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8D1FF2BA-C99E-46B5-A1BB-526B6CC92D8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497263" y="0"/>
            <a:ext cx="5197475" cy="6858000"/>
            <a:chOff x="2203" y="0"/>
            <a:chExt cx="3274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CDB9E2B9-A648-4FE1-AAA0-F1200D8B41F0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203" y="0"/>
              <a:ext cx="327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84ADE602-2DED-443E-8934-7F8ADA1683D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4" y="1"/>
              <a:ext cx="3272" cy="3602"/>
              <a:chOff x="2204" y="1"/>
              <a:chExt cx="3272" cy="3602"/>
            </a:xfrm>
          </p:grpSpPr>
          <p:sp>
            <p:nvSpPr>
              <p:cNvPr id="1312" name="Freeform 5">
                <a:extLst>
                  <a:ext uri="{FF2B5EF4-FFF2-40B4-BE49-F238E27FC236}">
                    <a16:creationId xmlns:a16="http://schemas.microsoft.com/office/drawing/2014/main" id="{73A6186B-D573-4013-8131-2E5A259C79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" y="1"/>
                <a:ext cx="467" cy="174"/>
              </a:xfrm>
              <a:custGeom>
                <a:avLst/>
                <a:gdLst>
                  <a:gd name="T0" fmla="*/ 761 w 3265"/>
                  <a:gd name="T1" fmla="*/ 0 h 1212"/>
                  <a:gd name="T2" fmla="*/ 758 w 3265"/>
                  <a:gd name="T3" fmla="*/ 22 h 1212"/>
                  <a:gd name="T4" fmla="*/ 744 w 3265"/>
                  <a:gd name="T5" fmla="*/ 52 h 1212"/>
                  <a:gd name="T6" fmla="*/ 712 w 3265"/>
                  <a:gd name="T7" fmla="*/ 119 h 1212"/>
                  <a:gd name="T8" fmla="*/ 699 w 3265"/>
                  <a:gd name="T9" fmla="*/ 177 h 1212"/>
                  <a:gd name="T10" fmla="*/ 698 w 3265"/>
                  <a:gd name="T11" fmla="*/ 209 h 1212"/>
                  <a:gd name="T12" fmla="*/ 712 w 3265"/>
                  <a:gd name="T13" fmla="*/ 259 h 1212"/>
                  <a:gd name="T14" fmla="*/ 731 w 3265"/>
                  <a:gd name="T15" fmla="*/ 297 h 1212"/>
                  <a:gd name="T16" fmla="*/ 731 w 3265"/>
                  <a:gd name="T17" fmla="*/ 322 h 1212"/>
                  <a:gd name="T18" fmla="*/ 718 w 3265"/>
                  <a:gd name="T19" fmla="*/ 329 h 1212"/>
                  <a:gd name="T20" fmla="*/ 694 w 3265"/>
                  <a:gd name="T21" fmla="*/ 334 h 1212"/>
                  <a:gd name="T22" fmla="*/ 677 w 3265"/>
                  <a:gd name="T23" fmla="*/ 337 h 1212"/>
                  <a:gd name="T24" fmla="*/ 632 w 3265"/>
                  <a:gd name="T25" fmla="*/ 355 h 1212"/>
                  <a:gd name="T26" fmla="*/ 609 w 3265"/>
                  <a:gd name="T27" fmla="*/ 416 h 1212"/>
                  <a:gd name="T28" fmla="*/ 598 w 3265"/>
                  <a:gd name="T29" fmla="*/ 439 h 1212"/>
                  <a:gd name="T30" fmla="*/ 583 w 3265"/>
                  <a:gd name="T31" fmla="*/ 458 h 1212"/>
                  <a:gd name="T32" fmla="*/ 546 w 3265"/>
                  <a:gd name="T33" fmla="*/ 472 h 1212"/>
                  <a:gd name="T34" fmla="*/ 510 w 3265"/>
                  <a:gd name="T35" fmla="*/ 480 h 1212"/>
                  <a:gd name="T36" fmla="*/ 492 w 3265"/>
                  <a:gd name="T37" fmla="*/ 501 h 1212"/>
                  <a:gd name="T38" fmla="*/ 467 w 3265"/>
                  <a:gd name="T39" fmla="*/ 532 h 1212"/>
                  <a:gd name="T40" fmla="*/ 459 w 3265"/>
                  <a:gd name="T41" fmla="*/ 566 h 1212"/>
                  <a:gd name="T42" fmla="*/ 449 w 3265"/>
                  <a:gd name="T43" fmla="*/ 608 h 1212"/>
                  <a:gd name="T44" fmla="*/ 439 w 3265"/>
                  <a:gd name="T45" fmla="*/ 619 h 1212"/>
                  <a:gd name="T46" fmla="*/ 419 w 3265"/>
                  <a:gd name="T47" fmla="*/ 623 h 1212"/>
                  <a:gd name="T48" fmla="*/ 357 w 3265"/>
                  <a:gd name="T49" fmla="*/ 626 h 1212"/>
                  <a:gd name="T50" fmla="*/ 297 w 3265"/>
                  <a:gd name="T51" fmla="*/ 627 h 1212"/>
                  <a:gd name="T52" fmla="*/ 275 w 3265"/>
                  <a:gd name="T53" fmla="*/ 641 h 1212"/>
                  <a:gd name="T54" fmla="*/ 261 w 3265"/>
                  <a:gd name="T55" fmla="*/ 680 h 1212"/>
                  <a:gd name="T56" fmla="*/ 256 w 3265"/>
                  <a:gd name="T57" fmla="*/ 719 h 1212"/>
                  <a:gd name="T58" fmla="*/ 245 w 3265"/>
                  <a:gd name="T59" fmla="*/ 730 h 1212"/>
                  <a:gd name="T60" fmla="*/ 231 w 3265"/>
                  <a:gd name="T61" fmla="*/ 737 h 1212"/>
                  <a:gd name="T62" fmla="*/ 187 w 3265"/>
                  <a:gd name="T63" fmla="*/ 747 h 1212"/>
                  <a:gd name="T64" fmla="*/ 173 w 3265"/>
                  <a:gd name="T65" fmla="*/ 765 h 1212"/>
                  <a:gd name="T66" fmla="*/ 169 w 3265"/>
                  <a:gd name="T67" fmla="*/ 795 h 1212"/>
                  <a:gd name="T68" fmla="*/ 167 w 3265"/>
                  <a:gd name="T69" fmla="*/ 824 h 1212"/>
                  <a:gd name="T70" fmla="*/ 184 w 3265"/>
                  <a:gd name="T71" fmla="*/ 833 h 1212"/>
                  <a:gd name="T72" fmla="*/ 208 w 3265"/>
                  <a:gd name="T73" fmla="*/ 833 h 1212"/>
                  <a:gd name="T74" fmla="*/ 233 w 3265"/>
                  <a:gd name="T75" fmla="*/ 840 h 1212"/>
                  <a:gd name="T76" fmla="*/ 268 w 3265"/>
                  <a:gd name="T77" fmla="*/ 864 h 1212"/>
                  <a:gd name="T78" fmla="*/ 282 w 3265"/>
                  <a:gd name="T79" fmla="*/ 871 h 1212"/>
                  <a:gd name="T80" fmla="*/ 297 w 3265"/>
                  <a:gd name="T81" fmla="*/ 879 h 1212"/>
                  <a:gd name="T82" fmla="*/ 317 w 3265"/>
                  <a:gd name="T83" fmla="*/ 889 h 1212"/>
                  <a:gd name="T84" fmla="*/ 362 w 3265"/>
                  <a:gd name="T85" fmla="*/ 926 h 1212"/>
                  <a:gd name="T86" fmla="*/ 390 w 3265"/>
                  <a:gd name="T87" fmla="*/ 958 h 1212"/>
                  <a:gd name="T88" fmla="*/ 396 w 3265"/>
                  <a:gd name="T89" fmla="*/ 982 h 1212"/>
                  <a:gd name="T90" fmla="*/ 397 w 3265"/>
                  <a:gd name="T91" fmla="*/ 1012 h 1212"/>
                  <a:gd name="T92" fmla="*/ 371 w 3265"/>
                  <a:gd name="T93" fmla="*/ 1027 h 1212"/>
                  <a:gd name="T94" fmla="*/ 353 w 3265"/>
                  <a:gd name="T95" fmla="*/ 1043 h 1212"/>
                  <a:gd name="T96" fmla="*/ 341 w 3265"/>
                  <a:gd name="T97" fmla="*/ 1090 h 1212"/>
                  <a:gd name="T98" fmla="*/ 334 w 3265"/>
                  <a:gd name="T99" fmla="*/ 1109 h 1212"/>
                  <a:gd name="T100" fmla="*/ 317 w 3265"/>
                  <a:gd name="T101" fmla="*/ 1123 h 1212"/>
                  <a:gd name="T102" fmla="*/ 310 w 3265"/>
                  <a:gd name="T103" fmla="*/ 1128 h 1212"/>
                  <a:gd name="T104" fmla="*/ 291 w 3265"/>
                  <a:gd name="T105" fmla="*/ 1139 h 1212"/>
                  <a:gd name="T106" fmla="*/ 272 w 3265"/>
                  <a:gd name="T107" fmla="*/ 1158 h 1212"/>
                  <a:gd name="T108" fmla="*/ 255 w 3265"/>
                  <a:gd name="T109" fmla="*/ 1173 h 1212"/>
                  <a:gd name="T110" fmla="*/ 230 w 3265"/>
                  <a:gd name="T111" fmla="*/ 1186 h 1212"/>
                  <a:gd name="T112" fmla="*/ 193 w 3265"/>
                  <a:gd name="T113" fmla="*/ 1169 h 1212"/>
                  <a:gd name="T114" fmla="*/ 179 w 3265"/>
                  <a:gd name="T115" fmla="*/ 1153 h 1212"/>
                  <a:gd name="T116" fmla="*/ 157 w 3265"/>
                  <a:gd name="T117" fmla="*/ 1149 h 1212"/>
                  <a:gd name="T118" fmla="*/ 131 w 3265"/>
                  <a:gd name="T119" fmla="*/ 1167 h 1212"/>
                  <a:gd name="T120" fmla="*/ 62 w 3265"/>
                  <a:gd name="T121" fmla="*/ 1185 h 1212"/>
                  <a:gd name="T122" fmla="*/ 13 w 3265"/>
                  <a:gd name="T123" fmla="*/ 1203 h 1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265" h="1212">
                    <a:moveTo>
                      <a:pt x="3265" y="1212"/>
                    </a:moveTo>
                    <a:lnTo>
                      <a:pt x="3265" y="0"/>
                    </a:lnTo>
                    <a:lnTo>
                      <a:pt x="761" y="0"/>
                    </a:lnTo>
                    <a:lnTo>
                      <a:pt x="761" y="14"/>
                    </a:lnTo>
                    <a:lnTo>
                      <a:pt x="759" y="17"/>
                    </a:lnTo>
                    <a:lnTo>
                      <a:pt x="758" y="22"/>
                    </a:lnTo>
                    <a:lnTo>
                      <a:pt x="755" y="28"/>
                    </a:lnTo>
                    <a:lnTo>
                      <a:pt x="753" y="36"/>
                    </a:lnTo>
                    <a:lnTo>
                      <a:pt x="744" y="52"/>
                    </a:lnTo>
                    <a:lnTo>
                      <a:pt x="736" y="70"/>
                    </a:lnTo>
                    <a:lnTo>
                      <a:pt x="719" y="104"/>
                    </a:lnTo>
                    <a:lnTo>
                      <a:pt x="712" y="119"/>
                    </a:lnTo>
                    <a:lnTo>
                      <a:pt x="709" y="131"/>
                    </a:lnTo>
                    <a:lnTo>
                      <a:pt x="702" y="155"/>
                    </a:lnTo>
                    <a:lnTo>
                      <a:pt x="699" y="177"/>
                    </a:lnTo>
                    <a:lnTo>
                      <a:pt x="697" y="185"/>
                    </a:lnTo>
                    <a:lnTo>
                      <a:pt x="697" y="194"/>
                    </a:lnTo>
                    <a:lnTo>
                      <a:pt x="698" y="209"/>
                    </a:lnTo>
                    <a:lnTo>
                      <a:pt x="700" y="224"/>
                    </a:lnTo>
                    <a:lnTo>
                      <a:pt x="705" y="240"/>
                    </a:lnTo>
                    <a:lnTo>
                      <a:pt x="712" y="259"/>
                    </a:lnTo>
                    <a:lnTo>
                      <a:pt x="717" y="270"/>
                    </a:lnTo>
                    <a:lnTo>
                      <a:pt x="724" y="283"/>
                    </a:lnTo>
                    <a:lnTo>
                      <a:pt x="731" y="297"/>
                    </a:lnTo>
                    <a:lnTo>
                      <a:pt x="738" y="313"/>
                    </a:lnTo>
                    <a:lnTo>
                      <a:pt x="737" y="318"/>
                    </a:lnTo>
                    <a:lnTo>
                      <a:pt x="731" y="322"/>
                    </a:lnTo>
                    <a:lnTo>
                      <a:pt x="725" y="326"/>
                    </a:lnTo>
                    <a:lnTo>
                      <a:pt x="721" y="327"/>
                    </a:lnTo>
                    <a:lnTo>
                      <a:pt x="718" y="329"/>
                    </a:lnTo>
                    <a:lnTo>
                      <a:pt x="714" y="330"/>
                    </a:lnTo>
                    <a:lnTo>
                      <a:pt x="711" y="332"/>
                    </a:lnTo>
                    <a:lnTo>
                      <a:pt x="694" y="334"/>
                    </a:lnTo>
                    <a:lnTo>
                      <a:pt x="689" y="334"/>
                    </a:lnTo>
                    <a:lnTo>
                      <a:pt x="685" y="335"/>
                    </a:lnTo>
                    <a:lnTo>
                      <a:pt x="677" y="337"/>
                    </a:lnTo>
                    <a:lnTo>
                      <a:pt x="660" y="337"/>
                    </a:lnTo>
                    <a:lnTo>
                      <a:pt x="645" y="340"/>
                    </a:lnTo>
                    <a:lnTo>
                      <a:pt x="632" y="355"/>
                    </a:lnTo>
                    <a:lnTo>
                      <a:pt x="627" y="364"/>
                    </a:lnTo>
                    <a:lnTo>
                      <a:pt x="624" y="375"/>
                    </a:lnTo>
                    <a:lnTo>
                      <a:pt x="609" y="416"/>
                    </a:lnTo>
                    <a:lnTo>
                      <a:pt x="605" y="425"/>
                    </a:lnTo>
                    <a:lnTo>
                      <a:pt x="601" y="435"/>
                    </a:lnTo>
                    <a:lnTo>
                      <a:pt x="598" y="439"/>
                    </a:lnTo>
                    <a:lnTo>
                      <a:pt x="596" y="444"/>
                    </a:lnTo>
                    <a:lnTo>
                      <a:pt x="591" y="454"/>
                    </a:lnTo>
                    <a:lnTo>
                      <a:pt x="583" y="458"/>
                    </a:lnTo>
                    <a:lnTo>
                      <a:pt x="573" y="464"/>
                    </a:lnTo>
                    <a:lnTo>
                      <a:pt x="560" y="468"/>
                    </a:lnTo>
                    <a:lnTo>
                      <a:pt x="546" y="472"/>
                    </a:lnTo>
                    <a:lnTo>
                      <a:pt x="531" y="475"/>
                    </a:lnTo>
                    <a:lnTo>
                      <a:pt x="520" y="478"/>
                    </a:lnTo>
                    <a:lnTo>
                      <a:pt x="510" y="480"/>
                    </a:lnTo>
                    <a:lnTo>
                      <a:pt x="505" y="482"/>
                    </a:lnTo>
                    <a:lnTo>
                      <a:pt x="497" y="489"/>
                    </a:lnTo>
                    <a:lnTo>
                      <a:pt x="492" y="501"/>
                    </a:lnTo>
                    <a:lnTo>
                      <a:pt x="482" y="521"/>
                    </a:lnTo>
                    <a:lnTo>
                      <a:pt x="472" y="529"/>
                    </a:lnTo>
                    <a:lnTo>
                      <a:pt x="467" y="532"/>
                    </a:lnTo>
                    <a:lnTo>
                      <a:pt x="464" y="538"/>
                    </a:lnTo>
                    <a:lnTo>
                      <a:pt x="460" y="551"/>
                    </a:lnTo>
                    <a:lnTo>
                      <a:pt x="459" y="566"/>
                    </a:lnTo>
                    <a:lnTo>
                      <a:pt x="456" y="595"/>
                    </a:lnTo>
                    <a:lnTo>
                      <a:pt x="453" y="601"/>
                    </a:lnTo>
                    <a:lnTo>
                      <a:pt x="449" y="608"/>
                    </a:lnTo>
                    <a:lnTo>
                      <a:pt x="446" y="610"/>
                    </a:lnTo>
                    <a:lnTo>
                      <a:pt x="444" y="613"/>
                    </a:lnTo>
                    <a:lnTo>
                      <a:pt x="439" y="619"/>
                    </a:lnTo>
                    <a:lnTo>
                      <a:pt x="432" y="621"/>
                    </a:lnTo>
                    <a:lnTo>
                      <a:pt x="424" y="623"/>
                    </a:lnTo>
                    <a:lnTo>
                      <a:pt x="419" y="623"/>
                    </a:lnTo>
                    <a:lnTo>
                      <a:pt x="415" y="624"/>
                    </a:lnTo>
                    <a:lnTo>
                      <a:pt x="405" y="626"/>
                    </a:lnTo>
                    <a:lnTo>
                      <a:pt x="357" y="626"/>
                    </a:lnTo>
                    <a:lnTo>
                      <a:pt x="330" y="625"/>
                    </a:lnTo>
                    <a:lnTo>
                      <a:pt x="308" y="627"/>
                    </a:lnTo>
                    <a:lnTo>
                      <a:pt x="297" y="627"/>
                    </a:lnTo>
                    <a:lnTo>
                      <a:pt x="289" y="629"/>
                    </a:lnTo>
                    <a:lnTo>
                      <a:pt x="278" y="636"/>
                    </a:lnTo>
                    <a:lnTo>
                      <a:pt x="275" y="641"/>
                    </a:lnTo>
                    <a:lnTo>
                      <a:pt x="269" y="658"/>
                    </a:lnTo>
                    <a:lnTo>
                      <a:pt x="264" y="675"/>
                    </a:lnTo>
                    <a:lnTo>
                      <a:pt x="261" y="680"/>
                    </a:lnTo>
                    <a:lnTo>
                      <a:pt x="260" y="700"/>
                    </a:lnTo>
                    <a:lnTo>
                      <a:pt x="259" y="708"/>
                    </a:lnTo>
                    <a:lnTo>
                      <a:pt x="256" y="719"/>
                    </a:lnTo>
                    <a:lnTo>
                      <a:pt x="250" y="725"/>
                    </a:lnTo>
                    <a:lnTo>
                      <a:pt x="247" y="727"/>
                    </a:lnTo>
                    <a:lnTo>
                      <a:pt x="245" y="730"/>
                    </a:lnTo>
                    <a:lnTo>
                      <a:pt x="238" y="734"/>
                    </a:lnTo>
                    <a:lnTo>
                      <a:pt x="234" y="735"/>
                    </a:lnTo>
                    <a:lnTo>
                      <a:pt x="231" y="737"/>
                    </a:lnTo>
                    <a:lnTo>
                      <a:pt x="215" y="741"/>
                    </a:lnTo>
                    <a:lnTo>
                      <a:pt x="201" y="744"/>
                    </a:lnTo>
                    <a:lnTo>
                      <a:pt x="187" y="747"/>
                    </a:lnTo>
                    <a:lnTo>
                      <a:pt x="177" y="754"/>
                    </a:lnTo>
                    <a:lnTo>
                      <a:pt x="175" y="758"/>
                    </a:lnTo>
                    <a:lnTo>
                      <a:pt x="173" y="765"/>
                    </a:lnTo>
                    <a:lnTo>
                      <a:pt x="170" y="783"/>
                    </a:lnTo>
                    <a:lnTo>
                      <a:pt x="169" y="790"/>
                    </a:lnTo>
                    <a:lnTo>
                      <a:pt x="169" y="795"/>
                    </a:lnTo>
                    <a:lnTo>
                      <a:pt x="168" y="803"/>
                    </a:lnTo>
                    <a:lnTo>
                      <a:pt x="168" y="814"/>
                    </a:lnTo>
                    <a:lnTo>
                      <a:pt x="167" y="824"/>
                    </a:lnTo>
                    <a:lnTo>
                      <a:pt x="169" y="831"/>
                    </a:lnTo>
                    <a:lnTo>
                      <a:pt x="174" y="835"/>
                    </a:lnTo>
                    <a:lnTo>
                      <a:pt x="184" y="833"/>
                    </a:lnTo>
                    <a:lnTo>
                      <a:pt x="193" y="832"/>
                    </a:lnTo>
                    <a:lnTo>
                      <a:pt x="201" y="832"/>
                    </a:lnTo>
                    <a:lnTo>
                      <a:pt x="208" y="833"/>
                    </a:lnTo>
                    <a:lnTo>
                      <a:pt x="217" y="833"/>
                    </a:lnTo>
                    <a:lnTo>
                      <a:pt x="226" y="836"/>
                    </a:lnTo>
                    <a:lnTo>
                      <a:pt x="233" y="840"/>
                    </a:lnTo>
                    <a:lnTo>
                      <a:pt x="243" y="847"/>
                    </a:lnTo>
                    <a:lnTo>
                      <a:pt x="253" y="854"/>
                    </a:lnTo>
                    <a:lnTo>
                      <a:pt x="268" y="864"/>
                    </a:lnTo>
                    <a:lnTo>
                      <a:pt x="276" y="868"/>
                    </a:lnTo>
                    <a:lnTo>
                      <a:pt x="280" y="870"/>
                    </a:lnTo>
                    <a:lnTo>
                      <a:pt x="282" y="871"/>
                    </a:lnTo>
                    <a:lnTo>
                      <a:pt x="285" y="873"/>
                    </a:lnTo>
                    <a:lnTo>
                      <a:pt x="293" y="877"/>
                    </a:lnTo>
                    <a:lnTo>
                      <a:pt x="297" y="879"/>
                    </a:lnTo>
                    <a:lnTo>
                      <a:pt x="299" y="880"/>
                    </a:lnTo>
                    <a:lnTo>
                      <a:pt x="302" y="882"/>
                    </a:lnTo>
                    <a:lnTo>
                      <a:pt x="317" y="889"/>
                    </a:lnTo>
                    <a:lnTo>
                      <a:pt x="333" y="898"/>
                    </a:lnTo>
                    <a:lnTo>
                      <a:pt x="347" y="909"/>
                    </a:lnTo>
                    <a:lnTo>
                      <a:pt x="362" y="926"/>
                    </a:lnTo>
                    <a:lnTo>
                      <a:pt x="376" y="941"/>
                    </a:lnTo>
                    <a:lnTo>
                      <a:pt x="391" y="954"/>
                    </a:lnTo>
                    <a:lnTo>
                      <a:pt x="390" y="958"/>
                    </a:lnTo>
                    <a:lnTo>
                      <a:pt x="391" y="963"/>
                    </a:lnTo>
                    <a:lnTo>
                      <a:pt x="394" y="973"/>
                    </a:lnTo>
                    <a:lnTo>
                      <a:pt x="396" y="982"/>
                    </a:lnTo>
                    <a:lnTo>
                      <a:pt x="399" y="992"/>
                    </a:lnTo>
                    <a:lnTo>
                      <a:pt x="399" y="1002"/>
                    </a:lnTo>
                    <a:lnTo>
                      <a:pt x="397" y="1012"/>
                    </a:lnTo>
                    <a:lnTo>
                      <a:pt x="391" y="1018"/>
                    </a:lnTo>
                    <a:lnTo>
                      <a:pt x="385" y="1023"/>
                    </a:lnTo>
                    <a:lnTo>
                      <a:pt x="371" y="1027"/>
                    </a:lnTo>
                    <a:lnTo>
                      <a:pt x="363" y="1030"/>
                    </a:lnTo>
                    <a:lnTo>
                      <a:pt x="358" y="1035"/>
                    </a:lnTo>
                    <a:lnTo>
                      <a:pt x="353" y="1043"/>
                    </a:lnTo>
                    <a:lnTo>
                      <a:pt x="349" y="1055"/>
                    </a:lnTo>
                    <a:lnTo>
                      <a:pt x="344" y="1084"/>
                    </a:lnTo>
                    <a:lnTo>
                      <a:pt x="341" y="1090"/>
                    </a:lnTo>
                    <a:lnTo>
                      <a:pt x="339" y="1097"/>
                    </a:lnTo>
                    <a:lnTo>
                      <a:pt x="336" y="1103"/>
                    </a:lnTo>
                    <a:lnTo>
                      <a:pt x="334" y="1109"/>
                    </a:lnTo>
                    <a:lnTo>
                      <a:pt x="327" y="1115"/>
                    </a:lnTo>
                    <a:lnTo>
                      <a:pt x="321" y="1121"/>
                    </a:lnTo>
                    <a:lnTo>
                      <a:pt x="317" y="1123"/>
                    </a:lnTo>
                    <a:lnTo>
                      <a:pt x="315" y="1124"/>
                    </a:lnTo>
                    <a:lnTo>
                      <a:pt x="314" y="1126"/>
                    </a:lnTo>
                    <a:lnTo>
                      <a:pt x="310" y="1128"/>
                    </a:lnTo>
                    <a:lnTo>
                      <a:pt x="308" y="1129"/>
                    </a:lnTo>
                    <a:lnTo>
                      <a:pt x="307" y="1131"/>
                    </a:lnTo>
                    <a:lnTo>
                      <a:pt x="291" y="1139"/>
                    </a:lnTo>
                    <a:lnTo>
                      <a:pt x="278" y="1150"/>
                    </a:lnTo>
                    <a:lnTo>
                      <a:pt x="274" y="1153"/>
                    </a:lnTo>
                    <a:lnTo>
                      <a:pt x="272" y="1158"/>
                    </a:lnTo>
                    <a:lnTo>
                      <a:pt x="268" y="1166"/>
                    </a:lnTo>
                    <a:lnTo>
                      <a:pt x="262" y="1168"/>
                    </a:lnTo>
                    <a:lnTo>
                      <a:pt x="255" y="1173"/>
                    </a:lnTo>
                    <a:lnTo>
                      <a:pt x="238" y="1183"/>
                    </a:lnTo>
                    <a:lnTo>
                      <a:pt x="233" y="1184"/>
                    </a:lnTo>
                    <a:lnTo>
                      <a:pt x="230" y="1186"/>
                    </a:lnTo>
                    <a:lnTo>
                      <a:pt x="227" y="1188"/>
                    </a:lnTo>
                    <a:lnTo>
                      <a:pt x="204" y="1177"/>
                    </a:lnTo>
                    <a:lnTo>
                      <a:pt x="193" y="1169"/>
                    </a:lnTo>
                    <a:lnTo>
                      <a:pt x="184" y="1160"/>
                    </a:lnTo>
                    <a:lnTo>
                      <a:pt x="181" y="1156"/>
                    </a:lnTo>
                    <a:lnTo>
                      <a:pt x="179" y="1153"/>
                    </a:lnTo>
                    <a:lnTo>
                      <a:pt x="171" y="1148"/>
                    </a:lnTo>
                    <a:lnTo>
                      <a:pt x="163" y="1147"/>
                    </a:lnTo>
                    <a:lnTo>
                      <a:pt x="157" y="1149"/>
                    </a:lnTo>
                    <a:lnTo>
                      <a:pt x="149" y="1152"/>
                    </a:lnTo>
                    <a:lnTo>
                      <a:pt x="143" y="1158"/>
                    </a:lnTo>
                    <a:lnTo>
                      <a:pt x="131" y="1167"/>
                    </a:lnTo>
                    <a:lnTo>
                      <a:pt x="119" y="1171"/>
                    </a:lnTo>
                    <a:lnTo>
                      <a:pt x="102" y="1175"/>
                    </a:lnTo>
                    <a:lnTo>
                      <a:pt x="62" y="1185"/>
                    </a:lnTo>
                    <a:lnTo>
                      <a:pt x="43" y="1190"/>
                    </a:lnTo>
                    <a:lnTo>
                      <a:pt x="28" y="1196"/>
                    </a:lnTo>
                    <a:lnTo>
                      <a:pt x="13" y="1203"/>
                    </a:lnTo>
                    <a:lnTo>
                      <a:pt x="0" y="1212"/>
                    </a:lnTo>
                    <a:lnTo>
                      <a:pt x="3265" y="12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3" name="Freeform 6">
                <a:extLst>
                  <a:ext uri="{FF2B5EF4-FFF2-40B4-BE49-F238E27FC236}">
                    <a16:creationId xmlns:a16="http://schemas.microsoft.com/office/drawing/2014/main" id="{4F9B614D-52AC-4474-BB59-9E62E1B4FE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175"/>
                <a:ext cx="1120" cy="173"/>
              </a:xfrm>
              <a:custGeom>
                <a:avLst/>
                <a:gdLst>
                  <a:gd name="T0" fmla="*/ 4444 w 7840"/>
                  <a:gd name="T1" fmla="*/ 76 h 1211"/>
                  <a:gd name="T2" fmla="*/ 4364 w 7840"/>
                  <a:gd name="T3" fmla="*/ 77 h 1211"/>
                  <a:gd name="T4" fmla="*/ 4292 w 7840"/>
                  <a:gd name="T5" fmla="*/ 81 h 1211"/>
                  <a:gd name="T6" fmla="*/ 4280 w 7840"/>
                  <a:gd name="T7" fmla="*/ 156 h 1211"/>
                  <a:gd name="T8" fmla="*/ 4161 w 7840"/>
                  <a:gd name="T9" fmla="*/ 110 h 1211"/>
                  <a:gd name="T10" fmla="*/ 4057 w 7840"/>
                  <a:gd name="T11" fmla="*/ 62 h 1211"/>
                  <a:gd name="T12" fmla="*/ 3952 w 7840"/>
                  <a:gd name="T13" fmla="*/ 11 h 1211"/>
                  <a:gd name="T14" fmla="*/ 3868 w 7840"/>
                  <a:gd name="T15" fmla="*/ 32 h 1211"/>
                  <a:gd name="T16" fmla="*/ 3929 w 7840"/>
                  <a:gd name="T17" fmla="*/ 118 h 1211"/>
                  <a:gd name="T18" fmla="*/ 3745 w 7840"/>
                  <a:gd name="T19" fmla="*/ 100 h 1211"/>
                  <a:gd name="T20" fmla="*/ 3650 w 7840"/>
                  <a:gd name="T21" fmla="*/ 172 h 1211"/>
                  <a:gd name="T22" fmla="*/ 3598 w 7840"/>
                  <a:gd name="T23" fmla="*/ 226 h 1211"/>
                  <a:gd name="T24" fmla="*/ 3638 w 7840"/>
                  <a:gd name="T25" fmla="*/ 322 h 1211"/>
                  <a:gd name="T26" fmla="*/ 3594 w 7840"/>
                  <a:gd name="T27" fmla="*/ 404 h 1211"/>
                  <a:gd name="T28" fmla="*/ 3720 w 7840"/>
                  <a:gd name="T29" fmla="*/ 464 h 1211"/>
                  <a:gd name="T30" fmla="*/ 3792 w 7840"/>
                  <a:gd name="T31" fmla="*/ 599 h 1211"/>
                  <a:gd name="T32" fmla="*/ 3822 w 7840"/>
                  <a:gd name="T33" fmla="*/ 741 h 1211"/>
                  <a:gd name="T34" fmla="*/ 3827 w 7840"/>
                  <a:gd name="T35" fmla="*/ 701 h 1211"/>
                  <a:gd name="T36" fmla="*/ 3728 w 7840"/>
                  <a:gd name="T37" fmla="*/ 575 h 1211"/>
                  <a:gd name="T38" fmla="*/ 3711 w 7840"/>
                  <a:gd name="T39" fmla="*/ 441 h 1211"/>
                  <a:gd name="T40" fmla="*/ 3597 w 7840"/>
                  <a:gd name="T41" fmla="*/ 376 h 1211"/>
                  <a:gd name="T42" fmla="*/ 3634 w 7840"/>
                  <a:gd name="T43" fmla="*/ 285 h 1211"/>
                  <a:gd name="T44" fmla="*/ 3574 w 7840"/>
                  <a:gd name="T45" fmla="*/ 213 h 1211"/>
                  <a:gd name="T46" fmla="*/ 3688 w 7840"/>
                  <a:gd name="T47" fmla="*/ 159 h 1211"/>
                  <a:gd name="T48" fmla="*/ 3795 w 7840"/>
                  <a:gd name="T49" fmla="*/ 112 h 1211"/>
                  <a:gd name="T50" fmla="*/ 3920 w 7840"/>
                  <a:gd name="T51" fmla="*/ 96 h 1211"/>
                  <a:gd name="T52" fmla="*/ 3859 w 7840"/>
                  <a:gd name="T53" fmla="*/ 23 h 1211"/>
                  <a:gd name="T54" fmla="*/ 550 w 7840"/>
                  <a:gd name="T55" fmla="*/ 87 h 1211"/>
                  <a:gd name="T56" fmla="*/ 583 w 7840"/>
                  <a:gd name="T57" fmla="*/ 229 h 1211"/>
                  <a:gd name="T58" fmla="*/ 515 w 7840"/>
                  <a:gd name="T59" fmla="*/ 205 h 1211"/>
                  <a:gd name="T60" fmla="*/ 466 w 7840"/>
                  <a:gd name="T61" fmla="*/ 203 h 1211"/>
                  <a:gd name="T62" fmla="*/ 283 w 7840"/>
                  <a:gd name="T63" fmla="*/ 322 h 1211"/>
                  <a:gd name="T64" fmla="*/ 228 w 7840"/>
                  <a:gd name="T65" fmla="*/ 446 h 1211"/>
                  <a:gd name="T66" fmla="*/ 69 w 7840"/>
                  <a:gd name="T67" fmla="*/ 479 h 1211"/>
                  <a:gd name="T68" fmla="*/ 45 w 7840"/>
                  <a:gd name="T69" fmla="*/ 652 h 1211"/>
                  <a:gd name="T70" fmla="*/ 177 w 7840"/>
                  <a:gd name="T71" fmla="*/ 591 h 1211"/>
                  <a:gd name="T72" fmla="*/ 230 w 7840"/>
                  <a:gd name="T73" fmla="*/ 613 h 1211"/>
                  <a:gd name="T74" fmla="*/ 375 w 7840"/>
                  <a:gd name="T75" fmla="*/ 750 h 1211"/>
                  <a:gd name="T76" fmla="*/ 490 w 7840"/>
                  <a:gd name="T77" fmla="*/ 784 h 1211"/>
                  <a:gd name="T78" fmla="*/ 615 w 7840"/>
                  <a:gd name="T79" fmla="*/ 743 h 1211"/>
                  <a:gd name="T80" fmla="*/ 687 w 7840"/>
                  <a:gd name="T81" fmla="*/ 633 h 1211"/>
                  <a:gd name="T82" fmla="*/ 790 w 7840"/>
                  <a:gd name="T83" fmla="*/ 692 h 1211"/>
                  <a:gd name="T84" fmla="*/ 701 w 7840"/>
                  <a:gd name="T85" fmla="*/ 682 h 1211"/>
                  <a:gd name="T86" fmla="*/ 710 w 7840"/>
                  <a:gd name="T87" fmla="*/ 787 h 1211"/>
                  <a:gd name="T88" fmla="*/ 672 w 7840"/>
                  <a:gd name="T89" fmla="*/ 793 h 1211"/>
                  <a:gd name="T90" fmla="*/ 485 w 7840"/>
                  <a:gd name="T91" fmla="*/ 870 h 1211"/>
                  <a:gd name="T92" fmla="*/ 616 w 7840"/>
                  <a:gd name="T93" fmla="*/ 990 h 1211"/>
                  <a:gd name="T94" fmla="*/ 784 w 7840"/>
                  <a:gd name="T95" fmla="*/ 1051 h 1211"/>
                  <a:gd name="T96" fmla="*/ 865 w 7840"/>
                  <a:gd name="T97" fmla="*/ 1179 h 1211"/>
                  <a:gd name="T98" fmla="*/ 1181 w 7840"/>
                  <a:gd name="T99" fmla="*/ 1156 h 1211"/>
                  <a:gd name="T100" fmla="*/ 1372 w 7840"/>
                  <a:gd name="T101" fmla="*/ 1131 h 1211"/>
                  <a:gd name="T102" fmla="*/ 1616 w 7840"/>
                  <a:gd name="T103" fmla="*/ 1143 h 1211"/>
                  <a:gd name="T104" fmla="*/ 1687 w 7840"/>
                  <a:gd name="T105" fmla="*/ 1063 h 1211"/>
                  <a:gd name="T106" fmla="*/ 1794 w 7840"/>
                  <a:gd name="T107" fmla="*/ 1065 h 1211"/>
                  <a:gd name="T108" fmla="*/ 1835 w 7840"/>
                  <a:gd name="T109" fmla="*/ 1117 h 1211"/>
                  <a:gd name="T110" fmla="*/ 2076 w 7840"/>
                  <a:gd name="T111" fmla="*/ 1204 h 1211"/>
                  <a:gd name="T112" fmla="*/ 2115 w 7840"/>
                  <a:gd name="T113" fmla="*/ 1102 h 1211"/>
                  <a:gd name="T114" fmla="*/ 2153 w 7840"/>
                  <a:gd name="T115" fmla="*/ 1084 h 1211"/>
                  <a:gd name="T116" fmla="*/ 4025 w 7840"/>
                  <a:gd name="T117" fmla="*/ 1116 h 1211"/>
                  <a:gd name="T118" fmla="*/ 4010 w 7840"/>
                  <a:gd name="T119" fmla="*/ 974 h 1211"/>
                  <a:gd name="T120" fmla="*/ 3869 w 7840"/>
                  <a:gd name="T121" fmla="*/ 782 h 1211"/>
                  <a:gd name="T122" fmla="*/ 3995 w 7840"/>
                  <a:gd name="T123" fmla="*/ 923 h 1211"/>
                  <a:gd name="T124" fmla="*/ 4028 w 7840"/>
                  <a:gd name="T125" fmla="*/ 1117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840" h="1211">
                    <a:moveTo>
                      <a:pt x="7840" y="1211"/>
                    </a:moveTo>
                    <a:lnTo>
                      <a:pt x="7840" y="0"/>
                    </a:lnTo>
                    <a:lnTo>
                      <a:pt x="4575" y="0"/>
                    </a:lnTo>
                    <a:lnTo>
                      <a:pt x="4560" y="8"/>
                    </a:lnTo>
                    <a:lnTo>
                      <a:pt x="4546" y="15"/>
                    </a:lnTo>
                    <a:lnTo>
                      <a:pt x="4531" y="13"/>
                    </a:lnTo>
                    <a:lnTo>
                      <a:pt x="4514" y="28"/>
                    </a:lnTo>
                    <a:lnTo>
                      <a:pt x="4505" y="34"/>
                    </a:lnTo>
                    <a:lnTo>
                      <a:pt x="4497" y="41"/>
                    </a:lnTo>
                    <a:lnTo>
                      <a:pt x="4479" y="48"/>
                    </a:lnTo>
                    <a:lnTo>
                      <a:pt x="4461" y="57"/>
                    </a:lnTo>
                    <a:lnTo>
                      <a:pt x="4452" y="63"/>
                    </a:lnTo>
                    <a:lnTo>
                      <a:pt x="4449" y="68"/>
                    </a:lnTo>
                    <a:lnTo>
                      <a:pt x="4444" y="76"/>
                    </a:lnTo>
                    <a:lnTo>
                      <a:pt x="4441" y="78"/>
                    </a:lnTo>
                    <a:lnTo>
                      <a:pt x="4436" y="82"/>
                    </a:lnTo>
                    <a:lnTo>
                      <a:pt x="4432" y="84"/>
                    </a:lnTo>
                    <a:lnTo>
                      <a:pt x="4427" y="86"/>
                    </a:lnTo>
                    <a:lnTo>
                      <a:pt x="4415" y="92"/>
                    </a:lnTo>
                    <a:lnTo>
                      <a:pt x="4405" y="96"/>
                    </a:lnTo>
                    <a:lnTo>
                      <a:pt x="4400" y="96"/>
                    </a:lnTo>
                    <a:lnTo>
                      <a:pt x="4397" y="96"/>
                    </a:lnTo>
                    <a:lnTo>
                      <a:pt x="4395" y="97"/>
                    </a:lnTo>
                    <a:lnTo>
                      <a:pt x="4389" y="91"/>
                    </a:lnTo>
                    <a:lnTo>
                      <a:pt x="4384" y="84"/>
                    </a:lnTo>
                    <a:lnTo>
                      <a:pt x="4376" y="78"/>
                    </a:lnTo>
                    <a:lnTo>
                      <a:pt x="4371" y="76"/>
                    </a:lnTo>
                    <a:lnTo>
                      <a:pt x="4364" y="77"/>
                    </a:lnTo>
                    <a:lnTo>
                      <a:pt x="4356" y="78"/>
                    </a:lnTo>
                    <a:lnTo>
                      <a:pt x="4354" y="77"/>
                    </a:lnTo>
                    <a:lnTo>
                      <a:pt x="4353" y="77"/>
                    </a:lnTo>
                    <a:lnTo>
                      <a:pt x="4351" y="77"/>
                    </a:lnTo>
                    <a:lnTo>
                      <a:pt x="4347" y="76"/>
                    </a:lnTo>
                    <a:lnTo>
                      <a:pt x="4344" y="76"/>
                    </a:lnTo>
                    <a:lnTo>
                      <a:pt x="4326" y="72"/>
                    </a:lnTo>
                    <a:lnTo>
                      <a:pt x="4318" y="69"/>
                    </a:lnTo>
                    <a:lnTo>
                      <a:pt x="4314" y="68"/>
                    </a:lnTo>
                    <a:lnTo>
                      <a:pt x="4301" y="62"/>
                    </a:lnTo>
                    <a:lnTo>
                      <a:pt x="4294" y="61"/>
                    </a:lnTo>
                    <a:lnTo>
                      <a:pt x="4288" y="63"/>
                    </a:lnTo>
                    <a:lnTo>
                      <a:pt x="4286" y="70"/>
                    </a:lnTo>
                    <a:lnTo>
                      <a:pt x="4292" y="81"/>
                    </a:lnTo>
                    <a:lnTo>
                      <a:pt x="4298" y="93"/>
                    </a:lnTo>
                    <a:lnTo>
                      <a:pt x="4298" y="97"/>
                    </a:lnTo>
                    <a:lnTo>
                      <a:pt x="4300" y="106"/>
                    </a:lnTo>
                    <a:lnTo>
                      <a:pt x="4301" y="129"/>
                    </a:lnTo>
                    <a:lnTo>
                      <a:pt x="4301" y="141"/>
                    </a:lnTo>
                    <a:lnTo>
                      <a:pt x="4303" y="152"/>
                    </a:lnTo>
                    <a:lnTo>
                      <a:pt x="4303" y="156"/>
                    </a:lnTo>
                    <a:lnTo>
                      <a:pt x="4303" y="159"/>
                    </a:lnTo>
                    <a:lnTo>
                      <a:pt x="4303" y="163"/>
                    </a:lnTo>
                    <a:lnTo>
                      <a:pt x="4297" y="162"/>
                    </a:lnTo>
                    <a:lnTo>
                      <a:pt x="4295" y="161"/>
                    </a:lnTo>
                    <a:lnTo>
                      <a:pt x="4294" y="161"/>
                    </a:lnTo>
                    <a:lnTo>
                      <a:pt x="4292" y="161"/>
                    </a:lnTo>
                    <a:lnTo>
                      <a:pt x="4280" y="156"/>
                    </a:lnTo>
                    <a:lnTo>
                      <a:pt x="4268" y="157"/>
                    </a:lnTo>
                    <a:lnTo>
                      <a:pt x="4258" y="161"/>
                    </a:lnTo>
                    <a:lnTo>
                      <a:pt x="4246" y="163"/>
                    </a:lnTo>
                    <a:lnTo>
                      <a:pt x="4236" y="163"/>
                    </a:lnTo>
                    <a:lnTo>
                      <a:pt x="4235" y="153"/>
                    </a:lnTo>
                    <a:lnTo>
                      <a:pt x="4238" y="145"/>
                    </a:lnTo>
                    <a:lnTo>
                      <a:pt x="4239" y="135"/>
                    </a:lnTo>
                    <a:lnTo>
                      <a:pt x="4240" y="128"/>
                    </a:lnTo>
                    <a:lnTo>
                      <a:pt x="4231" y="121"/>
                    </a:lnTo>
                    <a:lnTo>
                      <a:pt x="4220" y="116"/>
                    </a:lnTo>
                    <a:lnTo>
                      <a:pt x="4194" y="109"/>
                    </a:lnTo>
                    <a:lnTo>
                      <a:pt x="4181" y="107"/>
                    </a:lnTo>
                    <a:lnTo>
                      <a:pt x="4171" y="108"/>
                    </a:lnTo>
                    <a:lnTo>
                      <a:pt x="4161" y="110"/>
                    </a:lnTo>
                    <a:lnTo>
                      <a:pt x="4150" y="112"/>
                    </a:lnTo>
                    <a:lnTo>
                      <a:pt x="4145" y="102"/>
                    </a:lnTo>
                    <a:lnTo>
                      <a:pt x="4142" y="93"/>
                    </a:lnTo>
                    <a:lnTo>
                      <a:pt x="4135" y="75"/>
                    </a:lnTo>
                    <a:lnTo>
                      <a:pt x="4128" y="67"/>
                    </a:lnTo>
                    <a:lnTo>
                      <a:pt x="4119" y="59"/>
                    </a:lnTo>
                    <a:lnTo>
                      <a:pt x="4108" y="52"/>
                    </a:lnTo>
                    <a:lnTo>
                      <a:pt x="4099" y="51"/>
                    </a:lnTo>
                    <a:lnTo>
                      <a:pt x="4094" y="52"/>
                    </a:lnTo>
                    <a:lnTo>
                      <a:pt x="4091" y="55"/>
                    </a:lnTo>
                    <a:lnTo>
                      <a:pt x="4086" y="57"/>
                    </a:lnTo>
                    <a:lnTo>
                      <a:pt x="4082" y="60"/>
                    </a:lnTo>
                    <a:lnTo>
                      <a:pt x="4070" y="61"/>
                    </a:lnTo>
                    <a:lnTo>
                      <a:pt x="4057" y="62"/>
                    </a:lnTo>
                    <a:lnTo>
                      <a:pt x="4049" y="61"/>
                    </a:lnTo>
                    <a:lnTo>
                      <a:pt x="4042" y="62"/>
                    </a:lnTo>
                    <a:lnTo>
                      <a:pt x="4028" y="65"/>
                    </a:lnTo>
                    <a:lnTo>
                      <a:pt x="4012" y="66"/>
                    </a:lnTo>
                    <a:lnTo>
                      <a:pt x="3998" y="65"/>
                    </a:lnTo>
                    <a:lnTo>
                      <a:pt x="3990" y="63"/>
                    </a:lnTo>
                    <a:lnTo>
                      <a:pt x="3984" y="60"/>
                    </a:lnTo>
                    <a:lnTo>
                      <a:pt x="3979" y="55"/>
                    </a:lnTo>
                    <a:lnTo>
                      <a:pt x="3975" y="49"/>
                    </a:lnTo>
                    <a:lnTo>
                      <a:pt x="3972" y="40"/>
                    </a:lnTo>
                    <a:lnTo>
                      <a:pt x="3968" y="30"/>
                    </a:lnTo>
                    <a:lnTo>
                      <a:pt x="3957" y="24"/>
                    </a:lnTo>
                    <a:lnTo>
                      <a:pt x="3954" y="18"/>
                    </a:lnTo>
                    <a:lnTo>
                      <a:pt x="3952" y="11"/>
                    </a:lnTo>
                    <a:lnTo>
                      <a:pt x="3949" y="4"/>
                    </a:lnTo>
                    <a:lnTo>
                      <a:pt x="3947" y="0"/>
                    </a:lnTo>
                    <a:lnTo>
                      <a:pt x="3835" y="0"/>
                    </a:lnTo>
                    <a:lnTo>
                      <a:pt x="3833" y="3"/>
                    </a:lnTo>
                    <a:lnTo>
                      <a:pt x="3833" y="8"/>
                    </a:lnTo>
                    <a:lnTo>
                      <a:pt x="3836" y="11"/>
                    </a:lnTo>
                    <a:lnTo>
                      <a:pt x="3843" y="14"/>
                    </a:lnTo>
                    <a:lnTo>
                      <a:pt x="3848" y="15"/>
                    </a:lnTo>
                    <a:lnTo>
                      <a:pt x="3854" y="19"/>
                    </a:lnTo>
                    <a:lnTo>
                      <a:pt x="3859" y="23"/>
                    </a:lnTo>
                    <a:lnTo>
                      <a:pt x="3861" y="25"/>
                    </a:lnTo>
                    <a:lnTo>
                      <a:pt x="3862" y="26"/>
                    </a:lnTo>
                    <a:lnTo>
                      <a:pt x="3864" y="28"/>
                    </a:lnTo>
                    <a:lnTo>
                      <a:pt x="3868" y="32"/>
                    </a:lnTo>
                    <a:lnTo>
                      <a:pt x="3869" y="34"/>
                    </a:lnTo>
                    <a:lnTo>
                      <a:pt x="3871" y="37"/>
                    </a:lnTo>
                    <a:lnTo>
                      <a:pt x="3877" y="50"/>
                    </a:lnTo>
                    <a:lnTo>
                      <a:pt x="3879" y="57"/>
                    </a:lnTo>
                    <a:lnTo>
                      <a:pt x="3884" y="67"/>
                    </a:lnTo>
                    <a:lnTo>
                      <a:pt x="3891" y="77"/>
                    </a:lnTo>
                    <a:lnTo>
                      <a:pt x="3899" y="83"/>
                    </a:lnTo>
                    <a:lnTo>
                      <a:pt x="3906" y="87"/>
                    </a:lnTo>
                    <a:lnTo>
                      <a:pt x="3914" y="92"/>
                    </a:lnTo>
                    <a:lnTo>
                      <a:pt x="3920" y="96"/>
                    </a:lnTo>
                    <a:lnTo>
                      <a:pt x="3925" y="103"/>
                    </a:lnTo>
                    <a:lnTo>
                      <a:pt x="3926" y="106"/>
                    </a:lnTo>
                    <a:lnTo>
                      <a:pt x="3928" y="112"/>
                    </a:lnTo>
                    <a:lnTo>
                      <a:pt x="3929" y="118"/>
                    </a:lnTo>
                    <a:lnTo>
                      <a:pt x="3930" y="127"/>
                    </a:lnTo>
                    <a:lnTo>
                      <a:pt x="3929" y="131"/>
                    </a:lnTo>
                    <a:lnTo>
                      <a:pt x="3929" y="137"/>
                    </a:lnTo>
                    <a:lnTo>
                      <a:pt x="3928" y="141"/>
                    </a:lnTo>
                    <a:lnTo>
                      <a:pt x="3926" y="146"/>
                    </a:lnTo>
                    <a:lnTo>
                      <a:pt x="3904" y="137"/>
                    </a:lnTo>
                    <a:lnTo>
                      <a:pt x="3893" y="133"/>
                    </a:lnTo>
                    <a:lnTo>
                      <a:pt x="3883" y="131"/>
                    </a:lnTo>
                    <a:lnTo>
                      <a:pt x="3839" y="122"/>
                    </a:lnTo>
                    <a:lnTo>
                      <a:pt x="3795" y="112"/>
                    </a:lnTo>
                    <a:lnTo>
                      <a:pt x="3783" y="107"/>
                    </a:lnTo>
                    <a:lnTo>
                      <a:pt x="3772" y="100"/>
                    </a:lnTo>
                    <a:lnTo>
                      <a:pt x="3750" y="85"/>
                    </a:lnTo>
                    <a:lnTo>
                      <a:pt x="3745" y="100"/>
                    </a:lnTo>
                    <a:lnTo>
                      <a:pt x="3743" y="105"/>
                    </a:lnTo>
                    <a:lnTo>
                      <a:pt x="3742" y="109"/>
                    </a:lnTo>
                    <a:lnTo>
                      <a:pt x="3738" y="113"/>
                    </a:lnTo>
                    <a:lnTo>
                      <a:pt x="3735" y="117"/>
                    </a:lnTo>
                    <a:lnTo>
                      <a:pt x="3728" y="120"/>
                    </a:lnTo>
                    <a:lnTo>
                      <a:pt x="3723" y="123"/>
                    </a:lnTo>
                    <a:lnTo>
                      <a:pt x="3719" y="128"/>
                    </a:lnTo>
                    <a:lnTo>
                      <a:pt x="3712" y="133"/>
                    </a:lnTo>
                    <a:lnTo>
                      <a:pt x="3704" y="142"/>
                    </a:lnTo>
                    <a:lnTo>
                      <a:pt x="3688" y="159"/>
                    </a:lnTo>
                    <a:lnTo>
                      <a:pt x="3679" y="164"/>
                    </a:lnTo>
                    <a:lnTo>
                      <a:pt x="3673" y="169"/>
                    </a:lnTo>
                    <a:lnTo>
                      <a:pt x="3661" y="171"/>
                    </a:lnTo>
                    <a:lnTo>
                      <a:pt x="3650" y="172"/>
                    </a:lnTo>
                    <a:lnTo>
                      <a:pt x="3628" y="169"/>
                    </a:lnTo>
                    <a:lnTo>
                      <a:pt x="3616" y="168"/>
                    </a:lnTo>
                    <a:lnTo>
                      <a:pt x="3605" y="170"/>
                    </a:lnTo>
                    <a:lnTo>
                      <a:pt x="3591" y="175"/>
                    </a:lnTo>
                    <a:lnTo>
                      <a:pt x="3579" y="185"/>
                    </a:lnTo>
                    <a:lnTo>
                      <a:pt x="3579" y="190"/>
                    </a:lnTo>
                    <a:lnTo>
                      <a:pt x="3591" y="196"/>
                    </a:lnTo>
                    <a:lnTo>
                      <a:pt x="3588" y="201"/>
                    </a:lnTo>
                    <a:lnTo>
                      <a:pt x="3577" y="207"/>
                    </a:lnTo>
                    <a:lnTo>
                      <a:pt x="3574" y="213"/>
                    </a:lnTo>
                    <a:lnTo>
                      <a:pt x="3577" y="219"/>
                    </a:lnTo>
                    <a:lnTo>
                      <a:pt x="3585" y="221"/>
                    </a:lnTo>
                    <a:lnTo>
                      <a:pt x="3592" y="223"/>
                    </a:lnTo>
                    <a:lnTo>
                      <a:pt x="3598" y="226"/>
                    </a:lnTo>
                    <a:lnTo>
                      <a:pt x="3603" y="230"/>
                    </a:lnTo>
                    <a:lnTo>
                      <a:pt x="3607" y="237"/>
                    </a:lnTo>
                    <a:lnTo>
                      <a:pt x="3610" y="246"/>
                    </a:lnTo>
                    <a:lnTo>
                      <a:pt x="3612" y="264"/>
                    </a:lnTo>
                    <a:lnTo>
                      <a:pt x="3614" y="272"/>
                    </a:lnTo>
                    <a:lnTo>
                      <a:pt x="3616" y="276"/>
                    </a:lnTo>
                    <a:lnTo>
                      <a:pt x="3620" y="281"/>
                    </a:lnTo>
                    <a:lnTo>
                      <a:pt x="3627" y="282"/>
                    </a:lnTo>
                    <a:lnTo>
                      <a:pt x="3630" y="282"/>
                    </a:lnTo>
                    <a:lnTo>
                      <a:pt x="3634" y="285"/>
                    </a:lnTo>
                    <a:lnTo>
                      <a:pt x="3639" y="296"/>
                    </a:lnTo>
                    <a:lnTo>
                      <a:pt x="3638" y="305"/>
                    </a:lnTo>
                    <a:lnTo>
                      <a:pt x="3632" y="316"/>
                    </a:lnTo>
                    <a:lnTo>
                      <a:pt x="3638" y="322"/>
                    </a:lnTo>
                    <a:lnTo>
                      <a:pt x="3643" y="332"/>
                    </a:lnTo>
                    <a:lnTo>
                      <a:pt x="3640" y="340"/>
                    </a:lnTo>
                    <a:lnTo>
                      <a:pt x="3637" y="344"/>
                    </a:lnTo>
                    <a:lnTo>
                      <a:pt x="3635" y="346"/>
                    </a:lnTo>
                    <a:lnTo>
                      <a:pt x="3634" y="346"/>
                    </a:lnTo>
                    <a:lnTo>
                      <a:pt x="3634" y="347"/>
                    </a:lnTo>
                    <a:lnTo>
                      <a:pt x="3634" y="349"/>
                    </a:lnTo>
                    <a:lnTo>
                      <a:pt x="3615" y="363"/>
                    </a:lnTo>
                    <a:lnTo>
                      <a:pt x="3604" y="369"/>
                    </a:lnTo>
                    <a:lnTo>
                      <a:pt x="3597" y="376"/>
                    </a:lnTo>
                    <a:lnTo>
                      <a:pt x="3589" y="382"/>
                    </a:lnTo>
                    <a:lnTo>
                      <a:pt x="3588" y="389"/>
                    </a:lnTo>
                    <a:lnTo>
                      <a:pt x="3591" y="397"/>
                    </a:lnTo>
                    <a:lnTo>
                      <a:pt x="3594" y="404"/>
                    </a:lnTo>
                    <a:lnTo>
                      <a:pt x="3599" y="410"/>
                    </a:lnTo>
                    <a:lnTo>
                      <a:pt x="3622" y="406"/>
                    </a:lnTo>
                    <a:lnTo>
                      <a:pt x="3633" y="403"/>
                    </a:lnTo>
                    <a:lnTo>
                      <a:pt x="3645" y="403"/>
                    </a:lnTo>
                    <a:lnTo>
                      <a:pt x="3650" y="403"/>
                    </a:lnTo>
                    <a:lnTo>
                      <a:pt x="3657" y="406"/>
                    </a:lnTo>
                    <a:lnTo>
                      <a:pt x="3664" y="409"/>
                    </a:lnTo>
                    <a:lnTo>
                      <a:pt x="3673" y="414"/>
                    </a:lnTo>
                    <a:lnTo>
                      <a:pt x="3705" y="436"/>
                    </a:lnTo>
                    <a:lnTo>
                      <a:pt x="3711" y="441"/>
                    </a:lnTo>
                    <a:lnTo>
                      <a:pt x="3717" y="447"/>
                    </a:lnTo>
                    <a:lnTo>
                      <a:pt x="3728" y="457"/>
                    </a:lnTo>
                    <a:lnTo>
                      <a:pt x="3726" y="461"/>
                    </a:lnTo>
                    <a:lnTo>
                      <a:pt x="3720" y="464"/>
                    </a:lnTo>
                    <a:lnTo>
                      <a:pt x="3716" y="469"/>
                    </a:lnTo>
                    <a:lnTo>
                      <a:pt x="3713" y="481"/>
                    </a:lnTo>
                    <a:lnTo>
                      <a:pt x="3714" y="493"/>
                    </a:lnTo>
                    <a:lnTo>
                      <a:pt x="3717" y="518"/>
                    </a:lnTo>
                    <a:lnTo>
                      <a:pt x="3715" y="536"/>
                    </a:lnTo>
                    <a:lnTo>
                      <a:pt x="3714" y="545"/>
                    </a:lnTo>
                    <a:lnTo>
                      <a:pt x="3715" y="554"/>
                    </a:lnTo>
                    <a:lnTo>
                      <a:pt x="3717" y="561"/>
                    </a:lnTo>
                    <a:lnTo>
                      <a:pt x="3722" y="569"/>
                    </a:lnTo>
                    <a:lnTo>
                      <a:pt x="3728" y="575"/>
                    </a:lnTo>
                    <a:lnTo>
                      <a:pt x="3737" y="581"/>
                    </a:lnTo>
                    <a:lnTo>
                      <a:pt x="3754" y="588"/>
                    </a:lnTo>
                    <a:lnTo>
                      <a:pt x="3774" y="595"/>
                    </a:lnTo>
                    <a:lnTo>
                      <a:pt x="3792" y="599"/>
                    </a:lnTo>
                    <a:lnTo>
                      <a:pt x="3809" y="603"/>
                    </a:lnTo>
                    <a:lnTo>
                      <a:pt x="3830" y="610"/>
                    </a:lnTo>
                    <a:lnTo>
                      <a:pt x="3850" y="616"/>
                    </a:lnTo>
                    <a:lnTo>
                      <a:pt x="3854" y="620"/>
                    </a:lnTo>
                    <a:lnTo>
                      <a:pt x="3852" y="624"/>
                    </a:lnTo>
                    <a:lnTo>
                      <a:pt x="3851" y="630"/>
                    </a:lnTo>
                    <a:lnTo>
                      <a:pt x="3848" y="637"/>
                    </a:lnTo>
                    <a:lnTo>
                      <a:pt x="3846" y="646"/>
                    </a:lnTo>
                    <a:lnTo>
                      <a:pt x="3834" y="683"/>
                    </a:lnTo>
                    <a:lnTo>
                      <a:pt x="3827" y="701"/>
                    </a:lnTo>
                    <a:lnTo>
                      <a:pt x="3823" y="719"/>
                    </a:lnTo>
                    <a:lnTo>
                      <a:pt x="3820" y="731"/>
                    </a:lnTo>
                    <a:lnTo>
                      <a:pt x="3820" y="736"/>
                    </a:lnTo>
                    <a:lnTo>
                      <a:pt x="3822" y="741"/>
                    </a:lnTo>
                    <a:lnTo>
                      <a:pt x="3830" y="747"/>
                    </a:lnTo>
                    <a:lnTo>
                      <a:pt x="3840" y="754"/>
                    </a:lnTo>
                    <a:lnTo>
                      <a:pt x="3849" y="759"/>
                    </a:lnTo>
                    <a:lnTo>
                      <a:pt x="3857" y="768"/>
                    </a:lnTo>
                    <a:lnTo>
                      <a:pt x="3867" y="789"/>
                    </a:lnTo>
                    <a:lnTo>
                      <a:pt x="3857" y="768"/>
                    </a:lnTo>
                    <a:lnTo>
                      <a:pt x="3849" y="759"/>
                    </a:lnTo>
                    <a:lnTo>
                      <a:pt x="3840" y="754"/>
                    </a:lnTo>
                    <a:lnTo>
                      <a:pt x="3830" y="747"/>
                    </a:lnTo>
                    <a:lnTo>
                      <a:pt x="3822" y="741"/>
                    </a:lnTo>
                    <a:lnTo>
                      <a:pt x="3820" y="736"/>
                    </a:lnTo>
                    <a:lnTo>
                      <a:pt x="3820" y="731"/>
                    </a:lnTo>
                    <a:lnTo>
                      <a:pt x="3823" y="719"/>
                    </a:lnTo>
                    <a:lnTo>
                      <a:pt x="3827" y="701"/>
                    </a:lnTo>
                    <a:lnTo>
                      <a:pt x="3834" y="683"/>
                    </a:lnTo>
                    <a:lnTo>
                      <a:pt x="3846" y="646"/>
                    </a:lnTo>
                    <a:lnTo>
                      <a:pt x="3848" y="637"/>
                    </a:lnTo>
                    <a:lnTo>
                      <a:pt x="3851" y="630"/>
                    </a:lnTo>
                    <a:lnTo>
                      <a:pt x="3852" y="624"/>
                    </a:lnTo>
                    <a:lnTo>
                      <a:pt x="3854" y="620"/>
                    </a:lnTo>
                    <a:lnTo>
                      <a:pt x="3850" y="616"/>
                    </a:lnTo>
                    <a:lnTo>
                      <a:pt x="3830" y="610"/>
                    </a:lnTo>
                    <a:lnTo>
                      <a:pt x="3809" y="603"/>
                    </a:lnTo>
                    <a:lnTo>
                      <a:pt x="3792" y="599"/>
                    </a:lnTo>
                    <a:lnTo>
                      <a:pt x="3774" y="595"/>
                    </a:lnTo>
                    <a:lnTo>
                      <a:pt x="3754" y="588"/>
                    </a:lnTo>
                    <a:lnTo>
                      <a:pt x="3737" y="581"/>
                    </a:lnTo>
                    <a:lnTo>
                      <a:pt x="3728" y="575"/>
                    </a:lnTo>
                    <a:lnTo>
                      <a:pt x="3722" y="569"/>
                    </a:lnTo>
                    <a:lnTo>
                      <a:pt x="3717" y="561"/>
                    </a:lnTo>
                    <a:lnTo>
                      <a:pt x="3715" y="554"/>
                    </a:lnTo>
                    <a:lnTo>
                      <a:pt x="3714" y="545"/>
                    </a:lnTo>
                    <a:lnTo>
                      <a:pt x="3715" y="536"/>
                    </a:lnTo>
                    <a:lnTo>
                      <a:pt x="3717" y="518"/>
                    </a:lnTo>
                    <a:lnTo>
                      <a:pt x="3714" y="493"/>
                    </a:lnTo>
                    <a:lnTo>
                      <a:pt x="3713" y="481"/>
                    </a:lnTo>
                    <a:lnTo>
                      <a:pt x="3716" y="469"/>
                    </a:lnTo>
                    <a:lnTo>
                      <a:pt x="3720" y="464"/>
                    </a:lnTo>
                    <a:lnTo>
                      <a:pt x="3726" y="461"/>
                    </a:lnTo>
                    <a:lnTo>
                      <a:pt x="3728" y="457"/>
                    </a:lnTo>
                    <a:lnTo>
                      <a:pt x="3717" y="447"/>
                    </a:lnTo>
                    <a:lnTo>
                      <a:pt x="3711" y="441"/>
                    </a:lnTo>
                    <a:lnTo>
                      <a:pt x="3705" y="436"/>
                    </a:lnTo>
                    <a:lnTo>
                      <a:pt x="3673" y="414"/>
                    </a:lnTo>
                    <a:lnTo>
                      <a:pt x="3664" y="409"/>
                    </a:lnTo>
                    <a:lnTo>
                      <a:pt x="3657" y="406"/>
                    </a:lnTo>
                    <a:lnTo>
                      <a:pt x="3650" y="403"/>
                    </a:lnTo>
                    <a:lnTo>
                      <a:pt x="3645" y="403"/>
                    </a:lnTo>
                    <a:lnTo>
                      <a:pt x="3633" y="403"/>
                    </a:lnTo>
                    <a:lnTo>
                      <a:pt x="3622" y="406"/>
                    </a:lnTo>
                    <a:lnTo>
                      <a:pt x="3599" y="410"/>
                    </a:lnTo>
                    <a:lnTo>
                      <a:pt x="3594" y="404"/>
                    </a:lnTo>
                    <a:lnTo>
                      <a:pt x="3591" y="397"/>
                    </a:lnTo>
                    <a:lnTo>
                      <a:pt x="3588" y="389"/>
                    </a:lnTo>
                    <a:lnTo>
                      <a:pt x="3589" y="382"/>
                    </a:lnTo>
                    <a:lnTo>
                      <a:pt x="3597" y="376"/>
                    </a:lnTo>
                    <a:lnTo>
                      <a:pt x="3604" y="369"/>
                    </a:lnTo>
                    <a:lnTo>
                      <a:pt x="3615" y="363"/>
                    </a:lnTo>
                    <a:lnTo>
                      <a:pt x="3634" y="349"/>
                    </a:lnTo>
                    <a:lnTo>
                      <a:pt x="3634" y="347"/>
                    </a:lnTo>
                    <a:lnTo>
                      <a:pt x="3634" y="346"/>
                    </a:lnTo>
                    <a:lnTo>
                      <a:pt x="3635" y="346"/>
                    </a:lnTo>
                    <a:lnTo>
                      <a:pt x="3637" y="344"/>
                    </a:lnTo>
                    <a:lnTo>
                      <a:pt x="3640" y="340"/>
                    </a:lnTo>
                    <a:lnTo>
                      <a:pt x="3643" y="332"/>
                    </a:lnTo>
                    <a:lnTo>
                      <a:pt x="3638" y="322"/>
                    </a:lnTo>
                    <a:lnTo>
                      <a:pt x="3632" y="316"/>
                    </a:lnTo>
                    <a:lnTo>
                      <a:pt x="3638" y="305"/>
                    </a:lnTo>
                    <a:lnTo>
                      <a:pt x="3639" y="296"/>
                    </a:lnTo>
                    <a:lnTo>
                      <a:pt x="3634" y="285"/>
                    </a:lnTo>
                    <a:lnTo>
                      <a:pt x="3630" y="282"/>
                    </a:lnTo>
                    <a:lnTo>
                      <a:pt x="3627" y="282"/>
                    </a:lnTo>
                    <a:lnTo>
                      <a:pt x="3620" y="281"/>
                    </a:lnTo>
                    <a:lnTo>
                      <a:pt x="3616" y="276"/>
                    </a:lnTo>
                    <a:lnTo>
                      <a:pt x="3614" y="272"/>
                    </a:lnTo>
                    <a:lnTo>
                      <a:pt x="3612" y="264"/>
                    </a:lnTo>
                    <a:lnTo>
                      <a:pt x="3610" y="246"/>
                    </a:lnTo>
                    <a:lnTo>
                      <a:pt x="3607" y="237"/>
                    </a:lnTo>
                    <a:lnTo>
                      <a:pt x="3603" y="230"/>
                    </a:lnTo>
                    <a:lnTo>
                      <a:pt x="3598" y="226"/>
                    </a:lnTo>
                    <a:lnTo>
                      <a:pt x="3592" y="223"/>
                    </a:lnTo>
                    <a:lnTo>
                      <a:pt x="3585" y="221"/>
                    </a:lnTo>
                    <a:lnTo>
                      <a:pt x="3577" y="219"/>
                    </a:lnTo>
                    <a:lnTo>
                      <a:pt x="3574" y="213"/>
                    </a:lnTo>
                    <a:lnTo>
                      <a:pt x="3577" y="207"/>
                    </a:lnTo>
                    <a:lnTo>
                      <a:pt x="3588" y="201"/>
                    </a:lnTo>
                    <a:lnTo>
                      <a:pt x="3591" y="196"/>
                    </a:lnTo>
                    <a:lnTo>
                      <a:pt x="3579" y="190"/>
                    </a:lnTo>
                    <a:lnTo>
                      <a:pt x="3579" y="185"/>
                    </a:lnTo>
                    <a:lnTo>
                      <a:pt x="3591" y="175"/>
                    </a:lnTo>
                    <a:lnTo>
                      <a:pt x="3605" y="170"/>
                    </a:lnTo>
                    <a:lnTo>
                      <a:pt x="3616" y="168"/>
                    </a:lnTo>
                    <a:lnTo>
                      <a:pt x="3628" y="169"/>
                    </a:lnTo>
                    <a:lnTo>
                      <a:pt x="3650" y="172"/>
                    </a:lnTo>
                    <a:lnTo>
                      <a:pt x="3661" y="171"/>
                    </a:lnTo>
                    <a:lnTo>
                      <a:pt x="3673" y="169"/>
                    </a:lnTo>
                    <a:lnTo>
                      <a:pt x="3679" y="164"/>
                    </a:lnTo>
                    <a:lnTo>
                      <a:pt x="3688" y="159"/>
                    </a:lnTo>
                    <a:lnTo>
                      <a:pt x="3704" y="142"/>
                    </a:lnTo>
                    <a:lnTo>
                      <a:pt x="3712" y="133"/>
                    </a:lnTo>
                    <a:lnTo>
                      <a:pt x="3719" y="128"/>
                    </a:lnTo>
                    <a:lnTo>
                      <a:pt x="3723" y="123"/>
                    </a:lnTo>
                    <a:lnTo>
                      <a:pt x="3728" y="120"/>
                    </a:lnTo>
                    <a:lnTo>
                      <a:pt x="3735" y="117"/>
                    </a:lnTo>
                    <a:lnTo>
                      <a:pt x="3738" y="113"/>
                    </a:lnTo>
                    <a:lnTo>
                      <a:pt x="3742" y="109"/>
                    </a:lnTo>
                    <a:lnTo>
                      <a:pt x="3743" y="105"/>
                    </a:lnTo>
                    <a:lnTo>
                      <a:pt x="3745" y="100"/>
                    </a:lnTo>
                    <a:lnTo>
                      <a:pt x="3750" y="85"/>
                    </a:lnTo>
                    <a:lnTo>
                      <a:pt x="3772" y="100"/>
                    </a:lnTo>
                    <a:lnTo>
                      <a:pt x="3783" y="107"/>
                    </a:lnTo>
                    <a:lnTo>
                      <a:pt x="3795" y="112"/>
                    </a:lnTo>
                    <a:lnTo>
                      <a:pt x="3839" y="122"/>
                    </a:lnTo>
                    <a:lnTo>
                      <a:pt x="3883" y="131"/>
                    </a:lnTo>
                    <a:lnTo>
                      <a:pt x="3893" y="133"/>
                    </a:lnTo>
                    <a:lnTo>
                      <a:pt x="3904" y="137"/>
                    </a:lnTo>
                    <a:lnTo>
                      <a:pt x="3926" y="146"/>
                    </a:lnTo>
                    <a:lnTo>
                      <a:pt x="3928" y="141"/>
                    </a:lnTo>
                    <a:lnTo>
                      <a:pt x="3929" y="137"/>
                    </a:lnTo>
                    <a:lnTo>
                      <a:pt x="3929" y="131"/>
                    </a:lnTo>
                    <a:lnTo>
                      <a:pt x="3930" y="127"/>
                    </a:lnTo>
                    <a:lnTo>
                      <a:pt x="3929" y="118"/>
                    </a:lnTo>
                    <a:lnTo>
                      <a:pt x="3928" y="112"/>
                    </a:lnTo>
                    <a:lnTo>
                      <a:pt x="3926" y="106"/>
                    </a:lnTo>
                    <a:lnTo>
                      <a:pt x="3925" y="103"/>
                    </a:lnTo>
                    <a:lnTo>
                      <a:pt x="3920" y="96"/>
                    </a:lnTo>
                    <a:lnTo>
                      <a:pt x="3914" y="92"/>
                    </a:lnTo>
                    <a:lnTo>
                      <a:pt x="3906" y="87"/>
                    </a:lnTo>
                    <a:lnTo>
                      <a:pt x="3899" y="83"/>
                    </a:lnTo>
                    <a:lnTo>
                      <a:pt x="3891" y="77"/>
                    </a:lnTo>
                    <a:lnTo>
                      <a:pt x="3884" y="67"/>
                    </a:lnTo>
                    <a:lnTo>
                      <a:pt x="3879" y="57"/>
                    </a:lnTo>
                    <a:lnTo>
                      <a:pt x="3877" y="50"/>
                    </a:lnTo>
                    <a:lnTo>
                      <a:pt x="3871" y="37"/>
                    </a:lnTo>
                    <a:lnTo>
                      <a:pt x="3869" y="34"/>
                    </a:lnTo>
                    <a:lnTo>
                      <a:pt x="3868" y="32"/>
                    </a:lnTo>
                    <a:lnTo>
                      <a:pt x="3864" y="28"/>
                    </a:lnTo>
                    <a:lnTo>
                      <a:pt x="3862" y="26"/>
                    </a:lnTo>
                    <a:lnTo>
                      <a:pt x="3861" y="25"/>
                    </a:lnTo>
                    <a:lnTo>
                      <a:pt x="3859" y="23"/>
                    </a:lnTo>
                    <a:lnTo>
                      <a:pt x="3854" y="19"/>
                    </a:lnTo>
                    <a:lnTo>
                      <a:pt x="3848" y="15"/>
                    </a:lnTo>
                    <a:lnTo>
                      <a:pt x="3843" y="14"/>
                    </a:lnTo>
                    <a:lnTo>
                      <a:pt x="3836" y="11"/>
                    </a:lnTo>
                    <a:lnTo>
                      <a:pt x="3833" y="8"/>
                    </a:lnTo>
                    <a:lnTo>
                      <a:pt x="3833" y="3"/>
                    </a:lnTo>
                    <a:lnTo>
                      <a:pt x="3835" y="0"/>
                    </a:lnTo>
                    <a:lnTo>
                      <a:pt x="570" y="0"/>
                    </a:lnTo>
                    <a:lnTo>
                      <a:pt x="582" y="9"/>
                    </a:lnTo>
                    <a:lnTo>
                      <a:pt x="586" y="18"/>
                    </a:lnTo>
                    <a:lnTo>
                      <a:pt x="585" y="25"/>
                    </a:lnTo>
                    <a:lnTo>
                      <a:pt x="575" y="37"/>
                    </a:lnTo>
                    <a:lnTo>
                      <a:pt x="553" y="76"/>
                    </a:lnTo>
                    <a:lnTo>
                      <a:pt x="550" y="87"/>
                    </a:lnTo>
                    <a:lnTo>
                      <a:pt x="552" y="94"/>
                    </a:lnTo>
                    <a:lnTo>
                      <a:pt x="553" y="100"/>
                    </a:lnTo>
                    <a:lnTo>
                      <a:pt x="608" y="182"/>
                    </a:lnTo>
                    <a:lnTo>
                      <a:pt x="611" y="190"/>
                    </a:lnTo>
                    <a:lnTo>
                      <a:pt x="609" y="196"/>
                    </a:lnTo>
                    <a:lnTo>
                      <a:pt x="609" y="198"/>
                    </a:lnTo>
                    <a:lnTo>
                      <a:pt x="608" y="199"/>
                    </a:lnTo>
                    <a:lnTo>
                      <a:pt x="593" y="208"/>
                    </a:lnTo>
                    <a:lnTo>
                      <a:pt x="589" y="211"/>
                    </a:lnTo>
                    <a:lnTo>
                      <a:pt x="587" y="212"/>
                    </a:lnTo>
                    <a:lnTo>
                      <a:pt x="585" y="216"/>
                    </a:lnTo>
                    <a:lnTo>
                      <a:pt x="589" y="221"/>
                    </a:lnTo>
                    <a:lnTo>
                      <a:pt x="583" y="228"/>
                    </a:lnTo>
                    <a:lnTo>
                      <a:pt x="583" y="229"/>
                    </a:lnTo>
                    <a:lnTo>
                      <a:pt x="580" y="231"/>
                    </a:lnTo>
                    <a:lnTo>
                      <a:pt x="576" y="237"/>
                    </a:lnTo>
                    <a:lnTo>
                      <a:pt x="573" y="238"/>
                    </a:lnTo>
                    <a:lnTo>
                      <a:pt x="560" y="245"/>
                    </a:lnTo>
                    <a:lnTo>
                      <a:pt x="554" y="244"/>
                    </a:lnTo>
                    <a:lnTo>
                      <a:pt x="549" y="241"/>
                    </a:lnTo>
                    <a:lnTo>
                      <a:pt x="547" y="239"/>
                    </a:lnTo>
                    <a:lnTo>
                      <a:pt x="531" y="228"/>
                    </a:lnTo>
                    <a:lnTo>
                      <a:pt x="528" y="225"/>
                    </a:lnTo>
                    <a:lnTo>
                      <a:pt x="524" y="218"/>
                    </a:lnTo>
                    <a:lnTo>
                      <a:pt x="524" y="213"/>
                    </a:lnTo>
                    <a:lnTo>
                      <a:pt x="528" y="211"/>
                    </a:lnTo>
                    <a:lnTo>
                      <a:pt x="527" y="209"/>
                    </a:lnTo>
                    <a:lnTo>
                      <a:pt x="515" y="205"/>
                    </a:lnTo>
                    <a:lnTo>
                      <a:pt x="508" y="205"/>
                    </a:lnTo>
                    <a:lnTo>
                      <a:pt x="461" y="213"/>
                    </a:lnTo>
                    <a:lnTo>
                      <a:pt x="453" y="213"/>
                    </a:lnTo>
                    <a:lnTo>
                      <a:pt x="477" y="205"/>
                    </a:lnTo>
                    <a:lnTo>
                      <a:pt x="495" y="205"/>
                    </a:lnTo>
                    <a:lnTo>
                      <a:pt x="533" y="192"/>
                    </a:lnTo>
                    <a:lnTo>
                      <a:pt x="534" y="192"/>
                    </a:lnTo>
                    <a:lnTo>
                      <a:pt x="534" y="190"/>
                    </a:lnTo>
                    <a:lnTo>
                      <a:pt x="531" y="189"/>
                    </a:lnTo>
                    <a:lnTo>
                      <a:pt x="527" y="186"/>
                    </a:lnTo>
                    <a:lnTo>
                      <a:pt x="521" y="185"/>
                    </a:lnTo>
                    <a:lnTo>
                      <a:pt x="517" y="185"/>
                    </a:lnTo>
                    <a:lnTo>
                      <a:pt x="508" y="186"/>
                    </a:lnTo>
                    <a:lnTo>
                      <a:pt x="466" y="203"/>
                    </a:lnTo>
                    <a:lnTo>
                      <a:pt x="445" y="203"/>
                    </a:lnTo>
                    <a:lnTo>
                      <a:pt x="437" y="206"/>
                    </a:lnTo>
                    <a:lnTo>
                      <a:pt x="430" y="211"/>
                    </a:lnTo>
                    <a:lnTo>
                      <a:pt x="395" y="232"/>
                    </a:lnTo>
                    <a:lnTo>
                      <a:pt x="369" y="244"/>
                    </a:lnTo>
                    <a:lnTo>
                      <a:pt x="301" y="265"/>
                    </a:lnTo>
                    <a:lnTo>
                      <a:pt x="288" y="275"/>
                    </a:lnTo>
                    <a:lnTo>
                      <a:pt x="284" y="280"/>
                    </a:lnTo>
                    <a:lnTo>
                      <a:pt x="280" y="288"/>
                    </a:lnTo>
                    <a:lnTo>
                      <a:pt x="278" y="291"/>
                    </a:lnTo>
                    <a:lnTo>
                      <a:pt x="277" y="294"/>
                    </a:lnTo>
                    <a:lnTo>
                      <a:pt x="277" y="301"/>
                    </a:lnTo>
                    <a:lnTo>
                      <a:pt x="281" y="319"/>
                    </a:lnTo>
                    <a:lnTo>
                      <a:pt x="283" y="322"/>
                    </a:lnTo>
                    <a:lnTo>
                      <a:pt x="297" y="354"/>
                    </a:lnTo>
                    <a:lnTo>
                      <a:pt x="283" y="397"/>
                    </a:lnTo>
                    <a:lnTo>
                      <a:pt x="281" y="400"/>
                    </a:lnTo>
                    <a:lnTo>
                      <a:pt x="280" y="405"/>
                    </a:lnTo>
                    <a:lnTo>
                      <a:pt x="277" y="407"/>
                    </a:lnTo>
                    <a:lnTo>
                      <a:pt x="273" y="412"/>
                    </a:lnTo>
                    <a:lnTo>
                      <a:pt x="258" y="420"/>
                    </a:lnTo>
                    <a:lnTo>
                      <a:pt x="252" y="422"/>
                    </a:lnTo>
                    <a:lnTo>
                      <a:pt x="249" y="423"/>
                    </a:lnTo>
                    <a:lnTo>
                      <a:pt x="240" y="429"/>
                    </a:lnTo>
                    <a:lnTo>
                      <a:pt x="238" y="431"/>
                    </a:lnTo>
                    <a:lnTo>
                      <a:pt x="234" y="433"/>
                    </a:lnTo>
                    <a:lnTo>
                      <a:pt x="233" y="436"/>
                    </a:lnTo>
                    <a:lnTo>
                      <a:pt x="228" y="446"/>
                    </a:lnTo>
                    <a:lnTo>
                      <a:pt x="227" y="452"/>
                    </a:lnTo>
                    <a:lnTo>
                      <a:pt x="227" y="455"/>
                    </a:lnTo>
                    <a:lnTo>
                      <a:pt x="224" y="464"/>
                    </a:lnTo>
                    <a:lnTo>
                      <a:pt x="220" y="468"/>
                    </a:lnTo>
                    <a:lnTo>
                      <a:pt x="217" y="469"/>
                    </a:lnTo>
                    <a:lnTo>
                      <a:pt x="187" y="464"/>
                    </a:lnTo>
                    <a:lnTo>
                      <a:pt x="181" y="462"/>
                    </a:lnTo>
                    <a:lnTo>
                      <a:pt x="156" y="462"/>
                    </a:lnTo>
                    <a:lnTo>
                      <a:pt x="148" y="464"/>
                    </a:lnTo>
                    <a:lnTo>
                      <a:pt x="142" y="464"/>
                    </a:lnTo>
                    <a:lnTo>
                      <a:pt x="129" y="466"/>
                    </a:lnTo>
                    <a:lnTo>
                      <a:pt x="102" y="475"/>
                    </a:lnTo>
                    <a:lnTo>
                      <a:pt x="77" y="479"/>
                    </a:lnTo>
                    <a:lnTo>
                      <a:pt x="69" y="479"/>
                    </a:lnTo>
                    <a:lnTo>
                      <a:pt x="61" y="481"/>
                    </a:lnTo>
                    <a:lnTo>
                      <a:pt x="38" y="498"/>
                    </a:lnTo>
                    <a:lnTo>
                      <a:pt x="24" y="513"/>
                    </a:lnTo>
                    <a:lnTo>
                      <a:pt x="10" y="534"/>
                    </a:lnTo>
                    <a:lnTo>
                      <a:pt x="3" y="550"/>
                    </a:lnTo>
                    <a:lnTo>
                      <a:pt x="0" y="563"/>
                    </a:lnTo>
                    <a:lnTo>
                      <a:pt x="0" y="586"/>
                    </a:lnTo>
                    <a:lnTo>
                      <a:pt x="1" y="593"/>
                    </a:lnTo>
                    <a:lnTo>
                      <a:pt x="3" y="597"/>
                    </a:lnTo>
                    <a:lnTo>
                      <a:pt x="9" y="613"/>
                    </a:lnTo>
                    <a:lnTo>
                      <a:pt x="9" y="614"/>
                    </a:lnTo>
                    <a:lnTo>
                      <a:pt x="21" y="632"/>
                    </a:lnTo>
                    <a:lnTo>
                      <a:pt x="31" y="643"/>
                    </a:lnTo>
                    <a:lnTo>
                      <a:pt x="45" y="652"/>
                    </a:lnTo>
                    <a:lnTo>
                      <a:pt x="48" y="655"/>
                    </a:lnTo>
                    <a:lnTo>
                      <a:pt x="56" y="656"/>
                    </a:lnTo>
                    <a:lnTo>
                      <a:pt x="64" y="659"/>
                    </a:lnTo>
                    <a:lnTo>
                      <a:pt x="70" y="659"/>
                    </a:lnTo>
                    <a:lnTo>
                      <a:pt x="74" y="658"/>
                    </a:lnTo>
                    <a:lnTo>
                      <a:pt x="76" y="655"/>
                    </a:lnTo>
                    <a:lnTo>
                      <a:pt x="84" y="650"/>
                    </a:lnTo>
                    <a:lnTo>
                      <a:pt x="97" y="645"/>
                    </a:lnTo>
                    <a:lnTo>
                      <a:pt x="106" y="643"/>
                    </a:lnTo>
                    <a:lnTo>
                      <a:pt x="130" y="635"/>
                    </a:lnTo>
                    <a:lnTo>
                      <a:pt x="165" y="612"/>
                    </a:lnTo>
                    <a:lnTo>
                      <a:pt x="172" y="603"/>
                    </a:lnTo>
                    <a:lnTo>
                      <a:pt x="174" y="597"/>
                    </a:lnTo>
                    <a:lnTo>
                      <a:pt x="177" y="591"/>
                    </a:lnTo>
                    <a:lnTo>
                      <a:pt x="178" y="588"/>
                    </a:lnTo>
                    <a:lnTo>
                      <a:pt x="181" y="586"/>
                    </a:lnTo>
                    <a:lnTo>
                      <a:pt x="185" y="581"/>
                    </a:lnTo>
                    <a:lnTo>
                      <a:pt x="188" y="581"/>
                    </a:lnTo>
                    <a:lnTo>
                      <a:pt x="197" y="580"/>
                    </a:lnTo>
                    <a:lnTo>
                      <a:pt x="211" y="580"/>
                    </a:lnTo>
                    <a:lnTo>
                      <a:pt x="215" y="581"/>
                    </a:lnTo>
                    <a:lnTo>
                      <a:pt x="220" y="584"/>
                    </a:lnTo>
                    <a:lnTo>
                      <a:pt x="225" y="588"/>
                    </a:lnTo>
                    <a:lnTo>
                      <a:pt x="225" y="590"/>
                    </a:lnTo>
                    <a:lnTo>
                      <a:pt x="230" y="597"/>
                    </a:lnTo>
                    <a:lnTo>
                      <a:pt x="231" y="603"/>
                    </a:lnTo>
                    <a:lnTo>
                      <a:pt x="230" y="610"/>
                    </a:lnTo>
                    <a:lnTo>
                      <a:pt x="230" y="613"/>
                    </a:lnTo>
                    <a:lnTo>
                      <a:pt x="231" y="613"/>
                    </a:lnTo>
                    <a:lnTo>
                      <a:pt x="261" y="626"/>
                    </a:lnTo>
                    <a:lnTo>
                      <a:pt x="293" y="635"/>
                    </a:lnTo>
                    <a:lnTo>
                      <a:pt x="303" y="643"/>
                    </a:lnTo>
                    <a:lnTo>
                      <a:pt x="314" y="655"/>
                    </a:lnTo>
                    <a:lnTo>
                      <a:pt x="314" y="668"/>
                    </a:lnTo>
                    <a:lnTo>
                      <a:pt x="320" y="679"/>
                    </a:lnTo>
                    <a:lnTo>
                      <a:pt x="326" y="681"/>
                    </a:lnTo>
                    <a:lnTo>
                      <a:pt x="327" y="684"/>
                    </a:lnTo>
                    <a:lnTo>
                      <a:pt x="336" y="722"/>
                    </a:lnTo>
                    <a:lnTo>
                      <a:pt x="336" y="741"/>
                    </a:lnTo>
                    <a:lnTo>
                      <a:pt x="355" y="745"/>
                    </a:lnTo>
                    <a:lnTo>
                      <a:pt x="363" y="748"/>
                    </a:lnTo>
                    <a:lnTo>
                      <a:pt x="375" y="750"/>
                    </a:lnTo>
                    <a:lnTo>
                      <a:pt x="398" y="751"/>
                    </a:lnTo>
                    <a:lnTo>
                      <a:pt x="401" y="750"/>
                    </a:lnTo>
                    <a:lnTo>
                      <a:pt x="404" y="747"/>
                    </a:lnTo>
                    <a:lnTo>
                      <a:pt x="404" y="745"/>
                    </a:lnTo>
                    <a:lnTo>
                      <a:pt x="405" y="744"/>
                    </a:lnTo>
                    <a:lnTo>
                      <a:pt x="409" y="737"/>
                    </a:lnTo>
                    <a:lnTo>
                      <a:pt x="411" y="735"/>
                    </a:lnTo>
                    <a:lnTo>
                      <a:pt x="414" y="737"/>
                    </a:lnTo>
                    <a:lnTo>
                      <a:pt x="425" y="760"/>
                    </a:lnTo>
                    <a:lnTo>
                      <a:pt x="430" y="760"/>
                    </a:lnTo>
                    <a:lnTo>
                      <a:pt x="450" y="780"/>
                    </a:lnTo>
                    <a:lnTo>
                      <a:pt x="454" y="783"/>
                    </a:lnTo>
                    <a:lnTo>
                      <a:pt x="463" y="787"/>
                    </a:lnTo>
                    <a:lnTo>
                      <a:pt x="490" y="784"/>
                    </a:lnTo>
                    <a:lnTo>
                      <a:pt x="492" y="784"/>
                    </a:lnTo>
                    <a:lnTo>
                      <a:pt x="497" y="779"/>
                    </a:lnTo>
                    <a:lnTo>
                      <a:pt x="498" y="779"/>
                    </a:lnTo>
                    <a:lnTo>
                      <a:pt x="500" y="777"/>
                    </a:lnTo>
                    <a:lnTo>
                      <a:pt x="526" y="777"/>
                    </a:lnTo>
                    <a:lnTo>
                      <a:pt x="541" y="767"/>
                    </a:lnTo>
                    <a:lnTo>
                      <a:pt x="563" y="760"/>
                    </a:lnTo>
                    <a:lnTo>
                      <a:pt x="569" y="755"/>
                    </a:lnTo>
                    <a:lnTo>
                      <a:pt x="572" y="751"/>
                    </a:lnTo>
                    <a:lnTo>
                      <a:pt x="587" y="743"/>
                    </a:lnTo>
                    <a:lnTo>
                      <a:pt x="589" y="743"/>
                    </a:lnTo>
                    <a:lnTo>
                      <a:pt x="600" y="748"/>
                    </a:lnTo>
                    <a:lnTo>
                      <a:pt x="602" y="748"/>
                    </a:lnTo>
                    <a:lnTo>
                      <a:pt x="615" y="743"/>
                    </a:lnTo>
                    <a:lnTo>
                      <a:pt x="621" y="738"/>
                    </a:lnTo>
                    <a:lnTo>
                      <a:pt x="631" y="727"/>
                    </a:lnTo>
                    <a:lnTo>
                      <a:pt x="636" y="718"/>
                    </a:lnTo>
                    <a:lnTo>
                      <a:pt x="648" y="709"/>
                    </a:lnTo>
                    <a:lnTo>
                      <a:pt x="657" y="704"/>
                    </a:lnTo>
                    <a:lnTo>
                      <a:pt x="668" y="688"/>
                    </a:lnTo>
                    <a:lnTo>
                      <a:pt x="672" y="666"/>
                    </a:lnTo>
                    <a:lnTo>
                      <a:pt x="665" y="659"/>
                    </a:lnTo>
                    <a:lnTo>
                      <a:pt x="661" y="652"/>
                    </a:lnTo>
                    <a:lnTo>
                      <a:pt x="662" y="650"/>
                    </a:lnTo>
                    <a:lnTo>
                      <a:pt x="662" y="649"/>
                    </a:lnTo>
                    <a:lnTo>
                      <a:pt x="677" y="636"/>
                    </a:lnTo>
                    <a:lnTo>
                      <a:pt x="678" y="636"/>
                    </a:lnTo>
                    <a:lnTo>
                      <a:pt x="687" y="633"/>
                    </a:lnTo>
                    <a:lnTo>
                      <a:pt x="730" y="624"/>
                    </a:lnTo>
                    <a:lnTo>
                      <a:pt x="734" y="624"/>
                    </a:lnTo>
                    <a:lnTo>
                      <a:pt x="744" y="622"/>
                    </a:lnTo>
                    <a:lnTo>
                      <a:pt x="748" y="626"/>
                    </a:lnTo>
                    <a:lnTo>
                      <a:pt x="753" y="627"/>
                    </a:lnTo>
                    <a:lnTo>
                      <a:pt x="754" y="630"/>
                    </a:lnTo>
                    <a:lnTo>
                      <a:pt x="760" y="643"/>
                    </a:lnTo>
                    <a:lnTo>
                      <a:pt x="760" y="647"/>
                    </a:lnTo>
                    <a:lnTo>
                      <a:pt x="758" y="663"/>
                    </a:lnTo>
                    <a:lnTo>
                      <a:pt x="758" y="666"/>
                    </a:lnTo>
                    <a:lnTo>
                      <a:pt x="731" y="669"/>
                    </a:lnTo>
                    <a:lnTo>
                      <a:pt x="771" y="691"/>
                    </a:lnTo>
                    <a:lnTo>
                      <a:pt x="781" y="694"/>
                    </a:lnTo>
                    <a:lnTo>
                      <a:pt x="790" y="692"/>
                    </a:lnTo>
                    <a:lnTo>
                      <a:pt x="794" y="695"/>
                    </a:lnTo>
                    <a:lnTo>
                      <a:pt x="802" y="698"/>
                    </a:lnTo>
                    <a:lnTo>
                      <a:pt x="807" y="702"/>
                    </a:lnTo>
                    <a:lnTo>
                      <a:pt x="816" y="718"/>
                    </a:lnTo>
                    <a:lnTo>
                      <a:pt x="816" y="728"/>
                    </a:lnTo>
                    <a:lnTo>
                      <a:pt x="815" y="728"/>
                    </a:lnTo>
                    <a:lnTo>
                      <a:pt x="804" y="724"/>
                    </a:lnTo>
                    <a:lnTo>
                      <a:pt x="781" y="709"/>
                    </a:lnTo>
                    <a:lnTo>
                      <a:pt x="763" y="702"/>
                    </a:lnTo>
                    <a:lnTo>
                      <a:pt x="756" y="696"/>
                    </a:lnTo>
                    <a:lnTo>
                      <a:pt x="753" y="694"/>
                    </a:lnTo>
                    <a:lnTo>
                      <a:pt x="741" y="689"/>
                    </a:lnTo>
                    <a:lnTo>
                      <a:pt x="707" y="682"/>
                    </a:lnTo>
                    <a:lnTo>
                      <a:pt x="701" y="682"/>
                    </a:lnTo>
                    <a:lnTo>
                      <a:pt x="688" y="691"/>
                    </a:lnTo>
                    <a:lnTo>
                      <a:pt x="671" y="709"/>
                    </a:lnTo>
                    <a:lnTo>
                      <a:pt x="668" y="714"/>
                    </a:lnTo>
                    <a:lnTo>
                      <a:pt x="665" y="721"/>
                    </a:lnTo>
                    <a:lnTo>
                      <a:pt x="668" y="731"/>
                    </a:lnTo>
                    <a:lnTo>
                      <a:pt x="668" y="735"/>
                    </a:lnTo>
                    <a:lnTo>
                      <a:pt x="670" y="741"/>
                    </a:lnTo>
                    <a:lnTo>
                      <a:pt x="671" y="743"/>
                    </a:lnTo>
                    <a:lnTo>
                      <a:pt x="675" y="744"/>
                    </a:lnTo>
                    <a:lnTo>
                      <a:pt x="678" y="744"/>
                    </a:lnTo>
                    <a:lnTo>
                      <a:pt x="681" y="745"/>
                    </a:lnTo>
                    <a:lnTo>
                      <a:pt x="695" y="757"/>
                    </a:lnTo>
                    <a:lnTo>
                      <a:pt x="708" y="786"/>
                    </a:lnTo>
                    <a:lnTo>
                      <a:pt x="710" y="787"/>
                    </a:lnTo>
                    <a:lnTo>
                      <a:pt x="747" y="786"/>
                    </a:lnTo>
                    <a:lnTo>
                      <a:pt x="753" y="787"/>
                    </a:lnTo>
                    <a:lnTo>
                      <a:pt x="770" y="784"/>
                    </a:lnTo>
                    <a:lnTo>
                      <a:pt x="777" y="780"/>
                    </a:lnTo>
                    <a:lnTo>
                      <a:pt x="783" y="779"/>
                    </a:lnTo>
                    <a:lnTo>
                      <a:pt x="787" y="780"/>
                    </a:lnTo>
                    <a:lnTo>
                      <a:pt x="787" y="796"/>
                    </a:lnTo>
                    <a:lnTo>
                      <a:pt x="786" y="803"/>
                    </a:lnTo>
                    <a:lnTo>
                      <a:pt x="711" y="814"/>
                    </a:lnTo>
                    <a:lnTo>
                      <a:pt x="703" y="824"/>
                    </a:lnTo>
                    <a:lnTo>
                      <a:pt x="685" y="814"/>
                    </a:lnTo>
                    <a:lnTo>
                      <a:pt x="681" y="811"/>
                    </a:lnTo>
                    <a:lnTo>
                      <a:pt x="675" y="796"/>
                    </a:lnTo>
                    <a:lnTo>
                      <a:pt x="672" y="793"/>
                    </a:lnTo>
                    <a:lnTo>
                      <a:pt x="670" y="792"/>
                    </a:lnTo>
                    <a:lnTo>
                      <a:pt x="635" y="787"/>
                    </a:lnTo>
                    <a:lnTo>
                      <a:pt x="632" y="786"/>
                    </a:lnTo>
                    <a:lnTo>
                      <a:pt x="629" y="786"/>
                    </a:lnTo>
                    <a:lnTo>
                      <a:pt x="603" y="794"/>
                    </a:lnTo>
                    <a:lnTo>
                      <a:pt x="590" y="803"/>
                    </a:lnTo>
                    <a:lnTo>
                      <a:pt x="572" y="811"/>
                    </a:lnTo>
                    <a:lnTo>
                      <a:pt x="562" y="818"/>
                    </a:lnTo>
                    <a:lnTo>
                      <a:pt x="559" y="821"/>
                    </a:lnTo>
                    <a:lnTo>
                      <a:pt x="547" y="830"/>
                    </a:lnTo>
                    <a:lnTo>
                      <a:pt x="497" y="840"/>
                    </a:lnTo>
                    <a:lnTo>
                      <a:pt x="495" y="841"/>
                    </a:lnTo>
                    <a:lnTo>
                      <a:pt x="485" y="857"/>
                    </a:lnTo>
                    <a:lnTo>
                      <a:pt x="485" y="870"/>
                    </a:lnTo>
                    <a:lnTo>
                      <a:pt x="494" y="882"/>
                    </a:lnTo>
                    <a:lnTo>
                      <a:pt x="513" y="885"/>
                    </a:lnTo>
                    <a:lnTo>
                      <a:pt x="517" y="885"/>
                    </a:lnTo>
                    <a:lnTo>
                      <a:pt x="527" y="890"/>
                    </a:lnTo>
                    <a:lnTo>
                      <a:pt x="533" y="898"/>
                    </a:lnTo>
                    <a:lnTo>
                      <a:pt x="550" y="905"/>
                    </a:lnTo>
                    <a:lnTo>
                      <a:pt x="560" y="919"/>
                    </a:lnTo>
                    <a:lnTo>
                      <a:pt x="559" y="922"/>
                    </a:lnTo>
                    <a:lnTo>
                      <a:pt x="562" y="934"/>
                    </a:lnTo>
                    <a:lnTo>
                      <a:pt x="567" y="938"/>
                    </a:lnTo>
                    <a:lnTo>
                      <a:pt x="593" y="942"/>
                    </a:lnTo>
                    <a:lnTo>
                      <a:pt x="603" y="962"/>
                    </a:lnTo>
                    <a:lnTo>
                      <a:pt x="608" y="968"/>
                    </a:lnTo>
                    <a:lnTo>
                      <a:pt x="616" y="990"/>
                    </a:lnTo>
                    <a:lnTo>
                      <a:pt x="625" y="998"/>
                    </a:lnTo>
                    <a:lnTo>
                      <a:pt x="638" y="1006"/>
                    </a:lnTo>
                    <a:lnTo>
                      <a:pt x="658" y="1010"/>
                    </a:lnTo>
                    <a:lnTo>
                      <a:pt x="711" y="1013"/>
                    </a:lnTo>
                    <a:lnTo>
                      <a:pt x="713" y="1013"/>
                    </a:lnTo>
                    <a:lnTo>
                      <a:pt x="727" y="1007"/>
                    </a:lnTo>
                    <a:lnTo>
                      <a:pt x="747" y="1017"/>
                    </a:lnTo>
                    <a:lnTo>
                      <a:pt x="757" y="1014"/>
                    </a:lnTo>
                    <a:lnTo>
                      <a:pt x="776" y="1014"/>
                    </a:lnTo>
                    <a:lnTo>
                      <a:pt x="789" y="1037"/>
                    </a:lnTo>
                    <a:lnTo>
                      <a:pt x="787" y="1046"/>
                    </a:lnTo>
                    <a:lnTo>
                      <a:pt x="786" y="1047"/>
                    </a:lnTo>
                    <a:lnTo>
                      <a:pt x="786" y="1048"/>
                    </a:lnTo>
                    <a:lnTo>
                      <a:pt x="784" y="1051"/>
                    </a:lnTo>
                    <a:lnTo>
                      <a:pt x="784" y="1056"/>
                    </a:lnTo>
                    <a:lnTo>
                      <a:pt x="786" y="1058"/>
                    </a:lnTo>
                    <a:lnTo>
                      <a:pt x="794" y="1069"/>
                    </a:lnTo>
                    <a:lnTo>
                      <a:pt x="797" y="1070"/>
                    </a:lnTo>
                    <a:lnTo>
                      <a:pt x="828" y="1083"/>
                    </a:lnTo>
                    <a:lnTo>
                      <a:pt x="832" y="1084"/>
                    </a:lnTo>
                    <a:lnTo>
                      <a:pt x="852" y="1092"/>
                    </a:lnTo>
                    <a:lnTo>
                      <a:pt x="856" y="1097"/>
                    </a:lnTo>
                    <a:lnTo>
                      <a:pt x="859" y="1103"/>
                    </a:lnTo>
                    <a:lnTo>
                      <a:pt x="861" y="1110"/>
                    </a:lnTo>
                    <a:lnTo>
                      <a:pt x="866" y="1152"/>
                    </a:lnTo>
                    <a:lnTo>
                      <a:pt x="869" y="1166"/>
                    </a:lnTo>
                    <a:lnTo>
                      <a:pt x="865" y="1178"/>
                    </a:lnTo>
                    <a:lnTo>
                      <a:pt x="865" y="1179"/>
                    </a:lnTo>
                    <a:lnTo>
                      <a:pt x="870" y="1211"/>
                    </a:lnTo>
                    <a:lnTo>
                      <a:pt x="1128" y="1211"/>
                    </a:lnTo>
                    <a:lnTo>
                      <a:pt x="1124" y="1205"/>
                    </a:lnTo>
                    <a:lnTo>
                      <a:pt x="1117" y="1208"/>
                    </a:lnTo>
                    <a:lnTo>
                      <a:pt x="1116" y="1208"/>
                    </a:lnTo>
                    <a:lnTo>
                      <a:pt x="1104" y="1204"/>
                    </a:lnTo>
                    <a:lnTo>
                      <a:pt x="1103" y="1203"/>
                    </a:lnTo>
                    <a:lnTo>
                      <a:pt x="1103" y="1199"/>
                    </a:lnTo>
                    <a:lnTo>
                      <a:pt x="1104" y="1198"/>
                    </a:lnTo>
                    <a:lnTo>
                      <a:pt x="1108" y="1195"/>
                    </a:lnTo>
                    <a:lnTo>
                      <a:pt x="1112" y="1194"/>
                    </a:lnTo>
                    <a:lnTo>
                      <a:pt x="1174" y="1160"/>
                    </a:lnTo>
                    <a:lnTo>
                      <a:pt x="1180" y="1156"/>
                    </a:lnTo>
                    <a:lnTo>
                      <a:pt x="1181" y="1156"/>
                    </a:lnTo>
                    <a:lnTo>
                      <a:pt x="1204" y="1143"/>
                    </a:lnTo>
                    <a:lnTo>
                      <a:pt x="1226" y="1140"/>
                    </a:lnTo>
                    <a:lnTo>
                      <a:pt x="1239" y="1136"/>
                    </a:lnTo>
                    <a:lnTo>
                      <a:pt x="1241" y="1133"/>
                    </a:lnTo>
                    <a:lnTo>
                      <a:pt x="1249" y="1123"/>
                    </a:lnTo>
                    <a:lnTo>
                      <a:pt x="1253" y="1120"/>
                    </a:lnTo>
                    <a:lnTo>
                      <a:pt x="1255" y="1119"/>
                    </a:lnTo>
                    <a:lnTo>
                      <a:pt x="1259" y="1118"/>
                    </a:lnTo>
                    <a:lnTo>
                      <a:pt x="1263" y="1119"/>
                    </a:lnTo>
                    <a:lnTo>
                      <a:pt x="1273" y="1120"/>
                    </a:lnTo>
                    <a:lnTo>
                      <a:pt x="1350" y="1106"/>
                    </a:lnTo>
                    <a:lnTo>
                      <a:pt x="1356" y="1106"/>
                    </a:lnTo>
                    <a:lnTo>
                      <a:pt x="1372" y="1129"/>
                    </a:lnTo>
                    <a:lnTo>
                      <a:pt x="1372" y="1131"/>
                    </a:lnTo>
                    <a:lnTo>
                      <a:pt x="1350" y="1181"/>
                    </a:lnTo>
                    <a:lnTo>
                      <a:pt x="1349" y="1181"/>
                    </a:lnTo>
                    <a:lnTo>
                      <a:pt x="1345" y="1191"/>
                    </a:lnTo>
                    <a:lnTo>
                      <a:pt x="1348" y="1211"/>
                    </a:lnTo>
                    <a:lnTo>
                      <a:pt x="1560" y="1211"/>
                    </a:lnTo>
                    <a:lnTo>
                      <a:pt x="1558" y="1200"/>
                    </a:lnTo>
                    <a:lnTo>
                      <a:pt x="1559" y="1198"/>
                    </a:lnTo>
                    <a:lnTo>
                      <a:pt x="1562" y="1196"/>
                    </a:lnTo>
                    <a:lnTo>
                      <a:pt x="1591" y="1180"/>
                    </a:lnTo>
                    <a:lnTo>
                      <a:pt x="1600" y="1178"/>
                    </a:lnTo>
                    <a:lnTo>
                      <a:pt x="1609" y="1160"/>
                    </a:lnTo>
                    <a:lnTo>
                      <a:pt x="1609" y="1158"/>
                    </a:lnTo>
                    <a:lnTo>
                      <a:pt x="1615" y="1143"/>
                    </a:lnTo>
                    <a:lnTo>
                      <a:pt x="1616" y="1143"/>
                    </a:lnTo>
                    <a:lnTo>
                      <a:pt x="1622" y="1139"/>
                    </a:lnTo>
                    <a:lnTo>
                      <a:pt x="1623" y="1138"/>
                    </a:lnTo>
                    <a:lnTo>
                      <a:pt x="1637" y="1134"/>
                    </a:lnTo>
                    <a:lnTo>
                      <a:pt x="1646" y="1116"/>
                    </a:lnTo>
                    <a:lnTo>
                      <a:pt x="1646" y="1115"/>
                    </a:lnTo>
                    <a:lnTo>
                      <a:pt x="1657" y="1096"/>
                    </a:lnTo>
                    <a:lnTo>
                      <a:pt x="1659" y="1094"/>
                    </a:lnTo>
                    <a:lnTo>
                      <a:pt x="1665" y="1091"/>
                    </a:lnTo>
                    <a:lnTo>
                      <a:pt x="1667" y="1091"/>
                    </a:lnTo>
                    <a:lnTo>
                      <a:pt x="1684" y="1082"/>
                    </a:lnTo>
                    <a:lnTo>
                      <a:pt x="1688" y="1069"/>
                    </a:lnTo>
                    <a:lnTo>
                      <a:pt x="1689" y="1067"/>
                    </a:lnTo>
                    <a:lnTo>
                      <a:pt x="1687" y="1065"/>
                    </a:lnTo>
                    <a:lnTo>
                      <a:pt x="1687" y="1063"/>
                    </a:lnTo>
                    <a:lnTo>
                      <a:pt x="1692" y="1056"/>
                    </a:lnTo>
                    <a:lnTo>
                      <a:pt x="1693" y="1055"/>
                    </a:lnTo>
                    <a:lnTo>
                      <a:pt x="1701" y="1050"/>
                    </a:lnTo>
                    <a:lnTo>
                      <a:pt x="1726" y="1039"/>
                    </a:lnTo>
                    <a:lnTo>
                      <a:pt x="1727" y="1039"/>
                    </a:lnTo>
                    <a:lnTo>
                      <a:pt x="1739" y="1043"/>
                    </a:lnTo>
                    <a:lnTo>
                      <a:pt x="1740" y="1044"/>
                    </a:lnTo>
                    <a:lnTo>
                      <a:pt x="1742" y="1053"/>
                    </a:lnTo>
                    <a:lnTo>
                      <a:pt x="1748" y="1056"/>
                    </a:lnTo>
                    <a:lnTo>
                      <a:pt x="1773" y="1057"/>
                    </a:lnTo>
                    <a:lnTo>
                      <a:pt x="1780" y="1060"/>
                    </a:lnTo>
                    <a:lnTo>
                      <a:pt x="1781" y="1060"/>
                    </a:lnTo>
                    <a:lnTo>
                      <a:pt x="1783" y="1061"/>
                    </a:lnTo>
                    <a:lnTo>
                      <a:pt x="1794" y="1065"/>
                    </a:lnTo>
                    <a:lnTo>
                      <a:pt x="1799" y="1070"/>
                    </a:lnTo>
                    <a:lnTo>
                      <a:pt x="1799" y="1071"/>
                    </a:lnTo>
                    <a:lnTo>
                      <a:pt x="1800" y="1077"/>
                    </a:lnTo>
                    <a:lnTo>
                      <a:pt x="1800" y="1083"/>
                    </a:lnTo>
                    <a:lnTo>
                      <a:pt x="1804" y="1091"/>
                    </a:lnTo>
                    <a:lnTo>
                      <a:pt x="1809" y="1096"/>
                    </a:lnTo>
                    <a:lnTo>
                      <a:pt x="1817" y="1098"/>
                    </a:lnTo>
                    <a:lnTo>
                      <a:pt x="1818" y="1098"/>
                    </a:lnTo>
                    <a:lnTo>
                      <a:pt x="1819" y="1097"/>
                    </a:lnTo>
                    <a:lnTo>
                      <a:pt x="1829" y="1097"/>
                    </a:lnTo>
                    <a:lnTo>
                      <a:pt x="1836" y="1100"/>
                    </a:lnTo>
                    <a:lnTo>
                      <a:pt x="1837" y="1102"/>
                    </a:lnTo>
                    <a:lnTo>
                      <a:pt x="1835" y="1116"/>
                    </a:lnTo>
                    <a:lnTo>
                      <a:pt x="1835" y="1117"/>
                    </a:lnTo>
                    <a:lnTo>
                      <a:pt x="1831" y="1132"/>
                    </a:lnTo>
                    <a:lnTo>
                      <a:pt x="1831" y="1146"/>
                    </a:lnTo>
                    <a:lnTo>
                      <a:pt x="1835" y="1150"/>
                    </a:lnTo>
                    <a:lnTo>
                      <a:pt x="1836" y="1156"/>
                    </a:lnTo>
                    <a:lnTo>
                      <a:pt x="1836" y="1157"/>
                    </a:lnTo>
                    <a:lnTo>
                      <a:pt x="1830" y="1164"/>
                    </a:lnTo>
                    <a:lnTo>
                      <a:pt x="1821" y="1171"/>
                    </a:lnTo>
                    <a:lnTo>
                      <a:pt x="1810" y="1183"/>
                    </a:lnTo>
                    <a:lnTo>
                      <a:pt x="1812" y="1191"/>
                    </a:lnTo>
                    <a:lnTo>
                      <a:pt x="1815" y="1211"/>
                    </a:lnTo>
                    <a:lnTo>
                      <a:pt x="2068" y="1211"/>
                    </a:lnTo>
                    <a:lnTo>
                      <a:pt x="2074" y="1206"/>
                    </a:lnTo>
                    <a:lnTo>
                      <a:pt x="2074" y="1205"/>
                    </a:lnTo>
                    <a:lnTo>
                      <a:pt x="2076" y="1204"/>
                    </a:lnTo>
                    <a:lnTo>
                      <a:pt x="2095" y="1186"/>
                    </a:lnTo>
                    <a:lnTo>
                      <a:pt x="2102" y="1166"/>
                    </a:lnTo>
                    <a:lnTo>
                      <a:pt x="2102" y="1165"/>
                    </a:lnTo>
                    <a:lnTo>
                      <a:pt x="2104" y="1158"/>
                    </a:lnTo>
                    <a:lnTo>
                      <a:pt x="2103" y="1149"/>
                    </a:lnTo>
                    <a:lnTo>
                      <a:pt x="2101" y="1143"/>
                    </a:lnTo>
                    <a:lnTo>
                      <a:pt x="2099" y="1142"/>
                    </a:lnTo>
                    <a:lnTo>
                      <a:pt x="2099" y="1139"/>
                    </a:lnTo>
                    <a:lnTo>
                      <a:pt x="2098" y="1137"/>
                    </a:lnTo>
                    <a:lnTo>
                      <a:pt x="2098" y="1131"/>
                    </a:lnTo>
                    <a:lnTo>
                      <a:pt x="2099" y="1130"/>
                    </a:lnTo>
                    <a:lnTo>
                      <a:pt x="2103" y="1116"/>
                    </a:lnTo>
                    <a:lnTo>
                      <a:pt x="2113" y="1107"/>
                    </a:lnTo>
                    <a:lnTo>
                      <a:pt x="2115" y="1102"/>
                    </a:lnTo>
                    <a:lnTo>
                      <a:pt x="2118" y="1097"/>
                    </a:lnTo>
                    <a:lnTo>
                      <a:pt x="2119" y="1094"/>
                    </a:lnTo>
                    <a:lnTo>
                      <a:pt x="2119" y="1093"/>
                    </a:lnTo>
                    <a:lnTo>
                      <a:pt x="2128" y="1086"/>
                    </a:lnTo>
                    <a:lnTo>
                      <a:pt x="2134" y="1082"/>
                    </a:lnTo>
                    <a:lnTo>
                      <a:pt x="2138" y="1078"/>
                    </a:lnTo>
                    <a:lnTo>
                      <a:pt x="2139" y="1078"/>
                    </a:lnTo>
                    <a:lnTo>
                      <a:pt x="2143" y="1076"/>
                    </a:lnTo>
                    <a:lnTo>
                      <a:pt x="2144" y="1075"/>
                    </a:lnTo>
                    <a:lnTo>
                      <a:pt x="2148" y="1075"/>
                    </a:lnTo>
                    <a:lnTo>
                      <a:pt x="2149" y="1076"/>
                    </a:lnTo>
                    <a:lnTo>
                      <a:pt x="2152" y="1077"/>
                    </a:lnTo>
                    <a:lnTo>
                      <a:pt x="2153" y="1079"/>
                    </a:lnTo>
                    <a:lnTo>
                      <a:pt x="2153" y="1084"/>
                    </a:lnTo>
                    <a:lnTo>
                      <a:pt x="2152" y="1084"/>
                    </a:lnTo>
                    <a:lnTo>
                      <a:pt x="2151" y="1091"/>
                    </a:lnTo>
                    <a:lnTo>
                      <a:pt x="2158" y="1107"/>
                    </a:lnTo>
                    <a:lnTo>
                      <a:pt x="2161" y="1112"/>
                    </a:lnTo>
                    <a:lnTo>
                      <a:pt x="2165" y="1116"/>
                    </a:lnTo>
                    <a:lnTo>
                      <a:pt x="2215" y="1115"/>
                    </a:lnTo>
                    <a:lnTo>
                      <a:pt x="2216" y="1116"/>
                    </a:lnTo>
                    <a:lnTo>
                      <a:pt x="2257" y="1211"/>
                    </a:lnTo>
                    <a:lnTo>
                      <a:pt x="4010" y="1211"/>
                    </a:lnTo>
                    <a:lnTo>
                      <a:pt x="4018" y="1149"/>
                    </a:lnTo>
                    <a:lnTo>
                      <a:pt x="4017" y="1143"/>
                    </a:lnTo>
                    <a:lnTo>
                      <a:pt x="4015" y="1118"/>
                    </a:lnTo>
                    <a:lnTo>
                      <a:pt x="4017" y="1116"/>
                    </a:lnTo>
                    <a:lnTo>
                      <a:pt x="4025" y="1116"/>
                    </a:lnTo>
                    <a:lnTo>
                      <a:pt x="4023" y="1096"/>
                    </a:lnTo>
                    <a:lnTo>
                      <a:pt x="4023" y="1095"/>
                    </a:lnTo>
                    <a:lnTo>
                      <a:pt x="4024" y="1092"/>
                    </a:lnTo>
                    <a:lnTo>
                      <a:pt x="4026" y="1073"/>
                    </a:lnTo>
                    <a:lnTo>
                      <a:pt x="4027" y="1052"/>
                    </a:lnTo>
                    <a:lnTo>
                      <a:pt x="4027" y="1046"/>
                    </a:lnTo>
                    <a:lnTo>
                      <a:pt x="4020" y="1023"/>
                    </a:lnTo>
                    <a:lnTo>
                      <a:pt x="4015" y="1017"/>
                    </a:lnTo>
                    <a:lnTo>
                      <a:pt x="4015" y="1016"/>
                    </a:lnTo>
                    <a:lnTo>
                      <a:pt x="4010" y="1008"/>
                    </a:lnTo>
                    <a:lnTo>
                      <a:pt x="4009" y="1006"/>
                    </a:lnTo>
                    <a:lnTo>
                      <a:pt x="4009" y="988"/>
                    </a:lnTo>
                    <a:lnTo>
                      <a:pt x="4010" y="980"/>
                    </a:lnTo>
                    <a:lnTo>
                      <a:pt x="4010" y="974"/>
                    </a:lnTo>
                    <a:lnTo>
                      <a:pt x="4006" y="958"/>
                    </a:lnTo>
                    <a:lnTo>
                      <a:pt x="4006" y="948"/>
                    </a:lnTo>
                    <a:lnTo>
                      <a:pt x="3983" y="914"/>
                    </a:lnTo>
                    <a:lnTo>
                      <a:pt x="3977" y="908"/>
                    </a:lnTo>
                    <a:lnTo>
                      <a:pt x="3965" y="899"/>
                    </a:lnTo>
                    <a:lnTo>
                      <a:pt x="3951" y="891"/>
                    </a:lnTo>
                    <a:lnTo>
                      <a:pt x="3950" y="890"/>
                    </a:lnTo>
                    <a:lnTo>
                      <a:pt x="3944" y="881"/>
                    </a:lnTo>
                    <a:lnTo>
                      <a:pt x="3943" y="881"/>
                    </a:lnTo>
                    <a:lnTo>
                      <a:pt x="3912" y="818"/>
                    </a:lnTo>
                    <a:lnTo>
                      <a:pt x="3895" y="808"/>
                    </a:lnTo>
                    <a:lnTo>
                      <a:pt x="3879" y="792"/>
                    </a:lnTo>
                    <a:lnTo>
                      <a:pt x="3878" y="792"/>
                    </a:lnTo>
                    <a:lnTo>
                      <a:pt x="3869" y="782"/>
                    </a:lnTo>
                    <a:lnTo>
                      <a:pt x="3868" y="782"/>
                    </a:lnTo>
                    <a:lnTo>
                      <a:pt x="3863" y="771"/>
                    </a:lnTo>
                    <a:lnTo>
                      <a:pt x="3863" y="769"/>
                    </a:lnTo>
                    <a:lnTo>
                      <a:pt x="3864" y="770"/>
                    </a:lnTo>
                    <a:lnTo>
                      <a:pt x="3866" y="770"/>
                    </a:lnTo>
                    <a:lnTo>
                      <a:pt x="3871" y="780"/>
                    </a:lnTo>
                    <a:lnTo>
                      <a:pt x="3897" y="805"/>
                    </a:lnTo>
                    <a:lnTo>
                      <a:pt x="3914" y="816"/>
                    </a:lnTo>
                    <a:lnTo>
                      <a:pt x="3915" y="817"/>
                    </a:lnTo>
                    <a:lnTo>
                      <a:pt x="3946" y="879"/>
                    </a:lnTo>
                    <a:lnTo>
                      <a:pt x="3953" y="888"/>
                    </a:lnTo>
                    <a:lnTo>
                      <a:pt x="3979" y="906"/>
                    </a:lnTo>
                    <a:lnTo>
                      <a:pt x="3988" y="915"/>
                    </a:lnTo>
                    <a:lnTo>
                      <a:pt x="3995" y="923"/>
                    </a:lnTo>
                    <a:lnTo>
                      <a:pt x="4000" y="933"/>
                    </a:lnTo>
                    <a:lnTo>
                      <a:pt x="4009" y="947"/>
                    </a:lnTo>
                    <a:lnTo>
                      <a:pt x="4009" y="948"/>
                    </a:lnTo>
                    <a:lnTo>
                      <a:pt x="4013" y="974"/>
                    </a:lnTo>
                    <a:lnTo>
                      <a:pt x="4013" y="980"/>
                    </a:lnTo>
                    <a:lnTo>
                      <a:pt x="4012" y="988"/>
                    </a:lnTo>
                    <a:lnTo>
                      <a:pt x="4012" y="1005"/>
                    </a:lnTo>
                    <a:lnTo>
                      <a:pt x="4017" y="1015"/>
                    </a:lnTo>
                    <a:lnTo>
                      <a:pt x="4022" y="1021"/>
                    </a:lnTo>
                    <a:lnTo>
                      <a:pt x="4023" y="1022"/>
                    </a:lnTo>
                    <a:lnTo>
                      <a:pt x="4030" y="1046"/>
                    </a:lnTo>
                    <a:lnTo>
                      <a:pt x="4028" y="1093"/>
                    </a:lnTo>
                    <a:lnTo>
                      <a:pt x="4027" y="1093"/>
                    </a:lnTo>
                    <a:lnTo>
                      <a:pt x="4028" y="1117"/>
                    </a:lnTo>
                    <a:lnTo>
                      <a:pt x="4027" y="1119"/>
                    </a:lnTo>
                    <a:lnTo>
                      <a:pt x="4019" y="1119"/>
                    </a:lnTo>
                    <a:lnTo>
                      <a:pt x="4020" y="1143"/>
                    </a:lnTo>
                    <a:lnTo>
                      <a:pt x="4021" y="1149"/>
                    </a:lnTo>
                    <a:lnTo>
                      <a:pt x="4013" y="1211"/>
                    </a:lnTo>
                    <a:lnTo>
                      <a:pt x="7840" y="12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4" name="Freeform 7">
                <a:extLst>
                  <a:ext uri="{FF2B5EF4-FFF2-40B4-BE49-F238E27FC236}">
                    <a16:creationId xmlns:a16="http://schemas.microsoft.com/office/drawing/2014/main" id="{5C21E9B1-C63C-4530-95CF-01B9852667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8" y="1"/>
                <a:ext cx="700" cy="174"/>
              </a:xfrm>
              <a:custGeom>
                <a:avLst/>
                <a:gdLst>
                  <a:gd name="T0" fmla="*/ 4850 w 4899"/>
                  <a:gd name="T1" fmla="*/ 259 h 1212"/>
                  <a:gd name="T2" fmla="*/ 4837 w 4899"/>
                  <a:gd name="T3" fmla="*/ 177 h 1212"/>
                  <a:gd name="T4" fmla="*/ 4882 w 4899"/>
                  <a:gd name="T5" fmla="*/ 52 h 1212"/>
                  <a:gd name="T6" fmla="*/ 4899 w 4899"/>
                  <a:gd name="T7" fmla="*/ 0 h 1212"/>
                  <a:gd name="T8" fmla="*/ 2618 w 4899"/>
                  <a:gd name="T9" fmla="*/ 54 h 1212"/>
                  <a:gd name="T10" fmla="*/ 2560 w 4899"/>
                  <a:gd name="T11" fmla="*/ 116 h 1212"/>
                  <a:gd name="T12" fmla="*/ 2461 w 4899"/>
                  <a:gd name="T13" fmla="*/ 286 h 1212"/>
                  <a:gd name="T14" fmla="*/ 2337 w 4899"/>
                  <a:gd name="T15" fmla="*/ 317 h 1212"/>
                  <a:gd name="T16" fmla="*/ 2233 w 4899"/>
                  <a:gd name="T17" fmla="*/ 308 h 1212"/>
                  <a:gd name="T18" fmla="*/ 2138 w 4899"/>
                  <a:gd name="T19" fmla="*/ 271 h 1212"/>
                  <a:gd name="T20" fmla="*/ 2071 w 4899"/>
                  <a:gd name="T21" fmla="*/ 206 h 1212"/>
                  <a:gd name="T22" fmla="*/ 1961 w 4899"/>
                  <a:gd name="T23" fmla="*/ 187 h 1212"/>
                  <a:gd name="T24" fmla="*/ 1812 w 4899"/>
                  <a:gd name="T25" fmla="*/ 139 h 1212"/>
                  <a:gd name="T26" fmla="*/ 1727 w 4899"/>
                  <a:gd name="T27" fmla="*/ 116 h 1212"/>
                  <a:gd name="T28" fmla="*/ 1664 w 4899"/>
                  <a:gd name="T29" fmla="*/ 88 h 1212"/>
                  <a:gd name="T30" fmla="*/ 1601 w 4899"/>
                  <a:gd name="T31" fmla="*/ 71 h 1212"/>
                  <a:gd name="T32" fmla="*/ 1582 w 4899"/>
                  <a:gd name="T33" fmla="*/ 59 h 1212"/>
                  <a:gd name="T34" fmla="*/ 1610 w 4899"/>
                  <a:gd name="T35" fmla="*/ 15 h 1212"/>
                  <a:gd name="T36" fmla="*/ 835 w 4899"/>
                  <a:gd name="T37" fmla="*/ 136 h 1212"/>
                  <a:gd name="T38" fmla="*/ 747 w 4899"/>
                  <a:gd name="T39" fmla="*/ 335 h 1212"/>
                  <a:gd name="T40" fmla="*/ 528 w 4899"/>
                  <a:gd name="T41" fmla="*/ 688 h 1212"/>
                  <a:gd name="T42" fmla="*/ 467 w 4899"/>
                  <a:gd name="T43" fmla="*/ 757 h 1212"/>
                  <a:gd name="T44" fmla="*/ 467 w 4899"/>
                  <a:gd name="T45" fmla="*/ 762 h 1212"/>
                  <a:gd name="T46" fmla="*/ 370 w 4899"/>
                  <a:gd name="T47" fmla="*/ 875 h 1212"/>
                  <a:gd name="T48" fmla="*/ 290 w 4899"/>
                  <a:gd name="T49" fmla="*/ 976 h 1212"/>
                  <a:gd name="T50" fmla="*/ 207 w 4899"/>
                  <a:gd name="T51" fmla="*/ 1053 h 1212"/>
                  <a:gd name="T52" fmla="*/ 71 w 4899"/>
                  <a:gd name="T53" fmla="*/ 1046 h 1212"/>
                  <a:gd name="T54" fmla="*/ 0 w 4899"/>
                  <a:gd name="T55" fmla="*/ 1119 h 1212"/>
                  <a:gd name="T56" fmla="*/ 132 w 4899"/>
                  <a:gd name="T57" fmla="*/ 1211 h 1212"/>
                  <a:gd name="T58" fmla="*/ 3421 w 4899"/>
                  <a:gd name="T59" fmla="*/ 1200 h 1212"/>
                  <a:gd name="T60" fmla="*/ 3464 w 4899"/>
                  <a:gd name="T61" fmla="*/ 1187 h 1212"/>
                  <a:gd name="T62" fmla="*/ 3502 w 4899"/>
                  <a:gd name="T63" fmla="*/ 1204 h 1212"/>
                  <a:gd name="T64" fmla="*/ 4151 w 4899"/>
                  <a:gd name="T65" fmla="*/ 1203 h 1212"/>
                  <a:gd name="T66" fmla="*/ 4269 w 4899"/>
                  <a:gd name="T67" fmla="*/ 1167 h 1212"/>
                  <a:gd name="T68" fmla="*/ 4317 w 4899"/>
                  <a:gd name="T69" fmla="*/ 1153 h 1212"/>
                  <a:gd name="T70" fmla="*/ 4368 w 4899"/>
                  <a:gd name="T71" fmla="*/ 1186 h 1212"/>
                  <a:gd name="T72" fmla="*/ 4410 w 4899"/>
                  <a:gd name="T73" fmla="*/ 1158 h 1212"/>
                  <a:gd name="T74" fmla="*/ 4448 w 4899"/>
                  <a:gd name="T75" fmla="*/ 1128 h 1212"/>
                  <a:gd name="T76" fmla="*/ 4472 w 4899"/>
                  <a:gd name="T77" fmla="*/ 1109 h 1212"/>
                  <a:gd name="T78" fmla="*/ 4491 w 4899"/>
                  <a:gd name="T79" fmla="*/ 1043 h 1212"/>
                  <a:gd name="T80" fmla="*/ 4535 w 4899"/>
                  <a:gd name="T81" fmla="*/ 1012 h 1212"/>
                  <a:gd name="T82" fmla="*/ 4528 w 4899"/>
                  <a:gd name="T83" fmla="*/ 958 h 1212"/>
                  <a:gd name="T84" fmla="*/ 4455 w 4899"/>
                  <a:gd name="T85" fmla="*/ 889 h 1212"/>
                  <a:gd name="T86" fmla="*/ 4420 w 4899"/>
                  <a:gd name="T87" fmla="*/ 871 h 1212"/>
                  <a:gd name="T88" fmla="*/ 4371 w 4899"/>
                  <a:gd name="T89" fmla="*/ 840 h 1212"/>
                  <a:gd name="T90" fmla="*/ 4322 w 4899"/>
                  <a:gd name="T91" fmla="*/ 833 h 1212"/>
                  <a:gd name="T92" fmla="*/ 4307 w 4899"/>
                  <a:gd name="T93" fmla="*/ 795 h 1212"/>
                  <a:gd name="T94" fmla="*/ 4325 w 4899"/>
                  <a:gd name="T95" fmla="*/ 747 h 1212"/>
                  <a:gd name="T96" fmla="*/ 4383 w 4899"/>
                  <a:gd name="T97" fmla="*/ 730 h 1212"/>
                  <a:gd name="T98" fmla="*/ 4399 w 4899"/>
                  <a:gd name="T99" fmla="*/ 680 h 1212"/>
                  <a:gd name="T100" fmla="*/ 4435 w 4899"/>
                  <a:gd name="T101" fmla="*/ 627 h 1212"/>
                  <a:gd name="T102" fmla="*/ 4557 w 4899"/>
                  <a:gd name="T103" fmla="*/ 623 h 1212"/>
                  <a:gd name="T104" fmla="*/ 4587 w 4899"/>
                  <a:gd name="T105" fmla="*/ 608 h 1212"/>
                  <a:gd name="T106" fmla="*/ 4605 w 4899"/>
                  <a:gd name="T107" fmla="*/ 532 h 1212"/>
                  <a:gd name="T108" fmla="*/ 4648 w 4899"/>
                  <a:gd name="T109" fmla="*/ 480 h 1212"/>
                  <a:gd name="T110" fmla="*/ 4721 w 4899"/>
                  <a:gd name="T111" fmla="*/ 458 h 1212"/>
                  <a:gd name="T112" fmla="*/ 4747 w 4899"/>
                  <a:gd name="T113" fmla="*/ 416 h 1212"/>
                  <a:gd name="T114" fmla="*/ 4815 w 4899"/>
                  <a:gd name="T115" fmla="*/ 337 h 1212"/>
                  <a:gd name="T116" fmla="*/ 4856 w 4899"/>
                  <a:gd name="T117" fmla="*/ 329 h 1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899" h="1212">
                    <a:moveTo>
                      <a:pt x="4875" y="318"/>
                    </a:moveTo>
                    <a:lnTo>
                      <a:pt x="4876" y="313"/>
                    </a:lnTo>
                    <a:lnTo>
                      <a:pt x="4869" y="297"/>
                    </a:lnTo>
                    <a:lnTo>
                      <a:pt x="4862" y="283"/>
                    </a:lnTo>
                    <a:lnTo>
                      <a:pt x="4855" y="270"/>
                    </a:lnTo>
                    <a:lnTo>
                      <a:pt x="4850" y="259"/>
                    </a:lnTo>
                    <a:lnTo>
                      <a:pt x="4843" y="240"/>
                    </a:lnTo>
                    <a:lnTo>
                      <a:pt x="4838" y="224"/>
                    </a:lnTo>
                    <a:lnTo>
                      <a:pt x="4836" y="209"/>
                    </a:lnTo>
                    <a:lnTo>
                      <a:pt x="4835" y="194"/>
                    </a:lnTo>
                    <a:lnTo>
                      <a:pt x="4835" y="185"/>
                    </a:lnTo>
                    <a:lnTo>
                      <a:pt x="4837" y="177"/>
                    </a:lnTo>
                    <a:lnTo>
                      <a:pt x="4840" y="155"/>
                    </a:lnTo>
                    <a:lnTo>
                      <a:pt x="4847" y="131"/>
                    </a:lnTo>
                    <a:lnTo>
                      <a:pt x="4850" y="119"/>
                    </a:lnTo>
                    <a:lnTo>
                      <a:pt x="4857" y="104"/>
                    </a:lnTo>
                    <a:lnTo>
                      <a:pt x="4874" y="70"/>
                    </a:lnTo>
                    <a:lnTo>
                      <a:pt x="4882" y="52"/>
                    </a:lnTo>
                    <a:lnTo>
                      <a:pt x="4891" y="36"/>
                    </a:lnTo>
                    <a:lnTo>
                      <a:pt x="4893" y="28"/>
                    </a:lnTo>
                    <a:lnTo>
                      <a:pt x="4896" y="22"/>
                    </a:lnTo>
                    <a:lnTo>
                      <a:pt x="4897" y="17"/>
                    </a:lnTo>
                    <a:lnTo>
                      <a:pt x="4899" y="14"/>
                    </a:lnTo>
                    <a:lnTo>
                      <a:pt x="4899" y="0"/>
                    </a:lnTo>
                    <a:lnTo>
                      <a:pt x="2701" y="0"/>
                    </a:lnTo>
                    <a:lnTo>
                      <a:pt x="2695" y="3"/>
                    </a:lnTo>
                    <a:lnTo>
                      <a:pt x="2682" y="14"/>
                    </a:lnTo>
                    <a:lnTo>
                      <a:pt x="2674" y="17"/>
                    </a:lnTo>
                    <a:lnTo>
                      <a:pt x="2640" y="42"/>
                    </a:lnTo>
                    <a:lnTo>
                      <a:pt x="2618" y="54"/>
                    </a:lnTo>
                    <a:lnTo>
                      <a:pt x="2608" y="57"/>
                    </a:lnTo>
                    <a:lnTo>
                      <a:pt x="2601" y="62"/>
                    </a:lnTo>
                    <a:lnTo>
                      <a:pt x="2592" y="75"/>
                    </a:lnTo>
                    <a:lnTo>
                      <a:pt x="2585" y="95"/>
                    </a:lnTo>
                    <a:lnTo>
                      <a:pt x="2567" y="113"/>
                    </a:lnTo>
                    <a:lnTo>
                      <a:pt x="2560" y="116"/>
                    </a:lnTo>
                    <a:lnTo>
                      <a:pt x="2539" y="131"/>
                    </a:lnTo>
                    <a:lnTo>
                      <a:pt x="2528" y="144"/>
                    </a:lnTo>
                    <a:lnTo>
                      <a:pt x="2517" y="169"/>
                    </a:lnTo>
                    <a:lnTo>
                      <a:pt x="2491" y="245"/>
                    </a:lnTo>
                    <a:lnTo>
                      <a:pt x="2478" y="268"/>
                    </a:lnTo>
                    <a:lnTo>
                      <a:pt x="2461" y="286"/>
                    </a:lnTo>
                    <a:lnTo>
                      <a:pt x="2446" y="294"/>
                    </a:lnTo>
                    <a:lnTo>
                      <a:pt x="2426" y="296"/>
                    </a:lnTo>
                    <a:lnTo>
                      <a:pt x="2405" y="295"/>
                    </a:lnTo>
                    <a:lnTo>
                      <a:pt x="2372" y="308"/>
                    </a:lnTo>
                    <a:lnTo>
                      <a:pt x="2362" y="308"/>
                    </a:lnTo>
                    <a:lnTo>
                      <a:pt x="2337" y="317"/>
                    </a:lnTo>
                    <a:lnTo>
                      <a:pt x="2330" y="322"/>
                    </a:lnTo>
                    <a:lnTo>
                      <a:pt x="2298" y="335"/>
                    </a:lnTo>
                    <a:lnTo>
                      <a:pt x="2288" y="336"/>
                    </a:lnTo>
                    <a:lnTo>
                      <a:pt x="2278" y="335"/>
                    </a:lnTo>
                    <a:lnTo>
                      <a:pt x="2262" y="329"/>
                    </a:lnTo>
                    <a:lnTo>
                      <a:pt x="2233" y="308"/>
                    </a:lnTo>
                    <a:lnTo>
                      <a:pt x="2223" y="296"/>
                    </a:lnTo>
                    <a:lnTo>
                      <a:pt x="2209" y="286"/>
                    </a:lnTo>
                    <a:lnTo>
                      <a:pt x="2192" y="281"/>
                    </a:lnTo>
                    <a:lnTo>
                      <a:pt x="2168" y="278"/>
                    </a:lnTo>
                    <a:lnTo>
                      <a:pt x="2149" y="271"/>
                    </a:lnTo>
                    <a:lnTo>
                      <a:pt x="2138" y="271"/>
                    </a:lnTo>
                    <a:lnTo>
                      <a:pt x="2119" y="263"/>
                    </a:lnTo>
                    <a:lnTo>
                      <a:pt x="2109" y="250"/>
                    </a:lnTo>
                    <a:lnTo>
                      <a:pt x="2101" y="235"/>
                    </a:lnTo>
                    <a:lnTo>
                      <a:pt x="2096" y="229"/>
                    </a:lnTo>
                    <a:lnTo>
                      <a:pt x="2092" y="221"/>
                    </a:lnTo>
                    <a:lnTo>
                      <a:pt x="2071" y="206"/>
                    </a:lnTo>
                    <a:lnTo>
                      <a:pt x="2042" y="197"/>
                    </a:lnTo>
                    <a:lnTo>
                      <a:pt x="2016" y="185"/>
                    </a:lnTo>
                    <a:lnTo>
                      <a:pt x="2007" y="182"/>
                    </a:lnTo>
                    <a:lnTo>
                      <a:pt x="1987" y="181"/>
                    </a:lnTo>
                    <a:lnTo>
                      <a:pt x="1968" y="184"/>
                    </a:lnTo>
                    <a:lnTo>
                      <a:pt x="1961" y="187"/>
                    </a:lnTo>
                    <a:lnTo>
                      <a:pt x="1916" y="198"/>
                    </a:lnTo>
                    <a:lnTo>
                      <a:pt x="1886" y="197"/>
                    </a:lnTo>
                    <a:lnTo>
                      <a:pt x="1867" y="190"/>
                    </a:lnTo>
                    <a:lnTo>
                      <a:pt x="1852" y="181"/>
                    </a:lnTo>
                    <a:lnTo>
                      <a:pt x="1831" y="155"/>
                    </a:lnTo>
                    <a:lnTo>
                      <a:pt x="1812" y="139"/>
                    </a:lnTo>
                    <a:lnTo>
                      <a:pt x="1783" y="129"/>
                    </a:lnTo>
                    <a:lnTo>
                      <a:pt x="1775" y="125"/>
                    </a:lnTo>
                    <a:lnTo>
                      <a:pt x="1769" y="120"/>
                    </a:lnTo>
                    <a:lnTo>
                      <a:pt x="1752" y="112"/>
                    </a:lnTo>
                    <a:lnTo>
                      <a:pt x="1742" y="108"/>
                    </a:lnTo>
                    <a:lnTo>
                      <a:pt x="1727" y="116"/>
                    </a:lnTo>
                    <a:lnTo>
                      <a:pt x="1712" y="112"/>
                    </a:lnTo>
                    <a:lnTo>
                      <a:pt x="1711" y="112"/>
                    </a:lnTo>
                    <a:lnTo>
                      <a:pt x="1666" y="121"/>
                    </a:lnTo>
                    <a:lnTo>
                      <a:pt x="1665" y="110"/>
                    </a:lnTo>
                    <a:lnTo>
                      <a:pt x="1675" y="100"/>
                    </a:lnTo>
                    <a:lnTo>
                      <a:pt x="1664" y="88"/>
                    </a:lnTo>
                    <a:lnTo>
                      <a:pt x="1655" y="87"/>
                    </a:lnTo>
                    <a:lnTo>
                      <a:pt x="1633" y="95"/>
                    </a:lnTo>
                    <a:lnTo>
                      <a:pt x="1623" y="94"/>
                    </a:lnTo>
                    <a:lnTo>
                      <a:pt x="1609" y="85"/>
                    </a:lnTo>
                    <a:lnTo>
                      <a:pt x="1601" y="73"/>
                    </a:lnTo>
                    <a:lnTo>
                      <a:pt x="1601" y="71"/>
                    </a:lnTo>
                    <a:lnTo>
                      <a:pt x="1602" y="69"/>
                    </a:lnTo>
                    <a:lnTo>
                      <a:pt x="1603" y="60"/>
                    </a:lnTo>
                    <a:lnTo>
                      <a:pt x="1600" y="55"/>
                    </a:lnTo>
                    <a:lnTo>
                      <a:pt x="1595" y="56"/>
                    </a:lnTo>
                    <a:lnTo>
                      <a:pt x="1583" y="58"/>
                    </a:lnTo>
                    <a:lnTo>
                      <a:pt x="1582" y="59"/>
                    </a:lnTo>
                    <a:lnTo>
                      <a:pt x="1577" y="60"/>
                    </a:lnTo>
                    <a:lnTo>
                      <a:pt x="1553" y="46"/>
                    </a:lnTo>
                    <a:lnTo>
                      <a:pt x="1560" y="38"/>
                    </a:lnTo>
                    <a:lnTo>
                      <a:pt x="1579" y="36"/>
                    </a:lnTo>
                    <a:lnTo>
                      <a:pt x="1589" y="24"/>
                    </a:lnTo>
                    <a:lnTo>
                      <a:pt x="1610" y="15"/>
                    </a:lnTo>
                    <a:lnTo>
                      <a:pt x="1629" y="27"/>
                    </a:lnTo>
                    <a:lnTo>
                      <a:pt x="1635" y="18"/>
                    </a:lnTo>
                    <a:lnTo>
                      <a:pt x="1637" y="5"/>
                    </a:lnTo>
                    <a:lnTo>
                      <a:pt x="1644" y="0"/>
                    </a:lnTo>
                    <a:lnTo>
                      <a:pt x="884" y="0"/>
                    </a:lnTo>
                    <a:lnTo>
                      <a:pt x="835" y="136"/>
                    </a:lnTo>
                    <a:lnTo>
                      <a:pt x="833" y="139"/>
                    </a:lnTo>
                    <a:lnTo>
                      <a:pt x="823" y="163"/>
                    </a:lnTo>
                    <a:lnTo>
                      <a:pt x="823" y="166"/>
                    </a:lnTo>
                    <a:lnTo>
                      <a:pt x="822" y="171"/>
                    </a:lnTo>
                    <a:lnTo>
                      <a:pt x="817" y="179"/>
                    </a:lnTo>
                    <a:lnTo>
                      <a:pt x="747" y="335"/>
                    </a:lnTo>
                    <a:lnTo>
                      <a:pt x="677" y="468"/>
                    </a:lnTo>
                    <a:lnTo>
                      <a:pt x="675" y="470"/>
                    </a:lnTo>
                    <a:lnTo>
                      <a:pt x="675" y="471"/>
                    </a:lnTo>
                    <a:lnTo>
                      <a:pt x="661" y="498"/>
                    </a:lnTo>
                    <a:lnTo>
                      <a:pt x="533" y="684"/>
                    </a:lnTo>
                    <a:lnTo>
                      <a:pt x="528" y="688"/>
                    </a:lnTo>
                    <a:lnTo>
                      <a:pt x="506" y="711"/>
                    </a:lnTo>
                    <a:lnTo>
                      <a:pt x="500" y="715"/>
                    </a:lnTo>
                    <a:lnTo>
                      <a:pt x="476" y="743"/>
                    </a:lnTo>
                    <a:lnTo>
                      <a:pt x="468" y="750"/>
                    </a:lnTo>
                    <a:lnTo>
                      <a:pt x="467" y="753"/>
                    </a:lnTo>
                    <a:lnTo>
                      <a:pt x="467" y="757"/>
                    </a:lnTo>
                    <a:lnTo>
                      <a:pt x="470" y="760"/>
                    </a:lnTo>
                    <a:lnTo>
                      <a:pt x="471" y="759"/>
                    </a:lnTo>
                    <a:lnTo>
                      <a:pt x="473" y="756"/>
                    </a:lnTo>
                    <a:lnTo>
                      <a:pt x="473" y="760"/>
                    </a:lnTo>
                    <a:lnTo>
                      <a:pt x="470" y="764"/>
                    </a:lnTo>
                    <a:lnTo>
                      <a:pt x="467" y="762"/>
                    </a:lnTo>
                    <a:lnTo>
                      <a:pt x="461" y="763"/>
                    </a:lnTo>
                    <a:lnTo>
                      <a:pt x="458" y="764"/>
                    </a:lnTo>
                    <a:lnTo>
                      <a:pt x="431" y="800"/>
                    </a:lnTo>
                    <a:lnTo>
                      <a:pt x="428" y="803"/>
                    </a:lnTo>
                    <a:lnTo>
                      <a:pt x="373" y="872"/>
                    </a:lnTo>
                    <a:lnTo>
                      <a:pt x="370" y="875"/>
                    </a:lnTo>
                    <a:lnTo>
                      <a:pt x="366" y="881"/>
                    </a:lnTo>
                    <a:lnTo>
                      <a:pt x="333" y="920"/>
                    </a:lnTo>
                    <a:lnTo>
                      <a:pt x="320" y="932"/>
                    </a:lnTo>
                    <a:lnTo>
                      <a:pt x="304" y="955"/>
                    </a:lnTo>
                    <a:lnTo>
                      <a:pt x="298" y="961"/>
                    </a:lnTo>
                    <a:lnTo>
                      <a:pt x="290" y="976"/>
                    </a:lnTo>
                    <a:lnTo>
                      <a:pt x="284" y="984"/>
                    </a:lnTo>
                    <a:lnTo>
                      <a:pt x="279" y="992"/>
                    </a:lnTo>
                    <a:lnTo>
                      <a:pt x="264" y="1010"/>
                    </a:lnTo>
                    <a:lnTo>
                      <a:pt x="257" y="1017"/>
                    </a:lnTo>
                    <a:lnTo>
                      <a:pt x="224" y="1045"/>
                    </a:lnTo>
                    <a:lnTo>
                      <a:pt x="207" y="1053"/>
                    </a:lnTo>
                    <a:lnTo>
                      <a:pt x="198" y="1056"/>
                    </a:lnTo>
                    <a:lnTo>
                      <a:pt x="188" y="1063"/>
                    </a:lnTo>
                    <a:lnTo>
                      <a:pt x="175" y="1076"/>
                    </a:lnTo>
                    <a:lnTo>
                      <a:pt x="120" y="1053"/>
                    </a:lnTo>
                    <a:lnTo>
                      <a:pt x="100" y="1052"/>
                    </a:lnTo>
                    <a:lnTo>
                      <a:pt x="71" y="1046"/>
                    </a:lnTo>
                    <a:lnTo>
                      <a:pt x="43" y="1053"/>
                    </a:lnTo>
                    <a:lnTo>
                      <a:pt x="34" y="1058"/>
                    </a:lnTo>
                    <a:lnTo>
                      <a:pt x="26" y="1070"/>
                    </a:lnTo>
                    <a:lnTo>
                      <a:pt x="24" y="1072"/>
                    </a:lnTo>
                    <a:lnTo>
                      <a:pt x="8" y="1096"/>
                    </a:lnTo>
                    <a:lnTo>
                      <a:pt x="0" y="1119"/>
                    </a:lnTo>
                    <a:lnTo>
                      <a:pt x="33" y="1207"/>
                    </a:lnTo>
                    <a:lnTo>
                      <a:pt x="37" y="1212"/>
                    </a:lnTo>
                    <a:lnTo>
                      <a:pt x="122" y="1212"/>
                    </a:lnTo>
                    <a:lnTo>
                      <a:pt x="125" y="1210"/>
                    </a:lnTo>
                    <a:lnTo>
                      <a:pt x="129" y="1210"/>
                    </a:lnTo>
                    <a:lnTo>
                      <a:pt x="132" y="1211"/>
                    </a:lnTo>
                    <a:lnTo>
                      <a:pt x="133" y="1212"/>
                    </a:lnTo>
                    <a:lnTo>
                      <a:pt x="3398" y="1212"/>
                    </a:lnTo>
                    <a:lnTo>
                      <a:pt x="3399" y="1210"/>
                    </a:lnTo>
                    <a:lnTo>
                      <a:pt x="3406" y="1202"/>
                    </a:lnTo>
                    <a:lnTo>
                      <a:pt x="3412" y="1200"/>
                    </a:lnTo>
                    <a:lnTo>
                      <a:pt x="3421" y="1200"/>
                    </a:lnTo>
                    <a:lnTo>
                      <a:pt x="3437" y="1200"/>
                    </a:lnTo>
                    <a:lnTo>
                      <a:pt x="3441" y="1198"/>
                    </a:lnTo>
                    <a:lnTo>
                      <a:pt x="3443" y="1197"/>
                    </a:lnTo>
                    <a:lnTo>
                      <a:pt x="3446" y="1197"/>
                    </a:lnTo>
                    <a:lnTo>
                      <a:pt x="3455" y="1193"/>
                    </a:lnTo>
                    <a:lnTo>
                      <a:pt x="3464" y="1187"/>
                    </a:lnTo>
                    <a:lnTo>
                      <a:pt x="3468" y="1185"/>
                    </a:lnTo>
                    <a:lnTo>
                      <a:pt x="3474" y="1186"/>
                    </a:lnTo>
                    <a:lnTo>
                      <a:pt x="3478" y="1187"/>
                    </a:lnTo>
                    <a:lnTo>
                      <a:pt x="3485" y="1192"/>
                    </a:lnTo>
                    <a:lnTo>
                      <a:pt x="3500" y="1202"/>
                    </a:lnTo>
                    <a:lnTo>
                      <a:pt x="3502" y="1204"/>
                    </a:lnTo>
                    <a:lnTo>
                      <a:pt x="3503" y="1205"/>
                    </a:lnTo>
                    <a:lnTo>
                      <a:pt x="3505" y="1207"/>
                    </a:lnTo>
                    <a:lnTo>
                      <a:pt x="3510" y="1211"/>
                    </a:lnTo>
                    <a:lnTo>
                      <a:pt x="3510" y="1212"/>
                    </a:lnTo>
                    <a:lnTo>
                      <a:pt x="4138" y="1212"/>
                    </a:lnTo>
                    <a:lnTo>
                      <a:pt x="4151" y="1203"/>
                    </a:lnTo>
                    <a:lnTo>
                      <a:pt x="4166" y="1196"/>
                    </a:lnTo>
                    <a:lnTo>
                      <a:pt x="4181" y="1190"/>
                    </a:lnTo>
                    <a:lnTo>
                      <a:pt x="4200" y="1185"/>
                    </a:lnTo>
                    <a:lnTo>
                      <a:pt x="4240" y="1175"/>
                    </a:lnTo>
                    <a:lnTo>
                      <a:pt x="4257" y="1171"/>
                    </a:lnTo>
                    <a:lnTo>
                      <a:pt x="4269" y="1167"/>
                    </a:lnTo>
                    <a:lnTo>
                      <a:pt x="4281" y="1158"/>
                    </a:lnTo>
                    <a:lnTo>
                      <a:pt x="4287" y="1152"/>
                    </a:lnTo>
                    <a:lnTo>
                      <a:pt x="4295" y="1149"/>
                    </a:lnTo>
                    <a:lnTo>
                      <a:pt x="4301" y="1147"/>
                    </a:lnTo>
                    <a:lnTo>
                      <a:pt x="4309" y="1148"/>
                    </a:lnTo>
                    <a:lnTo>
                      <a:pt x="4317" y="1153"/>
                    </a:lnTo>
                    <a:lnTo>
                      <a:pt x="4319" y="1156"/>
                    </a:lnTo>
                    <a:lnTo>
                      <a:pt x="4322" y="1160"/>
                    </a:lnTo>
                    <a:lnTo>
                      <a:pt x="4331" y="1169"/>
                    </a:lnTo>
                    <a:lnTo>
                      <a:pt x="4342" y="1177"/>
                    </a:lnTo>
                    <a:lnTo>
                      <a:pt x="4365" y="1188"/>
                    </a:lnTo>
                    <a:lnTo>
                      <a:pt x="4368" y="1186"/>
                    </a:lnTo>
                    <a:lnTo>
                      <a:pt x="4371" y="1184"/>
                    </a:lnTo>
                    <a:lnTo>
                      <a:pt x="4376" y="1183"/>
                    </a:lnTo>
                    <a:lnTo>
                      <a:pt x="4393" y="1173"/>
                    </a:lnTo>
                    <a:lnTo>
                      <a:pt x="4400" y="1168"/>
                    </a:lnTo>
                    <a:lnTo>
                      <a:pt x="4406" y="1166"/>
                    </a:lnTo>
                    <a:lnTo>
                      <a:pt x="4410" y="1158"/>
                    </a:lnTo>
                    <a:lnTo>
                      <a:pt x="4412" y="1153"/>
                    </a:lnTo>
                    <a:lnTo>
                      <a:pt x="4416" y="1150"/>
                    </a:lnTo>
                    <a:lnTo>
                      <a:pt x="4429" y="1139"/>
                    </a:lnTo>
                    <a:lnTo>
                      <a:pt x="4445" y="1131"/>
                    </a:lnTo>
                    <a:lnTo>
                      <a:pt x="4446" y="1129"/>
                    </a:lnTo>
                    <a:lnTo>
                      <a:pt x="4448" y="1128"/>
                    </a:lnTo>
                    <a:lnTo>
                      <a:pt x="4452" y="1126"/>
                    </a:lnTo>
                    <a:lnTo>
                      <a:pt x="4453" y="1124"/>
                    </a:lnTo>
                    <a:lnTo>
                      <a:pt x="4455" y="1123"/>
                    </a:lnTo>
                    <a:lnTo>
                      <a:pt x="4459" y="1121"/>
                    </a:lnTo>
                    <a:lnTo>
                      <a:pt x="4465" y="1115"/>
                    </a:lnTo>
                    <a:lnTo>
                      <a:pt x="4472" y="1109"/>
                    </a:lnTo>
                    <a:lnTo>
                      <a:pt x="4474" y="1103"/>
                    </a:lnTo>
                    <a:lnTo>
                      <a:pt x="4477" y="1097"/>
                    </a:lnTo>
                    <a:lnTo>
                      <a:pt x="4479" y="1090"/>
                    </a:lnTo>
                    <a:lnTo>
                      <a:pt x="4482" y="1084"/>
                    </a:lnTo>
                    <a:lnTo>
                      <a:pt x="4487" y="1055"/>
                    </a:lnTo>
                    <a:lnTo>
                      <a:pt x="4491" y="1043"/>
                    </a:lnTo>
                    <a:lnTo>
                      <a:pt x="4496" y="1035"/>
                    </a:lnTo>
                    <a:lnTo>
                      <a:pt x="4501" y="1030"/>
                    </a:lnTo>
                    <a:lnTo>
                      <a:pt x="4509" y="1027"/>
                    </a:lnTo>
                    <a:lnTo>
                      <a:pt x="4523" y="1023"/>
                    </a:lnTo>
                    <a:lnTo>
                      <a:pt x="4529" y="1018"/>
                    </a:lnTo>
                    <a:lnTo>
                      <a:pt x="4535" y="1012"/>
                    </a:lnTo>
                    <a:lnTo>
                      <a:pt x="4537" y="1002"/>
                    </a:lnTo>
                    <a:lnTo>
                      <a:pt x="4537" y="992"/>
                    </a:lnTo>
                    <a:lnTo>
                      <a:pt x="4534" y="982"/>
                    </a:lnTo>
                    <a:lnTo>
                      <a:pt x="4532" y="973"/>
                    </a:lnTo>
                    <a:lnTo>
                      <a:pt x="4529" y="963"/>
                    </a:lnTo>
                    <a:lnTo>
                      <a:pt x="4528" y="958"/>
                    </a:lnTo>
                    <a:lnTo>
                      <a:pt x="4529" y="954"/>
                    </a:lnTo>
                    <a:lnTo>
                      <a:pt x="4514" y="941"/>
                    </a:lnTo>
                    <a:lnTo>
                      <a:pt x="4500" y="926"/>
                    </a:lnTo>
                    <a:lnTo>
                      <a:pt x="4485" y="909"/>
                    </a:lnTo>
                    <a:lnTo>
                      <a:pt x="4471" y="898"/>
                    </a:lnTo>
                    <a:lnTo>
                      <a:pt x="4455" y="889"/>
                    </a:lnTo>
                    <a:lnTo>
                      <a:pt x="4440" y="882"/>
                    </a:lnTo>
                    <a:lnTo>
                      <a:pt x="4437" y="880"/>
                    </a:lnTo>
                    <a:lnTo>
                      <a:pt x="4435" y="879"/>
                    </a:lnTo>
                    <a:lnTo>
                      <a:pt x="4431" y="877"/>
                    </a:lnTo>
                    <a:lnTo>
                      <a:pt x="4423" y="873"/>
                    </a:lnTo>
                    <a:lnTo>
                      <a:pt x="4420" y="871"/>
                    </a:lnTo>
                    <a:lnTo>
                      <a:pt x="4418" y="870"/>
                    </a:lnTo>
                    <a:lnTo>
                      <a:pt x="4414" y="868"/>
                    </a:lnTo>
                    <a:lnTo>
                      <a:pt x="4406" y="864"/>
                    </a:lnTo>
                    <a:lnTo>
                      <a:pt x="4391" y="854"/>
                    </a:lnTo>
                    <a:lnTo>
                      <a:pt x="4381" y="847"/>
                    </a:lnTo>
                    <a:lnTo>
                      <a:pt x="4371" y="840"/>
                    </a:lnTo>
                    <a:lnTo>
                      <a:pt x="4364" y="836"/>
                    </a:lnTo>
                    <a:lnTo>
                      <a:pt x="4355" y="833"/>
                    </a:lnTo>
                    <a:lnTo>
                      <a:pt x="4346" y="833"/>
                    </a:lnTo>
                    <a:lnTo>
                      <a:pt x="4339" y="832"/>
                    </a:lnTo>
                    <a:lnTo>
                      <a:pt x="4331" y="832"/>
                    </a:lnTo>
                    <a:lnTo>
                      <a:pt x="4322" y="833"/>
                    </a:lnTo>
                    <a:lnTo>
                      <a:pt x="4312" y="835"/>
                    </a:lnTo>
                    <a:lnTo>
                      <a:pt x="4307" y="831"/>
                    </a:lnTo>
                    <a:lnTo>
                      <a:pt x="4305" y="824"/>
                    </a:lnTo>
                    <a:lnTo>
                      <a:pt x="4306" y="814"/>
                    </a:lnTo>
                    <a:lnTo>
                      <a:pt x="4306" y="803"/>
                    </a:lnTo>
                    <a:lnTo>
                      <a:pt x="4307" y="795"/>
                    </a:lnTo>
                    <a:lnTo>
                      <a:pt x="4307" y="790"/>
                    </a:lnTo>
                    <a:lnTo>
                      <a:pt x="4308" y="783"/>
                    </a:lnTo>
                    <a:lnTo>
                      <a:pt x="4311" y="765"/>
                    </a:lnTo>
                    <a:lnTo>
                      <a:pt x="4313" y="758"/>
                    </a:lnTo>
                    <a:lnTo>
                      <a:pt x="4315" y="754"/>
                    </a:lnTo>
                    <a:lnTo>
                      <a:pt x="4325" y="747"/>
                    </a:lnTo>
                    <a:lnTo>
                      <a:pt x="4339" y="744"/>
                    </a:lnTo>
                    <a:lnTo>
                      <a:pt x="4353" y="741"/>
                    </a:lnTo>
                    <a:lnTo>
                      <a:pt x="4369" y="737"/>
                    </a:lnTo>
                    <a:lnTo>
                      <a:pt x="4372" y="735"/>
                    </a:lnTo>
                    <a:lnTo>
                      <a:pt x="4376" y="734"/>
                    </a:lnTo>
                    <a:lnTo>
                      <a:pt x="4383" y="730"/>
                    </a:lnTo>
                    <a:lnTo>
                      <a:pt x="4385" y="727"/>
                    </a:lnTo>
                    <a:lnTo>
                      <a:pt x="4388" y="725"/>
                    </a:lnTo>
                    <a:lnTo>
                      <a:pt x="4394" y="719"/>
                    </a:lnTo>
                    <a:lnTo>
                      <a:pt x="4397" y="708"/>
                    </a:lnTo>
                    <a:lnTo>
                      <a:pt x="4398" y="700"/>
                    </a:lnTo>
                    <a:lnTo>
                      <a:pt x="4399" y="680"/>
                    </a:lnTo>
                    <a:lnTo>
                      <a:pt x="4402" y="675"/>
                    </a:lnTo>
                    <a:lnTo>
                      <a:pt x="4407" y="658"/>
                    </a:lnTo>
                    <a:lnTo>
                      <a:pt x="4413" y="641"/>
                    </a:lnTo>
                    <a:lnTo>
                      <a:pt x="4416" y="636"/>
                    </a:lnTo>
                    <a:lnTo>
                      <a:pt x="4427" y="629"/>
                    </a:lnTo>
                    <a:lnTo>
                      <a:pt x="4435" y="627"/>
                    </a:lnTo>
                    <a:lnTo>
                      <a:pt x="4446" y="627"/>
                    </a:lnTo>
                    <a:lnTo>
                      <a:pt x="4468" y="625"/>
                    </a:lnTo>
                    <a:lnTo>
                      <a:pt x="4495" y="626"/>
                    </a:lnTo>
                    <a:lnTo>
                      <a:pt x="4543" y="626"/>
                    </a:lnTo>
                    <a:lnTo>
                      <a:pt x="4553" y="624"/>
                    </a:lnTo>
                    <a:lnTo>
                      <a:pt x="4557" y="623"/>
                    </a:lnTo>
                    <a:lnTo>
                      <a:pt x="4562" y="623"/>
                    </a:lnTo>
                    <a:lnTo>
                      <a:pt x="4570" y="621"/>
                    </a:lnTo>
                    <a:lnTo>
                      <a:pt x="4577" y="619"/>
                    </a:lnTo>
                    <a:lnTo>
                      <a:pt x="4582" y="613"/>
                    </a:lnTo>
                    <a:lnTo>
                      <a:pt x="4584" y="610"/>
                    </a:lnTo>
                    <a:lnTo>
                      <a:pt x="4587" y="608"/>
                    </a:lnTo>
                    <a:lnTo>
                      <a:pt x="4591" y="601"/>
                    </a:lnTo>
                    <a:lnTo>
                      <a:pt x="4594" y="595"/>
                    </a:lnTo>
                    <a:lnTo>
                      <a:pt x="4597" y="566"/>
                    </a:lnTo>
                    <a:lnTo>
                      <a:pt x="4598" y="551"/>
                    </a:lnTo>
                    <a:lnTo>
                      <a:pt x="4602" y="538"/>
                    </a:lnTo>
                    <a:lnTo>
                      <a:pt x="4605" y="532"/>
                    </a:lnTo>
                    <a:lnTo>
                      <a:pt x="4610" y="529"/>
                    </a:lnTo>
                    <a:lnTo>
                      <a:pt x="4620" y="521"/>
                    </a:lnTo>
                    <a:lnTo>
                      <a:pt x="4630" y="501"/>
                    </a:lnTo>
                    <a:lnTo>
                      <a:pt x="4635" y="489"/>
                    </a:lnTo>
                    <a:lnTo>
                      <a:pt x="4643" y="482"/>
                    </a:lnTo>
                    <a:lnTo>
                      <a:pt x="4648" y="480"/>
                    </a:lnTo>
                    <a:lnTo>
                      <a:pt x="4658" y="478"/>
                    </a:lnTo>
                    <a:lnTo>
                      <a:pt x="4669" y="475"/>
                    </a:lnTo>
                    <a:lnTo>
                      <a:pt x="4684" y="472"/>
                    </a:lnTo>
                    <a:lnTo>
                      <a:pt x="4698" y="468"/>
                    </a:lnTo>
                    <a:lnTo>
                      <a:pt x="4711" y="464"/>
                    </a:lnTo>
                    <a:lnTo>
                      <a:pt x="4721" y="458"/>
                    </a:lnTo>
                    <a:lnTo>
                      <a:pt x="4729" y="454"/>
                    </a:lnTo>
                    <a:lnTo>
                      <a:pt x="4734" y="444"/>
                    </a:lnTo>
                    <a:lnTo>
                      <a:pt x="4736" y="439"/>
                    </a:lnTo>
                    <a:lnTo>
                      <a:pt x="4739" y="435"/>
                    </a:lnTo>
                    <a:lnTo>
                      <a:pt x="4743" y="425"/>
                    </a:lnTo>
                    <a:lnTo>
                      <a:pt x="4747" y="416"/>
                    </a:lnTo>
                    <a:lnTo>
                      <a:pt x="4762" y="375"/>
                    </a:lnTo>
                    <a:lnTo>
                      <a:pt x="4765" y="364"/>
                    </a:lnTo>
                    <a:lnTo>
                      <a:pt x="4770" y="355"/>
                    </a:lnTo>
                    <a:lnTo>
                      <a:pt x="4783" y="340"/>
                    </a:lnTo>
                    <a:lnTo>
                      <a:pt x="4798" y="337"/>
                    </a:lnTo>
                    <a:lnTo>
                      <a:pt x="4815" y="337"/>
                    </a:lnTo>
                    <a:lnTo>
                      <a:pt x="4823" y="335"/>
                    </a:lnTo>
                    <a:lnTo>
                      <a:pt x="4827" y="334"/>
                    </a:lnTo>
                    <a:lnTo>
                      <a:pt x="4832" y="334"/>
                    </a:lnTo>
                    <a:lnTo>
                      <a:pt x="4849" y="332"/>
                    </a:lnTo>
                    <a:lnTo>
                      <a:pt x="4852" y="330"/>
                    </a:lnTo>
                    <a:lnTo>
                      <a:pt x="4856" y="329"/>
                    </a:lnTo>
                    <a:lnTo>
                      <a:pt x="4859" y="327"/>
                    </a:lnTo>
                    <a:lnTo>
                      <a:pt x="4863" y="326"/>
                    </a:lnTo>
                    <a:lnTo>
                      <a:pt x="4869" y="322"/>
                    </a:lnTo>
                    <a:lnTo>
                      <a:pt x="4875" y="31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5" name="Freeform 8">
                <a:extLst>
                  <a:ext uri="{FF2B5EF4-FFF2-40B4-BE49-F238E27FC236}">
                    <a16:creationId xmlns:a16="http://schemas.microsoft.com/office/drawing/2014/main" id="{86D6FB5E-7C86-449A-A0ED-725EC6FEC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171"/>
                <a:ext cx="16" cy="4"/>
              </a:xfrm>
              <a:custGeom>
                <a:avLst/>
                <a:gdLst>
                  <a:gd name="T0" fmla="*/ 57 w 112"/>
                  <a:gd name="T1" fmla="*/ 8 h 27"/>
                  <a:gd name="T2" fmla="*/ 48 w 112"/>
                  <a:gd name="T3" fmla="*/ 12 h 27"/>
                  <a:gd name="T4" fmla="*/ 45 w 112"/>
                  <a:gd name="T5" fmla="*/ 12 h 27"/>
                  <a:gd name="T6" fmla="*/ 43 w 112"/>
                  <a:gd name="T7" fmla="*/ 13 h 27"/>
                  <a:gd name="T8" fmla="*/ 39 w 112"/>
                  <a:gd name="T9" fmla="*/ 15 h 27"/>
                  <a:gd name="T10" fmla="*/ 23 w 112"/>
                  <a:gd name="T11" fmla="*/ 15 h 27"/>
                  <a:gd name="T12" fmla="*/ 14 w 112"/>
                  <a:gd name="T13" fmla="*/ 15 h 27"/>
                  <a:gd name="T14" fmla="*/ 8 w 112"/>
                  <a:gd name="T15" fmla="*/ 17 h 27"/>
                  <a:gd name="T16" fmla="*/ 1 w 112"/>
                  <a:gd name="T17" fmla="*/ 25 h 27"/>
                  <a:gd name="T18" fmla="*/ 0 w 112"/>
                  <a:gd name="T19" fmla="*/ 27 h 27"/>
                  <a:gd name="T20" fmla="*/ 112 w 112"/>
                  <a:gd name="T21" fmla="*/ 27 h 27"/>
                  <a:gd name="T22" fmla="*/ 112 w 112"/>
                  <a:gd name="T23" fmla="*/ 26 h 27"/>
                  <a:gd name="T24" fmla="*/ 107 w 112"/>
                  <a:gd name="T25" fmla="*/ 22 h 27"/>
                  <a:gd name="T26" fmla="*/ 105 w 112"/>
                  <a:gd name="T27" fmla="*/ 20 h 27"/>
                  <a:gd name="T28" fmla="*/ 104 w 112"/>
                  <a:gd name="T29" fmla="*/ 19 h 27"/>
                  <a:gd name="T30" fmla="*/ 102 w 112"/>
                  <a:gd name="T31" fmla="*/ 17 h 27"/>
                  <a:gd name="T32" fmla="*/ 87 w 112"/>
                  <a:gd name="T33" fmla="*/ 7 h 27"/>
                  <a:gd name="T34" fmla="*/ 80 w 112"/>
                  <a:gd name="T35" fmla="*/ 2 h 27"/>
                  <a:gd name="T36" fmla="*/ 76 w 112"/>
                  <a:gd name="T37" fmla="*/ 1 h 27"/>
                  <a:gd name="T38" fmla="*/ 70 w 112"/>
                  <a:gd name="T39" fmla="*/ 0 h 27"/>
                  <a:gd name="T40" fmla="*/ 66 w 112"/>
                  <a:gd name="T41" fmla="*/ 2 h 27"/>
                  <a:gd name="T42" fmla="*/ 57 w 112"/>
                  <a:gd name="T4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2" h="27">
                    <a:moveTo>
                      <a:pt x="57" y="8"/>
                    </a:moveTo>
                    <a:lnTo>
                      <a:pt x="48" y="12"/>
                    </a:lnTo>
                    <a:lnTo>
                      <a:pt x="45" y="12"/>
                    </a:lnTo>
                    <a:lnTo>
                      <a:pt x="43" y="13"/>
                    </a:lnTo>
                    <a:lnTo>
                      <a:pt x="39" y="15"/>
                    </a:lnTo>
                    <a:lnTo>
                      <a:pt x="23" y="15"/>
                    </a:lnTo>
                    <a:lnTo>
                      <a:pt x="14" y="15"/>
                    </a:lnTo>
                    <a:lnTo>
                      <a:pt x="8" y="17"/>
                    </a:lnTo>
                    <a:lnTo>
                      <a:pt x="1" y="25"/>
                    </a:lnTo>
                    <a:lnTo>
                      <a:pt x="0" y="27"/>
                    </a:lnTo>
                    <a:lnTo>
                      <a:pt x="112" y="27"/>
                    </a:lnTo>
                    <a:lnTo>
                      <a:pt x="112" y="26"/>
                    </a:lnTo>
                    <a:lnTo>
                      <a:pt x="107" y="22"/>
                    </a:lnTo>
                    <a:lnTo>
                      <a:pt x="105" y="20"/>
                    </a:lnTo>
                    <a:lnTo>
                      <a:pt x="104" y="19"/>
                    </a:lnTo>
                    <a:lnTo>
                      <a:pt x="102" y="17"/>
                    </a:lnTo>
                    <a:lnTo>
                      <a:pt x="87" y="7"/>
                    </a:lnTo>
                    <a:lnTo>
                      <a:pt x="80" y="2"/>
                    </a:lnTo>
                    <a:lnTo>
                      <a:pt x="76" y="1"/>
                    </a:lnTo>
                    <a:lnTo>
                      <a:pt x="70" y="0"/>
                    </a:lnTo>
                    <a:lnTo>
                      <a:pt x="66" y="2"/>
                    </a:lnTo>
                    <a:lnTo>
                      <a:pt x="57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6" name="Freeform 9">
                <a:extLst>
                  <a:ext uri="{FF2B5EF4-FFF2-40B4-BE49-F238E27FC236}">
                    <a16:creationId xmlns:a16="http://schemas.microsoft.com/office/drawing/2014/main" id="{F0FA5158-C7C2-456C-9ECE-D786D2905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9" y="175"/>
                <a:ext cx="90" cy="23"/>
              </a:xfrm>
              <a:custGeom>
                <a:avLst/>
                <a:gdLst>
                  <a:gd name="T0" fmla="*/ 2 w 628"/>
                  <a:gd name="T1" fmla="*/ 4 h 163"/>
                  <a:gd name="T2" fmla="*/ 7 w 628"/>
                  <a:gd name="T3" fmla="*/ 18 h 163"/>
                  <a:gd name="T4" fmla="*/ 21 w 628"/>
                  <a:gd name="T5" fmla="*/ 30 h 163"/>
                  <a:gd name="T6" fmla="*/ 28 w 628"/>
                  <a:gd name="T7" fmla="*/ 49 h 163"/>
                  <a:gd name="T8" fmla="*/ 37 w 628"/>
                  <a:gd name="T9" fmla="*/ 60 h 163"/>
                  <a:gd name="T10" fmla="*/ 51 w 628"/>
                  <a:gd name="T11" fmla="*/ 65 h 163"/>
                  <a:gd name="T12" fmla="*/ 81 w 628"/>
                  <a:gd name="T13" fmla="*/ 65 h 163"/>
                  <a:gd name="T14" fmla="*/ 102 w 628"/>
                  <a:gd name="T15" fmla="*/ 61 h 163"/>
                  <a:gd name="T16" fmla="*/ 123 w 628"/>
                  <a:gd name="T17" fmla="*/ 61 h 163"/>
                  <a:gd name="T18" fmla="*/ 139 w 628"/>
                  <a:gd name="T19" fmla="*/ 57 h 163"/>
                  <a:gd name="T20" fmla="*/ 147 w 628"/>
                  <a:gd name="T21" fmla="*/ 52 h 163"/>
                  <a:gd name="T22" fmla="*/ 161 w 628"/>
                  <a:gd name="T23" fmla="*/ 52 h 163"/>
                  <a:gd name="T24" fmla="*/ 181 w 628"/>
                  <a:gd name="T25" fmla="*/ 67 h 163"/>
                  <a:gd name="T26" fmla="*/ 195 w 628"/>
                  <a:gd name="T27" fmla="*/ 93 h 163"/>
                  <a:gd name="T28" fmla="*/ 203 w 628"/>
                  <a:gd name="T29" fmla="*/ 112 h 163"/>
                  <a:gd name="T30" fmla="*/ 224 w 628"/>
                  <a:gd name="T31" fmla="*/ 108 h 163"/>
                  <a:gd name="T32" fmla="*/ 247 w 628"/>
                  <a:gd name="T33" fmla="*/ 109 h 163"/>
                  <a:gd name="T34" fmla="*/ 284 w 628"/>
                  <a:gd name="T35" fmla="*/ 121 h 163"/>
                  <a:gd name="T36" fmla="*/ 292 w 628"/>
                  <a:gd name="T37" fmla="*/ 135 h 163"/>
                  <a:gd name="T38" fmla="*/ 288 w 628"/>
                  <a:gd name="T39" fmla="*/ 153 h 163"/>
                  <a:gd name="T40" fmla="*/ 299 w 628"/>
                  <a:gd name="T41" fmla="*/ 163 h 163"/>
                  <a:gd name="T42" fmla="*/ 321 w 628"/>
                  <a:gd name="T43" fmla="*/ 157 h 163"/>
                  <a:gd name="T44" fmla="*/ 345 w 628"/>
                  <a:gd name="T45" fmla="*/ 161 h 163"/>
                  <a:gd name="T46" fmla="*/ 348 w 628"/>
                  <a:gd name="T47" fmla="*/ 161 h 163"/>
                  <a:gd name="T48" fmla="*/ 356 w 628"/>
                  <a:gd name="T49" fmla="*/ 163 h 163"/>
                  <a:gd name="T50" fmla="*/ 356 w 628"/>
                  <a:gd name="T51" fmla="*/ 156 h 163"/>
                  <a:gd name="T52" fmla="*/ 354 w 628"/>
                  <a:gd name="T53" fmla="*/ 141 h 163"/>
                  <a:gd name="T54" fmla="*/ 353 w 628"/>
                  <a:gd name="T55" fmla="*/ 106 h 163"/>
                  <a:gd name="T56" fmla="*/ 351 w 628"/>
                  <a:gd name="T57" fmla="*/ 93 h 163"/>
                  <a:gd name="T58" fmla="*/ 339 w 628"/>
                  <a:gd name="T59" fmla="*/ 70 h 163"/>
                  <a:gd name="T60" fmla="*/ 347 w 628"/>
                  <a:gd name="T61" fmla="*/ 61 h 163"/>
                  <a:gd name="T62" fmla="*/ 367 w 628"/>
                  <a:gd name="T63" fmla="*/ 68 h 163"/>
                  <a:gd name="T64" fmla="*/ 379 w 628"/>
                  <a:gd name="T65" fmla="*/ 72 h 163"/>
                  <a:gd name="T66" fmla="*/ 400 w 628"/>
                  <a:gd name="T67" fmla="*/ 76 h 163"/>
                  <a:gd name="T68" fmla="*/ 406 w 628"/>
                  <a:gd name="T69" fmla="*/ 77 h 163"/>
                  <a:gd name="T70" fmla="*/ 409 w 628"/>
                  <a:gd name="T71" fmla="*/ 78 h 163"/>
                  <a:gd name="T72" fmla="*/ 424 w 628"/>
                  <a:gd name="T73" fmla="*/ 76 h 163"/>
                  <a:gd name="T74" fmla="*/ 437 w 628"/>
                  <a:gd name="T75" fmla="*/ 84 h 163"/>
                  <a:gd name="T76" fmla="*/ 448 w 628"/>
                  <a:gd name="T77" fmla="*/ 97 h 163"/>
                  <a:gd name="T78" fmla="*/ 453 w 628"/>
                  <a:gd name="T79" fmla="*/ 96 h 163"/>
                  <a:gd name="T80" fmla="*/ 468 w 628"/>
                  <a:gd name="T81" fmla="*/ 92 h 163"/>
                  <a:gd name="T82" fmla="*/ 485 w 628"/>
                  <a:gd name="T83" fmla="*/ 84 h 163"/>
                  <a:gd name="T84" fmla="*/ 494 w 628"/>
                  <a:gd name="T85" fmla="*/ 78 h 163"/>
                  <a:gd name="T86" fmla="*/ 502 w 628"/>
                  <a:gd name="T87" fmla="*/ 68 h 163"/>
                  <a:gd name="T88" fmla="*/ 514 w 628"/>
                  <a:gd name="T89" fmla="*/ 57 h 163"/>
                  <a:gd name="T90" fmla="*/ 550 w 628"/>
                  <a:gd name="T91" fmla="*/ 41 h 163"/>
                  <a:gd name="T92" fmla="*/ 567 w 628"/>
                  <a:gd name="T93" fmla="*/ 28 h 163"/>
                  <a:gd name="T94" fmla="*/ 599 w 628"/>
                  <a:gd name="T95" fmla="*/ 15 h 163"/>
                  <a:gd name="T96" fmla="*/ 628 w 628"/>
                  <a:gd name="T97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28" h="163">
                    <a:moveTo>
                      <a:pt x="0" y="0"/>
                    </a:moveTo>
                    <a:lnTo>
                      <a:pt x="2" y="4"/>
                    </a:lnTo>
                    <a:lnTo>
                      <a:pt x="5" y="11"/>
                    </a:lnTo>
                    <a:lnTo>
                      <a:pt x="7" y="18"/>
                    </a:lnTo>
                    <a:lnTo>
                      <a:pt x="10" y="24"/>
                    </a:lnTo>
                    <a:lnTo>
                      <a:pt x="21" y="30"/>
                    </a:lnTo>
                    <a:lnTo>
                      <a:pt x="25" y="40"/>
                    </a:lnTo>
                    <a:lnTo>
                      <a:pt x="28" y="49"/>
                    </a:lnTo>
                    <a:lnTo>
                      <a:pt x="32" y="55"/>
                    </a:lnTo>
                    <a:lnTo>
                      <a:pt x="37" y="60"/>
                    </a:lnTo>
                    <a:lnTo>
                      <a:pt x="43" y="63"/>
                    </a:lnTo>
                    <a:lnTo>
                      <a:pt x="51" y="65"/>
                    </a:lnTo>
                    <a:lnTo>
                      <a:pt x="65" y="66"/>
                    </a:lnTo>
                    <a:lnTo>
                      <a:pt x="81" y="65"/>
                    </a:lnTo>
                    <a:lnTo>
                      <a:pt x="95" y="62"/>
                    </a:lnTo>
                    <a:lnTo>
                      <a:pt x="102" y="61"/>
                    </a:lnTo>
                    <a:lnTo>
                      <a:pt x="110" y="62"/>
                    </a:lnTo>
                    <a:lnTo>
                      <a:pt x="123" y="61"/>
                    </a:lnTo>
                    <a:lnTo>
                      <a:pt x="135" y="60"/>
                    </a:lnTo>
                    <a:lnTo>
                      <a:pt x="139" y="57"/>
                    </a:lnTo>
                    <a:lnTo>
                      <a:pt x="144" y="55"/>
                    </a:lnTo>
                    <a:lnTo>
                      <a:pt x="147" y="52"/>
                    </a:lnTo>
                    <a:lnTo>
                      <a:pt x="152" y="51"/>
                    </a:lnTo>
                    <a:lnTo>
                      <a:pt x="161" y="52"/>
                    </a:lnTo>
                    <a:lnTo>
                      <a:pt x="172" y="59"/>
                    </a:lnTo>
                    <a:lnTo>
                      <a:pt x="181" y="67"/>
                    </a:lnTo>
                    <a:lnTo>
                      <a:pt x="188" y="75"/>
                    </a:lnTo>
                    <a:lnTo>
                      <a:pt x="195" y="93"/>
                    </a:lnTo>
                    <a:lnTo>
                      <a:pt x="198" y="102"/>
                    </a:lnTo>
                    <a:lnTo>
                      <a:pt x="203" y="112"/>
                    </a:lnTo>
                    <a:lnTo>
                      <a:pt x="214" y="110"/>
                    </a:lnTo>
                    <a:lnTo>
                      <a:pt x="224" y="108"/>
                    </a:lnTo>
                    <a:lnTo>
                      <a:pt x="234" y="107"/>
                    </a:lnTo>
                    <a:lnTo>
                      <a:pt x="247" y="109"/>
                    </a:lnTo>
                    <a:lnTo>
                      <a:pt x="273" y="116"/>
                    </a:lnTo>
                    <a:lnTo>
                      <a:pt x="284" y="121"/>
                    </a:lnTo>
                    <a:lnTo>
                      <a:pt x="293" y="128"/>
                    </a:lnTo>
                    <a:lnTo>
                      <a:pt x="292" y="135"/>
                    </a:lnTo>
                    <a:lnTo>
                      <a:pt x="291" y="145"/>
                    </a:lnTo>
                    <a:lnTo>
                      <a:pt x="288" y="153"/>
                    </a:lnTo>
                    <a:lnTo>
                      <a:pt x="289" y="163"/>
                    </a:lnTo>
                    <a:lnTo>
                      <a:pt x="299" y="163"/>
                    </a:lnTo>
                    <a:lnTo>
                      <a:pt x="311" y="161"/>
                    </a:lnTo>
                    <a:lnTo>
                      <a:pt x="321" y="157"/>
                    </a:lnTo>
                    <a:lnTo>
                      <a:pt x="333" y="156"/>
                    </a:lnTo>
                    <a:lnTo>
                      <a:pt x="345" y="161"/>
                    </a:lnTo>
                    <a:lnTo>
                      <a:pt x="347" y="161"/>
                    </a:lnTo>
                    <a:lnTo>
                      <a:pt x="348" y="161"/>
                    </a:lnTo>
                    <a:lnTo>
                      <a:pt x="350" y="162"/>
                    </a:lnTo>
                    <a:lnTo>
                      <a:pt x="356" y="163"/>
                    </a:lnTo>
                    <a:lnTo>
                      <a:pt x="356" y="159"/>
                    </a:lnTo>
                    <a:lnTo>
                      <a:pt x="356" y="156"/>
                    </a:lnTo>
                    <a:lnTo>
                      <a:pt x="356" y="152"/>
                    </a:lnTo>
                    <a:lnTo>
                      <a:pt x="354" y="141"/>
                    </a:lnTo>
                    <a:lnTo>
                      <a:pt x="354" y="129"/>
                    </a:lnTo>
                    <a:lnTo>
                      <a:pt x="353" y="106"/>
                    </a:lnTo>
                    <a:lnTo>
                      <a:pt x="351" y="97"/>
                    </a:lnTo>
                    <a:lnTo>
                      <a:pt x="351" y="93"/>
                    </a:lnTo>
                    <a:lnTo>
                      <a:pt x="345" y="81"/>
                    </a:lnTo>
                    <a:lnTo>
                      <a:pt x="339" y="70"/>
                    </a:lnTo>
                    <a:lnTo>
                      <a:pt x="341" y="63"/>
                    </a:lnTo>
                    <a:lnTo>
                      <a:pt x="347" y="61"/>
                    </a:lnTo>
                    <a:lnTo>
                      <a:pt x="354" y="62"/>
                    </a:lnTo>
                    <a:lnTo>
                      <a:pt x="367" y="68"/>
                    </a:lnTo>
                    <a:lnTo>
                      <a:pt x="371" y="69"/>
                    </a:lnTo>
                    <a:lnTo>
                      <a:pt x="379" y="72"/>
                    </a:lnTo>
                    <a:lnTo>
                      <a:pt x="397" y="76"/>
                    </a:lnTo>
                    <a:lnTo>
                      <a:pt x="400" y="76"/>
                    </a:lnTo>
                    <a:lnTo>
                      <a:pt x="404" y="77"/>
                    </a:lnTo>
                    <a:lnTo>
                      <a:pt x="406" y="77"/>
                    </a:lnTo>
                    <a:lnTo>
                      <a:pt x="407" y="77"/>
                    </a:lnTo>
                    <a:lnTo>
                      <a:pt x="409" y="78"/>
                    </a:lnTo>
                    <a:lnTo>
                      <a:pt x="417" y="77"/>
                    </a:lnTo>
                    <a:lnTo>
                      <a:pt x="424" y="76"/>
                    </a:lnTo>
                    <a:lnTo>
                      <a:pt x="429" y="78"/>
                    </a:lnTo>
                    <a:lnTo>
                      <a:pt x="437" y="84"/>
                    </a:lnTo>
                    <a:lnTo>
                      <a:pt x="442" y="91"/>
                    </a:lnTo>
                    <a:lnTo>
                      <a:pt x="448" y="97"/>
                    </a:lnTo>
                    <a:lnTo>
                      <a:pt x="450" y="96"/>
                    </a:lnTo>
                    <a:lnTo>
                      <a:pt x="453" y="96"/>
                    </a:lnTo>
                    <a:lnTo>
                      <a:pt x="458" y="96"/>
                    </a:lnTo>
                    <a:lnTo>
                      <a:pt x="468" y="92"/>
                    </a:lnTo>
                    <a:lnTo>
                      <a:pt x="480" y="86"/>
                    </a:lnTo>
                    <a:lnTo>
                      <a:pt x="485" y="84"/>
                    </a:lnTo>
                    <a:lnTo>
                      <a:pt x="489" y="82"/>
                    </a:lnTo>
                    <a:lnTo>
                      <a:pt x="494" y="78"/>
                    </a:lnTo>
                    <a:lnTo>
                      <a:pt x="497" y="76"/>
                    </a:lnTo>
                    <a:lnTo>
                      <a:pt x="502" y="68"/>
                    </a:lnTo>
                    <a:lnTo>
                      <a:pt x="505" y="63"/>
                    </a:lnTo>
                    <a:lnTo>
                      <a:pt x="514" y="57"/>
                    </a:lnTo>
                    <a:lnTo>
                      <a:pt x="532" y="48"/>
                    </a:lnTo>
                    <a:lnTo>
                      <a:pt x="550" y="41"/>
                    </a:lnTo>
                    <a:lnTo>
                      <a:pt x="558" y="34"/>
                    </a:lnTo>
                    <a:lnTo>
                      <a:pt x="567" y="28"/>
                    </a:lnTo>
                    <a:lnTo>
                      <a:pt x="584" y="13"/>
                    </a:lnTo>
                    <a:lnTo>
                      <a:pt x="599" y="15"/>
                    </a:lnTo>
                    <a:lnTo>
                      <a:pt x="613" y="8"/>
                    </a:lnTo>
                    <a:lnTo>
                      <a:pt x="6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7" name="Freeform 10">
                <a:extLst>
                  <a:ext uri="{FF2B5EF4-FFF2-40B4-BE49-F238E27FC236}">
                    <a16:creationId xmlns:a16="http://schemas.microsoft.com/office/drawing/2014/main" id="{45BD4D54-9C0A-4B26-AAAB-72678B24A2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" y="348"/>
                <a:ext cx="620" cy="173"/>
              </a:xfrm>
              <a:custGeom>
                <a:avLst/>
                <a:gdLst>
                  <a:gd name="T0" fmla="*/ 532 w 4337"/>
                  <a:gd name="T1" fmla="*/ 37 h 1211"/>
                  <a:gd name="T2" fmla="*/ 525 w 4337"/>
                  <a:gd name="T3" fmla="*/ 65 h 1211"/>
                  <a:gd name="T4" fmla="*/ 543 w 4337"/>
                  <a:gd name="T5" fmla="*/ 126 h 1211"/>
                  <a:gd name="T6" fmla="*/ 489 w 4337"/>
                  <a:gd name="T7" fmla="*/ 190 h 1211"/>
                  <a:gd name="T8" fmla="*/ 460 w 4337"/>
                  <a:gd name="T9" fmla="*/ 202 h 1211"/>
                  <a:gd name="T10" fmla="*/ 438 w 4337"/>
                  <a:gd name="T11" fmla="*/ 250 h 1211"/>
                  <a:gd name="T12" fmla="*/ 419 w 4337"/>
                  <a:gd name="T13" fmla="*/ 290 h 1211"/>
                  <a:gd name="T14" fmla="*/ 385 w 4337"/>
                  <a:gd name="T15" fmla="*/ 355 h 1211"/>
                  <a:gd name="T16" fmla="*/ 329 w 4337"/>
                  <a:gd name="T17" fmla="*/ 423 h 1211"/>
                  <a:gd name="T18" fmla="*/ 311 w 4337"/>
                  <a:gd name="T19" fmla="*/ 434 h 1211"/>
                  <a:gd name="T20" fmla="*/ 329 w 4337"/>
                  <a:gd name="T21" fmla="*/ 471 h 1211"/>
                  <a:gd name="T22" fmla="*/ 328 w 4337"/>
                  <a:gd name="T23" fmla="*/ 487 h 1211"/>
                  <a:gd name="T24" fmla="*/ 307 w 4337"/>
                  <a:gd name="T25" fmla="*/ 508 h 1211"/>
                  <a:gd name="T26" fmla="*/ 316 w 4337"/>
                  <a:gd name="T27" fmla="*/ 576 h 1211"/>
                  <a:gd name="T28" fmla="*/ 333 w 4337"/>
                  <a:gd name="T29" fmla="*/ 612 h 1211"/>
                  <a:gd name="T30" fmla="*/ 378 w 4337"/>
                  <a:gd name="T31" fmla="*/ 603 h 1211"/>
                  <a:gd name="T32" fmla="*/ 380 w 4337"/>
                  <a:gd name="T33" fmla="*/ 599 h 1211"/>
                  <a:gd name="T34" fmla="*/ 393 w 4337"/>
                  <a:gd name="T35" fmla="*/ 586 h 1211"/>
                  <a:gd name="T36" fmla="*/ 462 w 4337"/>
                  <a:gd name="T37" fmla="*/ 551 h 1211"/>
                  <a:gd name="T38" fmla="*/ 487 w 4337"/>
                  <a:gd name="T39" fmla="*/ 571 h 1211"/>
                  <a:gd name="T40" fmla="*/ 470 w 4337"/>
                  <a:gd name="T41" fmla="*/ 632 h 1211"/>
                  <a:gd name="T42" fmla="*/ 477 w 4337"/>
                  <a:gd name="T43" fmla="*/ 642 h 1211"/>
                  <a:gd name="T44" fmla="*/ 450 w 4337"/>
                  <a:gd name="T45" fmla="*/ 670 h 1211"/>
                  <a:gd name="T46" fmla="*/ 428 w 4337"/>
                  <a:gd name="T47" fmla="*/ 675 h 1211"/>
                  <a:gd name="T48" fmla="*/ 411 w 4337"/>
                  <a:gd name="T49" fmla="*/ 679 h 1211"/>
                  <a:gd name="T50" fmla="*/ 377 w 4337"/>
                  <a:gd name="T51" fmla="*/ 700 h 1211"/>
                  <a:gd name="T52" fmla="*/ 339 w 4337"/>
                  <a:gd name="T53" fmla="*/ 735 h 1211"/>
                  <a:gd name="T54" fmla="*/ 310 w 4337"/>
                  <a:gd name="T55" fmla="*/ 752 h 1211"/>
                  <a:gd name="T56" fmla="*/ 298 w 4337"/>
                  <a:gd name="T57" fmla="*/ 772 h 1211"/>
                  <a:gd name="T58" fmla="*/ 269 w 4337"/>
                  <a:gd name="T59" fmla="*/ 807 h 1211"/>
                  <a:gd name="T60" fmla="*/ 258 w 4337"/>
                  <a:gd name="T61" fmla="*/ 814 h 1211"/>
                  <a:gd name="T62" fmla="*/ 229 w 4337"/>
                  <a:gd name="T63" fmla="*/ 822 h 1211"/>
                  <a:gd name="T64" fmla="*/ 197 w 4337"/>
                  <a:gd name="T65" fmla="*/ 854 h 1211"/>
                  <a:gd name="T66" fmla="*/ 177 w 4337"/>
                  <a:gd name="T67" fmla="*/ 885 h 1211"/>
                  <a:gd name="T68" fmla="*/ 163 w 4337"/>
                  <a:gd name="T69" fmla="*/ 923 h 1211"/>
                  <a:gd name="T70" fmla="*/ 136 w 4337"/>
                  <a:gd name="T71" fmla="*/ 965 h 1211"/>
                  <a:gd name="T72" fmla="*/ 115 w 4337"/>
                  <a:gd name="T73" fmla="*/ 966 h 1211"/>
                  <a:gd name="T74" fmla="*/ 85 w 4337"/>
                  <a:gd name="T75" fmla="*/ 915 h 1211"/>
                  <a:gd name="T76" fmla="*/ 62 w 4337"/>
                  <a:gd name="T77" fmla="*/ 903 h 1211"/>
                  <a:gd name="T78" fmla="*/ 42 w 4337"/>
                  <a:gd name="T79" fmla="*/ 926 h 1211"/>
                  <a:gd name="T80" fmla="*/ 31 w 4337"/>
                  <a:gd name="T81" fmla="*/ 930 h 1211"/>
                  <a:gd name="T82" fmla="*/ 10 w 4337"/>
                  <a:gd name="T83" fmla="*/ 955 h 1211"/>
                  <a:gd name="T84" fmla="*/ 23 w 4337"/>
                  <a:gd name="T85" fmla="*/ 1014 h 1211"/>
                  <a:gd name="T86" fmla="*/ 33 w 4337"/>
                  <a:gd name="T87" fmla="*/ 1025 h 1211"/>
                  <a:gd name="T88" fmla="*/ 50 w 4337"/>
                  <a:gd name="T89" fmla="*/ 1032 h 1211"/>
                  <a:gd name="T90" fmla="*/ 66 w 4337"/>
                  <a:gd name="T91" fmla="*/ 1092 h 1211"/>
                  <a:gd name="T92" fmla="*/ 56 w 4337"/>
                  <a:gd name="T93" fmla="*/ 1122 h 1211"/>
                  <a:gd name="T94" fmla="*/ 95 w 4337"/>
                  <a:gd name="T95" fmla="*/ 1109 h 1211"/>
                  <a:gd name="T96" fmla="*/ 144 w 4337"/>
                  <a:gd name="T97" fmla="*/ 1089 h 1211"/>
                  <a:gd name="T98" fmla="*/ 164 w 4337"/>
                  <a:gd name="T99" fmla="*/ 1105 h 1211"/>
                  <a:gd name="T100" fmla="*/ 261 w 4337"/>
                  <a:gd name="T101" fmla="*/ 1093 h 1211"/>
                  <a:gd name="T102" fmla="*/ 252 w 4337"/>
                  <a:gd name="T103" fmla="*/ 1134 h 1211"/>
                  <a:gd name="T104" fmla="*/ 238 w 4337"/>
                  <a:gd name="T105" fmla="*/ 1161 h 1211"/>
                  <a:gd name="T106" fmla="*/ 252 w 4337"/>
                  <a:gd name="T107" fmla="*/ 1211 h 1211"/>
                  <a:gd name="T108" fmla="*/ 506 w 4337"/>
                  <a:gd name="T109" fmla="*/ 24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337" h="1211">
                    <a:moveTo>
                      <a:pt x="537" y="22"/>
                    </a:moveTo>
                    <a:lnTo>
                      <a:pt x="539" y="24"/>
                    </a:lnTo>
                    <a:lnTo>
                      <a:pt x="539" y="26"/>
                    </a:lnTo>
                    <a:lnTo>
                      <a:pt x="532" y="37"/>
                    </a:lnTo>
                    <a:lnTo>
                      <a:pt x="532" y="38"/>
                    </a:lnTo>
                    <a:lnTo>
                      <a:pt x="523" y="52"/>
                    </a:lnTo>
                    <a:lnTo>
                      <a:pt x="523" y="56"/>
                    </a:lnTo>
                    <a:lnTo>
                      <a:pt x="525" y="65"/>
                    </a:lnTo>
                    <a:lnTo>
                      <a:pt x="527" y="71"/>
                    </a:lnTo>
                    <a:lnTo>
                      <a:pt x="533" y="91"/>
                    </a:lnTo>
                    <a:lnTo>
                      <a:pt x="543" y="124"/>
                    </a:lnTo>
                    <a:lnTo>
                      <a:pt x="543" y="126"/>
                    </a:lnTo>
                    <a:lnTo>
                      <a:pt x="494" y="176"/>
                    </a:lnTo>
                    <a:lnTo>
                      <a:pt x="487" y="181"/>
                    </a:lnTo>
                    <a:lnTo>
                      <a:pt x="489" y="188"/>
                    </a:lnTo>
                    <a:lnTo>
                      <a:pt x="489" y="190"/>
                    </a:lnTo>
                    <a:lnTo>
                      <a:pt x="484" y="193"/>
                    </a:lnTo>
                    <a:lnTo>
                      <a:pt x="483" y="193"/>
                    </a:lnTo>
                    <a:lnTo>
                      <a:pt x="467" y="198"/>
                    </a:lnTo>
                    <a:lnTo>
                      <a:pt x="460" y="202"/>
                    </a:lnTo>
                    <a:lnTo>
                      <a:pt x="455" y="207"/>
                    </a:lnTo>
                    <a:lnTo>
                      <a:pt x="443" y="229"/>
                    </a:lnTo>
                    <a:lnTo>
                      <a:pt x="441" y="243"/>
                    </a:lnTo>
                    <a:lnTo>
                      <a:pt x="438" y="250"/>
                    </a:lnTo>
                    <a:lnTo>
                      <a:pt x="438" y="251"/>
                    </a:lnTo>
                    <a:lnTo>
                      <a:pt x="434" y="258"/>
                    </a:lnTo>
                    <a:lnTo>
                      <a:pt x="428" y="274"/>
                    </a:lnTo>
                    <a:lnTo>
                      <a:pt x="419" y="290"/>
                    </a:lnTo>
                    <a:lnTo>
                      <a:pt x="395" y="323"/>
                    </a:lnTo>
                    <a:lnTo>
                      <a:pt x="391" y="337"/>
                    </a:lnTo>
                    <a:lnTo>
                      <a:pt x="390" y="350"/>
                    </a:lnTo>
                    <a:lnTo>
                      <a:pt x="385" y="355"/>
                    </a:lnTo>
                    <a:lnTo>
                      <a:pt x="382" y="359"/>
                    </a:lnTo>
                    <a:lnTo>
                      <a:pt x="382" y="360"/>
                    </a:lnTo>
                    <a:lnTo>
                      <a:pt x="330" y="422"/>
                    </a:lnTo>
                    <a:lnTo>
                      <a:pt x="329" y="423"/>
                    </a:lnTo>
                    <a:lnTo>
                      <a:pt x="323" y="427"/>
                    </a:lnTo>
                    <a:lnTo>
                      <a:pt x="320" y="428"/>
                    </a:lnTo>
                    <a:lnTo>
                      <a:pt x="317" y="431"/>
                    </a:lnTo>
                    <a:lnTo>
                      <a:pt x="311" y="434"/>
                    </a:lnTo>
                    <a:lnTo>
                      <a:pt x="325" y="464"/>
                    </a:lnTo>
                    <a:lnTo>
                      <a:pt x="328" y="469"/>
                    </a:lnTo>
                    <a:lnTo>
                      <a:pt x="328" y="470"/>
                    </a:lnTo>
                    <a:lnTo>
                      <a:pt x="329" y="471"/>
                    </a:lnTo>
                    <a:lnTo>
                      <a:pt x="333" y="483"/>
                    </a:lnTo>
                    <a:lnTo>
                      <a:pt x="333" y="485"/>
                    </a:lnTo>
                    <a:lnTo>
                      <a:pt x="329" y="486"/>
                    </a:lnTo>
                    <a:lnTo>
                      <a:pt x="328" y="487"/>
                    </a:lnTo>
                    <a:lnTo>
                      <a:pt x="324" y="486"/>
                    </a:lnTo>
                    <a:lnTo>
                      <a:pt x="309" y="487"/>
                    </a:lnTo>
                    <a:lnTo>
                      <a:pt x="306" y="490"/>
                    </a:lnTo>
                    <a:lnTo>
                      <a:pt x="307" y="508"/>
                    </a:lnTo>
                    <a:lnTo>
                      <a:pt x="311" y="521"/>
                    </a:lnTo>
                    <a:lnTo>
                      <a:pt x="315" y="562"/>
                    </a:lnTo>
                    <a:lnTo>
                      <a:pt x="315" y="563"/>
                    </a:lnTo>
                    <a:lnTo>
                      <a:pt x="316" y="576"/>
                    </a:lnTo>
                    <a:lnTo>
                      <a:pt x="318" y="585"/>
                    </a:lnTo>
                    <a:lnTo>
                      <a:pt x="320" y="590"/>
                    </a:lnTo>
                    <a:lnTo>
                      <a:pt x="332" y="612"/>
                    </a:lnTo>
                    <a:lnTo>
                      <a:pt x="333" y="612"/>
                    </a:lnTo>
                    <a:lnTo>
                      <a:pt x="338" y="613"/>
                    </a:lnTo>
                    <a:lnTo>
                      <a:pt x="341" y="614"/>
                    </a:lnTo>
                    <a:lnTo>
                      <a:pt x="361" y="613"/>
                    </a:lnTo>
                    <a:lnTo>
                      <a:pt x="378" y="603"/>
                    </a:lnTo>
                    <a:lnTo>
                      <a:pt x="378" y="602"/>
                    </a:lnTo>
                    <a:lnTo>
                      <a:pt x="379" y="600"/>
                    </a:lnTo>
                    <a:lnTo>
                      <a:pt x="380" y="600"/>
                    </a:lnTo>
                    <a:lnTo>
                      <a:pt x="380" y="599"/>
                    </a:lnTo>
                    <a:lnTo>
                      <a:pt x="383" y="595"/>
                    </a:lnTo>
                    <a:lnTo>
                      <a:pt x="383" y="594"/>
                    </a:lnTo>
                    <a:lnTo>
                      <a:pt x="387" y="590"/>
                    </a:lnTo>
                    <a:lnTo>
                      <a:pt x="393" y="586"/>
                    </a:lnTo>
                    <a:lnTo>
                      <a:pt x="395" y="585"/>
                    </a:lnTo>
                    <a:lnTo>
                      <a:pt x="404" y="579"/>
                    </a:lnTo>
                    <a:lnTo>
                      <a:pt x="450" y="555"/>
                    </a:lnTo>
                    <a:lnTo>
                      <a:pt x="462" y="551"/>
                    </a:lnTo>
                    <a:lnTo>
                      <a:pt x="463" y="551"/>
                    </a:lnTo>
                    <a:lnTo>
                      <a:pt x="487" y="569"/>
                    </a:lnTo>
                    <a:lnTo>
                      <a:pt x="489" y="570"/>
                    </a:lnTo>
                    <a:lnTo>
                      <a:pt x="487" y="571"/>
                    </a:lnTo>
                    <a:lnTo>
                      <a:pt x="424" y="606"/>
                    </a:lnTo>
                    <a:lnTo>
                      <a:pt x="453" y="622"/>
                    </a:lnTo>
                    <a:lnTo>
                      <a:pt x="456" y="625"/>
                    </a:lnTo>
                    <a:lnTo>
                      <a:pt x="470" y="632"/>
                    </a:lnTo>
                    <a:lnTo>
                      <a:pt x="473" y="635"/>
                    </a:lnTo>
                    <a:lnTo>
                      <a:pt x="474" y="635"/>
                    </a:lnTo>
                    <a:lnTo>
                      <a:pt x="477" y="641"/>
                    </a:lnTo>
                    <a:lnTo>
                      <a:pt x="477" y="642"/>
                    </a:lnTo>
                    <a:lnTo>
                      <a:pt x="474" y="650"/>
                    </a:lnTo>
                    <a:lnTo>
                      <a:pt x="462" y="667"/>
                    </a:lnTo>
                    <a:lnTo>
                      <a:pt x="461" y="668"/>
                    </a:lnTo>
                    <a:lnTo>
                      <a:pt x="450" y="670"/>
                    </a:lnTo>
                    <a:lnTo>
                      <a:pt x="443" y="670"/>
                    </a:lnTo>
                    <a:lnTo>
                      <a:pt x="430" y="674"/>
                    </a:lnTo>
                    <a:lnTo>
                      <a:pt x="429" y="675"/>
                    </a:lnTo>
                    <a:lnTo>
                      <a:pt x="428" y="675"/>
                    </a:lnTo>
                    <a:lnTo>
                      <a:pt x="420" y="678"/>
                    </a:lnTo>
                    <a:lnTo>
                      <a:pt x="417" y="678"/>
                    </a:lnTo>
                    <a:lnTo>
                      <a:pt x="414" y="679"/>
                    </a:lnTo>
                    <a:lnTo>
                      <a:pt x="411" y="679"/>
                    </a:lnTo>
                    <a:lnTo>
                      <a:pt x="390" y="695"/>
                    </a:lnTo>
                    <a:lnTo>
                      <a:pt x="389" y="695"/>
                    </a:lnTo>
                    <a:lnTo>
                      <a:pt x="381" y="698"/>
                    </a:lnTo>
                    <a:lnTo>
                      <a:pt x="377" y="700"/>
                    </a:lnTo>
                    <a:lnTo>
                      <a:pt x="353" y="708"/>
                    </a:lnTo>
                    <a:lnTo>
                      <a:pt x="350" y="713"/>
                    </a:lnTo>
                    <a:lnTo>
                      <a:pt x="340" y="735"/>
                    </a:lnTo>
                    <a:lnTo>
                      <a:pt x="339" y="735"/>
                    </a:lnTo>
                    <a:lnTo>
                      <a:pt x="338" y="736"/>
                    </a:lnTo>
                    <a:lnTo>
                      <a:pt x="314" y="751"/>
                    </a:lnTo>
                    <a:lnTo>
                      <a:pt x="313" y="751"/>
                    </a:lnTo>
                    <a:lnTo>
                      <a:pt x="310" y="752"/>
                    </a:lnTo>
                    <a:lnTo>
                      <a:pt x="306" y="754"/>
                    </a:lnTo>
                    <a:lnTo>
                      <a:pt x="303" y="756"/>
                    </a:lnTo>
                    <a:lnTo>
                      <a:pt x="298" y="766"/>
                    </a:lnTo>
                    <a:lnTo>
                      <a:pt x="298" y="772"/>
                    </a:lnTo>
                    <a:lnTo>
                      <a:pt x="295" y="777"/>
                    </a:lnTo>
                    <a:lnTo>
                      <a:pt x="295" y="778"/>
                    </a:lnTo>
                    <a:lnTo>
                      <a:pt x="289" y="784"/>
                    </a:lnTo>
                    <a:lnTo>
                      <a:pt x="269" y="807"/>
                    </a:lnTo>
                    <a:lnTo>
                      <a:pt x="268" y="808"/>
                    </a:lnTo>
                    <a:lnTo>
                      <a:pt x="267" y="808"/>
                    </a:lnTo>
                    <a:lnTo>
                      <a:pt x="266" y="809"/>
                    </a:lnTo>
                    <a:lnTo>
                      <a:pt x="258" y="814"/>
                    </a:lnTo>
                    <a:lnTo>
                      <a:pt x="257" y="814"/>
                    </a:lnTo>
                    <a:lnTo>
                      <a:pt x="245" y="817"/>
                    </a:lnTo>
                    <a:lnTo>
                      <a:pt x="241" y="819"/>
                    </a:lnTo>
                    <a:lnTo>
                      <a:pt x="229" y="822"/>
                    </a:lnTo>
                    <a:lnTo>
                      <a:pt x="205" y="841"/>
                    </a:lnTo>
                    <a:lnTo>
                      <a:pt x="202" y="845"/>
                    </a:lnTo>
                    <a:lnTo>
                      <a:pt x="198" y="853"/>
                    </a:lnTo>
                    <a:lnTo>
                      <a:pt x="197" y="854"/>
                    </a:lnTo>
                    <a:lnTo>
                      <a:pt x="183" y="870"/>
                    </a:lnTo>
                    <a:lnTo>
                      <a:pt x="180" y="878"/>
                    </a:lnTo>
                    <a:lnTo>
                      <a:pt x="179" y="880"/>
                    </a:lnTo>
                    <a:lnTo>
                      <a:pt x="177" y="885"/>
                    </a:lnTo>
                    <a:lnTo>
                      <a:pt x="173" y="892"/>
                    </a:lnTo>
                    <a:lnTo>
                      <a:pt x="173" y="893"/>
                    </a:lnTo>
                    <a:lnTo>
                      <a:pt x="166" y="904"/>
                    </a:lnTo>
                    <a:lnTo>
                      <a:pt x="163" y="923"/>
                    </a:lnTo>
                    <a:lnTo>
                      <a:pt x="163" y="942"/>
                    </a:lnTo>
                    <a:lnTo>
                      <a:pt x="161" y="944"/>
                    </a:lnTo>
                    <a:lnTo>
                      <a:pt x="160" y="944"/>
                    </a:lnTo>
                    <a:lnTo>
                      <a:pt x="136" y="965"/>
                    </a:lnTo>
                    <a:lnTo>
                      <a:pt x="135" y="965"/>
                    </a:lnTo>
                    <a:lnTo>
                      <a:pt x="122" y="967"/>
                    </a:lnTo>
                    <a:lnTo>
                      <a:pt x="116" y="966"/>
                    </a:lnTo>
                    <a:lnTo>
                      <a:pt x="115" y="966"/>
                    </a:lnTo>
                    <a:lnTo>
                      <a:pt x="110" y="961"/>
                    </a:lnTo>
                    <a:lnTo>
                      <a:pt x="107" y="954"/>
                    </a:lnTo>
                    <a:lnTo>
                      <a:pt x="98" y="942"/>
                    </a:lnTo>
                    <a:lnTo>
                      <a:pt x="85" y="915"/>
                    </a:lnTo>
                    <a:lnTo>
                      <a:pt x="80" y="898"/>
                    </a:lnTo>
                    <a:lnTo>
                      <a:pt x="79" y="897"/>
                    </a:lnTo>
                    <a:lnTo>
                      <a:pt x="72" y="892"/>
                    </a:lnTo>
                    <a:lnTo>
                      <a:pt x="62" y="903"/>
                    </a:lnTo>
                    <a:lnTo>
                      <a:pt x="62" y="904"/>
                    </a:lnTo>
                    <a:lnTo>
                      <a:pt x="49" y="915"/>
                    </a:lnTo>
                    <a:lnTo>
                      <a:pt x="47" y="916"/>
                    </a:lnTo>
                    <a:lnTo>
                      <a:pt x="42" y="926"/>
                    </a:lnTo>
                    <a:lnTo>
                      <a:pt x="41" y="927"/>
                    </a:lnTo>
                    <a:lnTo>
                      <a:pt x="34" y="929"/>
                    </a:lnTo>
                    <a:lnTo>
                      <a:pt x="32" y="930"/>
                    </a:lnTo>
                    <a:lnTo>
                      <a:pt x="31" y="930"/>
                    </a:lnTo>
                    <a:lnTo>
                      <a:pt x="13" y="932"/>
                    </a:lnTo>
                    <a:lnTo>
                      <a:pt x="0" y="932"/>
                    </a:lnTo>
                    <a:lnTo>
                      <a:pt x="1" y="943"/>
                    </a:lnTo>
                    <a:lnTo>
                      <a:pt x="10" y="955"/>
                    </a:lnTo>
                    <a:lnTo>
                      <a:pt x="14" y="962"/>
                    </a:lnTo>
                    <a:lnTo>
                      <a:pt x="15" y="962"/>
                    </a:lnTo>
                    <a:lnTo>
                      <a:pt x="18" y="999"/>
                    </a:lnTo>
                    <a:lnTo>
                      <a:pt x="23" y="1014"/>
                    </a:lnTo>
                    <a:lnTo>
                      <a:pt x="23" y="1015"/>
                    </a:lnTo>
                    <a:lnTo>
                      <a:pt x="24" y="1015"/>
                    </a:lnTo>
                    <a:lnTo>
                      <a:pt x="28" y="1021"/>
                    </a:lnTo>
                    <a:lnTo>
                      <a:pt x="33" y="1025"/>
                    </a:lnTo>
                    <a:lnTo>
                      <a:pt x="38" y="1025"/>
                    </a:lnTo>
                    <a:lnTo>
                      <a:pt x="43" y="1027"/>
                    </a:lnTo>
                    <a:lnTo>
                      <a:pt x="45" y="1028"/>
                    </a:lnTo>
                    <a:lnTo>
                      <a:pt x="50" y="1032"/>
                    </a:lnTo>
                    <a:lnTo>
                      <a:pt x="51" y="1033"/>
                    </a:lnTo>
                    <a:lnTo>
                      <a:pt x="51" y="1040"/>
                    </a:lnTo>
                    <a:lnTo>
                      <a:pt x="67" y="1054"/>
                    </a:lnTo>
                    <a:lnTo>
                      <a:pt x="66" y="1092"/>
                    </a:lnTo>
                    <a:lnTo>
                      <a:pt x="65" y="1093"/>
                    </a:lnTo>
                    <a:lnTo>
                      <a:pt x="53" y="1108"/>
                    </a:lnTo>
                    <a:lnTo>
                      <a:pt x="51" y="1112"/>
                    </a:lnTo>
                    <a:lnTo>
                      <a:pt x="56" y="1122"/>
                    </a:lnTo>
                    <a:lnTo>
                      <a:pt x="66" y="1123"/>
                    </a:lnTo>
                    <a:lnTo>
                      <a:pt x="73" y="1119"/>
                    </a:lnTo>
                    <a:lnTo>
                      <a:pt x="89" y="1113"/>
                    </a:lnTo>
                    <a:lnTo>
                      <a:pt x="95" y="1109"/>
                    </a:lnTo>
                    <a:lnTo>
                      <a:pt x="112" y="1093"/>
                    </a:lnTo>
                    <a:lnTo>
                      <a:pt x="137" y="1088"/>
                    </a:lnTo>
                    <a:lnTo>
                      <a:pt x="138" y="1088"/>
                    </a:lnTo>
                    <a:lnTo>
                      <a:pt x="144" y="1089"/>
                    </a:lnTo>
                    <a:lnTo>
                      <a:pt x="145" y="1090"/>
                    </a:lnTo>
                    <a:lnTo>
                      <a:pt x="158" y="1099"/>
                    </a:lnTo>
                    <a:lnTo>
                      <a:pt x="158" y="1100"/>
                    </a:lnTo>
                    <a:lnTo>
                      <a:pt x="164" y="1105"/>
                    </a:lnTo>
                    <a:lnTo>
                      <a:pt x="190" y="1098"/>
                    </a:lnTo>
                    <a:lnTo>
                      <a:pt x="201" y="1098"/>
                    </a:lnTo>
                    <a:lnTo>
                      <a:pt x="245" y="1093"/>
                    </a:lnTo>
                    <a:lnTo>
                      <a:pt x="261" y="1093"/>
                    </a:lnTo>
                    <a:lnTo>
                      <a:pt x="262" y="1095"/>
                    </a:lnTo>
                    <a:lnTo>
                      <a:pt x="263" y="1099"/>
                    </a:lnTo>
                    <a:lnTo>
                      <a:pt x="263" y="1100"/>
                    </a:lnTo>
                    <a:lnTo>
                      <a:pt x="252" y="1134"/>
                    </a:lnTo>
                    <a:lnTo>
                      <a:pt x="245" y="1151"/>
                    </a:lnTo>
                    <a:lnTo>
                      <a:pt x="245" y="1152"/>
                    </a:lnTo>
                    <a:lnTo>
                      <a:pt x="242" y="1154"/>
                    </a:lnTo>
                    <a:lnTo>
                      <a:pt x="238" y="1161"/>
                    </a:lnTo>
                    <a:lnTo>
                      <a:pt x="240" y="1168"/>
                    </a:lnTo>
                    <a:lnTo>
                      <a:pt x="244" y="1175"/>
                    </a:lnTo>
                    <a:lnTo>
                      <a:pt x="247" y="1185"/>
                    </a:lnTo>
                    <a:lnTo>
                      <a:pt x="252" y="1211"/>
                    </a:lnTo>
                    <a:lnTo>
                      <a:pt x="4337" y="1211"/>
                    </a:lnTo>
                    <a:lnTo>
                      <a:pt x="4337" y="0"/>
                    </a:lnTo>
                    <a:lnTo>
                      <a:pt x="510" y="0"/>
                    </a:lnTo>
                    <a:lnTo>
                      <a:pt x="506" y="24"/>
                    </a:lnTo>
                    <a:lnTo>
                      <a:pt x="512" y="21"/>
                    </a:lnTo>
                    <a:lnTo>
                      <a:pt x="537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8" name="Freeform 11">
                <a:extLst>
                  <a:ext uri="{FF2B5EF4-FFF2-40B4-BE49-F238E27FC236}">
                    <a16:creationId xmlns:a16="http://schemas.microsoft.com/office/drawing/2014/main" id="{5FA02F77-C193-46AC-9B18-17BCF849AD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1" y="348"/>
                <a:ext cx="262" cy="173"/>
              </a:xfrm>
              <a:custGeom>
                <a:avLst/>
                <a:gdLst>
                  <a:gd name="T0" fmla="*/ 1798 w 1835"/>
                  <a:gd name="T1" fmla="*/ 27 h 1211"/>
                  <a:gd name="T2" fmla="*/ 19 w 1835"/>
                  <a:gd name="T3" fmla="*/ 124 h 1211"/>
                  <a:gd name="T4" fmla="*/ 93 w 1835"/>
                  <a:gd name="T5" fmla="*/ 213 h 1211"/>
                  <a:gd name="T6" fmla="*/ 170 w 1835"/>
                  <a:gd name="T7" fmla="*/ 292 h 1211"/>
                  <a:gd name="T8" fmla="*/ 274 w 1835"/>
                  <a:gd name="T9" fmla="*/ 317 h 1211"/>
                  <a:gd name="T10" fmla="*/ 272 w 1835"/>
                  <a:gd name="T11" fmla="*/ 428 h 1211"/>
                  <a:gd name="T12" fmla="*/ 354 w 1835"/>
                  <a:gd name="T13" fmla="*/ 424 h 1211"/>
                  <a:gd name="T14" fmla="*/ 438 w 1835"/>
                  <a:gd name="T15" fmla="*/ 411 h 1211"/>
                  <a:gd name="T16" fmla="*/ 557 w 1835"/>
                  <a:gd name="T17" fmla="*/ 418 h 1211"/>
                  <a:gd name="T18" fmla="*/ 650 w 1835"/>
                  <a:gd name="T19" fmla="*/ 337 h 1211"/>
                  <a:gd name="T20" fmla="*/ 724 w 1835"/>
                  <a:gd name="T21" fmla="*/ 352 h 1211"/>
                  <a:gd name="T22" fmla="*/ 790 w 1835"/>
                  <a:gd name="T23" fmla="*/ 512 h 1211"/>
                  <a:gd name="T24" fmla="*/ 943 w 1835"/>
                  <a:gd name="T25" fmla="*/ 581 h 1211"/>
                  <a:gd name="T26" fmla="*/ 953 w 1835"/>
                  <a:gd name="T27" fmla="*/ 600 h 1211"/>
                  <a:gd name="T28" fmla="*/ 1010 w 1835"/>
                  <a:gd name="T29" fmla="*/ 605 h 1211"/>
                  <a:gd name="T30" fmla="*/ 1088 w 1835"/>
                  <a:gd name="T31" fmla="*/ 586 h 1211"/>
                  <a:gd name="T32" fmla="*/ 1142 w 1835"/>
                  <a:gd name="T33" fmla="*/ 667 h 1211"/>
                  <a:gd name="T34" fmla="*/ 1202 w 1835"/>
                  <a:gd name="T35" fmla="*/ 650 h 1211"/>
                  <a:gd name="T36" fmla="*/ 1230 w 1835"/>
                  <a:gd name="T37" fmla="*/ 652 h 1211"/>
                  <a:gd name="T38" fmla="*/ 1253 w 1835"/>
                  <a:gd name="T39" fmla="*/ 707 h 1211"/>
                  <a:gd name="T40" fmla="*/ 1224 w 1835"/>
                  <a:gd name="T41" fmla="*/ 736 h 1211"/>
                  <a:gd name="T42" fmla="*/ 1196 w 1835"/>
                  <a:gd name="T43" fmla="*/ 778 h 1211"/>
                  <a:gd name="T44" fmla="*/ 1228 w 1835"/>
                  <a:gd name="T45" fmla="*/ 792 h 1211"/>
                  <a:gd name="T46" fmla="*/ 1236 w 1835"/>
                  <a:gd name="T47" fmla="*/ 817 h 1211"/>
                  <a:gd name="T48" fmla="*/ 1198 w 1835"/>
                  <a:gd name="T49" fmla="*/ 823 h 1211"/>
                  <a:gd name="T50" fmla="*/ 1189 w 1835"/>
                  <a:gd name="T51" fmla="*/ 855 h 1211"/>
                  <a:gd name="T52" fmla="*/ 1184 w 1835"/>
                  <a:gd name="T53" fmla="*/ 878 h 1211"/>
                  <a:gd name="T54" fmla="*/ 1187 w 1835"/>
                  <a:gd name="T55" fmla="*/ 911 h 1211"/>
                  <a:gd name="T56" fmla="*/ 1169 w 1835"/>
                  <a:gd name="T57" fmla="*/ 918 h 1211"/>
                  <a:gd name="T58" fmla="*/ 1140 w 1835"/>
                  <a:gd name="T59" fmla="*/ 947 h 1211"/>
                  <a:gd name="T60" fmla="*/ 1146 w 1835"/>
                  <a:gd name="T61" fmla="*/ 995 h 1211"/>
                  <a:gd name="T62" fmla="*/ 1153 w 1835"/>
                  <a:gd name="T63" fmla="*/ 1013 h 1211"/>
                  <a:gd name="T64" fmla="*/ 1136 w 1835"/>
                  <a:gd name="T65" fmla="*/ 1079 h 1211"/>
                  <a:gd name="T66" fmla="*/ 1092 w 1835"/>
                  <a:gd name="T67" fmla="*/ 1132 h 1211"/>
                  <a:gd name="T68" fmla="*/ 1074 w 1835"/>
                  <a:gd name="T69" fmla="*/ 1179 h 1211"/>
                  <a:gd name="T70" fmla="*/ 1101 w 1835"/>
                  <a:gd name="T71" fmla="*/ 1169 h 1211"/>
                  <a:gd name="T72" fmla="*/ 1130 w 1835"/>
                  <a:gd name="T73" fmla="*/ 1182 h 1211"/>
                  <a:gd name="T74" fmla="*/ 1113 w 1835"/>
                  <a:gd name="T75" fmla="*/ 1203 h 1211"/>
                  <a:gd name="T76" fmla="*/ 1530 w 1835"/>
                  <a:gd name="T77" fmla="*/ 1162 h 1211"/>
                  <a:gd name="T78" fmla="*/ 1535 w 1835"/>
                  <a:gd name="T79" fmla="*/ 1097 h 1211"/>
                  <a:gd name="T80" fmla="*/ 1432 w 1835"/>
                  <a:gd name="T81" fmla="*/ 1091 h 1211"/>
                  <a:gd name="T82" fmla="*/ 1361 w 1835"/>
                  <a:gd name="T83" fmla="*/ 1126 h 1211"/>
                  <a:gd name="T84" fmla="*/ 1357 w 1835"/>
                  <a:gd name="T85" fmla="*/ 1071 h 1211"/>
                  <a:gd name="T86" fmla="*/ 1320 w 1835"/>
                  <a:gd name="T87" fmla="*/ 1023 h 1211"/>
                  <a:gd name="T88" fmla="*/ 1293 w 1835"/>
                  <a:gd name="T89" fmla="*/ 943 h 1211"/>
                  <a:gd name="T90" fmla="*/ 1340 w 1835"/>
                  <a:gd name="T91" fmla="*/ 914 h 1211"/>
                  <a:gd name="T92" fmla="*/ 1378 w 1835"/>
                  <a:gd name="T93" fmla="*/ 896 h 1211"/>
                  <a:gd name="T94" fmla="*/ 1453 w 1835"/>
                  <a:gd name="T95" fmla="*/ 942 h 1211"/>
                  <a:gd name="T96" fmla="*/ 1490 w 1835"/>
                  <a:gd name="T97" fmla="*/ 851 h 1211"/>
                  <a:gd name="T98" fmla="*/ 1561 w 1835"/>
                  <a:gd name="T99" fmla="*/ 805 h 1211"/>
                  <a:gd name="T100" fmla="*/ 1595 w 1835"/>
                  <a:gd name="T101" fmla="*/ 754 h 1211"/>
                  <a:gd name="T102" fmla="*/ 1639 w 1835"/>
                  <a:gd name="T103" fmla="*/ 719 h 1211"/>
                  <a:gd name="T104" fmla="*/ 1708 w 1835"/>
                  <a:gd name="T105" fmla="*/ 676 h 1211"/>
                  <a:gd name="T106" fmla="*/ 1769 w 1835"/>
                  <a:gd name="T107" fmla="*/ 642 h 1211"/>
                  <a:gd name="T108" fmla="*/ 1715 w 1835"/>
                  <a:gd name="T109" fmla="*/ 604 h 1211"/>
                  <a:gd name="T110" fmla="*/ 1680 w 1835"/>
                  <a:gd name="T111" fmla="*/ 596 h 1211"/>
                  <a:gd name="T112" fmla="*/ 1636 w 1835"/>
                  <a:gd name="T113" fmla="*/ 617 h 1211"/>
                  <a:gd name="T114" fmla="*/ 1612 w 1835"/>
                  <a:gd name="T115" fmla="*/ 591 h 1211"/>
                  <a:gd name="T116" fmla="*/ 1603 w 1835"/>
                  <a:gd name="T117" fmla="*/ 432 h 1211"/>
                  <a:gd name="T118" fmla="*/ 1720 w 1835"/>
                  <a:gd name="T119" fmla="*/ 273 h 1211"/>
                  <a:gd name="T120" fmla="*/ 1747 w 1835"/>
                  <a:gd name="T121" fmla="*/ 204 h 1211"/>
                  <a:gd name="T122" fmla="*/ 1787 w 1835"/>
                  <a:gd name="T123" fmla="*/ 174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835" h="1211">
                    <a:moveTo>
                      <a:pt x="1815" y="57"/>
                    </a:moveTo>
                    <a:lnTo>
                      <a:pt x="1815" y="50"/>
                    </a:lnTo>
                    <a:lnTo>
                      <a:pt x="1825" y="36"/>
                    </a:lnTo>
                    <a:lnTo>
                      <a:pt x="1831" y="25"/>
                    </a:lnTo>
                    <a:lnTo>
                      <a:pt x="1808" y="24"/>
                    </a:lnTo>
                    <a:lnTo>
                      <a:pt x="1800" y="28"/>
                    </a:lnTo>
                    <a:lnTo>
                      <a:pt x="1798" y="28"/>
                    </a:lnTo>
                    <a:lnTo>
                      <a:pt x="1798" y="27"/>
                    </a:lnTo>
                    <a:lnTo>
                      <a:pt x="1802" y="0"/>
                    </a:lnTo>
                    <a:lnTo>
                      <a:pt x="49" y="0"/>
                    </a:lnTo>
                    <a:lnTo>
                      <a:pt x="50" y="4"/>
                    </a:lnTo>
                    <a:lnTo>
                      <a:pt x="50" y="6"/>
                    </a:lnTo>
                    <a:lnTo>
                      <a:pt x="46" y="12"/>
                    </a:lnTo>
                    <a:lnTo>
                      <a:pt x="2" y="98"/>
                    </a:lnTo>
                    <a:lnTo>
                      <a:pt x="0" y="103"/>
                    </a:lnTo>
                    <a:lnTo>
                      <a:pt x="19" y="124"/>
                    </a:lnTo>
                    <a:lnTo>
                      <a:pt x="26" y="130"/>
                    </a:lnTo>
                    <a:lnTo>
                      <a:pt x="45" y="152"/>
                    </a:lnTo>
                    <a:lnTo>
                      <a:pt x="47" y="153"/>
                    </a:lnTo>
                    <a:lnTo>
                      <a:pt x="73" y="181"/>
                    </a:lnTo>
                    <a:lnTo>
                      <a:pt x="74" y="183"/>
                    </a:lnTo>
                    <a:lnTo>
                      <a:pt x="79" y="196"/>
                    </a:lnTo>
                    <a:lnTo>
                      <a:pt x="80" y="198"/>
                    </a:lnTo>
                    <a:lnTo>
                      <a:pt x="93" y="213"/>
                    </a:lnTo>
                    <a:lnTo>
                      <a:pt x="98" y="216"/>
                    </a:lnTo>
                    <a:lnTo>
                      <a:pt x="99" y="217"/>
                    </a:lnTo>
                    <a:lnTo>
                      <a:pt x="99" y="220"/>
                    </a:lnTo>
                    <a:lnTo>
                      <a:pt x="100" y="220"/>
                    </a:lnTo>
                    <a:lnTo>
                      <a:pt x="105" y="297"/>
                    </a:lnTo>
                    <a:lnTo>
                      <a:pt x="149" y="309"/>
                    </a:lnTo>
                    <a:lnTo>
                      <a:pt x="165" y="294"/>
                    </a:lnTo>
                    <a:lnTo>
                      <a:pt x="170" y="292"/>
                    </a:lnTo>
                    <a:lnTo>
                      <a:pt x="170" y="291"/>
                    </a:lnTo>
                    <a:lnTo>
                      <a:pt x="205" y="278"/>
                    </a:lnTo>
                    <a:lnTo>
                      <a:pt x="206" y="278"/>
                    </a:lnTo>
                    <a:lnTo>
                      <a:pt x="222" y="283"/>
                    </a:lnTo>
                    <a:lnTo>
                      <a:pt x="222" y="284"/>
                    </a:lnTo>
                    <a:lnTo>
                      <a:pt x="256" y="307"/>
                    </a:lnTo>
                    <a:lnTo>
                      <a:pt x="256" y="306"/>
                    </a:lnTo>
                    <a:lnTo>
                      <a:pt x="274" y="317"/>
                    </a:lnTo>
                    <a:lnTo>
                      <a:pt x="276" y="318"/>
                    </a:lnTo>
                    <a:lnTo>
                      <a:pt x="277" y="320"/>
                    </a:lnTo>
                    <a:lnTo>
                      <a:pt x="267" y="365"/>
                    </a:lnTo>
                    <a:lnTo>
                      <a:pt x="265" y="371"/>
                    </a:lnTo>
                    <a:lnTo>
                      <a:pt x="263" y="382"/>
                    </a:lnTo>
                    <a:lnTo>
                      <a:pt x="258" y="399"/>
                    </a:lnTo>
                    <a:lnTo>
                      <a:pt x="258" y="416"/>
                    </a:lnTo>
                    <a:lnTo>
                      <a:pt x="272" y="428"/>
                    </a:lnTo>
                    <a:lnTo>
                      <a:pt x="279" y="427"/>
                    </a:lnTo>
                    <a:lnTo>
                      <a:pt x="304" y="417"/>
                    </a:lnTo>
                    <a:lnTo>
                      <a:pt x="323" y="416"/>
                    </a:lnTo>
                    <a:lnTo>
                      <a:pt x="324" y="416"/>
                    </a:lnTo>
                    <a:lnTo>
                      <a:pt x="336" y="420"/>
                    </a:lnTo>
                    <a:lnTo>
                      <a:pt x="342" y="420"/>
                    </a:lnTo>
                    <a:lnTo>
                      <a:pt x="343" y="421"/>
                    </a:lnTo>
                    <a:lnTo>
                      <a:pt x="354" y="424"/>
                    </a:lnTo>
                    <a:lnTo>
                      <a:pt x="364" y="426"/>
                    </a:lnTo>
                    <a:lnTo>
                      <a:pt x="374" y="425"/>
                    </a:lnTo>
                    <a:lnTo>
                      <a:pt x="383" y="422"/>
                    </a:lnTo>
                    <a:lnTo>
                      <a:pt x="398" y="420"/>
                    </a:lnTo>
                    <a:lnTo>
                      <a:pt x="430" y="420"/>
                    </a:lnTo>
                    <a:lnTo>
                      <a:pt x="431" y="419"/>
                    </a:lnTo>
                    <a:lnTo>
                      <a:pt x="438" y="414"/>
                    </a:lnTo>
                    <a:lnTo>
                      <a:pt x="438" y="411"/>
                    </a:lnTo>
                    <a:lnTo>
                      <a:pt x="440" y="399"/>
                    </a:lnTo>
                    <a:lnTo>
                      <a:pt x="440" y="398"/>
                    </a:lnTo>
                    <a:lnTo>
                      <a:pt x="445" y="390"/>
                    </a:lnTo>
                    <a:lnTo>
                      <a:pt x="447" y="389"/>
                    </a:lnTo>
                    <a:lnTo>
                      <a:pt x="500" y="402"/>
                    </a:lnTo>
                    <a:lnTo>
                      <a:pt x="507" y="403"/>
                    </a:lnTo>
                    <a:lnTo>
                      <a:pt x="508" y="403"/>
                    </a:lnTo>
                    <a:lnTo>
                      <a:pt x="557" y="418"/>
                    </a:lnTo>
                    <a:lnTo>
                      <a:pt x="559" y="416"/>
                    </a:lnTo>
                    <a:lnTo>
                      <a:pt x="559" y="415"/>
                    </a:lnTo>
                    <a:lnTo>
                      <a:pt x="572" y="397"/>
                    </a:lnTo>
                    <a:lnTo>
                      <a:pt x="586" y="383"/>
                    </a:lnTo>
                    <a:lnTo>
                      <a:pt x="594" y="368"/>
                    </a:lnTo>
                    <a:lnTo>
                      <a:pt x="595" y="367"/>
                    </a:lnTo>
                    <a:lnTo>
                      <a:pt x="631" y="360"/>
                    </a:lnTo>
                    <a:lnTo>
                      <a:pt x="650" y="337"/>
                    </a:lnTo>
                    <a:lnTo>
                      <a:pt x="656" y="327"/>
                    </a:lnTo>
                    <a:lnTo>
                      <a:pt x="656" y="326"/>
                    </a:lnTo>
                    <a:lnTo>
                      <a:pt x="662" y="320"/>
                    </a:lnTo>
                    <a:lnTo>
                      <a:pt x="668" y="320"/>
                    </a:lnTo>
                    <a:lnTo>
                      <a:pt x="714" y="332"/>
                    </a:lnTo>
                    <a:lnTo>
                      <a:pt x="714" y="333"/>
                    </a:lnTo>
                    <a:lnTo>
                      <a:pt x="719" y="345"/>
                    </a:lnTo>
                    <a:lnTo>
                      <a:pt x="724" y="352"/>
                    </a:lnTo>
                    <a:lnTo>
                      <a:pt x="761" y="390"/>
                    </a:lnTo>
                    <a:lnTo>
                      <a:pt x="772" y="396"/>
                    </a:lnTo>
                    <a:lnTo>
                      <a:pt x="773" y="396"/>
                    </a:lnTo>
                    <a:lnTo>
                      <a:pt x="780" y="401"/>
                    </a:lnTo>
                    <a:lnTo>
                      <a:pt x="781" y="402"/>
                    </a:lnTo>
                    <a:lnTo>
                      <a:pt x="783" y="412"/>
                    </a:lnTo>
                    <a:lnTo>
                      <a:pt x="781" y="457"/>
                    </a:lnTo>
                    <a:lnTo>
                      <a:pt x="790" y="512"/>
                    </a:lnTo>
                    <a:lnTo>
                      <a:pt x="790" y="513"/>
                    </a:lnTo>
                    <a:lnTo>
                      <a:pt x="825" y="525"/>
                    </a:lnTo>
                    <a:lnTo>
                      <a:pt x="829" y="527"/>
                    </a:lnTo>
                    <a:lnTo>
                      <a:pt x="856" y="536"/>
                    </a:lnTo>
                    <a:lnTo>
                      <a:pt x="866" y="541"/>
                    </a:lnTo>
                    <a:lnTo>
                      <a:pt x="940" y="571"/>
                    </a:lnTo>
                    <a:lnTo>
                      <a:pt x="941" y="572"/>
                    </a:lnTo>
                    <a:lnTo>
                      <a:pt x="943" y="581"/>
                    </a:lnTo>
                    <a:lnTo>
                      <a:pt x="943" y="582"/>
                    </a:lnTo>
                    <a:lnTo>
                      <a:pt x="942" y="583"/>
                    </a:lnTo>
                    <a:lnTo>
                      <a:pt x="938" y="584"/>
                    </a:lnTo>
                    <a:lnTo>
                      <a:pt x="942" y="592"/>
                    </a:lnTo>
                    <a:lnTo>
                      <a:pt x="945" y="596"/>
                    </a:lnTo>
                    <a:lnTo>
                      <a:pt x="949" y="603"/>
                    </a:lnTo>
                    <a:lnTo>
                      <a:pt x="950" y="602"/>
                    </a:lnTo>
                    <a:lnTo>
                      <a:pt x="953" y="600"/>
                    </a:lnTo>
                    <a:lnTo>
                      <a:pt x="957" y="599"/>
                    </a:lnTo>
                    <a:lnTo>
                      <a:pt x="959" y="599"/>
                    </a:lnTo>
                    <a:lnTo>
                      <a:pt x="968" y="600"/>
                    </a:lnTo>
                    <a:lnTo>
                      <a:pt x="972" y="600"/>
                    </a:lnTo>
                    <a:lnTo>
                      <a:pt x="978" y="603"/>
                    </a:lnTo>
                    <a:lnTo>
                      <a:pt x="988" y="603"/>
                    </a:lnTo>
                    <a:lnTo>
                      <a:pt x="1009" y="605"/>
                    </a:lnTo>
                    <a:lnTo>
                      <a:pt x="1010" y="605"/>
                    </a:lnTo>
                    <a:lnTo>
                      <a:pt x="1018" y="607"/>
                    </a:lnTo>
                    <a:lnTo>
                      <a:pt x="1029" y="608"/>
                    </a:lnTo>
                    <a:lnTo>
                      <a:pt x="1043" y="601"/>
                    </a:lnTo>
                    <a:lnTo>
                      <a:pt x="1046" y="600"/>
                    </a:lnTo>
                    <a:lnTo>
                      <a:pt x="1061" y="597"/>
                    </a:lnTo>
                    <a:lnTo>
                      <a:pt x="1068" y="597"/>
                    </a:lnTo>
                    <a:lnTo>
                      <a:pt x="1078" y="595"/>
                    </a:lnTo>
                    <a:lnTo>
                      <a:pt x="1088" y="586"/>
                    </a:lnTo>
                    <a:lnTo>
                      <a:pt x="1102" y="594"/>
                    </a:lnTo>
                    <a:lnTo>
                      <a:pt x="1106" y="599"/>
                    </a:lnTo>
                    <a:lnTo>
                      <a:pt x="1122" y="599"/>
                    </a:lnTo>
                    <a:lnTo>
                      <a:pt x="1123" y="600"/>
                    </a:lnTo>
                    <a:lnTo>
                      <a:pt x="1139" y="613"/>
                    </a:lnTo>
                    <a:lnTo>
                      <a:pt x="1140" y="614"/>
                    </a:lnTo>
                    <a:lnTo>
                      <a:pt x="1141" y="622"/>
                    </a:lnTo>
                    <a:lnTo>
                      <a:pt x="1142" y="667"/>
                    </a:lnTo>
                    <a:lnTo>
                      <a:pt x="1141" y="671"/>
                    </a:lnTo>
                    <a:lnTo>
                      <a:pt x="1144" y="681"/>
                    </a:lnTo>
                    <a:lnTo>
                      <a:pt x="1148" y="679"/>
                    </a:lnTo>
                    <a:lnTo>
                      <a:pt x="1149" y="679"/>
                    </a:lnTo>
                    <a:lnTo>
                      <a:pt x="1167" y="665"/>
                    </a:lnTo>
                    <a:lnTo>
                      <a:pt x="1186" y="657"/>
                    </a:lnTo>
                    <a:lnTo>
                      <a:pt x="1188" y="657"/>
                    </a:lnTo>
                    <a:lnTo>
                      <a:pt x="1202" y="650"/>
                    </a:lnTo>
                    <a:lnTo>
                      <a:pt x="1214" y="637"/>
                    </a:lnTo>
                    <a:lnTo>
                      <a:pt x="1216" y="637"/>
                    </a:lnTo>
                    <a:lnTo>
                      <a:pt x="1219" y="640"/>
                    </a:lnTo>
                    <a:lnTo>
                      <a:pt x="1220" y="640"/>
                    </a:lnTo>
                    <a:lnTo>
                      <a:pt x="1221" y="641"/>
                    </a:lnTo>
                    <a:lnTo>
                      <a:pt x="1221" y="642"/>
                    </a:lnTo>
                    <a:lnTo>
                      <a:pt x="1228" y="649"/>
                    </a:lnTo>
                    <a:lnTo>
                      <a:pt x="1230" y="652"/>
                    </a:lnTo>
                    <a:lnTo>
                      <a:pt x="1232" y="654"/>
                    </a:lnTo>
                    <a:lnTo>
                      <a:pt x="1234" y="661"/>
                    </a:lnTo>
                    <a:lnTo>
                      <a:pt x="1238" y="670"/>
                    </a:lnTo>
                    <a:lnTo>
                      <a:pt x="1247" y="678"/>
                    </a:lnTo>
                    <a:lnTo>
                      <a:pt x="1262" y="690"/>
                    </a:lnTo>
                    <a:lnTo>
                      <a:pt x="1262" y="696"/>
                    </a:lnTo>
                    <a:lnTo>
                      <a:pt x="1261" y="698"/>
                    </a:lnTo>
                    <a:lnTo>
                      <a:pt x="1253" y="707"/>
                    </a:lnTo>
                    <a:lnTo>
                      <a:pt x="1249" y="726"/>
                    </a:lnTo>
                    <a:lnTo>
                      <a:pt x="1249" y="727"/>
                    </a:lnTo>
                    <a:lnTo>
                      <a:pt x="1248" y="729"/>
                    </a:lnTo>
                    <a:lnTo>
                      <a:pt x="1246" y="732"/>
                    </a:lnTo>
                    <a:lnTo>
                      <a:pt x="1243" y="732"/>
                    </a:lnTo>
                    <a:lnTo>
                      <a:pt x="1242" y="733"/>
                    </a:lnTo>
                    <a:lnTo>
                      <a:pt x="1239" y="733"/>
                    </a:lnTo>
                    <a:lnTo>
                      <a:pt x="1224" y="736"/>
                    </a:lnTo>
                    <a:lnTo>
                      <a:pt x="1222" y="736"/>
                    </a:lnTo>
                    <a:lnTo>
                      <a:pt x="1218" y="740"/>
                    </a:lnTo>
                    <a:lnTo>
                      <a:pt x="1203" y="759"/>
                    </a:lnTo>
                    <a:lnTo>
                      <a:pt x="1200" y="762"/>
                    </a:lnTo>
                    <a:lnTo>
                      <a:pt x="1199" y="765"/>
                    </a:lnTo>
                    <a:lnTo>
                      <a:pt x="1197" y="768"/>
                    </a:lnTo>
                    <a:lnTo>
                      <a:pt x="1196" y="775"/>
                    </a:lnTo>
                    <a:lnTo>
                      <a:pt x="1196" y="778"/>
                    </a:lnTo>
                    <a:lnTo>
                      <a:pt x="1197" y="783"/>
                    </a:lnTo>
                    <a:lnTo>
                      <a:pt x="1199" y="787"/>
                    </a:lnTo>
                    <a:lnTo>
                      <a:pt x="1201" y="790"/>
                    </a:lnTo>
                    <a:lnTo>
                      <a:pt x="1212" y="790"/>
                    </a:lnTo>
                    <a:lnTo>
                      <a:pt x="1219" y="789"/>
                    </a:lnTo>
                    <a:lnTo>
                      <a:pt x="1220" y="789"/>
                    </a:lnTo>
                    <a:lnTo>
                      <a:pt x="1228" y="791"/>
                    </a:lnTo>
                    <a:lnTo>
                      <a:pt x="1228" y="792"/>
                    </a:lnTo>
                    <a:lnTo>
                      <a:pt x="1232" y="794"/>
                    </a:lnTo>
                    <a:lnTo>
                      <a:pt x="1234" y="797"/>
                    </a:lnTo>
                    <a:lnTo>
                      <a:pt x="1235" y="797"/>
                    </a:lnTo>
                    <a:lnTo>
                      <a:pt x="1236" y="801"/>
                    </a:lnTo>
                    <a:lnTo>
                      <a:pt x="1236" y="802"/>
                    </a:lnTo>
                    <a:lnTo>
                      <a:pt x="1237" y="806"/>
                    </a:lnTo>
                    <a:lnTo>
                      <a:pt x="1237" y="811"/>
                    </a:lnTo>
                    <a:lnTo>
                      <a:pt x="1236" y="817"/>
                    </a:lnTo>
                    <a:lnTo>
                      <a:pt x="1233" y="822"/>
                    </a:lnTo>
                    <a:lnTo>
                      <a:pt x="1233" y="823"/>
                    </a:lnTo>
                    <a:lnTo>
                      <a:pt x="1227" y="829"/>
                    </a:lnTo>
                    <a:lnTo>
                      <a:pt x="1221" y="832"/>
                    </a:lnTo>
                    <a:lnTo>
                      <a:pt x="1220" y="832"/>
                    </a:lnTo>
                    <a:lnTo>
                      <a:pt x="1217" y="831"/>
                    </a:lnTo>
                    <a:lnTo>
                      <a:pt x="1204" y="825"/>
                    </a:lnTo>
                    <a:lnTo>
                      <a:pt x="1198" y="823"/>
                    </a:lnTo>
                    <a:lnTo>
                      <a:pt x="1191" y="825"/>
                    </a:lnTo>
                    <a:lnTo>
                      <a:pt x="1187" y="828"/>
                    </a:lnTo>
                    <a:lnTo>
                      <a:pt x="1183" y="830"/>
                    </a:lnTo>
                    <a:lnTo>
                      <a:pt x="1179" y="834"/>
                    </a:lnTo>
                    <a:lnTo>
                      <a:pt x="1178" y="836"/>
                    </a:lnTo>
                    <a:lnTo>
                      <a:pt x="1178" y="842"/>
                    </a:lnTo>
                    <a:lnTo>
                      <a:pt x="1180" y="844"/>
                    </a:lnTo>
                    <a:lnTo>
                      <a:pt x="1189" y="855"/>
                    </a:lnTo>
                    <a:lnTo>
                      <a:pt x="1192" y="860"/>
                    </a:lnTo>
                    <a:lnTo>
                      <a:pt x="1194" y="866"/>
                    </a:lnTo>
                    <a:lnTo>
                      <a:pt x="1194" y="867"/>
                    </a:lnTo>
                    <a:lnTo>
                      <a:pt x="1193" y="870"/>
                    </a:lnTo>
                    <a:lnTo>
                      <a:pt x="1193" y="871"/>
                    </a:lnTo>
                    <a:lnTo>
                      <a:pt x="1191" y="872"/>
                    </a:lnTo>
                    <a:lnTo>
                      <a:pt x="1191" y="873"/>
                    </a:lnTo>
                    <a:lnTo>
                      <a:pt x="1184" y="878"/>
                    </a:lnTo>
                    <a:lnTo>
                      <a:pt x="1182" y="880"/>
                    </a:lnTo>
                    <a:lnTo>
                      <a:pt x="1182" y="888"/>
                    </a:lnTo>
                    <a:lnTo>
                      <a:pt x="1186" y="899"/>
                    </a:lnTo>
                    <a:lnTo>
                      <a:pt x="1189" y="903"/>
                    </a:lnTo>
                    <a:lnTo>
                      <a:pt x="1189" y="904"/>
                    </a:lnTo>
                    <a:lnTo>
                      <a:pt x="1188" y="908"/>
                    </a:lnTo>
                    <a:lnTo>
                      <a:pt x="1188" y="909"/>
                    </a:lnTo>
                    <a:lnTo>
                      <a:pt x="1187" y="911"/>
                    </a:lnTo>
                    <a:lnTo>
                      <a:pt x="1186" y="914"/>
                    </a:lnTo>
                    <a:lnTo>
                      <a:pt x="1185" y="914"/>
                    </a:lnTo>
                    <a:lnTo>
                      <a:pt x="1180" y="917"/>
                    </a:lnTo>
                    <a:lnTo>
                      <a:pt x="1180" y="918"/>
                    </a:lnTo>
                    <a:lnTo>
                      <a:pt x="1176" y="919"/>
                    </a:lnTo>
                    <a:lnTo>
                      <a:pt x="1175" y="919"/>
                    </a:lnTo>
                    <a:lnTo>
                      <a:pt x="1171" y="919"/>
                    </a:lnTo>
                    <a:lnTo>
                      <a:pt x="1169" y="918"/>
                    </a:lnTo>
                    <a:lnTo>
                      <a:pt x="1160" y="912"/>
                    </a:lnTo>
                    <a:lnTo>
                      <a:pt x="1151" y="909"/>
                    </a:lnTo>
                    <a:lnTo>
                      <a:pt x="1146" y="909"/>
                    </a:lnTo>
                    <a:lnTo>
                      <a:pt x="1144" y="911"/>
                    </a:lnTo>
                    <a:lnTo>
                      <a:pt x="1143" y="915"/>
                    </a:lnTo>
                    <a:lnTo>
                      <a:pt x="1144" y="926"/>
                    </a:lnTo>
                    <a:lnTo>
                      <a:pt x="1143" y="936"/>
                    </a:lnTo>
                    <a:lnTo>
                      <a:pt x="1140" y="947"/>
                    </a:lnTo>
                    <a:lnTo>
                      <a:pt x="1134" y="962"/>
                    </a:lnTo>
                    <a:lnTo>
                      <a:pt x="1134" y="963"/>
                    </a:lnTo>
                    <a:lnTo>
                      <a:pt x="1124" y="978"/>
                    </a:lnTo>
                    <a:lnTo>
                      <a:pt x="1124" y="986"/>
                    </a:lnTo>
                    <a:lnTo>
                      <a:pt x="1128" y="990"/>
                    </a:lnTo>
                    <a:lnTo>
                      <a:pt x="1138" y="992"/>
                    </a:lnTo>
                    <a:lnTo>
                      <a:pt x="1142" y="994"/>
                    </a:lnTo>
                    <a:lnTo>
                      <a:pt x="1146" y="995"/>
                    </a:lnTo>
                    <a:lnTo>
                      <a:pt x="1146" y="996"/>
                    </a:lnTo>
                    <a:lnTo>
                      <a:pt x="1148" y="997"/>
                    </a:lnTo>
                    <a:lnTo>
                      <a:pt x="1148" y="998"/>
                    </a:lnTo>
                    <a:lnTo>
                      <a:pt x="1150" y="1000"/>
                    </a:lnTo>
                    <a:lnTo>
                      <a:pt x="1152" y="1004"/>
                    </a:lnTo>
                    <a:lnTo>
                      <a:pt x="1152" y="1005"/>
                    </a:lnTo>
                    <a:lnTo>
                      <a:pt x="1153" y="1009"/>
                    </a:lnTo>
                    <a:lnTo>
                      <a:pt x="1153" y="1013"/>
                    </a:lnTo>
                    <a:lnTo>
                      <a:pt x="1139" y="1038"/>
                    </a:lnTo>
                    <a:lnTo>
                      <a:pt x="1138" y="1045"/>
                    </a:lnTo>
                    <a:lnTo>
                      <a:pt x="1138" y="1046"/>
                    </a:lnTo>
                    <a:lnTo>
                      <a:pt x="1141" y="1060"/>
                    </a:lnTo>
                    <a:lnTo>
                      <a:pt x="1141" y="1070"/>
                    </a:lnTo>
                    <a:lnTo>
                      <a:pt x="1138" y="1075"/>
                    </a:lnTo>
                    <a:lnTo>
                      <a:pt x="1138" y="1076"/>
                    </a:lnTo>
                    <a:lnTo>
                      <a:pt x="1136" y="1079"/>
                    </a:lnTo>
                    <a:lnTo>
                      <a:pt x="1125" y="1090"/>
                    </a:lnTo>
                    <a:lnTo>
                      <a:pt x="1122" y="1095"/>
                    </a:lnTo>
                    <a:lnTo>
                      <a:pt x="1115" y="1111"/>
                    </a:lnTo>
                    <a:lnTo>
                      <a:pt x="1115" y="1112"/>
                    </a:lnTo>
                    <a:lnTo>
                      <a:pt x="1111" y="1116"/>
                    </a:lnTo>
                    <a:lnTo>
                      <a:pt x="1111" y="1117"/>
                    </a:lnTo>
                    <a:lnTo>
                      <a:pt x="1103" y="1121"/>
                    </a:lnTo>
                    <a:lnTo>
                      <a:pt x="1092" y="1132"/>
                    </a:lnTo>
                    <a:lnTo>
                      <a:pt x="1077" y="1154"/>
                    </a:lnTo>
                    <a:lnTo>
                      <a:pt x="1070" y="1163"/>
                    </a:lnTo>
                    <a:lnTo>
                      <a:pt x="1069" y="1166"/>
                    </a:lnTo>
                    <a:lnTo>
                      <a:pt x="1068" y="1167"/>
                    </a:lnTo>
                    <a:lnTo>
                      <a:pt x="1068" y="1171"/>
                    </a:lnTo>
                    <a:lnTo>
                      <a:pt x="1070" y="1176"/>
                    </a:lnTo>
                    <a:lnTo>
                      <a:pt x="1074" y="1178"/>
                    </a:lnTo>
                    <a:lnTo>
                      <a:pt x="1074" y="1179"/>
                    </a:lnTo>
                    <a:lnTo>
                      <a:pt x="1075" y="1180"/>
                    </a:lnTo>
                    <a:lnTo>
                      <a:pt x="1081" y="1181"/>
                    </a:lnTo>
                    <a:lnTo>
                      <a:pt x="1084" y="1181"/>
                    </a:lnTo>
                    <a:lnTo>
                      <a:pt x="1089" y="1180"/>
                    </a:lnTo>
                    <a:lnTo>
                      <a:pt x="1095" y="1176"/>
                    </a:lnTo>
                    <a:lnTo>
                      <a:pt x="1098" y="1173"/>
                    </a:lnTo>
                    <a:lnTo>
                      <a:pt x="1100" y="1169"/>
                    </a:lnTo>
                    <a:lnTo>
                      <a:pt x="1101" y="1169"/>
                    </a:lnTo>
                    <a:lnTo>
                      <a:pt x="1104" y="1166"/>
                    </a:lnTo>
                    <a:lnTo>
                      <a:pt x="1106" y="1165"/>
                    </a:lnTo>
                    <a:lnTo>
                      <a:pt x="1107" y="1165"/>
                    </a:lnTo>
                    <a:lnTo>
                      <a:pt x="1113" y="1166"/>
                    </a:lnTo>
                    <a:lnTo>
                      <a:pt x="1114" y="1166"/>
                    </a:lnTo>
                    <a:lnTo>
                      <a:pt x="1123" y="1172"/>
                    </a:lnTo>
                    <a:lnTo>
                      <a:pt x="1130" y="1181"/>
                    </a:lnTo>
                    <a:lnTo>
                      <a:pt x="1130" y="1182"/>
                    </a:lnTo>
                    <a:lnTo>
                      <a:pt x="1131" y="1186"/>
                    </a:lnTo>
                    <a:lnTo>
                      <a:pt x="1131" y="1188"/>
                    </a:lnTo>
                    <a:lnTo>
                      <a:pt x="1130" y="1192"/>
                    </a:lnTo>
                    <a:lnTo>
                      <a:pt x="1130" y="1193"/>
                    </a:lnTo>
                    <a:lnTo>
                      <a:pt x="1128" y="1196"/>
                    </a:lnTo>
                    <a:lnTo>
                      <a:pt x="1127" y="1196"/>
                    </a:lnTo>
                    <a:lnTo>
                      <a:pt x="1116" y="1201"/>
                    </a:lnTo>
                    <a:lnTo>
                      <a:pt x="1113" y="1203"/>
                    </a:lnTo>
                    <a:lnTo>
                      <a:pt x="1112" y="1206"/>
                    </a:lnTo>
                    <a:lnTo>
                      <a:pt x="1112" y="1211"/>
                    </a:lnTo>
                    <a:lnTo>
                      <a:pt x="1544" y="1211"/>
                    </a:lnTo>
                    <a:lnTo>
                      <a:pt x="1538" y="1186"/>
                    </a:lnTo>
                    <a:lnTo>
                      <a:pt x="1539" y="1186"/>
                    </a:lnTo>
                    <a:lnTo>
                      <a:pt x="1536" y="1176"/>
                    </a:lnTo>
                    <a:lnTo>
                      <a:pt x="1532" y="1169"/>
                    </a:lnTo>
                    <a:lnTo>
                      <a:pt x="1530" y="1162"/>
                    </a:lnTo>
                    <a:lnTo>
                      <a:pt x="1530" y="1160"/>
                    </a:lnTo>
                    <a:lnTo>
                      <a:pt x="1535" y="1152"/>
                    </a:lnTo>
                    <a:lnTo>
                      <a:pt x="1537" y="1150"/>
                    </a:lnTo>
                    <a:lnTo>
                      <a:pt x="1547" y="1122"/>
                    </a:lnTo>
                    <a:lnTo>
                      <a:pt x="1547" y="1121"/>
                    </a:lnTo>
                    <a:lnTo>
                      <a:pt x="1555" y="1099"/>
                    </a:lnTo>
                    <a:lnTo>
                      <a:pt x="1554" y="1097"/>
                    </a:lnTo>
                    <a:lnTo>
                      <a:pt x="1535" y="1097"/>
                    </a:lnTo>
                    <a:lnTo>
                      <a:pt x="1496" y="1102"/>
                    </a:lnTo>
                    <a:lnTo>
                      <a:pt x="1486" y="1101"/>
                    </a:lnTo>
                    <a:lnTo>
                      <a:pt x="1473" y="1106"/>
                    </a:lnTo>
                    <a:lnTo>
                      <a:pt x="1459" y="1108"/>
                    </a:lnTo>
                    <a:lnTo>
                      <a:pt x="1457" y="1108"/>
                    </a:lnTo>
                    <a:lnTo>
                      <a:pt x="1444" y="1096"/>
                    </a:lnTo>
                    <a:lnTo>
                      <a:pt x="1438" y="1092"/>
                    </a:lnTo>
                    <a:lnTo>
                      <a:pt x="1432" y="1091"/>
                    </a:lnTo>
                    <a:lnTo>
                      <a:pt x="1421" y="1094"/>
                    </a:lnTo>
                    <a:lnTo>
                      <a:pt x="1420" y="1094"/>
                    </a:lnTo>
                    <a:lnTo>
                      <a:pt x="1408" y="1097"/>
                    </a:lnTo>
                    <a:lnTo>
                      <a:pt x="1392" y="1112"/>
                    </a:lnTo>
                    <a:lnTo>
                      <a:pt x="1386" y="1116"/>
                    </a:lnTo>
                    <a:lnTo>
                      <a:pt x="1369" y="1122"/>
                    </a:lnTo>
                    <a:lnTo>
                      <a:pt x="1362" y="1126"/>
                    </a:lnTo>
                    <a:lnTo>
                      <a:pt x="1361" y="1126"/>
                    </a:lnTo>
                    <a:lnTo>
                      <a:pt x="1350" y="1125"/>
                    </a:lnTo>
                    <a:lnTo>
                      <a:pt x="1348" y="1124"/>
                    </a:lnTo>
                    <a:lnTo>
                      <a:pt x="1343" y="1113"/>
                    </a:lnTo>
                    <a:lnTo>
                      <a:pt x="1343" y="1111"/>
                    </a:lnTo>
                    <a:lnTo>
                      <a:pt x="1345" y="1107"/>
                    </a:lnTo>
                    <a:lnTo>
                      <a:pt x="1345" y="1106"/>
                    </a:lnTo>
                    <a:lnTo>
                      <a:pt x="1357" y="1091"/>
                    </a:lnTo>
                    <a:lnTo>
                      <a:pt x="1357" y="1071"/>
                    </a:lnTo>
                    <a:lnTo>
                      <a:pt x="1359" y="1056"/>
                    </a:lnTo>
                    <a:lnTo>
                      <a:pt x="1343" y="1042"/>
                    </a:lnTo>
                    <a:lnTo>
                      <a:pt x="1343" y="1034"/>
                    </a:lnTo>
                    <a:lnTo>
                      <a:pt x="1339" y="1031"/>
                    </a:lnTo>
                    <a:lnTo>
                      <a:pt x="1332" y="1028"/>
                    </a:lnTo>
                    <a:lnTo>
                      <a:pt x="1326" y="1028"/>
                    </a:lnTo>
                    <a:lnTo>
                      <a:pt x="1320" y="1024"/>
                    </a:lnTo>
                    <a:lnTo>
                      <a:pt x="1320" y="1023"/>
                    </a:lnTo>
                    <a:lnTo>
                      <a:pt x="1315" y="1017"/>
                    </a:lnTo>
                    <a:lnTo>
                      <a:pt x="1314" y="1016"/>
                    </a:lnTo>
                    <a:lnTo>
                      <a:pt x="1314" y="1015"/>
                    </a:lnTo>
                    <a:lnTo>
                      <a:pt x="1310" y="1000"/>
                    </a:lnTo>
                    <a:lnTo>
                      <a:pt x="1310" y="999"/>
                    </a:lnTo>
                    <a:lnTo>
                      <a:pt x="1307" y="963"/>
                    </a:lnTo>
                    <a:lnTo>
                      <a:pt x="1293" y="945"/>
                    </a:lnTo>
                    <a:lnTo>
                      <a:pt x="1293" y="943"/>
                    </a:lnTo>
                    <a:lnTo>
                      <a:pt x="1292" y="931"/>
                    </a:lnTo>
                    <a:lnTo>
                      <a:pt x="1292" y="930"/>
                    </a:lnTo>
                    <a:lnTo>
                      <a:pt x="1294" y="928"/>
                    </a:lnTo>
                    <a:lnTo>
                      <a:pt x="1326" y="927"/>
                    </a:lnTo>
                    <a:lnTo>
                      <a:pt x="1328" y="926"/>
                    </a:lnTo>
                    <a:lnTo>
                      <a:pt x="1334" y="924"/>
                    </a:lnTo>
                    <a:lnTo>
                      <a:pt x="1340" y="915"/>
                    </a:lnTo>
                    <a:lnTo>
                      <a:pt x="1340" y="914"/>
                    </a:lnTo>
                    <a:lnTo>
                      <a:pt x="1342" y="912"/>
                    </a:lnTo>
                    <a:lnTo>
                      <a:pt x="1355" y="901"/>
                    </a:lnTo>
                    <a:lnTo>
                      <a:pt x="1365" y="889"/>
                    </a:lnTo>
                    <a:lnTo>
                      <a:pt x="1366" y="888"/>
                    </a:lnTo>
                    <a:lnTo>
                      <a:pt x="1367" y="889"/>
                    </a:lnTo>
                    <a:lnTo>
                      <a:pt x="1375" y="894"/>
                    </a:lnTo>
                    <a:lnTo>
                      <a:pt x="1377" y="895"/>
                    </a:lnTo>
                    <a:lnTo>
                      <a:pt x="1378" y="896"/>
                    </a:lnTo>
                    <a:lnTo>
                      <a:pt x="1379" y="901"/>
                    </a:lnTo>
                    <a:lnTo>
                      <a:pt x="1383" y="914"/>
                    </a:lnTo>
                    <a:lnTo>
                      <a:pt x="1395" y="941"/>
                    </a:lnTo>
                    <a:lnTo>
                      <a:pt x="1404" y="952"/>
                    </a:lnTo>
                    <a:lnTo>
                      <a:pt x="1408" y="959"/>
                    </a:lnTo>
                    <a:lnTo>
                      <a:pt x="1412" y="963"/>
                    </a:lnTo>
                    <a:lnTo>
                      <a:pt x="1429" y="962"/>
                    </a:lnTo>
                    <a:lnTo>
                      <a:pt x="1453" y="942"/>
                    </a:lnTo>
                    <a:lnTo>
                      <a:pt x="1455" y="941"/>
                    </a:lnTo>
                    <a:lnTo>
                      <a:pt x="1455" y="922"/>
                    </a:lnTo>
                    <a:lnTo>
                      <a:pt x="1458" y="904"/>
                    </a:lnTo>
                    <a:lnTo>
                      <a:pt x="1458" y="903"/>
                    </a:lnTo>
                    <a:lnTo>
                      <a:pt x="1469" y="884"/>
                    </a:lnTo>
                    <a:lnTo>
                      <a:pt x="1475" y="868"/>
                    </a:lnTo>
                    <a:lnTo>
                      <a:pt x="1489" y="852"/>
                    </a:lnTo>
                    <a:lnTo>
                      <a:pt x="1490" y="851"/>
                    </a:lnTo>
                    <a:lnTo>
                      <a:pt x="1498" y="839"/>
                    </a:lnTo>
                    <a:lnTo>
                      <a:pt x="1523" y="819"/>
                    </a:lnTo>
                    <a:lnTo>
                      <a:pt x="1535" y="816"/>
                    </a:lnTo>
                    <a:lnTo>
                      <a:pt x="1539" y="814"/>
                    </a:lnTo>
                    <a:lnTo>
                      <a:pt x="1551" y="811"/>
                    </a:lnTo>
                    <a:lnTo>
                      <a:pt x="1557" y="808"/>
                    </a:lnTo>
                    <a:lnTo>
                      <a:pt x="1559" y="806"/>
                    </a:lnTo>
                    <a:lnTo>
                      <a:pt x="1561" y="805"/>
                    </a:lnTo>
                    <a:lnTo>
                      <a:pt x="1572" y="793"/>
                    </a:lnTo>
                    <a:lnTo>
                      <a:pt x="1573" y="794"/>
                    </a:lnTo>
                    <a:lnTo>
                      <a:pt x="1581" y="782"/>
                    </a:lnTo>
                    <a:lnTo>
                      <a:pt x="1586" y="776"/>
                    </a:lnTo>
                    <a:lnTo>
                      <a:pt x="1590" y="771"/>
                    </a:lnTo>
                    <a:lnTo>
                      <a:pt x="1589" y="766"/>
                    </a:lnTo>
                    <a:lnTo>
                      <a:pt x="1589" y="765"/>
                    </a:lnTo>
                    <a:lnTo>
                      <a:pt x="1595" y="754"/>
                    </a:lnTo>
                    <a:lnTo>
                      <a:pt x="1596" y="754"/>
                    </a:lnTo>
                    <a:lnTo>
                      <a:pt x="1599" y="751"/>
                    </a:lnTo>
                    <a:lnTo>
                      <a:pt x="1607" y="748"/>
                    </a:lnTo>
                    <a:lnTo>
                      <a:pt x="1619" y="742"/>
                    </a:lnTo>
                    <a:lnTo>
                      <a:pt x="1631" y="733"/>
                    </a:lnTo>
                    <a:lnTo>
                      <a:pt x="1632" y="733"/>
                    </a:lnTo>
                    <a:lnTo>
                      <a:pt x="1634" y="728"/>
                    </a:lnTo>
                    <a:lnTo>
                      <a:pt x="1639" y="719"/>
                    </a:lnTo>
                    <a:lnTo>
                      <a:pt x="1642" y="711"/>
                    </a:lnTo>
                    <a:lnTo>
                      <a:pt x="1645" y="706"/>
                    </a:lnTo>
                    <a:lnTo>
                      <a:pt x="1646" y="705"/>
                    </a:lnTo>
                    <a:lnTo>
                      <a:pt x="1671" y="697"/>
                    </a:lnTo>
                    <a:lnTo>
                      <a:pt x="1675" y="695"/>
                    </a:lnTo>
                    <a:lnTo>
                      <a:pt x="1683" y="692"/>
                    </a:lnTo>
                    <a:lnTo>
                      <a:pt x="1704" y="676"/>
                    </a:lnTo>
                    <a:lnTo>
                      <a:pt x="1708" y="676"/>
                    </a:lnTo>
                    <a:lnTo>
                      <a:pt x="1711" y="675"/>
                    </a:lnTo>
                    <a:lnTo>
                      <a:pt x="1714" y="675"/>
                    </a:lnTo>
                    <a:lnTo>
                      <a:pt x="1714" y="674"/>
                    </a:lnTo>
                    <a:lnTo>
                      <a:pt x="1722" y="672"/>
                    </a:lnTo>
                    <a:lnTo>
                      <a:pt x="1737" y="666"/>
                    </a:lnTo>
                    <a:lnTo>
                      <a:pt x="1755" y="665"/>
                    </a:lnTo>
                    <a:lnTo>
                      <a:pt x="1766" y="648"/>
                    </a:lnTo>
                    <a:lnTo>
                      <a:pt x="1769" y="642"/>
                    </a:lnTo>
                    <a:lnTo>
                      <a:pt x="1766" y="637"/>
                    </a:lnTo>
                    <a:lnTo>
                      <a:pt x="1763" y="635"/>
                    </a:lnTo>
                    <a:lnTo>
                      <a:pt x="1749" y="628"/>
                    </a:lnTo>
                    <a:lnTo>
                      <a:pt x="1749" y="627"/>
                    </a:lnTo>
                    <a:lnTo>
                      <a:pt x="1747" y="625"/>
                    </a:lnTo>
                    <a:lnTo>
                      <a:pt x="1715" y="607"/>
                    </a:lnTo>
                    <a:lnTo>
                      <a:pt x="1714" y="606"/>
                    </a:lnTo>
                    <a:lnTo>
                      <a:pt x="1715" y="604"/>
                    </a:lnTo>
                    <a:lnTo>
                      <a:pt x="1778" y="570"/>
                    </a:lnTo>
                    <a:lnTo>
                      <a:pt x="1757" y="554"/>
                    </a:lnTo>
                    <a:lnTo>
                      <a:pt x="1747" y="558"/>
                    </a:lnTo>
                    <a:lnTo>
                      <a:pt x="1691" y="588"/>
                    </a:lnTo>
                    <a:lnTo>
                      <a:pt x="1690" y="589"/>
                    </a:lnTo>
                    <a:lnTo>
                      <a:pt x="1684" y="592"/>
                    </a:lnTo>
                    <a:lnTo>
                      <a:pt x="1681" y="596"/>
                    </a:lnTo>
                    <a:lnTo>
                      <a:pt x="1680" y="596"/>
                    </a:lnTo>
                    <a:lnTo>
                      <a:pt x="1678" y="601"/>
                    </a:lnTo>
                    <a:lnTo>
                      <a:pt x="1676" y="603"/>
                    </a:lnTo>
                    <a:lnTo>
                      <a:pt x="1676" y="605"/>
                    </a:lnTo>
                    <a:lnTo>
                      <a:pt x="1675" y="606"/>
                    </a:lnTo>
                    <a:lnTo>
                      <a:pt x="1672" y="608"/>
                    </a:lnTo>
                    <a:lnTo>
                      <a:pt x="1657" y="616"/>
                    </a:lnTo>
                    <a:lnTo>
                      <a:pt x="1656" y="616"/>
                    </a:lnTo>
                    <a:lnTo>
                      <a:pt x="1636" y="617"/>
                    </a:lnTo>
                    <a:lnTo>
                      <a:pt x="1635" y="617"/>
                    </a:lnTo>
                    <a:lnTo>
                      <a:pt x="1632" y="616"/>
                    </a:lnTo>
                    <a:lnTo>
                      <a:pt x="1627" y="616"/>
                    </a:lnTo>
                    <a:lnTo>
                      <a:pt x="1625" y="615"/>
                    </a:lnTo>
                    <a:lnTo>
                      <a:pt x="1624" y="614"/>
                    </a:lnTo>
                    <a:lnTo>
                      <a:pt x="1622" y="608"/>
                    </a:lnTo>
                    <a:lnTo>
                      <a:pt x="1621" y="608"/>
                    </a:lnTo>
                    <a:lnTo>
                      <a:pt x="1612" y="591"/>
                    </a:lnTo>
                    <a:lnTo>
                      <a:pt x="1610" y="586"/>
                    </a:lnTo>
                    <a:lnTo>
                      <a:pt x="1597" y="490"/>
                    </a:lnTo>
                    <a:lnTo>
                      <a:pt x="1603" y="484"/>
                    </a:lnTo>
                    <a:lnTo>
                      <a:pt x="1607" y="483"/>
                    </a:lnTo>
                    <a:lnTo>
                      <a:pt x="1625" y="483"/>
                    </a:lnTo>
                    <a:lnTo>
                      <a:pt x="1623" y="477"/>
                    </a:lnTo>
                    <a:lnTo>
                      <a:pt x="1602" y="434"/>
                    </a:lnTo>
                    <a:lnTo>
                      <a:pt x="1603" y="432"/>
                    </a:lnTo>
                    <a:lnTo>
                      <a:pt x="1622" y="420"/>
                    </a:lnTo>
                    <a:lnTo>
                      <a:pt x="1674" y="357"/>
                    </a:lnTo>
                    <a:lnTo>
                      <a:pt x="1682" y="349"/>
                    </a:lnTo>
                    <a:lnTo>
                      <a:pt x="1683" y="336"/>
                    </a:lnTo>
                    <a:lnTo>
                      <a:pt x="1687" y="322"/>
                    </a:lnTo>
                    <a:lnTo>
                      <a:pt x="1689" y="319"/>
                    </a:lnTo>
                    <a:lnTo>
                      <a:pt x="1689" y="318"/>
                    </a:lnTo>
                    <a:lnTo>
                      <a:pt x="1720" y="273"/>
                    </a:lnTo>
                    <a:lnTo>
                      <a:pt x="1726" y="257"/>
                    </a:lnTo>
                    <a:lnTo>
                      <a:pt x="1726" y="256"/>
                    </a:lnTo>
                    <a:lnTo>
                      <a:pt x="1733" y="242"/>
                    </a:lnTo>
                    <a:lnTo>
                      <a:pt x="1734" y="228"/>
                    </a:lnTo>
                    <a:lnTo>
                      <a:pt x="1735" y="228"/>
                    </a:lnTo>
                    <a:lnTo>
                      <a:pt x="1742" y="213"/>
                    </a:lnTo>
                    <a:lnTo>
                      <a:pt x="1747" y="205"/>
                    </a:lnTo>
                    <a:lnTo>
                      <a:pt x="1747" y="204"/>
                    </a:lnTo>
                    <a:lnTo>
                      <a:pt x="1753" y="200"/>
                    </a:lnTo>
                    <a:lnTo>
                      <a:pt x="1753" y="199"/>
                    </a:lnTo>
                    <a:lnTo>
                      <a:pt x="1761" y="195"/>
                    </a:lnTo>
                    <a:lnTo>
                      <a:pt x="1777" y="190"/>
                    </a:lnTo>
                    <a:lnTo>
                      <a:pt x="1780" y="188"/>
                    </a:lnTo>
                    <a:lnTo>
                      <a:pt x="1779" y="181"/>
                    </a:lnTo>
                    <a:lnTo>
                      <a:pt x="1779" y="179"/>
                    </a:lnTo>
                    <a:lnTo>
                      <a:pt x="1787" y="174"/>
                    </a:lnTo>
                    <a:lnTo>
                      <a:pt x="1835" y="124"/>
                    </a:lnTo>
                    <a:lnTo>
                      <a:pt x="1825" y="92"/>
                    </a:lnTo>
                    <a:lnTo>
                      <a:pt x="1824" y="92"/>
                    </a:lnTo>
                    <a:lnTo>
                      <a:pt x="1820" y="78"/>
                    </a:lnTo>
                    <a:lnTo>
                      <a:pt x="1819" y="72"/>
                    </a:lnTo>
                    <a:lnTo>
                      <a:pt x="1817" y="66"/>
                    </a:lnTo>
                    <a:lnTo>
                      <a:pt x="1815" y="5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9" name="Freeform 12">
                <a:extLst>
                  <a:ext uri="{FF2B5EF4-FFF2-40B4-BE49-F238E27FC236}">
                    <a16:creationId xmlns:a16="http://schemas.microsoft.com/office/drawing/2014/main" id="{1367AFDE-9846-47FC-B7FA-BB1AF5F412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4" y="521"/>
                <a:ext cx="592" cy="173"/>
              </a:xfrm>
              <a:custGeom>
                <a:avLst/>
                <a:gdLst>
                  <a:gd name="T0" fmla="*/ 116 w 4140"/>
                  <a:gd name="T1" fmla="*/ 35 h 1212"/>
                  <a:gd name="T2" fmla="*/ 142 w 4140"/>
                  <a:gd name="T3" fmla="*/ 32 h 1212"/>
                  <a:gd name="T4" fmla="*/ 173 w 4140"/>
                  <a:gd name="T5" fmla="*/ 43 h 1212"/>
                  <a:gd name="T6" fmla="*/ 175 w 4140"/>
                  <a:gd name="T7" fmla="*/ 48 h 1212"/>
                  <a:gd name="T8" fmla="*/ 158 w 4140"/>
                  <a:gd name="T9" fmla="*/ 77 h 1212"/>
                  <a:gd name="T10" fmla="*/ 154 w 4140"/>
                  <a:gd name="T11" fmla="*/ 119 h 1212"/>
                  <a:gd name="T12" fmla="*/ 171 w 4140"/>
                  <a:gd name="T13" fmla="*/ 175 h 1212"/>
                  <a:gd name="T14" fmla="*/ 155 w 4140"/>
                  <a:gd name="T15" fmla="*/ 227 h 1212"/>
                  <a:gd name="T16" fmla="*/ 125 w 4140"/>
                  <a:gd name="T17" fmla="*/ 208 h 1212"/>
                  <a:gd name="T18" fmla="*/ 100 w 4140"/>
                  <a:gd name="T19" fmla="*/ 220 h 1212"/>
                  <a:gd name="T20" fmla="*/ 65 w 4140"/>
                  <a:gd name="T21" fmla="*/ 263 h 1212"/>
                  <a:gd name="T22" fmla="*/ 78 w 4140"/>
                  <a:gd name="T23" fmla="*/ 314 h 1212"/>
                  <a:gd name="T24" fmla="*/ 51 w 4140"/>
                  <a:gd name="T25" fmla="*/ 344 h 1212"/>
                  <a:gd name="T26" fmla="*/ 19 w 4140"/>
                  <a:gd name="T27" fmla="*/ 330 h 1212"/>
                  <a:gd name="T28" fmla="*/ 0 w 4140"/>
                  <a:gd name="T29" fmla="*/ 356 h 1212"/>
                  <a:gd name="T30" fmla="*/ 22 w 4140"/>
                  <a:gd name="T31" fmla="*/ 365 h 1212"/>
                  <a:gd name="T32" fmla="*/ 44 w 4140"/>
                  <a:gd name="T33" fmla="*/ 389 h 1212"/>
                  <a:gd name="T34" fmla="*/ 81 w 4140"/>
                  <a:gd name="T35" fmla="*/ 408 h 1212"/>
                  <a:gd name="T36" fmla="*/ 83 w 4140"/>
                  <a:gd name="T37" fmla="*/ 423 h 1212"/>
                  <a:gd name="T38" fmla="*/ 80 w 4140"/>
                  <a:gd name="T39" fmla="*/ 467 h 1212"/>
                  <a:gd name="T40" fmla="*/ 103 w 4140"/>
                  <a:gd name="T41" fmla="*/ 515 h 1212"/>
                  <a:gd name="T42" fmla="*/ 110 w 4140"/>
                  <a:gd name="T43" fmla="*/ 553 h 1212"/>
                  <a:gd name="T44" fmla="*/ 120 w 4140"/>
                  <a:gd name="T45" fmla="*/ 533 h 1212"/>
                  <a:gd name="T46" fmla="*/ 227 w 4140"/>
                  <a:gd name="T47" fmla="*/ 537 h 1212"/>
                  <a:gd name="T48" fmla="*/ 242 w 4140"/>
                  <a:gd name="T49" fmla="*/ 551 h 1212"/>
                  <a:gd name="T50" fmla="*/ 283 w 4140"/>
                  <a:gd name="T51" fmla="*/ 637 h 1212"/>
                  <a:gd name="T52" fmla="*/ 314 w 4140"/>
                  <a:gd name="T53" fmla="*/ 670 h 1212"/>
                  <a:gd name="T54" fmla="*/ 355 w 4140"/>
                  <a:gd name="T55" fmla="*/ 680 h 1212"/>
                  <a:gd name="T56" fmla="*/ 364 w 4140"/>
                  <a:gd name="T57" fmla="*/ 681 h 1212"/>
                  <a:gd name="T58" fmla="*/ 372 w 4140"/>
                  <a:gd name="T59" fmla="*/ 700 h 1212"/>
                  <a:gd name="T60" fmla="*/ 358 w 4140"/>
                  <a:gd name="T61" fmla="*/ 741 h 1212"/>
                  <a:gd name="T62" fmla="*/ 411 w 4140"/>
                  <a:gd name="T63" fmla="*/ 737 h 1212"/>
                  <a:gd name="T64" fmla="*/ 417 w 4140"/>
                  <a:gd name="T65" fmla="*/ 719 h 1212"/>
                  <a:gd name="T66" fmla="*/ 433 w 4140"/>
                  <a:gd name="T67" fmla="*/ 718 h 1212"/>
                  <a:gd name="T68" fmla="*/ 465 w 4140"/>
                  <a:gd name="T69" fmla="*/ 733 h 1212"/>
                  <a:gd name="T70" fmla="*/ 486 w 4140"/>
                  <a:gd name="T71" fmla="*/ 734 h 1212"/>
                  <a:gd name="T72" fmla="*/ 489 w 4140"/>
                  <a:gd name="T73" fmla="*/ 796 h 1212"/>
                  <a:gd name="T74" fmla="*/ 462 w 4140"/>
                  <a:gd name="T75" fmla="*/ 829 h 1212"/>
                  <a:gd name="T76" fmla="*/ 453 w 4140"/>
                  <a:gd name="T77" fmla="*/ 865 h 1212"/>
                  <a:gd name="T78" fmla="*/ 417 w 4140"/>
                  <a:gd name="T79" fmla="*/ 958 h 1212"/>
                  <a:gd name="T80" fmla="*/ 404 w 4140"/>
                  <a:gd name="T81" fmla="*/ 962 h 1212"/>
                  <a:gd name="T82" fmla="*/ 385 w 4140"/>
                  <a:gd name="T83" fmla="*/ 1015 h 1212"/>
                  <a:gd name="T84" fmla="*/ 392 w 4140"/>
                  <a:gd name="T85" fmla="*/ 1029 h 1212"/>
                  <a:gd name="T86" fmla="*/ 403 w 4140"/>
                  <a:gd name="T87" fmla="*/ 1040 h 1212"/>
                  <a:gd name="T88" fmla="*/ 421 w 4140"/>
                  <a:gd name="T89" fmla="*/ 1082 h 1212"/>
                  <a:gd name="T90" fmla="*/ 435 w 4140"/>
                  <a:gd name="T91" fmla="*/ 1107 h 1212"/>
                  <a:gd name="T92" fmla="*/ 481 w 4140"/>
                  <a:gd name="T93" fmla="*/ 1095 h 1212"/>
                  <a:gd name="T94" fmla="*/ 504 w 4140"/>
                  <a:gd name="T95" fmla="*/ 1080 h 1212"/>
                  <a:gd name="T96" fmla="*/ 569 w 4140"/>
                  <a:gd name="T97" fmla="*/ 1086 h 1212"/>
                  <a:gd name="T98" fmla="*/ 591 w 4140"/>
                  <a:gd name="T99" fmla="*/ 1104 h 1212"/>
                  <a:gd name="T100" fmla="*/ 619 w 4140"/>
                  <a:gd name="T101" fmla="*/ 1151 h 1212"/>
                  <a:gd name="T102" fmla="*/ 633 w 4140"/>
                  <a:gd name="T103" fmla="*/ 1191 h 1212"/>
                  <a:gd name="T104" fmla="*/ 664 w 4140"/>
                  <a:gd name="T105" fmla="*/ 1200 h 1212"/>
                  <a:gd name="T106" fmla="*/ 4140 w 4140"/>
                  <a:gd name="T107" fmla="*/ 1212 h 1212"/>
                  <a:gd name="T108" fmla="*/ 89 w 4140"/>
                  <a:gd name="T109" fmla="*/ 14 h 1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140" h="1212">
                    <a:moveTo>
                      <a:pt x="108" y="15"/>
                    </a:moveTo>
                    <a:lnTo>
                      <a:pt x="109" y="16"/>
                    </a:lnTo>
                    <a:lnTo>
                      <a:pt x="118" y="22"/>
                    </a:lnTo>
                    <a:lnTo>
                      <a:pt x="118" y="24"/>
                    </a:lnTo>
                    <a:lnTo>
                      <a:pt x="116" y="35"/>
                    </a:lnTo>
                    <a:lnTo>
                      <a:pt x="119" y="36"/>
                    </a:lnTo>
                    <a:lnTo>
                      <a:pt x="127" y="37"/>
                    </a:lnTo>
                    <a:lnTo>
                      <a:pt x="136" y="37"/>
                    </a:lnTo>
                    <a:lnTo>
                      <a:pt x="141" y="32"/>
                    </a:lnTo>
                    <a:lnTo>
                      <a:pt x="142" y="32"/>
                    </a:lnTo>
                    <a:lnTo>
                      <a:pt x="151" y="33"/>
                    </a:lnTo>
                    <a:lnTo>
                      <a:pt x="152" y="33"/>
                    </a:lnTo>
                    <a:lnTo>
                      <a:pt x="161" y="35"/>
                    </a:lnTo>
                    <a:lnTo>
                      <a:pt x="171" y="42"/>
                    </a:lnTo>
                    <a:lnTo>
                      <a:pt x="173" y="43"/>
                    </a:lnTo>
                    <a:lnTo>
                      <a:pt x="173" y="44"/>
                    </a:lnTo>
                    <a:lnTo>
                      <a:pt x="175" y="45"/>
                    </a:lnTo>
                    <a:lnTo>
                      <a:pt x="176" y="46"/>
                    </a:lnTo>
                    <a:lnTo>
                      <a:pt x="175" y="46"/>
                    </a:lnTo>
                    <a:lnTo>
                      <a:pt x="175" y="48"/>
                    </a:lnTo>
                    <a:lnTo>
                      <a:pt x="169" y="58"/>
                    </a:lnTo>
                    <a:lnTo>
                      <a:pt x="162" y="66"/>
                    </a:lnTo>
                    <a:lnTo>
                      <a:pt x="161" y="69"/>
                    </a:lnTo>
                    <a:lnTo>
                      <a:pt x="160" y="71"/>
                    </a:lnTo>
                    <a:lnTo>
                      <a:pt x="158" y="77"/>
                    </a:lnTo>
                    <a:lnTo>
                      <a:pt x="158" y="85"/>
                    </a:lnTo>
                    <a:lnTo>
                      <a:pt x="155" y="96"/>
                    </a:lnTo>
                    <a:lnTo>
                      <a:pt x="153" y="110"/>
                    </a:lnTo>
                    <a:lnTo>
                      <a:pt x="153" y="116"/>
                    </a:lnTo>
                    <a:lnTo>
                      <a:pt x="154" y="119"/>
                    </a:lnTo>
                    <a:lnTo>
                      <a:pt x="159" y="129"/>
                    </a:lnTo>
                    <a:lnTo>
                      <a:pt x="168" y="139"/>
                    </a:lnTo>
                    <a:lnTo>
                      <a:pt x="173" y="146"/>
                    </a:lnTo>
                    <a:lnTo>
                      <a:pt x="173" y="169"/>
                    </a:lnTo>
                    <a:lnTo>
                      <a:pt x="171" y="175"/>
                    </a:lnTo>
                    <a:lnTo>
                      <a:pt x="166" y="185"/>
                    </a:lnTo>
                    <a:lnTo>
                      <a:pt x="165" y="186"/>
                    </a:lnTo>
                    <a:lnTo>
                      <a:pt x="158" y="196"/>
                    </a:lnTo>
                    <a:lnTo>
                      <a:pt x="155" y="225"/>
                    </a:lnTo>
                    <a:lnTo>
                      <a:pt x="155" y="227"/>
                    </a:lnTo>
                    <a:lnTo>
                      <a:pt x="154" y="228"/>
                    </a:lnTo>
                    <a:lnTo>
                      <a:pt x="153" y="228"/>
                    </a:lnTo>
                    <a:lnTo>
                      <a:pt x="137" y="221"/>
                    </a:lnTo>
                    <a:lnTo>
                      <a:pt x="136" y="221"/>
                    </a:lnTo>
                    <a:lnTo>
                      <a:pt x="125" y="208"/>
                    </a:lnTo>
                    <a:lnTo>
                      <a:pt x="120" y="208"/>
                    </a:lnTo>
                    <a:lnTo>
                      <a:pt x="115" y="210"/>
                    </a:lnTo>
                    <a:lnTo>
                      <a:pt x="104" y="218"/>
                    </a:lnTo>
                    <a:lnTo>
                      <a:pt x="100" y="219"/>
                    </a:lnTo>
                    <a:lnTo>
                      <a:pt x="100" y="220"/>
                    </a:lnTo>
                    <a:lnTo>
                      <a:pt x="83" y="226"/>
                    </a:lnTo>
                    <a:lnTo>
                      <a:pt x="72" y="232"/>
                    </a:lnTo>
                    <a:lnTo>
                      <a:pt x="65" y="238"/>
                    </a:lnTo>
                    <a:lnTo>
                      <a:pt x="64" y="251"/>
                    </a:lnTo>
                    <a:lnTo>
                      <a:pt x="65" y="263"/>
                    </a:lnTo>
                    <a:lnTo>
                      <a:pt x="68" y="273"/>
                    </a:lnTo>
                    <a:lnTo>
                      <a:pt x="76" y="284"/>
                    </a:lnTo>
                    <a:lnTo>
                      <a:pt x="77" y="286"/>
                    </a:lnTo>
                    <a:lnTo>
                      <a:pt x="78" y="295"/>
                    </a:lnTo>
                    <a:lnTo>
                      <a:pt x="78" y="314"/>
                    </a:lnTo>
                    <a:lnTo>
                      <a:pt x="77" y="315"/>
                    </a:lnTo>
                    <a:lnTo>
                      <a:pt x="77" y="316"/>
                    </a:lnTo>
                    <a:lnTo>
                      <a:pt x="68" y="324"/>
                    </a:lnTo>
                    <a:lnTo>
                      <a:pt x="56" y="339"/>
                    </a:lnTo>
                    <a:lnTo>
                      <a:pt x="51" y="344"/>
                    </a:lnTo>
                    <a:lnTo>
                      <a:pt x="45" y="348"/>
                    </a:lnTo>
                    <a:lnTo>
                      <a:pt x="43" y="349"/>
                    </a:lnTo>
                    <a:lnTo>
                      <a:pt x="43" y="348"/>
                    </a:lnTo>
                    <a:lnTo>
                      <a:pt x="22" y="331"/>
                    </a:lnTo>
                    <a:lnTo>
                      <a:pt x="19" y="330"/>
                    </a:lnTo>
                    <a:lnTo>
                      <a:pt x="14" y="326"/>
                    </a:lnTo>
                    <a:lnTo>
                      <a:pt x="9" y="331"/>
                    </a:lnTo>
                    <a:lnTo>
                      <a:pt x="1" y="346"/>
                    </a:lnTo>
                    <a:lnTo>
                      <a:pt x="1" y="349"/>
                    </a:lnTo>
                    <a:lnTo>
                      <a:pt x="0" y="356"/>
                    </a:lnTo>
                    <a:lnTo>
                      <a:pt x="6" y="361"/>
                    </a:lnTo>
                    <a:lnTo>
                      <a:pt x="11" y="363"/>
                    </a:lnTo>
                    <a:lnTo>
                      <a:pt x="15" y="363"/>
                    </a:lnTo>
                    <a:lnTo>
                      <a:pt x="20" y="364"/>
                    </a:lnTo>
                    <a:lnTo>
                      <a:pt x="22" y="365"/>
                    </a:lnTo>
                    <a:lnTo>
                      <a:pt x="31" y="373"/>
                    </a:lnTo>
                    <a:lnTo>
                      <a:pt x="32" y="373"/>
                    </a:lnTo>
                    <a:lnTo>
                      <a:pt x="34" y="379"/>
                    </a:lnTo>
                    <a:lnTo>
                      <a:pt x="44" y="388"/>
                    </a:lnTo>
                    <a:lnTo>
                      <a:pt x="44" y="389"/>
                    </a:lnTo>
                    <a:lnTo>
                      <a:pt x="52" y="395"/>
                    </a:lnTo>
                    <a:lnTo>
                      <a:pt x="56" y="397"/>
                    </a:lnTo>
                    <a:lnTo>
                      <a:pt x="58" y="397"/>
                    </a:lnTo>
                    <a:lnTo>
                      <a:pt x="59" y="399"/>
                    </a:lnTo>
                    <a:lnTo>
                      <a:pt x="81" y="408"/>
                    </a:lnTo>
                    <a:lnTo>
                      <a:pt x="82" y="409"/>
                    </a:lnTo>
                    <a:lnTo>
                      <a:pt x="84" y="415"/>
                    </a:lnTo>
                    <a:lnTo>
                      <a:pt x="84" y="416"/>
                    </a:lnTo>
                    <a:lnTo>
                      <a:pt x="83" y="422"/>
                    </a:lnTo>
                    <a:lnTo>
                      <a:pt x="83" y="423"/>
                    </a:lnTo>
                    <a:lnTo>
                      <a:pt x="74" y="439"/>
                    </a:lnTo>
                    <a:lnTo>
                      <a:pt x="74" y="442"/>
                    </a:lnTo>
                    <a:lnTo>
                      <a:pt x="79" y="464"/>
                    </a:lnTo>
                    <a:lnTo>
                      <a:pt x="80" y="465"/>
                    </a:lnTo>
                    <a:lnTo>
                      <a:pt x="80" y="467"/>
                    </a:lnTo>
                    <a:lnTo>
                      <a:pt x="110" y="484"/>
                    </a:lnTo>
                    <a:lnTo>
                      <a:pt x="111" y="486"/>
                    </a:lnTo>
                    <a:lnTo>
                      <a:pt x="111" y="497"/>
                    </a:lnTo>
                    <a:lnTo>
                      <a:pt x="108" y="510"/>
                    </a:lnTo>
                    <a:lnTo>
                      <a:pt x="103" y="515"/>
                    </a:lnTo>
                    <a:lnTo>
                      <a:pt x="103" y="516"/>
                    </a:lnTo>
                    <a:lnTo>
                      <a:pt x="102" y="517"/>
                    </a:lnTo>
                    <a:lnTo>
                      <a:pt x="102" y="534"/>
                    </a:lnTo>
                    <a:lnTo>
                      <a:pt x="107" y="550"/>
                    </a:lnTo>
                    <a:lnTo>
                      <a:pt x="110" y="553"/>
                    </a:lnTo>
                    <a:lnTo>
                      <a:pt x="112" y="553"/>
                    </a:lnTo>
                    <a:lnTo>
                      <a:pt x="114" y="541"/>
                    </a:lnTo>
                    <a:lnTo>
                      <a:pt x="115" y="541"/>
                    </a:lnTo>
                    <a:lnTo>
                      <a:pt x="119" y="534"/>
                    </a:lnTo>
                    <a:lnTo>
                      <a:pt x="120" y="533"/>
                    </a:lnTo>
                    <a:lnTo>
                      <a:pt x="128" y="533"/>
                    </a:lnTo>
                    <a:lnTo>
                      <a:pt x="164" y="545"/>
                    </a:lnTo>
                    <a:lnTo>
                      <a:pt x="180" y="543"/>
                    </a:lnTo>
                    <a:lnTo>
                      <a:pt x="204" y="538"/>
                    </a:lnTo>
                    <a:lnTo>
                      <a:pt x="227" y="537"/>
                    </a:lnTo>
                    <a:lnTo>
                      <a:pt x="232" y="539"/>
                    </a:lnTo>
                    <a:lnTo>
                      <a:pt x="233" y="540"/>
                    </a:lnTo>
                    <a:lnTo>
                      <a:pt x="240" y="546"/>
                    </a:lnTo>
                    <a:lnTo>
                      <a:pt x="240" y="547"/>
                    </a:lnTo>
                    <a:lnTo>
                      <a:pt x="242" y="551"/>
                    </a:lnTo>
                    <a:lnTo>
                      <a:pt x="249" y="574"/>
                    </a:lnTo>
                    <a:lnTo>
                      <a:pt x="265" y="605"/>
                    </a:lnTo>
                    <a:lnTo>
                      <a:pt x="269" y="609"/>
                    </a:lnTo>
                    <a:lnTo>
                      <a:pt x="280" y="627"/>
                    </a:lnTo>
                    <a:lnTo>
                      <a:pt x="283" y="637"/>
                    </a:lnTo>
                    <a:lnTo>
                      <a:pt x="289" y="646"/>
                    </a:lnTo>
                    <a:lnTo>
                      <a:pt x="297" y="653"/>
                    </a:lnTo>
                    <a:lnTo>
                      <a:pt x="305" y="657"/>
                    </a:lnTo>
                    <a:lnTo>
                      <a:pt x="311" y="664"/>
                    </a:lnTo>
                    <a:lnTo>
                      <a:pt x="314" y="670"/>
                    </a:lnTo>
                    <a:lnTo>
                      <a:pt x="319" y="686"/>
                    </a:lnTo>
                    <a:lnTo>
                      <a:pt x="320" y="687"/>
                    </a:lnTo>
                    <a:lnTo>
                      <a:pt x="335" y="685"/>
                    </a:lnTo>
                    <a:lnTo>
                      <a:pt x="353" y="680"/>
                    </a:lnTo>
                    <a:lnTo>
                      <a:pt x="355" y="680"/>
                    </a:lnTo>
                    <a:lnTo>
                      <a:pt x="357" y="679"/>
                    </a:lnTo>
                    <a:lnTo>
                      <a:pt x="360" y="679"/>
                    </a:lnTo>
                    <a:lnTo>
                      <a:pt x="361" y="680"/>
                    </a:lnTo>
                    <a:lnTo>
                      <a:pt x="362" y="680"/>
                    </a:lnTo>
                    <a:lnTo>
                      <a:pt x="364" y="681"/>
                    </a:lnTo>
                    <a:lnTo>
                      <a:pt x="367" y="683"/>
                    </a:lnTo>
                    <a:lnTo>
                      <a:pt x="367" y="684"/>
                    </a:lnTo>
                    <a:lnTo>
                      <a:pt x="369" y="687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1" y="701"/>
                    </a:lnTo>
                    <a:lnTo>
                      <a:pt x="353" y="723"/>
                    </a:lnTo>
                    <a:lnTo>
                      <a:pt x="352" y="726"/>
                    </a:lnTo>
                    <a:lnTo>
                      <a:pt x="355" y="738"/>
                    </a:lnTo>
                    <a:lnTo>
                      <a:pt x="358" y="741"/>
                    </a:lnTo>
                    <a:lnTo>
                      <a:pt x="362" y="741"/>
                    </a:lnTo>
                    <a:lnTo>
                      <a:pt x="363" y="742"/>
                    </a:lnTo>
                    <a:lnTo>
                      <a:pt x="364" y="742"/>
                    </a:lnTo>
                    <a:lnTo>
                      <a:pt x="397" y="740"/>
                    </a:lnTo>
                    <a:lnTo>
                      <a:pt x="411" y="737"/>
                    </a:lnTo>
                    <a:lnTo>
                      <a:pt x="414" y="735"/>
                    </a:lnTo>
                    <a:lnTo>
                      <a:pt x="416" y="732"/>
                    </a:lnTo>
                    <a:lnTo>
                      <a:pt x="416" y="724"/>
                    </a:lnTo>
                    <a:lnTo>
                      <a:pt x="417" y="720"/>
                    </a:lnTo>
                    <a:lnTo>
                      <a:pt x="417" y="719"/>
                    </a:lnTo>
                    <a:lnTo>
                      <a:pt x="421" y="717"/>
                    </a:lnTo>
                    <a:lnTo>
                      <a:pt x="424" y="715"/>
                    </a:lnTo>
                    <a:lnTo>
                      <a:pt x="428" y="715"/>
                    </a:lnTo>
                    <a:lnTo>
                      <a:pt x="429" y="715"/>
                    </a:lnTo>
                    <a:lnTo>
                      <a:pt x="433" y="718"/>
                    </a:lnTo>
                    <a:lnTo>
                      <a:pt x="441" y="729"/>
                    </a:lnTo>
                    <a:lnTo>
                      <a:pt x="448" y="735"/>
                    </a:lnTo>
                    <a:lnTo>
                      <a:pt x="451" y="736"/>
                    </a:lnTo>
                    <a:lnTo>
                      <a:pt x="455" y="736"/>
                    </a:lnTo>
                    <a:lnTo>
                      <a:pt x="465" y="733"/>
                    </a:lnTo>
                    <a:lnTo>
                      <a:pt x="472" y="729"/>
                    </a:lnTo>
                    <a:lnTo>
                      <a:pt x="476" y="728"/>
                    </a:lnTo>
                    <a:lnTo>
                      <a:pt x="478" y="728"/>
                    </a:lnTo>
                    <a:lnTo>
                      <a:pt x="482" y="730"/>
                    </a:lnTo>
                    <a:lnTo>
                      <a:pt x="486" y="734"/>
                    </a:lnTo>
                    <a:lnTo>
                      <a:pt x="489" y="743"/>
                    </a:lnTo>
                    <a:lnTo>
                      <a:pt x="493" y="750"/>
                    </a:lnTo>
                    <a:lnTo>
                      <a:pt x="493" y="751"/>
                    </a:lnTo>
                    <a:lnTo>
                      <a:pt x="495" y="755"/>
                    </a:lnTo>
                    <a:lnTo>
                      <a:pt x="489" y="796"/>
                    </a:lnTo>
                    <a:lnTo>
                      <a:pt x="489" y="797"/>
                    </a:lnTo>
                    <a:lnTo>
                      <a:pt x="481" y="813"/>
                    </a:lnTo>
                    <a:lnTo>
                      <a:pt x="470" y="824"/>
                    </a:lnTo>
                    <a:lnTo>
                      <a:pt x="470" y="825"/>
                    </a:lnTo>
                    <a:lnTo>
                      <a:pt x="462" y="829"/>
                    </a:lnTo>
                    <a:lnTo>
                      <a:pt x="459" y="832"/>
                    </a:lnTo>
                    <a:lnTo>
                      <a:pt x="459" y="834"/>
                    </a:lnTo>
                    <a:lnTo>
                      <a:pt x="462" y="846"/>
                    </a:lnTo>
                    <a:lnTo>
                      <a:pt x="462" y="847"/>
                    </a:lnTo>
                    <a:lnTo>
                      <a:pt x="453" y="865"/>
                    </a:lnTo>
                    <a:lnTo>
                      <a:pt x="448" y="883"/>
                    </a:lnTo>
                    <a:lnTo>
                      <a:pt x="444" y="918"/>
                    </a:lnTo>
                    <a:lnTo>
                      <a:pt x="440" y="934"/>
                    </a:lnTo>
                    <a:lnTo>
                      <a:pt x="424" y="953"/>
                    </a:lnTo>
                    <a:lnTo>
                      <a:pt x="417" y="958"/>
                    </a:lnTo>
                    <a:lnTo>
                      <a:pt x="416" y="958"/>
                    </a:lnTo>
                    <a:lnTo>
                      <a:pt x="411" y="956"/>
                    </a:lnTo>
                    <a:lnTo>
                      <a:pt x="407" y="958"/>
                    </a:lnTo>
                    <a:lnTo>
                      <a:pt x="406" y="960"/>
                    </a:lnTo>
                    <a:lnTo>
                      <a:pt x="404" y="962"/>
                    </a:lnTo>
                    <a:lnTo>
                      <a:pt x="402" y="971"/>
                    </a:lnTo>
                    <a:lnTo>
                      <a:pt x="402" y="972"/>
                    </a:lnTo>
                    <a:lnTo>
                      <a:pt x="393" y="986"/>
                    </a:lnTo>
                    <a:lnTo>
                      <a:pt x="390" y="989"/>
                    </a:lnTo>
                    <a:lnTo>
                      <a:pt x="385" y="1015"/>
                    </a:lnTo>
                    <a:lnTo>
                      <a:pt x="385" y="1020"/>
                    </a:lnTo>
                    <a:lnTo>
                      <a:pt x="388" y="1026"/>
                    </a:lnTo>
                    <a:lnTo>
                      <a:pt x="390" y="1028"/>
                    </a:lnTo>
                    <a:lnTo>
                      <a:pt x="391" y="1028"/>
                    </a:lnTo>
                    <a:lnTo>
                      <a:pt x="392" y="1029"/>
                    </a:lnTo>
                    <a:lnTo>
                      <a:pt x="395" y="1030"/>
                    </a:lnTo>
                    <a:lnTo>
                      <a:pt x="396" y="1030"/>
                    </a:lnTo>
                    <a:lnTo>
                      <a:pt x="397" y="1032"/>
                    </a:lnTo>
                    <a:lnTo>
                      <a:pt x="402" y="1037"/>
                    </a:lnTo>
                    <a:lnTo>
                      <a:pt x="403" y="1040"/>
                    </a:lnTo>
                    <a:lnTo>
                      <a:pt x="403" y="1044"/>
                    </a:lnTo>
                    <a:lnTo>
                      <a:pt x="404" y="1054"/>
                    </a:lnTo>
                    <a:lnTo>
                      <a:pt x="413" y="1070"/>
                    </a:lnTo>
                    <a:lnTo>
                      <a:pt x="421" y="1081"/>
                    </a:lnTo>
                    <a:lnTo>
                      <a:pt x="421" y="1082"/>
                    </a:lnTo>
                    <a:lnTo>
                      <a:pt x="424" y="1091"/>
                    </a:lnTo>
                    <a:lnTo>
                      <a:pt x="425" y="1099"/>
                    </a:lnTo>
                    <a:lnTo>
                      <a:pt x="431" y="1107"/>
                    </a:lnTo>
                    <a:lnTo>
                      <a:pt x="434" y="1108"/>
                    </a:lnTo>
                    <a:lnTo>
                      <a:pt x="435" y="1107"/>
                    </a:lnTo>
                    <a:lnTo>
                      <a:pt x="470" y="1087"/>
                    </a:lnTo>
                    <a:lnTo>
                      <a:pt x="471" y="1087"/>
                    </a:lnTo>
                    <a:lnTo>
                      <a:pt x="476" y="1090"/>
                    </a:lnTo>
                    <a:lnTo>
                      <a:pt x="476" y="1091"/>
                    </a:lnTo>
                    <a:lnTo>
                      <a:pt x="481" y="1095"/>
                    </a:lnTo>
                    <a:lnTo>
                      <a:pt x="491" y="1094"/>
                    </a:lnTo>
                    <a:lnTo>
                      <a:pt x="497" y="1086"/>
                    </a:lnTo>
                    <a:lnTo>
                      <a:pt x="499" y="1083"/>
                    </a:lnTo>
                    <a:lnTo>
                      <a:pt x="502" y="1081"/>
                    </a:lnTo>
                    <a:lnTo>
                      <a:pt x="504" y="1080"/>
                    </a:lnTo>
                    <a:lnTo>
                      <a:pt x="515" y="1085"/>
                    </a:lnTo>
                    <a:lnTo>
                      <a:pt x="530" y="1094"/>
                    </a:lnTo>
                    <a:lnTo>
                      <a:pt x="549" y="1096"/>
                    </a:lnTo>
                    <a:lnTo>
                      <a:pt x="567" y="1086"/>
                    </a:lnTo>
                    <a:lnTo>
                      <a:pt x="569" y="1086"/>
                    </a:lnTo>
                    <a:lnTo>
                      <a:pt x="577" y="1092"/>
                    </a:lnTo>
                    <a:lnTo>
                      <a:pt x="577" y="1093"/>
                    </a:lnTo>
                    <a:lnTo>
                      <a:pt x="579" y="1097"/>
                    </a:lnTo>
                    <a:lnTo>
                      <a:pt x="581" y="1098"/>
                    </a:lnTo>
                    <a:lnTo>
                      <a:pt x="591" y="1104"/>
                    </a:lnTo>
                    <a:lnTo>
                      <a:pt x="635" y="1119"/>
                    </a:lnTo>
                    <a:lnTo>
                      <a:pt x="636" y="1120"/>
                    </a:lnTo>
                    <a:lnTo>
                      <a:pt x="636" y="1122"/>
                    </a:lnTo>
                    <a:lnTo>
                      <a:pt x="622" y="1134"/>
                    </a:lnTo>
                    <a:lnTo>
                      <a:pt x="619" y="1151"/>
                    </a:lnTo>
                    <a:lnTo>
                      <a:pt x="624" y="1169"/>
                    </a:lnTo>
                    <a:lnTo>
                      <a:pt x="625" y="1179"/>
                    </a:lnTo>
                    <a:lnTo>
                      <a:pt x="624" y="1180"/>
                    </a:lnTo>
                    <a:lnTo>
                      <a:pt x="624" y="1183"/>
                    </a:lnTo>
                    <a:lnTo>
                      <a:pt x="633" y="1191"/>
                    </a:lnTo>
                    <a:lnTo>
                      <a:pt x="639" y="1195"/>
                    </a:lnTo>
                    <a:lnTo>
                      <a:pt x="640" y="1195"/>
                    </a:lnTo>
                    <a:lnTo>
                      <a:pt x="641" y="1196"/>
                    </a:lnTo>
                    <a:lnTo>
                      <a:pt x="655" y="1200"/>
                    </a:lnTo>
                    <a:lnTo>
                      <a:pt x="664" y="1200"/>
                    </a:lnTo>
                    <a:lnTo>
                      <a:pt x="673" y="1197"/>
                    </a:lnTo>
                    <a:lnTo>
                      <a:pt x="675" y="1198"/>
                    </a:lnTo>
                    <a:lnTo>
                      <a:pt x="679" y="1206"/>
                    </a:lnTo>
                    <a:lnTo>
                      <a:pt x="681" y="1212"/>
                    </a:lnTo>
                    <a:lnTo>
                      <a:pt x="4140" y="1212"/>
                    </a:lnTo>
                    <a:lnTo>
                      <a:pt x="4140" y="0"/>
                    </a:lnTo>
                    <a:lnTo>
                      <a:pt x="55" y="0"/>
                    </a:lnTo>
                    <a:lnTo>
                      <a:pt x="56" y="6"/>
                    </a:lnTo>
                    <a:lnTo>
                      <a:pt x="69" y="10"/>
                    </a:lnTo>
                    <a:lnTo>
                      <a:pt x="89" y="14"/>
                    </a:lnTo>
                    <a:lnTo>
                      <a:pt x="90" y="15"/>
                    </a:lnTo>
                    <a:lnTo>
                      <a:pt x="108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0" name="Freeform 13">
                <a:extLst>
                  <a:ext uri="{FF2B5EF4-FFF2-40B4-BE49-F238E27FC236}">
                    <a16:creationId xmlns:a16="http://schemas.microsoft.com/office/drawing/2014/main" id="{824697A5-CE6F-411C-AAB8-1D94AB7B69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7" y="521"/>
                <a:ext cx="102" cy="68"/>
              </a:xfrm>
              <a:custGeom>
                <a:avLst/>
                <a:gdLst>
                  <a:gd name="T0" fmla="*/ 161 w 714"/>
                  <a:gd name="T1" fmla="*/ 1 h 480"/>
                  <a:gd name="T2" fmla="*/ 149 w 714"/>
                  <a:gd name="T3" fmla="*/ 29 h 480"/>
                  <a:gd name="T4" fmla="*/ 131 w 714"/>
                  <a:gd name="T5" fmla="*/ 61 h 480"/>
                  <a:gd name="T6" fmla="*/ 126 w 714"/>
                  <a:gd name="T7" fmla="*/ 90 h 480"/>
                  <a:gd name="T8" fmla="*/ 112 w 714"/>
                  <a:gd name="T9" fmla="*/ 93 h 480"/>
                  <a:gd name="T10" fmla="*/ 88 w 714"/>
                  <a:gd name="T11" fmla="*/ 90 h 480"/>
                  <a:gd name="T12" fmla="*/ 80 w 714"/>
                  <a:gd name="T13" fmla="*/ 129 h 480"/>
                  <a:gd name="T14" fmla="*/ 60 w 714"/>
                  <a:gd name="T15" fmla="*/ 155 h 480"/>
                  <a:gd name="T16" fmla="*/ 19 w 714"/>
                  <a:gd name="T17" fmla="*/ 181 h 480"/>
                  <a:gd name="T18" fmla="*/ 7 w 714"/>
                  <a:gd name="T19" fmla="*/ 204 h 480"/>
                  <a:gd name="T20" fmla="*/ 17 w 714"/>
                  <a:gd name="T21" fmla="*/ 283 h 480"/>
                  <a:gd name="T22" fmla="*/ 24 w 714"/>
                  <a:gd name="T23" fmla="*/ 318 h 480"/>
                  <a:gd name="T24" fmla="*/ 86 w 714"/>
                  <a:gd name="T25" fmla="*/ 338 h 480"/>
                  <a:gd name="T26" fmla="*/ 97 w 714"/>
                  <a:gd name="T27" fmla="*/ 353 h 480"/>
                  <a:gd name="T28" fmla="*/ 88 w 714"/>
                  <a:gd name="T29" fmla="*/ 372 h 480"/>
                  <a:gd name="T30" fmla="*/ 103 w 714"/>
                  <a:gd name="T31" fmla="*/ 413 h 480"/>
                  <a:gd name="T32" fmla="*/ 79 w 714"/>
                  <a:gd name="T33" fmla="*/ 461 h 480"/>
                  <a:gd name="T34" fmla="*/ 92 w 714"/>
                  <a:gd name="T35" fmla="*/ 480 h 480"/>
                  <a:gd name="T36" fmla="*/ 141 w 714"/>
                  <a:gd name="T37" fmla="*/ 464 h 480"/>
                  <a:gd name="T38" fmla="*/ 166 w 714"/>
                  <a:gd name="T39" fmla="*/ 461 h 480"/>
                  <a:gd name="T40" fmla="*/ 193 w 714"/>
                  <a:gd name="T41" fmla="*/ 422 h 480"/>
                  <a:gd name="T42" fmla="*/ 219 w 714"/>
                  <a:gd name="T43" fmla="*/ 404 h 480"/>
                  <a:gd name="T44" fmla="*/ 242 w 714"/>
                  <a:gd name="T45" fmla="*/ 443 h 480"/>
                  <a:gd name="T46" fmla="*/ 277 w 714"/>
                  <a:gd name="T47" fmla="*/ 471 h 480"/>
                  <a:gd name="T48" fmla="*/ 322 w 714"/>
                  <a:gd name="T49" fmla="*/ 452 h 480"/>
                  <a:gd name="T50" fmla="*/ 343 w 714"/>
                  <a:gd name="T51" fmla="*/ 467 h 480"/>
                  <a:gd name="T52" fmla="*/ 374 w 714"/>
                  <a:gd name="T53" fmla="*/ 445 h 480"/>
                  <a:gd name="T54" fmla="*/ 405 w 714"/>
                  <a:gd name="T55" fmla="*/ 435 h 480"/>
                  <a:gd name="T56" fmla="*/ 410 w 714"/>
                  <a:gd name="T57" fmla="*/ 461 h 480"/>
                  <a:gd name="T58" fmla="*/ 429 w 714"/>
                  <a:gd name="T59" fmla="*/ 472 h 480"/>
                  <a:gd name="T60" fmla="*/ 450 w 714"/>
                  <a:gd name="T61" fmla="*/ 476 h 480"/>
                  <a:gd name="T62" fmla="*/ 488 w 714"/>
                  <a:gd name="T63" fmla="*/ 459 h 480"/>
                  <a:gd name="T64" fmla="*/ 546 w 714"/>
                  <a:gd name="T65" fmla="*/ 457 h 480"/>
                  <a:gd name="T66" fmla="*/ 555 w 714"/>
                  <a:gd name="T67" fmla="*/ 466 h 480"/>
                  <a:gd name="T68" fmla="*/ 617 w 714"/>
                  <a:gd name="T69" fmla="*/ 462 h 480"/>
                  <a:gd name="T70" fmla="*/ 622 w 714"/>
                  <a:gd name="T71" fmla="*/ 422 h 480"/>
                  <a:gd name="T72" fmla="*/ 596 w 714"/>
                  <a:gd name="T73" fmla="*/ 400 h 480"/>
                  <a:gd name="T74" fmla="*/ 583 w 714"/>
                  <a:gd name="T75" fmla="*/ 391 h 480"/>
                  <a:gd name="T76" fmla="*/ 562 w 714"/>
                  <a:gd name="T77" fmla="*/ 368 h 480"/>
                  <a:gd name="T78" fmla="*/ 539 w 714"/>
                  <a:gd name="T79" fmla="*/ 358 h 480"/>
                  <a:gd name="T80" fmla="*/ 557 w 714"/>
                  <a:gd name="T81" fmla="*/ 323 h 480"/>
                  <a:gd name="T82" fmla="*/ 608 w 714"/>
                  <a:gd name="T83" fmla="*/ 322 h 480"/>
                  <a:gd name="T84" fmla="*/ 603 w 714"/>
                  <a:gd name="T85" fmla="*/ 263 h 480"/>
                  <a:gd name="T86" fmla="*/ 656 w 714"/>
                  <a:gd name="T87" fmla="*/ 208 h 480"/>
                  <a:gd name="T88" fmla="*/ 697 w 714"/>
                  <a:gd name="T89" fmla="*/ 195 h 480"/>
                  <a:gd name="T90" fmla="*/ 710 w 714"/>
                  <a:gd name="T91" fmla="*/ 144 h 480"/>
                  <a:gd name="T92" fmla="*/ 691 w 714"/>
                  <a:gd name="T93" fmla="*/ 116 h 480"/>
                  <a:gd name="T94" fmla="*/ 714 w 714"/>
                  <a:gd name="T95" fmla="*/ 48 h 480"/>
                  <a:gd name="T96" fmla="*/ 680 w 714"/>
                  <a:gd name="T97" fmla="*/ 40 h 480"/>
                  <a:gd name="T98" fmla="*/ 654 w 714"/>
                  <a:gd name="T99" fmla="*/ 36 h 480"/>
                  <a:gd name="T100" fmla="*/ 630 w 714"/>
                  <a:gd name="T101" fmla="*/ 17 h 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4" h="480">
                    <a:moveTo>
                      <a:pt x="595" y="8"/>
                    </a:moveTo>
                    <a:lnTo>
                      <a:pt x="594" y="0"/>
                    </a:lnTo>
                    <a:lnTo>
                      <a:pt x="162" y="0"/>
                    </a:lnTo>
                    <a:lnTo>
                      <a:pt x="162" y="1"/>
                    </a:lnTo>
                    <a:lnTo>
                      <a:pt x="161" y="1"/>
                    </a:lnTo>
                    <a:lnTo>
                      <a:pt x="156" y="18"/>
                    </a:lnTo>
                    <a:lnTo>
                      <a:pt x="153" y="23"/>
                    </a:lnTo>
                    <a:lnTo>
                      <a:pt x="153" y="24"/>
                    </a:lnTo>
                    <a:lnTo>
                      <a:pt x="151" y="26"/>
                    </a:lnTo>
                    <a:lnTo>
                      <a:pt x="149" y="29"/>
                    </a:lnTo>
                    <a:lnTo>
                      <a:pt x="140" y="39"/>
                    </a:lnTo>
                    <a:lnTo>
                      <a:pt x="135" y="49"/>
                    </a:lnTo>
                    <a:lnTo>
                      <a:pt x="134" y="54"/>
                    </a:lnTo>
                    <a:lnTo>
                      <a:pt x="131" y="57"/>
                    </a:lnTo>
                    <a:lnTo>
                      <a:pt x="131" y="61"/>
                    </a:lnTo>
                    <a:lnTo>
                      <a:pt x="134" y="72"/>
                    </a:lnTo>
                    <a:lnTo>
                      <a:pt x="134" y="77"/>
                    </a:lnTo>
                    <a:lnTo>
                      <a:pt x="130" y="82"/>
                    </a:lnTo>
                    <a:lnTo>
                      <a:pt x="129" y="85"/>
                    </a:lnTo>
                    <a:lnTo>
                      <a:pt x="126" y="90"/>
                    </a:lnTo>
                    <a:lnTo>
                      <a:pt x="122" y="93"/>
                    </a:lnTo>
                    <a:lnTo>
                      <a:pt x="118" y="95"/>
                    </a:lnTo>
                    <a:lnTo>
                      <a:pt x="117" y="95"/>
                    </a:lnTo>
                    <a:lnTo>
                      <a:pt x="114" y="94"/>
                    </a:lnTo>
                    <a:lnTo>
                      <a:pt x="112" y="93"/>
                    </a:lnTo>
                    <a:lnTo>
                      <a:pt x="104" y="88"/>
                    </a:lnTo>
                    <a:lnTo>
                      <a:pt x="102" y="86"/>
                    </a:lnTo>
                    <a:lnTo>
                      <a:pt x="98" y="86"/>
                    </a:lnTo>
                    <a:lnTo>
                      <a:pt x="93" y="87"/>
                    </a:lnTo>
                    <a:lnTo>
                      <a:pt x="88" y="90"/>
                    </a:lnTo>
                    <a:lnTo>
                      <a:pt x="87" y="91"/>
                    </a:lnTo>
                    <a:lnTo>
                      <a:pt x="85" y="94"/>
                    </a:lnTo>
                    <a:lnTo>
                      <a:pt x="85" y="120"/>
                    </a:lnTo>
                    <a:lnTo>
                      <a:pt x="84" y="120"/>
                    </a:lnTo>
                    <a:lnTo>
                      <a:pt x="80" y="129"/>
                    </a:lnTo>
                    <a:lnTo>
                      <a:pt x="76" y="135"/>
                    </a:lnTo>
                    <a:lnTo>
                      <a:pt x="67" y="142"/>
                    </a:lnTo>
                    <a:lnTo>
                      <a:pt x="64" y="145"/>
                    </a:lnTo>
                    <a:lnTo>
                      <a:pt x="62" y="149"/>
                    </a:lnTo>
                    <a:lnTo>
                      <a:pt x="60" y="155"/>
                    </a:lnTo>
                    <a:lnTo>
                      <a:pt x="58" y="157"/>
                    </a:lnTo>
                    <a:lnTo>
                      <a:pt x="52" y="165"/>
                    </a:lnTo>
                    <a:lnTo>
                      <a:pt x="51" y="166"/>
                    </a:lnTo>
                    <a:lnTo>
                      <a:pt x="34" y="171"/>
                    </a:lnTo>
                    <a:lnTo>
                      <a:pt x="19" y="181"/>
                    </a:lnTo>
                    <a:lnTo>
                      <a:pt x="18" y="181"/>
                    </a:lnTo>
                    <a:lnTo>
                      <a:pt x="9" y="185"/>
                    </a:lnTo>
                    <a:lnTo>
                      <a:pt x="4" y="190"/>
                    </a:lnTo>
                    <a:lnTo>
                      <a:pt x="7" y="203"/>
                    </a:lnTo>
                    <a:lnTo>
                      <a:pt x="7" y="204"/>
                    </a:lnTo>
                    <a:lnTo>
                      <a:pt x="8" y="205"/>
                    </a:lnTo>
                    <a:lnTo>
                      <a:pt x="0" y="254"/>
                    </a:lnTo>
                    <a:lnTo>
                      <a:pt x="6" y="268"/>
                    </a:lnTo>
                    <a:lnTo>
                      <a:pt x="11" y="277"/>
                    </a:lnTo>
                    <a:lnTo>
                      <a:pt x="17" y="283"/>
                    </a:lnTo>
                    <a:lnTo>
                      <a:pt x="18" y="287"/>
                    </a:lnTo>
                    <a:lnTo>
                      <a:pt x="19" y="288"/>
                    </a:lnTo>
                    <a:lnTo>
                      <a:pt x="19" y="289"/>
                    </a:lnTo>
                    <a:lnTo>
                      <a:pt x="21" y="297"/>
                    </a:lnTo>
                    <a:lnTo>
                      <a:pt x="24" y="318"/>
                    </a:lnTo>
                    <a:lnTo>
                      <a:pt x="31" y="322"/>
                    </a:lnTo>
                    <a:lnTo>
                      <a:pt x="43" y="323"/>
                    </a:lnTo>
                    <a:lnTo>
                      <a:pt x="63" y="328"/>
                    </a:lnTo>
                    <a:lnTo>
                      <a:pt x="81" y="337"/>
                    </a:lnTo>
                    <a:lnTo>
                      <a:pt x="86" y="338"/>
                    </a:lnTo>
                    <a:lnTo>
                      <a:pt x="87" y="339"/>
                    </a:lnTo>
                    <a:lnTo>
                      <a:pt x="88" y="339"/>
                    </a:lnTo>
                    <a:lnTo>
                      <a:pt x="93" y="345"/>
                    </a:lnTo>
                    <a:lnTo>
                      <a:pt x="95" y="348"/>
                    </a:lnTo>
                    <a:lnTo>
                      <a:pt x="97" y="353"/>
                    </a:lnTo>
                    <a:lnTo>
                      <a:pt x="98" y="354"/>
                    </a:lnTo>
                    <a:lnTo>
                      <a:pt x="97" y="359"/>
                    </a:lnTo>
                    <a:lnTo>
                      <a:pt x="94" y="365"/>
                    </a:lnTo>
                    <a:lnTo>
                      <a:pt x="89" y="370"/>
                    </a:lnTo>
                    <a:lnTo>
                      <a:pt x="88" y="372"/>
                    </a:lnTo>
                    <a:lnTo>
                      <a:pt x="86" y="375"/>
                    </a:lnTo>
                    <a:lnTo>
                      <a:pt x="86" y="379"/>
                    </a:lnTo>
                    <a:lnTo>
                      <a:pt x="99" y="402"/>
                    </a:lnTo>
                    <a:lnTo>
                      <a:pt x="103" y="406"/>
                    </a:lnTo>
                    <a:lnTo>
                      <a:pt x="103" y="413"/>
                    </a:lnTo>
                    <a:lnTo>
                      <a:pt x="101" y="423"/>
                    </a:lnTo>
                    <a:lnTo>
                      <a:pt x="98" y="429"/>
                    </a:lnTo>
                    <a:lnTo>
                      <a:pt x="95" y="438"/>
                    </a:lnTo>
                    <a:lnTo>
                      <a:pt x="91" y="446"/>
                    </a:lnTo>
                    <a:lnTo>
                      <a:pt x="79" y="461"/>
                    </a:lnTo>
                    <a:lnTo>
                      <a:pt x="75" y="470"/>
                    </a:lnTo>
                    <a:lnTo>
                      <a:pt x="75" y="475"/>
                    </a:lnTo>
                    <a:lnTo>
                      <a:pt x="83" y="478"/>
                    </a:lnTo>
                    <a:lnTo>
                      <a:pt x="89" y="479"/>
                    </a:lnTo>
                    <a:lnTo>
                      <a:pt x="92" y="480"/>
                    </a:lnTo>
                    <a:lnTo>
                      <a:pt x="99" y="479"/>
                    </a:lnTo>
                    <a:lnTo>
                      <a:pt x="114" y="469"/>
                    </a:lnTo>
                    <a:lnTo>
                      <a:pt x="131" y="462"/>
                    </a:lnTo>
                    <a:lnTo>
                      <a:pt x="133" y="462"/>
                    </a:lnTo>
                    <a:lnTo>
                      <a:pt x="141" y="464"/>
                    </a:lnTo>
                    <a:lnTo>
                      <a:pt x="142" y="464"/>
                    </a:lnTo>
                    <a:lnTo>
                      <a:pt x="152" y="471"/>
                    </a:lnTo>
                    <a:lnTo>
                      <a:pt x="164" y="472"/>
                    </a:lnTo>
                    <a:lnTo>
                      <a:pt x="167" y="464"/>
                    </a:lnTo>
                    <a:lnTo>
                      <a:pt x="166" y="461"/>
                    </a:lnTo>
                    <a:lnTo>
                      <a:pt x="166" y="458"/>
                    </a:lnTo>
                    <a:lnTo>
                      <a:pt x="167" y="454"/>
                    </a:lnTo>
                    <a:lnTo>
                      <a:pt x="172" y="444"/>
                    </a:lnTo>
                    <a:lnTo>
                      <a:pt x="172" y="443"/>
                    </a:lnTo>
                    <a:lnTo>
                      <a:pt x="193" y="422"/>
                    </a:lnTo>
                    <a:lnTo>
                      <a:pt x="204" y="407"/>
                    </a:lnTo>
                    <a:lnTo>
                      <a:pt x="205" y="407"/>
                    </a:lnTo>
                    <a:lnTo>
                      <a:pt x="215" y="405"/>
                    </a:lnTo>
                    <a:lnTo>
                      <a:pt x="218" y="404"/>
                    </a:lnTo>
                    <a:lnTo>
                      <a:pt x="219" y="404"/>
                    </a:lnTo>
                    <a:lnTo>
                      <a:pt x="225" y="405"/>
                    </a:lnTo>
                    <a:lnTo>
                      <a:pt x="226" y="406"/>
                    </a:lnTo>
                    <a:lnTo>
                      <a:pt x="234" y="435"/>
                    </a:lnTo>
                    <a:lnTo>
                      <a:pt x="238" y="443"/>
                    </a:lnTo>
                    <a:lnTo>
                      <a:pt x="242" y="443"/>
                    </a:lnTo>
                    <a:lnTo>
                      <a:pt x="250" y="436"/>
                    </a:lnTo>
                    <a:lnTo>
                      <a:pt x="252" y="436"/>
                    </a:lnTo>
                    <a:lnTo>
                      <a:pt x="253" y="437"/>
                    </a:lnTo>
                    <a:lnTo>
                      <a:pt x="275" y="469"/>
                    </a:lnTo>
                    <a:lnTo>
                      <a:pt x="277" y="471"/>
                    </a:lnTo>
                    <a:lnTo>
                      <a:pt x="286" y="470"/>
                    </a:lnTo>
                    <a:lnTo>
                      <a:pt x="291" y="468"/>
                    </a:lnTo>
                    <a:lnTo>
                      <a:pt x="302" y="462"/>
                    </a:lnTo>
                    <a:lnTo>
                      <a:pt x="315" y="458"/>
                    </a:lnTo>
                    <a:lnTo>
                      <a:pt x="322" y="452"/>
                    </a:lnTo>
                    <a:lnTo>
                      <a:pt x="325" y="450"/>
                    </a:lnTo>
                    <a:lnTo>
                      <a:pt x="334" y="446"/>
                    </a:lnTo>
                    <a:lnTo>
                      <a:pt x="335" y="446"/>
                    </a:lnTo>
                    <a:lnTo>
                      <a:pt x="336" y="447"/>
                    </a:lnTo>
                    <a:lnTo>
                      <a:pt x="343" y="467"/>
                    </a:lnTo>
                    <a:lnTo>
                      <a:pt x="346" y="465"/>
                    </a:lnTo>
                    <a:lnTo>
                      <a:pt x="358" y="454"/>
                    </a:lnTo>
                    <a:lnTo>
                      <a:pt x="358" y="453"/>
                    </a:lnTo>
                    <a:lnTo>
                      <a:pt x="371" y="447"/>
                    </a:lnTo>
                    <a:lnTo>
                      <a:pt x="374" y="445"/>
                    </a:lnTo>
                    <a:lnTo>
                      <a:pt x="384" y="443"/>
                    </a:lnTo>
                    <a:lnTo>
                      <a:pt x="400" y="431"/>
                    </a:lnTo>
                    <a:lnTo>
                      <a:pt x="402" y="431"/>
                    </a:lnTo>
                    <a:lnTo>
                      <a:pt x="403" y="432"/>
                    </a:lnTo>
                    <a:lnTo>
                      <a:pt x="405" y="435"/>
                    </a:lnTo>
                    <a:lnTo>
                      <a:pt x="410" y="449"/>
                    </a:lnTo>
                    <a:lnTo>
                      <a:pt x="410" y="450"/>
                    </a:lnTo>
                    <a:lnTo>
                      <a:pt x="411" y="458"/>
                    </a:lnTo>
                    <a:lnTo>
                      <a:pt x="410" y="459"/>
                    </a:lnTo>
                    <a:lnTo>
                      <a:pt x="410" y="461"/>
                    </a:lnTo>
                    <a:lnTo>
                      <a:pt x="409" y="465"/>
                    </a:lnTo>
                    <a:lnTo>
                      <a:pt x="412" y="468"/>
                    </a:lnTo>
                    <a:lnTo>
                      <a:pt x="427" y="478"/>
                    </a:lnTo>
                    <a:lnTo>
                      <a:pt x="429" y="473"/>
                    </a:lnTo>
                    <a:lnTo>
                      <a:pt x="429" y="472"/>
                    </a:lnTo>
                    <a:lnTo>
                      <a:pt x="437" y="468"/>
                    </a:lnTo>
                    <a:lnTo>
                      <a:pt x="442" y="467"/>
                    </a:lnTo>
                    <a:lnTo>
                      <a:pt x="444" y="468"/>
                    </a:lnTo>
                    <a:lnTo>
                      <a:pt x="449" y="476"/>
                    </a:lnTo>
                    <a:lnTo>
                      <a:pt x="450" y="476"/>
                    </a:lnTo>
                    <a:lnTo>
                      <a:pt x="451" y="478"/>
                    </a:lnTo>
                    <a:lnTo>
                      <a:pt x="457" y="478"/>
                    </a:lnTo>
                    <a:lnTo>
                      <a:pt x="459" y="477"/>
                    </a:lnTo>
                    <a:lnTo>
                      <a:pt x="473" y="462"/>
                    </a:lnTo>
                    <a:lnTo>
                      <a:pt x="488" y="459"/>
                    </a:lnTo>
                    <a:lnTo>
                      <a:pt x="518" y="447"/>
                    </a:lnTo>
                    <a:lnTo>
                      <a:pt x="522" y="447"/>
                    </a:lnTo>
                    <a:lnTo>
                      <a:pt x="542" y="452"/>
                    </a:lnTo>
                    <a:lnTo>
                      <a:pt x="542" y="453"/>
                    </a:lnTo>
                    <a:lnTo>
                      <a:pt x="546" y="457"/>
                    </a:lnTo>
                    <a:lnTo>
                      <a:pt x="546" y="458"/>
                    </a:lnTo>
                    <a:lnTo>
                      <a:pt x="546" y="464"/>
                    </a:lnTo>
                    <a:lnTo>
                      <a:pt x="548" y="465"/>
                    </a:lnTo>
                    <a:lnTo>
                      <a:pt x="554" y="466"/>
                    </a:lnTo>
                    <a:lnTo>
                      <a:pt x="555" y="466"/>
                    </a:lnTo>
                    <a:lnTo>
                      <a:pt x="560" y="468"/>
                    </a:lnTo>
                    <a:lnTo>
                      <a:pt x="584" y="467"/>
                    </a:lnTo>
                    <a:lnTo>
                      <a:pt x="606" y="461"/>
                    </a:lnTo>
                    <a:lnTo>
                      <a:pt x="616" y="461"/>
                    </a:lnTo>
                    <a:lnTo>
                      <a:pt x="617" y="462"/>
                    </a:lnTo>
                    <a:lnTo>
                      <a:pt x="616" y="455"/>
                    </a:lnTo>
                    <a:lnTo>
                      <a:pt x="612" y="443"/>
                    </a:lnTo>
                    <a:lnTo>
                      <a:pt x="612" y="442"/>
                    </a:lnTo>
                    <a:lnTo>
                      <a:pt x="613" y="438"/>
                    </a:lnTo>
                    <a:lnTo>
                      <a:pt x="622" y="422"/>
                    </a:lnTo>
                    <a:lnTo>
                      <a:pt x="623" y="416"/>
                    </a:lnTo>
                    <a:lnTo>
                      <a:pt x="621" y="411"/>
                    </a:lnTo>
                    <a:lnTo>
                      <a:pt x="598" y="402"/>
                    </a:lnTo>
                    <a:lnTo>
                      <a:pt x="598" y="401"/>
                    </a:lnTo>
                    <a:lnTo>
                      <a:pt x="596" y="400"/>
                    </a:lnTo>
                    <a:lnTo>
                      <a:pt x="593" y="397"/>
                    </a:lnTo>
                    <a:lnTo>
                      <a:pt x="592" y="397"/>
                    </a:lnTo>
                    <a:lnTo>
                      <a:pt x="584" y="392"/>
                    </a:lnTo>
                    <a:lnTo>
                      <a:pt x="584" y="391"/>
                    </a:lnTo>
                    <a:lnTo>
                      <a:pt x="583" y="391"/>
                    </a:lnTo>
                    <a:lnTo>
                      <a:pt x="578" y="385"/>
                    </a:lnTo>
                    <a:lnTo>
                      <a:pt x="573" y="381"/>
                    </a:lnTo>
                    <a:lnTo>
                      <a:pt x="573" y="380"/>
                    </a:lnTo>
                    <a:lnTo>
                      <a:pt x="571" y="375"/>
                    </a:lnTo>
                    <a:lnTo>
                      <a:pt x="562" y="368"/>
                    </a:lnTo>
                    <a:lnTo>
                      <a:pt x="561" y="367"/>
                    </a:lnTo>
                    <a:lnTo>
                      <a:pt x="556" y="367"/>
                    </a:lnTo>
                    <a:lnTo>
                      <a:pt x="552" y="366"/>
                    </a:lnTo>
                    <a:lnTo>
                      <a:pt x="547" y="364"/>
                    </a:lnTo>
                    <a:lnTo>
                      <a:pt x="539" y="358"/>
                    </a:lnTo>
                    <a:lnTo>
                      <a:pt x="539" y="345"/>
                    </a:lnTo>
                    <a:lnTo>
                      <a:pt x="540" y="345"/>
                    </a:lnTo>
                    <a:lnTo>
                      <a:pt x="549" y="329"/>
                    </a:lnTo>
                    <a:lnTo>
                      <a:pt x="555" y="323"/>
                    </a:lnTo>
                    <a:lnTo>
                      <a:pt x="557" y="323"/>
                    </a:lnTo>
                    <a:lnTo>
                      <a:pt x="580" y="339"/>
                    </a:lnTo>
                    <a:lnTo>
                      <a:pt x="581" y="339"/>
                    </a:lnTo>
                    <a:lnTo>
                      <a:pt x="586" y="345"/>
                    </a:lnTo>
                    <a:lnTo>
                      <a:pt x="591" y="342"/>
                    </a:lnTo>
                    <a:lnTo>
                      <a:pt x="608" y="322"/>
                    </a:lnTo>
                    <a:lnTo>
                      <a:pt x="617" y="313"/>
                    </a:lnTo>
                    <a:lnTo>
                      <a:pt x="617" y="295"/>
                    </a:lnTo>
                    <a:lnTo>
                      <a:pt x="616" y="287"/>
                    </a:lnTo>
                    <a:lnTo>
                      <a:pt x="608" y="275"/>
                    </a:lnTo>
                    <a:lnTo>
                      <a:pt x="603" y="263"/>
                    </a:lnTo>
                    <a:lnTo>
                      <a:pt x="604" y="237"/>
                    </a:lnTo>
                    <a:lnTo>
                      <a:pt x="612" y="229"/>
                    </a:lnTo>
                    <a:lnTo>
                      <a:pt x="648" y="213"/>
                    </a:lnTo>
                    <a:lnTo>
                      <a:pt x="655" y="208"/>
                    </a:lnTo>
                    <a:lnTo>
                      <a:pt x="656" y="208"/>
                    </a:lnTo>
                    <a:lnTo>
                      <a:pt x="661" y="205"/>
                    </a:lnTo>
                    <a:lnTo>
                      <a:pt x="669" y="205"/>
                    </a:lnTo>
                    <a:lnTo>
                      <a:pt x="680" y="218"/>
                    </a:lnTo>
                    <a:lnTo>
                      <a:pt x="694" y="224"/>
                    </a:lnTo>
                    <a:lnTo>
                      <a:pt x="697" y="195"/>
                    </a:lnTo>
                    <a:lnTo>
                      <a:pt x="697" y="194"/>
                    </a:lnTo>
                    <a:lnTo>
                      <a:pt x="705" y="184"/>
                    </a:lnTo>
                    <a:lnTo>
                      <a:pt x="712" y="168"/>
                    </a:lnTo>
                    <a:lnTo>
                      <a:pt x="712" y="147"/>
                    </a:lnTo>
                    <a:lnTo>
                      <a:pt x="710" y="144"/>
                    </a:lnTo>
                    <a:lnTo>
                      <a:pt x="707" y="142"/>
                    </a:lnTo>
                    <a:lnTo>
                      <a:pt x="698" y="131"/>
                    </a:lnTo>
                    <a:lnTo>
                      <a:pt x="693" y="121"/>
                    </a:lnTo>
                    <a:lnTo>
                      <a:pt x="692" y="117"/>
                    </a:lnTo>
                    <a:lnTo>
                      <a:pt x="691" y="116"/>
                    </a:lnTo>
                    <a:lnTo>
                      <a:pt x="691" y="109"/>
                    </a:lnTo>
                    <a:lnTo>
                      <a:pt x="697" y="78"/>
                    </a:lnTo>
                    <a:lnTo>
                      <a:pt x="697" y="76"/>
                    </a:lnTo>
                    <a:lnTo>
                      <a:pt x="700" y="67"/>
                    </a:lnTo>
                    <a:lnTo>
                      <a:pt x="714" y="48"/>
                    </a:lnTo>
                    <a:lnTo>
                      <a:pt x="713" y="46"/>
                    </a:lnTo>
                    <a:lnTo>
                      <a:pt x="711" y="45"/>
                    </a:lnTo>
                    <a:lnTo>
                      <a:pt x="701" y="38"/>
                    </a:lnTo>
                    <a:lnTo>
                      <a:pt x="685" y="35"/>
                    </a:lnTo>
                    <a:lnTo>
                      <a:pt x="680" y="40"/>
                    </a:lnTo>
                    <a:lnTo>
                      <a:pt x="678" y="41"/>
                    </a:lnTo>
                    <a:lnTo>
                      <a:pt x="660" y="39"/>
                    </a:lnTo>
                    <a:lnTo>
                      <a:pt x="655" y="38"/>
                    </a:lnTo>
                    <a:lnTo>
                      <a:pt x="654" y="38"/>
                    </a:lnTo>
                    <a:lnTo>
                      <a:pt x="654" y="36"/>
                    </a:lnTo>
                    <a:lnTo>
                      <a:pt x="657" y="24"/>
                    </a:lnTo>
                    <a:lnTo>
                      <a:pt x="649" y="19"/>
                    </a:lnTo>
                    <a:lnTo>
                      <a:pt x="632" y="18"/>
                    </a:lnTo>
                    <a:lnTo>
                      <a:pt x="631" y="18"/>
                    </a:lnTo>
                    <a:lnTo>
                      <a:pt x="630" y="17"/>
                    </a:lnTo>
                    <a:lnTo>
                      <a:pt x="596" y="9"/>
                    </a:lnTo>
                    <a:lnTo>
                      <a:pt x="595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1" name="Freeform 14">
                <a:extLst>
                  <a:ext uri="{FF2B5EF4-FFF2-40B4-BE49-F238E27FC236}">
                    <a16:creationId xmlns:a16="http://schemas.microsoft.com/office/drawing/2014/main" id="{3CFF5817-A1EA-448D-B643-02EB756388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694"/>
                <a:ext cx="550" cy="173"/>
              </a:xfrm>
              <a:custGeom>
                <a:avLst/>
                <a:gdLst>
                  <a:gd name="T0" fmla="*/ 388 w 3844"/>
                  <a:gd name="T1" fmla="*/ 48 h 1211"/>
                  <a:gd name="T2" fmla="*/ 381 w 3844"/>
                  <a:gd name="T3" fmla="*/ 103 h 1211"/>
                  <a:gd name="T4" fmla="*/ 363 w 3844"/>
                  <a:gd name="T5" fmla="*/ 140 h 1211"/>
                  <a:gd name="T6" fmla="*/ 353 w 3844"/>
                  <a:gd name="T7" fmla="*/ 190 h 1211"/>
                  <a:gd name="T8" fmla="*/ 397 w 3844"/>
                  <a:gd name="T9" fmla="*/ 239 h 1211"/>
                  <a:gd name="T10" fmla="*/ 434 w 3844"/>
                  <a:gd name="T11" fmla="*/ 264 h 1211"/>
                  <a:gd name="T12" fmla="*/ 447 w 3844"/>
                  <a:gd name="T13" fmla="*/ 285 h 1211"/>
                  <a:gd name="T14" fmla="*/ 446 w 3844"/>
                  <a:gd name="T15" fmla="*/ 322 h 1211"/>
                  <a:gd name="T16" fmla="*/ 408 w 3844"/>
                  <a:gd name="T17" fmla="*/ 328 h 1211"/>
                  <a:gd name="T18" fmla="*/ 391 w 3844"/>
                  <a:gd name="T19" fmla="*/ 351 h 1211"/>
                  <a:gd name="T20" fmla="*/ 373 w 3844"/>
                  <a:gd name="T21" fmla="*/ 354 h 1211"/>
                  <a:gd name="T22" fmla="*/ 376 w 3844"/>
                  <a:gd name="T23" fmla="*/ 366 h 1211"/>
                  <a:gd name="T24" fmla="*/ 344 w 3844"/>
                  <a:gd name="T25" fmla="*/ 345 h 1211"/>
                  <a:gd name="T26" fmla="*/ 297 w 3844"/>
                  <a:gd name="T27" fmla="*/ 332 h 1211"/>
                  <a:gd name="T28" fmla="*/ 293 w 3844"/>
                  <a:gd name="T29" fmla="*/ 355 h 1211"/>
                  <a:gd name="T30" fmla="*/ 277 w 3844"/>
                  <a:gd name="T31" fmla="*/ 364 h 1211"/>
                  <a:gd name="T32" fmla="*/ 274 w 3844"/>
                  <a:gd name="T33" fmla="*/ 382 h 1211"/>
                  <a:gd name="T34" fmla="*/ 259 w 3844"/>
                  <a:gd name="T35" fmla="*/ 418 h 1211"/>
                  <a:gd name="T36" fmla="*/ 268 w 3844"/>
                  <a:gd name="T37" fmla="*/ 438 h 1211"/>
                  <a:gd name="T38" fmla="*/ 267 w 3844"/>
                  <a:gd name="T39" fmla="*/ 447 h 1211"/>
                  <a:gd name="T40" fmla="*/ 147 w 3844"/>
                  <a:gd name="T41" fmla="*/ 506 h 1211"/>
                  <a:gd name="T42" fmla="*/ 131 w 3844"/>
                  <a:gd name="T43" fmla="*/ 521 h 1211"/>
                  <a:gd name="T44" fmla="*/ 117 w 3844"/>
                  <a:gd name="T45" fmla="*/ 554 h 1211"/>
                  <a:gd name="T46" fmla="*/ 97 w 3844"/>
                  <a:gd name="T47" fmla="*/ 554 h 1211"/>
                  <a:gd name="T48" fmla="*/ 82 w 3844"/>
                  <a:gd name="T49" fmla="*/ 600 h 1211"/>
                  <a:gd name="T50" fmla="*/ 104 w 3844"/>
                  <a:gd name="T51" fmla="*/ 641 h 1211"/>
                  <a:gd name="T52" fmla="*/ 101 w 3844"/>
                  <a:gd name="T53" fmla="*/ 704 h 1211"/>
                  <a:gd name="T54" fmla="*/ 67 w 3844"/>
                  <a:gd name="T55" fmla="*/ 706 h 1211"/>
                  <a:gd name="T56" fmla="*/ 46 w 3844"/>
                  <a:gd name="T57" fmla="*/ 714 h 1211"/>
                  <a:gd name="T58" fmla="*/ 34 w 3844"/>
                  <a:gd name="T59" fmla="*/ 732 h 1211"/>
                  <a:gd name="T60" fmla="*/ 41 w 3844"/>
                  <a:gd name="T61" fmla="*/ 742 h 1211"/>
                  <a:gd name="T62" fmla="*/ 45 w 3844"/>
                  <a:gd name="T63" fmla="*/ 752 h 1211"/>
                  <a:gd name="T64" fmla="*/ 39 w 3844"/>
                  <a:gd name="T65" fmla="*/ 764 h 1211"/>
                  <a:gd name="T66" fmla="*/ 25 w 3844"/>
                  <a:gd name="T67" fmla="*/ 771 h 1211"/>
                  <a:gd name="T68" fmla="*/ 55 w 3844"/>
                  <a:gd name="T69" fmla="*/ 775 h 1211"/>
                  <a:gd name="T70" fmla="*/ 38 w 3844"/>
                  <a:gd name="T71" fmla="*/ 822 h 1211"/>
                  <a:gd name="T72" fmla="*/ 32 w 3844"/>
                  <a:gd name="T73" fmla="*/ 842 h 1211"/>
                  <a:gd name="T74" fmla="*/ 27 w 3844"/>
                  <a:gd name="T75" fmla="*/ 848 h 1211"/>
                  <a:gd name="T76" fmla="*/ 21 w 3844"/>
                  <a:gd name="T77" fmla="*/ 852 h 1211"/>
                  <a:gd name="T78" fmla="*/ 20 w 3844"/>
                  <a:gd name="T79" fmla="*/ 912 h 1211"/>
                  <a:gd name="T80" fmla="*/ 8 w 3844"/>
                  <a:gd name="T81" fmla="*/ 931 h 1211"/>
                  <a:gd name="T82" fmla="*/ 24 w 3844"/>
                  <a:gd name="T83" fmla="*/ 975 h 1211"/>
                  <a:gd name="T84" fmla="*/ 1 w 3844"/>
                  <a:gd name="T85" fmla="*/ 1000 h 1211"/>
                  <a:gd name="T86" fmla="*/ 7 w 3844"/>
                  <a:gd name="T87" fmla="*/ 1014 h 1211"/>
                  <a:gd name="T88" fmla="*/ 33 w 3844"/>
                  <a:gd name="T89" fmla="*/ 1046 h 1211"/>
                  <a:gd name="T90" fmla="*/ 37 w 3844"/>
                  <a:gd name="T91" fmla="*/ 1055 h 1211"/>
                  <a:gd name="T92" fmla="*/ 31 w 3844"/>
                  <a:gd name="T93" fmla="*/ 1082 h 1211"/>
                  <a:gd name="T94" fmla="*/ 53 w 3844"/>
                  <a:gd name="T95" fmla="*/ 1094 h 1211"/>
                  <a:gd name="T96" fmla="*/ 56 w 3844"/>
                  <a:gd name="T97" fmla="*/ 1105 h 1211"/>
                  <a:gd name="T98" fmla="*/ 44 w 3844"/>
                  <a:gd name="T99" fmla="*/ 1124 h 1211"/>
                  <a:gd name="T100" fmla="*/ 59 w 3844"/>
                  <a:gd name="T101" fmla="*/ 1128 h 1211"/>
                  <a:gd name="T102" fmla="*/ 63 w 3844"/>
                  <a:gd name="T103" fmla="*/ 1131 h 1211"/>
                  <a:gd name="T104" fmla="*/ 65 w 3844"/>
                  <a:gd name="T105" fmla="*/ 1141 h 1211"/>
                  <a:gd name="T106" fmla="*/ 71 w 3844"/>
                  <a:gd name="T107" fmla="*/ 1175 h 1211"/>
                  <a:gd name="T108" fmla="*/ 87 w 3844"/>
                  <a:gd name="T109" fmla="*/ 1187 h 1211"/>
                  <a:gd name="T110" fmla="*/ 96 w 3844"/>
                  <a:gd name="T111" fmla="*/ 1211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844" h="1211">
                    <a:moveTo>
                      <a:pt x="385" y="0"/>
                    </a:moveTo>
                    <a:lnTo>
                      <a:pt x="386" y="3"/>
                    </a:lnTo>
                    <a:lnTo>
                      <a:pt x="390" y="24"/>
                    </a:lnTo>
                    <a:lnTo>
                      <a:pt x="390" y="34"/>
                    </a:lnTo>
                    <a:lnTo>
                      <a:pt x="388" y="48"/>
                    </a:lnTo>
                    <a:lnTo>
                      <a:pt x="388" y="49"/>
                    </a:lnTo>
                    <a:lnTo>
                      <a:pt x="386" y="57"/>
                    </a:lnTo>
                    <a:lnTo>
                      <a:pt x="375" y="79"/>
                    </a:lnTo>
                    <a:lnTo>
                      <a:pt x="375" y="80"/>
                    </a:lnTo>
                    <a:lnTo>
                      <a:pt x="381" y="103"/>
                    </a:lnTo>
                    <a:lnTo>
                      <a:pt x="381" y="107"/>
                    </a:lnTo>
                    <a:lnTo>
                      <a:pt x="374" y="125"/>
                    </a:lnTo>
                    <a:lnTo>
                      <a:pt x="374" y="126"/>
                    </a:lnTo>
                    <a:lnTo>
                      <a:pt x="366" y="135"/>
                    </a:lnTo>
                    <a:lnTo>
                      <a:pt x="363" y="140"/>
                    </a:lnTo>
                    <a:lnTo>
                      <a:pt x="362" y="152"/>
                    </a:lnTo>
                    <a:lnTo>
                      <a:pt x="362" y="153"/>
                    </a:lnTo>
                    <a:lnTo>
                      <a:pt x="346" y="168"/>
                    </a:lnTo>
                    <a:lnTo>
                      <a:pt x="340" y="180"/>
                    </a:lnTo>
                    <a:lnTo>
                      <a:pt x="353" y="190"/>
                    </a:lnTo>
                    <a:lnTo>
                      <a:pt x="370" y="199"/>
                    </a:lnTo>
                    <a:lnTo>
                      <a:pt x="370" y="200"/>
                    </a:lnTo>
                    <a:lnTo>
                      <a:pt x="375" y="207"/>
                    </a:lnTo>
                    <a:lnTo>
                      <a:pt x="388" y="232"/>
                    </a:lnTo>
                    <a:lnTo>
                      <a:pt x="397" y="239"/>
                    </a:lnTo>
                    <a:lnTo>
                      <a:pt x="414" y="247"/>
                    </a:lnTo>
                    <a:lnTo>
                      <a:pt x="422" y="253"/>
                    </a:lnTo>
                    <a:lnTo>
                      <a:pt x="432" y="261"/>
                    </a:lnTo>
                    <a:lnTo>
                      <a:pt x="434" y="262"/>
                    </a:lnTo>
                    <a:lnTo>
                      <a:pt x="434" y="264"/>
                    </a:lnTo>
                    <a:lnTo>
                      <a:pt x="435" y="265"/>
                    </a:lnTo>
                    <a:lnTo>
                      <a:pt x="435" y="266"/>
                    </a:lnTo>
                    <a:lnTo>
                      <a:pt x="436" y="267"/>
                    </a:lnTo>
                    <a:lnTo>
                      <a:pt x="436" y="271"/>
                    </a:lnTo>
                    <a:lnTo>
                      <a:pt x="447" y="285"/>
                    </a:lnTo>
                    <a:lnTo>
                      <a:pt x="449" y="287"/>
                    </a:lnTo>
                    <a:lnTo>
                      <a:pt x="450" y="290"/>
                    </a:lnTo>
                    <a:lnTo>
                      <a:pt x="449" y="310"/>
                    </a:lnTo>
                    <a:lnTo>
                      <a:pt x="447" y="320"/>
                    </a:lnTo>
                    <a:lnTo>
                      <a:pt x="446" y="322"/>
                    </a:lnTo>
                    <a:lnTo>
                      <a:pt x="443" y="322"/>
                    </a:lnTo>
                    <a:lnTo>
                      <a:pt x="421" y="329"/>
                    </a:lnTo>
                    <a:lnTo>
                      <a:pt x="420" y="329"/>
                    </a:lnTo>
                    <a:lnTo>
                      <a:pt x="410" y="327"/>
                    </a:lnTo>
                    <a:lnTo>
                      <a:pt x="408" y="328"/>
                    </a:lnTo>
                    <a:lnTo>
                      <a:pt x="401" y="337"/>
                    </a:lnTo>
                    <a:lnTo>
                      <a:pt x="401" y="344"/>
                    </a:lnTo>
                    <a:lnTo>
                      <a:pt x="400" y="348"/>
                    </a:lnTo>
                    <a:lnTo>
                      <a:pt x="399" y="349"/>
                    </a:lnTo>
                    <a:lnTo>
                      <a:pt x="391" y="351"/>
                    </a:lnTo>
                    <a:lnTo>
                      <a:pt x="390" y="351"/>
                    </a:lnTo>
                    <a:lnTo>
                      <a:pt x="385" y="349"/>
                    </a:lnTo>
                    <a:lnTo>
                      <a:pt x="377" y="347"/>
                    </a:lnTo>
                    <a:lnTo>
                      <a:pt x="375" y="350"/>
                    </a:lnTo>
                    <a:lnTo>
                      <a:pt x="373" y="354"/>
                    </a:lnTo>
                    <a:lnTo>
                      <a:pt x="377" y="362"/>
                    </a:lnTo>
                    <a:lnTo>
                      <a:pt x="378" y="363"/>
                    </a:lnTo>
                    <a:lnTo>
                      <a:pt x="379" y="363"/>
                    </a:lnTo>
                    <a:lnTo>
                      <a:pt x="378" y="365"/>
                    </a:lnTo>
                    <a:lnTo>
                      <a:pt x="376" y="366"/>
                    </a:lnTo>
                    <a:lnTo>
                      <a:pt x="371" y="364"/>
                    </a:lnTo>
                    <a:lnTo>
                      <a:pt x="370" y="364"/>
                    </a:lnTo>
                    <a:lnTo>
                      <a:pt x="361" y="358"/>
                    </a:lnTo>
                    <a:lnTo>
                      <a:pt x="360" y="358"/>
                    </a:lnTo>
                    <a:lnTo>
                      <a:pt x="344" y="345"/>
                    </a:lnTo>
                    <a:lnTo>
                      <a:pt x="337" y="338"/>
                    </a:lnTo>
                    <a:lnTo>
                      <a:pt x="330" y="333"/>
                    </a:lnTo>
                    <a:lnTo>
                      <a:pt x="330" y="330"/>
                    </a:lnTo>
                    <a:lnTo>
                      <a:pt x="328" y="327"/>
                    </a:lnTo>
                    <a:lnTo>
                      <a:pt x="297" y="332"/>
                    </a:lnTo>
                    <a:lnTo>
                      <a:pt x="290" y="336"/>
                    </a:lnTo>
                    <a:lnTo>
                      <a:pt x="288" y="338"/>
                    </a:lnTo>
                    <a:lnTo>
                      <a:pt x="287" y="340"/>
                    </a:lnTo>
                    <a:lnTo>
                      <a:pt x="287" y="341"/>
                    </a:lnTo>
                    <a:lnTo>
                      <a:pt x="293" y="355"/>
                    </a:lnTo>
                    <a:lnTo>
                      <a:pt x="293" y="358"/>
                    </a:lnTo>
                    <a:lnTo>
                      <a:pt x="289" y="363"/>
                    </a:lnTo>
                    <a:lnTo>
                      <a:pt x="284" y="363"/>
                    </a:lnTo>
                    <a:lnTo>
                      <a:pt x="278" y="364"/>
                    </a:lnTo>
                    <a:lnTo>
                      <a:pt x="277" y="364"/>
                    </a:lnTo>
                    <a:lnTo>
                      <a:pt x="272" y="365"/>
                    </a:lnTo>
                    <a:lnTo>
                      <a:pt x="272" y="367"/>
                    </a:lnTo>
                    <a:lnTo>
                      <a:pt x="273" y="371"/>
                    </a:lnTo>
                    <a:lnTo>
                      <a:pt x="274" y="381"/>
                    </a:lnTo>
                    <a:lnTo>
                      <a:pt x="274" y="382"/>
                    </a:lnTo>
                    <a:lnTo>
                      <a:pt x="269" y="393"/>
                    </a:lnTo>
                    <a:lnTo>
                      <a:pt x="269" y="394"/>
                    </a:lnTo>
                    <a:lnTo>
                      <a:pt x="263" y="400"/>
                    </a:lnTo>
                    <a:lnTo>
                      <a:pt x="259" y="407"/>
                    </a:lnTo>
                    <a:lnTo>
                      <a:pt x="259" y="418"/>
                    </a:lnTo>
                    <a:lnTo>
                      <a:pt x="260" y="421"/>
                    </a:lnTo>
                    <a:lnTo>
                      <a:pt x="260" y="422"/>
                    </a:lnTo>
                    <a:lnTo>
                      <a:pt x="264" y="432"/>
                    </a:lnTo>
                    <a:lnTo>
                      <a:pt x="268" y="437"/>
                    </a:lnTo>
                    <a:lnTo>
                      <a:pt x="268" y="438"/>
                    </a:lnTo>
                    <a:lnTo>
                      <a:pt x="269" y="439"/>
                    </a:lnTo>
                    <a:lnTo>
                      <a:pt x="269" y="440"/>
                    </a:lnTo>
                    <a:lnTo>
                      <a:pt x="268" y="445"/>
                    </a:lnTo>
                    <a:lnTo>
                      <a:pt x="268" y="447"/>
                    </a:lnTo>
                    <a:lnTo>
                      <a:pt x="267" y="447"/>
                    </a:lnTo>
                    <a:lnTo>
                      <a:pt x="265" y="451"/>
                    </a:lnTo>
                    <a:lnTo>
                      <a:pt x="243" y="473"/>
                    </a:lnTo>
                    <a:lnTo>
                      <a:pt x="181" y="489"/>
                    </a:lnTo>
                    <a:lnTo>
                      <a:pt x="173" y="492"/>
                    </a:lnTo>
                    <a:lnTo>
                      <a:pt x="147" y="506"/>
                    </a:lnTo>
                    <a:lnTo>
                      <a:pt x="138" y="513"/>
                    </a:lnTo>
                    <a:lnTo>
                      <a:pt x="136" y="513"/>
                    </a:lnTo>
                    <a:lnTo>
                      <a:pt x="134" y="516"/>
                    </a:lnTo>
                    <a:lnTo>
                      <a:pt x="133" y="516"/>
                    </a:lnTo>
                    <a:lnTo>
                      <a:pt x="131" y="521"/>
                    </a:lnTo>
                    <a:lnTo>
                      <a:pt x="128" y="534"/>
                    </a:lnTo>
                    <a:lnTo>
                      <a:pt x="128" y="535"/>
                    </a:lnTo>
                    <a:lnTo>
                      <a:pt x="124" y="547"/>
                    </a:lnTo>
                    <a:lnTo>
                      <a:pt x="123" y="547"/>
                    </a:lnTo>
                    <a:lnTo>
                      <a:pt x="117" y="554"/>
                    </a:lnTo>
                    <a:lnTo>
                      <a:pt x="116" y="554"/>
                    </a:lnTo>
                    <a:lnTo>
                      <a:pt x="112" y="556"/>
                    </a:lnTo>
                    <a:lnTo>
                      <a:pt x="108" y="556"/>
                    </a:lnTo>
                    <a:lnTo>
                      <a:pt x="99" y="554"/>
                    </a:lnTo>
                    <a:lnTo>
                      <a:pt x="97" y="554"/>
                    </a:lnTo>
                    <a:lnTo>
                      <a:pt x="93" y="556"/>
                    </a:lnTo>
                    <a:lnTo>
                      <a:pt x="85" y="559"/>
                    </a:lnTo>
                    <a:lnTo>
                      <a:pt x="84" y="560"/>
                    </a:lnTo>
                    <a:lnTo>
                      <a:pt x="81" y="565"/>
                    </a:lnTo>
                    <a:lnTo>
                      <a:pt x="82" y="600"/>
                    </a:lnTo>
                    <a:lnTo>
                      <a:pt x="92" y="610"/>
                    </a:lnTo>
                    <a:lnTo>
                      <a:pt x="92" y="611"/>
                    </a:lnTo>
                    <a:lnTo>
                      <a:pt x="96" y="616"/>
                    </a:lnTo>
                    <a:lnTo>
                      <a:pt x="102" y="631"/>
                    </a:lnTo>
                    <a:lnTo>
                      <a:pt x="104" y="641"/>
                    </a:lnTo>
                    <a:lnTo>
                      <a:pt x="104" y="662"/>
                    </a:lnTo>
                    <a:lnTo>
                      <a:pt x="116" y="694"/>
                    </a:lnTo>
                    <a:lnTo>
                      <a:pt x="115" y="696"/>
                    </a:lnTo>
                    <a:lnTo>
                      <a:pt x="109" y="702"/>
                    </a:lnTo>
                    <a:lnTo>
                      <a:pt x="101" y="704"/>
                    </a:lnTo>
                    <a:lnTo>
                      <a:pt x="101" y="705"/>
                    </a:lnTo>
                    <a:lnTo>
                      <a:pt x="96" y="705"/>
                    </a:lnTo>
                    <a:lnTo>
                      <a:pt x="74" y="702"/>
                    </a:lnTo>
                    <a:lnTo>
                      <a:pt x="71" y="704"/>
                    </a:lnTo>
                    <a:lnTo>
                      <a:pt x="67" y="706"/>
                    </a:lnTo>
                    <a:lnTo>
                      <a:pt x="63" y="714"/>
                    </a:lnTo>
                    <a:lnTo>
                      <a:pt x="62" y="715"/>
                    </a:lnTo>
                    <a:lnTo>
                      <a:pt x="55" y="716"/>
                    </a:lnTo>
                    <a:lnTo>
                      <a:pt x="54" y="716"/>
                    </a:lnTo>
                    <a:lnTo>
                      <a:pt x="46" y="714"/>
                    </a:lnTo>
                    <a:lnTo>
                      <a:pt x="44" y="714"/>
                    </a:lnTo>
                    <a:lnTo>
                      <a:pt x="40" y="715"/>
                    </a:lnTo>
                    <a:lnTo>
                      <a:pt x="33" y="729"/>
                    </a:lnTo>
                    <a:lnTo>
                      <a:pt x="33" y="731"/>
                    </a:lnTo>
                    <a:lnTo>
                      <a:pt x="34" y="732"/>
                    </a:lnTo>
                    <a:lnTo>
                      <a:pt x="34" y="733"/>
                    </a:lnTo>
                    <a:lnTo>
                      <a:pt x="35" y="735"/>
                    </a:lnTo>
                    <a:lnTo>
                      <a:pt x="36" y="736"/>
                    </a:lnTo>
                    <a:lnTo>
                      <a:pt x="37" y="738"/>
                    </a:lnTo>
                    <a:lnTo>
                      <a:pt x="41" y="742"/>
                    </a:lnTo>
                    <a:lnTo>
                      <a:pt x="44" y="743"/>
                    </a:lnTo>
                    <a:lnTo>
                      <a:pt x="44" y="744"/>
                    </a:lnTo>
                    <a:lnTo>
                      <a:pt x="46" y="748"/>
                    </a:lnTo>
                    <a:lnTo>
                      <a:pt x="46" y="749"/>
                    </a:lnTo>
                    <a:lnTo>
                      <a:pt x="45" y="752"/>
                    </a:lnTo>
                    <a:lnTo>
                      <a:pt x="45" y="753"/>
                    </a:lnTo>
                    <a:lnTo>
                      <a:pt x="43" y="759"/>
                    </a:lnTo>
                    <a:lnTo>
                      <a:pt x="41" y="763"/>
                    </a:lnTo>
                    <a:lnTo>
                      <a:pt x="40" y="763"/>
                    </a:lnTo>
                    <a:lnTo>
                      <a:pt x="39" y="764"/>
                    </a:lnTo>
                    <a:lnTo>
                      <a:pt x="36" y="765"/>
                    </a:lnTo>
                    <a:lnTo>
                      <a:pt x="34" y="766"/>
                    </a:lnTo>
                    <a:lnTo>
                      <a:pt x="22" y="766"/>
                    </a:lnTo>
                    <a:lnTo>
                      <a:pt x="22" y="769"/>
                    </a:lnTo>
                    <a:lnTo>
                      <a:pt x="25" y="771"/>
                    </a:lnTo>
                    <a:lnTo>
                      <a:pt x="27" y="773"/>
                    </a:lnTo>
                    <a:lnTo>
                      <a:pt x="36" y="778"/>
                    </a:lnTo>
                    <a:lnTo>
                      <a:pt x="46" y="771"/>
                    </a:lnTo>
                    <a:lnTo>
                      <a:pt x="48" y="771"/>
                    </a:lnTo>
                    <a:lnTo>
                      <a:pt x="55" y="775"/>
                    </a:lnTo>
                    <a:lnTo>
                      <a:pt x="56" y="776"/>
                    </a:lnTo>
                    <a:lnTo>
                      <a:pt x="58" y="798"/>
                    </a:lnTo>
                    <a:lnTo>
                      <a:pt x="54" y="808"/>
                    </a:lnTo>
                    <a:lnTo>
                      <a:pt x="54" y="809"/>
                    </a:lnTo>
                    <a:lnTo>
                      <a:pt x="38" y="822"/>
                    </a:lnTo>
                    <a:lnTo>
                      <a:pt x="35" y="826"/>
                    </a:lnTo>
                    <a:lnTo>
                      <a:pt x="34" y="828"/>
                    </a:lnTo>
                    <a:lnTo>
                      <a:pt x="34" y="832"/>
                    </a:lnTo>
                    <a:lnTo>
                      <a:pt x="33" y="840"/>
                    </a:lnTo>
                    <a:lnTo>
                      <a:pt x="32" y="842"/>
                    </a:lnTo>
                    <a:lnTo>
                      <a:pt x="32" y="845"/>
                    </a:lnTo>
                    <a:lnTo>
                      <a:pt x="30" y="846"/>
                    </a:lnTo>
                    <a:lnTo>
                      <a:pt x="30" y="847"/>
                    </a:lnTo>
                    <a:lnTo>
                      <a:pt x="28" y="847"/>
                    </a:lnTo>
                    <a:lnTo>
                      <a:pt x="27" y="848"/>
                    </a:lnTo>
                    <a:lnTo>
                      <a:pt x="26" y="848"/>
                    </a:lnTo>
                    <a:lnTo>
                      <a:pt x="25" y="849"/>
                    </a:lnTo>
                    <a:lnTo>
                      <a:pt x="24" y="849"/>
                    </a:lnTo>
                    <a:lnTo>
                      <a:pt x="23" y="850"/>
                    </a:lnTo>
                    <a:lnTo>
                      <a:pt x="21" y="852"/>
                    </a:lnTo>
                    <a:lnTo>
                      <a:pt x="20" y="860"/>
                    </a:lnTo>
                    <a:lnTo>
                      <a:pt x="26" y="869"/>
                    </a:lnTo>
                    <a:lnTo>
                      <a:pt x="28" y="883"/>
                    </a:lnTo>
                    <a:lnTo>
                      <a:pt x="28" y="884"/>
                    </a:lnTo>
                    <a:lnTo>
                      <a:pt x="20" y="912"/>
                    </a:lnTo>
                    <a:lnTo>
                      <a:pt x="19" y="913"/>
                    </a:lnTo>
                    <a:lnTo>
                      <a:pt x="11" y="923"/>
                    </a:lnTo>
                    <a:lnTo>
                      <a:pt x="9" y="925"/>
                    </a:lnTo>
                    <a:lnTo>
                      <a:pt x="9" y="930"/>
                    </a:lnTo>
                    <a:lnTo>
                      <a:pt x="8" y="931"/>
                    </a:lnTo>
                    <a:lnTo>
                      <a:pt x="11" y="958"/>
                    </a:lnTo>
                    <a:lnTo>
                      <a:pt x="14" y="967"/>
                    </a:lnTo>
                    <a:lnTo>
                      <a:pt x="19" y="967"/>
                    </a:lnTo>
                    <a:lnTo>
                      <a:pt x="24" y="973"/>
                    </a:lnTo>
                    <a:lnTo>
                      <a:pt x="24" y="975"/>
                    </a:lnTo>
                    <a:lnTo>
                      <a:pt x="12" y="990"/>
                    </a:lnTo>
                    <a:lnTo>
                      <a:pt x="8" y="996"/>
                    </a:lnTo>
                    <a:lnTo>
                      <a:pt x="7" y="997"/>
                    </a:lnTo>
                    <a:lnTo>
                      <a:pt x="4" y="998"/>
                    </a:lnTo>
                    <a:lnTo>
                      <a:pt x="1" y="1000"/>
                    </a:lnTo>
                    <a:lnTo>
                      <a:pt x="0" y="1006"/>
                    </a:lnTo>
                    <a:lnTo>
                      <a:pt x="0" y="1010"/>
                    </a:lnTo>
                    <a:lnTo>
                      <a:pt x="2" y="1011"/>
                    </a:lnTo>
                    <a:lnTo>
                      <a:pt x="5" y="1013"/>
                    </a:lnTo>
                    <a:lnTo>
                      <a:pt x="7" y="1014"/>
                    </a:lnTo>
                    <a:lnTo>
                      <a:pt x="7" y="1015"/>
                    </a:lnTo>
                    <a:lnTo>
                      <a:pt x="25" y="1036"/>
                    </a:lnTo>
                    <a:lnTo>
                      <a:pt x="26" y="1036"/>
                    </a:lnTo>
                    <a:lnTo>
                      <a:pt x="27" y="1039"/>
                    </a:lnTo>
                    <a:lnTo>
                      <a:pt x="33" y="1046"/>
                    </a:lnTo>
                    <a:lnTo>
                      <a:pt x="34" y="1048"/>
                    </a:lnTo>
                    <a:lnTo>
                      <a:pt x="35" y="1051"/>
                    </a:lnTo>
                    <a:lnTo>
                      <a:pt x="36" y="1051"/>
                    </a:lnTo>
                    <a:lnTo>
                      <a:pt x="36" y="1054"/>
                    </a:lnTo>
                    <a:lnTo>
                      <a:pt x="37" y="1055"/>
                    </a:lnTo>
                    <a:lnTo>
                      <a:pt x="37" y="1058"/>
                    </a:lnTo>
                    <a:lnTo>
                      <a:pt x="36" y="1060"/>
                    </a:lnTo>
                    <a:lnTo>
                      <a:pt x="34" y="1068"/>
                    </a:lnTo>
                    <a:lnTo>
                      <a:pt x="31" y="1074"/>
                    </a:lnTo>
                    <a:lnTo>
                      <a:pt x="31" y="1082"/>
                    </a:lnTo>
                    <a:lnTo>
                      <a:pt x="32" y="1083"/>
                    </a:lnTo>
                    <a:lnTo>
                      <a:pt x="44" y="1090"/>
                    </a:lnTo>
                    <a:lnTo>
                      <a:pt x="51" y="1093"/>
                    </a:lnTo>
                    <a:lnTo>
                      <a:pt x="53" y="1093"/>
                    </a:lnTo>
                    <a:lnTo>
                      <a:pt x="53" y="1094"/>
                    </a:lnTo>
                    <a:lnTo>
                      <a:pt x="55" y="1095"/>
                    </a:lnTo>
                    <a:lnTo>
                      <a:pt x="56" y="1097"/>
                    </a:lnTo>
                    <a:lnTo>
                      <a:pt x="57" y="1097"/>
                    </a:lnTo>
                    <a:lnTo>
                      <a:pt x="57" y="1102"/>
                    </a:lnTo>
                    <a:lnTo>
                      <a:pt x="56" y="1105"/>
                    </a:lnTo>
                    <a:lnTo>
                      <a:pt x="56" y="1106"/>
                    </a:lnTo>
                    <a:lnTo>
                      <a:pt x="45" y="1118"/>
                    </a:lnTo>
                    <a:lnTo>
                      <a:pt x="44" y="1118"/>
                    </a:lnTo>
                    <a:lnTo>
                      <a:pt x="44" y="1119"/>
                    </a:lnTo>
                    <a:lnTo>
                      <a:pt x="44" y="1124"/>
                    </a:lnTo>
                    <a:lnTo>
                      <a:pt x="45" y="1127"/>
                    </a:lnTo>
                    <a:lnTo>
                      <a:pt x="47" y="1128"/>
                    </a:lnTo>
                    <a:lnTo>
                      <a:pt x="51" y="1128"/>
                    </a:lnTo>
                    <a:lnTo>
                      <a:pt x="56" y="1129"/>
                    </a:lnTo>
                    <a:lnTo>
                      <a:pt x="59" y="1128"/>
                    </a:lnTo>
                    <a:lnTo>
                      <a:pt x="60" y="1129"/>
                    </a:lnTo>
                    <a:lnTo>
                      <a:pt x="62" y="1129"/>
                    </a:lnTo>
                    <a:lnTo>
                      <a:pt x="62" y="1130"/>
                    </a:lnTo>
                    <a:lnTo>
                      <a:pt x="63" y="1130"/>
                    </a:lnTo>
                    <a:lnTo>
                      <a:pt x="63" y="1131"/>
                    </a:lnTo>
                    <a:lnTo>
                      <a:pt x="65" y="1133"/>
                    </a:lnTo>
                    <a:lnTo>
                      <a:pt x="66" y="1135"/>
                    </a:lnTo>
                    <a:lnTo>
                      <a:pt x="66" y="1136"/>
                    </a:lnTo>
                    <a:lnTo>
                      <a:pt x="65" y="1138"/>
                    </a:lnTo>
                    <a:lnTo>
                      <a:pt x="65" y="1141"/>
                    </a:lnTo>
                    <a:lnTo>
                      <a:pt x="61" y="1151"/>
                    </a:lnTo>
                    <a:lnTo>
                      <a:pt x="58" y="1156"/>
                    </a:lnTo>
                    <a:lnTo>
                      <a:pt x="59" y="1164"/>
                    </a:lnTo>
                    <a:lnTo>
                      <a:pt x="64" y="1172"/>
                    </a:lnTo>
                    <a:lnTo>
                      <a:pt x="71" y="1175"/>
                    </a:lnTo>
                    <a:lnTo>
                      <a:pt x="72" y="1177"/>
                    </a:lnTo>
                    <a:lnTo>
                      <a:pt x="76" y="1178"/>
                    </a:lnTo>
                    <a:lnTo>
                      <a:pt x="76" y="1179"/>
                    </a:lnTo>
                    <a:lnTo>
                      <a:pt x="86" y="1187"/>
                    </a:lnTo>
                    <a:lnTo>
                      <a:pt x="87" y="1187"/>
                    </a:lnTo>
                    <a:lnTo>
                      <a:pt x="87" y="1188"/>
                    </a:lnTo>
                    <a:lnTo>
                      <a:pt x="88" y="1189"/>
                    </a:lnTo>
                    <a:lnTo>
                      <a:pt x="99" y="1198"/>
                    </a:lnTo>
                    <a:lnTo>
                      <a:pt x="99" y="1200"/>
                    </a:lnTo>
                    <a:lnTo>
                      <a:pt x="96" y="1211"/>
                    </a:lnTo>
                    <a:lnTo>
                      <a:pt x="3844" y="1211"/>
                    </a:lnTo>
                    <a:lnTo>
                      <a:pt x="3844" y="0"/>
                    </a:lnTo>
                    <a:lnTo>
                      <a:pt x="38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2" name="Freeform 15">
                <a:extLst>
                  <a:ext uri="{FF2B5EF4-FFF2-40B4-BE49-F238E27FC236}">
                    <a16:creationId xmlns:a16="http://schemas.microsoft.com/office/drawing/2014/main" id="{1EFCE01F-48A4-48C6-98EA-5A8511B96D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348"/>
                <a:ext cx="49" cy="15"/>
              </a:xfrm>
              <a:custGeom>
                <a:avLst/>
                <a:gdLst>
                  <a:gd name="T0" fmla="*/ 187 w 343"/>
                  <a:gd name="T1" fmla="*/ 51 h 107"/>
                  <a:gd name="T2" fmla="*/ 212 w 343"/>
                  <a:gd name="T3" fmla="*/ 62 h 107"/>
                  <a:gd name="T4" fmla="*/ 220 w 343"/>
                  <a:gd name="T5" fmla="*/ 69 h 107"/>
                  <a:gd name="T6" fmla="*/ 221 w 343"/>
                  <a:gd name="T7" fmla="*/ 70 h 107"/>
                  <a:gd name="T8" fmla="*/ 226 w 343"/>
                  <a:gd name="T9" fmla="*/ 86 h 107"/>
                  <a:gd name="T10" fmla="*/ 238 w 343"/>
                  <a:gd name="T11" fmla="*/ 90 h 107"/>
                  <a:gd name="T12" fmla="*/ 239 w 343"/>
                  <a:gd name="T13" fmla="*/ 91 h 107"/>
                  <a:gd name="T14" fmla="*/ 240 w 343"/>
                  <a:gd name="T15" fmla="*/ 97 h 107"/>
                  <a:gd name="T16" fmla="*/ 240 w 343"/>
                  <a:gd name="T17" fmla="*/ 98 h 107"/>
                  <a:gd name="T18" fmla="*/ 239 w 343"/>
                  <a:gd name="T19" fmla="*/ 101 h 107"/>
                  <a:gd name="T20" fmla="*/ 235 w 343"/>
                  <a:gd name="T21" fmla="*/ 105 h 107"/>
                  <a:gd name="T22" fmla="*/ 242 w 343"/>
                  <a:gd name="T23" fmla="*/ 107 h 107"/>
                  <a:gd name="T24" fmla="*/ 252 w 343"/>
                  <a:gd name="T25" fmla="*/ 102 h 107"/>
                  <a:gd name="T26" fmla="*/ 257 w 343"/>
                  <a:gd name="T27" fmla="*/ 97 h 107"/>
                  <a:gd name="T28" fmla="*/ 308 w 343"/>
                  <a:gd name="T29" fmla="*/ 31 h 107"/>
                  <a:gd name="T30" fmla="*/ 311 w 343"/>
                  <a:gd name="T31" fmla="*/ 28 h 107"/>
                  <a:gd name="T32" fmla="*/ 343 w 343"/>
                  <a:gd name="T33" fmla="*/ 0 h 107"/>
                  <a:gd name="T34" fmla="*/ 90 w 343"/>
                  <a:gd name="T35" fmla="*/ 0 h 107"/>
                  <a:gd name="T36" fmla="*/ 93 w 343"/>
                  <a:gd name="T37" fmla="*/ 26 h 107"/>
                  <a:gd name="T38" fmla="*/ 95 w 343"/>
                  <a:gd name="T39" fmla="*/ 35 h 107"/>
                  <a:gd name="T40" fmla="*/ 97 w 343"/>
                  <a:gd name="T41" fmla="*/ 40 h 107"/>
                  <a:gd name="T42" fmla="*/ 102 w 343"/>
                  <a:gd name="T43" fmla="*/ 41 h 107"/>
                  <a:gd name="T44" fmla="*/ 107 w 343"/>
                  <a:gd name="T45" fmla="*/ 40 h 107"/>
                  <a:gd name="T46" fmla="*/ 108 w 343"/>
                  <a:gd name="T47" fmla="*/ 40 h 107"/>
                  <a:gd name="T48" fmla="*/ 110 w 343"/>
                  <a:gd name="T49" fmla="*/ 41 h 107"/>
                  <a:gd name="T50" fmla="*/ 109 w 343"/>
                  <a:gd name="T51" fmla="*/ 43 h 107"/>
                  <a:gd name="T52" fmla="*/ 102 w 343"/>
                  <a:gd name="T53" fmla="*/ 46 h 107"/>
                  <a:gd name="T54" fmla="*/ 101 w 343"/>
                  <a:gd name="T55" fmla="*/ 46 h 107"/>
                  <a:gd name="T56" fmla="*/ 95 w 343"/>
                  <a:gd name="T57" fmla="*/ 44 h 107"/>
                  <a:gd name="T58" fmla="*/ 71 w 343"/>
                  <a:gd name="T59" fmla="*/ 32 h 107"/>
                  <a:gd name="T60" fmla="*/ 55 w 343"/>
                  <a:gd name="T61" fmla="*/ 27 h 107"/>
                  <a:gd name="T62" fmla="*/ 42 w 343"/>
                  <a:gd name="T63" fmla="*/ 25 h 107"/>
                  <a:gd name="T64" fmla="*/ 41 w 343"/>
                  <a:gd name="T65" fmla="*/ 25 h 107"/>
                  <a:gd name="T66" fmla="*/ 27 w 343"/>
                  <a:gd name="T67" fmla="*/ 17 h 107"/>
                  <a:gd name="T68" fmla="*/ 26 w 343"/>
                  <a:gd name="T69" fmla="*/ 16 h 107"/>
                  <a:gd name="T70" fmla="*/ 9 w 343"/>
                  <a:gd name="T71" fmla="*/ 18 h 107"/>
                  <a:gd name="T72" fmla="*/ 5 w 343"/>
                  <a:gd name="T73" fmla="*/ 19 h 107"/>
                  <a:gd name="T74" fmla="*/ 0 w 343"/>
                  <a:gd name="T75" fmla="*/ 21 h 107"/>
                  <a:gd name="T76" fmla="*/ 0 w 343"/>
                  <a:gd name="T77" fmla="*/ 23 h 107"/>
                  <a:gd name="T78" fmla="*/ 2 w 343"/>
                  <a:gd name="T79" fmla="*/ 35 h 107"/>
                  <a:gd name="T80" fmla="*/ 1 w 343"/>
                  <a:gd name="T81" fmla="*/ 44 h 107"/>
                  <a:gd name="T82" fmla="*/ 1 w 343"/>
                  <a:gd name="T83" fmla="*/ 46 h 107"/>
                  <a:gd name="T84" fmla="*/ 2 w 343"/>
                  <a:gd name="T85" fmla="*/ 48 h 107"/>
                  <a:gd name="T86" fmla="*/ 2 w 343"/>
                  <a:gd name="T87" fmla="*/ 51 h 107"/>
                  <a:gd name="T88" fmla="*/ 6 w 343"/>
                  <a:gd name="T89" fmla="*/ 57 h 107"/>
                  <a:gd name="T90" fmla="*/ 8 w 343"/>
                  <a:gd name="T91" fmla="*/ 59 h 107"/>
                  <a:gd name="T92" fmla="*/ 32 w 343"/>
                  <a:gd name="T93" fmla="*/ 73 h 107"/>
                  <a:gd name="T94" fmla="*/ 38 w 343"/>
                  <a:gd name="T95" fmla="*/ 72 h 107"/>
                  <a:gd name="T96" fmla="*/ 56 w 343"/>
                  <a:gd name="T97" fmla="*/ 65 h 107"/>
                  <a:gd name="T98" fmla="*/ 83 w 343"/>
                  <a:gd name="T99" fmla="*/ 61 h 107"/>
                  <a:gd name="T100" fmla="*/ 91 w 343"/>
                  <a:gd name="T101" fmla="*/ 59 h 107"/>
                  <a:gd name="T102" fmla="*/ 94 w 343"/>
                  <a:gd name="T103" fmla="*/ 59 h 107"/>
                  <a:gd name="T104" fmla="*/ 109 w 343"/>
                  <a:gd name="T105" fmla="*/ 56 h 107"/>
                  <a:gd name="T106" fmla="*/ 110 w 343"/>
                  <a:gd name="T107" fmla="*/ 56 h 107"/>
                  <a:gd name="T108" fmla="*/ 127 w 343"/>
                  <a:gd name="T109" fmla="*/ 58 h 107"/>
                  <a:gd name="T110" fmla="*/ 143 w 343"/>
                  <a:gd name="T111" fmla="*/ 64 h 107"/>
                  <a:gd name="T112" fmla="*/ 152 w 343"/>
                  <a:gd name="T113" fmla="*/ 62 h 107"/>
                  <a:gd name="T114" fmla="*/ 159 w 343"/>
                  <a:gd name="T115" fmla="*/ 59 h 107"/>
                  <a:gd name="T116" fmla="*/ 165 w 343"/>
                  <a:gd name="T117" fmla="*/ 55 h 107"/>
                  <a:gd name="T118" fmla="*/ 166 w 343"/>
                  <a:gd name="T119" fmla="*/ 55 h 107"/>
                  <a:gd name="T120" fmla="*/ 180 w 343"/>
                  <a:gd name="T121" fmla="*/ 51 h 107"/>
                  <a:gd name="T122" fmla="*/ 187 w 343"/>
                  <a:gd name="T123" fmla="*/ 5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43" h="107">
                    <a:moveTo>
                      <a:pt x="187" y="51"/>
                    </a:moveTo>
                    <a:lnTo>
                      <a:pt x="212" y="62"/>
                    </a:lnTo>
                    <a:lnTo>
                      <a:pt x="220" y="69"/>
                    </a:lnTo>
                    <a:lnTo>
                      <a:pt x="221" y="70"/>
                    </a:lnTo>
                    <a:lnTo>
                      <a:pt x="226" y="86"/>
                    </a:lnTo>
                    <a:lnTo>
                      <a:pt x="238" y="90"/>
                    </a:lnTo>
                    <a:lnTo>
                      <a:pt x="239" y="91"/>
                    </a:lnTo>
                    <a:lnTo>
                      <a:pt x="240" y="97"/>
                    </a:lnTo>
                    <a:lnTo>
                      <a:pt x="240" y="98"/>
                    </a:lnTo>
                    <a:lnTo>
                      <a:pt x="239" y="101"/>
                    </a:lnTo>
                    <a:lnTo>
                      <a:pt x="235" y="105"/>
                    </a:lnTo>
                    <a:lnTo>
                      <a:pt x="242" y="107"/>
                    </a:lnTo>
                    <a:lnTo>
                      <a:pt x="252" y="102"/>
                    </a:lnTo>
                    <a:lnTo>
                      <a:pt x="257" y="97"/>
                    </a:lnTo>
                    <a:lnTo>
                      <a:pt x="308" y="31"/>
                    </a:lnTo>
                    <a:lnTo>
                      <a:pt x="311" y="28"/>
                    </a:lnTo>
                    <a:lnTo>
                      <a:pt x="343" y="0"/>
                    </a:lnTo>
                    <a:lnTo>
                      <a:pt x="90" y="0"/>
                    </a:lnTo>
                    <a:lnTo>
                      <a:pt x="93" y="26"/>
                    </a:lnTo>
                    <a:lnTo>
                      <a:pt x="95" y="35"/>
                    </a:lnTo>
                    <a:lnTo>
                      <a:pt x="97" y="40"/>
                    </a:lnTo>
                    <a:lnTo>
                      <a:pt x="102" y="41"/>
                    </a:lnTo>
                    <a:lnTo>
                      <a:pt x="107" y="40"/>
                    </a:lnTo>
                    <a:lnTo>
                      <a:pt x="108" y="40"/>
                    </a:lnTo>
                    <a:lnTo>
                      <a:pt x="110" y="41"/>
                    </a:lnTo>
                    <a:lnTo>
                      <a:pt x="109" y="43"/>
                    </a:lnTo>
                    <a:lnTo>
                      <a:pt x="102" y="46"/>
                    </a:lnTo>
                    <a:lnTo>
                      <a:pt x="101" y="46"/>
                    </a:lnTo>
                    <a:lnTo>
                      <a:pt x="95" y="44"/>
                    </a:lnTo>
                    <a:lnTo>
                      <a:pt x="71" y="32"/>
                    </a:lnTo>
                    <a:lnTo>
                      <a:pt x="55" y="27"/>
                    </a:lnTo>
                    <a:lnTo>
                      <a:pt x="42" y="25"/>
                    </a:lnTo>
                    <a:lnTo>
                      <a:pt x="41" y="25"/>
                    </a:lnTo>
                    <a:lnTo>
                      <a:pt x="27" y="17"/>
                    </a:lnTo>
                    <a:lnTo>
                      <a:pt x="26" y="16"/>
                    </a:lnTo>
                    <a:lnTo>
                      <a:pt x="9" y="18"/>
                    </a:lnTo>
                    <a:lnTo>
                      <a:pt x="5" y="19"/>
                    </a:lnTo>
                    <a:lnTo>
                      <a:pt x="0" y="21"/>
                    </a:lnTo>
                    <a:lnTo>
                      <a:pt x="0" y="23"/>
                    </a:lnTo>
                    <a:lnTo>
                      <a:pt x="2" y="35"/>
                    </a:lnTo>
                    <a:lnTo>
                      <a:pt x="1" y="44"/>
                    </a:lnTo>
                    <a:lnTo>
                      <a:pt x="1" y="46"/>
                    </a:lnTo>
                    <a:lnTo>
                      <a:pt x="2" y="48"/>
                    </a:lnTo>
                    <a:lnTo>
                      <a:pt x="2" y="51"/>
                    </a:lnTo>
                    <a:lnTo>
                      <a:pt x="6" y="57"/>
                    </a:lnTo>
                    <a:lnTo>
                      <a:pt x="8" y="59"/>
                    </a:lnTo>
                    <a:lnTo>
                      <a:pt x="32" y="73"/>
                    </a:lnTo>
                    <a:lnTo>
                      <a:pt x="38" y="72"/>
                    </a:lnTo>
                    <a:lnTo>
                      <a:pt x="56" y="65"/>
                    </a:lnTo>
                    <a:lnTo>
                      <a:pt x="83" y="61"/>
                    </a:lnTo>
                    <a:lnTo>
                      <a:pt x="91" y="59"/>
                    </a:lnTo>
                    <a:lnTo>
                      <a:pt x="94" y="59"/>
                    </a:lnTo>
                    <a:lnTo>
                      <a:pt x="109" y="56"/>
                    </a:lnTo>
                    <a:lnTo>
                      <a:pt x="110" y="56"/>
                    </a:lnTo>
                    <a:lnTo>
                      <a:pt x="127" y="58"/>
                    </a:lnTo>
                    <a:lnTo>
                      <a:pt x="143" y="64"/>
                    </a:lnTo>
                    <a:lnTo>
                      <a:pt x="152" y="62"/>
                    </a:lnTo>
                    <a:lnTo>
                      <a:pt x="159" y="59"/>
                    </a:lnTo>
                    <a:lnTo>
                      <a:pt x="165" y="55"/>
                    </a:lnTo>
                    <a:lnTo>
                      <a:pt x="166" y="55"/>
                    </a:lnTo>
                    <a:lnTo>
                      <a:pt x="180" y="51"/>
                    </a:lnTo>
                    <a:lnTo>
                      <a:pt x="187" y="5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3" name="Freeform 16">
                <a:extLst>
                  <a:ext uri="{FF2B5EF4-FFF2-40B4-BE49-F238E27FC236}">
                    <a16:creationId xmlns:a16="http://schemas.microsoft.com/office/drawing/2014/main" id="{8C665DDF-CBD5-475F-BA30-BF898FFA59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3" y="175"/>
                <a:ext cx="12" cy="2"/>
              </a:xfrm>
              <a:custGeom>
                <a:avLst/>
                <a:gdLst>
                  <a:gd name="T0" fmla="*/ 0 w 85"/>
                  <a:gd name="T1" fmla="*/ 0 h 18"/>
                  <a:gd name="T2" fmla="*/ 14 w 85"/>
                  <a:gd name="T3" fmla="*/ 14 h 18"/>
                  <a:gd name="T4" fmla="*/ 20 w 85"/>
                  <a:gd name="T5" fmla="*/ 17 h 18"/>
                  <a:gd name="T6" fmla="*/ 21 w 85"/>
                  <a:gd name="T7" fmla="*/ 17 h 18"/>
                  <a:gd name="T8" fmla="*/ 30 w 85"/>
                  <a:gd name="T9" fmla="*/ 18 h 18"/>
                  <a:gd name="T10" fmla="*/ 37 w 85"/>
                  <a:gd name="T11" fmla="*/ 17 h 18"/>
                  <a:gd name="T12" fmla="*/ 53 w 85"/>
                  <a:gd name="T13" fmla="*/ 9 h 18"/>
                  <a:gd name="T14" fmla="*/ 73 w 85"/>
                  <a:gd name="T15" fmla="*/ 4 h 18"/>
                  <a:gd name="T16" fmla="*/ 85 w 85"/>
                  <a:gd name="T17" fmla="*/ 0 h 18"/>
                  <a:gd name="T18" fmla="*/ 0 w 85"/>
                  <a:gd name="T1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18">
                    <a:moveTo>
                      <a:pt x="0" y="0"/>
                    </a:moveTo>
                    <a:lnTo>
                      <a:pt x="14" y="14"/>
                    </a:lnTo>
                    <a:lnTo>
                      <a:pt x="20" y="17"/>
                    </a:lnTo>
                    <a:lnTo>
                      <a:pt x="21" y="17"/>
                    </a:lnTo>
                    <a:lnTo>
                      <a:pt x="30" y="18"/>
                    </a:lnTo>
                    <a:lnTo>
                      <a:pt x="37" y="17"/>
                    </a:lnTo>
                    <a:lnTo>
                      <a:pt x="53" y="9"/>
                    </a:lnTo>
                    <a:lnTo>
                      <a:pt x="73" y="4"/>
                    </a:lnTo>
                    <a:lnTo>
                      <a:pt x="8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4" name="Freeform 17">
                <a:extLst>
                  <a:ext uri="{FF2B5EF4-FFF2-40B4-BE49-F238E27FC236}">
                    <a16:creationId xmlns:a16="http://schemas.microsoft.com/office/drawing/2014/main" id="{C3A1211B-6A7E-4A38-B2D6-7CA031712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1" y="291"/>
                <a:ext cx="150" cy="57"/>
              </a:xfrm>
              <a:custGeom>
                <a:avLst/>
                <a:gdLst>
                  <a:gd name="T0" fmla="*/ 444 w 1054"/>
                  <a:gd name="T1" fmla="*/ 33 h 398"/>
                  <a:gd name="T2" fmla="*/ 394 w 1054"/>
                  <a:gd name="T3" fmla="*/ 14 h 398"/>
                  <a:gd name="T4" fmla="*/ 315 w 1054"/>
                  <a:gd name="T5" fmla="*/ 43 h 398"/>
                  <a:gd name="T6" fmla="*/ 295 w 1054"/>
                  <a:gd name="T7" fmla="*/ 43 h 398"/>
                  <a:gd name="T8" fmla="*/ 284 w 1054"/>
                  <a:gd name="T9" fmla="*/ 36 h 398"/>
                  <a:gd name="T10" fmla="*/ 188 w 1054"/>
                  <a:gd name="T11" fmla="*/ 44 h 398"/>
                  <a:gd name="T12" fmla="*/ 102 w 1054"/>
                  <a:gd name="T13" fmla="*/ 99 h 398"/>
                  <a:gd name="T14" fmla="*/ 78 w 1054"/>
                  <a:gd name="T15" fmla="*/ 113 h 398"/>
                  <a:gd name="T16" fmla="*/ 50 w 1054"/>
                  <a:gd name="T17" fmla="*/ 138 h 398"/>
                  <a:gd name="T18" fmla="*/ 8 w 1054"/>
                  <a:gd name="T19" fmla="*/ 162 h 398"/>
                  <a:gd name="T20" fmla="*/ 0 w 1054"/>
                  <a:gd name="T21" fmla="*/ 191 h 398"/>
                  <a:gd name="T22" fmla="*/ 26 w 1054"/>
                  <a:gd name="T23" fmla="*/ 233 h 398"/>
                  <a:gd name="T24" fmla="*/ 47 w 1054"/>
                  <a:gd name="T25" fmla="*/ 253 h 398"/>
                  <a:gd name="T26" fmla="*/ 99 w 1054"/>
                  <a:gd name="T27" fmla="*/ 286 h 398"/>
                  <a:gd name="T28" fmla="*/ 132 w 1054"/>
                  <a:gd name="T29" fmla="*/ 341 h 398"/>
                  <a:gd name="T30" fmla="*/ 150 w 1054"/>
                  <a:gd name="T31" fmla="*/ 365 h 398"/>
                  <a:gd name="T32" fmla="*/ 192 w 1054"/>
                  <a:gd name="T33" fmla="*/ 398 h 398"/>
                  <a:gd name="T34" fmla="*/ 362 w 1054"/>
                  <a:gd name="T35" fmla="*/ 372 h 398"/>
                  <a:gd name="T36" fmla="*/ 402 w 1054"/>
                  <a:gd name="T37" fmla="*/ 366 h 398"/>
                  <a:gd name="T38" fmla="*/ 431 w 1054"/>
                  <a:gd name="T39" fmla="*/ 346 h 398"/>
                  <a:gd name="T40" fmla="*/ 447 w 1054"/>
                  <a:gd name="T41" fmla="*/ 355 h 398"/>
                  <a:gd name="T42" fmla="*/ 412 w 1054"/>
                  <a:gd name="T43" fmla="*/ 372 h 398"/>
                  <a:gd name="T44" fmla="*/ 450 w 1054"/>
                  <a:gd name="T45" fmla="*/ 398 h 398"/>
                  <a:gd name="T46" fmla="*/ 795 w 1054"/>
                  <a:gd name="T47" fmla="*/ 395 h 398"/>
                  <a:gd name="T48" fmla="*/ 809 w 1054"/>
                  <a:gd name="T49" fmla="*/ 387 h 398"/>
                  <a:gd name="T50" fmla="*/ 860 w 1054"/>
                  <a:gd name="T51" fmla="*/ 361 h 398"/>
                  <a:gd name="T52" fmla="*/ 888 w 1054"/>
                  <a:gd name="T53" fmla="*/ 385 h 398"/>
                  <a:gd name="T54" fmla="*/ 900 w 1054"/>
                  <a:gd name="T55" fmla="*/ 398 h 398"/>
                  <a:gd name="T56" fmla="*/ 1033 w 1054"/>
                  <a:gd name="T57" fmla="*/ 365 h 398"/>
                  <a:gd name="T58" fmla="*/ 1009 w 1054"/>
                  <a:gd name="T59" fmla="*/ 343 h 398"/>
                  <a:gd name="T60" fmla="*/ 992 w 1054"/>
                  <a:gd name="T61" fmla="*/ 302 h 398"/>
                  <a:gd name="T62" fmla="*/ 980 w 1054"/>
                  <a:gd name="T63" fmla="*/ 261 h 398"/>
                  <a:gd name="T64" fmla="*/ 961 w 1054"/>
                  <a:gd name="T65" fmla="*/ 250 h 398"/>
                  <a:gd name="T66" fmla="*/ 927 w 1054"/>
                  <a:gd name="T67" fmla="*/ 220 h 398"/>
                  <a:gd name="T68" fmla="*/ 845 w 1054"/>
                  <a:gd name="T69" fmla="*/ 188 h 398"/>
                  <a:gd name="T70" fmla="*/ 822 w 1054"/>
                  <a:gd name="T71" fmla="*/ 188 h 398"/>
                  <a:gd name="T72" fmla="*/ 803 w 1054"/>
                  <a:gd name="T73" fmla="*/ 198 h 398"/>
                  <a:gd name="T74" fmla="*/ 786 w 1054"/>
                  <a:gd name="T75" fmla="*/ 171 h 398"/>
                  <a:gd name="T76" fmla="*/ 776 w 1054"/>
                  <a:gd name="T77" fmla="*/ 151 h 398"/>
                  <a:gd name="T78" fmla="*/ 744 w 1054"/>
                  <a:gd name="T79" fmla="*/ 155 h 398"/>
                  <a:gd name="T80" fmla="*/ 691 w 1054"/>
                  <a:gd name="T81" fmla="*/ 161 h 398"/>
                  <a:gd name="T82" fmla="*/ 681 w 1054"/>
                  <a:gd name="T83" fmla="*/ 152 h 398"/>
                  <a:gd name="T84" fmla="*/ 697 w 1054"/>
                  <a:gd name="T85" fmla="*/ 128 h 398"/>
                  <a:gd name="T86" fmla="*/ 729 w 1054"/>
                  <a:gd name="T87" fmla="*/ 118 h 398"/>
                  <a:gd name="T88" fmla="*/ 736 w 1054"/>
                  <a:gd name="T89" fmla="*/ 111 h 398"/>
                  <a:gd name="T90" fmla="*/ 708 w 1054"/>
                  <a:gd name="T91" fmla="*/ 57 h 398"/>
                  <a:gd name="T92" fmla="*/ 682 w 1054"/>
                  <a:gd name="T93" fmla="*/ 18 h 398"/>
                  <a:gd name="T94" fmla="*/ 646 w 1054"/>
                  <a:gd name="T95" fmla="*/ 1 h 398"/>
                  <a:gd name="T96" fmla="*/ 620 w 1054"/>
                  <a:gd name="T97" fmla="*/ 4 h 398"/>
                  <a:gd name="T98" fmla="*/ 584 w 1054"/>
                  <a:gd name="T99" fmla="*/ 0 h 398"/>
                  <a:gd name="T100" fmla="*/ 519 w 1054"/>
                  <a:gd name="T101" fmla="*/ 1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54" h="398">
                    <a:moveTo>
                      <a:pt x="517" y="18"/>
                    </a:moveTo>
                    <a:lnTo>
                      <a:pt x="464" y="34"/>
                    </a:lnTo>
                    <a:lnTo>
                      <a:pt x="444" y="33"/>
                    </a:lnTo>
                    <a:lnTo>
                      <a:pt x="437" y="27"/>
                    </a:lnTo>
                    <a:lnTo>
                      <a:pt x="421" y="18"/>
                    </a:lnTo>
                    <a:lnTo>
                      <a:pt x="394" y="14"/>
                    </a:lnTo>
                    <a:lnTo>
                      <a:pt x="375" y="23"/>
                    </a:lnTo>
                    <a:lnTo>
                      <a:pt x="352" y="28"/>
                    </a:lnTo>
                    <a:lnTo>
                      <a:pt x="315" y="43"/>
                    </a:lnTo>
                    <a:lnTo>
                      <a:pt x="306" y="44"/>
                    </a:lnTo>
                    <a:lnTo>
                      <a:pt x="300" y="46"/>
                    </a:lnTo>
                    <a:lnTo>
                      <a:pt x="295" y="43"/>
                    </a:lnTo>
                    <a:lnTo>
                      <a:pt x="293" y="43"/>
                    </a:lnTo>
                    <a:lnTo>
                      <a:pt x="287" y="37"/>
                    </a:lnTo>
                    <a:lnTo>
                      <a:pt x="284" y="36"/>
                    </a:lnTo>
                    <a:lnTo>
                      <a:pt x="251" y="28"/>
                    </a:lnTo>
                    <a:lnTo>
                      <a:pt x="231" y="28"/>
                    </a:lnTo>
                    <a:lnTo>
                      <a:pt x="188" y="44"/>
                    </a:lnTo>
                    <a:lnTo>
                      <a:pt x="154" y="69"/>
                    </a:lnTo>
                    <a:lnTo>
                      <a:pt x="106" y="95"/>
                    </a:lnTo>
                    <a:lnTo>
                      <a:pt x="102" y="99"/>
                    </a:lnTo>
                    <a:lnTo>
                      <a:pt x="96" y="102"/>
                    </a:lnTo>
                    <a:lnTo>
                      <a:pt x="88" y="108"/>
                    </a:lnTo>
                    <a:lnTo>
                      <a:pt x="78" y="113"/>
                    </a:lnTo>
                    <a:lnTo>
                      <a:pt x="73" y="118"/>
                    </a:lnTo>
                    <a:lnTo>
                      <a:pt x="67" y="122"/>
                    </a:lnTo>
                    <a:lnTo>
                      <a:pt x="50" y="138"/>
                    </a:lnTo>
                    <a:lnTo>
                      <a:pt x="46" y="141"/>
                    </a:lnTo>
                    <a:lnTo>
                      <a:pt x="42" y="142"/>
                    </a:lnTo>
                    <a:lnTo>
                      <a:pt x="8" y="162"/>
                    </a:lnTo>
                    <a:lnTo>
                      <a:pt x="6" y="165"/>
                    </a:lnTo>
                    <a:lnTo>
                      <a:pt x="3" y="175"/>
                    </a:lnTo>
                    <a:lnTo>
                      <a:pt x="0" y="191"/>
                    </a:lnTo>
                    <a:lnTo>
                      <a:pt x="0" y="203"/>
                    </a:lnTo>
                    <a:lnTo>
                      <a:pt x="20" y="221"/>
                    </a:lnTo>
                    <a:lnTo>
                      <a:pt x="26" y="233"/>
                    </a:lnTo>
                    <a:lnTo>
                      <a:pt x="34" y="241"/>
                    </a:lnTo>
                    <a:lnTo>
                      <a:pt x="43" y="248"/>
                    </a:lnTo>
                    <a:lnTo>
                      <a:pt x="47" y="253"/>
                    </a:lnTo>
                    <a:lnTo>
                      <a:pt x="82" y="274"/>
                    </a:lnTo>
                    <a:lnTo>
                      <a:pt x="89" y="277"/>
                    </a:lnTo>
                    <a:lnTo>
                      <a:pt x="99" y="286"/>
                    </a:lnTo>
                    <a:lnTo>
                      <a:pt x="103" y="293"/>
                    </a:lnTo>
                    <a:lnTo>
                      <a:pt x="122" y="320"/>
                    </a:lnTo>
                    <a:lnTo>
                      <a:pt x="132" y="341"/>
                    </a:lnTo>
                    <a:lnTo>
                      <a:pt x="144" y="359"/>
                    </a:lnTo>
                    <a:lnTo>
                      <a:pt x="148" y="364"/>
                    </a:lnTo>
                    <a:lnTo>
                      <a:pt x="150" y="365"/>
                    </a:lnTo>
                    <a:lnTo>
                      <a:pt x="154" y="369"/>
                    </a:lnTo>
                    <a:lnTo>
                      <a:pt x="161" y="378"/>
                    </a:lnTo>
                    <a:lnTo>
                      <a:pt x="192" y="398"/>
                    </a:lnTo>
                    <a:lnTo>
                      <a:pt x="342" y="398"/>
                    </a:lnTo>
                    <a:lnTo>
                      <a:pt x="352" y="387"/>
                    </a:lnTo>
                    <a:lnTo>
                      <a:pt x="362" y="372"/>
                    </a:lnTo>
                    <a:lnTo>
                      <a:pt x="377" y="368"/>
                    </a:lnTo>
                    <a:lnTo>
                      <a:pt x="382" y="366"/>
                    </a:lnTo>
                    <a:lnTo>
                      <a:pt x="402" y="366"/>
                    </a:lnTo>
                    <a:lnTo>
                      <a:pt x="428" y="352"/>
                    </a:lnTo>
                    <a:lnTo>
                      <a:pt x="429" y="351"/>
                    </a:lnTo>
                    <a:lnTo>
                      <a:pt x="431" y="346"/>
                    </a:lnTo>
                    <a:lnTo>
                      <a:pt x="442" y="336"/>
                    </a:lnTo>
                    <a:lnTo>
                      <a:pt x="451" y="346"/>
                    </a:lnTo>
                    <a:lnTo>
                      <a:pt x="447" y="355"/>
                    </a:lnTo>
                    <a:lnTo>
                      <a:pt x="440" y="356"/>
                    </a:lnTo>
                    <a:lnTo>
                      <a:pt x="438" y="356"/>
                    </a:lnTo>
                    <a:lnTo>
                      <a:pt x="412" y="372"/>
                    </a:lnTo>
                    <a:lnTo>
                      <a:pt x="432" y="387"/>
                    </a:lnTo>
                    <a:lnTo>
                      <a:pt x="441" y="391"/>
                    </a:lnTo>
                    <a:lnTo>
                      <a:pt x="450" y="398"/>
                    </a:lnTo>
                    <a:lnTo>
                      <a:pt x="780" y="398"/>
                    </a:lnTo>
                    <a:lnTo>
                      <a:pt x="782" y="395"/>
                    </a:lnTo>
                    <a:lnTo>
                      <a:pt x="795" y="395"/>
                    </a:lnTo>
                    <a:lnTo>
                      <a:pt x="798" y="394"/>
                    </a:lnTo>
                    <a:lnTo>
                      <a:pt x="808" y="387"/>
                    </a:lnTo>
                    <a:lnTo>
                      <a:pt x="809" y="387"/>
                    </a:lnTo>
                    <a:lnTo>
                      <a:pt x="821" y="376"/>
                    </a:lnTo>
                    <a:lnTo>
                      <a:pt x="841" y="375"/>
                    </a:lnTo>
                    <a:lnTo>
                      <a:pt x="860" y="361"/>
                    </a:lnTo>
                    <a:lnTo>
                      <a:pt x="865" y="364"/>
                    </a:lnTo>
                    <a:lnTo>
                      <a:pt x="872" y="372"/>
                    </a:lnTo>
                    <a:lnTo>
                      <a:pt x="888" y="385"/>
                    </a:lnTo>
                    <a:lnTo>
                      <a:pt x="889" y="387"/>
                    </a:lnTo>
                    <a:lnTo>
                      <a:pt x="895" y="394"/>
                    </a:lnTo>
                    <a:lnTo>
                      <a:pt x="900" y="398"/>
                    </a:lnTo>
                    <a:lnTo>
                      <a:pt x="1054" y="398"/>
                    </a:lnTo>
                    <a:lnTo>
                      <a:pt x="1048" y="397"/>
                    </a:lnTo>
                    <a:lnTo>
                      <a:pt x="1033" y="365"/>
                    </a:lnTo>
                    <a:lnTo>
                      <a:pt x="1025" y="365"/>
                    </a:lnTo>
                    <a:lnTo>
                      <a:pt x="1012" y="346"/>
                    </a:lnTo>
                    <a:lnTo>
                      <a:pt x="1009" y="343"/>
                    </a:lnTo>
                    <a:lnTo>
                      <a:pt x="997" y="328"/>
                    </a:lnTo>
                    <a:lnTo>
                      <a:pt x="990" y="315"/>
                    </a:lnTo>
                    <a:lnTo>
                      <a:pt x="992" y="302"/>
                    </a:lnTo>
                    <a:lnTo>
                      <a:pt x="990" y="297"/>
                    </a:lnTo>
                    <a:lnTo>
                      <a:pt x="989" y="287"/>
                    </a:lnTo>
                    <a:lnTo>
                      <a:pt x="980" y="261"/>
                    </a:lnTo>
                    <a:lnTo>
                      <a:pt x="976" y="257"/>
                    </a:lnTo>
                    <a:lnTo>
                      <a:pt x="974" y="254"/>
                    </a:lnTo>
                    <a:lnTo>
                      <a:pt x="961" y="250"/>
                    </a:lnTo>
                    <a:lnTo>
                      <a:pt x="938" y="235"/>
                    </a:lnTo>
                    <a:lnTo>
                      <a:pt x="928" y="220"/>
                    </a:lnTo>
                    <a:lnTo>
                      <a:pt x="927" y="220"/>
                    </a:lnTo>
                    <a:lnTo>
                      <a:pt x="912" y="216"/>
                    </a:lnTo>
                    <a:lnTo>
                      <a:pt x="898" y="208"/>
                    </a:lnTo>
                    <a:lnTo>
                      <a:pt x="845" y="188"/>
                    </a:lnTo>
                    <a:lnTo>
                      <a:pt x="835" y="187"/>
                    </a:lnTo>
                    <a:lnTo>
                      <a:pt x="829" y="187"/>
                    </a:lnTo>
                    <a:lnTo>
                      <a:pt x="822" y="188"/>
                    </a:lnTo>
                    <a:lnTo>
                      <a:pt x="821" y="188"/>
                    </a:lnTo>
                    <a:lnTo>
                      <a:pt x="806" y="195"/>
                    </a:lnTo>
                    <a:lnTo>
                      <a:pt x="803" y="198"/>
                    </a:lnTo>
                    <a:lnTo>
                      <a:pt x="790" y="180"/>
                    </a:lnTo>
                    <a:lnTo>
                      <a:pt x="786" y="172"/>
                    </a:lnTo>
                    <a:lnTo>
                      <a:pt x="786" y="171"/>
                    </a:lnTo>
                    <a:lnTo>
                      <a:pt x="785" y="170"/>
                    </a:lnTo>
                    <a:lnTo>
                      <a:pt x="778" y="151"/>
                    </a:lnTo>
                    <a:lnTo>
                      <a:pt x="776" y="151"/>
                    </a:lnTo>
                    <a:lnTo>
                      <a:pt x="759" y="148"/>
                    </a:lnTo>
                    <a:lnTo>
                      <a:pt x="755" y="148"/>
                    </a:lnTo>
                    <a:lnTo>
                      <a:pt x="744" y="155"/>
                    </a:lnTo>
                    <a:lnTo>
                      <a:pt x="723" y="158"/>
                    </a:lnTo>
                    <a:lnTo>
                      <a:pt x="704" y="158"/>
                    </a:lnTo>
                    <a:lnTo>
                      <a:pt x="691" y="161"/>
                    </a:lnTo>
                    <a:lnTo>
                      <a:pt x="682" y="157"/>
                    </a:lnTo>
                    <a:lnTo>
                      <a:pt x="681" y="154"/>
                    </a:lnTo>
                    <a:lnTo>
                      <a:pt x="681" y="152"/>
                    </a:lnTo>
                    <a:lnTo>
                      <a:pt x="682" y="149"/>
                    </a:lnTo>
                    <a:lnTo>
                      <a:pt x="694" y="129"/>
                    </a:lnTo>
                    <a:lnTo>
                      <a:pt x="697" y="128"/>
                    </a:lnTo>
                    <a:lnTo>
                      <a:pt x="707" y="123"/>
                    </a:lnTo>
                    <a:lnTo>
                      <a:pt x="720" y="121"/>
                    </a:lnTo>
                    <a:lnTo>
                      <a:pt x="729" y="118"/>
                    </a:lnTo>
                    <a:lnTo>
                      <a:pt x="733" y="115"/>
                    </a:lnTo>
                    <a:lnTo>
                      <a:pt x="734" y="113"/>
                    </a:lnTo>
                    <a:lnTo>
                      <a:pt x="736" y="111"/>
                    </a:lnTo>
                    <a:lnTo>
                      <a:pt x="736" y="108"/>
                    </a:lnTo>
                    <a:lnTo>
                      <a:pt x="717" y="70"/>
                    </a:lnTo>
                    <a:lnTo>
                      <a:pt x="708" y="57"/>
                    </a:lnTo>
                    <a:lnTo>
                      <a:pt x="697" y="33"/>
                    </a:lnTo>
                    <a:lnTo>
                      <a:pt x="688" y="23"/>
                    </a:lnTo>
                    <a:lnTo>
                      <a:pt x="682" y="18"/>
                    </a:lnTo>
                    <a:lnTo>
                      <a:pt x="677" y="11"/>
                    </a:lnTo>
                    <a:lnTo>
                      <a:pt x="662" y="8"/>
                    </a:lnTo>
                    <a:lnTo>
                      <a:pt x="646" y="1"/>
                    </a:lnTo>
                    <a:lnTo>
                      <a:pt x="641" y="0"/>
                    </a:lnTo>
                    <a:lnTo>
                      <a:pt x="631" y="0"/>
                    </a:lnTo>
                    <a:lnTo>
                      <a:pt x="620" y="4"/>
                    </a:lnTo>
                    <a:lnTo>
                      <a:pt x="605" y="4"/>
                    </a:lnTo>
                    <a:lnTo>
                      <a:pt x="585" y="1"/>
                    </a:lnTo>
                    <a:lnTo>
                      <a:pt x="584" y="0"/>
                    </a:lnTo>
                    <a:lnTo>
                      <a:pt x="543" y="14"/>
                    </a:lnTo>
                    <a:lnTo>
                      <a:pt x="530" y="17"/>
                    </a:lnTo>
                    <a:lnTo>
                      <a:pt x="519" y="18"/>
                    </a:lnTo>
                    <a:lnTo>
                      <a:pt x="517" y="1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5" name="Freeform 18">
                <a:extLst>
                  <a:ext uri="{FF2B5EF4-FFF2-40B4-BE49-F238E27FC236}">
                    <a16:creationId xmlns:a16="http://schemas.microsoft.com/office/drawing/2014/main" id="{F48E08FF-6FE3-4CBE-8D10-AC930977D0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8" y="348"/>
                <a:ext cx="22" cy="3"/>
              </a:xfrm>
              <a:custGeom>
                <a:avLst/>
                <a:gdLst>
                  <a:gd name="T0" fmla="*/ 56 w 150"/>
                  <a:gd name="T1" fmla="*/ 12 h 23"/>
                  <a:gd name="T2" fmla="*/ 84 w 150"/>
                  <a:gd name="T3" fmla="*/ 20 h 23"/>
                  <a:gd name="T4" fmla="*/ 124 w 150"/>
                  <a:gd name="T5" fmla="*/ 20 h 23"/>
                  <a:gd name="T6" fmla="*/ 139 w 150"/>
                  <a:gd name="T7" fmla="*/ 12 h 23"/>
                  <a:gd name="T8" fmla="*/ 150 w 150"/>
                  <a:gd name="T9" fmla="*/ 0 h 23"/>
                  <a:gd name="T10" fmla="*/ 0 w 150"/>
                  <a:gd name="T11" fmla="*/ 0 h 23"/>
                  <a:gd name="T12" fmla="*/ 12 w 150"/>
                  <a:gd name="T13" fmla="*/ 6 h 23"/>
                  <a:gd name="T14" fmla="*/ 23 w 150"/>
                  <a:gd name="T15" fmla="*/ 17 h 23"/>
                  <a:gd name="T16" fmla="*/ 38 w 150"/>
                  <a:gd name="T17" fmla="*/ 23 h 23"/>
                  <a:gd name="T18" fmla="*/ 48 w 150"/>
                  <a:gd name="T19" fmla="*/ 20 h 23"/>
                  <a:gd name="T20" fmla="*/ 56 w 150"/>
                  <a:gd name="T21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0" h="23">
                    <a:moveTo>
                      <a:pt x="56" y="12"/>
                    </a:moveTo>
                    <a:lnTo>
                      <a:pt x="84" y="20"/>
                    </a:lnTo>
                    <a:lnTo>
                      <a:pt x="124" y="20"/>
                    </a:lnTo>
                    <a:lnTo>
                      <a:pt x="139" y="12"/>
                    </a:lnTo>
                    <a:lnTo>
                      <a:pt x="150" y="0"/>
                    </a:lnTo>
                    <a:lnTo>
                      <a:pt x="0" y="0"/>
                    </a:lnTo>
                    <a:lnTo>
                      <a:pt x="12" y="6"/>
                    </a:lnTo>
                    <a:lnTo>
                      <a:pt x="23" y="17"/>
                    </a:lnTo>
                    <a:lnTo>
                      <a:pt x="38" y="23"/>
                    </a:lnTo>
                    <a:lnTo>
                      <a:pt x="48" y="20"/>
                    </a:lnTo>
                    <a:lnTo>
                      <a:pt x="56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6" name="Freeform 19">
                <a:extLst>
                  <a:ext uri="{FF2B5EF4-FFF2-40B4-BE49-F238E27FC236}">
                    <a16:creationId xmlns:a16="http://schemas.microsoft.com/office/drawing/2014/main" id="{946B2E96-9039-43E8-A2D9-CF2D5D054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344"/>
                <a:ext cx="7" cy="4"/>
              </a:xfrm>
              <a:custGeom>
                <a:avLst/>
                <a:gdLst>
                  <a:gd name="T0" fmla="*/ 0 w 48"/>
                  <a:gd name="T1" fmla="*/ 22 h 22"/>
                  <a:gd name="T2" fmla="*/ 2 w 48"/>
                  <a:gd name="T3" fmla="*/ 21 h 22"/>
                  <a:gd name="T4" fmla="*/ 4 w 48"/>
                  <a:gd name="T5" fmla="*/ 22 h 22"/>
                  <a:gd name="T6" fmla="*/ 48 w 48"/>
                  <a:gd name="T7" fmla="*/ 22 h 22"/>
                  <a:gd name="T8" fmla="*/ 44 w 48"/>
                  <a:gd name="T9" fmla="*/ 18 h 22"/>
                  <a:gd name="T10" fmla="*/ 43 w 48"/>
                  <a:gd name="T11" fmla="*/ 18 h 22"/>
                  <a:gd name="T12" fmla="*/ 24 w 48"/>
                  <a:gd name="T13" fmla="*/ 3 h 22"/>
                  <a:gd name="T14" fmla="*/ 14 w 48"/>
                  <a:gd name="T15" fmla="*/ 0 h 22"/>
                  <a:gd name="T16" fmla="*/ 0 w 48"/>
                  <a:gd name="T17" fmla="*/ 19 h 22"/>
                  <a:gd name="T18" fmla="*/ 0 w 48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22">
                    <a:moveTo>
                      <a:pt x="0" y="22"/>
                    </a:moveTo>
                    <a:lnTo>
                      <a:pt x="2" y="21"/>
                    </a:lnTo>
                    <a:lnTo>
                      <a:pt x="4" y="22"/>
                    </a:lnTo>
                    <a:lnTo>
                      <a:pt x="48" y="22"/>
                    </a:lnTo>
                    <a:lnTo>
                      <a:pt x="44" y="18"/>
                    </a:lnTo>
                    <a:lnTo>
                      <a:pt x="43" y="18"/>
                    </a:lnTo>
                    <a:lnTo>
                      <a:pt x="24" y="3"/>
                    </a:lnTo>
                    <a:lnTo>
                      <a:pt x="14" y="0"/>
                    </a:lnTo>
                    <a:lnTo>
                      <a:pt x="0" y="19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7" name="Freeform 20">
                <a:extLst>
                  <a:ext uri="{FF2B5EF4-FFF2-40B4-BE49-F238E27FC236}">
                    <a16:creationId xmlns:a16="http://schemas.microsoft.com/office/drawing/2014/main" id="{87C48ABF-16A2-4B46-A8D4-D934A68B98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7" y="348"/>
                <a:ext cx="56" cy="23"/>
              </a:xfrm>
              <a:custGeom>
                <a:avLst/>
                <a:gdLst>
                  <a:gd name="T0" fmla="*/ 0 w 391"/>
                  <a:gd name="T1" fmla="*/ 0 h 161"/>
                  <a:gd name="T2" fmla="*/ 9 w 391"/>
                  <a:gd name="T3" fmla="*/ 4 h 161"/>
                  <a:gd name="T4" fmla="*/ 65 w 391"/>
                  <a:gd name="T5" fmla="*/ 55 h 161"/>
                  <a:gd name="T6" fmla="*/ 72 w 391"/>
                  <a:gd name="T7" fmla="*/ 85 h 161"/>
                  <a:gd name="T8" fmla="*/ 73 w 391"/>
                  <a:gd name="T9" fmla="*/ 86 h 161"/>
                  <a:gd name="T10" fmla="*/ 82 w 391"/>
                  <a:gd name="T11" fmla="*/ 93 h 161"/>
                  <a:gd name="T12" fmla="*/ 86 w 391"/>
                  <a:gd name="T13" fmla="*/ 95 h 161"/>
                  <a:gd name="T14" fmla="*/ 102 w 391"/>
                  <a:gd name="T15" fmla="*/ 95 h 161"/>
                  <a:gd name="T16" fmla="*/ 108 w 391"/>
                  <a:gd name="T17" fmla="*/ 93 h 161"/>
                  <a:gd name="T18" fmla="*/ 122 w 391"/>
                  <a:gd name="T19" fmla="*/ 90 h 161"/>
                  <a:gd name="T20" fmla="*/ 145 w 391"/>
                  <a:gd name="T21" fmla="*/ 100 h 161"/>
                  <a:gd name="T22" fmla="*/ 154 w 391"/>
                  <a:gd name="T23" fmla="*/ 106 h 161"/>
                  <a:gd name="T24" fmla="*/ 194 w 391"/>
                  <a:gd name="T25" fmla="*/ 142 h 161"/>
                  <a:gd name="T26" fmla="*/ 207 w 391"/>
                  <a:gd name="T27" fmla="*/ 158 h 161"/>
                  <a:gd name="T28" fmla="*/ 217 w 391"/>
                  <a:gd name="T29" fmla="*/ 161 h 161"/>
                  <a:gd name="T30" fmla="*/ 220 w 391"/>
                  <a:gd name="T31" fmla="*/ 161 h 161"/>
                  <a:gd name="T32" fmla="*/ 270 w 391"/>
                  <a:gd name="T33" fmla="*/ 148 h 161"/>
                  <a:gd name="T34" fmla="*/ 308 w 391"/>
                  <a:gd name="T35" fmla="*/ 128 h 161"/>
                  <a:gd name="T36" fmla="*/ 309 w 391"/>
                  <a:gd name="T37" fmla="*/ 128 h 161"/>
                  <a:gd name="T38" fmla="*/ 318 w 391"/>
                  <a:gd name="T39" fmla="*/ 131 h 161"/>
                  <a:gd name="T40" fmla="*/ 325 w 391"/>
                  <a:gd name="T41" fmla="*/ 135 h 161"/>
                  <a:gd name="T42" fmla="*/ 338 w 391"/>
                  <a:gd name="T43" fmla="*/ 138 h 161"/>
                  <a:gd name="T44" fmla="*/ 344 w 391"/>
                  <a:gd name="T45" fmla="*/ 138 h 161"/>
                  <a:gd name="T46" fmla="*/ 351 w 391"/>
                  <a:gd name="T47" fmla="*/ 135 h 161"/>
                  <a:gd name="T48" fmla="*/ 377 w 391"/>
                  <a:gd name="T49" fmla="*/ 69 h 161"/>
                  <a:gd name="T50" fmla="*/ 381 w 391"/>
                  <a:gd name="T51" fmla="*/ 51 h 161"/>
                  <a:gd name="T52" fmla="*/ 388 w 391"/>
                  <a:gd name="T53" fmla="*/ 39 h 161"/>
                  <a:gd name="T54" fmla="*/ 391 w 391"/>
                  <a:gd name="T55" fmla="*/ 32 h 161"/>
                  <a:gd name="T56" fmla="*/ 390 w 391"/>
                  <a:gd name="T57" fmla="*/ 27 h 161"/>
                  <a:gd name="T58" fmla="*/ 390 w 391"/>
                  <a:gd name="T59" fmla="*/ 25 h 161"/>
                  <a:gd name="T60" fmla="*/ 386 w 391"/>
                  <a:gd name="T61" fmla="*/ 15 h 161"/>
                  <a:gd name="T62" fmla="*/ 384 w 391"/>
                  <a:gd name="T63" fmla="*/ 7 h 161"/>
                  <a:gd name="T64" fmla="*/ 388 w 391"/>
                  <a:gd name="T65" fmla="*/ 0 h 161"/>
                  <a:gd name="T66" fmla="*/ 58 w 391"/>
                  <a:gd name="T67" fmla="*/ 0 h 161"/>
                  <a:gd name="T68" fmla="*/ 68 w 391"/>
                  <a:gd name="T69" fmla="*/ 9 h 161"/>
                  <a:gd name="T70" fmla="*/ 62 w 391"/>
                  <a:gd name="T71" fmla="*/ 15 h 161"/>
                  <a:gd name="T72" fmla="*/ 50 w 391"/>
                  <a:gd name="T73" fmla="*/ 6 h 161"/>
                  <a:gd name="T74" fmla="*/ 44 w 391"/>
                  <a:gd name="T75" fmla="*/ 0 h 161"/>
                  <a:gd name="T76" fmla="*/ 0 w 391"/>
                  <a:gd name="T77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91" h="161">
                    <a:moveTo>
                      <a:pt x="0" y="0"/>
                    </a:moveTo>
                    <a:lnTo>
                      <a:pt x="9" y="4"/>
                    </a:lnTo>
                    <a:lnTo>
                      <a:pt x="65" y="55"/>
                    </a:lnTo>
                    <a:lnTo>
                      <a:pt x="72" y="85"/>
                    </a:lnTo>
                    <a:lnTo>
                      <a:pt x="73" y="86"/>
                    </a:lnTo>
                    <a:lnTo>
                      <a:pt x="82" y="93"/>
                    </a:lnTo>
                    <a:lnTo>
                      <a:pt x="86" y="95"/>
                    </a:lnTo>
                    <a:lnTo>
                      <a:pt x="102" y="95"/>
                    </a:lnTo>
                    <a:lnTo>
                      <a:pt x="108" y="93"/>
                    </a:lnTo>
                    <a:lnTo>
                      <a:pt x="122" y="90"/>
                    </a:lnTo>
                    <a:lnTo>
                      <a:pt x="145" y="100"/>
                    </a:lnTo>
                    <a:lnTo>
                      <a:pt x="154" y="106"/>
                    </a:lnTo>
                    <a:lnTo>
                      <a:pt x="194" y="142"/>
                    </a:lnTo>
                    <a:lnTo>
                      <a:pt x="207" y="158"/>
                    </a:lnTo>
                    <a:lnTo>
                      <a:pt x="217" y="161"/>
                    </a:lnTo>
                    <a:lnTo>
                      <a:pt x="220" y="161"/>
                    </a:lnTo>
                    <a:lnTo>
                      <a:pt x="270" y="148"/>
                    </a:lnTo>
                    <a:lnTo>
                      <a:pt x="308" y="128"/>
                    </a:lnTo>
                    <a:lnTo>
                      <a:pt x="309" y="128"/>
                    </a:lnTo>
                    <a:lnTo>
                      <a:pt x="318" y="131"/>
                    </a:lnTo>
                    <a:lnTo>
                      <a:pt x="325" y="135"/>
                    </a:lnTo>
                    <a:lnTo>
                      <a:pt x="338" y="138"/>
                    </a:lnTo>
                    <a:lnTo>
                      <a:pt x="344" y="138"/>
                    </a:lnTo>
                    <a:lnTo>
                      <a:pt x="351" y="135"/>
                    </a:lnTo>
                    <a:lnTo>
                      <a:pt x="377" y="69"/>
                    </a:lnTo>
                    <a:lnTo>
                      <a:pt x="381" y="51"/>
                    </a:lnTo>
                    <a:lnTo>
                      <a:pt x="388" y="39"/>
                    </a:lnTo>
                    <a:lnTo>
                      <a:pt x="391" y="32"/>
                    </a:lnTo>
                    <a:lnTo>
                      <a:pt x="390" y="27"/>
                    </a:lnTo>
                    <a:lnTo>
                      <a:pt x="390" y="25"/>
                    </a:lnTo>
                    <a:lnTo>
                      <a:pt x="386" y="15"/>
                    </a:lnTo>
                    <a:lnTo>
                      <a:pt x="384" y="7"/>
                    </a:lnTo>
                    <a:lnTo>
                      <a:pt x="388" y="0"/>
                    </a:lnTo>
                    <a:lnTo>
                      <a:pt x="58" y="0"/>
                    </a:lnTo>
                    <a:lnTo>
                      <a:pt x="68" y="9"/>
                    </a:lnTo>
                    <a:lnTo>
                      <a:pt x="62" y="15"/>
                    </a:lnTo>
                    <a:lnTo>
                      <a:pt x="50" y="6"/>
                    </a:lnTo>
                    <a:lnTo>
                      <a:pt x="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8" name="Freeform 21">
                <a:extLst>
                  <a:ext uri="{FF2B5EF4-FFF2-40B4-BE49-F238E27FC236}">
                    <a16:creationId xmlns:a16="http://schemas.microsoft.com/office/drawing/2014/main" id="{FCD22C23-7403-4B37-806D-AEA99B2891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" y="348"/>
                <a:ext cx="96" cy="31"/>
              </a:xfrm>
              <a:custGeom>
                <a:avLst/>
                <a:gdLst>
                  <a:gd name="T0" fmla="*/ 11 w 673"/>
                  <a:gd name="T1" fmla="*/ 9 h 223"/>
                  <a:gd name="T2" fmla="*/ 54 w 673"/>
                  <a:gd name="T3" fmla="*/ 35 h 223"/>
                  <a:gd name="T4" fmla="*/ 74 w 673"/>
                  <a:gd name="T5" fmla="*/ 51 h 223"/>
                  <a:gd name="T6" fmla="*/ 99 w 673"/>
                  <a:gd name="T7" fmla="*/ 85 h 223"/>
                  <a:gd name="T8" fmla="*/ 118 w 673"/>
                  <a:gd name="T9" fmla="*/ 90 h 223"/>
                  <a:gd name="T10" fmla="*/ 188 w 673"/>
                  <a:gd name="T11" fmla="*/ 115 h 223"/>
                  <a:gd name="T12" fmla="*/ 222 w 673"/>
                  <a:gd name="T13" fmla="*/ 126 h 223"/>
                  <a:gd name="T14" fmla="*/ 254 w 673"/>
                  <a:gd name="T15" fmla="*/ 129 h 223"/>
                  <a:gd name="T16" fmla="*/ 297 w 673"/>
                  <a:gd name="T17" fmla="*/ 106 h 223"/>
                  <a:gd name="T18" fmla="*/ 316 w 673"/>
                  <a:gd name="T19" fmla="*/ 100 h 223"/>
                  <a:gd name="T20" fmla="*/ 368 w 673"/>
                  <a:gd name="T21" fmla="*/ 126 h 223"/>
                  <a:gd name="T22" fmla="*/ 386 w 673"/>
                  <a:gd name="T23" fmla="*/ 155 h 223"/>
                  <a:gd name="T24" fmla="*/ 388 w 673"/>
                  <a:gd name="T25" fmla="*/ 167 h 223"/>
                  <a:gd name="T26" fmla="*/ 387 w 673"/>
                  <a:gd name="T27" fmla="*/ 176 h 223"/>
                  <a:gd name="T28" fmla="*/ 418 w 673"/>
                  <a:gd name="T29" fmla="*/ 173 h 223"/>
                  <a:gd name="T30" fmla="*/ 521 w 673"/>
                  <a:gd name="T31" fmla="*/ 166 h 223"/>
                  <a:gd name="T32" fmla="*/ 523 w 673"/>
                  <a:gd name="T33" fmla="*/ 175 h 223"/>
                  <a:gd name="T34" fmla="*/ 555 w 673"/>
                  <a:gd name="T35" fmla="*/ 215 h 223"/>
                  <a:gd name="T36" fmla="*/ 584 w 673"/>
                  <a:gd name="T37" fmla="*/ 220 h 223"/>
                  <a:gd name="T38" fmla="*/ 606 w 673"/>
                  <a:gd name="T39" fmla="*/ 223 h 223"/>
                  <a:gd name="T40" fmla="*/ 655 w 673"/>
                  <a:gd name="T41" fmla="*/ 198 h 223"/>
                  <a:gd name="T42" fmla="*/ 659 w 673"/>
                  <a:gd name="T43" fmla="*/ 196 h 223"/>
                  <a:gd name="T44" fmla="*/ 673 w 673"/>
                  <a:gd name="T45" fmla="*/ 198 h 223"/>
                  <a:gd name="T46" fmla="*/ 661 w 673"/>
                  <a:gd name="T47" fmla="*/ 160 h 223"/>
                  <a:gd name="T48" fmla="*/ 608 w 673"/>
                  <a:gd name="T49" fmla="*/ 91 h 223"/>
                  <a:gd name="T50" fmla="*/ 594 w 673"/>
                  <a:gd name="T51" fmla="*/ 57 h 223"/>
                  <a:gd name="T52" fmla="*/ 604 w 673"/>
                  <a:gd name="T53" fmla="*/ 47 h 223"/>
                  <a:gd name="T54" fmla="*/ 618 w 673"/>
                  <a:gd name="T55" fmla="*/ 19 h 223"/>
                  <a:gd name="T56" fmla="*/ 613 w 673"/>
                  <a:gd name="T57" fmla="*/ 2 h 223"/>
                  <a:gd name="T58" fmla="*/ 354 w 673"/>
                  <a:gd name="T59" fmla="*/ 0 h 223"/>
                  <a:gd name="T60" fmla="*/ 355 w 673"/>
                  <a:gd name="T61" fmla="*/ 16 h 223"/>
                  <a:gd name="T62" fmla="*/ 333 w 673"/>
                  <a:gd name="T63" fmla="*/ 17 h 223"/>
                  <a:gd name="T64" fmla="*/ 326 w 673"/>
                  <a:gd name="T65" fmla="*/ 15 h 223"/>
                  <a:gd name="T66" fmla="*/ 314 w 673"/>
                  <a:gd name="T67" fmla="*/ 9 h 223"/>
                  <a:gd name="T68" fmla="*/ 290 w 673"/>
                  <a:gd name="T69" fmla="*/ 3 h 223"/>
                  <a:gd name="T70" fmla="*/ 280 w 673"/>
                  <a:gd name="T71" fmla="*/ 9 h 223"/>
                  <a:gd name="T72" fmla="*/ 235 w 673"/>
                  <a:gd name="T73" fmla="*/ 33 h 223"/>
                  <a:gd name="T74" fmla="*/ 218 w 673"/>
                  <a:gd name="T75" fmla="*/ 35 h 223"/>
                  <a:gd name="T76" fmla="*/ 164 w 673"/>
                  <a:gd name="T77" fmla="*/ 2 h 223"/>
                  <a:gd name="T78" fmla="*/ 0 w 673"/>
                  <a:gd name="T79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73" h="223">
                    <a:moveTo>
                      <a:pt x="0" y="0"/>
                    </a:moveTo>
                    <a:lnTo>
                      <a:pt x="11" y="9"/>
                    </a:lnTo>
                    <a:lnTo>
                      <a:pt x="38" y="23"/>
                    </a:lnTo>
                    <a:lnTo>
                      <a:pt x="54" y="35"/>
                    </a:lnTo>
                    <a:lnTo>
                      <a:pt x="80" y="42"/>
                    </a:lnTo>
                    <a:lnTo>
                      <a:pt x="74" y="51"/>
                    </a:lnTo>
                    <a:lnTo>
                      <a:pt x="83" y="66"/>
                    </a:lnTo>
                    <a:lnTo>
                      <a:pt x="99" y="85"/>
                    </a:lnTo>
                    <a:lnTo>
                      <a:pt x="100" y="85"/>
                    </a:lnTo>
                    <a:lnTo>
                      <a:pt x="118" y="90"/>
                    </a:lnTo>
                    <a:lnTo>
                      <a:pt x="133" y="99"/>
                    </a:lnTo>
                    <a:lnTo>
                      <a:pt x="188" y="115"/>
                    </a:lnTo>
                    <a:lnTo>
                      <a:pt x="200" y="116"/>
                    </a:lnTo>
                    <a:lnTo>
                      <a:pt x="222" y="126"/>
                    </a:lnTo>
                    <a:lnTo>
                      <a:pt x="245" y="129"/>
                    </a:lnTo>
                    <a:lnTo>
                      <a:pt x="254" y="129"/>
                    </a:lnTo>
                    <a:lnTo>
                      <a:pt x="274" y="115"/>
                    </a:lnTo>
                    <a:lnTo>
                      <a:pt x="297" y="106"/>
                    </a:lnTo>
                    <a:lnTo>
                      <a:pt x="304" y="102"/>
                    </a:lnTo>
                    <a:lnTo>
                      <a:pt x="316" y="100"/>
                    </a:lnTo>
                    <a:lnTo>
                      <a:pt x="350" y="119"/>
                    </a:lnTo>
                    <a:lnTo>
                      <a:pt x="368" y="126"/>
                    </a:lnTo>
                    <a:lnTo>
                      <a:pt x="369" y="128"/>
                    </a:lnTo>
                    <a:lnTo>
                      <a:pt x="386" y="155"/>
                    </a:lnTo>
                    <a:lnTo>
                      <a:pt x="388" y="159"/>
                    </a:lnTo>
                    <a:lnTo>
                      <a:pt x="388" y="167"/>
                    </a:lnTo>
                    <a:lnTo>
                      <a:pt x="386" y="175"/>
                    </a:lnTo>
                    <a:lnTo>
                      <a:pt x="387" y="176"/>
                    </a:lnTo>
                    <a:lnTo>
                      <a:pt x="414" y="174"/>
                    </a:lnTo>
                    <a:lnTo>
                      <a:pt x="418" y="173"/>
                    </a:lnTo>
                    <a:lnTo>
                      <a:pt x="520" y="167"/>
                    </a:lnTo>
                    <a:lnTo>
                      <a:pt x="521" y="166"/>
                    </a:lnTo>
                    <a:lnTo>
                      <a:pt x="522" y="168"/>
                    </a:lnTo>
                    <a:lnTo>
                      <a:pt x="523" y="175"/>
                    </a:lnTo>
                    <a:lnTo>
                      <a:pt x="533" y="216"/>
                    </a:lnTo>
                    <a:lnTo>
                      <a:pt x="555" y="215"/>
                    </a:lnTo>
                    <a:lnTo>
                      <a:pt x="555" y="216"/>
                    </a:lnTo>
                    <a:lnTo>
                      <a:pt x="584" y="220"/>
                    </a:lnTo>
                    <a:lnTo>
                      <a:pt x="592" y="223"/>
                    </a:lnTo>
                    <a:lnTo>
                      <a:pt x="606" y="223"/>
                    </a:lnTo>
                    <a:lnTo>
                      <a:pt x="615" y="220"/>
                    </a:lnTo>
                    <a:lnTo>
                      <a:pt x="655" y="198"/>
                    </a:lnTo>
                    <a:lnTo>
                      <a:pt x="658" y="196"/>
                    </a:lnTo>
                    <a:lnTo>
                      <a:pt x="659" y="196"/>
                    </a:lnTo>
                    <a:lnTo>
                      <a:pt x="670" y="198"/>
                    </a:lnTo>
                    <a:lnTo>
                      <a:pt x="673" y="198"/>
                    </a:lnTo>
                    <a:lnTo>
                      <a:pt x="665" y="174"/>
                    </a:lnTo>
                    <a:lnTo>
                      <a:pt x="661" y="160"/>
                    </a:lnTo>
                    <a:lnTo>
                      <a:pt x="658" y="154"/>
                    </a:lnTo>
                    <a:lnTo>
                      <a:pt x="608" y="91"/>
                    </a:lnTo>
                    <a:lnTo>
                      <a:pt x="608" y="90"/>
                    </a:lnTo>
                    <a:lnTo>
                      <a:pt x="594" y="57"/>
                    </a:lnTo>
                    <a:lnTo>
                      <a:pt x="595" y="55"/>
                    </a:lnTo>
                    <a:lnTo>
                      <a:pt x="604" y="47"/>
                    </a:lnTo>
                    <a:lnTo>
                      <a:pt x="616" y="29"/>
                    </a:lnTo>
                    <a:lnTo>
                      <a:pt x="618" y="19"/>
                    </a:lnTo>
                    <a:lnTo>
                      <a:pt x="615" y="6"/>
                    </a:lnTo>
                    <a:lnTo>
                      <a:pt x="613" y="2"/>
                    </a:lnTo>
                    <a:lnTo>
                      <a:pt x="612" y="0"/>
                    </a:lnTo>
                    <a:lnTo>
                      <a:pt x="354" y="0"/>
                    </a:lnTo>
                    <a:lnTo>
                      <a:pt x="355" y="13"/>
                    </a:lnTo>
                    <a:lnTo>
                      <a:pt x="355" y="16"/>
                    </a:lnTo>
                    <a:lnTo>
                      <a:pt x="349" y="17"/>
                    </a:lnTo>
                    <a:lnTo>
                      <a:pt x="333" y="17"/>
                    </a:lnTo>
                    <a:lnTo>
                      <a:pt x="327" y="15"/>
                    </a:lnTo>
                    <a:lnTo>
                      <a:pt x="326" y="15"/>
                    </a:lnTo>
                    <a:lnTo>
                      <a:pt x="320" y="10"/>
                    </a:lnTo>
                    <a:lnTo>
                      <a:pt x="314" y="9"/>
                    </a:lnTo>
                    <a:lnTo>
                      <a:pt x="301" y="4"/>
                    </a:lnTo>
                    <a:lnTo>
                      <a:pt x="290" y="3"/>
                    </a:lnTo>
                    <a:lnTo>
                      <a:pt x="287" y="4"/>
                    </a:lnTo>
                    <a:lnTo>
                      <a:pt x="280" y="9"/>
                    </a:lnTo>
                    <a:lnTo>
                      <a:pt x="244" y="30"/>
                    </a:lnTo>
                    <a:lnTo>
                      <a:pt x="235" y="33"/>
                    </a:lnTo>
                    <a:lnTo>
                      <a:pt x="224" y="35"/>
                    </a:lnTo>
                    <a:lnTo>
                      <a:pt x="218" y="35"/>
                    </a:lnTo>
                    <a:lnTo>
                      <a:pt x="212" y="33"/>
                    </a:lnTo>
                    <a:lnTo>
                      <a:pt x="164" y="2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9" name="Freeform 22">
                <a:extLst>
                  <a:ext uri="{FF2B5EF4-FFF2-40B4-BE49-F238E27FC236}">
                    <a16:creationId xmlns:a16="http://schemas.microsoft.com/office/drawing/2014/main" id="{66577BA7-D957-43B3-8F94-90DBCCD670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" y="348"/>
                <a:ext cx="31" cy="6"/>
              </a:xfrm>
              <a:custGeom>
                <a:avLst/>
                <a:gdLst>
                  <a:gd name="T0" fmla="*/ 67 w 215"/>
                  <a:gd name="T1" fmla="*/ 19 h 44"/>
                  <a:gd name="T2" fmla="*/ 89 w 215"/>
                  <a:gd name="T3" fmla="*/ 22 h 44"/>
                  <a:gd name="T4" fmla="*/ 90 w 215"/>
                  <a:gd name="T5" fmla="*/ 22 h 44"/>
                  <a:gd name="T6" fmla="*/ 145 w 215"/>
                  <a:gd name="T7" fmla="*/ 33 h 44"/>
                  <a:gd name="T8" fmla="*/ 153 w 215"/>
                  <a:gd name="T9" fmla="*/ 33 h 44"/>
                  <a:gd name="T10" fmla="*/ 160 w 215"/>
                  <a:gd name="T11" fmla="*/ 36 h 44"/>
                  <a:gd name="T12" fmla="*/ 167 w 215"/>
                  <a:gd name="T13" fmla="*/ 41 h 44"/>
                  <a:gd name="T14" fmla="*/ 174 w 215"/>
                  <a:gd name="T15" fmla="*/ 43 h 44"/>
                  <a:gd name="T16" fmla="*/ 207 w 215"/>
                  <a:gd name="T17" fmla="*/ 33 h 44"/>
                  <a:gd name="T18" fmla="*/ 212 w 215"/>
                  <a:gd name="T19" fmla="*/ 29 h 44"/>
                  <a:gd name="T20" fmla="*/ 215 w 215"/>
                  <a:gd name="T21" fmla="*/ 22 h 44"/>
                  <a:gd name="T22" fmla="*/ 212 w 215"/>
                  <a:gd name="T23" fmla="*/ 0 h 44"/>
                  <a:gd name="T24" fmla="*/ 0 w 215"/>
                  <a:gd name="T25" fmla="*/ 0 h 44"/>
                  <a:gd name="T26" fmla="*/ 0 w 215"/>
                  <a:gd name="T27" fmla="*/ 4 h 44"/>
                  <a:gd name="T28" fmla="*/ 2 w 215"/>
                  <a:gd name="T29" fmla="*/ 10 h 44"/>
                  <a:gd name="T30" fmla="*/ 6 w 215"/>
                  <a:gd name="T31" fmla="*/ 44 h 44"/>
                  <a:gd name="T32" fmla="*/ 13 w 215"/>
                  <a:gd name="T33" fmla="*/ 42 h 44"/>
                  <a:gd name="T34" fmla="*/ 66 w 215"/>
                  <a:gd name="T35" fmla="*/ 19 h 44"/>
                  <a:gd name="T36" fmla="*/ 67 w 215"/>
                  <a:gd name="T37" fmla="*/ 1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15" h="44">
                    <a:moveTo>
                      <a:pt x="67" y="19"/>
                    </a:moveTo>
                    <a:lnTo>
                      <a:pt x="89" y="22"/>
                    </a:lnTo>
                    <a:lnTo>
                      <a:pt x="90" y="22"/>
                    </a:lnTo>
                    <a:lnTo>
                      <a:pt x="145" y="33"/>
                    </a:lnTo>
                    <a:lnTo>
                      <a:pt x="153" y="33"/>
                    </a:lnTo>
                    <a:lnTo>
                      <a:pt x="160" y="36"/>
                    </a:lnTo>
                    <a:lnTo>
                      <a:pt x="167" y="41"/>
                    </a:lnTo>
                    <a:lnTo>
                      <a:pt x="174" y="43"/>
                    </a:lnTo>
                    <a:lnTo>
                      <a:pt x="207" y="33"/>
                    </a:lnTo>
                    <a:lnTo>
                      <a:pt x="212" y="29"/>
                    </a:lnTo>
                    <a:lnTo>
                      <a:pt x="215" y="22"/>
                    </a:lnTo>
                    <a:lnTo>
                      <a:pt x="212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6" y="44"/>
                    </a:lnTo>
                    <a:lnTo>
                      <a:pt x="13" y="42"/>
                    </a:lnTo>
                    <a:lnTo>
                      <a:pt x="66" y="19"/>
                    </a:lnTo>
                    <a:lnTo>
                      <a:pt x="67" y="1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0" name="Freeform 23">
                <a:extLst>
                  <a:ext uri="{FF2B5EF4-FFF2-40B4-BE49-F238E27FC236}">
                    <a16:creationId xmlns:a16="http://schemas.microsoft.com/office/drawing/2014/main" id="{A9E73EC0-AF9E-4D40-9E49-D63BF1D1E1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867"/>
                <a:ext cx="536" cy="173"/>
              </a:xfrm>
              <a:custGeom>
                <a:avLst/>
                <a:gdLst>
                  <a:gd name="T0" fmla="*/ 21 w 3750"/>
                  <a:gd name="T1" fmla="*/ 56 h 1213"/>
                  <a:gd name="T2" fmla="*/ 35 w 3750"/>
                  <a:gd name="T3" fmla="*/ 55 h 1213"/>
                  <a:gd name="T4" fmla="*/ 25 w 3750"/>
                  <a:gd name="T5" fmla="*/ 33 h 1213"/>
                  <a:gd name="T6" fmla="*/ 43 w 3750"/>
                  <a:gd name="T7" fmla="*/ 22 h 1213"/>
                  <a:gd name="T8" fmla="*/ 58 w 3750"/>
                  <a:gd name="T9" fmla="*/ 60 h 1213"/>
                  <a:gd name="T10" fmla="*/ 94 w 3750"/>
                  <a:gd name="T11" fmla="*/ 86 h 1213"/>
                  <a:gd name="T12" fmla="*/ 99 w 3750"/>
                  <a:gd name="T13" fmla="*/ 122 h 1213"/>
                  <a:gd name="T14" fmla="*/ 92 w 3750"/>
                  <a:gd name="T15" fmla="*/ 136 h 1213"/>
                  <a:gd name="T16" fmla="*/ 118 w 3750"/>
                  <a:gd name="T17" fmla="*/ 157 h 1213"/>
                  <a:gd name="T18" fmla="*/ 131 w 3750"/>
                  <a:gd name="T19" fmla="*/ 201 h 1213"/>
                  <a:gd name="T20" fmla="*/ 165 w 3750"/>
                  <a:gd name="T21" fmla="*/ 234 h 1213"/>
                  <a:gd name="T22" fmla="*/ 218 w 3750"/>
                  <a:gd name="T23" fmla="*/ 259 h 1213"/>
                  <a:gd name="T24" fmla="*/ 235 w 3750"/>
                  <a:gd name="T25" fmla="*/ 268 h 1213"/>
                  <a:gd name="T26" fmla="*/ 253 w 3750"/>
                  <a:gd name="T27" fmla="*/ 267 h 1213"/>
                  <a:gd name="T28" fmla="*/ 256 w 3750"/>
                  <a:gd name="T29" fmla="*/ 289 h 1213"/>
                  <a:gd name="T30" fmla="*/ 270 w 3750"/>
                  <a:gd name="T31" fmla="*/ 310 h 1213"/>
                  <a:gd name="T32" fmla="*/ 267 w 3750"/>
                  <a:gd name="T33" fmla="*/ 338 h 1213"/>
                  <a:gd name="T34" fmla="*/ 282 w 3750"/>
                  <a:gd name="T35" fmla="*/ 346 h 1213"/>
                  <a:gd name="T36" fmla="*/ 294 w 3750"/>
                  <a:gd name="T37" fmla="*/ 327 h 1213"/>
                  <a:gd name="T38" fmla="*/ 308 w 3750"/>
                  <a:gd name="T39" fmla="*/ 310 h 1213"/>
                  <a:gd name="T40" fmla="*/ 354 w 3750"/>
                  <a:gd name="T41" fmla="*/ 330 h 1213"/>
                  <a:gd name="T42" fmla="*/ 396 w 3750"/>
                  <a:gd name="T43" fmla="*/ 378 h 1213"/>
                  <a:gd name="T44" fmla="*/ 426 w 3750"/>
                  <a:gd name="T45" fmla="*/ 390 h 1213"/>
                  <a:gd name="T46" fmla="*/ 494 w 3750"/>
                  <a:gd name="T47" fmla="*/ 392 h 1213"/>
                  <a:gd name="T48" fmla="*/ 512 w 3750"/>
                  <a:gd name="T49" fmla="*/ 371 h 1213"/>
                  <a:gd name="T50" fmla="*/ 533 w 3750"/>
                  <a:gd name="T51" fmla="*/ 383 h 1213"/>
                  <a:gd name="T52" fmla="*/ 574 w 3750"/>
                  <a:gd name="T53" fmla="*/ 403 h 1213"/>
                  <a:gd name="T54" fmla="*/ 587 w 3750"/>
                  <a:gd name="T55" fmla="*/ 416 h 1213"/>
                  <a:gd name="T56" fmla="*/ 596 w 3750"/>
                  <a:gd name="T57" fmla="*/ 391 h 1213"/>
                  <a:gd name="T58" fmla="*/ 616 w 3750"/>
                  <a:gd name="T59" fmla="*/ 409 h 1213"/>
                  <a:gd name="T60" fmla="*/ 584 w 3750"/>
                  <a:gd name="T61" fmla="*/ 445 h 1213"/>
                  <a:gd name="T62" fmla="*/ 582 w 3750"/>
                  <a:gd name="T63" fmla="*/ 460 h 1213"/>
                  <a:gd name="T64" fmla="*/ 599 w 3750"/>
                  <a:gd name="T65" fmla="*/ 507 h 1213"/>
                  <a:gd name="T66" fmla="*/ 579 w 3750"/>
                  <a:gd name="T67" fmla="*/ 541 h 1213"/>
                  <a:gd name="T68" fmla="*/ 573 w 3750"/>
                  <a:gd name="T69" fmla="*/ 557 h 1213"/>
                  <a:gd name="T70" fmla="*/ 578 w 3750"/>
                  <a:gd name="T71" fmla="*/ 599 h 1213"/>
                  <a:gd name="T72" fmla="*/ 600 w 3750"/>
                  <a:gd name="T73" fmla="*/ 615 h 1213"/>
                  <a:gd name="T74" fmla="*/ 599 w 3750"/>
                  <a:gd name="T75" fmla="*/ 625 h 1213"/>
                  <a:gd name="T76" fmla="*/ 585 w 3750"/>
                  <a:gd name="T77" fmla="*/ 622 h 1213"/>
                  <a:gd name="T78" fmla="*/ 568 w 3750"/>
                  <a:gd name="T79" fmla="*/ 622 h 1213"/>
                  <a:gd name="T80" fmla="*/ 579 w 3750"/>
                  <a:gd name="T81" fmla="*/ 650 h 1213"/>
                  <a:gd name="T82" fmla="*/ 495 w 3750"/>
                  <a:gd name="T83" fmla="*/ 738 h 1213"/>
                  <a:gd name="T84" fmla="*/ 460 w 3750"/>
                  <a:gd name="T85" fmla="*/ 781 h 1213"/>
                  <a:gd name="T86" fmla="*/ 476 w 3750"/>
                  <a:gd name="T87" fmla="*/ 784 h 1213"/>
                  <a:gd name="T88" fmla="*/ 485 w 3750"/>
                  <a:gd name="T89" fmla="*/ 803 h 1213"/>
                  <a:gd name="T90" fmla="*/ 466 w 3750"/>
                  <a:gd name="T91" fmla="*/ 854 h 1213"/>
                  <a:gd name="T92" fmla="*/ 457 w 3750"/>
                  <a:gd name="T93" fmla="*/ 890 h 1213"/>
                  <a:gd name="T94" fmla="*/ 439 w 3750"/>
                  <a:gd name="T95" fmla="*/ 908 h 1213"/>
                  <a:gd name="T96" fmla="*/ 414 w 3750"/>
                  <a:gd name="T97" fmla="*/ 942 h 1213"/>
                  <a:gd name="T98" fmla="*/ 383 w 3750"/>
                  <a:gd name="T99" fmla="*/ 974 h 1213"/>
                  <a:gd name="T100" fmla="*/ 397 w 3750"/>
                  <a:gd name="T101" fmla="*/ 990 h 1213"/>
                  <a:gd name="T102" fmla="*/ 383 w 3750"/>
                  <a:gd name="T103" fmla="*/ 1003 h 1213"/>
                  <a:gd name="T104" fmla="*/ 357 w 3750"/>
                  <a:gd name="T105" fmla="*/ 1016 h 1213"/>
                  <a:gd name="T106" fmla="*/ 396 w 3750"/>
                  <a:gd name="T107" fmla="*/ 1044 h 1213"/>
                  <a:gd name="T108" fmla="*/ 400 w 3750"/>
                  <a:gd name="T109" fmla="*/ 1055 h 1213"/>
                  <a:gd name="T110" fmla="*/ 370 w 3750"/>
                  <a:gd name="T111" fmla="*/ 1103 h 1213"/>
                  <a:gd name="T112" fmla="*/ 360 w 3750"/>
                  <a:gd name="T113" fmla="*/ 1121 h 1213"/>
                  <a:gd name="T114" fmla="*/ 382 w 3750"/>
                  <a:gd name="T115" fmla="*/ 1189 h 1213"/>
                  <a:gd name="T116" fmla="*/ 3750 w 3750"/>
                  <a:gd name="T117" fmla="*/ 1213 h 1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750" h="1213">
                    <a:moveTo>
                      <a:pt x="3750" y="1213"/>
                    </a:moveTo>
                    <a:lnTo>
                      <a:pt x="3750" y="0"/>
                    </a:lnTo>
                    <a:lnTo>
                      <a:pt x="2" y="0"/>
                    </a:lnTo>
                    <a:lnTo>
                      <a:pt x="0" y="8"/>
                    </a:lnTo>
                    <a:lnTo>
                      <a:pt x="0" y="19"/>
                    </a:lnTo>
                    <a:lnTo>
                      <a:pt x="6" y="30"/>
                    </a:lnTo>
                    <a:lnTo>
                      <a:pt x="15" y="39"/>
                    </a:lnTo>
                    <a:lnTo>
                      <a:pt x="21" y="56"/>
                    </a:lnTo>
                    <a:lnTo>
                      <a:pt x="22" y="56"/>
                    </a:lnTo>
                    <a:lnTo>
                      <a:pt x="22" y="59"/>
                    </a:lnTo>
                    <a:lnTo>
                      <a:pt x="23" y="61"/>
                    </a:lnTo>
                    <a:lnTo>
                      <a:pt x="28" y="61"/>
                    </a:lnTo>
                    <a:lnTo>
                      <a:pt x="30" y="60"/>
                    </a:lnTo>
                    <a:lnTo>
                      <a:pt x="32" y="58"/>
                    </a:lnTo>
                    <a:lnTo>
                      <a:pt x="32" y="57"/>
                    </a:lnTo>
                    <a:lnTo>
                      <a:pt x="35" y="55"/>
                    </a:lnTo>
                    <a:lnTo>
                      <a:pt x="36" y="54"/>
                    </a:lnTo>
                    <a:lnTo>
                      <a:pt x="34" y="54"/>
                    </a:lnTo>
                    <a:lnTo>
                      <a:pt x="32" y="53"/>
                    </a:lnTo>
                    <a:lnTo>
                      <a:pt x="30" y="51"/>
                    </a:lnTo>
                    <a:lnTo>
                      <a:pt x="29" y="49"/>
                    </a:lnTo>
                    <a:lnTo>
                      <a:pt x="26" y="40"/>
                    </a:lnTo>
                    <a:lnTo>
                      <a:pt x="25" y="38"/>
                    </a:lnTo>
                    <a:lnTo>
                      <a:pt x="25" y="33"/>
                    </a:lnTo>
                    <a:lnTo>
                      <a:pt x="28" y="27"/>
                    </a:lnTo>
                    <a:lnTo>
                      <a:pt x="29" y="27"/>
                    </a:lnTo>
                    <a:lnTo>
                      <a:pt x="31" y="24"/>
                    </a:lnTo>
                    <a:lnTo>
                      <a:pt x="34" y="22"/>
                    </a:lnTo>
                    <a:lnTo>
                      <a:pt x="36" y="21"/>
                    </a:lnTo>
                    <a:lnTo>
                      <a:pt x="38" y="21"/>
                    </a:lnTo>
                    <a:lnTo>
                      <a:pt x="41" y="20"/>
                    </a:lnTo>
                    <a:lnTo>
                      <a:pt x="43" y="22"/>
                    </a:lnTo>
                    <a:lnTo>
                      <a:pt x="44" y="24"/>
                    </a:lnTo>
                    <a:lnTo>
                      <a:pt x="45" y="25"/>
                    </a:lnTo>
                    <a:lnTo>
                      <a:pt x="45" y="26"/>
                    </a:lnTo>
                    <a:lnTo>
                      <a:pt x="46" y="28"/>
                    </a:lnTo>
                    <a:lnTo>
                      <a:pt x="51" y="58"/>
                    </a:lnTo>
                    <a:lnTo>
                      <a:pt x="54" y="66"/>
                    </a:lnTo>
                    <a:lnTo>
                      <a:pt x="57" y="61"/>
                    </a:lnTo>
                    <a:lnTo>
                      <a:pt x="58" y="60"/>
                    </a:lnTo>
                    <a:lnTo>
                      <a:pt x="61" y="56"/>
                    </a:lnTo>
                    <a:lnTo>
                      <a:pt x="62" y="56"/>
                    </a:lnTo>
                    <a:lnTo>
                      <a:pt x="66" y="54"/>
                    </a:lnTo>
                    <a:lnTo>
                      <a:pt x="67" y="54"/>
                    </a:lnTo>
                    <a:lnTo>
                      <a:pt x="71" y="56"/>
                    </a:lnTo>
                    <a:lnTo>
                      <a:pt x="87" y="66"/>
                    </a:lnTo>
                    <a:lnTo>
                      <a:pt x="88" y="67"/>
                    </a:lnTo>
                    <a:lnTo>
                      <a:pt x="94" y="86"/>
                    </a:lnTo>
                    <a:lnTo>
                      <a:pt x="99" y="92"/>
                    </a:lnTo>
                    <a:lnTo>
                      <a:pt x="100" y="93"/>
                    </a:lnTo>
                    <a:lnTo>
                      <a:pt x="100" y="94"/>
                    </a:lnTo>
                    <a:lnTo>
                      <a:pt x="103" y="97"/>
                    </a:lnTo>
                    <a:lnTo>
                      <a:pt x="103" y="98"/>
                    </a:lnTo>
                    <a:lnTo>
                      <a:pt x="102" y="113"/>
                    </a:lnTo>
                    <a:lnTo>
                      <a:pt x="99" y="121"/>
                    </a:lnTo>
                    <a:lnTo>
                      <a:pt x="99" y="122"/>
                    </a:lnTo>
                    <a:lnTo>
                      <a:pt x="97" y="123"/>
                    </a:lnTo>
                    <a:lnTo>
                      <a:pt x="94" y="129"/>
                    </a:lnTo>
                    <a:lnTo>
                      <a:pt x="93" y="130"/>
                    </a:lnTo>
                    <a:lnTo>
                      <a:pt x="92" y="130"/>
                    </a:lnTo>
                    <a:lnTo>
                      <a:pt x="92" y="131"/>
                    </a:lnTo>
                    <a:lnTo>
                      <a:pt x="91" y="133"/>
                    </a:lnTo>
                    <a:lnTo>
                      <a:pt x="91" y="135"/>
                    </a:lnTo>
                    <a:lnTo>
                      <a:pt x="92" y="136"/>
                    </a:lnTo>
                    <a:lnTo>
                      <a:pt x="101" y="138"/>
                    </a:lnTo>
                    <a:lnTo>
                      <a:pt x="108" y="138"/>
                    </a:lnTo>
                    <a:lnTo>
                      <a:pt x="108" y="139"/>
                    </a:lnTo>
                    <a:lnTo>
                      <a:pt x="110" y="139"/>
                    </a:lnTo>
                    <a:lnTo>
                      <a:pt x="113" y="143"/>
                    </a:lnTo>
                    <a:lnTo>
                      <a:pt x="114" y="145"/>
                    </a:lnTo>
                    <a:lnTo>
                      <a:pt x="117" y="155"/>
                    </a:lnTo>
                    <a:lnTo>
                      <a:pt x="118" y="157"/>
                    </a:lnTo>
                    <a:lnTo>
                      <a:pt x="119" y="158"/>
                    </a:lnTo>
                    <a:lnTo>
                      <a:pt x="119" y="161"/>
                    </a:lnTo>
                    <a:lnTo>
                      <a:pt x="115" y="165"/>
                    </a:lnTo>
                    <a:lnTo>
                      <a:pt x="115" y="169"/>
                    </a:lnTo>
                    <a:lnTo>
                      <a:pt x="114" y="173"/>
                    </a:lnTo>
                    <a:lnTo>
                      <a:pt x="119" y="191"/>
                    </a:lnTo>
                    <a:lnTo>
                      <a:pt x="129" y="200"/>
                    </a:lnTo>
                    <a:lnTo>
                      <a:pt x="131" y="201"/>
                    </a:lnTo>
                    <a:lnTo>
                      <a:pt x="148" y="212"/>
                    </a:lnTo>
                    <a:lnTo>
                      <a:pt x="148" y="213"/>
                    </a:lnTo>
                    <a:lnTo>
                      <a:pt x="157" y="221"/>
                    </a:lnTo>
                    <a:lnTo>
                      <a:pt x="158" y="221"/>
                    </a:lnTo>
                    <a:lnTo>
                      <a:pt x="159" y="222"/>
                    </a:lnTo>
                    <a:lnTo>
                      <a:pt x="162" y="228"/>
                    </a:lnTo>
                    <a:lnTo>
                      <a:pt x="163" y="231"/>
                    </a:lnTo>
                    <a:lnTo>
                      <a:pt x="165" y="234"/>
                    </a:lnTo>
                    <a:lnTo>
                      <a:pt x="166" y="236"/>
                    </a:lnTo>
                    <a:lnTo>
                      <a:pt x="180" y="242"/>
                    </a:lnTo>
                    <a:lnTo>
                      <a:pt x="202" y="246"/>
                    </a:lnTo>
                    <a:lnTo>
                      <a:pt x="203" y="246"/>
                    </a:lnTo>
                    <a:lnTo>
                      <a:pt x="209" y="250"/>
                    </a:lnTo>
                    <a:lnTo>
                      <a:pt x="211" y="251"/>
                    </a:lnTo>
                    <a:lnTo>
                      <a:pt x="217" y="258"/>
                    </a:lnTo>
                    <a:lnTo>
                      <a:pt x="218" y="259"/>
                    </a:lnTo>
                    <a:lnTo>
                      <a:pt x="218" y="265"/>
                    </a:lnTo>
                    <a:lnTo>
                      <a:pt x="221" y="268"/>
                    </a:lnTo>
                    <a:lnTo>
                      <a:pt x="221" y="269"/>
                    </a:lnTo>
                    <a:lnTo>
                      <a:pt x="225" y="273"/>
                    </a:lnTo>
                    <a:lnTo>
                      <a:pt x="229" y="273"/>
                    </a:lnTo>
                    <a:lnTo>
                      <a:pt x="231" y="271"/>
                    </a:lnTo>
                    <a:lnTo>
                      <a:pt x="233" y="270"/>
                    </a:lnTo>
                    <a:lnTo>
                      <a:pt x="235" y="268"/>
                    </a:lnTo>
                    <a:lnTo>
                      <a:pt x="235" y="267"/>
                    </a:lnTo>
                    <a:lnTo>
                      <a:pt x="238" y="266"/>
                    </a:lnTo>
                    <a:lnTo>
                      <a:pt x="240" y="264"/>
                    </a:lnTo>
                    <a:lnTo>
                      <a:pt x="242" y="263"/>
                    </a:lnTo>
                    <a:lnTo>
                      <a:pt x="249" y="263"/>
                    </a:lnTo>
                    <a:lnTo>
                      <a:pt x="251" y="265"/>
                    </a:lnTo>
                    <a:lnTo>
                      <a:pt x="252" y="267"/>
                    </a:lnTo>
                    <a:lnTo>
                      <a:pt x="253" y="267"/>
                    </a:lnTo>
                    <a:lnTo>
                      <a:pt x="253" y="270"/>
                    </a:lnTo>
                    <a:lnTo>
                      <a:pt x="254" y="271"/>
                    </a:lnTo>
                    <a:lnTo>
                      <a:pt x="255" y="274"/>
                    </a:lnTo>
                    <a:lnTo>
                      <a:pt x="255" y="279"/>
                    </a:lnTo>
                    <a:lnTo>
                      <a:pt x="254" y="282"/>
                    </a:lnTo>
                    <a:lnTo>
                      <a:pt x="254" y="286"/>
                    </a:lnTo>
                    <a:lnTo>
                      <a:pt x="255" y="288"/>
                    </a:lnTo>
                    <a:lnTo>
                      <a:pt x="256" y="289"/>
                    </a:lnTo>
                    <a:lnTo>
                      <a:pt x="261" y="299"/>
                    </a:lnTo>
                    <a:lnTo>
                      <a:pt x="262" y="300"/>
                    </a:lnTo>
                    <a:lnTo>
                      <a:pt x="263" y="300"/>
                    </a:lnTo>
                    <a:lnTo>
                      <a:pt x="266" y="303"/>
                    </a:lnTo>
                    <a:lnTo>
                      <a:pt x="266" y="304"/>
                    </a:lnTo>
                    <a:lnTo>
                      <a:pt x="269" y="307"/>
                    </a:lnTo>
                    <a:lnTo>
                      <a:pt x="270" y="308"/>
                    </a:lnTo>
                    <a:lnTo>
                      <a:pt x="270" y="310"/>
                    </a:lnTo>
                    <a:lnTo>
                      <a:pt x="271" y="310"/>
                    </a:lnTo>
                    <a:lnTo>
                      <a:pt x="271" y="312"/>
                    </a:lnTo>
                    <a:lnTo>
                      <a:pt x="270" y="317"/>
                    </a:lnTo>
                    <a:lnTo>
                      <a:pt x="270" y="322"/>
                    </a:lnTo>
                    <a:lnTo>
                      <a:pt x="269" y="323"/>
                    </a:lnTo>
                    <a:lnTo>
                      <a:pt x="268" y="325"/>
                    </a:lnTo>
                    <a:lnTo>
                      <a:pt x="267" y="329"/>
                    </a:lnTo>
                    <a:lnTo>
                      <a:pt x="267" y="338"/>
                    </a:lnTo>
                    <a:lnTo>
                      <a:pt x="269" y="340"/>
                    </a:lnTo>
                    <a:lnTo>
                      <a:pt x="269" y="341"/>
                    </a:lnTo>
                    <a:lnTo>
                      <a:pt x="271" y="343"/>
                    </a:lnTo>
                    <a:lnTo>
                      <a:pt x="275" y="346"/>
                    </a:lnTo>
                    <a:lnTo>
                      <a:pt x="276" y="346"/>
                    </a:lnTo>
                    <a:lnTo>
                      <a:pt x="277" y="347"/>
                    </a:lnTo>
                    <a:lnTo>
                      <a:pt x="281" y="347"/>
                    </a:lnTo>
                    <a:lnTo>
                      <a:pt x="282" y="346"/>
                    </a:lnTo>
                    <a:lnTo>
                      <a:pt x="284" y="345"/>
                    </a:lnTo>
                    <a:lnTo>
                      <a:pt x="287" y="344"/>
                    </a:lnTo>
                    <a:lnTo>
                      <a:pt x="289" y="342"/>
                    </a:lnTo>
                    <a:lnTo>
                      <a:pt x="290" y="342"/>
                    </a:lnTo>
                    <a:lnTo>
                      <a:pt x="291" y="340"/>
                    </a:lnTo>
                    <a:lnTo>
                      <a:pt x="293" y="338"/>
                    </a:lnTo>
                    <a:lnTo>
                      <a:pt x="293" y="327"/>
                    </a:lnTo>
                    <a:lnTo>
                      <a:pt x="294" y="327"/>
                    </a:lnTo>
                    <a:lnTo>
                      <a:pt x="294" y="324"/>
                    </a:lnTo>
                    <a:lnTo>
                      <a:pt x="295" y="318"/>
                    </a:lnTo>
                    <a:lnTo>
                      <a:pt x="296" y="317"/>
                    </a:lnTo>
                    <a:lnTo>
                      <a:pt x="296" y="316"/>
                    </a:lnTo>
                    <a:lnTo>
                      <a:pt x="300" y="314"/>
                    </a:lnTo>
                    <a:lnTo>
                      <a:pt x="302" y="312"/>
                    </a:lnTo>
                    <a:lnTo>
                      <a:pt x="303" y="312"/>
                    </a:lnTo>
                    <a:lnTo>
                      <a:pt x="308" y="310"/>
                    </a:lnTo>
                    <a:lnTo>
                      <a:pt x="309" y="310"/>
                    </a:lnTo>
                    <a:lnTo>
                      <a:pt x="310" y="309"/>
                    </a:lnTo>
                    <a:lnTo>
                      <a:pt x="314" y="309"/>
                    </a:lnTo>
                    <a:lnTo>
                      <a:pt x="322" y="308"/>
                    </a:lnTo>
                    <a:lnTo>
                      <a:pt x="334" y="308"/>
                    </a:lnTo>
                    <a:lnTo>
                      <a:pt x="342" y="312"/>
                    </a:lnTo>
                    <a:lnTo>
                      <a:pt x="343" y="313"/>
                    </a:lnTo>
                    <a:lnTo>
                      <a:pt x="354" y="330"/>
                    </a:lnTo>
                    <a:lnTo>
                      <a:pt x="363" y="338"/>
                    </a:lnTo>
                    <a:lnTo>
                      <a:pt x="363" y="339"/>
                    </a:lnTo>
                    <a:lnTo>
                      <a:pt x="384" y="362"/>
                    </a:lnTo>
                    <a:lnTo>
                      <a:pt x="384" y="363"/>
                    </a:lnTo>
                    <a:lnTo>
                      <a:pt x="385" y="364"/>
                    </a:lnTo>
                    <a:lnTo>
                      <a:pt x="395" y="376"/>
                    </a:lnTo>
                    <a:lnTo>
                      <a:pt x="396" y="376"/>
                    </a:lnTo>
                    <a:lnTo>
                      <a:pt x="396" y="378"/>
                    </a:lnTo>
                    <a:lnTo>
                      <a:pt x="398" y="379"/>
                    </a:lnTo>
                    <a:lnTo>
                      <a:pt x="403" y="383"/>
                    </a:lnTo>
                    <a:lnTo>
                      <a:pt x="404" y="384"/>
                    </a:lnTo>
                    <a:lnTo>
                      <a:pt x="415" y="387"/>
                    </a:lnTo>
                    <a:lnTo>
                      <a:pt x="417" y="388"/>
                    </a:lnTo>
                    <a:lnTo>
                      <a:pt x="421" y="389"/>
                    </a:lnTo>
                    <a:lnTo>
                      <a:pt x="425" y="389"/>
                    </a:lnTo>
                    <a:lnTo>
                      <a:pt x="426" y="390"/>
                    </a:lnTo>
                    <a:lnTo>
                      <a:pt x="443" y="397"/>
                    </a:lnTo>
                    <a:lnTo>
                      <a:pt x="447" y="398"/>
                    </a:lnTo>
                    <a:lnTo>
                      <a:pt x="448" y="398"/>
                    </a:lnTo>
                    <a:lnTo>
                      <a:pt x="456" y="401"/>
                    </a:lnTo>
                    <a:lnTo>
                      <a:pt x="487" y="401"/>
                    </a:lnTo>
                    <a:lnTo>
                      <a:pt x="491" y="397"/>
                    </a:lnTo>
                    <a:lnTo>
                      <a:pt x="492" y="395"/>
                    </a:lnTo>
                    <a:lnTo>
                      <a:pt x="494" y="392"/>
                    </a:lnTo>
                    <a:lnTo>
                      <a:pt x="495" y="389"/>
                    </a:lnTo>
                    <a:lnTo>
                      <a:pt x="496" y="389"/>
                    </a:lnTo>
                    <a:lnTo>
                      <a:pt x="499" y="384"/>
                    </a:lnTo>
                    <a:lnTo>
                      <a:pt x="499" y="383"/>
                    </a:lnTo>
                    <a:lnTo>
                      <a:pt x="501" y="381"/>
                    </a:lnTo>
                    <a:lnTo>
                      <a:pt x="510" y="374"/>
                    </a:lnTo>
                    <a:lnTo>
                      <a:pt x="511" y="372"/>
                    </a:lnTo>
                    <a:lnTo>
                      <a:pt x="512" y="371"/>
                    </a:lnTo>
                    <a:lnTo>
                      <a:pt x="516" y="371"/>
                    </a:lnTo>
                    <a:lnTo>
                      <a:pt x="516" y="372"/>
                    </a:lnTo>
                    <a:lnTo>
                      <a:pt x="522" y="374"/>
                    </a:lnTo>
                    <a:lnTo>
                      <a:pt x="529" y="378"/>
                    </a:lnTo>
                    <a:lnTo>
                      <a:pt x="530" y="380"/>
                    </a:lnTo>
                    <a:lnTo>
                      <a:pt x="532" y="381"/>
                    </a:lnTo>
                    <a:lnTo>
                      <a:pt x="533" y="381"/>
                    </a:lnTo>
                    <a:lnTo>
                      <a:pt x="533" y="383"/>
                    </a:lnTo>
                    <a:lnTo>
                      <a:pt x="535" y="384"/>
                    </a:lnTo>
                    <a:lnTo>
                      <a:pt x="535" y="385"/>
                    </a:lnTo>
                    <a:lnTo>
                      <a:pt x="536" y="388"/>
                    </a:lnTo>
                    <a:lnTo>
                      <a:pt x="552" y="398"/>
                    </a:lnTo>
                    <a:lnTo>
                      <a:pt x="562" y="398"/>
                    </a:lnTo>
                    <a:lnTo>
                      <a:pt x="563" y="399"/>
                    </a:lnTo>
                    <a:lnTo>
                      <a:pt x="572" y="402"/>
                    </a:lnTo>
                    <a:lnTo>
                      <a:pt x="574" y="403"/>
                    </a:lnTo>
                    <a:lnTo>
                      <a:pt x="577" y="406"/>
                    </a:lnTo>
                    <a:lnTo>
                      <a:pt x="577" y="407"/>
                    </a:lnTo>
                    <a:lnTo>
                      <a:pt x="582" y="418"/>
                    </a:lnTo>
                    <a:lnTo>
                      <a:pt x="582" y="419"/>
                    </a:lnTo>
                    <a:lnTo>
                      <a:pt x="583" y="420"/>
                    </a:lnTo>
                    <a:lnTo>
                      <a:pt x="584" y="420"/>
                    </a:lnTo>
                    <a:lnTo>
                      <a:pt x="585" y="419"/>
                    </a:lnTo>
                    <a:lnTo>
                      <a:pt x="587" y="416"/>
                    </a:lnTo>
                    <a:lnTo>
                      <a:pt x="590" y="410"/>
                    </a:lnTo>
                    <a:lnTo>
                      <a:pt x="591" y="407"/>
                    </a:lnTo>
                    <a:lnTo>
                      <a:pt x="592" y="405"/>
                    </a:lnTo>
                    <a:lnTo>
                      <a:pt x="592" y="395"/>
                    </a:lnTo>
                    <a:lnTo>
                      <a:pt x="593" y="394"/>
                    </a:lnTo>
                    <a:lnTo>
                      <a:pt x="593" y="393"/>
                    </a:lnTo>
                    <a:lnTo>
                      <a:pt x="594" y="392"/>
                    </a:lnTo>
                    <a:lnTo>
                      <a:pt x="596" y="391"/>
                    </a:lnTo>
                    <a:lnTo>
                      <a:pt x="598" y="391"/>
                    </a:lnTo>
                    <a:lnTo>
                      <a:pt x="609" y="395"/>
                    </a:lnTo>
                    <a:lnTo>
                      <a:pt x="609" y="396"/>
                    </a:lnTo>
                    <a:lnTo>
                      <a:pt x="612" y="399"/>
                    </a:lnTo>
                    <a:lnTo>
                      <a:pt x="613" y="399"/>
                    </a:lnTo>
                    <a:lnTo>
                      <a:pt x="614" y="401"/>
                    </a:lnTo>
                    <a:lnTo>
                      <a:pt x="616" y="408"/>
                    </a:lnTo>
                    <a:lnTo>
                      <a:pt x="616" y="409"/>
                    </a:lnTo>
                    <a:lnTo>
                      <a:pt x="617" y="411"/>
                    </a:lnTo>
                    <a:lnTo>
                      <a:pt x="617" y="412"/>
                    </a:lnTo>
                    <a:lnTo>
                      <a:pt x="616" y="414"/>
                    </a:lnTo>
                    <a:lnTo>
                      <a:pt x="615" y="415"/>
                    </a:lnTo>
                    <a:lnTo>
                      <a:pt x="615" y="416"/>
                    </a:lnTo>
                    <a:lnTo>
                      <a:pt x="613" y="418"/>
                    </a:lnTo>
                    <a:lnTo>
                      <a:pt x="601" y="434"/>
                    </a:lnTo>
                    <a:lnTo>
                      <a:pt x="584" y="445"/>
                    </a:lnTo>
                    <a:lnTo>
                      <a:pt x="582" y="447"/>
                    </a:lnTo>
                    <a:lnTo>
                      <a:pt x="581" y="447"/>
                    </a:lnTo>
                    <a:lnTo>
                      <a:pt x="580" y="449"/>
                    </a:lnTo>
                    <a:lnTo>
                      <a:pt x="578" y="450"/>
                    </a:lnTo>
                    <a:lnTo>
                      <a:pt x="577" y="451"/>
                    </a:lnTo>
                    <a:lnTo>
                      <a:pt x="577" y="456"/>
                    </a:lnTo>
                    <a:lnTo>
                      <a:pt x="579" y="458"/>
                    </a:lnTo>
                    <a:lnTo>
                      <a:pt x="582" y="460"/>
                    </a:lnTo>
                    <a:lnTo>
                      <a:pt x="583" y="461"/>
                    </a:lnTo>
                    <a:lnTo>
                      <a:pt x="585" y="461"/>
                    </a:lnTo>
                    <a:lnTo>
                      <a:pt x="586" y="462"/>
                    </a:lnTo>
                    <a:lnTo>
                      <a:pt x="591" y="479"/>
                    </a:lnTo>
                    <a:lnTo>
                      <a:pt x="592" y="487"/>
                    </a:lnTo>
                    <a:lnTo>
                      <a:pt x="592" y="498"/>
                    </a:lnTo>
                    <a:lnTo>
                      <a:pt x="597" y="504"/>
                    </a:lnTo>
                    <a:lnTo>
                      <a:pt x="599" y="507"/>
                    </a:lnTo>
                    <a:lnTo>
                      <a:pt x="600" y="509"/>
                    </a:lnTo>
                    <a:lnTo>
                      <a:pt x="600" y="527"/>
                    </a:lnTo>
                    <a:lnTo>
                      <a:pt x="599" y="527"/>
                    </a:lnTo>
                    <a:lnTo>
                      <a:pt x="598" y="528"/>
                    </a:lnTo>
                    <a:lnTo>
                      <a:pt x="596" y="532"/>
                    </a:lnTo>
                    <a:lnTo>
                      <a:pt x="593" y="535"/>
                    </a:lnTo>
                    <a:lnTo>
                      <a:pt x="586" y="539"/>
                    </a:lnTo>
                    <a:lnTo>
                      <a:pt x="579" y="541"/>
                    </a:lnTo>
                    <a:lnTo>
                      <a:pt x="578" y="543"/>
                    </a:lnTo>
                    <a:lnTo>
                      <a:pt x="576" y="544"/>
                    </a:lnTo>
                    <a:lnTo>
                      <a:pt x="574" y="546"/>
                    </a:lnTo>
                    <a:lnTo>
                      <a:pt x="574" y="547"/>
                    </a:lnTo>
                    <a:lnTo>
                      <a:pt x="573" y="548"/>
                    </a:lnTo>
                    <a:lnTo>
                      <a:pt x="572" y="550"/>
                    </a:lnTo>
                    <a:lnTo>
                      <a:pt x="572" y="551"/>
                    </a:lnTo>
                    <a:lnTo>
                      <a:pt x="573" y="557"/>
                    </a:lnTo>
                    <a:lnTo>
                      <a:pt x="573" y="559"/>
                    </a:lnTo>
                    <a:lnTo>
                      <a:pt x="575" y="562"/>
                    </a:lnTo>
                    <a:lnTo>
                      <a:pt x="577" y="578"/>
                    </a:lnTo>
                    <a:lnTo>
                      <a:pt x="576" y="587"/>
                    </a:lnTo>
                    <a:lnTo>
                      <a:pt x="576" y="593"/>
                    </a:lnTo>
                    <a:lnTo>
                      <a:pt x="577" y="596"/>
                    </a:lnTo>
                    <a:lnTo>
                      <a:pt x="577" y="598"/>
                    </a:lnTo>
                    <a:lnTo>
                      <a:pt x="578" y="599"/>
                    </a:lnTo>
                    <a:lnTo>
                      <a:pt x="578" y="600"/>
                    </a:lnTo>
                    <a:lnTo>
                      <a:pt x="579" y="601"/>
                    </a:lnTo>
                    <a:lnTo>
                      <a:pt x="580" y="601"/>
                    </a:lnTo>
                    <a:lnTo>
                      <a:pt x="585" y="607"/>
                    </a:lnTo>
                    <a:lnTo>
                      <a:pt x="587" y="608"/>
                    </a:lnTo>
                    <a:lnTo>
                      <a:pt x="593" y="610"/>
                    </a:lnTo>
                    <a:lnTo>
                      <a:pt x="599" y="614"/>
                    </a:lnTo>
                    <a:lnTo>
                      <a:pt x="600" y="615"/>
                    </a:lnTo>
                    <a:lnTo>
                      <a:pt x="601" y="615"/>
                    </a:lnTo>
                    <a:lnTo>
                      <a:pt x="602" y="616"/>
                    </a:lnTo>
                    <a:lnTo>
                      <a:pt x="602" y="617"/>
                    </a:lnTo>
                    <a:lnTo>
                      <a:pt x="604" y="619"/>
                    </a:lnTo>
                    <a:lnTo>
                      <a:pt x="604" y="620"/>
                    </a:lnTo>
                    <a:lnTo>
                      <a:pt x="602" y="623"/>
                    </a:lnTo>
                    <a:lnTo>
                      <a:pt x="601" y="624"/>
                    </a:lnTo>
                    <a:lnTo>
                      <a:pt x="599" y="625"/>
                    </a:lnTo>
                    <a:lnTo>
                      <a:pt x="598" y="627"/>
                    </a:lnTo>
                    <a:lnTo>
                      <a:pt x="597" y="627"/>
                    </a:lnTo>
                    <a:lnTo>
                      <a:pt x="593" y="629"/>
                    </a:lnTo>
                    <a:lnTo>
                      <a:pt x="592" y="629"/>
                    </a:lnTo>
                    <a:lnTo>
                      <a:pt x="590" y="628"/>
                    </a:lnTo>
                    <a:lnTo>
                      <a:pt x="589" y="627"/>
                    </a:lnTo>
                    <a:lnTo>
                      <a:pt x="589" y="626"/>
                    </a:lnTo>
                    <a:lnTo>
                      <a:pt x="585" y="622"/>
                    </a:lnTo>
                    <a:lnTo>
                      <a:pt x="582" y="618"/>
                    </a:lnTo>
                    <a:lnTo>
                      <a:pt x="581" y="617"/>
                    </a:lnTo>
                    <a:lnTo>
                      <a:pt x="576" y="615"/>
                    </a:lnTo>
                    <a:lnTo>
                      <a:pt x="569" y="615"/>
                    </a:lnTo>
                    <a:lnTo>
                      <a:pt x="566" y="618"/>
                    </a:lnTo>
                    <a:lnTo>
                      <a:pt x="566" y="619"/>
                    </a:lnTo>
                    <a:lnTo>
                      <a:pt x="567" y="620"/>
                    </a:lnTo>
                    <a:lnTo>
                      <a:pt x="568" y="622"/>
                    </a:lnTo>
                    <a:lnTo>
                      <a:pt x="576" y="629"/>
                    </a:lnTo>
                    <a:lnTo>
                      <a:pt x="576" y="630"/>
                    </a:lnTo>
                    <a:lnTo>
                      <a:pt x="580" y="639"/>
                    </a:lnTo>
                    <a:lnTo>
                      <a:pt x="581" y="642"/>
                    </a:lnTo>
                    <a:lnTo>
                      <a:pt x="581" y="644"/>
                    </a:lnTo>
                    <a:lnTo>
                      <a:pt x="582" y="648"/>
                    </a:lnTo>
                    <a:lnTo>
                      <a:pt x="580" y="650"/>
                    </a:lnTo>
                    <a:lnTo>
                      <a:pt x="579" y="650"/>
                    </a:lnTo>
                    <a:lnTo>
                      <a:pt x="577" y="651"/>
                    </a:lnTo>
                    <a:lnTo>
                      <a:pt x="565" y="663"/>
                    </a:lnTo>
                    <a:lnTo>
                      <a:pt x="564" y="665"/>
                    </a:lnTo>
                    <a:lnTo>
                      <a:pt x="564" y="666"/>
                    </a:lnTo>
                    <a:lnTo>
                      <a:pt x="552" y="682"/>
                    </a:lnTo>
                    <a:lnTo>
                      <a:pt x="541" y="693"/>
                    </a:lnTo>
                    <a:lnTo>
                      <a:pt x="508" y="714"/>
                    </a:lnTo>
                    <a:lnTo>
                      <a:pt x="495" y="738"/>
                    </a:lnTo>
                    <a:lnTo>
                      <a:pt x="493" y="741"/>
                    </a:lnTo>
                    <a:lnTo>
                      <a:pt x="493" y="742"/>
                    </a:lnTo>
                    <a:lnTo>
                      <a:pt x="482" y="753"/>
                    </a:lnTo>
                    <a:lnTo>
                      <a:pt x="473" y="759"/>
                    </a:lnTo>
                    <a:lnTo>
                      <a:pt x="466" y="766"/>
                    </a:lnTo>
                    <a:lnTo>
                      <a:pt x="463" y="771"/>
                    </a:lnTo>
                    <a:lnTo>
                      <a:pt x="460" y="778"/>
                    </a:lnTo>
                    <a:lnTo>
                      <a:pt x="460" y="781"/>
                    </a:lnTo>
                    <a:lnTo>
                      <a:pt x="461" y="782"/>
                    </a:lnTo>
                    <a:lnTo>
                      <a:pt x="461" y="784"/>
                    </a:lnTo>
                    <a:lnTo>
                      <a:pt x="463" y="785"/>
                    </a:lnTo>
                    <a:lnTo>
                      <a:pt x="464" y="786"/>
                    </a:lnTo>
                    <a:lnTo>
                      <a:pt x="466" y="786"/>
                    </a:lnTo>
                    <a:lnTo>
                      <a:pt x="468" y="785"/>
                    </a:lnTo>
                    <a:lnTo>
                      <a:pt x="472" y="784"/>
                    </a:lnTo>
                    <a:lnTo>
                      <a:pt x="476" y="784"/>
                    </a:lnTo>
                    <a:lnTo>
                      <a:pt x="479" y="786"/>
                    </a:lnTo>
                    <a:lnTo>
                      <a:pt x="481" y="787"/>
                    </a:lnTo>
                    <a:lnTo>
                      <a:pt x="482" y="788"/>
                    </a:lnTo>
                    <a:lnTo>
                      <a:pt x="483" y="788"/>
                    </a:lnTo>
                    <a:lnTo>
                      <a:pt x="483" y="789"/>
                    </a:lnTo>
                    <a:lnTo>
                      <a:pt x="484" y="791"/>
                    </a:lnTo>
                    <a:lnTo>
                      <a:pt x="485" y="792"/>
                    </a:lnTo>
                    <a:lnTo>
                      <a:pt x="485" y="803"/>
                    </a:lnTo>
                    <a:lnTo>
                      <a:pt x="484" y="806"/>
                    </a:lnTo>
                    <a:lnTo>
                      <a:pt x="484" y="807"/>
                    </a:lnTo>
                    <a:lnTo>
                      <a:pt x="482" y="811"/>
                    </a:lnTo>
                    <a:lnTo>
                      <a:pt x="478" y="823"/>
                    </a:lnTo>
                    <a:lnTo>
                      <a:pt x="476" y="826"/>
                    </a:lnTo>
                    <a:lnTo>
                      <a:pt x="470" y="843"/>
                    </a:lnTo>
                    <a:lnTo>
                      <a:pt x="468" y="847"/>
                    </a:lnTo>
                    <a:lnTo>
                      <a:pt x="466" y="854"/>
                    </a:lnTo>
                    <a:lnTo>
                      <a:pt x="465" y="856"/>
                    </a:lnTo>
                    <a:lnTo>
                      <a:pt x="463" y="869"/>
                    </a:lnTo>
                    <a:lnTo>
                      <a:pt x="462" y="870"/>
                    </a:lnTo>
                    <a:lnTo>
                      <a:pt x="462" y="871"/>
                    </a:lnTo>
                    <a:lnTo>
                      <a:pt x="459" y="884"/>
                    </a:lnTo>
                    <a:lnTo>
                      <a:pt x="458" y="886"/>
                    </a:lnTo>
                    <a:lnTo>
                      <a:pt x="458" y="890"/>
                    </a:lnTo>
                    <a:lnTo>
                      <a:pt x="457" y="890"/>
                    </a:lnTo>
                    <a:lnTo>
                      <a:pt x="456" y="892"/>
                    </a:lnTo>
                    <a:lnTo>
                      <a:pt x="455" y="895"/>
                    </a:lnTo>
                    <a:lnTo>
                      <a:pt x="452" y="897"/>
                    </a:lnTo>
                    <a:lnTo>
                      <a:pt x="451" y="899"/>
                    </a:lnTo>
                    <a:lnTo>
                      <a:pt x="450" y="900"/>
                    </a:lnTo>
                    <a:lnTo>
                      <a:pt x="447" y="901"/>
                    </a:lnTo>
                    <a:lnTo>
                      <a:pt x="441" y="907"/>
                    </a:lnTo>
                    <a:lnTo>
                      <a:pt x="439" y="908"/>
                    </a:lnTo>
                    <a:lnTo>
                      <a:pt x="429" y="927"/>
                    </a:lnTo>
                    <a:lnTo>
                      <a:pt x="428" y="930"/>
                    </a:lnTo>
                    <a:lnTo>
                      <a:pt x="428" y="931"/>
                    </a:lnTo>
                    <a:lnTo>
                      <a:pt x="425" y="933"/>
                    </a:lnTo>
                    <a:lnTo>
                      <a:pt x="424" y="935"/>
                    </a:lnTo>
                    <a:lnTo>
                      <a:pt x="419" y="939"/>
                    </a:lnTo>
                    <a:lnTo>
                      <a:pt x="416" y="940"/>
                    </a:lnTo>
                    <a:lnTo>
                      <a:pt x="414" y="942"/>
                    </a:lnTo>
                    <a:lnTo>
                      <a:pt x="410" y="942"/>
                    </a:lnTo>
                    <a:lnTo>
                      <a:pt x="402" y="943"/>
                    </a:lnTo>
                    <a:lnTo>
                      <a:pt x="401" y="944"/>
                    </a:lnTo>
                    <a:lnTo>
                      <a:pt x="399" y="945"/>
                    </a:lnTo>
                    <a:lnTo>
                      <a:pt x="393" y="953"/>
                    </a:lnTo>
                    <a:lnTo>
                      <a:pt x="384" y="965"/>
                    </a:lnTo>
                    <a:lnTo>
                      <a:pt x="383" y="966"/>
                    </a:lnTo>
                    <a:lnTo>
                      <a:pt x="383" y="974"/>
                    </a:lnTo>
                    <a:lnTo>
                      <a:pt x="384" y="975"/>
                    </a:lnTo>
                    <a:lnTo>
                      <a:pt x="384" y="977"/>
                    </a:lnTo>
                    <a:lnTo>
                      <a:pt x="385" y="978"/>
                    </a:lnTo>
                    <a:lnTo>
                      <a:pt x="386" y="978"/>
                    </a:lnTo>
                    <a:lnTo>
                      <a:pt x="387" y="981"/>
                    </a:lnTo>
                    <a:lnTo>
                      <a:pt x="389" y="983"/>
                    </a:lnTo>
                    <a:lnTo>
                      <a:pt x="391" y="984"/>
                    </a:lnTo>
                    <a:lnTo>
                      <a:pt x="397" y="990"/>
                    </a:lnTo>
                    <a:lnTo>
                      <a:pt x="397" y="1001"/>
                    </a:lnTo>
                    <a:lnTo>
                      <a:pt x="395" y="1002"/>
                    </a:lnTo>
                    <a:lnTo>
                      <a:pt x="395" y="1003"/>
                    </a:lnTo>
                    <a:lnTo>
                      <a:pt x="393" y="1003"/>
                    </a:lnTo>
                    <a:lnTo>
                      <a:pt x="393" y="1004"/>
                    </a:lnTo>
                    <a:lnTo>
                      <a:pt x="385" y="1004"/>
                    </a:lnTo>
                    <a:lnTo>
                      <a:pt x="384" y="1003"/>
                    </a:lnTo>
                    <a:lnTo>
                      <a:pt x="383" y="1003"/>
                    </a:lnTo>
                    <a:lnTo>
                      <a:pt x="381" y="1001"/>
                    </a:lnTo>
                    <a:lnTo>
                      <a:pt x="379" y="1000"/>
                    </a:lnTo>
                    <a:lnTo>
                      <a:pt x="378" y="999"/>
                    </a:lnTo>
                    <a:lnTo>
                      <a:pt x="373" y="999"/>
                    </a:lnTo>
                    <a:lnTo>
                      <a:pt x="370" y="1001"/>
                    </a:lnTo>
                    <a:lnTo>
                      <a:pt x="365" y="1003"/>
                    </a:lnTo>
                    <a:lnTo>
                      <a:pt x="357" y="1011"/>
                    </a:lnTo>
                    <a:lnTo>
                      <a:pt x="357" y="1016"/>
                    </a:lnTo>
                    <a:lnTo>
                      <a:pt x="358" y="1017"/>
                    </a:lnTo>
                    <a:lnTo>
                      <a:pt x="359" y="1019"/>
                    </a:lnTo>
                    <a:lnTo>
                      <a:pt x="363" y="1021"/>
                    </a:lnTo>
                    <a:lnTo>
                      <a:pt x="370" y="1026"/>
                    </a:lnTo>
                    <a:lnTo>
                      <a:pt x="383" y="1034"/>
                    </a:lnTo>
                    <a:lnTo>
                      <a:pt x="385" y="1036"/>
                    </a:lnTo>
                    <a:lnTo>
                      <a:pt x="389" y="1038"/>
                    </a:lnTo>
                    <a:lnTo>
                      <a:pt x="396" y="1044"/>
                    </a:lnTo>
                    <a:lnTo>
                      <a:pt x="397" y="1046"/>
                    </a:lnTo>
                    <a:lnTo>
                      <a:pt x="399" y="1047"/>
                    </a:lnTo>
                    <a:lnTo>
                      <a:pt x="399" y="1048"/>
                    </a:lnTo>
                    <a:lnTo>
                      <a:pt x="400" y="1049"/>
                    </a:lnTo>
                    <a:lnTo>
                      <a:pt x="400" y="1052"/>
                    </a:lnTo>
                    <a:lnTo>
                      <a:pt x="401" y="1053"/>
                    </a:lnTo>
                    <a:lnTo>
                      <a:pt x="401" y="1054"/>
                    </a:lnTo>
                    <a:lnTo>
                      <a:pt x="400" y="1055"/>
                    </a:lnTo>
                    <a:lnTo>
                      <a:pt x="400" y="1060"/>
                    </a:lnTo>
                    <a:lnTo>
                      <a:pt x="397" y="1067"/>
                    </a:lnTo>
                    <a:lnTo>
                      <a:pt x="396" y="1071"/>
                    </a:lnTo>
                    <a:lnTo>
                      <a:pt x="395" y="1073"/>
                    </a:lnTo>
                    <a:lnTo>
                      <a:pt x="394" y="1073"/>
                    </a:lnTo>
                    <a:lnTo>
                      <a:pt x="394" y="1074"/>
                    </a:lnTo>
                    <a:lnTo>
                      <a:pt x="371" y="1103"/>
                    </a:lnTo>
                    <a:lnTo>
                      <a:pt x="370" y="1103"/>
                    </a:lnTo>
                    <a:lnTo>
                      <a:pt x="367" y="1104"/>
                    </a:lnTo>
                    <a:lnTo>
                      <a:pt x="366" y="1107"/>
                    </a:lnTo>
                    <a:lnTo>
                      <a:pt x="366" y="1108"/>
                    </a:lnTo>
                    <a:lnTo>
                      <a:pt x="364" y="1109"/>
                    </a:lnTo>
                    <a:lnTo>
                      <a:pt x="363" y="1113"/>
                    </a:lnTo>
                    <a:lnTo>
                      <a:pt x="362" y="1114"/>
                    </a:lnTo>
                    <a:lnTo>
                      <a:pt x="360" y="1118"/>
                    </a:lnTo>
                    <a:lnTo>
                      <a:pt x="360" y="1121"/>
                    </a:lnTo>
                    <a:lnTo>
                      <a:pt x="361" y="1123"/>
                    </a:lnTo>
                    <a:lnTo>
                      <a:pt x="362" y="1126"/>
                    </a:lnTo>
                    <a:lnTo>
                      <a:pt x="365" y="1139"/>
                    </a:lnTo>
                    <a:lnTo>
                      <a:pt x="366" y="1141"/>
                    </a:lnTo>
                    <a:lnTo>
                      <a:pt x="375" y="1165"/>
                    </a:lnTo>
                    <a:lnTo>
                      <a:pt x="378" y="1171"/>
                    </a:lnTo>
                    <a:lnTo>
                      <a:pt x="378" y="1173"/>
                    </a:lnTo>
                    <a:lnTo>
                      <a:pt x="382" y="1189"/>
                    </a:lnTo>
                    <a:lnTo>
                      <a:pt x="382" y="1190"/>
                    </a:lnTo>
                    <a:lnTo>
                      <a:pt x="383" y="1192"/>
                    </a:lnTo>
                    <a:lnTo>
                      <a:pt x="383" y="1196"/>
                    </a:lnTo>
                    <a:lnTo>
                      <a:pt x="382" y="1198"/>
                    </a:lnTo>
                    <a:lnTo>
                      <a:pt x="382" y="1209"/>
                    </a:lnTo>
                    <a:lnTo>
                      <a:pt x="383" y="1211"/>
                    </a:lnTo>
                    <a:lnTo>
                      <a:pt x="383" y="1213"/>
                    </a:lnTo>
                    <a:lnTo>
                      <a:pt x="3750" y="12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1" name="Freeform 24">
                <a:extLst>
                  <a:ext uri="{FF2B5EF4-FFF2-40B4-BE49-F238E27FC236}">
                    <a16:creationId xmlns:a16="http://schemas.microsoft.com/office/drawing/2014/main" id="{295C3895-7D37-45D9-A598-45E4997676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1040"/>
                <a:ext cx="481" cy="173"/>
              </a:xfrm>
              <a:custGeom>
                <a:avLst/>
                <a:gdLst>
                  <a:gd name="T0" fmla="*/ 1899 w 3367"/>
                  <a:gd name="T1" fmla="*/ 797 h 1211"/>
                  <a:gd name="T2" fmla="*/ 1930 w 3367"/>
                  <a:gd name="T3" fmla="*/ 842 h 1211"/>
                  <a:gd name="T4" fmla="*/ 2030 w 3367"/>
                  <a:gd name="T5" fmla="*/ 947 h 1211"/>
                  <a:gd name="T6" fmla="*/ 2143 w 3367"/>
                  <a:gd name="T7" fmla="*/ 959 h 1211"/>
                  <a:gd name="T8" fmla="*/ 2249 w 3367"/>
                  <a:gd name="T9" fmla="*/ 1013 h 1211"/>
                  <a:gd name="T10" fmla="*/ 2305 w 3367"/>
                  <a:gd name="T11" fmla="*/ 994 h 1211"/>
                  <a:gd name="T12" fmla="*/ 2357 w 3367"/>
                  <a:gd name="T13" fmla="*/ 1015 h 1211"/>
                  <a:gd name="T14" fmla="*/ 2406 w 3367"/>
                  <a:gd name="T15" fmla="*/ 980 h 1211"/>
                  <a:gd name="T16" fmla="*/ 2478 w 3367"/>
                  <a:gd name="T17" fmla="*/ 1003 h 1211"/>
                  <a:gd name="T18" fmla="*/ 2553 w 3367"/>
                  <a:gd name="T19" fmla="*/ 1016 h 1211"/>
                  <a:gd name="T20" fmla="*/ 2623 w 3367"/>
                  <a:gd name="T21" fmla="*/ 1011 h 1211"/>
                  <a:gd name="T22" fmla="*/ 2669 w 3367"/>
                  <a:gd name="T23" fmla="*/ 972 h 1211"/>
                  <a:gd name="T24" fmla="*/ 2723 w 3367"/>
                  <a:gd name="T25" fmla="*/ 1040 h 1211"/>
                  <a:gd name="T26" fmla="*/ 2757 w 3367"/>
                  <a:gd name="T27" fmla="*/ 1032 h 1211"/>
                  <a:gd name="T28" fmla="*/ 2880 w 3367"/>
                  <a:gd name="T29" fmla="*/ 1100 h 1211"/>
                  <a:gd name="T30" fmla="*/ 2989 w 3367"/>
                  <a:gd name="T31" fmla="*/ 1135 h 1211"/>
                  <a:gd name="T32" fmla="*/ 3097 w 3367"/>
                  <a:gd name="T33" fmla="*/ 1143 h 1211"/>
                  <a:gd name="T34" fmla="*/ 3128 w 3367"/>
                  <a:gd name="T35" fmla="*/ 1145 h 1211"/>
                  <a:gd name="T36" fmla="*/ 3160 w 3367"/>
                  <a:gd name="T37" fmla="*/ 1164 h 1211"/>
                  <a:gd name="T38" fmla="*/ 3367 w 3367"/>
                  <a:gd name="T39" fmla="*/ 0 h 1211"/>
                  <a:gd name="T40" fmla="*/ 75 w 3367"/>
                  <a:gd name="T41" fmla="*/ 54 h 1211"/>
                  <a:gd name="T42" fmla="*/ 122 w 3367"/>
                  <a:gd name="T43" fmla="*/ 62 h 1211"/>
                  <a:gd name="T44" fmla="*/ 191 w 3367"/>
                  <a:gd name="T45" fmla="*/ 90 h 1211"/>
                  <a:gd name="T46" fmla="*/ 271 w 3367"/>
                  <a:gd name="T47" fmla="*/ 134 h 1211"/>
                  <a:gd name="T48" fmla="*/ 300 w 3367"/>
                  <a:gd name="T49" fmla="*/ 184 h 1211"/>
                  <a:gd name="T50" fmla="*/ 351 w 3367"/>
                  <a:gd name="T51" fmla="*/ 247 h 1211"/>
                  <a:gd name="T52" fmla="*/ 372 w 3367"/>
                  <a:gd name="T53" fmla="*/ 273 h 1211"/>
                  <a:gd name="T54" fmla="*/ 399 w 3367"/>
                  <a:gd name="T55" fmla="*/ 309 h 1211"/>
                  <a:gd name="T56" fmla="*/ 346 w 3367"/>
                  <a:gd name="T57" fmla="*/ 330 h 1211"/>
                  <a:gd name="T58" fmla="*/ 377 w 3367"/>
                  <a:gd name="T59" fmla="*/ 382 h 1211"/>
                  <a:gd name="T60" fmla="*/ 406 w 3367"/>
                  <a:gd name="T61" fmla="*/ 435 h 1211"/>
                  <a:gd name="T62" fmla="*/ 477 w 3367"/>
                  <a:gd name="T63" fmla="*/ 491 h 1211"/>
                  <a:gd name="T64" fmla="*/ 519 w 3367"/>
                  <a:gd name="T65" fmla="*/ 550 h 1211"/>
                  <a:gd name="T66" fmla="*/ 536 w 3367"/>
                  <a:gd name="T67" fmla="*/ 577 h 1211"/>
                  <a:gd name="T68" fmla="*/ 563 w 3367"/>
                  <a:gd name="T69" fmla="*/ 667 h 1211"/>
                  <a:gd name="T70" fmla="*/ 617 w 3367"/>
                  <a:gd name="T71" fmla="*/ 668 h 1211"/>
                  <a:gd name="T72" fmla="*/ 633 w 3367"/>
                  <a:gd name="T73" fmla="*/ 793 h 1211"/>
                  <a:gd name="T74" fmla="*/ 718 w 3367"/>
                  <a:gd name="T75" fmla="*/ 792 h 1211"/>
                  <a:gd name="T76" fmla="*/ 831 w 3367"/>
                  <a:gd name="T77" fmla="*/ 815 h 1211"/>
                  <a:gd name="T78" fmla="*/ 850 w 3367"/>
                  <a:gd name="T79" fmla="*/ 758 h 1211"/>
                  <a:gd name="T80" fmla="*/ 833 w 3367"/>
                  <a:gd name="T81" fmla="*/ 705 h 1211"/>
                  <a:gd name="T82" fmla="*/ 866 w 3367"/>
                  <a:gd name="T83" fmla="*/ 667 h 1211"/>
                  <a:gd name="T84" fmla="*/ 938 w 3367"/>
                  <a:gd name="T85" fmla="*/ 655 h 1211"/>
                  <a:gd name="T86" fmla="*/ 1011 w 3367"/>
                  <a:gd name="T87" fmla="*/ 690 h 1211"/>
                  <a:gd name="T88" fmla="*/ 1111 w 3367"/>
                  <a:gd name="T89" fmla="*/ 715 h 1211"/>
                  <a:gd name="T90" fmla="*/ 1128 w 3367"/>
                  <a:gd name="T91" fmla="*/ 753 h 1211"/>
                  <a:gd name="T92" fmla="*/ 1139 w 3367"/>
                  <a:gd name="T93" fmla="*/ 805 h 1211"/>
                  <a:gd name="T94" fmla="*/ 1166 w 3367"/>
                  <a:gd name="T95" fmla="*/ 899 h 1211"/>
                  <a:gd name="T96" fmla="*/ 1200 w 3367"/>
                  <a:gd name="T97" fmla="*/ 905 h 1211"/>
                  <a:gd name="T98" fmla="*/ 1229 w 3367"/>
                  <a:gd name="T99" fmla="*/ 868 h 1211"/>
                  <a:gd name="T100" fmla="*/ 1221 w 3367"/>
                  <a:gd name="T101" fmla="*/ 808 h 1211"/>
                  <a:gd name="T102" fmla="*/ 1260 w 3367"/>
                  <a:gd name="T103" fmla="*/ 798 h 1211"/>
                  <a:gd name="T104" fmla="*/ 1256 w 3367"/>
                  <a:gd name="T105" fmla="*/ 833 h 1211"/>
                  <a:gd name="T106" fmla="*/ 1302 w 3367"/>
                  <a:gd name="T107" fmla="*/ 845 h 1211"/>
                  <a:gd name="T108" fmla="*/ 1405 w 3367"/>
                  <a:gd name="T109" fmla="*/ 864 h 1211"/>
                  <a:gd name="T110" fmla="*/ 1427 w 3367"/>
                  <a:gd name="T111" fmla="*/ 872 h 1211"/>
                  <a:gd name="T112" fmla="*/ 1501 w 3367"/>
                  <a:gd name="T113" fmla="*/ 856 h 1211"/>
                  <a:gd name="T114" fmla="*/ 1585 w 3367"/>
                  <a:gd name="T115" fmla="*/ 872 h 1211"/>
                  <a:gd name="T116" fmla="*/ 1687 w 3367"/>
                  <a:gd name="T117" fmla="*/ 793 h 1211"/>
                  <a:gd name="T118" fmla="*/ 1817 w 3367"/>
                  <a:gd name="T119" fmla="*/ 694 h 1211"/>
                  <a:gd name="T120" fmla="*/ 1814 w 3367"/>
                  <a:gd name="T121" fmla="*/ 727 h 1211"/>
                  <a:gd name="T122" fmla="*/ 1813 w 3367"/>
                  <a:gd name="T123" fmla="*/ 744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367" h="1211">
                    <a:moveTo>
                      <a:pt x="1897" y="728"/>
                    </a:moveTo>
                    <a:lnTo>
                      <a:pt x="1899" y="733"/>
                    </a:lnTo>
                    <a:lnTo>
                      <a:pt x="1902" y="750"/>
                    </a:lnTo>
                    <a:lnTo>
                      <a:pt x="1907" y="763"/>
                    </a:lnTo>
                    <a:lnTo>
                      <a:pt x="1910" y="762"/>
                    </a:lnTo>
                    <a:lnTo>
                      <a:pt x="1924" y="764"/>
                    </a:lnTo>
                    <a:lnTo>
                      <a:pt x="1924" y="770"/>
                    </a:lnTo>
                    <a:lnTo>
                      <a:pt x="1910" y="789"/>
                    </a:lnTo>
                    <a:lnTo>
                      <a:pt x="1899" y="797"/>
                    </a:lnTo>
                    <a:lnTo>
                      <a:pt x="1898" y="805"/>
                    </a:lnTo>
                    <a:lnTo>
                      <a:pt x="1899" y="811"/>
                    </a:lnTo>
                    <a:lnTo>
                      <a:pt x="1909" y="812"/>
                    </a:lnTo>
                    <a:lnTo>
                      <a:pt x="1911" y="813"/>
                    </a:lnTo>
                    <a:lnTo>
                      <a:pt x="1913" y="815"/>
                    </a:lnTo>
                    <a:lnTo>
                      <a:pt x="1917" y="825"/>
                    </a:lnTo>
                    <a:lnTo>
                      <a:pt x="1920" y="828"/>
                    </a:lnTo>
                    <a:lnTo>
                      <a:pt x="1924" y="836"/>
                    </a:lnTo>
                    <a:lnTo>
                      <a:pt x="1930" y="842"/>
                    </a:lnTo>
                    <a:lnTo>
                      <a:pt x="1944" y="848"/>
                    </a:lnTo>
                    <a:lnTo>
                      <a:pt x="1951" y="859"/>
                    </a:lnTo>
                    <a:lnTo>
                      <a:pt x="1955" y="870"/>
                    </a:lnTo>
                    <a:lnTo>
                      <a:pt x="1955" y="875"/>
                    </a:lnTo>
                    <a:lnTo>
                      <a:pt x="1961" y="888"/>
                    </a:lnTo>
                    <a:lnTo>
                      <a:pt x="1978" y="910"/>
                    </a:lnTo>
                    <a:lnTo>
                      <a:pt x="1997" y="927"/>
                    </a:lnTo>
                    <a:lnTo>
                      <a:pt x="2006" y="933"/>
                    </a:lnTo>
                    <a:lnTo>
                      <a:pt x="2030" y="947"/>
                    </a:lnTo>
                    <a:lnTo>
                      <a:pt x="2037" y="948"/>
                    </a:lnTo>
                    <a:lnTo>
                      <a:pt x="2040" y="948"/>
                    </a:lnTo>
                    <a:lnTo>
                      <a:pt x="2088" y="936"/>
                    </a:lnTo>
                    <a:lnTo>
                      <a:pt x="2092" y="936"/>
                    </a:lnTo>
                    <a:lnTo>
                      <a:pt x="2101" y="940"/>
                    </a:lnTo>
                    <a:lnTo>
                      <a:pt x="2108" y="947"/>
                    </a:lnTo>
                    <a:lnTo>
                      <a:pt x="2125" y="957"/>
                    </a:lnTo>
                    <a:lnTo>
                      <a:pt x="2140" y="958"/>
                    </a:lnTo>
                    <a:lnTo>
                      <a:pt x="2143" y="959"/>
                    </a:lnTo>
                    <a:lnTo>
                      <a:pt x="2147" y="981"/>
                    </a:lnTo>
                    <a:lnTo>
                      <a:pt x="2148" y="994"/>
                    </a:lnTo>
                    <a:lnTo>
                      <a:pt x="2147" y="1004"/>
                    </a:lnTo>
                    <a:lnTo>
                      <a:pt x="2218" y="1024"/>
                    </a:lnTo>
                    <a:lnTo>
                      <a:pt x="2222" y="1024"/>
                    </a:lnTo>
                    <a:lnTo>
                      <a:pt x="2229" y="1014"/>
                    </a:lnTo>
                    <a:lnTo>
                      <a:pt x="2233" y="1014"/>
                    </a:lnTo>
                    <a:lnTo>
                      <a:pt x="2237" y="1013"/>
                    </a:lnTo>
                    <a:lnTo>
                      <a:pt x="2249" y="1013"/>
                    </a:lnTo>
                    <a:lnTo>
                      <a:pt x="2257" y="1011"/>
                    </a:lnTo>
                    <a:lnTo>
                      <a:pt x="2256" y="1006"/>
                    </a:lnTo>
                    <a:lnTo>
                      <a:pt x="2248" y="1000"/>
                    </a:lnTo>
                    <a:lnTo>
                      <a:pt x="2250" y="994"/>
                    </a:lnTo>
                    <a:lnTo>
                      <a:pt x="2253" y="990"/>
                    </a:lnTo>
                    <a:lnTo>
                      <a:pt x="2261" y="992"/>
                    </a:lnTo>
                    <a:lnTo>
                      <a:pt x="2286" y="1001"/>
                    </a:lnTo>
                    <a:lnTo>
                      <a:pt x="2299" y="1000"/>
                    </a:lnTo>
                    <a:lnTo>
                      <a:pt x="2305" y="994"/>
                    </a:lnTo>
                    <a:lnTo>
                      <a:pt x="2312" y="993"/>
                    </a:lnTo>
                    <a:lnTo>
                      <a:pt x="2313" y="1000"/>
                    </a:lnTo>
                    <a:lnTo>
                      <a:pt x="2313" y="1010"/>
                    </a:lnTo>
                    <a:lnTo>
                      <a:pt x="2315" y="1020"/>
                    </a:lnTo>
                    <a:lnTo>
                      <a:pt x="2320" y="1020"/>
                    </a:lnTo>
                    <a:lnTo>
                      <a:pt x="2324" y="1019"/>
                    </a:lnTo>
                    <a:lnTo>
                      <a:pt x="2338" y="1011"/>
                    </a:lnTo>
                    <a:lnTo>
                      <a:pt x="2356" y="1015"/>
                    </a:lnTo>
                    <a:lnTo>
                      <a:pt x="2357" y="1015"/>
                    </a:lnTo>
                    <a:lnTo>
                      <a:pt x="2358" y="1016"/>
                    </a:lnTo>
                    <a:lnTo>
                      <a:pt x="2364" y="1015"/>
                    </a:lnTo>
                    <a:lnTo>
                      <a:pt x="2377" y="1009"/>
                    </a:lnTo>
                    <a:lnTo>
                      <a:pt x="2379" y="1004"/>
                    </a:lnTo>
                    <a:lnTo>
                      <a:pt x="2378" y="1002"/>
                    </a:lnTo>
                    <a:lnTo>
                      <a:pt x="2387" y="985"/>
                    </a:lnTo>
                    <a:lnTo>
                      <a:pt x="2392" y="981"/>
                    </a:lnTo>
                    <a:lnTo>
                      <a:pt x="2399" y="980"/>
                    </a:lnTo>
                    <a:lnTo>
                      <a:pt x="2406" y="980"/>
                    </a:lnTo>
                    <a:lnTo>
                      <a:pt x="2408" y="979"/>
                    </a:lnTo>
                    <a:lnTo>
                      <a:pt x="2412" y="972"/>
                    </a:lnTo>
                    <a:lnTo>
                      <a:pt x="2415" y="961"/>
                    </a:lnTo>
                    <a:lnTo>
                      <a:pt x="2419" y="962"/>
                    </a:lnTo>
                    <a:lnTo>
                      <a:pt x="2439" y="969"/>
                    </a:lnTo>
                    <a:lnTo>
                      <a:pt x="2445" y="972"/>
                    </a:lnTo>
                    <a:lnTo>
                      <a:pt x="2455" y="986"/>
                    </a:lnTo>
                    <a:lnTo>
                      <a:pt x="2470" y="994"/>
                    </a:lnTo>
                    <a:lnTo>
                      <a:pt x="2478" y="1003"/>
                    </a:lnTo>
                    <a:lnTo>
                      <a:pt x="2489" y="1004"/>
                    </a:lnTo>
                    <a:lnTo>
                      <a:pt x="2509" y="1011"/>
                    </a:lnTo>
                    <a:lnTo>
                      <a:pt x="2516" y="1025"/>
                    </a:lnTo>
                    <a:lnTo>
                      <a:pt x="2520" y="1031"/>
                    </a:lnTo>
                    <a:lnTo>
                      <a:pt x="2541" y="1036"/>
                    </a:lnTo>
                    <a:lnTo>
                      <a:pt x="2543" y="1035"/>
                    </a:lnTo>
                    <a:lnTo>
                      <a:pt x="2547" y="1025"/>
                    </a:lnTo>
                    <a:lnTo>
                      <a:pt x="2552" y="1017"/>
                    </a:lnTo>
                    <a:lnTo>
                      <a:pt x="2553" y="1016"/>
                    </a:lnTo>
                    <a:lnTo>
                      <a:pt x="2556" y="1011"/>
                    </a:lnTo>
                    <a:lnTo>
                      <a:pt x="2574" y="995"/>
                    </a:lnTo>
                    <a:lnTo>
                      <a:pt x="2597" y="1002"/>
                    </a:lnTo>
                    <a:lnTo>
                      <a:pt x="2599" y="1002"/>
                    </a:lnTo>
                    <a:lnTo>
                      <a:pt x="2610" y="1007"/>
                    </a:lnTo>
                    <a:lnTo>
                      <a:pt x="2615" y="1008"/>
                    </a:lnTo>
                    <a:lnTo>
                      <a:pt x="2618" y="1010"/>
                    </a:lnTo>
                    <a:lnTo>
                      <a:pt x="2620" y="1011"/>
                    </a:lnTo>
                    <a:lnTo>
                      <a:pt x="2623" y="1011"/>
                    </a:lnTo>
                    <a:lnTo>
                      <a:pt x="2633" y="1003"/>
                    </a:lnTo>
                    <a:lnTo>
                      <a:pt x="2633" y="1002"/>
                    </a:lnTo>
                    <a:lnTo>
                      <a:pt x="2637" y="995"/>
                    </a:lnTo>
                    <a:lnTo>
                      <a:pt x="2639" y="984"/>
                    </a:lnTo>
                    <a:lnTo>
                      <a:pt x="2644" y="970"/>
                    </a:lnTo>
                    <a:lnTo>
                      <a:pt x="2645" y="966"/>
                    </a:lnTo>
                    <a:lnTo>
                      <a:pt x="2646" y="966"/>
                    </a:lnTo>
                    <a:lnTo>
                      <a:pt x="2668" y="971"/>
                    </a:lnTo>
                    <a:lnTo>
                      <a:pt x="2669" y="972"/>
                    </a:lnTo>
                    <a:lnTo>
                      <a:pt x="2670" y="980"/>
                    </a:lnTo>
                    <a:lnTo>
                      <a:pt x="2672" y="986"/>
                    </a:lnTo>
                    <a:lnTo>
                      <a:pt x="2689" y="998"/>
                    </a:lnTo>
                    <a:lnTo>
                      <a:pt x="2698" y="1001"/>
                    </a:lnTo>
                    <a:lnTo>
                      <a:pt x="2706" y="1009"/>
                    </a:lnTo>
                    <a:lnTo>
                      <a:pt x="2709" y="1019"/>
                    </a:lnTo>
                    <a:lnTo>
                      <a:pt x="2721" y="1034"/>
                    </a:lnTo>
                    <a:lnTo>
                      <a:pt x="2722" y="1038"/>
                    </a:lnTo>
                    <a:lnTo>
                      <a:pt x="2723" y="1040"/>
                    </a:lnTo>
                    <a:lnTo>
                      <a:pt x="2732" y="1042"/>
                    </a:lnTo>
                    <a:lnTo>
                      <a:pt x="2734" y="1042"/>
                    </a:lnTo>
                    <a:lnTo>
                      <a:pt x="2735" y="1041"/>
                    </a:lnTo>
                    <a:lnTo>
                      <a:pt x="2737" y="1041"/>
                    </a:lnTo>
                    <a:lnTo>
                      <a:pt x="2743" y="1035"/>
                    </a:lnTo>
                    <a:lnTo>
                      <a:pt x="2746" y="1034"/>
                    </a:lnTo>
                    <a:lnTo>
                      <a:pt x="2752" y="1033"/>
                    </a:lnTo>
                    <a:lnTo>
                      <a:pt x="2754" y="1033"/>
                    </a:lnTo>
                    <a:lnTo>
                      <a:pt x="2757" y="1032"/>
                    </a:lnTo>
                    <a:lnTo>
                      <a:pt x="2778" y="1042"/>
                    </a:lnTo>
                    <a:lnTo>
                      <a:pt x="2784" y="1047"/>
                    </a:lnTo>
                    <a:lnTo>
                      <a:pt x="2793" y="1051"/>
                    </a:lnTo>
                    <a:lnTo>
                      <a:pt x="2799" y="1055"/>
                    </a:lnTo>
                    <a:lnTo>
                      <a:pt x="2845" y="1064"/>
                    </a:lnTo>
                    <a:lnTo>
                      <a:pt x="2869" y="1082"/>
                    </a:lnTo>
                    <a:lnTo>
                      <a:pt x="2875" y="1092"/>
                    </a:lnTo>
                    <a:lnTo>
                      <a:pt x="2878" y="1099"/>
                    </a:lnTo>
                    <a:lnTo>
                      <a:pt x="2880" y="1100"/>
                    </a:lnTo>
                    <a:lnTo>
                      <a:pt x="2885" y="1107"/>
                    </a:lnTo>
                    <a:lnTo>
                      <a:pt x="2886" y="1108"/>
                    </a:lnTo>
                    <a:lnTo>
                      <a:pt x="2896" y="1110"/>
                    </a:lnTo>
                    <a:lnTo>
                      <a:pt x="2914" y="1117"/>
                    </a:lnTo>
                    <a:lnTo>
                      <a:pt x="2932" y="1121"/>
                    </a:lnTo>
                    <a:lnTo>
                      <a:pt x="2944" y="1122"/>
                    </a:lnTo>
                    <a:lnTo>
                      <a:pt x="2974" y="1128"/>
                    </a:lnTo>
                    <a:lnTo>
                      <a:pt x="2979" y="1131"/>
                    </a:lnTo>
                    <a:lnTo>
                      <a:pt x="2989" y="1135"/>
                    </a:lnTo>
                    <a:lnTo>
                      <a:pt x="2996" y="1140"/>
                    </a:lnTo>
                    <a:lnTo>
                      <a:pt x="3006" y="1144"/>
                    </a:lnTo>
                    <a:lnTo>
                      <a:pt x="3015" y="1145"/>
                    </a:lnTo>
                    <a:lnTo>
                      <a:pt x="3018" y="1146"/>
                    </a:lnTo>
                    <a:lnTo>
                      <a:pt x="3027" y="1146"/>
                    </a:lnTo>
                    <a:lnTo>
                      <a:pt x="3042" y="1144"/>
                    </a:lnTo>
                    <a:lnTo>
                      <a:pt x="3055" y="1140"/>
                    </a:lnTo>
                    <a:lnTo>
                      <a:pt x="3093" y="1141"/>
                    </a:lnTo>
                    <a:lnTo>
                      <a:pt x="3097" y="1143"/>
                    </a:lnTo>
                    <a:lnTo>
                      <a:pt x="3100" y="1150"/>
                    </a:lnTo>
                    <a:lnTo>
                      <a:pt x="3099" y="1159"/>
                    </a:lnTo>
                    <a:lnTo>
                      <a:pt x="3098" y="1162"/>
                    </a:lnTo>
                    <a:lnTo>
                      <a:pt x="3101" y="1164"/>
                    </a:lnTo>
                    <a:lnTo>
                      <a:pt x="3105" y="1166"/>
                    </a:lnTo>
                    <a:lnTo>
                      <a:pt x="3106" y="1166"/>
                    </a:lnTo>
                    <a:lnTo>
                      <a:pt x="3125" y="1149"/>
                    </a:lnTo>
                    <a:lnTo>
                      <a:pt x="3126" y="1147"/>
                    </a:lnTo>
                    <a:lnTo>
                      <a:pt x="3128" y="1145"/>
                    </a:lnTo>
                    <a:lnTo>
                      <a:pt x="3138" y="1142"/>
                    </a:lnTo>
                    <a:lnTo>
                      <a:pt x="3142" y="1142"/>
                    </a:lnTo>
                    <a:lnTo>
                      <a:pt x="3146" y="1143"/>
                    </a:lnTo>
                    <a:lnTo>
                      <a:pt x="3148" y="1145"/>
                    </a:lnTo>
                    <a:lnTo>
                      <a:pt x="3149" y="1147"/>
                    </a:lnTo>
                    <a:lnTo>
                      <a:pt x="3152" y="1150"/>
                    </a:lnTo>
                    <a:lnTo>
                      <a:pt x="3158" y="1162"/>
                    </a:lnTo>
                    <a:lnTo>
                      <a:pt x="3159" y="1162"/>
                    </a:lnTo>
                    <a:lnTo>
                      <a:pt x="3160" y="1164"/>
                    </a:lnTo>
                    <a:lnTo>
                      <a:pt x="3153" y="1168"/>
                    </a:lnTo>
                    <a:lnTo>
                      <a:pt x="3112" y="1185"/>
                    </a:lnTo>
                    <a:lnTo>
                      <a:pt x="3105" y="1190"/>
                    </a:lnTo>
                    <a:lnTo>
                      <a:pt x="3101" y="1194"/>
                    </a:lnTo>
                    <a:lnTo>
                      <a:pt x="3097" y="1201"/>
                    </a:lnTo>
                    <a:lnTo>
                      <a:pt x="3095" y="1207"/>
                    </a:lnTo>
                    <a:lnTo>
                      <a:pt x="3094" y="1211"/>
                    </a:lnTo>
                    <a:lnTo>
                      <a:pt x="3367" y="1211"/>
                    </a:lnTo>
                    <a:lnTo>
                      <a:pt x="3367" y="0"/>
                    </a:lnTo>
                    <a:lnTo>
                      <a:pt x="0" y="0"/>
                    </a:lnTo>
                    <a:lnTo>
                      <a:pt x="2" y="60"/>
                    </a:lnTo>
                    <a:lnTo>
                      <a:pt x="3" y="60"/>
                    </a:lnTo>
                    <a:lnTo>
                      <a:pt x="10" y="65"/>
                    </a:lnTo>
                    <a:lnTo>
                      <a:pt x="41" y="72"/>
                    </a:lnTo>
                    <a:lnTo>
                      <a:pt x="43" y="72"/>
                    </a:lnTo>
                    <a:lnTo>
                      <a:pt x="65" y="64"/>
                    </a:lnTo>
                    <a:lnTo>
                      <a:pt x="67" y="61"/>
                    </a:lnTo>
                    <a:lnTo>
                      <a:pt x="75" y="54"/>
                    </a:lnTo>
                    <a:lnTo>
                      <a:pt x="86" y="39"/>
                    </a:lnTo>
                    <a:lnTo>
                      <a:pt x="87" y="38"/>
                    </a:lnTo>
                    <a:lnTo>
                      <a:pt x="102" y="38"/>
                    </a:lnTo>
                    <a:lnTo>
                      <a:pt x="112" y="47"/>
                    </a:lnTo>
                    <a:lnTo>
                      <a:pt x="112" y="50"/>
                    </a:lnTo>
                    <a:lnTo>
                      <a:pt x="111" y="51"/>
                    </a:lnTo>
                    <a:lnTo>
                      <a:pt x="114" y="55"/>
                    </a:lnTo>
                    <a:lnTo>
                      <a:pt x="118" y="58"/>
                    </a:lnTo>
                    <a:lnTo>
                      <a:pt x="122" y="62"/>
                    </a:lnTo>
                    <a:lnTo>
                      <a:pt x="130" y="63"/>
                    </a:lnTo>
                    <a:lnTo>
                      <a:pt x="139" y="63"/>
                    </a:lnTo>
                    <a:lnTo>
                      <a:pt x="147" y="65"/>
                    </a:lnTo>
                    <a:lnTo>
                      <a:pt x="157" y="64"/>
                    </a:lnTo>
                    <a:lnTo>
                      <a:pt x="160" y="63"/>
                    </a:lnTo>
                    <a:lnTo>
                      <a:pt x="162" y="63"/>
                    </a:lnTo>
                    <a:lnTo>
                      <a:pt x="168" y="65"/>
                    </a:lnTo>
                    <a:lnTo>
                      <a:pt x="169" y="65"/>
                    </a:lnTo>
                    <a:lnTo>
                      <a:pt x="191" y="90"/>
                    </a:lnTo>
                    <a:lnTo>
                      <a:pt x="199" y="96"/>
                    </a:lnTo>
                    <a:lnTo>
                      <a:pt x="211" y="98"/>
                    </a:lnTo>
                    <a:lnTo>
                      <a:pt x="219" y="98"/>
                    </a:lnTo>
                    <a:lnTo>
                      <a:pt x="221" y="99"/>
                    </a:lnTo>
                    <a:lnTo>
                      <a:pt x="236" y="109"/>
                    </a:lnTo>
                    <a:lnTo>
                      <a:pt x="239" y="112"/>
                    </a:lnTo>
                    <a:lnTo>
                      <a:pt x="247" y="123"/>
                    </a:lnTo>
                    <a:lnTo>
                      <a:pt x="260" y="130"/>
                    </a:lnTo>
                    <a:lnTo>
                      <a:pt x="271" y="134"/>
                    </a:lnTo>
                    <a:lnTo>
                      <a:pt x="285" y="136"/>
                    </a:lnTo>
                    <a:lnTo>
                      <a:pt x="286" y="136"/>
                    </a:lnTo>
                    <a:lnTo>
                      <a:pt x="321" y="172"/>
                    </a:lnTo>
                    <a:lnTo>
                      <a:pt x="321" y="175"/>
                    </a:lnTo>
                    <a:lnTo>
                      <a:pt x="319" y="176"/>
                    </a:lnTo>
                    <a:lnTo>
                      <a:pt x="313" y="181"/>
                    </a:lnTo>
                    <a:lnTo>
                      <a:pt x="312" y="181"/>
                    </a:lnTo>
                    <a:lnTo>
                      <a:pt x="306" y="180"/>
                    </a:lnTo>
                    <a:lnTo>
                      <a:pt x="300" y="184"/>
                    </a:lnTo>
                    <a:lnTo>
                      <a:pt x="291" y="194"/>
                    </a:lnTo>
                    <a:lnTo>
                      <a:pt x="289" y="201"/>
                    </a:lnTo>
                    <a:lnTo>
                      <a:pt x="289" y="203"/>
                    </a:lnTo>
                    <a:lnTo>
                      <a:pt x="293" y="214"/>
                    </a:lnTo>
                    <a:lnTo>
                      <a:pt x="296" y="221"/>
                    </a:lnTo>
                    <a:lnTo>
                      <a:pt x="313" y="231"/>
                    </a:lnTo>
                    <a:lnTo>
                      <a:pt x="334" y="251"/>
                    </a:lnTo>
                    <a:lnTo>
                      <a:pt x="337" y="251"/>
                    </a:lnTo>
                    <a:lnTo>
                      <a:pt x="351" y="247"/>
                    </a:lnTo>
                    <a:lnTo>
                      <a:pt x="352" y="247"/>
                    </a:lnTo>
                    <a:lnTo>
                      <a:pt x="370" y="255"/>
                    </a:lnTo>
                    <a:lnTo>
                      <a:pt x="371" y="256"/>
                    </a:lnTo>
                    <a:lnTo>
                      <a:pt x="372" y="258"/>
                    </a:lnTo>
                    <a:lnTo>
                      <a:pt x="373" y="259"/>
                    </a:lnTo>
                    <a:lnTo>
                      <a:pt x="373" y="261"/>
                    </a:lnTo>
                    <a:lnTo>
                      <a:pt x="375" y="263"/>
                    </a:lnTo>
                    <a:lnTo>
                      <a:pt x="375" y="265"/>
                    </a:lnTo>
                    <a:lnTo>
                      <a:pt x="372" y="273"/>
                    </a:lnTo>
                    <a:lnTo>
                      <a:pt x="371" y="279"/>
                    </a:lnTo>
                    <a:lnTo>
                      <a:pt x="370" y="298"/>
                    </a:lnTo>
                    <a:lnTo>
                      <a:pt x="385" y="291"/>
                    </a:lnTo>
                    <a:lnTo>
                      <a:pt x="387" y="291"/>
                    </a:lnTo>
                    <a:lnTo>
                      <a:pt x="393" y="295"/>
                    </a:lnTo>
                    <a:lnTo>
                      <a:pt x="394" y="296"/>
                    </a:lnTo>
                    <a:lnTo>
                      <a:pt x="395" y="298"/>
                    </a:lnTo>
                    <a:lnTo>
                      <a:pt x="399" y="303"/>
                    </a:lnTo>
                    <a:lnTo>
                      <a:pt x="399" y="309"/>
                    </a:lnTo>
                    <a:lnTo>
                      <a:pt x="394" y="320"/>
                    </a:lnTo>
                    <a:lnTo>
                      <a:pt x="394" y="321"/>
                    </a:lnTo>
                    <a:lnTo>
                      <a:pt x="382" y="335"/>
                    </a:lnTo>
                    <a:lnTo>
                      <a:pt x="382" y="336"/>
                    </a:lnTo>
                    <a:lnTo>
                      <a:pt x="377" y="338"/>
                    </a:lnTo>
                    <a:lnTo>
                      <a:pt x="374" y="338"/>
                    </a:lnTo>
                    <a:lnTo>
                      <a:pt x="368" y="336"/>
                    </a:lnTo>
                    <a:lnTo>
                      <a:pt x="354" y="328"/>
                    </a:lnTo>
                    <a:lnTo>
                      <a:pt x="346" y="330"/>
                    </a:lnTo>
                    <a:lnTo>
                      <a:pt x="343" y="333"/>
                    </a:lnTo>
                    <a:lnTo>
                      <a:pt x="339" y="335"/>
                    </a:lnTo>
                    <a:lnTo>
                      <a:pt x="342" y="350"/>
                    </a:lnTo>
                    <a:lnTo>
                      <a:pt x="342" y="354"/>
                    </a:lnTo>
                    <a:lnTo>
                      <a:pt x="345" y="358"/>
                    </a:lnTo>
                    <a:lnTo>
                      <a:pt x="351" y="364"/>
                    </a:lnTo>
                    <a:lnTo>
                      <a:pt x="362" y="378"/>
                    </a:lnTo>
                    <a:lnTo>
                      <a:pt x="371" y="384"/>
                    </a:lnTo>
                    <a:lnTo>
                      <a:pt x="377" y="382"/>
                    </a:lnTo>
                    <a:lnTo>
                      <a:pt x="378" y="382"/>
                    </a:lnTo>
                    <a:lnTo>
                      <a:pt x="384" y="383"/>
                    </a:lnTo>
                    <a:lnTo>
                      <a:pt x="385" y="383"/>
                    </a:lnTo>
                    <a:lnTo>
                      <a:pt x="394" y="396"/>
                    </a:lnTo>
                    <a:lnTo>
                      <a:pt x="394" y="398"/>
                    </a:lnTo>
                    <a:lnTo>
                      <a:pt x="384" y="417"/>
                    </a:lnTo>
                    <a:lnTo>
                      <a:pt x="389" y="424"/>
                    </a:lnTo>
                    <a:lnTo>
                      <a:pt x="393" y="427"/>
                    </a:lnTo>
                    <a:lnTo>
                      <a:pt x="406" y="435"/>
                    </a:lnTo>
                    <a:lnTo>
                      <a:pt x="407" y="435"/>
                    </a:lnTo>
                    <a:lnTo>
                      <a:pt x="410" y="439"/>
                    </a:lnTo>
                    <a:lnTo>
                      <a:pt x="410" y="440"/>
                    </a:lnTo>
                    <a:lnTo>
                      <a:pt x="419" y="454"/>
                    </a:lnTo>
                    <a:lnTo>
                      <a:pt x="427" y="461"/>
                    </a:lnTo>
                    <a:lnTo>
                      <a:pt x="432" y="464"/>
                    </a:lnTo>
                    <a:lnTo>
                      <a:pt x="446" y="466"/>
                    </a:lnTo>
                    <a:lnTo>
                      <a:pt x="463" y="481"/>
                    </a:lnTo>
                    <a:lnTo>
                      <a:pt x="477" y="491"/>
                    </a:lnTo>
                    <a:lnTo>
                      <a:pt x="478" y="491"/>
                    </a:lnTo>
                    <a:lnTo>
                      <a:pt x="493" y="509"/>
                    </a:lnTo>
                    <a:lnTo>
                      <a:pt x="511" y="513"/>
                    </a:lnTo>
                    <a:lnTo>
                      <a:pt x="512" y="513"/>
                    </a:lnTo>
                    <a:lnTo>
                      <a:pt x="518" y="516"/>
                    </a:lnTo>
                    <a:lnTo>
                      <a:pt x="519" y="517"/>
                    </a:lnTo>
                    <a:lnTo>
                      <a:pt x="521" y="540"/>
                    </a:lnTo>
                    <a:lnTo>
                      <a:pt x="521" y="541"/>
                    </a:lnTo>
                    <a:lnTo>
                      <a:pt x="519" y="550"/>
                    </a:lnTo>
                    <a:lnTo>
                      <a:pt x="519" y="551"/>
                    </a:lnTo>
                    <a:lnTo>
                      <a:pt x="514" y="558"/>
                    </a:lnTo>
                    <a:lnTo>
                      <a:pt x="510" y="567"/>
                    </a:lnTo>
                    <a:lnTo>
                      <a:pt x="513" y="575"/>
                    </a:lnTo>
                    <a:lnTo>
                      <a:pt x="517" y="582"/>
                    </a:lnTo>
                    <a:lnTo>
                      <a:pt x="524" y="580"/>
                    </a:lnTo>
                    <a:lnTo>
                      <a:pt x="524" y="579"/>
                    </a:lnTo>
                    <a:lnTo>
                      <a:pt x="535" y="577"/>
                    </a:lnTo>
                    <a:lnTo>
                      <a:pt x="536" y="577"/>
                    </a:lnTo>
                    <a:lnTo>
                      <a:pt x="552" y="589"/>
                    </a:lnTo>
                    <a:lnTo>
                      <a:pt x="556" y="596"/>
                    </a:lnTo>
                    <a:lnTo>
                      <a:pt x="559" y="622"/>
                    </a:lnTo>
                    <a:lnTo>
                      <a:pt x="561" y="630"/>
                    </a:lnTo>
                    <a:lnTo>
                      <a:pt x="562" y="648"/>
                    </a:lnTo>
                    <a:lnTo>
                      <a:pt x="560" y="657"/>
                    </a:lnTo>
                    <a:lnTo>
                      <a:pt x="561" y="660"/>
                    </a:lnTo>
                    <a:lnTo>
                      <a:pt x="561" y="662"/>
                    </a:lnTo>
                    <a:lnTo>
                      <a:pt x="563" y="667"/>
                    </a:lnTo>
                    <a:lnTo>
                      <a:pt x="574" y="678"/>
                    </a:lnTo>
                    <a:lnTo>
                      <a:pt x="575" y="678"/>
                    </a:lnTo>
                    <a:lnTo>
                      <a:pt x="591" y="673"/>
                    </a:lnTo>
                    <a:lnTo>
                      <a:pt x="600" y="669"/>
                    </a:lnTo>
                    <a:lnTo>
                      <a:pt x="602" y="666"/>
                    </a:lnTo>
                    <a:lnTo>
                      <a:pt x="604" y="666"/>
                    </a:lnTo>
                    <a:lnTo>
                      <a:pt x="605" y="667"/>
                    </a:lnTo>
                    <a:lnTo>
                      <a:pt x="610" y="663"/>
                    </a:lnTo>
                    <a:lnTo>
                      <a:pt x="617" y="668"/>
                    </a:lnTo>
                    <a:lnTo>
                      <a:pt x="632" y="701"/>
                    </a:lnTo>
                    <a:lnTo>
                      <a:pt x="628" y="709"/>
                    </a:lnTo>
                    <a:lnTo>
                      <a:pt x="619" y="720"/>
                    </a:lnTo>
                    <a:lnTo>
                      <a:pt x="601" y="748"/>
                    </a:lnTo>
                    <a:lnTo>
                      <a:pt x="615" y="775"/>
                    </a:lnTo>
                    <a:lnTo>
                      <a:pt x="617" y="780"/>
                    </a:lnTo>
                    <a:lnTo>
                      <a:pt x="626" y="784"/>
                    </a:lnTo>
                    <a:lnTo>
                      <a:pt x="628" y="786"/>
                    </a:lnTo>
                    <a:lnTo>
                      <a:pt x="633" y="793"/>
                    </a:lnTo>
                    <a:lnTo>
                      <a:pt x="644" y="804"/>
                    </a:lnTo>
                    <a:lnTo>
                      <a:pt x="649" y="807"/>
                    </a:lnTo>
                    <a:lnTo>
                      <a:pt x="660" y="802"/>
                    </a:lnTo>
                    <a:lnTo>
                      <a:pt x="664" y="801"/>
                    </a:lnTo>
                    <a:lnTo>
                      <a:pt x="667" y="799"/>
                    </a:lnTo>
                    <a:lnTo>
                      <a:pt x="672" y="799"/>
                    </a:lnTo>
                    <a:lnTo>
                      <a:pt x="686" y="803"/>
                    </a:lnTo>
                    <a:lnTo>
                      <a:pt x="691" y="802"/>
                    </a:lnTo>
                    <a:lnTo>
                      <a:pt x="718" y="792"/>
                    </a:lnTo>
                    <a:lnTo>
                      <a:pt x="725" y="793"/>
                    </a:lnTo>
                    <a:lnTo>
                      <a:pt x="769" y="815"/>
                    </a:lnTo>
                    <a:lnTo>
                      <a:pt x="780" y="816"/>
                    </a:lnTo>
                    <a:lnTo>
                      <a:pt x="798" y="827"/>
                    </a:lnTo>
                    <a:lnTo>
                      <a:pt x="809" y="832"/>
                    </a:lnTo>
                    <a:lnTo>
                      <a:pt x="813" y="828"/>
                    </a:lnTo>
                    <a:lnTo>
                      <a:pt x="825" y="820"/>
                    </a:lnTo>
                    <a:lnTo>
                      <a:pt x="826" y="819"/>
                    </a:lnTo>
                    <a:lnTo>
                      <a:pt x="831" y="815"/>
                    </a:lnTo>
                    <a:lnTo>
                      <a:pt x="828" y="809"/>
                    </a:lnTo>
                    <a:lnTo>
                      <a:pt x="828" y="807"/>
                    </a:lnTo>
                    <a:lnTo>
                      <a:pt x="825" y="798"/>
                    </a:lnTo>
                    <a:lnTo>
                      <a:pt x="824" y="775"/>
                    </a:lnTo>
                    <a:lnTo>
                      <a:pt x="839" y="771"/>
                    </a:lnTo>
                    <a:lnTo>
                      <a:pt x="845" y="770"/>
                    </a:lnTo>
                    <a:lnTo>
                      <a:pt x="848" y="766"/>
                    </a:lnTo>
                    <a:lnTo>
                      <a:pt x="850" y="762"/>
                    </a:lnTo>
                    <a:lnTo>
                      <a:pt x="850" y="758"/>
                    </a:lnTo>
                    <a:lnTo>
                      <a:pt x="851" y="752"/>
                    </a:lnTo>
                    <a:lnTo>
                      <a:pt x="845" y="741"/>
                    </a:lnTo>
                    <a:lnTo>
                      <a:pt x="833" y="724"/>
                    </a:lnTo>
                    <a:lnTo>
                      <a:pt x="832" y="722"/>
                    </a:lnTo>
                    <a:lnTo>
                      <a:pt x="831" y="717"/>
                    </a:lnTo>
                    <a:lnTo>
                      <a:pt x="831" y="715"/>
                    </a:lnTo>
                    <a:lnTo>
                      <a:pt x="832" y="713"/>
                    </a:lnTo>
                    <a:lnTo>
                      <a:pt x="833" y="713"/>
                    </a:lnTo>
                    <a:lnTo>
                      <a:pt x="833" y="705"/>
                    </a:lnTo>
                    <a:lnTo>
                      <a:pt x="830" y="703"/>
                    </a:lnTo>
                    <a:lnTo>
                      <a:pt x="817" y="687"/>
                    </a:lnTo>
                    <a:lnTo>
                      <a:pt x="808" y="681"/>
                    </a:lnTo>
                    <a:lnTo>
                      <a:pt x="820" y="665"/>
                    </a:lnTo>
                    <a:lnTo>
                      <a:pt x="839" y="650"/>
                    </a:lnTo>
                    <a:lnTo>
                      <a:pt x="841" y="648"/>
                    </a:lnTo>
                    <a:lnTo>
                      <a:pt x="848" y="649"/>
                    </a:lnTo>
                    <a:lnTo>
                      <a:pt x="855" y="655"/>
                    </a:lnTo>
                    <a:lnTo>
                      <a:pt x="866" y="667"/>
                    </a:lnTo>
                    <a:lnTo>
                      <a:pt x="868" y="668"/>
                    </a:lnTo>
                    <a:lnTo>
                      <a:pt x="886" y="674"/>
                    </a:lnTo>
                    <a:lnTo>
                      <a:pt x="902" y="677"/>
                    </a:lnTo>
                    <a:lnTo>
                      <a:pt x="904" y="674"/>
                    </a:lnTo>
                    <a:lnTo>
                      <a:pt x="911" y="668"/>
                    </a:lnTo>
                    <a:lnTo>
                      <a:pt x="919" y="665"/>
                    </a:lnTo>
                    <a:lnTo>
                      <a:pt x="927" y="664"/>
                    </a:lnTo>
                    <a:lnTo>
                      <a:pt x="930" y="663"/>
                    </a:lnTo>
                    <a:lnTo>
                      <a:pt x="938" y="655"/>
                    </a:lnTo>
                    <a:lnTo>
                      <a:pt x="941" y="650"/>
                    </a:lnTo>
                    <a:lnTo>
                      <a:pt x="948" y="646"/>
                    </a:lnTo>
                    <a:lnTo>
                      <a:pt x="973" y="642"/>
                    </a:lnTo>
                    <a:lnTo>
                      <a:pt x="976" y="653"/>
                    </a:lnTo>
                    <a:lnTo>
                      <a:pt x="993" y="674"/>
                    </a:lnTo>
                    <a:lnTo>
                      <a:pt x="1001" y="682"/>
                    </a:lnTo>
                    <a:lnTo>
                      <a:pt x="1004" y="686"/>
                    </a:lnTo>
                    <a:lnTo>
                      <a:pt x="1007" y="687"/>
                    </a:lnTo>
                    <a:lnTo>
                      <a:pt x="1011" y="690"/>
                    </a:lnTo>
                    <a:lnTo>
                      <a:pt x="1028" y="675"/>
                    </a:lnTo>
                    <a:lnTo>
                      <a:pt x="1032" y="672"/>
                    </a:lnTo>
                    <a:lnTo>
                      <a:pt x="1036" y="672"/>
                    </a:lnTo>
                    <a:lnTo>
                      <a:pt x="1066" y="692"/>
                    </a:lnTo>
                    <a:lnTo>
                      <a:pt x="1073" y="701"/>
                    </a:lnTo>
                    <a:lnTo>
                      <a:pt x="1078" y="709"/>
                    </a:lnTo>
                    <a:lnTo>
                      <a:pt x="1094" y="709"/>
                    </a:lnTo>
                    <a:lnTo>
                      <a:pt x="1096" y="720"/>
                    </a:lnTo>
                    <a:lnTo>
                      <a:pt x="1111" y="715"/>
                    </a:lnTo>
                    <a:lnTo>
                      <a:pt x="1126" y="715"/>
                    </a:lnTo>
                    <a:lnTo>
                      <a:pt x="1133" y="719"/>
                    </a:lnTo>
                    <a:lnTo>
                      <a:pt x="1135" y="726"/>
                    </a:lnTo>
                    <a:lnTo>
                      <a:pt x="1136" y="736"/>
                    </a:lnTo>
                    <a:lnTo>
                      <a:pt x="1135" y="738"/>
                    </a:lnTo>
                    <a:lnTo>
                      <a:pt x="1135" y="740"/>
                    </a:lnTo>
                    <a:lnTo>
                      <a:pt x="1134" y="744"/>
                    </a:lnTo>
                    <a:lnTo>
                      <a:pt x="1130" y="751"/>
                    </a:lnTo>
                    <a:lnTo>
                      <a:pt x="1128" y="753"/>
                    </a:lnTo>
                    <a:lnTo>
                      <a:pt x="1127" y="766"/>
                    </a:lnTo>
                    <a:lnTo>
                      <a:pt x="1127" y="767"/>
                    </a:lnTo>
                    <a:lnTo>
                      <a:pt x="1129" y="773"/>
                    </a:lnTo>
                    <a:lnTo>
                      <a:pt x="1131" y="776"/>
                    </a:lnTo>
                    <a:lnTo>
                      <a:pt x="1135" y="796"/>
                    </a:lnTo>
                    <a:lnTo>
                      <a:pt x="1135" y="797"/>
                    </a:lnTo>
                    <a:lnTo>
                      <a:pt x="1136" y="798"/>
                    </a:lnTo>
                    <a:lnTo>
                      <a:pt x="1136" y="801"/>
                    </a:lnTo>
                    <a:lnTo>
                      <a:pt x="1139" y="805"/>
                    </a:lnTo>
                    <a:lnTo>
                      <a:pt x="1140" y="806"/>
                    </a:lnTo>
                    <a:lnTo>
                      <a:pt x="1163" y="844"/>
                    </a:lnTo>
                    <a:lnTo>
                      <a:pt x="1164" y="849"/>
                    </a:lnTo>
                    <a:lnTo>
                      <a:pt x="1164" y="850"/>
                    </a:lnTo>
                    <a:lnTo>
                      <a:pt x="1165" y="854"/>
                    </a:lnTo>
                    <a:lnTo>
                      <a:pt x="1163" y="868"/>
                    </a:lnTo>
                    <a:lnTo>
                      <a:pt x="1163" y="894"/>
                    </a:lnTo>
                    <a:lnTo>
                      <a:pt x="1164" y="895"/>
                    </a:lnTo>
                    <a:lnTo>
                      <a:pt x="1166" y="899"/>
                    </a:lnTo>
                    <a:lnTo>
                      <a:pt x="1167" y="903"/>
                    </a:lnTo>
                    <a:lnTo>
                      <a:pt x="1169" y="904"/>
                    </a:lnTo>
                    <a:lnTo>
                      <a:pt x="1174" y="908"/>
                    </a:lnTo>
                    <a:lnTo>
                      <a:pt x="1176" y="909"/>
                    </a:lnTo>
                    <a:lnTo>
                      <a:pt x="1177" y="910"/>
                    </a:lnTo>
                    <a:lnTo>
                      <a:pt x="1181" y="912"/>
                    </a:lnTo>
                    <a:lnTo>
                      <a:pt x="1185" y="912"/>
                    </a:lnTo>
                    <a:lnTo>
                      <a:pt x="1199" y="905"/>
                    </a:lnTo>
                    <a:lnTo>
                      <a:pt x="1200" y="905"/>
                    </a:lnTo>
                    <a:lnTo>
                      <a:pt x="1202" y="903"/>
                    </a:lnTo>
                    <a:lnTo>
                      <a:pt x="1203" y="899"/>
                    </a:lnTo>
                    <a:lnTo>
                      <a:pt x="1203" y="887"/>
                    </a:lnTo>
                    <a:lnTo>
                      <a:pt x="1207" y="881"/>
                    </a:lnTo>
                    <a:lnTo>
                      <a:pt x="1207" y="879"/>
                    </a:lnTo>
                    <a:lnTo>
                      <a:pt x="1210" y="877"/>
                    </a:lnTo>
                    <a:lnTo>
                      <a:pt x="1212" y="875"/>
                    </a:lnTo>
                    <a:lnTo>
                      <a:pt x="1216" y="873"/>
                    </a:lnTo>
                    <a:lnTo>
                      <a:pt x="1229" y="868"/>
                    </a:lnTo>
                    <a:lnTo>
                      <a:pt x="1236" y="863"/>
                    </a:lnTo>
                    <a:lnTo>
                      <a:pt x="1237" y="861"/>
                    </a:lnTo>
                    <a:lnTo>
                      <a:pt x="1237" y="856"/>
                    </a:lnTo>
                    <a:lnTo>
                      <a:pt x="1234" y="853"/>
                    </a:lnTo>
                    <a:lnTo>
                      <a:pt x="1226" y="842"/>
                    </a:lnTo>
                    <a:lnTo>
                      <a:pt x="1222" y="834"/>
                    </a:lnTo>
                    <a:lnTo>
                      <a:pt x="1220" y="818"/>
                    </a:lnTo>
                    <a:lnTo>
                      <a:pt x="1220" y="815"/>
                    </a:lnTo>
                    <a:lnTo>
                      <a:pt x="1221" y="808"/>
                    </a:lnTo>
                    <a:lnTo>
                      <a:pt x="1221" y="806"/>
                    </a:lnTo>
                    <a:lnTo>
                      <a:pt x="1223" y="806"/>
                    </a:lnTo>
                    <a:lnTo>
                      <a:pt x="1225" y="805"/>
                    </a:lnTo>
                    <a:lnTo>
                      <a:pt x="1226" y="806"/>
                    </a:lnTo>
                    <a:lnTo>
                      <a:pt x="1245" y="802"/>
                    </a:lnTo>
                    <a:lnTo>
                      <a:pt x="1247" y="799"/>
                    </a:lnTo>
                    <a:lnTo>
                      <a:pt x="1252" y="797"/>
                    </a:lnTo>
                    <a:lnTo>
                      <a:pt x="1256" y="797"/>
                    </a:lnTo>
                    <a:lnTo>
                      <a:pt x="1260" y="798"/>
                    </a:lnTo>
                    <a:lnTo>
                      <a:pt x="1271" y="804"/>
                    </a:lnTo>
                    <a:lnTo>
                      <a:pt x="1272" y="805"/>
                    </a:lnTo>
                    <a:lnTo>
                      <a:pt x="1272" y="807"/>
                    </a:lnTo>
                    <a:lnTo>
                      <a:pt x="1271" y="810"/>
                    </a:lnTo>
                    <a:lnTo>
                      <a:pt x="1269" y="811"/>
                    </a:lnTo>
                    <a:lnTo>
                      <a:pt x="1258" y="821"/>
                    </a:lnTo>
                    <a:lnTo>
                      <a:pt x="1257" y="824"/>
                    </a:lnTo>
                    <a:lnTo>
                      <a:pt x="1256" y="826"/>
                    </a:lnTo>
                    <a:lnTo>
                      <a:pt x="1256" y="833"/>
                    </a:lnTo>
                    <a:lnTo>
                      <a:pt x="1258" y="840"/>
                    </a:lnTo>
                    <a:lnTo>
                      <a:pt x="1259" y="841"/>
                    </a:lnTo>
                    <a:lnTo>
                      <a:pt x="1260" y="841"/>
                    </a:lnTo>
                    <a:lnTo>
                      <a:pt x="1282" y="835"/>
                    </a:lnTo>
                    <a:lnTo>
                      <a:pt x="1287" y="831"/>
                    </a:lnTo>
                    <a:lnTo>
                      <a:pt x="1289" y="831"/>
                    </a:lnTo>
                    <a:lnTo>
                      <a:pt x="1292" y="830"/>
                    </a:lnTo>
                    <a:lnTo>
                      <a:pt x="1295" y="830"/>
                    </a:lnTo>
                    <a:lnTo>
                      <a:pt x="1302" y="845"/>
                    </a:lnTo>
                    <a:lnTo>
                      <a:pt x="1304" y="848"/>
                    </a:lnTo>
                    <a:lnTo>
                      <a:pt x="1307" y="854"/>
                    </a:lnTo>
                    <a:lnTo>
                      <a:pt x="1313" y="861"/>
                    </a:lnTo>
                    <a:lnTo>
                      <a:pt x="1324" y="868"/>
                    </a:lnTo>
                    <a:lnTo>
                      <a:pt x="1344" y="876"/>
                    </a:lnTo>
                    <a:lnTo>
                      <a:pt x="1381" y="855"/>
                    </a:lnTo>
                    <a:lnTo>
                      <a:pt x="1393" y="855"/>
                    </a:lnTo>
                    <a:lnTo>
                      <a:pt x="1398" y="858"/>
                    </a:lnTo>
                    <a:lnTo>
                      <a:pt x="1405" y="864"/>
                    </a:lnTo>
                    <a:lnTo>
                      <a:pt x="1415" y="875"/>
                    </a:lnTo>
                    <a:lnTo>
                      <a:pt x="1416" y="880"/>
                    </a:lnTo>
                    <a:lnTo>
                      <a:pt x="1417" y="882"/>
                    </a:lnTo>
                    <a:lnTo>
                      <a:pt x="1417" y="884"/>
                    </a:lnTo>
                    <a:lnTo>
                      <a:pt x="1416" y="886"/>
                    </a:lnTo>
                    <a:lnTo>
                      <a:pt x="1418" y="891"/>
                    </a:lnTo>
                    <a:lnTo>
                      <a:pt x="1421" y="890"/>
                    </a:lnTo>
                    <a:lnTo>
                      <a:pt x="1427" y="878"/>
                    </a:lnTo>
                    <a:lnTo>
                      <a:pt x="1427" y="872"/>
                    </a:lnTo>
                    <a:lnTo>
                      <a:pt x="1430" y="869"/>
                    </a:lnTo>
                    <a:lnTo>
                      <a:pt x="1439" y="867"/>
                    </a:lnTo>
                    <a:lnTo>
                      <a:pt x="1446" y="864"/>
                    </a:lnTo>
                    <a:lnTo>
                      <a:pt x="1453" y="864"/>
                    </a:lnTo>
                    <a:lnTo>
                      <a:pt x="1470" y="860"/>
                    </a:lnTo>
                    <a:lnTo>
                      <a:pt x="1475" y="857"/>
                    </a:lnTo>
                    <a:lnTo>
                      <a:pt x="1483" y="854"/>
                    </a:lnTo>
                    <a:lnTo>
                      <a:pt x="1495" y="852"/>
                    </a:lnTo>
                    <a:lnTo>
                      <a:pt x="1501" y="856"/>
                    </a:lnTo>
                    <a:lnTo>
                      <a:pt x="1529" y="867"/>
                    </a:lnTo>
                    <a:lnTo>
                      <a:pt x="1531" y="867"/>
                    </a:lnTo>
                    <a:lnTo>
                      <a:pt x="1540" y="866"/>
                    </a:lnTo>
                    <a:lnTo>
                      <a:pt x="1550" y="863"/>
                    </a:lnTo>
                    <a:lnTo>
                      <a:pt x="1556" y="868"/>
                    </a:lnTo>
                    <a:lnTo>
                      <a:pt x="1558" y="876"/>
                    </a:lnTo>
                    <a:lnTo>
                      <a:pt x="1558" y="880"/>
                    </a:lnTo>
                    <a:lnTo>
                      <a:pt x="1572" y="882"/>
                    </a:lnTo>
                    <a:lnTo>
                      <a:pt x="1585" y="872"/>
                    </a:lnTo>
                    <a:lnTo>
                      <a:pt x="1589" y="867"/>
                    </a:lnTo>
                    <a:lnTo>
                      <a:pt x="1607" y="825"/>
                    </a:lnTo>
                    <a:lnTo>
                      <a:pt x="1609" y="822"/>
                    </a:lnTo>
                    <a:lnTo>
                      <a:pt x="1633" y="805"/>
                    </a:lnTo>
                    <a:lnTo>
                      <a:pt x="1653" y="803"/>
                    </a:lnTo>
                    <a:lnTo>
                      <a:pt x="1659" y="807"/>
                    </a:lnTo>
                    <a:lnTo>
                      <a:pt x="1677" y="805"/>
                    </a:lnTo>
                    <a:lnTo>
                      <a:pt x="1684" y="801"/>
                    </a:lnTo>
                    <a:lnTo>
                      <a:pt x="1687" y="793"/>
                    </a:lnTo>
                    <a:lnTo>
                      <a:pt x="1686" y="771"/>
                    </a:lnTo>
                    <a:lnTo>
                      <a:pt x="1689" y="751"/>
                    </a:lnTo>
                    <a:lnTo>
                      <a:pt x="1688" y="745"/>
                    </a:lnTo>
                    <a:lnTo>
                      <a:pt x="1688" y="734"/>
                    </a:lnTo>
                    <a:lnTo>
                      <a:pt x="1690" y="732"/>
                    </a:lnTo>
                    <a:lnTo>
                      <a:pt x="1710" y="725"/>
                    </a:lnTo>
                    <a:lnTo>
                      <a:pt x="1714" y="724"/>
                    </a:lnTo>
                    <a:lnTo>
                      <a:pt x="1715" y="724"/>
                    </a:lnTo>
                    <a:lnTo>
                      <a:pt x="1817" y="694"/>
                    </a:lnTo>
                    <a:lnTo>
                      <a:pt x="1819" y="694"/>
                    </a:lnTo>
                    <a:lnTo>
                      <a:pt x="1819" y="695"/>
                    </a:lnTo>
                    <a:lnTo>
                      <a:pt x="1817" y="699"/>
                    </a:lnTo>
                    <a:lnTo>
                      <a:pt x="1815" y="700"/>
                    </a:lnTo>
                    <a:lnTo>
                      <a:pt x="1810" y="718"/>
                    </a:lnTo>
                    <a:lnTo>
                      <a:pt x="1812" y="721"/>
                    </a:lnTo>
                    <a:lnTo>
                      <a:pt x="1813" y="722"/>
                    </a:lnTo>
                    <a:lnTo>
                      <a:pt x="1814" y="725"/>
                    </a:lnTo>
                    <a:lnTo>
                      <a:pt x="1814" y="727"/>
                    </a:lnTo>
                    <a:lnTo>
                      <a:pt x="1812" y="731"/>
                    </a:lnTo>
                    <a:lnTo>
                      <a:pt x="1807" y="734"/>
                    </a:lnTo>
                    <a:lnTo>
                      <a:pt x="1801" y="736"/>
                    </a:lnTo>
                    <a:lnTo>
                      <a:pt x="1800" y="742"/>
                    </a:lnTo>
                    <a:lnTo>
                      <a:pt x="1801" y="744"/>
                    </a:lnTo>
                    <a:lnTo>
                      <a:pt x="1808" y="746"/>
                    </a:lnTo>
                    <a:lnTo>
                      <a:pt x="1809" y="746"/>
                    </a:lnTo>
                    <a:lnTo>
                      <a:pt x="1812" y="745"/>
                    </a:lnTo>
                    <a:lnTo>
                      <a:pt x="1813" y="744"/>
                    </a:lnTo>
                    <a:lnTo>
                      <a:pt x="1815" y="743"/>
                    </a:lnTo>
                    <a:lnTo>
                      <a:pt x="1818" y="739"/>
                    </a:lnTo>
                    <a:lnTo>
                      <a:pt x="1826" y="735"/>
                    </a:lnTo>
                    <a:lnTo>
                      <a:pt x="1835" y="738"/>
                    </a:lnTo>
                    <a:lnTo>
                      <a:pt x="1839" y="742"/>
                    </a:lnTo>
                    <a:lnTo>
                      <a:pt x="1866" y="732"/>
                    </a:lnTo>
                    <a:lnTo>
                      <a:pt x="1882" y="728"/>
                    </a:lnTo>
                    <a:lnTo>
                      <a:pt x="1897" y="72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2" name="Freeform 25">
                <a:extLst>
                  <a:ext uri="{FF2B5EF4-FFF2-40B4-BE49-F238E27FC236}">
                    <a16:creationId xmlns:a16="http://schemas.microsoft.com/office/drawing/2014/main" id="{18E96DAC-33D4-4A59-AFF3-23550C9151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6" y="1213"/>
                <a:ext cx="130" cy="173"/>
              </a:xfrm>
              <a:custGeom>
                <a:avLst/>
                <a:gdLst>
                  <a:gd name="T0" fmla="*/ 393 w 908"/>
                  <a:gd name="T1" fmla="*/ 427 h 1211"/>
                  <a:gd name="T2" fmla="*/ 387 w 908"/>
                  <a:gd name="T3" fmla="*/ 437 h 1211"/>
                  <a:gd name="T4" fmla="*/ 383 w 908"/>
                  <a:gd name="T5" fmla="*/ 481 h 1211"/>
                  <a:gd name="T6" fmla="*/ 371 w 908"/>
                  <a:gd name="T7" fmla="*/ 497 h 1211"/>
                  <a:gd name="T8" fmla="*/ 361 w 908"/>
                  <a:gd name="T9" fmla="*/ 502 h 1211"/>
                  <a:gd name="T10" fmla="*/ 345 w 908"/>
                  <a:gd name="T11" fmla="*/ 504 h 1211"/>
                  <a:gd name="T12" fmla="*/ 317 w 908"/>
                  <a:gd name="T13" fmla="*/ 500 h 1211"/>
                  <a:gd name="T14" fmla="*/ 302 w 908"/>
                  <a:gd name="T15" fmla="*/ 506 h 1211"/>
                  <a:gd name="T16" fmla="*/ 298 w 908"/>
                  <a:gd name="T17" fmla="*/ 512 h 1211"/>
                  <a:gd name="T18" fmla="*/ 294 w 908"/>
                  <a:gd name="T19" fmla="*/ 538 h 1211"/>
                  <a:gd name="T20" fmla="*/ 298 w 908"/>
                  <a:gd name="T21" fmla="*/ 580 h 1211"/>
                  <a:gd name="T22" fmla="*/ 293 w 908"/>
                  <a:gd name="T23" fmla="*/ 597 h 1211"/>
                  <a:gd name="T24" fmla="*/ 292 w 908"/>
                  <a:gd name="T25" fmla="*/ 601 h 1211"/>
                  <a:gd name="T26" fmla="*/ 231 w 908"/>
                  <a:gd name="T27" fmla="*/ 687 h 1211"/>
                  <a:gd name="T28" fmla="*/ 218 w 908"/>
                  <a:gd name="T29" fmla="*/ 704 h 1211"/>
                  <a:gd name="T30" fmla="*/ 188 w 908"/>
                  <a:gd name="T31" fmla="*/ 746 h 1211"/>
                  <a:gd name="T32" fmla="*/ 134 w 908"/>
                  <a:gd name="T33" fmla="*/ 792 h 1211"/>
                  <a:gd name="T34" fmla="*/ 102 w 908"/>
                  <a:gd name="T35" fmla="*/ 811 h 1211"/>
                  <a:gd name="T36" fmla="*/ 84 w 908"/>
                  <a:gd name="T37" fmla="*/ 872 h 1211"/>
                  <a:gd name="T38" fmla="*/ 40 w 908"/>
                  <a:gd name="T39" fmla="*/ 967 h 1211"/>
                  <a:gd name="T40" fmla="*/ 53 w 908"/>
                  <a:gd name="T41" fmla="*/ 1024 h 1211"/>
                  <a:gd name="T42" fmla="*/ 53 w 908"/>
                  <a:gd name="T43" fmla="*/ 1087 h 1211"/>
                  <a:gd name="T44" fmla="*/ 61 w 908"/>
                  <a:gd name="T45" fmla="*/ 1127 h 1211"/>
                  <a:gd name="T46" fmla="*/ 53 w 908"/>
                  <a:gd name="T47" fmla="*/ 1162 h 1211"/>
                  <a:gd name="T48" fmla="*/ 44 w 908"/>
                  <a:gd name="T49" fmla="*/ 1175 h 1211"/>
                  <a:gd name="T50" fmla="*/ 39 w 908"/>
                  <a:gd name="T51" fmla="*/ 1180 h 1211"/>
                  <a:gd name="T52" fmla="*/ 23 w 908"/>
                  <a:gd name="T53" fmla="*/ 1190 h 1211"/>
                  <a:gd name="T54" fmla="*/ 1 w 908"/>
                  <a:gd name="T55" fmla="*/ 1208 h 1211"/>
                  <a:gd name="T56" fmla="*/ 908 w 908"/>
                  <a:gd name="T57" fmla="*/ 1211 h 1211"/>
                  <a:gd name="T58" fmla="*/ 635 w 908"/>
                  <a:gd name="T59" fmla="*/ 0 h 1211"/>
                  <a:gd name="T60" fmla="*/ 629 w 908"/>
                  <a:gd name="T61" fmla="*/ 14 h 1211"/>
                  <a:gd name="T62" fmla="*/ 615 w 908"/>
                  <a:gd name="T63" fmla="*/ 45 h 1211"/>
                  <a:gd name="T64" fmla="*/ 583 w 908"/>
                  <a:gd name="T65" fmla="*/ 99 h 1211"/>
                  <a:gd name="T66" fmla="*/ 560 w 908"/>
                  <a:gd name="T67" fmla="*/ 142 h 1211"/>
                  <a:gd name="T68" fmla="*/ 551 w 908"/>
                  <a:gd name="T69" fmla="*/ 164 h 1211"/>
                  <a:gd name="T70" fmla="*/ 525 w 908"/>
                  <a:gd name="T71" fmla="*/ 255 h 1211"/>
                  <a:gd name="T72" fmla="*/ 521 w 908"/>
                  <a:gd name="T73" fmla="*/ 268 h 1211"/>
                  <a:gd name="T74" fmla="*/ 518 w 908"/>
                  <a:gd name="T75" fmla="*/ 281 h 1211"/>
                  <a:gd name="T76" fmla="*/ 513 w 908"/>
                  <a:gd name="T77" fmla="*/ 317 h 1211"/>
                  <a:gd name="T78" fmla="*/ 511 w 908"/>
                  <a:gd name="T79" fmla="*/ 331 h 1211"/>
                  <a:gd name="T80" fmla="*/ 497 w 908"/>
                  <a:gd name="T81" fmla="*/ 368 h 1211"/>
                  <a:gd name="T82" fmla="*/ 463 w 908"/>
                  <a:gd name="T83" fmla="*/ 411 h 1211"/>
                  <a:gd name="T84" fmla="*/ 450 w 908"/>
                  <a:gd name="T85" fmla="*/ 419 h 1211"/>
                  <a:gd name="T86" fmla="*/ 436 w 908"/>
                  <a:gd name="T87" fmla="*/ 421 h 1211"/>
                  <a:gd name="T88" fmla="*/ 424 w 908"/>
                  <a:gd name="T89" fmla="*/ 418 h 1211"/>
                  <a:gd name="T90" fmla="*/ 401 w 908"/>
                  <a:gd name="T91" fmla="*/ 422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08" h="1211">
                    <a:moveTo>
                      <a:pt x="401" y="422"/>
                    </a:moveTo>
                    <a:lnTo>
                      <a:pt x="393" y="427"/>
                    </a:lnTo>
                    <a:lnTo>
                      <a:pt x="391" y="431"/>
                    </a:lnTo>
                    <a:lnTo>
                      <a:pt x="387" y="437"/>
                    </a:lnTo>
                    <a:lnTo>
                      <a:pt x="385" y="474"/>
                    </a:lnTo>
                    <a:lnTo>
                      <a:pt x="383" y="481"/>
                    </a:lnTo>
                    <a:lnTo>
                      <a:pt x="376" y="492"/>
                    </a:lnTo>
                    <a:lnTo>
                      <a:pt x="371" y="497"/>
                    </a:lnTo>
                    <a:lnTo>
                      <a:pt x="366" y="500"/>
                    </a:lnTo>
                    <a:lnTo>
                      <a:pt x="361" y="502"/>
                    </a:lnTo>
                    <a:lnTo>
                      <a:pt x="350" y="504"/>
                    </a:lnTo>
                    <a:lnTo>
                      <a:pt x="345" y="504"/>
                    </a:lnTo>
                    <a:lnTo>
                      <a:pt x="324" y="500"/>
                    </a:lnTo>
                    <a:lnTo>
                      <a:pt x="317" y="500"/>
                    </a:lnTo>
                    <a:lnTo>
                      <a:pt x="310" y="502"/>
                    </a:lnTo>
                    <a:lnTo>
                      <a:pt x="302" y="506"/>
                    </a:lnTo>
                    <a:lnTo>
                      <a:pt x="300" y="508"/>
                    </a:lnTo>
                    <a:lnTo>
                      <a:pt x="298" y="512"/>
                    </a:lnTo>
                    <a:lnTo>
                      <a:pt x="296" y="520"/>
                    </a:lnTo>
                    <a:lnTo>
                      <a:pt x="294" y="538"/>
                    </a:lnTo>
                    <a:lnTo>
                      <a:pt x="294" y="541"/>
                    </a:lnTo>
                    <a:lnTo>
                      <a:pt x="298" y="580"/>
                    </a:lnTo>
                    <a:lnTo>
                      <a:pt x="297" y="589"/>
                    </a:lnTo>
                    <a:lnTo>
                      <a:pt x="293" y="597"/>
                    </a:lnTo>
                    <a:lnTo>
                      <a:pt x="293" y="599"/>
                    </a:lnTo>
                    <a:lnTo>
                      <a:pt x="292" y="601"/>
                    </a:lnTo>
                    <a:lnTo>
                      <a:pt x="232" y="685"/>
                    </a:lnTo>
                    <a:lnTo>
                      <a:pt x="231" y="687"/>
                    </a:lnTo>
                    <a:lnTo>
                      <a:pt x="222" y="700"/>
                    </a:lnTo>
                    <a:lnTo>
                      <a:pt x="218" y="704"/>
                    </a:lnTo>
                    <a:lnTo>
                      <a:pt x="190" y="744"/>
                    </a:lnTo>
                    <a:lnTo>
                      <a:pt x="188" y="746"/>
                    </a:lnTo>
                    <a:lnTo>
                      <a:pt x="178" y="758"/>
                    </a:lnTo>
                    <a:lnTo>
                      <a:pt x="134" y="792"/>
                    </a:lnTo>
                    <a:lnTo>
                      <a:pt x="111" y="802"/>
                    </a:lnTo>
                    <a:lnTo>
                      <a:pt x="102" y="811"/>
                    </a:lnTo>
                    <a:lnTo>
                      <a:pt x="97" y="817"/>
                    </a:lnTo>
                    <a:lnTo>
                      <a:pt x="84" y="872"/>
                    </a:lnTo>
                    <a:lnTo>
                      <a:pt x="46" y="945"/>
                    </a:lnTo>
                    <a:lnTo>
                      <a:pt x="40" y="967"/>
                    </a:lnTo>
                    <a:lnTo>
                      <a:pt x="41" y="980"/>
                    </a:lnTo>
                    <a:lnTo>
                      <a:pt x="53" y="1024"/>
                    </a:lnTo>
                    <a:lnTo>
                      <a:pt x="52" y="1084"/>
                    </a:lnTo>
                    <a:lnTo>
                      <a:pt x="53" y="1087"/>
                    </a:lnTo>
                    <a:lnTo>
                      <a:pt x="60" y="1118"/>
                    </a:lnTo>
                    <a:lnTo>
                      <a:pt x="61" y="1127"/>
                    </a:lnTo>
                    <a:lnTo>
                      <a:pt x="60" y="1136"/>
                    </a:lnTo>
                    <a:lnTo>
                      <a:pt x="53" y="1162"/>
                    </a:lnTo>
                    <a:lnTo>
                      <a:pt x="47" y="1170"/>
                    </a:lnTo>
                    <a:lnTo>
                      <a:pt x="44" y="1175"/>
                    </a:lnTo>
                    <a:lnTo>
                      <a:pt x="39" y="1179"/>
                    </a:lnTo>
                    <a:lnTo>
                      <a:pt x="39" y="1180"/>
                    </a:lnTo>
                    <a:lnTo>
                      <a:pt x="26" y="1187"/>
                    </a:lnTo>
                    <a:lnTo>
                      <a:pt x="23" y="1190"/>
                    </a:lnTo>
                    <a:lnTo>
                      <a:pt x="6" y="1201"/>
                    </a:lnTo>
                    <a:lnTo>
                      <a:pt x="1" y="1208"/>
                    </a:lnTo>
                    <a:lnTo>
                      <a:pt x="0" y="1211"/>
                    </a:lnTo>
                    <a:lnTo>
                      <a:pt x="908" y="1211"/>
                    </a:lnTo>
                    <a:lnTo>
                      <a:pt x="908" y="0"/>
                    </a:lnTo>
                    <a:lnTo>
                      <a:pt x="635" y="0"/>
                    </a:lnTo>
                    <a:lnTo>
                      <a:pt x="629" y="12"/>
                    </a:lnTo>
                    <a:lnTo>
                      <a:pt x="629" y="14"/>
                    </a:lnTo>
                    <a:lnTo>
                      <a:pt x="618" y="41"/>
                    </a:lnTo>
                    <a:lnTo>
                      <a:pt x="615" y="45"/>
                    </a:lnTo>
                    <a:lnTo>
                      <a:pt x="588" y="89"/>
                    </a:lnTo>
                    <a:lnTo>
                      <a:pt x="583" y="99"/>
                    </a:lnTo>
                    <a:lnTo>
                      <a:pt x="579" y="105"/>
                    </a:lnTo>
                    <a:lnTo>
                      <a:pt x="560" y="142"/>
                    </a:lnTo>
                    <a:lnTo>
                      <a:pt x="560" y="144"/>
                    </a:lnTo>
                    <a:lnTo>
                      <a:pt x="551" y="164"/>
                    </a:lnTo>
                    <a:lnTo>
                      <a:pt x="530" y="232"/>
                    </a:lnTo>
                    <a:lnTo>
                      <a:pt x="525" y="255"/>
                    </a:lnTo>
                    <a:lnTo>
                      <a:pt x="523" y="260"/>
                    </a:lnTo>
                    <a:lnTo>
                      <a:pt x="521" y="268"/>
                    </a:lnTo>
                    <a:lnTo>
                      <a:pt x="521" y="271"/>
                    </a:lnTo>
                    <a:lnTo>
                      <a:pt x="518" y="281"/>
                    </a:lnTo>
                    <a:lnTo>
                      <a:pt x="518" y="284"/>
                    </a:lnTo>
                    <a:lnTo>
                      <a:pt x="513" y="317"/>
                    </a:lnTo>
                    <a:lnTo>
                      <a:pt x="513" y="321"/>
                    </a:lnTo>
                    <a:lnTo>
                      <a:pt x="511" y="331"/>
                    </a:lnTo>
                    <a:lnTo>
                      <a:pt x="511" y="338"/>
                    </a:lnTo>
                    <a:lnTo>
                      <a:pt x="497" y="368"/>
                    </a:lnTo>
                    <a:lnTo>
                      <a:pt x="469" y="405"/>
                    </a:lnTo>
                    <a:lnTo>
                      <a:pt x="463" y="411"/>
                    </a:lnTo>
                    <a:lnTo>
                      <a:pt x="459" y="413"/>
                    </a:lnTo>
                    <a:lnTo>
                      <a:pt x="450" y="419"/>
                    </a:lnTo>
                    <a:lnTo>
                      <a:pt x="440" y="421"/>
                    </a:lnTo>
                    <a:lnTo>
                      <a:pt x="436" y="421"/>
                    </a:lnTo>
                    <a:lnTo>
                      <a:pt x="433" y="420"/>
                    </a:lnTo>
                    <a:lnTo>
                      <a:pt x="424" y="418"/>
                    </a:lnTo>
                    <a:lnTo>
                      <a:pt x="412" y="418"/>
                    </a:lnTo>
                    <a:lnTo>
                      <a:pt x="401" y="4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3" name="Freeform 26">
                <a:extLst>
                  <a:ext uri="{FF2B5EF4-FFF2-40B4-BE49-F238E27FC236}">
                    <a16:creationId xmlns:a16="http://schemas.microsoft.com/office/drawing/2014/main" id="{CF542419-DEBF-4D67-9D39-0870E4AB83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7" y="1386"/>
                <a:ext cx="169" cy="173"/>
              </a:xfrm>
              <a:custGeom>
                <a:avLst/>
                <a:gdLst>
                  <a:gd name="T0" fmla="*/ 272 w 1181"/>
                  <a:gd name="T1" fmla="*/ 4 h 1212"/>
                  <a:gd name="T2" fmla="*/ 271 w 1181"/>
                  <a:gd name="T3" fmla="*/ 94 h 1212"/>
                  <a:gd name="T4" fmla="*/ 256 w 1181"/>
                  <a:gd name="T5" fmla="*/ 142 h 1212"/>
                  <a:gd name="T6" fmla="*/ 230 w 1181"/>
                  <a:gd name="T7" fmla="*/ 228 h 1212"/>
                  <a:gd name="T8" fmla="*/ 229 w 1181"/>
                  <a:gd name="T9" fmla="*/ 234 h 1212"/>
                  <a:gd name="T10" fmla="*/ 230 w 1181"/>
                  <a:gd name="T11" fmla="*/ 286 h 1212"/>
                  <a:gd name="T12" fmla="*/ 237 w 1181"/>
                  <a:gd name="T13" fmla="*/ 310 h 1212"/>
                  <a:gd name="T14" fmla="*/ 240 w 1181"/>
                  <a:gd name="T15" fmla="*/ 321 h 1212"/>
                  <a:gd name="T16" fmla="*/ 260 w 1181"/>
                  <a:gd name="T17" fmla="*/ 396 h 1212"/>
                  <a:gd name="T18" fmla="*/ 259 w 1181"/>
                  <a:gd name="T19" fmla="*/ 408 h 1212"/>
                  <a:gd name="T20" fmla="*/ 247 w 1181"/>
                  <a:gd name="T21" fmla="*/ 430 h 1212"/>
                  <a:gd name="T22" fmla="*/ 239 w 1181"/>
                  <a:gd name="T23" fmla="*/ 437 h 1212"/>
                  <a:gd name="T24" fmla="*/ 204 w 1181"/>
                  <a:gd name="T25" fmla="*/ 453 h 1212"/>
                  <a:gd name="T26" fmla="*/ 193 w 1181"/>
                  <a:gd name="T27" fmla="*/ 460 h 1212"/>
                  <a:gd name="T28" fmla="*/ 177 w 1181"/>
                  <a:gd name="T29" fmla="*/ 479 h 1212"/>
                  <a:gd name="T30" fmla="*/ 171 w 1181"/>
                  <a:gd name="T31" fmla="*/ 503 h 1212"/>
                  <a:gd name="T32" fmla="*/ 162 w 1181"/>
                  <a:gd name="T33" fmla="*/ 593 h 1212"/>
                  <a:gd name="T34" fmla="*/ 161 w 1181"/>
                  <a:gd name="T35" fmla="*/ 601 h 1212"/>
                  <a:gd name="T36" fmla="*/ 160 w 1181"/>
                  <a:gd name="T37" fmla="*/ 604 h 1212"/>
                  <a:gd name="T38" fmla="*/ 151 w 1181"/>
                  <a:gd name="T39" fmla="*/ 651 h 1212"/>
                  <a:gd name="T40" fmla="*/ 147 w 1181"/>
                  <a:gd name="T41" fmla="*/ 674 h 1212"/>
                  <a:gd name="T42" fmla="*/ 140 w 1181"/>
                  <a:gd name="T43" fmla="*/ 691 h 1212"/>
                  <a:gd name="T44" fmla="*/ 132 w 1181"/>
                  <a:gd name="T45" fmla="*/ 699 h 1212"/>
                  <a:gd name="T46" fmla="*/ 107 w 1181"/>
                  <a:gd name="T47" fmla="*/ 723 h 1212"/>
                  <a:gd name="T48" fmla="*/ 52 w 1181"/>
                  <a:gd name="T49" fmla="*/ 834 h 1212"/>
                  <a:gd name="T50" fmla="*/ 43 w 1181"/>
                  <a:gd name="T51" fmla="*/ 848 h 1212"/>
                  <a:gd name="T52" fmla="*/ 40 w 1181"/>
                  <a:gd name="T53" fmla="*/ 856 h 1212"/>
                  <a:gd name="T54" fmla="*/ 39 w 1181"/>
                  <a:gd name="T55" fmla="*/ 864 h 1212"/>
                  <a:gd name="T56" fmla="*/ 44 w 1181"/>
                  <a:gd name="T57" fmla="*/ 901 h 1212"/>
                  <a:gd name="T58" fmla="*/ 40 w 1181"/>
                  <a:gd name="T59" fmla="*/ 913 h 1212"/>
                  <a:gd name="T60" fmla="*/ 26 w 1181"/>
                  <a:gd name="T61" fmla="*/ 927 h 1212"/>
                  <a:gd name="T62" fmla="*/ 15 w 1181"/>
                  <a:gd name="T63" fmla="*/ 934 h 1212"/>
                  <a:gd name="T64" fmla="*/ 10 w 1181"/>
                  <a:gd name="T65" fmla="*/ 941 h 1212"/>
                  <a:gd name="T66" fmla="*/ 9 w 1181"/>
                  <a:gd name="T67" fmla="*/ 946 h 1212"/>
                  <a:gd name="T68" fmla="*/ 8 w 1181"/>
                  <a:gd name="T69" fmla="*/ 961 h 1212"/>
                  <a:gd name="T70" fmla="*/ 13 w 1181"/>
                  <a:gd name="T71" fmla="*/ 983 h 1212"/>
                  <a:gd name="T72" fmla="*/ 10 w 1181"/>
                  <a:gd name="T73" fmla="*/ 1016 h 1212"/>
                  <a:gd name="T74" fmla="*/ 1 w 1181"/>
                  <a:gd name="T75" fmla="*/ 1039 h 1212"/>
                  <a:gd name="T76" fmla="*/ 1 w 1181"/>
                  <a:gd name="T77" fmla="*/ 1063 h 1212"/>
                  <a:gd name="T78" fmla="*/ 11 w 1181"/>
                  <a:gd name="T79" fmla="*/ 1124 h 1212"/>
                  <a:gd name="T80" fmla="*/ 5 w 1181"/>
                  <a:gd name="T81" fmla="*/ 1165 h 1212"/>
                  <a:gd name="T82" fmla="*/ 11 w 1181"/>
                  <a:gd name="T83" fmla="*/ 1177 h 1212"/>
                  <a:gd name="T84" fmla="*/ 1181 w 1181"/>
                  <a:gd name="T85" fmla="*/ 1212 h 1212"/>
                  <a:gd name="T86" fmla="*/ 273 w 1181"/>
                  <a:gd name="T87" fmla="*/ 0 h 1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81" h="1212">
                    <a:moveTo>
                      <a:pt x="273" y="0"/>
                    </a:moveTo>
                    <a:lnTo>
                      <a:pt x="272" y="4"/>
                    </a:lnTo>
                    <a:lnTo>
                      <a:pt x="275" y="71"/>
                    </a:lnTo>
                    <a:lnTo>
                      <a:pt x="271" y="94"/>
                    </a:lnTo>
                    <a:lnTo>
                      <a:pt x="258" y="137"/>
                    </a:lnTo>
                    <a:lnTo>
                      <a:pt x="256" y="142"/>
                    </a:lnTo>
                    <a:lnTo>
                      <a:pt x="232" y="217"/>
                    </a:lnTo>
                    <a:lnTo>
                      <a:pt x="230" y="228"/>
                    </a:lnTo>
                    <a:lnTo>
                      <a:pt x="230" y="230"/>
                    </a:lnTo>
                    <a:lnTo>
                      <a:pt x="229" y="234"/>
                    </a:lnTo>
                    <a:lnTo>
                      <a:pt x="228" y="273"/>
                    </a:lnTo>
                    <a:lnTo>
                      <a:pt x="230" y="286"/>
                    </a:lnTo>
                    <a:lnTo>
                      <a:pt x="236" y="308"/>
                    </a:lnTo>
                    <a:lnTo>
                      <a:pt x="237" y="310"/>
                    </a:lnTo>
                    <a:lnTo>
                      <a:pt x="237" y="313"/>
                    </a:lnTo>
                    <a:lnTo>
                      <a:pt x="240" y="321"/>
                    </a:lnTo>
                    <a:lnTo>
                      <a:pt x="259" y="389"/>
                    </a:lnTo>
                    <a:lnTo>
                      <a:pt x="260" y="396"/>
                    </a:lnTo>
                    <a:lnTo>
                      <a:pt x="259" y="402"/>
                    </a:lnTo>
                    <a:lnTo>
                      <a:pt x="259" y="408"/>
                    </a:lnTo>
                    <a:lnTo>
                      <a:pt x="255" y="420"/>
                    </a:lnTo>
                    <a:lnTo>
                      <a:pt x="247" y="430"/>
                    </a:lnTo>
                    <a:lnTo>
                      <a:pt x="243" y="433"/>
                    </a:lnTo>
                    <a:lnTo>
                      <a:pt x="239" y="437"/>
                    </a:lnTo>
                    <a:lnTo>
                      <a:pt x="210" y="451"/>
                    </a:lnTo>
                    <a:lnTo>
                      <a:pt x="204" y="453"/>
                    </a:lnTo>
                    <a:lnTo>
                      <a:pt x="197" y="457"/>
                    </a:lnTo>
                    <a:lnTo>
                      <a:pt x="193" y="460"/>
                    </a:lnTo>
                    <a:lnTo>
                      <a:pt x="185" y="468"/>
                    </a:lnTo>
                    <a:lnTo>
                      <a:pt x="177" y="479"/>
                    </a:lnTo>
                    <a:lnTo>
                      <a:pt x="172" y="496"/>
                    </a:lnTo>
                    <a:lnTo>
                      <a:pt x="171" y="503"/>
                    </a:lnTo>
                    <a:lnTo>
                      <a:pt x="173" y="532"/>
                    </a:lnTo>
                    <a:lnTo>
                      <a:pt x="162" y="593"/>
                    </a:lnTo>
                    <a:lnTo>
                      <a:pt x="162" y="598"/>
                    </a:lnTo>
                    <a:lnTo>
                      <a:pt x="161" y="601"/>
                    </a:lnTo>
                    <a:lnTo>
                      <a:pt x="161" y="603"/>
                    </a:lnTo>
                    <a:lnTo>
                      <a:pt x="160" y="604"/>
                    </a:lnTo>
                    <a:lnTo>
                      <a:pt x="151" y="650"/>
                    </a:lnTo>
                    <a:lnTo>
                      <a:pt x="151" y="651"/>
                    </a:lnTo>
                    <a:lnTo>
                      <a:pt x="148" y="665"/>
                    </a:lnTo>
                    <a:lnTo>
                      <a:pt x="147" y="674"/>
                    </a:lnTo>
                    <a:lnTo>
                      <a:pt x="143" y="687"/>
                    </a:lnTo>
                    <a:lnTo>
                      <a:pt x="140" y="691"/>
                    </a:lnTo>
                    <a:lnTo>
                      <a:pt x="134" y="696"/>
                    </a:lnTo>
                    <a:lnTo>
                      <a:pt x="132" y="699"/>
                    </a:lnTo>
                    <a:lnTo>
                      <a:pt x="112" y="716"/>
                    </a:lnTo>
                    <a:lnTo>
                      <a:pt x="107" y="723"/>
                    </a:lnTo>
                    <a:lnTo>
                      <a:pt x="86" y="784"/>
                    </a:lnTo>
                    <a:lnTo>
                      <a:pt x="52" y="834"/>
                    </a:lnTo>
                    <a:lnTo>
                      <a:pt x="50" y="838"/>
                    </a:lnTo>
                    <a:lnTo>
                      <a:pt x="43" y="848"/>
                    </a:lnTo>
                    <a:lnTo>
                      <a:pt x="41" y="852"/>
                    </a:lnTo>
                    <a:lnTo>
                      <a:pt x="40" y="856"/>
                    </a:lnTo>
                    <a:lnTo>
                      <a:pt x="40" y="861"/>
                    </a:lnTo>
                    <a:lnTo>
                      <a:pt x="39" y="864"/>
                    </a:lnTo>
                    <a:lnTo>
                      <a:pt x="44" y="891"/>
                    </a:lnTo>
                    <a:lnTo>
                      <a:pt x="44" y="901"/>
                    </a:lnTo>
                    <a:lnTo>
                      <a:pt x="42" y="905"/>
                    </a:lnTo>
                    <a:lnTo>
                      <a:pt x="40" y="913"/>
                    </a:lnTo>
                    <a:lnTo>
                      <a:pt x="35" y="920"/>
                    </a:lnTo>
                    <a:lnTo>
                      <a:pt x="26" y="927"/>
                    </a:lnTo>
                    <a:lnTo>
                      <a:pt x="22" y="929"/>
                    </a:lnTo>
                    <a:lnTo>
                      <a:pt x="15" y="934"/>
                    </a:lnTo>
                    <a:lnTo>
                      <a:pt x="12" y="937"/>
                    </a:lnTo>
                    <a:lnTo>
                      <a:pt x="10" y="941"/>
                    </a:lnTo>
                    <a:lnTo>
                      <a:pt x="9" y="944"/>
                    </a:lnTo>
                    <a:lnTo>
                      <a:pt x="9" y="946"/>
                    </a:lnTo>
                    <a:lnTo>
                      <a:pt x="7" y="953"/>
                    </a:lnTo>
                    <a:lnTo>
                      <a:pt x="8" y="961"/>
                    </a:lnTo>
                    <a:lnTo>
                      <a:pt x="9" y="963"/>
                    </a:lnTo>
                    <a:lnTo>
                      <a:pt x="13" y="983"/>
                    </a:lnTo>
                    <a:lnTo>
                      <a:pt x="14" y="1001"/>
                    </a:lnTo>
                    <a:lnTo>
                      <a:pt x="10" y="1016"/>
                    </a:lnTo>
                    <a:lnTo>
                      <a:pt x="5" y="1023"/>
                    </a:lnTo>
                    <a:lnTo>
                      <a:pt x="1" y="1039"/>
                    </a:lnTo>
                    <a:lnTo>
                      <a:pt x="0" y="1052"/>
                    </a:lnTo>
                    <a:lnTo>
                      <a:pt x="1" y="1063"/>
                    </a:lnTo>
                    <a:lnTo>
                      <a:pt x="10" y="1102"/>
                    </a:lnTo>
                    <a:lnTo>
                      <a:pt x="11" y="1124"/>
                    </a:lnTo>
                    <a:lnTo>
                      <a:pt x="5" y="1157"/>
                    </a:lnTo>
                    <a:lnTo>
                      <a:pt x="5" y="1165"/>
                    </a:lnTo>
                    <a:lnTo>
                      <a:pt x="8" y="1172"/>
                    </a:lnTo>
                    <a:lnTo>
                      <a:pt x="11" y="1177"/>
                    </a:lnTo>
                    <a:lnTo>
                      <a:pt x="44" y="1212"/>
                    </a:lnTo>
                    <a:lnTo>
                      <a:pt x="1181" y="1212"/>
                    </a:lnTo>
                    <a:lnTo>
                      <a:pt x="1181" y="0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4" name="Freeform 27">
                <a:extLst>
                  <a:ext uri="{FF2B5EF4-FFF2-40B4-BE49-F238E27FC236}">
                    <a16:creationId xmlns:a16="http://schemas.microsoft.com/office/drawing/2014/main" id="{B1353A84-F6B0-4F09-84D2-A092A600E5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1" y="1559"/>
                <a:ext cx="175" cy="173"/>
              </a:xfrm>
              <a:custGeom>
                <a:avLst/>
                <a:gdLst>
                  <a:gd name="T0" fmla="*/ 140 w 1223"/>
                  <a:gd name="T1" fmla="*/ 129 h 1211"/>
                  <a:gd name="T2" fmla="*/ 83 w 1223"/>
                  <a:gd name="T3" fmla="*/ 232 h 1211"/>
                  <a:gd name="T4" fmla="*/ 75 w 1223"/>
                  <a:gd name="T5" fmla="*/ 321 h 1211"/>
                  <a:gd name="T6" fmla="*/ 49 w 1223"/>
                  <a:gd name="T7" fmla="*/ 357 h 1211"/>
                  <a:gd name="T8" fmla="*/ 65 w 1223"/>
                  <a:gd name="T9" fmla="*/ 417 h 1211"/>
                  <a:gd name="T10" fmla="*/ 58 w 1223"/>
                  <a:gd name="T11" fmla="*/ 464 h 1211"/>
                  <a:gd name="T12" fmla="*/ 42 w 1223"/>
                  <a:gd name="T13" fmla="*/ 513 h 1211"/>
                  <a:gd name="T14" fmla="*/ 56 w 1223"/>
                  <a:gd name="T15" fmla="*/ 702 h 1211"/>
                  <a:gd name="T16" fmla="*/ 3 w 1223"/>
                  <a:gd name="T17" fmla="*/ 797 h 1211"/>
                  <a:gd name="T18" fmla="*/ 17 w 1223"/>
                  <a:gd name="T19" fmla="*/ 885 h 1211"/>
                  <a:gd name="T20" fmla="*/ 109 w 1223"/>
                  <a:gd name="T21" fmla="*/ 984 h 1211"/>
                  <a:gd name="T22" fmla="*/ 152 w 1223"/>
                  <a:gd name="T23" fmla="*/ 1060 h 1211"/>
                  <a:gd name="T24" fmla="*/ 201 w 1223"/>
                  <a:gd name="T25" fmla="*/ 1105 h 1211"/>
                  <a:gd name="T26" fmla="*/ 243 w 1223"/>
                  <a:gd name="T27" fmla="*/ 1052 h 1211"/>
                  <a:gd name="T28" fmla="*/ 323 w 1223"/>
                  <a:gd name="T29" fmla="*/ 1039 h 1211"/>
                  <a:gd name="T30" fmla="*/ 315 w 1223"/>
                  <a:gd name="T31" fmla="*/ 1108 h 1211"/>
                  <a:gd name="T32" fmla="*/ 301 w 1223"/>
                  <a:gd name="T33" fmla="*/ 1123 h 1211"/>
                  <a:gd name="T34" fmla="*/ 246 w 1223"/>
                  <a:gd name="T35" fmla="*/ 1159 h 1211"/>
                  <a:gd name="T36" fmla="*/ 292 w 1223"/>
                  <a:gd name="T37" fmla="*/ 1205 h 1211"/>
                  <a:gd name="T38" fmla="*/ 343 w 1223"/>
                  <a:gd name="T39" fmla="*/ 1207 h 1211"/>
                  <a:gd name="T40" fmla="*/ 365 w 1223"/>
                  <a:gd name="T41" fmla="*/ 1192 h 1211"/>
                  <a:gd name="T42" fmla="*/ 398 w 1223"/>
                  <a:gd name="T43" fmla="*/ 1181 h 1211"/>
                  <a:gd name="T44" fmla="*/ 485 w 1223"/>
                  <a:gd name="T45" fmla="*/ 1149 h 1211"/>
                  <a:gd name="T46" fmla="*/ 512 w 1223"/>
                  <a:gd name="T47" fmla="*/ 1123 h 1211"/>
                  <a:gd name="T48" fmla="*/ 527 w 1223"/>
                  <a:gd name="T49" fmla="*/ 1109 h 1211"/>
                  <a:gd name="T50" fmla="*/ 535 w 1223"/>
                  <a:gd name="T51" fmla="*/ 1075 h 1211"/>
                  <a:gd name="T52" fmla="*/ 541 w 1223"/>
                  <a:gd name="T53" fmla="*/ 1059 h 1211"/>
                  <a:gd name="T54" fmla="*/ 568 w 1223"/>
                  <a:gd name="T55" fmla="*/ 1061 h 1211"/>
                  <a:gd name="T56" fmla="*/ 604 w 1223"/>
                  <a:gd name="T57" fmla="*/ 1061 h 1211"/>
                  <a:gd name="T58" fmla="*/ 625 w 1223"/>
                  <a:gd name="T59" fmla="*/ 1051 h 1211"/>
                  <a:gd name="T60" fmla="*/ 664 w 1223"/>
                  <a:gd name="T61" fmla="*/ 1050 h 1211"/>
                  <a:gd name="T62" fmla="*/ 692 w 1223"/>
                  <a:gd name="T63" fmla="*/ 1074 h 1211"/>
                  <a:gd name="T64" fmla="*/ 697 w 1223"/>
                  <a:gd name="T65" fmla="*/ 1114 h 1211"/>
                  <a:gd name="T66" fmla="*/ 703 w 1223"/>
                  <a:gd name="T67" fmla="*/ 1140 h 1211"/>
                  <a:gd name="T68" fmla="*/ 738 w 1223"/>
                  <a:gd name="T69" fmla="*/ 1149 h 1211"/>
                  <a:gd name="T70" fmla="*/ 758 w 1223"/>
                  <a:gd name="T71" fmla="*/ 1155 h 1211"/>
                  <a:gd name="T72" fmla="*/ 773 w 1223"/>
                  <a:gd name="T73" fmla="*/ 1140 h 1211"/>
                  <a:gd name="T74" fmla="*/ 779 w 1223"/>
                  <a:gd name="T75" fmla="*/ 1120 h 1211"/>
                  <a:gd name="T76" fmla="*/ 803 w 1223"/>
                  <a:gd name="T77" fmla="*/ 1123 h 1211"/>
                  <a:gd name="T78" fmla="*/ 865 w 1223"/>
                  <a:gd name="T79" fmla="*/ 1120 h 1211"/>
                  <a:gd name="T80" fmla="*/ 880 w 1223"/>
                  <a:gd name="T81" fmla="*/ 1129 h 1211"/>
                  <a:gd name="T82" fmla="*/ 921 w 1223"/>
                  <a:gd name="T83" fmla="*/ 1122 h 1211"/>
                  <a:gd name="T84" fmla="*/ 974 w 1223"/>
                  <a:gd name="T85" fmla="*/ 1089 h 1211"/>
                  <a:gd name="T86" fmla="*/ 988 w 1223"/>
                  <a:gd name="T87" fmla="*/ 1101 h 1211"/>
                  <a:gd name="T88" fmla="*/ 1018 w 1223"/>
                  <a:gd name="T89" fmla="*/ 1097 h 1211"/>
                  <a:gd name="T90" fmla="*/ 1026 w 1223"/>
                  <a:gd name="T91" fmla="*/ 1085 h 1211"/>
                  <a:gd name="T92" fmla="*/ 1031 w 1223"/>
                  <a:gd name="T93" fmla="*/ 1047 h 1211"/>
                  <a:gd name="T94" fmla="*/ 1072 w 1223"/>
                  <a:gd name="T95" fmla="*/ 1035 h 1211"/>
                  <a:gd name="T96" fmla="*/ 1088 w 1223"/>
                  <a:gd name="T97" fmla="*/ 1013 h 1211"/>
                  <a:gd name="T98" fmla="*/ 1122 w 1223"/>
                  <a:gd name="T99" fmla="*/ 1005 h 1211"/>
                  <a:gd name="T100" fmla="*/ 1137 w 1223"/>
                  <a:gd name="T101" fmla="*/ 999 h 1211"/>
                  <a:gd name="T102" fmla="*/ 1145 w 1223"/>
                  <a:gd name="T103" fmla="*/ 984 h 1211"/>
                  <a:gd name="T104" fmla="*/ 1172 w 1223"/>
                  <a:gd name="T105" fmla="*/ 953 h 1211"/>
                  <a:gd name="T106" fmla="*/ 1184 w 1223"/>
                  <a:gd name="T107" fmla="*/ 936 h 1211"/>
                  <a:gd name="T108" fmla="*/ 1203 w 1223"/>
                  <a:gd name="T109" fmla="*/ 932 h 1211"/>
                  <a:gd name="T110" fmla="*/ 1216 w 1223"/>
                  <a:gd name="T111" fmla="*/ 936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23" h="1211">
                    <a:moveTo>
                      <a:pt x="86" y="0"/>
                    </a:moveTo>
                    <a:lnTo>
                      <a:pt x="117" y="32"/>
                    </a:lnTo>
                    <a:lnTo>
                      <a:pt x="139" y="72"/>
                    </a:lnTo>
                    <a:lnTo>
                      <a:pt x="146" y="100"/>
                    </a:lnTo>
                    <a:lnTo>
                      <a:pt x="146" y="110"/>
                    </a:lnTo>
                    <a:lnTo>
                      <a:pt x="145" y="115"/>
                    </a:lnTo>
                    <a:lnTo>
                      <a:pt x="140" y="129"/>
                    </a:lnTo>
                    <a:lnTo>
                      <a:pt x="133" y="142"/>
                    </a:lnTo>
                    <a:lnTo>
                      <a:pt x="132" y="147"/>
                    </a:lnTo>
                    <a:lnTo>
                      <a:pt x="128" y="153"/>
                    </a:lnTo>
                    <a:lnTo>
                      <a:pt x="126" y="157"/>
                    </a:lnTo>
                    <a:lnTo>
                      <a:pt x="94" y="199"/>
                    </a:lnTo>
                    <a:lnTo>
                      <a:pt x="88" y="211"/>
                    </a:lnTo>
                    <a:lnTo>
                      <a:pt x="83" y="232"/>
                    </a:lnTo>
                    <a:lnTo>
                      <a:pt x="84" y="241"/>
                    </a:lnTo>
                    <a:lnTo>
                      <a:pt x="85" y="245"/>
                    </a:lnTo>
                    <a:lnTo>
                      <a:pt x="91" y="285"/>
                    </a:lnTo>
                    <a:lnTo>
                      <a:pt x="91" y="289"/>
                    </a:lnTo>
                    <a:lnTo>
                      <a:pt x="87" y="306"/>
                    </a:lnTo>
                    <a:lnTo>
                      <a:pt x="79" y="317"/>
                    </a:lnTo>
                    <a:lnTo>
                      <a:pt x="75" y="321"/>
                    </a:lnTo>
                    <a:lnTo>
                      <a:pt x="69" y="325"/>
                    </a:lnTo>
                    <a:lnTo>
                      <a:pt x="65" y="327"/>
                    </a:lnTo>
                    <a:lnTo>
                      <a:pt x="62" y="329"/>
                    </a:lnTo>
                    <a:lnTo>
                      <a:pt x="53" y="341"/>
                    </a:lnTo>
                    <a:lnTo>
                      <a:pt x="51" y="348"/>
                    </a:lnTo>
                    <a:lnTo>
                      <a:pt x="49" y="352"/>
                    </a:lnTo>
                    <a:lnTo>
                      <a:pt x="49" y="357"/>
                    </a:lnTo>
                    <a:lnTo>
                      <a:pt x="48" y="361"/>
                    </a:lnTo>
                    <a:lnTo>
                      <a:pt x="52" y="383"/>
                    </a:lnTo>
                    <a:lnTo>
                      <a:pt x="54" y="389"/>
                    </a:lnTo>
                    <a:lnTo>
                      <a:pt x="61" y="404"/>
                    </a:lnTo>
                    <a:lnTo>
                      <a:pt x="62" y="408"/>
                    </a:lnTo>
                    <a:lnTo>
                      <a:pt x="64" y="412"/>
                    </a:lnTo>
                    <a:lnTo>
                      <a:pt x="65" y="417"/>
                    </a:lnTo>
                    <a:lnTo>
                      <a:pt x="65" y="419"/>
                    </a:lnTo>
                    <a:lnTo>
                      <a:pt x="66" y="423"/>
                    </a:lnTo>
                    <a:lnTo>
                      <a:pt x="66" y="435"/>
                    </a:lnTo>
                    <a:lnTo>
                      <a:pt x="65" y="440"/>
                    </a:lnTo>
                    <a:lnTo>
                      <a:pt x="65" y="446"/>
                    </a:lnTo>
                    <a:lnTo>
                      <a:pt x="61" y="459"/>
                    </a:lnTo>
                    <a:lnTo>
                      <a:pt x="58" y="464"/>
                    </a:lnTo>
                    <a:lnTo>
                      <a:pt x="51" y="480"/>
                    </a:lnTo>
                    <a:lnTo>
                      <a:pt x="48" y="485"/>
                    </a:lnTo>
                    <a:lnTo>
                      <a:pt x="47" y="490"/>
                    </a:lnTo>
                    <a:lnTo>
                      <a:pt x="45" y="495"/>
                    </a:lnTo>
                    <a:lnTo>
                      <a:pt x="43" y="503"/>
                    </a:lnTo>
                    <a:lnTo>
                      <a:pt x="43" y="511"/>
                    </a:lnTo>
                    <a:lnTo>
                      <a:pt x="42" y="513"/>
                    </a:lnTo>
                    <a:lnTo>
                      <a:pt x="21" y="581"/>
                    </a:lnTo>
                    <a:lnTo>
                      <a:pt x="19" y="593"/>
                    </a:lnTo>
                    <a:lnTo>
                      <a:pt x="19" y="605"/>
                    </a:lnTo>
                    <a:lnTo>
                      <a:pt x="20" y="613"/>
                    </a:lnTo>
                    <a:lnTo>
                      <a:pt x="21" y="617"/>
                    </a:lnTo>
                    <a:lnTo>
                      <a:pt x="21" y="622"/>
                    </a:lnTo>
                    <a:lnTo>
                      <a:pt x="56" y="702"/>
                    </a:lnTo>
                    <a:lnTo>
                      <a:pt x="57" y="713"/>
                    </a:lnTo>
                    <a:lnTo>
                      <a:pt x="56" y="726"/>
                    </a:lnTo>
                    <a:lnTo>
                      <a:pt x="51" y="746"/>
                    </a:lnTo>
                    <a:lnTo>
                      <a:pt x="46" y="756"/>
                    </a:lnTo>
                    <a:lnTo>
                      <a:pt x="32" y="771"/>
                    </a:lnTo>
                    <a:lnTo>
                      <a:pt x="25" y="776"/>
                    </a:lnTo>
                    <a:lnTo>
                      <a:pt x="3" y="797"/>
                    </a:lnTo>
                    <a:lnTo>
                      <a:pt x="0" y="804"/>
                    </a:lnTo>
                    <a:lnTo>
                      <a:pt x="0" y="813"/>
                    </a:lnTo>
                    <a:lnTo>
                      <a:pt x="1" y="818"/>
                    </a:lnTo>
                    <a:lnTo>
                      <a:pt x="9" y="830"/>
                    </a:lnTo>
                    <a:lnTo>
                      <a:pt x="14" y="842"/>
                    </a:lnTo>
                    <a:lnTo>
                      <a:pt x="16" y="854"/>
                    </a:lnTo>
                    <a:lnTo>
                      <a:pt x="17" y="885"/>
                    </a:lnTo>
                    <a:lnTo>
                      <a:pt x="21" y="896"/>
                    </a:lnTo>
                    <a:lnTo>
                      <a:pt x="30" y="909"/>
                    </a:lnTo>
                    <a:lnTo>
                      <a:pt x="52" y="931"/>
                    </a:lnTo>
                    <a:lnTo>
                      <a:pt x="92" y="959"/>
                    </a:lnTo>
                    <a:lnTo>
                      <a:pt x="104" y="972"/>
                    </a:lnTo>
                    <a:lnTo>
                      <a:pt x="105" y="975"/>
                    </a:lnTo>
                    <a:lnTo>
                      <a:pt x="109" y="984"/>
                    </a:lnTo>
                    <a:lnTo>
                      <a:pt x="114" y="1001"/>
                    </a:lnTo>
                    <a:lnTo>
                      <a:pt x="114" y="1003"/>
                    </a:lnTo>
                    <a:lnTo>
                      <a:pt x="118" y="1011"/>
                    </a:lnTo>
                    <a:lnTo>
                      <a:pt x="142" y="1030"/>
                    </a:lnTo>
                    <a:lnTo>
                      <a:pt x="149" y="1039"/>
                    </a:lnTo>
                    <a:lnTo>
                      <a:pt x="152" y="1047"/>
                    </a:lnTo>
                    <a:lnTo>
                      <a:pt x="152" y="1060"/>
                    </a:lnTo>
                    <a:lnTo>
                      <a:pt x="147" y="1075"/>
                    </a:lnTo>
                    <a:lnTo>
                      <a:pt x="149" y="1076"/>
                    </a:lnTo>
                    <a:lnTo>
                      <a:pt x="159" y="1079"/>
                    </a:lnTo>
                    <a:lnTo>
                      <a:pt x="175" y="1086"/>
                    </a:lnTo>
                    <a:lnTo>
                      <a:pt x="176" y="1091"/>
                    </a:lnTo>
                    <a:lnTo>
                      <a:pt x="186" y="1103"/>
                    </a:lnTo>
                    <a:lnTo>
                      <a:pt x="201" y="1105"/>
                    </a:lnTo>
                    <a:lnTo>
                      <a:pt x="204" y="1104"/>
                    </a:lnTo>
                    <a:lnTo>
                      <a:pt x="211" y="1097"/>
                    </a:lnTo>
                    <a:lnTo>
                      <a:pt x="216" y="1093"/>
                    </a:lnTo>
                    <a:lnTo>
                      <a:pt x="225" y="1082"/>
                    </a:lnTo>
                    <a:lnTo>
                      <a:pt x="238" y="1062"/>
                    </a:lnTo>
                    <a:lnTo>
                      <a:pt x="238" y="1059"/>
                    </a:lnTo>
                    <a:lnTo>
                      <a:pt x="243" y="1052"/>
                    </a:lnTo>
                    <a:lnTo>
                      <a:pt x="262" y="1055"/>
                    </a:lnTo>
                    <a:lnTo>
                      <a:pt x="271" y="1059"/>
                    </a:lnTo>
                    <a:lnTo>
                      <a:pt x="275" y="1060"/>
                    </a:lnTo>
                    <a:lnTo>
                      <a:pt x="295" y="1059"/>
                    </a:lnTo>
                    <a:lnTo>
                      <a:pt x="297" y="1054"/>
                    </a:lnTo>
                    <a:lnTo>
                      <a:pt x="306" y="1044"/>
                    </a:lnTo>
                    <a:lnTo>
                      <a:pt x="323" y="1039"/>
                    </a:lnTo>
                    <a:lnTo>
                      <a:pt x="310" y="1049"/>
                    </a:lnTo>
                    <a:lnTo>
                      <a:pt x="289" y="1073"/>
                    </a:lnTo>
                    <a:lnTo>
                      <a:pt x="290" y="1079"/>
                    </a:lnTo>
                    <a:lnTo>
                      <a:pt x="298" y="1082"/>
                    </a:lnTo>
                    <a:lnTo>
                      <a:pt x="306" y="1089"/>
                    </a:lnTo>
                    <a:lnTo>
                      <a:pt x="311" y="1106"/>
                    </a:lnTo>
                    <a:lnTo>
                      <a:pt x="315" y="1108"/>
                    </a:lnTo>
                    <a:lnTo>
                      <a:pt x="318" y="1109"/>
                    </a:lnTo>
                    <a:lnTo>
                      <a:pt x="320" y="1109"/>
                    </a:lnTo>
                    <a:lnTo>
                      <a:pt x="322" y="1113"/>
                    </a:lnTo>
                    <a:lnTo>
                      <a:pt x="321" y="1115"/>
                    </a:lnTo>
                    <a:lnTo>
                      <a:pt x="317" y="1125"/>
                    </a:lnTo>
                    <a:lnTo>
                      <a:pt x="314" y="1125"/>
                    </a:lnTo>
                    <a:lnTo>
                      <a:pt x="301" y="1123"/>
                    </a:lnTo>
                    <a:lnTo>
                      <a:pt x="288" y="1127"/>
                    </a:lnTo>
                    <a:lnTo>
                      <a:pt x="279" y="1131"/>
                    </a:lnTo>
                    <a:lnTo>
                      <a:pt x="253" y="1146"/>
                    </a:lnTo>
                    <a:lnTo>
                      <a:pt x="244" y="1154"/>
                    </a:lnTo>
                    <a:lnTo>
                      <a:pt x="243" y="1154"/>
                    </a:lnTo>
                    <a:lnTo>
                      <a:pt x="243" y="1156"/>
                    </a:lnTo>
                    <a:lnTo>
                      <a:pt x="246" y="1159"/>
                    </a:lnTo>
                    <a:lnTo>
                      <a:pt x="251" y="1167"/>
                    </a:lnTo>
                    <a:lnTo>
                      <a:pt x="283" y="1194"/>
                    </a:lnTo>
                    <a:lnTo>
                      <a:pt x="283" y="1195"/>
                    </a:lnTo>
                    <a:lnTo>
                      <a:pt x="284" y="1197"/>
                    </a:lnTo>
                    <a:lnTo>
                      <a:pt x="287" y="1201"/>
                    </a:lnTo>
                    <a:lnTo>
                      <a:pt x="290" y="1204"/>
                    </a:lnTo>
                    <a:lnTo>
                      <a:pt x="292" y="1205"/>
                    </a:lnTo>
                    <a:lnTo>
                      <a:pt x="306" y="1210"/>
                    </a:lnTo>
                    <a:lnTo>
                      <a:pt x="310" y="1211"/>
                    </a:lnTo>
                    <a:lnTo>
                      <a:pt x="333" y="1211"/>
                    </a:lnTo>
                    <a:lnTo>
                      <a:pt x="338" y="1209"/>
                    </a:lnTo>
                    <a:lnTo>
                      <a:pt x="340" y="1209"/>
                    </a:lnTo>
                    <a:lnTo>
                      <a:pt x="341" y="1208"/>
                    </a:lnTo>
                    <a:lnTo>
                      <a:pt x="343" y="1207"/>
                    </a:lnTo>
                    <a:lnTo>
                      <a:pt x="354" y="1199"/>
                    </a:lnTo>
                    <a:lnTo>
                      <a:pt x="355" y="1198"/>
                    </a:lnTo>
                    <a:lnTo>
                      <a:pt x="356" y="1198"/>
                    </a:lnTo>
                    <a:lnTo>
                      <a:pt x="358" y="1197"/>
                    </a:lnTo>
                    <a:lnTo>
                      <a:pt x="363" y="1193"/>
                    </a:lnTo>
                    <a:lnTo>
                      <a:pt x="365" y="1193"/>
                    </a:lnTo>
                    <a:lnTo>
                      <a:pt x="365" y="1192"/>
                    </a:lnTo>
                    <a:lnTo>
                      <a:pt x="367" y="1191"/>
                    </a:lnTo>
                    <a:lnTo>
                      <a:pt x="368" y="1190"/>
                    </a:lnTo>
                    <a:lnTo>
                      <a:pt x="374" y="1185"/>
                    </a:lnTo>
                    <a:lnTo>
                      <a:pt x="377" y="1184"/>
                    </a:lnTo>
                    <a:lnTo>
                      <a:pt x="378" y="1184"/>
                    </a:lnTo>
                    <a:lnTo>
                      <a:pt x="395" y="1181"/>
                    </a:lnTo>
                    <a:lnTo>
                      <a:pt x="398" y="1181"/>
                    </a:lnTo>
                    <a:lnTo>
                      <a:pt x="422" y="1176"/>
                    </a:lnTo>
                    <a:lnTo>
                      <a:pt x="426" y="1176"/>
                    </a:lnTo>
                    <a:lnTo>
                      <a:pt x="432" y="1174"/>
                    </a:lnTo>
                    <a:lnTo>
                      <a:pt x="436" y="1172"/>
                    </a:lnTo>
                    <a:lnTo>
                      <a:pt x="448" y="1161"/>
                    </a:lnTo>
                    <a:lnTo>
                      <a:pt x="472" y="1151"/>
                    </a:lnTo>
                    <a:lnTo>
                      <a:pt x="485" y="1149"/>
                    </a:lnTo>
                    <a:lnTo>
                      <a:pt x="502" y="1139"/>
                    </a:lnTo>
                    <a:lnTo>
                      <a:pt x="504" y="1137"/>
                    </a:lnTo>
                    <a:lnTo>
                      <a:pt x="506" y="1134"/>
                    </a:lnTo>
                    <a:lnTo>
                      <a:pt x="507" y="1134"/>
                    </a:lnTo>
                    <a:lnTo>
                      <a:pt x="508" y="1131"/>
                    </a:lnTo>
                    <a:lnTo>
                      <a:pt x="511" y="1126"/>
                    </a:lnTo>
                    <a:lnTo>
                      <a:pt x="512" y="1123"/>
                    </a:lnTo>
                    <a:lnTo>
                      <a:pt x="515" y="1118"/>
                    </a:lnTo>
                    <a:lnTo>
                      <a:pt x="517" y="1117"/>
                    </a:lnTo>
                    <a:lnTo>
                      <a:pt x="519" y="1115"/>
                    </a:lnTo>
                    <a:lnTo>
                      <a:pt x="522" y="1113"/>
                    </a:lnTo>
                    <a:lnTo>
                      <a:pt x="524" y="1112"/>
                    </a:lnTo>
                    <a:lnTo>
                      <a:pt x="526" y="1109"/>
                    </a:lnTo>
                    <a:lnTo>
                      <a:pt x="527" y="1109"/>
                    </a:lnTo>
                    <a:lnTo>
                      <a:pt x="529" y="1105"/>
                    </a:lnTo>
                    <a:lnTo>
                      <a:pt x="531" y="1102"/>
                    </a:lnTo>
                    <a:lnTo>
                      <a:pt x="531" y="1101"/>
                    </a:lnTo>
                    <a:lnTo>
                      <a:pt x="533" y="1097"/>
                    </a:lnTo>
                    <a:lnTo>
                      <a:pt x="533" y="1081"/>
                    </a:lnTo>
                    <a:lnTo>
                      <a:pt x="534" y="1079"/>
                    </a:lnTo>
                    <a:lnTo>
                      <a:pt x="535" y="1075"/>
                    </a:lnTo>
                    <a:lnTo>
                      <a:pt x="535" y="1073"/>
                    </a:lnTo>
                    <a:lnTo>
                      <a:pt x="536" y="1072"/>
                    </a:lnTo>
                    <a:lnTo>
                      <a:pt x="538" y="1064"/>
                    </a:lnTo>
                    <a:lnTo>
                      <a:pt x="538" y="1063"/>
                    </a:lnTo>
                    <a:lnTo>
                      <a:pt x="539" y="1061"/>
                    </a:lnTo>
                    <a:lnTo>
                      <a:pt x="540" y="1060"/>
                    </a:lnTo>
                    <a:lnTo>
                      <a:pt x="541" y="1059"/>
                    </a:lnTo>
                    <a:lnTo>
                      <a:pt x="547" y="1056"/>
                    </a:lnTo>
                    <a:lnTo>
                      <a:pt x="550" y="1056"/>
                    </a:lnTo>
                    <a:lnTo>
                      <a:pt x="559" y="1058"/>
                    </a:lnTo>
                    <a:lnTo>
                      <a:pt x="562" y="1058"/>
                    </a:lnTo>
                    <a:lnTo>
                      <a:pt x="566" y="1060"/>
                    </a:lnTo>
                    <a:lnTo>
                      <a:pt x="567" y="1060"/>
                    </a:lnTo>
                    <a:lnTo>
                      <a:pt x="568" y="1061"/>
                    </a:lnTo>
                    <a:lnTo>
                      <a:pt x="568" y="1064"/>
                    </a:lnTo>
                    <a:lnTo>
                      <a:pt x="570" y="1065"/>
                    </a:lnTo>
                    <a:lnTo>
                      <a:pt x="571" y="1067"/>
                    </a:lnTo>
                    <a:lnTo>
                      <a:pt x="573" y="1069"/>
                    </a:lnTo>
                    <a:lnTo>
                      <a:pt x="587" y="1069"/>
                    </a:lnTo>
                    <a:lnTo>
                      <a:pt x="590" y="1068"/>
                    </a:lnTo>
                    <a:lnTo>
                      <a:pt x="604" y="1061"/>
                    </a:lnTo>
                    <a:lnTo>
                      <a:pt x="605" y="1060"/>
                    </a:lnTo>
                    <a:lnTo>
                      <a:pt x="606" y="1058"/>
                    </a:lnTo>
                    <a:lnTo>
                      <a:pt x="609" y="1055"/>
                    </a:lnTo>
                    <a:lnTo>
                      <a:pt x="615" y="1052"/>
                    </a:lnTo>
                    <a:lnTo>
                      <a:pt x="617" y="1052"/>
                    </a:lnTo>
                    <a:lnTo>
                      <a:pt x="620" y="1051"/>
                    </a:lnTo>
                    <a:lnTo>
                      <a:pt x="625" y="1051"/>
                    </a:lnTo>
                    <a:lnTo>
                      <a:pt x="627" y="1050"/>
                    </a:lnTo>
                    <a:lnTo>
                      <a:pt x="631" y="1050"/>
                    </a:lnTo>
                    <a:lnTo>
                      <a:pt x="650" y="1047"/>
                    </a:lnTo>
                    <a:lnTo>
                      <a:pt x="655" y="1047"/>
                    </a:lnTo>
                    <a:lnTo>
                      <a:pt x="658" y="1048"/>
                    </a:lnTo>
                    <a:lnTo>
                      <a:pt x="660" y="1049"/>
                    </a:lnTo>
                    <a:lnTo>
                      <a:pt x="664" y="1050"/>
                    </a:lnTo>
                    <a:lnTo>
                      <a:pt x="665" y="1051"/>
                    </a:lnTo>
                    <a:lnTo>
                      <a:pt x="667" y="1051"/>
                    </a:lnTo>
                    <a:lnTo>
                      <a:pt x="674" y="1056"/>
                    </a:lnTo>
                    <a:lnTo>
                      <a:pt x="676" y="1057"/>
                    </a:lnTo>
                    <a:lnTo>
                      <a:pt x="688" y="1069"/>
                    </a:lnTo>
                    <a:lnTo>
                      <a:pt x="689" y="1071"/>
                    </a:lnTo>
                    <a:lnTo>
                      <a:pt x="692" y="1074"/>
                    </a:lnTo>
                    <a:lnTo>
                      <a:pt x="700" y="1090"/>
                    </a:lnTo>
                    <a:lnTo>
                      <a:pt x="701" y="1091"/>
                    </a:lnTo>
                    <a:lnTo>
                      <a:pt x="702" y="1093"/>
                    </a:lnTo>
                    <a:lnTo>
                      <a:pt x="702" y="1103"/>
                    </a:lnTo>
                    <a:lnTo>
                      <a:pt x="701" y="1104"/>
                    </a:lnTo>
                    <a:lnTo>
                      <a:pt x="698" y="1109"/>
                    </a:lnTo>
                    <a:lnTo>
                      <a:pt x="697" y="1114"/>
                    </a:lnTo>
                    <a:lnTo>
                      <a:pt x="696" y="1116"/>
                    </a:lnTo>
                    <a:lnTo>
                      <a:pt x="696" y="1119"/>
                    </a:lnTo>
                    <a:lnTo>
                      <a:pt x="698" y="1126"/>
                    </a:lnTo>
                    <a:lnTo>
                      <a:pt x="698" y="1128"/>
                    </a:lnTo>
                    <a:lnTo>
                      <a:pt x="699" y="1130"/>
                    </a:lnTo>
                    <a:lnTo>
                      <a:pt x="702" y="1138"/>
                    </a:lnTo>
                    <a:lnTo>
                      <a:pt x="703" y="1140"/>
                    </a:lnTo>
                    <a:lnTo>
                      <a:pt x="708" y="1145"/>
                    </a:lnTo>
                    <a:lnTo>
                      <a:pt x="710" y="1145"/>
                    </a:lnTo>
                    <a:lnTo>
                      <a:pt x="713" y="1148"/>
                    </a:lnTo>
                    <a:lnTo>
                      <a:pt x="715" y="1149"/>
                    </a:lnTo>
                    <a:lnTo>
                      <a:pt x="716" y="1150"/>
                    </a:lnTo>
                    <a:lnTo>
                      <a:pt x="734" y="1150"/>
                    </a:lnTo>
                    <a:lnTo>
                      <a:pt x="738" y="1149"/>
                    </a:lnTo>
                    <a:lnTo>
                      <a:pt x="741" y="1149"/>
                    </a:lnTo>
                    <a:lnTo>
                      <a:pt x="742" y="1150"/>
                    </a:lnTo>
                    <a:lnTo>
                      <a:pt x="748" y="1151"/>
                    </a:lnTo>
                    <a:lnTo>
                      <a:pt x="751" y="1153"/>
                    </a:lnTo>
                    <a:lnTo>
                      <a:pt x="755" y="1154"/>
                    </a:lnTo>
                    <a:lnTo>
                      <a:pt x="756" y="1154"/>
                    </a:lnTo>
                    <a:lnTo>
                      <a:pt x="758" y="1155"/>
                    </a:lnTo>
                    <a:lnTo>
                      <a:pt x="764" y="1155"/>
                    </a:lnTo>
                    <a:lnTo>
                      <a:pt x="770" y="1149"/>
                    </a:lnTo>
                    <a:lnTo>
                      <a:pt x="771" y="1147"/>
                    </a:lnTo>
                    <a:lnTo>
                      <a:pt x="771" y="1145"/>
                    </a:lnTo>
                    <a:lnTo>
                      <a:pt x="772" y="1144"/>
                    </a:lnTo>
                    <a:lnTo>
                      <a:pt x="772" y="1141"/>
                    </a:lnTo>
                    <a:lnTo>
                      <a:pt x="773" y="1140"/>
                    </a:lnTo>
                    <a:lnTo>
                      <a:pt x="773" y="1128"/>
                    </a:lnTo>
                    <a:lnTo>
                      <a:pt x="774" y="1127"/>
                    </a:lnTo>
                    <a:lnTo>
                      <a:pt x="774" y="1126"/>
                    </a:lnTo>
                    <a:lnTo>
                      <a:pt x="776" y="1124"/>
                    </a:lnTo>
                    <a:lnTo>
                      <a:pt x="778" y="1123"/>
                    </a:lnTo>
                    <a:lnTo>
                      <a:pt x="778" y="1121"/>
                    </a:lnTo>
                    <a:lnTo>
                      <a:pt x="779" y="1120"/>
                    </a:lnTo>
                    <a:lnTo>
                      <a:pt x="781" y="1119"/>
                    </a:lnTo>
                    <a:lnTo>
                      <a:pt x="782" y="1118"/>
                    </a:lnTo>
                    <a:lnTo>
                      <a:pt x="788" y="1118"/>
                    </a:lnTo>
                    <a:lnTo>
                      <a:pt x="799" y="1121"/>
                    </a:lnTo>
                    <a:lnTo>
                      <a:pt x="800" y="1122"/>
                    </a:lnTo>
                    <a:lnTo>
                      <a:pt x="801" y="1122"/>
                    </a:lnTo>
                    <a:lnTo>
                      <a:pt x="803" y="1123"/>
                    </a:lnTo>
                    <a:lnTo>
                      <a:pt x="828" y="1123"/>
                    </a:lnTo>
                    <a:lnTo>
                      <a:pt x="831" y="1122"/>
                    </a:lnTo>
                    <a:lnTo>
                      <a:pt x="834" y="1120"/>
                    </a:lnTo>
                    <a:lnTo>
                      <a:pt x="838" y="1120"/>
                    </a:lnTo>
                    <a:lnTo>
                      <a:pt x="846" y="1118"/>
                    </a:lnTo>
                    <a:lnTo>
                      <a:pt x="858" y="1118"/>
                    </a:lnTo>
                    <a:lnTo>
                      <a:pt x="865" y="1120"/>
                    </a:lnTo>
                    <a:lnTo>
                      <a:pt x="866" y="1120"/>
                    </a:lnTo>
                    <a:lnTo>
                      <a:pt x="869" y="1122"/>
                    </a:lnTo>
                    <a:lnTo>
                      <a:pt x="871" y="1123"/>
                    </a:lnTo>
                    <a:lnTo>
                      <a:pt x="875" y="1127"/>
                    </a:lnTo>
                    <a:lnTo>
                      <a:pt x="876" y="1127"/>
                    </a:lnTo>
                    <a:lnTo>
                      <a:pt x="877" y="1128"/>
                    </a:lnTo>
                    <a:lnTo>
                      <a:pt x="880" y="1129"/>
                    </a:lnTo>
                    <a:lnTo>
                      <a:pt x="883" y="1130"/>
                    </a:lnTo>
                    <a:lnTo>
                      <a:pt x="888" y="1131"/>
                    </a:lnTo>
                    <a:lnTo>
                      <a:pt x="894" y="1131"/>
                    </a:lnTo>
                    <a:lnTo>
                      <a:pt x="895" y="1130"/>
                    </a:lnTo>
                    <a:lnTo>
                      <a:pt x="914" y="1124"/>
                    </a:lnTo>
                    <a:lnTo>
                      <a:pt x="916" y="1123"/>
                    </a:lnTo>
                    <a:lnTo>
                      <a:pt x="921" y="1122"/>
                    </a:lnTo>
                    <a:lnTo>
                      <a:pt x="922" y="1122"/>
                    </a:lnTo>
                    <a:lnTo>
                      <a:pt x="926" y="1120"/>
                    </a:lnTo>
                    <a:lnTo>
                      <a:pt x="929" y="1118"/>
                    </a:lnTo>
                    <a:lnTo>
                      <a:pt x="935" y="1115"/>
                    </a:lnTo>
                    <a:lnTo>
                      <a:pt x="958" y="1092"/>
                    </a:lnTo>
                    <a:lnTo>
                      <a:pt x="969" y="1089"/>
                    </a:lnTo>
                    <a:lnTo>
                      <a:pt x="974" y="1089"/>
                    </a:lnTo>
                    <a:lnTo>
                      <a:pt x="976" y="1091"/>
                    </a:lnTo>
                    <a:lnTo>
                      <a:pt x="977" y="1091"/>
                    </a:lnTo>
                    <a:lnTo>
                      <a:pt x="981" y="1095"/>
                    </a:lnTo>
                    <a:lnTo>
                      <a:pt x="983" y="1096"/>
                    </a:lnTo>
                    <a:lnTo>
                      <a:pt x="984" y="1098"/>
                    </a:lnTo>
                    <a:lnTo>
                      <a:pt x="987" y="1100"/>
                    </a:lnTo>
                    <a:lnTo>
                      <a:pt x="988" y="1101"/>
                    </a:lnTo>
                    <a:lnTo>
                      <a:pt x="996" y="1105"/>
                    </a:lnTo>
                    <a:lnTo>
                      <a:pt x="998" y="1105"/>
                    </a:lnTo>
                    <a:lnTo>
                      <a:pt x="1003" y="1104"/>
                    </a:lnTo>
                    <a:lnTo>
                      <a:pt x="1009" y="1104"/>
                    </a:lnTo>
                    <a:lnTo>
                      <a:pt x="1011" y="1102"/>
                    </a:lnTo>
                    <a:lnTo>
                      <a:pt x="1015" y="1100"/>
                    </a:lnTo>
                    <a:lnTo>
                      <a:pt x="1018" y="1097"/>
                    </a:lnTo>
                    <a:lnTo>
                      <a:pt x="1019" y="1095"/>
                    </a:lnTo>
                    <a:lnTo>
                      <a:pt x="1020" y="1095"/>
                    </a:lnTo>
                    <a:lnTo>
                      <a:pt x="1022" y="1093"/>
                    </a:lnTo>
                    <a:lnTo>
                      <a:pt x="1023" y="1091"/>
                    </a:lnTo>
                    <a:lnTo>
                      <a:pt x="1024" y="1090"/>
                    </a:lnTo>
                    <a:lnTo>
                      <a:pt x="1025" y="1087"/>
                    </a:lnTo>
                    <a:lnTo>
                      <a:pt x="1026" y="1085"/>
                    </a:lnTo>
                    <a:lnTo>
                      <a:pt x="1026" y="1083"/>
                    </a:lnTo>
                    <a:lnTo>
                      <a:pt x="1027" y="1081"/>
                    </a:lnTo>
                    <a:lnTo>
                      <a:pt x="1027" y="1055"/>
                    </a:lnTo>
                    <a:lnTo>
                      <a:pt x="1028" y="1055"/>
                    </a:lnTo>
                    <a:lnTo>
                      <a:pt x="1029" y="1052"/>
                    </a:lnTo>
                    <a:lnTo>
                      <a:pt x="1030" y="1051"/>
                    </a:lnTo>
                    <a:lnTo>
                      <a:pt x="1031" y="1047"/>
                    </a:lnTo>
                    <a:lnTo>
                      <a:pt x="1034" y="1044"/>
                    </a:lnTo>
                    <a:lnTo>
                      <a:pt x="1037" y="1040"/>
                    </a:lnTo>
                    <a:lnTo>
                      <a:pt x="1038" y="1039"/>
                    </a:lnTo>
                    <a:lnTo>
                      <a:pt x="1041" y="1037"/>
                    </a:lnTo>
                    <a:lnTo>
                      <a:pt x="1043" y="1037"/>
                    </a:lnTo>
                    <a:lnTo>
                      <a:pt x="1047" y="1035"/>
                    </a:lnTo>
                    <a:lnTo>
                      <a:pt x="1072" y="1035"/>
                    </a:lnTo>
                    <a:lnTo>
                      <a:pt x="1080" y="1033"/>
                    </a:lnTo>
                    <a:lnTo>
                      <a:pt x="1083" y="1033"/>
                    </a:lnTo>
                    <a:lnTo>
                      <a:pt x="1084" y="1032"/>
                    </a:lnTo>
                    <a:lnTo>
                      <a:pt x="1085" y="1029"/>
                    </a:lnTo>
                    <a:lnTo>
                      <a:pt x="1086" y="1027"/>
                    </a:lnTo>
                    <a:lnTo>
                      <a:pt x="1085" y="1025"/>
                    </a:lnTo>
                    <a:lnTo>
                      <a:pt x="1088" y="1013"/>
                    </a:lnTo>
                    <a:lnTo>
                      <a:pt x="1100" y="1004"/>
                    </a:lnTo>
                    <a:lnTo>
                      <a:pt x="1101" y="1003"/>
                    </a:lnTo>
                    <a:lnTo>
                      <a:pt x="1102" y="1003"/>
                    </a:lnTo>
                    <a:lnTo>
                      <a:pt x="1108" y="1002"/>
                    </a:lnTo>
                    <a:lnTo>
                      <a:pt x="1114" y="1002"/>
                    </a:lnTo>
                    <a:lnTo>
                      <a:pt x="1121" y="1005"/>
                    </a:lnTo>
                    <a:lnTo>
                      <a:pt x="1122" y="1005"/>
                    </a:lnTo>
                    <a:lnTo>
                      <a:pt x="1124" y="1006"/>
                    </a:lnTo>
                    <a:lnTo>
                      <a:pt x="1127" y="1006"/>
                    </a:lnTo>
                    <a:lnTo>
                      <a:pt x="1129" y="1005"/>
                    </a:lnTo>
                    <a:lnTo>
                      <a:pt x="1130" y="1004"/>
                    </a:lnTo>
                    <a:lnTo>
                      <a:pt x="1132" y="1003"/>
                    </a:lnTo>
                    <a:lnTo>
                      <a:pt x="1133" y="1002"/>
                    </a:lnTo>
                    <a:lnTo>
                      <a:pt x="1137" y="999"/>
                    </a:lnTo>
                    <a:lnTo>
                      <a:pt x="1138" y="998"/>
                    </a:lnTo>
                    <a:lnTo>
                      <a:pt x="1139" y="996"/>
                    </a:lnTo>
                    <a:lnTo>
                      <a:pt x="1140" y="993"/>
                    </a:lnTo>
                    <a:lnTo>
                      <a:pt x="1141" y="992"/>
                    </a:lnTo>
                    <a:lnTo>
                      <a:pt x="1142" y="989"/>
                    </a:lnTo>
                    <a:lnTo>
                      <a:pt x="1143" y="988"/>
                    </a:lnTo>
                    <a:lnTo>
                      <a:pt x="1145" y="984"/>
                    </a:lnTo>
                    <a:lnTo>
                      <a:pt x="1146" y="983"/>
                    </a:lnTo>
                    <a:lnTo>
                      <a:pt x="1148" y="982"/>
                    </a:lnTo>
                    <a:lnTo>
                      <a:pt x="1150" y="980"/>
                    </a:lnTo>
                    <a:lnTo>
                      <a:pt x="1154" y="980"/>
                    </a:lnTo>
                    <a:lnTo>
                      <a:pt x="1160" y="977"/>
                    </a:lnTo>
                    <a:lnTo>
                      <a:pt x="1166" y="971"/>
                    </a:lnTo>
                    <a:lnTo>
                      <a:pt x="1172" y="953"/>
                    </a:lnTo>
                    <a:lnTo>
                      <a:pt x="1174" y="949"/>
                    </a:lnTo>
                    <a:lnTo>
                      <a:pt x="1176" y="946"/>
                    </a:lnTo>
                    <a:lnTo>
                      <a:pt x="1176" y="945"/>
                    </a:lnTo>
                    <a:lnTo>
                      <a:pt x="1177" y="944"/>
                    </a:lnTo>
                    <a:lnTo>
                      <a:pt x="1179" y="943"/>
                    </a:lnTo>
                    <a:lnTo>
                      <a:pt x="1183" y="937"/>
                    </a:lnTo>
                    <a:lnTo>
                      <a:pt x="1184" y="936"/>
                    </a:lnTo>
                    <a:lnTo>
                      <a:pt x="1186" y="935"/>
                    </a:lnTo>
                    <a:lnTo>
                      <a:pt x="1189" y="934"/>
                    </a:lnTo>
                    <a:lnTo>
                      <a:pt x="1192" y="932"/>
                    </a:lnTo>
                    <a:lnTo>
                      <a:pt x="1194" y="932"/>
                    </a:lnTo>
                    <a:lnTo>
                      <a:pt x="1197" y="931"/>
                    </a:lnTo>
                    <a:lnTo>
                      <a:pt x="1201" y="931"/>
                    </a:lnTo>
                    <a:lnTo>
                      <a:pt x="1203" y="932"/>
                    </a:lnTo>
                    <a:lnTo>
                      <a:pt x="1206" y="932"/>
                    </a:lnTo>
                    <a:lnTo>
                      <a:pt x="1207" y="933"/>
                    </a:lnTo>
                    <a:lnTo>
                      <a:pt x="1209" y="933"/>
                    </a:lnTo>
                    <a:lnTo>
                      <a:pt x="1211" y="934"/>
                    </a:lnTo>
                    <a:lnTo>
                      <a:pt x="1212" y="935"/>
                    </a:lnTo>
                    <a:lnTo>
                      <a:pt x="1214" y="935"/>
                    </a:lnTo>
                    <a:lnTo>
                      <a:pt x="1216" y="936"/>
                    </a:lnTo>
                    <a:lnTo>
                      <a:pt x="1219" y="939"/>
                    </a:lnTo>
                    <a:lnTo>
                      <a:pt x="1222" y="941"/>
                    </a:lnTo>
                    <a:lnTo>
                      <a:pt x="1223" y="943"/>
                    </a:lnTo>
                    <a:lnTo>
                      <a:pt x="1223" y="0"/>
                    </a:ln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5" name="Freeform 28">
                <a:extLst>
                  <a:ext uri="{FF2B5EF4-FFF2-40B4-BE49-F238E27FC236}">
                    <a16:creationId xmlns:a16="http://schemas.microsoft.com/office/drawing/2014/main" id="{143314A8-1E97-4E7C-A024-CB69EAF3EE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" y="284"/>
                <a:ext cx="333" cy="306"/>
              </a:xfrm>
              <a:custGeom>
                <a:avLst/>
                <a:gdLst>
                  <a:gd name="T0" fmla="*/ 2296 w 2325"/>
                  <a:gd name="T1" fmla="*/ 347 h 2136"/>
                  <a:gd name="T2" fmla="*/ 2234 w 2325"/>
                  <a:gd name="T3" fmla="*/ 646 h 2136"/>
                  <a:gd name="T4" fmla="*/ 2109 w 2325"/>
                  <a:gd name="T5" fmla="*/ 1050 h 2136"/>
                  <a:gd name="T6" fmla="*/ 2202 w 2325"/>
                  <a:gd name="T7" fmla="*/ 1049 h 2136"/>
                  <a:gd name="T8" fmla="*/ 2083 w 2325"/>
                  <a:gd name="T9" fmla="*/ 1196 h 2136"/>
                  <a:gd name="T10" fmla="*/ 1940 w 2325"/>
                  <a:gd name="T11" fmla="*/ 1384 h 2136"/>
                  <a:gd name="T12" fmla="*/ 1801 w 2325"/>
                  <a:gd name="T13" fmla="*/ 1457 h 2136"/>
                  <a:gd name="T14" fmla="*/ 1931 w 2325"/>
                  <a:gd name="T15" fmla="*/ 1538 h 2136"/>
                  <a:gd name="T16" fmla="*/ 2097 w 2325"/>
                  <a:gd name="T17" fmla="*/ 1692 h 2136"/>
                  <a:gd name="T18" fmla="*/ 2106 w 2325"/>
                  <a:gd name="T19" fmla="*/ 1858 h 2136"/>
                  <a:gd name="T20" fmla="*/ 2010 w 2325"/>
                  <a:gd name="T21" fmla="*/ 2033 h 2136"/>
                  <a:gd name="T22" fmla="*/ 1981 w 2325"/>
                  <a:gd name="T23" fmla="*/ 2117 h 2136"/>
                  <a:gd name="T24" fmla="*/ 1840 w 2325"/>
                  <a:gd name="T25" fmla="*/ 2085 h 2136"/>
                  <a:gd name="T26" fmla="*/ 1662 w 2325"/>
                  <a:gd name="T27" fmla="*/ 2058 h 2136"/>
                  <a:gd name="T28" fmla="*/ 1535 w 2325"/>
                  <a:gd name="T29" fmla="*/ 2082 h 2136"/>
                  <a:gd name="T30" fmla="*/ 1445 w 2325"/>
                  <a:gd name="T31" fmla="*/ 1926 h 2136"/>
                  <a:gd name="T32" fmla="*/ 1549 w 2325"/>
                  <a:gd name="T33" fmla="*/ 1746 h 2136"/>
                  <a:gd name="T34" fmla="*/ 1618 w 2325"/>
                  <a:gd name="T35" fmla="*/ 1628 h 2136"/>
                  <a:gd name="T36" fmla="*/ 1602 w 2325"/>
                  <a:gd name="T37" fmla="*/ 1554 h 2136"/>
                  <a:gd name="T38" fmla="*/ 1630 w 2325"/>
                  <a:gd name="T39" fmla="*/ 1378 h 2136"/>
                  <a:gd name="T40" fmla="*/ 1679 w 2325"/>
                  <a:gd name="T41" fmla="*/ 1302 h 2136"/>
                  <a:gd name="T42" fmla="*/ 1699 w 2325"/>
                  <a:gd name="T43" fmla="*/ 1232 h 2136"/>
                  <a:gd name="T44" fmla="*/ 1715 w 2325"/>
                  <a:gd name="T45" fmla="*/ 1091 h 2136"/>
                  <a:gd name="T46" fmla="*/ 1516 w 2325"/>
                  <a:gd name="T47" fmla="*/ 1050 h 2136"/>
                  <a:gd name="T48" fmla="*/ 1277 w 2325"/>
                  <a:gd name="T49" fmla="*/ 954 h 2136"/>
                  <a:gd name="T50" fmla="*/ 932 w 2325"/>
                  <a:gd name="T51" fmla="*/ 832 h 2136"/>
                  <a:gd name="T52" fmla="*/ 743 w 2325"/>
                  <a:gd name="T53" fmla="*/ 749 h 2136"/>
                  <a:gd name="T54" fmla="*/ 494 w 2325"/>
                  <a:gd name="T55" fmla="*/ 346 h 2136"/>
                  <a:gd name="T56" fmla="*/ 381 w 2325"/>
                  <a:gd name="T57" fmla="*/ 396 h 2136"/>
                  <a:gd name="T58" fmla="*/ 114 w 2325"/>
                  <a:gd name="T59" fmla="*/ 498 h 2136"/>
                  <a:gd name="T60" fmla="*/ 99 w 2325"/>
                  <a:gd name="T61" fmla="*/ 486 h 2136"/>
                  <a:gd name="T62" fmla="*/ 33 w 2325"/>
                  <a:gd name="T63" fmla="*/ 517 h 2136"/>
                  <a:gd name="T64" fmla="*/ 258 w 2325"/>
                  <a:gd name="T65" fmla="*/ 547 h 2136"/>
                  <a:gd name="T66" fmla="*/ 428 w 2325"/>
                  <a:gd name="T67" fmla="*/ 314 h 2136"/>
                  <a:gd name="T68" fmla="*/ 638 w 2325"/>
                  <a:gd name="T69" fmla="*/ 754 h 2136"/>
                  <a:gd name="T70" fmla="*/ 920 w 2325"/>
                  <a:gd name="T71" fmla="*/ 864 h 2136"/>
                  <a:gd name="T72" fmla="*/ 1227 w 2325"/>
                  <a:gd name="T73" fmla="*/ 815 h 2136"/>
                  <a:gd name="T74" fmla="*/ 1438 w 2325"/>
                  <a:gd name="T75" fmla="*/ 1047 h 2136"/>
                  <a:gd name="T76" fmla="*/ 1676 w 2325"/>
                  <a:gd name="T77" fmla="*/ 1102 h 2136"/>
                  <a:gd name="T78" fmla="*/ 1681 w 2325"/>
                  <a:gd name="T79" fmla="*/ 1226 h 2136"/>
                  <a:gd name="T80" fmla="*/ 1676 w 2325"/>
                  <a:gd name="T81" fmla="*/ 1312 h 2136"/>
                  <a:gd name="T82" fmla="*/ 1607 w 2325"/>
                  <a:gd name="T83" fmla="*/ 1423 h 2136"/>
                  <a:gd name="T84" fmla="*/ 1596 w 2325"/>
                  <a:gd name="T85" fmla="*/ 1556 h 2136"/>
                  <a:gd name="T86" fmla="*/ 1615 w 2325"/>
                  <a:gd name="T87" fmla="*/ 1629 h 2136"/>
                  <a:gd name="T88" fmla="*/ 1528 w 2325"/>
                  <a:gd name="T89" fmla="*/ 1737 h 2136"/>
                  <a:gd name="T90" fmla="*/ 1434 w 2325"/>
                  <a:gd name="T91" fmla="*/ 1908 h 2136"/>
                  <a:gd name="T92" fmla="*/ 1528 w 2325"/>
                  <a:gd name="T93" fmla="*/ 2049 h 2136"/>
                  <a:gd name="T94" fmla="*/ 1606 w 2325"/>
                  <a:gd name="T95" fmla="*/ 2112 h 2136"/>
                  <a:gd name="T96" fmla="*/ 1778 w 2325"/>
                  <a:gd name="T97" fmla="*/ 2123 h 2136"/>
                  <a:gd name="T98" fmla="*/ 1887 w 2325"/>
                  <a:gd name="T99" fmla="*/ 2135 h 2136"/>
                  <a:gd name="T100" fmla="*/ 2062 w 2325"/>
                  <a:gd name="T101" fmla="*/ 2075 h 2136"/>
                  <a:gd name="T102" fmla="*/ 2030 w 2325"/>
                  <a:gd name="T103" fmla="*/ 1997 h 2136"/>
                  <a:gd name="T104" fmla="*/ 2145 w 2325"/>
                  <a:gd name="T105" fmla="*/ 1838 h 2136"/>
                  <a:gd name="T106" fmla="*/ 2106 w 2325"/>
                  <a:gd name="T107" fmla="*/ 1690 h 2136"/>
                  <a:gd name="T108" fmla="*/ 1927 w 2325"/>
                  <a:gd name="T109" fmla="*/ 1532 h 2136"/>
                  <a:gd name="T110" fmla="*/ 1783 w 2325"/>
                  <a:gd name="T111" fmla="*/ 1385 h 2136"/>
                  <a:gd name="T112" fmla="*/ 1943 w 2325"/>
                  <a:gd name="T113" fmla="*/ 1386 h 2136"/>
                  <a:gd name="T114" fmla="*/ 2095 w 2325"/>
                  <a:gd name="T115" fmla="*/ 1193 h 2136"/>
                  <a:gd name="T116" fmla="*/ 2235 w 2325"/>
                  <a:gd name="T117" fmla="*/ 1064 h 2136"/>
                  <a:gd name="T118" fmla="*/ 2093 w 2325"/>
                  <a:gd name="T119" fmla="*/ 963 h 2136"/>
                  <a:gd name="T120" fmla="*/ 2220 w 2325"/>
                  <a:gd name="T121" fmla="*/ 693 h 2136"/>
                  <a:gd name="T122" fmla="*/ 2306 w 2325"/>
                  <a:gd name="T123" fmla="*/ 350 h 2136"/>
                  <a:gd name="T124" fmla="*/ 2148 w 2325"/>
                  <a:gd name="T125" fmla="*/ 13 h 2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25" h="2136">
                    <a:moveTo>
                      <a:pt x="2174" y="39"/>
                    </a:moveTo>
                    <a:lnTo>
                      <a:pt x="2191" y="49"/>
                    </a:lnTo>
                    <a:lnTo>
                      <a:pt x="2222" y="112"/>
                    </a:lnTo>
                    <a:lnTo>
                      <a:pt x="2223" y="112"/>
                    </a:lnTo>
                    <a:lnTo>
                      <a:pt x="2229" y="121"/>
                    </a:lnTo>
                    <a:lnTo>
                      <a:pt x="2230" y="122"/>
                    </a:lnTo>
                    <a:lnTo>
                      <a:pt x="2244" y="130"/>
                    </a:lnTo>
                    <a:lnTo>
                      <a:pt x="2256" y="139"/>
                    </a:lnTo>
                    <a:lnTo>
                      <a:pt x="2262" y="145"/>
                    </a:lnTo>
                    <a:lnTo>
                      <a:pt x="2285" y="179"/>
                    </a:lnTo>
                    <a:lnTo>
                      <a:pt x="2285" y="189"/>
                    </a:lnTo>
                    <a:lnTo>
                      <a:pt x="2289" y="205"/>
                    </a:lnTo>
                    <a:lnTo>
                      <a:pt x="2289" y="211"/>
                    </a:lnTo>
                    <a:lnTo>
                      <a:pt x="2288" y="219"/>
                    </a:lnTo>
                    <a:lnTo>
                      <a:pt x="2288" y="237"/>
                    </a:lnTo>
                    <a:lnTo>
                      <a:pt x="2289" y="239"/>
                    </a:lnTo>
                    <a:lnTo>
                      <a:pt x="2294" y="247"/>
                    </a:lnTo>
                    <a:lnTo>
                      <a:pt x="2294" y="248"/>
                    </a:lnTo>
                    <a:lnTo>
                      <a:pt x="2299" y="254"/>
                    </a:lnTo>
                    <a:lnTo>
                      <a:pt x="2306" y="277"/>
                    </a:lnTo>
                    <a:lnTo>
                      <a:pt x="2306" y="283"/>
                    </a:lnTo>
                    <a:lnTo>
                      <a:pt x="2306" y="301"/>
                    </a:lnTo>
                    <a:lnTo>
                      <a:pt x="2305" y="304"/>
                    </a:lnTo>
                    <a:lnTo>
                      <a:pt x="2305" y="309"/>
                    </a:lnTo>
                    <a:lnTo>
                      <a:pt x="2303" y="323"/>
                    </a:lnTo>
                    <a:lnTo>
                      <a:pt x="2303" y="326"/>
                    </a:lnTo>
                    <a:lnTo>
                      <a:pt x="2302" y="327"/>
                    </a:lnTo>
                    <a:lnTo>
                      <a:pt x="2304" y="347"/>
                    </a:lnTo>
                    <a:lnTo>
                      <a:pt x="2296" y="347"/>
                    </a:lnTo>
                    <a:lnTo>
                      <a:pt x="2294" y="349"/>
                    </a:lnTo>
                    <a:lnTo>
                      <a:pt x="2296" y="374"/>
                    </a:lnTo>
                    <a:lnTo>
                      <a:pt x="2297" y="380"/>
                    </a:lnTo>
                    <a:lnTo>
                      <a:pt x="2285" y="469"/>
                    </a:lnTo>
                    <a:lnTo>
                      <a:pt x="2285" y="470"/>
                    </a:lnTo>
                    <a:lnTo>
                      <a:pt x="2287" y="470"/>
                    </a:lnTo>
                    <a:lnTo>
                      <a:pt x="2295" y="466"/>
                    </a:lnTo>
                    <a:lnTo>
                      <a:pt x="2318" y="467"/>
                    </a:lnTo>
                    <a:lnTo>
                      <a:pt x="2318" y="466"/>
                    </a:lnTo>
                    <a:lnTo>
                      <a:pt x="2320" y="467"/>
                    </a:lnTo>
                    <a:lnTo>
                      <a:pt x="2318" y="468"/>
                    </a:lnTo>
                    <a:lnTo>
                      <a:pt x="2318" y="467"/>
                    </a:lnTo>
                    <a:lnTo>
                      <a:pt x="2312" y="478"/>
                    </a:lnTo>
                    <a:lnTo>
                      <a:pt x="2302" y="492"/>
                    </a:lnTo>
                    <a:lnTo>
                      <a:pt x="2302" y="499"/>
                    </a:lnTo>
                    <a:lnTo>
                      <a:pt x="2304" y="508"/>
                    </a:lnTo>
                    <a:lnTo>
                      <a:pt x="2306" y="514"/>
                    </a:lnTo>
                    <a:lnTo>
                      <a:pt x="2307" y="520"/>
                    </a:lnTo>
                    <a:lnTo>
                      <a:pt x="2312" y="534"/>
                    </a:lnTo>
                    <a:lnTo>
                      <a:pt x="2322" y="566"/>
                    </a:lnTo>
                    <a:lnTo>
                      <a:pt x="2274" y="616"/>
                    </a:lnTo>
                    <a:lnTo>
                      <a:pt x="2266" y="621"/>
                    </a:lnTo>
                    <a:lnTo>
                      <a:pt x="2266" y="623"/>
                    </a:lnTo>
                    <a:lnTo>
                      <a:pt x="2267" y="630"/>
                    </a:lnTo>
                    <a:lnTo>
                      <a:pt x="2264" y="632"/>
                    </a:lnTo>
                    <a:lnTo>
                      <a:pt x="2248" y="637"/>
                    </a:lnTo>
                    <a:lnTo>
                      <a:pt x="2240" y="641"/>
                    </a:lnTo>
                    <a:lnTo>
                      <a:pt x="2240" y="642"/>
                    </a:lnTo>
                    <a:lnTo>
                      <a:pt x="2234" y="646"/>
                    </a:lnTo>
                    <a:lnTo>
                      <a:pt x="2234" y="647"/>
                    </a:lnTo>
                    <a:lnTo>
                      <a:pt x="2229" y="655"/>
                    </a:lnTo>
                    <a:lnTo>
                      <a:pt x="2222" y="670"/>
                    </a:lnTo>
                    <a:lnTo>
                      <a:pt x="2221" y="670"/>
                    </a:lnTo>
                    <a:lnTo>
                      <a:pt x="2220" y="684"/>
                    </a:lnTo>
                    <a:lnTo>
                      <a:pt x="2213" y="698"/>
                    </a:lnTo>
                    <a:lnTo>
                      <a:pt x="2213" y="699"/>
                    </a:lnTo>
                    <a:lnTo>
                      <a:pt x="2207" y="715"/>
                    </a:lnTo>
                    <a:lnTo>
                      <a:pt x="2176" y="760"/>
                    </a:lnTo>
                    <a:lnTo>
                      <a:pt x="2176" y="761"/>
                    </a:lnTo>
                    <a:lnTo>
                      <a:pt x="2174" y="764"/>
                    </a:lnTo>
                    <a:lnTo>
                      <a:pt x="2170" y="778"/>
                    </a:lnTo>
                    <a:lnTo>
                      <a:pt x="2169" y="791"/>
                    </a:lnTo>
                    <a:lnTo>
                      <a:pt x="2161" y="799"/>
                    </a:lnTo>
                    <a:lnTo>
                      <a:pt x="2109" y="862"/>
                    </a:lnTo>
                    <a:lnTo>
                      <a:pt x="2090" y="874"/>
                    </a:lnTo>
                    <a:lnTo>
                      <a:pt x="2089" y="876"/>
                    </a:lnTo>
                    <a:lnTo>
                      <a:pt x="2110" y="919"/>
                    </a:lnTo>
                    <a:lnTo>
                      <a:pt x="2112" y="925"/>
                    </a:lnTo>
                    <a:lnTo>
                      <a:pt x="2094" y="925"/>
                    </a:lnTo>
                    <a:lnTo>
                      <a:pt x="2090" y="926"/>
                    </a:lnTo>
                    <a:lnTo>
                      <a:pt x="2084" y="932"/>
                    </a:lnTo>
                    <a:lnTo>
                      <a:pt x="2097" y="1028"/>
                    </a:lnTo>
                    <a:lnTo>
                      <a:pt x="2099" y="1033"/>
                    </a:lnTo>
                    <a:lnTo>
                      <a:pt x="2108" y="1050"/>
                    </a:lnTo>
                    <a:lnTo>
                      <a:pt x="2109" y="1050"/>
                    </a:lnTo>
                    <a:lnTo>
                      <a:pt x="2108" y="1049"/>
                    </a:lnTo>
                    <a:lnTo>
                      <a:pt x="2110" y="1049"/>
                    </a:lnTo>
                    <a:lnTo>
                      <a:pt x="2109" y="1050"/>
                    </a:lnTo>
                    <a:lnTo>
                      <a:pt x="2111" y="1056"/>
                    </a:lnTo>
                    <a:lnTo>
                      <a:pt x="2112" y="1057"/>
                    </a:lnTo>
                    <a:lnTo>
                      <a:pt x="2114" y="1058"/>
                    </a:lnTo>
                    <a:lnTo>
                      <a:pt x="2119" y="1058"/>
                    </a:lnTo>
                    <a:lnTo>
                      <a:pt x="2122" y="1059"/>
                    </a:lnTo>
                    <a:lnTo>
                      <a:pt x="2123" y="1059"/>
                    </a:lnTo>
                    <a:lnTo>
                      <a:pt x="2143" y="1058"/>
                    </a:lnTo>
                    <a:lnTo>
                      <a:pt x="2144" y="1058"/>
                    </a:lnTo>
                    <a:lnTo>
                      <a:pt x="2159" y="1050"/>
                    </a:lnTo>
                    <a:lnTo>
                      <a:pt x="2162" y="1048"/>
                    </a:lnTo>
                    <a:lnTo>
                      <a:pt x="2163" y="1047"/>
                    </a:lnTo>
                    <a:lnTo>
                      <a:pt x="2163" y="1045"/>
                    </a:lnTo>
                    <a:lnTo>
                      <a:pt x="2165" y="1043"/>
                    </a:lnTo>
                    <a:lnTo>
                      <a:pt x="2167" y="1038"/>
                    </a:lnTo>
                    <a:lnTo>
                      <a:pt x="2168" y="1038"/>
                    </a:lnTo>
                    <a:lnTo>
                      <a:pt x="2171" y="1034"/>
                    </a:lnTo>
                    <a:lnTo>
                      <a:pt x="2177" y="1031"/>
                    </a:lnTo>
                    <a:lnTo>
                      <a:pt x="2178" y="1030"/>
                    </a:lnTo>
                    <a:lnTo>
                      <a:pt x="2234" y="1000"/>
                    </a:lnTo>
                    <a:lnTo>
                      <a:pt x="2244" y="996"/>
                    </a:lnTo>
                    <a:lnTo>
                      <a:pt x="2265" y="1012"/>
                    </a:lnTo>
                    <a:lnTo>
                      <a:pt x="2266" y="1011"/>
                    </a:lnTo>
                    <a:lnTo>
                      <a:pt x="2267" y="1011"/>
                    </a:lnTo>
                    <a:lnTo>
                      <a:pt x="2268" y="1012"/>
                    </a:lnTo>
                    <a:lnTo>
                      <a:pt x="2267" y="1013"/>
                    </a:lnTo>
                    <a:lnTo>
                      <a:pt x="2265" y="1012"/>
                    </a:lnTo>
                    <a:lnTo>
                      <a:pt x="2202" y="1046"/>
                    </a:lnTo>
                    <a:lnTo>
                      <a:pt x="2201" y="1048"/>
                    </a:lnTo>
                    <a:lnTo>
                      <a:pt x="2202" y="1049"/>
                    </a:lnTo>
                    <a:lnTo>
                      <a:pt x="2234" y="1067"/>
                    </a:lnTo>
                    <a:lnTo>
                      <a:pt x="2236" y="1069"/>
                    </a:lnTo>
                    <a:lnTo>
                      <a:pt x="2236" y="1070"/>
                    </a:lnTo>
                    <a:lnTo>
                      <a:pt x="2250" y="1077"/>
                    </a:lnTo>
                    <a:lnTo>
                      <a:pt x="2253" y="1079"/>
                    </a:lnTo>
                    <a:lnTo>
                      <a:pt x="2256" y="1084"/>
                    </a:lnTo>
                    <a:lnTo>
                      <a:pt x="2253" y="1090"/>
                    </a:lnTo>
                    <a:lnTo>
                      <a:pt x="2242" y="1107"/>
                    </a:lnTo>
                    <a:lnTo>
                      <a:pt x="2224" y="1108"/>
                    </a:lnTo>
                    <a:lnTo>
                      <a:pt x="2209" y="1114"/>
                    </a:lnTo>
                    <a:lnTo>
                      <a:pt x="2201" y="1116"/>
                    </a:lnTo>
                    <a:lnTo>
                      <a:pt x="2201" y="1117"/>
                    </a:lnTo>
                    <a:lnTo>
                      <a:pt x="2198" y="1117"/>
                    </a:lnTo>
                    <a:lnTo>
                      <a:pt x="2195" y="1118"/>
                    </a:lnTo>
                    <a:lnTo>
                      <a:pt x="2191" y="1118"/>
                    </a:lnTo>
                    <a:lnTo>
                      <a:pt x="2170" y="1134"/>
                    </a:lnTo>
                    <a:lnTo>
                      <a:pt x="2162" y="1137"/>
                    </a:lnTo>
                    <a:lnTo>
                      <a:pt x="2158" y="1139"/>
                    </a:lnTo>
                    <a:lnTo>
                      <a:pt x="2133" y="1147"/>
                    </a:lnTo>
                    <a:lnTo>
                      <a:pt x="2132" y="1148"/>
                    </a:lnTo>
                    <a:lnTo>
                      <a:pt x="2129" y="1153"/>
                    </a:lnTo>
                    <a:lnTo>
                      <a:pt x="2126" y="1161"/>
                    </a:lnTo>
                    <a:lnTo>
                      <a:pt x="2121" y="1170"/>
                    </a:lnTo>
                    <a:lnTo>
                      <a:pt x="2119" y="1175"/>
                    </a:lnTo>
                    <a:lnTo>
                      <a:pt x="2118" y="1175"/>
                    </a:lnTo>
                    <a:lnTo>
                      <a:pt x="2106" y="1184"/>
                    </a:lnTo>
                    <a:lnTo>
                      <a:pt x="2094" y="1190"/>
                    </a:lnTo>
                    <a:lnTo>
                      <a:pt x="2086" y="1193"/>
                    </a:lnTo>
                    <a:lnTo>
                      <a:pt x="2083" y="1196"/>
                    </a:lnTo>
                    <a:lnTo>
                      <a:pt x="2082" y="1196"/>
                    </a:lnTo>
                    <a:lnTo>
                      <a:pt x="2076" y="1207"/>
                    </a:lnTo>
                    <a:lnTo>
                      <a:pt x="2076" y="1208"/>
                    </a:lnTo>
                    <a:lnTo>
                      <a:pt x="2077" y="1213"/>
                    </a:lnTo>
                    <a:lnTo>
                      <a:pt x="2074" y="1217"/>
                    </a:lnTo>
                    <a:lnTo>
                      <a:pt x="2073" y="1218"/>
                    </a:lnTo>
                    <a:lnTo>
                      <a:pt x="2068" y="1224"/>
                    </a:lnTo>
                    <a:lnTo>
                      <a:pt x="2060" y="1236"/>
                    </a:lnTo>
                    <a:lnTo>
                      <a:pt x="2060" y="1237"/>
                    </a:lnTo>
                    <a:lnTo>
                      <a:pt x="2059" y="1236"/>
                    </a:lnTo>
                    <a:lnTo>
                      <a:pt x="2060" y="1236"/>
                    </a:lnTo>
                    <a:lnTo>
                      <a:pt x="2059" y="1235"/>
                    </a:lnTo>
                    <a:lnTo>
                      <a:pt x="2048" y="1247"/>
                    </a:lnTo>
                    <a:lnTo>
                      <a:pt x="2046" y="1248"/>
                    </a:lnTo>
                    <a:lnTo>
                      <a:pt x="2044" y="1250"/>
                    </a:lnTo>
                    <a:lnTo>
                      <a:pt x="2038" y="1253"/>
                    </a:lnTo>
                    <a:lnTo>
                      <a:pt x="2026" y="1256"/>
                    </a:lnTo>
                    <a:lnTo>
                      <a:pt x="2022" y="1258"/>
                    </a:lnTo>
                    <a:lnTo>
                      <a:pt x="2010" y="1261"/>
                    </a:lnTo>
                    <a:lnTo>
                      <a:pt x="1985" y="1281"/>
                    </a:lnTo>
                    <a:lnTo>
                      <a:pt x="1977" y="1293"/>
                    </a:lnTo>
                    <a:lnTo>
                      <a:pt x="1976" y="1294"/>
                    </a:lnTo>
                    <a:lnTo>
                      <a:pt x="1962" y="1310"/>
                    </a:lnTo>
                    <a:lnTo>
                      <a:pt x="1956" y="1326"/>
                    </a:lnTo>
                    <a:lnTo>
                      <a:pt x="1945" y="1345"/>
                    </a:lnTo>
                    <a:lnTo>
                      <a:pt x="1945" y="1346"/>
                    </a:lnTo>
                    <a:lnTo>
                      <a:pt x="1942" y="1364"/>
                    </a:lnTo>
                    <a:lnTo>
                      <a:pt x="1942" y="1383"/>
                    </a:lnTo>
                    <a:lnTo>
                      <a:pt x="1940" y="1384"/>
                    </a:lnTo>
                    <a:lnTo>
                      <a:pt x="1916" y="1404"/>
                    </a:lnTo>
                    <a:lnTo>
                      <a:pt x="1899" y="1405"/>
                    </a:lnTo>
                    <a:lnTo>
                      <a:pt x="1895" y="1401"/>
                    </a:lnTo>
                    <a:lnTo>
                      <a:pt x="1891" y="1394"/>
                    </a:lnTo>
                    <a:lnTo>
                      <a:pt x="1882" y="1383"/>
                    </a:lnTo>
                    <a:lnTo>
                      <a:pt x="1870" y="1356"/>
                    </a:lnTo>
                    <a:lnTo>
                      <a:pt x="1866" y="1343"/>
                    </a:lnTo>
                    <a:lnTo>
                      <a:pt x="1865" y="1338"/>
                    </a:lnTo>
                    <a:lnTo>
                      <a:pt x="1864" y="1337"/>
                    </a:lnTo>
                    <a:lnTo>
                      <a:pt x="1862" y="1336"/>
                    </a:lnTo>
                    <a:lnTo>
                      <a:pt x="1854" y="1331"/>
                    </a:lnTo>
                    <a:lnTo>
                      <a:pt x="1853" y="1330"/>
                    </a:lnTo>
                    <a:lnTo>
                      <a:pt x="1852" y="1331"/>
                    </a:lnTo>
                    <a:lnTo>
                      <a:pt x="1842" y="1343"/>
                    </a:lnTo>
                    <a:lnTo>
                      <a:pt x="1829" y="1354"/>
                    </a:lnTo>
                    <a:lnTo>
                      <a:pt x="1827" y="1356"/>
                    </a:lnTo>
                    <a:lnTo>
                      <a:pt x="1827" y="1357"/>
                    </a:lnTo>
                    <a:lnTo>
                      <a:pt x="1821" y="1366"/>
                    </a:lnTo>
                    <a:lnTo>
                      <a:pt x="1815" y="1368"/>
                    </a:lnTo>
                    <a:lnTo>
                      <a:pt x="1813" y="1369"/>
                    </a:lnTo>
                    <a:lnTo>
                      <a:pt x="1781" y="1370"/>
                    </a:lnTo>
                    <a:lnTo>
                      <a:pt x="1779" y="1372"/>
                    </a:lnTo>
                    <a:lnTo>
                      <a:pt x="1779" y="1373"/>
                    </a:lnTo>
                    <a:lnTo>
                      <a:pt x="1780" y="1385"/>
                    </a:lnTo>
                    <a:lnTo>
                      <a:pt x="1780" y="1387"/>
                    </a:lnTo>
                    <a:lnTo>
                      <a:pt x="1794" y="1405"/>
                    </a:lnTo>
                    <a:lnTo>
                      <a:pt x="1797" y="1441"/>
                    </a:lnTo>
                    <a:lnTo>
                      <a:pt x="1797" y="1442"/>
                    </a:lnTo>
                    <a:lnTo>
                      <a:pt x="1801" y="1457"/>
                    </a:lnTo>
                    <a:lnTo>
                      <a:pt x="1801" y="1458"/>
                    </a:lnTo>
                    <a:lnTo>
                      <a:pt x="1802" y="1459"/>
                    </a:lnTo>
                    <a:lnTo>
                      <a:pt x="1807" y="1465"/>
                    </a:lnTo>
                    <a:lnTo>
                      <a:pt x="1807" y="1466"/>
                    </a:lnTo>
                    <a:lnTo>
                      <a:pt x="1813" y="1470"/>
                    </a:lnTo>
                    <a:lnTo>
                      <a:pt x="1819" y="1470"/>
                    </a:lnTo>
                    <a:lnTo>
                      <a:pt x="1826" y="1473"/>
                    </a:lnTo>
                    <a:lnTo>
                      <a:pt x="1830" y="1476"/>
                    </a:lnTo>
                    <a:lnTo>
                      <a:pt x="1830" y="1484"/>
                    </a:lnTo>
                    <a:lnTo>
                      <a:pt x="1846" y="1498"/>
                    </a:lnTo>
                    <a:lnTo>
                      <a:pt x="1844" y="1513"/>
                    </a:lnTo>
                    <a:lnTo>
                      <a:pt x="1844" y="1533"/>
                    </a:lnTo>
                    <a:lnTo>
                      <a:pt x="1832" y="1548"/>
                    </a:lnTo>
                    <a:lnTo>
                      <a:pt x="1832" y="1549"/>
                    </a:lnTo>
                    <a:lnTo>
                      <a:pt x="1830" y="1553"/>
                    </a:lnTo>
                    <a:lnTo>
                      <a:pt x="1830" y="1555"/>
                    </a:lnTo>
                    <a:lnTo>
                      <a:pt x="1835" y="1566"/>
                    </a:lnTo>
                    <a:lnTo>
                      <a:pt x="1837" y="1567"/>
                    </a:lnTo>
                    <a:lnTo>
                      <a:pt x="1848" y="1568"/>
                    </a:lnTo>
                    <a:lnTo>
                      <a:pt x="1849" y="1568"/>
                    </a:lnTo>
                    <a:lnTo>
                      <a:pt x="1856" y="1564"/>
                    </a:lnTo>
                    <a:lnTo>
                      <a:pt x="1873" y="1558"/>
                    </a:lnTo>
                    <a:lnTo>
                      <a:pt x="1879" y="1554"/>
                    </a:lnTo>
                    <a:lnTo>
                      <a:pt x="1895" y="1539"/>
                    </a:lnTo>
                    <a:lnTo>
                      <a:pt x="1907" y="1536"/>
                    </a:lnTo>
                    <a:lnTo>
                      <a:pt x="1908" y="1536"/>
                    </a:lnTo>
                    <a:lnTo>
                      <a:pt x="1919" y="1533"/>
                    </a:lnTo>
                    <a:lnTo>
                      <a:pt x="1925" y="1534"/>
                    </a:lnTo>
                    <a:lnTo>
                      <a:pt x="1931" y="1538"/>
                    </a:lnTo>
                    <a:lnTo>
                      <a:pt x="1944" y="1550"/>
                    </a:lnTo>
                    <a:lnTo>
                      <a:pt x="1946" y="1550"/>
                    </a:lnTo>
                    <a:lnTo>
                      <a:pt x="1960" y="1548"/>
                    </a:lnTo>
                    <a:lnTo>
                      <a:pt x="1973" y="1543"/>
                    </a:lnTo>
                    <a:lnTo>
                      <a:pt x="1983" y="1544"/>
                    </a:lnTo>
                    <a:lnTo>
                      <a:pt x="2022" y="1539"/>
                    </a:lnTo>
                    <a:lnTo>
                      <a:pt x="2041" y="1539"/>
                    </a:lnTo>
                    <a:lnTo>
                      <a:pt x="2042" y="1541"/>
                    </a:lnTo>
                    <a:lnTo>
                      <a:pt x="2034" y="1563"/>
                    </a:lnTo>
                    <a:lnTo>
                      <a:pt x="2034" y="1564"/>
                    </a:lnTo>
                    <a:lnTo>
                      <a:pt x="2024" y="1592"/>
                    </a:lnTo>
                    <a:lnTo>
                      <a:pt x="2022" y="1594"/>
                    </a:lnTo>
                    <a:lnTo>
                      <a:pt x="2017" y="1602"/>
                    </a:lnTo>
                    <a:lnTo>
                      <a:pt x="2017" y="1604"/>
                    </a:lnTo>
                    <a:lnTo>
                      <a:pt x="2019" y="1611"/>
                    </a:lnTo>
                    <a:lnTo>
                      <a:pt x="2023" y="1618"/>
                    </a:lnTo>
                    <a:lnTo>
                      <a:pt x="2026" y="1628"/>
                    </a:lnTo>
                    <a:lnTo>
                      <a:pt x="2025" y="1628"/>
                    </a:lnTo>
                    <a:lnTo>
                      <a:pt x="2032" y="1661"/>
                    </a:lnTo>
                    <a:lnTo>
                      <a:pt x="2033" y="1662"/>
                    </a:lnTo>
                    <a:lnTo>
                      <a:pt x="2067" y="1670"/>
                    </a:lnTo>
                    <a:lnTo>
                      <a:pt x="2068" y="1671"/>
                    </a:lnTo>
                    <a:lnTo>
                      <a:pt x="2069" y="1671"/>
                    </a:lnTo>
                    <a:lnTo>
                      <a:pt x="2086" y="1672"/>
                    </a:lnTo>
                    <a:lnTo>
                      <a:pt x="2094" y="1677"/>
                    </a:lnTo>
                    <a:lnTo>
                      <a:pt x="2091" y="1689"/>
                    </a:lnTo>
                    <a:lnTo>
                      <a:pt x="2091" y="1691"/>
                    </a:lnTo>
                    <a:lnTo>
                      <a:pt x="2092" y="1691"/>
                    </a:lnTo>
                    <a:lnTo>
                      <a:pt x="2097" y="1692"/>
                    </a:lnTo>
                    <a:lnTo>
                      <a:pt x="2115" y="1694"/>
                    </a:lnTo>
                    <a:lnTo>
                      <a:pt x="2117" y="1693"/>
                    </a:lnTo>
                    <a:lnTo>
                      <a:pt x="2122" y="1688"/>
                    </a:lnTo>
                    <a:lnTo>
                      <a:pt x="2138" y="1691"/>
                    </a:lnTo>
                    <a:lnTo>
                      <a:pt x="2148" y="1698"/>
                    </a:lnTo>
                    <a:lnTo>
                      <a:pt x="2150" y="1699"/>
                    </a:lnTo>
                    <a:lnTo>
                      <a:pt x="2151" y="1701"/>
                    </a:lnTo>
                    <a:lnTo>
                      <a:pt x="2137" y="1720"/>
                    </a:lnTo>
                    <a:lnTo>
                      <a:pt x="2134" y="1729"/>
                    </a:lnTo>
                    <a:lnTo>
                      <a:pt x="2134" y="1731"/>
                    </a:lnTo>
                    <a:lnTo>
                      <a:pt x="2128" y="1762"/>
                    </a:lnTo>
                    <a:lnTo>
                      <a:pt x="2128" y="1769"/>
                    </a:lnTo>
                    <a:lnTo>
                      <a:pt x="2129" y="1770"/>
                    </a:lnTo>
                    <a:lnTo>
                      <a:pt x="2130" y="1774"/>
                    </a:lnTo>
                    <a:lnTo>
                      <a:pt x="2135" y="1784"/>
                    </a:lnTo>
                    <a:lnTo>
                      <a:pt x="2144" y="1795"/>
                    </a:lnTo>
                    <a:lnTo>
                      <a:pt x="2147" y="1797"/>
                    </a:lnTo>
                    <a:lnTo>
                      <a:pt x="2149" y="1800"/>
                    </a:lnTo>
                    <a:lnTo>
                      <a:pt x="2149" y="1821"/>
                    </a:lnTo>
                    <a:lnTo>
                      <a:pt x="2142" y="1837"/>
                    </a:lnTo>
                    <a:lnTo>
                      <a:pt x="2134" y="1847"/>
                    </a:lnTo>
                    <a:lnTo>
                      <a:pt x="2134" y="1848"/>
                    </a:lnTo>
                    <a:lnTo>
                      <a:pt x="2131" y="1877"/>
                    </a:lnTo>
                    <a:lnTo>
                      <a:pt x="2133" y="1878"/>
                    </a:lnTo>
                    <a:lnTo>
                      <a:pt x="2133" y="1880"/>
                    </a:lnTo>
                    <a:lnTo>
                      <a:pt x="2131" y="1880"/>
                    </a:lnTo>
                    <a:lnTo>
                      <a:pt x="2131" y="1877"/>
                    </a:lnTo>
                    <a:lnTo>
                      <a:pt x="2117" y="1871"/>
                    </a:lnTo>
                    <a:lnTo>
                      <a:pt x="2106" y="1858"/>
                    </a:lnTo>
                    <a:lnTo>
                      <a:pt x="2098" y="1858"/>
                    </a:lnTo>
                    <a:lnTo>
                      <a:pt x="2093" y="1861"/>
                    </a:lnTo>
                    <a:lnTo>
                      <a:pt x="2092" y="1861"/>
                    </a:lnTo>
                    <a:lnTo>
                      <a:pt x="2085" y="1866"/>
                    </a:lnTo>
                    <a:lnTo>
                      <a:pt x="2049" y="1882"/>
                    </a:lnTo>
                    <a:lnTo>
                      <a:pt x="2041" y="1890"/>
                    </a:lnTo>
                    <a:lnTo>
                      <a:pt x="2040" y="1916"/>
                    </a:lnTo>
                    <a:lnTo>
                      <a:pt x="2045" y="1928"/>
                    </a:lnTo>
                    <a:lnTo>
                      <a:pt x="2053" y="1940"/>
                    </a:lnTo>
                    <a:lnTo>
                      <a:pt x="2054" y="1948"/>
                    </a:lnTo>
                    <a:lnTo>
                      <a:pt x="2054" y="1966"/>
                    </a:lnTo>
                    <a:lnTo>
                      <a:pt x="2045" y="1975"/>
                    </a:lnTo>
                    <a:lnTo>
                      <a:pt x="2028" y="1995"/>
                    </a:lnTo>
                    <a:lnTo>
                      <a:pt x="2023" y="1998"/>
                    </a:lnTo>
                    <a:lnTo>
                      <a:pt x="2018" y="1992"/>
                    </a:lnTo>
                    <a:lnTo>
                      <a:pt x="2017" y="1992"/>
                    </a:lnTo>
                    <a:lnTo>
                      <a:pt x="1994" y="1976"/>
                    </a:lnTo>
                    <a:lnTo>
                      <a:pt x="1992" y="1976"/>
                    </a:lnTo>
                    <a:lnTo>
                      <a:pt x="1986" y="1982"/>
                    </a:lnTo>
                    <a:lnTo>
                      <a:pt x="1977" y="1998"/>
                    </a:lnTo>
                    <a:lnTo>
                      <a:pt x="1976" y="1998"/>
                    </a:lnTo>
                    <a:lnTo>
                      <a:pt x="1976" y="2011"/>
                    </a:lnTo>
                    <a:lnTo>
                      <a:pt x="1984" y="2017"/>
                    </a:lnTo>
                    <a:lnTo>
                      <a:pt x="1989" y="2019"/>
                    </a:lnTo>
                    <a:lnTo>
                      <a:pt x="1993" y="2020"/>
                    </a:lnTo>
                    <a:lnTo>
                      <a:pt x="1998" y="2020"/>
                    </a:lnTo>
                    <a:lnTo>
                      <a:pt x="1999" y="2021"/>
                    </a:lnTo>
                    <a:lnTo>
                      <a:pt x="2008" y="2028"/>
                    </a:lnTo>
                    <a:lnTo>
                      <a:pt x="2010" y="2033"/>
                    </a:lnTo>
                    <a:lnTo>
                      <a:pt x="2010" y="2034"/>
                    </a:lnTo>
                    <a:lnTo>
                      <a:pt x="2015" y="2038"/>
                    </a:lnTo>
                    <a:lnTo>
                      <a:pt x="2020" y="2044"/>
                    </a:lnTo>
                    <a:lnTo>
                      <a:pt x="2021" y="2044"/>
                    </a:lnTo>
                    <a:lnTo>
                      <a:pt x="2021" y="2045"/>
                    </a:lnTo>
                    <a:lnTo>
                      <a:pt x="2029" y="2050"/>
                    </a:lnTo>
                    <a:lnTo>
                      <a:pt x="2030" y="2050"/>
                    </a:lnTo>
                    <a:lnTo>
                      <a:pt x="2033" y="2053"/>
                    </a:lnTo>
                    <a:lnTo>
                      <a:pt x="2035" y="2054"/>
                    </a:lnTo>
                    <a:lnTo>
                      <a:pt x="2035" y="2055"/>
                    </a:lnTo>
                    <a:lnTo>
                      <a:pt x="2058" y="2064"/>
                    </a:lnTo>
                    <a:lnTo>
                      <a:pt x="2060" y="2069"/>
                    </a:lnTo>
                    <a:lnTo>
                      <a:pt x="2059" y="2075"/>
                    </a:lnTo>
                    <a:lnTo>
                      <a:pt x="2050" y="2091"/>
                    </a:lnTo>
                    <a:lnTo>
                      <a:pt x="2049" y="2095"/>
                    </a:lnTo>
                    <a:lnTo>
                      <a:pt x="2049" y="2096"/>
                    </a:lnTo>
                    <a:lnTo>
                      <a:pt x="2053" y="2108"/>
                    </a:lnTo>
                    <a:lnTo>
                      <a:pt x="2054" y="2115"/>
                    </a:lnTo>
                    <a:lnTo>
                      <a:pt x="2053" y="2114"/>
                    </a:lnTo>
                    <a:lnTo>
                      <a:pt x="2043" y="2114"/>
                    </a:lnTo>
                    <a:lnTo>
                      <a:pt x="2021" y="2120"/>
                    </a:lnTo>
                    <a:lnTo>
                      <a:pt x="1997" y="2121"/>
                    </a:lnTo>
                    <a:lnTo>
                      <a:pt x="1992" y="2119"/>
                    </a:lnTo>
                    <a:lnTo>
                      <a:pt x="1991" y="2119"/>
                    </a:lnTo>
                    <a:lnTo>
                      <a:pt x="1985" y="2118"/>
                    </a:lnTo>
                    <a:lnTo>
                      <a:pt x="1983" y="2117"/>
                    </a:lnTo>
                    <a:lnTo>
                      <a:pt x="1982" y="2119"/>
                    </a:lnTo>
                    <a:lnTo>
                      <a:pt x="1981" y="2118"/>
                    </a:lnTo>
                    <a:lnTo>
                      <a:pt x="1981" y="2117"/>
                    </a:lnTo>
                    <a:lnTo>
                      <a:pt x="1983" y="2117"/>
                    </a:lnTo>
                    <a:lnTo>
                      <a:pt x="1983" y="2111"/>
                    </a:lnTo>
                    <a:lnTo>
                      <a:pt x="1983" y="2110"/>
                    </a:lnTo>
                    <a:lnTo>
                      <a:pt x="1979" y="2106"/>
                    </a:lnTo>
                    <a:lnTo>
                      <a:pt x="1979" y="2105"/>
                    </a:lnTo>
                    <a:lnTo>
                      <a:pt x="1959" y="2100"/>
                    </a:lnTo>
                    <a:lnTo>
                      <a:pt x="1955" y="2100"/>
                    </a:lnTo>
                    <a:lnTo>
                      <a:pt x="1925" y="2112"/>
                    </a:lnTo>
                    <a:lnTo>
                      <a:pt x="1910" y="2115"/>
                    </a:lnTo>
                    <a:lnTo>
                      <a:pt x="1896" y="2130"/>
                    </a:lnTo>
                    <a:lnTo>
                      <a:pt x="1894" y="2131"/>
                    </a:lnTo>
                    <a:lnTo>
                      <a:pt x="1888" y="2131"/>
                    </a:lnTo>
                    <a:lnTo>
                      <a:pt x="1887" y="2129"/>
                    </a:lnTo>
                    <a:lnTo>
                      <a:pt x="1886" y="2129"/>
                    </a:lnTo>
                    <a:lnTo>
                      <a:pt x="1881" y="2121"/>
                    </a:lnTo>
                    <a:lnTo>
                      <a:pt x="1879" y="2120"/>
                    </a:lnTo>
                    <a:lnTo>
                      <a:pt x="1874" y="2121"/>
                    </a:lnTo>
                    <a:lnTo>
                      <a:pt x="1866" y="2125"/>
                    </a:lnTo>
                    <a:lnTo>
                      <a:pt x="1866" y="2126"/>
                    </a:lnTo>
                    <a:lnTo>
                      <a:pt x="1864" y="2131"/>
                    </a:lnTo>
                    <a:lnTo>
                      <a:pt x="1849" y="2121"/>
                    </a:lnTo>
                    <a:lnTo>
                      <a:pt x="1846" y="2118"/>
                    </a:lnTo>
                    <a:lnTo>
                      <a:pt x="1847" y="2114"/>
                    </a:lnTo>
                    <a:lnTo>
                      <a:pt x="1847" y="2112"/>
                    </a:lnTo>
                    <a:lnTo>
                      <a:pt x="1848" y="2111"/>
                    </a:lnTo>
                    <a:lnTo>
                      <a:pt x="1847" y="2103"/>
                    </a:lnTo>
                    <a:lnTo>
                      <a:pt x="1847" y="2102"/>
                    </a:lnTo>
                    <a:lnTo>
                      <a:pt x="1842" y="2088"/>
                    </a:lnTo>
                    <a:lnTo>
                      <a:pt x="1840" y="2085"/>
                    </a:lnTo>
                    <a:lnTo>
                      <a:pt x="1839" y="2084"/>
                    </a:lnTo>
                    <a:lnTo>
                      <a:pt x="1837" y="2084"/>
                    </a:lnTo>
                    <a:lnTo>
                      <a:pt x="1821" y="2096"/>
                    </a:lnTo>
                    <a:lnTo>
                      <a:pt x="1811" y="2098"/>
                    </a:lnTo>
                    <a:lnTo>
                      <a:pt x="1808" y="2100"/>
                    </a:lnTo>
                    <a:lnTo>
                      <a:pt x="1795" y="2106"/>
                    </a:lnTo>
                    <a:lnTo>
                      <a:pt x="1795" y="2107"/>
                    </a:lnTo>
                    <a:lnTo>
                      <a:pt x="1783" y="2118"/>
                    </a:lnTo>
                    <a:lnTo>
                      <a:pt x="1780" y="2120"/>
                    </a:lnTo>
                    <a:lnTo>
                      <a:pt x="1773" y="2100"/>
                    </a:lnTo>
                    <a:lnTo>
                      <a:pt x="1772" y="2099"/>
                    </a:lnTo>
                    <a:lnTo>
                      <a:pt x="1771" y="2099"/>
                    </a:lnTo>
                    <a:lnTo>
                      <a:pt x="1762" y="2103"/>
                    </a:lnTo>
                    <a:lnTo>
                      <a:pt x="1759" y="2105"/>
                    </a:lnTo>
                    <a:lnTo>
                      <a:pt x="1752" y="2111"/>
                    </a:lnTo>
                    <a:lnTo>
                      <a:pt x="1739" y="2115"/>
                    </a:lnTo>
                    <a:lnTo>
                      <a:pt x="1728" y="2121"/>
                    </a:lnTo>
                    <a:lnTo>
                      <a:pt x="1723" y="2123"/>
                    </a:lnTo>
                    <a:lnTo>
                      <a:pt x="1714" y="2124"/>
                    </a:lnTo>
                    <a:lnTo>
                      <a:pt x="1713" y="2124"/>
                    </a:lnTo>
                    <a:lnTo>
                      <a:pt x="1712" y="2122"/>
                    </a:lnTo>
                    <a:lnTo>
                      <a:pt x="1690" y="2090"/>
                    </a:lnTo>
                    <a:lnTo>
                      <a:pt x="1689" y="2089"/>
                    </a:lnTo>
                    <a:lnTo>
                      <a:pt x="1687" y="2089"/>
                    </a:lnTo>
                    <a:lnTo>
                      <a:pt x="1679" y="2096"/>
                    </a:lnTo>
                    <a:lnTo>
                      <a:pt x="1675" y="2096"/>
                    </a:lnTo>
                    <a:lnTo>
                      <a:pt x="1671" y="2088"/>
                    </a:lnTo>
                    <a:lnTo>
                      <a:pt x="1663" y="2059"/>
                    </a:lnTo>
                    <a:lnTo>
                      <a:pt x="1662" y="2058"/>
                    </a:lnTo>
                    <a:lnTo>
                      <a:pt x="1656" y="2057"/>
                    </a:lnTo>
                    <a:lnTo>
                      <a:pt x="1655" y="2057"/>
                    </a:lnTo>
                    <a:lnTo>
                      <a:pt x="1652" y="2058"/>
                    </a:lnTo>
                    <a:lnTo>
                      <a:pt x="1642" y="2060"/>
                    </a:lnTo>
                    <a:lnTo>
                      <a:pt x="1641" y="2060"/>
                    </a:lnTo>
                    <a:lnTo>
                      <a:pt x="1630" y="2075"/>
                    </a:lnTo>
                    <a:lnTo>
                      <a:pt x="1609" y="2096"/>
                    </a:lnTo>
                    <a:lnTo>
                      <a:pt x="1609" y="2097"/>
                    </a:lnTo>
                    <a:lnTo>
                      <a:pt x="1604" y="2107"/>
                    </a:lnTo>
                    <a:lnTo>
                      <a:pt x="1603" y="2111"/>
                    </a:lnTo>
                    <a:lnTo>
                      <a:pt x="1603" y="2114"/>
                    </a:lnTo>
                    <a:lnTo>
                      <a:pt x="1604" y="2117"/>
                    </a:lnTo>
                    <a:lnTo>
                      <a:pt x="1601" y="2125"/>
                    </a:lnTo>
                    <a:lnTo>
                      <a:pt x="1589" y="2124"/>
                    </a:lnTo>
                    <a:lnTo>
                      <a:pt x="1579" y="2117"/>
                    </a:lnTo>
                    <a:lnTo>
                      <a:pt x="1578" y="2117"/>
                    </a:lnTo>
                    <a:lnTo>
                      <a:pt x="1570" y="2115"/>
                    </a:lnTo>
                    <a:lnTo>
                      <a:pt x="1568" y="2115"/>
                    </a:lnTo>
                    <a:lnTo>
                      <a:pt x="1551" y="2122"/>
                    </a:lnTo>
                    <a:lnTo>
                      <a:pt x="1536" y="2132"/>
                    </a:lnTo>
                    <a:lnTo>
                      <a:pt x="1529" y="2133"/>
                    </a:lnTo>
                    <a:lnTo>
                      <a:pt x="1526" y="2132"/>
                    </a:lnTo>
                    <a:lnTo>
                      <a:pt x="1520" y="2131"/>
                    </a:lnTo>
                    <a:lnTo>
                      <a:pt x="1512" y="2128"/>
                    </a:lnTo>
                    <a:lnTo>
                      <a:pt x="1512" y="2123"/>
                    </a:lnTo>
                    <a:lnTo>
                      <a:pt x="1516" y="2114"/>
                    </a:lnTo>
                    <a:lnTo>
                      <a:pt x="1528" y="2099"/>
                    </a:lnTo>
                    <a:lnTo>
                      <a:pt x="1532" y="2091"/>
                    </a:lnTo>
                    <a:lnTo>
                      <a:pt x="1535" y="2082"/>
                    </a:lnTo>
                    <a:lnTo>
                      <a:pt x="1538" y="2076"/>
                    </a:lnTo>
                    <a:lnTo>
                      <a:pt x="1540" y="2066"/>
                    </a:lnTo>
                    <a:lnTo>
                      <a:pt x="1540" y="2059"/>
                    </a:lnTo>
                    <a:lnTo>
                      <a:pt x="1536" y="2055"/>
                    </a:lnTo>
                    <a:lnTo>
                      <a:pt x="1523" y="2032"/>
                    </a:lnTo>
                    <a:lnTo>
                      <a:pt x="1523" y="2028"/>
                    </a:lnTo>
                    <a:lnTo>
                      <a:pt x="1525" y="2025"/>
                    </a:lnTo>
                    <a:lnTo>
                      <a:pt x="1526" y="2023"/>
                    </a:lnTo>
                    <a:lnTo>
                      <a:pt x="1531" y="2018"/>
                    </a:lnTo>
                    <a:lnTo>
                      <a:pt x="1534" y="2012"/>
                    </a:lnTo>
                    <a:lnTo>
                      <a:pt x="1535" y="2007"/>
                    </a:lnTo>
                    <a:lnTo>
                      <a:pt x="1534" y="2006"/>
                    </a:lnTo>
                    <a:lnTo>
                      <a:pt x="1532" y="2001"/>
                    </a:lnTo>
                    <a:lnTo>
                      <a:pt x="1530" y="1998"/>
                    </a:lnTo>
                    <a:lnTo>
                      <a:pt x="1525" y="1992"/>
                    </a:lnTo>
                    <a:lnTo>
                      <a:pt x="1524" y="1992"/>
                    </a:lnTo>
                    <a:lnTo>
                      <a:pt x="1523" y="1991"/>
                    </a:lnTo>
                    <a:lnTo>
                      <a:pt x="1518" y="1990"/>
                    </a:lnTo>
                    <a:lnTo>
                      <a:pt x="1500" y="1981"/>
                    </a:lnTo>
                    <a:lnTo>
                      <a:pt x="1480" y="1976"/>
                    </a:lnTo>
                    <a:lnTo>
                      <a:pt x="1468" y="1975"/>
                    </a:lnTo>
                    <a:lnTo>
                      <a:pt x="1461" y="1971"/>
                    </a:lnTo>
                    <a:lnTo>
                      <a:pt x="1458" y="1950"/>
                    </a:lnTo>
                    <a:lnTo>
                      <a:pt x="1456" y="1942"/>
                    </a:lnTo>
                    <a:lnTo>
                      <a:pt x="1456" y="1941"/>
                    </a:lnTo>
                    <a:lnTo>
                      <a:pt x="1455" y="1940"/>
                    </a:lnTo>
                    <a:lnTo>
                      <a:pt x="1454" y="1936"/>
                    </a:lnTo>
                    <a:lnTo>
                      <a:pt x="1448" y="1930"/>
                    </a:lnTo>
                    <a:lnTo>
                      <a:pt x="1445" y="1926"/>
                    </a:lnTo>
                    <a:lnTo>
                      <a:pt x="1443" y="1921"/>
                    </a:lnTo>
                    <a:lnTo>
                      <a:pt x="1437" y="1907"/>
                    </a:lnTo>
                    <a:lnTo>
                      <a:pt x="1445" y="1858"/>
                    </a:lnTo>
                    <a:lnTo>
                      <a:pt x="1444" y="1857"/>
                    </a:lnTo>
                    <a:lnTo>
                      <a:pt x="1444" y="1856"/>
                    </a:lnTo>
                    <a:lnTo>
                      <a:pt x="1441" y="1843"/>
                    </a:lnTo>
                    <a:lnTo>
                      <a:pt x="1446" y="1838"/>
                    </a:lnTo>
                    <a:lnTo>
                      <a:pt x="1455" y="1834"/>
                    </a:lnTo>
                    <a:lnTo>
                      <a:pt x="1456" y="1834"/>
                    </a:lnTo>
                    <a:lnTo>
                      <a:pt x="1471" y="1824"/>
                    </a:lnTo>
                    <a:lnTo>
                      <a:pt x="1488" y="1819"/>
                    </a:lnTo>
                    <a:lnTo>
                      <a:pt x="1489" y="1818"/>
                    </a:lnTo>
                    <a:lnTo>
                      <a:pt x="1495" y="1810"/>
                    </a:lnTo>
                    <a:lnTo>
                      <a:pt x="1497" y="1808"/>
                    </a:lnTo>
                    <a:lnTo>
                      <a:pt x="1499" y="1802"/>
                    </a:lnTo>
                    <a:lnTo>
                      <a:pt x="1501" y="1798"/>
                    </a:lnTo>
                    <a:lnTo>
                      <a:pt x="1504" y="1795"/>
                    </a:lnTo>
                    <a:lnTo>
                      <a:pt x="1513" y="1788"/>
                    </a:lnTo>
                    <a:lnTo>
                      <a:pt x="1517" y="1782"/>
                    </a:lnTo>
                    <a:lnTo>
                      <a:pt x="1521" y="1773"/>
                    </a:lnTo>
                    <a:lnTo>
                      <a:pt x="1522" y="1773"/>
                    </a:lnTo>
                    <a:lnTo>
                      <a:pt x="1522" y="1747"/>
                    </a:lnTo>
                    <a:lnTo>
                      <a:pt x="1524" y="1744"/>
                    </a:lnTo>
                    <a:lnTo>
                      <a:pt x="1525" y="1743"/>
                    </a:lnTo>
                    <a:lnTo>
                      <a:pt x="1530" y="1740"/>
                    </a:lnTo>
                    <a:lnTo>
                      <a:pt x="1535" y="1739"/>
                    </a:lnTo>
                    <a:lnTo>
                      <a:pt x="1539" y="1739"/>
                    </a:lnTo>
                    <a:lnTo>
                      <a:pt x="1541" y="1741"/>
                    </a:lnTo>
                    <a:lnTo>
                      <a:pt x="1549" y="1746"/>
                    </a:lnTo>
                    <a:lnTo>
                      <a:pt x="1551" y="1747"/>
                    </a:lnTo>
                    <a:lnTo>
                      <a:pt x="1554" y="1748"/>
                    </a:lnTo>
                    <a:lnTo>
                      <a:pt x="1555" y="1748"/>
                    </a:lnTo>
                    <a:lnTo>
                      <a:pt x="1559" y="1746"/>
                    </a:lnTo>
                    <a:lnTo>
                      <a:pt x="1563" y="1743"/>
                    </a:lnTo>
                    <a:lnTo>
                      <a:pt x="1566" y="1738"/>
                    </a:lnTo>
                    <a:lnTo>
                      <a:pt x="1567" y="1735"/>
                    </a:lnTo>
                    <a:lnTo>
                      <a:pt x="1571" y="1730"/>
                    </a:lnTo>
                    <a:lnTo>
                      <a:pt x="1571" y="1725"/>
                    </a:lnTo>
                    <a:lnTo>
                      <a:pt x="1568" y="1714"/>
                    </a:lnTo>
                    <a:lnTo>
                      <a:pt x="1568" y="1710"/>
                    </a:lnTo>
                    <a:lnTo>
                      <a:pt x="1571" y="1707"/>
                    </a:lnTo>
                    <a:lnTo>
                      <a:pt x="1572" y="1702"/>
                    </a:lnTo>
                    <a:lnTo>
                      <a:pt x="1577" y="1692"/>
                    </a:lnTo>
                    <a:lnTo>
                      <a:pt x="1586" y="1682"/>
                    </a:lnTo>
                    <a:lnTo>
                      <a:pt x="1588" y="1679"/>
                    </a:lnTo>
                    <a:lnTo>
                      <a:pt x="1590" y="1677"/>
                    </a:lnTo>
                    <a:lnTo>
                      <a:pt x="1590" y="1676"/>
                    </a:lnTo>
                    <a:lnTo>
                      <a:pt x="1593" y="1671"/>
                    </a:lnTo>
                    <a:lnTo>
                      <a:pt x="1598" y="1654"/>
                    </a:lnTo>
                    <a:lnTo>
                      <a:pt x="1598" y="1648"/>
                    </a:lnTo>
                    <a:lnTo>
                      <a:pt x="1600" y="1645"/>
                    </a:lnTo>
                    <a:lnTo>
                      <a:pt x="1603" y="1643"/>
                    </a:lnTo>
                    <a:lnTo>
                      <a:pt x="1614" y="1638"/>
                    </a:lnTo>
                    <a:lnTo>
                      <a:pt x="1615" y="1638"/>
                    </a:lnTo>
                    <a:lnTo>
                      <a:pt x="1617" y="1635"/>
                    </a:lnTo>
                    <a:lnTo>
                      <a:pt x="1617" y="1634"/>
                    </a:lnTo>
                    <a:lnTo>
                      <a:pt x="1618" y="1630"/>
                    </a:lnTo>
                    <a:lnTo>
                      <a:pt x="1618" y="1628"/>
                    </a:lnTo>
                    <a:lnTo>
                      <a:pt x="1617" y="1624"/>
                    </a:lnTo>
                    <a:lnTo>
                      <a:pt x="1617" y="1623"/>
                    </a:lnTo>
                    <a:lnTo>
                      <a:pt x="1610" y="1614"/>
                    </a:lnTo>
                    <a:lnTo>
                      <a:pt x="1601" y="1608"/>
                    </a:lnTo>
                    <a:lnTo>
                      <a:pt x="1600" y="1608"/>
                    </a:lnTo>
                    <a:lnTo>
                      <a:pt x="1594" y="1607"/>
                    </a:lnTo>
                    <a:lnTo>
                      <a:pt x="1593" y="1607"/>
                    </a:lnTo>
                    <a:lnTo>
                      <a:pt x="1591" y="1608"/>
                    </a:lnTo>
                    <a:lnTo>
                      <a:pt x="1588" y="1611"/>
                    </a:lnTo>
                    <a:lnTo>
                      <a:pt x="1587" y="1611"/>
                    </a:lnTo>
                    <a:lnTo>
                      <a:pt x="1585" y="1615"/>
                    </a:lnTo>
                    <a:lnTo>
                      <a:pt x="1582" y="1618"/>
                    </a:lnTo>
                    <a:lnTo>
                      <a:pt x="1576" y="1622"/>
                    </a:lnTo>
                    <a:lnTo>
                      <a:pt x="1571" y="1623"/>
                    </a:lnTo>
                    <a:lnTo>
                      <a:pt x="1568" y="1623"/>
                    </a:lnTo>
                    <a:lnTo>
                      <a:pt x="1562" y="1622"/>
                    </a:lnTo>
                    <a:lnTo>
                      <a:pt x="1561" y="1621"/>
                    </a:lnTo>
                    <a:lnTo>
                      <a:pt x="1561" y="1620"/>
                    </a:lnTo>
                    <a:lnTo>
                      <a:pt x="1557" y="1618"/>
                    </a:lnTo>
                    <a:lnTo>
                      <a:pt x="1555" y="1613"/>
                    </a:lnTo>
                    <a:lnTo>
                      <a:pt x="1555" y="1609"/>
                    </a:lnTo>
                    <a:lnTo>
                      <a:pt x="1556" y="1608"/>
                    </a:lnTo>
                    <a:lnTo>
                      <a:pt x="1557" y="1605"/>
                    </a:lnTo>
                    <a:lnTo>
                      <a:pt x="1564" y="1596"/>
                    </a:lnTo>
                    <a:lnTo>
                      <a:pt x="1579" y="1574"/>
                    </a:lnTo>
                    <a:lnTo>
                      <a:pt x="1590" y="1563"/>
                    </a:lnTo>
                    <a:lnTo>
                      <a:pt x="1598" y="1559"/>
                    </a:lnTo>
                    <a:lnTo>
                      <a:pt x="1598" y="1558"/>
                    </a:lnTo>
                    <a:lnTo>
                      <a:pt x="1602" y="1554"/>
                    </a:lnTo>
                    <a:lnTo>
                      <a:pt x="1602" y="1553"/>
                    </a:lnTo>
                    <a:lnTo>
                      <a:pt x="1609" y="1537"/>
                    </a:lnTo>
                    <a:lnTo>
                      <a:pt x="1612" y="1532"/>
                    </a:lnTo>
                    <a:lnTo>
                      <a:pt x="1623" y="1521"/>
                    </a:lnTo>
                    <a:lnTo>
                      <a:pt x="1625" y="1518"/>
                    </a:lnTo>
                    <a:lnTo>
                      <a:pt x="1625" y="1517"/>
                    </a:lnTo>
                    <a:lnTo>
                      <a:pt x="1628" y="1512"/>
                    </a:lnTo>
                    <a:lnTo>
                      <a:pt x="1628" y="1502"/>
                    </a:lnTo>
                    <a:lnTo>
                      <a:pt x="1625" y="1488"/>
                    </a:lnTo>
                    <a:lnTo>
                      <a:pt x="1625" y="1487"/>
                    </a:lnTo>
                    <a:lnTo>
                      <a:pt x="1626" y="1480"/>
                    </a:lnTo>
                    <a:lnTo>
                      <a:pt x="1640" y="1455"/>
                    </a:lnTo>
                    <a:lnTo>
                      <a:pt x="1640" y="1451"/>
                    </a:lnTo>
                    <a:lnTo>
                      <a:pt x="1639" y="1447"/>
                    </a:lnTo>
                    <a:lnTo>
                      <a:pt x="1639" y="1446"/>
                    </a:lnTo>
                    <a:lnTo>
                      <a:pt x="1637" y="1442"/>
                    </a:lnTo>
                    <a:lnTo>
                      <a:pt x="1635" y="1440"/>
                    </a:lnTo>
                    <a:lnTo>
                      <a:pt x="1635" y="1439"/>
                    </a:lnTo>
                    <a:lnTo>
                      <a:pt x="1633" y="1438"/>
                    </a:lnTo>
                    <a:lnTo>
                      <a:pt x="1633" y="1437"/>
                    </a:lnTo>
                    <a:lnTo>
                      <a:pt x="1629" y="1436"/>
                    </a:lnTo>
                    <a:lnTo>
                      <a:pt x="1625" y="1434"/>
                    </a:lnTo>
                    <a:lnTo>
                      <a:pt x="1615" y="1432"/>
                    </a:lnTo>
                    <a:lnTo>
                      <a:pt x="1611" y="1428"/>
                    </a:lnTo>
                    <a:lnTo>
                      <a:pt x="1611" y="1420"/>
                    </a:lnTo>
                    <a:lnTo>
                      <a:pt x="1621" y="1405"/>
                    </a:lnTo>
                    <a:lnTo>
                      <a:pt x="1621" y="1404"/>
                    </a:lnTo>
                    <a:lnTo>
                      <a:pt x="1627" y="1389"/>
                    </a:lnTo>
                    <a:lnTo>
                      <a:pt x="1630" y="1378"/>
                    </a:lnTo>
                    <a:lnTo>
                      <a:pt x="1631" y="1368"/>
                    </a:lnTo>
                    <a:lnTo>
                      <a:pt x="1630" y="1357"/>
                    </a:lnTo>
                    <a:lnTo>
                      <a:pt x="1631" y="1353"/>
                    </a:lnTo>
                    <a:lnTo>
                      <a:pt x="1633" y="1351"/>
                    </a:lnTo>
                    <a:lnTo>
                      <a:pt x="1638" y="1351"/>
                    </a:lnTo>
                    <a:lnTo>
                      <a:pt x="1647" y="1354"/>
                    </a:lnTo>
                    <a:lnTo>
                      <a:pt x="1656" y="1360"/>
                    </a:lnTo>
                    <a:lnTo>
                      <a:pt x="1658" y="1361"/>
                    </a:lnTo>
                    <a:lnTo>
                      <a:pt x="1662" y="1361"/>
                    </a:lnTo>
                    <a:lnTo>
                      <a:pt x="1667" y="1360"/>
                    </a:lnTo>
                    <a:lnTo>
                      <a:pt x="1667" y="1359"/>
                    </a:lnTo>
                    <a:lnTo>
                      <a:pt x="1672" y="1356"/>
                    </a:lnTo>
                    <a:lnTo>
                      <a:pt x="1673" y="1356"/>
                    </a:lnTo>
                    <a:lnTo>
                      <a:pt x="1674" y="1353"/>
                    </a:lnTo>
                    <a:lnTo>
                      <a:pt x="1675" y="1351"/>
                    </a:lnTo>
                    <a:lnTo>
                      <a:pt x="1675" y="1350"/>
                    </a:lnTo>
                    <a:lnTo>
                      <a:pt x="1676" y="1346"/>
                    </a:lnTo>
                    <a:lnTo>
                      <a:pt x="1676" y="1345"/>
                    </a:lnTo>
                    <a:lnTo>
                      <a:pt x="1673" y="1341"/>
                    </a:lnTo>
                    <a:lnTo>
                      <a:pt x="1669" y="1330"/>
                    </a:lnTo>
                    <a:lnTo>
                      <a:pt x="1669" y="1322"/>
                    </a:lnTo>
                    <a:lnTo>
                      <a:pt x="1671" y="1320"/>
                    </a:lnTo>
                    <a:lnTo>
                      <a:pt x="1678" y="1315"/>
                    </a:lnTo>
                    <a:lnTo>
                      <a:pt x="1678" y="1314"/>
                    </a:lnTo>
                    <a:lnTo>
                      <a:pt x="1680" y="1313"/>
                    </a:lnTo>
                    <a:lnTo>
                      <a:pt x="1680" y="1312"/>
                    </a:lnTo>
                    <a:lnTo>
                      <a:pt x="1681" y="1309"/>
                    </a:lnTo>
                    <a:lnTo>
                      <a:pt x="1681" y="1308"/>
                    </a:lnTo>
                    <a:lnTo>
                      <a:pt x="1679" y="1302"/>
                    </a:lnTo>
                    <a:lnTo>
                      <a:pt x="1676" y="1297"/>
                    </a:lnTo>
                    <a:lnTo>
                      <a:pt x="1667" y="1286"/>
                    </a:lnTo>
                    <a:lnTo>
                      <a:pt x="1665" y="1284"/>
                    </a:lnTo>
                    <a:lnTo>
                      <a:pt x="1665" y="1278"/>
                    </a:lnTo>
                    <a:lnTo>
                      <a:pt x="1666" y="1276"/>
                    </a:lnTo>
                    <a:lnTo>
                      <a:pt x="1670" y="1272"/>
                    </a:lnTo>
                    <a:lnTo>
                      <a:pt x="1674" y="1270"/>
                    </a:lnTo>
                    <a:lnTo>
                      <a:pt x="1678" y="1267"/>
                    </a:lnTo>
                    <a:lnTo>
                      <a:pt x="1685" y="1265"/>
                    </a:lnTo>
                    <a:lnTo>
                      <a:pt x="1691" y="1267"/>
                    </a:lnTo>
                    <a:lnTo>
                      <a:pt x="1704" y="1273"/>
                    </a:lnTo>
                    <a:lnTo>
                      <a:pt x="1707" y="1274"/>
                    </a:lnTo>
                    <a:lnTo>
                      <a:pt x="1708" y="1274"/>
                    </a:lnTo>
                    <a:lnTo>
                      <a:pt x="1714" y="1271"/>
                    </a:lnTo>
                    <a:lnTo>
                      <a:pt x="1720" y="1265"/>
                    </a:lnTo>
                    <a:lnTo>
                      <a:pt x="1720" y="1264"/>
                    </a:lnTo>
                    <a:lnTo>
                      <a:pt x="1723" y="1259"/>
                    </a:lnTo>
                    <a:lnTo>
                      <a:pt x="1724" y="1253"/>
                    </a:lnTo>
                    <a:lnTo>
                      <a:pt x="1724" y="1248"/>
                    </a:lnTo>
                    <a:lnTo>
                      <a:pt x="1723" y="1244"/>
                    </a:lnTo>
                    <a:lnTo>
                      <a:pt x="1723" y="1243"/>
                    </a:lnTo>
                    <a:lnTo>
                      <a:pt x="1722" y="1239"/>
                    </a:lnTo>
                    <a:lnTo>
                      <a:pt x="1721" y="1239"/>
                    </a:lnTo>
                    <a:lnTo>
                      <a:pt x="1719" y="1236"/>
                    </a:lnTo>
                    <a:lnTo>
                      <a:pt x="1715" y="1234"/>
                    </a:lnTo>
                    <a:lnTo>
                      <a:pt x="1715" y="1233"/>
                    </a:lnTo>
                    <a:lnTo>
                      <a:pt x="1707" y="1231"/>
                    </a:lnTo>
                    <a:lnTo>
                      <a:pt x="1706" y="1231"/>
                    </a:lnTo>
                    <a:lnTo>
                      <a:pt x="1699" y="1232"/>
                    </a:lnTo>
                    <a:lnTo>
                      <a:pt x="1688" y="1232"/>
                    </a:lnTo>
                    <a:lnTo>
                      <a:pt x="1686" y="1229"/>
                    </a:lnTo>
                    <a:lnTo>
                      <a:pt x="1684" y="1225"/>
                    </a:lnTo>
                    <a:lnTo>
                      <a:pt x="1683" y="1220"/>
                    </a:lnTo>
                    <a:lnTo>
                      <a:pt x="1683" y="1217"/>
                    </a:lnTo>
                    <a:lnTo>
                      <a:pt x="1684" y="1210"/>
                    </a:lnTo>
                    <a:lnTo>
                      <a:pt x="1686" y="1207"/>
                    </a:lnTo>
                    <a:lnTo>
                      <a:pt x="1687" y="1204"/>
                    </a:lnTo>
                    <a:lnTo>
                      <a:pt x="1690" y="1201"/>
                    </a:lnTo>
                    <a:lnTo>
                      <a:pt x="1705" y="1182"/>
                    </a:lnTo>
                    <a:lnTo>
                      <a:pt x="1709" y="1178"/>
                    </a:lnTo>
                    <a:lnTo>
                      <a:pt x="1711" y="1178"/>
                    </a:lnTo>
                    <a:lnTo>
                      <a:pt x="1726" y="1175"/>
                    </a:lnTo>
                    <a:lnTo>
                      <a:pt x="1729" y="1175"/>
                    </a:lnTo>
                    <a:lnTo>
                      <a:pt x="1730" y="1174"/>
                    </a:lnTo>
                    <a:lnTo>
                      <a:pt x="1733" y="1174"/>
                    </a:lnTo>
                    <a:lnTo>
                      <a:pt x="1734" y="1171"/>
                    </a:lnTo>
                    <a:lnTo>
                      <a:pt x="1736" y="1169"/>
                    </a:lnTo>
                    <a:lnTo>
                      <a:pt x="1736" y="1168"/>
                    </a:lnTo>
                    <a:lnTo>
                      <a:pt x="1740" y="1149"/>
                    </a:lnTo>
                    <a:lnTo>
                      <a:pt x="1748" y="1140"/>
                    </a:lnTo>
                    <a:lnTo>
                      <a:pt x="1749" y="1138"/>
                    </a:lnTo>
                    <a:lnTo>
                      <a:pt x="1749" y="1132"/>
                    </a:lnTo>
                    <a:lnTo>
                      <a:pt x="1739" y="1125"/>
                    </a:lnTo>
                    <a:lnTo>
                      <a:pt x="1725" y="1112"/>
                    </a:lnTo>
                    <a:lnTo>
                      <a:pt x="1721" y="1103"/>
                    </a:lnTo>
                    <a:lnTo>
                      <a:pt x="1719" y="1096"/>
                    </a:lnTo>
                    <a:lnTo>
                      <a:pt x="1717" y="1094"/>
                    </a:lnTo>
                    <a:lnTo>
                      <a:pt x="1715" y="1091"/>
                    </a:lnTo>
                    <a:lnTo>
                      <a:pt x="1708" y="1084"/>
                    </a:lnTo>
                    <a:lnTo>
                      <a:pt x="1708" y="1083"/>
                    </a:lnTo>
                    <a:lnTo>
                      <a:pt x="1707" y="1082"/>
                    </a:lnTo>
                    <a:lnTo>
                      <a:pt x="1706" y="1082"/>
                    </a:lnTo>
                    <a:lnTo>
                      <a:pt x="1703" y="1079"/>
                    </a:lnTo>
                    <a:lnTo>
                      <a:pt x="1701" y="1079"/>
                    </a:lnTo>
                    <a:lnTo>
                      <a:pt x="1689" y="1092"/>
                    </a:lnTo>
                    <a:lnTo>
                      <a:pt x="1675" y="1099"/>
                    </a:lnTo>
                    <a:lnTo>
                      <a:pt x="1673" y="1099"/>
                    </a:lnTo>
                    <a:lnTo>
                      <a:pt x="1654" y="1107"/>
                    </a:lnTo>
                    <a:lnTo>
                      <a:pt x="1636" y="1121"/>
                    </a:lnTo>
                    <a:lnTo>
                      <a:pt x="1635" y="1121"/>
                    </a:lnTo>
                    <a:lnTo>
                      <a:pt x="1631" y="1123"/>
                    </a:lnTo>
                    <a:lnTo>
                      <a:pt x="1628" y="1113"/>
                    </a:lnTo>
                    <a:lnTo>
                      <a:pt x="1629" y="1109"/>
                    </a:lnTo>
                    <a:lnTo>
                      <a:pt x="1628" y="1064"/>
                    </a:lnTo>
                    <a:lnTo>
                      <a:pt x="1627" y="1056"/>
                    </a:lnTo>
                    <a:lnTo>
                      <a:pt x="1626" y="1055"/>
                    </a:lnTo>
                    <a:lnTo>
                      <a:pt x="1610" y="1042"/>
                    </a:lnTo>
                    <a:lnTo>
                      <a:pt x="1609" y="1041"/>
                    </a:lnTo>
                    <a:lnTo>
                      <a:pt x="1593" y="1041"/>
                    </a:lnTo>
                    <a:lnTo>
                      <a:pt x="1589" y="1036"/>
                    </a:lnTo>
                    <a:lnTo>
                      <a:pt x="1575" y="1028"/>
                    </a:lnTo>
                    <a:lnTo>
                      <a:pt x="1565" y="1037"/>
                    </a:lnTo>
                    <a:lnTo>
                      <a:pt x="1555" y="1039"/>
                    </a:lnTo>
                    <a:lnTo>
                      <a:pt x="1548" y="1039"/>
                    </a:lnTo>
                    <a:lnTo>
                      <a:pt x="1533" y="1042"/>
                    </a:lnTo>
                    <a:lnTo>
                      <a:pt x="1530" y="1043"/>
                    </a:lnTo>
                    <a:lnTo>
                      <a:pt x="1516" y="1050"/>
                    </a:lnTo>
                    <a:lnTo>
                      <a:pt x="1505" y="1049"/>
                    </a:lnTo>
                    <a:lnTo>
                      <a:pt x="1497" y="1047"/>
                    </a:lnTo>
                    <a:lnTo>
                      <a:pt x="1496" y="1047"/>
                    </a:lnTo>
                    <a:lnTo>
                      <a:pt x="1475" y="1045"/>
                    </a:lnTo>
                    <a:lnTo>
                      <a:pt x="1465" y="1045"/>
                    </a:lnTo>
                    <a:lnTo>
                      <a:pt x="1459" y="1042"/>
                    </a:lnTo>
                    <a:lnTo>
                      <a:pt x="1455" y="1042"/>
                    </a:lnTo>
                    <a:lnTo>
                      <a:pt x="1446" y="1041"/>
                    </a:lnTo>
                    <a:lnTo>
                      <a:pt x="1444" y="1041"/>
                    </a:lnTo>
                    <a:lnTo>
                      <a:pt x="1440" y="1042"/>
                    </a:lnTo>
                    <a:lnTo>
                      <a:pt x="1437" y="1044"/>
                    </a:lnTo>
                    <a:lnTo>
                      <a:pt x="1436" y="1045"/>
                    </a:lnTo>
                    <a:lnTo>
                      <a:pt x="1432" y="1038"/>
                    </a:lnTo>
                    <a:lnTo>
                      <a:pt x="1429" y="1034"/>
                    </a:lnTo>
                    <a:lnTo>
                      <a:pt x="1425" y="1026"/>
                    </a:lnTo>
                    <a:lnTo>
                      <a:pt x="1429" y="1025"/>
                    </a:lnTo>
                    <a:lnTo>
                      <a:pt x="1430" y="1024"/>
                    </a:lnTo>
                    <a:lnTo>
                      <a:pt x="1430" y="1023"/>
                    </a:lnTo>
                    <a:lnTo>
                      <a:pt x="1428" y="1014"/>
                    </a:lnTo>
                    <a:lnTo>
                      <a:pt x="1427" y="1013"/>
                    </a:lnTo>
                    <a:lnTo>
                      <a:pt x="1353" y="983"/>
                    </a:lnTo>
                    <a:lnTo>
                      <a:pt x="1343" y="978"/>
                    </a:lnTo>
                    <a:lnTo>
                      <a:pt x="1316" y="969"/>
                    </a:lnTo>
                    <a:lnTo>
                      <a:pt x="1312" y="967"/>
                    </a:lnTo>
                    <a:lnTo>
                      <a:pt x="1277" y="955"/>
                    </a:lnTo>
                    <a:lnTo>
                      <a:pt x="1276" y="955"/>
                    </a:lnTo>
                    <a:lnTo>
                      <a:pt x="1276" y="954"/>
                    </a:lnTo>
                    <a:lnTo>
                      <a:pt x="1277" y="955"/>
                    </a:lnTo>
                    <a:lnTo>
                      <a:pt x="1277" y="954"/>
                    </a:lnTo>
                    <a:lnTo>
                      <a:pt x="1268" y="899"/>
                    </a:lnTo>
                    <a:lnTo>
                      <a:pt x="1270" y="854"/>
                    </a:lnTo>
                    <a:lnTo>
                      <a:pt x="1268" y="844"/>
                    </a:lnTo>
                    <a:lnTo>
                      <a:pt x="1267" y="843"/>
                    </a:lnTo>
                    <a:lnTo>
                      <a:pt x="1260" y="838"/>
                    </a:lnTo>
                    <a:lnTo>
                      <a:pt x="1259" y="838"/>
                    </a:lnTo>
                    <a:lnTo>
                      <a:pt x="1248" y="832"/>
                    </a:lnTo>
                    <a:lnTo>
                      <a:pt x="1211" y="794"/>
                    </a:lnTo>
                    <a:lnTo>
                      <a:pt x="1206" y="787"/>
                    </a:lnTo>
                    <a:lnTo>
                      <a:pt x="1201" y="775"/>
                    </a:lnTo>
                    <a:lnTo>
                      <a:pt x="1201" y="774"/>
                    </a:lnTo>
                    <a:lnTo>
                      <a:pt x="1155" y="762"/>
                    </a:lnTo>
                    <a:lnTo>
                      <a:pt x="1149" y="762"/>
                    </a:lnTo>
                    <a:lnTo>
                      <a:pt x="1143" y="768"/>
                    </a:lnTo>
                    <a:lnTo>
                      <a:pt x="1143" y="769"/>
                    </a:lnTo>
                    <a:lnTo>
                      <a:pt x="1137" y="779"/>
                    </a:lnTo>
                    <a:lnTo>
                      <a:pt x="1118" y="802"/>
                    </a:lnTo>
                    <a:lnTo>
                      <a:pt x="1082" y="809"/>
                    </a:lnTo>
                    <a:lnTo>
                      <a:pt x="1081" y="810"/>
                    </a:lnTo>
                    <a:lnTo>
                      <a:pt x="1073" y="825"/>
                    </a:lnTo>
                    <a:lnTo>
                      <a:pt x="1059" y="839"/>
                    </a:lnTo>
                    <a:lnTo>
                      <a:pt x="1046" y="857"/>
                    </a:lnTo>
                    <a:lnTo>
                      <a:pt x="1046" y="858"/>
                    </a:lnTo>
                    <a:lnTo>
                      <a:pt x="1044" y="860"/>
                    </a:lnTo>
                    <a:lnTo>
                      <a:pt x="995" y="845"/>
                    </a:lnTo>
                    <a:lnTo>
                      <a:pt x="994" y="845"/>
                    </a:lnTo>
                    <a:lnTo>
                      <a:pt x="987" y="844"/>
                    </a:lnTo>
                    <a:lnTo>
                      <a:pt x="934" y="831"/>
                    </a:lnTo>
                    <a:lnTo>
                      <a:pt x="932" y="832"/>
                    </a:lnTo>
                    <a:lnTo>
                      <a:pt x="927" y="840"/>
                    </a:lnTo>
                    <a:lnTo>
                      <a:pt x="927" y="841"/>
                    </a:lnTo>
                    <a:lnTo>
                      <a:pt x="925" y="853"/>
                    </a:lnTo>
                    <a:lnTo>
                      <a:pt x="925" y="856"/>
                    </a:lnTo>
                    <a:lnTo>
                      <a:pt x="918" y="861"/>
                    </a:lnTo>
                    <a:lnTo>
                      <a:pt x="917" y="862"/>
                    </a:lnTo>
                    <a:lnTo>
                      <a:pt x="885" y="862"/>
                    </a:lnTo>
                    <a:lnTo>
                      <a:pt x="870" y="864"/>
                    </a:lnTo>
                    <a:lnTo>
                      <a:pt x="861" y="867"/>
                    </a:lnTo>
                    <a:lnTo>
                      <a:pt x="851" y="868"/>
                    </a:lnTo>
                    <a:lnTo>
                      <a:pt x="841" y="866"/>
                    </a:lnTo>
                    <a:lnTo>
                      <a:pt x="829" y="863"/>
                    </a:lnTo>
                    <a:lnTo>
                      <a:pt x="829" y="862"/>
                    </a:lnTo>
                    <a:lnTo>
                      <a:pt x="823" y="862"/>
                    </a:lnTo>
                    <a:lnTo>
                      <a:pt x="811" y="858"/>
                    </a:lnTo>
                    <a:lnTo>
                      <a:pt x="810" y="858"/>
                    </a:lnTo>
                    <a:lnTo>
                      <a:pt x="791" y="859"/>
                    </a:lnTo>
                    <a:lnTo>
                      <a:pt x="766" y="869"/>
                    </a:lnTo>
                    <a:lnTo>
                      <a:pt x="759" y="870"/>
                    </a:lnTo>
                    <a:lnTo>
                      <a:pt x="745" y="858"/>
                    </a:lnTo>
                    <a:lnTo>
                      <a:pt x="745" y="841"/>
                    </a:lnTo>
                    <a:lnTo>
                      <a:pt x="750" y="824"/>
                    </a:lnTo>
                    <a:lnTo>
                      <a:pt x="752" y="813"/>
                    </a:lnTo>
                    <a:lnTo>
                      <a:pt x="754" y="807"/>
                    </a:lnTo>
                    <a:lnTo>
                      <a:pt x="764" y="762"/>
                    </a:lnTo>
                    <a:lnTo>
                      <a:pt x="763" y="760"/>
                    </a:lnTo>
                    <a:lnTo>
                      <a:pt x="761" y="759"/>
                    </a:lnTo>
                    <a:lnTo>
                      <a:pt x="743" y="748"/>
                    </a:lnTo>
                    <a:lnTo>
                      <a:pt x="743" y="749"/>
                    </a:lnTo>
                    <a:lnTo>
                      <a:pt x="709" y="726"/>
                    </a:lnTo>
                    <a:lnTo>
                      <a:pt x="709" y="725"/>
                    </a:lnTo>
                    <a:lnTo>
                      <a:pt x="693" y="720"/>
                    </a:lnTo>
                    <a:lnTo>
                      <a:pt x="692" y="720"/>
                    </a:lnTo>
                    <a:lnTo>
                      <a:pt x="657" y="733"/>
                    </a:lnTo>
                    <a:lnTo>
                      <a:pt x="657" y="734"/>
                    </a:lnTo>
                    <a:lnTo>
                      <a:pt x="652" y="736"/>
                    </a:lnTo>
                    <a:lnTo>
                      <a:pt x="636" y="751"/>
                    </a:lnTo>
                    <a:lnTo>
                      <a:pt x="592" y="739"/>
                    </a:lnTo>
                    <a:lnTo>
                      <a:pt x="587" y="662"/>
                    </a:lnTo>
                    <a:lnTo>
                      <a:pt x="586" y="662"/>
                    </a:lnTo>
                    <a:lnTo>
                      <a:pt x="586" y="659"/>
                    </a:lnTo>
                    <a:lnTo>
                      <a:pt x="585" y="658"/>
                    </a:lnTo>
                    <a:lnTo>
                      <a:pt x="580" y="655"/>
                    </a:lnTo>
                    <a:lnTo>
                      <a:pt x="567" y="640"/>
                    </a:lnTo>
                    <a:lnTo>
                      <a:pt x="566" y="638"/>
                    </a:lnTo>
                    <a:lnTo>
                      <a:pt x="561" y="625"/>
                    </a:lnTo>
                    <a:lnTo>
                      <a:pt x="560" y="623"/>
                    </a:lnTo>
                    <a:lnTo>
                      <a:pt x="534" y="595"/>
                    </a:lnTo>
                    <a:lnTo>
                      <a:pt x="532" y="594"/>
                    </a:lnTo>
                    <a:lnTo>
                      <a:pt x="513" y="572"/>
                    </a:lnTo>
                    <a:lnTo>
                      <a:pt x="506" y="566"/>
                    </a:lnTo>
                    <a:lnTo>
                      <a:pt x="487" y="545"/>
                    </a:lnTo>
                    <a:lnTo>
                      <a:pt x="489" y="540"/>
                    </a:lnTo>
                    <a:lnTo>
                      <a:pt x="533" y="454"/>
                    </a:lnTo>
                    <a:lnTo>
                      <a:pt x="537" y="448"/>
                    </a:lnTo>
                    <a:lnTo>
                      <a:pt x="537" y="446"/>
                    </a:lnTo>
                    <a:lnTo>
                      <a:pt x="495" y="347"/>
                    </a:lnTo>
                    <a:lnTo>
                      <a:pt x="494" y="346"/>
                    </a:lnTo>
                    <a:lnTo>
                      <a:pt x="444" y="347"/>
                    </a:lnTo>
                    <a:lnTo>
                      <a:pt x="440" y="343"/>
                    </a:lnTo>
                    <a:lnTo>
                      <a:pt x="437" y="338"/>
                    </a:lnTo>
                    <a:lnTo>
                      <a:pt x="430" y="322"/>
                    </a:lnTo>
                    <a:lnTo>
                      <a:pt x="431" y="315"/>
                    </a:lnTo>
                    <a:lnTo>
                      <a:pt x="431" y="308"/>
                    </a:lnTo>
                    <a:lnTo>
                      <a:pt x="428" y="307"/>
                    </a:lnTo>
                    <a:lnTo>
                      <a:pt x="427" y="306"/>
                    </a:lnTo>
                    <a:lnTo>
                      <a:pt x="423" y="306"/>
                    </a:lnTo>
                    <a:lnTo>
                      <a:pt x="422" y="307"/>
                    </a:lnTo>
                    <a:lnTo>
                      <a:pt x="418" y="309"/>
                    </a:lnTo>
                    <a:lnTo>
                      <a:pt x="417" y="309"/>
                    </a:lnTo>
                    <a:lnTo>
                      <a:pt x="413" y="313"/>
                    </a:lnTo>
                    <a:lnTo>
                      <a:pt x="407" y="317"/>
                    </a:lnTo>
                    <a:lnTo>
                      <a:pt x="398" y="324"/>
                    </a:lnTo>
                    <a:lnTo>
                      <a:pt x="398" y="325"/>
                    </a:lnTo>
                    <a:lnTo>
                      <a:pt x="397" y="328"/>
                    </a:lnTo>
                    <a:lnTo>
                      <a:pt x="394" y="333"/>
                    </a:lnTo>
                    <a:lnTo>
                      <a:pt x="392" y="338"/>
                    </a:lnTo>
                    <a:lnTo>
                      <a:pt x="382" y="347"/>
                    </a:lnTo>
                    <a:lnTo>
                      <a:pt x="378" y="361"/>
                    </a:lnTo>
                    <a:lnTo>
                      <a:pt x="377" y="362"/>
                    </a:lnTo>
                    <a:lnTo>
                      <a:pt x="377" y="368"/>
                    </a:lnTo>
                    <a:lnTo>
                      <a:pt x="378" y="370"/>
                    </a:lnTo>
                    <a:lnTo>
                      <a:pt x="378" y="373"/>
                    </a:lnTo>
                    <a:lnTo>
                      <a:pt x="380" y="374"/>
                    </a:lnTo>
                    <a:lnTo>
                      <a:pt x="382" y="380"/>
                    </a:lnTo>
                    <a:lnTo>
                      <a:pt x="383" y="389"/>
                    </a:lnTo>
                    <a:lnTo>
                      <a:pt x="381" y="396"/>
                    </a:lnTo>
                    <a:lnTo>
                      <a:pt x="381" y="397"/>
                    </a:lnTo>
                    <a:lnTo>
                      <a:pt x="374" y="417"/>
                    </a:lnTo>
                    <a:lnTo>
                      <a:pt x="355" y="435"/>
                    </a:lnTo>
                    <a:lnTo>
                      <a:pt x="353" y="436"/>
                    </a:lnTo>
                    <a:lnTo>
                      <a:pt x="353" y="437"/>
                    </a:lnTo>
                    <a:lnTo>
                      <a:pt x="315" y="470"/>
                    </a:lnTo>
                    <a:lnTo>
                      <a:pt x="312" y="473"/>
                    </a:lnTo>
                    <a:lnTo>
                      <a:pt x="261" y="539"/>
                    </a:lnTo>
                    <a:lnTo>
                      <a:pt x="256" y="544"/>
                    </a:lnTo>
                    <a:lnTo>
                      <a:pt x="246" y="549"/>
                    </a:lnTo>
                    <a:lnTo>
                      <a:pt x="239" y="547"/>
                    </a:lnTo>
                    <a:lnTo>
                      <a:pt x="243" y="543"/>
                    </a:lnTo>
                    <a:lnTo>
                      <a:pt x="244" y="540"/>
                    </a:lnTo>
                    <a:lnTo>
                      <a:pt x="244" y="539"/>
                    </a:lnTo>
                    <a:lnTo>
                      <a:pt x="243" y="533"/>
                    </a:lnTo>
                    <a:lnTo>
                      <a:pt x="242" y="532"/>
                    </a:lnTo>
                    <a:lnTo>
                      <a:pt x="230" y="528"/>
                    </a:lnTo>
                    <a:lnTo>
                      <a:pt x="225" y="512"/>
                    </a:lnTo>
                    <a:lnTo>
                      <a:pt x="224" y="511"/>
                    </a:lnTo>
                    <a:lnTo>
                      <a:pt x="216" y="504"/>
                    </a:lnTo>
                    <a:lnTo>
                      <a:pt x="191" y="493"/>
                    </a:lnTo>
                    <a:lnTo>
                      <a:pt x="184" y="493"/>
                    </a:lnTo>
                    <a:lnTo>
                      <a:pt x="170" y="497"/>
                    </a:lnTo>
                    <a:lnTo>
                      <a:pt x="169" y="497"/>
                    </a:lnTo>
                    <a:lnTo>
                      <a:pt x="163" y="501"/>
                    </a:lnTo>
                    <a:lnTo>
                      <a:pt x="156" y="504"/>
                    </a:lnTo>
                    <a:lnTo>
                      <a:pt x="147" y="506"/>
                    </a:lnTo>
                    <a:lnTo>
                      <a:pt x="131" y="500"/>
                    </a:lnTo>
                    <a:lnTo>
                      <a:pt x="114" y="498"/>
                    </a:lnTo>
                    <a:lnTo>
                      <a:pt x="113" y="498"/>
                    </a:lnTo>
                    <a:lnTo>
                      <a:pt x="98" y="501"/>
                    </a:lnTo>
                    <a:lnTo>
                      <a:pt x="95" y="501"/>
                    </a:lnTo>
                    <a:lnTo>
                      <a:pt x="87" y="503"/>
                    </a:lnTo>
                    <a:lnTo>
                      <a:pt x="60" y="507"/>
                    </a:lnTo>
                    <a:lnTo>
                      <a:pt x="42" y="514"/>
                    </a:lnTo>
                    <a:lnTo>
                      <a:pt x="36" y="515"/>
                    </a:lnTo>
                    <a:lnTo>
                      <a:pt x="12" y="501"/>
                    </a:lnTo>
                    <a:lnTo>
                      <a:pt x="10" y="499"/>
                    </a:lnTo>
                    <a:lnTo>
                      <a:pt x="6" y="493"/>
                    </a:lnTo>
                    <a:lnTo>
                      <a:pt x="6" y="490"/>
                    </a:lnTo>
                    <a:lnTo>
                      <a:pt x="5" y="488"/>
                    </a:lnTo>
                    <a:lnTo>
                      <a:pt x="5" y="486"/>
                    </a:lnTo>
                    <a:lnTo>
                      <a:pt x="6" y="477"/>
                    </a:lnTo>
                    <a:lnTo>
                      <a:pt x="4" y="465"/>
                    </a:lnTo>
                    <a:lnTo>
                      <a:pt x="4" y="463"/>
                    </a:lnTo>
                    <a:lnTo>
                      <a:pt x="2" y="464"/>
                    </a:lnTo>
                    <a:lnTo>
                      <a:pt x="2" y="462"/>
                    </a:lnTo>
                    <a:lnTo>
                      <a:pt x="4" y="462"/>
                    </a:lnTo>
                    <a:lnTo>
                      <a:pt x="4" y="463"/>
                    </a:lnTo>
                    <a:lnTo>
                      <a:pt x="9" y="461"/>
                    </a:lnTo>
                    <a:lnTo>
                      <a:pt x="13" y="460"/>
                    </a:lnTo>
                    <a:lnTo>
                      <a:pt x="30" y="458"/>
                    </a:lnTo>
                    <a:lnTo>
                      <a:pt x="31" y="459"/>
                    </a:lnTo>
                    <a:lnTo>
                      <a:pt x="45" y="467"/>
                    </a:lnTo>
                    <a:lnTo>
                      <a:pt x="46" y="467"/>
                    </a:lnTo>
                    <a:lnTo>
                      <a:pt x="59" y="469"/>
                    </a:lnTo>
                    <a:lnTo>
                      <a:pt x="75" y="474"/>
                    </a:lnTo>
                    <a:lnTo>
                      <a:pt x="99" y="486"/>
                    </a:lnTo>
                    <a:lnTo>
                      <a:pt x="105" y="488"/>
                    </a:lnTo>
                    <a:lnTo>
                      <a:pt x="106" y="488"/>
                    </a:lnTo>
                    <a:lnTo>
                      <a:pt x="113" y="485"/>
                    </a:lnTo>
                    <a:lnTo>
                      <a:pt x="107" y="487"/>
                    </a:lnTo>
                    <a:lnTo>
                      <a:pt x="106" y="487"/>
                    </a:lnTo>
                    <a:lnTo>
                      <a:pt x="99" y="485"/>
                    </a:lnTo>
                    <a:lnTo>
                      <a:pt x="98" y="484"/>
                    </a:lnTo>
                    <a:lnTo>
                      <a:pt x="97" y="481"/>
                    </a:lnTo>
                    <a:lnTo>
                      <a:pt x="77" y="471"/>
                    </a:lnTo>
                    <a:lnTo>
                      <a:pt x="74" y="470"/>
                    </a:lnTo>
                    <a:lnTo>
                      <a:pt x="73" y="470"/>
                    </a:lnTo>
                    <a:lnTo>
                      <a:pt x="47" y="464"/>
                    </a:lnTo>
                    <a:lnTo>
                      <a:pt x="31" y="455"/>
                    </a:lnTo>
                    <a:lnTo>
                      <a:pt x="30" y="455"/>
                    </a:lnTo>
                    <a:lnTo>
                      <a:pt x="12" y="457"/>
                    </a:lnTo>
                    <a:lnTo>
                      <a:pt x="8" y="458"/>
                    </a:lnTo>
                    <a:lnTo>
                      <a:pt x="1" y="461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2" y="471"/>
                    </a:lnTo>
                    <a:lnTo>
                      <a:pt x="3" y="477"/>
                    </a:lnTo>
                    <a:lnTo>
                      <a:pt x="2" y="486"/>
                    </a:lnTo>
                    <a:lnTo>
                      <a:pt x="2" y="489"/>
                    </a:lnTo>
                    <a:lnTo>
                      <a:pt x="3" y="491"/>
                    </a:lnTo>
                    <a:lnTo>
                      <a:pt x="3" y="494"/>
                    </a:lnTo>
                    <a:lnTo>
                      <a:pt x="7" y="501"/>
                    </a:lnTo>
                    <a:lnTo>
                      <a:pt x="8" y="502"/>
                    </a:lnTo>
                    <a:lnTo>
                      <a:pt x="11" y="504"/>
                    </a:lnTo>
                    <a:lnTo>
                      <a:pt x="33" y="517"/>
                    </a:lnTo>
                    <a:lnTo>
                      <a:pt x="36" y="518"/>
                    </a:lnTo>
                    <a:lnTo>
                      <a:pt x="42" y="517"/>
                    </a:lnTo>
                    <a:lnTo>
                      <a:pt x="61" y="511"/>
                    </a:lnTo>
                    <a:lnTo>
                      <a:pt x="96" y="505"/>
                    </a:lnTo>
                    <a:lnTo>
                      <a:pt x="99" y="504"/>
                    </a:lnTo>
                    <a:lnTo>
                      <a:pt x="114" y="501"/>
                    </a:lnTo>
                    <a:lnTo>
                      <a:pt x="130" y="503"/>
                    </a:lnTo>
                    <a:lnTo>
                      <a:pt x="147" y="510"/>
                    </a:lnTo>
                    <a:lnTo>
                      <a:pt x="148" y="511"/>
                    </a:lnTo>
                    <a:lnTo>
                      <a:pt x="165" y="504"/>
                    </a:lnTo>
                    <a:lnTo>
                      <a:pt x="165" y="503"/>
                    </a:lnTo>
                    <a:lnTo>
                      <a:pt x="171" y="500"/>
                    </a:lnTo>
                    <a:lnTo>
                      <a:pt x="184" y="497"/>
                    </a:lnTo>
                    <a:lnTo>
                      <a:pt x="190" y="497"/>
                    </a:lnTo>
                    <a:lnTo>
                      <a:pt x="195" y="498"/>
                    </a:lnTo>
                    <a:lnTo>
                      <a:pt x="214" y="507"/>
                    </a:lnTo>
                    <a:lnTo>
                      <a:pt x="222" y="513"/>
                    </a:lnTo>
                    <a:lnTo>
                      <a:pt x="227" y="530"/>
                    </a:lnTo>
                    <a:lnTo>
                      <a:pt x="228" y="531"/>
                    </a:lnTo>
                    <a:lnTo>
                      <a:pt x="240" y="535"/>
                    </a:lnTo>
                    <a:lnTo>
                      <a:pt x="241" y="539"/>
                    </a:lnTo>
                    <a:lnTo>
                      <a:pt x="240" y="541"/>
                    </a:lnTo>
                    <a:lnTo>
                      <a:pt x="234" y="546"/>
                    </a:lnTo>
                    <a:lnTo>
                      <a:pt x="234" y="548"/>
                    </a:lnTo>
                    <a:lnTo>
                      <a:pt x="235" y="549"/>
                    </a:lnTo>
                    <a:lnTo>
                      <a:pt x="246" y="552"/>
                    </a:lnTo>
                    <a:lnTo>
                      <a:pt x="247" y="552"/>
                    </a:lnTo>
                    <a:lnTo>
                      <a:pt x="257" y="547"/>
                    </a:lnTo>
                    <a:lnTo>
                      <a:pt x="258" y="547"/>
                    </a:lnTo>
                    <a:lnTo>
                      <a:pt x="264" y="541"/>
                    </a:lnTo>
                    <a:lnTo>
                      <a:pt x="268" y="535"/>
                    </a:lnTo>
                    <a:lnTo>
                      <a:pt x="317" y="472"/>
                    </a:lnTo>
                    <a:lnTo>
                      <a:pt x="355" y="439"/>
                    </a:lnTo>
                    <a:lnTo>
                      <a:pt x="357" y="438"/>
                    </a:lnTo>
                    <a:lnTo>
                      <a:pt x="357" y="437"/>
                    </a:lnTo>
                    <a:lnTo>
                      <a:pt x="365" y="431"/>
                    </a:lnTo>
                    <a:lnTo>
                      <a:pt x="377" y="419"/>
                    </a:lnTo>
                    <a:lnTo>
                      <a:pt x="377" y="418"/>
                    </a:lnTo>
                    <a:lnTo>
                      <a:pt x="384" y="398"/>
                    </a:lnTo>
                    <a:lnTo>
                      <a:pt x="385" y="394"/>
                    </a:lnTo>
                    <a:lnTo>
                      <a:pt x="386" y="394"/>
                    </a:lnTo>
                    <a:lnTo>
                      <a:pt x="386" y="379"/>
                    </a:lnTo>
                    <a:lnTo>
                      <a:pt x="383" y="372"/>
                    </a:lnTo>
                    <a:lnTo>
                      <a:pt x="382" y="371"/>
                    </a:lnTo>
                    <a:lnTo>
                      <a:pt x="381" y="371"/>
                    </a:lnTo>
                    <a:lnTo>
                      <a:pt x="381" y="368"/>
                    </a:lnTo>
                    <a:lnTo>
                      <a:pt x="380" y="367"/>
                    </a:lnTo>
                    <a:lnTo>
                      <a:pt x="385" y="348"/>
                    </a:lnTo>
                    <a:lnTo>
                      <a:pt x="394" y="340"/>
                    </a:lnTo>
                    <a:lnTo>
                      <a:pt x="401" y="329"/>
                    </a:lnTo>
                    <a:lnTo>
                      <a:pt x="402" y="326"/>
                    </a:lnTo>
                    <a:lnTo>
                      <a:pt x="414" y="316"/>
                    </a:lnTo>
                    <a:lnTo>
                      <a:pt x="415" y="316"/>
                    </a:lnTo>
                    <a:lnTo>
                      <a:pt x="419" y="312"/>
                    </a:lnTo>
                    <a:lnTo>
                      <a:pt x="423" y="310"/>
                    </a:lnTo>
                    <a:lnTo>
                      <a:pt x="427" y="310"/>
                    </a:lnTo>
                    <a:lnTo>
                      <a:pt x="428" y="311"/>
                    </a:lnTo>
                    <a:lnTo>
                      <a:pt x="428" y="314"/>
                    </a:lnTo>
                    <a:lnTo>
                      <a:pt x="427" y="322"/>
                    </a:lnTo>
                    <a:lnTo>
                      <a:pt x="427" y="323"/>
                    </a:lnTo>
                    <a:lnTo>
                      <a:pt x="434" y="340"/>
                    </a:lnTo>
                    <a:lnTo>
                      <a:pt x="443" y="350"/>
                    </a:lnTo>
                    <a:lnTo>
                      <a:pt x="492" y="349"/>
                    </a:lnTo>
                    <a:lnTo>
                      <a:pt x="533" y="447"/>
                    </a:lnTo>
                    <a:lnTo>
                      <a:pt x="483" y="544"/>
                    </a:lnTo>
                    <a:lnTo>
                      <a:pt x="483" y="546"/>
                    </a:lnTo>
                    <a:lnTo>
                      <a:pt x="530" y="596"/>
                    </a:lnTo>
                    <a:lnTo>
                      <a:pt x="532" y="597"/>
                    </a:lnTo>
                    <a:lnTo>
                      <a:pt x="533" y="596"/>
                    </a:lnTo>
                    <a:lnTo>
                      <a:pt x="532" y="597"/>
                    </a:lnTo>
                    <a:lnTo>
                      <a:pt x="531" y="597"/>
                    </a:lnTo>
                    <a:lnTo>
                      <a:pt x="547" y="614"/>
                    </a:lnTo>
                    <a:lnTo>
                      <a:pt x="547" y="615"/>
                    </a:lnTo>
                    <a:lnTo>
                      <a:pt x="552" y="619"/>
                    </a:lnTo>
                    <a:lnTo>
                      <a:pt x="557" y="625"/>
                    </a:lnTo>
                    <a:lnTo>
                      <a:pt x="558" y="626"/>
                    </a:lnTo>
                    <a:lnTo>
                      <a:pt x="563" y="639"/>
                    </a:lnTo>
                    <a:lnTo>
                      <a:pt x="563" y="640"/>
                    </a:lnTo>
                    <a:lnTo>
                      <a:pt x="565" y="642"/>
                    </a:lnTo>
                    <a:lnTo>
                      <a:pt x="571" y="650"/>
                    </a:lnTo>
                    <a:lnTo>
                      <a:pt x="578" y="657"/>
                    </a:lnTo>
                    <a:lnTo>
                      <a:pt x="583" y="660"/>
                    </a:lnTo>
                    <a:lnTo>
                      <a:pt x="587" y="728"/>
                    </a:lnTo>
                    <a:lnTo>
                      <a:pt x="589" y="740"/>
                    </a:lnTo>
                    <a:lnTo>
                      <a:pt x="590" y="741"/>
                    </a:lnTo>
                    <a:lnTo>
                      <a:pt x="636" y="754"/>
                    </a:lnTo>
                    <a:lnTo>
                      <a:pt x="638" y="754"/>
                    </a:lnTo>
                    <a:lnTo>
                      <a:pt x="658" y="736"/>
                    </a:lnTo>
                    <a:lnTo>
                      <a:pt x="666" y="733"/>
                    </a:lnTo>
                    <a:lnTo>
                      <a:pt x="667" y="733"/>
                    </a:lnTo>
                    <a:lnTo>
                      <a:pt x="680" y="727"/>
                    </a:lnTo>
                    <a:lnTo>
                      <a:pt x="693" y="723"/>
                    </a:lnTo>
                    <a:lnTo>
                      <a:pt x="708" y="728"/>
                    </a:lnTo>
                    <a:lnTo>
                      <a:pt x="716" y="734"/>
                    </a:lnTo>
                    <a:lnTo>
                      <a:pt x="720" y="736"/>
                    </a:lnTo>
                    <a:lnTo>
                      <a:pt x="760" y="762"/>
                    </a:lnTo>
                    <a:lnTo>
                      <a:pt x="751" y="806"/>
                    </a:lnTo>
                    <a:lnTo>
                      <a:pt x="749" y="812"/>
                    </a:lnTo>
                    <a:lnTo>
                      <a:pt x="742" y="841"/>
                    </a:lnTo>
                    <a:lnTo>
                      <a:pt x="742" y="860"/>
                    </a:lnTo>
                    <a:lnTo>
                      <a:pt x="757" y="873"/>
                    </a:lnTo>
                    <a:lnTo>
                      <a:pt x="758" y="873"/>
                    </a:lnTo>
                    <a:lnTo>
                      <a:pt x="759" y="874"/>
                    </a:lnTo>
                    <a:lnTo>
                      <a:pt x="767" y="872"/>
                    </a:lnTo>
                    <a:lnTo>
                      <a:pt x="792" y="862"/>
                    </a:lnTo>
                    <a:lnTo>
                      <a:pt x="810" y="862"/>
                    </a:lnTo>
                    <a:lnTo>
                      <a:pt x="822" y="865"/>
                    </a:lnTo>
                    <a:lnTo>
                      <a:pt x="829" y="866"/>
                    </a:lnTo>
                    <a:lnTo>
                      <a:pt x="851" y="871"/>
                    </a:lnTo>
                    <a:lnTo>
                      <a:pt x="861" y="870"/>
                    </a:lnTo>
                    <a:lnTo>
                      <a:pt x="870" y="867"/>
                    </a:lnTo>
                    <a:lnTo>
                      <a:pt x="876" y="867"/>
                    </a:lnTo>
                    <a:lnTo>
                      <a:pt x="885" y="866"/>
                    </a:lnTo>
                    <a:lnTo>
                      <a:pt x="915" y="866"/>
                    </a:lnTo>
                    <a:lnTo>
                      <a:pt x="918" y="865"/>
                    </a:lnTo>
                    <a:lnTo>
                      <a:pt x="920" y="864"/>
                    </a:lnTo>
                    <a:lnTo>
                      <a:pt x="923" y="861"/>
                    </a:lnTo>
                    <a:lnTo>
                      <a:pt x="927" y="859"/>
                    </a:lnTo>
                    <a:lnTo>
                      <a:pt x="928" y="858"/>
                    </a:lnTo>
                    <a:lnTo>
                      <a:pt x="928" y="854"/>
                    </a:lnTo>
                    <a:lnTo>
                      <a:pt x="930" y="842"/>
                    </a:lnTo>
                    <a:lnTo>
                      <a:pt x="935" y="834"/>
                    </a:lnTo>
                    <a:lnTo>
                      <a:pt x="994" y="849"/>
                    </a:lnTo>
                    <a:lnTo>
                      <a:pt x="1000" y="850"/>
                    </a:lnTo>
                    <a:lnTo>
                      <a:pt x="1026" y="857"/>
                    </a:lnTo>
                    <a:lnTo>
                      <a:pt x="1044" y="864"/>
                    </a:lnTo>
                    <a:lnTo>
                      <a:pt x="1046" y="863"/>
                    </a:lnTo>
                    <a:lnTo>
                      <a:pt x="1048" y="859"/>
                    </a:lnTo>
                    <a:lnTo>
                      <a:pt x="1061" y="842"/>
                    </a:lnTo>
                    <a:lnTo>
                      <a:pt x="1076" y="827"/>
                    </a:lnTo>
                    <a:lnTo>
                      <a:pt x="1076" y="826"/>
                    </a:lnTo>
                    <a:lnTo>
                      <a:pt x="1083" y="812"/>
                    </a:lnTo>
                    <a:lnTo>
                      <a:pt x="1119" y="805"/>
                    </a:lnTo>
                    <a:lnTo>
                      <a:pt x="1120" y="805"/>
                    </a:lnTo>
                    <a:lnTo>
                      <a:pt x="1128" y="796"/>
                    </a:lnTo>
                    <a:lnTo>
                      <a:pt x="1150" y="765"/>
                    </a:lnTo>
                    <a:lnTo>
                      <a:pt x="1154" y="765"/>
                    </a:lnTo>
                    <a:lnTo>
                      <a:pt x="1199" y="777"/>
                    </a:lnTo>
                    <a:lnTo>
                      <a:pt x="1203" y="789"/>
                    </a:lnTo>
                    <a:lnTo>
                      <a:pt x="1204" y="789"/>
                    </a:lnTo>
                    <a:lnTo>
                      <a:pt x="1208" y="796"/>
                    </a:lnTo>
                    <a:lnTo>
                      <a:pt x="1209" y="796"/>
                    </a:lnTo>
                    <a:lnTo>
                      <a:pt x="1217" y="806"/>
                    </a:lnTo>
                    <a:lnTo>
                      <a:pt x="1218" y="806"/>
                    </a:lnTo>
                    <a:lnTo>
                      <a:pt x="1227" y="815"/>
                    </a:lnTo>
                    <a:lnTo>
                      <a:pt x="1228" y="814"/>
                    </a:lnTo>
                    <a:lnTo>
                      <a:pt x="1227" y="815"/>
                    </a:lnTo>
                    <a:lnTo>
                      <a:pt x="1226" y="815"/>
                    </a:lnTo>
                    <a:lnTo>
                      <a:pt x="1240" y="829"/>
                    </a:lnTo>
                    <a:lnTo>
                      <a:pt x="1246" y="834"/>
                    </a:lnTo>
                    <a:lnTo>
                      <a:pt x="1246" y="835"/>
                    </a:lnTo>
                    <a:lnTo>
                      <a:pt x="1258" y="841"/>
                    </a:lnTo>
                    <a:lnTo>
                      <a:pt x="1265" y="846"/>
                    </a:lnTo>
                    <a:lnTo>
                      <a:pt x="1267" y="855"/>
                    </a:lnTo>
                    <a:lnTo>
                      <a:pt x="1266" y="880"/>
                    </a:lnTo>
                    <a:lnTo>
                      <a:pt x="1264" y="893"/>
                    </a:lnTo>
                    <a:lnTo>
                      <a:pt x="1264" y="900"/>
                    </a:lnTo>
                    <a:lnTo>
                      <a:pt x="1274" y="955"/>
                    </a:lnTo>
                    <a:lnTo>
                      <a:pt x="1275" y="957"/>
                    </a:lnTo>
                    <a:lnTo>
                      <a:pt x="1311" y="970"/>
                    </a:lnTo>
                    <a:lnTo>
                      <a:pt x="1315" y="972"/>
                    </a:lnTo>
                    <a:lnTo>
                      <a:pt x="1425" y="1016"/>
                    </a:lnTo>
                    <a:lnTo>
                      <a:pt x="1425" y="1020"/>
                    </a:lnTo>
                    <a:lnTo>
                      <a:pt x="1426" y="1022"/>
                    </a:lnTo>
                    <a:lnTo>
                      <a:pt x="1422" y="1023"/>
                    </a:lnTo>
                    <a:lnTo>
                      <a:pt x="1421" y="1024"/>
                    </a:lnTo>
                    <a:lnTo>
                      <a:pt x="1421" y="1026"/>
                    </a:lnTo>
                    <a:lnTo>
                      <a:pt x="1426" y="1036"/>
                    </a:lnTo>
                    <a:lnTo>
                      <a:pt x="1427" y="1036"/>
                    </a:lnTo>
                    <a:lnTo>
                      <a:pt x="1430" y="1040"/>
                    </a:lnTo>
                    <a:lnTo>
                      <a:pt x="1434" y="1048"/>
                    </a:lnTo>
                    <a:lnTo>
                      <a:pt x="1435" y="1049"/>
                    </a:lnTo>
                    <a:lnTo>
                      <a:pt x="1436" y="1048"/>
                    </a:lnTo>
                    <a:lnTo>
                      <a:pt x="1438" y="1047"/>
                    </a:lnTo>
                    <a:lnTo>
                      <a:pt x="1441" y="1045"/>
                    </a:lnTo>
                    <a:lnTo>
                      <a:pt x="1458" y="1045"/>
                    </a:lnTo>
                    <a:lnTo>
                      <a:pt x="1464" y="1048"/>
                    </a:lnTo>
                    <a:lnTo>
                      <a:pt x="1496" y="1050"/>
                    </a:lnTo>
                    <a:lnTo>
                      <a:pt x="1516" y="1054"/>
                    </a:lnTo>
                    <a:lnTo>
                      <a:pt x="1517" y="1053"/>
                    </a:lnTo>
                    <a:lnTo>
                      <a:pt x="1533" y="1045"/>
                    </a:lnTo>
                    <a:lnTo>
                      <a:pt x="1538" y="1045"/>
                    </a:lnTo>
                    <a:lnTo>
                      <a:pt x="1549" y="1042"/>
                    </a:lnTo>
                    <a:lnTo>
                      <a:pt x="1555" y="1042"/>
                    </a:lnTo>
                    <a:lnTo>
                      <a:pt x="1566" y="1040"/>
                    </a:lnTo>
                    <a:lnTo>
                      <a:pt x="1575" y="1032"/>
                    </a:lnTo>
                    <a:lnTo>
                      <a:pt x="1580" y="1034"/>
                    </a:lnTo>
                    <a:lnTo>
                      <a:pt x="1587" y="1038"/>
                    </a:lnTo>
                    <a:lnTo>
                      <a:pt x="1591" y="1043"/>
                    </a:lnTo>
                    <a:lnTo>
                      <a:pt x="1592" y="1044"/>
                    </a:lnTo>
                    <a:lnTo>
                      <a:pt x="1608" y="1045"/>
                    </a:lnTo>
                    <a:lnTo>
                      <a:pt x="1624" y="1057"/>
                    </a:lnTo>
                    <a:lnTo>
                      <a:pt x="1625" y="1064"/>
                    </a:lnTo>
                    <a:lnTo>
                      <a:pt x="1625" y="1114"/>
                    </a:lnTo>
                    <a:lnTo>
                      <a:pt x="1628" y="1125"/>
                    </a:lnTo>
                    <a:lnTo>
                      <a:pt x="1629" y="1126"/>
                    </a:lnTo>
                    <a:lnTo>
                      <a:pt x="1630" y="1126"/>
                    </a:lnTo>
                    <a:lnTo>
                      <a:pt x="1636" y="1125"/>
                    </a:lnTo>
                    <a:lnTo>
                      <a:pt x="1636" y="1124"/>
                    </a:lnTo>
                    <a:lnTo>
                      <a:pt x="1638" y="1124"/>
                    </a:lnTo>
                    <a:lnTo>
                      <a:pt x="1656" y="1110"/>
                    </a:lnTo>
                    <a:lnTo>
                      <a:pt x="1674" y="1102"/>
                    </a:lnTo>
                    <a:lnTo>
                      <a:pt x="1676" y="1102"/>
                    </a:lnTo>
                    <a:lnTo>
                      <a:pt x="1691" y="1095"/>
                    </a:lnTo>
                    <a:lnTo>
                      <a:pt x="1702" y="1083"/>
                    </a:lnTo>
                    <a:lnTo>
                      <a:pt x="1704" y="1084"/>
                    </a:lnTo>
                    <a:lnTo>
                      <a:pt x="1715" y="1096"/>
                    </a:lnTo>
                    <a:lnTo>
                      <a:pt x="1716" y="1098"/>
                    </a:lnTo>
                    <a:lnTo>
                      <a:pt x="1722" y="1114"/>
                    </a:lnTo>
                    <a:lnTo>
                      <a:pt x="1737" y="1128"/>
                    </a:lnTo>
                    <a:lnTo>
                      <a:pt x="1746" y="1134"/>
                    </a:lnTo>
                    <a:lnTo>
                      <a:pt x="1746" y="1136"/>
                    </a:lnTo>
                    <a:lnTo>
                      <a:pt x="1745" y="1138"/>
                    </a:lnTo>
                    <a:lnTo>
                      <a:pt x="1737" y="1147"/>
                    </a:lnTo>
                    <a:lnTo>
                      <a:pt x="1733" y="1167"/>
                    </a:lnTo>
                    <a:lnTo>
                      <a:pt x="1731" y="1171"/>
                    </a:lnTo>
                    <a:lnTo>
                      <a:pt x="1729" y="1171"/>
                    </a:lnTo>
                    <a:lnTo>
                      <a:pt x="1728" y="1172"/>
                    </a:lnTo>
                    <a:lnTo>
                      <a:pt x="1726" y="1172"/>
                    </a:lnTo>
                    <a:lnTo>
                      <a:pt x="1714" y="1174"/>
                    </a:lnTo>
                    <a:lnTo>
                      <a:pt x="1710" y="1174"/>
                    </a:lnTo>
                    <a:lnTo>
                      <a:pt x="1707" y="1175"/>
                    </a:lnTo>
                    <a:lnTo>
                      <a:pt x="1707" y="1176"/>
                    </a:lnTo>
                    <a:lnTo>
                      <a:pt x="1699" y="1184"/>
                    </a:lnTo>
                    <a:lnTo>
                      <a:pt x="1688" y="1199"/>
                    </a:lnTo>
                    <a:lnTo>
                      <a:pt x="1685" y="1202"/>
                    </a:lnTo>
                    <a:lnTo>
                      <a:pt x="1684" y="1202"/>
                    </a:lnTo>
                    <a:lnTo>
                      <a:pt x="1683" y="1205"/>
                    </a:lnTo>
                    <a:lnTo>
                      <a:pt x="1681" y="1209"/>
                    </a:lnTo>
                    <a:lnTo>
                      <a:pt x="1679" y="1216"/>
                    </a:lnTo>
                    <a:lnTo>
                      <a:pt x="1679" y="1221"/>
                    </a:lnTo>
                    <a:lnTo>
                      <a:pt x="1681" y="1226"/>
                    </a:lnTo>
                    <a:lnTo>
                      <a:pt x="1681" y="1227"/>
                    </a:lnTo>
                    <a:lnTo>
                      <a:pt x="1686" y="1234"/>
                    </a:lnTo>
                    <a:lnTo>
                      <a:pt x="1687" y="1235"/>
                    </a:lnTo>
                    <a:lnTo>
                      <a:pt x="1690" y="1236"/>
                    </a:lnTo>
                    <a:lnTo>
                      <a:pt x="1697" y="1236"/>
                    </a:lnTo>
                    <a:lnTo>
                      <a:pt x="1700" y="1235"/>
                    </a:lnTo>
                    <a:lnTo>
                      <a:pt x="1706" y="1234"/>
                    </a:lnTo>
                    <a:lnTo>
                      <a:pt x="1714" y="1236"/>
                    </a:lnTo>
                    <a:lnTo>
                      <a:pt x="1719" y="1241"/>
                    </a:lnTo>
                    <a:lnTo>
                      <a:pt x="1721" y="1248"/>
                    </a:lnTo>
                    <a:lnTo>
                      <a:pt x="1721" y="1253"/>
                    </a:lnTo>
                    <a:lnTo>
                      <a:pt x="1720" y="1258"/>
                    </a:lnTo>
                    <a:lnTo>
                      <a:pt x="1713" y="1268"/>
                    </a:lnTo>
                    <a:lnTo>
                      <a:pt x="1707" y="1271"/>
                    </a:lnTo>
                    <a:lnTo>
                      <a:pt x="1692" y="1264"/>
                    </a:lnTo>
                    <a:lnTo>
                      <a:pt x="1685" y="1262"/>
                    </a:lnTo>
                    <a:lnTo>
                      <a:pt x="1677" y="1264"/>
                    </a:lnTo>
                    <a:lnTo>
                      <a:pt x="1668" y="1269"/>
                    </a:lnTo>
                    <a:lnTo>
                      <a:pt x="1668" y="1270"/>
                    </a:lnTo>
                    <a:lnTo>
                      <a:pt x="1663" y="1274"/>
                    </a:lnTo>
                    <a:lnTo>
                      <a:pt x="1663" y="1275"/>
                    </a:lnTo>
                    <a:lnTo>
                      <a:pt x="1662" y="1278"/>
                    </a:lnTo>
                    <a:lnTo>
                      <a:pt x="1662" y="1286"/>
                    </a:lnTo>
                    <a:lnTo>
                      <a:pt x="1664" y="1288"/>
                    </a:lnTo>
                    <a:lnTo>
                      <a:pt x="1676" y="1303"/>
                    </a:lnTo>
                    <a:lnTo>
                      <a:pt x="1677" y="1306"/>
                    </a:lnTo>
                    <a:lnTo>
                      <a:pt x="1678" y="1308"/>
                    </a:lnTo>
                    <a:lnTo>
                      <a:pt x="1677" y="1311"/>
                    </a:lnTo>
                    <a:lnTo>
                      <a:pt x="1676" y="1312"/>
                    </a:lnTo>
                    <a:lnTo>
                      <a:pt x="1672" y="1315"/>
                    </a:lnTo>
                    <a:lnTo>
                      <a:pt x="1669" y="1318"/>
                    </a:lnTo>
                    <a:lnTo>
                      <a:pt x="1668" y="1318"/>
                    </a:lnTo>
                    <a:lnTo>
                      <a:pt x="1666" y="1321"/>
                    </a:lnTo>
                    <a:lnTo>
                      <a:pt x="1666" y="1322"/>
                    </a:lnTo>
                    <a:lnTo>
                      <a:pt x="1665" y="1323"/>
                    </a:lnTo>
                    <a:lnTo>
                      <a:pt x="1665" y="1326"/>
                    </a:lnTo>
                    <a:lnTo>
                      <a:pt x="1666" y="1331"/>
                    </a:lnTo>
                    <a:lnTo>
                      <a:pt x="1670" y="1342"/>
                    </a:lnTo>
                    <a:lnTo>
                      <a:pt x="1671" y="1343"/>
                    </a:lnTo>
                    <a:lnTo>
                      <a:pt x="1673" y="1346"/>
                    </a:lnTo>
                    <a:lnTo>
                      <a:pt x="1672" y="1350"/>
                    </a:lnTo>
                    <a:lnTo>
                      <a:pt x="1670" y="1354"/>
                    </a:lnTo>
                    <a:lnTo>
                      <a:pt x="1666" y="1357"/>
                    </a:lnTo>
                    <a:lnTo>
                      <a:pt x="1657" y="1357"/>
                    </a:lnTo>
                    <a:lnTo>
                      <a:pt x="1648" y="1351"/>
                    </a:lnTo>
                    <a:lnTo>
                      <a:pt x="1639" y="1348"/>
                    </a:lnTo>
                    <a:lnTo>
                      <a:pt x="1633" y="1348"/>
                    </a:lnTo>
                    <a:lnTo>
                      <a:pt x="1629" y="1350"/>
                    </a:lnTo>
                    <a:lnTo>
                      <a:pt x="1628" y="1351"/>
                    </a:lnTo>
                    <a:lnTo>
                      <a:pt x="1626" y="1356"/>
                    </a:lnTo>
                    <a:lnTo>
                      <a:pt x="1626" y="1357"/>
                    </a:lnTo>
                    <a:lnTo>
                      <a:pt x="1628" y="1368"/>
                    </a:lnTo>
                    <a:lnTo>
                      <a:pt x="1627" y="1377"/>
                    </a:lnTo>
                    <a:lnTo>
                      <a:pt x="1624" y="1388"/>
                    </a:lnTo>
                    <a:lnTo>
                      <a:pt x="1618" y="1403"/>
                    </a:lnTo>
                    <a:lnTo>
                      <a:pt x="1608" y="1419"/>
                    </a:lnTo>
                    <a:lnTo>
                      <a:pt x="1608" y="1423"/>
                    </a:lnTo>
                    <a:lnTo>
                      <a:pt x="1607" y="1423"/>
                    </a:lnTo>
                    <a:lnTo>
                      <a:pt x="1607" y="1427"/>
                    </a:lnTo>
                    <a:lnTo>
                      <a:pt x="1608" y="1428"/>
                    </a:lnTo>
                    <a:lnTo>
                      <a:pt x="1608" y="1430"/>
                    </a:lnTo>
                    <a:lnTo>
                      <a:pt x="1611" y="1433"/>
                    </a:lnTo>
                    <a:lnTo>
                      <a:pt x="1614" y="1435"/>
                    </a:lnTo>
                    <a:lnTo>
                      <a:pt x="1624" y="1437"/>
                    </a:lnTo>
                    <a:lnTo>
                      <a:pt x="1628" y="1439"/>
                    </a:lnTo>
                    <a:lnTo>
                      <a:pt x="1631" y="1440"/>
                    </a:lnTo>
                    <a:lnTo>
                      <a:pt x="1632" y="1442"/>
                    </a:lnTo>
                    <a:lnTo>
                      <a:pt x="1634" y="1444"/>
                    </a:lnTo>
                    <a:lnTo>
                      <a:pt x="1636" y="1448"/>
                    </a:lnTo>
                    <a:lnTo>
                      <a:pt x="1637" y="1451"/>
                    </a:lnTo>
                    <a:lnTo>
                      <a:pt x="1637" y="1454"/>
                    </a:lnTo>
                    <a:lnTo>
                      <a:pt x="1634" y="1458"/>
                    </a:lnTo>
                    <a:lnTo>
                      <a:pt x="1634" y="1459"/>
                    </a:lnTo>
                    <a:lnTo>
                      <a:pt x="1633" y="1460"/>
                    </a:lnTo>
                    <a:lnTo>
                      <a:pt x="1623" y="1478"/>
                    </a:lnTo>
                    <a:lnTo>
                      <a:pt x="1623" y="1479"/>
                    </a:lnTo>
                    <a:lnTo>
                      <a:pt x="1622" y="1486"/>
                    </a:lnTo>
                    <a:lnTo>
                      <a:pt x="1622" y="1488"/>
                    </a:lnTo>
                    <a:lnTo>
                      <a:pt x="1625" y="1502"/>
                    </a:lnTo>
                    <a:lnTo>
                      <a:pt x="1625" y="1511"/>
                    </a:lnTo>
                    <a:lnTo>
                      <a:pt x="1620" y="1519"/>
                    </a:lnTo>
                    <a:lnTo>
                      <a:pt x="1610" y="1530"/>
                    </a:lnTo>
                    <a:lnTo>
                      <a:pt x="1609" y="1530"/>
                    </a:lnTo>
                    <a:lnTo>
                      <a:pt x="1606" y="1535"/>
                    </a:lnTo>
                    <a:lnTo>
                      <a:pt x="1606" y="1536"/>
                    </a:lnTo>
                    <a:lnTo>
                      <a:pt x="1600" y="1552"/>
                    </a:lnTo>
                    <a:lnTo>
                      <a:pt x="1596" y="1556"/>
                    </a:lnTo>
                    <a:lnTo>
                      <a:pt x="1589" y="1560"/>
                    </a:lnTo>
                    <a:lnTo>
                      <a:pt x="1588" y="1560"/>
                    </a:lnTo>
                    <a:lnTo>
                      <a:pt x="1576" y="1572"/>
                    </a:lnTo>
                    <a:lnTo>
                      <a:pt x="1568" y="1585"/>
                    </a:lnTo>
                    <a:lnTo>
                      <a:pt x="1555" y="1603"/>
                    </a:lnTo>
                    <a:lnTo>
                      <a:pt x="1554" y="1603"/>
                    </a:lnTo>
                    <a:lnTo>
                      <a:pt x="1553" y="1606"/>
                    </a:lnTo>
                    <a:lnTo>
                      <a:pt x="1552" y="1608"/>
                    </a:lnTo>
                    <a:lnTo>
                      <a:pt x="1552" y="1614"/>
                    </a:lnTo>
                    <a:lnTo>
                      <a:pt x="1554" y="1620"/>
                    </a:lnTo>
                    <a:lnTo>
                      <a:pt x="1555" y="1621"/>
                    </a:lnTo>
                    <a:lnTo>
                      <a:pt x="1559" y="1623"/>
                    </a:lnTo>
                    <a:lnTo>
                      <a:pt x="1560" y="1625"/>
                    </a:lnTo>
                    <a:lnTo>
                      <a:pt x="1561" y="1625"/>
                    </a:lnTo>
                    <a:lnTo>
                      <a:pt x="1568" y="1627"/>
                    </a:lnTo>
                    <a:lnTo>
                      <a:pt x="1570" y="1627"/>
                    </a:lnTo>
                    <a:lnTo>
                      <a:pt x="1572" y="1626"/>
                    </a:lnTo>
                    <a:lnTo>
                      <a:pt x="1577" y="1625"/>
                    </a:lnTo>
                    <a:lnTo>
                      <a:pt x="1580" y="1623"/>
                    </a:lnTo>
                    <a:lnTo>
                      <a:pt x="1581" y="1623"/>
                    </a:lnTo>
                    <a:lnTo>
                      <a:pt x="1584" y="1621"/>
                    </a:lnTo>
                    <a:lnTo>
                      <a:pt x="1587" y="1617"/>
                    </a:lnTo>
                    <a:lnTo>
                      <a:pt x="1588" y="1617"/>
                    </a:lnTo>
                    <a:lnTo>
                      <a:pt x="1590" y="1613"/>
                    </a:lnTo>
                    <a:lnTo>
                      <a:pt x="1593" y="1611"/>
                    </a:lnTo>
                    <a:lnTo>
                      <a:pt x="1600" y="1611"/>
                    </a:lnTo>
                    <a:lnTo>
                      <a:pt x="1608" y="1617"/>
                    </a:lnTo>
                    <a:lnTo>
                      <a:pt x="1614" y="1625"/>
                    </a:lnTo>
                    <a:lnTo>
                      <a:pt x="1615" y="1629"/>
                    </a:lnTo>
                    <a:lnTo>
                      <a:pt x="1615" y="1630"/>
                    </a:lnTo>
                    <a:lnTo>
                      <a:pt x="1614" y="1633"/>
                    </a:lnTo>
                    <a:lnTo>
                      <a:pt x="1613" y="1635"/>
                    </a:lnTo>
                    <a:lnTo>
                      <a:pt x="1602" y="1640"/>
                    </a:lnTo>
                    <a:lnTo>
                      <a:pt x="1598" y="1643"/>
                    </a:lnTo>
                    <a:lnTo>
                      <a:pt x="1597" y="1643"/>
                    </a:lnTo>
                    <a:lnTo>
                      <a:pt x="1595" y="1647"/>
                    </a:lnTo>
                    <a:lnTo>
                      <a:pt x="1595" y="1653"/>
                    </a:lnTo>
                    <a:lnTo>
                      <a:pt x="1593" y="1661"/>
                    </a:lnTo>
                    <a:lnTo>
                      <a:pt x="1591" y="1667"/>
                    </a:lnTo>
                    <a:lnTo>
                      <a:pt x="1590" y="1669"/>
                    </a:lnTo>
                    <a:lnTo>
                      <a:pt x="1586" y="1677"/>
                    </a:lnTo>
                    <a:lnTo>
                      <a:pt x="1574" y="1690"/>
                    </a:lnTo>
                    <a:lnTo>
                      <a:pt x="1572" y="1695"/>
                    </a:lnTo>
                    <a:lnTo>
                      <a:pt x="1568" y="1701"/>
                    </a:lnTo>
                    <a:lnTo>
                      <a:pt x="1567" y="1706"/>
                    </a:lnTo>
                    <a:lnTo>
                      <a:pt x="1565" y="1709"/>
                    </a:lnTo>
                    <a:lnTo>
                      <a:pt x="1565" y="1715"/>
                    </a:lnTo>
                    <a:lnTo>
                      <a:pt x="1567" y="1725"/>
                    </a:lnTo>
                    <a:lnTo>
                      <a:pt x="1567" y="1729"/>
                    </a:lnTo>
                    <a:lnTo>
                      <a:pt x="1560" y="1741"/>
                    </a:lnTo>
                    <a:lnTo>
                      <a:pt x="1558" y="1743"/>
                    </a:lnTo>
                    <a:lnTo>
                      <a:pt x="1554" y="1744"/>
                    </a:lnTo>
                    <a:lnTo>
                      <a:pt x="1552" y="1744"/>
                    </a:lnTo>
                    <a:lnTo>
                      <a:pt x="1543" y="1738"/>
                    </a:lnTo>
                    <a:lnTo>
                      <a:pt x="1540" y="1737"/>
                    </a:lnTo>
                    <a:lnTo>
                      <a:pt x="1540" y="1736"/>
                    </a:lnTo>
                    <a:lnTo>
                      <a:pt x="1534" y="1736"/>
                    </a:lnTo>
                    <a:lnTo>
                      <a:pt x="1528" y="1737"/>
                    </a:lnTo>
                    <a:lnTo>
                      <a:pt x="1523" y="1740"/>
                    </a:lnTo>
                    <a:lnTo>
                      <a:pt x="1521" y="1742"/>
                    </a:lnTo>
                    <a:lnTo>
                      <a:pt x="1519" y="1745"/>
                    </a:lnTo>
                    <a:lnTo>
                      <a:pt x="1519" y="1746"/>
                    </a:lnTo>
                    <a:lnTo>
                      <a:pt x="1518" y="1749"/>
                    </a:lnTo>
                    <a:lnTo>
                      <a:pt x="1519" y="1767"/>
                    </a:lnTo>
                    <a:lnTo>
                      <a:pt x="1518" y="1772"/>
                    </a:lnTo>
                    <a:lnTo>
                      <a:pt x="1511" y="1786"/>
                    </a:lnTo>
                    <a:lnTo>
                      <a:pt x="1502" y="1792"/>
                    </a:lnTo>
                    <a:lnTo>
                      <a:pt x="1498" y="1796"/>
                    </a:lnTo>
                    <a:lnTo>
                      <a:pt x="1498" y="1797"/>
                    </a:lnTo>
                    <a:lnTo>
                      <a:pt x="1493" y="1808"/>
                    </a:lnTo>
                    <a:lnTo>
                      <a:pt x="1489" y="1813"/>
                    </a:lnTo>
                    <a:lnTo>
                      <a:pt x="1488" y="1813"/>
                    </a:lnTo>
                    <a:lnTo>
                      <a:pt x="1486" y="1816"/>
                    </a:lnTo>
                    <a:lnTo>
                      <a:pt x="1470" y="1820"/>
                    </a:lnTo>
                    <a:lnTo>
                      <a:pt x="1469" y="1821"/>
                    </a:lnTo>
                    <a:lnTo>
                      <a:pt x="1454" y="1831"/>
                    </a:lnTo>
                    <a:lnTo>
                      <a:pt x="1444" y="1835"/>
                    </a:lnTo>
                    <a:lnTo>
                      <a:pt x="1444" y="1836"/>
                    </a:lnTo>
                    <a:lnTo>
                      <a:pt x="1438" y="1841"/>
                    </a:lnTo>
                    <a:lnTo>
                      <a:pt x="1438" y="1843"/>
                    </a:lnTo>
                    <a:lnTo>
                      <a:pt x="1441" y="1857"/>
                    </a:lnTo>
                    <a:lnTo>
                      <a:pt x="1441" y="1858"/>
                    </a:lnTo>
                    <a:lnTo>
                      <a:pt x="1442" y="1858"/>
                    </a:lnTo>
                    <a:lnTo>
                      <a:pt x="1436" y="1894"/>
                    </a:lnTo>
                    <a:lnTo>
                      <a:pt x="1435" y="1898"/>
                    </a:lnTo>
                    <a:lnTo>
                      <a:pt x="1434" y="1907"/>
                    </a:lnTo>
                    <a:lnTo>
                      <a:pt x="1434" y="1908"/>
                    </a:lnTo>
                    <a:lnTo>
                      <a:pt x="1440" y="1922"/>
                    </a:lnTo>
                    <a:lnTo>
                      <a:pt x="1447" y="1933"/>
                    </a:lnTo>
                    <a:lnTo>
                      <a:pt x="1451" y="1939"/>
                    </a:lnTo>
                    <a:lnTo>
                      <a:pt x="1453" y="1943"/>
                    </a:lnTo>
                    <a:lnTo>
                      <a:pt x="1455" y="1951"/>
                    </a:lnTo>
                    <a:lnTo>
                      <a:pt x="1458" y="1973"/>
                    </a:lnTo>
                    <a:lnTo>
                      <a:pt x="1459" y="1974"/>
                    </a:lnTo>
                    <a:lnTo>
                      <a:pt x="1467" y="1978"/>
                    </a:lnTo>
                    <a:lnTo>
                      <a:pt x="1468" y="1978"/>
                    </a:lnTo>
                    <a:lnTo>
                      <a:pt x="1480" y="1980"/>
                    </a:lnTo>
                    <a:lnTo>
                      <a:pt x="1483" y="1980"/>
                    </a:lnTo>
                    <a:lnTo>
                      <a:pt x="1499" y="1984"/>
                    </a:lnTo>
                    <a:lnTo>
                      <a:pt x="1514" y="1992"/>
                    </a:lnTo>
                    <a:lnTo>
                      <a:pt x="1517" y="1993"/>
                    </a:lnTo>
                    <a:lnTo>
                      <a:pt x="1517" y="1994"/>
                    </a:lnTo>
                    <a:lnTo>
                      <a:pt x="1522" y="1994"/>
                    </a:lnTo>
                    <a:lnTo>
                      <a:pt x="1528" y="2000"/>
                    </a:lnTo>
                    <a:lnTo>
                      <a:pt x="1529" y="2003"/>
                    </a:lnTo>
                    <a:lnTo>
                      <a:pt x="1531" y="2007"/>
                    </a:lnTo>
                    <a:lnTo>
                      <a:pt x="1531" y="2011"/>
                    </a:lnTo>
                    <a:lnTo>
                      <a:pt x="1528" y="2016"/>
                    </a:lnTo>
                    <a:lnTo>
                      <a:pt x="1529" y="2016"/>
                    </a:lnTo>
                    <a:lnTo>
                      <a:pt x="1529" y="2018"/>
                    </a:lnTo>
                    <a:lnTo>
                      <a:pt x="1527" y="2018"/>
                    </a:lnTo>
                    <a:lnTo>
                      <a:pt x="1527" y="2017"/>
                    </a:lnTo>
                    <a:lnTo>
                      <a:pt x="1526" y="2018"/>
                    </a:lnTo>
                    <a:lnTo>
                      <a:pt x="1520" y="2027"/>
                    </a:lnTo>
                    <a:lnTo>
                      <a:pt x="1520" y="2033"/>
                    </a:lnTo>
                    <a:lnTo>
                      <a:pt x="1528" y="2049"/>
                    </a:lnTo>
                    <a:lnTo>
                      <a:pt x="1533" y="2056"/>
                    </a:lnTo>
                    <a:lnTo>
                      <a:pt x="1534" y="2057"/>
                    </a:lnTo>
                    <a:lnTo>
                      <a:pt x="1536" y="2060"/>
                    </a:lnTo>
                    <a:lnTo>
                      <a:pt x="1537" y="2065"/>
                    </a:lnTo>
                    <a:lnTo>
                      <a:pt x="1535" y="2075"/>
                    </a:lnTo>
                    <a:lnTo>
                      <a:pt x="1532" y="2081"/>
                    </a:lnTo>
                    <a:lnTo>
                      <a:pt x="1529" y="2090"/>
                    </a:lnTo>
                    <a:lnTo>
                      <a:pt x="1525" y="2097"/>
                    </a:lnTo>
                    <a:lnTo>
                      <a:pt x="1513" y="2112"/>
                    </a:lnTo>
                    <a:lnTo>
                      <a:pt x="1513" y="2113"/>
                    </a:lnTo>
                    <a:lnTo>
                      <a:pt x="1509" y="2122"/>
                    </a:lnTo>
                    <a:lnTo>
                      <a:pt x="1509" y="2129"/>
                    </a:lnTo>
                    <a:lnTo>
                      <a:pt x="1510" y="2131"/>
                    </a:lnTo>
                    <a:lnTo>
                      <a:pt x="1519" y="2134"/>
                    </a:lnTo>
                    <a:lnTo>
                      <a:pt x="1529" y="2136"/>
                    </a:lnTo>
                    <a:lnTo>
                      <a:pt x="1537" y="2136"/>
                    </a:lnTo>
                    <a:lnTo>
                      <a:pt x="1537" y="2135"/>
                    </a:lnTo>
                    <a:lnTo>
                      <a:pt x="1538" y="2134"/>
                    </a:lnTo>
                    <a:lnTo>
                      <a:pt x="1553" y="2125"/>
                    </a:lnTo>
                    <a:lnTo>
                      <a:pt x="1570" y="2118"/>
                    </a:lnTo>
                    <a:lnTo>
                      <a:pt x="1577" y="2120"/>
                    </a:lnTo>
                    <a:lnTo>
                      <a:pt x="1581" y="2123"/>
                    </a:lnTo>
                    <a:lnTo>
                      <a:pt x="1588" y="2127"/>
                    </a:lnTo>
                    <a:lnTo>
                      <a:pt x="1603" y="2128"/>
                    </a:lnTo>
                    <a:lnTo>
                      <a:pt x="1604" y="2127"/>
                    </a:lnTo>
                    <a:lnTo>
                      <a:pt x="1607" y="2117"/>
                    </a:lnTo>
                    <a:lnTo>
                      <a:pt x="1607" y="2113"/>
                    </a:lnTo>
                    <a:lnTo>
                      <a:pt x="1606" y="2113"/>
                    </a:lnTo>
                    <a:lnTo>
                      <a:pt x="1606" y="2112"/>
                    </a:lnTo>
                    <a:lnTo>
                      <a:pt x="1607" y="2108"/>
                    </a:lnTo>
                    <a:lnTo>
                      <a:pt x="1612" y="2098"/>
                    </a:lnTo>
                    <a:lnTo>
                      <a:pt x="1616" y="2093"/>
                    </a:lnTo>
                    <a:lnTo>
                      <a:pt x="1632" y="2077"/>
                    </a:lnTo>
                    <a:lnTo>
                      <a:pt x="1643" y="2063"/>
                    </a:lnTo>
                    <a:lnTo>
                      <a:pt x="1653" y="2061"/>
                    </a:lnTo>
                    <a:lnTo>
                      <a:pt x="1656" y="2060"/>
                    </a:lnTo>
                    <a:lnTo>
                      <a:pt x="1660" y="2061"/>
                    </a:lnTo>
                    <a:lnTo>
                      <a:pt x="1668" y="2089"/>
                    </a:lnTo>
                    <a:lnTo>
                      <a:pt x="1673" y="2099"/>
                    </a:lnTo>
                    <a:lnTo>
                      <a:pt x="1675" y="2100"/>
                    </a:lnTo>
                    <a:lnTo>
                      <a:pt x="1680" y="2099"/>
                    </a:lnTo>
                    <a:lnTo>
                      <a:pt x="1688" y="2093"/>
                    </a:lnTo>
                    <a:lnTo>
                      <a:pt x="1690" y="2096"/>
                    </a:lnTo>
                    <a:lnTo>
                      <a:pt x="1690" y="2097"/>
                    </a:lnTo>
                    <a:lnTo>
                      <a:pt x="1707" y="2121"/>
                    </a:lnTo>
                    <a:lnTo>
                      <a:pt x="1709" y="2123"/>
                    </a:lnTo>
                    <a:lnTo>
                      <a:pt x="1711" y="2127"/>
                    </a:lnTo>
                    <a:lnTo>
                      <a:pt x="1723" y="2127"/>
                    </a:lnTo>
                    <a:lnTo>
                      <a:pt x="1724" y="2126"/>
                    </a:lnTo>
                    <a:lnTo>
                      <a:pt x="1729" y="2124"/>
                    </a:lnTo>
                    <a:lnTo>
                      <a:pt x="1740" y="2118"/>
                    </a:lnTo>
                    <a:lnTo>
                      <a:pt x="1753" y="2114"/>
                    </a:lnTo>
                    <a:lnTo>
                      <a:pt x="1754" y="2114"/>
                    </a:lnTo>
                    <a:lnTo>
                      <a:pt x="1761" y="2107"/>
                    </a:lnTo>
                    <a:lnTo>
                      <a:pt x="1763" y="2106"/>
                    </a:lnTo>
                    <a:lnTo>
                      <a:pt x="1771" y="2103"/>
                    </a:lnTo>
                    <a:lnTo>
                      <a:pt x="1775" y="2116"/>
                    </a:lnTo>
                    <a:lnTo>
                      <a:pt x="1778" y="2123"/>
                    </a:lnTo>
                    <a:lnTo>
                      <a:pt x="1779" y="2124"/>
                    </a:lnTo>
                    <a:lnTo>
                      <a:pt x="1781" y="2124"/>
                    </a:lnTo>
                    <a:lnTo>
                      <a:pt x="1785" y="2121"/>
                    </a:lnTo>
                    <a:lnTo>
                      <a:pt x="1797" y="2109"/>
                    </a:lnTo>
                    <a:lnTo>
                      <a:pt x="1809" y="2103"/>
                    </a:lnTo>
                    <a:lnTo>
                      <a:pt x="1812" y="2101"/>
                    </a:lnTo>
                    <a:lnTo>
                      <a:pt x="1823" y="2099"/>
                    </a:lnTo>
                    <a:lnTo>
                      <a:pt x="1838" y="2088"/>
                    </a:lnTo>
                    <a:lnTo>
                      <a:pt x="1837" y="2087"/>
                    </a:lnTo>
                    <a:lnTo>
                      <a:pt x="1839" y="2086"/>
                    </a:lnTo>
                    <a:lnTo>
                      <a:pt x="1839" y="2087"/>
                    </a:lnTo>
                    <a:lnTo>
                      <a:pt x="1838" y="2087"/>
                    </a:lnTo>
                    <a:lnTo>
                      <a:pt x="1838" y="2088"/>
                    </a:lnTo>
                    <a:lnTo>
                      <a:pt x="1839" y="2090"/>
                    </a:lnTo>
                    <a:lnTo>
                      <a:pt x="1844" y="2103"/>
                    </a:lnTo>
                    <a:lnTo>
                      <a:pt x="1844" y="2113"/>
                    </a:lnTo>
                    <a:lnTo>
                      <a:pt x="1843" y="2117"/>
                    </a:lnTo>
                    <a:lnTo>
                      <a:pt x="1843" y="2120"/>
                    </a:lnTo>
                    <a:lnTo>
                      <a:pt x="1847" y="2124"/>
                    </a:lnTo>
                    <a:lnTo>
                      <a:pt x="1857" y="2130"/>
                    </a:lnTo>
                    <a:lnTo>
                      <a:pt x="1862" y="2134"/>
                    </a:lnTo>
                    <a:lnTo>
                      <a:pt x="1865" y="2134"/>
                    </a:lnTo>
                    <a:lnTo>
                      <a:pt x="1866" y="2133"/>
                    </a:lnTo>
                    <a:lnTo>
                      <a:pt x="1868" y="2128"/>
                    </a:lnTo>
                    <a:lnTo>
                      <a:pt x="1875" y="2124"/>
                    </a:lnTo>
                    <a:lnTo>
                      <a:pt x="1879" y="2123"/>
                    </a:lnTo>
                    <a:lnTo>
                      <a:pt x="1884" y="2131"/>
                    </a:lnTo>
                    <a:lnTo>
                      <a:pt x="1885" y="2134"/>
                    </a:lnTo>
                    <a:lnTo>
                      <a:pt x="1887" y="2135"/>
                    </a:lnTo>
                    <a:lnTo>
                      <a:pt x="1894" y="2134"/>
                    </a:lnTo>
                    <a:lnTo>
                      <a:pt x="1895" y="2134"/>
                    </a:lnTo>
                    <a:lnTo>
                      <a:pt x="1897" y="2133"/>
                    </a:lnTo>
                    <a:lnTo>
                      <a:pt x="1898" y="2133"/>
                    </a:lnTo>
                    <a:lnTo>
                      <a:pt x="1911" y="2118"/>
                    </a:lnTo>
                    <a:lnTo>
                      <a:pt x="1926" y="2115"/>
                    </a:lnTo>
                    <a:lnTo>
                      <a:pt x="1927" y="2115"/>
                    </a:lnTo>
                    <a:lnTo>
                      <a:pt x="1953" y="2104"/>
                    </a:lnTo>
                    <a:lnTo>
                      <a:pt x="1956" y="2103"/>
                    </a:lnTo>
                    <a:lnTo>
                      <a:pt x="1958" y="2103"/>
                    </a:lnTo>
                    <a:lnTo>
                      <a:pt x="1977" y="2108"/>
                    </a:lnTo>
                    <a:lnTo>
                      <a:pt x="1980" y="2112"/>
                    </a:lnTo>
                    <a:lnTo>
                      <a:pt x="1979" y="2118"/>
                    </a:lnTo>
                    <a:lnTo>
                      <a:pt x="1979" y="2120"/>
                    </a:lnTo>
                    <a:lnTo>
                      <a:pt x="1982" y="2120"/>
                    </a:lnTo>
                    <a:lnTo>
                      <a:pt x="1984" y="2121"/>
                    </a:lnTo>
                    <a:lnTo>
                      <a:pt x="1984" y="2122"/>
                    </a:lnTo>
                    <a:lnTo>
                      <a:pt x="1991" y="2122"/>
                    </a:lnTo>
                    <a:lnTo>
                      <a:pt x="1996" y="2124"/>
                    </a:lnTo>
                    <a:lnTo>
                      <a:pt x="2022" y="2123"/>
                    </a:lnTo>
                    <a:lnTo>
                      <a:pt x="2044" y="2118"/>
                    </a:lnTo>
                    <a:lnTo>
                      <a:pt x="2053" y="2118"/>
                    </a:lnTo>
                    <a:lnTo>
                      <a:pt x="2056" y="2119"/>
                    </a:lnTo>
                    <a:lnTo>
                      <a:pt x="2058" y="2119"/>
                    </a:lnTo>
                    <a:lnTo>
                      <a:pt x="2058" y="2117"/>
                    </a:lnTo>
                    <a:lnTo>
                      <a:pt x="2053" y="2095"/>
                    </a:lnTo>
                    <a:lnTo>
                      <a:pt x="2053" y="2092"/>
                    </a:lnTo>
                    <a:lnTo>
                      <a:pt x="2062" y="2076"/>
                    </a:lnTo>
                    <a:lnTo>
                      <a:pt x="2062" y="2075"/>
                    </a:lnTo>
                    <a:lnTo>
                      <a:pt x="2063" y="2069"/>
                    </a:lnTo>
                    <a:lnTo>
                      <a:pt x="2063" y="2068"/>
                    </a:lnTo>
                    <a:lnTo>
                      <a:pt x="2061" y="2062"/>
                    </a:lnTo>
                    <a:lnTo>
                      <a:pt x="2060" y="2061"/>
                    </a:lnTo>
                    <a:lnTo>
                      <a:pt x="2038" y="2052"/>
                    </a:lnTo>
                    <a:lnTo>
                      <a:pt x="2037" y="2050"/>
                    </a:lnTo>
                    <a:lnTo>
                      <a:pt x="2035" y="2050"/>
                    </a:lnTo>
                    <a:lnTo>
                      <a:pt x="2031" y="2048"/>
                    </a:lnTo>
                    <a:lnTo>
                      <a:pt x="2023" y="2042"/>
                    </a:lnTo>
                    <a:lnTo>
                      <a:pt x="2023" y="2041"/>
                    </a:lnTo>
                    <a:lnTo>
                      <a:pt x="2013" y="2032"/>
                    </a:lnTo>
                    <a:lnTo>
                      <a:pt x="2011" y="2026"/>
                    </a:lnTo>
                    <a:lnTo>
                      <a:pt x="2010" y="2026"/>
                    </a:lnTo>
                    <a:lnTo>
                      <a:pt x="2001" y="2018"/>
                    </a:lnTo>
                    <a:lnTo>
                      <a:pt x="1999" y="2017"/>
                    </a:lnTo>
                    <a:lnTo>
                      <a:pt x="1994" y="2016"/>
                    </a:lnTo>
                    <a:lnTo>
                      <a:pt x="1990" y="2016"/>
                    </a:lnTo>
                    <a:lnTo>
                      <a:pt x="1985" y="2014"/>
                    </a:lnTo>
                    <a:lnTo>
                      <a:pt x="1979" y="2009"/>
                    </a:lnTo>
                    <a:lnTo>
                      <a:pt x="1980" y="2002"/>
                    </a:lnTo>
                    <a:lnTo>
                      <a:pt x="1980" y="1999"/>
                    </a:lnTo>
                    <a:lnTo>
                      <a:pt x="1988" y="1984"/>
                    </a:lnTo>
                    <a:lnTo>
                      <a:pt x="1993" y="1979"/>
                    </a:lnTo>
                    <a:lnTo>
                      <a:pt x="1998" y="1983"/>
                    </a:lnTo>
                    <a:lnTo>
                      <a:pt x="2001" y="1984"/>
                    </a:lnTo>
                    <a:lnTo>
                      <a:pt x="2022" y="2001"/>
                    </a:lnTo>
                    <a:lnTo>
                      <a:pt x="2022" y="2002"/>
                    </a:lnTo>
                    <a:lnTo>
                      <a:pt x="2024" y="2001"/>
                    </a:lnTo>
                    <a:lnTo>
                      <a:pt x="2030" y="1997"/>
                    </a:lnTo>
                    <a:lnTo>
                      <a:pt x="2035" y="1992"/>
                    </a:lnTo>
                    <a:lnTo>
                      <a:pt x="2047" y="1977"/>
                    </a:lnTo>
                    <a:lnTo>
                      <a:pt x="2056" y="1969"/>
                    </a:lnTo>
                    <a:lnTo>
                      <a:pt x="2056" y="1968"/>
                    </a:lnTo>
                    <a:lnTo>
                      <a:pt x="2057" y="1967"/>
                    </a:lnTo>
                    <a:lnTo>
                      <a:pt x="2057" y="1948"/>
                    </a:lnTo>
                    <a:lnTo>
                      <a:pt x="2056" y="1939"/>
                    </a:lnTo>
                    <a:lnTo>
                      <a:pt x="2055" y="1937"/>
                    </a:lnTo>
                    <a:lnTo>
                      <a:pt x="2047" y="1926"/>
                    </a:lnTo>
                    <a:lnTo>
                      <a:pt x="2044" y="1916"/>
                    </a:lnTo>
                    <a:lnTo>
                      <a:pt x="2043" y="1904"/>
                    </a:lnTo>
                    <a:lnTo>
                      <a:pt x="2044" y="1891"/>
                    </a:lnTo>
                    <a:lnTo>
                      <a:pt x="2051" y="1885"/>
                    </a:lnTo>
                    <a:lnTo>
                      <a:pt x="2062" y="1879"/>
                    </a:lnTo>
                    <a:lnTo>
                      <a:pt x="2079" y="1873"/>
                    </a:lnTo>
                    <a:lnTo>
                      <a:pt x="2079" y="1872"/>
                    </a:lnTo>
                    <a:lnTo>
                      <a:pt x="2083" y="1871"/>
                    </a:lnTo>
                    <a:lnTo>
                      <a:pt x="2094" y="1863"/>
                    </a:lnTo>
                    <a:lnTo>
                      <a:pt x="2099" y="1861"/>
                    </a:lnTo>
                    <a:lnTo>
                      <a:pt x="2104" y="1861"/>
                    </a:lnTo>
                    <a:lnTo>
                      <a:pt x="2115" y="1874"/>
                    </a:lnTo>
                    <a:lnTo>
                      <a:pt x="2116" y="1874"/>
                    </a:lnTo>
                    <a:lnTo>
                      <a:pt x="2132" y="1881"/>
                    </a:lnTo>
                    <a:lnTo>
                      <a:pt x="2133" y="1881"/>
                    </a:lnTo>
                    <a:lnTo>
                      <a:pt x="2134" y="1880"/>
                    </a:lnTo>
                    <a:lnTo>
                      <a:pt x="2134" y="1878"/>
                    </a:lnTo>
                    <a:lnTo>
                      <a:pt x="2137" y="1849"/>
                    </a:lnTo>
                    <a:lnTo>
                      <a:pt x="2144" y="1839"/>
                    </a:lnTo>
                    <a:lnTo>
                      <a:pt x="2145" y="1838"/>
                    </a:lnTo>
                    <a:lnTo>
                      <a:pt x="2150" y="1828"/>
                    </a:lnTo>
                    <a:lnTo>
                      <a:pt x="2152" y="1822"/>
                    </a:lnTo>
                    <a:lnTo>
                      <a:pt x="2152" y="1799"/>
                    </a:lnTo>
                    <a:lnTo>
                      <a:pt x="2147" y="1792"/>
                    </a:lnTo>
                    <a:lnTo>
                      <a:pt x="2138" y="1782"/>
                    </a:lnTo>
                    <a:lnTo>
                      <a:pt x="2133" y="1772"/>
                    </a:lnTo>
                    <a:lnTo>
                      <a:pt x="2132" y="1769"/>
                    </a:lnTo>
                    <a:lnTo>
                      <a:pt x="2132" y="1763"/>
                    </a:lnTo>
                    <a:lnTo>
                      <a:pt x="2134" y="1749"/>
                    </a:lnTo>
                    <a:lnTo>
                      <a:pt x="2137" y="1738"/>
                    </a:lnTo>
                    <a:lnTo>
                      <a:pt x="2137" y="1730"/>
                    </a:lnTo>
                    <a:lnTo>
                      <a:pt x="2139" y="1724"/>
                    </a:lnTo>
                    <a:lnTo>
                      <a:pt x="2140" y="1722"/>
                    </a:lnTo>
                    <a:lnTo>
                      <a:pt x="2141" y="1719"/>
                    </a:lnTo>
                    <a:lnTo>
                      <a:pt x="2148" y="1711"/>
                    </a:lnTo>
                    <a:lnTo>
                      <a:pt x="2154" y="1701"/>
                    </a:lnTo>
                    <a:lnTo>
                      <a:pt x="2154" y="1699"/>
                    </a:lnTo>
                    <a:lnTo>
                      <a:pt x="2155" y="1699"/>
                    </a:lnTo>
                    <a:lnTo>
                      <a:pt x="2154" y="1698"/>
                    </a:lnTo>
                    <a:lnTo>
                      <a:pt x="2152" y="1697"/>
                    </a:lnTo>
                    <a:lnTo>
                      <a:pt x="2152" y="1696"/>
                    </a:lnTo>
                    <a:lnTo>
                      <a:pt x="2150" y="1695"/>
                    </a:lnTo>
                    <a:lnTo>
                      <a:pt x="2140" y="1688"/>
                    </a:lnTo>
                    <a:lnTo>
                      <a:pt x="2131" y="1686"/>
                    </a:lnTo>
                    <a:lnTo>
                      <a:pt x="2130" y="1686"/>
                    </a:lnTo>
                    <a:lnTo>
                      <a:pt x="2121" y="1685"/>
                    </a:lnTo>
                    <a:lnTo>
                      <a:pt x="2120" y="1685"/>
                    </a:lnTo>
                    <a:lnTo>
                      <a:pt x="2115" y="1690"/>
                    </a:lnTo>
                    <a:lnTo>
                      <a:pt x="2106" y="1690"/>
                    </a:lnTo>
                    <a:lnTo>
                      <a:pt x="2098" y="1689"/>
                    </a:lnTo>
                    <a:lnTo>
                      <a:pt x="2095" y="1688"/>
                    </a:lnTo>
                    <a:lnTo>
                      <a:pt x="2097" y="1677"/>
                    </a:lnTo>
                    <a:lnTo>
                      <a:pt x="2097" y="1675"/>
                    </a:lnTo>
                    <a:lnTo>
                      <a:pt x="2088" y="1669"/>
                    </a:lnTo>
                    <a:lnTo>
                      <a:pt x="2087" y="1668"/>
                    </a:lnTo>
                    <a:lnTo>
                      <a:pt x="2069" y="1668"/>
                    </a:lnTo>
                    <a:lnTo>
                      <a:pt x="2068" y="1667"/>
                    </a:lnTo>
                    <a:lnTo>
                      <a:pt x="2048" y="1663"/>
                    </a:lnTo>
                    <a:lnTo>
                      <a:pt x="2035" y="1659"/>
                    </a:lnTo>
                    <a:lnTo>
                      <a:pt x="2029" y="1627"/>
                    </a:lnTo>
                    <a:lnTo>
                      <a:pt x="2026" y="1617"/>
                    </a:lnTo>
                    <a:lnTo>
                      <a:pt x="2022" y="1610"/>
                    </a:lnTo>
                    <a:lnTo>
                      <a:pt x="2020" y="1603"/>
                    </a:lnTo>
                    <a:lnTo>
                      <a:pt x="2024" y="1596"/>
                    </a:lnTo>
                    <a:lnTo>
                      <a:pt x="2027" y="1594"/>
                    </a:lnTo>
                    <a:lnTo>
                      <a:pt x="2027" y="1593"/>
                    </a:lnTo>
                    <a:lnTo>
                      <a:pt x="2034" y="1576"/>
                    </a:lnTo>
                    <a:lnTo>
                      <a:pt x="2045" y="1542"/>
                    </a:lnTo>
                    <a:lnTo>
                      <a:pt x="2045" y="1541"/>
                    </a:lnTo>
                    <a:lnTo>
                      <a:pt x="2044" y="1537"/>
                    </a:lnTo>
                    <a:lnTo>
                      <a:pt x="2043" y="1535"/>
                    </a:lnTo>
                    <a:lnTo>
                      <a:pt x="2027" y="1535"/>
                    </a:lnTo>
                    <a:lnTo>
                      <a:pt x="1983" y="1540"/>
                    </a:lnTo>
                    <a:lnTo>
                      <a:pt x="1972" y="1540"/>
                    </a:lnTo>
                    <a:lnTo>
                      <a:pt x="1946" y="1547"/>
                    </a:lnTo>
                    <a:lnTo>
                      <a:pt x="1940" y="1542"/>
                    </a:lnTo>
                    <a:lnTo>
                      <a:pt x="1940" y="1541"/>
                    </a:lnTo>
                    <a:lnTo>
                      <a:pt x="1927" y="1532"/>
                    </a:lnTo>
                    <a:lnTo>
                      <a:pt x="1926" y="1531"/>
                    </a:lnTo>
                    <a:lnTo>
                      <a:pt x="1920" y="1530"/>
                    </a:lnTo>
                    <a:lnTo>
                      <a:pt x="1919" y="1530"/>
                    </a:lnTo>
                    <a:lnTo>
                      <a:pt x="1894" y="1535"/>
                    </a:lnTo>
                    <a:lnTo>
                      <a:pt x="1877" y="1551"/>
                    </a:lnTo>
                    <a:lnTo>
                      <a:pt x="1871" y="1555"/>
                    </a:lnTo>
                    <a:lnTo>
                      <a:pt x="1855" y="1561"/>
                    </a:lnTo>
                    <a:lnTo>
                      <a:pt x="1848" y="1565"/>
                    </a:lnTo>
                    <a:lnTo>
                      <a:pt x="1838" y="1564"/>
                    </a:lnTo>
                    <a:lnTo>
                      <a:pt x="1833" y="1554"/>
                    </a:lnTo>
                    <a:lnTo>
                      <a:pt x="1835" y="1550"/>
                    </a:lnTo>
                    <a:lnTo>
                      <a:pt x="1847" y="1535"/>
                    </a:lnTo>
                    <a:lnTo>
                      <a:pt x="1848" y="1534"/>
                    </a:lnTo>
                    <a:lnTo>
                      <a:pt x="1849" y="1496"/>
                    </a:lnTo>
                    <a:lnTo>
                      <a:pt x="1833" y="1482"/>
                    </a:lnTo>
                    <a:lnTo>
                      <a:pt x="1833" y="1475"/>
                    </a:lnTo>
                    <a:lnTo>
                      <a:pt x="1832" y="1474"/>
                    </a:lnTo>
                    <a:lnTo>
                      <a:pt x="1827" y="1470"/>
                    </a:lnTo>
                    <a:lnTo>
                      <a:pt x="1820" y="1467"/>
                    </a:lnTo>
                    <a:lnTo>
                      <a:pt x="1815" y="1467"/>
                    </a:lnTo>
                    <a:lnTo>
                      <a:pt x="1810" y="1463"/>
                    </a:lnTo>
                    <a:lnTo>
                      <a:pt x="1806" y="1457"/>
                    </a:lnTo>
                    <a:lnTo>
                      <a:pt x="1805" y="1457"/>
                    </a:lnTo>
                    <a:lnTo>
                      <a:pt x="1805" y="1456"/>
                    </a:lnTo>
                    <a:lnTo>
                      <a:pt x="1800" y="1441"/>
                    </a:lnTo>
                    <a:lnTo>
                      <a:pt x="1797" y="1404"/>
                    </a:lnTo>
                    <a:lnTo>
                      <a:pt x="1796" y="1404"/>
                    </a:lnTo>
                    <a:lnTo>
                      <a:pt x="1792" y="1397"/>
                    </a:lnTo>
                    <a:lnTo>
                      <a:pt x="1783" y="1385"/>
                    </a:lnTo>
                    <a:lnTo>
                      <a:pt x="1782" y="1374"/>
                    </a:lnTo>
                    <a:lnTo>
                      <a:pt x="1781" y="1374"/>
                    </a:lnTo>
                    <a:lnTo>
                      <a:pt x="1781" y="1372"/>
                    </a:lnTo>
                    <a:lnTo>
                      <a:pt x="1782" y="1373"/>
                    </a:lnTo>
                    <a:lnTo>
                      <a:pt x="1782" y="1374"/>
                    </a:lnTo>
                    <a:lnTo>
                      <a:pt x="1795" y="1374"/>
                    </a:lnTo>
                    <a:lnTo>
                      <a:pt x="1813" y="1372"/>
                    </a:lnTo>
                    <a:lnTo>
                      <a:pt x="1814" y="1372"/>
                    </a:lnTo>
                    <a:lnTo>
                      <a:pt x="1816" y="1371"/>
                    </a:lnTo>
                    <a:lnTo>
                      <a:pt x="1823" y="1369"/>
                    </a:lnTo>
                    <a:lnTo>
                      <a:pt x="1824" y="1368"/>
                    </a:lnTo>
                    <a:lnTo>
                      <a:pt x="1829" y="1358"/>
                    </a:lnTo>
                    <a:lnTo>
                      <a:pt x="1831" y="1357"/>
                    </a:lnTo>
                    <a:lnTo>
                      <a:pt x="1844" y="1346"/>
                    </a:lnTo>
                    <a:lnTo>
                      <a:pt x="1844" y="1345"/>
                    </a:lnTo>
                    <a:lnTo>
                      <a:pt x="1854" y="1334"/>
                    </a:lnTo>
                    <a:lnTo>
                      <a:pt x="1861" y="1339"/>
                    </a:lnTo>
                    <a:lnTo>
                      <a:pt x="1862" y="1340"/>
                    </a:lnTo>
                    <a:lnTo>
                      <a:pt x="1867" y="1357"/>
                    </a:lnTo>
                    <a:lnTo>
                      <a:pt x="1880" y="1384"/>
                    </a:lnTo>
                    <a:lnTo>
                      <a:pt x="1889" y="1396"/>
                    </a:lnTo>
                    <a:lnTo>
                      <a:pt x="1892" y="1403"/>
                    </a:lnTo>
                    <a:lnTo>
                      <a:pt x="1897" y="1408"/>
                    </a:lnTo>
                    <a:lnTo>
                      <a:pt x="1898" y="1408"/>
                    </a:lnTo>
                    <a:lnTo>
                      <a:pt x="1904" y="1409"/>
                    </a:lnTo>
                    <a:lnTo>
                      <a:pt x="1917" y="1407"/>
                    </a:lnTo>
                    <a:lnTo>
                      <a:pt x="1918" y="1407"/>
                    </a:lnTo>
                    <a:lnTo>
                      <a:pt x="1942" y="1386"/>
                    </a:lnTo>
                    <a:lnTo>
                      <a:pt x="1943" y="1386"/>
                    </a:lnTo>
                    <a:lnTo>
                      <a:pt x="1945" y="1384"/>
                    </a:lnTo>
                    <a:lnTo>
                      <a:pt x="1945" y="1365"/>
                    </a:lnTo>
                    <a:lnTo>
                      <a:pt x="1948" y="1346"/>
                    </a:lnTo>
                    <a:lnTo>
                      <a:pt x="1955" y="1334"/>
                    </a:lnTo>
                    <a:lnTo>
                      <a:pt x="1959" y="1327"/>
                    </a:lnTo>
                    <a:lnTo>
                      <a:pt x="1961" y="1322"/>
                    </a:lnTo>
                    <a:lnTo>
                      <a:pt x="1965" y="1312"/>
                    </a:lnTo>
                    <a:lnTo>
                      <a:pt x="1979" y="1296"/>
                    </a:lnTo>
                    <a:lnTo>
                      <a:pt x="1980" y="1295"/>
                    </a:lnTo>
                    <a:lnTo>
                      <a:pt x="1984" y="1287"/>
                    </a:lnTo>
                    <a:lnTo>
                      <a:pt x="1987" y="1283"/>
                    </a:lnTo>
                    <a:lnTo>
                      <a:pt x="2011" y="1264"/>
                    </a:lnTo>
                    <a:lnTo>
                      <a:pt x="2023" y="1261"/>
                    </a:lnTo>
                    <a:lnTo>
                      <a:pt x="2027" y="1259"/>
                    </a:lnTo>
                    <a:lnTo>
                      <a:pt x="2039" y="1256"/>
                    </a:lnTo>
                    <a:lnTo>
                      <a:pt x="2040" y="1256"/>
                    </a:lnTo>
                    <a:lnTo>
                      <a:pt x="2048" y="1251"/>
                    </a:lnTo>
                    <a:lnTo>
                      <a:pt x="2049" y="1250"/>
                    </a:lnTo>
                    <a:lnTo>
                      <a:pt x="2050" y="1250"/>
                    </a:lnTo>
                    <a:lnTo>
                      <a:pt x="2051" y="1249"/>
                    </a:lnTo>
                    <a:lnTo>
                      <a:pt x="2071" y="1226"/>
                    </a:lnTo>
                    <a:lnTo>
                      <a:pt x="2077" y="1220"/>
                    </a:lnTo>
                    <a:lnTo>
                      <a:pt x="2077" y="1219"/>
                    </a:lnTo>
                    <a:lnTo>
                      <a:pt x="2080" y="1214"/>
                    </a:lnTo>
                    <a:lnTo>
                      <a:pt x="2080" y="1208"/>
                    </a:lnTo>
                    <a:lnTo>
                      <a:pt x="2085" y="1198"/>
                    </a:lnTo>
                    <a:lnTo>
                      <a:pt x="2088" y="1196"/>
                    </a:lnTo>
                    <a:lnTo>
                      <a:pt x="2092" y="1194"/>
                    </a:lnTo>
                    <a:lnTo>
                      <a:pt x="2095" y="1193"/>
                    </a:lnTo>
                    <a:lnTo>
                      <a:pt x="2096" y="1193"/>
                    </a:lnTo>
                    <a:lnTo>
                      <a:pt x="2119" y="1178"/>
                    </a:lnTo>
                    <a:lnTo>
                      <a:pt x="2121" y="1177"/>
                    </a:lnTo>
                    <a:lnTo>
                      <a:pt x="2122" y="1177"/>
                    </a:lnTo>
                    <a:lnTo>
                      <a:pt x="2132" y="1155"/>
                    </a:lnTo>
                    <a:lnTo>
                      <a:pt x="2135" y="1150"/>
                    </a:lnTo>
                    <a:lnTo>
                      <a:pt x="2159" y="1142"/>
                    </a:lnTo>
                    <a:lnTo>
                      <a:pt x="2163" y="1140"/>
                    </a:lnTo>
                    <a:lnTo>
                      <a:pt x="2171" y="1137"/>
                    </a:lnTo>
                    <a:lnTo>
                      <a:pt x="2172" y="1137"/>
                    </a:lnTo>
                    <a:lnTo>
                      <a:pt x="2193" y="1121"/>
                    </a:lnTo>
                    <a:lnTo>
                      <a:pt x="2196" y="1121"/>
                    </a:lnTo>
                    <a:lnTo>
                      <a:pt x="2199" y="1120"/>
                    </a:lnTo>
                    <a:lnTo>
                      <a:pt x="2202" y="1120"/>
                    </a:lnTo>
                    <a:lnTo>
                      <a:pt x="2210" y="1117"/>
                    </a:lnTo>
                    <a:lnTo>
                      <a:pt x="2211" y="1117"/>
                    </a:lnTo>
                    <a:lnTo>
                      <a:pt x="2212" y="1116"/>
                    </a:lnTo>
                    <a:lnTo>
                      <a:pt x="2225" y="1112"/>
                    </a:lnTo>
                    <a:lnTo>
                      <a:pt x="2232" y="1112"/>
                    </a:lnTo>
                    <a:lnTo>
                      <a:pt x="2243" y="1110"/>
                    </a:lnTo>
                    <a:lnTo>
                      <a:pt x="2244" y="1109"/>
                    </a:lnTo>
                    <a:lnTo>
                      <a:pt x="2256" y="1092"/>
                    </a:lnTo>
                    <a:lnTo>
                      <a:pt x="2259" y="1084"/>
                    </a:lnTo>
                    <a:lnTo>
                      <a:pt x="2259" y="1083"/>
                    </a:lnTo>
                    <a:lnTo>
                      <a:pt x="2256" y="1077"/>
                    </a:lnTo>
                    <a:lnTo>
                      <a:pt x="2255" y="1077"/>
                    </a:lnTo>
                    <a:lnTo>
                      <a:pt x="2252" y="1074"/>
                    </a:lnTo>
                    <a:lnTo>
                      <a:pt x="2238" y="1067"/>
                    </a:lnTo>
                    <a:lnTo>
                      <a:pt x="2235" y="1064"/>
                    </a:lnTo>
                    <a:lnTo>
                      <a:pt x="2206" y="1048"/>
                    </a:lnTo>
                    <a:lnTo>
                      <a:pt x="2269" y="1013"/>
                    </a:lnTo>
                    <a:lnTo>
                      <a:pt x="2271" y="1012"/>
                    </a:lnTo>
                    <a:lnTo>
                      <a:pt x="2269" y="1011"/>
                    </a:lnTo>
                    <a:lnTo>
                      <a:pt x="2245" y="993"/>
                    </a:lnTo>
                    <a:lnTo>
                      <a:pt x="2244" y="993"/>
                    </a:lnTo>
                    <a:lnTo>
                      <a:pt x="2232" y="997"/>
                    </a:lnTo>
                    <a:lnTo>
                      <a:pt x="2186" y="1021"/>
                    </a:lnTo>
                    <a:lnTo>
                      <a:pt x="2177" y="1027"/>
                    </a:lnTo>
                    <a:lnTo>
                      <a:pt x="2175" y="1028"/>
                    </a:lnTo>
                    <a:lnTo>
                      <a:pt x="2169" y="1032"/>
                    </a:lnTo>
                    <a:lnTo>
                      <a:pt x="2165" y="1036"/>
                    </a:lnTo>
                    <a:lnTo>
                      <a:pt x="2165" y="1037"/>
                    </a:lnTo>
                    <a:lnTo>
                      <a:pt x="2162" y="1041"/>
                    </a:lnTo>
                    <a:lnTo>
                      <a:pt x="2162" y="1042"/>
                    </a:lnTo>
                    <a:lnTo>
                      <a:pt x="2161" y="1042"/>
                    </a:lnTo>
                    <a:lnTo>
                      <a:pt x="2160" y="1044"/>
                    </a:lnTo>
                    <a:lnTo>
                      <a:pt x="2160" y="1045"/>
                    </a:lnTo>
                    <a:lnTo>
                      <a:pt x="2143" y="1055"/>
                    </a:lnTo>
                    <a:lnTo>
                      <a:pt x="2123" y="1056"/>
                    </a:lnTo>
                    <a:lnTo>
                      <a:pt x="2120" y="1055"/>
                    </a:lnTo>
                    <a:lnTo>
                      <a:pt x="2115" y="1054"/>
                    </a:lnTo>
                    <a:lnTo>
                      <a:pt x="2114" y="1054"/>
                    </a:lnTo>
                    <a:lnTo>
                      <a:pt x="2102" y="1032"/>
                    </a:lnTo>
                    <a:lnTo>
                      <a:pt x="2100" y="1027"/>
                    </a:lnTo>
                    <a:lnTo>
                      <a:pt x="2098" y="1018"/>
                    </a:lnTo>
                    <a:lnTo>
                      <a:pt x="2097" y="1005"/>
                    </a:lnTo>
                    <a:lnTo>
                      <a:pt x="2097" y="1004"/>
                    </a:lnTo>
                    <a:lnTo>
                      <a:pt x="2093" y="963"/>
                    </a:lnTo>
                    <a:lnTo>
                      <a:pt x="2092" y="963"/>
                    </a:lnTo>
                    <a:lnTo>
                      <a:pt x="2089" y="950"/>
                    </a:lnTo>
                    <a:lnTo>
                      <a:pt x="2088" y="932"/>
                    </a:lnTo>
                    <a:lnTo>
                      <a:pt x="2091" y="929"/>
                    </a:lnTo>
                    <a:lnTo>
                      <a:pt x="2106" y="928"/>
                    </a:lnTo>
                    <a:lnTo>
                      <a:pt x="2110" y="929"/>
                    </a:lnTo>
                    <a:lnTo>
                      <a:pt x="2111" y="928"/>
                    </a:lnTo>
                    <a:lnTo>
                      <a:pt x="2115" y="927"/>
                    </a:lnTo>
                    <a:lnTo>
                      <a:pt x="2115" y="925"/>
                    </a:lnTo>
                    <a:lnTo>
                      <a:pt x="2111" y="913"/>
                    </a:lnTo>
                    <a:lnTo>
                      <a:pt x="2110" y="912"/>
                    </a:lnTo>
                    <a:lnTo>
                      <a:pt x="2110" y="911"/>
                    </a:lnTo>
                    <a:lnTo>
                      <a:pt x="2107" y="906"/>
                    </a:lnTo>
                    <a:lnTo>
                      <a:pt x="2093" y="876"/>
                    </a:lnTo>
                    <a:lnTo>
                      <a:pt x="2099" y="873"/>
                    </a:lnTo>
                    <a:lnTo>
                      <a:pt x="2102" y="870"/>
                    </a:lnTo>
                    <a:lnTo>
                      <a:pt x="2105" y="869"/>
                    </a:lnTo>
                    <a:lnTo>
                      <a:pt x="2111" y="865"/>
                    </a:lnTo>
                    <a:lnTo>
                      <a:pt x="2112" y="864"/>
                    </a:lnTo>
                    <a:lnTo>
                      <a:pt x="2164" y="802"/>
                    </a:lnTo>
                    <a:lnTo>
                      <a:pt x="2164" y="801"/>
                    </a:lnTo>
                    <a:lnTo>
                      <a:pt x="2167" y="797"/>
                    </a:lnTo>
                    <a:lnTo>
                      <a:pt x="2172" y="792"/>
                    </a:lnTo>
                    <a:lnTo>
                      <a:pt x="2173" y="779"/>
                    </a:lnTo>
                    <a:lnTo>
                      <a:pt x="2177" y="765"/>
                    </a:lnTo>
                    <a:lnTo>
                      <a:pt x="2201" y="732"/>
                    </a:lnTo>
                    <a:lnTo>
                      <a:pt x="2210" y="716"/>
                    </a:lnTo>
                    <a:lnTo>
                      <a:pt x="2216" y="700"/>
                    </a:lnTo>
                    <a:lnTo>
                      <a:pt x="2220" y="693"/>
                    </a:lnTo>
                    <a:lnTo>
                      <a:pt x="2220" y="692"/>
                    </a:lnTo>
                    <a:lnTo>
                      <a:pt x="2223" y="685"/>
                    </a:lnTo>
                    <a:lnTo>
                      <a:pt x="2225" y="671"/>
                    </a:lnTo>
                    <a:lnTo>
                      <a:pt x="2237" y="649"/>
                    </a:lnTo>
                    <a:lnTo>
                      <a:pt x="2242" y="644"/>
                    </a:lnTo>
                    <a:lnTo>
                      <a:pt x="2249" y="640"/>
                    </a:lnTo>
                    <a:lnTo>
                      <a:pt x="2265" y="635"/>
                    </a:lnTo>
                    <a:lnTo>
                      <a:pt x="2266" y="635"/>
                    </a:lnTo>
                    <a:lnTo>
                      <a:pt x="2271" y="632"/>
                    </a:lnTo>
                    <a:lnTo>
                      <a:pt x="2271" y="630"/>
                    </a:lnTo>
                    <a:lnTo>
                      <a:pt x="2269" y="623"/>
                    </a:lnTo>
                    <a:lnTo>
                      <a:pt x="2276" y="618"/>
                    </a:lnTo>
                    <a:lnTo>
                      <a:pt x="2325" y="568"/>
                    </a:lnTo>
                    <a:lnTo>
                      <a:pt x="2325" y="566"/>
                    </a:lnTo>
                    <a:lnTo>
                      <a:pt x="2315" y="533"/>
                    </a:lnTo>
                    <a:lnTo>
                      <a:pt x="2307" y="507"/>
                    </a:lnTo>
                    <a:lnTo>
                      <a:pt x="2305" y="498"/>
                    </a:lnTo>
                    <a:lnTo>
                      <a:pt x="2305" y="494"/>
                    </a:lnTo>
                    <a:lnTo>
                      <a:pt x="2314" y="480"/>
                    </a:lnTo>
                    <a:lnTo>
                      <a:pt x="2314" y="479"/>
                    </a:lnTo>
                    <a:lnTo>
                      <a:pt x="2321" y="468"/>
                    </a:lnTo>
                    <a:lnTo>
                      <a:pt x="2321" y="466"/>
                    </a:lnTo>
                    <a:lnTo>
                      <a:pt x="2319" y="464"/>
                    </a:lnTo>
                    <a:lnTo>
                      <a:pt x="2294" y="463"/>
                    </a:lnTo>
                    <a:lnTo>
                      <a:pt x="2288" y="466"/>
                    </a:lnTo>
                    <a:lnTo>
                      <a:pt x="2300" y="380"/>
                    </a:lnTo>
                    <a:lnTo>
                      <a:pt x="2299" y="374"/>
                    </a:lnTo>
                    <a:lnTo>
                      <a:pt x="2298" y="350"/>
                    </a:lnTo>
                    <a:lnTo>
                      <a:pt x="2306" y="350"/>
                    </a:lnTo>
                    <a:lnTo>
                      <a:pt x="2307" y="348"/>
                    </a:lnTo>
                    <a:lnTo>
                      <a:pt x="2306" y="324"/>
                    </a:lnTo>
                    <a:lnTo>
                      <a:pt x="2307" y="324"/>
                    </a:lnTo>
                    <a:lnTo>
                      <a:pt x="2309" y="277"/>
                    </a:lnTo>
                    <a:lnTo>
                      <a:pt x="2302" y="253"/>
                    </a:lnTo>
                    <a:lnTo>
                      <a:pt x="2301" y="252"/>
                    </a:lnTo>
                    <a:lnTo>
                      <a:pt x="2296" y="246"/>
                    </a:lnTo>
                    <a:lnTo>
                      <a:pt x="2291" y="236"/>
                    </a:lnTo>
                    <a:lnTo>
                      <a:pt x="2291" y="219"/>
                    </a:lnTo>
                    <a:lnTo>
                      <a:pt x="2292" y="211"/>
                    </a:lnTo>
                    <a:lnTo>
                      <a:pt x="2292" y="205"/>
                    </a:lnTo>
                    <a:lnTo>
                      <a:pt x="2288" y="179"/>
                    </a:lnTo>
                    <a:lnTo>
                      <a:pt x="2288" y="178"/>
                    </a:lnTo>
                    <a:lnTo>
                      <a:pt x="2279" y="164"/>
                    </a:lnTo>
                    <a:lnTo>
                      <a:pt x="2274" y="154"/>
                    </a:lnTo>
                    <a:lnTo>
                      <a:pt x="2267" y="146"/>
                    </a:lnTo>
                    <a:lnTo>
                      <a:pt x="2258" y="137"/>
                    </a:lnTo>
                    <a:lnTo>
                      <a:pt x="2232" y="119"/>
                    </a:lnTo>
                    <a:lnTo>
                      <a:pt x="2225" y="110"/>
                    </a:lnTo>
                    <a:lnTo>
                      <a:pt x="2194" y="48"/>
                    </a:lnTo>
                    <a:lnTo>
                      <a:pt x="2193" y="47"/>
                    </a:lnTo>
                    <a:lnTo>
                      <a:pt x="2176" y="36"/>
                    </a:lnTo>
                    <a:lnTo>
                      <a:pt x="2150" y="11"/>
                    </a:lnTo>
                    <a:lnTo>
                      <a:pt x="2145" y="1"/>
                    </a:lnTo>
                    <a:lnTo>
                      <a:pt x="2143" y="1"/>
                    </a:lnTo>
                    <a:lnTo>
                      <a:pt x="2142" y="0"/>
                    </a:lnTo>
                    <a:lnTo>
                      <a:pt x="2142" y="2"/>
                    </a:lnTo>
                    <a:lnTo>
                      <a:pt x="2147" y="13"/>
                    </a:lnTo>
                    <a:lnTo>
                      <a:pt x="2148" y="13"/>
                    </a:lnTo>
                    <a:lnTo>
                      <a:pt x="2157" y="23"/>
                    </a:lnTo>
                    <a:lnTo>
                      <a:pt x="2158" y="23"/>
                    </a:lnTo>
                    <a:lnTo>
                      <a:pt x="2174" y="39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6" name="Freeform 29">
                <a:extLst>
                  <a:ext uri="{FF2B5EF4-FFF2-40B4-BE49-F238E27FC236}">
                    <a16:creationId xmlns:a16="http://schemas.microsoft.com/office/drawing/2014/main" id="{7A670EA7-5BC5-4259-A6DF-DF231EA3D5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328"/>
                <a:ext cx="1" cy="3"/>
              </a:xfrm>
              <a:custGeom>
                <a:avLst/>
                <a:gdLst>
                  <a:gd name="T0" fmla="*/ 2 w 2"/>
                  <a:gd name="T1" fmla="*/ 5 h 19"/>
                  <a:gd name="T2" fmla="*/ 2 w 2"/>
                  <a:gd name="T3" fmla="*/ 0 h 19"/>
                  <a:gd name="T4" fmla="*/ 0 w 2"/>
                  <a:gd name="T5" fmla="*/ 19 h 19"/>
                  <a:gd name="T6" fmla="*/ 2 w 2"/>
                  <a:gd name="T7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9">
                    <a:moveTo>
                      <a:pt x="2" y="5"/>
                    </a:moveTo>
                    <a:lnTo>
                      <a:pt x="2" y="0"/>
                    </a:lnTo>
                    <a:lnTo>
                      <a:pt x="0" y="19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7" name="Freeform 30">
                <a:extLst>
                  <a:ext uri="{FF2B5EF4-FFF2-40B4-BE49-F238E27FC236}">
                    <a16:creationId xmlns:a16="http://schemas.microsoft.com/office/drawing/2014/main" id="{F31C1698-3314-4C63-A8EF-B31AE99159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331"/>
                <a:ext cx="0" cy="0"/>
              </a:xfrm>
              <a:custGeom>
                <a:avLst/>
                <a:gdLst>
                  <a:gd name="T0" fmla="*/ 0 w 1"/>
                  <a:gd name="T1" fmla="*/ 3 h 4"/>
                  <a:gd name="T2" fmla="*/ 0 w 1"/>
                  <a:gd name="T3" fmla="*/ 4 h 4"/>
                  <a:gd name="T4" fmla="*/ 1 w 1"/>
                  <a:gd name="T5" fmla="*/ 3 h 4"/>
                  <a:gd name="T6" fmla="*/ 1 w 1"/>
                  <a:gd name="T7" fmla="*/ 0 h 4"/>
                  <a:gd name="T8" fmla="*/ 0 w 1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0" y="3"/>
                    </a:moveTo>
                    <a:lnTo>
                      <a:pt x="0" y="4"/>
                    </a:lnTo>
                    <a:lnTo>
                      <a:pt x="1" y="3"/>
                    </a:lnTo>
                    <a:lnTo>
                      <a:pt x="1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8" name="Freeform 31">
                <a:extLst>
                  <a:ext uri="{FF2B5EF4-FFF2-40B4-BE49-F238E27FC236}">
                    <a16:creationId xmlns:a16="http://schemas.microsoft.com/office/drawing/2014/main" id="{BCCF470C-73E0-4CF2-98EA-DD18BA8F31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3" y="351"/>
                <a:ext cx="0" cy="0"/>
              </a:xfrm>
              <a:custGeom>
                <a:avLst/>
                <a:gdLst>
                  <a:gd name="T0" fmla="*/ 0 w 2"/>
                  <a:gd name="T1" fmla="*/ 1 h 2"/>
                  <a:gd name="T2" fmla="*/ 0 w 2"/>
                  <a:gd name="T3" fmla="*/ 2 h 2"/>
                  <a:gd name="T4" fmla="*/ 2 w 2"/>
                  <a:gd name="T5" fmla="*/ 1 h 2"/>
                  <a:gd name="T6" fmla="*/ 0 w 2"/>
                  <a:gd name="T7" fmla="*/ 0 h 2"/>
                  <a:gd name="T8" fmla="*/ 0 w 2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lnTo>
                      <a:pt x="0" y="2"/>
                    </a:lnTo>
                    <a:lnTo>
                      <a:pt x="2" y="1"/>
                    </a:lnTo>
                    <a:lnTo>
                      <a:pt x="0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9" name="Freeform 32">
                <a:extLst>
                  <a:ext uri="{FF2B5EF4-FFF2-40B4-BE49-F238E27FC236}">
                    <a16:creationId xmlns:a16="http://schemas.microsoft.com/office/drawing/2014/main" id="{AC600B4F-FAD4-4501-BEC8-6E59D59647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0" y="420"/>
                <a:ext cx="0" cy="2"/>
              </a:xfrm>
              <a:custGeom>
                <a:avLst/>
                <a:gdLst>
                  <a:gd name="T0" fmla="*/ 4 w 4"/>
                  <a:gd name="T1" fmla="*/ 13 h 13"/>
                  <a:gd name="T2" fmla="*/ 0 w 4"/>
                  <a:gd name="T3" fmla="*/ 0 h 13"/>
                  <a:gd name="T4" fmla="*/ 3 w 4"/>
                  <a:gd name="T5" fmla="*/ 13 h 13"/>
                  <a:gd name="T6" fmla="*/ 4 w 4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3">
                    <a:moveTo>
                      <a:pt x="4" y="13"/>
                    </a:moveTo>
                    <a:lnTo>
                      <a:pt x="0" y="0"/>
                    </a:lnTo>
                    <a:lnTo>
                      <a:pt x="3" y="13"/>
                    </a:lnTo>
                    <a:lnTo>
                      <a:pt x="4" y="1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0" name="Freeform 33">
                <a:extLst>
                  <a:ext uri="{FF2B5EF4-FFF2-40B4-BE49-F238E27FC236}">
                    <a16:creationId xmlns:a16="http://schemas.microsoft.com/office/drawing/2014/main" id="{FD9C9B91-46DA-496E-99BF-422C7EA2E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357"/>
                <a:ext cx="1" cy="4"/>
              </a:xfrm>
              <a:custGeom>
                <a:avLst/>
                <a:gdLst>
                  <a:gd name="T0" fmla="*/ 2 w 8"/>
                  <a:gd name="T1" fmla="*/ 6 h 26"/>
                  <a:gd name="T2" fmla="*/ 0 w 8"/>
                  <a:gd name="T3" fmla="*/ 0 h 26"/>
                  <a:gd name="T4" fmla="*/ 8 w 8"/>
                  <a:gd name="T5" fmla="*/ 26 h 26"/>
                  <a:gd name="T6" fmla="*/ 2 w 8"/>
                  <a:gd name="T7" fmla="*/ 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26">
                    <a:moveTo>
                      <a:pt x="2" y="6"/>
                    </a:moveTo>
                    <a:lnTo>
                      <a:pt x="0" y="0"/>
                    </a:lnTo>
                    <a:lnTo>
                      <a:pt x="8" y="26"/>
                    </a:ln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1" name="Freeform 34">
                <a:extLst>
                  <a:ext uri="{FF2B5EF4-FFF2-40B4-BE49-F238E27FC236}">
                    <a16:creationId xmlns:a16="http://schemas.microsoft.com/office/drawing/2014/main" id="{2EE79963-700D-4439-9D05-65A2B4D43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359"/>
                <a:ext cx="1" cy="2"/>
              </a:xfrm>
              <a:custGeom>
                <a:avLst/>
                <a:gdLst>
                  <a:gd name="T0" fmla="*/ 4 w 5"/>
                  <a:gd name="T1" fmla="*/ 14 h 14"/>
                  <a:gd name="T2" fmla="*/ 5 w 5"/>
                  <a:gd name="T3" fmla="*/ 14 h 14"/>
                  <a:gd name="T4" fmla="*/ 0 w 5"/>
                  <a:gd name="T5" fmla="*/ 0 h 14"/>
                  <a:gd name="T6" fmla="*/ 4 w 5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4">
                    <a:moveTo>
                      <a:pt x="4" y="14"/>
                    </a:moveTo>
                    <a:lnTo>
                      <a:pt x="5" y="14"/>
                    </a:lnTo>
                    <a:lnTo>
                      <a:pt x="0" y="0"/>
                    </a:lnTo>
                    <a:lnTo>
                      <a:pt x="4" y="14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2" name="Freeform 35">
                <a:extLst>
                  <a:ext uri="{FF2B5EF4-FFF2-40B4-BE49-F238E27FC236}">
                    <a16:creationId xmlns:a16="http://schemas.microsoft.com/office/drawing/2014/main" id="{73FC96B3-4A74-4A5C-818B-326962515D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" y="429"/>
                <a:ext cx="0" cy="0"/>
              </a:xfrm>
              <a:custGeom>
                <a:avLst/>
                <a:gdLst>
                  <a:gd name="T0" fmla="*/ 1 w 3"/>
                  <a:gd name="T1" fmla="*/ 0 h 2"/>
                  <a:gd name="T2" fmla="*/ 0 w 3"/>
                  <a:gd name="T3" fmla="*/ 1 h 2"/>
                  <a:gd name="T4" fmla="*/ 2 w 3"/>
                  <a:gd name="T5" fmla="*/ 2 h 2"/>
                  <a:gd name="T6" fmla="*/ 3 w 3"/>
                  <a:gd name="T7" fmla="*/ 1 h 2"/>
                  <a:gd name="T8" fmla="*/ 2 w 3"/>
                  <a:gd name="T9" fmla="*/ 0 h 2"/>
                  <a:gd name="T10" fmla="*/ 1 w 3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1" y="0"/>
                    </a:moveTo>
                    <a:lnTo>
                      <a:pt x="0" y="1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2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3" name="Freeform 36">
                <a:extLst>
                  <a:ext uri="{FF2B5EF4-FFF2-40B4-BE49-F238E27FC236}">
                    <a16:creationId xmlns:a16="http://schemas.microsoft.com/office/drawing/2014/main" id="{7C470DD1-0D9F-491A-8EA2-3C48CB1E48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434"/>
                <a:ext cx="0" cy="0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4" name="Freeform 37">
                <a:extLst>
                  <a:ext uri="{FF2B5EF4-FFF2-40B4-BE49-F238E27FC236}">
                    <a16:creationId xmlns:a16="http://schemas.microsoft.com/office/drawing/2014/main" id="{A4BD386C-330C-4CD0-9BE2-20F56E307D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1" y="453"/>
                <a:ext cx="3" cy="2"/>
              </a:xfrm>
              <a:custGeom>
                <a:avLst/>
                <a:gdLst>
                  <a:gd name="T0" fmla="*/ 24 w 25"/>
                  <a:gd name="T1" fmla="*/ 1 h 16"/>
                  <a:gd name="T2" fmla="*/ 25 w 25"/>
                  <a:gd name="T3" fmla="*/ 0 h 16"/>
                  <a:gd name="T4" fmla="*/ 23 w 25"/>
                  <a:gd name="T5" fmla="*/ 1 h 16"/>
                  <a:gd name="T6" fmla="*/ 0 w 25"/>
                  <a:gd name="T7" fmla="*/ 16 h 16"/>
                  <a:gd name="T8" fmla="*/ 24 w 25"/>
                  <a:gd name="T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6">
                    <a:moveTo>
                      <a:pt x="24" y="1"/>
                    </a:moveTo>
                    <a:lnTo>
                      <a:pt x="25" y="0"/>
                    </a:lnTo>
                    <a:lnTo>
                      <a:pt x="23" y="1"/>
                    </a:lnTo>
                    <a:lnTo>
                      <a:pt x="0" y="16"/>
                    </a:lnTo>
                    <a:lnTo>
                      <a:pt x="24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5" name="Freeform 38">
                <a:extLst>
                  <a:ext uri="{FF2B5EF4-FFF2-40B4-BE49-F238E27FC236}">
                    <a16:creationId xmlns:a16="http://schemas.microsoft.com/office/drawing/2014/main" id="{747C928B-BF7A-4B14-85F6-E76A4AA2B6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6" y="461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6" name="Freeform 39">
                <a:extLst>
                  <a:ext uri="{FF2B5EF4-FFF2-40B4-BE49-F238E27FC236}">
                    <a16:creationId xmlns:a16="http://schemas.microsoft.com/office/drawing/2014/main" id="{151EF742-D4EF-4ECD-882B-38367E46C6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8" y="458"/>
                <a:ext cx="0" cy="0"/>
              </a:xfrm>
              <a:custGeom>
                <a:avLst/>
                <a:gdLst>
                  <a:gd name="T0" fmla="*/ 4 w 4"/>
                  <a:gd name="T1" fmla="*/ 0 h 5"/>
                  <a:gd name="T2" fmla="*/ 0 w 4"/>
                  <a:gd name="T3" fmla="*/ 5 h 5"/>
                  <a:gd name="T4" fmla="*/ 1 w 4"/>
                  <a:gd name="T5" fmla="*/ 4 h 5"/>
                  <a:gd name="T6" fmla="*/ 4 w 4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lnTo>
                      <a:pt x="0" y="5"/>
                    </a:lnTo>
                    <a:lnTo>
                      <a:pt x="1" y="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7" name="Freeform 40">
                <a:extLst>
                  <a:ext uri="{FF2B5EF4-FFF2-40B4-BE49-F238E27FC236}">
                    <a16:creationId xmlns:a16="http://schemas.microsoft.com/office/drawing/2014/main" id="{80BB4CF3-F035-459E-A539-D2C69A103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6" y="396"/>
                <a:ext cx="735" cy="72"/>
              </a:xfrm>
              <a:custGeom>
                <a:avLst/>
                <a:gdLst>
                  <a:gd name="T0" fmla="*/ 4604 w 5141"/>
                  <a:gd name="T1" fmla="*/ 15 h 506"/>
                  <a:gd name="T2" fmla="*/ 4523 w 5141"/>
                  <a:gd name="T3" fmla="*/ 15 h 506"/>
                  <a:gd name="T4" fmla="*/ 4456 w 5141"/>
                  <a:gd name="T5" fmla="*/ 61 h 506"/>
                  <a:gd name="T6" fmla="*/ 4325 w 5141"/>
                  <a:gd name="T7" fmla="*/ 61 h 506"/>
                  <a:gd name="T8" fmla="*/ 4313 w 5141"/>
                  <a:gd name="T9" fmla="*/ 84 h 506"/>
                  <a:gd name="T10" fmla="*/ 4246 w 5141"/>
                  <a:gd name="T11" fmla="*/ 90 h 506"/>
                  <a:gd name="T12" fmla="*/ 4154 w 5141"/>
                  <a:gd name="T13" fmla="*/ 93 h 506"/>
                  <a:gd name="T14" fmla="*/ 4146 w 5141"/>
                  <a:gd name="T15" fmla="*/ 25 h 506"/>
                  <a:gd name="T16" fmla="*/ 2302 w 5141"/>
                  <a:gd name="T17" fmla="*/ 157 h 506"/>
                  <a:gd name="T18" fmla="*/ 2275 w 5141"/>
                  <a:gd name="T19" fmla="*/ 178 h 506"/>
                  <a:gd name="T20" fmla="*/ 2228 w 5141"/>
                  <a:gd name="T21" fmla="*/ 181 h 506"/>
                  <a:gd name="T22" fmla="*/ 2153 w 5141"/>
                  <a:gd name="T23" fmla="*/ 217 h 506"/>
                  <a:gd name="T24" fmla="*/ 2123 w 5141"/>
                  <a:gd name="T25" fmla="*/ 240 h 506"/>
                  <a:gd name="T26" fmla="*/ 2076 w 5141"/>
                  <a:gd name="T27" fmla="*/ 254 h 506"/>
                  <a:gd name="T28" fmla="*/ 2054 w 5141"/>
                  <a:gd name="T29" fmla="*/ 270 h 506"/>
                  <a:gd name="T30" fmla="*/ 1991 w 5141"/>
                  <a:gd name="T31" fmla="*/ 276 h 506"/>
                  <a:gd name="T32" fmla="*/ 2012 w 5141"/>
                  <a:gd name="T33" fmla="*/ 244 h 506"/>
                  <a:gd name="T34" fmla="*/ 1959 w 5141"/>
                  <a:gd name="T35" fmla="*/ 265 h 506"/>
                  <a:gd name="T36" fmla="*/ 1908 w 5141"/>
                  <a:gd name="T37" fmla="*/ 269 h 506"/>
                  <a:gd name="T38" fmla="*/ 1868 w 5141"/>
                  <a:gd name="T39" fmla="*/ 265 h 506"/>
                  <a:gd name="T40" fmla="*/ 1846 w 5141"/>
                  <a:gd name="T41" fmla="*/ 246 h 506"/>
                  <a:gd name="T42" fmla="*/ 1828 w 5141"/>
                  <a:gd name="T43" fmla="*/ 135 h 506"/>
                  <a:gd name="T44" fmla="*/ 1803 w 5141"/>
                  <a:gd name="T45" fmla="*/ 137 h 506"/>
                  <a:gd name="T46" fmla="*/ 1693 w 5141"/>
                  <a:gd name="T47" fmla="*/ 102 h 506"/>
                  <a:gd name="T48" fmla="*/ 1665 w 5141"/>
                  <a:gd name="T49" fmla="*/ 84 h 506"/>
                  <a:gd name="T50" fmla="*/ 1572 w 5141"/>
                  <a:gd name="T51" fmla="*/ 53 h 506"/>
                  <a:gd name="T52" fmla="*/ 1519 w 5141"/>
                  <a:gd name="T53" fmla="*/ 50 h 506"/>
                  <a:gd name="T54" fmla="*/ 1515 w 5141"/>
                  <a:gd name="T55" fmla="*/ 73 h 506"/>
                  <a:gd name="T56" fmla="*/ 1498 w 5141"/>
                  <a:gd name="T57" fmla="*/ 65 h 506"/>
                  <a:gd name="T58" fmla="*/ 1460 w 5141"/>
                  <a:gd name="T59" fmla="*/ 70 h 506"/>
                  <a:gd name="T60" fmla="*/ 1430 w 5141"/>
                  <a:gd name="T61" fmla="*/ 72 h 506"/>
                  <a:gd name="T62" fmla="*/ 1431 w 5141"/>
                  <a:gd name="T63" fmla="*/ 177 h 506"/>
                  <a:gd name="T64" fmla="*/ 1268 w 5141"/>
                  <a:gd name="T65" fmla="*/ 180 h 506"/>
                  <a:gd name="T66" fmla="*/ 1219 w 5141"/>
                  <a:gd name="T67" fmla="*/ 135 h 506"/>
                  <a:gd name="T68" fmla="*/ 1185 w 5141"/>
                  <a:gd name="T69" fmla="*/ 95 h 506"/>
                  <a:gd name="T70" fmla="*/ 1177 w 5141"/>
                  <a:gd name="T71" fmla="*/ 65 h 506"/>
                  <a:gd name="T72" fmla="*/ 1172 w 5141"/>
                  <a:gd name="T73" fmla="*/ 43 h 506"/>
                  <a:gd name="T74" fmla="*/ 1158 w 5141"/>
                  <a:gd name="T75" fmla="*/ 8 h 506"/>
                  <a:gd name="T76" fmla="*/ 719 w 5141"/>
                  <a:gd name="T77" fmla="*/ 45 h 506"/>
                  <a:gd name="T78" fmla="*/ 515 w 5141"/>
                  <a:gd name="T79" fmla="*/ 184 h 506"/>
                  <a:gd name="T80" fmla="*/ 477 w 5141"/>
                  <a:gd name="T81" fmla="*/ 206 h 506"/>
                  <a:gd name="T82" fmla="*/ 459 w 5141"/>
                  <a:gd name="T83" fmla="*/ 221 h 506"/>
                  <a:gd name="T84" fmla="*/ 223 w 5141"/>
                  <a:gd name="T85" fmla="*/ 383 h 506"/>
                  <a:gd name="T86" fmla="*/ 160 w 5141"/>
                  <a:gd name="T87" fmla="*/ 416 h 506"/>
                  <a:gd name="T88" fmla="*/ 45 w 5141"/>
                  <a:gd name="T89" fmla="*/ 476 h 506"/>
                  <a:gd name="T90" fmla="*/ 5057 w 5141"/>
                  <a:gd name="T91" fmla="*/ 497 h 506"/>
                  <a:gd name="T92" fmla="*/ 5080 w 5141"/>
                  <a:gd name="T93" fmla="*/ 481 h 506"/>
                  <a:gd name="T94" fmla="*/ 5116 w 5141"/>
                  <a:gd name="T95" fmla="*/ 467 h 506"/>
                  <a:gd name="T96" fmla="*/ 5085 w 5141"/>
                  <a:gd name="T97" fmla="*/ 455 h 506"/>
                  <a:gd name="T98" fmla="*/ 5074 w 5141"/>
                  <a:gd name="T99" fmla="*/ 435 h 506"/>
                  <a:gd name="T100" fmla="*/ 5094 w 5141"/>
                  <a:gd name="T101" fmla="*/ 403 h 506"/>
                  <a:gd name="T102" fmla="*/ 5123 w 5141"/>
                  <a:gd name="T103" fmla="*/ 391 h 506"/>
                  <a:gd name="T104" fmla="*/ 5141 w 5141"/>
                  <a:gd name="T105" fmla="*/ 355 h 506"/>
                  <a:gd name="T106" fmla="*/ 5099 w 5141"/>
                  <a:gd name="T107" fmla="*/ 303 h 506"/>
                  <a:gd name="T108" fmla="*/ 5033 w 5141"/>
                  <a:gd name="T109" fmla="*/ 343 h 506"/>
                  <a:gd name="T110" fmla="*/ 5020 w 5141"/>
                  <a:gd name="T111" fmla="*/ 333 h 506"/>
                  <a:gd name="T112" fmla="*/ 4982 w 5141"/>
                  <a:gd name="T113" fmla="*/ 257 h 506"/>
                  <a:gd name="T114" fmla="*/ 4933 w 5141"/>
                  <a:gd name="T115" fmla="*/ 264 h 506"/>
                  <a:gd name="T116" fmla="*/ 4853 w 5141"/>
                  <a:gd name="T117" fmla="*/ 264 h 506"/>
                  <a:gd name="T118" fmla="*/ 4825 w 5141"/>
                  <a:gd name="T119" fmla="*/ 259 h 506"/>
                  <a:gd name="T120" fmla="*/ 4821 w 5141"/>
                  <a:gd name="T121" fmla="*/ 241 h 506"/>
                  <a:gd name="T122" fmla="*/ 4669 w 5141"/>
                  <a:gd name="T123" fmla="*/ 174 h 506"/>
                  <a:gd name="T124" fmla="*/ 4653 w 5141"/>
                  <a:gd name="T125" fmla="*/ 6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141" h="506">
                    <a:moveTo>
                      <a:pt x="4635" y="48"/>
                    </a:moveTo>
                    <a:lnTo>
                      <a:pt x="4621" y="34"/>
                    </a:lnTo>
                    <a:lnTo>
                      <a:pt x="4622" y="34"/>
                    </a:lnTo>
                    <a:lnTo>
                      <a:pt x="4613" y="25"/>
                    </a:lnTo>
                    <a:lnTo>
                      <a:pt x="4612" y="25"/>
                    </a:lnTo>
                    <a:lnTo>
                      <a:pt x="4604" y="15"/>
                    </a:lnTo>
                    <a:lnTo>
                      <a:pt x="4603" y="15"/>
                    </a:lnTo>
                    <a:lnTo>
                      <a:pt x="4599" y="8"/>
                    </a:lnTo>
                    <a:lnTo>
                      <a:pt x="4598" y="8"/>
                    </a:lnTo>
                    <a:lnTo>
                      <a:pt x="4595" y="0"/>
                    </a:lnTo>
                    <a:lnTo>
                      <a:pt x="4534" y="0"/>
                    </a:lnTo>
                    <a:lnTo>
                      <a:pt x="4523" y="15"/>
                    </a:lnTo>
                    <a:lnTo>
                      <a:pt x="4515" y="24"/>
                    </a:lnTo>
                    <a:lnTo>
                      <a:pt x="4514" y="24"/>
                    </a:lnTo>
                    <a:lnTo>
                      <a:pt x="4478" y="31"/>
                    </a:lnTo>
                    <a:lnTo>
                      <a:pt x="4471" y="45"/>
                    </a:lnTo>
                    <a:lnTo>
                      <a:pt x="4471" y="46"/>
                    </a:lnTo>
                    <a:lnTo>
                      <a:pt x="4456" y="61"/>
                    </a:lnTo>
                    <a:lnTo>
                      <a:pt x="4441" y="82"/>
                    </a:lnTo>
                    <a:lnTo>
                      <a:pt x="4439" y="83"/>
                    </a:lnTo>
                    <a:lnTo>
                      <a:pt x="4421" y="76"/>
                    </a:lnTo>
                    <a:lnTo>
                      <a:pt x="4389" y="68"/>
                    </a:lnTo>
                    <a:lnTo>
                      <a:pt x="4330" y="53"/>
                    </a:lnTo>
                    <a:lnTo>
                      <a:pt x="4325" y="61"/>
                    </a:lnTo>
                    <a:lnTo>
                      <a:pt x="4323" y="73"/>
                    </a:lnTo>
                    <a:lnTo>
                      <a:pt x="4323" y="77"/>
                    </a:lnTo>
                    <a:lnTo>
                      <a:pt x="4322" y="78"/>
                    </a:lnTo>
                    <a:lnTo>
                      <a:pt x="4318" y="80"/>
                    </a:lnTo>
                    <a:lnTo>
                      <a:pt x="4315" y="83"/>
                    </a:lnTo>
                    <a:lnTo>
                      <a:pt x="4313" y="84"/>
                    </a:lnTo>
                    <a:lnTo>
                      <a:pt x="4310" y="85"/>
                    </a:lnTo>
                    <a:lnTo>
                      <a:pt x="4280" y="85"/>
                    </a:lnTo>
                    <a:lnTo>
                      <a:pt x="4271" y="86"/>
                    </a:lnTo>
                    <a:lnTo>
                      <a:pt x="4265" y="86"/>
                    </a:lnTo>
                    <a:lnTo>
                      <a:pt x="4256" y="89"/>
                    </a:lnTo>
                    <a:lnTo>
                      <a:pt x="4246" y="90"/>
                    </a:lnTo>
                    <a:lnTo>
                      <a:pt x="4224" y="85"/>
                    </a:lnTo>
                    <a:lnTo>
                      <a:pt x="4217" y="84"/>
                    </a:lnTo>
                    <a:lnTo>
                      <a:pt x="4205" y="81"/>
                    </a:lnTo>
                    <a:lnTo>
                      <a:pt x="4187" y="81"/>
                    </a:lnTo>
                    <a:lnTo>
                      <a:pt x="4162" y="91"/>
                    </a:lnTo>
                    <a:lnTo>
                      <a:pt x="4154" y="93"/>
                    </a:lnTo>
                    <a:lnTo>
                      <a:pt x="4153" y="92"/>
                    </a:lnTo>
                    <a:lnTo>
                      <a:pt x="4152" y="92"/>
                    </a:lnTo>
                    <a:lnTo>
                      <a:pt x="4137" y="79"/>
                    </a:lnTo>
                    <a:lnTo>
                      <a:pt x="4137" y="60"/>
                    </a:lnTo>
                    <a:lnTo>
                      <a:pt x="4144" y="31"/>
                    </a:lnTo>
                    <a:lnTo>
                      <a:pt x="4146" y="25"/>
                    </a:lnTo>
                    <a:lnTo>
                      <a:pt x="4151" y="0"/>
                    </a:lnTo>
                    <a:lnTo>
                      <a:pt x="2485" y="0"/>
                    </a:lnTo>
                    <a:lnTo>
                      <a:pt x="2446" y="51"/>
                    </a:lnTo>
                    <a:lnTo>
                      <a:pt x="2330" y="136"/>
                    </a:lnTo>
                    <a:lnTo>
                      <a:pt x="2326" y="138"/>
                    </a:lnTo>
                    <a:lnTo>
                      <a:pt x="2302" y="157"/>
                    </a:lnTo>
                    <a:lnTo>
                      <a:pt x="2286" y="167"/>
                    </a:lnTo>
                    <a:lnTo>
                      <a:pt x="2284" y="169"/>
                    </a:lnTo>
                    <a:lnTo>
                      <a:pt x="2283" y="173"/>
                    </a:lnTo>
                    <a:lnTo>
                      <a:pt x="2282" y="174"/>
                    </a:lnTo>
                    <a:lnTo>
                      <a:pt x="2276" y="178"/>
                    </a:lnTo>
                    <a:lnTo>
                      <a:pt x="2275" y="178"/>
                    </a:lnTo>
                    <a:lnTo>
                      <a:pt x="2270" y="179"/>
                    </a:lnTo>
                    <a:lnTo>
                      <a:pt x="2269" y="179"/>
                    </a:lnTo>
                    <a:lnTo>
                      <a:pt x="2247" y="183"/>
                    </a:lnTo>
                    <a:lnTo>
                      <a:pt x="2246" y="183"/>
                    </a:lnTo>
                    <a:lnTo>
                      <a:pt x="2229" y="181"/>
                    </a:lnTo>
                    <a:lnTo>
                      <a:pt x="2228" y="181"/>
                    </a:lnTo>
                    <a:lnTo>
                      <a:pt x="2216" y="174"/>
                    </a:lnTo>
                    <a:lnTo>
                      <a:pt x="2207" y="174"/>
                    </a:lnTo>
                    <a:lnTo>
                      <a:pt x="2198" y="179"/>
                    </a:lnTo>
                    <a:lnTo>
                      <a:pt x="2162" y="203"/>
                    </a:lnTo>
                    <a:lnTo>
                      <a:pt x="2154" y="217"/>
                    </a:lnTo>
                    <a:lnTo>
                      <a:pt x="2153" y="217"/>
                    </a:lnTo>
                    <a:lnTo>
                      <a:pt x="2147" y="225"/>
                    </a:lnTo>
                    <a:lnTo>
                      <a:pt x="2146" y="226"/>
                    </a:lnTo>
                    <a:lnTo>
                      <a:pt x="2127" y="230"/>
                    </a:lnTo>
                    <a:lnTo>
                      <a:pt x="2127" y="231"/>
                    </a:lnTo>
                    <a:lnTo>
                      <a:pt x="2124" y="240"/>
                    </a:lnTo>
                    <a:lnTo>
                      <a:pt x="2123" y="240"/>
                    </a:lnTo>
                    <a:lnTo>
                      <a:pt x="2119" y="250"/>
                    </a:lnTo>
                    <a:lnTo>
                      <a:pt x="2117" y="251"/>
                    </a:lnTo>
                    <a:lnTo>
                      <a:pt x="2105" y="251"/>
                    </a:lnTo>
                    <a:lnTo>
                      <a:pt x="2082" y="261"/>
                    </a:lnTo>
                    <a:lnTo>
                      <a:pt x="2080" y="260"/>
                    </a:lnTo>
                    <a:lnTo>
                      <a:pt x="2076" y="254"/>
                    </a:lnTo>
                    <a:lnTo>
                      <a:pt x="2067" y="244"/>
                    </a:lnTo>
                    <a:lnTo>
                      <a:pt x="2060" y="248"/>
                    </a:lnTo>
                    <a:lnTo>
                      <a:pt x="2055" y="250"/>
                    </a:lnTo>
                    <a:lnTo>
                      <a:pt x="2052" y="254"/>
                    </a:lnTo>
                    <a:lnTo>
                      <a:pt x="2054" y="268"/>
                    </a:lnTo>
                    <a:lnTo>
                      <a:pt x="2054" y="270"/>
                    </a:lnTo>
                    <a:lnTo>
                      <a:pt x="2044" y="278"/>
                    </a:lnTo>
                    <a:lnTo>
                      <a:pt x="2043" y="278"/>
                    </a:lnTo>
                    <a:lnTo>
                      <a:pt x="2026" y="286"/>
                    </a:lnTo>
                    <a:lnTo>
                      <a:pt x="2006" y="289"/>
                    </a:lnTo>
                    <a:lnTo>
                      <a:pt x="2004" y="289"/>
                    </a:lnTo>
                    <a:lnTo>
                      <a:pt x="1991" y="276"/>
                    </a:lnTo>
                    <a:lnTo>
                      <a:pt x="1988" y="271"/>
                    </a:lnTo>
                    <a:lnTo>
                      <a:pt x="1987" y="269"/>
                    </a:lnTo>
                    <a:lnTo>
                      <a:pt x="1988" y="269"/>
                    </a:lnTo>
                    <a:lnTo>
                      <a:pt x="1999" y="262"/>
                    </a:lnTo>
                    <a:lnTo>
                      <a:pt x="2006" y="255"/>
                    </a:lnTo>
                    <a:lnTo>
                      <a:pt x="2012" y="244"/>
                    </a:lnTo>
                    <a:lnTo>
                      <a:pt x="2004" y="235"/>
                    </a:lnTo>
                    <a:lnTo>
                      <a:pt x="2002" y="236"/>
                    </a:lnTo>
                    <a:lnTo>
                      <a:pt x="1982" y="248"/>
                    </a:lnTo>
                    <a:lnTo>
                      <a:pt x="1981" y="249"/>
                    </a:lnTo>
                    <a:lnTo>
                      <a:pt x="1961" y="265"/>
                    </a:lnTo>
                    <a:lnTo>
                      <a:pt x="1959" y="265"/>
                    </a:lnTo>
                    <a:lnTo>
                      <a:pt x="1954" y="264"/>
                    </a:lnTo>
                    <a:lnTo>
                      <a:pt x="1943" y="260"/>
                    </a:lnTo>
                    <a:lnTo>
                      <a:pt x="1933" y="260"/>
                    </a:lnTo>
                    <a:lnTo>
                      <a:pt x="1920" y="263"/>
                    </a:lnTo>
                    <a:lnTo>
                      <a:pt x="1909" y="269"/>
                    </a:lnTo>
                    <a:lnTo>
                      <a:pt x="1908" y="269"/>
                    </a:lnTo>
                    <a:lnTo>
                      <a:pt x="1903" y="270"/>
                    </a:lnTo>
                    <a:lnTo>
                      <a:pt x="1897" y="270"/>
                    </a:lnTo>
                    <a:lnTo>
                      <a:pt x="1886" y="264"/>
                    </a:lnTo>
                    <a:lnTo>
                      <a:pt x="1877" y="264"/>
                    </a:lnTo>
                    <a:lnTo>
                      <a:pt x="1869" y="265"/>
                    </a:lnTo>
                    <a:lnTo>
                      <a:pt x="1868" y="265"/>
                    </a:lnTo>
                    <a:lnTo>
                      <a:pt x="1866" y="264"/>
                    </a:lnTo>
                    <a:lnTo>
                      <a:pt x="1861" y="264"/>
                    </a:lnTo>
                    <a:lnTo>
                      <a:pt x="1848" y="257"/>
                    </a:lnTo>
                    <a:lnTo>
                      <a:pt x="1848" y="256"/>
                    </a:lnTo>
                    <a:lnTo>
                      <a:pt x="1846" y="253"/>
                    </a:lnTo>
                    <a:lnTo>
                      <a:pt x="1846" y="246"/>
                    </a:lnTo>
                    <a:lnTo>
                      <a:pt x="1844" y="225"/>
                    </a:lnTo>
                    <a:lnTo>
                      <a:pt x="1845" y="175"/>
                    </a:lnTo>
                    <a:lnTo>
                      <a:pt x="1854" y="150"/>
                    </a:lnTo>
                    <a:lnTo>
                      <a:pt x="1841" y="145"/>
                    </a:lnTo>
                    <a:lnTo>
                      <a:pt x="1840" y="145"/>
                    </a:lnTo>
                    <a:lnTo>
                      <a:pt x="1828" y="135"/>
                    </a:lnTo>
                    <a:lnTo>
                      <a:pt x="1823" y="133"/>
                    </a:lnTo>
                    <a:lnTo>
                      <a:pt x="1821" y="136"/>
                    </a:lnTo>
                    <a:lnTo>
                      <a:pt x="1821" y="137"/>
                    </a:lnTo>
                    <a:lnTo>
                      <a:pt x="1816" y="141"/>
                    </a:lnTo>
                    <a:lnTo>
                      <a:pt x="1814" y="141"/>
                    </a:lnTo>
                    <a:lnTo>
                      <a:pt x="1803" y="137"/>
                    </a:lnTo>
                    <a:lnTo>
                      <a:pt x="1802" y="136"/>
                    </a:lnTo>
                    <a:lnTo>
                      <a:pt x="1798" y="128"/>
                    </a:lnTo>
                    <a:lnTo>
                      <a:pt x="1785" y="118"/>
                    </a:lnTo>
                    <a:lnTo>
                      <a:pt x="1742" y="108"/>
                    </a:lnTo>
                    <a:lnTo>
                      <a:pt x="1726" y="112"/>
                    </a:lnTo>
                    <a:lnTo>
                      <a:pt x="1693" y="102"/>
                    </a:lnTo>
                    <a:lnTo>
                      <a:pt x="1692" y="101"/>
                    </a:lnTo>
                    <a:lnTo>
                      <a:pt x="1686" y="90"/>
                    </a:lnTo>
                    <a:lnTo>
                      <a:pt x="1682" y="90"/>
                    </a:lnTo>
                    <a:lnTo>
                      <a:pt x="1673" y="89"/>
                    </a:lnTo>
                    <a:lnTo>
                      <a:pt x="1666" y="85"/>
                    </a:lnTo>
                    <a:lnTo>
                      <a:pt x="1665" y="84"/>
                    </a:lnTo>
                    <a:lnTo>
                      <a:pt x="1636" y="66"/>
                    </a:lnTo>
                    <a:lnTo>
                      <a:pt x="1606" y="67"/>
                    </a:lnTo>
                    <a:lnTo>
                      <a:pt x="1595" y="65"/>
                    </a:lnTo>
                    <a:lnTo>
                      <a:pt x="1594" y="65"/>
                    </a:lnTo>
                    <a:lnTo>
                      <a:pt x="1573" y="53"/>
                    </a:lnTo>
                    <a:lnTo>
                      <a:pt x="1572" y="53"/>
                    </a:lnTo>
                    <a:lnTo>
                      <a:pt x="1570" y="51"/>
                    </a:lnTo>
                    <a:lnTo>
                      <a:pt x="1557" y="44"/>
                    </a:lnTo>
                    <a:lnTo>
                      <a:pt x="1530" y="32"/>
                    </a:lnTo>
                    <a:lnTo>
                      <a:pt x="1522" y="38"/>
                    </a:lnTo>
                    <a:lnTo>
                      <a:pt x="1516" y="46"/>
                    </a:lnTo>
                    <a:lnTo>
                      <a:pt x="1519" y="50"/>
                    </a:lnTo>
                    <a:lnTo>
                      <a:pt x="1519" y="51"/>
                    </a:lnTo>
                    <a:lnTo>
                      <a:pt x="1522" y="60"/>
                    </a:lnTo>
                    <a:lnTo>
                      <a:pt x="1522" y="61"/>
                    </a:lnTo>
                    <a:lnTo>
                      <a:pt x="1519" y="67"/>
                    </a:lnTo>
                    <a:lnTo>
                      <a:pt x="1519" y="68"/>
                    </a:lnTo>
                    <a:lnTo>
                      <a:pt x="1515" y="73"/>
                    </a:lnTo>
                    <a:lnTo>
                      <a:pt x="1513" y="73"/>
                    </a:lnTo>
                    <a:lnTo>
                      <a:pt x="1505" y="72"/>
                    </a:lnTo>
                    <a:lnTo>
                      <a:pt x="1505" y="71"/>
                    </a:lnTo>
                    <a:lnTo>
                      <a:pt x="1501" y="69"/>
                    </a:lnTo>
                    <a:lnTo>
                      <a:pt x="1500" y="68"/>
                    </a:lnTo>
                    <a:lnTo>
                      <a:pt x="1498" y="65"/>
                    </a:lnTo>
                    <a:lnTo>
                      <a:pt x="1489" y="56"/>
                    </a:lnTo>
                    <a:lnTo>
                      <a:pt x="1484" y="54"/>
                    </a:lnTo>
                    <a:lnTo>
                      <a:pt x="1481" y="54"/>
                    </a:lnTo>
                    <a:lnTo>
                      <a:pt x="1476" y="61"/>
                    </a:lnTo>
                    <a:lnTo>
                      <a:pt x="1468" y="68"/>
                    </a:lnTo>
                    <a:lnTo>
                      <a:pt x="1460" y="70"/>
                    </a:lnTo>
                    <a:lnTo>
                      <a:pt x="1453" y="73"/>
                    </a:lnTo>
                    <a:lnTo>
                      <a:pt x="1446" y="84"/>
                    </a:lnTo>
                    <a:lnTo>
                      <a:pt x="1445" y="85"/>
                    </a:lnTo>
                    <a:lnTo>
                      <a:pt x="1438" y="85"/>
                    </a:lnTo>
                    <a:lnTo>
                      <a:pt x="1436" y="84"/>
                    </a:lnTo>
                    <a:lnTo>
                      <a:pt x="1430" y="72"/>
                    </a:lnTo>
                    <a:lnTo>
                      <a:pt x="1413" y="75"/>
                    </a:lnTo>
                    <a:lnTo>
                      <a:pt x="1411" y="75"/>
                    </a:lnTo>
                    <a:lnTo>
                      <a:pt x="1412" y="83"/>
                    </a:lnTo>
                    <a:lnTo>
                      <a:pt x="1419" y="115"/>
                    </a:lnTo>
                    <a:lnTo>
                      <a:pt x="1420" y="125"/>
                    </a:lnTo>
                    <a:lnTo>
                      <a:pt x="1431" y="177"/>
                    </a:lnTo>
                    <a:lnTo>
                      <a:pt x="1431" y="179"/>
                    </a:lnTo>
                    <a:lnTo>
                      <a:pt x="1430" y="179"/>
                    </a:lnTo>
                    <a:lnTo>
                      <a:pt x="1321" y="192"/>
                    </a:lnTo>
                    <a:lnTo>
                      <a:pt x="1302" y="192"/>
                    </a:lnTo>
                    <a:lnTo>
                      <a:pt x="1277" y="182"/>
                    </a:lnTo>
                    <a:lnTo>
                      <a:pt x="1268" y="180"/>
                    </a:lnTo>
                    <a:lnTo>
                      <a:pt x="1267" y="179"/>
                    </a:lnTo>
                    <a:lnTo>
                      <a:pt x="1264" y="158"/>
                    </a:lnTo>
                    <a:lnTo>
                      <a:pt x="1254" y="149"/>
                    </a:lnTo>
                    <a:lnTo>
                      <a:pt x="1247" y="152"/>
                    </a:lnTo>
                    <a:lnTo>
                      <a:pt x="1245" y="152"/>
                    </a:lnTo>
                    <a:lnTo>
                      <a:pt x="1219" y="135"/>
                    </a:lnTo>
                    <a:lnTo>
                      <a:pt x="1216" y="132"/>
                    </a:lnTo>
                    <a:lnTo>
                      <a:pt x="1216" y="131"/>
                    </a:lnTo>
                    <a:lnTo>
                      <a:pt x="1206" y="117"/>
                    </a:lnTo>
                    <a:lnTo>
                      <a:pt x="1193" y="110"/>
                    </a:lnTo>
                    <a:lnTo>
                      <a:pt x="1185" y="102"/>
                    </a:lnTo>
                    <a:lnTo>
                      <a:pt x="1185" y="95"/>
                    </a:lnTo>
                    <a:lnTo>
                      <a:pt x="1194" y="86"/>
                    </a:lnTo>
                    <a:lnTo>
                      <a:pt x="1194" y="78"/>
                    </a:lnTo>
                    <a:lnTo>
                      <a:pt x="1191" y="74"/>
                    </a:lnTo>
                    <a:lnTo>
                      <a:pt x="1185" y="70"/>
                    </a:lnTo>
                    <a:lnTo>
                      <a:pt x="1177" y="66"/>
                    </a:lnTo>
                    <a:lnTo>
                      <a:pt x="1177" y="65"/>
                    </a:lnTo>
                    <a:lnTo>
                      <a:pt x="1172" y="58"/>
                    </a:lnTo>
                    <a:lnTo>
                      <a:pt x="1169" y="48"/>
                    </a:lnTo>
                    <a:lnTo>
                      <a:pt x="1169" y="46"/>
                    </a:lnTo>
                    <a:lnTo>
                      <a:pt x="1170" y="45"/>
                    </a:lnTo>
                    <a:lnTo>
                      <a:pt x="1170" y="44"/>
                    </a:lnTo>
                    <a:lnTo>
                      <a:pt x="1172" y="43"/>
                    </a:lnTo>
                    <a:lnTo>
                      <a:pt x="1173" y="42"/>
                    </a:lnTo>
                    <a:lnTo>
                      <a:pt x="1177" y="42"/>
                    </a:lnTo>
                    <a:lnTo>
                      <a:pt x="1186" y="37"/>
                    </a:lnTo>
                    <a:lnTo>
                      <a:pt x="1179" y="30"/>
                    </a:lnTo>
                    <a:lnTo>
                      <a:pt x="1178" y="28"/>
                    </a:lnTo>
                    <a:lnTo>
                      <a:pt x="1158" y="8"/>
                    </a:lnTo>
                    <a:lnTo>
                      <a:pt x="1157" y="7"/>
                    </a:lnTo>
                    <a:lnTo>
                      <a:pt x="1157" y="5"/>
                    </a:lnTo>
                    <a:lnTo>
                      <a:pt x="1162" y="0"/>
                    </a:lnTo>
                    <a:lnTo>
                      <a:pt x="812" y="0"/>
                    </a:lnTo>
                    <a:lnTo>
                      <a:pt x="805" y="1"/>
                    </a:lnTo>
                    <a:lnTo>
                      <a:pt x="719" y="45"/>
                    </a:lnTo>
                    <a:lnTo>
                      <a:pt x="714" y="52"/>
                    </a:lnTo>
                    <a:lnTo>
                      <a:pt x="660" y="91"/>
                    </a:lnTo>
                    <a:lnTo>
                      <a:pt x="653" y="97"/>
                    </a:lnTo>
                    <a:lnTo>
                      <a:pt x="634" y="108"/>
                    </a:lnTo>
                    <a:lnTo>
                      <a:pt x="627" y="114"/>
                    </a:lnTo>
                    <a:lnTo>
                      <a:pt x="515" y="184"/>
                    </a:lnTo>
                    <a:lnTo>
                      <a:pt x="511" y="187"/>
                    </a:lnTo>
                    <a:lnTo>
                      <a:pt x="510" y="187"/>
                    </a:lnTo>
                    <a:lnTo>
                      <a:pt x="488" y="200"/>
                    </a:lnTo>
                    <a:lnTo>
                      <a:pt x="481" y="203"/>
                    </a:lnTo>
                    <a:lnTo>
                      <a:pt x="479" y="203"/>
                    </a:lnTo>
                    <a:lnTo>
                      <a:pt x="477" y="206"/>
                    </a:lnTo>
                    <a:lnTo>
                      <a:pt x="475" y="207"/>
                    </a:lnTo>
                    <a:lnTo>
                      <a:pt x="472" y="208"/>
                    </a:lnTo>
                    <a:lnTo>
                      <a:pt x="468" y="210"/>
                    </a:lnTo>
                    <a:lnTo>
                      <a:pt x="462" y="214"/>
                    </a:lnTo>
                    <a:lnTo>
                      <a:pt x="461" y="220"/>
                    </a:lnTo>
                    <a:lnTo>
                      <a:pt x="459" y="221"/>
                    </a:lnTo>
                    <a:lnTo>
                      <a:pt x="448" y="229"/>
                    </a:lnTo>
                    <a:lnTo>
                      <a:pt x="446" y="230"/>
                    </a:lnTo>
                    <a:lnTo>
                      <a:pt x="443" y="231"/>
                    </a:lnTo>
                    <a:lnTo>
                      <a:pt x="432" y="237"/>
                    </a:lnTo>
                    <a:lnTo>
                      <a:pt x="228" y="381"/>
                    </a:lnTo>
                    <a:lnTo>
                      <a:pt x="223" y="383"/>
                    </a:lnTo>
                    <a:lnTo>
                      <a:pt x="206" y="393"/>
                    </a:lnTo>
                    <a:lnTo>
                      <a:pt x="202" y="394"/>
                    </a:lnTo>
                    <a:lnTo>
                      <a:pt x="180" y="406"/>
                    </a:lnTo>
                    <a:lnTo>
                      <a:pt x="175" y="407"/>
                    </a:lnTo>
                    <a:lnTo>
                      <a:pt x="162" y="416"/>
                    </a:lnTo>
                    <a:lnTo>
                      <a:pt x="160" y="416"/>
                    </a:lnTo>
                    <a:lnTo>
                      <a:pt x="159" y="417"/>
                    </a:lnTo>
                    <a:lnTo>
                      <a:pt x="154" y="420"/>
                    </a:lnTo>
                    <a:lnTo>
                      <a:pt x="153" y="422"/>
                    </a:lnTo>
                    <a:lnTo>
                      <a:pt x="92" y="459"/>
                    </a:lnTo>
                    <a:lnTo>
                      <a:pt x="50" y="476"/>
                    </a:lnTo>
                    <a:lnTo>
                      <a:pt x="45" y="476"/>
                    </a:lnTo>
                    <a:lnTo>
                      <a:pt x="31" y="486"/>
                    </a:lnTo>
                    <a:lnTo>
                      <a:pt x="27" y="490"/>
                    </a:lnTo>
                    <a:lnTo>
                      <a:pt x="0" y="506"/>
                    </a:lnTo>
                    <a:lnTo>
                      <a:pt x="5058" y="506"/>
                    </a:lnTo>
                    <a:lnTo>
                      <a:pt x="5057" y="505"/>
                    </a:lnTo>
                    <a:lnTo>
                      <a:pt x="5057" y="497"/>
                    </a:lnTo>
                    <a:lnTo>
                      <a:pt x="5058" y="494"/>
                    </a:lnTo>
                    <a:lnTo>
                      <a:pt x="5058" y="493"/>
                    </a:lnTo>
                    <a:lnTo>
                      <a:pt x="5063" y="489"/>
                    </a:lnTo>
                    <a:lnTo>
                      <a:pt x="5063" y="488"/>
                    </a:lnTo>
                    <a:lnTo>
                      <a:pt x="5072" y="483"/>
                    </a:lnTo>
                    <a:lnTo>
                      <a:pt x="5080" y="481"/>
                    </a:lnTo>
                    <a:lnTo>
                      <a:pt x="5087" y="483"/>
                    </a:lnTo>
                    <a:lnTo>
                      <a:pt x="5102" y="490"/>
                    </a:lnTo>
                    <a:lnTo>
                      <a:pt x="5108" y="487"/>
                    </a:lnTo>
                    <a:lnTo>
                      <a:pt x="5115" y="477"/>
                    </a:lnTo>
                    <a:lnTo>
                      <a:pt x="5116" y="472"/>
                    </a:lnTo>
                    <a:lnTo>
                      <a:pt x="5116" y="467"/>
                    </a:lnTo>
                    <a:lnTo>
                      <a:pt x="5114" y="460"/>
                    </a:lnTo>
                    <a:lnTo>
                      <a:pt x="5109" y="455"/>
                    </a:lnTo>
                    <a:lnTo>
                      <a:pt x="5101" y="453"/>
                    </a:lnTo>
                    <a:lnTo>
                      <a:pt x="5095" y="454"/>
                    </a:lnTo>
                    <a:lnTo>
                      <a:pt x="5092" y="455"/>
                    </a:lnTo>
                    <a:lnTo>
                      <a:pt x="5085" y="455"/>
                    </a:lnTo>
                    <a:lnTo>
                      <a:pt x="5082" y="454"/>
                    </a:lnTo>
                    <a:lnTo>
                      <a:pt x="5081" y="453"/>
                    </a:lnTo>
                    <a:lnTo>
                      <a:pt x="5076" y="446"/>
                    </a:lnTo>
                    <a:lnTo>
                      <a:pt x="5076" y="445"/>
                    </a:lnTo>
                    <a:lnTo>
                      <a:pt x="5074" y="440"/>
                    </a:lnTo>
                    <a:lnTo>
                      <a:pt x="5074" y="435"/>
                    </a:lnTo>
                    <a:lnTo>
                      <a:pt x="5076" y="428"/>
                    </a:lnTo>
                    <a:lnTo>
                      <a:pt x="5078" y="424"/>
                    </a:lnTo>
                    <a:lnTo>
                      <a:pt x="5079" y="421"/>
                    </a:lnTo>
                    <a:lnTo>
                      <a:pt x="5080" y="421"/>
                    </a:lnTo>
                    <a:lnTo>
                      <a:pt x="5083" y="418"/>
                    </a:lnTo>
                    <a:lnTo>
                      <a:pt x="5094" y="403"/>
                    </a:lnTo>
                    <a:lnTo>
                      <a:pt x="5102" y="395"/>
                    </a:lnTo>
                    <a:lnTo>
                      <a:pt x="5102" y="394"/>
                    </a:lnTo>
                    <a:lnTo>
                      <a:pt x="5105" y="393"/>
                    </a:lnTo>
                    <a:lnTo>
                      <a:pt x="5109" y="393"/>
                    </a:lnTo>
                    <a:lnTo>
                      <a:pt x="5121" y="391"/>
                    </a:lnTo>
                    <a:lnTo>
                      <a:pt x="5123" y="391"/>
                    </a:lnTo>
                    <a:lnTo>
                      <a:pt x="5124" y="390"/>
                    </a:lnTo>
                    <a:lnTo>
                      <a:pt x="5126" y="390"/>
                    </a:lnTo>
                    <a:lnTo>
                      <a:pt x="5128" y="386"/>
                    </a:lnTo>
                    <a:lnTo>
                      <a:pt x="5132" y="366"/>
                    </a:lnTo>
                    <a:lnTo>
                      <a:pt x="5140" y="357"/>
                    </a:lnTo>
                    <a:lnTo>
                      <a:pt x="5141" y="355"/>
                    </a:lnTo>
                    <a:lnTo>
                      <a:pt x="5141" y="353"/>
                    </a:lnTo>
                    <a:lnTo>
                      <a:pt x="5132" y="347"/>
                    </a:lnTo>
                    <a:lnTo>
                      <a:pt x="5117" y="333"/>
                    </a:lnTo>
                    <a:lnTo>
                      <a:pt x="5111" y="317"/>
                    </a:lnTo>
                    <a:lnTo>
                      <a:pt x="5110" y="315"/>
                    </a:lnTo>
                    <a:lnTo>
                      <a:pt x="5099" y="303"/>
                    </a:lnTo>
                    <a:lnTo>
                      <a:pt x="5097" y="302"/>
                    </a:lnTo>
                    <a:lnTo>
                      <a:pt x="5086" y="314"/>
                    </a:lnTo>
                    <a:lnTo>
                      <a:pt x="5071" y="321"/>
                    </a:lnTo>
                    <a:lnTo>
                      <a:pt x="5069" y="321"/>
                    </a:lnTo>
                    <a:lnTo>
                      <a:pt x="5051" y="329"/>
                    </a:lnTo>
                    <a:lnTo>
                      <a:pt x="5033" y="343"/>
                    </a:lnTo>
                    <a:lnTo>
                      <a:pt x="5031" y="343"/>
                    </a:lnTo>
                    <a:lnTo>
                      <a:pt x="5031" y="344"/>
                    </a:lnTo>
                    <a:lnTo>
                      <a:pt x="5025" y="345"/>
                    </a:lnTo>
                    <a:lnTo>
                      <a:pt x="5024" y="345"/>
                    </a:lnTo>
                    <a:lnTo>
                      <a:pt x="5023" y="344"/>
                    </a:lnTo>
                    <a:lnTo>
                      <a:pt x="5020" y="333"/>
                    </a:lnTo>
                    <a:lnTo>
                      <a:pt x="5020" y="283"/>
                    </a:lnTo>
                    <a:lnTo>
                      <a:pt x="5019" y="276"/>
                    </a:lnTo>
                    <a:lnTo>
                      <a:pt x="5003" y="264"/>
                    </a:lnTo>
                    <a:lnTo>
                      <a:pt x="4987" y="263"/>
                    </a:lnTo>
                    <a:lnTo>
                      <a:pt x="4986" y="262"/>
                    </a:lnTo>
                    <a:lnTo>
                      <a:pt x="4982" y="257"/>
                    </a:lnTo>
                    <a:lnTo>
                      <a:pt x="4975" y="253"/>
                    </a:lnTo>
                    <a:lnTo>
                      <a:pt x="4970" y="251"/>
                    </a:lnTo>
                    <a:lnTo>
                      <a:pt x="4961" y="259"/>
                    </a:lnTo>
                    <a:lnTo>
                      <a:pt x="4950" y="261"/>
                    </a:lnTo>
                    <a:lnTo>
                      <a:pt x="4944" y="261"/>
                    </a:lnTo>
                    <a:lnTo>
                      <a:pt x="4933" y="264"/>
                    </a:lnTo>
                    <a:lnTo>
                      <a:pt x="4928" y="264"/>
                    </a:lnTo>
                    <a:lnTo>
                      <a:pt x="4912" y="272"/>
                    </a:lnTo>
                    <a:lnTo>
                      <a:pt x="4911" y="273"/>
                    </a:lnTo>
                    <a:lnTo>
                      <a:pt x="4891" y="269"/>
                    </a:lnTo>
                    <a:lnTo>
                      <a:pt x="4859" y="267"/>
                    </a:lnTo>
                    <a:lnTo>
                      <a:pt x="4853" y="264"/>
                    </a:lnTo>
                    <a:lnTo>
                      <a:pt x="4836" y="264"/>
                    </a:lnTo>
                    <a:lnTo>
                      <a:pt x="4833" y="266"/>
                    </a:lnTo>
                    <a:lnTo>
                      <a:pt x="4831" y="267"/>
                    </a:lnTo>
                    <a:lnTo>
                      <a:pt x="4830" y="268"/>
                    </a:lnTo>
                    <a:lnTo>
                      <a:pt x="4829" y="267"/>
                    </a:lnTo>
                    <a:lnTo>
                      <a:pt x="4825" y="259"/>
                    </a:lnTo>
                    <a:lnTo>
                      <a:pt x="4822" y="255"/>
                    </a:lnTo>
                    <a:lnTo>
                      <a:pt x="4821" y="255"/>
                    </a:lnTo>
                    <a:lnTo>
                      <a:pt x="4816" y="245"/>
                    </a:lnTo>
                    <a:lnTo>
                      <a:pt x="4816" y="243"/>
                    </a:lnTo>
                    <a:lnTo>
                      <a:pt x="4817" y="242"/>
                    </a:lnTo>
                    <a:lnTo>
                      <a:pt x="4821" y="241"/>
                    </a:lnTo>
                    <a:lnTo>
                      <a:pt x="4820" y="239"/>
                    </a:lnTo>
                    <a:lnTo>
                      <a:pt x="4820" y="235"/>
                    </a:lnTo>
                    <a:lnTo>
                      <a:pt x="4710" y="191"/>
                    </a:lnTo>
                    <a:lnTo>
                      <a:pt x="4706" y="189"/>
                    </a:lnTo>
                    <a:lnTo>
                      <a:pt x="4670" y="176"/>
                    </a:lnTo>
                    <a:lnTo>
                      <a:pt x="4669" y="174"/>
                    </a:lnTo>
                    <a:lnTo>
                      <a:pt x="4659" y="119"/>
                    </a:lnTo>
                    <a:lnTo>
                      <a:pt x="4659" y="112"/>
                    </a:lnTo>
                    <a:lnTo>
                      <a:pt x="4661" y="99"/>
                    </a:lnTo>
                    <a:lnTo>
                      <a:pt x="4662" y="74"/>
                    </a:lnTo>
                    <a:lnTo>
                      <a:pt x="4660" y="65"/>
                    </a:lnTo>
                    <a:lnTo>
                      <a:pt x="4653" y="60"/>
                    </a:lnTo>
                    <a:lnTo>
                      <a:pt x="4641" y="54"/>
                    </a:lnTo>
                    <a:lnTo>
                      <a:pt x="4641" y="53"/>
                    </a:lnTo>
                    <a:lnTo>
                      <a:pt x="4635" y="4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8" name="Freeform 41">
                <a:extLst>
                  <a:ext uri="{FF2B5EF4-FFF2-40B4-BE49-F238E27FC236}">
                    <a16:creationId xmlns:a16="http://schemas.microsoft.com/office/drawing/2014/main" id="{E71D7952-359B-4A5B-B533-9B92C0155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" y="468"/>
                <a:ext cx="744" cy="72"/>
              </a:xfrm>
              <a:custGeom>
                <a:avLst/>
                <a:gdLst>
                  <a:gd name="T0" fmla="*/ 5137 w 5208"/>
                  <a:gd name="T1" fmla="*/ 136 h 505"/>
                  <a:gd name="T2" fmla="*/ 5148 w 5208"/>
                  <a:gd name="T3" fmla="*/ 116 h 505"/>
                  <a:gd name="T4" fmla="*/ 5158 w 5208"/>
                  <a:gd name="T5" fmla="*/ 81 h 505"/>
                  <a:gd name="T6" fmla="*/ 5158 w 5208"/>
                  <a:gd name="T7" fmla="*/ 64 h 505"/>
                  <a:gd name="T8" fmla="*/ 5169 w 5208"/>
                  <a:gd name="T9" fmla="*/ 61 h 505"/>
                  <a:gd name="T10" fmla="*/ 5196 w 5208"/>
                  <a:gd name="T11" fmla="*/ 70 h 505"/>
                  <a:gd name="T12" fmla="*/ 5203 w 5208"/>
                  <a:gd name="T13" fmla="*/ 59 h 505"/>
                  <a:gd name="T14" fmla="*/ 5196 w 5208"/>
                  <a:gd name="T15" fmla="*/ 44 h 505"/>
                  <a:gd name="T16" fmla="*/ 5196 w 5208"/>
                  <a:gd name="T17" fmla="*/ 35 h 505"/>
                  <a:gd name="T18" fmla="*/ 5199 w 5208"/>
                  <a:gd name="T19" fmla="*/ 31 h 505"/>
                  <a:gd name="T20" fmla="*/ 5207 w 5208"/>
                  <a:gd name="T21" fmla="*/ 24 h 505"/>
                  <a:gd name="T22" fmla="*/ 5206 w 5208"/>
                  <a:gd name="T23" fmla="*/ 16 h 505"/>
                  <a:gd name="T24" fmla="*/ 135 w 5208"/>
                  <a:gd name="T25" fmla="*/ 0 h 505"/>
                  <a:gd name="T26" fmla="*/ 23 w 5208"/>
                  <a:gd name="T27" fmla="*/ 148 h 505"/>
                  <a:gd name="T28" fmla="*/ 44 w 5208"/>
                  <a:gd name="T29" fmla="*/ 263 h 505"/>
                  <a:gd name="T30" fmla="*/ 41 w 5208"/>
                  <a:gd name="T31" fmla="*/ 290 h 505"/>
                  <a:gd name="T32" fmla="*/ 54 w 5208"/>
                  <a:gd name="T33" fmla="*/ 305 h 505"/>
                  <a:gd name="T34" fmla="*/ 77 w 5208"/>
                  <a:gd name="T35" fmla="*/ 319 h 505"/>
                  <a:gd name="T36" fmla="*/ 94 w 5208"/>
                  <a:gd name="T37" fmla="*/ 323 h 505"/>
                  <a:gd name="T38" fmla="*/ 99 w 5208"/>
                  <a:gd name="T39" fmla="*/ 365 h 505"/>
                  <a:gd name="T40" fmla="*/ 123 w 5208"/>
                  <a:gd name="T41" fmla="*/ 409 h 505"/>
                  <a:gd name="T42" fmla="*/ 129 w 5208"/>
                  <a:gd name="T43" fmla="*/ 444 h 505"/>
                  <a:gd name="T44" fmla="*/ 112 w 5208"/>
                  <a:gd name="T45" fmla="*/ 458 h 505"/>
                  <a:gd name="T46" fmla="*/ 96 w 5208"/>
                  <a:gd name="T47" fmla="*/ 474 h 505"/>
                  <a:gd name="T48" fmla="*/ 65 w 5208"/>
                  <a:gd name="T49" fmla="*/ 504 h 505"/>
                  <a:gd name="T50" fmla="*/ 5041 w 5208"/>
                  <a:gd name="T51" fmla="*/ 499 h 505"/>
                  <a:gd name="T52" fmla="*/ 5048 w 5208"/>
                  <a:gd name="T53" fmla="*/ 462 h 505"/>
                  <a:gd name="T54" fmla="*/ 5051 w 5208"/>
                  <a:gd name="T55" fmla="*/ 455 h 505"/>
                  <a:gd name="T56" fmla="*/ 5064 w 5208"/>
                  <a:gd name="T57" fmla="*/ 449 h 505"/>
                  <a:gd name="T58" fmla="*/ 5073 w 5208"/>
                  <a:gd name="T59" fmla="*/ 451 h 505"/>
                  <a:gd name="T60" fmla="*/ 5084 w 5208"/>
                  <a:gd name="T61" fmla="*/ 457 h 505"/>
                  <a:gd name="T62" fmla="*/ 5097 w 5208"/>
                  <a:gd name="T63" fmla="*/ 442 h 505"/>
                  <a:gd name="T64" fmla="*/ 5095 w 5208"/>
                  <a:gd name="T65" fmla="*/ 422 h 505"/>
                  <a:gd name="T66" fmla="*/ 5102 w 5208"/>
                  <a:gd name="T67" fmla="*/ 408 h 505"/>
                  <a:gd name="T68" fmla="*/ 5121 w 5208"/>
                  <a:gd name="T69" fmla="*/ 380 h 505"/>
                  <a:gd name="T70" fmla="*/ 5127 w 5208"/>
                  <a:gd name="T71" fmla="*/ 356 h 505"/>
                  <a:gd name="T72" fmla="*/ 5143 w 5208"/>
                  <a:gd name="T73" fmla="*/ 348 h 505"/>
                  <a:gd name="T74" fmla="*/ 5145 w 5208"/>
                  <a:gd name="T75" fmla="*/ 342 h 505"/>
                  <a:gd name="T76" fmla="*/ 5130 w 5208"/>
                  <a:gd name="T77" fmla="*/ 324 h 505"/>
                  <a:gd name="T78" fmla="*/ 5118 w 5208"/>
                  <a:gd name="T79" fmla="*/ 330 h 505"/>
                  <a:gd name="T80" fmla="*/ 5111 w 5208"/>
                  <a:gd name="T81" fmla="*/ 336 h 505"/>
                  <a:gd name="T82" fmla="*/ 5102 w 5208"/>
                  <a:gd name="T83" fmla="*/ 339 h 505"/>
                  <a:gd name="T84" fmla="*/ 5091 w 5208"/>
                  <a:gd name="T85" fmla="*/ 338 h 505"/>
                  <a:gd name="T86" fmla="*/ 5085 w 5208"/>
                  <a:gd name="T87" fmla="*/ 334 h 505"/>
                  <a:gd name="T88" fmla="*/ 5082 w 5208"/>
                  <a:gd name="T89" fmla="*/ 321 h 505"/>
                  <a:gd name="T90" fmla="*/ 5085 w 5208"/>
                  <a:gd name="T91" fmla="*/ 316 h 505"/>
                  <a:gd name="T92" fmla="*/ 5118 w 5208"/>
                  <a:gd name="T93" fmla="*/ 273 h 505"/>
                  <a:gd name="T94" fmla="*/ 5130 w 5208"/>
                  <a:gd name="T95" fmla="*/ 265 h 505"/>
                  <a:gd name="T96" fmla="*/ 5139 w 5208"/>
                  <a:gd name="T97" fmla="*/ 243 h 505"/>
                  <a:gd name="T98" fmla="*/ 5155 w 5208"/>
                  <a:gd name="T99" fmla="*/ 224 h 505"/>
                  <a:gd name="T100" fmla="*/ 5152 w 5208"/>
                  <a:gd name="T101" fmla="*/ 199 h 505"/>
                  <a:gd name="T102" fmla="*/ 5163 w 5208"/>
                  <a:gd name="T103" fmla="*/ 173 h 505"/>
                  <a:gd name="T104" fmla="*/ 5167 w 5208"/>
                  <a:gd name="T105" fmla="*/ 167 h 505"/>
                  <a:gd name="T106" fmla="*/ 5164 w 5208"/>
                  <a:gd name="T107" fmla="*/ 157 h 505"/>
                  <a:gd name="T108" fmla="*/ 5158 w 5208"/>
                  <a:gd name="T109" fmla="*/ 152 h 505"/>
                  <a:gd name="T110" fmla="*/ 5141 w 5208"/>
                  <a:gd name="T111" fmla="*/ 146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208" h="505">
                    <a:moveTo>
                      <a:pt x="5138" y="141"/>
                    </a:moveTo>
                    <a:lnTo>
                      <a:pt x="5137" y="140"/>
                    </a:lnTo>
                    <a:lnTo>
                      <a:pt x="5137" y="136"/>
                    </a:lnTo>
                    <a:lnTo>
                      <a:pt x="5138" y="136"/>
                    </a:lnTo>
                    <a:lnTo>
                      <a:pt x="5138" y="132"/>
                    </a:lnTo>
                    <a:lnTo>
                      <a:pt x="5148" y="116"/>
                    </a:lnTo>
                    <a:lnTo>
                      <a:pt x="5154" y="101"/>
                    </a:lnTo>
                    <a:lnTo>
                      <a:pt x="5157" y="90"/>
                    </a:lnTo>
                    <a:lnTo>
                      <a:pt x="5158" y="81"/>
                    </a:lnTo>
                    <a:lnTo>
                      <a:pt x="5156" y="70"/>
                    </a:lnTo>
                    <a:lnTo>
                      <a:pt x="5156" y="69"/>
                    </a:lnTo>
                    <a:lnTo>
                      <a:pt x="5158" y="64"/>
                    </a:lnTo>
                    <a:lnTo>
                      <a:pt x="5159" y="63"/>
                    </a:lnTo>
                    <a:lnTo>
                      <a:pt x="5163" y="61"/>
                    </a:lnTo>
                    <a:lnTo>
                      <a:pt x="5169" y="61"/>
                    </a:lnTo>
                    <a:lnTo>
                      <a:pt x="5178" y="64"/>
                    </a:lnTo>
                    <a:lnTo>
                      <a:pt x="5187" y="70"/>
                    </a:lnTo>
                    <a:lnTo>
                      <a:pt x="5196" y="70"/>
                    </a:lnTo>
                    <a:lnTo>
                      <a:pt x="5200" y="67"/>
                    </a:lnTo>
                    <a:lnTo>
                      <a:pt x="5202" y="63"/>
                    </a:lnTo>
                    <a:lnTo>
                      <a:pt x="5203" y="59"/>
                    </a:lnTo>
                    <a:lnTo>
                      <a:pt x="5201" y="56"/>
                    </a:lnTo>
                    <a:lnTo>
                      <a:pt x="5200" y="55"/>
                    </a:lnTo>
                    <a:lnTo>
                      <a:pt x="5196" y="44"/>
                    </a:lnTo>
                    <a:lnTo>
                      <a:pt x="5195" y="39"/>
                    </a:lnTo>
                    <a:lnTo>
                      <a:pt x="5195" y="36"/>
                    </a:lnTo>
                    <a:lnTo>
                      <a:pt x="5196" y="35"/>
                    </a:lnTo>
                    <a:lnTo>
                      <a:pt x="5196" y="34"/>
                    </a:lnTo>
                    <a:lnTo>
                      <a:pt x="5198" y="31"/>
                    </a:lnTo>
                    <a:lnTo>
                      <a:pt x="5199" y="31"/>
                    </a:lnTo>
                    <a:lnTo>
                      <a:pt x="5202" y="28"/>
                    </a:lnTo>
                    <a:lnTo>
                      <a:pt x="5206" y="25"/>
                    </a:lnTo>
                    <a:lnTo>
                      <a:pt x="5207" y="24"/>
                    </a:lnTo>
                    <a:lnTo>
                      <a:pt x="5208" y="21"/>
                    </a:lnTo>
                    <a:lnTo>
                      <a:pt x="5207" y="19"/>
                    </a:lnTo>
                    <a:lnTo>
                      <a:pt x="5206" y="16"/>
                    </a:lnTo>
                    <a:lnTo>
                      <a:pt x="5194" y="1"/>
                    </a:lnTo>
                    <a:lnTo>
                      <a:pt x="5193" y="0"/>
                    </a:lnTo>
                    <a:lnTo>
                      <a:pt x="135" y="0"/>
                    </a:lnTo>
                    <a:lnTo>
                      <a:pt x="0" y="77"/>
                    </a:lnTo>
                    <a:lnTo>
                      <a:pt x="24" y="134"/>
                    </a:lnTo>
                    <a:lnTo>
                      <a:pt x="23" y="148"/>
                    </a:lnTo>
                    <a:lnTo>
                      <a:pt x="24" y="150"/>
                    </a:lnTo>
                    <a:lnTo>
                      <a:pt x="24" y="154"/>
                    </a:lnTo>
                    <a:lnTo>
                      <a:pt x="44" y="263"/>
                    </a:lnTo>
                    <a:lnTo>
                      <a:pt x="38" y="266"/>
                    </a:lnTo>
                    <a:lnTo>
                      <a:pt x="37" y="274"/>
                    </a:lnTo>
                    <a:lnTo>
                      <a:pt x="41" y="290"/>
                    </a:lnTo>
                    <a:lnTo>
                      <a:pt x="47" y="299"/>
                    </a:lnTo>
                    <a:lnTo>
                      <a:pt x="50" y="301"/>
                    </a:lnTo>
                    <a:lnTo>
                      <a:pt x="54" y="305"/>
                    </a:lnTo>
                    <a:lnTo>
                      <a:pt x="56" y="306"/>
                    </a:lnTo>
                    <a:lnTo>
                      <a:pt x="74" y="319"/>
                    </a:lnTo>
                    <a:lnTo>
                      <a:pt x="77" y="319"/>
                    </a:lnTo>
                    <a:lnTo>
                      <a:pt x="90" y="321"/>
                    </a:lnTo>
                    <a:lnTo>
                      <a:pt x="92" y="321"/>
                    </a:lnTo>
                    <a:lnTo>
                      <a:pt x="94" y="323"/>
                    </a:lnTo>
                    <a:lnTo>
                      <a:pt x="98" y="335"/>
                    </a:lnTo>
                    <a:lnTo>
                      <a:pt x="96" y="353"/>
                    </a:lnTo>
                    <a:lnTo>
                      <a:pt x="99" y="365"/>
                    </a:lnTo>
                    <a:lnTo>
                      <a:pt x="112" y="381"/>
                    </a:lnTo>
                    <a:lnTo>
                      <a:pt x="117" y="399"/>
                    </a:lnTo>
                    <a:lnTo>
                      <a:pt x="123" y="409"/>
                    </a:lnTo>
                    <a:lnTo>
                      <a:pt x="130" y="428"/>
                    </a:lnTo>
                    <a:lnTo>
                      <a:pt x="134" y="436"/>
                    </a:lnTo>
                    <a:lnTo>
                      <a:pt x="129" y="444"/>
                    </a:lnTo>
                    <a:lnTo>
                      <a:pt x="109" y="449"/>
                    </a:lnTo>
                    <a:lnTo>
                      <a:pt x="108" y="450"/>
                    </a:lnTo>
                    <a:lnTo>
                      <a:pt x="112" y="458"/>
                    </a:lnTo>
                    <a:lnTo>
                      <a:pt x="109" y="466"/>
                    </a:lnTo>
                    <a:lnTo>
                      <a:pt x="104" y="471"/>
                    </a:lnTo>
                    <a:lnTo>
                      <a:pt x="96" y="474"/>
                    </a:lnTo>
                    <a:lnTo>
                      <a:pt x="86" y="482"/>
                    </a:lnTo>
                    <a:lnTo>
                      <a:pt x="73" y="500"/>
                    </a:lnTo>
                    <a:lnTo>
                      <a:pt x="65" y="504"/>
                    </a:lnTo>
                    <a:lnTo>
                      <a:pt x="66" y="505"/>
                    </a:lnTo>
                    <a:lnTo>
                      <a:pt x="5032" y="505"/>
                    </a:lnTo>
                    <a:lnTo>
                      <a:pt x="5041" y="499"/>
                    </a:lnTo>
                    <a:lnTo>
                      <a:pt x="5048" y="485"/>
                    </a:lnTo>
                    <a:lnTo>
                      <a:pt x="5049" y="480"/>
                    </a:lnTo>
                    <a:lnTo>
                      <a:pt x="5048" y="462"/>
                    </a:lnTo>
                    <a:lnTo>
                      <a:pt x="5049" y="459"/>
                    </a:lnTo>
                    <a:lnTo>
                      <a:pt x="5049" y="458"/>
                    </a:lnTo>
                    <a:lnTo>
                      <a:pt x="5051" y="455"/>
                    </a:lnTo>
                    <a:lnTo>
                      <a:pt x="5053" y="453"/>
                    </a:lnTo>
                    <a:lnTo>
                      <a:pt x="5058" y="450"/>
                    </a:lnTo>
                    <a:lnTo>
                      <a:pt x="5064" y="449"/>
                    </a:lnTo>
                    <a:lnTo>
                      <a:pt x="5070" y="449"/>
                    </a:lnTo>
                    <a:lnTo>
                      <a:pt x="5070" y="450"/>
                    </a:lnTo>
                    <a:lnTo>
                      <a:pt x="5073" y="451"/>
                    </a:lnTo>
                    <a:lnTo>
                      <a:pt x="5081" y="456"/>
                    </a:lnTo>
                    <a:lnTo>
                      <a:pt x="5082" y="457"/>
                    </a:lnTo>
                    <a:lnTo>
                      <a:pt x="5084" y="457"/>
                    </a:lnTo>
                    <a:lnTo>
                      <a:pt x="5088" y="456"/>
                    </a:lnTo>
                    <a:lnTo>
                      <a:pt x="5090" y="454"/>
                    </a:lnTo>
                    <a:lnTo>
                      <a:pt x="5097" y="442"/>
                    </a:lnTo>
                    <a:lnTo>
                      <a:pt x="5097" y="438"/>
                    </a:lnTo>
                    <a:lnTo>
                      <a:pt x="5095" y="428"/>
                    </a:lnTo>
                    <a:lnTo>
                      <a:pt x="5095" y="422"/>
                    </a:lnTo>
                    <a:lnTo>
                      <a:pt x="5097" y="419"/>
                    </a:lnTo>
                    <a:lnTo>
                      <a:pt x="5098" y="414"/>
                    </a:lnTo>
                    <a:lnTo>
                      <a:pt x="5102" y="408"/>
                    </a:lnTo>
                    <a:lnTo>
                      <a:pt x="5104" y="403"/>
                    </a:lnTo>
                    <a:lnTo>
                      <a:pt x="5116" y="390"/>
                    </a:lnTo>
                    <a:lnTo>
                      <a:pt x="5121" y="380"/>
                    </a:lnTo>
                    <a:lnTo>
                      <a:pt x="5125" y="366"/>
                    </a:lnTo>
                    <a:lnTo>
                      <a:pt x="5125" y="360"/>
                    </a:lnTo>
                    <a:lnTo>
                      <a:pt x="5127" y="356"/>
                    </a:lnTo>
                    <a:lnTo>
                      <a:pt x="5128" y="356"/>
                    </a:lnTo>
                    <a:lnTo>
                      <a:pt x="5132" y="353"/>
                    </a:lnTo>
                    <a:lnTo>
                      <a:pt x="5143" y="348"/>
                    </a:lnTo>
                    <a:lnTo>
                      <a:pt x="5144" y="346"/>
                    </a:lnTo>
                    <a:lnTo>
                      <a:pt x="5145" y="343"/>
                    </a:lnTo>
                    <a:lnTo>
                      <a:pt x="5145" y="342"/>
                    </a:lnTo>
                    <a:lnTo>
                      <a:pt x="5144" y="338"/>
                    </a:lnTo>
                    <a:lnTo>
                      <a:pt x="5138" y="330"/>
                    </a:lnTo>
                    <a:lnTo>
                      <a:pt x="5130" y="324"/>
                    </a:lnTo>
                    <a:lnTo>
                      <a:pt x="5123" y="324"/>
                    </a:lnTo>
                    <a:lnTo>
                      <a:pt x="5120" y="326"/>
                    </a:lnTo>
                    <a:lnTo>
                      <a:pt x="5118" y="330"/>
                    </a:lnTo>
                    <a:lnTo>
                      <a:pt x="5117" y="330"/>
                    </a:lnTo>
                    <a:lnTo>
                      <a:pt x="5114" y="334"/>
                    </a:lnTo>
                    <a:lnTo>
                      <a:pt x="5111" y="336"/>
                    </a:lnTo>
                    <a:lnTo>
                      <a:pt x="5110" y="336"/>
                    </a:lnTo>
                    <a:lnTo>
                      <a:pt x="5107" y="338"/>
                    </a:lnTo>
                    <a:lnTo>
                      <a:pt x="5102" y="339"/>
                    </a:lnTo>
                    <a:lnTo>
                      <a:pt x="5100" y="340"/>
                    </a:lnTo>
                    <a:lnTo>
                      <a:pt x="5098" y="340"/>
                    </a:lnTo>
                    <a:lnTo>
                      <a:pt x="5091" y="338"/>
                    </a:lnTo>
                    <a:lnTo>
                      <a:pt x="5090" y="338"/>
                    </a:lnTo>
                    <a:lnTo>
                      <a:pt x="5089" y="336"/>
                    </a:lnTo>
                    <a:lnTo>
                      <a:pt x="5085" y="334"/>
                    </a:lnTo>
                    <a:lnTo>
                      <a:pt x="5084" y="333"/>
                    </a:lnTo>
                    <a:lnTo>
                      <a:pt x="5082" y="327"/>
                    </a:lnTo>
                    <a:lnTo>
                      <a:pt x="5082" y="321"/>
                    </a:lnTo>
                    <a:lnTo>
                      <a:pt x="5083" y="319"/>
                    </a:lnTo>
                    <a:lnTo>
                      <a:pt x="5084" y="316"/>
                    </a:lnTo>
                    <a:lnTo>
                      <a:pt x="5085" y="316"/>
                    </a:lnTo>
                    <a:lnTo>
                      <a:pt x="5098" y="298"/>
                    </a:lnTo>
                    <a:lnTo>
                      <a:pt x="5106" y="285"/>
                    </a:lnTo>
                    <a:lnTo>
                      <a:pt x="5118" y="273"/>
                    </a:lnTo>
                    <a:lnTo>
                      <a:pt x="5119" y="273"/>
                    </a:lnTo>
                    <a:lnTo>
                      <a:pt x="5126" y="269"/>
                    </a:lnTo>
                    <a:lnTo>
                      <a:pt x="5130" y="265"/>
                    </a:lnTo>
                    <a:lnTo>
                      <a:pt x="5136" y="249"/>
                    </a:lnTo>
                    <a:lnTo>
                      <a:pt x="5136" y="248"/>
                    </a:lnTo>
                    <a:lnTo>
                      <a:pt x="5139" y="243"/>
                    </a:lnTo>
                    <a:lnTo>
                      <a:pt x="5140" y="243"/>
                    </a:lnTo>
                    <a:lnTo>
                      <a:pt x="5150" y="232"/>
                    </a:lnTo>
                    <a:lnTo>
                      <a:pt x="5155" y="224"/>
                    </a:lnTo>
                    <a:lnTo>
                      <a:pt x="5155" y="215"/>
                    </a:lnTo>
                    <a:lnTo>
                      <a:pt x="5152" y="201"/>
                    </a:lnTo>
                    <a:lnTo>
                      <a:pt x="5152" y="199"/>
                    </a:lnTo>
                    <a:lnTo>
                      <a:pt x="5153" y="192"/>
                    </a:lnTo>
                    <a:lnTo>
                      <a:pt x="5153" y="191"/>
                    </a:lnTo>
                    <a:lnTo>
                      <a:pt x="5163" y="173"/>
                    </a:lnTo>
                    <a:lnTo>
                      <a:pt x="5164" y="172"/>
                    </a:lnTo>
                    <a:lnTo>
                      <a:pt x="5164" y="171"/>
                    </a:lnTo>
                    <a:lnTo>
                      <a:pt x="5167" y="167"/>
                    </a:lnTo>
                    <a:lnTo>
                      <a:pt x="5167" y="164"/>
                    </a:lnTo>
                    <a:lnTo>
                      <a:pt x="5166" y="161"/>
                    </a:lnTo>
                    <a:lnTo>
                      <a:pt x="5164" y="157"/>
                    </a:lnTo>
                    <a:lnTo>
                      <a:pt x="5162" y="155"/>
                    </a:lnTo>
                    <a:lnTo>
                      <a:pt x="5161" y="153"/>
                    </a:lnTo>
                    <a:lnTo>
                      <a:pt x="5158" y="152"/>
                    </a:lnTo>
                    <a:lnTo>
                      <a:pt x="5154" y="150"/>
                    </a:lnTo>
                    <a:lnTo>
                      <a:pt x="5144" y="148"/>
                    </a:lnTo>
                    <a:lnTo>
                      <a:pt x="5141" y="146"/>
                    </a:lnTo>
                    <a:lnTo>
                      <a:pt x="5138" y="143"/>
                    </a:lnTo>
                    <a:lnTo>
                      <a:pt x="5138" y="1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9" name="Freeform 42">
                <a:extLst>
                  <a:ext uri="{FF2B5EF4-FFF2-40B4-BE49-F238E27FC236}">
                    <a16:creationId xmlns:a16="http://schemas.microsoft.com/office/drawing/2014/main" id="{8150046E-7D91-4FE0-ABA5-180AEBDB3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1" y="324"/>
                <a:ext cx="239" cy="72"/>
              </a:xfrm>
              <a:custGeom>
                <a:avLst/>
                <a:gdLst>
                  <a:gd name="T0" fmla="*/ 1311 w 1670"/>
                  <a:gd name="T1" fmla="*/ 54 h 506"/>
                  <a:gd name="T2" fmla="*/ 1291 w 1670"/>
                  <a:gd name="T3" fmla="*/ 96 h 506"/>
                  <a:gd name="T4" fmla="*/ 1295 w 1670"/>
                  <a:gd name="T5" fmla="*/ 119 h 506"/>
                  <a:gd name="T6" fmla="*/ 1267 w 1670"/>
                  <a:gd name="T7" fmla="*/ 162 h 506"/>
                  <a:gd name="T8" fmla="*/ 1174 w 1670"/>
                  <a:gd name="T9" fmla="*/ 266 h 506"/>
                  <a:gd name="T10" fmla="*/ 1145 w 1670"/>
                  <a:gd name="T11" fmla="*/ 274 h 506"/>
                  <a:gd name="T12" fmla="*/ 1150 w 1670"/>
                  <a:gd name="T13" fmla="*/ 260 h 506"/>
                  <a:gd name="T14" fmla="*/ 1105 w 1670"/>
                  <a:gd name="T15" fmla="*/ 223 h 506"/>
                  <a:gd name="T16" fmla="*/ 1075 w 1670"/>
                  <a:gd name="T17" fmla="*/ 229 h 506"/>
                  <a:gd name="T18" fmla="*/ 1009 w 1670"/>
                  <a:gd name="T19" fmla="*/ 229 h 506"/>
                  <a:gd name="T20" fmla="*/ 943 w 1670"/>
                  <a:gd name="T21" fmla="*/ 242 h 506"/>
                  <a:gd name="T22" fmla="*/ 913 w 1670"/>
                  <a:gd name="T23" fmla="*/ 216 h 506"/>
                  <a:gd name="T24" fmla="*/ 910 w 1670"/>
                  <a:gd name="T25" fmla="*/ 191 h 506"/>
                  <a:gd name="T26" fmla="*/ 940 w 1670"/>
                  <a:gd name="T27" fmla="*/ 180 h 506"/>
                  <a:gd name="T28" fmla="*/ 987 w 1670"/>
                  <a:gd name="T29" fmla="*/ 196 h 506"/>
                  <a:gd name="T30" fmla="*/ 996 w 1670"/>
                  <a:gd name="T31" fmla="*/ 139 h 506"/>
                  <a:gd name="T32" fmla="*/ 1021 w 1670"/>
                  <a:gd name="T33" fmla="*/ 107 h 506"/>
                  <a:gd name="T34" fmla="*/ 1023 w 1670"/>
                  <a:gd name="T35" fmla="*/ 58 h 506"/>
                  <a:gd name="T36" fmla="*/ 996 w 1670"/>
                  <a:gd name="T37" fmla="*/ 55 h 506"/>
                  <a:gd name="T38" fmla="*/ 985 w 1670"/>
                  <a:gd name="T39" fmla="*/ 28 h 506"/>
                  <a:gd name="T40" fmla="*/ 962 w 1670"/>
                  <a:gd name="T41" fmla="*/ 17 h 506"/>
                  <a:gd name="T42" fmla="*/ 929 w 1670"/>
                  <a:gd name="T43" fmla="*/ 10 h 506"/>
                  <a:gd name="T44" fmla="*/ 884 w 1670"/>
                  <a:gd name="T45" fmla="*/ 14 h 506"/>
                  <a:gd name="T46" fmla="*/ 876 w 1670"/>
                  <a:gd name="T47" fmla="*/ 39 h 506"/>
                  <a:gd name="T48" fmla="*/ 849 w 1670"/>
                  <a:gd name="T49" fmla="*/ 54 h 506"/>
                  <a:gd name="T50" fmla="*/ 806 w 1670"/>
                  <a:gd name="T51" fmla="*/ 105 h 506"/>
                  <a:gd name="T52" fmla="*/ 790 w 1670"/>
                  <a:gd name="T53" fmla="*/ 137 h 506"/>
                  <a:gd name="T54" fmla="*/ 750 w 1670"/>
                  <a:gd name="T55" fmla="*/ 156 h 506"/>
                  <a:gd name="T56" fmla="*/ 745 w 1670"/>
                  <a:gd name="T57" fmla="*/ 204 h 506"/>
                  <a:gd name="T58" fmla="*/ 683 w 1670"/>
                  <a:gd name="T59" fmla="*/ 203 h 506"/>
                  <a:gd name="T60" fmla="*/ 552 w 1670"/>
                  <a:gd name="T61" fmla="*/ 212 h 506"/>
                  <a:gd name="T62" fmla="*/ 530 w 1670"/>
                  <a:gd name="T63" fmla="*/ 147 h 506"/>
                  <a:gd name="T64" fmla="*/ 462 w 1670"/>
                  <a:gd name="T65" fmla="*/ 80 h 506"/>
                  <a:gd name="T66" fmla="*/ 430 w 1670"/>
                  <a:gd name="T67" fmla="*/ 95 h 506"/>
                  <a:gd name="T68" fmla="*/ 365 w 1670"/>
                  <a:gd name="T69" fmla="*/ 118 h 506"/>
                  <a:gd name="T70" fmla="*/ 295 w 1670"/>
                  <a:gd name="T71" fmla="*/ 157 h 506"/>
                  <a:gd name="T72" fmla="*/ 323 w 1670"/>
                  <a:gd name="T73" fmla="*/ 172 h 506"/>
                  <a:gd name="T74" fmla="*/ 303 w 1670"/>
                  <a:gd name="T75" fmla="*/ 224 h 506"/>
                  <a:gd name="T76" fmla="*/ 369 w 1670"/>
                  <a:gd name="T77" fmla="*/ 326 h 506"/>
                  <a:gd name="T78" fmla="*/ 379 w 1670"/>
                  <a:gd name="T79" fmla="*/ 369 h 506"/>
                  <a:gd name="T80" fmla="*/ 314 w 1670"/>
                  <a:gd name="T81" fmla="*/ 392 h 506"/>
                  <a:gd name="T82" fmla="*/ 237 w 1670"/>
                  <a:gd name="T83" fmla="*/ 387 h 506"/>
                  <a:gd name="T84" fmla="*/ 105 w 1670"/>
                  <a:gd name="T85" fmla="*/ 345 h 506"/>
                  <a:gd name="T86" fmla="*/ 93 w 1670"/>
                  <a:gd name="T87" fmla="*/ 397 h 506"/>
                  <a:gd name="T88" fmla="*/ 71 w 1670"/>
                  <a:gd name="T89" fmla="*/ 410 h 506"/>
                  <a:gd name="T90" fmla="*/ 1666 w 1670"/>
                  <a:gd name="T91" fmla="*/ 506 h 506"/>
                  <a:gd name="T92" fmla="*/ 1603 w 1670"/>
                  <a:gd name="T93" fmla="*/ 448 h 506"/>
                  <a:gd name="T94" fmla="*/ 1548 w 1670"/>
                  <a:gd name="T95" fmla="*/ 479 h 506"/>
                  <a:gd name="T96" fmla="*/ 1493 w 1670"/>
                  <a:gd name="T97" fmla="*/ 385 h 506"/>
                  <a:gd name="T98" fmla="*/ 1473 w 1670"/>
                  <a:gd name="T99" fmla="*/ 364 h 506"/>
                  <a:gd name="T100" fmla="*/ 1457 w 1670"/>
                  <a:gd name="T101" fmla="*/ 339 h 506"/>
                  <a:gd name="T102" fmla="*/ 1393 w 1670"/>
                  <a:gd name="T103" fmla="*/ 269 h 506"/>
                  <a:gd name="T104" fmla="*/ 1337 w 1670"/>
                  <a:gd name="T105" fmla="*/ 48 h 506"/>
                  <a:gd name="T106" fmla="*/ 1333 w 1670"/>
                  <a:gd name="T107" fmla="*/ 35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670" h="506">
                    <a:moveTo>
                      <a:pt x="1329" y="37"/>
                    </a:moveTo>
                    <a:lnTo>
                      <a:pt x="1325" y="41"/>
                    </a:lnTo>
                    <a:lnTo>
                      <a:pt x="1324" y="41"/>
                    </a:lnTo>
                    <a:lnTo>
                      <a:pt x="1312" y="51"/>
                    </a:lnTo>
                    <a:lnTo>
                      <a:pt x="1311" y="54"/>
                    </a:lnTo>
                    <a:lnTo>
                      <a:pt x="1304" y="65"/>
                    </a:lnTo>
                    <a:lnTo>
                      <a:pt x="1295" y="73"/>
                    </a:lnTo>
                    <a:lnTo>
                      <a:pt x="1290" y="92"/>
                    </a:lnTo>
                    <a:lnTo>
                      <a:pt x="1291" y="93"/>
                    </a:lnTo>
                    <a:lnTo>
                      <a:pt x="1291" y="96"/>
                    </a:lnTo>
                    <a:lnTo>
                      <a:pt x="1292" y="96"/>
                    </a:lnTo>
                    <a:lnTo>
                      <a:pt x="1293" y="97"/>
                    </a:lnTo>
                    <a:lnTo>
                      <a:pt x="1296" y="104"/>
                    </a:lnTo>
                    <a:lnTo>
                      <a:pt x="1296" y="119"/>
                    </a:lnTo>
                    <a:lnTo>
                      <a:pt x="1295" y="119"/>
                    </a:lnTo>
                    <a:lnTo>
                      <a:pt x="1294" y="123"/>
                    </a:lnTo>
                    <a:lnTo>
                      <a:pt x="1287" y="143"/>
                    </a:lnTo>
                    <a:lnTo>
                      <a:pt x="1287" y="144"/>
                    </a:lnTo>
                    <a:lnTo>
                      <a:pt x="1275" y="156"/>
                    </a:lnTo>
                    <a:lnTo>
                      <a:pt x="1267" y="162"/>
                    </a:lnTo>
                    <a:lnTo>
                      <a:pt x="1267" y="163"/>
                    </a:lnTo>
                    <a:lnTo>
                      <a:pt x="1265" y="164"/>
                    </a:lnTo>
                    <a:lnTo>
                      <a:pt x="1227" y="197"/>
                    </a:lnTo>
                    <a:lnTo>
                      <a:pt x="1178" y="260"/>
                    </a:lnTo>
                    <a:lnTo>
                      <a:pt x="1174" y="266"/>
                    </a:lnTo>
                    <a:lnTo>
                      <a:pt x="1168" y="272"/>
                    </a:lnTo>
                    <a:lnTo>
                      <a:pt x="1167" y="272"/>
                    </a:lnTo>
                    <a:lnTo>
                      <a:pt x="1157" y="277"/>
                    </a:lnTo>
                    <a:lnTo>
                      <a:pt x="1156" y="277"/>
                    </a:lnTo>
                    <a:lnTo>
                      <a:pt x="1145" y="274"/>
                    </a:lnTo>
                    <a:lnTo>
                      <a:pt x="1144" y="273"/>
                    </a:lnTo>
                    <a:lnTo>
                      <a:pt x="1144" y="271"/>
                    </a:lnTo>
                    <a:lnTo>
                      <a:pt x="1150" y="266"/>
                    </a:lnTo>
                    <a:lnTo>
                      <a:pt x="1151" y="264"/>
                    </a:lnTo>
                    <a:lnTo>
                      <a:pt x="1150" y="260"/>
                    </a:lnTo>
                    <a:lnTo>
                      <a:pt x="1138" y="256"/>
                    </a:lnTo>
                    <a:lnTo>
                      <a:pt x="1137" y="255"/>
                    </a:lnTo>
                    <a:lnTo>
                      <a:pt x="1132" y="238"/>
                    </a:lnTo>
                    <a:lnTo>
                      <a:pt x="1124" y="232"/>
                    </a:lnTo>
                    <a:lnTo>
                      <a:pt x="1105" y="223"/>
                    </a:lnTo>
                    <a:lnTo>
                      <a:pt x="1100" y="222"/>
                    </a:lnTo>
                    <a:lnTo>
                      <a:pt x="1094" y="222"/>
                    </a:lnTo>
                    <a:lnTo>
                      <a:pt x="1081" y="225"/>
                    </a:lnTo>
                    <a:lnTo>
                      <a:pt x="1075" y="228"/>
                    </a:lnTo>
                    <a:lnTo>
                      <a:pt x="1075" y="229"/>
                    </a:lnTo>
                    <a:lnTo>
                      <a:pt x="1058" y="236"/>
                    </a:lnTo>
                    <a:lnTo>
                      <a:pt x="1057" y="235"/>
                    </a:lnTo>
                    <a:lnTo>
                      <a:pt x="1040" y="228"/>
                    </a:lnTo>
                    <a:lnTo>
                      <a:pt x="1024" y="226"/>
                    </a:lnTo>
                    <a:lnTo>
                      <a:pt x="1009" y="229"/>
                    </a:lnTo>
                    <a:lnTo>
                      <a:pt x="1006" y="230"/>
                    </a:lnTo>
                    <a:lnTo>
                      <a:pt x="971" y="236"/>
                    </a:lnTo>
                    <a:lnTo>
                      <a:pt x="952" y="242"/>
                    </a:lnTo>
                    <a:lnTo>
                      <a:pt x="946" y="243"/>
                    </a:lnTo>
                    <a:lnTo>
                      <a:pt x="943" y="242"/>
                    </a:lnTo>
                    <a:lnTo>
                      <a:pt x="921" y="229"/>
                    </a:lnTo>
                    <a:lnTo>
                      <a:pt x="918" y="227"/>
                    </a:lnTo>
                    <a:lnTo>
                      <a:pt x="917" y="226"/>
                    </a:lnTo>
                    <a:lnTo>
                      <a:pt x="913" y="219"/>
                    </a:lnTo>
                    <a:lnTo>
                      <a:pt x="913" y="216"/>
                    </a:lnTo>
                    <a:lnTo>
                      <a:pt x="912" y="214"/>
                    </a:lnTo>
                    <a:lnTo>
                      <a:pt x="912" y="211"/>
                    </a:lnTo>
                    <a:lnTo>
                      <a:pt x="913" y="202"/>
                    </a:lnTo>
                    <a:lnTo>
                      <a:pt x="912" y="196"/>
                    </a:lnTo>
                    <a:lnTo>
                      <a:pt x="910" y="191"/>
                    </a:lnTo>
                    <a:lnTo>
                      <a:pt x="910" y="187"/>
                    </a:lnTo>
                    <a:lnTo>
                      <a:pt x="911" y="186"/>
                    </a:lnTo>
                    <a:lnTo>
                      <a:pt x="918" y="183"/>
                    </a:lnTo>
                    <a:lnTo>
                      <a:pt x="922" y="182"/>
                    </a:lnTo>
                    <a:lnTo>
                      <a:pt x="940" y="180"/>
                    </a:lnTo>
                    <a:lnTo>
                      <a:pt x="941" y="180"/>
                    </a:lnTo>
                    <a:lnTo>
                      <a:pt x="957" y="189"/>
                    </a:lnTo>
                    <a:lnTo>
                      <a:pt x="983" y="195"/>
                    </a:lnTo>
                    <a:lnTo>
                      <a:pt x="984" y="195"/>
                    </a:lnTo>
                    <a:lnTo>
                      <a:pt x="987" y="196"/>
                    </a:lnTo>
                    <a:lnTo>
                      <a:pt x="1007" y="206"/>
                    </a:lnTo>
                    <a:lnTo>
                      <a:pt x="1006" y="203"/>
                    </a:lnTo>
                    <a:lnTo>
                      <a:pt x="1002" y="184"/>
                    </a:lnTo>
                    <a:lnTo>
                      <a:pt x="1002" y="183"/>
                    </a:lnTo>
                    <a:lnTo>
                      <a:pt x="996" y="139"/>
                    </a:lnTo>
                    <a:lnTo>
                      <a:pt x="996" y="137"/>
                    </a:lnTo>
                    <a:lnTo>
                      <a:pt x="1008" y="125"/>
                    </a:lnTo>
                    <a:lnTo>
                      <a:pt x="1017" y="118"/>
                    </a:lnTo>
                    <a:lnTo>
                      <a:pt x="1022" y="112"/>
                    </a:lnTo>
                    <a:lnTo>
                      <a:pt x="1021" y="107"/>
                    </a:lnTo>
                    <a:lnTo>
                      <a:pt x="1017" y="104"/>
                    </a:lnTo>
                    <a:lnTo>
                      <a:pt x="1016" y="102"/>
                    </a:lnTo>
                    <a:lnTo>
                      <a:pt x="1017" y="88"/>
                    </a:lnTo>
                    <a:lnTo>
                      <a:pt x="1017" y="87"/>
                    </a:lnTo>
                    <a:lnTo>
                      <a:pt x="1023" y="58"/>
                    </a:lnTo>
                    <a:lnTo>
                      <a:pt x="1017" y="56"/>
                    </a:lnTo>
                    <a:lnTo>
                      <a:pt x="1012" y="56"/>
                    </a:lnTo>
                    <a:lnTo>
                      <a:pt x="1009" y="57"/>
                    </a:lnTo>
                    <a:lnTo>
                      <a:pt x="1006" y="57"/>
                    </a:lnTo>
                    <a:lnTo>
                      <a:pt x="996" y="55"/>
                    </a:lnTo>
                    <a:lnTo>
                      <a:pt x="991" y="49"/>
                    </a:lnTo>
                    <a:lnTo>
                      <a:pt x="990" y="48"/>
                    </a:lnTo>
                    <a:lnTo>
                      <a:pt x="986" y="40"/>
                    </a:lnTo>
                    <a:lnTo>
                      <a:pt x="985" y="33"/>
                    </a:lnTo>
                    <a:lnTo>
                      <a:pt x="985" y="28"/>
                    </a:lnTo>
                    <a:lnTo>
                      <a:pt x="981" y="24"/>
                    </a:lnTo>
                    <a:lnTo>
                      <a:pt x="971" y="20"/>
                    </a:lnTo>
                    <a:lnTo>
                      <a:pt x="969" y="19"/>
                    </a:lnTo>
                    <a:lnTo>
                      <a:pt x="963" y="17"/>
                    </a:lnTo>
                    <a:lnTo>
                      <a:pt x="962" y="17"/>
                    </a:lnTo>
                    <a:lnTo>
                      <a:pt x="960" y="16"/>
                    </a:lnTo>
                    <a:lnTo>
                      <a:pt x="936" y="15"/>
                    </a:lnTo>
                    <a:lnTo>
                      <a:pt x="931" y="13"/>
                    </a:lnTo>
                    <a:lnTo>
                      <a:pt x="930" y="13"/>
                    </a:lnTo>
                    <a:lnTo>
                      <a:pt x="929" y="10"/>
                    </a:lnTo>
                    <a:lnTo>
                      <a:pt x="928" y="10"/>
                    </a:lnTo>
                    <a:lnTo>
                      <a:pt x="926" y="2"/>
                    </a:lnTo>
                    <a:lnTo>
                      <a:pt x="916" y="0"/>
                    </a:lnTo>
                    <a:lnTo>
                      <a:pt x="891" y="9"/>
                    </a:lnTo>
                    <a:lnTo>
                      <a:pt x="884" y="14"/>
                    </a:lnTo>
                    <a:lnTo>
                      <a:pt x="880" y="20"/>
                    </a:lnTo>
                    <a:lnTo>
                      <a:pt x="881" y="23"/>
                    </a:lnTo>
                    <a:lnTo>
                      <a:pt x="881" y="24"/>
                    </a:lnTo>
                    <a:lnTo>
                      <a:pt x="880" y="26"/>
                    </a:lnTo>
                    <a:lnTo>
                      <a:pt x="876" y="39"/>
                    </a:lnTo>
                    <a:lnTo>
                      <a:pt x="875" y="40"/>
                    </a:lnTo>
                    <a:lnTo>
                      <a:pt x="857" y="50"/>
                    </a:lnTo>
                    <a:lnTo>
                      <a:pt x="855" y="50"/>
                    </a:lnTo>
                    <a:lnTo>
                      <a:pt x="850" y="53"/>
                    </a:lnTo>
                    <a:lnTo>
                      <a:pt x="849" y="54"/>
                    </a:lnTo>
                    <a:lnTo>
                      <a:pt x="828" y="93"/>
                    </a:lnTo>
                    <a:lnTo>
                      <a:pt x="827" y="93"/>
                    </a:lnTo>
                    <a:lnTo>
                      <a:pt x="813" y="97"/>
                    </a:lnTo>
                    <a:lnTo>
                      <a:pt x="807" y="101"/>
                    </a:lnTo>
                    <a:lnTo>
                      <a:pt x="806" y="105"/>
                    </a:lnTo>
                    <a:lnTo>
                      <a:pt x="802" y="115"/>
                    </a:lnTo>
                    <a:lnTo>
                      <a:pt x="802" y="116"/>
                    </a:lnTo>
                    <a:lnTo>
                      <a:pt x="801" y="117"/>
                    </a:lnTo>
                    <a:lnTo>
                      <a:pt x="792" y="137"/>
                    </a:lnTo>
                    <a:lnTo>
                      <a:pt x="790" y="137"/>
                    </a:lnTo>
                    <a:lnTo>
                      <a:pt x="781" y="139"/>
                    </a:lnTo>
                    <a:lnTo>
                      <a:pt x="756" y="153"/>
                    </a:lnTo>
                    <a:lnTo>
                      <a:pt x="753" y="155"/>
                    </a:lnTo>
                    <a:lnTo>
                      <a:pt x="751" y="156"/>
                    </a:lnTo>
                    <a:lnTo>
                      <a:pt x="750" y="156"/>
                    </a:lnTo>
                    <a:lnTo>
                      <a:pt x="755" y="189"/>
                    </a:lnTo>
                    <a:lnTo>
                      <a:pt x="755" y="190"/>
                    </a:lnTo>
                    <a:lnTo>
                      <a:pt x="752" y="198"/>
                    </a:lnTo>
                    <a:lnTo>
                      <a:pt x="751" y="198"/>
                    </a:lnTo>
                    <a:lnTo>
                      <a:pt x="745" y="204"/>
                    </a:lnTo>
                    <a:lnTo>
                      <a:pt x="711" y="213"/>
                    </a:lnTo>
                    <a:lnTo>
                      <a:pt x="702" y="211"/>
                    </a:lnTo>
                    <a:lnTo>
                      <a:pt x="696" y="206"/>
                    </a:lnTo>
                    <a:lnTo>
                      <a:pt x="689" y="204"/>
                    </a:lnTo>
                    <a:lnTo>
                      <a:pt x="683" y="203"/>
                    </a:lnTo>
                    <a:lnTo>
                      <a:pt x="681" y="203"/>
                    </a:lnTo>
                    <a:lnTo>
                      <a:pt x="650" y="198"/>
                    </a:lnTo>
                    <a:lnTo>
                      <a:pt x="649" y="198"/>
                    </a:lnTo>
                    <a:lnTo>
                      <a:pt x="604" y="189"/>
                    </a:lnTo>
                    <a:lnTo>
                      <a:pt x="552" y="212"/>
                    </a:lnTo>
                    <a:lnTo>
                      <a:pt x="551" y="212"/>
                    </a:lnTo>
                    <a:lnTo>
                      <a:pt x="542" y="215"/>
                    </a:lnTo>
                    <a:lnTo>
                      <a:pt x="541" y="215"/>
                    </a:lnTo>
                    <a:lnTo>
                      <a:pt x="540" y="214"/>
                    </a:lnTo>
                    <a:lnTo>
                      <a:pt x="530" y="147"/>
                    </a:lnTo>
                    <a:lnTo>
                      <a:pt x="531" y="146"/>
                    </a:lnTo>
                    <a:lnTo>
                      <a:pt x="558" y="86"/>
                    </a:lnTo>
                    <a:lnTo>
                      <a:pt x="543" y="65"/>
                    </a:lnTo>
                    <a:lnTo>
                      <a:pt x="540" y="66"/>
                    </a:lnTo>
                    <a:lnTo>
                      <a:pt x="462" y="80"/>
                    </a:lnTo>
                    <a:lnTo>
                      <a:pt x="448" y="77"/>
                    </a:lnTo>
                    <a:lnTo>
                      <a:pt x="445" y="78"/>
                    </a:lnTo>
                    <a:lnTo>
                      <a:pt x="444" y="78"/>
                    </a:lnTo>
                    <a:lnTo>
                      <a:pt x="440" y="82"/>
                    </a:lnTo>
                    <a:lnTo>
                      <a:pt x="430" y="95"/>
                    </a:lnTo>
                    <a:lnTo>
                      <a:pt x="429" y="95"/>
                    </a:lnTo>
                    <a:lnTo>
                      <a:pt x="402" y="102"/>
                    </a:lnTo>
                    <a:lnTo>
                      <a:pt x="394" y="102"/>
                    </a:lnTo>
                    <a:lnTo>
                      <a:pt x="371" y="114"/>
                    </a:lnTo>
                    <a:lnTo>
                      <a:pt x="365" y="118"/>
                    </a:lnTo>
                    <a:lnTo>
                      <a:pt x="303" y="153"/>
                    </a:lnTo>
                    <a:lnTo>
                      <a:pt x="302" y="153"/>
                    </a:lnTo>
                    <a:lnTo>
                      <a:pt x="298" y="154"/>
                    </a:lnTo>
                    <a:lnTo>
                      <a:pt x="295" y="156"/>
                    </a:lnTo>
                    <a:lnTo>
                      <a:pt x="295" y="157"/>
                    </a:lnTo>
                    <a:lnTo>
                      <a:pt x="305" y="160"/>
                    </a:lnTo>
                    <a:lnTo>
                      <a:pt x="313" y="158"/>
                    </a:lnTo>
                    <a:lnTo>
                      <a:pt x="315" y="159"/>
                    </a:lnTo>
                    <a:lnTo>
                      <a:pt x="321" y="168"/>
                    </a:lnTo>
                    <a:lnTo>
                      <a:pt x="323" y="172"/>
                    </a:lnTo>
                    <a:lnTo>
                      <a:pt x="326" y="186"/>
                    </a:lnTo>
                    <a:lnTo>
                      <a:pt x="326" y="187"/>
                    </a:lnTo>
                    <a:lnTo>
                      <a:pt x="324" y="197"/>
                    </a:lnTo>
                    <a:lnTo>
                      <a:pt x="311" y="216"/>
                    </a:lnTo>
                    <a:lnTo>
                      <a:pt x="303" y="224"/>
                    </a:lnTo>
                    <a:lnTo>
                      <a:pt x="314" y="252"/>
                    </a:lnTo>
                    <a:lnTo>
                      <a:pt x="315" y="256"/>
                    </a:lnTo>
                    <a:lnTo>
                      <a:pt x="365" y="319"/>
                    </a:lnTo>
                    <a:lnTo>
                      <a:pt x="369" y="325"/>
                    </a:lnTo>
                    <a:lnTo>
                      <a:pt x="369" y="326"/>
                    </a:lnTo>
                    <a:lnTo>
                      <a:pt x="375" y="340"/>
                    </a:lnTo>
                    <a:lnTo>
                      <a:pt x="380" y="361"/>
                    </a:lnTo>
                    <a:lnTo>
                      <a:pt x="381" y="368"/>
                    </a:lnTo>
                    <a:lnTo>
                      <a:pt x="381" y="369"/>
                    </a:lnTo>
                    <a:lnTo>
                      <a:pt x="379" y="369"/>
                    </a:lnTo>
                    <a:lnTo>
                      <a:pt x="364" y="366"/>
                    </a:lnTo>
                    <a:lnTo>
                      <a:pt x="363" y="367"/>
                    </a:lnTo>
                    <a:lnTo>
                      <a:pt x="321" y="390"/>
                    </a:lnTo>
                    <a:lnTo>
                      <a:pt x="321" y="391"/>
                    </a:lnTo>
                    <a:lnTo>
                      <a:pt x="314" y="392"/>
                    </a:lnTo>
                    <a:lnTo>
                      <a:pt x="312" y="393"/>
                    </a:lnTo>
                    <a:lnTo>
                      <a:pt x="296" y="393"/>
                    </a:lnTo>
                    <a:lnTo>
                      <a:pt x="276" y="388"/>
                    </a:lnTo>
                    <a:lnTo>
                      <a:pt x="252" y="385"/>
                    </a:lnTo>
                    <a:lnTo>
                      <a:pt x="237" y="387"/>
                    </a:lnTo>
                    <a:lnTo>
                      <a:pt x="235" y="385"/>
                    </a:lnTo>
                    <a:lnTo>
                      <a:pt x="224" y="337"/>
                    </a:lnTo>
                    <a:lnTo>
                      <a:pt x="124" y="343"/>
                    </a:lnTo>
                    <a:lnTo>
                      <a:pt x="119" y="344"/>
                    </a:lnTo>
                    <a:lnTo>
                      <a:pt x="105" y="345"/>
                    </a:lnTo>
                    <a:lnTo>
                      <a:pt x="54" y="348"/>
                    </a:lnTo>
                    <a:lnTo>
                      <a:pt x="57" y="361"/>
                    </a:lnTo>
                    <a:lnTo>
                      <a:pt x="61" y="371"/>
                    </a:lnTo>
                    <a:lnTo>
                      <a:pt x="68" y="383"/>
                    </a:lnTo>
                    <a:lnTo>
                      <a:pt x="93" y="397"/>
                    </a:lnTo>
                    <a:lnTo>
                      <a:pt x="84" y="409"/>
                    </a:lnTo>
                    <a:lnTo>
                      <a:pt x="83" y="410"/>
                    </a:lnTo>
                    <a:lnTo>
                      <a:pt x="81" y="413"/>
                    </a:lnTo>
                    <a:lnTo>
                      <a:pt x="75" y="405"/>
                    </a:lnTo>
                    <a:lnTo>
                      <a:pt x="71" y="410"/>
                    </a:lnTo>
                    <a:lnTo>
                      <a:pt x="71" y="411"/>
                    </a:lnTo>
                    <a:lnTo>
                      <a:pt x="70" y="411"/>
                    </a:lnTo>
                    <a:lnTo>
                      <a:pt x="69" y="414"/>
                    </a:lnTo>
                    <a:lnTo>
                      <a:pt x="0" y="506"/>
                    </a:lnTo>
                    <a:lnTo>
                      <a:pt x="1666" y="506"/>
                    </a:lnTo>
                    <a:lnTo>
                      <a:pt x="1670" y="487"/>
                    </a:lnTo>
                    <a:lnTo>
                      <a:pt x="1630" y="461"/>
                    </a:lnTo>
                    <a:lnTo>
                      <a:pt x="1626" y="459"/>
                    </a:lnTo>
                    <a:lnTo>
                      <a:pt x="1618" y="453"/>
                    </a:lnTo>
                    <a:lnTo>
                      <a:pt x="1603" y="448"/>
                    </a:lnTo>
                    <a:lnTo>
                      <a:pt x="1590" y="452"/>
                    </a:lnTo>
                    <a:lnTo>
                      <a:pt x="1577" y="458"/>
                    </a:lnTo>
                    <a:lnTo>
                      <a:pt x="1576" y="458"/>
                    </a:lnTo>
                    <a:lnTo>
                      <a:pt x="1568" y="461"/>
                    </a:lnTo>
                    <a:lnTo>
                      <a:pt x="1548" y="479"/>
                    </a:lnTo>
                    <a:lnTo>
                      <a:pt x="1546" y="479"/>
                    </a:lnTo>
                    <a:lnTo>
                      <a:pt x="1500" y="466"/>
                    </a:lnTo>
                    <a:lnTo>
                      <a:pt x="1499" y="465"/>
                    </a:lnTo>
                    <a:lnTo>
                      <a:pt x="1497" y="453"/>
                    </a:lnTo>
                    <a:lnTo>
                      <a:pt x="1493" y="385"/>
                    </a:lnTo>
                    <a:lnTo>
                      <a:pt x="1488" y="382"/>
                    </a:lnTo>
                    <a:lnTo>
                      <a:pt x="1481" y="375"/>
                    </a:lnTo>
                    <a:lnTo>
                      <a:pt x="1475" y="367"/>
                    </a:lnTo>
                    <a:lnTo>
                      <a:pt x="1473" y="365"/>
                    </a:lnTo>
                    <a:lnTo>
                      <a:pt x="1473" y="364"/>
                    </a:lnTo>
                    <a:lnTo>
                      <a:pt x="1468" y="351"/>
                    </a:lnTo>
                    <a:lnTo>
                      <a:pt x="1467" y="350"/>
                    </a:lnTo>
                    <a:lnTo>
                      <a:pt x="1462" y="344"/>
                    </a:lnTo>
                    <a:lnTo>
                      <a:pt x="1457" y="340"/>
                    </a:lnTo>
                    <a:lnTo>
                      <a:pt x="1457" y="339"/>
                    </a:lnTo>
                    <a:lnTo>
                      <a:pt x="1441" y="322"/>
                    </a:lnTo>
                    <a:lnTo>
                      <a:pt x="1442" y="322"/>
                    </a:lnTo>
                    <a:lnTo>
                      <a:pt x="1440" y="321"/>
                    </a:lnTo>
                    <a:lnTo>
                      <a:pt x="1393" y="271"/>
                    </a:lnTo>
                    <a:lnTo>
                      <a:pt x="1393" y="269"/>
                    </a:lnTo>
                    <a:lnTo>
                      <a:pt x="1443" y="172"/>
                    </a:lnTo>
                    <a:lnTo>
                      <a:pt x="1402" y="74"/>
                    </a:lnTo>
                    <a:lnTo>
                      <a:pt x="1353" y="75"/>
                    </a:lnTo>
                    <a:lnTo>
                      <a:pt x="1344" y="65"/>
                    </a:lnTo>
                    <a:lnTo>
                      <a:pt x="1337" y="48"/>
                    </a:lnTo>
                    <a:lnTo>
                      <a:pt x="1337" y="47"/>
                    </a:lnTo>
                    <a:lnTo>
                      <a:pt x="1338" y="39"/>
                    </a:lnTo>
                    <a:lnTo>
                      <a:pt x="1338" y="36"/>
                    </a:lnTo>
                    <a:lnTo>
                      <a:pt x="1337" y="35"/>
                    </a:lnTo>
                    <a:lnTo>
                      <a:pt x="1333" y="35"/>
                    </a:lnTo>
                    <a:lnTo>
                      <a:pt x="1329" y="3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0" name="Freeform 43">
                <a:extLst>
                  <a:ext uri="{FF2B5EF4-FFF2-40B4-BE49-F238E27FC236}">
                    <a16:creationId xmlns:a16="http://schemas.microsoft.com/office/drawing/2014/main" id="{424C2BDB-FC6E-49C8-A8F1-AF9643FF34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" y="394"/>
                <a:ext cx="9" cy="2"/>
              </a:xfrm>
              <a:custGeom>
                <a:avLst/>
                <a:gdLst>
                  <a:gd name="T0" fmla="*/ 61 w 61"/>
                  <a:gd name="T1" fmla="*/ 16 h 16"/>
                  <a:gd name="T2" fmla="*/ 60 w 61"/>
                  <a:gd name="T3" fmla="*/ 12 h 16"/>
                  <a:gd name="T4" fmla="*/ 15 w 61"/>
                  <a:gd name="T5" fmla="*/ 0 h 16"/>
                  <a:gd name="T6" fmla="*/ 11 w 61"/>
                  <a:gd name="T7" fmla="*/ 0 h 16"/>
                  <a:gd name="T8" fmla="*/ 0 w 61"/>
                  <a:gd name="T9" fmla="*/ 16 h 16"/>
                  <a:gd name="T10" fmla="*/ 61 w 61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16">
                    <a:moveTo>
                      <a:pt x="61" y="16"/>
                    </a:moveTo>
                    <a:lnTo>
                      <a:pt x="60" y="12"/>
                    </a:lnTo>
                    <a:lnTo>
                      <a:pt x="15" y="0"/>
                    </a:lnTo>
                    <a:lnTo>
                      <a:pt x="11" y="0"/>
                    </a:lnTo>
                    <a:lnTo>
                      <a:pt x="0" y="16"/>
                    </a:lnTo>
                    <a:lnTo>
                      <a:pt x="61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1" name="Freeform 44">
                <a:extLst>
                  <a:ext uri="{FF2B5EF4-FFF2-40B4-BE49-F238E27FC236}">
                    <a16:creationId xmlns:a16="http://schemas.microsoft.com/office/drawing/2014/main" id="{C9E8F4CF-2C5C-414A-8B57-054494AAD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" y="540"/>
                <a:ext cx="818" cy="73"/>
              </a:xfrm>
              <a:custGeom>
                <a:avLst/>
                <a:gdLst>
                  <a:gd name="T0" fmla="*/ 5448 w 5727"/>
                  <a:gd name="T1" fmla="*/ 329 h 506"/>
                  <a:gd name="T2" fmla="*/ 5422 w 5727"/>
                  <a:gd name="T3" fmla="*/ 311 h 506"/>
                  <a:gd name="T4" fmla="*/ 5362 w 5727"/>
                  <a:gd name="T5" fmla="*/ 341 h 506"/>
                  <a:gd name="T6" fmla="*/ 5348 w 5727"/>
                  <a:gd name="T7" fmla="*/ 339 h 506"/>
                  <a:gd name="T8" fmla="*/ 5326 w 5727"/>
                  <a:gd name="T9" fmla="*/ 342 h 506"/>
                  <a:gd name="T10" fmla="*/ 5308 w 5727"/>
                  <a:gd name="T11" fmla="*/ 311 h 506"/>
                  <a:gd name="T12" fmla="*/ 5261 w 5727"/>
                  <a:gd name="T13" fmla="*/ 317 h 506"/>
                  <a:gd name="T14" fmla="*/ 5235 w 5727"/>
                  <a:gd name="T15" fmla="*/ 311 h 506"/>
                  <a:gd name="T16" fmla="*/ 5193 w 5727"/>
                  <a:gd name="T17" fmla="*/ 332 h 506"/>
                  <a:gd name="T18" fmla="*/ 5154 w 5727"/>
                  <a:gd name="T19" fmla="*/ 305 h 506"/>
                  <a:gd name="T20" fmla="*/ 5132 w 5727"/>
                  <a:gd name="T21" fmla="*/ 297 h 506"/>
                  <a:gd name="T22" fmla="*/ 5080 w 5727"/>
                  <a:gd name="T23" fmla="*/ 301 h 506"/>
                  <a:gd name="T24" fmla="*/ 5071 w 5727"/>
                  <a:gd name="T25" fmla="*/ 325 h 506"/>
                  <a:gd name="T26" fmla="*/ 5034 w 5727"/>
                  <a:gd name="T27" fmla="*/ 326 h 506"/>
                  <a:gd name="T28" fmla="*/ 4983 w 5727"/>
                  <a:gd name="T29" fmla="*/ 342 h 506"/>
                  <a:gd name="T30" fmla="*/ 4989 w 5727"/>
                  <a:gd name="T31" fmla="*/ 305 h 506"/>
                  <a:gd name="T32" fmla="*/ 4998 w 5727"/>
                  <a:gd name="T33" fmla="*/ 265 h 506"/>
                  <a:gd name="T34" fmla="*/ 4991 w 5727"/>
                  <a:gd name="T35" fmla="*/ 225 h 506"/>
                  <a:gd name="T36" fmla="*/ 4986 w 5727"/>
                  <a:gd name="T37" fmla="*/ 202 h 506"/>
                  <a:gd name="T38" fmla="*/ 4944 w 5727"/>
                  <a:gd name="T39" fmla="*/ 188 h 506"/>
                  <a:gd name="T40" fmla="*/ 4917 w 5727"/>
                  <a:gd name="T41" fmla="*/ 151 h 506"/>
                  <a:gd name="T42" fmla="*/ 4899 w 5727"/>
                  <a:gd name="T43" fmla="*/ 106 h 506"/>
                  <a:gd name="T44" fmla="*/ 4902 w 5727"/>
                  <a:gd name="T45" fmla="*/ 49 h 506"/>
                  <a:gd name="T46" fmla="*/ 4950 w 5727"/>
                  <a:gd name="T47" fmla="*/ 24 h 506"/>
                  <a:gd name="T48" fmla="*/ 4966 w 5727"/>
                  <a:gd name="T49" fmla="*/ 0 h 506"/>
                  <a:gd name="T50" fmla="*/ 28 w 5727"/>
                  <a:gd name="T51" fmla="*/ 22 h 506"/>
                  <a:gd name="T52" fmla="*/ 30 w 5727"/>
                  <a:gd name="T53" fmla="*/ 54 h 506"/>
                  <a:gd name="T54" fmla="*/ 25 w 5727"/>
                  <a:gd name="T55" fmla="*/ 109 h 506"/>
                  <a:gd name="T56" fmla="*/ 29 w 5727"/>
                  <a:gd name="T57" fmla="*/ 147 h 506"/>
                  <a:gd name="T58" fmla="*/ 39 w 5727"/>
                  <a:gd name="T59" fmla="*/ 180 h 506"/>
                  <a:gd name="T60" fmla="*/ 61 w 5727"/>
                  <a:gd name="T61" fmla="*/ 246 h 506"/>
                  <a:gd name="T62" fmla="*/ 136 w 5727"/>
                  <a:gd name="T63" fmla="*/ 258 h 506"/>
                  <a:gd name="T64" fmla="*/ 209 w 5727"/>
                  <a:gd name="T65" fmla="*/ 297 h 506"/>
                  <a:gd name="T66" fmla="*/ 255 w 5727"/>
                  <a:gd name="T67" fmla="*/ 357 h 506"/>
                  <a:gd name="T68" fmla="*/ 281 w 5727"/>
                  <a:gd name="T69" fmla="*/ 418 h 506"/>
                  <a:gd name="T70" fmla="*/ 319 w 5727"/>
                  <a:gd name="T71" fmla="*/ 475 h 506"/>
                  <a:gd name="T72" fmla="*/ 413 w 5727"/>
                  <a:gd name="T73" fmla="*/ 499 h 506"/>
                  <a:gd name="T74" fmla="*/ 563 w 5727"/>
                  <a:gd name="T75" fmla="*/ 480 h 506"/>
                  <a:gd name="T76" fmla="*/ 557 w 5727"/>
                  <a:gd name="T77" fmla="*/ 457 h 506"/>
                  <a:gd name="T78" fmla="*/ 577 w 5727"/>
                  <a:gd name="T79" fmla="*/ 427 h 506"/>
                  <a:gd name="T80" fmla="*/ 597 w 5727"/>
                  <a:gd name="T81" fmla="*/ 430 h 506"/>
                  <a:gd name="T82" fmla="*/ 648 w 5727"/>
                  <a:gd name="T83" fmla="*/ 403 h 506"/>
                  <a:gd name="T84" fmla="*/ 682 w 5727"/>
                  <a:gd name="T85" fmla="*/ 379 h 506"/>
                  <a:gd name="T86" fmla="*/ 719 w 5727"/>
                  <a:gd name="T87" fmla="*/ 371 h 506"/>
                  <a:gd name="T88" fmla="*/ 777 w 5727"/>
                  <a:gd name="T89" fmla="*/ 365 h 506"/>
                  <a:gd name="T90" fmla="*/ 816 w 5727"/>
                  <a:gd name="T91" fmla="*/ 357 h 506"/>
                  <a:gd name="T92" fmla="*/ 831 w 5727"/>
                  <a:gd name="T93" fmla="*/ 328 h 506"/>
                  <a:gd name="T94" fmla="*/ 858 w 5727"/>
                  <a:gd name="T95" fmla="*/ 337 h 506"/>
                  <a:gd name="T96" fmla="*/ 900 w 5727"/>
                  <a:gd name="T97" fmla="*/ 344 h 506"/>
                  <a:gd name="T98" fmla="*/ 954 w 5727"/>
                  <a:gd name="T99" fmla="*/ 432 h 506"/>
                  <a:gd name="T100" fmla="*/ 977 w 5727"/>
                  <a:gd name="T101" fmla="*/ 468 h 506"/>
                  <a:gd name="T102" fmla="*/ 977 w 5727"/>
                  <a:gd name="T103" fmla="*/ 504 h 506"/>
                  <a:gd name="T104" fmla="*/ 5709 w 5727"/>
                  <a:gd name="T105" fmla="*/ 472 h 506"/>
                  <a:gd name="T106" fmla="*/ 5680 w 5727"/>
                  <a:gd name="T107" fmla="*/ 409 h 506"/>
                  <a:gd name="T108" fmla="*/ 5607 w 5727"/>
                  <a:gd name="T109" fmla="*/ 409 h 506"/>
                  <a:gd name="T110" fmla="*/ 5554 w 5727"/>
                  <a:gd name="T111" fmla="*/ 417 h 506"/>
                  <a:gd name="T112" fmla="*/ 5548 w 5727"/>
                  <a:gd name="T113" fmla="*/ 370 h 506"/>
                  <a:gd name="T114" fmla="*/ 5521 w 5727"/>
                  <a:gd name="T115" fmla="*/ 33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727" h="506">
                    <a:moveTo>
                      <a:pt x="5508" y="326"/>
                    </a:moveTo>
                    <a:lnTo>
                      <a:pt x="5486" y="331"/>
                    </a:lnTo>
                    <a:lnTo>
                      <a:pt x="5460" y="332"/>
                    </a:lnTo>
                    <a:lnTo>
                      <a:pt x="5455" y="330"/>
                    </a:lnTo>
                    <a:lnTo>
                      <a:pt x="5448" y="330"/>
                    </a:lnTo>
                    <a:lnTo>
                      <a:pt x="5448" y="329"/>
                    </a:lnTo>
                    <a:lnTo>
                      <a:pt x="5446" y="328"/>
                    </a:lnTo>
                    <a:lnTo>
                      <a:pt x="5443" y="328"/>
                    </a:lnTo>
                    <a:lnTo>
                      <a:pt x="5443" y="326"/>
                    </a:lnTo>
                    <a:lnTo>
                      <a:pt x="5444" y="320"/>
                    </a:lnTo>
                    <a:lnTo>
                      <a:pt x="5441" y="316"/>
                    </a:lnTo>
                    <a:lnTo>
                      <a:pt x="5422" y="311"/>
                    </a:lnTo>
                    <a:lnTo>
                      <a:pt x="5420" y="311"/>
                    </a:lnTo>
                    <a:lnTo>
                      <a:pt x="5417" y="312"/>
                    </a:lnTo>
                    <a:lnTo>
                      <a:pt x="5391" y="323"/>
                    </a:lnTo>
                    <a:lnTo>
                      <a:pt x="5390" y="323"/>
                    </a:lnTo>
                    <a:lnTo>
                      <a:pt x="5375" y="326"/>
                    </a:lnTo>
                    <a:lnTo>
                      <a:pt x="5362" y="341"/>
                    </a:lnTo>
                    <a:lnTo>
                      <a:pt x="5361" y="341"/>
                    </a:lnTo>
                    <a:lnTo>
                      <a:pt x="5359" y="342"/>
                    </a:lnTo>
                    <a:lnTo>
                      <a:pt x="5358" y="342"/>
                    </a:lnTo>
                    <a:lnTo>
                      <a:pt x="5351" y="343"/>
                    </a:lnTo>
                    <a:lnTo>
                      <a:pt x="5349" y="342"/>
                    </a:lnTo>
                    <a:lnTo>
                      <a:pt x="5348" y="339"/>
                    </a:lnTo>
                    <a:lnTo>
                      <a:pt x="5343" y="331"/>
                    </a:lnTo>
                    <a:lnTo>
                      <a:pt x="5339" y="332"/>
                    </a:lnTo>
                    <a:lnTo>
                      <a:pt x="5332" y="336"/>
                    </a:lnTo>
                    <a:lnTo>
                      <a:pt x="5330" y="341"/>
                    </a:lnTo>
                    <a:lnTo>
                      <a:pt x="5329" y="342"/>
                    </a:lnTo>
                    <a:lnTo>
                      <a:pt x="5326" y="342"/>
                    </a:lnTo>
                    <a:lnTo>
                      <a:pt x="5321" y="338"/>
                    </a:lnTo>
                    <a:lnTo>
                      <a:pt x="5311" y="332"/>
                    </a:lnTo>
                    <a:lnTo>
                      <a:pt x="5307" y="328"/>
                    </a:lnTo>
                    <a:lnTo>
                      <a:pt x="5307" y="325"/>
                    </a:lnTo>
                    <a:lnTo>
                      <a:pt x="5308" y="321"/>
                    </a:lnTo>
                    <a:lnTo>
                      <a:pt x="5308" y="311"/>
                    </a:lnTo>
                    <a:lnTo>
                      <a:pt x="5303" y="298"/>
                    </a:lnTo>
                    <a:lnTo>
                      <a:pt x="5302" y="296"/>
                    </a:lnTo>
                    <a:lnTo>
                      <a:pt x="5287" y="307"/>
                    </a:lnTo>
                    <a:lnTo>
                      <a:pt x="5276" y="309"/>
                    </a:lnTo>
                    <a:lnTo>
                      <a:pt x="5273" y="311"/>
                    </a:lnTo>
                    <a:lnTo>
                      <a:pt x="5261" y="317"/>
                    </a:lnTo>
                    <a:lnTo>
                      <a:pt x="5249" y="329"/>
                    </a:lnTo>
                    <a:lnTo>
                      <a:pt x="5245" y="332"/>
                    </a:lnTo>
                    <a:lnTo>
                      <a:pt x="5243" y="332"/>
                    </a:lnTo>
                    <a:lnTo>
                      <a:pt x="5242" y="331"/>
                    </a:lnTo>
                    <a:lnTo>
                      <a:pt x="5239" y="324"/>
                    </a:lnTo>
                    <a:lnTo>
                      <a:pt x="5235" y="311"/>
                    </a:lnTo>
                    <a:lnTo>
                      <a:pt x="5227" y="314"/>
                    </a:lnTo>
                    <a:lnTo>
                      <a:pt x="5225" y="315"/>
                    </a:lnTo>
                    <a:lnTo>
                      <a:pt x="5218" y="322"/>
                    </a:lnTo>
                    <a:lnTo>
                      <a:pt x="5217" y="322"/>
                    </a:lnTo>
                    <a:lnTo>
                      <a:pt x="5204" y="326"/>
                    </a:lnTo>
                    <a:lnTo>
                      <a:pt x="5193" y="332"/>
                    </a:lnTo>
                    <a:lnTo>
                      <a:pt x="5188" y="334"/>
                    </a:lnTo>
                    <a:lnTo>
                      <a:pt x="5187" y="335"/>
                    </a:lnTo>
                    <a:lnTo>
                      <a:pt x="5175" y="335"/>
                    </a:lnTo>
                    <a:lnTo>
                      <a:pt x="5173" y="331"/>
                    </a:lnTo>
                    <a:lnTo>
                      <a:pt x="5171" y="329"/>
                    </a:lnTo>
                    <a:lnTo>
                      <a:pt x="5154" y="305"/>
                    </a:lnTo>
                    <a:lnTo>
                      <a:pt x="5154" y="304"/>
                    </a:lnTo>
                    <a:lnTo>
                      <a:pt x="5152" y="301"/>
                    </a:lnTo>
                    <a:lnTo>
                      <a:pt x="5144" y="307"/>
                    </a:lnTo>
                    <a:lnTo>
                      <a:pt x="5139" y="308"/>
                    </a:lnTo>
                    <a:lnTo>
                      <a:pt x="5137" y="307"/>
                    </a:lnTo>
                    <a:lnTo>
                      <a:pt x="5132" y="297"/>
                    </a:lnTo>
                    <a:lnTo>
                      <a:pt x="5124" y="269"/>
                    </a:lnTo>
                    <a:lnTo>
                      <a:pt x="5120" y="268"/>
                    </a:lnTo>
                    <a:lnTo>
                      <a:pt x="5117" y="269"/>
                    </a:lnTo>
                    <a:lnTo>
                      <a:pt x="5107" y="271"/>
                    </a:lnTo>
                    <a:lnTo>
                      <a:pt x="5096" y="285"/>
                    </a:lnTo>
                    <a:lnTo>
                      <a:pt x="5080" y="301"/>
                    </a:lnTo>
                    <a:lnTo>
                      <a:pt x="5076" y="306"/>
                    </a:lnTo>
                    <a:lnTo>
                      <a:pt x="5071" y="316"/>
                    </a:lnTo>
                    <a:lnTo>
                      <a:pt x="5070" y="320"/>
                    </a:lnTo>
                    <a:lnTo>
                      <a:pt x="5070" y="321"/>
                    </a:lnTo>
                    <a:lnTo>
                      <a:pt x="5071" y="321"/>
                    </a:lnTo>
                    <a:lnTo>
                      <a:pt x="5071" y="325"/>
                    </a:lnTo>
                    <a:lnTo>
                      <a:pt x="5068" y="335"/>
                    </a:lnTo>
                    <a:lnTo>
                      <a:pt x="5067" y="336"/>
                    </a:lnTo>
                    <a:lnTo>
                      <a:pt x="5052" y="335"/>
                    </a:lnTo>
                    <a:lnTo>
                      <a:pt x="5045" y="331"/>
                    </a:lnTo>
                    <a:lnTo>
                      <a:pt x="5041" y="328"/>
                    </a:lnTo>
                    <a:lnTo>
                      <a:pt x="5034" y="326"/>
                    </a:lnTo>
                    <a:lnTo>
                      <a:pt x="5017" y="333"/>
                    </a:lnTo>
                    <a:lnTo>
                      <a:pt x="5002" y="342"/>
                    </a:lnTo>
                    <a:lnTo>
                      <a:pt x="5001" y="343"/>
                    </a:lnTo>
                    <a:lnTo>
                      <a:pt x="5001" y="344"/>
                    </a:lnTo>
                    <a:lnTo>
                      <a:pt x="4993" y="344"/>
                    </a:lnTo>
                    <a:lnTo>
                      <a:pt x="4983" y="342"/>
                    </a:lnTo>
                    <a:lnTo>
                      <a:pt x="4974" y="339"/>
                    </a:lnTo>
                    <a:lnTo>
                      <a:pt x="4973" y="337"/>
                    </a:lnTo>
                    <a:lnTo>
                      <a:pt x="4973" y="330"/>
                    </a:lnTo>
                    <a:lnTo>
                      <a:pt x="4977" y="321"/>
                    </a:lnTo>
                    <a:lnTo>
                      <a:pt x="4977" y="320"/>
                    </a:lnTo>
                    <a:lnTo>
                      <a:pt x="4989" y="305"/>
                    </a:lnTo>
                    <a:lnTo>
                      <a:pt x="4993" y="298"/>
                    </a:lnTo>
                    <a:lnTo>
                      <a:pt x="4996" y="289"/>
                    </a:lnTo>
                    <a:lnTo>
                      <a:pt x="4999" y="283"/>
                    </a:lnTo>
                    <a:lnTo>
                      <a:pt x="5001" y="273"/>
                    </a:lnTo>
                    <a:lnTo>
                      <a:pt x="5000" y="268"/>
                    </a:lnTo>
                    <a:lnTo>
                      <a:pt x="4998" y="265"/>
                    </a:lnTo>
                    <a:lnTo>
                      <a:pt x="4997" y="264"/>
                    </a:lnTo>
                    <a:lnTo>
                      <a:pt x="4992" y="257"/>
                    </a:lnTo>
                    <a:lnTo>
                      <a:pt x="4984" y="241"/>
                    </a:lnTo>
                    <a:lnTo>
                      <a:pt x="4984" y="235"/>
                    </a:lnTo>
                    <a:lnTo>
                      <a:pt x="4990" y="226"/>
                    </a:lnTo>
                    <a:lnTo>
                      <a:pt x="4991" y="225"/>
                    </a:lnTo>
                    <a:lnTo>
                      <a:pt x="4992" y="224"/>
                    </a:lnTo>
                    <a:lnTo>
                      <a:pt x="4995" y="219"/>
                    </a:lnTo>
                    <a:lnTo>
                      <a:pt x="4995" y="215"/>
                    </a:lnTo>
                    <a:lnTo>
                      <a:pt x="4993" y="211"/>
                    </a:lnTo>
                    <a:lnTo>
                      <a:pt x="4992" y="208"/>
                    </a:lnTo>
                    <a:lnTo>
                      <a:pt x="4986" y="202"/>
                    </a:lnTo>
                    <a:lnTo>
                      <a:pt x="4981" y="202"/>
                    </a:lnTo>
                    <a:lnTo>
                      <a:pt x="4981" y="201"/>
                    </a:lnTo>
                    <a:lnTo>
                      <a:pt x="4978" y="200"/>
                    </a:lnTo>
                    <a:lnTo>
                      <a:pt x="4963" y="192"/>
                    </a:lnTo>
                    <a:lnTo>
                      <a:pt x="4947" y="188"/>
                    </a:lnTo>
                    <a:lnTo>
                      <a:pt x="4944" y="188"/>
                    </a:lnTo>
                    <a:lnTo>
                      <a:pt x="4932" y="186"/>
                    </a:lnTo>
                    <a:lnTo>
                      <a:pt x="4931" y="186"/>
                    </a:lnTo>
                    <a:lnTo>
                      <a:pt x="4923" y="182"/>
                    </a:lnTo>
                    <a:lnTo>
                      <a:pt x="4922" y="181"/>
                    </a:lnTo>
                    <a:lnTo>
                      <a:pt x="4919" y="159"/>
                    </a:lnTo>
                    <a:lnTo>
                      <a:pt x="4917" y="151"/>
                    </a:lnTo>
                    <a:lnTo>
                      <a:pt x="4915" y="147"/>
                    </a:lnTo>
                    <a:lnTo>
                      <a:pt x="4911" y="141"/>
                    </a:lnTo>
                    <a:lnTo>
                      <a:pt x="4904" y="130"/>
                    </a:lnTo>
                    <a:lnTo>
                      <a:pt x="4898" y="116"/>
                    </a:lnTo>
                    <a:lnTo>
                      <a:pt x="4898" y="115"/>
                    </a:lnTo>
                    <a:lnTo>
                      <a:pt x="4899" y="106"/>
                    </a:lnTo>
                    <a:lnTo>
                      <a:pt x="4900" y="102"/>
                    </a:lnTo>
                    <a:lnTo>
                      <a:pt x="4906" y="66"/>
                    </a:lnTo>
                    <a:lnTo>
                      <a:pt x="4905" y="66"/>
                    </a:lnTo>
                    <a:lnTo>
                      <a:pt x="4905" y="65"/>
                    </a:lnTo>
                    <a:lnTo>
                      <a:pt x="4902" y="51"/>
                    </a:lnTo>
                    <a:lnTo>
                      <a:pt x="4902" y="49"/>
                    </a:lnTo>
                    <a:lnTo>
                      <a:pt x="4908" y="44"/>
                    </a:lnTo>
                    <a:lnTo>
                      <a:pt x="4908" y="43"/>
                    </a:lnTo>
                    <a:lnTo>
                      <a:pt x="4918" y="39"/>
                    </a:lnTo>
                    <a:lnTo>
                      <a:pt x="4933" y="29"/>
                    </a:lnTo>
                    <a:lnTo>
                      <a:pt x="4934" y="28"/>
                    </a:lnTo>
                    <a:lnTo>
                      <a:pt x="4950" y="24"/>
                    </a:lnTo>
                    <a:lnTo>
                      <a:pt x="4952" y="21"/>
                    </a:lnTo>
                    <a:lnTo>
                      <a:pt x="4953" y="21"/>
                    </a:lnTo>
                    <a:lnTo>
                      <a:pt x="4957" y="16"/>
                    </a:lnTo>
                    <a:lnTo>
                      <a:pt x="4962" y="5"/>
                    </a:lnTo>
                    <a:lnTo>
                      <a:pt x="4962" y="4"/>
                    </a:lnTo>
                    <a:lnTo>
                      <a:pt x="4966" y="0"/>
                    </a:lnTo>
                    <a:lnTo>
                      <a:pt x="0" y="0"/>
                    </a:lnTo>
                    <a:lnTo>
                      <a:pt x="2" y="7"/>
                    </a:lnTo>
                    <a:lnTo>
                      <a:pt x="5" y="10"/>
                    </a:lnTo>
                    <a:lnTo>
                      <a:pt x="14" y="10"/>
                    </a:lnTo>
                    <a:lnTo>
                      <a:pt x="21" y="6"/>
                    </a:lnTo>
                    <a:lnTo>
                      <a:pt x="28" y="22"/>
                    </a:lnTo>
                    <a:lnTo>
                      <a:pt x="27" y="27"/>
                    </a:lnTo>
                    <a:lnTo>
                      <a:pt x="23" y="32"/>
                    </a:lnTo>
                    <a:lnTo>
                      <a:pt x="21" y="36"/>
                    </a:lnTo>
                    <a:lnTo>
                      <a:pt x="24" y="45"/>
                    </a:lnTo>
                    <a:lnTo>
                      <a:pt x="29" y="52"/>
                    </a:lnTo>
                    <a:lnTo>
                      <a:pt x="30" y="54"/>
                    </a:lnTo>
                    <a:lnTo>
                      <a:pt x="30" y="61"/>
                    </a:lnTo>
                    <a:lnTo>
                      <a:pt x="24" y="76"/>
                    </a:lnTo>
                    <a:lnTo>
                      <a:pt x="24" y="86"/>
                    </a:lnTo>
                    <a:lnTo>
                      <a:pt x="30" y="94"/>
                    </a:lnTo>
                    <a:lnTo>
                      <a:pt x="31" y="99"/>
                    </a:lnTo>
                    <a:lnTo>
                      <a:pt x="25" y="109"/>
                    </a:lnTo>
                    <a:lnTo>
                      <a:pt x="25" y="111"/>
                    </a:lnTo>
                    <a:lnTo>
                      <a:pt x="24" y="113"/>
                    </a:lnTo>
                    <a:lnTo>
                      <a:pt x="33" y="129"/>
                    </a:lnTo>
                    <a:lnTo>
                      <a:pt x="34" y="129"/>
                    </a:lnTo>
                    <a:lnTo>
                      <a:pt x="33" y="140"/>
                    </a:lnTo>
                    <a:lnTo>
                      <a:pt x="29" y="147"/>
                    </a:lnTo>
                    <a:lnTo>
                      <a:pt x="13" y="166"/>
                    </a:lnTo>
                    <a:lnTo>
                      <a:pt x="12" y="175"/>
                    </a:lnTo>
                    <a:lnTo>
                      <a:pt x="14" y="179"/>
                    </a:lnTo>
                    <a:lnTo>
                      <a:pt x="21" y="179"/>
                    </a:lnTo>
                    <a:lnTo>
                      <a:pt x="31" y="175"/>
                    </a:lnTo>
                    <a:lnTo>
                      <a:pt x="39" y="180"/>
                    </a:lnTo>
                    <a:lnTo>
                      <a:pt x="40" y="181"/>
                    </a:lnTo>
                    <a:lnTo>
                      <a:pt x="41" y="201"/>
                    </a:lnTo>
                    <a:lnTo>
                      <a:pt x="43" y="205"/>
                    </a:lnTo>
                    <a:lnTo>
                      <a:pt x="48" y="204"/>
                    </a:lnTo>
                    <a:lnTo>
                      <a:pt x="55" y="209"/>
                    </a:lnTo>
                    <a:lnTo>
                      <a:pt x="61" y="246"/>
                    </a:lnTo>
                    <a:lnTo>
                      <a:pt x="70" y="269"/>
                    </a:lnTo>
                    <a:lnTo>
                      <a:pt x="105" y="267"/>
                    </a:lnTo>
                    <a:lnTo>
                      <a:pt x="124" y="250"/>
                    </a:lnTo>
                    <a:lnTo>
                      <a:pt x="126" y="245"/>
                    </a:lnTo>
                    <a:lnTo>
                      <a:pt x="134" y="252"/>
                    </a:lnTo>
                    <a:lnTo>
                      <a:pt x="136" y="258"/>
                    </a:lnTo>
                    <a:lnTo>
                      <a:pt x="141" y="268"/>
                    </a:lnTo>
                    <a:lnTo>
                      <a:pt x="191" y="268"/>
                    </a:lnTo>
                    <a:lnTo>
                      <a:pt x="195" y="264"/>
                    </a:lnTo>
                    <a:lnTo>
                      <a:pt x="203" y="268"/>
                    </a:lnTo>
                    <a:lnTo>
                      <a:pt x="216" y="280"/>
                    </a:lnTo>
                    <a:lnTo>
                      <a:pt x="209" y="297"/>
                    </a:lnTo>
                    <a:lnTo>
                      <a:pt x="220" y="322"/>
                    </a:lnTo>
                    <a:lnTo>
                      <a:pt x="221" y="329"/>
                    </a:lnTo>
                    <a:lnTo>
                      <a:pt x="235" y="347"/>
                    </a:lnTo>
                    <a:lnTo>
                      <a:pt x="238" y="350"/>
                    </a:lnTo>
                    <a:lnTo>
                      <a:pt x="245" y="352"/>
                    </a:lnTo>
                    <a:lnTo>
                      <a:pt x="255" y="357"/>
                    </a:lnTo>
                    <a:lnTo>
                      <a:pt x="260" y="361"/>
                    </a:lnTo>
                    <a:lnTo>
                      <a:pt x="274" y="375"/>
                    </a:lnTo>
                    <a:lnTo>
                      <a:pt x="269" y="389"/>
                    </a:lnTo>
                    <a:lnTo>
                      <a:pt x="269" y="398"/>
                    </a:lnTo>
                    <a:lnTo>
                      <a:pt x="278" y="416"/>
                    </a:lnTo>
                    <a:lnTo>
                      <a:pt x="281" y="418"/>
                    </a:lnTo>
                    <a:lnTo>
                      <a:pt x="297" y="424"/>
                    </a:lnTo>
                    <a:lnTo>
                      <a:pt x="308" y="426"/>
                    </a:lnTo>
                    <a:lnTo>
                      <a:pt x="308" y="443"/>
                    </a:lnTo>
                    <a:lnTo>
                      <a:pt x="306" y="448"/>
                    </a:lnTo>
                    <a:lnTo>
                      <a:pt x="314" y="472"/>
                    </a:lnTo>
                    <a:lnTo>
                      <a:pt x="319" y="475"/>
                    </a:lnTo>
                    <a:lnTo>
                      <a:pt x="319" y="492"/>
                    </a:lnTo>
                    <a:lnTo>
                      <a:pt x="328" y="494"/>
                    </a:lnTo>
                    <a:lnTo>
                      <a:pt x="349" y="506"/>
                    </a:lnTo>
                    <a:lnTo>
                      <a:pt x="384" y="506"/>
                    </a:lnTo>
                    <a:lnTo>
                      <a:pt x="401" y="503"/>
                    </a:lnTo>
                    <a:lnTo>
                      <a:pt x="413" y="499"/>
                    </a:lnTo>
                    <a:lnTo>
                      <a:pt x="416" y="506"/>
                    </a:lnTo>
                    <a:lnTo>
                      <a:pt x="546" y="506"/>
                    </a:lnTo>
                    <a:lnTo>
                      <a:pt x="544" y="492"/>
                    </a:lnTo>
                    <a:lnTo>
                      <a:pt x="547" y="484"/>
                    </a:lnTo>
                    <a:lnTo>
                      <a:pt x="555" y="481"/>
                    </a:lnTo>
                    <a:lnTo>
                      <a:pt x="563" y="480"/>
                    </a:lnTo>
                    <a:lnTo>
                      <a:pt x="565" y="478"/>
                    </a:lnTo>
                    <a:lnTo>
                      <a:pt x="568" y="477"/>
                    </a:lnTo>
                    <a:lnTo>
                      <a:pt x="563" y="464"/>
                    </a:lnTo>
                    <a:lnTo>
                      <a:pt x="559" y="460"/>
                    </a:lnTo>
                    <a:lnTo>
                      <a:pt x="558" y="460"/>
                    </a:lnTo>
                    <a:lnTo>
                      <a:pt x="557" y="457"/>
                    </a:lnTo>
                    <a:lnTo>
                      <a:pt x="556" y="449"/>
                    </a:lnTo>
                    <a:lnTo>
                      <a:pt x="557" y="444"/>
                    </a:lnTo>
                    <a:lnTo>
                      <a:pt x="570" y="436"/>
                    </a:lnTo>
                    <a:lnTo>
                      <a:pt x="573" y="432"/>
                    </a:lnTo>
                    <a:lnTo>
                      <a:pt x="575" y="430"/>
                    </a:lnTo>
                    <a:lnTo>
                      <a:pt x="577" y="427"/>
                    </a:lnTo>
                    <a:lnTo>
                      <a:pt x="579" y="425"/>
                    </a:lnTo>
                    <a:lnTo>
                      <a:pt x="586" y="422"/>
                    </a:lnTo>
                    <a:lnTo>
                      <a:pt x="591" y="421"/>
                    </a:lnTo>
                    <a:lnTo>
                      <a:pt x="596" y="424"/>
                    </a:lnTo>
                    <a:lnTo>
                      <a:pt x="596" y="426"/>
                    </a:lnTo>
                    <a:lnTo>
                      <a:pt x="597" y="430"/>
                    </a:lnTo>
                    <a:lnTo>
                      <a:pt x="608" y="431"/>
                    </a:lnTo>
                    <a:lnTo>
                      <a:pt x="614" y="429"/>
                    </a:lnTo>
                    <a:lnTo>
                      <a:pt x="623" y="422"/>
                    </a:lnTo>
                    <a:lnTo>
                      <a:pt x="627" y="414"/>
                    </a:lnTo>
                    <a:lnTo>
                      <a:pt x="645" y="406"/>
                    </a:lnTo>
                    <a:lnTo>
                      <a:pt x="648" y="403"/>
                    </a:lnTo>
                    <a:lnTo>
                      <a:pt x="651" y="402"/>
                    </a:lnTo>
                    <a:lnTo>
                      <a:pt x="654" y="398"/>
                    </a:lnTo>
                    <a:lnTo>
                      <a:pt x="661" y="394"/>
                    </a:lnTo>
                    <a:lnTo>
                      <a:pt x="664" y="391"/>
                    </a:lnTo>
                    <a:lnTo>
                      <a:pt x="679" y="379"/>
                    </a:lnTo>
                    <a:lnTo>
                      <a:pt x="682" y="379"/>
                    </a:lnTo>
                    <a:lnTo>
                      <a:pt x="688" y="376"/>
                    </a:lnTo>
                    <a:lnTo>
                      <a:pt x="690" y="376"/>
                    </a:lnTo>
                    <a:lnTo>
                      <a:pt x="706" y="378"/>
                    </a:lnTo>
                    <a:lnTo>
                      <a:pt x="710" y="379"/>
                    </a:lnTo>
                    <a:lnTo>
                      <a:pt x="714" y="378"/>
                    </a:lnTo>
                    <a:lnTo>
                      <a:pt x="719" y="371"/>
                    </a:lnTo>
                    <a:lnTo>
                      <a:pt x="724" y="366"/>
                    </a:lnTo>
                    <a:lnTo>
                      <a:pt x="743" y="353"/>
                    </a:lnTo>
                    <a:lnTo>
                      <a:pt x="751" y="352"/>
                    </a:lnTo>
                    <a:lnTo>
                      <a:pt x="757" y="353"/>
                    </a:lnTo>
                    <a:lnTo>
                      <a:pt x="766" y="357"/>
                    </a:lnTo>
                    <a:lnTo>
                      <a:pt x="777" y="365"/>
                    </a:lnTo>
                    <a:lnTo>
                      <a:pt x="781" y="367"/>
                    </a:lnTo>
                    <a:lnTo>
                      <a:pt x="788" y="372"/>
                    </a:lnTo>
                    <a:lnTo>
                      <a:pt x="797" y="371"/>
                    </a:lnTo>
                    <a:lnTo>
                      <a:pt x="802" y="367"/>
                    </a:lnTo>
                    <a:lnTo>
                      <a:pt x="804" y="366"/>
                    </a:lnTo>
                    <a:lnTo>
                      <a:pt x="816" y="357"/>
                    </a:lnTo>
                    <a:lnTo>
                      <a:pt x="820" y="353"/>
                    </a:lnTo>
                    <a:lnTo>
                      <a:pt x="821" y="353"/>
                    </a:lnTo>
                    <a:lnTo>
                      <a:pt x="830" y="344"/>
                    </a:lnTo>
                    <a:lnTo>
                      <a:pt x="831" y="341"/>
                    </a:lnTo>
                    <a:lnTo>
                      <a:pt x="830" y="335"/>
                    </a:lnTo>
                    <a:lnTo>
                      <a:pt x="831" y="328"/>
                    </a:lnTo>
                    <a:lnTo>
                      <a:pt x="836" y="319"/>
                    </a:lnTo>
                    <a:lnTo>
                      <a:pt x="838" y="318"/>
                    </a:lnTo>
                    <a:lnTo>
                      <a:pt x="843" y="317"/>
                    </a:lnTo>
                    <a:lnTo>
                      <a:pt x="855" y="326"/>
                    </a:lnTo>
                    <a:lnTo>
                      <a:pt x="855" y="327"/>
                    </a:lnTo>
                    <a:lnTo>
                      <a:pt x="858" y="337"/>
                    </a:lnTo>
                    <a:lnTo>
                      <a:pt x="893" y="327"/>
                    </a:lnTo>
                    <a:lnTo>
                      <a:pt x="900" y="327"/>
                    </a:lnTo>
                    <a:lnTo>
                      <a:pt x="904" y="338"/>
                    </a:lnTo>
                    <a:lnTo>
                      <a:pt x="904" y="339"/>
                    </a:lnTo>
                    <a:lnTo>
                      <a:pt x="902" y="339"/>
                    </a:lnTo>
                    <a:lnTo>
                      <a:pt x="900" y="344"/>
                    </a:lnTo>
                    <a:lnTo>
                      <a:pt x="923" y="385"/>
                    </a:lnTo>
                    <a:lnTo>
                      <a:pt x="929" y="393"/>
                    </a:lnTo>
                    <a:lnTo>
                      <a:pt x="933" y="408"/>
                    </a:lnTo>
                    <a:lnTo>
                      <a:pt x="942" y="414"/>
                    </a:lnTo>
                    <a:lnTo>
                      <a:pt x="951" y="425"/>
                    </a:lnTo>
                    <a:lnTo>
                      <a:pt x="954" y="432"/>
                    </a:lnTo>
                    <a:lnTo>
                      <a:pt x="956" y="445"/>
                    </a:lnTo>
                    <a:lnTo>
                      <a:pt x="960" y="455"/>
                    </a:lnTo>
                    <a:lnTo>
                      <a:pt x="969" y="459"/>
                    </a:lnTo>
                    <a:lnTo>
                      <a:pt x="973" y="463"/>
                    </a:lnTo>
                    <a:lnTo>
                      <a:pt x="974" y="463"/>
                    </a:lnTo>
                    <a:lnTo>
                      <a:pt x="977" y="468"/>
                    </a:lnTo>
                    <a:lnTo>
                      <a:pt x="977" y="472"/>
                    </a:lnTo>
                    <a:lnTo>
                      <a:pt x="973" y="480"/>
                    </a:lnTo>
                    <a:lnTo>
                      <a:pt x="966" y="486"/>
                    </a:lnTo>
                    <a:lnTo>
                      <a:pt x="965" y="495"/>
                    </a:lnTo>
                    <a:lnTo>
                      <a:pt x="973" y="500"/>
                    </a:lnTo>
                    <a:lnTo>
                      <a:pt x="977" y="504"/>
                    </a:lnTo>
                    <a:lnTo>
                      <a:pt x="980" y="506"/>
                    </a:lnTo>
                    <a:lnTo>
                      <a:pt x="5727" y="506"/>
                    </a:lnTo>
                    <a:lnTo>
                      <a:pt x="5723" y="500"/>
                    </a:lnTo>
                    <a:lnTo>
                      <a:pt x="5723" y="499"/>
                    </a:lnTo>
                    <a:lnTo>
                      <a:pt x="5720" y="490"/>
                    </a:lnTo>
                    <a:lnTo>
                      <a:pt x="5709" y="472"/>
                    </a:lnTo>
                    <a:lnTo>
                      <a:pt x="5706" y="468"/>
                    </a:lnTo>
                    <a:lnTo>
                      <a:pt x="5705" y="467"/>
                    </a:lnTo>
                    <a:lnTo>
                      <a:pt x="5689" y="437"/>
                    </a:lnTo>
                    <a:lnTo>
                      <a:pt x="5689" y="436"/>
                    </a:lnTo>
                    <a:lnTo>
                      <a:pt x="5682" y="413"/>
                    </a:lnTo>
                    <a:lnTo>
                      <a:pt x="5680" y="409"/>
                    </a:lnTo>
                    <a:lnTo>
                      <a:pt x="5674" y="403"/>
                    </a:lnTo>
                    <a:lnTo>
                      <a:pt x="5670" y="402"/>
                    </a:lnTo>
                    <a:lnTo>
                      <a:pt x="5647" y="402"/>
                    </a:lnTo>
                    <a:lnTo>
                      <a:pt x="5631" y="406"/>
                    </a:lnTo>
                    <a:lnTo>
                      <a:pt x="5631" y="407"/>
                    </a:lnTo>
                    <a:lnTo>
                      <a:pt x="5607" y="409"/>
                    </a:lnTo>
                    <a:lnTo>
                      <a:pt x="5570" y="398"/>
                    </a:lnTo>
                    <a:lnTo>
                      <a:pt x="5564" y="398"/>
                    </a:lnTo>
                    <a:lnTo>
                      <a:pt x="5561" y="403"/>
                    </a:lnTo>
                    <a:lnTo>
                      <a:pt x="5558" y="416"/>
                    </a:lnTo>
                    <a:lnTo>
                      <a:pt x="5557" y="417"/>
                    </a:lnTo>
                    <a:lnTo>
                      <a:pt x="5554" y="417"/>
                    </a:lnTo>
                    <a:lnTo>
                      <a:pt x="5553" y="418"/>
                    </a:lnTo>
                    <a:lnTo>
                      <a:pt x="5551" y="418"/>
                    </a:lnTo>
                    <a:lnTo>
                      <a:pt x="5547" y="413"/>
                    </a:lnTo>
                    <a:lnTo>
                      <a:pt x="5542" y="396"/>
                    </a:lnTo>
                    <a:lnTo>
                      <a:pt x="5542" y="376"/>
                    </a:lnTo>
                    <a:lnTo>
                      <a:pt x="5548" y="370"/>
                    </a:lnTo>
                    <a:lnTo>
                      <a:pt x="5551" y="357"/>
                    </a:lnTo>
                    <a:lnTo>
                      <a:pt x="5551" y="348"/>
                    </a:lnTo>
                    <a:lnTo>
                      <a:pt x="5549" y="347"/>
                    </a:lnTo>
                    <a:lnTo>
                      <a:pt x="5536" y="339"/>
                    </a:lnTo>
                    <a:lnTo>
                      <a:pt x="5532" y="337"/>
                    </a:lnTo>
                    <a:lnTo>
                      <a:pt x="5521" y="330"/>
                    </a:lnTo>
                    <a:lnTo>
                      <a:pt x="5520" y="329"/>
                    </a:lnTo>
                    <a:lnTo>
                      <a:pt x="5520" y="327"/>
                    </a:lnTo>
                    <a:lnTo>
                      <a:pt x="5517" y="326"/>
                    </a:lnTo>
                    <a:lnTo>
                      <a:pt x="5508" y="32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2" name="Freeform 45">
                <a:extLst>
                  <a:ext uri="{FF2B5EF4-FFF2-40B4-BE49-F238E27FC236}">
                    <a16:creationId xmlns:a16="http://schemas.microsoft.com/office/drawing/2014/main" id="{B8E2A1A7-BBF2-4000-8638-D322260BED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613"/>
                <a:ext cx="727" cy="72"/>
              </a:xfrm>
              <a:custGeom>
                <a:avLst/>
                <a:gdLst>
                  <a:gd name="T0" fmla="*/ 4949 w 5094"/>
                  <a:gd name="T1" fmla="*/ 151 h 506"/>
                  <a:gd name="T2" fmla="*/ 4930 w 5094"/>
                  <a:gd name="T3" fmla="*/ 129 h 506"/>
                  <a:gd name="T4" fmla="*/ 4874 w 5094"/>
                  <a:gd name="T5" fmla="*/ 123 h 506"/>
                  <a:gd name="T6" fmla="*/ 4824 w 5094"/>
                  <a:gd name="T7" fmla="*/ 128 h 506"/>
                  <a:gd name="T8" fmla="*/ 4811 w 5094"/>
                  <a:gd name="T9" fmla="*/ 142 h 506"/>
                  <a:gd name="T10" fmla="*/ 4801 w 5094"/>
                  <a:gd name="T11" fmla="*/ 132 h 506"/>
                  <a:gd name="T12" fmla="*/ 4785 w 5094"/>
                  <a:gd name="T13" fmla="*/ 90 h 506"/>
                  <a:gd name="T14" fmla="*/ 4811 w 5094"/>
                  <a:gd name="T15" fmla="*/ 79 h 506"/>
                  <a:gd name="T16" fmla="*/ 4808 w 5094"/>
                  <a:gd name="T17" fmla="*/ 76 h 506"/>
                  <a:gd name="T18" fmla="*/ 4805 w 5094"/>
                  <a:gd name="T19" fmla="*/ 66 h 506"/>
                  <a:gd name="T20" fmla="*/ 4783 w 5094"/>
                  <a:gd name="T21" fmla="*/ 47 h 506"/>
                  <a:gd name="T22" fmla="*/ 4779 w 5094"/>
                  <a:gd name="T23" fmla="*/ 42 h 506"/>
                  <a:gd name="T24" fmla="*/ 4749 w 5094"/>
                  <a:gd name="T25" fmla="*/ 4 h 506"/>
                  <a:gd name="T26" fmla="*/ 14 w 5094"/>
                  <a:gd name="T27" fmla="*/ 11 h 506"/>
                  <a:gd name="T28" fmla="*/ 72 w 5094"/>
                  <a:gd name="T29" fmla="*/ 16 h 506"/>
                  <a:gd name="T30" fmla="*/ 99 w 5094"/>
                  <a:gd name="T31" fmla="*/ 46 h 506"/>
                  <a:gd name="T32" fmla="*/ 87 w 5094"/>
                  <a:gd name="T33" fmla="*/ 77 h 506"/>
                  <a:gd name="T34" fmla="*/ 99 w 5094"/>
                  <a:gd name="T35" fmla="*/ 108 h 506"/>
                  <a:gd name="T36" fmla="*/ 67 w 5094"/>
                  <a:gd name="T37" fmla="*/ 159 h 506"/>
                  <a:gd name="T38" fmla="*/ 71 w 5094"/>
                  <a:gd name="T39" fmla="*/ 200 h 506"/>
                  <a:gd name="T40" fmla="*/ 94 w 5094"/>
                  <a:gd name="T41" fmla="*/ 252 h 506"/>
                  <a:gd name="T42" fmla="*/ 115 w 5094"/>
                  <a:gd name="T43" fmla="*/ 289 h 506"/>
                  <a:gd name="T44" fmla="*/ 124 w 5094"/>
                  <a:gd name="T45" fmla="*/ 330 h 506"/>
                  <a:gd name="T46" fmla="*/ 132 w 5094"/>
                  <a:gd name="T47" fmla="*/ 373 h 506"/>
                  <a:gd name="T48" fmla="*/ 136 w 5094"/>
                  <a:gd name="T49" fmla="*/ 398 h 506"/>
                  <a:gd name="T50" fmla="*/ 132 w 5094"/>
                  <a:gd name="T51" fmla="*/ 447 h 506"/>
                  <a:gd name="T52" fmla="*/ 140 w 5094"/>
                  <a:gd name="T53" fmla="*/ 488 h 506"/>
                  <a:gd name="T54" fmla="*/ 417 w 5094"/>
                  <a:gd name="T55" fmla="*/ 499 h 506"/>
                  <a:gd name="T56" fmla="*/ 445 w 5094"/>
                  <a:gd name="T57" fmla="*/ 471 h 506"/>
                  <a:gd name="T58" fmla="*/ 491 w 5094"/>
                  <a:gd name="T59" fmla="*/ 480 h 506"/>
                  <a:gd name="T60" fmla="*/ 514 w 5094"/>
                  <a:gd name="T61" fmla="*/ 506 h 506"/>
                  <a:gd name="T62" fmla="*/ 5071 w 5094"/>
                  <a:gd name="T63" fmla="*/ 470 h 506"/>
                  <a:gd name="T64" fmla="*/ 5038 w 5094"/>
                  <a:gd name="T65" fmla="*/ 452 h 506"/>
                  <a:gd name="T66" fmla="*/ 5014 w 5094"/>
                  <a:gd name="T67" fmla="*/ 454 h 506"/>
                  <a:gd name="T68" fmla="*/ 4977 w 5094"/>
                  <a:gd name="T69" fmla="*/ 443 h 506"/>
                  <a:gd name="T70" fmla="*/ 4955 w 5094"/>
                  <a:gd name="T71" fmla="*/ 453 h 506"/>
                  <a:gd name="T72" fmla="*/ 4900 w 5094"/>
                  <a:gd name="T73" fmla="*/ 465 h 506"/>
                  <a:gd name="T74" fmla="*/ 4892 w 5094"/>
                  <a:gd name="T75" fmla="*/ 464 h 506"/>
                  <a:gd name="T76" fmla="*/ 4881 w 5094"/>
                  <a:gd name="T77" fmla="*/ 438 h 506"/>
                  <a:gd name="T78" fmla="*/ 4862 w 5094"/>
                  <a:gd name="T79" fmla="*/ 401 h 506"/>
                  <a:gd name="T80" fmla="*/ 4838 w 5094"/>
                  <a:gd name="T81" fmla="*/ 401 h 506"/>
                  <a:gd name="T82" fmla="*/ 4830 w 5094"/>
                  <a:gd name="T83" fmla="*/ 389 h 506"/>
                  <a:gd name="T84" fmla="*/ 4845 w 5094"/>
                  <a:gd name="T85" fmla="*/ 373 h 506"/>
                  <a:gd name="T86" fmla="*/ 4814 w 5094"/>
                  <a:gd name="T87" fmla="*/ 350 h 506"/>
                  <a:gd name="T88" fmla="*/ 4809 w 5094"/>
                  <a:gd name="T89" fmla="*/ 311 h 506"/>
                  <a:gd name="T90" fmla="*/ 4830 w 5094"/>
                  <a:gd name="T91" fmla="*/ 284 h 506"/>
                  <a:gd name="T92" fmla="*/ 4838 w 5094"/>
                  <a:gd name="T93" fmla="*/ 284 h 506"/>
                  <a:gd name="T94" fmla="*/ 4857 w 5094"/>
                  <a:gd name="T95" fmla="*/ 259 h 506"/>
                  <a:gd name="T96" fmla="*/ 4880 w 5094"/>
                  <a:gd name="T97" fmla="*/ 231 h 506"/>
                  <a:gd name="T98" fmla="*/ 4909 w 5094"/>
                  <a:gd name="T99" fmla="*/ 227 h 506"/>
                  <a:gd name="T100" fmla="*/ 4913 w 5094"/>
                  <a:gd name="T101" fmla="*/ 218 h 506"/>
                  <a:gd name="T102" fmla="*/ 4920 w 5094"/>
                  <a:gd name="T103" fmla="*/ 185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094" h="506">
                    <a:moveTo>
                      <a:pt x="4931" y="177"/>
                    </a:moveTo>
                    <a:lnTo>
                      <a:pt x="4938" y="170"/>
                    </a:lnTo>
                    <a:lnTo>
                      <a:pt x="4941" y="166"/>
                    </a:lnTo>
                    <a:lnTo>
                      <a:pt x="4949" y="151"/>
                    </a:lnTo>
                    <a:lnTo>
                      <a:pt x="4953" y="124"/>
                    </a:lnTo>
                    <a:lnTo>
                      <a:pt x="4951" y="129"/>
                    </a:lnTo>
                    <a:lnTo>
                      <a:pt x="4950" y="130"/>
                    </a:lnTo>
                    <a:lnTo>
                      <a:pt x="4930" y="129"/>
                    </a:lnTo>
                    <a:lnTo>
                      <a:pt x="4925" y="130"/>
                    </a:lnTo>
                    <a:lnTo>
                      <a:pt x="4899" y="133"/>
                    </a:lnTo>
                    <a:lnTo>
                      <a:pt x="4898" y="133"/>
                    </a:lnTo>
                    <a:lnTo>
                      <a:pt x="4874" y="123"/>
                    </a:lnTo>
                    <a:lnTo>
                      <a:pt x="4867" y="119"/>
                    </a:lnTo>
                    <a:lnTo>
                      <a:pt x="4852" y="121"/>
                    </a:lnTo>
                    <a:lnTo>
                      <a:pt x="4838" y="120"/>
                    </a:lnTo>
                    <a:lnTo>
                      <a:pt x="4824" y="128"/>
                    </a:lnTo>
                    <a:lnTo>
                      <a:pt x="4820" y="135"/>
                    </a:lnTo>
                    <a:lnTo>
                      <a:pt x="4819" y="135"/>
                    </a:lnTo>
                    <a:lnTo>
                      <a:pt x="4813" y="142"/>
                    </a:lnTo>
                    <a:lnTo>
                      <a:pt x="4811" y="142"/>
                    </a:lnTo>
                    <a:lnTo>
                      <a:pt x="4802" y="137"/>
                    </a:lnTo>
                    <a:lnTo>
                      <a:pt x="4801" y="136"/>
                    </a:lnTo>
                    <a:lnTo>
                      <a:pt x="4800" y="133"/>
                    </a:lnTo>
                    <a:lnTo>
                      <a:pt x="4801" y="132"/>
                    </a:lnTo>
                    <a:lnTo>
                      <a:pt x="4805" y="123"/>
                    </a:lnTo>
                    <a:lnTo>
                      <a:pt x="4807" y="115"/>
                    </a:lnTo>
                    <a:lnTo>
                      <a:pt x="4785" y="91"/>
                    </a:lnTo>
                    <a:lnTo>
                      <a:pt x="4785" y="90"/>
                    </a:lnTo>
                    <a:lnTo>
                      <a:pt x="4786" y="88"/>
                    </a:lnTo>
                    <a:lnTo>
                      <a:pt x="4789" y="87"/>
                    </a:lnTo>
                    <a:lnTo>
                      <a:pt x="4797" y="87"/>
                    </a:lnTo>
                    <a:lnTo>
                      <a:pt x="4811" y="79"/>
                    </a:lnTo>
                    <a:lnTo>
                      <a:pt x="4813" y="79"/>
                    </a:lnTo>
                    <a:lnTo>
                      <a:pt x="4814" y="78"/>
                    </a:lnTo>
                    <a:lnTo>
                      <a:pt x="4813" y="78"/>
                    </a:lnTo>
                    <a:lnTo>
                      <a:pt x="4808" y="76"/>
                    </a:lnTo>
                    <a:lnTo>
                      <a:pt x="4808" y="74"/>
                    </a:lnTo>
                    <a:lnTo>
                      <a:pt x="4810" y="69"/>
                    </a:lnTo>
                    <a:lnTo>
                      <a:pt x="4808" y="68"/>
                    </a:lnTo>
                    <a:lnTo>
                      <a:pt x="4805" y="66"/>
                    </a:lnTo>
                    <a:lnTo>
                      <a:pt x="4803" y="64"/>
                    </a:lnTo>
                    <a:lnTo>
                      <a:pt x="4795" y="60"/>
                    </a:lnTo>
                    <a:lnTo>
                      <a:pt x="4794" y="60"/>
                    </a:lnTo>
                    <a:lnTo>
                      <a:pt x="4783" y="47"/>
                    </a:lnTo>
                    <a:lnTo>
                      <a:pt x="4782" y="46"/>
                    </a:lnTo>
                    <a:lnTo>
                      <a:pt x="4781" y="45"/>
                    </a:lnTo>
                    <a:lnTo>
                      <a:pt x="4779" y="43"/>
                    </a:lnTo>
                    <a:lnTo>
                      <a:pt x="4779" y="42"/>
                    </a:lnTo>
                    <a:lnTo>
                      <a:pt x="4777" y="35"/>
                    </a:lnTo>
                    <a:lnTo>
                      <a:pt x="4771" y="21"/>
                    </a:lnTo>
                    <a:lnTo>
                      <a:pt x="4766" y="14"/>
                    </a:lnTo>
                    <a:lnTo>
                      <a:pt x="4749" y="4"/>
                    </a:lnTo>
                    <a:lnTo>
                      <a:pt x="4749" y="3"/>
                    </a:lnTo>
                    <a:lnTo>
                      <a:pt x="4747" y="0"/>
                    </a:lnTo>
                    <a:lnTo>
                      <a:pt x="0" y="0"/>
                    </a:lnTo>
                    <a:lnTo>
                      <a:pt x="14" y="11"/>
                    </a:lnTo>
                    <a:lnTo>
                      <a:pt x="21" y="18"/>
                    </a:lnTo>
                    <a:lnTo>
                      <a:pt x="29" y="22"/>
                    </a:lnTo>
                    <a:lnTo>
                      <a:pt x="55" y="17"/>
                    </a:lnTo>
                    <a:lnTo>
                      <a:pt x="72" y="16"/>
                    </a:lnTo>
                    <a:lnTo>
                      <a:pt x="78" y="24"/>
                    </a:lnTo>
                    <a:lnTo>
                      <a:pt x="79" y="25"/>
                    </a:lnTo>
                    <a:lnTo>
                      <a:pt x="83" y="32"/>
                    </a:lnTo>
                    <a:lnTo>
                      <a:pt x="99" y="46"/>
                    </a:lnTo>
                    <a:lnTo>
                      <a:pt x="95" y="60"/>
                    </a:lnTo>
                    <a:lnTo>
                      <a:pt x="92" y="66"/>
                    </a:lnTo>
                    <a:lnTo>
                      <a:pt x="87" y="72"/>
                    </a:lnTo>
                    <a:lnTo>
                      <a:pt x="87" y="77"/>
                    </a:lnTo>
                    <a:lnTo>
                      <a:pt x="89" y="83"/>
                    </a:lnTo>
                    <a:lnTo>
                      <a:pt x="89" y="84"/>
                    </a:lnTo>
                    <a:lnTo>
                      <a:pt x="98" y="101"/>
                    </a:lnTo>
                    <a:lnTo>
                      <a:pt x="99" y="108"/>
                    </a:lnTo>
                    <a:lnTo>
                      <a:pt x="92" y="114"/>
                    </a:lnTo>
                    <a:lnTo>
                      <a:pt x="84" y="117"/>
                    </a:lnTo>
                    <a:lnTo>
                      <a:pt x="67" y="129"/>
                    </a:lnTo>
                    <a:lnTo>
                      <a:pt x="67" y="159"/>
                    </a:lnTo>
                    <a:lnTo>
                      <a:pt x="79" y="179"/>
                    </a:lnTo>
                    <a:lnTo>
                      <a:pt x="80" y="183"/>
                    </a:lnTo>
                    <a:lnTo>
                      <a:pt x="80" y="186"/>
                    </a:lnTo>
                    <a:lnTo>
                      <a:pt x="71" y="200"/>
                    </a:lnTo>
                    <a:lnTo>
                      <a:pt x="96" y="228"/>
                    </a:lnTo>
                    <a:lnTo>
                      <a:pt x="96" y="232"/>
                    </a:lnTo>
                    <a:lnTo>
                      <a:pt x="90" y="246"/>
                    </a:lnTo>
                    <a:lnTo>
                      <a:pt x="94" y="252"/>
                    </a:lnTo>
                    <a:lnTo>
                      <a:pt x="103" y="259"/>
                    </a:lnTo>
                    <a:lnTo>
                      <a:pt x="114" y="275"/>
                    </a:lnTo>
                    <a:lnTo>
                      <a:pt x="114" y="281"/>
                    </a:lnTo>
                    <a:lnTo>
                      <a:pt x="115" y="289"/>
                    </a:lnTo>
                    <a:lnTo>
                      <a:pt x="115" y="292"/>
                    </a:lnTo>
                    <a:lnTo>
                      <a:pt x="123" y="305"/>
                    </a:lnTo>
                    <a:lnTo>
                      <a:pt x="126" y="324"/>
                    </a:lnTo>
                    <a:lnTo>
                      <a:pt x="124" y="330"/>
                    </a:lnTo>
                    <a:lnTo>
                      <a:pt x="123" y="350"/>
                    </a:lnTo>
                    <a:lnTo>
                      <a:pt x="128" y="355"/>
                    </a:lnTo>
                    <a:lnTo>
                      <a:pt x="134" y="367"/>
                    </a:lnTo>
                    <a:lnTo>
                      <a:pt x="132" y="373"/>
                    </a:lnTo>
                    <a:lnTo>
                      <a:pt x="128" y="373"/>
                    </a:lnTo>
                    <a:lnTo>
                      <a:pt x="127" y="375"/>
                    </a:lnTo>
                    <a:lnTo>
                      <a:pt x="127" y="395"/>
                    </a:lnTo>
                    <a:lnTo>
                      <a:pt x="136" y="398"/>
                    </a:lnTo>
                    <a:lnTo>
                      <a:pt x="138" y="401"/>
                    </a:lnTo>
                    <a:lnTo>
                      <a:pt x="127" y="408"/>
                    </a:lnTo>
                    <a:lnTo>
                      <a:pt x="123" y="410"/>
                    </a:lnTo>
                    <a:lnTo>
                      <a:pt x="132" y="447"/>
                    </a:lnTo>
                    <a:lnTo>
                      <a:pt x="129" y="461"/>
                    </a:lnTo>
                    <a:lnTo>
                      <a:pt x="138" y="469"/>
                    </a:lnTo>
                    <a:lnTo>
                      <a:pt x="140" y="478"/>
                    </a:lnTo>
                    <a:lnTo>
                      <a:pt x="140" y="488"/>
                    </a:lnTo>
                    <a:lnTo>
                      <a:pt x="151" y="497"/>
                    </a:lnTo>
                    <a:lnTo>
                      <a:pt x="170" y="506"/>
                    </a:lnTo>
                    <a:lnTo>
                      <a:pt x="414" y="506"/>
                    </a:lnTo>
                    <a:lnTo>
                      <a:pt x="417" y="499"/>
                    </a:lnTo>
                    <a:lnTo>
                      <a:pt x="425" y="494"/>
                    </a:lnTo>
                    <a:lnTo>
                      <a:pt x="433" y="486"/>
                    </a:lnTo>
                    <a:lnTo>
                      <a:pt x="438" y="473"/>
                    </a:lnTo>
                    <a:lnTo>
                      <a:pt x="445" y="471"/>
                    </a:lnTo>
                    <a:lnTo>
                      <a:pt x="458" y="478"/>
                    </a:lnTo>
                    <a:lnTo>
                      <a:pt x="477" y="481"/>
                    </a:lnTo>
                    <a:lnTo>
                      <a:pt x="487" y="479"/>
                    </a:lnTo>
                    <a:lnTo>
                      <a:pt x="491" y="480"/>
                    </a:lnTo>
                    <a:lnTo>
                      <a:pt x="498" y="484"/>
                    </a:lnTo>
                    <a:lnTo>
                      <a:pt x="511" y="495"/>
                    </a:lnTo>
                    <a:lnTo>
                      <a:pt x="514" y="501"/>
                    </a:lnTo>
                    <a:lnTo>
                      <a:pt x="514" y="506"/>
                    </a:lnTo>
                    <a:lnTo>
                      <a:pt x="5079" y="506"/>
                    </a:lnTo>
                    <a:lnTo>
                      <a:pt x="5082" y="488"/>
                    </a:lnTo>
                    <a:lnTo>
                      <a:pt x="5094" y="476"/>
                    </a:lnTo>
                    <a:lnTo>
                      <a:pt x="5071" y="470"/>
                    </a:lnTo>
                    <a:lnTo>
                      <a:pt x="5053" y="462"/>
                    </a:lnTo>
                    <a:lnTo>
                      <a:pt x="5052" y="462"/>
                    </a:lnTo>
                    <a:lnTo>
                      <a:pt x="5042" y="456"/>
                    </a:lnTo>
                    <a:lnTo>
                      <a:pt x="5038" y="452"/>
                    </a:lnTo>
                    <a:lnTo>
                      <a:pt x="5038" y="451"/>
                    </a:lnTo>
                    <a:lnTo>
                      <a:pt x="5037" y="449"/>
                    </a:lnTo>
                    <a:lnTo>
                      <a:pt x="5030" y="445"/>
                    </a:lnTo>
                    <a:lnTo>
                      <a:pt x="5014" y="454"/>
                    </a:lnTo>
                    <a:lnTo>
                      <a:pt x="5012" y="454"/>
                    </a:lnTo>
                    <a:lnTo>
                      <a:pt x="4992" y="452"/>
                    </a:lnTo>
                    <a:lnTo>
                      <a:pt x="4991" y="451"/>
                    </a:lnTo>
                    <a:lnTo>
                      <a:pt x="4977" y="443"/>
                    </a:lnTo>
                    <a:lnTo>
                      <a:pt x="4966" y="439"/>
                    </a:lnTo>
                    <a:lnTo>
                      <a:pt x="4962" y="443"/>
                    </a:lnTo>
                    <a:lnTo>
                      <a:pt x="4957" y="452"/>
                    </a:lnTo>
                    <a:lnTo>
                      <a:pt x="4955" y="453"/>
                    </a:lnTo>
                    <a:lnTo>
                      <a:pt x="4942" y="453"/>
                    </a:lnTo>
                    <a:lnTo>
                      <a:pt x="4937" y="448"/>
                    </a:lnTo>
                    <a:lnTo>
                      <a:pt x="4933" y="445"/>
                    </a:lnTo>
                    <a:lnTo>
                      <a:pt x="4900" y="465"/>
                    </a:lnTo>
                    <a:lnTo>
                      <a:pt x="4897" y="466"/>
                    </a:lnTo>
                    <a:lnTo>
                      <a:pt x="4896" y="466"/>
                    </a:lnTo>
                    <a:lnTo>
                      <a:pt x="4893" y="465"/>
                    </a:lnTo>
                    <a:lnTo>
                      <a:pt x="4892" y="464"/>
                    </a:lnTo>
                    <a:lnTo>
                      <a:pt x="4886" y="456"/>
                    </a:lnTo>
                    <a:lnTo>
                      <a:pt x="4885" y="455"/>
                    </a:lnTo>
                    <a:lnTo>
                      <a:pt x="4884" y="446"/>
                    </a:lnTo>
                    <a:lnTo>
                      <a:pt x="4881" y="438"/>
                    </a:lnTo>
                    <a:lnTo>
                      <a:pt x="4873" y="427"/>
                    </a:lnTo>
                    <a:lnTo>
                      <a:pt x="4873" y="426"/>
                    </a:lnTo>
                    <a:lnTo>
                      <a:pt x="4864" y="410"/>
                    </a:lnTo>
                    <a:lnTo>
                      <a:pt x="4862" y="401"/>
                    </a:lnTo>
                    <a:lnTo>
                      <a:pt x="4855" y="402"/>
                    </a:lnTo>
                    <a:lnTo>
                      <a:pt x="4852" y="401"/>
                    </a:lnTo>
                    <a:lnTo>
                      <a:pt x="4840" y="402"/>
                    </a:lnTo>
                    <a:lnTo>
                      <a:pt x="4838" y="401"/>
                    </a:lnTo>
                    <a:lnTo>
                      <a:pt x="4836" y="398"/>
                    </a:lnTo>
                    <a:lnTo>
                      <a:pt x="4835" y="397"/>
                    </a:lnTo>
                    <a:lnTo>
                      <a:pt x="4834" y="392"/>
                    </a:lnTo>
                    <a:lnTo>
                      <a:pt x="4830" y="389"/>
                    </a:lnTo>
                    <a:lnTo>
                      <a:pt x="4830" y="385"/>
                    </a:lnTo>
                    <a:lnTo>
                      <a:pt x="4837" y="375"/>
                    </a:lnTo>
                    <a:lnTo>
                      <a:pt x="4838" y="374"/>
                    </a:lnTo>
                    <a:lnTo>
                      <a:pt x="4845" y="373"/>
                    </a:lnTo>
                    <a:lnTo>
                      <a:pt x="4847" y="360"/>
                    </a:lnTo>
                    <a:lnTo>
                      <a:pt x="4846" y="360"/>
                    </a:lnTo>
                    <a:lnTo>
                      <a:pt x="4818" y="352"/>
                    </a:lnTo>
                    <a:lnTo>
                      <a:pt x="4814" y="350"/>
                    </a:lnTo>
                    <a:lnTo>
                      <a:pt x="4813" y="349"/>
                    </a:lnTo>
                    <a:lnTo>
                      <a:pt x="4813" y="318"/>
                    </a:lnTo>
                    <a:lnTo>
                      <a:pt x="4809" y="313"/>
                    </a:lnTo>
                    <a:lnTo>
                      <a:pt x="4809" y="311"/>
                    </a:lnTo>
                    <a:lnTo>
                      <a:pt x="4817" y="299"/>
                    </a:lnTo>
                    <a:lnTo>
                      <a:pt x="4828" y="289"/>
                    </a:lnTo>
                    <a:lnTo>
                      <a:pt x="4829" y="286"/>
                    </a:lnTo>
                    <a:lnTo>
                      <a:pt x="4830" y="284"/>
                    </a:lnTo>
                    <a:lnTo>
                      <a:pt x="4831" y="284"/>
                    </a:lnTo>
                    <a:lnTo>
                      <a:pt x="4834" y="286"/>
                    </a:lnTo>
                    <a:lnTo>
                      <a:pt x="4835" y="285"/>
                    </a:lnTo>
                    <a:lnTo>
                      <a:pt x="4838" y="284"/>
                    </a:lnTo>
                    <a:lnTo>
                      <a:pt x="4851" y="276"/>
                    </a:lnTo>
                    <a:lnTo>
                      <a:pt x="4851" y="270"/>
                    </a:lnTo>
                    <a:lnTo>
                      <a:pt x="4854" y="266"/>
                    </a:lnTo>
                    <a:lnTo>
                      <a:pt x="4857" y="259"/>
                    </a:lnTo>
                    <a:lnTo>
                      <a:pt x="4857" y="258"/>
                    </a:lnTo>
                    <a:lnTo>
                      <a:pt x="4875" y="245"/>
                    </a:lnTo>
                    <a:lnTo>
                      <a:pt x="4880" y="236"/>
                    </a:lnTo>
                    <a:lnTo>
                      <a:pt x="4880" y="231"/>
                    </a:lnTo>
                    <a:lnTo>
                      <a:pt x="4884" y="222"/>
                    </a:lnTo>
                    <a:lnTo>
                      <a:pt x="4885" y="221"/>
                    </a:lnTo>
                    <a:lnTo>
                      <a:pt x="4893" y="221"/>
                    </a:lnTo>
                    <a:lnTo>
                      <a:pt x="4909" y="227"/>
                    </a:lnTo>
                    <a:lnTo>
                      <a:pt x="4910" y="229"/>
                    </a:lnTo>
                    <a:lnTo>
                      <a:pt x="4910" y="230"/>
                    </a:lnTo>
                    <a:lnTo>
                      <a:pt x="4913" y="219"/>
                    </a:lnTo>
                    <a:lnTo>
                      <a:pt x="4913" y="218"/>
                    </a:lnTo>
                    <a:lnTo>
                      <a:pt x="4922" y="201"/>
                    </a:lnTo>
                    <a:lnTo>
                      <a:pt x="4919" y="190"/>
                    </a:lnTo>
                    <a:lnTo>
                      <a:pt x="4919" y="186"/>
                    </a:lnTo>
                    <a:lnTo>
                      <a:pt x="4920" y="185"/>
                    </a:lnTo>
                    <a:lnTo>
                      <a:pt x="4922" y="182"/>
                    </a:lnTo>
                    <a:lnTo>
                      <a:pt x="4923" y="182"/>
                    </a:lnTo>
                    <a:lnTo>
                      <a:pt x="4931" y="17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3" name="Freeform 46">
                <a:extLst>
                  <a:ext uri="{FF2B5EF4-FFF2-40B4-BE49-F238E27FC236}">
                    <a16:creationId xmlns:a16="http://schemas.microsoft.com/office/drawing/2014/main" id="{453F2E6D-062E-483C-8059-D8C0FBAEE9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2" y="378"/>
                <a:ext cx="56" cy="18"/>
              </a:xfrm>
              <a:custGeom>
                <a:avLst/>
                <a:gdLst>
                  <a:gd name="T0" fmla="*/ 104 w 387"/>
                  <a:gd name="T1" fmla="*/ 13 h 129"/>
                  <a:gd name="T2" fmla="*/ 87 w 387"/>
                  <a:gd name="T3" fmla="*/ 14 h 129"/>
                  <a:gd name="T4" fmla="*/ 65 w 387"/>
                  <a:gd name="T5" fmla="*/ 34 h 129"/>
                  <a:gd name="T6" fmla="*/ 61 w 387"/>
                  <a:gd name="T7" fmla="*/ 37 h 129"/>
                  <a:gd name="T8" fmla="*/ 58 w 387"/>
                  <a:gd name="T9" fmla="*/ 43 h 129"/>
                  <a:gd name="T10" fmla="*/ 58 w 387"/>
                  <a:gd name="T11" fmla="*/ 50 h 129"/>
                  <a:gd name="T12" fmla="*/ 67 w 387"/>
                  <a:gd name="T13" fmla="*/ 72 h 129"/>
                  <a:gd name="T14" fmla="*/ 68 w 387"/>
                  <a:gd name="T15" fmla="*/ 73 h 129"/>
                  <a:gd name="T16" fmla="*/ 74 w 387"/>
                  <a:gd name="T17" fmla="*/ 83 h 129"/>
                  <a:gd name="T18" fmla="*/ 75 w 387"/>
                  <a:gd name="T19" fmla="*/ 89 h 129"/>
                  <a:gd name="T20" fmla="*/ 73 w 387"/>
                  <a:gd name="T21" fmla="*/ 97 h 129"/>
                  <a:gd name="T22" fmla="*/ 67 w 387"/>
                  <a:gd name="T23" fmla="*/ 102 h 129"/>
                  <a:gd name="T24" fmla="*/ 51 w 387"/>
                  <a:gd name="T25" fmla="*/ 107 h 129"/>
                  <a:gd name="T26" fmla="*/ 2 w 387"/>
                  <a:gd name="T27" fmla="*/ 128 h 129"/>
                  <a:gd name="T28" fmla="*/ 0 w 387"/>
                  <a:gd name="T29" fmla="*/ 129 h 129"/>
                  <a:gd name="T30" fmla="*/ 350 w 387"/>
                  <a:gd name="T31" fmla="*/ 129 h 129"/>
                  <a:gd name="T32" fmla="*/ 387 w 387"/>
                  <a:gd name="T33" fmla="*/ 84 h 129"/>
                  <a:gd name="T34" fmla="*/ 385 w 387"/>
                  <a:gd name="T35" fmla="*/ 67 h 129"/>
                  <a:gd name="T36" fmla="*/ 370 w 387"/>
                  <a:gd name="T37" fmla="*/ 49 h 129"/>
                  <a:gd name="T38" fmla="*/ 369 w 387"/>
                  <a:gd name="T39" fmla="*/ 48 h 129"/>
                  <a:gd name="T40" fmla="*/ 368 w 387"/>
                  <a:gd name="T41" fmla="*/ 34 h 129"/>
                  <a:gd name="T42" fmla="*/ 371 w 387"/>
                  <a:gd name="T43" fmla="*/ 22 h 129"/>
                  <a:gd name="T44" fmla="*/ 359 w 387"/>
                  <a:gd name="T45" fmla="*/ 1 h 129"/>
                  <a:gd name="T46" fmla="*/ 359 w 387"/>
                  <a:gd name="T47" fmla="*/ 0 h 129"/>
                  <a:gd name="T48" fmla="*/ 356 w 387"/>
                  <a:gd name="T49" fmla="*/ 1 h 129"/>
                  <a:gd name="T50" fmla="*/ 350 w 387"/>
                  <a:gd name="T51" fmla="*/ 4 h 129"/>
                  <a:gd name="T52" fmla="*/ 272 w 387"/>
                  <a:gd name="T53" fmla="*/ 27 h 129"/>
                  <a:gd name="T54" fmla="*/ 238 w 387"/>
                  <a:gd name="T55" fmla="*/ 43 h 129"/>
                  <a:gd name="T56" fmla="*/ 235 w 387"/>
                  <a:gd name="T57" fmla="*/ 45 h 129"/>
                  <a:gd name="T58" fmla="*/ 218 w 387"/>
                  <a:gd name="T59" fmla="*/ 53 h 129"/>
                  <a:gd name="T60" fmla="*/ 183 w 387"/>
                  <a:gd name="T61" fmla="*/ 63 h 129"/>
                  <a:gd name="T62" fmla="*/ 170 w 387"/>
                  <a:gd name="T63" fmla="*/ 66 h 129"/>
                  <a:gd name="T64" fmla="*/ 153 w 387"/>
                  <a:gd name="T65" fmla="*/ 70 h 129"/>
                  <a:gd name="T66" fmla="*/ 152 w 387"/>
                  <a:gd name="T67" fmla="*/ 70 h 129"/>
                  <a:gd name="T68" fmla="*/ 139 w 387"/>
                  <a:gd name="T69" fmla="*/ 72 h 129"/>
                  <a:gd name="T70" fmla="*/ 138 w 387"/>
                  <a:gd name="T71" fmla="*/ 72 h 129"/>
                  <a:gd name="T72" fmla="*/ 136 w 387"/>
                  <a:gd name="T73" fmla="*/ 71 h 129"/>
                  <a:gd name="T74" fmla="*/ 138 w 387"/>
                  <a:gd name="T75" fmla="*/ 69 h 129"/>
                  <a:gd name="T76" fmla="*/ 139 w 387"/>
                  <a:gd name="T77" fmla="*/ 69 h 129"/>
                  <a:gd name="T78" fmla="*/ 152 w 387"/>
                  <a:gd name="T79" fmla="*/ 66 h 129"/>
                  <a:gd name="T80" fmla="*/ 150 w 387"/>
                  <a:gd name="T81" fmla="*/ 46 h 129"/>
                  <a:gd name="T82" fmla="*/ 150 w 387"/>
                  <a:gd name="T83" fmla="*/ 40 h 129"/>
                  <a:gd name="T84" fmla="*/ 148 w 387"/>
                  <a:gd name="T85" fmla="*/ 26 h 129"/>
                  <a:gd name="T86" fmla="*/ 143 w 387"/>
                  <a:gd name="T87" fmla="*/ 22 h 129"/>
                  <a:gd name="T88" fmla="*/ 142 w 387"/>
                  <a:gd name="T89" fmla="*/ 20 h 129"/>
                  <a:gd name="T90" fmla="*/ 140 w 387"/>
                  <a:gd name="T91" fmla="*/ 20 h 129"/>
                  <a:gd name="T92" fmla="*/ 139 w 387"/>
                  <a:gd name="T93" fmla="*/ 19 h 129"/>
                  <a:gd name="T94" fmla="*/ 137 w 387"/>
                  <a:gd name="T95" fmla="*/ 19 h 129"/>
                  <a:gd name="T96" fmla="*/ 117 w 387"/>
                  <a:gd name="T97" fmla="*/ 14 h 129"/>
                  <a:gd name="T98" fmla="*/ 104 w 387"/>
                  <a:gd name="T99" fmla="*/ 13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87" h="129">
                    <a:moveTo>
                      <a:pt x="104" y="13"/>
                    </a:moveTo>
                    <a:lnTo>
                      <a:pt x="87" y="14"/>
                    </a:lnTo>
                    <a:lnTo>
                      <a:pt x="65" y="34"/>
                    </a:lnTo>
                    <a:lnTo>
                      <a:pt x="61" y="37"/>
                    </a:lnTo>
                    <a:lnTo>
                      <a:pt x="58" y="43"/>
                    </a:lnTo>
                    <a:lnTo>
                      <a:pt x="58" y="50"/>
                    </a:lnTo>
                    <a:lnTo>
                      <a:pt x="67" y="72"/>
                    </a:lnTo>
                    <a:lnTo>
                      <a:pt x="68" y="73"/>
                    </a:lnTo>
                    <a:lnTo>
                      <a:pt x="74" y="83"/>
                    </a:lnTo>
                    <a:lnTo>
                      <a:pt x="75" y="89"/>
                    </a:lnTo>
                    <a:lnTo>
                      <a:pt x="73" y="97"/>
                    </a:lnTo>
                    <a:lnTo>
                      <a:pt x="67" y="102"/>
                    </a:lnTo>
                    <a:lnTo>
                      <a:pt x="51" y="107"/>
                    </a:lnTo>
                    <a:lnTo>
                      <a:pt x="2" y="128"/>
                    </a:lnTo>
                    <a:lnTo>
                      <a:pt x="0" y="129"/>
                    </a:lnTo>
                    <a:lnTo>
                      <a:pt x="350" y="129"/>
                    </a:lnTo>
                    <a:lnTo>
                      <a:pt x="387" y="84"/>
                    </a:lnTo>
                    <a:lnTo>
                      <a:pt x="385" y="67"/>
                    </a:lnTo>
                    <a:lnTo>
                      <a:pt x="370" y="49"/>
                    </a:lnTo>
                    <a:lnTo>
                      <a:pt x="369" y="48"/>
                    </a:lnTo>
                    <a:lnTo>
                      <a:pt x="368" y="34"/>
                    </a:lnTo>
                    <a:lnTo>
                      <a:pt x="371" y="22"/>
                    </a:lnTo>
                    <a:lnTo>
                      <a:pt x="359" y="1"/>
                    </a:lnTo>
                    <a:lnTo>
                      <a:pt x="359" y="0"/>
                    </a:lnTo>
                    <a:lnTo>
                      <a:pt x="356" y="1"/>
                    </a:lnTo>
                    <a:lnTo>
                      <a:pt x="350" y="4"/>
                    </a:lnTo>
                    <a:lnTo>
                      <a:pt x="272" y="27"/>
                    </a:lnTo>
                    <a:lnTo>
                      <a:pt x="238" y="43"/>
                    </a:lnTo>
                    <a:lnTo>
                      <a:pt x="235" y="45"/>
                    </a:lnTo>
                    <a:lnTo>
                      <a:pt x="218" y="53"/>
                    </a:lnTo>
                    <a:lnTo>
                      <a:pt x="183" y="63"/>
                    </a:lnTo>
                    <a:lnTo>
                      <a:pt x="170" y="66"/>
                    </a:lnTo>
                    <a:lnTo>
                      <a:pt x="153" y="70"/>
                    </a:lnTo>
                    <a:lnTo>
                      <a:pt x="152" y="70"/>
                    </a:lnTo>
                    <a:lnTo>
                      <a:pt x="139" y="72"/>
                    </a:lnTo>
                    <a:lnTo>
                      <a:pt x="138" y="72"/>
                    </a:lnTo>
                    <a:lnTo>
                      <a:pt x="136" y="71"/>
                    </a:lnTo>
                    <a:lnTo>
                      <a:pt x="138" y="69"/>
                    </a:lnTo>
                    <a:lnTo>
                      <a:pt x="139" y="69"/>
                    </a:lnTo>
                    <a:lnTo>
                      <a:pt x="152" y="66"/>
                    </a:lnTo>
                    <a:lnTo>
                      <a:pt x="150" y="46"/>
                    </a:lnTo>
                    <a:lnTo>
                      <a:pt x="150" y="40"/>
                    </a:lnTo>
                    <a:lnTo>
                      <a:pt x="148" y="26"/>
                    </a:lnTo>
                    <a:lnTo>
                      <a:pt x="143" y="22"/>
                    </a:lnTo>
                    <a:lnTo>
                      <a:pt x="142" y="20"/>
                    </a:lnTo>
                    <a:lnTo>
                      <a:pt x="140" y="20"/>
                    </a:lnTo>
                    <a:lnTo>
                      <a:pt x="139" y="19"/>
                    </a:lnTo>
                    <a:lnTo>
                      <a:pt x="137" y="19"/>
                    </a:lnTo>
                    <a:lnTo>
                      <a:pt x="117" y="14"/>
                    </a:lnTo>
                    <a:lnTo>
                      <a:pt x="104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4" name="Freeform 47">
                <a:extLst>
                  <a:ext uri="{FF2B5EF4-FFF2-40B4-BE49-F238E27FC236}">
                    <a16:creationId xmlns:a16="http://schemas.microsoft.com/office/drawing/2014/main" id="{01A2F75A-F8EB-4D11-8FDF-84DDAC638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613"/>
                <a:ext cx="19" cy="10"/>
              </a:xfrm>
              <a:custGeom>
                <a:avLst/>
                <a:gdLst>
                  <a:gd name="T0" fmla="*/ 130 w 130"/>
                  <a:gd name="T1" fmla="*/ 5 h 69"/>
                  <a:gd name="T2" fmla="*/ 130 w 130"/>
                  <a:gd name="T3" fmla="*/ 0 h 69"/>
                  <a:gd name="T4" fmla="*/ 0 w 130"/>
                  <a:gd name="T5" fmla="*/ 0 h 69"/>
                  <a:gd name="T6" fmla="*/ 5 w 130"/>
                  <a:gd name="T7" fmla="*/ 11 h 69"/>
                  <a:gd name="T8" fmla="*/ 14 w 130"/>
                  <a:gd name="T9" fmla="*/ 23 h 69"/>
                  <a:gd name="T10" fmla="*/ 21 w 130"/>
                  <a:gd name="T11" fmla="*/ 29 h 69"/>
                  <a:gd name="T12" fmla="*/ 30 w 130"/>
                  <a:gd name="T13" fmla="*/ 39 h 69"/>
                  <a:gd name="T14" fmla="*/ 38 w 130"/>
                  <a:gd name="T15" fmla="*/ 41 h 69"/>
                  <a:gd name="T16" fmla="*/ 51 w 130"/>
                  <a:gd name="T17" fmla="*/ 39 h 69"/>
                  <a:gd name="T18" fmla="*/ 63 w 130"/>
                  <a:gd name="T19" fmla="*/ 42 h 69"/>
                  <a:gd name="T20" fmla="*/ 76 w 130"/>
                  <a:gd name="T21" fmla="*/ 63 h 69"/>
                  <a:gd name="T22" fmla="*/ 77 w 130"/>
                  <a:gd name="T23" fmla="*/ 65 h 69"/>
                  <a:gd name="T24" fmla="*/ 81 w 130"/>
                  <a:gd name="T25" fmla="*/ 67 h 69"/>
                  <a:gd name="T26" fmla="*/ 81 w 130"/>
                  <a:gd name="T27" fmla="*/ 68 h 69"/>
                  <a:gd name="T28" fmla="*/ 89 w 130"/>
                  <a:gd name="T29" fmla="*/ 69 h 69"/>
                  <a:gd name="T30" fmla="*/ 95 w 130"/>
                  <a:gd name="T31" fmla="*/ 67 h 69"/>
                  <a:gd name="T32" fmla="*/ 97 w 130"/>
                  <a:gd name="T33" fmla="*/ 64 h 69"/>
                  <a:gd name="T34" fmla="*/ 98 w 130"/>
                  <a:gd name="T35" fmla="*/ 61 h 69"/>
                  <a:gd name="T36" fmla="*/ 96 w 130"/>
                  <a:gd name="T37" fmla="*/ 58 h 69"/>
                  <a:gd name="T38" fmla="*/ 95 w 130"/>
                  <a:gd name="T39" fmla="*/ 56 h 69"/>
                  <a:gd name="T40" fmla="*/ 94 w 130"/>
                  <a:gd name="T41" fmla="*/ 46 h 69"/>
                  <a:gd name="T42" fmla="*/ 98 w 130"/>
                  <a:gd name="T43" fmla="*/ 41 h 69"/>
                  <a:gd name="T44" fmla="*/ 116 w 130"/>
                  <a:gd name="T45" fmla="*/ 43 h 69"/>
                  <a:gd name="T46" fmla="*/ 119 w 130"/>
                  <a:gd name="T47" fmla="*/ 40 h 69"/>
                  <a:gd name="T48" fmla="*/ 128 w 130"/>
                  <a:gd name="T49" fmla="*/ 24 h 69"/>
                  <a:gd name="T50" fmla="*/ 130 w 130"/>
                  <a:gd name="T51" fmla="*/ 6 h 69"/>
                  <a:gd name="T52" fmla="*/ 130 w 130"/>
                  <a:gd name="T53" fmla="*/ 5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0" h="69">
                    <a:moveTo>
                      <a:pt x="130" y="5"/>
                    </a:moveTo>
                    <a:lnTo>
                      <a:pt x="130" y="0"/>
                    </a:lnTo>
                    <a:lnTo>
                      <a:pt x="0" y="0"/>
                    </a:lnTo>
                    <a:lnTo>
                      <a:pt x="5" y="11"/>
                    </a:lnTo>
                    <a:lnTo>
                      <a:pt x="14" y="23"/>
                    </a:lnTo>
                    <a:lnTo>
                      <a:pt x="21" y="29"/>
                    </a:lnTo>
                    <a:lnTo>
                      <a:pt x="30" y="39"/>
                    </a:lnTo>
                    <a:lnTo>
                      <a:pt x="38" y="41"/>
                    </a:lnTo>
                    <a:lnTo>
                      <a:pt x="51" y="39"/>
                    </a:lnTo>
                    <a:lnTo>
                      <a:pt x="63" y="42"/>
                    </a:lnTo>
                    <a:lnTo>
                      <a:pt x="76" y="63"/>
                    </a:lnTo>
                    <a:lnTo>
                      <a:pt x="77" y="65"/>
                    </a:lnTo>
                    <a:lnTo>
                      <a:pt x="81" y="67"/>
                    </a:lnTo>
                    <a:lnTo>
                      <a:pt x="81" y="68"/>
                    </a:lnTo>
                    <a:lnTo>
                      <a:pt x="89" y="69"/>
                    </a:lnTo>
                    <a:lnTo>
                      <a:pt x="95" y="67"/>
                    </a:lnTo>
                    <a:lnTo>
                      <a:pt x="97" y="64"/>
                    </a:lnTo>
                    <a:lnTo>
                      <a:pt x="98" y="61"/>
                    </a:lnTo>
                    <a:lnTo>
                      <a:pt x="96" y="58"/>
                    </a:lnTo>
                    <a:lnTo>
                      <a:pt x="95" y="56"/>
                    </a:lnTo>
                    <a:lnTo>
                      <a:pt x="94" y="46"/>
                    </a:lnTo>
                    <a:lnTo>
                      <a:pt x="98" y="41"/>
                    </a:lnTo>
                    <a:lnTo>
                      <a:pt x="116" y="43"/>
                    </a:lnTo>
                    <a:lnTo>
                      <a:pt x="119" y="40"/>
                    </a:lnTo>
                    <a:lnTo>
                      <a:pt x="128" y="24"/>
                    </a:lnTo>
                    <a:lnTo>
                      <a:pt x="130" y="6"/>
                    </a:lnTo>
                    <a:lnTo>
                      <a:pt x="130" y="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5" name="Freeform 48">
                <a:extLst>
                  <a:ext uri="{FF2B5EF4-FFF2-40B4-BE49-F238E27FC236}">
                    <a16:creationId xmlns:a16="http://schemas.microsoft.com/office/drawing/2014/main" id="{CE384427-8E4A-44DF-B8AB-4D25F08FB4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613"/>
                <a:ext cx="5" cy="1"/>
              </a:xfrm>
              <a:custGeom>
                <a:avLst/>
                <a:gdLst>
                  <a:gd name="T0" fmla="*/ 35 w 35"/>
                  <a:gd name="T1" fmla="*/ 0 h 11"/>
                  <a:gd name="T2" fmla="*/ 0 w 35"/>
                  <a:gd name="T3" fmla="*/ 0 h 11"/>
                  <a:gd name="T4" fmla="*/ 8 w 35"/>
                  <a:gd name="T5" fmla="*/ 7 h 11"/>
                  <a:gd name="T6" fmla="*/ 14 w 35"/>
                  <a:gd name="T7" fmla="*/ 10 h 11"/>
                  <a:gd name="T8" fmla="*/ 19 w 35"/>
                  <a:gd name="T9" fmla="*/ 11 h 11"/>
                  <a:gd name="T10" fmla="*/ 23 w 35"/>
                  <a:gd name="T11" fmla="*/ 5 h 11"/>
                  <a:gd name="T12" fmla="*/ 35 w 35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11">
                    <a:moveTo>
                      <a:pt x="35" y="0"/>
                    </a:moveTo>
                    <a:lnTo>
                      <a:pt x="0" y="0"/>
                    </a:lnTo>
                    <a:lnTo>
                      <a:pt x="8" y="7"/>
                    </a:lnTo>
                    <a:lnTo>
                      <a:pt x="14" y="10"/>
                    </a:lnTo>
                    <a:lnTo>
                      <a:pt x="19" y="11"/>
                    </a:lnTo>
                    <a:lnTo>
                      <a:pt x="23" y="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6" name="Freeform 49">
                <a:extLst>
                  <a:ext uri="{FF2B5EF4-FFF2-40B4-BE49-F238E27FC236}">
                    <a16:creationId xmlns:a16="http://schemas.microsoft.com/office/drawing/2014/main" id="{D8FD2E0D-E78A-4115-A4EC-8BFA72C68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5" y="685"/>
                <a:ext cx="675" cy="72"/>
              </a:xfrm>
              <a:custGeom>
                <a:avLst/>
                <a:gdLst>
                  <a:gd name="T0" fmla="*/ 872 w 4724"/>
                  <a:gd name="T1" fmla="*/ 415 h 505"/>
                  <a:gd name="T2" fmla="*/ 873 w 4724"/>
                  <a:gd name="T3" fmla="*/ 429 h 505"/>
                  <a:gd name="T4" fmla="*/ 906 w 4724"/>
                  <a:gd name="T5" fmla="*/ 459 h 505"/>
                  <a:gd name="T6" fmla="*/ 936 w 4724"/>
                  <a:gd name="T7" fmla="*/ 487 h 505"/>
                  <a:gd name="T8" fmla="*/ 4541 w 4724"/>
                  <a:gd name="T9" fmla="*/ 505 h 505"/>
                  <a:gd name="T10" fmla="*/ 4538 w 4724"/>
                  <a:gd name="T11" fmla="*/ 494 h 505"/>
                  <a:gd name="T12" fmla="*/ 4537 w 4724"/>
                  <a:gd name="T13" fmla="*/ 459 h 505"/>
                  <a:gd name="T14" fmla="*/ 4547 w 4724"/>
                  <a:gd name="T15" fmla="*/ 433 h 505"/>
                  <a:gd name="T16" fmla="*/ 4547 w 4724"/>
                  <a:gd name="T17" fmla="*/ 423 h 505"/>
                  <a:gd name="T18" fmla="*/ 4564 w 4724"/>
                  <a:gd name="T19" fmla="*/ 421 h 505"/>
                  <a:gd name="T20" fmla="*/ 4562 w 4724"/>
                  <a:gd name="T21" fmla="*/ 398 h 505"/>
                  <a:gd name="T22" fmla="*/ 4573 w 4724"/>
                  <a:gd name="T23" fmla="*/ 390 h 505"/>
                  <a:gd name="T24" fmla="*/ 4608 w 4724"/>
                  <a:gd name="T25" fmla="*/ 386 h 505"/>
                  <a:gd name="T26" fmla="*/ 4622 w 4724"/>
                  <a:gd name="T27" fmla="*/ 402 h 505"/>
                  <a:gd name="T28" fmla="*/ 4649 w 4724"/>
                  <a:gd name="T29" fmla="*/ 422 h 505"/>
                  <a:gd name="T30" fmla="*/ 4647 w 4724"/>
                  <a:gd name="T31" fmla="*/ 412 h 505"/>
                  <a:gd name="T32" fmla="*/ 4654 w 4724"/>
                  <a:gd name="T33" fmla="*/ 405 h 505"/>
                  <a:gd name="T34" fmla="*/ 4674 w 4724"/>
                  <a:gd name="T35" fmla="*/ 407 h 505"/>
                  <a:gd name="T36" fmla="*/ 4683 w 4724"/>
                  <a:gd name="T37" fmla="*/ 386 h 505"/>
                  <a:gd name="T38" fmla="*/ 4720 w 4724"/>
                  <a:gd name="T39" fmla="*/ 380 h 505"/>
                  <a:gd name="T40" fmla="*/ 4724 w 4724"/>
                  <a:gd name="T41" fmla="*/ 352 h 505"/>
                  <a:gd name="T42" fmla="*/ 4721 w 4724"/>
                  <a:gd name="T43" fmla="*/ 349 h 505"/>
                  <a:gd name="T44" fmla="*/ 4709 w 4724"/>
                  <a:gd name="T45" fmla="*/ 327 h 505"/>
                  <a:gd name="T46" fmla="*/ 4694 w 4724"/>
                  <a:gd name="T47" fmla="*/ 315 h 505"/>
                  <a:gd name="T48" fmla="*/ 4663 w 4724"/>
                  <a:gd name="T49" fmla="*/ 296 h 505"/>
                  <a:gd name="T50" fmla="*/ 4628 w 4724"/>
                  <a:gd name="T51" fmla="*/ 253 h 505"/>
                  <a:gd name="T52" fmla="*/ 4623 w 4724"/>
                  <a:gd name="T53" fmla="*/ 225 h 505"/>
                  <a:gd name="T54" fmla="*/ 4648 w 4724"/>
                  <a:gd name="T55" fmla="*/ 185 h 505"/>
                  <a:gd name="T56" fmla="*/ 4649 w 4724"/>
                  <a:gd name="T57" fmla="*/ 139 h 505"/>
                  <a:gd name="T58" fmla="*/ 4664 w 4724"/>
                  <a:gd name="T59" fmla="*/ 85 h 505"/>
                  <a:gd name="T60" fmla="*/ 4635 w 4724"/>
                  <a:gd name="T61" fmla="*/ 53 h 505"/>
                  <a:gd name="T62" fmla="*/ 4612 w 4724"/>
                  <a:gd name="T63" fmla="*/ 43 h 505"/>
                  <a:gd name="T64" fmla="*/ 4597 w 4724"/>
                  <a:gd name="T65" fmla="*/ 0 h 505"/>
                  <a:gd name="T66" fmla="*/ 10 w 4724"/>
                  <a:gd name="T67" fmla="*/ 35 h 505"/>
                  <a:gd name="T68" fmla="*/ 6 w 4724"/>
                  <a:gd name="T69" fmla="*/ 82 h 505"/>
                  <a:gd name="T70" fmla="*/ 59 w 4724"/>
                  <a:gd name="T71" fmla="*/ 61 h 505"/>
                  <a:gd name="T72" fmla="*/ 116 w 4724"/>
                  <a:gd name="T73" fmla="*/ 46 h 505"/>
                  <a:gd name="T74" fmla="*/ 134 w 4724"/>
                  <a:gd name="T75" fmla="*/ 69 h 505"/>
                  <a:gd name="T76" fmla="*/ 162 w 4724"/>
                  <a:gd name="T77" fmla="*/ 66 h 505"/>
                  <a:gd name="T78" fmla="*/ 217 w 4724"/>
                  <a:gd name="T79" fmla="*/ 100 h 505"/>
                  <a:gd name="T80" fmla="*/ 240 w 4724"/>
                  <a:gd name="T81" fmla="*/ 140 h 505"/>
                  <a:gd name="T82" fmla="*/ 270 w 4724"/>
                  <a:gd name="T83" fmla="*/ 168 h 505"/>
                  <a:gd name="T84" fmla="*/ 275 w 4724"/>
                  <a:gd name="T85" fmla="*/ 202 h 505"/>
                  <a:gd name="T86" fmla="*/ 286 w 4724"/>
                  <a:gd name="T87" fmla="*/ 273 h 505"/>
                  <a:gd name="T88" fmla="*/ 269 w 4724"/>
                  <a:gd name="T89" fmla="*/ 364 h 505"/>
                  <a:gd name="T90" fmla="*/ 268 w 4724"/>
                  <a:gd name="T91" fmla="*/ 388 h 505"/>
                  <a:gd name="T92" fmla="*/ 281 w 4724"/>
                  <a:gd name="T93" fmla="*/ 436 h 505"/>
                  <a:gd name="T94" fmla="*/ 292 w 4724"/>
                  <a:gd name="T95" fmla="*/ 472 h 505"/>
                  <a:gd name="T96" fmla="*/ 319 w 4724"/>
                  <a:gd name="T97" fmla="*/ 505 h 505"/>
                  <a:gd name="T98" fmla="*/ 383 w 4724"/>
                  <a:gd name="T99" fmla="*/ 505 h 505"/>
                  <a:gd name="T100" fmla="*/ 384 w 4724"/>
                  <a:gd name="T101" fmla="*/ 472 h 505"/>
                  <a:gd name="T102" fmla="*/ 395 w 4724"/>
                  <a:gd name="T103" fmla="*/ 434 h 505"/>
                  <a:gd name="T104" fmla="*/ 422 w 4724"/>
                  <a:gd name="T105" fmla="*/ 428 h 505"/>
                  <a:gd name="T106" fmla="*/ 499 w 4724"/>
                  <a:gd name="T107" fmla="*/ 419 h 505"/>
                  <a:gd name="T108" fmla="*/ 513 w 4724"/>
                  <a:gd name="T109" fmla="*/ 439 h 505"/>
                  <a:gd name="T110" fmla="*/ 557 w 4724"/>
                  <a:gd name="T111" fmla="*/ 414 h 505"/>
                  <a:gd name="T112" fmla="*/ 591 w 4724"/>
                  <a:gd name="T113" fmla="*/ 443 h 505"/>
                  <a:gd name="T114" fmla="*/ 617 w 4724"/>
                  <a:gd name="T115" fmla="*/ 456 h 505"/>
                  <a:gd name="T116" fmla="*/ 639 w 4724"/>
                  <a:gd name="T117" fmla="*/ 460 h 505"/>
                  <a:gd name="T118" fmla="*/ 678 w 4724"/>
                  <a:gd name="T119" fmla="*/ 475 h 505"/>
                  <a:gd name="T120" fmla="*/ 782 w 4724"/>
                  <a:gd name="T121" fmla="*/ 435 h 505"/>
                  <a:gd name="T122" fmla="*/ 835 w 4724"/>
                  <a:gd name="T123" fmla="*/ 422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724" h="505">
                    <a:moveTo>
                      <a:pt x="856" y="400"/>
                    </a:moveTo>
                    <a:lnTo>
                      <a:pt x="861" y="401"/>
                    </a:lnTo>
                    <a:lnTo>
                      <a:pt x="863" y="401"/>
                    </a:lnTo>
                    <a:lnTo>
                      <a:pt x="872" y="415"/>
                    </a:lnTo>
                    <a:lnTo>
                      <a:pt x="874" y="420"/>
                    </a:lnTo>
                    <a:lnTo>
                      <a:pt x="874" y="422"/>
                    </a:lnTo>
                    <a:lnTo>
                      <a:pt x="875" y="425"/>
                    </a:lnTo>
                    <a:lnTo>
                      <a:pt x="873" y="429"/>
                    </a:lnTo>
                    <a:lnTo>
                      <a:pt x="879" y="440"/>
                    </a:lnTo>
                    <a:lnTo>
                      <a:pt x="888" y="447"/>
                    </a:lnTo>
                    <a:lnTo>
                      <a:pt x="907" y="450"/>
                    </a:lnTo>
                    <a:lnTo>
                      <a:pt x="906" y="459"/>
                    </a:lnTo>
                    <a:lnTo>
                      <a:pt x="910" y="467"/>
                    </a:lnTo>
                    <a:lnTo>
                      <a:pt x="928" y="478"/>
                    </a:lnTo>
                    <a:lnTo>
                      <a:pt x="933" y="485"/>
                    </a:lnTo>
                    <a:lnTo>
                      <a:pt x="936" y="487"/>
                    </a:lnTo>
                    <a:lnTo>
                      <a:pt x="941" y="492"/>
                    </a:lnTo>
                    <a:lnTo>
                      <a:pt x="945" y="495"/>
                    </a:lnTo>
                    <a:lnTo>
                      <a:pt x="947" y="505"/>
                    </a:lnTo>
                    <a:lnTo>
                      <a:pt x="4541" y="505"/>
                    </a:lnTo>
                    <a:lnTo>
                      <a:pt x="4543" y="501"/>
                    </a:lnTo>
                    <a:lnTo>
                      <a:pt x="4542" y="500"/>
                    </a:lnTo>
                    <a:lnTo>
                      <a:pt x="4538" y="495"/>
                    </a:lnTo>
                    <a:lnTo>
                      <a:pt x="4538" y="494"/>
                    </a:lnTo>
                    <a:lnTo>
                      <a:pt x="4532" y="480"/>
                    </a:lnTo>
                    <a:lnTo>
                      <a:pt x="4532" y="468"/>
                    </a:lnTo>
                    <a:lnTo>
                      <a:pt x="4533" y="467"/>
                    </a:lnTo>
                    <a:lnTo>
                      <a:pt x="4537" y="459"/>
                    </a:lnTo>
                    <a:lnTo>
                      <a:pt x="4538" y="459"/>
                    </a:lnTo>
                    <a:lnTo>
                      <a:pt x="4543" y="453"/>
                    </a:lnTo>
                    <a:lnTo>
                      <a:pt x="4548" y="442"/>
                    </a:lnTo>
                    <a:lnTo>
                      <a:pt x="4547" y="433"/>
                    </a:lnTo>
                    <a:lnTo>
                      <a:pt x="4545" y="429"/>
                    </a:lnTo>
                    <a:lnTo>
                      <a:pt x="4545" y="428"/>
                    </a:lnTo>
                    <a:lnTo>
                      <a:pt x="4546" y="425"/>
                    </a:lnTo>
                    <a:lnTo>
                      <a:pt x="4547" y="423"/>
                    </a:lnTo>
                    <a:lnTo>
                      <a:pt x="4553" y="422"/>
                    </a:lnTo>
                    <a:lnTo>
                      <a:pt x="4555" y="422"/>
                    </a:lnTo>
                    <a:lnTo>
                      <a:pt x="4561" y="421"/>
                    </a:lnTo>
                    <a:lnTo>
                      <a:pt x="4564" y="421"/>
                    </a:lnTo>
                    <a:lnTo>
                      <a:pt x="4567" y="417"/>
                    </a:lnTo>
                    <a:lnTo>
                      <a:pt x="4561" y="403"/>
                    </a:lnTo>
                    <a:lnTo>
                      <a:pt x="4561" y="400"/>
                    </a:lnTo>
                    <a:lnTo>
                      <a:pt x="4562" y="398"/>
                    </a:lnTo>
                    <a:lnTo>
                      <a:pt x="4562" y="397"/>
                    </a:lnTo>
                    <a:lnTo>
                      <a:pt x="4565" y="395"/>
                    </a:lnTo>
                    <a:lnTo>
                      <a:pt x="4565" y="394"/>
                    </a:lnTo>
                    <a:lnTo>
                      <a:pt x="4573" y="390"/>
                    </a:lnTo>
                    <a:lnTo>
                      <a:pt x="4574" y="390"/>
                    </a:lnTo>
                    <a:lnTo>
                      <a:pt x="4594" y="386"/>
                    </a:lnTo>
                    <a:lnTo>
                      <a:pt x="4606" y="385"/>
                    </a:lnTo>
                    <a:lnTo>
                      <a:pt x="4608" y="386"/>
                    </a:lnTo>
                    <a:lnTo>
                      <a:pt x="4610" y="390"/>
                    </a:lnTo>
                    <a:lnTo>
                      <a:pt x="4610" y="392"/>
                    </a:lnTo>
                    <a:lnTo>
                      <a:pt x="4621" y="402"/>
                    </a:lnTo>
                    <a:lnTo>
                      <a:pt x="4622" y="402"/>
                    </a:lnTo>
                    <a:lnTo>
                      <a:pt x="4622" y="403"/>
                    </a:lnTo>
                    <a:lnTo>
                      <a:pt x="4623" y="403"/>
                    </a:lnTo>
                    <a:lnTo>
                      <a:pt x="4639" y="416"/>
                    </a:lnTo>
                    <a:lnTo>
                      <a:pt x="4649" y="422"/>
                    </a:lnTo>
                    <a:lnTo>
                      <a:pt x="4650" y="422"/>
                    </a:lnTo>
                    <a:lnTo>
                      <a:pt x="4649" y="421"/>
                    </a:lnTo>
                    <a:lnTo>
                      <a:pt x="4647" y="416"/>
                    </a:lnTo>
                    <a:lnTo>
                      <a:pt x="4647" y="412"/>
                    </a:lnTo>
                    <a:lnTo>
                      <a:pt x="4648" y="411"/>
                    </a:lnTo>
                    <a:lnTo>
                      <a:pt x="4649" y="409"/>
                    </a:lnTo>
                    <a:lnTo>
                      <a:pt x="4652" y="405"/>
                    </a:lnTo>
                    <a:lnTo>
                      <a:pt x="4654" y="405"/>
                    </a:lnTo>
                    <a:lnTo>
                      <a:pt x="4662" y="407"/>
                    </a:lnTo>
                    <a:lnTo>
                      <a:pt x="4663" y="407"/>
                    </a:lnTo>
                    <a:lnTo>
                      <a:pt x="4668" y="409"/>
                    </a:lnTo>
                    <a:lnTo>
                      <a:pt x="4674" y="407"/>
                    </a:lnTo>
                    <a:lnTo>
                      <a:pt x="4675" y="404"/>
                    </a:lnTo>
                    <a:lnTo>
                      <a:pt x="4675" y="396"/>
                    </a:lnTo>
                    <a:lnTo>
                      <a:pt x="4683" y="387"/>
                    </a:lnTo>
                    <a:lnTo>
                      <a:pt x="4683" y="386"/>
                    </a:lnTo>
                    <a:lnTo>
                      <a:pt x="4686" y="385"/>
                    </a:lnTo>
                    <a:lnTo>
                      <a:pt x="4687" y="384"/>
                    </a:lnTo>
                    <a:lnTo>
                      <a:pt x="4697" y="387"/>
                    </a:lnTo>
                    <a:lnTo>
                      <a:pt x="4720" y="380"/>
                    </a:lnTo>
                    <a:lnTo>
                      <a:pt x="4721" y="380"/>
                    </a:lnTo>
                    <a:lnTo>
                      <a:pt x="4722" y="376"/>
                    </a:lnTo>
                    <a:lnTo>
                      <a:pt x="4722" y="371"/>
                    </a:lnTo>
                    <a:lnTo>
                      <a:pt x="4724" y="352"/>
                    </a:lnTo>
                    <a:lnTo>
                      <a:pt x="4723" y="351"/>
                    </a:lnTo>
                    <a:lnTo>
                      <a:pt x="4723" y="350"/>
                    </a:lnTo>
                    <a:lnTo>
                      <a:pt x="4722" y="349"/>
                    </a:lnTo>
                    <a:lnTo>
                      <a:pt x="4721" y="349"/>
                    </a:lnTo>
                    <a:lnTo>
                      <a:pt x="4710" y="334"/>
                    </a:lnTo>
                    <a:lnTo>
                      <a:pt x="4710" y="333"/>
                    </a:lnTo>
                    <a:lnTo>
                      <a:pt x="4709" y="328"/>
                    </a:lnTo>
                    <a:lnTo>
                      <a:pt x="4709" y="327"/>
                    </a:lnTo>
                    <a:lnTo>
                      <a:pt x="4708" y="327"/>
                    </a:lnTo>
                    <a:lnTo>
                      <a:pt x="4707" y="325"/>
                    </a:lnTo>
                    <a:lnTo>
                      <a:pt x="4695" y="315"/>
                    </a:lnTo>
                    <a:lnTo>
                      <a:pt x="4694" y="315"/>
                    </a:lnTo>
                    <a:lnTo>
                      <a:pt x="4690" y="311"/>
                    </a:lnTo>
                    <a:lnTo>
                      <a:pt x="4686" y="309"/>
                    </a:lnTo>
                    <a:lnTo>
                      <a:pt x="4680" y="307"/>
                    </a:lnTo>
                    <a:lnTo>
                      <a:pt x="4663" y="296"/>
                    </a:lnTo>
                    <a:lnTo>
                      <a:pt x="4662" y="295"/>
                    </a:lnTo>
                    <a:lnTo>
                      <a:pt x="4645" y="263"/>
                    </a:lnTo>
                    <a:lnTo>
                      <a:pt x="4629" y="253"/>
                    </a:lnTo>
                    <a:lnTo>
                      <a:pt x="4628" y="253"/>
                    </a:lnTo>
                    <a:lnTo>
                      <a:pt x="4614" y="243"/>
                    </a:lnTo>
                    <a:lnTo>
                      <a:pt x="4613" y="241"/>
                    </a:lnTo>
                    <a:lnTo>
                      <a:pt x="4620" y="227"/>
                    </a:lnTo>
                    <a:lnTo>
                      <a:pt x="4623" y="225"/>
                    </a:lnTo>
                    <a:lnTo>
                      <a:pt x="4636" y="212"/>
                    </a:lnTo>
                    <a:lnTo>
                      <a:pt x="4637" y="200"/>
                    </a:lnTo>
                    <a:lnTo>
                      <a:pt x="4640" y="194"/>
                    </a:lnTo>
                    <a:lnTo>
                      <a:pt x="4648" y="185"/>
                    </a:lnTo>
                    <a:lnTo>
                      <a:pt x="4655" y="167"/>
                    </a:lnTo>
                    <a:lnTo>
                      <a:pt x="4655" y="165"/>
                    </a:lnTo>
                    <a:lnTo>
                      <a:pt x="4649" y="141"/>
                    </a:lnTo>
                    <a:lnTo>
                      <a:pt x="4649" y="139"/>
                    </a:lnTo>
                    <a:lnTo>
                      <a:pt x="4660" y="117"/>
                    </a:lnTo>
                    <a:lnTo>
                      <a:pt x="4662" y="109"/>
                    </a:lnTo>
                    <a:lnTo>
                      <a:pt x="4664" y="95"/>
                    </a:lnTo>
                    <a:lnTo>
                      <a:pt x="4664" y="85"/>
                    </a:lnTo>
                    <a:lnTo>
                      <a:pt x="4660" y="64"/>
                    </a:lnTo>
                    <a:lnTo>
                      <a:pt x="4654" y="50"/>
                    </a:lnTo>
                    <a:lnTo>
                      <a:pt x="4646" y="53"/>
                    </a:lnTo>
                    <a:lnTo>
                      <a:pt x="4635" y="53"/>
                    </a:lnTo>
                    <a:lnTo>
                      <a:pt x="4621" y="48"/>
                    </a:lnTo>
                    <a:lnTo>
                      <a:pt x="4620" y="48"/>
                    </a:lnTo>
                    <a:lnTo>
                      <a:pt x="4619" y="47"/>
                    </a:lnTo>
                    <a:lnTo>
                      <a:pt x="4612" y="43"/>
                    </a:lnTo>
                    <a:lnTo>
                      <a:pt x="4602" y="34"/>
                    </a:lnTo>
                    <a:lnTo>
                      <a:pt x="4602" y="19"/>
                    </a:lnTo>
                    <a:lnTo>
                      <a:pt x="4597" y="1"/>
                    </a:lnTo>
                    <a:lnTo>
                      <a:pt x="4597" y="0"/>
                    </a:lnTo>
                    <a:lnTo>
                      <a:pt x="32" y="0"/>
                    </a:lnTo>
                    <a:lnTo>
                      <a:pt x="29" y="18"/>
                    </a:lnTo>
                    <a:lnTo>
                      <a:pt x="19" y="28"/>
                    </a:lnTo>
                    <a:lnTo>
                      <a:pt x="10" y="35"/>
                    </a:lnTo>
                    <a:lnTo>
                      <a:pt x="2" y="46"/>
                    </a:lnTo>
                    <a:lnTo>
                      <a:pt x="0" y="57"/>
                    </a:lnTo>
                    <a:lnTo>
                      <a:pt x="2" y="76"/>
                    </a:lnTo>
                    <a:lnTo>
                      <a:pt x="6" y="82"/>
                    </a:lnTo>
                    <a:lnTo>
                      <a:pt x="37" y="62"/>
                    </a:lnTo>
                    <a:lnTo>
                      <a:pt x="39" y="62"/>
                    </a:lnTo>
                    <a:lnTo>
                      <a:pt x="42" y="61"/>
                    </a:lnTo>
                    <a:lnTo>
                      <a:pt x="59" y="61"/>
                    </a:lnTo>
                    <a:lnTo>
                      <a:pt x="74" y="58"/>
                    </a:lnTo>
                    <a:lnTo>
                      <a:pt x="83" y="55"/>
                    </a:lnTo>
                    <a:lnTo>
                      <a:pt x="101" y="53"/>
                    </a:lnTo>
                    <a:lnTo>
                      <a:pt x="116" y="46"/>
                    </a:lnTo>
                    <a:lnTo>
                      <a:pt x="117" y="47"/>
                    </a:lnTo>
                    <a:lnTo>
                      <a:pt x="122" y="51"/>
                    </a:lnTo>
                    <a:lnTo>
                      <a:pt x="131" y="61"/>
                    </a:lnTo>
                    <a:lnTo>
                      <a:pt x="134" y="69"/>
                    </a:lnTo>
                    <a:lnTo>
                      <a:pt x="144" y="72"/>
                    </a:lnTo>
                    <a:lnTo>
                      <a:pt x="146" y="71"/>
                    </a:lnTo>
                    <a:lnTo>
                      <a:pt x="155" y="71"/>
                    </a:lnTo>
                    <a:lnTo>
                      <a:pt x="162" y="66"/>
                    </a:lnTo>
                    <a:lnTo>
                      <a:pt x="180" y="57"/>
                    </a:lnTo>
                    <a:lnTo>
                      <a:pt x="197" y="81"/>
                    </a:lnTo>
                    <a:lnTo>
                      <a:pt x="206" y="89"/>
                    </a:lnTo>
                    <a:lnTo>
                      <a:pt x="217" y="100"/>
                    </a:lnTo>
                    <a:lnTo>
                      <a:pt x="218" y="108"/>
                    </a:lnTo>
                    <a:lnTo>
                      <a:pt x="219" y="111"/>
                    </a:lnTo>
                    <a:lnTo>
                      <a:pt x="228" y="129"/>
                    </a:lnTo>
                    <a:lnTo>
                      <a:pt x="240" y="140"/>
                    </a:lnTo>
                    <a:lnTo>
                      <a:pt x="246" y="138"/>
                    </a:lnTo>
                    <a:lnTo>
                      <a:pt x="256" y="145"/>
                    </a:lnTo>
                    <a:lnTo>
                      <a:pt x="267" y="157"/>
                    </a:lnTo>
                    <a:lnTo>
                      <a:pt x="270" y="168"/>
                    </a:lnTo>
                    <a:lnTo>
                      <a:pt x="266" y="174"/>
                    </a:lnTo>
                    <a:lnTo>
                      <a:pt x="264" y="183"/>
                    </a:lnTo>
                    <a:lnTo>
                      <a:pt x="264" y="188"/>
                    </a:lnTo>
                    <a:lnTo>
                      <a:pt x="275" y="202"/>
                    </a:lnTo>
                    <a:lnTo>
                      <a:pt x="278" y="209"/>
                    </a:lnTo>
                    <a:lnTo>
                      <a:pt x="279" y="242"/>
                    </a:lnTo>
                    <a:lnTo>
                      <a:pt x="281" y="258"/>
                    </a:lnTo>
                    <a:lnTo>
                      <a:pt x="286" y="273"/>
                    </a:lnTo>
                    <a:lnTo>
                      <a:pt x="286" y="316"/>
                    </a:lnTo>
                    <a:lnTo>
                      <a:pt x="274" y="355"/>
                    </a:lnTo>
                    <a:lnTo>
                      <a:pt x="273" y="356"/>
                    </a:lnTo>
                    <a:lnTo>
                      <a:pt x="269" y="364"/>
                    </a:lnTo>
                    <a:lnTo>
                      <a:pt x="263" y="369"/>
                    </a:lnTo>
                    <a:lnTo>
                      <a:pt x="262" y="375"/>
                    </a:lnTo>
                    <a:lnTo>
                      <a:pt x="262" y="383"/>
                    </a:lnTo>
                    <a:lnTo>
                      <a:pt x="268" y="388"/>
                    </a:lnTo>
                    <a:lnTo>
                      <a:pt x="273" y="389"/>
                    </a:lnTo>
                    <a:lnTo>
                      <a:pt x="277" y="397"/>
                    </a:lnTo>
                    <a:lnTo>
                      <a:pt x="278" y="427"/>
                    </a:lnTo>
                    <a:lnTo>
                      <a:pt x="281" y="436"/>
                    </a:lnTo>
                    <a:lnTo>
                      <a:pt x="286" y="443"/>
                    </a:lnTo>
                    <a:lnTo>
                      <a:pt x="295" y="452"/>
                    </a:lnTo>
                    <a:lnTo>
                      <a:pt x="289" y="466"/>
                    </a:lnTo>
                    <a:lnTo>
                      <a:pt x="292" y="472"/>
                    </a:lnTo>
                    <a:lnTo>
                      <a:pt x="300" y="481"/>
                    </a:lnTo>
                    <a:lnTo>
                      <a:pt x="310" y="490"/>
                    </a:lnTo>
                    <a:lnTo>
                      <a:pt x="313" y="494"/>
                    </a:lnTo>
                    <a:lnTo>
                      <a:pt x="319" y="505"/>
                    </a:lnTo>
                    <a:lnTo>
                      <a:pt x="349" y="505"/>
                    </a:lnTo>
                    <a:lnTo>
                      <a:pt x="353" y="504"/>
                    </a:lnTo>
                    <a:lnTo>
                      <a:pt x="355" y="505"/>
                    </a:lnTo>
                    <a:lnTo>
                      <a:pt x="383" y="505"/>
                    </a:lnTo>
                    <a:lnTo>
                      <a:pt x="380" y="494"/>
                    </a:lnTo>
                    <a:lnTo>
                      <a:pt x="380" y="484"/>
                    </a:lnTo>
                    <a:lnTo>
                      <a:pt x="381" y="478"/>
                    </a:lnTo>
                    <a:lnTo>
                      <a:pt x="384" y="472"/>
                    </a:lnTo>
                    <a:lnTo>
                      <a:pt x="385" y="472"/>
                    </a:lnTo>
                    <a:lnTo>
                      <a:pt x="388" y="465"/>
                    </a:lnTo>
                    <a:lnTo>
                      <a:pt x="388" y="463"/>
                    </a:lnTo>
                    <a:lnTo>
                      <a:pt x="395" y="434"/>
                    </a:lnTo>
                    <a:lnTo>
                      <a:pt x="396" y="433"/>
                    </a:lnTo>
                    <a:lnTo>
                      <a:pt x="405" y="427"/>
                    </a:lnTo>
                    <a:lnTo>
                      <a:pt x="408" y="424"/>
                    </a:lnTo>
                    <a:lnTo>
                      <a:pt x="422" y="428"/>
                    </a:lnTo>
                    <a:lnTo>
                      <a:pt x="431" y="425"/>
                    </a:lnTo>
                    <a:lnTo>
                      <a:pt x="439" y="419"/>
                    </a:lnTo>
                    <a:lnTo>
                      <a:pt x="491" y="423"/>
                    </a:lnTo>
                    <a:lnTo>
                      <a:pt x="499" y="419"/>
                    </a:lnTo>
                    <a:lnTo>
                      <a:pt x="501" y="411"/>
                    </a:lnTo>
                    <a:lnTo>
                      <a:pt x="515" y="418"/>
                    </a:lnTo>
                    <a:lnTo>
                      <a:pt x="517" y="427"/>
                    </a:lnTo>
                    <a:lnTo>
                      <a:pt x="513" y="439"/>
                    </a:lnTo>
                    <a:lnTo>
                      <a:pt x="529" y="436"/>
                    </a:lnTo>
                    <a:lnTo>
                      <a:pt x="534" y="428"/>
                    </a:lnTo>
                    <a:lnTo>
                      <a:pt x="542" y="418"/>
                    </a:lnTo>
                    <a:lnTo>
                      <a:pt x="557" y="414"/>
                    </a:lnTo>
                    <a:lnTo>
                      <a:pt x="565" y="416"/>
                    </a:lnTo>
                    <a:lnTo>
                      <a:pt x="581" y="422"/>
                    </a:lnTo>
                    <a:lnTo>
                      <a:pt x="587" y="431"/>
                    </a:lnTo>
                    <a:lnTo>
                      <a:pt x="591" y="443"/>
                    </a:lnTo>
                    <a:lnTo>
                      <a:pt x="595" y="446"/>
                    </a:lnTo>
                    <a:lnTo>
                      <a:pt x="611" y="455"/>
                    </a:lnTo>
                    <a:lnTo>
                      <a:pt x="614" y="455"/>
                    </a:lnTo>
                    <a:lnTo>
                      <a:pt x="617" y="456"/>
                    </a:lnTo>
                    <a:lnTo>
                      <a:pt x="625" y="454"/>
                    </a:lnTo>
                    <a:lnTo>
                      <a:pt x="630" y="450"/>
                    </a:lnTo>
                    <a:lnTo>
                      <a:pt x="636" y="447"/>
                    </a:lnTo>
                    <a:lnTo>
                      <a:pt x="639" y="460"/>
                    </a:lnTo>
                    <a:lnTo>
                      <a:pt x="638" y="479"/>
                    </a:lnTo>
                    <a:lnTo>
                      <a:pt x="643" y="481"/>
                    </a:lnTo>
                    <a:lnTo>
                      <a:pt x="665" y="481"/>
                    </a:lnTo>
                    <a:lnTo>
                      <a:pt x="678" y="475"/>
                    </a:lnTo>
                    <a:lnTo>
                      <a:pt x="766" y="423"/>
                    </a:lnTo>
                    <a:lnTo>
                      <a:pt x="768" y="430"/>
                    </a:lnTo>
                    <a:lnTo>
                      <a:pt x="772" y="435"/>
                    </a:lnTo>
                    <a:lnTo>
                      <a:pt x="782" y="435"/>
                    </a:lnTo>
                    <a:lnTo>
                      <a:pt x="799" y="432"/>
                    </a:lnTo>
                    <a:lnTo>
                      <a:pt x="807" y="427"/>
                    </a:lnTo>
                    <a:lnTo>
                      <a:pt x="808" y="426"/>
                    </a:lnTo>
                    <a:lnTo>
                      <a:pt x="835" y="422"/>
                    </a:lnTo>
                    <a:lnTo>
                      <a:pt x="847" y="416"/>
                    </a:lnTo>
                    <a:lnTo>
                      <a:pt x="850" y="405"/>
                    </a:lnTo>
                    <a:lnTo>
                      <a:pt x="856" y="40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7" name="Freeform 50">
                <a:extLst>
                  <a:ext uri="{FF2B5EF4-FFF2-40B4-BE49-F238E27FC236}">
                    <a16:creationId xmlns:a16="http://schemas.microsoft.com/office/drawing/2014/main" id="{7107D64A-4D81-4A79-848B-E3EE43D5ED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1" y="757"/>
                <a:ext cx="513" cy="72"/>
              </a:xfrm>
              <a:custGeom>
                <a:avLst/>
                <a:gdLst>
                  <a:gd name="T0" fmla="*/ 24 w 3594"/>
                  <a:gd name="T1" fmla="*/ 9 h 506"/>
                  <a:gd name="T2" fmla="*/ 57 w 3594"/>
                  <a:gd name="T3" fmla="*/ 36 h 506"/>
                  <a:gd name="T4" fmla="*/ 78 w 3594"/>
                  <a:gd name="T5" fmla="*/ 99 h 506"/>
                  <a:gd name="T6" fmla="*/ 98 w 3594"/>
                  <a:gd name="T7" fmla="*/ 143 h 506"/>
                  <a:gd name="T8" fmla="*/ 141 w 3594"/>
                  <a:gd name="T9" fmla="*/ 116 h 506"/>
                  <a:gd name="T10" fmla="*/ 119 w 3594"/>
                  <a:gd name="T11" fmla="*/ 97 h 506"/>
                  <a:gd name="T12" fmla="*/ 155 w 3594"/>
                  <a:gd name="T13" fmla="*/ 85 h 506"/>
                  <a:gd name="T14" fmla="*/ 212 w 3594"/>
                  <a:gd name="T15" fmla="*/ 109 h 506"/>
                  <a:gd name="T16" fmla="*/ 232 w 3594"/>
                  <a:gd name="T17" fmla="*/ 162 h 506"/>
                  <a:gd name="T18" fmla="*/ 169 w 3594"/>
                  <a:gd name="T19" fmla="*/ 218 h 506"/>
                  <a:gd name="T20" fmla="*/ 128 w 3594"/>
                  <a:gd name="T21" fmla="*/ 279 h 506"/>
                  <a:gd name="T22" fmla="*/ 132 w 3594"/>
                  <a:gd name="T23" fmla="*/ 334 h 506"/>
                  <a:gd name="T24" fmla="*/ 131 w 3594"/>
                  <a:gd name="T25" fmla="*/ 385 h 506"/>
                  <a:gd name="T26" fmla="*/ 99 w 3594"/>
                  <a:gd name="T27" fmla="*/ 431 h 506"/>
                  <a:gd name="T28" fmla="*/ 103 w 3594"/>
                  <a:gd name="T29" fmla="*/ 470 h 506"/>
                  <a:gd name="T30" fmla="*/ 137 w 3594"/>
                  <a:gd name="T31" fmla="*/ 457 h 506"/>
                  <a:gd name="T32" fmla="*/ 211 w 3594"/>
                  <a:gd name="T33" fmla="*/ 506 h 506"/>
                  <a:gd name="T34" fmla="*/ 1121 w 3594"/>
                  <a:gd name="T35" fmla="*/ 437 h 506"/>
                  <a:gd name="T36" fmla="*/ 1216 w 3594"/>
                  <a:gd name="T37" fmla="*/ 354 h 506"/>
                  <a:gd name="T38" fmla="*/ 1247 w 3594"/>
                  <a:gd name="T39" fmla="*/ 391 h 506"/>
                  <a:gd name="T40" fmla="*/ 1304 w 3594"/>
                  <a:gd name="T41" fmla="*/ 389 h 506"/>
                  <a:gd name="T42" fmla="*/ 1335 w 3594"/>
                  <a:gd name="T43" fmla="*/ 422 h 506"/>
                  <a:gd name="T44" fmla="*/ 1293 w 3594"/>
                  <a:gd name="T45" fmla="*/ 478 h 506"/>
                  <a:gd name="T46" fmla="*/ 2954 w 3594"/>
                  <a:gd name="T47" fmla="*/ 499 h 506"/>
                  <a:gd name="T48" fmla="*/ 2976 w 3594"/>
                  <a:gd name="T49" fmla="*/ 433 h 506"/>
                  <a:gd name="T50" fmla="*/ 3006 w 3594"/>
                  <a:gd name="T51" fmla="*/ 415 h 506"/>
                  <a:gd name="T52" fmla="*/ 3070 w 3594"/>
                  <a:gd name="T53" fmla="*/ 383 h 506"/>
                  <a:gd name="T54" fmla="*/ 3084 w 3594"/>
                  <a:gd name="T55" fmla="*/ 279 h 506"/>
                  <a:gd name="T56" fmla="*/ 3135 w 3594"/>
                  <a:gd name="T57" fmla="*/ 274 h 506"/>
                  <a:gd name="T58" fmla="*/ 3168 w 3594"/>
                  <a:gd name="T59" fmla="*/ 257 h 506"/>
                  <a:gd name="T60" fmla="*/ 3178 w 3594"/>
                  <a:gd name="T61" fmla="*/ 271 h 506"/>
                  <a:gd name="T62" fmla="*/ 3193 w 3594"/>
                  <a:gd name="T63" fmla="*/ 309 h 506"/>
                  <a:gd name="T64" fmla="*/ 3239 w 3594"/>
                  <a:gd name="T65" fmla="*/ 327 h 506"/>
                  <a:gd name="T66" fmla="*/ 3263 w 3594"/>
                  <a:gd name="T67" fmla="*/ 299 h 506"/>
                  <a:gd name="T68" fmla="*/ 3270 w 3594"/>
                  <a:gd name="T69" fmla="*/ 279 h 506"/>
                  <a:gd name="T70" fmla="*/ 3314 w 3594"/>
                  <a:gd name="T71" fmla="*/ 289 h 506"/>
                  <a:gd name="T72" fmla="*/ 3327 w 3594"/>
                  <a:gd name="T73" fmla="*/ 313 h 506"/>
                  <a:gd name="T74" fmla="*/ 3324 w 3594"/>
                  <a:gd name="T75" fmla="*/ 368 h 506"/>
                  <a:gd name="T76" fmla="*/ 3356 w 3594"/>
                  <a:gd name="T77" fmla="*/ 386 h 506"/>
                  <a:gd name="T78" fmla="*/ 3385 w 3594"/>
                  <a:gd name="T79" fmla="*/ 353 h 506"/>
                  <a:gd name="T80" fmla="*/ 3364 w 3594"/>
                  <a:gd name="T81" fmla="*/ 337 h 506"/>
                  <a:gd name="T82" fmla="*/ 3349 w 3594"/>
                  <a:gd name="T83" fmla="*/ 324 h 506"/>
                  <a:gd name="T84" fmla="*/ 3351 w 3594"/>
                  <a:gd name="T85" fmla="*/ 319 h 506"/>
                  <a:gd name="T86" fmla="*/ 3370 w 3594"/>
                  <a:gd name="T87" fmla="*/ 314 h 506"/>
                  <a:gd name="T88" fmla="*/ 3365 w 3594"/>
                  <a:gd name="T89" fmla="*/ 298 h 506"/>
                  <a:gd name="T90" fmla="*/ 3360 w 3594"/>
                  <a:gd name="T91" fmla="*/ 288 h 506"/>
                  <a:gd name="T92" fmla="*/ 3375 w 3594"/>
                  <a:gd name="T93" fmla="*/ 266 h 506"/>
                  <a:gd name="T94" fmla="*/ 3395 w 3594"/>
                  <a:gd name="T95" fmla="*/ 260 h 506"/>
                  <a:gd name="T96" fmla="*/ 3431 w 3594"/>
                  <a:gd name="T97" fmla="*/ 257 h 506"/>
                  <a:gd name="T98" fmla="*/ 3433 w 3594"/>
                  <a:gd name="T99" fmla="*/ 227 h 506"/>
                  <a:gd name="T100" fmla="*/ 3415 w 3594"/>
                  <a:gd name="T101" fmla="*/ 163 h 506"/>
                  <a:gd name="T102" fmla="*/ 3414 w 3594"/>
                  <a:gd name="T103" fmla="*/ 112 h 506"/>
                  <a:gd name="T104" fmla="*/ 3442 w 3594"/>
                  <a:gd name="T105" fmla="*/ 108 h 506"/>
                  <a:gd name="T106" fmla="*/ 3458 w 3594"/>
                  <a:gd name="T107" fmla="*/ 77 h 506"/>
                  <a:gd name="T108" fmla="*/ 3509 w 3594"/>
                  <a:gd name="T109" fmla="*/ 42 h 506"/>
                  <a:gd name="T110" fmla="*/ 3592 w 3594"/>
                  <a:gd name="T111" fmla="*/ 5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94" h="506">
                    <a:moveTo>
                      <a:pt x="0" y="0"/>
                    </a:moveTo>
                    <a:lnTo>
                      <a:pt x="1" y="11"/>
                    </a:lnTo>
                    <a:lnTo>
                      <a:pt x="7" y="15"/>
                    </a:lnTo>
                    <a:lnTo>
                      <a:pt x="13" y="12"/>
                    </a:lnTo>
                    <a:lnTo>
                      <a:pt x="24" y="9"/>
                    </a:lnTo>
                    <a:lnTo>
                      <a:pt x="29" y="10"/>
                    </a:lnTo>
                    <a:lnTo>
                      <a:pt x="33" y="10"/>
                    </a:lnTo>
                    <a:lnTo>
                      <a:pt x="39" y="16"/>
                    </a:lnTo>
                    <a:lnTo>
                      <a:pt x="48" y="32"/>
                    </a:lnTo>
                    <a:lnTo>
                      <a:pt x="57" y="36"/>
                    </a:lnTo>
                    <a:lnTo>
                      <a:pt x="66" y="36"/>
                    </a:lnTo>
                    <a:lnTo>
                      <a:pt x="73" y="47"/>
                    </a:lnTo>
                    <a:lnTo>
                      <a:pt x="79" y="76"/>
                    </a:lnTo>
                    <a:lnTo>
                      <a:pt x="77" y="92"/>
                    </a:lnTo>
                    <a:lnTo>
                      <a:pt x="78" y="99"/>
                    </a:lnTo>
                    <a:lnTo>
                      <a:pt x="82" y="107"/>
                    </a:lnTo>
                    <a:lnTo>
                      <a:pt x="96" y="106"/>
                    </a:lnTo>
                    <a:lnTo>
                      <a:pt x="95" y="121"/>
                    </a:lnTo>
                    <a:lnTo>
                      <a:pt x="97" y="129"/>
                    </a:lnTo>
                    <a:lnTo>
                      <a:pt x="98" y="143"/>
                    </a:lnTo>
                    <a:lnTo>
                      <a:pt x="123" y="150"/>
                    </a:lnTo>
                    <a:lnTo>
                      <a:pt x="141" y="149"/>
                    </a:lnTo>
                    <a:lnTo>
                      <a:pt x="146" y="142"/>
                    </a:lnTo>
                    <a:lnTo>
                      <a:pt x="148" y="127"/>
                    </a:lnTo>
                    <a:lnTo>
                      <a:pt x="141" y="116"/>
                    </a:lnTo>
                    <a:lnTo>
                      <a:pt x="131" y="111"/>
                    </a:lnTo>
                    <a:lnTo>
                      <a:pt x="119" y="107"/>
                    </a:lnTo>
                    <a:lnTo>
                      <a:pt x="117" y="103"/>
                    </a:lnTo>
                    <a:lnTo>
                      <a:pt x="117" y="101"/>
                    </a:lnTo>
                    <a:lnTo>
                      <a:pt x="119" y="97"/>
                    </a:lnTo>
                    <a:lnTo>
                      <a:pt x="137" y="70"/>
                    </a:lnTo>
                    <a:lnTo>
                      <a:pt x="140" y="70"/>
                    </a:lnTo>
                    <a:lnTo>
                      <a:pt x="148" y="71"/>
                    </a:lnTo>
                    <a:lnTo>
                      <a:pt x="153" y="77"/>
                    </a:lnTo>
                    <a:lnTo>
                      <a:pt x="155" y="85"/>
                    </a:lnTo>
                    <a:lnTo>
                      <a:pt x="163" y="99"/>
                    </a:lnTo>
                    <a:lnTo>
                      <a:pt x="169" y="105"/>
                    </a:lnTo>
                    <a:lnTo>
                      <a:pt x="201" y="104"/>
                    </a:lnTo>
                    <a:lnTo>
                      <a:pt x="205" y="105"/>
                    </a:lnTo>
                    <a:lnTo>
                      <a:pt x="212" y="109"/>
                    </a:lnTo>
                    <a:lnTo>
                      <a:pt x="213" y="112"/>
                    </a:lnTo>
                    <a:lnTo>
                      <a:pt x="232" y="143"/>
                    </a:lnTo>
                    <a:lnTo>
                      <a:pt x="234" y="149"/>
                    </a:lnTo>
                    <a:lnTo>
                      <a:pt x="234" y="154"/>
                    </a:lnTo>
                    <a:lnTo>
                      <a:pt x="232" y="162"/>
                    </a:lnTo>
                    <a:lnTo>
                      <a:pt x="208" y="186"/>
                    </a:lnTo>
                    <a:lnTo>
                      <a:pt x="198" y="191"/>
                    </a:lnTo>
                    <a:lnTo>
                      <a:pt x="197" y="192"/>
                    </a:lnTo>
                    <a:lnTo>
                      <a:pt x="171" y="213"/>
                    </a:lnTo>
                    <a:lnTo>
                      <a:pt x="169" y="218"/>
                    </a:lnTo>
                    <a:lnTo>
                      <a:pt x="168" y="223"/>
                    </a:lnTo>
                    <a:lnTo>
                      <a:pt x="150" y="252"/>
                    </a:lnTo>
                    <a:lnTo>
                      <a:pt x="125" y="261"/>
                    </a:lnTo>
                    <a:lnTo>
                      <a:pt x="123" y="276"/>
                    </a:lnTo>
                    <a:lnTo>
                      <a:pt x="128" y="279"/>
                    </a:lnTo>
                    <a:lnTo>
                      <a:pt x="137" y="288"/>
                    </a:lnTo>
                    <a:lnTo>
                      <a:pt x="137" y="313"/>
                    </a:lnTo>
                    <a:lnTo>
                      <a:pt x="133" y="320"/>
                    </a:lnTo>
                    <a:lnTo>
                      <a:pt x="132" y="325"/>
                    </a:lnTo>
                    <a:lnTo>
                      <a:pt x="132" y="334"/>
                    </a:lnTo>
                    <a:lnTo>
                      <a:pt x="123" y="346"/>
                    </a:lnTo>
                    <a:lnTo>
                      <a:pt x="119" y="361"/>
                    </a:lnTo>
                    <a:lnTo>
                      <a:pt x="119" y="363"/>
                    </a:lnTo>
                    <a:lnTo>
                      <a:pt x="130" y="365"/>
                    </a:lnTo>
                    <a:lnTo>
                      <a:pt x="131" y="385"/>
                    </a:lnTo>
                    <a:lnTo>
                      <a:pt x="128" y="393"/>
                    </a:lnTo>
                    <a:lnTo>
                      <a:pt x="123" y="399"/>
                    </a:lnTo>
                    <a:lnTo>
                      <a:pt x="117" y="402"/>
                    </a:lnTo>
                    <a:lnTo>
                      <a:pt x="103" y="416"/>
                    </a:lnTo>
                    <a:lnTo>
                      <a:pt x="99" y="431"/>
                    </a:lnTo>
                    <a:lnTo>
                      <a:pt x="99" y="434"/>
                    </a:lnTo>
                    <a:lnTo>
                      <a:pt x="85" y="460"/>
                    </a:lnTo>
                    <a:lnTo>
                      <a:pt x="95" y="467"/>
                    </a:lnTo>
                    <a:lnTo>
                      <a:pt x="99" y="469"/>
                    </a:lnTo>
                    <a:lnTo>
                      <a:pt x="103" y="470"/>
                    </a:lnTo>
                    <a:lnTo>
                      <a:pt x="114" y="475"/>
                    </a:lnTo>
                    <a:lnTo>
                      <a:pt x="129" y="475"/>
                    </a:lnTo>
                    <a:lnTo>
                      <a:pt x="132" y="473"/>
                    </a:lnTo>
                    <a:lnTo>
                      <a:pt x="135" y="458"/>
                    </a:lnTo>
                    <a:lnTo>
                      <a:pt x="137" y="457"/>
                    </a:lnTo>
                    <a:lnTo>
                      <a:pt x="170" y="462"/>
                    </a:lnTo>
                    <a:lnTo>
                      <a:pt x="194" y="457"/>
                    </a:lnTo>
                    <a:lnTo>
                      <a:pt x="199" y="466"/>
                    </a:lnTo>
                    <a:lnTo>
                      <a:pt x="206" y="484"/>
                    </a:lnTo>
                    <a:lnTo>
                      <a:pt x="211" y="506"/>
                    </a:lnTo>
                    <a:lnTo>
                      <a:pt x="1091" y="506"/>
                    </a:lnTo>
                    <a:lnTo>
                      <a:pt x="1104" y="500"/>
                    </a:lnTo>
                    <a:lnTo>
                      <a:pt x="1105" y="493"/>
                    </a:lnTo>
                    <a:lnTo>
                      <a:pt x="1121" y="443"/>
                    </a:lnTo>
                    <a:lnTo>
                      <a:pt x="1121" y="437"/>
                    </a:lnTo>
                    <a:lnTo>
                      <a:pt x="1125" y="435"/>
                    </a:lnTo>
                    <a:lnTo>
                      <a:pt x="1136" y="428"/>
                    </a:lnTo>
                    <a:lnTo>
                      <a:pt x="1148" y="424"/>
                    </a:lnTo>
                    <a:lnTo>
                      <a:pt x="1189" y="395"/>
                    </a:lnTo>
                    <a:lnTo>
                      <a:pt x="1216" y="354"/>
                    </a:lnTo>
                    <a:lnTo>
                      <a:pt x="1216" y="355"/>
                    </a:lnTo>
                    <a:lnTo>
                      <a:pt x="1217" y="359"/>
                    </a:lnTo>
                    <a:lnTo>
                      <a:pt x="1218" y="372"/>
                    </a:lnTo>
                    <a:lnTo>
                      <a:pt x="1231" y="385"/>
                    </a:lnTo>
                    <a:lnTo>
                      <a:pt x="1247" y="391"/>
                    </a:lnTo>
                    <a:lnTo>
                      <a:pt x="1264" y="394"/>
                    </a:lnTo>
                    <a:lnTo>
                      <a:pt x="1277" y="394"/>
                    </a:lnTo>
                    <a:lnTo>
                      <a:pt x="1284" y="393"/>
                    </a:lnTo>
                    <a:lnTo>
                      <a:pt x="1295" y="390"/>
                    </a:lnTo>
                    <a:lnTo>
                      <a:pt x="1304" y="389"/>
                    </a:lnTo>
                    <a:lnTo>
                      <a:pt x="1306" y="389"/>
                    </a:lnTo>
                    <a:lnTo>
                      <a:pt x="1311" y="394"/>
                    </a:lnTo>
                    <a:lnTo>
                      <a:pt x="1314" y="410"/>
                    </a:lnTo>
                    <a:lnTo>
                      <a:pt x="1314" y="420"/>
                    </a:lnTo>
                    <a:lnTo>
                      <a:pt x="1335" y="422"/>
                    </a:lnTo>
                    <a:lnTo>
                      <a:pt x="1337" y="424"/>
                    </a:lnTo>
                    <a:lnTo>
                      <a:pt x="1339" y="430"/>
                    </a:lnTo>
                    <a:lnTo>
                      <a:pt x="1337" y="436"/>
                    </a:lnTo>
                    <a:lnTo>
                      <a:pt x="1299" y="461"/>
                    </a:lnTo>
                    <a:lnTo>
                      <a:pt x="1293" y="478"/>
                    </a:lnTo>
                    <a:lnTo>
                      <a:pt x="1300" y="496"/>
                    </a:lnTo>
                    <a:lnTo>
                      <a:pt x="1303" y="501"/>
                    </a:lnTo>
                    <a:lnTo>
                      <a:pt x="1304" y="506"/>
                    </a:lnTo>
                    <a:lnTo>
                      <a:pt x="2955" y="506"/>
                    </a:lnTo>
                    <a:lnTo>
                      <a:pt x="2954" y="499"/>
                    </a:lnTo>
                    <a:lnTo>
                      <a:pt x="2954" y="498"/>
                    </a:lnTo>
                    <a:lnTo>
                      <a:pt x="2967" y="471"/>
                    </a:lnTo>
                    <a:lnTo>
                      <a:pt x="2968" y="461"/>
                    </a:lnTo>
                    <a:lnTo>
                      <a:pt x="2967" y="443"/>
                    </a:lnTo>
                    <a:lnTo>
                      <a:pt x="2976" y="433"/>
                    </a:lnTo>
                    <a:lnTo>
                      <a:pt x="2976" y="432"/>
                    </a:lnTo>
                    <a:lnTo>
                      <a:pt x="2991" y="423"/>
                    </a:lnTo>
                    <a:lnTo>
                      <a:pt x="2992" y="422"/>
                    </a:lnTo>
                    <a:lnTo>
                      <a:pt x="3002" y="418"/>
                    </a:lnTo>
                    <a:lnTo>
                      <a:pt x="3006" y="415"/>
                    </a:lnTo>
                    <a:lnTo>
                      <a:pt x="3024" y="405"/>
                    </a:lnTo>
                    <a:lnTo>
                      <a:pt x="3024" y="404"/>
                    </a:lnTo>
                    <a:lnTo>
                      <a:pt x="3062" y="393"/>
                    </a:lnTo>
                    <a:lnTo>
                      <a:pt x="3067" y="389"/>
                    </a:lnTo>
                    <a:lnTo>
                      <a:pt x="3070" y="383"/>
                    </a:lnTo>
                    <a:lnTo>
                      <a:pt x="3071" y="343"/>
                    </a:lnTo>
                    <a:lnTo>
                      <a:pt x="3074" y="323"/>
                    </a:lnTo>
                    <a:lnTo>
                      <a:pt x="3074" y="290"/>
                    </a:lnTo>
                    <a:lnTo>
                      <a:pt x="3078" y="285"/>
                    </a:lnTo>
                    <a:lnTo>
                      <a:pt x="3084" y="279"/>
                    </a:lnTo>
                    <a:lnTo>
                      <a:pt x="3085" y="279"/>
                    </a:lnTo>
                    <a:lnTo>
                      <a:pt x="3109" y="276"/>
                    </a:lnTo>
                    <a:lnTo>
                      <a:pt x="3116" y="276"/>
                    </a:lnTo>
                    <a:lnTo>
                      <a:pt x="3134" y="274"/>
                    </a:lnTo>
                    <a:lnTo>
                      <a:pt x="3135" y="274"/>
                    </a:lnTo>
                    <a:lnTo>
                      <a:pt x="3139" y="273"/>
                    </a:lnTo>
                    <a:lnTo>
                      <a:pt x="3151" y="267"/>
                    </a:lnTo>
                    <a:lnTo>
                      <a:pt x="3161" y="260"/>
                    </a:lnTo>
                    <a:lnTo>
                      <a:pt x="3162" y="260"/>
                    </a:lnTo>
                    <a:lnTo>
                      <a:pt x="3168" y="257"/>
                    </a:lnTo>
                    <a:lnTo>
                      <a:pt x="3168" y="256"/>
                    </a:lnTo>
                    <a:lnTo>
                      <a:pt x="3173" y="256"/>
                    </a:lnTo>
                    <a:lnTo>
                      <a:pt x="3174" y="257"/>
                    </a:lnTo>
                    <a:lnTo>
                      <a:pt x="3176" y="261"/>
                    </a:lnTo>
                    <a:lnTo>
                      <a:pt x="3178" y="271"/>
                    </a:lnTo>
                    <a:lnTo>
                      <a:pt x="3183" y="283"/>
                    </a:lnTo>
                    <a:lnTo>
                      <a:pt x="3184" y="302"/>
                    </a:lnTo>
                    <a:lnTo>
                      <a:pt x="3185" y="304"/>
                    </a:lnTo>
                    <a:lnTo>
                      <a:pt x="3192" y="308"/>
                    </a:lnTo>
                    <a:lnTo>
                      <a:pt x="3193" y="309"/>
                    </a:lnTo>
                    <a:lnTo>
                      <a:pt x="3194" y="309"/>
                    </a:lnTo>
                    <a:lnTo>
                      <a:pt x="3194" y="310"/>
                    </a:lnTo>
                    <a:lnTo>
                      <a:pt x="3228" y="326"/>
                    </a:lnTo>
                    <a:lnTo>
                      <a:pt x="3238" y="328"/>
                    </a:lnTo>
                    <a:lnTo>
                      <a:pt x="3239" y="327"/>
                    </a:lnTo>
                    <a:lnTo>
                      <a:pt x="3241" y="326"/>
                    </a:lnTo>
                    <a:lnTo>
                      <a:pt x="3244" y="325"/>
                    </a:lnTo>
                    <a:lnTo>
                      <a:pt x="3261" y="317"/>
                    </a:lnTo>
                    <a:lnTo>
                      <a:pt x="3263" y="309"/>
                    </a:lnTo>
                    <a:lnTo>
                      <a:pt x="3263" y="299"/>
                    </a:lnTo>
                    <a:lnTo>
                      <a:pt x="3261" y="290"/>
                    </a:lnTo>
                    <a:lnTo>
                      <a:pt x="3262" y="283"/>
                    </a:lnTo>
                    <a:lnTo>
                      <a:pt x="3263" y="282"/>
                    </a:lnTo>
                    <a:lnTo>
                      <a:pt x="3269" y="279"/>
                    </a:lnTo>
                    <a:lnTo>
                      <a:pt x="3270" y="279"/>
                    </a:lnTo>
                    <a:lnTo>
                      <a:pt x="3275" y="280"/>
                    </a:lnTo>
                    <a:lnTo>
                      <a:pt x="3295" y="281"/>
                    </a:lnTo>
                    <a:lnTo>
                      <a:pt x="3296" y="281"/>
                    </a:lnTo>
                    <a:lnTo>
                      <a:pt x="3300" y="284"/>
                    </a:lnTo>
                    <a:lnTo>
                      <a:pt x="3314" y="289"/>
                    </a:lnTo>
                    <a:lnTo>
                      <a:pt x="3330" y="299"/>
                    </a:lnTo>
                    <a:lnTo>
                      <a:pt x="3330" y="300"/>
                    </a:lnTo>
                    <a:lnTo>
                      <a:pt x="3332" y="304"/>
                    </a:lnTo>
                    <a:lnTo>
                      <a:pt x="3332" y="306"/>
                    </a:lnTo>
                    <a:lnTo>
                      <a:pt x="3327" y="313"/>
                    </a:lnTo>
                    <a:lnTo>
                      <a:pt x="3331" y="334"/>
                    </a:lnTo>
                    <a:lnTo>
                      <a:pt x="3331" y="335"/>
                    </a:lnTo>
                    <a:lnTo>
                      <a:pt x="3329" y="344"/>
                    </a:lnTo>
                    <a:lnTo>
                      <a:pt x="3323" y="355"/>
                    </a:lnTo>
                    <a:lnTo>
                      <a:pt x="3324" y="368"/>
                    </a:lnTo>
                    <a:lnTo>
                      <a:pt x="3333" y="368"/>
                    </a:lnTo>
                    <a:lnTo>
                      <a:pt x="3334" y="369"/>
                    </a:lnTo>
                    <a:lnTo>
                      <a:pt x="3340" y="373"/>
                    </a:lnTo>
                    <a:lnTo>
                      <a:pt x="3341" y="373"/>
                    </a:lnTo>
                    <a:lnTo>
                      <a:pt x="3356" y="386"/>
                    </a:lnTo>
                    <a:lnTo>
                      <a:pt x="3361" y="383"/>
                    </a:lnTo>
                    <a:lnTo>
                      <a:pt x="3362" y="380"/>
                    </a:lnTo>
                    <a:lnTo>
                      <a:pt x="3366" y="375"/>
                    </a:lnTo>
                    <a:lnTo>
                      <a:pt x="3381" y="363"/>
                    </a:lnTo>
                    <a:lnTo>
                      <a:pt x="3385" y="353"/>
                    </a:lnTo>
                    <a:lnTo>
                      <a:pt x="3383" y="334"/>
                    </a:lnTo>
                    <a:lnTo>
                      <a:pt x="3377" y="330"/>
                    </a:lnTo>
                    <a:lnTo>
                      <a:pt x="3367" y="336"/>
                    </a:lnTo>
                    <a:lnTo>
                      <a:pt x="3366" y="337"/>
                    </a:lnTo>
                    <a:lnTo>
                      <a:pt x="3364" y="337"/>
                    </a:lnTo>
                    <a:lnTo>
                      <a:pt x="3355" y="331"/>
                    </a:lnTo>
                    <a:lnTo>
                      <a:pt x="3353" y="330"/>
                    </a:lnTo>
                    <a:lnTo>
                      <a:pt x="3350" y="327"/>
                    </a:lnTo>
                    <a:lnTo>
                      <a:pt x="3349" y="327"/>
                    </a:lnTo>
                    <a:lnTo>
                      <a:pt x="3349" y="324"/>
                    </a:lnTo>
                    <a:lnTo>
                      <a:pt x="3348" y="324"/>
                    </a:lnTo>
                    <a:lnTo>
                      <a:pt x="3348" y="322"/>
                    </a:lnTo>
                    <a:lnTo>
                      <a:pt x="3349" y="321"/>
                    </a:lnTo>
                    <a:lnTo>
                      <a:pt x="3349" y="320"/>
                    </a:lnTo>
                    <a:lnTo>
                      <a:pt x="3351" y="319"/>
                    </a:lnTo>
                    <a:lnTo>
                      <a:pt x="3363" y="319"/>
                    </a:lnTo>
                    <a:lnTo>
                      <a:pt x="3367" y="317"/>
                    </a:lnTo>
                    <a:lnTo>
                      <a:pt x="3368" y="317"/>
                    </a:lnTo>
                    <a:lnTo>
                      <a:pt x="3369" y="315"/>
                    </a:lnTo>
                    <a:lnTo>
                      <a:pt x="3370" y="314"/>
                    </a:lnTo>
                    <a:lnTo>
                      <a:pt x="3373" y="305"/>
                    </a:lnTo>
                    <a:lnTo>
                      <a:pt x="3372" y="302"/>
                    </a:lnTo>
                    <a:lnTo>
                      <a:pt x="3370" y="300"/>
                    </a:lnTo>
                    <a:lnTo>
                      <a:pt x="3366" y="298"/>
                    </a:lnTo>
                    <a:lnTo>
                      <a:pt x="3365" y="298"/>
                    </a:lnTo>
                    <a:lnTo>
                      <a:pt x="3364" y="297"/>
                    </a:lnTo>
                    <a:lnTo>
                      <a:pt x="3363" y="294"/>
                    </a:lnTo>
                    <a:lnTo>
                      <a:pt x="3362" y="293"/>
                    </a:lnTo>
                    <a:lnTo>
                      <a:pt x="3362" y="292"/>
                    </a:lnTo>
                    <a:lnTo>
                      <a:pt x="3360" y="288"/>
                    </a:lnTo>
                    <a:lnTo>
                      <a:pt x="3360" y="283"/>
                    </a:lnTo>
                    <a:lnTo>
                      <a:pt x="3367" y="269"/>
                    </a:lnTo>
                    <a:lnTo>
                      <a:pt x="3369" y="268"/>
                    </a:lnTo>
                    <a:lnTo>
                      <a:pt x="3373" y="267"/>
                    </a:lnTo>
                    <a:lnTo>
                      <a:pt x="3375" y="266"/>
                    </a:lnTo>
                    <a:lnTo>
                      <a:pt x="3376" y="266"/>
                    </a:lnTo>
                    <a:lnTo>
                      <a:pt x="3385" y="269"/>
                    </a:lnTo>
                    <a:lnTo>
                      <a:pt x="3391" y="268"/>
                    </a:lnTo>
                    <a:lnTo>
                      <a:pt x="3394" y="261"/>
                    </a:lnTo>
                    <a:lnTo>
                      <a:pt x="3395" y="260"/>
                    </a:lnTo>
                    <a:lnTo>
                      <a:pt x="3399" y="257"/>
                    </a:lnTo>
                    <a:lnTo>
                      <a:pt x="3403" y="255"/>
                    </a:lnTo>
                    <a:lnTo>
                      <a:pt x="3404" y="255"/>
                    </a:lnTo>
                    <a:lnTo>
                      <a:pt x="3426" y="257"/>
                    </a:lnTo>
                    <a:lnTo>
                      <a:pt x="3431" y="257"/>
                    </a:lnTo>
                    <a:lnTo>
                      <a:pt x="3437" y="255"/>
                    </a:lnTo>
                    <a:lnTo>
                      <a:pt x="3442" y="250"/>
                    </a:lnTo>
                    <a:lnTo>
                      <a:pt x="3439" y="239"/>
                    </a:lnTo>
                    <a:lnTo>
                      <a:pt x="3434" y="228"/>
                    </a:lnTo>
                    <a:lnTo>
                      <a:pt x="3433" y="227"/>
                    </a:lnTo>
                    <a:lnTo>
                      <a:pt x="3431" y="219"/>
                    </a:lnTo>
                    <a:lnTo>
                      <a:pt x="3431" y="198"/>
                    </a:lnTo>
                    <a:lnTo>
                      <a:pt x="3429" y="188"/>
                    </a:lnTo>
                    <a:lnTo>
                      <a:pt x="3423" y="173"/>
                    </a:lnTo>
                    <a:lnTo>
                      <a:pt x="3415" y="163"/>
                    </a:lnTo>
                    <a:lnTo>
                      <a:pt x="3409" y="158"/>
                    </a:lnTo>
                    <a:lnTo>
                      <a:pt x="3408" y="119"/>
                    </a:lnTo>
                    <a:lnTo>
                      <a:pt x="3412" y="114"/>
                    </a:lnTo>
                    <a:lnTo>
                      <a:pt x="3412" y="113"/>
                    </a:lnTo>
                    <a:lnTo>
                      <a:pt x="3414" y="112"/>
                    </a:lnTo>
                    <a:lnTo>
                      <a:pt x="3428" y="106"/>
                    </a:lnTo>
                    <a:lnTo>
                      <a:pt x="3429" y="106"/>
                    </a:lnTo>
                    <a:lnTo>
                      <a:pt x="3438" y="109"/>
                    </a:lnTo>
                    <a:lnTo>
                      <a:pt x="3441" y="109"/>
                    </a:lnTo>
                    <a:lnTo>
                      <a:pt x="3442" y="108"/>
                    </a:lnTo>
                    <a:lnTo>
                      <a:pt x="3443" y="108"/>
                    </a:lnTo>
                    <a:lnTo>
                      <a:pt x="3445" y="107"/>
                    </a:lnTo>
                    <a:lnTo>
                      <a:pt x="3451" y="101"/>
                    </a:lnTo>
                    <a:lnTo>
                      <a:pt x="3455" y="90"/>
                    </a:lnTo>
                    <a:lnTo>
                      <a:pt x="3458" y="77"/>
                    </a:lnTo>
                    <a:lnTo>
                      <a:pt x="3458" y="76"/>
                    </a:lnTo>
                    <a:lnTo>
                      <a:pt x="3460" y="71"/>
                    </a:lnTo>
                    <a:lnTo>
                      <a:pt x="3464" y="67"/>
                    </a:lnTo>
                    <a:lnTo>
                      <a:pt x="3501" y="45"/>
                    </a:lnTo>
                    <a:lnTo>
                      <a:pt x="3509" y="42"/>
                    </a:lnTo>
                    <a:lnTo>
                      <a:pt x="3510" y="42"/>
                    </a:lnTo>
                    <a:lnTo>
                      <a:pt x="3571" y="26"/>
                    </a:lnTo>
                    <a:lnTo>
                      <a:pt x="3582" y="14"/>
                    </a:lnTo>
                    <a:lnTo>
                      <a:pt x="3583" y="14"/>
                    </a:lnTo>
                    <a:lnTo>
                      <a:pt x="3592" y="5"/>
                    </a:lnTo>
                    <a:lnTo>
                      <a:pt x="3594" y="2"/>
                    </a:lnTo>
                    <a:lnTo>
                      <a:pt x="35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8" name="Freeform 51">
                <a:extLst>
                  <a:ext uri="{FF2B5EF4-FFF2-40B4-BE49-F238E27FC236}">
                    <a16:creationId xmlns:a16="http://schemas.microsoft.com/office/drawing/2014/main" id="{C0DD6D8A-C321-4184-86A6-4B27DC654C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" y="757"/>
                <a:ext cx="4" cy="4"/>
              </a:xfrm>
              <a:custGeom>
                <a:avLst/>
                <a:gdLst>
                  <a:gd name="T0" fmla="*/ 29 w 29"/>
                  <a:gd name="T1" fmla="*/ 3 h 25"/>
                  <a:gd name="T2" fmla="*/ 28 w 29"/>
                  <a:gd name="T3" fmla="*/ 0 h 25"/>
                  <a:gd name="T4" fmla="*/ 0 w 29"/>
                  <a:gd name="T5" fmla="*/ 0 h 25"/>
                  <a:gd name="T6" fmla="*/ 8 w 29"/>
                  <a:gd name="T7" fmla="*/ 6 h 25"/>
                  <a:gd name="T8" fmla="*/ 11 w 29"/>
                  <a:gd name="T9" fmla="*/ 10 h 25"/>
                  <a:gd name="T10" fmla="*/ 11 w 29"/>
                  <a:gd name="T11" fmla="*/ 17 h 25"/>
                  <a:gd name="T12" fmla="*/ 13 w 29"/>
                  <a:gd name="T13" fmla="*/ 20 h 25"/>
                  <a:gd name="T14" fmla="*/ 23 w 29"/>
                  <a:gd name="T15" fmla="*/ 25 h 25"/>
                  <a:gd name="T16" fmla="*/ 27 w 29"/>
                  <a:gd name="T17" fmla="*/ 23 h 25"/>
                  <a:gd name="T18" fmla="*/ 29 w 29"/>
                  <a:gd name="T19" fmla="*/ 18 h 25"/>
                  <a:gd name="T20" fmla="*/ 29 w 29"/>
                  <a:gd name="T21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25">
                    <a:moveTo>
                      <a:pt x="29" y="3"/>
                    </a:moveTo>
                    <a:lnTo>
                      <a:pt x="28" y="0"/>
                    </a:lnTo>
                    <a:lnTo>
                      <a:pt x="0" y="0"/>
                    </a:lnTo>
                    <a:lnTo>
                      <a:pt x="8" y="6"/>
                    </a:lnTo>
                    <a:lnTo>
                      <a:pt x="11" y="10"/>
                    </a:lnTo>
                    <a:lnTo>
                      <a:pt x="11" y="17"/>
                    </a:lnTo>
                    <a:lnTo>
                      <a:pt x="13" y="20"/>
                    </a:lnTo>
                    <a:lnTo>
                      <a:pt x="23" y="25"/>
                    </a:lnTo>
                    <a:lnTo>
                      <a:pt x="27" y="23"/>
                    </a:lnTo>
                    <a:lnTo>
                      <a:pt x="29" y="18"/>
                    </a:lnTo>
                    <a:lnTo>
                      <a:pt x="29" y="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9" name="Freeform 52">
                <a:extLst>
                  <a:ext uri="{FF2B5EF4-FFF2-40B4-BE49-F238E27FC236}">
                    <a16:creationId xmlns:a16="http://schemas.microsoft.com/office/drawing/2014/main" id="{29C8A5C9-91A9-4FDA-A41B-D567AE355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1" y="757"/>
                <a:ext cx="7" cy="6"/>
              </a:xfrm>
              <a:custGeom>
                <a:avLst/>
                <a:gdLst>
                  <a:gd name="T0" fmla="*/ 28 w 46"/>
                  <a:gd name="T1" fmla="*/ 1 h 41"/>
                  <a:gd name="T2" fmla="*/ 30 w 46"/>
                  <a:gd name="T3" fmla="*/ 0 h 41"/>
                  <a:gd name="T4" fmla="*/ 0 w 46"/>
                  <a:gd name="T5" fmla="*/ 0 h 41"/>
                  <a:gd name="T6" fmla="*/ 4 w 46"/>
                  <a:gd name="T7" fmla="*/ 7 h 41"/>
                  <a:gd name="T8" fmla="*/ 16 w 46"/>
                  <a:gd name="T9" fmla="*/ 20 h 41"/>
                  <a:gd name="T10" fmla="*/ 26 w 46"/>
                  <a:gd name="T11" fmla="*/ 35 h 41"/>
                  <a:gd name="T12" fmla="*/ 29 w 46"/>
                  <a:gd name="T13" fmla="*/ 38 h 41"/>
                  <a:gd name="T14" fmla="*/ 30 w 46"/>
                  <a:gd name="T15" fmla="*/ 41 h 41"/>
                  <a:gd name="T16" fmla="*/ 46 w 46"/>
                  <a:gd name="T17" fmla="*/ 36 h 41"/>
                  <a:gd name="T18" fmla="*/ 42 w 46"/>
                  <a:gd name="T19" fmla="*/ 26 h 41"/>
                  <a:gd name="T20" fmla="*/ 31 w 46"/>
                  <a:gd name="T21" fmla="*/ 15 h 41"/>
                  <a:gd name="T22" fmla="*/ 30 w 46"/>
                  <a:gd name="T23" fmla="*/ 13 h 41"/>
                  <a:gd name="T24" fmla="*/ 28 w 46"/>
                  <a:gd name="T25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1">
                    <a:moveTo>
                      <a:pt x="28" y="1"/>
                    </a:moveTo>
                    <a:lnTo>
                      <a:pt x="30" y="0"/>
                    </a:lnTo>
                    <a:lnTo>
                      <a:pt x="0" y="0"/>
                    </a:lnTo>
                    <a:lnTo>
                      <a:pt x="4" y="7"/>
                    </a:lnTo>
                    <a:lnTo>
                      <a:pt x="16" y="20"/>
                    </a:lnTo>
                    <a:lnTo>
                      <a:pt x="26" y="35"/>
                    </a:lnTo>
                    <a:lnTo>
                      <a:pt x="29" y="38"/>
                    </a:lnTo>
                    <a:lnTo>
                      <a:pt x="30" y="41"/>
                    </a:lnTo>
                    <a:lnTo>
                      <a:pt x="46" y="36"/>
                    </a:lnTo>
                    <a:lnTo>
                      <a:pt x="42" y="26"/>
                    </a:lnTo>
                    <a:lnTo>
                      <a:pt x="31" y="15"/>
                    </a:lnTo>
                    <a:lnTo>
                      <a:pt x="30" y="13"/>
                    </a:lnTo>
                    <a:lnTo>
                      <a:pt x="28" y="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0" name="Freeform 53">
                <a:extLst>
                  <a:ext uri="{FF2B5EF4-FFF2-40B4-BE49-F238E27FC236}">
                    <a16:creationId xmlns:a16="http://schemas.microsoft.com/office/drawing/2014/main" id="{0F224906-63A5-4EBD-8BB5-010B55CA57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5" y="829"/>
                <a:ext cx="142" cy="64"/>
              </a:xfrm>
              <a:custGeom>
                <a:avLst/>
                <a:gdLst>
                  <a:gd name="T0" fmla="*/ 98 w 988"/>
                  <a:gd name="T1" fmla="*/ 17 h 446"/>
                  <a:gd name="T2" fmla="*/ 105 w 988"/>
                  <a:gd name="T3" fmla="*/ 40 h 446"/>
                  <a:gd name="T4" fmla="*/ 119 w 988"/>
                  <a:gd name="T5" fmla="*/ 49 h 446"/>
                  <a:gd name="T6" fmla="*/ 131 w 988"/>
                  <a:gd name="T7" fmla="*/ 70 h 446"/>
                  <a:gd name="T8" fmla="*/ 144 w 988"/>
                  <a:gd name="T9" fmla="*/ 84 h 446"/>
                  <a:gd name="T10" fmla="*/ 147 w 988"/>
                  <a:gd name="T11" fmla="*/ 127 h 446"/>
                  <a:gd name="T12" fmla="*/ 107 w 988"/>
                  <a:gd name="T13" fmla="*/ 150 h 446"/>
                  <a:gd name="T14" fmla="*/ 65 w 988"/>
                  <a:gd name="T15" fmla="*/ 179 h 446"/>
                  <a:gd name="T16" fmla="*/ 43 w 988"/>
                  <a:gd name="T17" fmla="*/ 171 h 446"/>
                  <a:gd name="T18" fmla="*/ 15 w 988"/>
                  <a:gd name="T19" fmla="*/ 219 h 446"/>
                  <a:gd name="T20" fmla="*/ 3 w 988"/>
                  <a:gd name="T21" fmla="*/ 240 h 446"/>
                  <a:gd name="T22" fmla="*/ 0 w 988"/>
                  <a:gd name="T23" fmla="*/ 257 h 446"/>
                  <a:gd name="T24" fmla="*/ 32 w 988"/>
                  <a:gd name="T25" fmla="*/ 295 h 446"/>
                  <a:gd name="T26" fmla="*/ 43 w 988"/>
                  <a:gd name="T27" fmla="*/ 292 h 446"/>
                  <a:gd name="T28" fmla="*/ 37 w 988"/>
                  <a:gd name="T29" fmla="*/ 327 h 446"/>
                  <a:gd name="T30" fmla="*/ 19 w 988"/>
                  <a:gd name="T31" fmla="*/ 357 h 446"/>
                  <a:gd name="T32" fmla="*/ 55 w 988"/>
                  <a:gd name="T33" fmla="*/ 353 h 446"/>
                  <a:gd name="T34" fmla="*/ 64 w 988"/>
                  <a:gd name="T35" fmla="*/ 355 h 446"/>
                  <a:gd name="T36" fmla="*/ 93 w 988"/>
                  <a:gd name="T37" fmla="*/ 371 h 446"/>
                  <a:gd name="T38" fmla="*/ 102 w 988"/>
                  <a:gd name="T39" fmla="*/ 386 h 446"/>
                  <a:gd name="T40" fmla="*/ 106 w 988"/>
                  <a:gd name="T41" fmla="*/ 406 h 446"/>
                  <a:gd name="T42" fmla="*/ 192 w 988"/>
                  <a:gd name="T43" fmla="*/ 389 h 446"/>
                  <a:gd name="T44" fmla="*/ 265 w 988"/>
                  <a:gd name="T45" fmla="*/ 382 h 446"/>
                  <a:gd name="T46" fmla="*/ 287 w 988"/>
                  <a:gd name="T47" fmla="*/ 373 h 446"/>
                  <a:gd name="T48" fmla="*/ 352 w 988"/>
                  <a:gd name="T49" fmla="*/ 411 h 446"/>
                  <a:gd name="T50" fmla="*/ 390 w 988"/>
                  <a:gd name="T51" fmla="*/ 413 h 446"/>
                  <a:gd name="T52" fmla="*/ 441 w 988"/>
                  <a:gd name="T53" fmla="*/ 418 h 446"/>
                  <a:gd name="T54" fmla="*/ 489 w 988"/>
                  <a:gd name="T55" fmla="*/ 436 h 446"/>
                  <a:gd name="T56" fmla="*/ 567 w 988"/>
                  <a:gd name="T57" fmla="*/ 419 h 446"/>
                  <a:gd name="T58" fmla="*/ 617 w 988"/>
                  <a:gd name="T59" fmla="*/ 420 h 446"/>
                  <a:gd name="T60" fmla="*/ 639 w 988"/>
                  <a:gd name="T61" fmla="*/ 401 h 446"/>
                  <a:gd name="T62" fmla="*/ 662 w 988"/>
                  <a:gd name="T63" fmla="*/ 370 h 446"/>
                  <a:gd name="T64" fmla="*/ 684 w 988"/>
                  <a:gd name="T65" fmla="*/ 365 h 446"/>
                  <a:gd name="T66" fmla="*/ 716 w 988"/>
                  <a:gd name="T67" fmla="*/ 348 h 446"/>
                  <a:gd name="T68" fmla="*/ 731 w 988"/>
                  <a:gd name="T69" fmla="*/ 325 h 446"/>
                  <a:gd name="T70" fmla="*/ 773 w 988"/>
                  <a:gd name="T71" fmla="*/ 320 h 446"/>
                  <a:gd name="T72" fmla="*/ 830 w 988"/>
                  <a:gd name="T73" fmla="*/ 307 h 446"/>
                  <a:gd name="T74" fmla="*/ 869 w 988"/>
                  <a:gd name="T75" fmla="*/ 290 h 446"/>
                  <a:gd name="T76" fmla="*/ 914 w 988"/>
                  <a:gd name="T77" fmla="*/ 290 h 446"/>
                  <a:gd name="T78" fmla="*/ 903 w 988"/>
                  <a:gd name="T79" fmla="*/ 259 h 446"/>
                  <a:gd name="T80" fmla="*/ 907 w 988"/>
                  <a:gd name="T81" fmla="*/ 193 h 446"/>
                  <a:gd name="T82" fmla="*/ 916 w 988"/>
                  <a:gd name="T83" fmla="*/ 171 h 446"/>
                  <a:gd name="T84" fmla="*/ 920 w 988"/>
                  <a:gd name="T85" fmla="*/ 145 h 446"/>
                  <a:gd name="T86" fmla="*/ 898 w 988"/>
                  <a:gd name="T87" fmla="*/ 134 h 446"/>
                  <a:gd name="T88" fmla="*/ 906 w 988"/>
                  <a:gd name="T89" fmla="*/ 69 h 446"/>
                  <a:gd name="T90" fmla="*/ 925 w 988"/>
                  <a:gd name="T91" fmla="*/ 36 h 446"/>
                  <a:gd name="T92" fmla="*/ 982 w 988"/>
                  <a:gd name="T93" fmla="*/ 4 h 446"/>
                  <a:gd name="T94" fmla="*/ 108 w 988"/>
                  <a:gd name="T95" fmla="*/ 0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88" h="446">
                    <a:moveTo>
                      <a:pt x="108" y="0"/>
                    </a:moveTo>
                    <a:lnTo>
                      <a:pt x="108" y="1"/>
                    </a:lnTo>
                    <a:lnTo>
                      <a:pt x="98" y="17"/>
                    </a:lnTo>
                    <a:lnTo>
                      <a:pt x="97" y="20"/>
                    </a:lnTo>
                    <a:lnTo>
                      <a:pt x="97" y="21"/>
                    </a:lnTo>
                    <a:lnTo>
                      <a:pt x="105" y="40"/>
                    </a:lnTo>
                    <a:lnTo>
                      <a:pt x="106" y="44"/>
                    </a:lnTo>
                    <a:lnTo>
                      <a:pt x="114" y="52"/>
                    </a:lnTo>
                    <a:lnTo>
                      <a:pt x="119" y="49"/>
                    </a:lnTo>
                    <a:lnTo>
                      <a:pt x="126" y="55"/>
                    </a:lnTo>
                    <a:lnTo>
                      <a:pt x="130" y="69"/>
                    </a:lnTo>
                    <a:lnTo>
                      <a:pt x="131" y="70"/>
                    </a:lnTo>
                    <a:lnTo>
                      <a:pt x="131" y="72"/>
                    </a:lnTo>
                    <a:lnTo>
                      <a:pt x="137" y="76"/>
                    </a:lnTo>
                    <a:lnTo>
                      <a:pt x="144" y="84"/>
                    </a:lnTo>
                    <a:lnTo>
                      <a:pt x="148" y="92"/>
                    </a:lnTo>
                    <a:lnTo>
                      <a:pt x="154" y="112"/>
                    </a:lnTo>
                    <a:lnTo>
                      <a:pt x="147" y="127"/>
                    </a:lnTo>
                    <a:lnTo>
                      <a:pt x="131" y="140"/>
                    </a:lnTo>
                    <a:lnTo>
                      <a:pt x="117" y="147"/>
                    </a:lnTo>
                    <a:lnTo>
                      <a:pt x="107" y="150"/>
                    </a:lnTo>
                    <a:lnTo>
                      <a:pt x="96" y="161"/>
                    </a:lnTo>
                    <a:lnTo>
                      <a:pt x="91" y="169"/>
                    </a:lnTo>
                    <a:lnTo>
                      <a:pt x="65" y="179"/>
                    </a:lnTo>
                    <a:lnTo>
                      <a:pt x="51" y="174"/>
                    </a:lnTo>
                    <a:lnTo>
                      <a:pt x="45" y="170"/>
                    </a:lnTo>
                    <a:lnTo>
                      <a:pt x="43" y="171"/>
                    </a:lnTo>
                    <a:lnTo>
                      <a:pt x="41" y="174"/>
                    </a:lnTo>
                    <a:lnTo>
                      <a:pt x="22" y="213"/>
                    </a:lnTo>
                    <a:lnTo>
                      <a:pt x="15" y="219"/>
                    </a:lnTo>
                    <a:lnTo>
                      <a:pt x="13" y="222"/>
                    </a:lnTo>
                    <a:lnTo>
                      <a:pt x="7" y="235"/>
                    </a:lnTo>
                    <a:lnTo>
                      <a:pt x="3" y="240"/>
                    </a:lnTo>
                    <a:lnTo>
                      <a:pt x="1" y="246"/>
                    </a:lnTo>
                    <a:lnTo>
                      <a:pt x="1" y="251"/>
                    </a:lnTo>
                    <a:lnTo>
                      <a:pt x="0" y="257"/>
                    </a:lnTo>
                    <a:lnTo>
                      <a:pt x="7" y="270"/>
                    </a:lnTo>
                    <a:lnTo>
                      <a:pt x="19" y="286"/>
                    </a:lnTo>
                    <a:lnTo>
                      <a:pt x="32" y="295"/>
                    </a:lnTo>
                    <a:lnTo>
                      <a:pt x="36" y="293"/>
                    </a:lnTo>
                    <a:lnTo>
                      <a:pt x="38" y="291"/>
                    </a:lnTo>
                    <a:lnTo>
                      <a:pt x="43" y="292"/>
                    </a:lnTo>
                    <a:lnTo>
                      <a:pt x="44" y="294"/>
                    </a:lnTo>
                    <a:lnTo>
                      <a:pt x="47" y="308"/>
                    </a:lnTo>
                    <a:lnTo>
                      <a:pt x="37" y="327"/>
                    </a:lnTo>
                    <a:lnTo>
                      <a:pt x="32" y="334"/>
                    </a:lnTo>
                    <a:lnTo>
                      <a:pt x="11" y="350"/>
                    </a:lnTo>
                    <a:lnTo>
                      <a:pt x="19" y="357"/>
                    </a:lnTo>
                    <a:lnTo>
                      <a:pt x="30" y="361"/>
                    </a:lnTo>
                    <a:lnTo>
                      <a:pt x="43" y="356"/>
                    </a:lnTo>
                    <a:lnTo>
                      <a:pt x="55" y="353"/>
                    </a:lnTo>
                    <a:lnTo>
                      <a:pt x="58" y="353"/>
                    </a:lnTo>
                    <a:lnTo>
                      <a:pt x="63" y="354"/>
                    </a:lnTo>
                    <a:lnTo>
                      <a:pt x="64" y="355"/>
                    </a:lnTo>
                    <a:lnTo>
                      <a:pt x="72" y="365"/>
                    </a:lnTo>
                    <a:lnTo>
                      <a:pt x="82" y="367"/>
                    </a:lnTo>
                    <a:lnTo>
                      <a:pt x="93" y="371"/>
                    </a:lnTo>
                    <a:lnTo>
                      <a:pt x="102" y="376"/>
                    </a:lnTo>
                    <a:lnTo>
                      <a:pt x="105" y="383"/>
                    </a:lnTo>
                    <a:lnTo>
                      <a:pt x="102" y="386"/>
                    </a:lnTo>
                    <a:lnTo>
                      <a:pt x="101" y="388"/>
                    </a:lnTo>
                    <a:lnTo>
                      <a:pt x="101" y="398"/>
                    </a:lnTo>
                    <a:lnTo>
                      <a:pt x="106" y="406"/>
                    </a:lnTo>
                    <a:lnTo>
                      <a:pt x="126" y="402"/>
                    </a:lnTo>
                    <a:lnTo>
                      <a:pt x="162" y="401"/>
                    </a:lnTo>
                    <a:lnTo>
                      <a:pt x="192" y="389"/>
                    </a:lnTo>
                    <a:lnTo>
                      <a:pt x="228" y="381"/>
                    </a:lnTo>
                    <a:lnTo>
                      <a:pt x="256" y="383"/>
                    </a:lnTo>
                    <a:lnTo>
                      <a:pt x="265" y="382"/>
                    </a:lnTo>
                    <a:lnTo>
                      <a:pt x="266" y="381"/>
                    </a:lnTo>
                    <a:lnTo>
                      <a:pt x="281" y="373"/>
                    </a:lnTo>
                    <a:lnTo>
                      <a:pt x="287" y="373"/>
                    </a:lnTo>
                    <a:lnTo>
                      <a:pt x="309" y="384"/>
                    </a:lnTo>
                    <a:lnTo>
                      <a:pt x="336" y="391"/>
                    </a:lnTo>
                    <a:lnTo>
                      <a:pt x="352" y="411"/>
                    </a:lnTo>
                    <a:lnTo>
                      <a:pt x="378" y="410"/>
                    </a:lnTo>
                    <a:lnTo>
                      <a:pt x="381" y="411"/>
                    </a:lnTo>
                    <a:lnTo>
                      <a:pt x="390" y="413"/>
                    </a:lnTo>
                    <a:lnTo>
                      <a:pt x="408" y="413"/>
                    </a:lnTo>
                    <a:lnTo>
                      <a:pt x="419" y="419"/>
                    </a:lnTo>
                    <a:lnTo>
                      <a:pt x="441" y="418"/>
                    </a:lnTo>
                    <a:lnTo>
                      <a:pt x="460" y="423"/>
                    </a:lnTo>
                    <a:lnTo>
                      <a:pt x="465" y="422"/>
                    </a:lnTo>
                    <a:lnTo>
                      <a:pt x="489" y="436"/>
                    </a:lnTo>
                    <a:lnTo>
                      <a:pt x="501" y="436"/>
                    </a:lnTo>
                    <a:lnTo>
                      <a:pt x="511" y="446"/>
                    </a:lnTo>
                    <a:lnTo>
                      <a:pt x="567" y="419"/>
                    </a:lnTo>
                    <a:lnTo>
                      <a:pt x="576" y="423"/>
                    </a:lnTo>
                    <a:lnTo>
                      <a:pt x="597" y="417"/>
                    </a:lnTo>
                    <a:lnTo>
                      <a:pt x="617" y="420"/>
                    </a:lnTo>
                    <a:lnTo>
                      <a:pt x="624" y="411"/>
                    </a:lnTo>
                    <a:lnTo>
                      <a:pt x="634" y="406"/>
                    </a:lnTo>
                    <a:lnTo>
                      <a:pt x="639" y="401"/>
                    </a:lnTo>
                    <a:lnTo>
                      <a:pt x="649" y="387"/>
                    </a:lnTo>
                    <a:lnTo>
                      <a:pt x="655" y="377"/>
                    </a:lnTo>
                    <a:lnTo>
                      <a:pt x="662" y="370"/>
                    </a:lnTo>
                    <a:lnTo>
                      <a:pt x="668" y="366"/>
                    </a:lnTo>
                    <a:lnTo>
                      <a:pt x="676" y="365"/>
                    </a:lnTo>
                    <a:lnTo>
                      <a:pt x="684" y="365"/>
                    </a:lnTo>
                    <a:lnTo>
                      <a:pt x="692" y="362"/>
                    </a:lnTo>
                    <a:lnTo>
                      <a:pt x="703" y="360"/>
                    </a:lnTo>
                    <a:lnTo>
                      <a:pt x="716" y="348"/>
                    </a:lnTo>
                    <a:lnTo>
                      <a:pt x="719" y="342"/>
                    </a:lnTo>
                    <a:lnTo>
                      <a:pt x="722" y="331"/>
                    </a:lnTo>
                    <a:lnTo>
                      <a:pt x="731" y="325"/>
                    </a:lnTo>
                    <a:lnTo>
                      <a:pt x="742" y="324"/>
                    </a:lnTo>
                    <a:lnTo>
                      <a:pt x="763" y="318"/>
                    </a:lnTo>
                    <a:lnTo>
                      <a:pt x="773" y="320"/>
                    </a:lnTo>
                    <a:lnTo>
                      <a:pt x="812" y="314"/>
                    </a:lnTo>
                    <a:lnTo>
                      <a:pt x="822" y="309"/>
                    </a:lnTo>
                    <a:lnTo>
                      <a:pt x="830" y="307"/>
                    </a:lnTo>
                    <a:lnTo>
                      <a:pt x="844" y="302"/>
                    </a:lnTo>
                    <a:lnTo>
                      <a:pt x="848" y="299"/>
                    </a:lnTo>
                    <a:lnTo>
                      <a:pt x="869" y="290"/>
                    </a:lnTo>
                    <a:lnTo>
                      <a:pt x="887" y="292"/>
                    </a:lnTo>
                    <a:lnTo>
                      <a:pt x="907" y="291"/>
                    </a:lnTo>
                    <a:lnTo>
                      <a:pt x="914" y="290"/>
                    </a:lnTo>
                    <a:lnTo>
                      <a:pt x="915" y="289"/>
                    </a:lnTo>
                    <a:lnTo>
                      <a:pt x="902" y="275"/>
                    </a:lnTo>
                    <a:lnTo>
                      <a:pt x="903" y="259"/>
                    </a:lnTo>
                    <a:lnTo>
                      <a:pt x="899" y="227"/>
                    </a:lnTo>
                    <a:lnTo>
                      <a:pt x="902" y="207"/>
                    </a:lnTo>
                    <a:lnTo>
                      <a:pt x="907" y="193"/>
                    </a:lnTo>
                    <a:lnTo>
                      <a:pt x="908" y="184"/>
                    </a:lnTo>
                    <a:lnTo>
                      <a:pt x="911" y="178"/>
                    </a:lnTo>
                    <a:lnTo>
                      <a:pt x="916" y="171"/>
                    </a:lnTo>
                    <a:lnTo>
                      <a:pt x="913" y="160"/>
                    </a:lnTo>
                    <a:lnTo>
                      <a:pt x="914" y="156"/>
                    </a:lnTo>
                    <a:lnTo>
                      <a:pt x="920" y="145"/>
                    </a:lnTo>
                    <a:lnTo>
                      <a:pt x="916" y="139"/>
                    </a:lnTo>
                    <a:lnTo>
                      <a:pt x="907" y="134"/>
                    </a:lnTo>
                    <a:lnTo>
                      <a:pt x="898" y="134"/>
                    </a:lnTo>
                    <a:lnTo>
                      <a:pt x="894" y="117"/>
                    </a:lnTo>
                    <a:lnTo>
                      <a:pt x="894" y="110"/>
                    </a:lnTo>
                    <a:lnTo>
                      <a:pt x="906" y="69"/>
                    </a:lnTo>
                    <a:lnTo>
                      <a:pt x="920" y="42"/>
                    </a:lnTo>
                    <a:lnTo>
                      <a:pt x="921" y="38"/>
                    </a:lnTo>
                    <a:lnTo>
                      <a:pt x="925" y="36"/>
                    </a:lnTo>
                    <a:lnTo>
                      <a:pt x="941" y="32"/>
                    </a:lnTo>
                    <a:lnTo>
                      <a:pt x="951" y="19"/>
                    </a:lnTo>
                    <a:lnTo>
                      <a:pt x="982" y="4"/>
                    </a:lnTo>
                    <a:lnTo>
                      <a:pt x="986" y="1"/>
                    </a:lnTo>
                    <a:lnTo>
                      <a:pt x="988" y="0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1" name="Freeform 54">
                <a:extLst>
                  <a:ext uri="{FF2B5EF4-FFF2-40B4-BE49-F238E27FC236}">
                    <a16:creationId xmlns:a16="http://schemas.microsoft.com/office/drawing/2014/main" id="{41AA9E84-88A9-4945-99ED-2C1739D6C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" y="685"/>
                <a:ext cx="35" cy="10"/>
              </a:xfrm>
              <a:custGeom>
                <a:avLst/>
                <a:gdLst>
                  <a:gd name="T0" fmla="*/ 242 w 244"/>
                  <a:gd name="T1" fmla="*/ 2 h 73"/>
                  <a:gd name="T2" fmla="*/ 244 w 244"/>
                  <a:gd name="T3" fmla="*/ 0 h 73"/>
                  <a:gd name="T4" fmla="*/ 0 w 244"/>
                  <a:gd name="T5" fmla="*/ 0 h 73"/>
                  <a:gd name="T6" fmla="*/ 1 w 244"/>
                  <a:gd name="T7" fmla="*/ 0 h 73"/>
                  <a:gd name="T8" fmla="*/ 13 w 244"/>
                  <a:gd name="T9" fmla="*/ 4 h 73"/>
                  <a:gd name="T10" fmla="*/ 25 w 244"/>
                  <a:gd name="T11" fmla="*/ 4 h 73"/>
                  <a:gd name="T12" fmla="*/ 34 w 244"/>
                  <a:gd name="T13" fmla="*/ 17 h 73"/>
                  <a:gd name="T14" fmla="*/ 37 w 244"/>
                  <a:gd name="T15" fmla="*/ 27 h 73"/>
                  <a:gd name="T16" fmla="*/ 39 w 244"/>
                  <a:gd name="T17" fmla="*/ 30 h 73"/>
                  <a:gd name="T18" fmla="*/ 49 w 244"/>
                  <a:gd name="T19" fmla="*/ 31 h 73"/>
                  <a:gd name="T20" fmla="*/ 52 w 244"/>
                  <a:gd name="T21" fmla="*/ 29 h 73"/>
                  <a:gd name="T22" fmla="*/ 89 w 244"/>
                  <a:gd name="T23" fmla="*/ 40 h 73"/>
                  <a:gd name="T24" fmla="*/ 97 w 244"/>
                  <a:gd name="T25" fmla="*/ 49 h 73"/>
                  <a:gd name="T26" fmla="*/ 106 w 244"/>
                  <a:gd name="T27" fmla="*/ 65 h 73"/>
                  <a:gd name="T28" fmla="*/ 108 w 244"/>
                  <a:gd name="T29" fmla="*/ 66 h 73"/>
                  <a:gd name="T30" fmla="*/ 113 w 244"/>
                  <a:gd name="T31" fmla="*/ 71 h 73"/>
                  <a:gd name="T32" fmla="*/ 117 w 244"/>
                  <a:gd name="T33" fmla="*/ 73 h 73"/>
                  <a:gd name="T34" fmla="*/ 138 w 244"/>
                  <a:gd name="T35" fmla="*/ 58 h 73"/>
                  <a:gd name="T36" fmla="*/ 150 w 244"/>
                  <a:gd name="T37" fmla="*/ 56 h 73"/>
                  <a:gd name="T38" fmla="*/ 202 w 244"/>
                  <a:gd name="T39" fmla="*/ 38 h 73"/>
                  <a:gd name="T40" fmla="*/ 211 w 244"/>
                  <a:gd name="T41" fmla="*/ 26 h 73"/>
                  <a:gd name="T42" fmla="*/ 216 w 244"/>
                  <a:gd name="T43" fmla="*/ 24 h 73"/>
                  <a:gd name="T44" fmla="*/ 221 w 244"/>
                  <a:gd name="T45" fmla="*/ 31 h 73"/>
                  <a:gd name="T46" fmla="*/ 231 w 244"/>
                  <a:gd name="T47" fmla="*/ 35 h 73"/>
                  <a:gd name="T48" fmla="*/ 236 w 244"/>
                  <a:gd name="T49" fmla="*/ 31 h 73"/>
                  <a:gd name="T50" fmla="*/ 238 w 244"/>
                  <a:gd name="T51" fmla="*/ 25 h 73"/>
                  <a:gd name="T52" fmla="*/ 239 w 244"/>
                  <a:gd name="T53" fmla="*/ 15 h 73"/>
                  <a:gd name="T54" fmla="*/ 242 w 244"/>
                  <a:gd name="T55" fmla="*/ 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44" h="73">
                    <a:moveTo>
                      <a:pt x="242" y="2"/>
                    </a:moveTo>
                    <a:lnTo>
                      <a:pt x="244" y="0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13" y="4"/>
                    </a:lnTo>
                    <a:lnTo>
                      <a:pt x="25" y="4"/>
                    </a:lnTo>
                    <a:lnTo>
                      <a:pt x="34" y="17"/>
                    </a:lnTo>
                    <a:lnTo>
                      <a:pt x="37" y="27"/>
                    </a:lnTo>
                    <a:lnTo>
                      <a:pt x="39" y="30"/>
                    </a:lnTo>
                    <a:lnTo>
                      <a:pt x="49" y="31"/>
                    </a:lnTo>
                    <a:lnTo>
                      <a:pt x="52" y="29"/>
                    </a:lnTo>
                    <a:lnTo>
                      <a:pt x="89" y="40"/>
                    </a:lnTo>
                    <a:lnTo>
                      <a:pt x="97" y="49"/>
                    </a:lnTo>
                    <a:lnTo>
                      <a:pt x="106" y="65"/>
                    </a:lnTo>
                    <a:lnTo>
                      <a:pt x="108" y="66"/>
                    </a:lnTo>
                    <a:lnTo>
                      <a:pt x="113" y="71"/>
                    </a:lnTo>
                    <a:lnTo>
                      <a:pt x="117" y="73"/>
                    </a:lnTo>
                    <a:lnTo>
                      <a:pt x="138" y="58"/>
                    </a:lnTo>
                    <a:lnTo>
                      <a:pt x="150" y="56"/>
                    </a:lnTo>
                    <a:lnTo>
                      <a:pt x="202" y="38"/>
                    </a:lnTo>
                    <a:lnTo>
                      <a:pt x="211" y="26"/>
                    </a:lnTo>
                    <a:lnTo>
                      <a:pt x="216" y="24"/>
                    </a:lnTo>
                    <a:lnTo>
                      <a:pt x="221" y="31"/>
                    </a:lnTo>
                    <a:lnTo>
                      <a:pt x="231" y="35"/>
                    </a:lnTo>
                    <a:lnTo>
                      <a:pt x="236" y="31"/>
                    </a:lnTo>
                    <a:lnTo>
                      <a:pt x="238" y="25"/>
                    </a:lnTo>
                    <a:lnTo>
                      <a:pt x="239" y="15"/>
                    </a:lnTo>
                    <a:lnTo>
                      <a:pt x="242" y="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2" name="Freeform 55">
                <a:extLst>
                  <a:ext uri="{FF2B5EF4-FFF2-40B4-BE49-F238E27FC236}">
                    <a16:creationId xmlns:a16="http://schemas.microsoft.com/office/drawing/2014/main" id="{BAA0EA14-CB13-43C2-8B51-2665E5B1C6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829"/>
                <a:ext cx="254" cy="73"/>
              </a:xfrm>
              <a:custGeom>
                <a:avLst/>
                <a:gdLst>
                  <a:gd name="T0" fmla="*/ 1750 w 1780"/>
                  <a:gd name="T1" fmla="*/ 38 h 507"/>
                  <a:gd name="T2" fmla="*/ 1774 w 1780"/>
                  <a:gd name="T3" fmla="*/ 27 h 507"/>
                  <a:gd name="T4" fmla="*/ 1780 w 1780"/>
                  <a:gd name="T5" fmla="*/ 19 h 507"/>
                  <a:gd name="T6" fmla="*/ 118 w 1780"/>
                  <a:gd name="T7" fmla="*/ 26 h 507"/>
                  <a:gd name="T8" fmla="*/ 131 w 1780"/>
                  <a:gd name="T9" fmla="*/ 34 h 507"/>
                  <a:gd name="T10" fmla="*/ 118 w 1780"/>
                  <a:gd name="T11" fmla="*/ 48 h 507"/>
                  <a:gd name="T12" fmla="*/ 104 w 1780"/>
                  <a:gd name="T13" fmla="*/ 21 h 507"/>
                  <a:gd name="T14" fmla="*/ 82 w 1780"/>
                  <a:gd name="T15" fmla="*/ 29 h 507"/>
                  <a:gd name="T16" fmla="*/ 70 w 1780"/>
                  <a:gd name="T17" fmla="*/ 104 h 507"/>
                  <a:gd name="T18" fmla="*/ 45 w 1780"/>
                  <a:gd name="T19" fmla="*/ 109 h 507"/>
                  <a:gd name="T20" fmla="*/ 45 w 1780"/>
                  <a:gd name="T21" fmla="*/ 122 h 507"/>
                  <a:gd name="T22" fmla="*/ 58 w 1780"/>
                  <a:gd name="T23" fmla="*/ 128 h 507"/>
                  <a:gd name="T24" fmla="*/ 55 w 1780"/>
                  <a:gd name="T25" fmla="*/ 144 h 507"/>
                  <a:gd name="T26" fmla="*/ 73 w 1780"/>
                  <a:gd name="T27" fmla="*/ 153 h 507"/>
                  <a:gd name="T28" fmla="*/ 79 w 1780"/>
                  <a:gd name="T29" fmla="*/ 163 h 507"/>
                  <a:gd name="T30" fmla="*/ 80 w 1780"/>
                  <a:gd name="T31" fmla="*/ 174 h 507"/>
                  <a:gd name="T32" fmla="*/ 70 w 1780"/>
                  <a:gd name="T33" fmla="*/ 187 h 507"/>
                  <a:gd name="T34" fmla="*/ 45 w 1780"/>
                  <a:gd name="T35" fmla="*/ 210 h 507"/>
                  <a:gd name="T36" fmla="*/ 48 w 1780"/>
                  <a:gd name="T37" fmla="*/ 247 h 507"/>
                  <a:gd name="T38" fmla="*/ 46 w 1780"/>
                  <a:gd name="T39" fmla="*/ 288 h 507"/>
                  <a:gd name="T40" fmla="*/ 23 w 1780"/>
                  <a:gd name="T41" fmla="*/ 319 h 507"/>
                  <a:gd name="T42" fmla="*/ 8 w 1780"/>
                  <a:gd name="T43" fmla="*/ 335 h 507"/>
                  <a:gd name="T44" fmla="*/ 9 w 1780"/>
                  <a:gd name="T45" fmla="*/ 380 h 507"/>
                  <a:gd name="T46" fmla="*/ 38 w 1780"/>
                  <a:gd name="T47" fmla="*/ 389 h 507"/>
                  <a:gd name="T48" fmla="*/ 80 w 1780"/>
                  <a:gd name="T49" fmla="*/ 397 h 507"/>
                  <a:gd name="T50" fmla="*/ 95 w 1780"/>
                  <a:gd name="T51" fmla="*/ 402 h 507"/>
                  <a:gd name="T52" fmla="*/ 100 w 1780"/>
                  <a:gd name="T53" fmla="*/ 409 h 507"/>
                  <a:gd name="T54" fmla="*/ 115 w 1780"/>
                  <a:gd name="T55" fmla="*/ 445 h 507"/>
                  <a:gd name="T56" fmla="*/ 151 w 1780"/>
                  <a:gd name="T57" fmla="*/ 482 h 507"/>
                  <a:gd name="T58" fmla="*/ 165 w 1780"/>
                  <a:gd name="T59" fmla="*/ 507 h 507"/>
                  <a:gd name="T60" fmla="*/ 1556 w 1780"/>
                  <a:gd name="T61" fmla="*/ 497 h 507"/>
                  <a:gd name="T62" fmla="*/ 1549 w 1780"/>
                  <a:gd name="T63" fmla="*/ 486 h 507"/>
                  <a:gd name="T64" fmla="*/ 1569 w 1780"/>
                  <a:gd name="T65" fmla="*/ 459 h 507"/>
                  <a:gd name="T66" fmla="*/ 1591 w 1780"/>
                  <a:gd name="T67" fmla="*/ 444 h 507"/>
                  <a:gd name="T68" fmla="*/ 1589 w 1780"/>
                  <a:gd name="T69" fmla="*/ 424 h 507"/>
                  <a:gd name="T70" fmla="*/ 1598 w 1780"/>
                  <a:gd name="T71" fmla="*/ 401 h 507"/>
                  <a:gd name="T72" fmla="*/ 1603 w 1780"/>
                  <a:gd name="T73" fmla="*/ 371 h 507"/>
                  <a:gd name="T74" fmla="*/ 1603 w 1780"/>
                  <a:gd name="T75" fmla="*/ 352 h 507"/>
                  <a:gd name="T76" fmla="*/ 1612 w 1780"/>
                  <a:gd name="T77" fmla="*/ 330 h 507"/>
                  <a:gd name="T78" fmla="*/ 1634 w 1780"/>
                  <a:gd name="T79" fmla="*/ 319 h 507"/>
                  <a:gd name="T80" fmla="*/ 1650 w 1780"/>
                  <a:gd name="T81" fmla="*/ 320 h 507"/>
                  <a:gd name="T82" fmla="*/ 1660 w 1780"/>
                  <a:gd name="T83" fmla="*/ 321 h 507"/>
                  <a:gd name="T84" fmla="*/ 1663 w 1780"/>
                  <a:gd name="T85" fmla="*/ 311 h 507"/>
                  <a:gd name="T86" fmla="*/ 1669 w 1780"/>
                  <a:gd name="T87" fmla="*/ 296 h 507"/>
                  <a:gd name="T88" fmla="*/ 1689 w 1780"/>
                  <a:gd name="T89" fmla="*/ 289 h 507"/>
                  <a:gd name="T90" fmla="*/ 1708 w 1780"/>
                  <a:gd name="T91" fmla="*/ 274 h 507"/>
                  <a:gd name="T92" fmla="*/ 1701 w 1780"/>
                  <a:gd name="T93" fmla="*/ 252 h 507"/>
                  <a:gd name="T94" fmla="*/ 1674 w 1780"/>
                  <a:gd name="T95" fmla="*/ 194 h 507"/>
                  <a:gd name="T96" fmla="*/ 1684 w 1780"/>
                  <a:gd name="T97" fmla="*/ 187 h 507"/>
                  <a:gd name="T98" fmla="*/ 1714 w 1780"/>
                  <a:gd name="T99" fmla="*/ 175 h 507"/>
                  <a:gd name="T100" fmla="*/ 1727 w 1780"/>
                  <a:gd name="T101" fmla="*/ 163 h 507"/>
                  <a:gd name="T102" fmla="*/ 1744 w 1780"/>
                  <a:gd name="T103" fmla="*/ 123 h 507"/>
                  <a:gd name="T104" fmla="*/ 1751 w 1780"/>
                  <a:gd name="T105" fmla="*/ 99 h 507"/>
                  <a:gd name="T106" fmla="*/ 1731 w 1780"/>
                  <a:gd name="T107" fmla="*/ 80 h 507"/>
                  <a:gd name="T108" fmla="*/ 1735 w 1780"/>
                  <a:gd name="T109" fmla="*/ 55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80" h="507">
                    <a:moveTo>
                      <a:pt x="1738" y="49"/>
                    </a:moveTo>
                    <a:lnTo>
                      <a:pt x="1738" y="48"/>
                    </a:lnTo>
                    <a:lnTo>
                      <a:pt x="1750" y="38"/>
                    </a:lnTo>
                    <a:lnTo>
                      <a:pt x="1750" y="37"/>
                    </a:lnTo>
                    <a:lnTo>
                      <a:pt x="1772" y="27"/>
                    </a:lnTo>
                    <a:lnTo>
                      <a:pt x="1774" y="27"/>
                    </a:lnTo>
                    <a:lnTo>
                      <a:pt x="1775" y="29"/>
                    </a:lnTo>
                    <a:lnTo>
                      <a:pt x="1780" y="22"/>
                    </a:lnTo>
                    <a:lnTo>
                      <a:pt x="1780" y="19"/>
                    </a:lnTo>
                    <a:lnTo>
                      <a:pt x="1778" y="0"/>
                    </a:lnTo>
                    <a:lnTo>
                      <a:pt x="127" y="0"/>
                    </a:lnTo>
                    <a:lnTo>
                      <a:pt x="118" y="26"/>
                    </a:lnTo>
                    <a:lnTo>
                      <a:pt x="118" y="29"/>
                    </a:lnTo>
                    <a:lnTo>
                      <a:pt x="127" y="31"/>
                    </a:lnTo>
                    <a:lnTo>
                      <a:pt x="131" y="34"/>
                    </a:lnTo>
                    <a:lnTo>
                      <a:pt x="127" y="45"/>
                    </a:lnTo>
                    <a:lnTo>
                      <a:pt x="126" y="50"/>
                    </a:lnTo>
                    <a:lnTo>
                      <a:pt x="118" y="48"/>
                    </a:lnTo>
                    <a:lnTo>
                      <a:pt x="106" y="38"/>
                    </a:lnTo>
                    <a:lnTo>
                      <a:pt x="108" y="26"/>
                    </a:lnTo>
                    <a:lnTo>
                      <a:pt x="104" y="21"/>
                    </a:lnTo>
                    <a:lnTo>
                      <a:pt x="91" y="17"/>
                    </a:lnTo>
                    <a:lnTo>
                      <a:pt x="89" y="19"/>
                    </a:lnTo>
                    <a:lnTo>
                      <a:pt x="82" y="29"/>
                    </a:lnTo>
                    <a:lnTo>
                      <a:pt x="76" y="42"/>
                    </a:lnTo>
                    <a:lnTo>
                      <a:pt x="84" y="60"/>
                    </a:lnTo>
                    <a:lnTo>
                      <a:pt x="70" y="104"/>
                    </a:lnTo>
                    <a:lnTo>
                      <a:pt x="66" y="105"/>
                    </a:lnTo>
                    <a:lnTo>
                      <a:pt x="48" y="106"/>
                    </a:lnTo>
                    <a:lnTo>
                      <a:pt x="45" y="109"/>
                    </a:lnTo>
                    <a:lnTo>
                      <a:pt x="45" y="110"/>
                    </a:lnTo>
                    <a:lnTo>
                      <a:pt x="41" y="120"/>
                    </a:lnTo>
                    <a:lnTo>
                      <a:pt x="45" y="122"/>
                    </a:lnTo>
                    <a:lnTo>
                      <a:pt x="53" y="123"/>
                    </a:lnTo>
                    <a:lnTo>
                      <a:pt x="54" y="123"/>
                    </a:lnTo>
                    <a:lnTo>
                      <a:pt x="58" y="128"/>
                    </a:lnTo>
                    <a:lnTo>
                      <a:pt x="59" y="129"/>
                    </a:lnTo>
                    <a:lnTo>
                      <a:pt x="59" y="132"/>
                    </a:lnTo>
                    <a:lnTo>
                      <a:pt x="55" y="144"/>
                    </a:lnTo>
                    <a:lnTo>
                      <a:pt x="59" y="151"/>
                    </a:lnTo>
                    <a:lnTo>
                      <a:pt x="63" y="154"/>
                    </a:lnTo>
                    <a:lnTo>
                      <a:pt x="73" y="153"/>
                    </a:lnTo>
                    <a:lnTo>
                      <a:pt x="77" y="155"/>
                    </a:lnTo>
                    <a:lnTo>
                      <a:pt x="78" y="156"/>
                    </a:lnTo>
                    <a:lnTo>
                      <a:pt x="79" y="163"/>
                    </a:lnTo>
                    <a:lnTo>
                      <a:pt x="79" y="165"/>
                    </a:lnTo>
                    <a:lnTo>
                      <a:pt x="80" y="173"/>
                    </a:lnTo>
                    <a:lnTo>
                      <a:pt x="80" y="174"/>
                    </a:lnTo>
                    <a:lnTo>
                      <a:pt x="78" y="179"/>
                    </a:lnTo>
                    <a:lnTo>
                      <a:pt x="78" y="180"/>
                    </a:lnTo>
                    <a:lnTo>
                      <a:pt x="70" y="187"/>
                    </a:lnTo>
                    <a:lnTo>
                      <a:pt x="59" y="194"/>
                    </a:lnTo>
                    <a:lnTo>
                      <a:pt x="50" y="203"/>
                    </a:lnTo>
                    <a:lnTo>
                      <a:pt x="45" y="210"/>
                    </a:lnTo>
                    <a:lnTo>
                      <a:pt x="42" y="225"/>
                    </a:lnTo>
                    <a:lnTo>
                      <a:pt x="48" y="244"/>
                    </a:lnTo>
                    <a:lnTo>
                      <a:pt x="48" y="247"/>
                    </a:lnTo>
                    <a:lnTo>
                      <a:pt x="40" y="269"/>
                    </a:lnTo>
                    <a:lnTo>
                      <a:pt x="40" y="279"/>
                    </a:lnTo>
                    <a:lnTo>
                      <a:pt x="46" y="288"/>
                    </a:lnTo>
                    <a:lnTo>
                      <a:pt x="45" y="290"/>
                    </a:lnTo>
                    <a:lnTo>
                      <a:pt x="24" y="318"/>
                    </a:lnTo>
                    <a:lnTo>
                      <a:pt x="23" y="319"/>
                    </a:lnTo>
                    <a:lnTo>
                      <a:pt x="22" y="319"/>
                    </a:lnTo>
                    <a:lnTo>
                      <a:pt x="13" y="328"/>
                    </a:lnTo>
                    <a:lnTo>
                      <a:pt x="8" y="335"/>
                    </a:lnTo>
                    <a:lnTo>
                      <a:pt x="0" y="353"/>
                    </a:lnTo>
                    <a:lnTo>
                      <a:pt x="1" y="379"/>
                    </a:lnTo>
                    <a:lnTo>
                      <a:pt x="9" y="380"/>
                    </a:lnTo>
                    <a:lnTo>
                      <a:pt x="10" y="380"/>
                    </a:lnTo>
                    <a:lnTo>
                      <a:pt x="27" y="389"/>
                    </a:lnTo>
                    <a:lnTo>
                      <a:pt x="38" y="389"/>
                    </a:lnTo>
                    <a:lnTo>
                      <a:pt x="51" y="396"/>
                    </a:lnTo>
                    <a:lnTo>
                      <a:pt x="63" y="400"/>
                    </a:lnTo>
                    <a:lnTo>
                      <a:pt x="80" y="397"/>
                    </a:lnTo>
                    <a:lnTo>
                      <a:pt x="83" y="397"/>
                    </a:lnTo>
                    <a:lnTo>
                      <a:pt x="93" y="401"/>
                    </a:lnTo>
                    <a:lnTo>
                      <a:pt x="95" y="402"/>
                    </a:lnTo>
                    <a:lnTo>
                      <a:pt x="96" y="403"/>
                    </a:lnTo>
                    <a:lnTo>
                      <a:pt x="99" y="409"/>
                    </a:lnTo>
                    <a:lnTo>
                      <a:pt x="100" y="409"/>
                    </a:lnTo>
                    <a:lnTo>
                      <a:pt x="106" y="428"/>
                    </a:lnTo>
                    <a:lnTo>
                      <a:pt x="114" y="444"/>
                    </a:lnTo>
                    <a:lnTo>
                      <a:pt x="115" y="445"/>
                    </a:lnTo>
                    <a:lnTo>
                      <a:pt x="130" y="453"/>
                    </a:lnTo>
                    <a:lnTo>
                      <a:pt x="151" y="470"/>
                    </a:lnTo>
                    <a:lnTo>
                      <a:pt x="151" y="482"/>
                    </a:lnTo>
                    <a:lnTo>
                      <a:pt x="166" y="501"/>
                    </a:lnTo>
                    <a:lnTo>
                      <a:pt x="166" y="503"/>
                    </a:lnTo>
                    <a:lnTo>
                      <a:pt x="165" y="507"/>
                    </a:lnTo>
                    <a:lnTo>
                      <a:pt x="1573" y="507"/>
                    </a:lnTo>
                    <a:lnTo>
                      <a:pt x="1571" y="506"/>
                    </a:lnTo>
                    <a:lnTo>
                      <a:pt x="1556" y="497"/>
                    </a:lnTo>
                    <a:lnTo>
                      <a:pt x="1550" y="493"/>
                    </a:lnTo>
                    <a:lnTo>
                      <a:pt x="1549" y="492"/>
                    </a:lnTo>
                    <a:lnTo>
                      <a:pt x="1549" y="486"/>
                    </a:lnTo>
                    <a:lnTo>
                      <a:pt x="1555" y="473"/>
                    </a:lnTo>
                    <a:lnTo>
                      <a:pt x="1568" y="459"/>
                    </a:lnTo>
                    <a:lnTo>
                      <a:pt x="1569" y="459"/>
                    </a:lnTo>
                    <a:lnTo>
                      <a:pt x="1587" y="447"/>
                    </a:lnTo>
                    <a:lnTo>
                      <a:pt x="1587" y="446"/>
                    </a:lnTo>
                    <a:lnTo>
                      <a:pt x="1591" y="444"/>
                    </a:lnTo>
                    <a:lnTo>
                      <a:pt x="1591" y="442"/>
                    </a:lnTo>
                    <a:lnTo>
                      <a:pt x="1589" y="433"/>
                    </a:lnTo>
                    <a:lnTo>
                      <a:pt x="1589" y="424"/>
                    </a:lnTo>
                    <a:lnTo>
                      <a:pt x="1592" y="413"/>
                    </a:lnTo>
                    <a:lnTo>
                      <a:pt x="1597" y="401"/>
                    </a:lnTo>
                    <a:lnTo>
                      <a:pt x="1598" y="401"/>
                    </a:lnTo>
                    <a:lnTo>
                      <a:pt x="1609" y="387"/>
                    </a:lnTo>
                    <a:lnTo>
                      <a:pt x="1608" y="379"/>
                    </a:lnTo>
                    <a:lnTo>
                      <a:pt x="1603" y="371"/>
                    </a:lnTo>
                    <a:lnTo>
                      <a:pt x="1601" y="359"/>
                    </a:lnTo>
                    <a:lnTo>
                      <a:pt x="1601" y="357"/>
                    </a:lnTo>
                    <a:lnTo>
                      <a:pt x="1603" y="352"/>
                    </a:lnTo>
                    <a:lnTo>
                      <a:pt x="1606" y="339"/>
                    </a:lnTo>
                    <a:lnTo>
                      <a:pt x="1607" y="338"/>
                    </a:lnTo>
                    <a:lnTo>
                      <a:pt x="1612" y="330"/>
                    </a:lnTo>
                    <a:lnTo>
                      <a:pt x="1613" y="330"/>
                    </a:lnTo>
                    <a:lnTo>
                      <a:pt x="1620" y="323"/>
                    </a:lnTo>
                    <a:lnTo>
                      <a:pt x="1634" y="319"/>
                    </a:lnTo>
                    <a:lnTo>
                      <a:pt x="1635" y="319"/>
                    </a:lnTo>
                    <a:lnTo>
                      <a:pt x="1642" y="318"/>
                    </a:lnTo>
                    <a:lnTo>
                      <a:pt x="1650" y="320"/>
                    </a:lnTo>
                    <a:lnTo>
                      <a:pt x="1651" y="320"/>
                    </a:lnTo>
                    <a:lnTo>
                      <a:pt x="1651" y="321"/>
                    </a:lnTo>
                    <a:lnTo>
                      <a:pt x="1660" y="321"/>
                    </a:lnTo>
                    <a:lnTo>
                      <a:pt x="1664" y="318"/>
                    </a:lnTo>
                    <a:lnTo>
                      <a:pt x="1665" y="314"/>
                    </a:lnTo>
                    <a:lnTo>
                      <a:pt x="1663" y="311"/>
                    </a:lnTo>
                    <a:lnTo>
                      <a:pt x="1663" y="310"/>
                    </a:lnTo>
                    <a:lnTo>
                      <a:pt x="1664" y="301"/>
                    </a:lnTo>
                    <a:lnTo>
                      <a:pt x="1669" y="296"/>
                    </a:lnTo>
                    <a:lnTo>
                      <a:pt x="1669" y="295"/>
                    </a:lnTo>
                    <a:lnTo>
                      <a:pt x="1684" y="290"/>
                    </a:lnTo>
                    <a:lnTo>
                      <a:pt x="1689" y="289"/>
                    </a:lnTo>
                    <a:lnTo>
                      <a:pt x="1698" y="286"/>
                    </a:lnTo>
                    <a:lnTo>
                      <a:pt x="1702" y="280"/>
                    </a:lnTo>
                    <a:lnTo>
                      <a:pt x="1708" y="274"/>
                    </a:lnTo>
                    <a:lnTo>
                      <a:pt x="1711" y="265"/>
                    </a:lnTo>
                    <a:lnTo>
                      <a:pt x="1711" y="255"/>
                    </a:lnTo>
                    <a:lnTo>
                      <a:pt x="1701" y="252"/>
                    </a:lnTo>
                    <a:lnTo>
                      <a:pt x="1700" y="251"/>
                    </a:lnTo>
                    <a:lnTo>
                      <a:pt x="1685" y="232"/>
                    </a:lnTo>
                    <a:lnTo>
                      <a:pt x="1674" y="194"/>
                    </a:lnTo>
                    <a:lnTo>
                      <a:pt x="1680" y="188"/>
                    </a:lnTo>
                    <a:lnTo>
                      <a:pt x="1682" y="188"/>
                    </a:lnTo>
                    <a:lnTo>
                      <a:pt x="1684" y="187"/>
                    </a:lnTo>
                    <a:lnTo>
                      <a:pt x="1685" y="188"/>
                    </a:lnTo>
                    <a:lnTo>
                      <a:pt x="1710" y="176"/>
                    </a:lnTo>
                    <a:lnTo>
                      <a:pt x="1714" y="175"/>
                    </a:lnTo>
                    <a:lnTo>
                      <a:pt x="1726" y="168"/>
                    </a:lnTo>
                    <a:lnTo>
                      <a:pt x="1726" y="163"/>
                    </a:lnTo>
                    <a:lnTo>
                      <a:pt x="1727" y="163"/>
                    </a:lnTo>
                    <a:lnTo>
                      <a:pt x="1735" y="136"/>
                    </a:lnTo>
                    <a:lnTo>
                      <a:pt x="1736" y="136"/>
                    </a:lnTo>
                    <a:lnTo>
                      <a:pt x="1744" y="123"/>
                    </a:lnTo>
                    <a:lnTo>
                      <a:pt x="1753" y="112"/>
                    </a:lnTo>
                    <a:lnTo>
                      <a:pt x="1755" y="108"/>
                    </a:lnTo>
                    <a:lnTo>
                      <a:pt x="1751" y="99"/>
                    </a:lnTo>
                    <a:lnTo>
                      <a:pt x="1741" y="87"/>
                    </a:lnTo>
                    <a:lnTo>
                      <a:pt x="1732" y="82"/>
                    </a:lnTo>
                    <a:lnTo>
                      <a:pt x="1731" y="80"/>
                    </a:lnTo>
                    <a:lnTo>
                      <a:pt x="1731" y="67"/>
                    </a:lnTo>
                    <a:lnTo>
                      <a:pt x="1735" y="56"/>
                    </a:lnTo>
                    <a:lnTo>
                      <a:pt x="1735" y="55"/>
                    </a:lnTo>
                    <a:lnTo>
                      <a:pt x="1738" y="4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3" name="Freeform 56">
                <a:extLst>
                  <a:ext uri="{FF2B5EF4-FFF2-40B4-BE49-F238E27FC236}">
                    <a16:creationId xmlns:a16="http://schemas.microsoft.com/office/drawing/2014/main" id="{12748B87-D4D5-4245-9901-C38F932E81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4" y="902"/>
                <a:ext cx="244" cy="72"/>
              </a:xfrm>
              <a:custGeom>
                <a:avLst/>
                <a:gdLst>
                  <a:gd name="T0" fmla="*/ 240 w 1706"/>
                  <a:gd name="T1" fmla="*/ 265 h 506"/>
                  <a:gd name="T2" fmla="*/ 263 w 1706"/>
                  <a:gd name="T3" fmla="*/ 311 h 506"/>
                  <a:gd name="T4" fmla="*/ 319 w 1706"/>
                  <a:gd name="T5" fmla="*/ 339 h 506"/>
                  <a:gd name="T6" fmla="*/ 349 w 1706"/>
                  <a:gd name="T7" fmla="*/ 347 h 506"/>
                  <a:gd name="T8" fmla="*/ 366 w 1706"/>
                  <a:gd name="T9" fmla="*/ 361 h 506"/>
                  <a:gd name="T10" fmla="*/ 403 w 1706"/>
                  <a:gd name="T11" fmla="*/ 354 h 506"/>
                  <a:gd name="T12" fmla="*/ 447 w 1706"/>
                  <a:gd name="T13" fmla="*/ 425 h 506"/>
                  <a:gd name="T14" fmla="*/ 462 w 1706"/>
                  <a:gd name="T15" fmla="*/ 479 h 506"/>
                  <a:gd name="T16" fmla="*/ 496 w 1706"/>
                  <a:gd name="T17" fmla="*/ 478 h 506"/>
                  <a:gd name="T18" fmla="*/ 508 w 1706"/>
                  <a:gd name="T19" fmla="*/ 468 h 506"/>
                  <a:gd name="T20" fmla="*/ 525 w 1706"/>
                  <a:gd name="T21" fmla="*/ 484 h 506"/>
                  <a:gd name="T22" fmla="*/ 525 w 1706"/>
                  <a:gd name="T23" fmla="*/ 506 h 506"/>
                  <a:gd name="T24" fmla="*/ 1684 w 1706"/>
                  <a:gd name="T25" fmla="*/ 480 h 506"/>
                  <a:gd name="T26" fmla="*/ 1706 w 1706"/>
                  <a:gd name="T27" fmla="*/ 452 h 506"/>
                  <a:gd name="T28" fmla="*/ 1687 w 1706"/>
                  <a:gd name="T29" fmla="*/ 436 h 506"/>
                  <a:gd name="T30" fmla="*/ 1687 w 1706"/>
                  <a:gd name="T31" fmla="*/ 421 h 506"/>
                  <a:gd name="T32" fmla="*/ 1651 w 1706"/>
                  <a:gd name="T33" fmla="*/ 418 h 506"/>
                  <a:gd name="T34" fmla="*/ 1615 w 1706"/>
                  <a:gd name="T35" fmla="*/ 419 h 506"/>
                  <a:gd name="T36" fmla="*/ 1608 w 1706"/>
                  <a:gd name="T37" fmla="*/ 408 h 506"/>
                  <a:gd name="T38" fmla="*/ 1603 w 1706"/>
                  <a:gd name="T39" fmla="*/ 356 h 506"/>
                  <a:gd name="T40" fmla="*/ 1590 w 1706"/>
                  <a:gd name="T41" fmla="*/ 344 h 506"/>
                  <a:gd name="T42" fmla="*/ 1565 w 1706"/>
                  <a:gd name="T43" fmla="*/ 288 h 506"/>
                  <a:gd name="T44" fmla="*/ 1545 w 1706"/>
                  <a:gd name="T45" fmla="*/ 263 h 506"/>
                  <a:gd name="T46" fmla="*/ 1539 w 1706"/>
                  <a:gd name="T47" fmla="*/ 239 h 506"/>
                  <a:gd name="T48" fmla="*/ 1532 w 1706"/>
                  <a:gd name="T49" fmla="*/ 242 h 506"/>
                  <a:gd name="T50" fmla="*/ 1480 w 1706"/>
                  <a:gd name="T51" fmla="*/ 242 h 506"/>
                  <a:gd name="T52" fmla="*/ 1462 w 1706"/>
                  <a:gd name="T53" fmla="*/ 177 h 506"/>
                  <a:gd name="T54" fmla="*/ 1459 w 1706"/>
                  <a:gd name="T55" fmla="*/ 149 h 506"/>
                  <a:gd name="T56" fmla="*/ 1471 w 1706"/>
                  <a:gd name="T57" fmla="*/ 124 h 506"/>
                  <a:gd name="T58" fmla="*/ 1479 w 1706"/>
                  <a:gd name="T59" fmla="*/ 101 h 506"/>
                  <a:gd name="T60" fmla="*/ 1466 w 1706"/>
                  <a:gd name="T61" fmla="*/ 101 h 506"/>
                  <a:gd name="T62" fmla="*/ 1464 w 1706"/>
                  <a:gd name="T63" fmla="*/ 96 h 506"/>
                  <a:gd name="T64" fmla="*/ 1476 w 1706"/>
                  <a:gd name="T65" fmla="*/ 89 h 506"/>
                  <a:gd name="T66" fmla="*/ 1477 w 1706"/>
                  <a:gd name="T67" fmla="*/ 70 h 506"/>
                  <a:gd name="T68" fmla="*/ 1477 w 1706"/>
                  <a:gd name="T69" fmla="*/ 45 h 506"/>
                  <a:gd name="T70" fmla="*/ 1486 w 1706"/>
                  <a:gd name="T71" fmla="*/ 46 h 506"/>
                  <a:gd name="T72" fmla="*/ 1515 w 1706"/>
                  <a:gd name="T73" fmla="*/ 45 h 506"/>
                  <a:gd name="T74" fmla="*/ 1517 w 1706"/>
                  <a:gd name="T75" fmla="*/ 31 h 506"/>
                  <a:gd name="T76" fmla="*/ 1496 w 1706"/>
                  <a:gd name="T77" fmla="*/ 9 h 506"/>
                  <a:gd name="T78" fmla="*/ 45 w 1706"/>
                  <a:gd name="T79" fmla="*/ 6 h 506"/>
                  <a:gd name="T80" fmla="*/ 51 w 1706"/>
                  <a:gd name="T81" fmla="*/ 12 h 506"/>
                  <a:gd name="T82" fmla="*/ 56 w 1706"/>
                  <a:gd name="T83" fmla="*/ 19 h 506"/>
                  <a:gd name="T84" fmla="*/ 54 w 1706"/>
                  <a:gd name="T85" fmla="*/ 27 h 506"/>
                  <a:gd name="T86" fmla="*/ 25 w 1706"/>
                  <a:gd name="T87" fmla="*/ 70 h 506"/>
                  <a:gd name="T88" fmla="*/ 18 w 1706"/>
                  <a:gd name="T89" fmla="*/ 104 h 506"/>
                  <a:gd name="T90" fmla="*/ 0 w 1706"/>
                  <a:gd name="T91" fmla="*/ 110 h 506"/>
                  <a:gd name="T92" fmla="*/ 10 w 1706"/>
                  <a:gd name="T93" fmla="*/ 163 h 506"/>
                  <a:gd name="T94" fmla="*/ 27 w 1706"/>
                  <a:gd name="T95" fmla="*/ 166 h 506"/>
                  <a:gd name="T96" fmla="*/ 34 w 1706"/>
                  <a:gd name="T97" fmla="*/ 223 h 506"/>
                  <a:gd name="T98" fmla="*/ 21 w 1706"/>
                  <a:gd name="T99" fmla="*/ 299 h 506"/>
                  <a:gd name="T100" fmla="*/ 34 w 1706"/>
                  <a:gd name="T101" fmla="*/ 288 h 506"/>
                  <a:gd name="T102" fmla="*/ 64 w 1706"/>
                  <a:gd name="T103" fmla="*/ 300 h 506"/>
                  <a:gd name="T104" fmla="*/ 113 w 1706"/>
                  <a:gd name="T105" fmla="*/ 299 h 506"/>
                  <a:gd name="T106" fmla="*/ 132 w 1706"/>
                  <a:gd name="T107" fmla="*/ 302 h 506"/>
                  <a:gd name="T108" fmla="*/ 147 w 1706"/>
                  <a:gd name="T109" fmla="*/ 286 h 506"/>
                  <a:gd name="T110" fmla="*/ 176 w 1706"/>
                  <a:gd name="T111" fmla="*/ 264 h 506"/>
                  <a:gd name="T112" fmla="*/ 186 w 1706"/>
                  <a:gd name="T113" fmla="*/ 273 h 506"/>
                  <a:gd name="T114" fmla="*/ 196 w 1706"/>
                  <a:gd name="T115" fmla="*/ 263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706" h="506">
                    <a:moveTo>
                      <a:pt x="214" y="266"/>
                    </a:moveTo>
                    <a:lnTo>
                      <a:pt x="221" y="268"/>
                    </a:lnTo>
                    <a:lnTo>
                      <a:pt x="237" y="265"/>
                    </a:lnTo>
                    <a:lnTo>
                      <a:pt x="240" y="265"/>
                    </a:lnTo>
                    <a:lnTo>
                      <a:pt x="244" y="267"/>
                    </a:lnTo>
                    <a:lnTo>
                      <a:pt x="246" y="269"/>
                    </a:lnTo>
                    <a:lnTo>
                      <a:pt x="260" y="305"/>
                    </a:lnTo>
                    <a:lnTo>
                      <a:pt x="263" y="311"/>
                    </a:lnTo>
                    <a:lnTo>
                      <a:pt x="273" y="318"/>
                    </a:lnTo>
                    <a:lnTo>
                      <a:pt x="299" y="330"/>
                    </a:lnTo>
                    <a:lnTo>
                      <a:pt x="309" y="336"/>
                    </a:lnTo>
                    <a:lnTo>
                      <a:pt x="319" y="339"/>
                    </a:lnTo>
                    <a:lnTo>
                      <a:pt x="325" y="339"/>
                    </a:lnTo>
                    <a:lnTo>
                      <a:pt x="326" y="340"/>
                    </a:lnTo>
                    <a:lnTo>
                      <a:pt x="348" y="347"/>
                    </a:lnTo>
                    <a:lnTo>
                      <a:pt x="349" y="347"/>
                    </a:lnTo>
                    <a:lnTo>
                      <a:pt x="352" y="351"/>
                    </a:lnTo>
                    <a:lnTo>
                      <a:pt x="352" y="352"/>
                    </a:lnTo>
                    <a:lnTo>
                      <a:pt x="353" y="360"/>
                    </a:lnTo>
                    <a:lnTo>
                      <a:pt x="366" y="361"/>
                    </a:lnTo>
                    <a:lnTo>
                      <a:pt x="384" y="354"/>
                    </a:lnTo>
                    <a:lnTo>
                      <a:pt x="391" y="349"/>
                    </a:lnTo>
                    <a:lnTo>
                      <a:pt x="393" y="349"/>
                    </a:lnTo>
                    <a:lnTo>
                      <a:pt x="403" y="354"/>
                    </a:lnTo>
                    <a:lnTo>
                      <a:pt x="403" y="355"/>
                    </a:lnTo>
                    <a:lnTo>
                      <a:pt x="409" y="365"/>
                    </a:lnTo>
                    <a:lnTo>
                      <a:pt x="444" y="414"/>
                    </a:lnTo>
                    <a:lnTo>
                      <a:pt x="447" y="425"/>
                    </a:lnTo>
                    <a:lnTo>
                      <a:pt x="458" y="446"/>
                    </a:lnTo>
                    <a:lnTo>
                      <a:pt x="458" y="447"/>
                    </a:lnTo>
                    <a:lnTo>
                      <a:pt x="456" y="470"/>
                    </a:lnTo>
                    <a:lnTo>
                      <a:pt x="462" y="479"/>
                    </a:lnTo>
                    <a:lnTo>
                      <a:pt x="472" y="481"/>
                    </a:lnTo>
                    <a:lnTo>
                      <a:pt x="487" y="487"/>
                    </a:lnTo>
                    <a:lnTo>
                      <a:pt x="489" y="489"/>
                    </a:lnTo>
                    <a:lnTo>
                      <a:pt x="496" y="478"/>
                    </a:lnTo>
                    <a:lnTo>
                      <a:pt x="500" y="467"/>
                    </a:lnTo>
                    <a:lnTo>
                      <a:pt x="502" y="466"/>
                    </a:lnTo>
                    <a:lnTo>
                      <a:pt x="504" y="467"/>
                    </a:lnTo>
                    <a:lnTo>
                      <a:pt x="508" y="468"/>
                    </a:lnTo>
                    <a:lnTo>
                      <a:pt x="509" y="468"/>
                    </a:lnTo>
                    <a:lnTo>
                      <a:pt x="518" y="475"/>
                    </a:lnTo>
                    <a:lnTo>
                      <a:pt x="518" y="476"/>
                    </a:lnTo>
                    <a:lnTo>
                      <a:pt x="525" y="484"/>
                    </a:lnTo>
                    <a:lnTo>
                      <a:pt x="525" y="485"/>
                    </a:lnTo>
                    <a:lnTo>
                      <a:pt x="526" y="496"/>
                    </a:lnTo>
                    <a:lnTo>
                      <a:pt x="526" y="497"/>
                    </a:lnTo>
                    <a:lnTo>
                      <a:pt x="525" y="506"/>
                    </a:lnTo>
                    <a:lnTo>
                      <a:pt x="1672" y="506"/>
                    </a:lnTo>
                    <a:lnTo>
                      <a:pt x="1678" y="490"/>
                    </a:lnTo>
                    <a:lnTo>
                      <a:pt x="1679" y="490"/>
                    </a:lnTo>
                    <a:lnTo>
                      <a:pt x="1684" y="480"/>
                    </a:lnTo>
                    <a:lnTo>
                      <a:pt x="1685" y="479"/>
                    </a:lnTo>
                    <a:lnTo>
                      <a:pt x="1689" y="478"/>
                    </a:lnTo>
                    <a:lnTo>
                      <a:pt x="1694" y="471"/>
                    </a:lnTo>
                    <a:lnTo>
                      <a:pt x="1706" y="452"/>
                    </a:lnTo>
                    <a:lnTo>
                      <a:pt x="1699" y="444"/>
                    </a:lnTo>
                    <a:lnTo>
                      <a:pt x="1691" y="438"/>
                    </a:lnTo>
                    <a:lnTo>
                      <a:pt x="1688" y="437"/>
                    </a:lnTo>
                    <a:lnTo>
                      <a:pt x="1687" y="436"/>
                    </a:lnTo>
                    <a:lnTo>
                      <a:pt x="1686" y="433"/>
                    </a:lnTo>
                    <a:lnTo>
                      <a:pt x="1686" y="432"/>
                    </a:lnTo>
                    <a:lnTo>
                      <a:pt x="1687" y="423"/>
                    </a:lnTo>
                    <a:lnTo>
                      <a:pt x="1687" y="421"/>
                    </a:lnTo>
                    <a:lnTo>
                      <a:pt x="1674" y="412"/>
                    </a:lnTo>
                    <a:lnTo>
                      <a:pt x="1672" y="410"/>
                    </a:lnTo>
                    <a:lnTo>
                      <a:pt x="1665" y="411"/>
                    </a:lnTo>
                    <a:lnTo>
                      <a:pt x="1651" y="418"/>
                    </a:lnTo>
                    <a:lnTo>
                      <a:pt x="1639" y="426"/>
                    </a:lnTo>
                    <a:lnTo>
                      <a:pt x="1638" y="426"/>
                    </a:lnTo>
                    <a:lnTo>
                      <a:pt x="1632" y="425"/>
                    </a:lnTo>
                    <a:lnTo>
                      <a:pt x="1615" y="419"/>
                    </a:lnTo>
                    <a:lnTo>
                      <a:pt x="1615" y="418"/>
                    </a:lnTo>
                    <a:lnTo>
                      <a:pt x="1606" y="413"/>
                    </a:lnTo>
                    <a:lnTo>
                      <a:pt x="1606" y="411"/>
                    </a:lnTo>
                    <a:lnTo>
                      <a:pt x="1608" y="408"/>
                    </a:lnTo>
                    <a:lnTo>
                      <a:pt x="1607" y="379"/>
                    </a:lnTo>
                    <a:lnTo>
                      <a:pt x="1614" y="366"/>
                    </a:lnTo>
                    <a:lnTo>
                      <a:pt x="1607" y="355"/>
                    </a:lnTo>
                    <a:lnTo>
                      <a:pt x="1603" y="356"/>
                    </a:lnTo>
                    <a:lnTo>
                      <a:pt x="1601" y="355"/>
                    </a:lnTo>
                    <a:lnTo>
                      <a:pt x="1596" y="351"/>
                    </a:lnTo>
                    <a:lnTo>
                      <a:pt x="1595" y="351"/>
                    </a:lnTo>
                    <a:lnTo>
                      <a:pt x="1590" y="344"/>
                    </a:lnTo>
                    <a:lnTo>
                      <a:pt x="1590" y="340"/>
                    </a:lnTo>
                    <a:lnTo>
                      <a:pt x="1586" y="323"/>
                    </a:lnTo>
                    <a:lnTo>
                      <a:pt x="1579" y="316"/>
                    </a:lnTo>
                    <a:lnTo>
                      <a:pt x="1565" y="288"/>
                    </a:lnTo>
                    <a:lnTo>
                      <a:pt x="1556" y="279"/>
                    </a:lnTo>
                    <a:lnTo>
                      <a:pt x="1556" y="278"/>
                    </a:lnTo>
                    <a:lnTo>
                      <a:pt x="1545" y="264"/>
                    </a:lnTo>
                    <a:lnTo>
                      <a:pt x="1545" y="263"/>
                    </a:lnTo>
                    <a:lnTo>
                      <a:pt x="1544" y="257"/>
                    </a:lnTo>
                    <a:lnTo>
                      <a:pt x="1546" y="251"/>
                    </a:lnTo>
                    <a:lnTo>
                      <a:pt x="1541" y="241"/>
                    </a:lnTo>
                    <a:lnTo>
                      <a:pt x="1539" y="239"/>
                    </a:lnTo>
                    <a:lnTo>
                      <a:pt x="1537" y="239"/>
                    </a:lnTo>
                    <a:lnTo>
                      <a:pt x="1535" y="240"/>
                    </a:lnTo>
                    <a:lnTo>
                      <a:pt x="1533" y="242"/>
                    </a:lnTo>
                    <a:lnTo>
                      <a:pt x="1532" y="242"/>
                    </a:lnTo>
                    <a:lnTo>
                      <a:pt x="1498" y="249"/>
                    </a:lnTo>
                    <a:lnTo>
                      <a:pt x="1489" y="248"/>
                    </a:lnTo>
                    <a:lnTo>
                      <a:pt x="1488" y="248"/>
                    </a:lnTo>
                    <a:lnTo>
                      <a:pt x="1480" y="242"/>
                    </a:lnTo>
                    <a:lnTo>
                      <a:pt x="1480" y="238"/>
                    </a:lnTo>
                    <a:lnTo>
                      <a:pt x="1472" y="197"/>
                    </a:lnTo>
                    <a:lnTo>
                      <a:pt x="1462" y="178"/>
                    </a:lnTo>
                    <a:lnTo>
                      <a:pt x="1462" y="177"/>
                    </a:lnTo>
                    <a:lnTo>
                      <a:pt x="1465" y="169"/>
                    </a:lnTo>
                    <a:lnTo>
                      <a:pt x="1466" y="162"/>
                    </a:lnTo>
                    <a:lnTo>
                      <a:pt x="1462" y="152"/>
                    </a:lnTo>
                    <a:lnTo>
                      <a:pt x="1459" y="149"/>
                    </a:lnTo>
                    <a:lnTo>
                      <a:pt x="1459" y="139"/>
                    </a:lnTo>
                    <a:lnTo>
                      <a:pt x="1461" y="131"/>
                    </a:lnTo>
                    <a:lnTo>
                      <a:pt x="1462" y="130"/>
                    </a:lnTo>
                    <a:lnTo>
                      <a:pt x="1471" y="124"/>
                    </a:lnTo>
                    <a:lnTo>
                      <a:pt x="1483" y="113"/>
                    </a:lnTo>
                    <a:lnTo>
                      <a:pt x="1484" y="108"/>
                    </a:lnTo>
                    <a:lnTo>
                      <a:pt x="1483" y="106"/>
                    </a:lnTo>
                    <a:lnTo>
                      <a:pt x="1479" y="101"/>
                    </a:lnTo>
                    <a:lnTo>
                      <a:pt x="1478" y="101"/>
                    </a:lnTo>
                    <a:lnTo>
                      <a:pt x="1473" y="102"/>
                    </a:lnTo>
                    <a:lnTo>
                      <a:pt x="1469" y="102"/>
                    </a:lnTo>
                    <a:lnTo>
                      <a:pt x="1466" y="101"/>
                    </a:lnTo>
                    <a:lnTo>
                      <a:pt x="1465" y="100"/>
                    </a:lnTo>
                    <a:lnTo>
                      <a:pt x="1465" y="99"/>
                    </a:lnTo>
                    <a:lnTo>
                      <a:pt x="1464" y="98"/>
                    </a:lnTo>
                    <a:lnTo>
                      <a:pt x="1464" y="96"/>
                    </a:lnTo>
                    <a:lnTo>
                      <a:pt x="1465" y="95"/>
                    </a:lnTo>
                    <a:lnTo>
                      <a:pt x="1465" y="94"/>
                    </a:lnTo>
                    <a:lnTo>
                      <a:pt x="1467" y="92"/>
                    </a:lnTo>
                    <a:lnTo>
                      <a:pt x="1476" y="89"/>
                    </a:lnTo>
                    <a:lnTo>
                      <a:pt x="1479" y="88"/>
                    </a:lnTo>
                    <a:lnTo>
                      <a:pt x="1481" y="88"/>
                    </a:lnTo>
                    <a:lnTo>
                      <a:pt x="1481" y="79"/>
                    </a:lnTo>
                    <a:lnTo>
                      <a:pt x="1477" y="70"/>
                    </a:lnTo>
                    <a:lnTo>
                      <a:pt x="1473" y="57"/>
                    </a:lnTo>
                    <a:lnTo>
                      <a:pt x="1473" y="54"/>
                    </a:lnTo>
                    <a:lnTo>
                      <a:pt x="1474" y="50"/>
                    </a:lnTo>
                    <a:lnTo>
                      <a:pt x="1477" y="45"/>
                    </a:lnTo>
                    <a:lnTo>
                      <a:pt x="1478" y="45"/>
                    </a:lnTo>
                    <a:lnTo>
                      <a:pt x="1480" y="44"/>
                    </a:lnTo>
                    <a:lnTo>
                      <a:pt x="1483" y="44"/>
                    </a:lnTo>
                    <a:lnTo>
                      <a:pt x="1486" y="46"/>
                    </a:lnTo>
                    <a:lnTo>
                      <a:pt x="1488" y="48"/>
                    </a:lnTo>
                    <a:lnTo>
                      <a:pt x="1499" y="50"/>
                    </a:lnTo>
                    <a:lnTo>
                      <a:pt x="1509" y="50"/>
                    </a:lnTo>
                    <a:lnTo>
                      <a:pt x="1515" y="45"/>
                    </a:lnTo>
                    <a:lnTo>
                      <a:pt x="1517" y="39"/>
                    </a:lnTo>
                    <a:lnTo>
                      <a:pt x="1518" y="39"/>
                    </a:lnTo>
                    <a:lnTo>
                      <a:pt x="1518" y="38"/>
                    </a:lnTo>
                    <a:lnTo>
                      <a:pt x="1517" y="31"/>
                    </a:lnTo>
                    <a:lnTo>
                      <a:pt x="1517" y="26"/>
                    </a:lnTo>
                    <a:lnTo>
                      <a:pt x="1515" y="23"/>
                    </a:lnTo>
                    <a:lnTo>
                      <a:pt x="1512" y="20"/>
                    </a:lnTo>
                    <a:lnTo>
                      <a:pt x="1496" y="9"/>
                    </a:lnTo>
                    <a:lnTo>
                      <a:pt x="1467" y="0"/>
                    </a:lnTo>
                    <a:lnTo>
                      <a:pt x="59" y="0"/>
                    </a:lnTo>
                    <a:lnTo>
                      <a:pt x="55" y="6"/>
                    </a:lnTo>
                    <a:lnTo>
                      <a:pt x="45" y="6"/>
                    </a:lnTo>
                    <a:lnTo>
                      <a:pt x="41" y="8"/>
                    </a:lnTo>
                    <a:lnTo>
                      <a:pt x="40" y="10"/>
                    </a:lnTo>
                    <a:lnTo>
                      <a:pt x="39" y="14"/>
                    </a:lnTo>
                    <a:lnTo>
                      <a:pt x="51" y="12"/>
                    </a:lnTo>
                    <a:lnTo>
                      <a:pt x="53" y="13"/>
                    </a:lnTo>
                    <a:lnTo>
                      <a:pt x="55" y="16"/>
                    </a:lnTo>
                    <a:lnTo>
                      <a:pt x="56" y="18"/>
                    </a:lnTo>
                    <a:lnTo>
                      <a:pt x="56" y="19"/>
                    </a:lnTo>
                    <a:lnTo>
                      <a:pt x="57" y="21"/>
                    </a:lnTo>
                    <a:lnTo>
                      <a:pt x="57" y="23"/>
                    </a:lnTo>
                    <a:lnTo>
                      <a:pt x="55" y="27"/>
                    </a:lnTo>
                    <a:lnTo>
                      <a:pt x="54" y="27"/>
                    </a:lnTo>
                    <a:lnTo>
                      <a:pt x="53" y="29"/>
                    </a:lnTo>
                    <a:lnTo>
                      <a:pt x="52" y="29"/>
                    </a:lnTo>
                    <a:lnTo>
                      <a:pt x="41" y="34"/>
                    </a:lnTo>
                    <a:lnTo>
                      <a:pt x="25" y="70"/>
                    </a:lnTo>
                    <a:lnTo>
                      <a:pt x="24" y="76"/>
                    </a:lnTo>
                    <a:lnTo>
                      <a:pt x="17" y="94"/>
                    </a:lnTo>
                    <a:lnTo>
                      <a:pt x="19" y="102"/>
                    </a:lnTo>
                    <a:lnTo>
                      <a:pt x="18" y="104"/>
                    </a:lnTo>
                    <a:lnTo>
                      <a:pt x="12" y="110"/>
                    </a:lnTo>
                    <a:lnTo>
                      <a:pt x="11" y="110"/>
                    </a:lnTo>
                    <a:lnTo>
                      <a:pt x="4" y="111"/>
                    </a:lnTo>
                    <a:lnTo>
                      <a:pt x="0" y="110"/>
                    </a:lnTo>
                    <a:lnTo>
                      <a:pt x="2" y="137"/>
                    </a:lnTo>
                    <a:lnTo>
                      <a:pt x="7" y="148"/>
                    </a:lnTo>
                    <a:lnTo>
                      <a:pt x="7" y="149"/>
                    </a:lnTo>
                    <a:lnTo>
                      <a:pt x="10" y="163"/>
                    </a:lnTo>
                    <a:lnTo>
                      <a:pt x="25" y="164"/>
                    </a:lnTo>
                    <a:lnTo>
                      <a:pt x="26" y="164"/>
                    </a:lnTo>
                    <a:lnTo>
                      <a:pt x="27" y="165"/>
                    </a:lnTo>
                    <a:lnTo>
                      <a:pt x="27" y="166"/>
                    </a:lnTo>
                    <a:lnTo>
                      <a:pt x="31" y="184"/>
                    </a:lnTo>
                    <a:lnTo>
                      <a:pt x="31" y="203"/>
                    </a:lnTo>
                    <a:lnTo>
                      <a:pt x="34" y="222"/>
                    </a:lnTo>
                    <a:lnTo>
                      <a:pt x="34" y="223"/>
                    </a:lnTo>
                    <a:lnTo>
                      <a:pt x="23" y="270"/>
                    </a:lnTo>
                    <a:lnTo>
                      <a:pt x="12" y="289"/>
                    </a:lnTo>
                    <a:lnTo>
                      <a:pt x="15" y="293"/>
                    </a:lnTo>
                    <a:lnTo>
                      <a:pt x="21" y="299"/>
                    </a:lnTo>
                    <a:lnTo>
                      <a:pt x="33" y="298"/>
                    </a:lnTo>
                    <a:lnTo>
                      <a:pt x="32" y="290"/>
                    </a:lnTo>
                    <a:lnTo>
                      <a:pt x="32" y="289"/>
                    </a:lnTo>
                    <a:lnTo>
                      <a:pt x="34" y="288"/>
                    </a:lnTo>
                    <a:lnTo>
                      <a:pt x="43" y="288"/>
                    </a:lnTo>
                    <a:lnTo>
                      <a:pt x="51" y="290"/>
                    </a:lnTo>
                    <a:lnTo>
                      <a:pt x="52" y="290"/>
                    </a:lnTo>
                    <a:lnTo>
                      <a:pt x="64" y="300"/>
                    </a:lnTo>
                    <a:lnTo>
                      <a:pt x="84" y="304"/>
                    </a:lnTo>
                    <a:lnTo>
                      <a:pt x="92" y="307"/>
                    </a:lnTo>
                    <a:lnTo>
                      <a:pt x="110" y="301"/>
                    </a:lnTo>
                    <a:lnTo>
                      <a:pt x="113" y="299"/>
                    </a:lnTo>
                    <a:lnTo>
                      <a:pt x="115" y="299"/>
                    </a:lnTo>
                    <a:lnTo>
                      <a:pt x="124" y="300"/>
                    </a:lnTo>
                    <a:lnTo>
                      <a:pt x="125" y="300"/>
                    </a:lnTo>
                    <a:lnTo>
                      <a:pt x="132" y="302"/>
                    </a:lnTo>
                    <a:lnTo>
                      <a:pt x="134" y="296"/>
                    </a:lnTo>
                    <a:lnTo>
                      <a:pt x="135" y="295"/>
                    </a:lnTo>
                    <a:lnTo>
                      <a:pt x="145" y="287"/>
                    </a:lnTo>
                    <a:lnTo>
                      <a:pt x="147" y="286"/>
                    </a:lnTo>
                    <a:lnTo>
                      <a:pt x="151" y="288"/>
                    </a:lnTo>
                    <a:lnTo>
                      <a:pt x="159" y="273"/>
                    </a:lnTo>
                    <a:lnTo>
                      <a:pt x="159" y="272"/>
                    </a:lnTo>
                    <a:lnTo>
                      <a:pt x="176" y="264"/>
                    </a:lnTo>
                    <a:lnTo>
                      <a:pt x="177" y="264"/>
                    </a:lnTo>
                    <a:lnTo>
                      <a:pt x="178" y="265"/>
                    </a:lnTo>
                    <a:lnTo>
                      <a:pt x="180" y="268"/>
                    </a:lnTo>
                    <a:lnTo>
                      <a:pt x="186" y="273"/>
                    </a:lnTo>
                    <a:lnTo>
                      <a:pt x="192" y="271"/>
                    </a:lnTo>
                    <a:lnTo>
                      <a:pt x="194" y="268"/>
                    </a:lnTo>
                    <a:lnTo>
                      <a:pt x="195" y="264"/>
                    </a:lnTo>
                    <a:lnTo>
                      <a:pt x="196" y="263"/>
                    </a:lnTo>
                    <a:lnTo>
                      <a:pt x="211" y="264"/>
                    </a:lnTo>
                    <a:lnTo>
                      <a:pt x="214" y="26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4" name="Freeform 57">
                <a:extLst>
                  <a:ext uri="{FF2B5EF4-FFF2-40B4-BE49-F238E27FC236}">
                    <a16:creationId xmlns:a16="http://schemas.microsoft.com/office/drawing/2014/main" id="{E9D6DB6B-F9D0-4661-8B69-F3940A1B91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974"/>
                <a:ext cx="175" cy="72"/>
              </a:xfrm>
              <a:custGeom>
                <a:avLst/>
                <a:gdLst>
                  <a:gd name="T0" fmla="*/ 280 w 1224"/>
                  <a:gd name="T1" fmla="*/ 120 h 505"/>
                  <a:gd name="T2" fmla="*/ 236 w 1224"/>
                  <a:gd name="T3" fmla="*/ 178 h 505"/>
                  <a:gd name="T4" fmla="*/ 252 w 1224"/>
                  <a:gd name="T5" fmla="*/ 222 h 505"/>
                  <a:gd name="T6" fmla="*/ 282 w 1224"/>
                  <a:gd name="T7" fmla="*/ 212 h 505"/>
                  <a:gd name="T8" fmla="*/ 300 w 1224"/>
                  <a:gd name="T9" fmla="*/ 174 h 505"/>
                  <a:gd name="T10" fmla="*/ 313 w 1224"/>
                  <a:gd name="T11" fmla="*/ 172 h 505"/>
                  <a:gd name="T12" fmla="*/ 363 w 1224"/>
                  <a:gd name="T13" fmla="*/ 199 h 505"/>
                  <a:gd name="T14" fmla="*/ 391 w 1224"/>
                  <a:gd name="T15" fmla="*/ 211 h 505"/>
                  <a:gd name="T16" fmla="*/ 413 w 1224"/>
                  <a:gd name="T17" fmla="*/ 228 h 505"/>
                  <a:gd name="T18" fmla="*/ 447 w 1224"/>
                  <a:gd name="T19" fmla="*/ 267 h 505"/>
                  <a:gd name="T20" fmla="*/ 460 w 1224"/>
                  <a:gd name="T21" fmla="*/ 323 h 505"/>
                  <a:gd name="T22" fmla="*/ 480 w 1224"/>
                  <a:gd name="T23" fmla="*/ 354 h 505"/>
                  <a:gd name="T24" fmla="*/ 509 w 1224"/>
                  <a:gd name="T25" fmla="*/ 407 h 505"/>
                  <a:gd name="T26" fmla="*/ 495 w 1224"/>
                  <a:gd name="T27" fmla="*/ 445 h 505"/>
                  <a:gd name="T28" fmla="*/ 509 w 1224"/>
                  <a:gd name="T29" fmla="*/ 476 h 505"/>
                  <a:gd name="T30" fmla="*/ 524 w 1224"/>
                  <a:gd name="T31" fmla="*/ 504 h 505"/>
                  <a:gd name="T32" fmla="*/ 535 w 1224"/>
                  <a:gd name="T33" fmla="*/ 484 h 505"/>
                  <a:gd name="T34" fmla="*/ 555 w 1224"/>
                  <a:gd name="T35" fmla="*/ 479 h 505"/>
                  <a:gd name="T36" fmla="*/ 639 w 1224"/>
                  <a:gd name="T37" fmla="*/ 434 h 505"/>
                  <a:gd name="T38" fmla="*/ 666 w 1224"/>
                  <a:gd name="T39" fmla="*/ 422 h 505"/>
                  <a:gd name="T40" fmla="*/ 715 w 1224"/>
                  <a:gd name="T41" fmla="*/ 434 h 505"/>
                  <a:gd name="T42" fmla="*/ 735 w 1224"/>
                  <a:gd name="T43" fmla="*/ 460 h 505"/>
                  <a:gd name="T44" fmla="*/ 757 w 1224"/>
                  <a:gd name="T45" fmla="*/ 455 h 505"/>
                  <a:gd name="T46" fmla="*/ 754 w 1224"/>
                  <a:gd name="T47" fmla="*/ 420 h 505"/>
                  <a:gd name="T48" fmla="*/ 797 w 1224"/>
                  <a:gd name="T49" fmla="*/ 370 h 505"/>
                  <a:gd name="T50" fmla="*/ 878 w 1224"/>
                  <a:gd name="T51" fmla="*/ 369 h 505"/>
                  <a:gd name="T52" fmla="*/ 900 w 1224"/>
                  <a:gd name="T53" fmla="*/ 385 h 505"/>
                  <a:gd name="T54" fmla="*/ 936 w 1224"/>
                  <a:gd name="T55" fmla="*/ 372 h 505"/>
                  <a:gd name="T56" fmla="*/ 971 w 1224"/>
                  <a:gd name="T57" fmla="*/ 382 h 505"/>
                  <a:gd name="T58" fmla="*/ 981 w 1224"/>
                  <a:gd name="T59" fmla="*/ 341 h 505"/>
                  <a:gd name="T60" fmla="*/ 1018 w 1224"/>
                  <a:gd name="T61" fmla="*/ 328 h 505"/>
                  <a:gd name="T62" fmla="*/ 1038 w 1224"/>
                  <a:gd name="T63" fmla="*/ 343 h 505"/>
                  <a:gd name="T64" fmla="*/ 1068 w 1224"/>
                  <a:gd name="T65" fmla="*/ 351 h 505"/>
                  <a:gd name="T66" fmla="*/ 1102 w 1224"/>
                  <a:gd name="T67" fmla="*/ 352 h 505"/>
                  <a:gd name="T68" fmla="*/ 1137 w 1224"/>
                  <a:gd name="T69" fmla="*/ 315 h 505"/>
                  <a:gd name="T70" fmla="*/ 1169 w 1224"/>
                  <a:gd name="T71" fmla="*/ 256 h 505"/>
                  <a:gd name="T72" fmla="*/ 1158 w 1224"/>
                  <a:gd name="T73" fmla="*/ 261 h 505"/>
                  <a:gd name="T74" fmla="*/ 1130 w 1224"/>
                  <a:gd name="T75" fmla="*/ 236 h 505"/>
                  <a:gd name="T76" fmla="*/ 1176 w 1224"/>
                  <a:gd name="T77" fmla="*/ 197 h 505"/>
                  <a:gd name="T78" fmla="*/ 1174 w 1224"/>
                  <a:gd name="T79" fmla="*/ 174 h 505"/>
                  <a:gd name="T80" fmla="*/ 1184 w 1224"/>
                  <a:gd name="T81" fmla="*/ 144 h 505"/>
                  <a:gd name="T82" fmla="*/ 1192 w 1224"/>
                  <a:gd name="T83" fmla="*/ 132 h 505"/>
                  <a:gd name="T84" fmla="*/ 1223 w 1224"/>
                  <a:gd name="T85" fmla="*/ 124 h 505"/>
                  <a:gd name="T86" fmla="*/ 1213 w 1224"/>
                  <a:gd name="T87" fmla="*/ 92 h 505"/>
                  <a:gd name="T88" fmla="*/ 1194 w 1224"/>
                  <a:gd name="T89" fmla="*/ 51 h 505"/>
                  <a:gd name="T90" fmla="*/ 1171 w 1224"/>
                  <a:gd name="T91" fmla="*/ 39 h 505"/>
                  <a:gd name="T92" fmla="*/ 1145 w 1224"/>
                  <a:gd name="T93" fmla="*/ 21 h 505"/>
                  <a:gd name="T94" fmla="*/ 0 w 1224"/>
                  <a:gd name="T95" fmla="*/ 17 h 505"/>
                  <a:gd name="T96" fmla="*/ 69 w 1224"/>
                  <a:gd name="T97" fmla="*/ 15 h 505"/>
                  <a:gd name="T98" fmla="*/ 120 w 1224"/>
                  <a:gd name="T99" fmla="*/ 30 h 505"/>
                  <a:gd name="T100" fmla="*/ 131 w 1224"/>
                  <a:gd name="T101" fmla="*/ 38 h 505"/>
                  <a:gd name="T102" fmla="*/ 169 w 1224"/>
                  <a:gd name="T103" fmla="*/ 11 h 505"/>
                  <a:gd name="T104" fmla="*/ 201 w 1224"/>
                  <a:gd name="T105" fmla="*/ 46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24" h="505">
                    <a:moveTo>
                      <a:pt x="273" y="106"/>
                    </a:moveTo>
                    <a:lnTo>
                      <a:pt x="274" y="106"/>
                    </a:lnTo>
                    <a:lnTo>
                      <a:pt x="279" y="115"/>
                    </a:lnTo>
                    <a:lnTo>
                      <a:pt x="280" y="116"/>
                    </a:lnTo>
                    <a:lnTo>
                      <a:pt x="280" y="120"/>
                    </a:lnTo>
                    <a:lnTo>
                      <a:pt x="279" y="121"/>
                    </a:lnTo>
                    <a:lnTo>
                      <a:pt x="257" y="137"/>
                    </a:lnTo>
                    <a:lnTo>
                      <a:pt x="258" y="140"/>
                    </a:lnTo>
                    <a:lnTo>
                      <a:pt x="257" y="141"/>
                    </a:lnTo>
                    <a:lnTo>
                      <a:pt x="236" y="178"/>
                    </a:lnTo>
                    <a:lnTo>
                      <a:pt x="237" y="191"/>
                    </a:lnTo>
                    <a:lnTo>
                      <a:pt x="243" y="202"/>
                    </a:lnTo>
                    <a:lnTo>
                      <a:pt x="249" y="222"/>
                    </a:lnTo>
                    <a:lnTo>
                      <a:pt x="250" y="223"/>
                    </a:lnTo>
                    <a:lnTo>
                      <a:pt x="252" y="222"/>
                    </a:lnTo>
                    <a:lnTo>
                      <a:pt x="258" y="216"/>
                    </a:lnTo>
                    <a:lnTo>
                      <a:pt x="259" y="216"/>
                    </a:lnTo>
                    <a:lnTo>
                      <a:pt x="277" y="209"/>
                    </a:lnTo>
                    <a:lnTo>
                      <a:pt x="278" y="209"/>
                    </a:lnTo>
                    <a:lnTo>
                      <a:pt x="282" y="212"/>
                    </a:lnTo>
                    <a:lnTo>
                      <a:pt x="291" y="210"/>
                    </a:lnTo>
                    <a:lnTo>
                      <a:pt x="296" y="196"/>
                    </a:lnTo>
                    <a:lnTo>
                      <a:pt x="296" y="183"/>
                    </a:lnTo>
                    <a:lnTo>
                      <a:pt x="298" y="180"/>
                    </a:lnTo>
                    <a:lnTo>
                      <a:pt x="300" y="174"/>
                    </a:lnTo>
                    <a:lnTo>
                      <a:pt x="301" y="173"/>
                    </a:lnTo>
                    <a:lnTo>
                      <a:pt x="305" y="172"/>
                    </a:lnTo>
                    <a:lnTo>
                      <a:pt x="306" y="171"/>
                    </a:lnTo>
                    <a:lnTo>
                      <a:pt x="308" y="171"/>
                    </a:lnTo>
                    <a:lnTo>
                      <a:pt x="313" y="172"/>
                    </a:lnTo>
                    <a:lnTo>
                      <a:pt x="313" y="173"/>
                    </a:lnTo>
                    <a:lnTo>
                      <a:pt x="329" y="186"/>
                    </a:lnTo>
                    <a:lnTo>
                      <a:pt x="360" y="198"/>
                    </a:lnTo>
                    <a:lnTo>
                      <a:pt x="361" y="198"/>
                    </a:lnTo>
                    <a:lnTo>
                      <a:pt x="363" y="199"/>
                    </a:lnTo>
                    <a:lnTo>
                      <a:pt x="381" y="204"/>
                    </a:lnTo>
                    <a:lnTo>
                      <a:pt x="382" y="204"/>
                    </a:lnTo>
                    <a:lnTo>
                      <a:pt x="385" y="208"/>
                    </a:lnTo>
                    <a:lnTo>
                      <a:pt x="388" y="209"/>
                    </a:lnTo>
                    <a:lnTo>
                      <a:pt x="391" y="211"/>
                    </a:lnTo>
                    <a:lnTo>
                      <a:pt x="391" y="212"/>
                    </a:lnTo>
                    <a:lnTo>
                      <a:pt x="398" y="224"/>
                    </a:lnTo>
                    <a:lnTo>
                      <a:pt x="406" y="225"/>
                    </a:lnTo>
                    <a:lnTo>
                      <a:pt x="407" y="225"/>
                    </a:lnTo>
                    <a:lnTo>
                      <a:pt x="413" y="228"/>
                    </a:lnTo>
                    <a:lnTo>
                      <a:pt x="413" y="229"/>
                    </a:lnTo>
                    <a:lnTo>
                      <a:pt x="422" y="242"/>
                    </a:lnTo>
                    <a:lnTo>
                      <a:pt x="438" y="254"/>
                    </a:lnTo>
                    <a:lnTo>
                      <a:pt x="439" y="254"/>
                    </a:lnTo>
                    <a:lnTo>
                      <a:pt x="447" y="267"/>
                    </a:lnTo>
                    <a:lnTo>
                      <a:pt x="446" y="285"/>
                    </a:lnTo>
                    <a:lnTo>
                      <a:pt x="452" y="296"/>
                    </a:lnTo>
                    <a:lnTo>
                      <a:pt x="458" y="318"/>
                    </a:lnTo>
                    <a:lnTo>
                      <a:pt x="459" y="318"/>
                    </a:lnTo>
                    <a:lnTo>
                      <a:pt x="460" y="323"/>
                    </a:lnTo>
                    <a:lnTo>
                      <a:pt x="473" y="329"/>
                    </a:lnTo>
                    <a:lnTo>
                      <a:pt x="490" y="330"/>
                    </a:lnTo>
                    <a:lnTo>
                      <a:pt x="491" y="331"/>
                    </a:lnTo>
                    <a:lnTo>
                      <a:pt x="491" y="332"/>
                    </a:lnTo>
                    <a:lnTo>
                      <a:pt x="480" y="354"/>
                    </a:lnTo>
                    <a:lnTo>
                      <a:pt x="470" y="367"/>
                    </a:lnTo>
                    <a:lnTo>
                      <a:pt x="490" y="388"/>
                    </a:lnTo>
                    <a:lnTo>
                      <a:pt x="506" y="400"/>
                    </a:lnTo>
                    <a:lnTo>
                      <a:pt x="507" y="400"/>
                    </a:lnTo>
                    <a:lnTo>
                      <a:pt x="509" y="407"/>
                    </a:lnTo>
                    <a:lnTo>
                      <a:pt x="510" y="428"/>
                    </a:lnTo>
                    <a:lnTo>
                      <a:pt x="509" y="429"/>
                    </a:lnTo>
                    <a:lnTo>
                      <a:pt x="507" y="432"/>
                    </a:lnTo>
                    <a:lnTo>
                      <a:pt x="496" y="445"/>
                    </a:lnTo>
                    <a:lnTo>
                      <a:pt x="495" y="445"/>
                    </a:lnTo>
                    <a:lnTo>
                      <a:pt x="485" y="454"/>
                    </a:lnTo>
                    <a:lnTo>
                      <a:pt x="480" y="457"/>
                    </a:lnTo>
                    <a:lnTo>
                      <a:pt x="482" y="459"/>
                    </a:lnTo>
                    <a:lnTo>
                      <a:pt x="490" y="465"/>
                    </a:lnTo>
                    <a:lnTo>
                      <a:pt x="509" y="476"/>
                    </a:lnTo>
                    <a:lnTo>
                      <a:pt x="510" y="478"/>
                    </a:lnTo>
                    <a:lnTo>
                      <a:pt x="508" y="494"/>
                    </a:lnTo>
                    <a:lnTo>
                      <a:pt x="510" y="501"/>
                    </a:lnTo>
                    <a:lnTo>
                      <a:pt x="518" y="505"/>
                    </a:lnTo>
                    <a:lnTo>
                      <a:pt x="524" y="504"/>
                    </a:lnTo>
                    <a:lnTo>
                      <a:pt x="530" y="498"/>
                    </a:lnTo>
                    <a:lnTo>
                      <a:pt x="531" y="495"/>
                    </a:lnTo>
                    <a:lnTo>
                      <a:pt x="531" y="492"/>
                    </a:lnTo>
                    <a:lnTo>
                      <a:pt x="535" y="485"/>
                    </a:lnTo>
                    <a:lnTo>
                      <a:pt x="535" y="484"/>
                    </a:lnTo>
                    <a:lnTo>
                      <a:pt x="538" y="480"/>
                    </a:lnTo>
                    <a:lnTo>
                      <a:pt x="539" y="479"/>
                    </a:lnTo>
                    <a:lnTo>
                      <a:pt x="548" y="478"/>
                    </a:lnTo>
                    <a:lnTo>
                      <a:pt x="549" y="478"/>
                    </a:lnTo>
                    <a:lnTo>
                      <a:pt x="555" y="479"/>
                    </a:lnTo>
                    <a:lnTo>
                      <a:pt x="571" y="479"/>
                    </a:lnTo>
                    <a:lnTo>
                      <a:pt x="616" y="464"/>
                    </a:lnTo>
                    <a:lnTo>
                      <a:pt x="631" y="455"/>
                    </a:lnTo>
                    <a:lnTo>
                      <a:pt x="637" y="445"/>
                    </a:lnTo>
                    <a:lnTo>
                      <a:pt x="639" y="434"/>
                    </a:lnTo>
                    <a:lnTo>
                      <a:pt x="639" y="433"/>
                    </a:lnTo>
                    <a:lnTo>
                      <a:pt x="645" y="427"/>
                    </a:lnTo>
                    <a:lnTo>
                      <a:pt x="656" y="419"/>
                    </a:lnTo>
                    <a:lnTo>
                      <a:pt x="658" y="419"/>
                    </a:lnTo>
                    <a:lnTo>
                      <a:pt x="666" y="422"/>
                    </a:lnTo>
                    <a:lnTo>
                      <a:pt x="687" y="425"/>
                    </a:lnTo>
                    <a:lnTo>
                      <a:pt x="687" y="426"/>
                    </a:lnTo>
                    <a:lnTo>
                      <a:pt x="711" y="436"/>
                    </a:lnTo>
                    <a:lnTo>
                      <a:pt x="713" y="434"/>
                    </a:lnTo>
                    <a:lnTo>
                      <a:pt x="715" y="434"/>
                    </a:lnTo>
                    <a:lnTo>
                      <a:pt x="719" y="435"/>
                    </a:lnTo>
                    <a:lnTo>
                      <a:pt x="719" y="436"/>
                    </a:lnTo>
                    <a:lnTo>
                      <a:pt x="733" y="451"/>
                    </a:lnTo>
                    <a:lnTo>
                      <a:pt x="734" y="451"/>
                    </a:lnTo>
                    <a:lnTo>
                      <a:pt x="735" y="460"/>
                    </a:lnTo>
                    <a:lnTo>
                      <a:pt x="738" y="470"/>
                    </a:lnTo>
                    <a:lnTo>
                      <a:pt x="747" y="475"/>
                    </a:lnTo>
                    <a:lnTo>
                      <a:pt x="748" y="470"/>
                    </a:lnTo>
                    <a:lnTo>
                      <a:pt x="750" y="465"/>
                    </a:lnTo>
                    <a:lnTo>
                      <a:pt x="757" y="455"/>
                    </a:lnTo>
                    <a:lnTo>
                      <a:pt x="763" y="441"/>
                    </a:lnTo>
                    <a:lnTo>
                      <a:pt x="760" y="430"/>
                    </a:lnTo>
                    <a:lnTo>
                      <a:pt x="754" y="423"/>
                    </a:lnTo>
                    <a:lnTo>
                      <a:pt x="753" y="421"/>
                    </a:lnTo>
                    <a:lnTo>
                      <a:pt x="754" y="420"/>
                    </a:lnTo>
                    <a:lnTo>
                      <a:pt x="760" y="408"/>
                    </a:lnTo>
                    <a:lnTo>
                      <a:pt x="760" y="407"/>
                    </a:lnTo>
                    <a:lnTo>
                      <a:pt x="782" y="381"/>
                    </a:lnTo>
                    <a:lnTo>
                      <a:pt x="796" y="370"/>
                    </a:lnTo>
                    <a:lnTo>
                      <a:pt x="797" y="370"/>
                    </a:lnTo>
                    <a:lnTo>
                      <a:pt x="801" y="368"/>
                    </a:lnTo>
                    <a:lnTo>
                      <a:pt x="825" y="353"/>
                    </a:lnTo>
                    <a:lnTo>
                      <a:pt x="827" y="353"/>
                    </a:lnTo>
                    <a:lnTo>
                      <a:pt x="847" y="364"/>
                    </a:lnTo>
                    <a:lnTo>
                      <a:pt x="878" y="369"/>
                    </a:lnTo>
                    <a:lnTo>
                      <a:pt x="879" y="369"/>
                    </a:lnTo>
                    <a:lnTo>
                      <a:pt x="887" y="376"/>
                    </a:lnTo>
                    <a:lnTo>
                      <a:pt x="893" y="383"/>
                    </a:lnTo>
                    <a:lnTo>
                      <a:pt x="896" y="385"/>
                    </a:lnTo>
                    <a:lnTo>
                      <a:pt x="900" y="385"/>
                    </a:lnTo>
                    <a:lnTo>
                      <a:pt x="906" y="386"/>
                    </a:lnTo>
                    <a:lnTo>
                      <a:pt x="917" y="382"/>
                    </a:lnTo>
                    <a:lnTo>
                      <a:pt x="931" y="379"/>
                    </a:lnTo>
                    <a:lnTo>
                      <a:pt x="936" y="373"/>
                    </a:lnTo>
                    <a:lnTo>
                      <a:pt x="936" y="372"/>
                    </a:lnTo>
                    <a:lnTo>
                      <a:pt x="949" y="368"/>
                    </a:lnTo>
                    <a:lnTo>
                      <a:pt x="950" y="368"/>
                    </a:lnTo>
                    <a:lnTo>
                      <a:pt x="951" y="369"/>
                    </a:lnTo>
                    <a:lnTo>
                      <a:pt x="958" y="385"/>
                    </a:lnTo>
                    <a:lnTo>
                      <a:pt x="971" y="382"/>
                    </a:lnTo>
                    <a:lnTo>
                      <a:pt x="983" y="374"/>
                    </a:lnTo>
                    <a:lnTo>
                      <a:pt x="984" y="351"/>
                    </a:lnTo>
                    <a:lnTo>
                      <a:pt x="983" y="347"/>
                    </a:lnTo>
                    <a:lnTo>
                      <a:pt x="981" y="342"/>
                    </a:lnTo>
                    <a:lnTo>
                      <a:pt x="981" y="341"/>
                    </a:lnTo>
                    <a:lnTo>
                      <a:pt x="982" y="338"/>
                    </a:lnTo>
                    <a:lnTo>
                      <a:pt x="989" y="330"/>
                    </a:lnTo>
                    <a:lnTo>
                      <a:pt x="1004" y="323"/>
                    </a:lnTo>
                    <a:lnTo>
                      <a:pt x="1011" y="325"/>
                    </a:lnTo>
                    <a:lnTo>
                      <a:pt x="1018" y="328"/>
                    </a:lnTo>
                    <a:lnTo>
                      <a:pt x="1018" y="329"/>
                    </a:lnTo>
                    <a:lnTo>
                      <a:pt x="1024" y="333"/>
                    </a:lnTo>
                    <a:lnTo>
                      <a:pt x="1025" y="333"/>
                    </a:lnTo>
                    <a:lnTo>
                      <a:pt x="1036" y="342"/>
                    </a:lnTo>
                    <a:lnTo>
                      <a:pt x="1038" y="343"/>
                    </a:lnTo>
                    <a:lnTo>
                      <a:pt x="1039" y="343"/>
                    </a:lnTo>
                    <a:lnTo>
                      <a:pt x="1045" y="350"/>
                    </a:lnTo>
                    <a:lnTo>
                      <a:pt x="1059" y="354"/>
                    </a:lnTo>
                    <a:lnTo>
                      <a:pt x="1067" y="351"/>
                    </a:lnTo>
                    <a:lnTo>
                      <a:pt x="1068" y="351"/>
                    </a:lnTo>
                    <a:lnTo>
                      <a:pt x="1083" y="357"/>
                    </a:lnTo>
                    <a:lnTo>
                      <a:pt x="1084" y="357"/>
                    </a:lnTo>
                    <a:lnTo>
                      <a:pt x="1088" y="361"/>
                    </a:lnTo>
                    <a:lnTo>
                      <a:pt x="1095" y="357"/>
                    </a:lnTo>
                    <a:lnTo>
                      <a:pt x="1102" y="352"/>
                    </a:lnTo>
                    <a:lnTo>
                      <a:pt x="1128" y="339"/>
                    </a:lnTo>
                    <a:lnTo>
                      <a:pt x="1128" y="328"/>
                    </a:lnTo>
                    <a:lnTo>
                      <a:pt x="1132" y="321"/>
                    </a:lnTo>
                    <a:lnTo>
                      <a:pt x="1137" y="316"/>
                    </a:lnTo>
                    <a:lnTo>
                      <a:pt x="1137" y="315"/>
                    </a:lnTo>
                    <a:lnTo>
                      <a:pt x="1146" y="310"/>
                    </a:lnTo>
                    <a:lnTo>
                      <a:pt x="1167" y="291"/>
                    </a:lnTo>
                    <a:lnTo>
                      <a:pt x="1171" y="286"/>
                    </a:lnTo>
                    <a:lnTo>
                      <a:pt x="1172" y="266"/>
                    </a:lnTo>
                    <a:lnTo>
                      <a:pt x="1169" y="256"/>
                    </a:lnTo>
                    <a:lnTo>
                      <a:pt x="1167" y="254"/>
                    </a:lnTo>
                    <a:lnTo>
                      <a:pt x="1165" y="253"/>
                    </a:lnTo>
                    <a:lnTo>
                      <a:pt x="1163" y="255"/>
                    </a:lnTo>
                    <a:lnTo>
                      <a:pt x="1159" y="260"/>
                    </a:lnTo>
                    <a:lnTo>
                      <a:pt x="1158" y="261"/>
                    </a:lnTo>
                    <a:lnTo>
                      <a:pt x="1152" y="262"/>
                    </a:lnTo>
                    <a:lnTo>
                      <a:pt x="1136" y="260"/>
                    </a:lnTo>
                    <a:lnTo>
                      <a:pt x="1135" y="259"/>
                    </a:lnTo>
                    <a:lnTo>
                      <a:pt x="1132" y="250"/>
                    </a:lnTo>
                    <a:lnTo>
                      <a:pt x="1130" y="236"/>
                    </a:lnTo>
                    <a:lnTo>
                      <a:pt x="1130" y="235"/>
                    </a:lnTo>
                    <a:lnTo>
                      <a:pt x="1132" y="231"/>
                    </a:lnTo>
                    <a:lnTo>
                      <a:pt x="1173" y="203"/>
                    </a:lnTo>
                    <a:lnTo>
                      <a:pt x="1175" y="201"/>
                    </a:lnTo>
                    <a:lnTo>
                      <a:pt x="1176" y="197"/>
                    </a:lnTo>
                    <a:lnTo>
                      <a:pt x="1176" y="190"/>
                    </a:lnTo>
                    <a:lnTo>
                      <a:pt x="1174" y="188"/>
                    </a:lnTo>
                    <a:lnTo>
                      <a:pt x="1173" y="186"/>
                    </a:lnTo>
                    <a:lnTo>
                      <a:pt x="1173" y="176"/>
                    </a:lnTo>
                    <a:lnTo>
                      <a:pt x="1174" y="174"/>
                    </a:lnTo>
                    <a:lnTo>
                      <a:pt x="1174" y="172"/>
                    </a:lnTo>
                    <a:lnTo>
                      <a:pt x="1175" y="171"/>
                    </a:lnTo>
                    <a:lnTo>
                      <a:pt x="1175" y="170"/>
                    </a:lnTo>
                    <a:lnTo>
                      <a:pt x="1180" y="164"/>
                    </a:lnTo>
                    <a:lnTo>
                      <a:pt x="1184" y="144"/>
                    </a:lnTo>
                    <a:lnTo>
                      <a:pt x="1185" y="141"/>
                    </a:lnTo>
                    <a:lnTo>
                      <a:pt x="1185" y="140"/>
                    </a:lnTo>
                    <a:lnTo>
                      <a:pt x="1186" y="138"/>
                    </a:lnTo>
                    <a:lnTo>
                      <a:pt x="1192" y="133"/>
                    </a:lnTo>
                    <a:lnTo>
                      <a:pt x="1192" y="132"/>
                    </a:lnTo>
                    <a:lnTo>
                      <a:pt x="1200" y="129"/>
                    </a:lnTo>
                    <a:lnTo>
                      <a:pt x="1201" y="129"/>
                    </a:lnTo>
                    <a:lnTo>
                      <a:pt x="1210" y="130"/>
                    </a:lnTo>
                    <a:lnTo>
                      <a:pt x="1213" y="133"/>
                    </a:lnTo>
                    <a:lnTo>
                      <a:pt x="1223" y="124"/>
                    </a:lnTo>
                    <a:lnTo>
                      <a:pt x="1223" y="123"/>
                    </a:lnTo>
                    <a:lnTo>
                      <a:pt x="1224" y="122"/>
                    </a:lnTo>
                    <a:lnTo>
                      <a:pt x="1218" y="115"/>
                    </a:lnTo>
                    <a:lnTo>
                      <a:pt x="1213" y="93"/>
                    </a:lnTo>
                    <a:lnTo>
                      <a:pt x="1213" y="92"/>
                    </a:lnTo>
                    <a:lnTo>
                      <a:pt x="1217" y="67"/>
                    </a:lnTo>
                    <a:lnTo>
                      <a:pt x="1214" y="61"/>
                    </a:lnTo>
                    <a:lnTo>
                      <a:pt x="1209" y="57"/>
                    </a:lnTo>
                    <a:lnTo>
                      <a:pt x="1195" y="51"/>
                    </a:lnTo>
                    <a:lnTo>
                      <a:pt x="1194" y="51"/>
                    </a:lnTo>
                    <a:lnTo>
                      <a:pt x="1182" y="44"/>
                    </a:lnTo>
                    <a:lnTo>
                      <a:pt x="1181" y="43"/>
                    </a:lnTo>
                    <a:lnTo>
                      <a:pt x="1173" y="40"/>
                    </a:lnTo>
                    <a:lnTo>
                      <a:pt x="1172" y="39"/>
                    </a:lnTo>
                    <a:lnTo>
                      <a:pt x="1171" y="39"/>
                    </a:lnTo>
                    <a:lnTo>
                      <a:pt x="1156" y="36"/>
                    </a:lnTo>
                    <a:lnTo>
                      <a:pt x="1152" y="33"/>
                    </a:lnTo>
                    <a:lnTo>
                      <a:pt x="1151" y="33"/>
                    </a:lnTo>
                    <a:lnTo>
                      <a:pt x="1146" y="22"/>
                    </a:lnTo>
                    <a:lnTo>
                      <a:pt x="1145" y="21"/>
                    </a:lnTo>
                    <a:lnTo>
                      <a:pt x="1148" y="1"/>
                    </a:lnTo>
                    <a:lnTo>
                      <a:pt x="1148" y="0"/>
                    </a:lnTo>
                    <a:lnTo>
                      <a:pt x="1" y="0"/>
                    </a:lnTo>
                    <a:lnTo>
                      <a:pt x="0" y="8"/>
                    </a:lnTo>
                    <a:lnTo>
                      <a:pt x="0" y="17"/>
                    </a:lnTo>
                    <a:lnTo>
                      <a:pt x="1" y="23"/>
                    </a:lnTo>
                    <a:lnTo>
                      <a:pt x="3" y="24"/>
                    </a:lnTo>
                    <a:lnTo>
                      <a:pt x="58" y="19"/>
                    </a:lnTo>
                    <a:lnTo>
                      <a:pt x="65" y="15"/>
                    </a:lnTo>
                    <a:lnTo>
                      <a:pt x="69" y="15"/>
                    </a:lnTo>
                    <a:lnTo>
                      <a:pt x="83" y="32"/>
                    </a:lnTo>
                    <a:lnTo>
                      <a:pt x="88" y="35"/>
                    </a:lnTo>
                    <a:lnTo>
                      <a:pt x="104" y="26"/>
                    </a:lnTo>
                    <a:lnTo>
                      <a:pt x="110" y="26"/>
                    </a:lnTo>
                    <a:lnTo>
                      <a:pt x="120" y="30"/>
                    </a:lnTo>
                    <a:lnTo>
                      <a:pt x="120" y="31"/>
                    </a:lnTo>
                    <a:lnTo>
                      <a:pt x="125" y="34"/>
                    </a:lnTo>
                    <a:lnTo>
                      <a:pt x="126" y="34"/>
                    </a:lnTo>
                    <a:lnTo>
                      <a:pt x="130" y="38"/>
                    </a:lnTo>
                    <a:lnTo>
                      <a:pt x="131" y="38"/>
                    </a:lnTo>
                    <a:lnTo>
                      <a:pt x="140" y="32"/>
                    </a:lnTo>
                    <a:lnTo>
                      <a:pt x="148" y="18"/>
                    </a:lnTo>
                    <a:lnTo>
                      <a:pt x="149" y="17"/>
                    </a:lnTo>
                    <a:lnTo>
                      <a:pt x="168" y="11"/>
                    </a:lnTo>
                    <a:lnTo>
                      <a:pt x="169" y="11"/>
                    </a:lnTo>
                    <a:lnTo>
                      <a:pt x="175" y="14"/>
                    </a:lnTo>
                    <a:lnTo>
                      <a:pt x="192" y="29"/>
                    </a:lnTo>
                    <a:lnTo>
                      <a:pt x="192" y="30"/>
                    </a:lnTo>
                    <a:lnTo>
                      <a:pt x="195" y="38"/>
                    </a:lnTo>
                    <a:lnTo>
                      <a:pt x="201" y="46"/>
                    </a:lnTo>
                    <a:lnTo>
                      <a:pt x="215" y="59"/>
                    </a:lnTo>
                    <a:lnTo>
                      <a:pt x="238" y="71"/>
                    </a:lnTo>
                    <a:lnTo>
                      <a:pt x="238" y="72"/>
                    </a:lnTo>
                    <a:lnTo>
                      <a:pt x="273" y="10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5" name="Freeform 58">
                <a:extLst>
                  <a:ext uri="{FF2B5EF4-FFF2-40B4-BE49-F238E27FC236}">
                    <a16:creationId xmlns:a16="http://schemas.microsoft.com/office/drawing/2014/main" id="{8DCB3E36-2ED1-40B0-B440-CFC8F5C543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" y="480"/>
                <a:ext cx="0" cy="1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1 h 2"/>
                  <a:gd name="T4" fmla="*/ 0 w 1"/>
                  <a:gd name="T5" fmla="*/ 0 h 2"/>
                  <a:gd name="T6" fmla="*/ 0 w 1"/>
                  <a:gd name="T7" fmla="*/ 2 h 2"/>
                  <a:gd name="T8" fmla="*/ 1 w 1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lnTo>
                      <a:pt x="1" y="1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6" name="Freeform 59">
                <a:extLst>
                  <a:ext uri="{FF2B5EF4-FFF2-40B4-BE49-F238E27FC236}">
                    <a16:creationId xmlns:a16="http://schemas.microsoft.com/office/drawing/2014/main" id="{C3C34D55-32DF-433F-8E56-4BC75A3530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1" y="494"/>
                <a:ext cx="1" cy="0"/>
              </a:xfrm>
              <a:custGeom>
                <a:avLst/>
                <a:gdLst>
                  <a:gd name="T0" fmla="*/ 0 w 7"/>
                  <a:gd name="T1" fmla="*/ 0 h 3"/>
                  <a:gd name="T2" fmla="*/ 7 w 7"/>
                  <a:gd name="T3" fmla="*/ 3 h 3"/>
                  <a:gd name="T4" fmla="*/ 5 w 7"/>
                  <a:gd name="T5" fmla="*/ 2 h 3"/>
                  <a:gd name="T6" fmla="*/ 0 w 7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3">
                    <a:moveTo>
                      <a:pt x="0" y="0"/>
                    </a:moveTo>
                    <a:lnTo>
                      <a:pt x="7" y="3"/>
                    </a:lnTo>
                    <a:lnTo>
                      <a:pt x="5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7" name="Freeform 60">
                <a:extLst>
                  <a:ext uri="{FF2B5EF4-FFF2-40B4-BE49-F238E27FC236}">
                    <a16:creationId xmlns:a16="http://schemas.microsoft.com/office/drawing/2014/main" id="{EAFA5E0F-829A-4204-A8D2-CDE3BAC3DC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2" y="472"/>
                <a:ext cx="0" cy="1"/>
              </a:xfrm>
              <a:custGeom>
                <a:avLst/>
                <a:gdLst>
                  <a:gd name="T0" fmla="*/ 1 w 4"/>
                  <a:gd name="T1" fmla="*/ 8 h 10"/>
                  <a:gd name="T2" fmla="*/ 4 w 4"/>
                  <a:gd name="T3" fmla="*/ 0 h 10"/>
                  <a:gd name="T4" fmla="*/ 0 w 4"/>
                  <a:gd name="T5" fmla="*/ 10 h 10"/>
                  <a:gd name="T6" fmla="*/ 1 w 4"/>
                  <a:gd name="T7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0">
                    <a:moveTo>
                      <a:pt x="1" y="8"/>
                    </a:moveTo>
                    <a:lnTo>
                      <a:pt x="4" y="0"/>
                    </a:lnTo>
                    <a:lnTo>
                      <a:pt x="0" y="10"/>
                    </a:lnTo>
                    <a:lnTo>
                      <a:pt x="1" y="8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8" name="Freeform 61">
                <a:extLst>
                  <a:ext uri="{FF2B5EF4-FFF2-40B4-BE49-F238E27FC236}">
                    <a16:creationId xmlns:a16="http://schemas.microsoft.com/office/drawing/2014/main" id="{1CC81B06-4157-4501-90C7-4430D786CC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0" y="475"/>
                <a:ext cx="1" cy="2"/>
              </a:xfrm>
              <a:custGeom>
                <a:avLst/>
                <a:gdLst>
                  <a:gd name="T0" fmla="*/ 0 w 7"/>
                  <a:gd name="T1" fmla="*/ 12 h 12"/>
                  <a:gd name="T2" fmla="*/ 7 w 7"/>
                  <a:gd name="T3" fmla="*/ 1 h 12"/>
                  <a:gd name="T4" fmla="*/ 7 w 7"/>
                  <a:gd name="T5" fmla="*/ 0 h 12"/>
                  <a:gd name="T6" fmla="*/ 0 w 7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2">
                    <a:moveTo>
                      <a:pt x="0" y="12"/>
                    </a:moveTo>
                    <a:lnTo>
                      <a:pt x="7" y="1"/>
                    </a:lnTo>
                    <a:lnTo>
                      <a:pt x="7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9" name="Freeform 62">
                <a:extLst>
                  <a:ext uri="{FF2B5EF4-FFF2-40B4-BE49-F238E27FC236}">
                    <a16:creationId xmlns:a16="http://schemas.microsoft.com/office/drawing/2014/main" id="{C0E6EBB0-9F8D-4E8B-92D3-53F6DD3C65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" y="553"/>
                <a:ext cx="0" cy="0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3 h 3"/>
                  <a:gd name="T4" fmla="*/ 2 w 2"/>
                  <a:gd name="T5" fmla="*/ 3 h 3"/>
                  <a:gd name="T6" fmla="*/ 2 w 2"/>
                  <a:gd name="T7" fmla="*/ 1 h 3"/>
                  <a:gd name="T8" fmla="*/ 0 w 2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0" name="Freeform 63">
                <a:extLst>
                  <a:ext uri="{FF2B5EF4-FFF2-40B4-BE49-F238E27FC236}">
                    <a16:creationId xmlns:a16="http://schemas.microsoft.com/office/drawing/2014/main" id="{E03F119A-B69B-4C9E-9557-36E95E7E8F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5" y="587"/>
                <a:ext cx="60" cy="81"/>
              </a:xfrm>
              <a:custGeom>
                <a:avLst/>
                <a:gdLst>
                  <a:gd name="T0" fmla="*/ 46 w 421"/>
                  <a:gd name="T1" fmla="*/ 69 h 571"/>
                  <a:gd name="T2" fmla="*/ 36 w 421"/>
                  <a:gd name="T3" fmla="*/ 89 h 571"/>
                  <a:gd name="T4" fmla="*/ 29 w 421"/>
                  <a:gd name="T5" fmla="*/ 51 h 571"/>
                  <a:gd name="T6" fmla="*/ 6 w 421"/>
                  <a:gd name="T7" fmla="*/ 3 h 571"/>
                  <a:gd name="T8" fmla="*/ 3 w 421"/>
                  <a:gd name="T9" fmla="*/ 2 h 571"/>
                  <a:gd name="T10" fmla="*/ 32 w 421"/>
                  <a:gd name="T11" fmla="*/ 22 h 571"/>
                  <a:gd name="T12" fmla="*/ 25 w 421"/>
                  <a:gd name="T13" fmla="*/ 71 h 571"/>
                  <a:gd name="T14" fmla="*/ 40 w 421"/>
                  <a:gd name="T15" fmla="*/ 92 h 571"/>
                  <a:gd name="T16" fmla="*/ 90 w 421"/>
                  <a:gd name="T17" fmla="*/ 84 h 571"/>
                  <a:gd name="T18" fmla="*/ 157 w 421"/>
                  <a:gd name="T19" fmla="*/ 78 h 571"/>
                  <a:gd name="T20" fmla="*/ 188 w 421"/>
                  <a:gd name="T21" fmla="*/ 142 h 571"/>
                  <a:gd name="T22" fmla="*/ 206 w 421"/>
                  <a:gd name="T23" fmla="*/ 175 h 571"/>
                  <a:gd name="T24" fmla="*/ 240 w 421"/>
                  <a:gd name="T25" fmla="*/ 216 h 571"/>
                  <a:gd name="T26" fmla="*/ 246 w 421"/>
                  <a:gd name="T27" fmla="*/ 227 h 571"/>
                  <a:gd name="T28" fmla="*/ 291 w 421"/>
                  <a:gd name="T29" fmla="*/ 221 h 571"/>
                  <a:gd name="T30" fmla="*/ 277 w 421"/>
                  <a:gd name="T31" fmla="*/ 258 h 571"/>
                  <a:gd name="T32" fmla="*/ 278 w 421"/>
                  <a:gd name="T33" fmla="*/ 275 h 571"/>
                  <a:gd name="T34" fmla="*/ 339 w 421"/>
                  <a:gd name="T35" fmla="*/ 276 h 571"/>
                  <a:gd name="T36" fmla="*/ 346 w 421"/>
                  <a:gd name="T37" fmla="*/ 257 h 571"/>
                  <a:gd name="T38" fmla="*/ 372 w 421"/>
                  <a:gd name="T39" fmla="*/ 274 h 571"/>
                  <a:gd name="T40" fmla="*/ 399 w 421"/>
                  <a:gd name="T41" fmla="*/ 268 h 571"/>
                  <a:gd name="T42" fmla="*/ 412 w 421"/>
                  <a:gd name="T43" fmla="*/ 281 h 571"/>
                  <a:gd name="T44" fmla="*/ 401 w 421"/>
                  <a:gd name="T45" fmla="*/ 351 h 571"/>
                  <a:gd name="T46" fmla="*/ 382 w 421"/>
                  <a:gd name="T47" fmla="*/ 367 h 571"/>
                  <a:gd name="T48" fmla="*/ 373 w 421"/>
                  <a:gd name="T49" fmla="*/ 411 h 571"/>
                  <a:gd name="T50" fmla="*/ 363 w 421"/>
                  <a:gd name="T51" fmla="*/ 469 h 571"/>
                  <a:gd name="T52" fmla="*/ 346 w 421"/>
                  <a:gd name="T53" fmla="*/ 489 h 571"/>
                  <a:gd name="T54" fmla="*/ 329 w 421"/>
                  <a:gd name="T55" fmla="*/ 493 h 571"/>
                  <a:gd name="T56" fmla="*/ 313 w 421"/>
                  <a:gd name="T57" fmla="*/ 524 h 571"/>
                  <a:gd name="T58" fmla="*/ 311 w 421"/>
                  <a:gd name="T59" fmla="*/ 563 h 571"/>
                  <a:gd name="T60" fmla="*/ 320 w 421"/>
                  <a:gd name="T61" fmla="*/ 569 h 571"/>
                  <a:gd name="T62" fmla="*/ 323 w 421"/>
                  <a:gd name="T63" fmla="*/ 569 h 571"/>
                  <a:gd name="T64" fmla="*/ 318 w 421"/>
                  <a:gd name="T65" fmla="*/ 565 h 571"/>
                  <a:gd name="T66" fmla="*/ 311 w 421"/>
                  <a:gd name="T67" fmla="*/ 551 h 571"/>
                  <a:gd name="T68" fmla="*/ 330 w 421"/>
                  <a:gd name="T69" fmla="*/ 498 h 571"/>
                  <a:gd name="T70" fmla="*/ 343 w 421"/>
                  <a:gd name="T71" fmla="*/ 494 h 571"/>
                  <a:gd name="T72" fmla="*/ 379 w 421"/>
                  <a:gd name="T73" fmla="*/ 401 h 571"/>
                  <a:gd name="T74" fmla="*/ 388 w 421"/>
                  <a:gd name="T75" fmla="*/ 365 h 571"/>
                  <a:gd name="T76" fmla="*/ 415 w 421"/>
                  <a:gd name="T77" fmla="*/ 332 h 571"/>
                  <a:gd name="T78" fmla="*/ 412 w 421"/>
                  <a:gd name="T79" fmla="*/ 270 h 571"/>
                  <a:gd name="T80" fmla="*/ 391 w 421"/>
                  <a:gd name="T81" fmla="*/ 269 h 571"/>
                  <a:gd name="T82" fmla="*/ 359 w 421"/>
                  <a:gd name="T83" fmla="*/ 254 h 571"/>
                  <a:gd name="T84" fmla="*/ 343 w 421"/>
                  <a:gd name="T85" fmla="*/ 255 h 571"/>
                  <a:gd name="T86" fmla="*/ 337 w 421"/>
                  <a:gd name="T87" fmla="*/ 273 h 571"/>
                  <a:gd name="T88" fmla="*/ 284 w 421"/>
                  <a:gd name="T89" fmla="*/ 277 h 571"/>
                  <a:gd name="T90" fmla="*/ 298 w 421"/>
                  <a:gd name="T91" fmla="*/ 236 h 571"/>
                  <a:gd name="T92" fmla="*/ 290 w 421"/>
                  <a:gd name="T93" fmla="*/ 217 h 571"/>
                  <a:gd name="T94" fmla="*/ 281 w 421"/>
                  <a:gd name="T95" fmla="*/ 216 h 571"/>
                  <a:gd name="T96" fmla="*/ 240 w 421"/>
                  <a:gd name="T97" fmla="*/ 206 h 571"/>
                  <a:gd name="T98" fmla="*/ 209 w 421"/>
                  <a:gd name="T99" fmla="*/ 173 h 571"/>
                  <a:gd name="T100" fmla="*/ 168 w 421"/>
                  <a:gd name="T101" fmla="*/ 87 h 571"/>
                  <a:gd name="T102" fmla="*/ 153 w 421"/>
                  <a:gd name="T103" fmla="*/ 73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21" h="571">
                    <a:moveTo>
                      <a:pt x="106" y="79"/>
                    </a:moveTo>
                    <a:lnTo>
                      <a:pt x="101" y="80"/>
                    </a:lnTo>
                    <a:lnTo>
                      <a:pt x="90" y="81"/>
                    </a:lnTo>
                    <a:lnTo>
                      <a:pt x="54" y="69"/>
                    </a:lnTo>
                    <a:lnTo>
                      <a:pt x="46" y="69"/>
                    </a:lnTo>
                    <a:lnTo>
                      <a:pt x="45" y="70"/>
                    </a:lnTo>
                    <a:lnTo>
                      <a:pt x="41" y="77"/>
                    </a:lnTo>
                    <a:lnTo>
                      <a:pt x="40" y="77"/>
                    </a:lnTo>
                    <a:lnTo>
                      <a:pt x="38" y="89"/>
                    </a:lnTo>
                    <a:lnTo>
                      <a:pt x="36" y="89"/>
                    </a:lnTo>
                    <a:lnTo>
                      <a:pt x="33" y="86"/>
                    </a:lnTo>
                    <a:lnTo>
                      <a:pt x="28" y="70"/>
                    </a:lnTo>
                    <a:lnTo>
                      <a:pt x="28" y="53"/>
                    </a:lnTo>
                    <a:lnTo>
                      <a:pt x="29" y="52"/>
                    </a:lnTo>
                    <a:lnTo>
                      <a:pt x="29" y="51"/>
                    </a:lnTo>
                    <a:lnTo>
                      <a:pt x="34" y="46"/>
                    </a:lnTo>
                    <a:lnTo>
                      <a:pt x="37" y="33"/>
                    </a:lnTo>
                    <a:lnTo>
                      <a:pt x="37" y="22"/>
                    </a:lnTo>
                    <a:lnTo>
                      <a:pt x="36" y="20"/>
                    </a:lnTo>
                    <a:lnTo>
                      <a:pt x="6" y="3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0" y="1"/>
                    </a:lnTo>
                    <a:lnTo>
                      <a:pt x="3" y="2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15" y="12"/>
                    </a:lnTo>
                    <a:lnTo>
                      <a:pt x="19" y="14"/>
                    </a:lnTo>
                    <a:lnTo>
                      <a:pt x="32" y="22"/>
                    </a:lnTo>
                    <a:lnTo>
                      <a:pt x="34" y="23"/>
                    </a:lnTo>
                    <a:lnTo>
                      <a:pt x="34" y="32"/>
                    </a:lnTo>
                    <a:lnTo>
                      <a:pt x="31" y="45"/>
                    </a:lnTo>
                    <a:lnTo>
                      <a:pt x="25" y="51"/>
                    </a:lnTo>
                    <a:lnTo>
                      <a:pt x="25" y="71"/>
                    </a:lnTo>
                    <a:lnTo>
                      <a:pt x="30" y="88"/>
                    </a:lnTo>
                    <a:lnTo>
                      <a:pt x="34" y="93"/>
                    </a:lnTo>
                    <a:lnTo>
                      <a:pt x="36" y="93"/>
                    </a:lnTo>
                    <a:lnTo>
                      <a:pt x="37" y="92"/>
                    </a:lnTo>
                    <a:lnTo>
                      <a:pt x="40" y="92"/>
                    </a:lnTo>
                    <a:lnTo>
                      <a:pt x="41" y="91"/>
                    </a:lnTo>
                    <a:lnTo>
                      <a:pt x="44" y="78"/>
                    </a:lnTo>
                    <a:lnTo>
                      <a:pt x="47" y="73"/>
                    </a:lnTo>
                    <a:lnTo>
                      <a:pt x="53" y="73"/>
                    </a:lnTo>
                    <a:lnTo>
                      <a:pt x="90" y="84"/>
                    </a:lnTo>
                    <a:lnTo>
                      <a:pt x="114" y="82"/>
                    </a:lnTo>
                    <a:lnTo>
                      <a:pt x="114" y="81"/>
                    </a:lnTo>
                    <a:lnTo>
                      <a:pt x="130" y="77"/>
                    </a:lnTo>
                    <a:lnTo>
                      <a:pt x="153" y="77"/>
                    </a:lnTo>
                    <a:lnTo>
                      <a:pt x="157" y="78"/>
                    </a:lnTo>
                    <a:lnTo>
                      <a:pt x="163" y="84"/>
                    </a:lnTo>
                    <a:lnTo>
                      <a:pt x="165" y="88"/>
                    </a:lnTo>
                    <a:lnTo>
                      <a:pt x="172" y="111"/>
                    </a:lnTo>
                    <a:lnTo>
                      <a:pt x="172" y="112"/>
                    </a:lnTo>
                    <a:lnTo>
                      <a:pt x="188" y="142"/>
                    </a:lnTo>
                    <a:lnTo>
                      <a:pt x="189" y="143"/>
                    </a:lnTo>
                    <a:lnTo>
                      <a:pt x="192" y="147"/>
                    </a:lnTo>
                    <a:lnTo>
                      <a:pt x="203" y="165"/>
                    </a:lnTo>
                    <a:lnTo>
                      <a:pt x="206" y="174"/>
                    </a:lnTo>
                    <a:lnTo>
                      <a:pt x="206" y="175"/>
                    </a:lnTo>
                    <a:lnTo>
                      <a:pt x="212" y="184"/>
                    </a:lnTo>
                    <a:lnTo>
                      <a:pt x="212" y="185"/>
                    </a:lnTo>
                    <a:lnTo>
                      <a:pt x="229" y="195"/>
                    </a:lnTo>
                    <a:lnTo>
                      <a:pt x="234" y="202"/>
                    </a:lnTo>
                    <a:lnTo>
                      <a:pt x="240" y="216"/>
                    </a:lnTo>
                    <a:lnTo>
                      <a:pt x="242" y="223"/>
                    </a:lnTo>
                    <a:lnTo>
                      <a:pt x="242" y="224"/>
                    </a:lnTo>
                    <a:lnTo>
                      <a:pt x="244" y="226"/>
                    </a:lnTo>
                    <a:lnTo>
                      <a:pt x="245" y="227"/>
                    </a:lnTo>
                    <a:lnTo>
                      <a:pt x="246" y="227"/>
                    </a:lnTo>
                    <a:lnTo>
                      <a:pt x="265" y="223"/>
                    </a:lnTo>
                    <a:lnTo>
                      <a:pt x="280" y="219"/>
                    </a:lnTo>
                    <a:lnTo>
                      <a:pt x="286" y="219"/>
                    </a:lnTo>
                    <a:lnTo>
                      <a:pt x="289" y="220"/>
                    </a:lnTo>
                    <a:lnTo>
                      <a:pt x="291" y="221"/>
                    </a:lnTo>
                    <a:lnTo>
                      <a:pt x="292" y="224"/>
                    </a:lnTo>
                    <a:lnTo>
                      <a:pt x="294" y="233"/>
                    </a:lnTo>
                    <a:lnTo>
                      <a:pt x="294" y="235"/>
                    </a:lnTo>
                    <a:lnTo>
                      <a:pt x="279" y="253"/>
                    </a:lnTo>
                    <a:lnTo>
                      <a:pt x="277" y="258"/>
                    </a:lnTo>
                    <a:lnTo>
                      <a:pt x="277" y="259"/>
                    </a:lnTo>
                    <a:lnTo>
                      <a:pt x="276" y="260"/>
                    </a:lnTo>
                    <a:lnTo>
                      <a:pt x="275" y="261"/>
                    </a:lnTo>
                    <a:lnTo>
                      <a:pt x="275" y="262"/>
                    </a:lnTo>
                    <a:lnTo>
                      <a:pt x="278" y="275"/>
                    </a:lnTo>
                    <a:lnTo>
                      <a:pt x="278" y="276"/>
                    </a:lnTo>
                    <a:lnTo>
                      <a:pt x="283" y="281"/>
                    </a:lnTo>
                    <a:lnTo>
                      <a:pt x="308" y="281"/>
                    </a:lnTo>
                    <a:lnTo>
                      <a:pt x="338" y="277"/>
                    </a:lnTo>
                    <a:lnTo>
                      <a:pt x="339" y="276"/>
                    </a:lnTo>
                    <a:lnTo>
                      <a:pt x="342" y="274"/>
                    </a:lnTo>
                    <a:lnTo>
                      <a:pt x="342" y="273"/>
                    </a:lnTo>
                    <a:lnTo>
                      <a:pt x="345" y="269"/>
                    </a:lnTo>
                    <a:lnTo>
                      <a:pt x="345" y="260"/>
                    </a:lnTo>
                    <a:lnTo>
                      <a:pt x="346" y="257"/>
                    </a:lnTo>
                    <a:lnTo>
                      <a:pt x="348" y="256"/>
                    </a:lnTo>
                    <a:lnTo>
                      <a:pt x="351" y="255"/>
                    </a:lnTo>
                    <a:lnTo>
                      <a:pt x="353" y="255"/>
                    </a:lnTo>
                    <a:lnTo>
                      <a:pt x="357" y="257"/>
                    </a:lnTo>
                    <a:lnTo>
                      <a:pt x="372" y="274"/>
                    </a:lnTo>
                    <a:lnTo>
                      <a:pt x="373" y="274"/>
                    </a:lnTo>
                    <a:lnTo>
                      <a:pt x="376" y="275"/>
                    </a:lnTo>
                    <a:lnTo>
                      <a:pt x="381" y="276"/>
                    </a:lnTo>
                    <a:lnTo>
                      <a:pt x="392" y="272"/>
                    </a:lnTo>
                    <a:lnTo>
                      <a:pt x="399" y="268"/>
                    </a:lnTo>
                    <a:lnTo>
                      <a:pt x="403" y="268"/>
                    </a:lnTo>
                    <a:lnTo>
                      <a:pt x="407" y="269"/>
                    </a:lnTo>
                    <a:lnTo>
                      <a:pt x="409" y="272"/>
                    </a:lnTo>
                    <a:lnTo>
                      <a:pt x="412" y="280"/>
                    </a:lnTo>
                    <a:lnTo>
                      <a:pt x="412" y="281"/>
                    </a:lnTo>
                    <a:lnTo>
                      <a:pt x="418" y="291"/>
                    </a:lnTo>
                    <a:lnTo>
                      <a:pt x="416" y="305"/>
                    </a:lnTo>
                    <a:lnTo>
                      <a:pt x="412" y="332"/>
                    </a:lnTo>
                    <a:lnTo>
                      <a:pt x="404" y="347"/>
                    </a:lnTo>
                    <a:lnTo>
                      <a:pt x="401" y="351"/>
                    </a:lnTo>
                    <a:lnTo>
                      <a:pt x="394" y="358"/>
                    </a:lnTo>
                    <a:lnTo>
                      <a:pt x="386" y="363"/>
                    </a:lnTo>
                    <a:lnTo>
                      <a:pt x="385" y="363"/>
                    </a:lnTo>
                    <a:lnTo>
                      <a:pt x="383" y="366"/>
                    </a:lnTo>
                    <a:lnTo>
                      <a:pt x="382" y="367"/>
                    </a:lnTo>
                    <a:lnTo>
                      <a:pt x="382" y="371"/>
                    </a:lnTo>
                    <a:lnTo>
                      <a:pt x="385" y="382"/>
                    </a:lnTo>
                    <a:lnTo>
                      <a:pt x="376" y="399"/>
                    </a:lnTo>
                    <a:lnTo>
                      <a:pt x="376" y="400"/>
                    </a:lnTo>
                    <a:lnTo>
                      <a:pt x="373" y="411"/>
                    </a:lnTo>
                    <a:lnTo>
                      <a:pt x="371" y="418"/>
                    </a:lnTo>
                    <a:lnTo>
                      <a:pt x="371" y="419"/>
                    </a:lnTo>
                    <a:lnTo>
                      <a:pt x="367" y="454"/>
                    </a:lnTo>
                    <a:lnTo>
                      <a:pt x="364" y="468"/>
                    </a:lnTo>
                    <a:lnTo>
                      <a:pt x="363" y="469"/>
                    </a:lnTo>
                    <a:lnTo>
                      <a:pt x="361" y="472"/>
                    </a:lnTo>
                    <a:lnTo>
                      <a:pt x="361" y="471"/>
                    </a:lnTo>
                    <a:lnTo>
                      <a:pt x="348" y="487"/>
                    </a:lnTo>
                    <a:lnTo>
                      <a:pt x="345" y="489"/>
                    </a:lnTo>
                    <a:lnTo>
                      <a:pt x="346" y="489"/>
                    </a:lnTo>
                    <a:lnTo>
                      <a:pt x="342" y="491"/>
                    </a:lnTo>
                    <a:lnTo>
                      <a:pt x="341" y="491"/>
                    </a:lnTo>
                    <a:lnTo>
                      <a:pt x="338" y="489"/>
                    </a:lnTo>
                    <a:lnTo>
                      <a:pt x="336" y="489"/>
                    </a:lnTo>
                    <a:lnTo>
                      <a:pt x="329" y="493"/>
                    </a:lnTo>
                    <a:lnTo>
                      <a:pt x="329" y="494"/>
                    </a:lnTo>
                    <a:lnTo>
                      <a:pt x="327" y="497"/>
                    </a:lnTo>
                    <a:lnTo>
                      <a:pt x="325" y="506"/>
                    </a:lnTo>
                    <a:lnTo>
                      <a:pt x="317" y="520"/>
                    </a:lnTo>
                    <a:lnTo>
                      <a:pt x="313" y="524"/>
                    </a:lnTo>
                    <a:lnTo>
                      <a:pt x="310" y="541"/>
                    </a:lnTo>
                    <a:lnTo>
                      <a:pt x="308" y="554"/>
                    </a:lnTo>
                    <a:lnTo>
                      <a:pt x="307" y="556"/>
                    </a:lnTo>
                    <a:lnTo>
                      <a:pt x="308" y="557"/>
                    </a:lnTo>
                    <a:lnTo>
                      <a:pt x="311" y="563"/>
                    </a:lnTo>
                    <a:lnTo>
                      <a:pt x="311" y="564"/>
                    </a:lnTo>
                    <a:lnTo>
                      <a:pt x="314" y="566"/>
                    </a:lnTo>
                    <a:lnTo>
                      <a:pt x="316" y="568"/>
                    </a:lnTo>
                    <a:lnTo>
                      <a:pt x="317" y="568"/>
                    </a:lnTo>
                    <a:lnTo>
                      <a:pt x="320" y="569"/>
                    </a:lnTo>
                    <a:lnTo>
                      <a:pt x="321" y="570"/>
                    </a:lnTo>
                    <a:lnTo>
                      <a:pt x="322" y="571"/>
                    </a:lnTo>
                    <a:lnTo>
                      <a:pt x="322" y="570"/>
                    </a:lnTo>
                    <a:lnTo>
                      <a:pt x="323" y="570"/>
                    </a:lnTo>
                    <a:lnTo>
                      <a:pt x="323" y="569"/>
                    </a:lnTo>
                    <a:lnTo>
                      <a:pt x="324" y="569"/>
                    </a:lnTo>
                    <a:lnTo>
                      <a:pt x="323" y="568"/>
                    </a:lnTo>
                    <a:lnTo>
                      <a:pt x="322" y="566"/>
                    </a:lnTo>
                    <a:lnTo>
                      <a:pt x="321" y="566"/>
                    </a:lnTo>
                    <a:lnTo>
                      <a:pt x="318" y="565"/>
                    </a:lnTo>
                    <a:lnTo>
                      <a:pt x="317" y="564"/>
                    </a:lnTo>
                    <a:lnTo>
                      <a:pt x="316" y="564"/>
                    </a:lnTo>
                    <a:lnTo>
                      <a:pt x="314" y="562"/>
                    </a:lnTo>
                    <a:lnTo>
                      <a:pt x="311" y="556"/>
                    </a:lnTo>
                    <a:lnTo>
                      <a:pt x="311" y="551"/>
                    </a:lnTo>
                    <a:lnTo>
                      <a:pt x="316" y="525"/>
                    </a:lnTo>
                    <a:lnTo>
                      <a:pt x="319" y="522"/>
                    </a:lnTo>
                    <a:lnTo>
                      <a:pt x="328" y="508"/>
                    </a:lnTo>
                    <a:lnTo>
                      <a:pt x="328" y="507"/>
                    </a:lnTo>
                    <a:lnTo>
                      <a:pt x="330" y="498"/>
                    </a:lnTo>
                    <a:lnTo>
                      <a:pt x="332" y="496"/>
                    </a:lnTo>
                    <a:lnTo>
                      <a:pt x="333" y="494"/>
                    </a:lnTo>
                    <a:lnTo>
                      <a:pt x="337" y="492"/>
                    </a:lnTo>
                    <a:lnTo>
                      <a:pt x="342" y="494"/>
                    </a:lnTo>
                    <a:lnTo>
                      <a:pt x="343" y="494"/>
                    </a:lnTo>
                    <a:lnTo>
                      <a:pt x="350" y="489"/>
                    </a:lnTo>
                    <a:lnTo>
                      <a:pt x="366" y="470"/>
                    </a:lnTo>
                    <a:lnTo>
                      <a:pt x="370" y="454"/>
                    </a:lnTo>
                    <a:lnTo>
                      <a:pt x="374" y="419"/>
                    </a:lnTo>
                    <a:lnTo>
                      <a:pt x="379" y="401"/>
                    </a:lnTo>
                    <a:lnTo>
                      <a:pt x="388" y="383"/>
                    </a:lnTo>
                    <a:lnTo>
                      <a:pt x="388" y="382"/>
                    </a:lnTo>
                    <a:lnTo>
                      <a:pt x="385" y="370"/>
                    </a:lnTo>
                    <a:lnTo>
                      <a:pt x="385" y="368"/>
                    </a:lnTo>
                    <a:lnTo>
                      <a:pt x="388" y="365"/>
                    </a:lnTo>
                    <a:lnTo>
                      <a:pt x="396" y="361"/>
                    </a:lnTo>
                    <a:lnTo>
                      <a:pt x="396" y="360"/>
                    </a:lnTo>
                    <a:lnTo>
                      <a:pt x="407" y="349"/>
                    </a:lnTo>
                    <a:lnTo>
                      <a:pt x="415" y="333"/>
                    </a:lnTo>
                    <a:lnTo>
                      <a:pt x="415" y="332"/>
                    </a:lnTo>
                    <a:lnTo>
                      <a:pt x="421" y="291"/>
                    </a:lnTo>
                    <a:lnTo>
                      <a:pt x="419" y="287"/>
                    </a:lnTo>
                    <a:lnTo>
                      <a:pt x="419" y="286"/>
                    </a:lnTo>
                    <a:lnTo>
                      <a:pt x="415" y="279"/>
                    </a:lnTo>
                    <a:lnTo>
                      <a:pt x="412" y="270"/>
                    </a:lnTo>
                    <a:lnTo>
                      <a:pt x="408" y="266"/>
                    </a:lnTo>
                    <a:lnTo>
                      <a:pt x="404" y="264"/>
                    </a:lnTo>
                    <a:lnTo>
                      <a:pt x="402" y="264"/>
                    </a:lnTo>
                    <a:lnTo>
                      <a:pt x="398" y="265"/>
                    </a:lnTo>
                    <a:lnTo>
                      <a:pt x="391" y="269"/>
                    </a:lnTo>
                    <a:lnTo>
                      <a:pt x="381" y="272"/>
                    </a:lnTo>
                    <a:lnTo>
                      <a:pt x="377" y="272"/>
                    </a:lnTo>
                    <a:lnTo>
                      <a:pt x="374" y="271"/>
                    </a:lnTo>
                    <a:lnTo>
                      <a:pt x="367" y="265"/>
                    </a:lnTo>
                    <a:lnTo>
                      <a:pt x="359" y="254"/>
                    </a:lnTo>
                    <a:lnTo>
                      <a:pt x="355" y="252"/>
                    </a:lnTo>
                    <a:lnTo>
                      <a:pt x="354" y="251"/>
                    </a:lnTo>
                    <a:lnTo>
                      <a:pt x="350" y="251"/>
                    </a:lnTo>
                    <a:lnTo>
                      <a:pt x="347" y="253"/>
                    </a:lnTo>
                    <a:lnTo>
                      <a:pt x="343" y="255"/>
                    </a:lnTo>
                    <a:lnTo>
                      <a:pt x="343" y="256"/>
                    </a:lnTo>
                    <a:lnTo>
                      <a:pt x="342" y="260"/>
                    </a:lnTo>
                    <a:lnTo>
                      <a:pt x="342" y="268"/>
                    </a:lnTo>
                    <a:lnTo>
                      <a:pt x="340" y="271"/>
                    </a:lnTo>
                    <a:lnTo>
                      <a:pt x="337" y="273"/>
                    </a:lnTo>
                    <a:lnTo>
                      <a:pt x="323" y="276"/>
                    </a:lnTo>
                    <a:lnTo>
                      <a:pt x="290" y="278"/>
                    </a:lnTo>
                    <a:lnTo>
                      <a:pt x="289" y="278"/>
                    </a:lnTo>
                    <a:lnTo>
                      <a:pt x="288" y="277"/>
                    </a:lnTo>
                    <a:lnTo>
                      <a:pt x="284" y="277"/>
                    </a:lnTo>
                    <a:lnTo>
                      <a:pt x="281" y="274"/>
                    </a:lnTo>
                    <a:lnTo>
                      <a:pt x="278" y="262"/>
                    </a:lnTo>
                    <a:lnTo>
                      <a:pt x="279" y="259"/>
                    </a:lnTo>
                    <a:lnTo>
                      <a:pt x="297" y="237"/>
                    </a:lnTo>
                    <a:lnTo>
                      <a:pt x="298" y="236"/>
                    </a:lnTo>
                    <a:lnTo>
                      <a:pt x="298" y="232"/>
                    </a:lnTo>
                    <a:lnTo>
                      <a:pt x="295" y="223"/>
                    </a:lnTo>
                    <a:lnTo>
                      <a:pt x="293" y="220"/>
                    </a:lnTo>
                    <a:lnTo>
                      <a:pt x="293" y="219"/>
                    </a:lnTo>
                    <a:lnTo>
                      <a:pt x="290" y="217"/>
                    </a:lnTo>
                    <a:lnTo>
                      <a:pt x="288" y="216"/>
                    </a:lnTo>
                    <a:lnTo>
                      <a:pt x="287" y="216"/>
                    </a:lnTo>
                    <a:lnTo>
                      <a:pt x="286" y="215"/>
                    </a:lnTo>
                    <a:lnTo>
                      <a:pt x="283" y="215"/>
                    </a:lnTo>
                    <a:lnTo>
                      <a:pt x="281" y="216"/>
                    </a:lnTo>
                    <a:lnTo>
                      <a:pt x="279" y="216"/>
                    </a:lnTo>
                    <a:lnTo>
                      <a:pt x="261" y="221"/>
                    </a:lnTo>
                    <a:lnTo>
                      <a:pt x="246" y="223"/>
                    </a:lnTo>
                    <a:lnTo>
                      <a:pt x="245" y="222"/>
                    </a:lnTo>
                    <a:lnTo>
                      <a:pt x="240" y="206"/>
                    </a:lnTo>
                    <a:lnTo>
                      <a:pt x="237" y="200"/>
                    </a:lnTo>
                    <a:lnTo>
                      <a:pt x="231" y="193"/>
                    </a:lnTo>
                    <a:lnTo>
                      <a:pt x="223" y="189"/>
                    </a:lnTo>
                    <a:lnTo>
                      <a:pt x="215" y="182"/>
                    </a:lnTo>
                    <a:lnTo>
                      <a:pt x="209" y="173"/>
                    </a:lnTo>
                    <a:lnTo>
                      <a:pt x="206" y="163"/>
                    </a:lnTo>
                    <a:lnTo>
                      <a:pt x="195" y="145"/>
                    </a:lnTo>
                    <a:lnTo>
                      <a:pt x="191" y="141"/>
                    </a:lnTo>
                    <a:lnTo>
                      <a:pt x="175" y="110"/>
                    </a:lnTo>
                    <a:lnTo>
                      <a:pt x="168" y="87"/>
                    </a:lnTo>
                    <a:lnTo>
                      <a:pt x="166" y="83"/>
                    </a:lnTo>
                    <a:lnTo>
                      <a:pt x="166" y="82"/>
                    </a:lnTo>
                    <a:lnTo>
                      <a:pt x="159" y="76"/>
                    </a:lnTo>
                    <a:lnTo>
                      <a:pt x="158" y="75"/>
                    </a:lnTo>
                    <a:lnTo>
                      <a:pt x="153" y="73"/>
                    </a:lnTo>
                    <a:lnTo>
                      <a:pt x="130" y="74"/>
                    </a:lnTo>
                    <a:lnTo>
                      <a:pt x="106" y="79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1" name="Freeform 64">
                <a:extLst>
                  <a:ext uri="{FF2B5EF4-FFF2-40B4-BE49-F238E27FC236}">
                    <a16:creationId xmlns:a16="http://schemas.microsoft.com/office/drawing/2014/main" id="{91983BB8-688B-4664-AA42-446EF2341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" y="598"/>
                <a:ext cx="2" cy="0"/>
              </a:xfrm>
              <a:custGeom>
                <a:avLst/>
                <a:gdLst>
                  <a:gd name="T0" fmla="*/ 11 w 16"/>
                  <a:gd name="T1" fmla="*/ 1 h 2"/>
                  <a:gd name="T2" fmla="*/ 16 w 16"/>
                  <a:gd name="T3" fmla="*/ 0 h 2"/>
                  <a:gd name="T4" fmla="*/ 0 w 16"/>
                  <a:gd name="T5" fmla="*/ 2 h 2"/>
                  <a:gd name="T6" fmla="*/ 11 w 16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2">
                    <a:moveTo>
                      <a:pt x="11" y="1"/>
                    </a:moveTo>
                    <a:lnTo>
                      <a:pt x="16" y="0"/>
                    </a:lnTo>
                    <a:lnTo>
                      <a:pt x="0" y="2"/>
                    </a:lnTo>
                    <a:lnTo>
                      <a:pt x="1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2" name="Freeform 65">
                <a:extLst>
                  <a:ext uri="{FF2B5EF4-FFF2-40B4-BE49-F238E27FC236}">
                    <a16:creationId xmlns:a16="http://schemas.microsoft.com/office/drawing/2014/main" id="{4D70A6A8-70D4-4721-9345-5604397050A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930" y="618"/>
                <a:ext cx="7" cy="6"/>
              </a:xfrm>
              <a:custGeom>
                <a:avLst/>
                <a:gdLst>
                  <a:gd name="T0" fmla="*/ 1 w 49"/>
                  <a:gd name="T1" fmla="*/ 8 h 40"/>
                  <a:gd name="T2" fmla="*/ 1 w 49"/>
                  <a:gd name="T3" fmla="*/ 9 h 40"/>
                  <a:gd name="T4" fmla="*/ 12 w 49"/>
                  <a:gd name="T5" fmla="*/ 22 h 40"/>
                  <a:gd name="T6" fmla="*/ 13 w 49"/>
                  <a:gd name="T7" fmla="*/ 22 h 40"/>
                  <a:gd name="T8" fmla="*/ 21 w 49"/>
                  <a:gd name="T9" fmla="*/ 26 h 40"/>
                  <a:gd name="T10" fmla="*/ 23 w 49"/>
                  <a:gd name="T11" fmla="*/ 28 h 40"/>
                  <a:gd name="T12" fmla="*/ 26 w 49"/>
                  <a:gd name="T13" fmla="*/ 30 h 40"/>
                  <a:gd name="T14" fmla="*/ 28 w 49"/>
                  <a:gd name="T15" fmla="*/ 31 h 40"/>
                  <a:gd name="T16" fmla="*/ 26 w 49"/>
                  <a:gd name="T17" fmla="*/ 36 h 40"/>
                  <a:gd name="T18" fmla="*/ 26 w 49"/>
                  <a:gd name="T19" fmla="*/ 38 h 40"/>
                  <a:gd name="T20" fmla="*/ 31 w 49"/>
                  <a:gd name="T21" fmla="*/ 40 h 40"/>
                  <a:gd name="T22" fmla="*/ 32 w 49"/>
                  <a:gd name="T23" fmla="*/ 40 h 40"/>
                  <a:gd name="T24" fmla="*/ 32 w 49"/>
                  <a:gd name="T25" fmla="*/ 39 h 40"/>
                  <a:gd name="T26" fmla="*/ 34 w 49"/>
                  <a:gd name="T27" fmla="*/ 34 h 40"/>
                  <a:gd name="T28" fmla="*/ 49 w 49"/>
                  <a:gd name="T29" fmla="*/ 16 h 40"/>
                  <a:gd name="T30" fmla="*/ 49 w 49"/>
                  <a:gd name="T31" fmla="*/ 14 h 40"/>
                  <a:gd name="T32" fmla="*/ 47 w 49"/>
                  <a:gd name="T33" fmla="*/ 5 h 40"/>
                  <a:gd name="T34" fmla="*/ 46 w 49"/>
                  <a:gd name="T35" fmla="*/ 2 h 40"/>
                  <a:gd name="T36" fmla="*/ 44 w 49"/>
                  <a:gd name="T37" fmla="*/ 1 h 40"/>
                  <a:gd name="T38" fmla="*/ 41 w 49"/>
                  <a:gd name="T39" fmla="*/ 0 h 40"/>
                  <a:gd name="T40" fmla="*/ 35 w 49"/>
                  <a:gd name="T41" fmla="*/ 0 h 40"/>
                  <a:gd name="T42" fmla="*/ 20 w 49"/>
                  <a:gd name="T43" fmla="*/ 4 h 40"/>
                  <a:gd name="T44" fmla="*/ 25 w 49"/>
                  <a:gd name="T45" fmla="*/ 3 h 40"/>
                  <a:gd name="T46" fmla="*/ 24 w 49"/>
                  <a:gd name="T47" fmla="*/ 3 h 40"/>
                  <a:gd name="T48" fmla="*/ 20 w 49"/>
                  <a:gd name="T49" fmla="*/ 4 h 40"/>
                  <a:gd name="T50" fmla="*/ 1 w 49"/>
                  <a:gd name="T51" fmla="*/ 8 h 40"/>
                  <a:gd name="T52" fmla="*/ 0 w 49"/>
                  <a:gd name="T53" fmla="*/ 8 h 40"/>
                  <a:gd name="T54" fmla="*/ 1 w 49"/>
                  <a:gd name="T55" fmla="*/ 8 h 40"/>
                  <a:gd name="T56" fmla="*/ 19 w 49"/>
                  <a:gd name="T57" fmla="*/ 7 h 40"/>
                  <a:gd name="T58" fmla="*/ 25 w 49"/>
                  <a:gd name="T59" fmla="*/ 6 h 40"/>
                  <a:gd name="T60" fmla="*/ 26 w 49"/>
                  <a:gd name="T61" fmla="*/ 6 h 40"/>
                  <a:gd name="T62" fmla="*/ 30 w 49"/>
                  <a:gd name="T63" fmla="*/ 4 h 40"/>
                  <a:gd name="T64" fmla="*/ 39 w 49"/>
                  <a:gd name="T65" fmla="*/ 1 h 40"/>
                  <a:gd name="T66" fmla="*/ 43 w 49"/>
                  <a:gd name="T67" fmla="*/ 3 h 40"/>
                  <a:gd name="T68" fmla="*/ 45 w 49"/>
                  <a:gd name="T69" fmla="*/ 5 h 40"/>
                  <a:gd name="T70" fmla="*/ 48 w 49"/>
                  <a:gd name="T71" fmla="*/ 14 h 40"/>
                  <a:gd name="T72" fmla="*/ 47 w 49"/>
                  <a:gd name="T73" fmla="*/ 16 h 40"/>
                  <a:gd name="T74" fmla="*/ 34 w 49"/>
                  <a:gd name="T75" fmla="*/ 30 h 40"/>
                  <a:gd name="T76" fmla="*/ 31 w 49"/>
                  <a:gd name="T77" fmla="*/ 37 h 40"/>
                  <a:gd name="T78" fmla="*/ 29 w 49"/>
                  <a:gd name="T79" fmla="*/ 36 h 40"/>
                  <a:gd name="T80" fmla="*/ 31 w 49"/>
                  <a:gd name="T81" fmla="*/ 31 h 40"/>
                  <a:gd name="T82" fmla="*/ 31 w 49"/>
                  <a:gd name="T83" fmla="*/ 29 h 40"/>
                  <a:gd name="T84" fmla="*/ 27 w 49"/>
                  <a:gd name="T85" fmla="*/ 27 h 40"/>
                  <a:gd name="T86" fmla="*/ 23 w 49"/>
                  <a:gd name="T87" fmla="*/ 23 h 40"/>
                  <a:gd name="T88" fmla="*/ 14 w 49"/>
                  <a:gd name="T89" fmla="*/ 20 h 40"/>
                  <a:gd name="T90" fmla="*/ 7 w 49"/>
                  <a:gd name="T91" fmla="*/ 12 h 40"/>
                  <a:gd name="T92" fmla="*/ 5 w 49"/>
                  <a:gd name="T93" fmla="*/ 9 h 40"/>
                  <a:gd name="T94" fmla="*/ 18 w 49"/>
                  <a:gd name="T95" fmla="*/ 7 h 40"/>
                  <a:gd name="T96" fmla="*/ 19 w 49"/>
                  <a:gd name="T97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9" h="40">
                    <a:moveTo>
                      <a:pt x="1" y="8"/>
                    </a:moveTo>
                    <a:lnTo>
                      <a:pt x="1" y="9"/>
                    </a:lnTo>
                    <a:lnTo>
                      <a:pt x="12" y="22"/>
                    </a:lnTo>
                    <a:lnTo>
                      <a:pt x="13" y="22"/>
                    </a:lnTo>
                    <a:lnTo>
                      <a:pt x="21" y="26"/>
                    </a:lnTo>
                    <a:lnTo>
                      <a:pt x="23" y="28"/>
                    </a:lnTo>
                    <a:lnTo>
                      <a:pt x="26" y="30"/>
                    </a:lnTo>
                    <a:lnTo>
                      <a:pt x="28" y="31"/>
                    </a:lnTo>
                    <a:lnTo>
                      <a:pt x="26" y="36"/>
                    </a:lnTo>
                    <a:lnTo>
                      <a:pt x="26" y="38"/>
                    </a:lnTo>
                    <a:lnTo>
                      <a:pt x="31" y="40"/>
                    </a:lnTo>
                    <a:lnTo>
                      <a:pt x="32" y="40"/>
                    </a:lnTo>
                    <a:lnTo>
                      <a:pt x="32" y="39"/>
                    </a:lnTo>
                    <a:lnTo>
                      <a:pt x="34" y="34"/>
                    </a:lnTo>
                    <a:lnTo>
                      <a:pt x="49" y="16"/>
                    </a:lnTo>
                    <a:lnTo>
                      <a:pt x="49" y="14"/>
                    </a:lnTo>
                    <a:lnTo>
                      <a:pt x="47" y="5"/>
                    </a:lnTo>
                    <a:lnTo>
                      <a:pt x="46" y="2"/>
                    </a:lnTo>
                    <a:lnTo>
                      <a:pt x="44" y="1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0" y="4"/>
                    </a:lnTo>
                    <a:lnTo>
                      <a:pt x="25" y="3"/>
                    </a:lnTo>
                    <a:lnTo>
                      <a:pt x="24" y="3"/>
                    </a:lnTo>
                    <a:lnTo>
                      <a:pt x="20" y="4"/>
                    </a:lnTo>
                    <a:lnTo>
                      <a:pt x="1" y="8"/>
                    </a:lnTo>
                    <a:lnTo>
                      <a:pt x="0" y="8"/>
                    </a:lnTo>
                    <a:lnTo>
                      <a:pt x="1" y="8"/>
                    </a:lnTo>
                    <a:close/>
                    <a:moveTo>
                      <a:pt x="19" y="7"/>
                    </a:moveTo>
                    <a:lnTo>
                      <a:pt x="25" y="6"/>
                    </a:lnTo>
                    <a:lnTo>
                      <a:pt x="26" y="6"/>
                    </a:lnTo>
                    <a:lnTo>
                      <a:pt x="30" y="4"/>
                    </a:lnTo>
                    <a:lnTo>
                      <a:pt x="39" y="1"/>
                    </a:lnTo>
                    <a:lnTo>
                      <a:pt x="43" y="3"/>
                    </a:lnTo>
                    <a:lnTo>
                      <a:pt x="45" y="5"/>
                    </a:lnTo>
                    <a:lnTo>
                      <a:pt x="48" y="14"/>
                    </a:lnTo>
                    <a:lnTo>
                      <a:pt x="47" y="16"/>
                    </a:lnTo>
                    <a:lnTo>
                      <a:pt x="34" y="30"/>
                    </a:lnTo>
                    <a:lnTo>
                      <a:pt x="31" y="37"/>
                    </a:lnTo>
                    <a:lnTo>
                      <a:pt x="29" y="36"/>
                    </a:lnTo>
                    <a:lnTo>
                      <a:pt x="31" y="31"/>
                    </a:lnTo>
                    <a:lnTo>
                      <a:pt x="31" y="29"/>
                    </a:lnTo>
                    <a:lnTo>
                      <a:pt x="27" y="27"/>
                    </a:lnTo>
                    <a:lnTo>
                      <a:pt x="23" y="23"/>
                    </a:lnTo>
                    <a:lnTo>
                      <a:pt x="14" y="20"/>
                    </a:lnTo>
                    <a:lnTo>
                      <a:pt x="7" y="12"/>
                    </a:lnTo>
                    <a:lnTo>
                      <a:pt x="5" y="9"/>
                    </a:lnTo>
                    <a:lnTo>
                      <a:pt x="18" y="7"/>
                    </a:lnTo>
                    <a:lnTo>
                      <a:pt x="19" y="7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3" name="Freeform 66">
                <a:extLst>
                  <a:ext uri="{FF2B5EF4-FFF2-40B4-BE49-F238E27FC236}">
                    <a16:creationId xmlns:a16="http://schemas.microsoft.com/office/drawing/2014/main" id="{A00FB5D6-310D-49FC-A507-A772C40756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623"/>
                <a:ext cx="24" cy="10"/>
              </a:xfrm>
              <a:custGeom>
                <a:avLst/>
                <a:gdLst>
                  <a:gd name="T0" fmla="*/ 26 w 170"/>
                  <a:gd name="T1" fmla="*/ 5 h 68"/>
                  <a:gd name="T2" fmla="*/ 4 w 170"/>
                  <a:gd name="T3" fmla="*/ 13 h 68"/>
                  <a:gd name="T4" fmla="*/ 0 w 170"/>
                  <a:gd name="T5" fmla="*/ 16 h 68"/>
                  <a:gd name="T6" fmla="*/ 22 w 170"/>
                  <a:gd name="T7" fmla="*/ 41 h 68"/>
                  <a:gd name="T8" fmla="*/ 16 w 170"/>
                  <a:gd name="T9" fmla="*/ 58 h 68"/>
                  <a:gd name="T10" fmla="*/ 16 w 170"/>
                  <a:gd name="T11" fmla="*/ 62 h 68"/>
                  <a:gd name="T12" fmla="*/ 26 w 170"/>
                  <a:gd name="T13" fmla="*/ 68 h 68"/>
                  <a:gd name="T14" fmla="*/ 34 w 170"/>
                  <a:gd name="T15" fmla="*/ 61 h 68"/>
                  <a:gd name="T16" fmla="*/ 39 w 170"/>
                  <a:gd name="T17" fmla="*/ 54 h 68"/>
                  <a:gd name="T18" fmla="*/ 67 w 170"/>
                  <a:gd name="T19" fmla="*/ 47 h 68"/>
                  <a:gd name="T20" fmla="*/ 89 w 170"/>
                  <a:gd name="T21" fmla="*/ 49 h 68"/>
                  <a:gd name="T22" fmla="*/ 114 w 170"/>
                  <a:gd name="T23" fmla="*/ 59 h 68"/>
                  <a:gd name="T24" fmla="*/ 145 w 170"/>
                  <a:gd name="T25" fmla="*/ 55 h 68"/>
                  <a:gd name="T26" fmla="*/ 166 w 170"/>
                  <a:gd name="T27" fmla="*/ 55 h 68"/>
                  <a:gd name="T28" fmla="*/ 170 w 170"/>
                  <a:gd name="T29" fmla="*/ 36 h 68"/>
                  <a:gd name="T30" fmla="*/ 164 w 170"/>
                  <a:gd name="T31" fmla="*/ 25 h 68"/>
                  <a:gd name="T32" fmla="*/ 159 w 170"/>
                  <a:gd name="T33" fmla="*/ 14 h 68"/>
                  <a:gd name="T34" fmla="*/ 151 w 170"/>
                  <a:gd name="T35" fmla="*/ 13 h 68"/>
                  <a:gd name="T36" fmla="*/ 133 w 170"/>
                  <a:gd name="T37" fmla="*/ 21 h 68"/>
                  <a:gd name="T38" fmla="*/ 125 w 170"/>
                  <a:gd name="T39" fmla="*/ 19 h 68"/>
                  <a:gd name="T40" fmla="*/ 109 w 170"/>
                  <a:gd name="T41" fmla="*/ 2 h 68"/>
                  <a:gd name="T42" fmla="*/ 103 w 170"/>
                  <a:gd name="T43" fmla="*/ 0 h 68"/>
                  <a:gd name="T44" fmla="*/ 98 w 170"/>
                  <a:gd name="T45" fmla="*/ 2 h 68"/>
                  <a:gd name="T46" fmla="*/ 97 w 170"/>
                  <a:gd name="T47" fmla="*/ 14 h 68"/>
                  <a:gd name="T48" fmla="*/ 94 w 170"/>
                  <a:gd name="T49" fmla="*/ 19 h 68"/>
                  <a:gd name="T50" fmla="*/ 90 w 170"/>
                  <a:gd name="T51" fmla="*/ 22 h 68"/>
                  <a:gd name="T52" fmla="*/ 91 w 170"/>
                  <a:gd name="T53" fmla="*/ 23 h 68"/>
                  <a:gd name="T54" fmla="*/ 96 w 170"/>
                  <a:gd name="T55" fmla="*/ 19 h 68"/>
                  <a:gd name="T56" fmla="*/ 99 w 170"/>
                  <a:gd name="T57" fmla="*/ 13 h 68"/>
                  <a:gd name="T58" fmla="*/ 102 w 170"/>
                  <a:gd name="T59" fmla="*/ 2 h 68"/>
                  <a:gd name="T60" fmla="*/ 108 w 170"/>
                  <a:gd name="T61" fmla="*/ 3 h 68"/>
                  <a:gd name="T62" fmla="*/ 124 w 170"/>
                  <a:gd name="T63" fmla="*/ 20 h 68"/>
                  <a:gd name="T64" fmla="*/ 129 w 170"/>
                  <a:gd name="T65" fmla="*/ 22 h 68"/>
                  <a:gd name="T66" fmla="*/ 134 w 170"/>
                  <a:gd name="T67" fmla="*/ 21 h 68"/>
                  <a:gd name="T68" fmla="*/ 153 w 170"/>
                  <a:gd name="T69" fmla="*/ 14 h 68"/>
                  <a:gd name="T70" fmla="*/ 155 w 170"/>
                  <a:gd name="T71" fmla="*/ 15 h 68"/>
                  <a:gd name="T72" fmla="*/ 159 w 170"/>
                  <a:gd name="T73" fmla="*/ 18 h 68"/>
                  <a:gd name="T74" fmla="*/ 169 w 170"/>
                  <a:gd name="T75" fmla="*/ 39 h 68"/>
                  <a:gd name="T76" fmla="*/ 145 w 170"/>
                  <a:gd name="T77" fmla="*/ 52 h 68"/>
                  <a:gd name="T78" fmla="*/ 123 w 170"/>
                  <a:gd name="T79" fmla="*/ 54 h 68"/>
                  <a:gd name="T80" fmla="*/ 90 w 170"/>
                  <a:gd name="T81" fmla="*/ 46 h 68"/>
                  <a:gd name="T82" fmla="*/ 84 w 170"/>
                  <a:gd name="T83" fmla="*/ 41 h 68"/>
                  <a:gd name="T84" fmla="*/ 67 w 170"/>
                  <a:gd name="T85" fmla="*/ 44 h 68"/>
                  <a:gd name="T86" fmla="*/ 37 w 170"/>
                  <a:gd name="T87" fmla="*/ 51 h 68"/>
                  <a:gd name="T88" fmla="*/ 32 w 170"/>
                  <a:gd name="T89" fmla="*/ 59 h 68"/>
                  <a:gd name="T90" fmla="*/ 19 w 170"/>
                  <a:gd name="T91" fmla="*/ 61 h 68"/>
                  <a:gd name="T92" fmla="*/ 23 w 170"/>
                  <a:gd name="T93" fmla="*/ 50 h 68"/>
                  <a:gd name="T94" fmla="*/ 25 w 170"/>
                  <a:gd name="T95" fmla="*/ 39 h 68"/>
                  <a:gd name="T96" fmla="*/ 14 w 170"/>
                  <a:gd name="T97" fmla="*/ 16 h 68"/>
                  <a:gd name="T98" fmla="*/ 25 w 170"/>
                  <a:gd name="T99" fmla="*/ 7 h 68"/>
                  <a:gd name="T100" fmla="*/ 27 w 170"/>
                  <a:gd name="T101" fmla="*/ 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0" h="68">
                    <a:moveTo>
                      <a:pt x="28" y="5"/>
                    </a:moveTo>
                    <a:lnTo>
                      <a:pt x="26" y="5"/>
                    </a:lnTo>
                    <a:lnTo>
                      <a:pt x="12" y="13"/>
                    </a:lnTo>
                    <a:lnTo>
                      <a:pt x="4" y="13"/>
                    </a:lnTo>
                    <a:lnTo>
                      <a:pt x="1" y="14"/>
                    </a:lnTo>
                    <a:lnTo>
                      <a:pt x="0" y="16"/>
                    </a:lnTo>
                    <a:lnTo>
                      <a:pt x="0" y="17"/>
                    </a:lnTo>
                    <a:lnTo>
                      <a:pt x="22" y="41"/>
                    </a:lnTo>
                    <a:lnTo>
                      <a:pt x="20" y="49"/>
                    </a:lnTo>
                    <a:lnTo>
                      <a:pt x="16" y="58"/>
                    </a:lnTo>
                    <a:lnTo>
                      <a:pt x="15" y="59"/>
                    </a:lnTo>
                    <a:lnTo>
                      <a:pt x="16" y="62"/>
                    </a:lnTo>
                    <a:lnTo>
                      <a:pt x="17" y="63"/>
                    </a:lnTo>
                    <a:lnTo>
                      <a:pt x="26" y="68"/>
                    </a:lnTo>
                    <a:lnTo>
                      <a:pt x="28" y="68"/>
                    </a:lnTo>
                    <a:lnTo>
                      <a:pt x="34" y="61"/>
                    </a:lnTo>
                    <a:lnTo>
                      <a:pt x="35" y="61"/>
                    </a:lnTo>
                    <a:lnTo>
                      <a:pt x="39" y="54"/>
                    </a:lnTo>
                    <a:lnTo>
                      <a:pt x="53" y="46"/>
                    </a:lnTo>
                    <a:lnTo>
                      <a:pt x="67" y="47"/>
                    </a:lnTo>
                    <a:lnTo>
                      <a:pt x="82" y="45"/>
                    </a:lnTo>
                    <a:lnTo>
                      <a:pt x="89" y="49"/>
                    </a:lnTo>
                    <a:lnTo>
                      <a:pt x="113" y="59"/>
                    </a:lnTo>
                    <a:lnTo>
                      <a:pt x="114" y="59"/>
                    </a:lnTo>
                    <a:lnTo>
                      <a:pt x="140" y="56"/>
                    </a:lnTo>
                    <a:lnTo>
                      <a:pt x="145" y="55"/>
                    </a:lnTo>
                    <a:lnTo>
                      <a:pt x="165" y="56"/>
                    </a:lnTo>
                    <a:lnTo>
                      <a:pt x="166" y="55"/>
                    </a:lnTo>
                    <a:lnTo>
                      <a:pt x="168" y="50"/>
                    </a:lnTo>
                    <a:lnTo>
                      <a:pt x="170" y="36"/>
                    </a:lnTo>
                    <a:lnTo>
                      <a:pt x="164" y="26"/>
                    </a:lnTo>
                    <a:lnTo>
                      <a:pt x="164" y="25"/>
                    </a:lnTo>
                    <a:lnTo>
                      <a:pt x="161" y="17"/>
                    </a:lnTo>
                    <a:lnTo>
                      <a:pt x="159" y="14"/>
                    </a:lnTo>
                    <a:lnTo>
                      <a:pt x="155" y="13"/>
                    </a:lnTo>
                    <a:lnTo>
                      <a:pt x="151" y="13"/>
                    </a:lnTo>
                    <a:lnTo>
                      <a:pt x="144" y="17"/>
                    </a:lnTo>
                    <a:lnTo>
                      <a:pt x="133" y="21"/>
                    </a:lnTo>
                    <a:lnTo>
                      <a:pt x="128" y="20"/>
                    </a:lnTo>
                    <a:lnTo>
                      <a:pt x="125" y="19"/>
                    </a:lnTo>
                    <a:lnTo>
                      <a:pt x="124" y="19"/>
                    </a:lnTo>
                    <a:lnTo>
                      <a:pt x="109" y="2"/>
                    </a:lnTo>
                    <a:lnTo>
                      <a:pt x="105" y="0"/>
                    </a:lnTo>
                    <a:lnTo>
                      <a:pt x="103" y="0"/>
                    </a:lnTo>
                    <a:lnTo>
                      <a:pt x="100" y="1"/>
                    </a:lnTo>
                    <a:lnTo>
                      <a:pt x="98" y="2"/>
                    </a:lnTo>
                    <a:lnTo>
                      <a:pt x="97" y="5"/>
                    </a:lnTo>
                    <a:lnTo>
                      <a:pt x="97" y="14"/>
                    </a:lnTo>
                    <a:lnTo>
                      <a:pt x="94" y="18"/>
                    </a:lnTo>
                    <a:lnTo>
                      <a:pt x="94" y="19"/>
                    </a:lnTo>
                    <a:lnTo>
                      <a:pt x="91" y="21"/>
                    </a:lnTo>
                    <a:lnTo>
                      <a:pt x="90" y="22"/>
                    </a:lnTo>
                    <a:lnTo>
                      <a:pt x="60" y="26"/>
                    </a:lnTo>
                    <a:lnTo>
                      <a:pt x="91" y="23"/>
                    </a:lnTo>
                    <a:lnTo>
                      <a:pt x="95" y="20"/>
                    </a:lnTo>
                    <a:lnTo>
                      <a:pt x="96" y="19"/>
                    </a:lnTo>
                    <a:lnTo>
                      <a:pt x="98" y="14"/>
                    </a:lnTo>
                    <a:lnTo>
                      <a:pt x="99" y="13"/>
                    </a:lnTo>
                    <a:lnTo>
                      <a:pt x="99" y="4"/>
                    </a:lnTo>
                    <a:lnTo>
                      <a:pt x="102" y="2"/>
                    </a:lnTo>
                    <a:lnTo>
                      <a:pt x="105" y="2"/>
                    </a:lnTo>
                    <a:lnTo>
                      <a:pt x="108" y="3"/>
                    </a:lnTo>
                    <a:lnTo>
                      <a:pt x="114" y="11"/>
                    </a:lnTo>
                    <a:lnTo>
                      <a:pt x="124" y="20"/>
                    </a:lnTo>
                    <a:lnTo>
                      <a:pt x="128" y="21"/>
                    </a:lnTo>
                    <a:lnTo>
                      <a:pt x="129" y="22"/>
                    </a:lnTo>
                    <a:lnTo>
                      <a:pt x="134" y="22"/>
                    </a:lnTo>
                    <a:lnTo>
                      <a:pt x="134" y="21"/>
                    </a:lnTo>
                    <a:lnTo>
                      <a:pt x="144" y="18"/>
                    </a:lnTo>
                    <a:lnTo>
                      <a:pt x="153" y="14"/>
                    </a:lnTo>
                    <a:lnTo>
                      <a:pt x="154" y="15"/>
                    </a:lnTo>
                    <a:lnTo>
                      <a:pt x="155" y="15"/>
                    </a:lnTo>
                    <a:lnTo>
                      <a:pt x="157" y="16"/>
                    </a:lnTo>
                    <a:lnTo>
                      <a:pt x="159" y="18"/>
                    </a:lnTo>
                    <a:lnTo>
                      <a:pt x="166" y="34"/>
                    </a:lnTo>
                    <a:lnTo>
                      <a:pt x="169" y="39"/>
                    </a:lnTo>
                    <a:lnTo>
                      <a:pt x="164" y="53"/>
                    </a:lnTo>
                    <a:lnTo>
                      <a:pt x="145" y="52"/>
                    </a:lnTo>
                    <a:lnTo>
                      <a:pt x="139" y="53"/>
                    </a:lnTo>
                    <a:lnTo>
                      <a:pt x="123" y="54"/>
                    </a:lnTo>
                    <a:lnTo>
                      <a:pt x="113" y="56"/>
                    </a:lnTo>
                    <a:lnTo>
                      <a:pt x="90" y="46"/>
                    </a:lnTo>
                    <a:lnTo>
                      <a:pt x="86" y="43"/>
                    </a:lnTo>
                    <a:lnTo>
                      <a:pt x="84" y="41"/>
                    </a:lnTo>
                    <a:lnTo>
                      <a:pt x="83" y="40"/>
                    </a:lnTo>
                    <a:lnTo>
                      <a:pt x="67" y="44"/>
                    </a:lnTo>
                    <a:lnTo>
                      <a:pt x="52" y="43"/>
                    </a:lnTo>
                    <a:lnTo>
                      <a:pt x="37" y="51"/>
                    </a:lnTo>
                    <a:lnTo>
                      <a:pt x="37" y="52"/>
                    </a:lnTo>
                    <a:lnTo>
                      <a:pt x="32" y="59"/>
                    </a:lnTo>
                    <a:lnTo>
                      <a:pt x="26" y="65"/>
                    </a:lnTo>
                    <a:lnTo>
                      <a:pt x="19" y="61"/>
                    </a:lnTo>
                    <a:lnTo>
                      <a:pt x="19" y="59"/>
                    </a:lnTo>
                    <a:lnTo>
                      <a:pt x="23" y="50"/>
                    </a:lnTo>
                    <a:lnTo>
                      <a:pt x="25" y="41"/>
                    </a:lnTo>
                    <a:lnTo>
                      <a:pt x="25" y="39"/>
                    </a:lnTo>
                    <a:lnTo>
                      <a:pt x="4" y="16"/>
                    </a:lnTo>
                    <a:lnTo>
                      <a:pt x="14" y="16"/>
                    </a:lnTo>
                    <a:lnTo>
                      <a:pt x="26" y="10"/>
                    </a:lnTo>
                    <a:lnTo>
                      <a:pt x="25" y="7"/>
                    </a:lnTo>
                    <a:lnTo>
                      <a:pt x="27" y="7"/>
                    </a:lnTo>
                    <a:lnTo>
                      <a:pt x="27" y="6"/>
                    </a:lnTo>
                    <a:lnTo>
                      <a:pt x="28" y="5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4" name="Freeform 67">
                <a:extLst>
                  <a:ext uri="{FF2B5EF4-FFF2-40B4-BE49-F238E27FC236}">
                    <a16:creationId xmlns:a16="http://schemas.microsoft.com/office/drawing/2014/main" id="{4252CF6F-1E3D-4D1A-AA87-47C01A388F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4" y="624"/>
                <a:ext cx="0" cy="1"/>
              </a:xfrm>
              <a:custGeom>
                <a:avLst/>
                <a:gdLst>
                  <a:gd name="T0" fmla="*/ 0 w 2"/>
                  <a:gd name="T1" fmla="*/ 0 h 3"/>
                  <a:gd name="T2" fmla="*/ 1 w 2"/>
                  <a:gd name="T3" fmla="*/ 3 h 3"/>
                  <a:gd name="T4" fmla="*/ 2 w 2"/>
                  <a:gd name="T5" fmla="*/ 1 h 3"/>
                  <a:gd name="T6" fmla="*/ 2 w 2"/>
                  <a:gd name="T7" fmla="*/ 0 h 3"/>
                  <a:gd name="T8" fmla="*/ 0 w 2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1" y="3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5" name="Freeform 68">
                <a:extLst>
                  <a:ext uri="{FF2B5EF4-FFF2-40B4-BE49-F238E27FC236}">
                    <a16:creationId xmlns:a16="http://schemas.microsoft.com/office/drawing/2014/main" id="{AE70CE7F-2DA7-4A76-8CED-9B9E978120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4" y="624"/>
                <a:ext cx="5" cy="3"/>
              </a:xfrm>
              <a:custGeom>
                <a:avLst/>
                <a:gdLst>
                  <a:gd name="T0" fmla="*/ 1 w 34"/>
                  <a:gd name="T1" fmla="*/ 1 h 21"/>
                  <a:gd name="T2" fmla="*/ 0 w 34"/>
                  <a:gd name="T3" fmla="*/ 3 h 21"/>
                  <a:gd name="T4" fmla="*/ 2 w 34"/>
                  <a:gd name="T5" fmla="*/ 15 h 21"/>
                  <a:gd name="T6" fmla="*/ 5 w 34"/>
                  <a:gd name="T7" fmla="*/ 18 h 21"/>
                  <a:gd name="T8" fmla="*/ 7 w 34"/>
                  <a:gd name="T9" fmla="*/ 19 h 21"/>
                  <a:gd name="T10" fmla="*/ 8 w 34"/>
                  <a:gd name="T11" fmla="*/ 19 h 21"/>
                  <a:gd name="T12" fmla="*/ 10 w 34"/>
                  <a:gd name="T13" fmla="*/ 20 h 21"/>
                  <a:gd name="T14" fmla="*/ 13 w 34"/>
                  <a:gd name="T15" fmla="*/ 21 h 21"/>
                  <a:gd name="T16" fmla="*/ 34 w 34"/>
                  <a:gd name="T17" fmla="*/ 19 h 21"/>
                  <a:gd name="T18" fmla="*/ 9 w 34"/>
                  <a:gd name="T19" fmla="*/ 19 h 21"/>
                  <a:gd name="T20" fmla="*/ 4 w 34"/>
                  <a:gd name="T21" fmla="*/ 14 h 21"/>
                  <a:gd name="T22" fmla="*/ 4 w 34"/>
                  <a:gd name="T23" fmla="*/ 13 h 21"/>
                  <a:gd name="T24" fmla="*/ 1 w 34"/>
                  <a:gd name="T25" fmla="*/ 0 h 21"/>
                  <a:gd name="T26" fmla="*/ 1 w 34"/>
                  <a:gd name="T27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21">
                    <a:moveTo>
                      <a:pt x="1" y="1"/>
                    </a:moveTo>
                    <a:lnTo>
                      <a:pt x="0" y="3"/>
                    </a:lnTo>
                    <a:lnTo>
                      <a:pt x="2" y="15"/>
                    </a:lnTo>
                    <a:lnTo>
                      <a:pt x="5" y="18"/>
                    </a:lnTo>
                    <a:lnTo>
                      <a:pt x="7" y="19"/>
                    </a:lnTo>
                    <a:lnTo>
                      <a:pt x="8" y="19"/>
                    </a:lnTo>
                    <a:lnTo>
                      <a:pt x="10" y="20"/>
                    </a:lnTo>
                    <a:lnTo>
                      <a:pt x="13" y="21"/>
                    </a:lnTo>
                    <a:lnTo>
                      <a:pt x="34" y="19"/>
                    </a:lnTo>
                    <a:lnTo>
                      <a:pt x="9" y="19"/>
                    </a:lnTo>
                    <a:lnTo>
                      <a:pt x="4" y="14"/>
                    </a:lnTo>
                    <a:lnTo>
                      <a:pt x="4" y="13"/>
                    </a:lnTo>
                    <a:lnTo>
                      <a:pt x="1" y="0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6" name="Freeform 69">
                <a:extLst>
                  <a:ext uri="{FF2B5EF4-FFF2-40B4-BE49-F238E27FC236}">
                    <a16:creationId xmlns:a16="http://schemas.microsoft.com/office/drawing/2014/main" id="{D7A211FA-7AF0-45A7-9FC4-17EA378714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" y="623"/>
                <a:ext cx="1" cy="0"/>
              </a:xfrm>
              <a:custGeom>
                <a:avLst/>
                <a:gdLst>
                  <a:gd name="T0" fmla="*/ 1 w 5"/>
                  <a:gd name="T1" fmla="*/ 0 h 3"/>
                  <a:gd name="T2" fmla="*/ 0 w 5"/>
                  <a:gd name="T3" fmla="*/ 0 h 3"/>
                  <a:gd name="T4" fmla="*/ 1 w 5"/>
                  <a:gd name="T5" fmla="*/ 1 h 3"/>
                  <a:gd name="T6" fmla="*/ 5 w 5"/>
                  <a:gd name="T7" fmla="*/ 3 h 3"/>
                  <a:gd name="T8" fmla="*/ 1 w 5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3">
                    <a:moveTo>
                      <a:pt x="1" y="0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5" y="3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7" name="Freeform 70">
                <a:extLst>
                  <a:ext uri="{FF2B5EF4-FFF2-40B4-BE49-F238E27FC236}">
                    <a16:creationId xmlns:a16="http://schemas.microsoft.com/office/drawing/2014/main" id="{8323620A-614A-4BF4-B093-46EA99E1A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4" y="587"/>
                <a:ext cx="1" cy="0"/>
              </a:xfrm>
              <a:custGeom>
                <a:avLst/>
                <a:gdLst>
                  <a:gd name="T0" fmla="*/ 1 w 2"/>
                  <a:gd name="T1" fmla="*/ 2 h 2"/>
                  <a:gd name="T2" fmla="*/ 2 w 2"/>
                  <a:gd name="T3" fmla="*/ 0 h 2"/>
                  <a:gd name="T4" fmla="*/ 0 w 2"/>
                  <a:gd name="T5" fmla="*/ 0 h 2"/>
                  <a:gd name="T6" fmla="*/ 0 w 2"/>
                  <a:gd name="T7" fmla="*/ 1 h 2"/>
                  <a:gd name="T8" fmla="*/ 1 w 2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1" y="2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8" name="Freeform 71">
                <a:extLst>
                  <a:ext uri="{FF2B5EF4-FFF2-40B4-BE49-F238E27FC236}">
                    <a16:creationId xmlns:a16="http://schemas.microsoft.com/office/drawing/2014/main" id="{533C05EF-7DEE-4303-9520-F0F3C64579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5" y="587"/>
                <a:ext cx="1" cy="0"/>
              </a:xfrm>
              <a:custGeom>
                <a:avLst/>
                <a:gdLst>
                  <a:gd name="T0" fmla="*/ 1 w 1"/>
                  <a:gd name="T1" fmla="*/ 1 h 3"/>
                  <a:gd name="T2" fmla="*/ 0 w 1"/>
                  <a:gd name="T3" fmla="*/ 0 h 3"/>
                  <a:gd name="T4" fmla="*/ 1 w 1"/>
                  <a:gd name="T5" fmla="*/ 3 h 3"/>
                  <a:gd name="T6" fmla="*/ 1 w 1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3">
                    <a:moveTo>
                      <a:pt x="1" y="1"/>
                    </a:moveTo>
                    <a:lnTo>
                      <a:pt x="0" y="0"/>
                    </a:lnTo>
                    <a:lnTo>
                      <a:pt x="1" y="3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9" name="Freeform 72">
                <a:extLst>
                  <a:ext uri="{FF2B5EF4-FFF2-40B4-BE49-F238E27FC236}">
                    <a16:creationId xmlns:a16="http://schemas.microsoft.com/office/drawing/2014/main" id="{EFFECA80-25DF-43FE-B60D-83A8D52E80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4" y="582"/>
                <a:ext cx="0" cy="1"/>
              </a:xfrm>
              <a:custGeom>
                <a:avLst/>
                <a:gdLst>
                  <a:gd name="T0" fmla="*/ 1 w 2"/>
                  <a:gd name="T1" fmla="*/ 1 h 2"/>
                  <a:gd name="T2" fmla="*/ 2 w 2"/>
                  <a:gd name="T3" fmla="*/ 1 h 2"/>
                  <a:gd name="T4" fmla="*/ 2 w 2"/>
                  <a:gd name="T5" fmla="*/ 0 h 2"/>
                  <a:gd name="T6" fmla="*/ 0 w 2"/>
                  <a:gd name="T7" fmla="*/ 1 h 2"/>
                  <a:gd name="T8" fmla="*/ 1 w 2"/>
                  <a:gd name="T9" fmla="*/ 2 h 2"/>
                  <a:gd name="T10" fmla="*/ 1 w 2"/>
                  <a:gd name="T11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0" name="Freeform 73">
                <a:extLst>
                  <a:ext uri="{FF2B5EF4-FFF2-40B4-BE49-F238E27FC236}">
                    <a16:creationId xmlns:a16="http://schemas.microsoft.com/office/drawing/2014/main" id="{973AAFE7-0988-419B-A18E-EAF43884E0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934" y="644"/>
                <a:ext cx="14" cy="20"/>
              </a:xfrm>
              <a:custGeom>
                <a:avLst/>
                <a:gdLst>
                  <a:gd name="T0" fmla="*/ 84 w 101"/>
                  <a:gd name="T1" fmla="*/ 0 h 139"/>
                  <a:gd name="T2" fmla="*/ 75 w 101"/>
                  <a:gd name="T3" fmla="*/ 1 h 139"/>
                  <a:gd name="T4" fmla="*/ 71 w 101"/>
                  <a:gd name="T5" fmla="*/ 15 h 139"/>
                  <a:gd name="T6" fmla="*/ 48 w 101"/>
                  <a:gd name="T7" fmla="*/ 38 h 139"/>
                  <a:gd name="T8" fmla="*/ 42 w 101"/>
                  <a:gd name="T9" fmla="*/ 49 h 139"/>
                  <a:gd name="T10" fmla="*/ 29 w 101"/>
                  <a:gd name="T11" fmla="*/ 63 h 139"/>
                  <a:gd name="T12" fmla="*/ 25 w 101"/>
                  <a:gd name="T13" fmla="*/ 65 h 139"/>
                  <a:gd name="T14" fmla="*/ 21 w 101"/>
                  <a:gd name="T15" fmla="*/ 63 h 139"/>
                  <a:gd name="T16" fmla="*/ 19 w 101"/>
                  <a:gd name="T17" fmla="*/ 68 h 139"/>
                  <a:gd name="T18" fmla="*/ 0 w 101"/>
                  <a:gd name="T19" fmla="*/ 90 h 139"/>
                  <a:gd name="T20" fmla="*/ 4 w 101"/>
                  <a:gd name="T21" fmla="*/ 97 h 139"/>
                  <a:gd name="T22" fmla="*/ 5 w 101"/>
                  <a:gd name="T23" fmla="*/ 129 h 139"/>
                  <a:gd name="T24" fmla="*/ 37 w 101"/>
                  <a:gd name="T25" fmla="*/ 139 h 139"/>
                  <a:gd name="T26" fmla="*/ 41 w 101"/>
                  <a:gd name="T27" fmla="*/ 122 h 139"/>
                  <a:gd name="T28" fmla="*/ 53 w 101"/>
                  <a:gd name="T29" fmla="*/ 104 h 139"/>
                  <a:gd name="T30" fmla="*/ 57 w 101"/>
                  <a:gd name="T31" fmla="*/ 92 h 139"/>
                  <a:gd name="T32" fmla="*/ 64 w 101"/>
                  <a:gd name="T33" fmla="*/ 87 h 139"/>
                  <a:gd name="T34" fmla="*/ 69 w 101"/>
                  <a:gd name="T35" fmla="*/ 89 h 139"/>
                  <a:gd name="T36" fmla="*/ 73 w 101"/>
                  <a:gd name="T37" fmla="*/ 87 h 139"/>
                  <a:gd name="T38" fmla="*/ 89 w 101"/>
                  <a:gd name="T39" fmla="*/ 69 h 139"/>
                  <a:gd name="T40" fmla="*/ 95 w 101"/>
                  <a:gd name="T41" fmla="*/ 52 h 139"/>
                  <a:gd name="T42" fmla="*/ 99 w 101"/>
                  <a:gd name="T43" fmla="*/ 16 h 139"/>
                  <a:gd name="T44" fmla="*/ 101 w 101"/>
                  <a:gd name="T45" fmla="*/ 8 h 139"/>
                  <a:gd name="T46" fmla="*/ 83 w 101"/>
                  <a:gd name="T47" fmla="*/ 3 h 139"/>
                  <a:gd name="T48" fmla="*/ 96 w 101"/>
                  <a:gd name="T49" fmla="*/ 39 h 139"/>
                  <a:gd name="T50" fmla="*/ 80 w 101"/>
                  <a:gd name="T51" fmla="*/ 77 h 139"/>
                  <a:gd name="T52" fmla="*/ 68 w 101"/>
                  <a:gd name="T53" fmla="*/ 85 h 139"/>
                  <a:gd name="T54" fmla="*/ 61 w 101"/>
                  <a:gd name="T55" fmla="*/ 86 h 139"/>
                  <a:gd name="T56" fmla="*/ 53 w 101"/>
                  <a:gd name="T57" fmla="*/ 93 h 139"/>
                  <a:gd name="T58" fmla="*/ 50 w 101"/>
                  <a:gd name="T59" fmla="*/ 106 h 139"/>
                  <a:gd name="T60" fmla="*/ 36 w 101"/>
                  <a:gd name="T61" fmla="*/ 136 h 139"/>
                  <a:gd name="T62" fmla="*/ 8 w 101"/>
                  <a:gd name="T63" fmla="*/ 127 h 139"/>
                  <a:gd name="T64" fmla="*/ 3 w 101"/>
                  <a:gd name="T65" fmla="*/ 91 h 139"/>
                  <a:gd name="T66" fmla="*/ 22 w 101"/>
                  <a:gd name="T67" fmla="*/ 70 h 139"/>
                  <a:gd name="T68" fmla="*/ 23 w 101"/>
                  <a:gd name="T69" fmla="*/ 67 h 139"/>
                  <a:gd name="T70" fmla="*/ 27 w 101"/>
                  <a:gd name="T71" fmla="*/ 68 h 139"/>
                  <a:gd name="T72" fmla="*/ 30 w 101"/>
                  <a:gd name="T73" fmla="*/ 66 h 139"/>
                  <a:gd name="T74" fmla="*/ 44 w 101"/>
                  <a:gd name="T75" fmla="*/ 57 h 139"/>
                  <a:gd name="T76" fmla="*/ 45 w 101"/>
                  <a:gd name="T77" fmla="*/ 51 h 139"/>
                  <a:gd name="T78" fmla="*/ 51 w 101"/>
                  <a:gd name="T79" fmla="*/ 40 h 139"/>
                  <a:gd name="T80" fmla="*/ 69 w 101"/>
                  <a:gd name="T81" fmla="*/ 26 h 139"/>
                  <a:gd name="T82" fmla="*/ 74 w 101"/>
                  <a:gd name="T83" fmla="*/ 11 h 139"/>
                  <a:gd name="T84" fmla="*/ 83 w 101"/>
                  <a:gd name="T85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1" h="139">
                    <a:moveTo>
                      <a:pt x="100" y="6"/>
                    </a:moveTo>
                    <a:lnTo>
                      <a:pt x="84" y="0"/>
                    </a:lnTo>
                    <a:lnTo>
                      <a:pt x="76" y="0"/>
                    </a:lnTo>
                    <a:lnTo>
                      <a:pt x="75" y="1"/>
                    </a:lnTo>
                    <a:lnTo>
                      <a:pt x="71" y="10"/>
                    </a:lnTo>
                    <a:lnTo>
                      <a:pt x="71" y="15"/>
                    </a:lnTo>
                    <a:lnTo>
                      <a:pt x="66" y="24"/>
                    </a:lnTo>
                    <a:lnTo>
                      <a:pt x="48" y="38"/>
                    </a:lnTo>
                    <a:lnTo>
                      <a:pt x="45" y="45"/>
                    </a:lnTo>
                    <a:lnTo>
                      <a:pt x="42" y="49"/>
                    </a:lnTo>
                    <a:lnTo>
                      <a:pt x="42" y="55"/>
                    </a:lnTo>
                    <a:lnTo>
                      <a:pt x="29" y="63"/>
                    </a:lnTo>
                    <a:lnTo>
                      <a:pt x="26" y="64"/>
                    </a:lnTo>
                    <a:lnTo>
                      <a:pt x="25" y="65"/>
                    </a:lnTo>
                    <a:lnTo>
                      <a:pt x="22" y="63"/>
                    </a:lnTo>
                    <a:lnTo>
                      <a:pt x="21" y="63"/>
                    </a:lnTo>
                    <a:lnTo>
                      <a:pt x="20" y="65"/>
                    </a:lnTo>
                    <a:lnTo>
                      <a:pt x="19" y="68"/>
                    </a:lnTo>
                    <a:lnTo>
                      <a:pt x="8" y="78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4" y="97"/>
                    </a:lnTo>
                    <a:lnTo>
                      <a:pt x="4" y="128"/>
                    </a:lnTo>
                    <a:lnTo>
                      <a:pt x="5" y="129"/>
                    </a:lnTo>
                    <a:lnTo>
                      <a:pt x="9" y="131"/>
                    </a:lnTo>
                    <a:lnTo>
                      <a:pt x="37" y="139"/>
                    </a:lnTo>
                    <a:lnTo>
                      <a:pt x="38" y="139"/>
                    </a:lnTo>
                    <a:lnTo>
                      <a:pt x="41" y="122"/>
                    </a:lnTo>
                    <a:lnTo>
                      <a:pt x="45" y="118"/>
                    </a:lnTo>
                    <a:lnTo>
                      <a:pt x="53" y="104"/>
                    </a:lnTo>
                    <a:lnTo>
                      <a:pt x="55" y="95"/>
                    </a:lnTo>
                    <a:lnTo>
                      <a:pt x="57" y="92"/>
                    </a:lnTo>
                    <a:lnTo>
                      <a:pt x="57" y="91"/>
                    </a:lnTo>
                    <a:lnTo>
                      <a:pt x="64" y="87"/>
                    </a:lnTo>
                    <a:lnTo>
                      <a:pt x="66" y="87"/>
                    </a:lnTo>
                    <a:lnTo>
                      <a:pt x="69" y="89"/>
                    </a:lnTo>
                    <a:lnTo>
                      <a:pt x="69" y="88"/>
                    </a:lnTo>
                    <a:lnTo>
                      <a:pt x="73" y="87"/>
                    </a:lnTo>
                    <a:lnTo>
                      <a:pt x="76" y="85"/>
                    </a:lnTo>
                    <a:lnTo>
                      <a:pt x="89" y="69"/>
                    </a:lnTo>
                    <a:lnTo>
                      <a:pt x="92" y="66"/>
                    </a:lnTo>
                    <a:lnTo>
                      <a:pt x="95" y="52"/>
                    </a:lnTo>
                    <a:lnTo>
                      <a:pt x="99" y="17"/>
                    </a:lnTo>
                    <a:lnTo>
                      <a:pt x="99" y="16"/>
                    </a:lnTo>
                    <a:lnTo>
                      <a:pt x="101" y="9"/>
                    </a:lnTo>
                    <a:lnTo>
                      <a:pt x="101" y="8"/>
                    </a:lnTo>
                    <a:lnTo>
                      <a:pt x="100" y="6"/>
                    </a:lnTo>
                    <a:close/>
                    <a:moveTo>
                      <a:pt x="83" y="3"/>
                    </a:moveTo>
                    <a:lnTo>
                      <a:pt x="97" y="9"/>
                    </a:lnTo>
                    <a:lnTo>
                      <a:pt x="96" y="39"/>
                    </a:lnTo>
                    <a:lnTo>
                      <a:pt x="93" y="57"/>
                    </a:lnTo>
                    <a:lnTo>
                      <a:pt x="80" y="77"/>
                    </a:lnTo>
                    <a:lnTo>
                      <a:pt x="74" y="83"/>
                    </a:lnTo>
                    <a:lnTo>
                      <a:pt x="68" y="85"/>
                    </a:lnTo>
                    <a:lnTo>
                      <a:pt x="62" y="85"/>
                    </a:lnTo>
                    <a:lnTo>
                      <a:pt x="61" y="86"/>
                    </a:lnTo>
                    <a:lnTo>
                      <a:pt x="58" y="88"/>
                    </a:lnTo>
                    <a:lnTo>
                      <a:pt x="53" y="93"/>
                    </a:lnTo>
                    <a:lnTo>
                      <a:pt x="53" y="96"/>
                    </a:lnTo>
                    <a:lnTo>
                      <a:pt x="50" y="106"/>
                    </a:lnTo>
                    <a:lnTo>
                      <a:pt x="41" y="119"/>
                    </a:lnTo>
                    <a:lnTo>
                      <a:pt x="36" y="136"/>
                    </a:lnTo>
                    <a:lnTo>
                      <a:pt x="10" y="128"/>
                    </a:lnTo>
                    <a:lnTo>
                      <a:pt x="8" y="127"/>
                    </a:lnTo>
                    <a:lnTo>
                      <a:pt x="7" y="96"/>
                    </a:lnTo>
                    <a:lnTo>
                      <a:pt x="3" y="91"/>
                    </a:lnTo>
                    <a:lnTo>
                      <a:pt x="11" y="80"/>
                    </a:lnTo>
                    <a:lnTo>
                      <a:pt x="22" y="70"/>
                    </a:lnTo>
                    <a:lnTo>
                      <a:pt x="22" y="69"/>
                    </a:lnTo>
                    <a:lnTo>
                      <a:pt x="23" y="67"/>
                    </a:lnTo>
                    <a:lnTo>
                      <a:pt x="25" y="68"/>
                    </a:lnTo>
                    <a:lnTo>
                      <a:pt x="27" y="68"/>
                    </a:lnTo>
                    <a:lnTo>
                      <a:pt x="27" y="67"/>
                    </a:lnTo>
                    <a:lnTo>
                      <a:pt x="30" y="66"/>
                    </a:lnTo>
                    <a:lnTo>
                      <a:pt x="31" y="65"/>
                    </a:lnTo>
                    <a:lnTo>
                      <a:pt x="44" y="57"/>
                    </a:lnTo>
                    <a:lnTo>
                      <a:pt x="45" y="56"/>
                    </a:lnTo>
                    <a:lnTo>
                      <a:pt x="45" y="51"/>
                    </a:lnTo>
                    <a:lnTo>
                      <a:pt x="47" y="46"/>
                    </a:lnTo>
                    <a:lnTo>
                      <a:pt x="51" y="40"/>
                    </a:lnTo>
                    <a:lnTo>
                      <a:pt x="68" y="26"/>
                    </a:lnTo>
                    <a:lnTo>
                      <a:pt x="69" y="26"/>
                    </a:lnTo>
                    <a:lnTo>
                      <a:pt x="74" y="17"/>
                    </a:lnTo>
                    <a:lnTo>
                      <a:pt x="74" y="11"/>
                    </a:lnTo>
                    <a:lnTo>
                      <a:pt x="77" y="3"/>
                    </a:lnTo>
                    <a:lnTo>
                      <a:pt x="83" y="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1" name="Freeform 74">
                <a:extLst>
                  <a:ext uri="{FF2B5EF4-FFF2-40B4-BE49-F238E27FC236}">
                    <a16:creationId xmlns:a16="http://schemas.microsoft.com/office/drawing/2014/main" id="{B54A3ED7-B001-4091-9A34-34B95CBA9A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650"/>
                <a:ext cx="1" cy="2"/>
              </a:xfrm>
              <a:custGeom>
                <a:avLst/>
                <a:gdLst>
                  <a:gd name="T0" fmla="*/ 2 w 6"/>
                  <a:gd name="T1" fmla="*/ 6 h 11"/>
                  <a:gd name="T2" fmla="*/ 0 w 6"/>
                  <a:gd name="T3" fmla="*/ 11 h 11"/>
                  <a:gd name="T4" fmla="*/ 6 w 6"/>
                  <a:gd name="T5" fmla="*/ 0 h 11"/>
                  <a:gd name="T6" fmla="*/ 2 w 6"/>
                  <a:gd name="T7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1">
                    <a:moveTo>
                      <a:pt x="2" y="6"/>
                    </a:moveTo>
                    <a:lnTo>
                      <a:pt x="0" y="11"/>
                    </a:lnTo>
                    <a:lnTo>
                      <a:pt x="6" y="0"/>
                    </a:ln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2" name="Freeform 75">
                <a:extLst>
                  <a:ext uri="{FF2B5EF4-FFF2-40B4-BE49-F238E27FC236}">
                    <a16:creationId xmlns:a16="http://schemas.microsoft.com/office/drawing/2014/main" id="{D0DC1270-E765-4684-B87C-E0176B8EB0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648"/>
                <a:ext cx="3" cy="2"/>
              </a:xfrm>
              <a:custGeom>
                <a:avLst/>
                <a:gdLst>
                  <a:gd name="T0" fmla="*/ 0 w 18"/>
                  <a:gd name="T1" fmla="*/ 13 h 14"/>
                  <a:gd name="T2" fmla="*/ 0 w 18"/>
                  <a:gd name="T3" fmla="*/ 14 h 14"/>
                  <a:gd name="T4" fmla="*/ 18 w 18"/>
                  <a:gd name="T5" fmla="*/ 0 h 14"/>
                  <a:gd name="T6" fmla="*/ 0 w 18"/>
                  <a:gd name="T7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0" y="13"/>
                    </a:moveTo>
                    <a:lnTo>
                      <a:pt x="0" y="14"/>
                    </a:lnTo>
                    <a:lnTo>
                      <a:pt x="18" y="0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3" name="Freeform 76">
                <a:extLst>
                  <a:ext uri="{FF2B5EF4-FFF2-40B4-BE49-F238E27FC236}">
                    <a16:creationId xmlns:a16="http://schemas.microsoft.com/office/drawing/2014/main" id="{8E2D8F3D-458D-46A6-AD75-DB1F611D7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7" y="666"/>
                <a:ext cx="54" cy="79"/>
              </a:xfrm>
              <a:custGeom>
                <a:avLst/>
                <a:gdLst>
                  <a:gd name="T0" fmla="*/ 30 w 379"/>
                  <a:gd name="T1" fmla="*/ 15 h 556"/>
                  <a:gd name="T2" fmla="*/ 27 w 379"/>
                  <a:gd name="T3" fmla="*/ 15 h 556"/>
                  <a:gd name="T4" fmla="*/ 18 w 379"/>
                  <a:gd name="T5" fmla="*/ 9 h 556"/>
                  <a:gd name="T6" fmla="*/ 7 w 379"/>
                  <a:gd name="T7" fmla="*/ 2 h 556"/>
                  <a:gd name="T8" fmla="*/ 6 w 379"/>
                  <a:gd name="T9" fmla="*/ 25 h 556"/>
                  <a:gd name="T10" fmla="*/ 32 w 379"/>
                  <a:gd name="T11" fmla="*/ 28 h 556"/>
                  <a:gd name="T12" fmla="*/ 25 w 379"/>
                  <a:gd name="T13" fmla="*/ 26 h 556"/>
                  <a:gd name="T14" fmla="*/ 3 w 379"/>
                  <a:gd name="T15" fmla="*/ 13 h 556"/>
                  <a:gd name="T16" fmla="*/ 19 w 379"/>
                  <a:gd name="T17" fmla="*/ 14 h 556"/>
                  <a:gd name="T18" fmla="*/ 29 w 379"/>
                  <a:gd name="T19" fmla="*/ 20 h 556"/>
                  <a:gd name="T20" fmla="*/ 32 w 379"/>
                  <a:gd name="T21" fmla="*/ 27 h 556"/>
                  <a:gd name="T22" fmla="*/ 54 w 379"/>
                  <a:gd name="T23" fmla="*/ 73 h 556"/>
                  <a:gd name="T24" fmla="*/ 66 w 379"/>
                  <a:gd name="T25" fmla="*/ 93 h 556"/>
                  <a:gd name="T26" fmla="*/ 112 w 379"/>
                  <a:gd name="T27" fmla="*/ 80 h 556"/>
                  <a:gd name="T28" fmla="*/ 147 w 379"/>
                  <a:gd name="T29" fmla="*/ 70 h 556"/>
                  <a:gd name="T30" fmla="*/ 200 w 379"/>
                  <a:gd name="T31" fmla="*/ 72 h 556"/>
                  <a:gd name="T32" fmla="*/ 222 w 379"/>
                  <a:gd name="T33" fmla="*/ 89 h 556"/>
                  <a:gd name="T34" fmla="*/ 249 w 379"/>
                  <a:gd name="T35" fmla="*/ 133 h 556"/>
                  <a:gd name="T36" fmla="*/ 271 w 379"/>
                  <a:gd name="T37" fmla="*/ 180 h 556"/>
                  <a:gd name="T38" fmla="*/ 306 w 379"/>
                  <a:gd name="T39" fmla="*/ 183 h 556"/>
                  <a:gd name="T40" fmla="*/ 312 w 379"/>
                  <a:gd name="T41" fmla="*/ 250 h 556"/>
                  <a:gd name="T42" fmla="*/ 300 w 379"/>
                  <a:gd name="T43" fmla="*/ 318 h 556"/>
                  <a:gd name="T44" fmla="*/ 272 w 379"/>
                  <a:gd name="T45" fmla="*/ 360 h 556"/>
                  <a:gd name="T46" fmla="*/ 297 w 379"/>
                  <a:gd name="T47" fmla="*/ 396 h 556"/>
                  <a:gd name="T48" fmla="*/ 342 w 379"/>
                  <a:gd name="T49" fmla="*/ 444 h 556"/>
                  <a:gd name="T50" fmla="*/ 361 w 379"/>
                  <a:gd name="T51" fmla="*/ 460 h 556"/>
                  <a:gd name="T52" fmla="*/ 374 w 379"/>
                  <a:gd name="T53" fmla="*/ 482 h 556"/>
                  <a:gd name="T54" fmla="*/ 374 w 379"/>
                  <a:gd name="T55" fmla="*/ 509 h 556"/>
                  <a:gd name="T56" fmla="*/ 338 w 379"/>
                  <a:gd name="T57" fmla="*/ 518 h 556"/>
                  <a:gd name="T58" fmla="*/ 326 w 379"/>
                  <a:gd name="T59" fmla="*/ 540 h 556"/>
                  <a:gd name="T60" fmla="*/ 304 w 379"/>
                  <a:gd name="T61" fmla="*/ 538 h 556"/>
                  <a:gd name="T62" fmla="*/ 301 w 379"/>
                  <a:gd name="T63" fmla="*/ 554 h 556"/>
                  <a:gd name="T64" fmla="*/ 306 w 379"/>
                  <a:gd name="T65" fmla="*/ 541 h 556"/>
                  <a:gd name="T66" fmla="*/ 329 w 379"/>
                  <a:gd name="T67" fmla="*/ 542 h 556"/>
                  <a:gd name="T68" fmla="*/ 349 w 379"/>
                  <a:gd name="T69" fmla="*/ 523 h 556"/>
                  <a:gd name="T70" fmla="*/ 378 w 379"/>
                  <a:gd name="T71" fmla="*/ 504 h 556"/>
                  <a:gd name="T72" fmla="*/ 365 w 379"/>
                  <a:gd name="T73" fmla="*/ 461 h 556"/>
                  <a:gd name="T74" fmla="*/ 361 w 379"/>
                  <a:gd name="T75" fmla="*/ 455 h 556"/>
                  <a:gd name="T76" fmla="*/ 317 w 379"/>
                  <a:gd name="T77" fmla="*/ 426 h 556"/>
                  <a:gd name="T78" fmla="*/ 269 w 379"/>
                  <a:gd name="T79" fmla="*/ 374 h 556"/>
                  <a:gd name="T80" fmla="*/ 295 w 379"/>
                  <a:gd name="T81" fmla="*/ 329 h 556"/>
                  <a:gd name="T82" fmla="*/ 304 w 379"/>
                  <a:gd name="T83" fmla="*/ 274 h 556"/>
                  <a:gd name="T84" fmla="*/ 319 w 379"/>
                  <a:gd name="T85" fmla="*/ 228 h 556"/>
                  <a:gd name="T86" fmla="*/ 306 w 379"/>
                  <a:gd name="T87" fmla="*/ 179 h 556"/>
                  <a:gd name="T88" fmla="*/ 272 w 379"/>
                  <a:gd name="T89" fmla="*/ 177 h 556"/>
                  <a:gd name="T90" fmla="*/ 257 w 379"/>
                  <a:gd name="T91" fmla="*/ 151 h 556"/>
                  <a:gd name="T92" fmla="*/ 268 w 379"/>
                  <a:gd name="T93" fmla="*/ 101 h 556"/>
                  <a:gd name="T94" fmla="*/ 210 w 379"/>
                  <a:gd name="T95" fmla="*/ 74 h 556"/>
                  <a:gd name="T96" fmla="*/ 148 w 379"/>
                  <a:gd name="T97" fmla="*/ 67 h 556"/>
                  <a:gd name="T98" fmla="*/ 114 w 379"/>
                  <a:gd name="T99" fmla="*/ 77 h 556"/>
                  <a:gd name="T100" fmla="*/ 68 w 379"/>
                  <a:gd name="T101" fmla="*/ 89 h 556"/>
                  <a:gd name="T102" fmla="*/ 54 w 379"/>
                  <a:gd name="T103" fmla="*/ 64 h 556"/>
                  <a:gd name="T104" fmla="*/ 36 w 379"/>
                  <a:gd name="T105" fmla="*/ 22 h 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79" h="556">
                    <a:moveTo>
                      <a:pt x="36" y="22"/>
                    </a:moveTo>
                    <a:lnTo>
                      <a:pt x="35" y="19"/>
                    </a:lnTo>
                    <a:lnTo>
                      <a:pt x="30" y="14"/>
                    </a:lnTo>
                    <a:lnTo>
                      <a:pt x="31" y="15"/>
                    </a:lnTo>
                    <a:lnTo>
                      <a:pt x="30" y="15"/>
                    </a:lnTo>
                    <a:lnTo>
                      <a:pt x="30" y="16"/>
                    </a:lnTo>
                    <a:lnTo>
                      <a:pt x="29" y="16"/>
                    </a:lnTo>
                    <a:lnTo>
                      <a:pt x="29" y="17"/>
                    </a:lnTo>
                    <a:lnTo>
                      <a:pt x="28" y="16"/>
                    </a:lnTo>
                    <a:lnTo>
                      <a:pt x="27" y="15"/>
                    </a:lnTo>
                    <a:lnTo>
                      <a:pt x="24" y="14"/>
                    </a:lnTo>
                    <a:lnTo>
                      <a:pt x="23" y="14"/>
                    </a:lnTo>
                    <a:lnTo>
                      <a:pt x="21" y="12"/>
                    </a:lnTo>
                    <a:lnTo>
                      <a:pt x="18" y="10"/>
                    </a:lnTo>
                    <a:lnTo>
                      <a:pt x="18" y="9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5" y="0"/>
                    </a:lnTo>
                    <a:lnTo>
                      <a:pt x="8" y="1"/>
                    </a:lnTo>
                    <a:lnTo>
                      <a:pt x="7" y="2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4" y="19"/>
                    </a:lnTo>
                    <a:lnTo>
                      <a:pt x="5" y="24"/>
                    </a:lnTo>
                    <a:lnTo>
                      <a:pt x="6" y="25"/>
                    </a:lnTo>
                    <a:lnTo>
                      <a:pt x="8" y="28"/>
                    </a:lnTo>
                    <a:lnTo>
                      <a:pt x="10" y="29"/>
                    </a:lnTo>
                    <a:lnTo>
                      <a:pt x="22" y="28"/>
                    </a:lnTo>
                    <a:lnTo>
                      <a:pt x="25" y="29"/>
                    </a:lnTo>
                    <a:lnTo>
                      <a:pt x="32" y="28"/>
                    </a:lnTo>
                    <a:lnTo>
                      <a:pt x="34" y="37"/>
                    </a:lnTo>
                    <a:lnTo>
                      <a:pt x="32" y="27"/>
                    </a:lnTo>
                    <a:lnTo>
                      <a:pt x="31" y="27"/>
                    </a:lnTo>
                    <a:lnTo>
                      <a:pt x="31" y="25"/>
                    </a:lnTo>
                    <a:lnTo>
                      <a:pt x="25" y="26"/>
                    </a:lnTo>
                    <a:lnTo>
                      <a:pt x="22" y="25"/>
                    </a:lnTo>
                    <a:lnTo>
                      <a:pt x="10" y="26"/>
                    </a:lnTo>
                    <a:lnTo>
                      <a:pt x="7" y="18"/>
                    </a:lnTo>
                    <a:lnTo>
                      <a:pt x="3" y="14"/>
                    </a:lnTo>
                    <a:lnTo>
                      <a:pt x="3" y="13"/>
                    </a:lnTo>
                    <a:lnTo>
                      <a:pt x="10" y="4"/>
                    </a:lnTo>
                    <a:lnTo>
                      <a:pt x="14" y="4"/>
                    </a:lnTo>
                    <a:lnTo>
                      <a:pt x="15" y="8"/>
                    </a:lnTo>
                    <a:lnTo>
                      <a:pt x="18" y="13"/>
                    </a:lnTo>
                    <a:lnTo>
                      <a:pt x="19" y="14"/>
                    </a:lnTo>
                    <a:lnTo>
                      <a:pt x="23" y="16"/>
                    </a:lnTo>
                    <a:lnTo>
                      <a:pt x="24" y="16"/>
                    </a:lnTo>
                    <a:lnTo>
                      <a:pt x="25" y="17"/>
                    </a:lnTo>
                    <a:lnTo>
                      <a:pt x="26" y="17"/>
                    </a:lnTo>
                    <a:lnTo>
                      <a:pt x="29" y="20"/>
                    </a:lnTo>
                    <a:lnTo>
                      <a:pt x="30" y="22"/>
                    </a:lnTo>
                    <a:lnTo>
                      <a:pt x="30" y="21"/>
                    </a:lnTo>
                    <a:lnTo>
                      <a:pt x="32" y="21"/>
                    </a:lnTo>
                    <a:lnTo>
                      <a:pt x="32" y="25"/>
                    </a:lnTo>
                    <a:lnTo>
                      <a:pt x="32" y="27"/>
                    </a:lnTo>
                    <a:lnTo>
                      <a:pt x="34" y="37"/>
                    </a:lnTo>
                    <a:lnTo>
                      <a:pt x="43" y="53"/>
                    </a:lnTo>
                    <a:lnTo>
                      <a:pt x="43" y="54"/>
                    </a:lnTo>
                    <a:lnTo>
                      <a:pt x="51" y="65"/>
                    </a:lnTo>
                    <a:lnTo>
                      <a:pt x="54" y="73"/>
                    </a:lnTo>
                    <a:lnTo>
                      <a:pt x="55" y="82"/>
                    </a:lnTo>
                    <a:lnTo>
                      <a:pt x="56" y="83"/>
                    </a:lnTo>
                    <a:lnTo>
                      <a:pt x="62" y="91"/>
                    </a:lnTo>
                    <a:lnTo>
                      <a:pt x="63" y="92"/>
                    </a:lnTo>
                    <a:lnTo>
                      <a:pt x="66" y="93"/>
                    </a:lnTo>
                    <a:lnTo>
                      <a:pt x="67" y="93"/>
                    </a:lnTo>
                    <a:lnTo>
                      <a:pt x="70" y="92"/>
                    </a:lnTo>
                    <a:lnTo>
                      <a:pt x="103" y="72"/>
                    </a:lnTo>
                    <a:lnTo>
                      <a:pt x="107" y="75"/>
                    </a:lnTo>
                    <a:lnTo>
                      <a:pt x="112" y="80"/>
                    </a:lnTo>
                    <a:lnTo>
                      <a:pt x="125" y="80"/>
                    </a:lnTo>
                    <a:lnTo>
                      <a:pt x="127" y="79"/>
                    </a:lnTo>
                    <a:lnTo>
                      <a:pt x="132" y="70"/>
                    </a:lnTo>
                    <a:lnTo>
                      <a:pt x="136" y="66"/>
                    </a:lnTo>
                    <a:lnTo>
                      <a:pt x="147" y="70"/>
                    </a:lnTo>
                    <a:lnTo>
                      <a:pt x="161" y="78"/>
                    </a:lnTo>
                    <a:lnTo>
                      <a:pt x="162" y="79"/>
                    </a:lnTo>
                    <a:lnTo>
                      <a:pt x="182" y="81"/>
                    </a:lnTo>
                    <a:lnTo>
                      <a:pt x="184" y="81"/>
                    </a:lnTo>
                    <a:lnTo>
                      <a:pt x="200" y="72"/>
                    </a:lnTo>
                    <a:lnTo>
                      <a:pt x="207" y="76"/>
                    </a:lnTo>
                    <a:lnTo>
                      <a:pt x="208" y="78"/>
                    </a:lnTo>
                    <a:lnTo>
                      <a:pt x="208" y="79"/>
                    </a:lnTo>
                    <a:lnTo>
                      <a:pt x="212" y="83"/>
                    </a:lnTo>
                    <a:lnTo>
                      <a:pt x="222" y="89"/>
                    </a:lnTo>
                    <a:lnTo>
                      <a:pt x="223" y="89"/>
                    </a:lnTo>
                    <a:lnTo>
                      <a:pt x="241" y="97"/>
                    </a:lnTo>
                    <a:lnTo>
                      <a:pt x="264" y="103"/>
                    </a:lnTo>
                    <a:lnTo>
                      <a:pt x="252" y="115"/>
                    </a:lnTo>
                    <a:lnTo>
                      <a:pt x="249" y="133"/>
                    </a:lnTo>
                    <a:lnTo>
                      <a:pt x="249" y="134"/>
                    </a:lnTo>
                    <a:lnTo>
                      <a:pt x="254" y="152"/>
                    </a:lnTo>
                    <a:lnTo>
                      <a:pt x="254" y="167"/>
                    </a:lnTo>
                    <a:lnTo>
                      <a:pt x="264" y="176"/>
                    </a:lnTo>
                    <a:lnTo>
                      <a:pt x="271" y="180"/>
                    </a:lnTo>
                    <a:lnTo>
                      <a:pt x="272" y="181"/>
                    </a:lnTo>
                    <a:lnTo>
                      <a:pt x="273" y="181"/>
                    </a:lnTo>
                    <a:lnTo>
                      <a:pt x="287" y="186"/>
                    </a:lnTo>
                    <a:lnTo>
                      <a:pt x="298" y="186"/>
                    </a:lnTo>
                    <a:lnTo>
                      <a:pt x="306" y="183"/>
                    </a:lnTo>
                    <a:lnTo>
                      <a:pt x="312" y="197"/>
                    </a:lnTo>
                    <a:lnTo>
                      <a:pt x="316" y="218"/>
                    </a:lnTo>
                    <a:lnTo>
                      <a:pt x="316" y="228"/>
                    </a:lnTo>
                    <a:lnTo>
                      <a:pt x="314" y="242"/>
                    </a:lnTo>
                    <a:lnTo>
                      <a:pt x="312" y="250"/>
                    </a:lnTo>
                    <a:lnTo>
                      <a:pt x="301" y="272"/>
                    </a:lnTo>
                    <a:lnTo>
                      <a:pt x="301" y="274"/>
                    </a:lnTo>
                    <a:lnTo>
                      <a:pt x="307" y="298"/>
                    </a:lnTo>
                    <a:lnTo>
                      <a:pt x="307" y="300"/>
                    </a:lnTo>
                    <a:lnTo>
                      <a:pt x="300" y="318"/>
                    </a:lnTo>
                    <a:lnTo>
                      <a:pt x="292" y="327"/>
                    </a:lnTo>
                    <a:lnTo>
                      <a:pt x="289" y="333"/>
                    </a:lnTo>
                    <a:lnTo>
                      <a:pt x="288" y="345"/>
                    </a:lnTo>
                    <a:lnTo>
                      <a:pt x="275" y="358"/>
                    </a:lnTo>
                    <a:lnTo>
                      <a:pt x="272" y="360"/>
                    </a:lnTo>
                    <a:lnTo>
                      <a:pt x="265" y="374"/>
                    </a:lnTo>
                    <a:lnTo>
                      <a:pt x="266" y="376"/>
                    </a:lnTo>
                    <a:lnTo>
                      <a:pt x="280" y="386"/>
                    </a:lnTo>
                    <a:lnTo>
                      <a:pt x="281" y="386"/>
                    </a:lnTo>
                    <a:lnTo>
                      <a:pt x="297" y="396"/>
                    </a:lnTo>
                    <a:lnTo>
                      <a:pt x="314" y="428"/>
                    </a:lnTo>
                    <a:lnTo>
                      <a:pt x="315" y="429"/>
                    </a:lnTo>
                    <a:lnTo>
                      <a:pt x="332" y="440"/>
                    </a:lnTo>
                    <a:lnTo>
                      <a:pt x="338" y="442"/>
                    </a:lnTo>
                    <a:lnTo>
                      <a:pt x="342" y="444"/>
                    </a:lnTo>
                    <a:lnTo>
                      <a:pt x="346" y="448"/>
                    </a:lnTo>
                    <a:lnTo>
                      <a:pt x="347" y="448"/>
                    </a:lnTo>
                    <a:lnTo>
                      <a:pt x="359" y="458"/>
                    </a:lnTo>
                    <a:lnTo>
                      <a:pt x="360" y="460"/>
                    </a:lnTo>
                    <a:lnTo>
                      <a:pt x="361" y="460"/>
                    </a:lnTo>
                    <a:lnTo>
                      <a:pt x="361" y="461"/>
                    </a:lnTo>
                    <a:lnTo>
                      <a:pt x="362" y="466"/>
                    </a:lnTo>
                    <a:lnTo>
                      <a:pt x="362" y="467"/>
                    </a:lnTo>
                    <a:lnTo>
                      <a:pt x="373" y="482"/>
                    </a:lnTo>
                    <a:lnTo>
                      <a:pt x="374" y="482"/>
                    </a:lnTo>
                    <a:lnTo>
                      <a:pt x="375" y="483"/>
                    </a:lnTo>
                    <a:lnTo>
                      <a:pt x="375" y="484"/>
                    </a:lnTo>
                    <a:lnTo>
                      <a:pt x="376" y="485"/>
                    </a:lnTo>
                    <a:lnTo>
                      <a:pt x="374" y="504"/>
                    </a:lnTo>
                    <a:lnTo>
                      <a:pt x="374" y="509"/>
                    </a:lnTo>
                    <a:lnTo>
                      <a:pt x="373" y="513"/>
                    </a:lnTo>
                    <a:lnTo>
                      <a:pt x="372" y="513"/>
                    </a:lnTo>
                    <a:lnTo>
                      <a:pt x="349" y="520"/>
                    </a:lnTo>
                    <a:lnTo>
                      <a:pt x="339" y="517"/>
                    </a:lnTo>
                    <a:lnTo>
                      <a:pt x="338" y="518"/>
                    </a:lnTo>
                    <a:lnTo>
                      <a:pt x="335" y="519"/>
                    </a:lnTo>
                    <a:lnTo>
                      <a:pt x="335" y="520"/>
                    </a:lnTo>
                    <a:lnTo>
                      <a:pt x="327" y="529"/>
                    </a:lnTo>
                    <a:lnTo>
                      <a:pt x="327" y="537"/>
                    </a:lnTo>
                    <a:lnTo>
                      <a:pt x="326" y="540"/>
                    </a:lnTo>
                    <a:lnTo>
                      <a:pt x="320" y="542"/>
                    </a:lnTo>
                    <a:lnTo>
                      <a:pt x="315" y="540"/>
                    </a:lnTo>
                    <a:lnTo>
                      <a:pt x="314" y="540"/>
                    </a:lnTo>
                    <a:lnTo>
                      <a:pt x="306" y="538"/>
                    </a:lnTo>
                    <a:lnTo>
                      <a:pt x="304" y="538"/>
                    </a:lnTo>
                    <a:lnTo>
                      <a:pt x="301" y="542"/>
                    </a:lnTo>
                    <a:lnTo>
                      <a:pt x="300" y="544"/>
                    </a:lnTo>
                    <a:lnTo>
                      <a:pt x="299" y="545"/>
                    </a:lnTo>
                    <a:lnTo>
                      <a:pt x="299" y="549"/>
                    </a:lnTo>
                    <a:lnTo>
                      <a:pt x="301" y="554"/>
                    </a:lnTo>
                    <a:lnTo>
                      <a:pt x="302" y="555"/>
                    </a:lnTo>
                    <a:lnTo>
                      <a:pt x="306" y="556"/>
                    </a:lnTo>
                    <a:lnTo>
                      <a:pt x="302" y="548"/>
                    </a:lnTo>
                    <a:lnTo>
                      <a:pt x="304" y="544"/>
                    </a:lnTo>
                    <a:lnTo>
                      <a:pt x="306" y="541"/>
                    </a:lnTo>
                    <a:lnTo>
                      <a:pt x="314" y="543"/>
                    </a:lnTo>
                    <a:lnTo>
                      <a:pt x="319" y="545"/>
                    </a:lnTo>
                    <a:lnTo>
                      <a:pt x="320" y="545"/>
                    </a:lnTo>
                    <a:lnTo>
                      <a:pt x="328" y="543"/>
                    </a:lnTo>
                    <a:lnTo>
                      <a:pt x="329" y="542"/>
                    </a:lnTo>
                    <a:lnTo>
                      <a:pt x="330" y="538"/>
                    </a:lnTo>
                    <a:lnTo>
                      <a:pt x="330" y="531"/>
                    </a:lnTo>
                    <a:lnTo>
                      <a:pt x="337" y="522"/>
                    </a:lnTo>
                    <a:lnTo>
                      <a:pt x="339" y="521"/>
                    </a:lnTo>
                    <a:lnTo>
                      <a:pt x="349" y="523"/>
                    </a:lnTo>
                    <a:lnTo>
                      <a:pt x="350" y="523"/>
                    </a:lnTo>
                    <a:lnTo>
                      <a:pt x="372" y="516"/>
                    </a:lnTo>
                    <a:lnTo>
                      <a:pt x="375" y="516"/>
                    </a:lnTo>
                    <a:lnTo>
                      <a:pt x="376" y="514"/>
                    </a:lnTo>
                    <a:lnTo>
                      <a:pt x="378" y="504"/>
                    </a:lnTo>
                    <a:lnTo>
                      <a:pt x="379" y="484"/>
                    </a:lnTo>
                    <a:lnTo>
                      <a:pt x="378" y="481"/>
                    </a:lnTo>
                    <a:lnTo>
                      <a:pt x="376" y="479"/>
                    </a:lnTo>
                    <a:lnTo>
                      <a:pt x="365" y="465"/>
                    </a:lnTo>
                    <a:lnTo>
                      <a:pt x="365" y="461"/>
                    </a:lnTo>
                    <a:lnTo>
                      <a:pt x="364" y="460"/>
                    </a:lnTo>
                    <a:lnTo>
                      <a:pt x="364" y="459"/>
                    </a:lnTo>
                    <a:lnTo>
                      <a:pt x="363" y="458"/>
                    </a:lnTo>
                    <a:lnTo>
                      <a:pt x="363" y="456"/>
                    </a:lnTo>
                    <a:lnTo>
                      <a:pt x="361" y="455"/>
                    </a:lnTo>
                    <a:lnTo>
                      <a:pt x="351" y="447"/>
                    </a:lnTo>
                    <a:lnTo>
                      <a:pt x="344" y="442"/>
                    </a:lnTo>
                    <a:lnTo>
                      <a:pt x="343" y="441"/>
                    </a:lnTo>
                    <a:lnTo>
                      <a:pt x="326" y="433"/>
                    </a:lnTo>
                    <a:lnTo>
                      <a:pt x="317" y="426"/>
                    </a:lnTo>
                    <a:lnTo>
                      <a:pt x="304" y="401"/>
                    </a:lnTo>
                    <a:lnTo>
                      <a:pt x="299" y="394"/>
                    </a:lnTo>
                    <a:lnTo>
                      <a:pt x="299" y="393"/>
                    </a:lnTo>
                    <a:lnTo>
                      <a:pt x="282" y="384"/>
                    </a:lnTo>
                    <a:lnTo>
                      <a:pt x="269" y="374"/>
                    </a:lnTo>
                    <a:lnTo>
                      <a:pt x="275" y="362"/>
                    </a:lnTo>
                    <a:lnTo>
                      <a:pt x="291" y="347"/>
                    </a:lnTo>
                    <a:lnTo>
                      <a:pt x="291" y="346"/>
                    </a:lnTo>
                    <a:lnTo>
                      <a:pt x="292" y="334"/>
                    </a:lnTo>
                    <a:lnTo>
                      <a:pt x="295" y="329"/>
                    </a:lnTo>
                    <a:lnTo>
                      <a:pt x="303" y="320"/>
                    </a:lnTo>
                    <a:lnTo>
                      <a:pt x="303" y="319"/>
                    </a:lnTo>
                    <a:lnTo>
                      <a:pt x="310" y="301"/>
                    </a:lnTo>
                    <a:lnTo>
                      <a:pt x="310" y="297"/>
                    </a:lnTo>
                    <a:lnTo>
                      <a:pt x="304" y="274"/>
                    </a:lnTo>
                    <a:lnTo>
                      <a:pt x="304" y="273"/>
                    </a:lnTo>
                    <a:lnTo>
                      <a:pt x="315" y="251"/>
                    </a:lnTo>
                    <a:lnTo>
                      <a:pt x="317" y="243"/>
                    </a:lnTo>
                    <a:lnTo>
                      <a:pt x="317" y="242"/>
                    </a:lnTo>
                    <a:lnTo>
                      <a:pt x="319" y="228"/>
                    </a:lnTo>
                    <a:lnTo>
                      <a:pt x="319" y="218"/>
                    </a:lnTo>
                    <a:lnTo>
                      <a:pt x="315" y="197"/>
                    </a:lnTo>
                    <a:lnTo>
                      <a:pt x="312" y="188"/>
                    </a:lnTo>
                    <a:lnTo>
                      <a:pt x="308" y="180"/>
                    </a:lnTo>
                    <a:lnTo>
                      <a:pt x="306" y="179"/>
                    </a:lnTo>
                    <a:lnTo>
                      <a:pt x="297" y="182"/>
                    </a:lnTo>
                    <a:lnTo>
                      <a:pt x="288" y="182"/>
                    </a:lnTo>
                    <a:lnTo>
                      <a:pt x="274" y="178"/>
                    </a:lnTo>
                    <a:lnTo>
                      <a:pt x="273" y="177"/>
                    </a:lnTo>
                    <a:lnTo>
                      <a:pt x="272" y="177"/>
                    </a:lnTo>
                    <a:lnTo>
                      <a:pt x="266" y="173"/>
                    </a:lnTo>
                    <a:lnTo>
                      <a:pt x="257" y="165"/>
                    </a:lnTo>
                    <a:lnTo>
                      <a:pt x="257" y="162"/>
                    </a:lnTo>
                    <a:lnTo>
                      <a:pt x="258" y="161"/>
                    </a:lnTo>
                    <a:lnTo>
                      <a:pt x="257" y="151"/>
                    </a:lnTo>
                    <a:lnTo>
                      <a:pt x="252" y="133"/>
                    </a:lnTo>
                    <a:lnTo>
                      <a:pt x="255" y="116"/>
                    </a:lnTo>
                    <a:lnTo>
                      <a:pt x="269" y="104"/>
                    </a:lnTo>
                    <a:lnTo>
                      <a:pt x="269" y="102"/>
                    </a:lnTo>
                    <a:lnTo>
                      <a:pt x="268" y="101"/>
                    </a:lnTo>
                    <a:lnTo>
                      <a:pt x="224" y="86"/>
                    </a:lnTo>
                    <a:lnTo>
                      <a:pt x="214" y="80"/>
                    </a:lnTo>
                    <a:lnTo>
                      <a:pt x="212" y="79"/>
                    </a:lnTo>
                    <a:lnTo>
                      <a:pt x="210" y="75"/>
                    </a:lnTo>
                    <a:lnTo>
                      <a:pt x="210" y="74"/>
                    </a:lnTo>
                    <a:lnTo>
                      <a:pt x="202" y="68"/>
                    </a:lnTo>
                    <a:lnTo>
                      <a:pt x="200" y="68"/>
                    </a:lnTo>
                    <a:lnTo>
                      <a:pt x="182" y="78"/>
                    </a:lnTo>
                    <a:lnTo>
                      <a:pt x="163" y="76"/>
                    </a:lnTo>
                    <a:lnTo>
                      <a:pt x="148" y="67"/>
                    </a:lnTo>
                    <a:lnTo>
                      <a:pt x="137" y="62"/>
                    </a:lnTo>
                    <a:lnTo>
                      <a:pt x="135" y="63"/>
                    </a:lnTo>
                    <a:lnTo>
                      <a:pt x="130" y="68"/>
                    </a:lnTo>
                    <a:lnTo>
                      <a:pt x="124" y="76"/>
                    </a:lnTo>
                    <a:lnTo>
                      <a:pt x="114" y="77"/>
                    </a:lnTo>
                    <a:lnTo>
                      <a:pt x="109" y="73"/>
                    </a:lnTo>
                    <a:lnTo>
                      <a:pt x="109" y="72"/>
                    </a:lnTo>
                    <a:lnTo>
                      <a:pt x="104" y="69"/>
                    </a:lnTo>
                    <a:lnTo>
                      <a:pt x="103" y="69"/>
                    </a:lnTo>
                    <a:lnTo>
                      <a:pt x="68" y="89"/>
                    </a:lnTo>
                    <a:lnTo>
                      <a:pt x="67" y="90"/>
                    </a:lnTo>
                    <a:lnTo>
                      <a:pt x="64" y="89"/>
                    </a:lnTo>
                    <a:lnTo>
                      <a:pt x="58" y="81"/>
                    </a:lnTo>
                    <a:lnTo>
                      <a:pt x="57" y="73"/>
                    </a:lnTo>
                    <a:lnTo>
                      <a:pt x="54" y="64"/>
                    </a:lnTo>
                    <a:lnTo>
                      <a:pt x="54" y="63"/>
                    </a:lnTo>
                    <a:lnTo>
                      <a:pt x="46" y="52"/>
                    </a:lnTo>
                    <a:lnTo>
                      <a:pt x="37" y="36"/>
                    </a:lnTo>
                    <a:lnTo>
                      <a:pt x="36" y="26"/>
                    </a:lnTo>
                    <a:lnTo>
                      <a:pt x="36" y="2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4" name="Freeform 77">
                <a:extLst>
                  <a:ext uri="{FF2B5EF4-FFF2-40B4-BE49-F238E27FC236}">
                    <a16:creationId xmlns:a16="http://schemas.microsoft.com/office/drawing/2014/main" id="{A213C5BC-E688-49B6-BB93-01D8357B27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1" y="669"/>
                <a:ext cx="0" cy="0"/>
              </a:xfrm>
              <a:custGeom>
                <a:avLst/>
                <a:gdLst>
                  <a:gd name="T0" fmla="*/ 0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5" name="Freeform 78">
                <a:extLst>
                  <a:ext uri="{FF2B5EF4-FFF2-40B4-BE49-F238E27FC236}">
                    <a16:creationId xmlns:a16="http://schemas.microsoft.com/office/drawing/2014/main" id="{88F3F9D0-C5F5-452E-AB86-6D5623F52E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1" y="669"/>
                <a:ext cx="0" cy="1"/>
              </a:xfrm>
              <a:custGeom>
                <a:avLst/>
                <a:gdLst>
                  <a:gd name="T0" fmla="*/ 2 w 2"/>
                  <a:gd name="T1" fmla="*/ 0 h 4"/>
                  <a:gd name="T2" fmla="*/ 0 w 2"/>
                  <a:gd name="T3" fmla="*/ 1 h 4"/>
                  <a:gd name="T4" fmla="*/ 1 w 2"/>
                  <a:gd name="T5" fmla="*/ 4 h 4"/>
                  <a:gd name="T6" fmla="*/ 2 w 2"/>
                  <a:gd name="T7" fmla="*/ 4 h 4"/>
                  <a:gd name="T8" fmla="*/ 2 w 2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0" y="1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6" name="Rectangle 79">
                <a:extLst>
                  <a:ext uri="{FF2B5EF4-FFF2-40B4-BE49-F238E27FC236}">
                    <a16:creationId xmlns:a16="http://schemas.microsoft.com/office/drawing/2014/main" id="{C7EF73B7-217E-422C-A5DA-06EBDE3130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41" y="670"/>
                <a:ext cx="1" cy="1"/>
              </a:xfrm>
              <a:prstGeom prst="rect">
                <a:avLst/>
              </a:pr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7" name="Freeform 80">
                <a:extLst>
                  <a:ext uri="{FF2B5EF4-FFF2-40B4-BE49-F238E27FC236}">
                    <a16:creationId xmlns:a16="http://schemas.microsoft.com/office/drawing/2014/main" id="{3B91CDD4-5905-4CF8-817F-57DDD6BAF1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" y="675"/>
                <a:ext cx="1" cy="1"/>
              </a:xfrm>
              <a:custGeom>
                <a:avLst/>
                <a:gdLst>
                  <a:gd name="T0" fmla="*/ 5 w 5"/>
                  <a:gd name="T1" fmla="*/ 0 h 5"/>
                  <a:gd name="T2" fmla="*/ 2 w 5"/>
                  <a:gd name="T3" fmla="*/ 2 h 5"/>
                  <a:gd name="T4" fmla="*/ 0 w 5"/>
                  <a:gd name="T5" fmla="*/ 5 h 5"/>
                  <a:gd name="T6" fmla="*/ 5 w 5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5" y="0"/>
                    </a:moveTo>
                    <a:lnTo>
                      <a:pt x="2" y="2"/>
                    </a:lnTo>
                    <a:lnTo>
                      <a:pt x="0" y="5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8" name="Freeform 81">
                <a:extLst>
                  <a:ext uri="{FF2B5EF4-FFF2-40B4-BE49-F238E27FC236}">
                    <a16:creationId xmlns:a16="http://schemas.microsoft.com/office/drawing/2014/main" id="{6698CED8-C37E-45C7-9C62-84167F2B89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740"/>
                <a:ext cx="43" cy="36"/>
              </a:xfrm>
              <a:custGeom>
                <a:avLst/>
                <a:gdLst>
                  <a:gd name="T0" fmla="*/ 283 w 301"/>
                  <a:gd name="T1" fmla="*/ 34 h 249"/>
                  <a:gd name="T2" fmla="*/ 298 w 301"/>
                  <a:gd name="T3" fmla="*/ 42 h 249"/>
                  <a:gd name="T4" fmla="*/ 300 w 301"/>
                  <a:gd name="T5" fmla="*/ 39 h 249"/>
                  <a:gd name="T6" fmla="*/ 298 w 301"/>
                  <a:gd name="T7" fmla="*/ 41 h 249"/>
                  <a:gd name="T8" fmla="*/ 295 w 301"/>
                  <a:gd name="T9" fmla="*/ 37 h 249"/>
                  <a:gd name="T10" fmla="*/ 268 w 301"/>
                  <a:gd name="T11" fmla="*/ 18 h 249"/>
                  <a:gd name="T12" fmla="*/ 266 w 301"/>
                  <a:gd name="T13" fmla="*/ 17 h 249"/>
                  <a:gd name="T14" fmla="*/ 253 w 301"/>
                  <a:gd name="T15" fmla="*/ 1 h 249"/>
                  <a:gd name="T16" fmla="*/ 219 w 301"/>
                  <a:gd name="T17" fmla="*/ 5 h 249"/>
                  <a:gd name="T18" fmla="*/ 210 w 301"/>
                  <a:gd name="T19" fmla="*/ 10 h 249"/>
                  <a:gd name="T20" fmla="*/ 206 w 301"/>
                  <a:gd name="T21" fmla="*/ 15 h 249"/>
                  <a:gd name="T22" fmla="*/ 209 w 301"/>
                  <a:gd name="T23" fmla="*/ 36 h 249"/>
                  <a:gd name="T24" fmla="*/ 198 w 301"/>
                  <a:gd name="T25" fmla="*/ 37 h 249"/>
                  <a:gd name="T26" fmla="*/ 190 w 301"/>
                  <a:gd name="T27" fmla="*/ 43 h 249"/>
                  <a:gd name="T28" fmla="*/ 193 w 301"/>
                  <a:gd name="T29" fmla="*/ 57 h 249"/>
                  <a:gd name="T30" fmla="*/ 182 w 301"/>
                  <a:gd name="T31" fmla="*/ 74 h 249"/>
                  <a:gd name="T32" fmla="*/ 177 w 301"/>
                  <a:gd name="T33" fmla="*/ 95 h 249"/>
                  <a:gd name="T34" fmla="*/ 187 w 301"/>
                  <a:gd name="T35" fmla="*/ 115 h 249"/>
                  <a:gd name="T36" fmla="*/ 186 w 301"/>
                  <a:gd name="T37" fmla="*/ 122 h 249"/>
                  <a:gd name="T38" fmla="*/ 174 w 301"/>
                  <a:gd name="T39" fmla="*/ 134 h 249"/>
                  <a:gd name="T40" fmla="*/ 101 w 301"/>
                  <a:gd name="T41" fmla="*/ 162 h 249"/>
                  <a:gd name="T42" fmla="*/ 52 w 301"/>
                  <a:gd name="T43" fmla="*/ 191 h 249"/>
                  <a:gd name="T44" fmla="*/ 47 w 301"/>
                  <a:gd name="T45" fmla="*/ 210 h 249"/>
                  <a:gd name="T46" fmla="*/ 35 w 301"/>
                  <a:gd name="T47" fmla="*/ 228 h 249"/>
                  <a:gd name="T48" fmla="*/ 30 w 301"/>
                  <a:gd name="T49" fmla="*/ 229 h 249"/>
                  <a:gd name="T50" fmla="*/ 18 w 301"/>
                  <a:gd name="T51" fmla="*/ 227 h 249"/>
                  <a:gd name="T52" fmla="*/ 4 w 301"/>
                  <a:gd name="T53" fmla="*/ 233 h 249"/>
                  <a:gd name="T54" fmla="*/ 1 w 301"/>
                  <a:gd name="T55" fmla="*/ 249 h 249"/>
                  <a:gd name="T56" fmla="*/ 6 w 301"/>
                  <a:gd name="T57" fmla="*/ 236 h 249"/>
                  <a:gd name="T58" fmla="*/ 19 w 301"/>
                  <a:gd name="T59" fmla="*/ 230 h 249"/>
                  <a:gd name="T60" fmla="*/ 34 w 301"/>
                  <a:gd name="T61" fmla="*/ 232 h 249"/>
                  <a:gd name="T62" fmla="*/ 45 w 301"/>
                  <a:gd name="T63" fmla="*/ 223 h 249"/>
                  <a:gd name="T64" fmla="*/ 50 w 301"/>
                  <a:gd name="T65" fmla="*/ 210 h 249"/>
                  <a:gd name="T66" fmla="*/ 56 w 301"/>
                  <a:gd name="T67" fmla="*/ 192 h 249"/>
                  <a:gd name="T68" fmla="*/ 69 w 301"/>
                  <a:gd name="T69" fmla="*/ 182 h 249"/>
                  <a:gd name="T70" fmla="*/ 165 w 301"/>
                  <a:gd name="T71" fmla="*/ 149 h 249"/>
                  <a:gd name="T72" fmla="*/ 190 w 301"/>
                  <a:gd name="T73" fmla="*/ 123 h 249"/>
                  <a:gd name="T74" fmla="*/ 191 w 301"/>
                  <a:gd name="T75" fmla="*/ 115 h 249"/>
                  <a:gd name="T76" fmla="*/ 186 w 301"/>
                  <a:gd name="T77" fmla="*/ 108 h 249"/>
                  <a:gd name="T78" fmla="*/ 181 w 301"/>
                  <a:gd name="T79" fmla="*/ 95 h 249"/>
                  <a:gd name="T80" fmla="*/ 185 w 301"/>
                  <a:gd name="T81" fmla="*/ 76 h 249"/>
                  <a:gd name="T82" fmla="*/ 196 w 301"/>
                  <a:gd name="T83" fmla="*/ 58 h 249"/>
                  <a:gd name="T84" fmla="*/ 194 w 301"/>
                  <a:gd name="T85" fmla="*/ 43 h 249"/>
                  <a:gd name="T86" fmla="*/ 200 w 301"/>
                  <a:gd name="T87" fmla="*/ 40 h 249"/>
                  <a:gd name="T88" fmla="*/ 215 w 301"/>
                  <a:gd name="T89" fmla="*/ 34 h 249"/>
                  <a:gd name="T90" fmla="*/ 209 w 301"/>
                  <a:gd name="T91" fmla="*/ 16 h 249"/>
                  <a:gd name="T92" fmla="*/ 219 w 301"/>
                  <a:gd name="T93" fmla="*/ 8 h 249"/>
                  <a:gd name="T94" fmla="*/ 252 w 301"/>
                  <a:gd name="T95" fmla="*/ 9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1" h="249">
                    <a:moveTo>
                      <a:pt x="266" y="21"/>
                    </a:moveTo>
                    <a:lnTo>
                      <a:pt x="282" y="34"/>
                    </a:lnTo>
                    <a:lnTo>
                      <a:pt x="283" y="34"/>
                    </a:lnTo>
                    <a:lnTo>
                      <a:pt x="292" y="40"/>
                    </a:lnTo>
                    <a:lnTo>
                      <a:pt x="293" y="40"/>
                    </a:lnTo>
                    <a:lnTo>
                      <a:pt x="298" y="42"/>
                    </a:lnTo>
                    <a:lnTo>
                      <a:pt x="300" y="41"/>
                    </a:lnTo>
                    <a:lnTo>
                      <a:pt x="301" y="39"/>
                    </a:lnTo>
                    <a:lnTo>
                      <a:pt x="300" y="39"/>
                    </a:lnTo>
                    <a:lnTo>
                      <a:pt x="299" y="38"/>
                    </a:lnTo>
                    <a:lnTo>
                      <a:pt x="299" y="40"/>
                    </a:lnTo>
                    <a:lnTo>
                      <a:pt x="298" y="41"/>
                    </a:lnTo>
                    <a:lnTo>
                      <a:pt x="296" y="40"/>
                    </a:lnTo>
                    <a:lnTo>
                      <a:pt x="296" y="39"/>
                    </a:lnTo>
                    <a:lnTo>
                      <a:pt x="295" y="37"/>
                    </a:lnTo>
                    <a:lnTo>
                      <a:pt x="294" y="37"/>
                    </a:lnTo>
                    <a:lnTo>
                      <a:pt x="284" y="31"/>
                    </a:lnTo>
                    <a:lnTo>
                      <a:pt x="268" y="18"/>
                    </a:lnTo>
                    <a:lnTo>
                      <a:pt x="267" y="18"/>
                    </a:lnTo>
                    <a:lnTo>
                      <a:pt x="267" y="17"/>
                    </a:lnTo>
                    <a:lnTo>
                      <a:pt x="266" y="17"/>
                    </a:lnTo>
                    <a:lnTo>
                      <a:pt x="255" y="7"/>
                    </a:lnTo>
                    <a:lnTo>
                      <a:pt x="255" y="5"/>
                    </a:lnTo>
                    <a:lnTo>
                      <a:pt x="253" y="1"/>
                    </a:lnTo>
                    <a:lnTo>
                      <a:pt x="251" y="0"/>
                    </a:lnTo>
                    <a:lnTo>
                      <a:pt x="239" y="1"/>
                    </a:lnTo>
                    <a:lnTo>
                      <a:pt x="219" y="5"/>
                    </a:lnTo>
                    <a:lnTo>
                      <a:pt x="218" y="5"/>
                    </a:lnTo>
                    <a:lnTo>
                      <a:pt x="210" y="9"/>
                    </a:lnTo>
                    <a:lnTo>
                      <a:pt x="210" y="10"/>
                    </a:lnTo>
                    <a:lnTo>
                      <a:pt x="207" y="12"/>
                    </a:lnTo>
                    <a:lnTo>
                      <a:pt x="207" y="13"/>
                    </a:lnTo>
                    <a:lnTo>
                      <a:pt x="206" y="15"/>
                    </a:lnTo>
                    <a:lnTo>
                      <a:pt x="206" y="18"/>
                    </a:lnTo>
                    <a:lnTo>
                      <a:pt x="212" y="32"/>
                    </a:lnTo>
                    <a:lnTo>
                      <a:pt x="209" y="36"/>
                    </a:lnTo>
                    <a:lnTo>
                      <a:pt x="206" y="36"/>
                    </a:lnTo>
                    <a:lnTo>
                      <a:pt x="200" y="37"/>
                    </a:lnTo>
                    <a:lnTo>
                      <a:pt x="198" y="37"/>
                    </a:lnTo>
                    <a:lnTo>
                      <a:pt x="192" y="38"/>
                    </a:lnTo>
                    <a:lnTo>
                      <a:pt x="191" y="40"/>
                    </a:lnTo>
                    <a:lnTo>
                      <a:pt x="190" y="43"/>
                    </a:lnTo>
                    <a:lnTo>
                      <a:pt x="190" y="44"/>
                    </a:lnTo>
                    <a:lnTo>
                      <a:pt x="192" y="48"/>
                    </a:lnTo>
                    <a:lnTo>
                      <a:pt x="193" y="57"/>
                    </a:lnTo>
                    <a:lnTo>
                      <a:pt x="188" y="68"/>
                    </a:lnTo>
                    <a:lnTo>
                      <a:pt x="183" y="74"/>
                    </a:lnTo>
                    <a:lnTo>
                      <a:pt x="182" y="74"/>
                    </a:lnTo>
                    <a:lnTo>
                      <a:pt x="178" y="82"/>
                    </a:lnTo>
                    <a:lnTo>
                      <a:pt x="177" y="83"/>
                    </a:lnTo>
                    <a:lnTo>
                      <a:pt x="177" y="95"/>
                    </a:lnTo>
                    <a:lnTo>
                      <a:pt x="183" y="109"/>
                    </a:lnTo>
                    <a:lnTo>
                      <a:pt x="183" y="110"/>
                    </a:lnTo>
                    <a:lnTo>
                      <a:pt x="187" y="115"/>
                    </a:lnTo>
                    <a:lnTo>
                      <a:pt x="188" y="116"/>
                    </a:lnTo>
                    <a:lnTo>
                      <a:pt x="186" y="120"/>
                    </a:lnTo>
                    <a:lnTo>
                      <a:pt x="186" y="122"/>
                    </a:lnTo>
                    <a:lnTo>
                      <a:pt x="184" y="125"/>
                    </a:lnTo>
                    <a:lnTo>
                      <a:pt x="175" y="134"/>
                    </a:lnTo>
                    <a:lnTo>
                      <a:pt x="174" y="134"/>
                    </a:lnTo>
                    <a:lnTo>
                      <a:pt x="163" y="146"/>
                    </a:lnTo>
                    <a:lnTo>
                      <a:pt x="102" y="162"/>
                    </a:lnTo>
                    <a:lnTo>
                      <a:pt x="101" y="162"/>
                    </a:lnTo>
                    <a:lnTo>
                      <a:pt x="93" y="165"/>
                    </a:lnTo>
                    <a:lnTo>
                      <a:pt x="56" y="187"/>
                    </a:lnTo>
                    <a:lnTo>
                      <a:pt x="52" y="191"/>
                    </a:lnTo>
                    <a:lnTo>
                      <a:pt x="50" y="196"/>
                    </a:lnTo>
                    <a:lnTo>
                      <a:pt x="50" y="197"/>
                    </a:lnTo>
                    <a:lnTo>
                      <a:pt x="47" y="210"/>
                    </a:lnTo>
                    <a:lnTo>
                      <a:pt x="43" y="221"/>
                    </a:lnTo>
                    <a:lnTo>
                      <a:pt x="37" y="227"/>
                    </a:lnTo>
                    <a:lnTo>
                      <a:pt x="35" y="228"/>
                    </a:lnTo>
                    <a:lnTo>
                      <a:pt x="34" y="228"/>
                    </a:lnTo>
                    <a:lnTo>
                      <a:pt x="33" y="229"/>
                    </a:lnTo>
                    <a:lnTo>
                      <a:pt x="30" y="229"/>
                    </a:lnTo>
                    <a:lnTo>
                      <a:pt x="21" y="226"/>
                    </a:lnTo>
                    <a:lnTo>
                      <a:pt x="20" y="227"/>
                    </a:lnTo>
                    <a:lnTo>
                      <a:pt x="18" y="227"/>
                    </a:lnTo>
                    <a:lnTo>
                      <a:pt x="14" y="229"/>
                    </a:lnTo>
                    <a:lnTo>
                      <a:pt x="6" y="232"/>
                    </a:lnTo>
                    <a:lnTo>
                      <a:pt x="4" y="233"/>
                    </a:lnTo>
                    <a:lnTo>
                      <a:pt x="4" y="234"/>
                    </a:lnTo>
                    <a:lnTo>
                      <a:pt x="0" y="239"/>
                    </a:lnTo>
                    <a:lnTo>
                      <a:pt x="1" y="249"/>
                    </a:lnTo>
                    <a:lnTo>
                      <a:pt x="3" y="249"/>
                    </a:lnTo>
                    <a:lnTo>
                      <a:pt x="3" y="241"/>
                    </a:lnTo>
                    <a:lnTo>
                      <a:pt x="6" y="236"/>
                    </a:lnTo>
                    <a:lnTo>
                      <a:pt x="7" y="235"/>
                    </a:lnTo>
                    <a:lnTo>
                      <a:pt x="15" y="232"/>
                    </a:lnTo>
                    <a:lnTo>
                      <a:pt x="19" y="230"/>
                    </a:lnTo>
                    <a:lnTo>
                      <a:pt x="21" y="230"/>
                    </a:lnTo>
                    <a:lnTo>
                      <a:pt x="30" y="232"/>
                    </a:lnTo>
                    <a:lnTo>
                      <a:pt x="34" y="232"/>
                    </a:lnTo>
                    <a:lnTo>
                      <a:pt x="38" y="230"/>
                    </a:lnTo>
                    <a:lnTo>
                      <a:pt x="39" y="230"/>
                    </a:lnTo>
                    <a:lnTo>
                      <a:pt x="45" y="223"/>
                    </a:lnTo>
                    <a:lnTo>
                      <a:pt x="46" y="223"/>
                    </a:lnTo>
                    <a:lnTo>
                      <a:pt x="50" y="211"/>
                    </a:lnTo>
                    <a:lnTo>
                      <a:pt x="50" y="210"/>
                    </a:lnTo>
                    <a:lnTo>
                      <a:pt x="53" y="197"/>
                    </a:lnTo>
                    <a:lnTo>
                      <a:pt x="55" y="192"/>
                    </a:lnTo>
                    <a:lnTo>
                      <a:pt x="56" y="192"/>
                    </a:lnTo>
                    <a:lnTo>
                      <a:pt x="58" y="189"/>
                    </a:lnTo>
                    <a:lnTo>
                      <a:pt x="60" y="189"/>
                    </a:lnTo>
                    <a:lnTo>
                      <a:pt x="69" y="182"/>
                    </a:lnTo>
                    <a:lnTo>
                      <a:pt x="95" y="168"/>
                    </a:lnTo>
                    <a:lnTo>
                      <a:pt x="103" y="165"/>
                    </a:lnTo>
                    <a:lnTo>
                      <a:pt x="165" y="149"/>
                    </a:lnTo>
                    <a:lnTo>
                      <a:pt x="187" y="127"/>
                    </a:lnTo>
                    <a:lnTo>
                      <a:pt x="189" y="123"/>
                    </a:lnTo>
                    <a:lnTo>
                      <a:pt x="190" y="123"/>
                    </a:lnTo>
                    <a:lnTo>
                      <a:pt x="190" y="121"/>
                    </a:lnTo>
                    <a:lnTo>
                      <a:pt x="191" y="116"/>
                    </a:lnTo>
                    <a:lnTo>
                      <a:pt x="191" y="115"/>
                    </a:lnTo>
                    <a:lnTo>
                      <a:pt x="190" y="114"/>
                    </a:lnTo>
                    <a:lnTo>
                      <a:pt x="190" y="113"/>
                    </a:lnTo>
                    <a:lnTo>
                      <a:pt x="186" y="108"/>
                    </a:lnTo>
                    <a:lnTo>
                      <a:pt x="182" y="98"/>
                    </a:lnTo>
                    <a:lnTo>
                      <a:pt x="182" y="97"/>
                    </a:lnTo>
                    <a:lnTo>
                      <a:pt x="181" y="95"/>
                    </a:lnTo>
                    <a:lnTo>
                      <a:pt x="181" y="94"/>
                    </a:lnTo>
                    <a:lnTo>
                      <a:pt x="181" y="83"/>
                    </a:lnTo>
                    <a:lnTo>
                      <a:pt x="185" y="76"/>
                    </a:lnTo>
                    <a:lnTo>
                      <a:pt x="191" y="70"/>
                    </a:lnTo>
                    <a:lnTo>
                      <a:pt x="191" y="69"/>
                    </a:lnTo>
                    <a:lnTo>
                      <a:pt x="196" y="58"/>
                    </a:lnTo>
                    <a:lnTo>
                      <a:pt x="196" y="57"/>
                    </a:lnTo>
                    <a:lnTo>
                      <a:pt x="195" y="47"/>
                    </a:lnTo>
                    <a:lnTo>
                      <a:pt x="194" y="43"/>
                    </a:lnTo>
                    <a:lnTo>
                      <a:pt x="194" y="41"/>
                    </a:lnTo>
                    <a:lnTo>
                      <a:pt x="199" y="40"/>
                    </a:lnTo>
                    <a:lnTo>
                      <a:pt x="200" y="40"/>
                    </a:lnTo>
                    <a:lnTo>
                      <a:pt x="206" y="39"/>
                    </a:lnTo>
                    <a:lnTo>
                      <a:pt x="211" y="39"/>
                    </a:lnTo>
                    <a:lnTo>
                      <a:pt x="215" y="34"/>
                    </a:lnTo>
                    <a:lnTo>
                      <a:pt x="215" y="31"/>
                    </a:lnTo>
                    <a:lnTo>
                      <a:pt x="209" y="17"/>
                    </a:lnTo>
                    <a:lnTo>
                      <a:pt x="209" y="16"/>
                    </a:lnTo>
                    <a:lnTo>
                      <a:pt x="210" y="14"/>
                    </a:lnTo>
                    <a:lnTo>
                      <a:pt x="212" y="12"/>
                    </a:lnTo>
                    <a:lnTo>
                      <a:pt x="219" y="8"/>
                    </a:lnTo>
                    <a:lnTo>
                      <a:pt x="250" y="3"/>
                    </a:lnTo>
                    <a:lnTo>
                      <a:pt x="252" y="6"/>
                    </a:lnTo>
                    <a:lnTo>
                      <a:pt x="252" y="9"/>
                    </a:lnTo>
                    <a:lnTo>
                      <a:pt x="259" y="14"/>
                    </a:lnTo>
                    <a:lnTo>
                      <a:pt x="266" y="2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9" name="Freeform 82">
                <a:extLst>
                  <a:ext uri="{FF2B5EF4-FFF2-40B4-BE49-F238E27FC236}">
                    <a16:creationId xmlns:a16="http://schemas.microsoft.com/office/drawing/2014/main" id="{3728C63A-D337-4412-861E-A21D6A1C59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9" y="776"/>
                <a:ext cx="14" cy="35"/>
              </a:xfrm>
              <a:custGeom>
                <a:avLst/>
                <a:gdLst>
                  <a:gd name="T0" fmla="*/ 61 w 98"/>
                  <a:gd name="T1" fmla="*/ 0 h 249"/>
                  <a:gd name="T2" fmla="*/ 67 w 98"/>
                  <a:gd name="T3" fmla="*/ 34 h 249"/>
                  <a:gd name="T4" fmla="*/ 81 w 98"/>
                  <a:gd name="T5" fmla="*/ 59 h 249"/>
                  <a:gd name="T6" fmla="*/ 83 w 98"/>
                  <a:gd name="T7" fmla="*/ 90 h 249"/>
                  <a:gd name="T8" fmla="*/ 86 w 98"/>
                  <a:gd name="T9" fmla="*/ 99 h 249"/>
                  <a:gd name="T10" fmla="*/ 94 w 98"/>
                  <a:gd name="T11" fmla="*/ 121 h 249"/>
                  <a:gd name="T12" fmla="*/ 83 w 98"/>
                  <a:gd name="T13" fmla="*/ 128 h 249"/>
                  <a:gd name="T14" fmla="*/ 56 w 98"/>
                  <a:gd name="T15" fmla="*/ 126 h 249"/>
                  <a:gd name="T16" fmla="*/ 47 w 98"/>
                  <a:gd name="T17" fmla="*/ 131 h 249"/>
                  <a:gd name="T18" fmla="*/ 43 w 98"/>
                  <a:gd name="T19" fmla="*/ 139 h 249"/>
                  <a:gd name="T20" fmla="*/ 28 w 98"/>
                  <a:gd name="T21" fmla="*/ 137 h 249"/>
                  <a:gd name="T22" fmla="*/ 25 w 98"/>
                  <a:gd name="T23" fmla="*/ 138 h 249"/>
                  <a:gd name="T24" fmla="*/ 19 w 98"/>
                  <a:gd name="T25" fmla="*/ 140 h 249"/>
                  <a:gd name="T26" fmla="*/ 12 w 98"/>
                  <a:gd name="T27" fmla="*/ 159 h 249"/>
                  <a:gd name="T28" fmla="*/ 14 w 98"/>
                  <a:gd name="T29" fmla="*/ 164 h 249"/>
                  <a:gd name="T30" fmla="*/ 16 w 98"/>
                  <a:gd name="T31" fmla="*/ 168 h 249"/>
                  <a:gd name="T32" fmla="*/ 18 w 98"/>
                  <a:gd name="T33" fmla="*/ 169 h 249"/>
                  <a:gd name="T34" fmla="*/ 24 w 98"/>
                  <a:gd name="T35" fmla="*/ 173 h 249"/>
                  <a:gd name="T36" fmla="*/ 22 w 98"/>
                  <a:gd name="T37" fmla="*/ 185 h 249"/>
                  <a:gd name="T38" fmla="*/ 20 w 98"/>
                  <a:gd name="T39" fmla="*/ 188 h 249"/>
                  <a:gd name="T40" fmla="*/ 15 w 98"/>
                  <a:gd name="T41" fmla="*/ 190 h 249"/>
                  <a:gd name="T42" fmla="*/ 1 w 98"/>
                  <a:gd name="T43" fmla="*/ 191 h 249"/>
                  <a:gd name="T44" fmla="*/ 0 w 98"/>
                  <a:gd name="T45" fmla="*/ 193 h 249"/>
                  <a:gd name="T46" fmla="*/ 1 w 98"/>
                  <a:gd name="T47" fmla="*/ 195 h 249"/>
                  <a:gd name="T48" fmla="*/ 2 w 98"/>
                  <a:gd name="T49" fmla="*/ 198 h 249"/>
                  <a:gd name="T50" fmla="*/ 7 w 98"/>
                  <a:gd name="T51" fmla="*/ 202 h 249"/>
                  <a:gd name="T52" fmla="*/ 18 w 98"/>
                  <a:gd name="T53" fmla="*/ 208 h 249"/>
                  <a:gd name="T54" fmla="*/ 29 w 98"/>
                  <a:gd name="T55" fmla="*/ 201 h 249"/>
                  <a:gd name="T56" fmla="*/ 37 w 98"/>
                  <a:gd name="T57" fmla="*/ 224 h 249"/>
                  <a:gd name="T58" fmla="*/ 18 w 98"/>
                  <a:gd name="T59" fmla="*/ 246 h 249"/>
                  <a:gd name="T60" fmla="*/ 21 w 98"/>
                  <a:gd name="T61" fmla="*/ 249 h 249"/>
                  <a:gd name="T62" fmla="*/ 36 w 98"/>
                  <a:gd name="T63" fmla="*/ 235 h 249"/>
                  <a:gd name="T64" fmla="*/ 38 w 98"/>
                  <a:gd name="T65" fmla="*/ 203 h 249"/>
                  <a:gd name="T66" fmla="*/ 30 w 98"/>
                  <a:gd name="T67" fmla="*/ 198 h 249"/>
                  <a:gd name="T68" fmla="*/ 18 w 98"/>
                  <a:gd name="T69" fmla="*/ 205 h 249"/>
                  <a:gd name="T70" fmla="*/ 16 w 98"/>
                  <a:gd name="T71" fmla="*/ 206 h 249"/>
                  <a:gd name="T72" fmla="*/ 17 w 98"/>
                  <a:gd name="T73" fmla="*/ 205 h 249"/>
                  <a:gd name="T74" fmla="*/ 9 w 98"/>
                  <a:gd name="T75" fmla="*/ 200 h 249"/>
                  <a:gd name="T76" fmla="*/ 4 w 98"/>
                  <a:gd name="T77" fmla="*/ 196 h 249"/>
                  <a:gd name="T78" fmla="*/ 16 w 98"/>
                  <a:gd name="T79" fmla="*/ 193 h 249"/>
                  <a:gd name="T80" fmla="*/ 21 w 98"/>
                  <a:gd name="T81" fmla="*/ 191 h 249"/>
                  <a:gd name="T82" fmla="*/ 23 w 98"/>
                  <a:gd name="T83" fmla="*/ 190 h 249"/>
                  <a:gd name="T84" fmla="*/ 27 w 98"/>
                  <a:gd name="T85" fmla="*/ 180 h 249"/>
                  <a:gd name="T86" fmla="*/ 28 w 98"/>
                  <a:gd name="T87" fmla="*/ 176 h 249"/>
                  <a:gd name="T88" fmla="*/ 26 w 98"/>
                  <a:gd name="T89" fmla="*/ 171 h 249"/>
                  <a:gd name="T90" fmla="*/ 23 w 98"/>
                  <a:gd name="T91" fmla="*/ 169 h 249"/>
                  <a:gd name="T92" fmla="*/ 18 w 98"/>
                  <a:gd name="T93" fmla="*/ 163 h 249"/>
                  <a:gd name="T94" fmla="*/ 16 w 98"/>
                  <a:gd name="T95" fmla="*/ 160 h 249"/>
                  <a:gd name="T96" fmla="*/ 15 w 98"/>
                  <a:gd name="T97" fmla="*/ 158 h 249"/>
                  <a:gd name="T98" fmla="*/ 22 w 98"/>
                  <a:gd name="T99" fmla="*/ 142 h 249"/>
                  <a:gd name="T100" fmla="*/ 28 w 98"/>
                  <a:gd name="T101" fmla="*/ 141 h 249"/>
                  <a:gd name="T102" fmla="*/ 37 w 98"/>
                  <a:gd name="T103" fmla="*/ 143 h 249"/>
                  <a:gd name="T104" fmla="*/ 45 w 98"/>
                  <a:gd name="T105" fmla="*/ 141 h 249"/>
                  <a:gd name="T106" fmla="*/ 53 w 98"/>
                  <a:gd name="T107" fmla="*/ 131 h 249"/>
                  <a:gd name="T108" fmla="*/ 78 w 98"/>
                  <a:gd name="T109" fmla="*/ 132 h 249"/>
                  <a:gd name="T110" fmla="*/ 83 w 98"/>
                  <a:gd name="T111" fmla="*/ 131 h 249"/>
                  <a:gd name="T112" fmla="*/ 97 w 98"/>
                  <a:gd name="T113" fmla="*/ 123 h 249"/>
                  <a:gd name="T114" fmla="*/ 86 w 98"/>
                  <a:gd name="T115" fmla="*/ 89 h 249"/>
                  <a:gd name="T116" fmla="*/ 84 w 98"/>
                  <a:gd name="T117" fmla="*/ 58 h 249"/>
                  <a:gd name="T118" fmla="*/ 74 w 98"/>
                  <a:gd name="T119" fmla="*/ 38 h 249"/>
                  <a:gd name="T120" fmla="*/ 64 w 98"/>
                  <a:gd name="T121" fmla="*/ 27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" h="249">
                    <a:moveTo>
                      <a:pt x="63" y="0"/>
                    </a:moveTo>
                    <a:lnTo>
                      <a:pt x="61" y="0"/>
                    </a:lnTo>
                    <a:lnTo>
                      <a:pt x="61" y="29"/>
                    </a:lnTo>
                    <a:lnTo>
                      <a:pt x="67" y="34"/>
                    </a:lnTo>
                    <a:lnTo>
                      <a:pt x="75" y="44"/>
                    </a:lnTo>
                    <a:lnTo>
                      <a:pt x="81" y="59"/>
                    </a:lnTo>
                    <a:lnTo>
                      <a:pt x="83" y="69"/>
                    </a:lnTo>
                    <a:lnTo>
                      <a:pt x="83" y="90"/>
                    </a:lnTo>
                    <a:lnTo>
                      <a:pt x="85" y="98"/>
                    </a:lnTo>
                    <a:lnTo>
                      <a:pt x="86" y="99"/>
                    </a:lnTo>
                    <a:lnTo>
                      <a:pt x="91" y="110"/>
                    </a:lnTo>
                    <a:lnTo>
                      <a:pt x="94" y="121"/>
                    </a:lnTo>
                    <a:lnTo>
                      <a:pt x="89" y="126"/>
                    </a:lnTo>
                    <a:lnTo>
                      <a:pt x="83" y="128"/>
                    </a:lnTo>
                    <a:lnTo>
                      <a:pt x="78" y="128"/>
                    </a:lnTo>
                    <a:lnTo>
                      <a:pt x="56" y="126"/>
                    </a:lnTo>
                    <a:lnTo>
                      <a:pt x="55" y="126"/>
                    </a:lnTo>
                    <a:lnTo>
                      <a:pt x="47" y="131"/>
                    </a:lnTo>
                    <a:lnTo>
                      <a:pt x="46" y="132"/>
                    </a:lnTo>
                    <a:lnTo>
                      <a:pt x="43" y="139"/>
                    </a:lnTo>
                    <a:lnTo>
                      <a:pt x="37" y="140"/>
                    </a:lnTo>
                    <a:lnTo>
                      <a:pt x="28" y="137"/>
                    </a:lnTo>
                    <a:lnTo>
                      <a:pt x="27" y="137"/>
                    </a:lnTo>
                    <a:lnTo>
                      <a:pt x="25" y="138"/>
                    </a:lnTo>
                    <a:lnTo>
                      <a:pt x="21" y="139"/>
                    </a:lnTo>
                    <a:lnTo>
                      <a:pt x="19" y="140"/>
                    </a:lnTo>
                    <a:lnTo>
                      <a:pt x="12" y="154"/>
                    </a:lnTo>
                    <a:lnTo>
                      <a:pt x="12" y="159"/>
                    </a:lnTo>
                    <a:lnTo>
                      <a:pt x="14" y="163"/>
                    </a:lnTo>
                    <a:lnTo>
                      <a:pt x="14" y="164"/>
                    </a:lnTo>
                    <a:lnTo>
                      <a:pt x="15" y="165"/>
                    </a:lnTo>
                    <a:lnTo>
                      <a:pt x="16" y="168"/>
                    </a:lnTo>
                    <a:lnTo>
                      <a:pt x="17" y="169"/>
                    </a:lnTo>
                    <a:lnTo>
                      <a:pt x="18" y="169"/>
                    </a:lnTo>
                    <a:lnTo>
                      <a:pt x="22" y="171"/>
                    </a:lnTo>
                    <a:lnTo>
                      <a:pt x="24" y="173"/>
                    </a:lnTo>
                    <a:lnTo>
                      <a:pt x="25" y="176"/>
                    </a:lnTo>
                    <a:lnTo>
                      <a:pt x="22" y="185"/>
                    </a:lnTo>
                    <a:lnTo>
                      <a:pt x="21" y="186"/>
                    </a:lnTo>
                    <a:lnTo>
                      <a:pt x="20" y="188"/>
                    </a:lnTo>
                    <a:lnTo>
                      <a:pt x="19" y="188"/>
                    </a:lnTo>
                    <a:lnTo>
                      <a:pt x="15" y="190"/>
                    </a:lnTo>
                    <a:lnTo>
                      <a:pt x="3" y="190"/>
                    </a:lnTo>
                    <a:lnTo>
                      <a:pt x="1" y="191"/>
                    </a:lnTo>
                    <a:lnTo>
                      <a:pt x="1" y="192"/>
                    </a:lnTo>
                    <a:lnTo>
                      <a:pt x="0" y="193"/>
                    </a:lnTo>
                    <a:lnTo>
                      <a:pt x="0" y="195"/>
                    </a:lnTo>
                    <a:lnTo>
                      <a:pt x="1" y="195"/>
                    </a:lnTo>
                    <a:lnTo>
                      <a:pt x="1" y="198"/>
                    </a:lnTo>
                    <a:lnTo>
                      <a:pt x="2" y="198"/>
                    </a:lnTo>
                    <a:lnTo>
                      <a:pt x="5" y="201"/>
                    </a:lnTo>
                    <a:lnTo>
                      <a:pt x="7" y="202"/>
                    </a:lnTo>
                    <a:lnTo>
                      <a:pt x="16" y="208"/>
                    </a:lnTo>
                    <a:lnTo>
                      <a:pt x="18" y="208"/>
                    </a:lnTo>
                    <a:lnTo>
                      <a:pt x="19" y="207"/>
                    </a:lnTo>
                    <a:lnTo>
                      <a:pt x="29" y="201"/>
                    </a:lnTo>
                    <a:lnTo>
                      <a:pt x="35" y="205"/>
                    </a:lnTo>
                    <a:lnTo>
                      <a:pt x="37" y="224"/>
                    </a:lnTo>
                    <a:lnTo>
                      <a:pt x="33" y="234"/>
                    </a:lnTo>
                    <a:lnTo>
                      <a:pt x="18" y="246"/>
                    </a:lnTo>
                    <a:lnTo>
                      <a:pt x="16" y="249"/>
                    </a:lnTo>
                    <a:lnTo>
                      <a:pt x="21" y="249"/>
                    </a:lnTo>
                    <a:lnTo>
                      <a:pt x="36" y="236"/>
                    </a:lnTo>
                    <a:lnTo>
                      <a:pt x="36" y="235"/>
                    </a:lnTo>
                    <a:lnTo>
                      <a:pt x="40" y="225"/>
                    </a:lnTo>
                    <a:lnTo>
                      <a:pt x="38" y="203"/>
                    </a:lnTo>
                    <a:lnTo>
                      <a:pt x="37" y="202"/>
                    </a:lnTo>
                    <a:lnTo>
                      <a:pt x="30" y="198"/>
                    </a:lnTo>
                    <a:lnTo>
                      <a:pt x="28" y="198"/>
                    </a:lnTo>
                    <a:lnTo>
                      <a:pt x="18" y="205"/>
                    </a:lnTo>
                    <a:lnTo>
                      <a:pt x="17" y="207"/>
                    </a:lnTo>
                    <a:lnTo>
                      <a:pt x="16" y="206"/>
                    </a:lnTo>
                    <a:lnTo>
                      <a:pt x="16" y="205"/>
                    </a:lnTo>
                    <a:lnTo>
                      <a:pt x="17" y="205"/>
                    </a:lnTo>
                    <a:lnTo>
                      <a:pt x="18" y="205"/>
                    </a:lnTo>
                    <a:lnTo>
                      <a:pt x="9" y="200"/>
                    </a:lnTo>
                    <a:lnTo>
                      <a:pt x="7" y="198"/>
                    </a:lnTo>
                    <a:lnTo>
                      <a:pt x="4" y="196"/>
                    </a:lnTo>
                    <a:lnTo>
                      <a:pt x="4" y="193"/>
                    </a:lnTo>
                    <a:lnTo>
                      <a:pt x="16" y="193"/>
                    </a:lnTo>
                    <a:lnTo>
                      <a:pt x="18" y="192"/>
                    </a:lnTo>
                    <a:lnTo>
                      <a:pt x="21" y="191"/>
                    </a:lnTo>
                    <a:lnTo>
                      <a:pt x="22" y="190"/>
                    </a:lnTo>
                    <a:lnTo>
                      <a:pt x="23" y="190"/>
                    </a:lnTo>
                    <a:lnTo>
                      <a:pt x="25" y="186"/>
                    </a:lnTo>
                    <a:lnTo>
                      <a:pt x="27" y="180"/>
                    </a:lnTo>
                    <a:lnTo>
                      <a:pt x="27" y="179"/>
                    </a:lnTo>
                    <a:lnTo>
                      <a:pt x="28" y="176"/>
                    </a:lnTo>
                    <a:lnTo>
                      <a:pt x="28" y="175"/>
                    </a:lnTo>
                    <a:lnTo>
                      <a:pt x="26" y="171"/>
                    </a:lnTo>
                    <a:lnTo>
                      <a:pt x="26" y="170"/>
                    </a:lnTo>
                    <a:lnTo>
                      <a:pt x="23" y="169"/>
                    </a:lnTo>
                    <a:lnTo>
                      <a:pt x="19" y="165"/>
                    </a:lnTo>
                    <a:lnTo>
                      <a:pt x="18" y="163"/>
                    </a:lnTo>
                    <a:lnTo>
                      <a:pt x="17" y="162"/>
                    </a:lnTo>
                    <a:lnTo>
                      <a:pt x="16" y="160"/>
                    </a:lnTo>
                    <a:lnTo>
                      <a:pt x="16" y="159"/>
                    </a:lnTo>
                    <a:lnTo>
                      <a:pt x="15" y="158"/>
                    </a:lnTo>
                    <a:lnTo>
                      <a:pt x="15" y="156"/>
                    </a:lnTo>
                    <a:lnTo>
                      <a:pt x="22" y="142"/>
                    </a:lnTo>
                    <a:lnTo>
                      <a:pt x="26" y="141"/>
                    </a:lnTo>
                    <a:lnTo>
                      <a:pt x="28" y="141"/>
                    </a:lnTo>
                    <a:lnTo>
                      <a:pt x="36" y="143"/>
                    </a:lnTo>
                    <a:lnTo>
                      <a:pt x="37" y="143"/>
                    </a:lnTo>
                    <a:lnTo>
                      <a:pt x="44" y="142"/>
                    </a:lnTo>
                    <a:lnTo>
                      <a:pt x="45" y="141"/>
                    </a:lnTo>
                    <a:lnTo>
                      <a:pt x="49" y="133"/>
                    </a:lnTo>
                    <a:lnTo>
                      <a:pt x="53" y="131"/>
                    </a:lnTo>
                    <a:lnTo>
                      <a:pt x="56" y="129"/>
                    </a:lnTo>
                    <a:lnTo>
                      <a:pt x="78" y="132"/>
                    </a:lnTo>
                    <a:lnTo>
                      <a:pt x="83" y="132"/>
                    </a:lnTo>
                    <a:lnTo>
                      <a:pt x="83" y="131"/>
                    </a:lnTo>
                    <a:lnTo>
                      <a:pt x="91" y="129"/>
                    </a:lnTo>
                    <a:lnTo>
                      <a:pt x="97" y="123"/>
                    </a:lnTo>
                    <a:lnTo>
                      <a:pt x="98" y="121"/>
                    </a:lnTo>
                    <a:lnTo>
                      <a:pt x="86" y="89"/>
                    </a:lnTo>
                    <a:lnTo>
                      <a:pt x="86" y="68"/>
                    </a:lnTo>
                    <a:lnTo>
                      <a:pt x="84" y="58"/>
                    </a:lnTo>
                    <a:lnTo>
                      <a:pt x="78" y="43"/>
                    </a:lnTo>
                    <a:lnTo>
                      <a:pt x="74" y="38"/>
                    </a:lnTo>
                    <a:lnTo>
                      <a:pt x="74" y="37"/>
                    </a:lnTo>
                    <a:lnTo>
                      <a:pt x="64" y="27"/>
                    </a:lnTo>
                    <a:lnTo>
                      <a:pt x="63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0" name="Freeform 83">
                <a:extLst>
                  <a:ext uri="{FF2B5EF4-FFF2-40B4-BE49-F238E27FC236}">
                    <a16:creationId xmlns:a16="http://schemas.microsoft.com/office/drawing/2014/main" id="{4CD51A24-2F07-4BE2-AF49-450A8CC186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847"/>
                <a:ext cx="25" cy="35"/>
              </a:xfrm>
              <a:custGeom>
                <a:avLst/>
                <a:gdLst>
                  <a:gd name="T0" fmla="*/ 26 w 170"/>
                  <a:gd name="T1" fmla="*/ 23 h 248"/>
                  <a:gd name="T2" fmla="*/ 5 w 170"/>
                  <a:gd name="T3" fmla="*/ 12 h 248"/>
                  <a:gd name="T4" fmla="*/ 3 w 170"/>
                  <a:gd name="T5" fmla="*/ 0 h 248"/>
                  <a:gd name="T6" fmla="*/ 0 w 170"/>
                  <a:gd name="T7" fmla="*/ 11 h 248"/>
                  <a:gd name="T8" fmla="*/ 15 w 170"/>
                  <a:gd name="T9" fmla="*/ 22 h 248"/>
                  <a:gd name="T10" fmla="*/ 27 w 170"/>
                  <a:gd name="T11" fmla="*/ 28 h 248"/>
                  <a:gd name="T12" fmla="*/ 24 w 170"/>
                  <a:gd name="T13" fmla="*/ 34 h 248"/>
                  <a:gd name="T14" fmla="*/ 13 w 170"/>
                  <a:gd name="T15" fmla="*/ 46 h 248"/>
                  <a:gd name="T16" fmla="*/ 33 w 170"/>
                  <a:gd name="T17" fmla="*/ 61 h 248"/>
                  <a:gd name="T18" fmla="*/ 31 w 170"/>
                  <a:gd name="T19" fmla="*/ 79 h 248"/>
                  <a:gd name="T20" fmla="*/ 35 w 170"/>
                  <a:gd name="T21" fmla="*/ 103 h 248"/>
                  <a:gd name="T22" fmla="*/ 47 w 170"/>
                  <a:gd name="T23" fmla="*/ 110 h 248"/>
                  <a:gd name="T24" fmla="*/ 69 w 170"/>
                  <a:gd name="T25" fmla="*/ 129 h 248"/>
                  <a:gd name="T26" fmla="*/ 65 w 170"/>
                  <a:gd name="T27" fmla="*/ 163 h 248"/>
                  <a:gd name="T28" fmla="*/ 85 w 170"/>
                  <a:gd name="T29" fmla="*/ 199 h 248"/>
                  <a:gd name="T30" fmla="*/ 90 w 170"/>
                  <a:gd name="T31" fmla="*/ 204 h 248"/>
                  <a:gd name="T32" fmla="*/ 104 w 170"/>
                  <a:gd name="T33" fmla="*/ 198 h 248"/>
                  <a:gd name="T34" fmla="*/ 104 w 170"/>
                  <a:gd name="T35" fmla="*/ 191 h 248"/>
                  <a:gd name="T36" fmla="*/ 96 w 170"/>
                  <a:gd name="T37" fmla="*/ 178 h 248"/>
                  <a:gd name="T38" fmla="*/ 98 w 170"/>
                  <a:gd name="T39" fmla="*/ 169 h 248"/>
                  <a:gd name="T40" fmla="*/ 108 w 170"/>
                  <a:gd name="T41" fmla="*/ 164 h 248"/>
                  <a:gd name="T42" fmla="*/ 111 w 170"/>
                  <a:gd name="T43" fmla="*/ 184 h 248"/>
                  <a:gd name="T44" fmla="*/ 122 w 170"/>
                  <a:gd name="T45" fmla="*/ 210 h 248"/>
                  <a:gd name="T46" fmla="*/ 127 w 170"/>
                  <a:gd name="T47" fmla="*/ 202 h 248"/>
                  <a:gd name="T48" fmla="*/ 134 w 170"/>
                  <a:gd name="T49" fmla="*/ 197 h 248"/>
                  <a:gd name="T50" fmla="*/ 163 w 170"/>
                  <a:gd name="T51" fmla="*/ 234 h 248"/>
                  <a:gd name="T52" fmla="*/ 170 w 170"/>
                  <a:gd name="T53" fmla="*/ 238 h 248"/>
                  <a:gd name="T54" fmla="*/ 166 w 170"/>
                  <a:gd name="T55" fmla="*/ 232 h 248"/>
                  <a:gd name="T56" fmla="*/ 138 w 170"/>
                  <a:gd name="T57" fmla="*/ 196 h 248"/>
                  <a:gd name="T58" fmla="*/ 128 w 170"/>
                  <a:gd name="T59" fmla="*/ 196 h 248"/>
                  <a:gd name="T60" fmla="*/ 122 w 170"/>
                  <a:gd name="T61" fmla="*/ 208 h 248"/>
                  <a:gd name="T62" fmla="*/ 121 w 170"/>
                  <a:gd name="T63" fmla="*/ 206 h 248"/>
                  <a:gd name="T64" fmla="*/ 112 w 170"/>
                  <a:gd name="T65" fmla="*/ 165 h 248"/>
                  <a:gd name="T66" fmla="*/ 105 w 170"/>
                  <a:gd name="T67" fmla="*/ 161 h 248"/>
                  <a:gd name="T68" fmla="*/ 96 w 170"/>
                  <a:gd name="T69" fmla="*/ 167 h 248"/>
                  <a:gd name="T70" fmla="*/ 93 w 170"/>
                  <a:gd name="T71" fmla="*/ 180 h 248"/>
                  <a:gd name="T72" fmla="*/ 99 w 170"/>
                  <a:gd name="T73" fmla="*/ 193 h 248"/>
                  <a:gd name="T74" fmla="*/ 105 w 170"/>
                  <a:gd name="T75" fmla="*/ 194 h 248"/>
                  <a:gd name="T76" fmla="*/ 99 w 170"/>
                  <a:gd name="T77" fmla="*/ 197 h 248"/>
                  <a:gd name="T78" fmla="*/ 90 w 170"/>
                  <a:gd name="T79" fmla="*/ 201 h 248"/>
                  <a:gd name="T80" fmla="*/ 82 w 170"/>
                  <a:gd name="T81" fmla="*/ 179 h 248"/>
                  <a:gd name="T82" fmla="*/ 72 w 170"/>
                  <a:gd name="T83" fmla="*/ 129 h 248"/>
                  <a:gd name="T84" fmla="*/ 60 w 170"/>
                  <a:gd name="T85" fmla="*/ 116 h 248"/>
                  <a:gd name="T86" fmla="*/ 45 w 170"/>
                  <a:gd name="T87" fmla="*/ 106 h 248"/>
                  <a:gd name="T88" fmla="*/ 31 w 170"/>
                  <a:gd name="T89" fmla="*/ 85 h 248"/>
                  <a:gd name="T90" fmla="*/ 39 w 170"/>
                  <a:gd name="T91" fmla="*/ 65 h 248"/>
                  <a:gd name="T92" fmla="*/ 35 w 170"/>
                  <a:gd name="T93" fmla="*/ 59 h 248"/>
                  <a:gd name="T94" fmla="*/ 29 w 170"/>
                  <a:gd name="T95" fmla="*/ 58 h 248"/>
                  <a:gd name="T96" fmla="*/ 17 w 170"/>
                  <a:gd name="T97" fmla="*/ 53 h 248"/>
                  <a:gd name="T98" fmla="*/ 16 w 170"/>
                  <a:gd name="T99" fmla="*/ 46 h 248"/>
                  <a:gd name="T100" fmla="*/ 29 w 170"/>
                  <a:gd name="T101" fmla="*/ 35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0" h="248">
                    <a:moveTo>
                      <a:pt x="30" y="26"/>
                    </a:moveTo>
                    <a:lnTo>
                      <a:pt x="29" y="26"/>
                    </a:lnTo>
                    <a:lnTo>
                      <a:pt x="28" y="24"/>
                    </a:lnTo>
                    <a:lnTo>
                      <a:pt x="26" y="23"/>
                    </a:lnTo>
                    <a:lnTo>
                      <a:pt x="26" y="22"/>
                    </a:lnTo>
                    <a:lnTo>
                      <a:pt x="24" y="22"/>
                    </a:lnTo>
                    <a:lnTo>
                      <a:pt x="17" y="19"/>
                    </a:lnTo>
                    <a:lnTo>
                      <a:pt x="5" y="12"/>
                    </a:lnTo>
                    <a:lnTo>
                      <a:pt x="4" y="11"/>
                    </a:lnTo>
                    <a:lnTo>
                      <a:pt x="4" y="3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1" y="2"/>
                    </a:lnTo>
                    <a:lnTo>
                      <a:pt x="1" y="5"/>
                    </a:lnTo>
                    <a:lnTo>
                      <a:pt x="0" y="5"/>
                    </a:lnTo>
                    <a:lnTo>
                      <a:pt x="0" y="11"/>
                    </a:lnTo>
                    <a:lnTo>
                      <a:pt x="1" y="12"/>
                    </a:lnTo>
                    <a:lnTo>
                      <a:pt x="1" y="13"/>
                    </a:lnTo>
                    <a:lnTo>
                      <a:pt x="2" y="14"/>
                    </a:lnTo>
                    <a:lnTo>
                      <a:pt x="15" y="22"/>
                    </a:lnTo>
                    <a:lnTo>
                      <a:pt x="23" y="25"/>
                    </a:lnTo>
                    <a:lnTo>
                      <a:pt x="24" y="25"/>
                    </a:lnTo>
                    <a:lnTo>
                      <a:pt x="25" y="27"/>
                    </a:lnTo>
                    <a:lnTo>
                      <a:pt x="27" y="28"/>
                    </a:lnTo>
                    <a:lnTo>
                      <a:pt x="27" y="30"/>
                    </a:lnTo>
                    <a:lnTo>
                      <a:pt x="26" y="33"/>
                    </a:lnTo>
                    <a:lnTo>
                      <a:pt x="25" y="34"/>
                    </a:lnTo>
                    <a:lnTo>
                      <a:pt x="24" y="34"/>
                    </a:lnTo>
                    <a:lnTo>
                      <a:pt x="17" y="44"/>
                    </a:lnTo>
                    <a:lnTo>
                      <a:pt x="14" y="44"/>
                    </a:lnTo>
                    <a:lnTo>
                      <a:pt x="13" y="45"/>
                    </a:lnTo>
                    <a:lnTo>
                      <a:pt x="13" y="46"/>
                    </a:lnTo>
                    <a:lnTo>
                      <a:pt x="14" y="54"/>
                    </a:lnTo>
                    <a:lnTo>
                      <a:pt x="15" y="57"/>
                    </a:lnTo>
                    <a:lnTo>
                      <a:pt x="19" y="61"/>
                    </a:lnTo>
                    <a:lnTo>
                      <a:pt x="33" y="61"/>
                    </a:lnTo>
                    <a:lnTo>
                      <a:pt x="33" y="62"/>
                    </a:lnTo>
                    <a:lnTo>
                      <a:pt x="35" y="64"/>
                    </a:lnTo>
                    <a:lnTo>
                      <a:pt x="35" y="69"/>
                    </a:lnTo>
                    <a:lnTo>
                      <a:pt x="31" y="79"/>
                    </a:lnTo>
                    <a:lnTo>
                      <a:pt x="28" y="84"/>
                    </a:lnTo>
                    <a:lnTo>
                      <a:pt x="27" y="85"/>
                    </a:lnTo>
                    <a:lnTo>
                      <a:pt x="29" y="94"/>
                    </a:lnTo>
                    <a:lnTo>
                      <a:pt x="35" y="103"/>
                    </a:lnTo>
                    <a:lnTo>
                      <a:pt x="36" y="104"/>
                    </a:lnTo>
                    <a:lnTo>
                      <a:pt x="42" y="107"/>
                    </a:lnTo>
                    <a:lnTo>
                      <a:pt x="44" y="109"/>
                    </a:lnTo>
                    <a:lnTo>
                      <a:pt x="47" y="110"/>
                    </a:lnTo>
                    <a:lnTo>
                      <a:pt x="57" y="118"/>
                    </a:lnTo>
                    <a:lnTo>
                      <a:pt x="58" y="118"/>
                    </a:lnTo>
                    <a:lnTo>
                      <a:pt x="58" y="120"/>
                    </a:lnTo>
                    <a:lnTo>
                      <a:pt x="69" y="129"/>
                    </a:lnTo>
                    <a:lnTo>
                      <a:pt x="63" y="151"/>
                    </a:lnTo>
                    <a:lnTo>
                      <a:pt x="63" y="155"/>
                    </a:lnTo>
                    <a:lnTo>
                      <a:pt x="64" y="160"/>
                    </a:lnTo>
                    <a:lnTo>
                      <a:pt x="65" y="163"/>
                    </a:lnTo>
                    <a:lnTo>
                      <a:pt x="70" y="172"/>
                    </a:lnTo>
                    <a:lnTo>
                      <a:pt x="79" y="181"/>
                    </a:lnTo>
                    <a:lnTo>
                      <a:pt x="85" y="197"/>
                    </a:lnTo>
                    <a:lnTo>
                      <a:pt x="85" y="199"/>
                    </a:lnTo>
                    <a:lnTo>
                      <a:pt x="86" y="201"/>
                    </a:lnTo>
                    <a:lnTo>
                      <a:pt x="88" y="203"/>
                    </a:lnTo>
                    <a:lnTo>
                      <a:pt x="89" y="203"/>
                    </a:lnTo>
                    <a:lnTo>
                      <a:pt x="90" y="204"/>
                    </a:lnTo>
                    <a:lnTo>
                      <a:pt x="96" y="204"/>
                    </a:lnTo>
                    <a:lnTo>
                      <a:pt x="98" y="203"/>
                    </a:lnTo>
                    <a:lnTo>
                      <a:pt x="101" y="200"/>
                    </a:lnTo>
                    <a:lnTo>
                      <a:pt x="104" y="198"/>
                    </a:lnTo>
                    <a:lnTo>
                      <a:pt x="105" y="197"/>
                    </a:lnTo>
                    <a:lnTo>
                      <a:pt x="105" y="196"/>
                    </a:lnTo>
                    <a:lnTo>
                      <a:pt x="107" y="194"/>
                    </a:lnTo>
                    <a:lnTo>
                      <a:pt x="104" y="191"/>
                    </a:lnTo>
                    <a:lnTo>
                      <a:pt x="102" y="191"/>
                    </a:lnTo>
                    <a:lnTo>
                      <a:pt x="99" y="188"/>
                    </a:lnTo>
                    <a:lnTo>
                      <a:pt x="96" y="179"/>
                    </a:lnTo>
                    <a:lnTo>
                      <a:pt x="96" y="178"/>
                    </a:lnTo>
                    <a:lnTo>
                      <a:pt x="95" y="177"/>
                    </a:lnTo>
                    <a:lnTo>
                      <a:pt x="95" y="174"/>
                    </a:lnTo>
                    <a:lnTo>
                      <a:pt x="96" y="173"/>
                    </a:lnTo>
                    <a:lnTo>
                      <a:pt x="98" y="169"/>
                    </a:lnTo>
                    <a:lnTo>
                      <a:pt x="102" y="165"/>
                    </a:lnTo>
                    <a:lnTo>
                      <a:pt x="106" y="165"/>
                    </a:lnTo>
                    <a:lnTo>
                      <a:pt x="106" y="164"/>
                    </a:lnTo>
                    <a:lnTo>
                      <a:pt x="108" y="164"/>
                    </a:lnTo>
                    <a:lnTo>
                      <a:pt x="108" y="165"/>
                    </a:lnTo>
                    <a:lnTo>
                      <a:pt x="110" y="169"/>
                    </a:lnTo>
                    <a:lnTo>
                      <a:pt x="111" y="183"/>
                    </a:lnTo>
                    <a:lnTo>
                      <a:pt x="111" y="184"/>
                    </a:lnTo>
                    <a:lnTo>
                      <a:pt x="115" y="199"/>
                    </a:lnTo>
                    <a:lnTo>
                      <a:pt x="119" y="209"/>
                    </a:lnTo>
                    <a:lnTo>
                      <a:pt x="120" y="210"/>
                    </a:lnTo>
                    <a:lnTo>
                      <a:pt x="122" y="210"/>
                    </a:lnTo>
                    <a:lnTo>
                      <a:pt x="122" y="209"/>
                    </a:lnTo>
                    <a:lnTo>
                      <a:pt x="123" y="209"/>
                    </a:lnTo>
                    <a:lnTo>
                      <a:pt x="127" y="203"/>
                    </a:lnTo>
                    <a:lnTo>
                      <a:pt x="127" y="202"/>
                    </a:lnTo>
                    <a:lnTo>
                      <a:pt x="130" y="199"/>
                    </a:lnTo>
                    <a:lnTo>
                      <a:pt x="132" y="198"/>
                    </a:lnTo>
                    <a:lnTo>
                      <a:pt x="133" y="198"/>
                    </a:lnTo>
                    <a:lnTo>
                      <a:pt x="134" y="197"/>
                    </a:lnTo>
                    <a:lnTo>
                      <a:pt x="152" y="209"/>
                    </a:lnTo>
                    <a:lnTo>
                      <a:pt x="158" y="227"/>
                    </a:lnTo>
                    <a:lnTo>
                      <a:pt x="162" y="232"/>
                    </a:lnTo>
                    <a:lnTo>
                      <a:pt x="163" y="234"/>
                    </a:lnTo>
                    <a:lnTo>
                      <a:pt x="167" y="238"/>
                    </a:lnTo>
                    <a:lnTo>
                      <a:pt x="166" y="248"/>
                    </a:lnTo>
                    <a:lnTo>
                      <a:pt x="170" y="248"/>
                    </a:lnTo>
                    <a:lnTo>
                      <a:pt x="170" y="238"/>
                    </a:lnTo>
                    <a:lnTo>
                      <a:pt x="170" y="237"/>
                    </a:lnTo>
                    <a:lnTo>
                      <a:pt x="167" y="234"/>
                    </a:lnTo>
                    <a:lnTo>
                      <a:pt x="167" y="233"/>
                    </a:lnTo>
                    <a:lnTo>
                      <a:pt x="166" y="232"/>
                    </a:lnTo>
                    <a:lnTo>
                      <a:pt x="161" y="226"/>
                    </a:lnTo>
                    <a:lnTo>
                      <a:pt x="155" y="207"/>
                    </a:lnTo>
                    <a:lnTo>
                      <a:pt x="154" y="206"/>
                    </a:lnTo>
                    <a:lnTo>
                      <a:pt x="138" y="196"/>
                    </a:lnTo>
                    <a:lnTo>
                      <a:pt x="134" y="194"/>
                    </a:lnTo>
                    <a:lnTo>
                      <a:pt x="133" y="194"/>
                    </a:lnTo>
                    <a:lnTo>
                      <a:pt x="129" y="196"/>
                    </a:lnTo>
                    <a:lnTo>
                      <a:pt x="128" y="196"/>
                    </a:lnTo>
                    <a:lnTo>
                      <a:pt x="125" y="200"/>
                    </a:lnTo>
                    <a:lnTo>
                      <a:pt x="124" y="201"/>
                    </a:lnTo>
                    <a:lnTo>
                      <a:pt x="121" y="206"/>
                    </a:lnTo>
                    <a:lnTo>
                      <a:pt x="122" y="208"/>
                    </a:lnTo>
                    <a:lnTo>
                      <a:pt x="120" y="209"/>
                    </a:lnTo>
                    <a:lnTo>
                      <a:pt x="119" y="207"/>
                    </a:lnTo>
                    <a:lnTo>
                      <a:pt x="120" y="207"/>
                    </a:lnTo>
                    <a:lnTo>
                      <a:pt x="121" y="206"/>
                    </a:lnTo>
                    <a:lnTo>
                      <a:pt x="118" y="198"/>
                    </a:lnTo>
                    <a:lnTo>
                      <a:pt x="113" y="168"/>
                    </a:lnTo>
                    <a:lnTo>
                      <a:pt x="112" y="166"/>
                    </a:lnTo>
                    <a:lnTo>
                      <a:pt x="112" y="165"/>
                    </a:lnTo>
                    <a:lnTo>
                      <a:pt x="111" y="164"/>
                    </a:lnTo>
                    <a:lnTo>
                      <a:pt x="110" y="162"/>
                    </a:lnTo>
                    <a:lnTo>
                      <a:pt x="108" y="160"/>
                    </a:lnTo>
                    <a:lnTo>
                      <a:pt x="105" y="161"/>
                    </a:lnTo>
                    <a:lnTo>
                      <a:pt x="103" y="161"/>
                    </a:lnTo>
                    <a:lnTo>
                      <a:pt x="101" y="162"/>
                    </a:lnTo>
                    <a:lnTo>
                      <a:pt x="98" y="164"/>
                    </a:lnTo>
                    <a:lnTo>
                      <a:pt x="96" y="167"/>
                    </a:lnTo>
                    <a:lnTo>
                      <a:pt x="95" y="167"/>
                    </a:lnTo>
                    <a:lnTo>
                      <a:pt x="92" y="173"/>
                    </a:lnTo>
                    <a:lnTo>
                      <a:pt x="92" y="178"/>
                    </a:lnTo>
                    <a:lnTo>
                      <a:pt x="93" y="180"/>
                    </a:lnTo>
                    <a:lnTo>
                      <a:pt x="96" y="189"/>
                    </a:lnTo>
                    <a:lnTo>
                      <a:pt x="97" y="190"/>
                    </a:lnTo>
                    <a:lnTo>
                      <a:pt x="97" y="191"/>
                    </a:lnTo>
                    <a:lnTo>
                      <a:pt x="99" y="193"/>
                    </a:lnTo>
                    <a:lnTo>
                      <a:pt x="101" y="194"/>
                    </a:lnTo>
                    <a:lnTo>
                      <a:pt x="103" y="194"/>
                    </a:lnTo>
                    <a:lnTo>
                      <a:pt x="104" y="193"/>
                    </a:lnTo>
                    <a:lnTo>
                      <a:pt x="105" y="194"/>
                    </a:lnTo>
                    <a:lnTo>
                      <a:pt x="104" y="195"/>
                    </a:lnTo>
                    <a:lnTo>
                      <a:pt x="103" y="194"/>
                    </a:lnTo>
                    <a:lnTo>
                      <a:pt x="102" y="195"/>
                    </a:lnTo>
                    <a:lnTo>
                      <a:pt x="99" y="197"/>
                    </a:lnTo>
                    <a:lnTo>
                      <a:pt x="99" y="198"/>
                    </a:lnTo>
                    <a:lnTo>
                      <a:pt x="97" y="200"/>
                    </a:lnTo>
                    <a:lnTo>
                      <a:pt x="95" y="201"/>
                    </a:lnTo>
                    <a:lnTo>
                      <a:pt x="90" y="201"/>
                    </a:lnTo>
                    <a:lnTo>
                      <a:pt x="89" y="199"/>
                    </a:lnTo>
                    <a:lnTo>
                      <a:pt x="89" y="196"/>
                    </a:lnTo>
                    <a:lnTo>
                      <a:pt x="88" y="196"/>
                    </a:lnTo>
                    <a:lnTo>
                      <a:pt x="82" y="179"/>
                    </a:lnTo>
                    <a:lnTo>
                      <a:pt x="73" y="170"/>
                    </a:lnTo>
                    <a:lnTo>
                      <a:pt x="67" y="159"/>
                    </a:lnTo>
                    <a:lnTo>
                      <a:pt x="67" y="148"/>
                    </a:lnTo>
                    <a:lnTo>
                      <a:pt x="72" y="129"/>
                    </a:lnTo>
                    <a:lnTo>
                      <a:pt x="72" y="127"/>
                    </a:lnTo>
                    <a:lnTo>
                      <a:pt x="61" y="118"/>
                    </a:lnTo>
                    <a:lnTo>
                      <a:pt x="60" y="117"/>
                    </a:lnTo>
                    <a:lnTo>
                      <a:pt x="60" y="116"/>
                    </a:lnTo>
                    <a:lnTo>
                      <a:pt x="59" y="116"/>
                    </a:lnTo>
                    <a:lnTo>
                      <a:pt x="49" y="108"/>
                    </a:lnTo>
                    <a:lnTo>
                      <a:pt x="49" y="107"/>
                    </a:lnTo>
                    <a:lnTo>
                      <a:pt x="45" y="106"/>
                    </a:lnTo>
                    <a:lnTo>
                      <a:pt x="44" y="104"/>
                    </a:lnTo>
                    <a:lnTo>
                      <a:pt x="37" y="101"/>
                    </a:lnTo>
                    <a:lnTo>
                      <a:pt x="32" y="93"/>
                    </a:lnTo>
                    <a:lnTo>
                      <a:pt x="31" y="85"/>
                    </a:lnTo>
                    <a:lnTo>
                      <a:pt x="34" y="80"/>
                    </a:lnTo>
                    <a:lnTo>
                      <a:pt x="38" y="70"/>
                    </a:lnTo>
                    <a:lnTo>
                      <a:pt x="38" y="67"/>
                    </a:lnTo>
                    <a:lnTo>
                      <a:pt x="39" y="65"/>
                    </a:lnTo>
                    <a:lnTo>
                      <a:pt x="39" y="64"/>
                    </a:lnTo>
                    <a:lnTo>
                      <a:pt x="38" y="62"/>
                    </a:lnTo>
                    <a:lnTo>
                      <a:pt x="36" y="60"/>
                    </a:lnTo>
                    <a:lnTo>
                      <a:pt x="35" y="59"/>
                    </a:lnTo>
                    <a:lnTo>
                      <a:pt x="35" y="58"/>
                    </a:lnTo>
                    <a:lnTo>
                      <a:pt x="33" y="58"/>
                    </a:lnTo>
                    <a:lnTo>
                      <a:pt x="32" y="57"/>
                    </a:lnTo>
                    <a:lnTo>
                      <a:pt x="29" y="58"/>
                    </a:lnTo>
                    <a:lnTo>
                      <a:pt x="24" y="57"/>
                    </a:lnTo>
                    <a:lnTo>
                      <a:pt x="20" y="57"/>
                    </a:lnTo>
                    <a:lnTo>
                      <a:pt x="18" y="56"/>
                    </a:lnTo>
                    <a:lnTo>
                      <a:pt x="17" y="53"/>
                    </a:lnTo>
                    <a:lnTo>
                      <a:pt x="17" y="48"/>
                    </a:lnTo>
                    <a:lnTo>
                      <a:pt x="14" y="48"/>
                    </a:lnTo>
                    <a:lnTo>
                      <a:pt x="14" y="46"/>
                    </a:lnTo>
                    <a:lnTo>
                      <a:pt x="16" y="46"/>
                    </a:lnTo>
                    <a:lnTo>
                      <a:pt x="17" y="48"/>
                    </a:lnTo>
                    <a:lnTo>
                      <a:pt x="17" y="47"/>
                    </a:lnTo>
                    <a:lnTo>
                      <a:pt x="18" y="47"/>
                    </a:lnTo>
                    <a:lnTo>
                      <a:pt x="29" y="35"/>
                    </a:lnTo>
                    <a:lnTo>
                      <a:pt x="29" y="34"/>
                    </a:lnTo>
                    <a:lnTo>
                      <a:pt x="30" y="31"/>
                    </a:lnTo>
                    <a:lnTo>
                      <a:pt x="30" y="26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1" name="Freeform 84">
                <a:extLst>
                  <a:ext uri="{FF2B5EF4-FFF2-40B4-BE49-F238E27FC236}">
                    <a16:creationId xmlns:a16="http://schemas.microsoft.com/office/drawing/2014/main" id="{09578B1D-DC54-4BA6-8D26-F0D76C6E67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2" y="882"/>
                <a:ext cx="42" cy="36"/>
              </a:xfrm>
              <a:custGeom>
                <a:avLst/>
                <a:gdLst>
                  <a:gd name="T0" fmla="*/ 10 w 292"/>
                  <a:gd name="T1" fmla="*/ 4 h 249"/>
                  <a:gd name="T2" fmla="*/ 3 w 292"/>
                  <a:gd name="T3" fmla="*/ 19 h 249"/>
                  <a:gd name="T4" fmla="*/ 0 w 292"/>
                  <a:gd name="T5" fmla="*/ 25 h 249"/>
                  <a:gd name="T6" fmla="*/ 2 w 292"/>
                  <a:gd name="T7" fmla="*/ 31 h 249"/>
                  <a:gd name="T8" fmla="*/ 18 w 292"/>
                  <a:gd name="T9" fmla="*/ 33 h 249"/>
                  <a:gd name="T10" fmla="*/ 26 w 292"/>
                  <a:gd name="T11" fmla="*/ 47 h 249"/>
                  <a:gd name="T12" fmla="*/ 24 w 292"/>
                  <a:gd name="T13" fmla="*/ 56 h 249"/>
                  <a:gd name="T14" fmla="*/ 27 w 292"/>
                  <a:gd name="T15" fmla="*/ 84 h 249"/>
                  <a:gd name="T16" fmla="*/ 58 w 292"/>
                  <a:gd name="T17" fmla="*/ 107 h 249"/>
                  <a:gd name="T18" fmla="*/ 70 w 292"/>
                  <a:gd name="T19" fmla="*/ 120 h 249"/>
                  <a:gd name="T20" fmla="*/ 74 w 292"/>
                  <a:gd name="T21" fmla="*/ 128 h 249"/>
                  <a:gd name="T22" fmla="*/ 114 w 292"/>
                  <a:gd name="T23" fmla="*/ 141 h 249"/>
                  <a:gd name="T24" fmla="*/ 127 w 292"/>
                  <a:gd name="T25" fmla="*/ 156 h 249"/>
                  <a:gd name="T26" fmla="*/ 132 w 292"/>
                  <a:gd name="T27" fmla="*/ 165 h 249"/>
                  <a:gd name="T28" fmla="*/ 142 w 292"/>
                  <a:gd name="T29" fmla="*/ 168 h 249"/>
                  <a:gd name="T30" fmla="*/ 148 w 292"/>
                  <a:gd name="T31" fmla="*/ 164 h 249"/>
                  <a:gd name="T32" fmla="*/ 159 w 292"/>
                  <a:gd name="T33" fmla="*/ 158 h 249"/>
                  <a:gd name="T34" fmla="*/ 164 w 292"/>
                  <a:gd name="T35" fmla="*/ 170 h 249"/>
                  <a:gd name="T36" fmla="*/ 170 w 292"/>
                  <a:gd name="T37" fmla="*/ 192 h 249"/>
                  <a:gd name="T38" fmla="*/ 176 w 292"/>
                  <a:gd name="T39" fmla="*/ 198 h 249"/>
                  <a:gd name="T40" fmla="*/ 177 w 292"/>
                  <a:gd name="T41" fmla="*/ 215 h 249"/>
                  <a:gd name="T42" fmla="*/ 176 w 292"/>
                  <a:gd name="T43" fmla="*/ 231 h 249"/>
                  <a:gd name="T44" fmla="*/ 178 w 292"/>
                  <a:gd name="T45" fmla="*/ 234 h 249"/>
                  <a:gd name="T46" fmla="*/ 187 w 292"/>
                  <a:gd name="T47" fmla="*/ 242 h 249"/>
                  <a:gd name="T48" fmla="*/ 197 w 292"/>
                  <a:gd name="T49" fmla="*/ 240 h 249"/>
                  <a:gd name="T50" fmla="*/ 206 w 292"/>
                  <a:gd name="T51" fmla="*/ 234 h 249"/>
                  <a:gd name="T52" fmla="*/ 209 w 292"/>
                  <a:gd name="T53" fmla="*/ 226 h 249"/>
                  <a:gd name="T54" fmla="*/ 211 w 292"/>
                  <a:gd name="T55" fmla="*/ 211 h 249"/>
                  <a:gd name="T56" fmla="*/ 221 w 292"/>
                  <a:gd name="T57" fmla="*/ 205 h 249"/>
                  <a:gd name="T58" fmla="*/ 245 w 292"/>
                  <a:gd name="T59" fmla="*/ 203 h 249"/>
                  <a:gd name="T60" fmla="*/ 273 w 292"/>
                  <a:gd name="T61" fmla="*/ 233 h 249"/>
                  <a:gd name="T62" fmla="*/ 275 w 292"/>
                  <a:gd name="T63" fmla="*/ 230 h 249"/>
                  <a:gd name="T64" fmla="*/ 246 w 292"/>
                  <a:gd name="T65" fmla="*/ 200 h 249"/>
                  <a:gd name="T66" fmla="*/ 221 w 292"/>
                  <a:gd name="T67" fmla="*/ 202 h 249"/>
                  <a:gd name="T68" fmla="*/ 212 w 292"/>
                  <a:gd name="T69" fmla="*/ 206 h 249"/>
                  <a:gd name="T70" fmla="*/ 206 w 292"/>
                  <a:gd name="T71" fmla="*/ 216 h 249"/>
                  <a:gd name="T72" fmla="*/ 203 w 292"/>
                  <a:gd name="T73" fmla="*/ 232 h 249"/>
                  <a:gd name="T74" fmla="*/ 196 w 292"/>
                  <a:gd name="T75" fmla="*/ 237 h 249"/>
                  <a:gd name="T76" fmla="*/ 188 w 292"/>
                  <a:gd name="T77" fmla="*/ 238 h 249"/>
                  <a:gd name="T78" fmla="*/ 181 w 292"/>
                  <a:gd name="T79" fmla="*/ 232 h 249"/>
                  <a:gd name="T80" fmla="*/ 181 w 292"/>
                  <a:gd name="T81" fmla="*/ 215 h 249"/>
                  <a:gd name="T82" fmla="*/ 183 w 292"/>
                  <a:gd name="T83" fmla="*/ 202 h 249"/>
                  <a:gd name="T84" fmla="*/ 181 w 292"/>
                  <a:gd name="T85" fmla="*/ 199 h 249"/>
                  <a:gd name="T86" fmla="*/ 173 w 292"/>
                  <a:gd name="T87" fmla="*/ 191 h 249"/>
                  <a:gd name="T88" fmla="*/ 166 w 292"/>
                  <a:gd name="T89" fmla="*/ 174 h 249"/>
                  <a:gd name="T90" fmla="*/ 165 w 292"/>
                  <a:gd name="T91" fmla="*/ 162 h 249"/>
                  <a:gd name="T92" fmla="*/ 154 w 292"/>
                  <a:gd name="T93" fmla="*/ 155 h 249"/>
                  <a:gd name="T94" fmla="*/ 147 w 292"/>
                  <a:gd name="T95" fmla="*/ 159 h 249"/>
                  <a:gd name="T96" fmla="*/ 141 w 292"/>
                  <a:gd name="T97" fmla="*/ 165 h 249"/>
                  <a:gd name="T98" fmla="*/ 130 w 292"/>
                  <a:gd name="T99" fmla="*/ 157 h 249"/>
                  <a:gd name="T100" fmla="*/ 121 w 292"/>
                  <a:gd name="T101" fmla="*/ 142 h 249"/>
                  <a:gd name="T102" fmla="*/ 78 w 292"/>
                  <a:gd name="T103" fmla="*/ 128 h 249"/>
                  <a:gd name="T104" fmla="*/ 71 w 292"/>
                  <a:gd name="T105" fmla="*/ 114 h 249"/>
                  <a:gd name="T106" fmla="*/ 60 w 292"/>
                  <a:gd name="T107" fmla="*/ 104 h 249"/>
                  <a:gd name="T108" fmla="*/ 26 w 292"/>
                  <a:gd name="T109" fmla="*/ 65 h 249"/>
                  <a:gd name="T110" fmla="*/ 31 w 292"/>
                  <a:gd name="T111" fmla="*/ 50 h 249"/>
                  <a:gd name="T112" fmla="*/ 25 w 292"/>
                  <a:gd name="T113" fmla="*/ 35 h 249"/>
                  <a:gd name="T114" fmla="*/ 13 w 292"/>
                  <a:gd name="T115" fmla="*/ 30 h 249"/>
                  <a:gd name="T116" fmla="*/ 4 w 292"/>
                  <a:gd name="T117" fmla="*/ 23 h 249"/>
                  <a:gd name="T118" fmla="*/ 9 w 292"/>
                  <a:gd name="T119" fmla="*/ 15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92" h="249">
                    <a:moveTo>
                      <a:pt x="14" y="5"/>
                    </a:moveTo>
                    <a:lnTo>
                      <a:pt x="15" y="0"/>
                    </a:lnTo>
                    <a:lnTo>
                      <a:pt x="11" y="0"/>
                    </a:lnTo>
                    <a:lnTo>
                      <a:pt x="10" y="4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4" y="18"/>
                    </a:lnTo>
                    <a:lnTo>
                      <a:pt x="3" y="19"/>
                    </a:lnTo>
                    <a:lnTo>
                      <a:pt x="2" y="19"/>
                    </a:lnTo>
                    <a:lnTo>
                      <a:pt x="1" y="20"/>
                    </a:lnTo>
                    <a:lnTo>
                      <a:pt x="1" y="22"/>
                    </a:lnTo>
                    <a:lnTo>
                      <a:pt x="0" y="25"/>
                    </a:lnTo>
                    <a:lnTo>
                      <a:pt x="0" y="27"/>
                    </a:lnTo>
                    <a:lnTo>
                      <a:pt x="1" y="29"/>
                    </a:lnTo>
                    <a:lnTo>
                      <a:pt x="2" y="30"/>
                    </a:lnTo>
                    <a:lnTo>
                      <a:pt x="2" y="31"/>
                    </a:lnTo>
                    <a:lnTo>
                      <a:pt x="7" y="32"/>
                    </a:lnTo>
                    <a:lnTo>
                      <a:pt x="8" y="32"/>
                    </a:lnTo>
                    <a:lnTo>
                      <a:pt x="12" y="33"/>
                    </a:lnTo>
                    <a:lnTo>
                      <a:pt x="18" y="33"/>
                    </a:lnTo>
                    <a:lnTo>
                      <a:pt x="18" y="34"/>
                    </a:lnTo>
                    <a:lnTo>
                      <a:pt x="20" y="34"/>
                    </a:lnTo>
                    <a:lnTo>
                      <a:pt x="22" y="36"/>
                    </a:lnTo>
                    <a:lnTo>
                      <a:pt x="26" y="47"/>
                    </a:lnTo>
                    <a:lnTo>
                      <a:pt x="26" y="48"/>
                    </a:lnTo>
                    <a:lnTo>
                      <a:pt x="27" y="50"/>
                    </a:lnTo>
                    <a:lnTo>
                      <a:pt x="27" y="52"/>
                    </a:lnTo>
                    <a:lnTo>
                      <a:pt x="24" y="56"/>
                    </a:lnTo>
                    <a:lnTo>
                      <a:pt x="23" y="57"/>
                    </a:lnTo>
                    <a:lnTo>
                      <a:pt x="23" y="65"/>
                    </a:lnTo>
                    <a:lnTo>
                      <a:pt x="27" y="83"/>
                    </a:lnTo>
                    <a:lnTo>
                      <a:pt x="27" y="84"/>
                    </a:lnTo>
                    <a:lnTo>
                      <a:pt x="38" y="94"/>
                    </a:lnTo>
                    <a:lnTo>
                      <a:pt x="40" y="95"/>
                    </a:lnTo>
                    <a:lnTo>
                      <a:pt x="41" y="96"/>
                    </a:lnTo>
                    <a:lnTo>
                      <a:pt x="58" y="107"/>
                    </a:lnTo>
                    <a:lnTo>
                      <a:pt x="66" y="115"/>
                    </a:lnTo>
                    <a:lnTo>
                      <a:pt x="67" y="115"/>
                    </a:lnTo>
                    <a:lnTo>
                      <a:pt x="68" y="116"/>
                    </a:lnTo>
                    <a:lnTo>
                      <a:pt x="70" y="120"/>
                    </a:lnTo>
                    <a:lnTo>
                      <a:pt x="71" y="121"/>
                    </a:lnTo>
                    <a:lnTo>
                      <a:pt x="72" y="124"/>
                    </a:lnTo>
                    <a:lnTo>
                      <a:pt x="72" y="125"/>
                    </a:lnTo>
                    <a:lnTo>
                      <a:pt x="74" y="128"/>
                    </a:lnTo>
                    <a:lnTo>
                      <a:pt x="77" y="131"/>
                    </a:lnTo>
                    <a:lnTo>
                      <a:pt x="91" y="138"/>
                    </a:lnTo>
                    <a:lnTo>
                      <a:pt x="92" y="139"/>
                    </a:lnTo>
                    <a:lnTo>
                      <a:pt x="114" y="141"/>
                    </a:lnTo>
                    <a:lnTo>
                      <a:pt x="120" y="145"/>
                    </a:lnTo>
                    <a:lnTo>
                      <a:pt x="126" y="151"/>
                    </a:lnTo>
                    <a:lnTo>
                      <a:pt x="126" y="154"/>
                    </a:lnTo>
                    <a:lnTo>
                      <a:pt x="127" y="156"/>
                    </a:lnTo>
                    <a:lnTo>
                      <a:pt x="127" y="157"/>
                    </a:lnTo>
                    <a:lnTo>
                      <a:pt x="128" y="158"/>
                    </a:lnTo>
                    <a:lnTo>
                      <a:pt x="131" y="162"/>
                    </a:lnTo>
                    <a:lnTo>
                      <a:pt x="132" y="165"/>
                    </a:lnTo>
                    <a:lnTo>
                      <a:pt x="133" y="165"/>
                    </a:lnTo>
                    <a:lnTo>
                      <a:pt x="134" y="167"/>
                    </a:lnTo>
                    <a:lnTo>
                      <a:pt x="135" y="168"/>
                    </a:lnTo>
                    <a:lnTo>
                      <a:pt x="142" y="168"/>
                    </a:lnTo>
                    <a:lnTo>
                      <a:pt x="143" y="167"/>
                    </a:lnTo>
                    <a:lnTo>
                      <a:pt x="145" y="166"/>
                    </a:lnTo>
                    <a:lnTo>
                      <a:pt x="147" y="164"/>
                    </a:lnTo>
                    <a:lnTo>
                      <a:pt x="148" y="164"/>
                    </a:lnTo>
                    <a:lnTo>
                      <a:pt x="152" y="160"/>
                    </a:lnTo>
                    <a:lnTo>
                      <a:pt x="154" y="159"/>
                    </a:lnTo>
                    <a:lnTo>
                      <a:pt x="155" y="158"/>
                    </a:lnTo>
                    <a:lnTo>
                      <a:pt x="159" y="158"/>
                    </a:lnTo>
                    <a:lnTo>
                      <a:pt x="162" y="161"/>
                    </a:lnTo>
                    <a:lnTo>
                      <a:pt x="162" y="163"/>
                    </a:lnTo>
                    <a:lnTo>
                      <a:pt x="164" y="167"/>
                    </a:lnTo>
                    <a:lnTo>
                      <a:pt x="164" y="170"/>
                    </a:lnTo>
                    <a:lnTo>
                      <a:pt x="163" y="173"/>
                    </a:lnTo>
                    <a:lnTo>
                      <a:pt x="163" y="178"/>
                    </a:lnTo>
                    <a:lnTo>
                      <a:pt x="164" y="181"/>
                    </a:lnTo>
                    <a:lnTo>
                      <a:pt x="170" y="192"/>
                    </a:lnTo>
                    <a:lnTo>
                      <a:pt x="170" y="193"/>
                    </a:lnTo>
                    <a:lnTo>
                      <a:pt x="171" y="194"/>
                    </a:lnTo>
                    <a:lnTo>
                      <a:pt x="173" y="195"/>
                    </a:lnTo>
                    <a:lnTo>
                      <a:pt x="176" y="198"/>
                    </a:lnTo>
                    <a:lnTo>
                      <a:pt x="178" y="201"/>
                    </a:lnTo>
                    <a:lnTo>
                      <a:pt x="179" y="202"/>
                    </a:lnTo>
                    <a:lnTo>
                      <a:pt x="179" y="213"/>
                    </a:lnTo>
                    <a:lnTo>
                      <a:pt x="177" y="215"/>
                    </a:lnTo>
                    <a:lnTo>
                      <a:pt x="177" y="216"/>
                    </a:lnTo>
                    <a:lnTo>
                      <a:pt x="175" y="221"/>
                    </a:lnTo>
                    <a:lnTo>
                      <a:pt x="175" y="229"/>
                    </a:lnTo>
                    <a:lnTo>
                      <a:pt x="176" y="231"/>
                    </a:lnTo>
                    <a:lnTo>
                      <a:pt x="176" y="232"/>
                    </a:lnTo>
                    <a:lnTo>
                      <a:pt x="177" y="233"/>
                    </a:lnTo>
                    <a:lnTo>
                      <a:pt x="177" y="234"/>
                    </a:lnTo>
                    <a:lnTo>
                      <a:pt x="178" y="234"/>
                    </a:lnTo>
                    <a:lnTo>
                      <a:pt x="179" y="236"/>
                    </a:lnTo>
                    <a:lnTo>
                      <a:pt x="181" y="238"/>
                    </a:lnTo>
                    <a:lnTo>
                      <a:pt x="187" y="241"/>
                    </a:lnTo>
                    <a:lnTo>
                      <a:pt x="187" y="242"/>
                    </a:lnTo>
                    <a:lnTo>
                      <a:pt x="194" y="242"/>
                    </a:lnTo>
                    <a:lnTo>
                      <a:pt x="195" y="241"/>
                    </a:lnTo>
                    <a:lnTo>
                      <a:pt x="197" y="241"/>
                    </a:lnTo>
                    <a:lnTo>
                      <a:pt x="197" y="240"/>
                    </a:lnTo>
                    <a:lnTo>
                      <a:pt x="201" y="239"/>
                    </a:lnTo>
                    <a:lnTo>
                      <a:pt x="202" y="237"/>
                    </a:lnTo>
                    <a:lnTo>
                      <a:pt x="204" y="236"/>
                    </a:lnTo>
                    <a:lnTo>
                      <a:pt x="206" y="234"/>
                    </a:lnTo>
                    <a:lnTo>
                      <a:pt x="207" y="232"/>
                    </a:lnTo>
                    <a:lnTo>
                      <a:pt x="208" y="231"/>
                    </a:lnTo>
                    <a:lnTo>
                      <a:pt x="208" y="229"/>
                    </a:lnTo>
                    <a:lnTo>
                      <a:pt x="209" y="226"/>
                    </a:lnTo>
                    <a:lnTo>
                      <a:pt x="209" y="220"/>
                    </a:lnTo>
                    <a:lnTo>
                      <a:pt x="210" y="217"/>
                    </a:lnTo>
                    <a:lnTo>
                      <a:pt x="210" y="211"/>
                    </a:lnTo>
                    <a:lnTo>
                      <a:pt x="211" y="211"/>
                    </a:lnTo>
                    <a:lnTo>
                      <a:pt x="212" y="209"/>
                    </a:lnTo>
                    <a:lnTo>
                      <a:pt x="214" y="209"/>
                    </a:lnTo>
                    <a:lnTo>
                      <a:pt x="216" y="207"/>
                    </a:lnTo>
                    <a:lnTo>
                      <a:pt x="221" y="205"/>
                    </a:lnTo>
                    <a:lnTo>
                      <a:pt x="224" y="205"/>
                    </a:lnTo>
                    <a:lnTo>
                      <a:pt x="226" y="204"/>
                    </a:lnTo>
                    <a:lnTo>
                      <a:pt x="234" y="203"/>
                    </a:lnTo>
                    <a:lnTo>
                      <a:pt x="245" y="203"/>
                    </a:lnTo>
                    <a:lnTo>
                      <a:pt x="252" y="207"/>
                    </a:lnTo>
                    <a:lnTo>
                      <a:pt x="264" y="224"/>
                    </a:lnTo>
                    <a:lnTo>
                      <a:pt x="264" y="225"/>
                    </a:lnTo>
                    <a:lnTo>
                      <a:pt x="273" y="233"/>
                    </a:lnTo>
                    <a:lnTo>
                      <a:pt x="287" y="249"/>
                    </a:lnTo>
                    <a:lnTo>
                      <a:pt x="292" y="249"/>
                    </a:lnTo>
                    <a:lnTo>
                      <a:pt x="275" y="231"/>
                    </a:lnTo>
                    <a:lnTo>
                      <a:pt x="275" y="230"/>
                    </a:lnTo>
                    <a:lnTo>
                      <a:pt x="266" y="222"/>
                    </a:lnTo>
                    <a:lnTo>
                      <a:pt x="255" y="205"/>
                    </a:lnTo>
                    <a:lnTo>
                      <a:pt x="254" y="204"/>
                    </a:lnTo>
                    <a:lnTo>
                      <a:pt x="246" y="200"/>
                    </a:lnTo>
                    <a:lnTo>
                      <a:pt x="234" y="200"/>
                    </a:lnTo>
                    <a:lnTo>
                      <a:pt x="226" y="201"/>
                    </a:lnTo>
                    <a:lnTo>
                      <a:pt x="222" y="201"/>
                    </a:lnTo>
                    <a:lnTo>
                      <a:pt x="221" y="202"/>
                    </a:lnTo>
                    <a:lnTo>
                      <a:pt x="220" y="202"/>
                    </a:lnTo>
                    <a:lnTo>
                      <a:pt x="215" y="204"/>
                    </a:lnTo>
                    <a:lnTo>
                      <a:pt x="214" y="204"/>
                    </a:lnTo>
                    <a:lnTo>
                      <a:pt x="212" y="206"/>
                    </a:lnTo>
                    <a:lnTo>
                      <a:pt x="208" y="208"/>
                    </a:lnTo>
                    <a:lnTo>
                      <a:pt x="208" y="209"/>
                    </a:lnTo>
                    <a:lnTo>
                      <a:pt x="207" y="210"/>
                    </a:lnTo>
                    <a:lnTo>
                      <a:pt x="206" y="216"/>
                    </a:lnTo>
                    <a:lnTo>
                      <a:pt x="206" y="219"/>
                    </a:lnTo>
                    <a:lnTo>
                      <a:pt x="205" y="219"/>
                    </a:lnTo>
                    <a:lnTo>
                      <a:pt x="205" y="230"/>
                    </a:lnTo>
                    <a:lnTo>
                      <a:pt x="203" y="232"/>
                    </a:lnTo>
                    <a:lnTo>
                      <a:pt x="202" y="234"/>
                    </a:lnTo>
                    <a:lnTo>
                      <a:pt x="201" y="234"/>
                    </a:lnTo>
                    <a:lnTo>
                      <a:pt x="199" y="236"/>
                    </a:lnTo>
                    <a:lnTo>
                      <a:pt x="196" y="237"/>
                    </a:lnTo>
                    <a:lnTo>
                      <a:pt x="194" y="238"/>
                    </a:lnTo>
                    <a:lnTo>
                      <a:pt x="193" y="239"/>
                    </a:lnTo>
                    <a:lnTo>
                      <a:pt x="189" y="239"/>
                    </a:lnTo>
                    <a:lnTo>
                      <a:pt x="188" y="238"/>
                    </a:lnTo>
                    <a:lnTo>
                      <a:pt x="187" y="238"/>
                    </a:lnTo>
                    <a:lnTo>
                      <a:pt x="183" y="235"/>
                    </a:lnTo>
                    <a:lnTo>
                      <a:pt x="181" y="233"/>
                    </a:lnTo>
                    <a:lnTo>
                      <a:pt x="181" y="232"/>
                    </a:lnTo>
                    <a:lnTo>
                      <a:pt x="179" y="230"/>
                    </a:lnTo>
                    <a:lnTo>
                      <a:pt x="179" y="221"/>
                    </a:lnTo>
                    <a:lnTo>
                      <a:pt x="180" y="217"/>
                    </a:lnTo>
                    <a:lnTo>
                      <a:pt x="181" y="215"/>
                    </a:lnTo>
                    <a:lnTo>
                      <a:pt x="182" y="214"/>
                    </a:lnTo>
                    <a:lnTo>
                      <a:pt x="182" y="209"/>
                    </a:lnTo>
                    <a:lnTo>
                      <a:pt x="183" y="204"/>
                    </a:lnTo>
                    <a:lnTo>
                      <a:pt x="183" y="202"/>
                    </a:lnTo>
                    <a:lnTo>
                      <a:pt x="182" y="202"/>
                    </a:lnTo>
                    <a:lnTo>
                      <a:pt x="182" y="200"/>
                    </a:lnTo>
                    <a:lnTo>
                      <a:pt x="181" y="200"/>
                    </a:lnTo>
                    <a:lnTo>
                      <a:pt x="181" y="199"/>
                    </a:lnTo>
                    <a:lnTo>
                      <a:pt x="178" y="196"/>
                    </a:lnTo>
                    <a:lnTo>
                      <a:pt x="175" y="192"/>
                    </a:lnTo>
                    <a:lnTo>
                      <a:pt x="174" y="192"/>
                    </a:lnTo>
                    <a:lnTo>
                      <a:pt x="173" y="191"/>
                    </a:lnTo>
                    <a:lnTo>
                      <a:pt x="168" y="181"/>
                    </a:lnTo>
                    <a:lnTo>
                      <a:pt x="167" y="180"/>
                    </a:lnTo>
                    <a:lnTo>
                      <a:pt x="166" y="178"/>
                    </a:lnTo>
                    <a:lnTo>
                      <a:pt x="166" y="174"/>
                    </a:lnTo>
                    <a:lnTo>
                      <a:pt x="167" y="171"/>
                    </a:lnTo>
                    <a:lnTo>
                      <a:pt x="167" y="166"/>
                    </a:lnTo>
                    <a:lnTo>
                      <a:pt x="166" y="163"/>
                    </a:lnTo>
                    <a:lnTo>
                      <a:pt x="165" y="162"/>
                    </a:lnTo>
                    <a:lnTo>
                      <a:pt x="165" y="159"/>
                    </a:lnTo>
                    <a:lnTo>
                      <a:pt x="164" y="159"/>
                    </a:lnTo>
                    <a:lnTo>
                      <a:pt x="161" y="155"/>
                    </a:lnTo>
                    <a:lnTo>
                      <a:pt x="154" y="155"/>
                    </a:lnTo>
                    <a:lnTo>
                      <a:pt x="153" y="156"/>
                    </a:lnTo>
                    <a:lnTo>
                      <a:pt x="152" y="156"/>
                    </a:lnTo>
                    <a:lnTo>
                      <a:pt x="150" y="158"/>
                    </a:lnTo>
                    <a:lnTo>
                      <a:pt x="147" y="159"/>
                    </a:lnTo>
                    <a:lnTo>
                      <a:pt x="147" y="160"/>
                    </a:lnTo>
                    <a:lnTo>
                      <a:pt x="145" y="162"/>
                    </a:lnTo>
                    <a:lnTo>
                      <a:pt x="143" y="163"/>
                    </a:lnTo>
                    <a:lnTo>
                      <a:pt x="141" y="165"/>
                    </a:lnTo>
                    <a:lnTo>
                      <a:pt x="137" y="165"/>
                    </a:lnTo>
                    <a:lnTo>
                      <a:pt x="133" y="161"/>
                    </a:lnTo>
                    <a:lnTo>
                      <a:pt x="133" y="160"/>
                    </a:lnTo>
                    <a:lnTo>
                      <a:pt x="130" y="157"/>
                    </a:lnTo>
                    <a:lnTo>
                      <a:pt x="130" y="151"/>
                    </a:lnTo>
                    <a:lnTo>
                      <a:pt x="129" y="150"/>
                    </a:lnTo>
                    <a:lnTo>
                      <a:pt x="123" y="143"/>
                    </a:lnTo>
                    <a:lnTo>
                      <a:pt x="121" y="142"/>
                    </a:lnTo>
                    <a:lnTo>
                      <a:pt x="115" y="138"/>
                    </a:lnTo>
                    <a:lnTo>
                      <a:pt x="114" y="138"/>
                    </a:lnTo>
                    <a:lnTo>
                      <a:pt x="92" y="134"/>
                    </a:lnTo>
                    <a:lnTo>
                      <a:pt x="78" y="128"/>
                    </a:lnTo>
                    <a:lnTo>
                      <a:pt x="77" y="126"/>
                    </a:lnTo>
                    <a:lnTo>
                      <a:pt x="75" y="123"/>
                    </a:lnTo>
                    <a:lnTo>
                      <a:pt x="74" y="120"/>
                    </a:lnTo>
                    <a:lnTo>
                      <a:pt x="71" y="114"/>
                    </a:lnTo>
                    <a:lnTo>
                      <a:pt x="70" y="113"/>
                    </a:lnTo>
                    <a:lnTo>
                      <a:pt x="69" y="113"/>
                    </a:lnTo>
                    <a:lnTo>
                      <a:pt x="60" y="105"/>
                    </a:lnTo>
                    <a:lnTo>
                      <a:pt x="60" y="104"/>
                    </a:lnTo>
                    <a:lnTo>
                      <a:pt x="43" y="93"/>
                    </a:lnTo>
                    <a:lnTo>
                      <a:pt x="41" y="92"/>
                    </a:lnTo>
                    <a:lnTo>
                      <a:pt x="31" y="83"/>
                    </a:lnTo>
                    <a:lnTo>
                      <a:pt x="26" y="65"/>
                    </a:lnTo>
                    <a:lnTo>
                      <a:pt x="27" y="61"/>
                    </a:lnTo>
                    <a:lnTo>
                      <a:pt x="27" y="57"/>
                    </a:lnTo>
                    <a:lnTo>
                      <a:pt x="31" y="53"/>
                    </a:lnTo>
                    <a:lnTo>
                      <a:pt x="31" y="50"/>
                    </a:lnTo>
                    <a:lnTo>
                      <a:pt x="30" y="49"/>
                    </a:lnTo>
                    <a:lnTo>
                      <a:pt x="29" y="47"/>
                    </a:lnTo>
                    <a:lnTo>
                      <a:pt x="26" y="37"/>
                    </a:lnTo>
                    <a:lnTo>
                      <a:pt x="25" y="35"/>
                    </a:lnTo>
                    <a:lnTo>
                      <a:pt x="22" y="31"/>
                    </a:lnTo>
                    <a:lnTo>
                      <a:pt x="20" y="31"/>
                    </a:lnTo>
                    <a:lnTo>
                      <a:pt x="20" y="30"/>
                    </a:lnTo>
                    <a:lnTo>
                      <a:pt x="13" y="30"/>
                    </a:lnTo>
                    <a:lnTo>
                      <a:pt x="4" y="28"/>
                    </a:lnTo>
                    <a:lnTo>
                      <a:pt x="3" y="27"/>
                    </a:lnTo>
                    <a:lnTo>
                      <a:pt x="3" y="25"/>
                    </a:lnTo>
                    <a:lnTo>
                      <a:pt x="4" y="23"/>
                    </a:lnTo>
                    <a:lnTo>
                      <a:pt x="4" y="22"/>
                    </a:lnTo>
                    <a:lnTo>
                      <a:pt x="5" y="22"/>
                    </a:lnTo>
                    <a:lnTo>
                      <a:pt x="6" y="21"/>
                    </a:lnTo>
                    <a:lnTo>
                      <a:pt x="9" y="15"/>
                    </a:lnTo>
                    <a:lnTo>
                      <a:pt x="11" y="14"/>
                    </a:lnTo>
                    <a:lnTo>
                      <a:pt x="11" y="13"/>
                    </a:lnTo>
                    <a:lnTo>
                      <a:pt x="14" y="5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2" name="Freeform 85">
                <a:extLst>
                  <a:ext uri="{FF2B5EF4-FFF2-40B4-BE49-F238E27FC236}">
                    <a16:creationId xmlns:a16="http://schemas.microsoft.com/office/drawing/2014/main" id="{8A5001D5-2F69-44A1-806F-A0959EFD21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811"/>
                <a:ext cx="6" cy="36"/>
              </a:xfrm>
              <a:custGeom>
                <a:avLst/>
                <a:gdLst>
                  <a:gd name="T0" fmla="*/ 43 w 43"/>
                  <a:gd name="T1" fmla="*/ 0 h 249"/>
                  <a:gd name="T2" fmla="*/ 36 w 43"/>
                  <a:gd name="T3" fmla="*/ 2 h 249"/>
                  <a:gd name="T4" fmla="*/ 36 w 43"/>
                  <a:gd name="T5" fmla="*/ 4 h 249"/>
                  <a:gd name="T6" fmla="*/ 37 w 43"/>
                  <a:gd name="T7" fmla="*/ 7 h 249"/>
                  <a:gd name="T8" fmla="*/ 35 w 43"/>
                  <a:gd name="T9" fmla="*/ 9 h 249"/>
                  <a:gd name="T10" fmla="*/ 34 w 43"/>
                  <a:gd name="T11" fmla="*/ 17 h 249"/>
                  <a:gd name="T12" fmla="*/ 33 w 43"/>
                  <a:gd name="T13" fmla="*/ 21 h 249"/>
                  <a:gd name="T14" fmla="*/ 29 w 43"/>
                  <a:gd name="T15" fmla="*/ 22 h 249"/>
                  <a:gd name="T16" fmla="*/ 26 w 43"/>
                  <a:gd name="T17" fmla="*/ 24 h 249"/>
                  <a:gd name="T18" fmla="*/ 22 w 43"/>
                  <a:gd name="T19" fmla="*/ 29 h 249"/>
                  <a:gd name="T20" fmla="*/ 21 w 43"/>
                  <a:gd name="T21" fmla="*/ 39 h 249"/>
                  <a:gd name="T22" fmla="*/ 29 w 43"/>
                  <a:gd name="T23" fmla="*/ 61 h 249"/>
                  <a:gd name="T24" fmla="*/ 27 w 43"/>
                  <a:gd name="T25" fmla="*/ 64 h 249"/>
                  <a:gd name="T26" fmla="*/ 21 w 43"/>
                  <a:gd name="T27" fmla="*/ 88 h 249"/>
                  <a:gd name="T28" fmla="*/ 12 w 43"/>
                  <a:gd name="T29" fmla="*/ 99 h 249"/>
                  <a:gd name="T30" fmla="*/ 10 w 43"/>
                  <a:gd name="T31" fmla="*/ 102 h 249"/>
                  <a:gd name="T32" fmla="*/ 9 w 43"/>
                  <a:gd name="T33" fmla="*/ 105 h 249"/>
                  <a:gd name="T34" fmla="*/ 12 w 43"/>
                  <a:gd name="T35" fmla="*/ 137 h 249"/>
                  <a:gd name="T36" fmla="*/ 17 w 43"/>
                  <a:gd name="T37" fmla="*/ 148 h 249"/>
                  <a:gd name="T38" fmla="*/ 24 w 43"/>
                  <a:gd name="T39" fmla="*/ 152 h 249"/>
                  <a:gd name="T40" fmla="*/ 7 w 43"/>
                  <a:gd name="T41" fmla="*/ 173 h 249"/>
                  <a:gd name="T42" fmla="*/ 2 w 43"/>
                  <a:gd name="T43" fmla="*/ 176 h 249"/>
                  <a:gd name="T44" fmla="*/ 0 w 43"/>
                  <a:gd name="T45" fmla="*/ 187 h 249"/>
                  <a:gd name="T46" fmla="*/ 1 w 43"/>
                  <a:gd name="T47" fmla="*/ 190 h 249"/>
                  <a:gd name="T48" fmla="*/ 3 w 43"/>
                  <a:gd name="T49" fmla="*/ 192 h 249"/>
                  <a:gd name="T50" fmla="*/ 7 w 43"/>
                  <a:gd name="T51" fmla="*/ 194 h 249"/>
                  <a:gd name="T52" fmla="*/ 9 w 43"/>
                  <a:gd name="T53" fmla="*/ 195 h 249"/>
                  <a:gd name="T54" fmla="*/ 28 w 43"/>
                  <a:gd name="T55" fmla="*/ 218 h 249"/>
                  <a:gd name="T56" fmla="*/ 34 w 43"/>
                  <a:gd name="T57" fmla="*/ 226 h 249"/>
                  <a:gd name="T58" fmla="*/ 37 w 43"/>
                  <a:gd name="T59" fmla="*/ 233 h 249"/>
                  <a:gd name="T60" fmla="*/ 38 w 43"/>
                  <a:gd name="T61" fmla="*/ 235 h 249"/>
                  <a:gd name="T62" fmla="*/ 35 w 43"/>
                  <a:gd name="T63" fmla="*/ 245 h 249"/>
                  <a:gd name="T64" fmla="*/ 37 w 43"/>
                  <a:gd name="T65" fmla="*/ 249 h 249"/>
                  <a:gd name="T66" fmla="*/ 40 w 43"/>
                  <a:gd name="T67" fmla="*/ 238 h 249"/>
                  <a:gd name="T68" fmla="*/ 41 w 43"/>
                  <a:gd name="T69" fmla="*/ 233 h 249"/>
                  <a:gd name="T70" fmla="*/ 40 w 43"/>
                  <a:gd name="T71" fmla="*/ 229 h 249"/>
                  <a:gd name="T72" fmla="*/ 38 w 43"/>
                  <a:gd name="T73" fmla="*/ 226 h 249"/>
                  <a:gd name="T74" fmla="*/ 31 w 43"/>
                  <a:gd name="T75" fmla="*/ 217 h 249"/>
                  <a:gd name="T76" fmla="*/ 29 w 43"/>
                  <a:gd name="T77" fmla="*/ 214 h 249"/>
                  <a:gd name="T78" fmla="*/ 11 w 43"/>
                  <a:gd name="T79" fmla="*/ 192 h 249"/>
                  <a:gd name="T80" fmla="*/ 6 w 43"/>
                  <a:gd name="T81" fmla="*/ 189 h 249"/>
                  <a:gd name="T82" fmla="*/ 4 w 43"/>
                  <a:gd name="T83" fmla="*/ 184 h 249"/>
                  <a:gd name="T84" fmla="*/ 8 w 43"/>
                  <a:gd name="T85" fmla="*/ 176 h 249"/>
                  <a:gd name="T86" fmla="*/ 12 w 43"/>
                  <a:gd name="T87" fmla="*/ 174 h 249"/>
                  <a:gd name="T88" fmla="*/ 28 w 43"/>
                  <a:gd name="T89" fmla="*/ 153 h 249"/>
                  <a:gd name="T90" fmla="*/ 23 w 43"/>
                  <a:gd name="T91" fmla="*/ 145 h 249"/>
                  <a:gd name="T92" fmla="*/ 15 w 43"/>
                  <a:gd name="T93" fmla="*/ 136 h 249"/>
                  <a:gd name="T94" fmla="*/ 13 w 43"/>
                  <a:gd name="T95" fmla="*/ 108 h 249"/>
                  <a:gd name="T96" fmla="*/ 15 w 43"/>
                  <a:gd name="T97" fmla="*/ 101 h 249"/>
                  <a:gd name="T98" fmla="*/ 24 w 43"/>
                  <a:gd name="T99" fmla="*/ 90 h 249"/>
                  <a:gd name="T100" fmla="*/ 32 w 43"/>
                  <a:gd name="T101" fmla="*/ 61 h 249"/>
                  <a:gd name="T102" fmla="*/ 24 w 43"/>
                  <a:gd name="T103" fmla="*/ 38 h 249"/>
                  <a:gd name="T104" fmla="*/ 25 w 43"/>
                  <a:gd name="T105" fmla="*/ 29 h 249"/>
                  <a:gd name="T106" fmla="*/ 28 w 43"/>
                  <a:gd name="T107" fmla="*/ 27 h 249"/>
                  <a:gd name="T108" fmla="*/ 30 w 43"/>
                  <a:gd name="T109" fmla="*/ 26 h 249"/>
                  <a:gd name="T110" fmla="*/ 32 w 43"/>
                  <a:gd name="T111" fmla="*/ 25 h 249"/>
                  <a:gd name="T112" fmla="*/ 34 w 43"/>
                  <a:gd name="T113" fmla="*/ 24 h 249"/>
                  <a:gd name="T114" fmla="*/ 36 w 43"/>
                  <a:gd name="T115" fmla="*/ 20 h 249"/>
                  <a:gd name="T116" fmla="*/ 38 w 43"/>
                  <a:gd name="T117" fmla="*/ 10 h 249"/>
                  <a:gd name="T118" fmla="*/ 39 w 43"/>
                  <a:gd name="T119" fmla="*/ 4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3" h="249">
                    <a:moveTo>
                      <a:pt x="42" y="0"/>
                    </a:moveTo>
                    <a:lnTo>
                      <a:pt x="43" y="0"/>
                    </a:lnTo>
                    <a:lnTo>
                      <a:pt x="38" y="0"/>
                    </a:lnTo>
                    <a:lnTo>
                      <a:pt x="36" y="2"/>
                    </a:lnTo>
                    <a:lnTo>
                      <a:pt x="35" y="5"/>
                    </a:lnTo>
                    <a:lnTo>
                      <a:pt x="36" y="4"/>
                    </a:lnTo>
                    <a:lnTo>
                      <a:pt x="38" y="5"/>
                    </a:lnTo>
                    <a:lnTo>
                      <a:pt x="37" y="7"/>
                    </a:lnTo>
                    <a:lnTo>
                      <a:pt x="31" y="11"/>
                    </a:lnTo>
                    <a:lnTo>
                      <a:pt x="35" y="9"/>
                    </a:lnTo>
                    <a:lnTo>
                      <a:pt x="35" y="10"/>
                    </a:lnTo>
                    <a:lnTo>
                      <a:pt x="34" y="17"/>
                    </a:lnTo>
                    <a:lnTo>
                      <a:pt x="33" y="19"/>
                    </a:lnTo>
                    <a:lnTo>
                      <a:pt x="33" y="21"/>
                    </a:lnTo>
                    <a:lnTo>
                      <a:pt x="32" y="22"/>
                    </a:lnTo>
                    <a:lnTo>
                      <a:pt x="29" y="22"/>
                    </a:lnTo>
                    <a:lnTo>
                      <a:pt x="28" y="23"/>
                    </a:lnTo>
                    <a:lnTo>
                      <a:pt x="26" y="24"/>
                    </a:lnTo>
                    <a:lnTo>
                      <a:pt x="22" y="28"/>
                    </a:lnTo>
                    <a:lnTo>
                      <a:pt x="22" y="29"/>
                    </a:lnTo>
                    <a:lnTo>
                      <a:pt x="21" y="38"/>
                    </a:lnTo>
                    <a:lnTo>
                      <a:pt x="21" y="39"/>
                    </a:lnTo>
                    <a:lnTo>
                      <a:pt x="27" y="48"/>
                    </a:lnTo>
                    <a:lnTo>
                      <a:pt x="29" y="61"/>
                    </a:lnTo>
                    <a:lnTo>
                      <a:pt x="28" y="64"/>
                    </a:lnTo>
                    <a:lnTo>
                      <a:pt x="27" y="64"/>
                    </a:lnTo>
                    <a:lnTo>
                      <a:pt x="27" y="68"/>
                    </a:lnTo>
                    <a:lnTo>
                      <a:pt x="21" y="88"/>
                    </a:lnTo>
                    <a:lnTo>
                      <a:pt x="20" y="89"/>
                    </a:lnTo>
                    <a:lnTo>
                      <a:pt x="12" y="99"/>
                    </a:lnTo>
                    <a:lnTo>
                      <a:pt x="11" y="100"/>
                    </a:lnTo>
                    <a:lnTo>
                      <a:pt x="10" y="102"/>
                    </a:lnTo>
                    <a:lnTo>
                      <a:pt x="10" y="104"/>
                    </a:lnTo>
                    <a:lnTo>
                      <a:pt x="9" y="105"/>
                    </a:lnTo>
                    <a:lnTo>
                      <a:pt x="9" y="117"/>
                    </a:lnTo>
                    <a:lnTo>
                      <a:pt x="12" y="137"/>
                    </a:lnTo>
                    <a:lnTo>
                      <a:pt x="15" y="147"/>
                    </a:lnTo>
                    <a:lnTo>
                      <a:pt x="17" y="148"/>
                    </a:lnTo>
                    <a:lnTo>
                      <a:pt x="21" y="148"/>
                    </a:lnTo>
                    <a:lnTo>
                      <a:pt x="24" y="152"/>
                    </a:lnTo>
                    <a:lnTo>
                      <a:pt x="10" y="172"/>
                    </a:lnTo>
                    <a:lnTo>
                      <a:pt x="7" y="173"/>
                    </a:lnTo>
                    <a:lnTo>
                      <a:pt x="3" y="175"/>
                    </a:lnTo>
                    <a:lnTo>
                      <a:pt x="2" y="176"/>
                    </a:lnTo>
                    <a:lnTo>
                      <a:pt x="0" y="184"/>
                    </a:lnTo>
                    <a:lnTo>
                      <a:pt x="0" y="187"/>
                    </a:lnTo>
                    <a:lnTo>
                      <a:pt x="1" y="188"/>
                    </a:lnTo>
                    <a:lnTo>
                      <a:pt x="1" y="190"/>
                    </a:lnTo>
                    <a:lnTo>
                      <a:pt x="2" y="190"/>
                    </a:lnTo>
                    <a:lnTo>
                      <a:pt x="3" y="192"/>
                    </a:lnTo>
                    <a:lnTo>
                      <a:pt x="4" y="192"/>
                    </a:lnTo>
                    <a:lnTo>
                      <a:pt x="7" y="194"/>
                    </a:lnTo>
                    <a:lnTo>
                      <a:pt x="7" y="195"/>
                    </a:lnTo>
                    <a:lnTo>
                      <a:pt x="9" y="195"/>
                    </a:lnTo>
                    <a:lnTo>
                      <a:pt x="27" y="216"/>
                    </a:lnTo>
                    <a:lnTo>
                      <a:pt x="28" y="218"/>
                    </a:lnTo>
                    <a:lnTo>
                      <a:pt x="29" y="218"/>
                    </a:lnTo>
                    <a:lnTo>
                      <a:pt x="34" y="226"/>
                    </a:lnTo>
                    <a:lnTo>
                      <a:pt x="35" y="227"/>
                    </a:lnTo>
                    <a:lnTo>
                      <a:pt x="37" y="233"/>
                    </a:lnTo>
                    <a:lnTo>
                      <a:pt x="38" y="234"/>
                    </a:lnTo>
                    <a:lnTo>
                      <a:pt x="38" y="235"/>
                    </a:lnTo>
                    <a:lnTo>
                      <a:pt x="37" y="237"/>
                    </a:lnTo>
                    <a:lnTo>
                      <a:pt x="35" y="245"/>
                    </a:lnTo>
                    <a:lnTo>
                      <a:pt x="34" y="249"/>
                    </a:lnTo>
                    <a:lnTo>
                      <a:pt x="37" y="249"/>
                    </a:lnTo>
                    <a:lnTo>
                      <a:pt x="38" y="246"/>
                    </a:lnTo>
                    <a:lnTo>
                      <a:pt x="40" y="238"/>
                    </a:lnTo>
                    <a:lnTo>
                      <a:pt x="41" y="236"/>
                    </a:lnTo>
                    <a:lnTo>
                      <a:pt x="41" y="233"/>
                    </a:lnTo>
                    <a:lnTo>
                      <a:pt x="40" y="232"/>
                    </a:lnTo>
                    <a:lnTo>
                      <a:pt x="40" y="229"/>
                    </a:lnTo>
                    <a:lnTo>
                      <a:pt x="39" y="229"/>
                    </a:lnTo>
                    <a:lnTo>
                      <a:pt x="38" y="226"/>
                    </a:lnTo>
                    <a:lnTo>
                      <a:pt x="37" y="224"/>
                    </a:lnTo>
                    <a:lnTo>
                      <a:pt x="31" y="217"/>
                    </a:lnTo>
                    <a:lnTo>
                      <a:pt x="30" y="214"/>
                    </a:lnTo>
                    <a:lnTo>
                      <a:pt x="29" y="214"/>
                    </a:lnTo>
                    <a:lnTo>
                      <a:pt x="11" y="193"/>
                    </a:lnTo>
                    <a:lnTo>
                      <a:pt x="11" y="192"/>
                    </a:lnTo>
                    <a:lnTo>
                      <a:pt x="9" y="192"/>
                    </a:lnTo>
                    <a:lnTo>
                      <a:pt x="6" y="189"/>
                    </a:lnTo>
                    <a:lnTo>
                      <a:pt x="4" y="188"/>
                    </a:lnTo>
                    <a:lnTo>
                      <a:pt x="4" y="184"/>
                    </a:lnTo>
                    <a:lnTo>
                      <a:pt x="5" y="178"/>
                    </a:lnTo>
                    <a:lnTo>
                      <a:pt x="8" y="176"/>
                    </a:lnTo>
                    <a:lnTo>
                      <a:pt x="11" y="175"/>
                    </a:lnTo>
                    <a:lnTo>
                      <a:pt x="12" y="174"/>
                    </a:lnTo>
                    <a:lnTo>
                      <a:pt x="16" y="168"/>
                    </a:lnTo>
                    <a:lnTo>
                      <a:pt x="28" y="153"/>
                    </a:lnTo>
                    <a:lnTo>
                      <a:pt x="28" y="151"/>
                    </a:lnTo>
                    <a:lnTo>
                      <a:pt x="23" y="145"/>
                    </a:lnTo>
                    <a:lnTo>
                      <a:pt x="18" y="145"/>
                    </a:lnTo>
                    <a:lnTo>
                      <a:pt x="15" y="136"/>
                    </a:lnTo>
                    <a:lnTo>
                      <a:pt x="12" y="109"/>
                    </a:lnTo>
                    <a:lnTo>
                      <a:pt x="13" y="108"/>
                    </a:lnTo>
                    <a:lnTo>
                      <a:pt x="13" y="103"/>
                    </a:lnTo>
                    <a:lnTo>
                      <a:pt x="15" y="101"/>
                    </a:lnTo>
                    <a:lnTo>
                      <a:pt x="23" y="91"/>
                    </a:lnTo>
                    <a:lnTo>
                      <a:pt x="24" y="90"/>
                    </a:lnTo>
                    <a:lnTo>
                      <a:pt x="32" y="62"/>
                    </a:lnTo>
                    <a:lnTo>
                      <a:pt x="32" y="61"/>
                    </a:lnTo>
                    <a:lnTo>
                      <a:pt x="30" y="47"/>
                    </a:lnTo>
                    <a:lnTo>
                      <a:pt x="24" y="38"/>
                    </a:lnTo>
                    <a:lnTo>
                      <a:pt x="25" y="30"/>
                    </a:lnTo>
                    <a:lnTo>
                      <a:pt x="25" y="29"/>
                    </a:lnTo>
                    <a:lnTo>
                      <a:pt x="27" y="28"/>
                    </a:lnTo>
                    <a:lnTo>
                      <a:pt x="28" y="27"/>
                    </a:lnTo>
                    <a:lnTo>
                      <a:pt x="29" y="27"/>
                    </a:lnTo>
                    <a:lnTo>
                      <a:pt x="30" y="26"/>
                    </a:lnTo>
                    <a:lnTo>
                      <a:pt x="31" y="26"/>
                    </a:lnTo>
                    <a:lnTo>
                      <a:pt x="32" y="25"/>
                    </a:lnTo>
                    <a:lnTo>
                      <a:pt x="34" y="25"/>
                    </a:lnTo>
                    <a:lnTo>
                      <a:pt x="34" y="24"/>
                    </a:lnTo>
                    <a:lnTo>
                      <a:pt x="36" y="23"/>
                    </a:lnTo>
                    <a:lnTo>
                      <a:pt x="36" y="20"/>
                    </a:lnTo>
                    <a:lnTo>
                      <a:pt x="37" y="18"/>
                    </a:lnTo>
                    <a:lnTo>
                      <a:pt x="38" y="10"/>
                    </a:lnTo>
                    <a:lnTo>
                      <a:pt x="38" y="6"/>
                    </a:lnTo>
                    <a:lnTo>
                      <a:pt x="39" y="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3" name="Freeform 86">
                <a:extLst>
                  <a:ext uri="{FF2B5EF4-FFF2-40B4-BE49-F238E27FC236}">
                    <a16:creationId xmlns:a16="http://schemas.microsoft.com/office/drawing/2014/main" id="{E0F3AAA6-EDB3-42C8-BE0F-C8EB50D582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8" y="856"/>
                <a:ext cx="16" cy="26"/>
              </a:xfrm>
              <a:custGeom>
                <a:avLst/>
                <a:gdLst>
                  <a:gd name="T0" fmla="*/ 84 w 113"/>
                  <a:gd name="T1" fmla="*/ 1 h 182"/>
                  <a:gd name="T2" fmla="*/ 81 w 113"/>
                  <a:gd name="T3" fmla="*/ 1 h 182"/>
                  <a:gd name="T4" fmla="*/ 73 w 113"/>
                  <a:gd name="T5" fmla="*/ 7 h 182"/>
                  <a:gd name="T6" fmla="*/ 99 w 113"/>
                  <a:gd name="T7" fmla="*/ 64 h 182"/>
                  <a:gd name="T8" fmla="*/ 110 w 113"/>
                  <a:gd name="T9" fmla="*/ 68 h 182"/>
                  <a:gd name="T10" fmla="*/ 107 w 113"/>
                  <a:gd name="T11" fmla="*/ 87 h 182"/>
                  <a:gd name="T12" fmla="*/ 97 w 113"/>
                  <a:gd name="T13" fmla="*/ 99 h 182"/>
                  <a:gd name="T14" fmla="*/ 68 w 113"/>
                  <a:gd name="T15" fmla="*/ 108 h 182"/>
                  <a:gd name="T16" fmla="*/ 63 w 113"/>
                  <a:gd name="T17" fmla="*/ 114 h 182"/>
                  <a:gd name="T18" fmla="*/ 62 w 113"/>
                  <a:gd name="T19" fmla="*/ 124 h 182"/>
                  <a:gd name="T20" fmla="*/ 63 w 113"/>
                  <a:gd name="T21" fmla="*/ 131 h 182"/>
                  <a:gd name="T22" fmla="*/ 50 w 113"/>
                  <a:gd name="T23" fmla="*/ 134 h 182"/>
                  <a:gd name="T24" fmla="*/ 49 w 113"/>
                  <a:gd name="T25" fmla="*/ 133 h 182"/>
                  <a:gd name="T26" fmla="*/ 34 w 113"/>
                  <a:gd name="T27" fmla="*/ 132 h 182"/>
                  <a:gd name="T28" fmla="*/ 19 w 113"/>
                  <a:gd name="T29" fmla="*/ 136 h 182"/>
                  <a:gd name="T30" fmla="*/ 11 w 113"/>
                  <a:gd name="T31" fmla="*/ 143 h 182"/>
                  <a:gd name="T32" fmla="*/ 5 w 113"/>
                  <a:gd name="T33" fmla="*/ 152 h 182"/>
                  <a:gd name="T34" fmla="*/ 0 w 113"/>
                  <a:gd name="T35" fmla="*/ 170 h 182"/>
                  <a:gd name="T36" fmla="*/ 2 w 113"/>
                  <a:gd name="T37" fmla="*/ 182 h 182"/>
                  <a:gd name="T38" fmla="*/ 4 w 113"/>
                  <a:gd name="T39" fmla="*/ 178 h 182"/>
                  <a:gd name="T40" fmla="*/ 8 w 113"/>
                  <a:gd name="T41" fmla="*/ 153 h 182"/>
                  <a:gd name="T42" fmla="*/ 21 w 113"/>
                  <a:gd name="T43" fmla="*/ 139 h 182"/>
                  <a:gd name="T44" fmla="*/ 41 w 113"/>
                  <a:gd name="T45" fmla="*/ 134 h 182"/>
                  <a:gd name="T46" fmla="*/ 49 w 113"/>
                  <a:gd name="T47" fmla="*/ 137 h 182"/>
                  <a:gd name="T48" fmla="*/ 61 w 113"/>
                  <a:gd name="T49" fmla="*/ 137 h 182"/>
                  <a:gd name="T50" fmla="*/ 66 w 113"/>
                  <a:gd name="T51" fmla="*/ 132 h 182"/>
                  <a:gd name="T52" fmla="*/ 67 w 113"/>
                  <a:gd name="T53" fmla="*/ 126 h 182"/>
                  <a:gd name="T54" fmla="*/ 66 w 113"/>
                  <a:gd name="T55" fmla="*/ 115 h 182"/>
                  <a:gd name="T56" fmla="*/ 98 w 113"/>
                  <a:gd name="T57" fmla="*/ 102 h 182"/>
                  <a:gd name="T58" fmla="*/ 109 w 113"/>
                  <a:gd name="T59" fmla="*/ 89 h 182"/>
                  <a:gd name="T60" fmla="*/ 113 w 113"/>
                  <a:gd name="T61" fmla="*/ 80 h 182"/>
                  <a:gd name="T62" fmla="*/ 112 w 113"/>
                  <a:gd name="T63" fmla="*/ 66 h 182"/>
                  <a:gd name="T64" fmla="*/ 87 w 113"/>
                  <a:gd name="T65" fmla="*/ 44 h 182"/>
                  <a:gd name="T66" fmla="*/ 77 w 113"/>
                  <a:gd name="T67" fmla="*/ 11 h 182"/>
                  <a:gd name="T68" fmla="*/ 82 w 113"/>
                  <a:gd name="T69" fmla="*/ 4 h 182"/>
                  <a:gd name="T70" fmla="*/ 82 w 113"/>
                  <a:gd name="T71" fmla="*/ 3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3" h="182">
                    <a:moveTo>
                      <a:pt x="83" y="1"/>
                    </a:moveTo>
                    <a:lnTo>
                      <a:pt x="84" y="1"/>
                    </a:lnTo>
                    <a:lnTo>
                      <a:pt x="83" y="0"/>
                    </a:lnTo>
                    <a:lnTo>
                      <a:pt x="81" y="1"/>
                    </a:lnTo>
                    <a:lnTo>
                      <a:pt x="79" y="1"/>
                    </a:lnTo>
                    <a:lnTo>
                      <a:pt x="73" y="7"/>
                    </a:lnTo>
                    <a:lnTo>
                      <a:pt x="84" y="45"/>
                    </a:lnTo>
                    <a:lnTo>
                      <a:pt x="99" y="64"/>
                    </a:lnTo>
                    <a:lnTo>
                      <a:pt x="100" y="65"/>
                    </a:lnTo>
                    <a:lnTo>
                      <a:pt x="110" y="68"/>
                    </a:lnTo>
                    <a:lnTo>
                      <a:pt x="110" y="78"/>
                    </a:lnTo>
                    <a:lnTo>
                      <a:pt x="107" y="87"/>
                    </a:lnTo>
                    <a:lnTo>
                      <a:pt x="101" y="93"/>
                    </a:lnTo>
                    <a:lnTo>
                      <a:pt x="97" y="99"/>
                    </a:lnTo>
                    <a:lnTo>
                      <a:pt x="88" y="102"/>
                    </a:lnTo>
                    <a:lnTo>
                      <a:pt x="68" y="108"/>
                    </a:lnTo>
                    <a:lnTo>
                      <a:pt x="68" y="109"/>
                    </a:lnTo>
                    <a:lnTo>
                      <a:pt x="63" y="114"/>
                    </a:lnTo>
                    <a:lnTo>
                      <a:pt x="62" y="123"/>
                    </a:lnTo>
                    <a:lnTo>
                      <a:pt x="62" y="124"/>
                    </a:lnTo>
                    <a:lnTo>
                      <a:pt x="64" y="127"/>
                    </a:lnTo>
                    <a:lnTo>
                      <a:pt x="63" y="131"/>
                    </a:lnTo>
                    <a:lnTo>
                      <a:pt x="59" y="134"/>
                    </a:lnTo>
                    <a:lnTo>
                      <a:pt x="50" y="134"/>
                    </a:lnTo>
                    <a:lnTo>
                      <a:pt x="50" y="133"/>
                    </a:lnTo>
                    <a:lnTo>
                      <a:pt x="49" y="133"/>
                    </a:lnTo>
                    <a:lnTo>
                      <a:pt x="41" y="131"/>
                    </a:lnTo>
                    <a:lnTo>
                      <a:pt x="34" y="132"/>
                    </a:lnTo>
                    <a:lnTo>
                      <a:pt x="33" y="132"/>
                    </a:lnTo>
                    <a:lnTo>
                      <a:pt x="19" y="136"/>
                    </a:lnTo>
                    <a:lnTo>
                      <a:pt x="12" y="143"/>
                    </a:lnTo>
                    <a:lnTo>
                      <a:pt x="11" y="143"/>
                    </a:lnTo>
                    <a:lnTo>
                      <a:pt x="6" y="151"/>
                    </a:lnTo>
                    <a:lnTo>
                      <a:pt x="5" y="152"/>
                    </a:lnTo>
                    <a:lnTo>
                      <a:pt x="2" y="165"/>
                    </a:lnTo>
                    <a:lnTo>
                      <a:pt x="0" y="170"/>
                    </a:lnTo>
                    <a:lnTo>
                      <a:pt x="0" y="172"/>
                    </a:lnTo>
                    <a:lnTo>
                      <a:pt x="2" y="182"/>
                    </a:lnTo>
                    <a:lnTo>
                      <a:pt x="5" y="182"/>
                    </a:lnTo>
                    <a:lnTo>
                      <a:pt x="4" y="178"/>
                    </a:lnTo>
                    <a:lnTo>
                      <a:pt x="4" y="171"/>
                    </a:lnTo>
                    <a:lnTo>
                      <a:pt x="8" y="153"/>
                    </a:lnTo>
                    <a:lnTo>
                      <a:pt x="14" y="145"/>
                    </a:lnTo>
                    <a:lnTo>
                      <a:pt x="21" y="139"/>
                    </a:lnTo>
                    <a:lnTo>
                      <a:pt x="34" y="135"/>
                    </a:lnTo>
                    <a:lnTo>
                      <a:pt x="41" y="134"/>
                    </a:lnTo>
                    <a:lnTo>
                      <a:pt x="48" y="136"/>
                    </a:lnTo>
                    <a:lnTo>
                      <a:pt x="49" y="137"/>
                    </a:lnTo>
                    <a:lnTo>
                      <a:pt x="60" y="138"/>
                    </a:lnTo>
                    <a:lnTo>
                      <a:pt x="61" y="137"/>
                    </a:lnTo>
                    <a:lnTo>
                      <a:pt x="66" y="133"/>
                    </a:lnTo>
                    <a:lnTo>
                      <a:pt x="66" y="132"/>
                    </a:lnTo>
                    <a:lnTo>
                      <a:pt x="67" y="127"/>
                    </a:lnTo>
                    <a:lnTo>
                      <a:pt x="67" y="126"/>
                    </a:lnTo>
                    <a:lnTo>
                      <a:pt x="66" y="123"/>
                    </a:lnTo>
                    <a:lnTo>
                      <a:pt x="66" y="115"/>
                    </a:lnTo>
                    <a:lnTo>
                      <a:pt x="70" y="111"/>
                    </a:lnTo>
                    <a:lnTo>
                      <a:pt x="98" y="102"/>
                    </a:lnTo>
                    <a:lnTo>
                      <a:pt x="99" y="102"/>
                    </a:lnTo>
                    <a:lnTo>
                      <a:pt x="109" y="89"/>
                    </a:lnTo>
                    <a:lnTo>
                      <a:pt x="110" y="89"/>
                    </a:lnTo>
                    <a:lnTo>
                      <a:pt x="113" y="80"/>
                    </a:lnTo>
                    <a:lnTo>
                      <a:pt x="113" y="67"/>
                    </a:lnTo>
                    <a:lnTo>
                      <a:pt x="112" y="66"/>
                    </a:lnTo>
                    <a:lnTo>
                      <a:pt x="101" y="62"/>
                    </a:lnTo>
                    <a:lnTo>
                      <a:pt x="87" y="44"/>
                    </a:lnTo>
                    <a:lnTo>
                      <a:pt x="78" y="16"/>
                    </a:lnTo>
                    <a:lnTo>
                      <a:pt x="77" y="11"/>
                    </a:lnTo>
                    <a:lnTo>
                      <a:pt x="76" y="8"/>
                    </a:lnTo>
                    <a:lnTo>
                      <a:pt x="82" y="4"/>
                    </a:lnTo>
                    <a:lnTo>
                      <a:pt x="84" y="4"/>
                    </a:lnTo>
                    <a:lnTo>
                      <a:pt x="82" y="3"/>
                    </a:lnTo>
                    <a:lnTo>
                      <a:pt x="83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4" name="Freeform 87">
                <a:extLst>
                  <a:ext uri="{FF2B5EF4-FFF2-40B4-BE49-F238E27FC236}">
                    <a16:creationId xmlns:a16="http://schemas.microsoft.com/office/drawing/2014/main" id="{3DCA2B76-C7EC-4A04-A56D-9E6A46A4BF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0" y="882"/>
                <a:ext cx="11" cy="36"/>
              </a:xfrm>
              <a:custGeom>
                <a:avLst/>
                <a:gdLst>
                  <a:gd name="T0" fmla="*/ 54 w 78"/>
                  <a:gd name="T1" fmla="*/ 0 h 249"/>
                  <a:gd name="T2" fmla="*/ 59 w 78"/>
                  <a:gd name="T3" fmla="*/ 10 h 249"/>
                  <a:gd name="T4" fmla="*/ 49 w 78"/>
                  <a:gd name="T5" fmla="*/ 32 h 249"/>
                  <a:gd name="T6" fmla="*/ 43 w 78"/>
                  <a:gd name="T7" fmla="*/ 44 h 249"/>
                  <a:gd name="T8" fmla="*/ 40 w 78"/>
                  <a:gd name="T9" fmla="*/ 64 h 249"/>
                  <a:gd name="T10" fmla="*/ 42 w 78"/>
                  <a:gd name="T11" fmla="*/ 75 h 249"/>
                  <a:gd name="T12" fmla="*/ 38 w 78"/>
                  <a:gd name="T13" fmla="*/ 78 h 249"/>
                  <a:gd name="T14" fmla="*/ 19 w 78"/>
                  <a:gd name="T15" fmla="*/ 90 h 249"/>
                  <a:gd name="T16" fmla="*/ 0 w 78"/>
                  <a:gd name="T17" fmla="*/ 117 h 249"/>
                  <a:gd name="T18" fmla="*/ 1 w 78"/>
                  <a:gd name="T19" fmla="*/ 124 h 249"/>
                  <a:gd name="T20" fmla="*/ 22 w 78"/>
                  <a:gd name="T21" fmla="*/ 137 h 249"/>
                  <a:gd name="T22" fmla="*/ 69 w 78"/>
                  <a:gd name="T23" fmla="*/ 158 h 249"/>
                  <a:gd name="T24" fmla="*/ 74 w 78"/>
                  <a:gd name="T25" fmla="*/ 164 h 249"/>
                  <a:gd name="T26" fmla="*/ 75 w 78"/>
                  <a:gd name="T27" fmla="*/ 176 h 249"/>
                  <a:gd name="T28" fmla="*/ 74 w 78"/>
                  <a:gd name="T29" fmla="*/ 177 h 249"/>
                  <a:gd name="T30" fmla="*/ 66 w 78"/>
                  <a:gd name="T31" fmla="*/ 188 h 249"/>
                  <a:gd name="T32" fmla="*/ 45 w 78"/>
                  <a:gd name="T33" fmla="*/ 186 h 249"/>
                  <a:gd name="T34" fmla="*/ 40 w 78"/>
                  <a:gd name="T35" fmla="*/ 182 h 249"/>
                  <a:gd name="T36" fmla="*/ 35 w 78"/>
                  <a:gd name="T37" fmla="*/ 183 h 249"/>
                  <a:gd name="T38" fmla="*/ 31 w 78"/>
                  <a:gd name="T39" fmla="*/ 188 h 249"/>
                  <a:gd name="T40" fmla="*/ 30 w 78"/>
                  <a:gd name="T41" fmla="*/ 195 h 249"/>
                  <a:gd name="T42" fmla="*/ 38 w 78"/>
                  <a:gd name="T43" fmla="*/ 217 h 249"/>
                  <a:gd name="T44" fmla="*/ 36 w 78"/>
                  <a:gd name="T45" fmla="*/ 226 h 249"/>
                  <a:gd name="T46" fmla="*/ 24 w 78"/>
                  <a:gd name="T47" fmla="*/ 230 h 249"/>
                  <a:gd name="T48" fmla="*/ 22 w 78"/>
                  <a:gd name="T49" fmla="*/ 233 h 249"/>
                  <a:gd name="T50" fmla="*/ 21 w 78"/>
                  <a:gd name="T51" fmla="*/ 236 h 249"/>
                  <a:gd name="T52" fmla="*/ 22 w 78"/>
                  <a:gd name="T53" fmla="*/ 238 h 249"/>
                  <a:gd name="T54" fmla="*/ 26 w 78"/>
                  <a:gd name="T55" fmla="*/ 240 h 249"/>
                  <a:gd name="T56" fmla="*/ 35 w 78"/>
                  <a:gd name="T57" fmla="*/ 239 h 249"/>
                  <a:gd name="T58" fmla="*/ 40 w 78"/>
                  <a:gd name="T59" fmla="*/ 244 h 249"/>
                  <a:gd name="T60" fmla="*/ 41 w 78"/>
                  <a:gd name="T61" fmla="*/ 249 h 249"/>
                  <a:gd name="T62" fmla="*/ 44 w 78"/>
                  <a:gd name="T63" fmla="*/ 246 h 249"/>
                  <a:gd name="T64" fmla="*/ 43 w 78"/>
                  <a:gd name="T65" fmla="*/ 243 h 249"/>
                  <a:gd name="T66" fmla="*/ 38 w 78"/>
                  <a:gd name="T67" fmla="*/ 236 h 249"/>
                  <a:gd name="T68" fmla="*/ 29 w 78"/>
                  <a:gd name="T69" fmla="*/ 237 h 249"/>
                  <a:gd name="T70" fmla="*/ 25 w 78"/>
                  <a:gd name="T71" fmla="*/ 236 h 249"/>
                  <a:gd name="T72" fmla="*/ 24 w 78"/>
                  <a:gd name="T73" fmla="*/ 234 h 249"/>
                  <a:gd name="T74" fmla="*/ 36 w 78"/>
                  <a:gd name="T75" fmla="*/ 230 h 249"/>
                  <a:gd name="T76" fmla="*/ 41 w 78"/>
                  <a:gd name="T77" fmla="*/ 228 h 249"/>
                  <a:gd name="T78" fmla="*/ 41 w 78"/>
                  <a:gd name="T79" fmla="*/ 217 h 249"/>
                  <a:gd name="T80" fmla="*/ 37 w 78"/>
                  <a:gd name="T81" fmla="*/ 207 h 249"/>
                  <a:gd name="T82" fmla="*/ 34 w 78"/>
                  <a:gd name="T83" fmla="*/ 189 h 249"/>
                  <a:gd name="T84" fmla="*/ 38 w 78"/>
                  <a:gd name="T85" fmla="*/ 185 h 249"/>
                  <a:gd name="T86" fmla="*/ 41 w 78"/>
                  <a:gd name="T87" fmla="*/ 186 h 249"/>
                  <a:gd name="T88" fmla="*/ 44 w 78"/>
                  <a:gd name="T89" fmla="*/ 189 h 249"/>
                  <a:gd name="T90" fmla="*/ 67 w 78"/>
                  <a:gd name="T91" fmla="*/ 191 h 249"/>
                  <a:gd name="T92" fmla="*/ 75 w 78"/>
                  <a:gd name="T93" fmla="*/ 185 h 249"/>
                  <a:gd name="T94" fmla="*/ 78 w 78"/>
                  <a:gd name="T95" fmla="*/ 169 h 249"/>
                  <a:gd name="T96" fmla="*/ 77 w 78"/>
                  <a:gd name="T97" fmla="*/ 162 h 249"/>
                  <a:gd name="T98" fmla="*/ 71 w 78"/>
                  <a:gd name="T99" fmla="*/ 155 h 249"/>
                  <a:gd name="T100" fmla="*/ 50 w 78"/>
                  <a:gd name="T101" fmla="*/ 142 h 249"/>
                  <a:gd name="T102" fmla="*/ 9 w 78"/>
                  <a:gd name="T103" fmla="*/ 126 h 249"/>
                  <a:gd name="T104" fmla="*/ 3 w 78"/>
                  <a:gd name="T105" fmla="*/ 118 h 249"/>
                  <a:gd name="T106" fmla="*/ 22 w 78"/>
                  <a:gd name="T107" fmla="*/ 92 h 249"/>
                  <a:gd name="T108" fmla="*/ 45 w 78"/>
                  <a:gd name="T109" fmla="*/ 77 h 249"/>
                  <a:gd name="T110" fmla="*/ 45 w 78"/>
                  <a:gd name="T111" fmla="*/ 73 h 249"/>
                  <a:gd name="T112" fmla="*/ 43 w 78"/>
                  <a:gd name="T113" fmla="*/ 55 h 249"/>
                  <a:gd name="T114" fmla="*/ 51 w 78"/>
                  <a:gd name="T115" fmla="*/ 34 h 249"/>
                  <a:gd name="T116" fmla="*/ 64 w 78"/>
                  <a:gd name="T117" fmla="*/ 18 h 249"/>
                  <a:gd name="T118" fmla="*/ 57 w 78"/>
                  <a:gd name="T119" fmla="*/ 1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8" h="249">
                    <a:moveTo>
                      <a:pt x="57" y="0"/>
                    </a:moveTo>
                    <a:lnTo>
                      <a:pt x="54" y="0"/>
                    </a:lnTo>
                    <a:lnTo>
                      <a:pt x="54" y="2"/>
                    </a:lnTo>
                    <a:lnTo>
                      <a:pt x="59" y="10"/>
                    </a:lnTo>
                    <a:lnTo>
                      <a:pt x="60" y="18"/>
                    </a:lnTo>
                    <a:lnTo>
                      <a:pt x="49" y="32"/>
                    </a:lnTo>
                    <a:lnTo>
                      <a:pt x="48" y="32"/>
                    </a:lnTo>
                    <a:lnTo>
                      <a:pt x="43" y="44"/>
                    </a:lnTo>
                    <a:lnTo>
                      <a:pt x="40" y="55"/>
                    </a:lnTo>
                    <a:lnTo>
                      <a:pt x="40" y="64"/>
                    </a:lnTo>
                    <a:lnTo>
                      <a:pt x="42" y="73"/>
                    </a:lnTo>
                    <a:lnTo>
                      <a:pt x="42" y="75"/>
                    </a:lnTo>
                    <a:lnTo>
                      <a:pt x="38" y="77"/>
                    </a:lnTo>
                    <a:lnTo>
                      <a:pt x="38" y="78"/>
                    </a:lnTo>
                    <a:lnTo>
                      <a:pt x="20" y="90"/>
                    </a:lnTo>
                    <a:lnTo>
                      <a:pt x="19" y="90"/>
                    </a:lnTo>
                    <a:lnTo>
                      <a:pt x="6" y="104"/>
                    </a:lnTo>
                    <a:lnTo>
                      <a:pt x="0" y="117"/>
                    </a:lnTo>
                    <a:lnTo>
                      <a:pt x="0" y="123"/>
                    </a:lnTo>
                    <a:lnTo>
                      <a:pt x="1" y="124"/>
                    </a:lnTo>
                    <a:lnTo>
                      <a:pt x="7" y="128"/>
                    </a:lnTo>
                    <a:lnTo>
                      <a:pt x="22" y="137"/>
                    </a:lnTo>
                    <a:lnTo>
                      <a:pt x="53" y="147"/>
                    </a:lnTo>
                    <a:lnTo>
                      <a:pt x="69" y="158"/>
                    </a:lnTo>
                    <a:lnTo>
                      <a:pt x="72" y="161"/>
                    </a:lnTo>
                    <a:lnTo>
                      <a:pt x="74" y="164"/>
                    </a:lnTo>
                    <a:lnTo>
                      <a:pt x="74" y="169"/>
                    </a:lnTo>
                    <a:lnTo>
                      <a:pt x="75" y="176"/>
                    </a:lnTo>
                    <a:lnTo>
                      <a:pt x="75" y="177"/>
                    </a:lnTo>
                    <a:lnTo>
                      <a:pt x="74" y="177"/>
                    </a:lnTo>
                    <a:lnTo>
                      <a:pt x="72" y="183"/>
                    </a:lnTo>
                    <a:lnTo>
                      <a:pt x="66" y="188"/>
                    </a:lnTo>
                    <a:lnTo>
                      <a:pt x="56" y="188"/>
                    </a:lnTo>
                    <a:lnTo>
                      <a:pt x="45" y="186"/>
                    </a:lnTo>
                    <a:lnTo>
                      <a:pt x="43" y="184"/>
                    </a:lnTo>
                    <a:lnTo>
                      <a:pt x="40" y="182"/>
                    </a:lnTo>
                    <a:lnTo>
                      <a:pt x="37" y="182"/>
                    </a:lnTo>
                    <a:lnTo>
                      <a:pt x="35" y="183"/>
                    </a:lnTo>
                    <a:lnTo>
                      <a:pt x="34" y="183"/>
                    </a:lnTo>
                    <a:lnTo>
                      <a:pt x="31" y="188"/>
                    </a:lnTo>
                    <a:lnTo>
                      <a:pt x="30" y="192"/>
                    </a:lnTo>
                    <a:lnTo>
                      <a:pt x="30" y="195"/>
                    </a:lnTo>
                    <a:lnTo>
                      <a:pt x="34" y="208"/>
                    </a:lnTo>
                    <a:lnTo>
                      <a:pt x="38" y="217"/>
                    </a:lnTo>
                    <a:lnTo>
                      <a:pt x="38" y="226"/>
                    </a:lnTo>
                    <a:lnTo>
                      <a:pt x="36" y="226"/>
                    </a:lnTo>
                    <a:lnTo>
                      <a:pt x="33" y="227"/>
                    </a:lnTo>
                    <a:lnTo>
                      <a:pt x="24" y="230"/>
                    </a:lnTo>
                    <a:lnTo>
                      <a:pt x="22" y="232"/>
                    </a:lnTo>
                    <a:lnTo>
                      <a:pt x="22" y="233"/>
                    </a:lnTo>
                    <a:lnTo>
                      <a:pt x="21" y="234"/>
                    </a:lnTo>
                    <a:lnTo>
                      <a:pt x="21" y="236"/>
                    </a:lnTo>
                    <a:lnTo>
                      <a:pt x="22" y="237"/>
                    </a:lnTo>
                    <a:lnTo>
                      <a:pt x="22" y="238"/>
                    </a:lnTo>
                    <a:lnTo>
                      <a:pt x="23" y="239"/>
                    </a:lnTo>
                    <a:lnTo>
                      <a:pt x="26" y="240"/>
                    </a:lnTo>
                    <a:lnTo>
                      <a:pt x="30" y="240"/>
                    </a:lnTo>
                    <a:lnTo>
                      <a:pt x="35" y="239"/>
                    </a:lnTo>
                    <a:lnTo>
                      <a:pt x="36" y="239"/>
                    </a:lnTo>
                    <a:lnTo>
                      <a:pt x="40" y="244"/>
                    </a:lnTo>
                    <a:lnTo>
                      <a:pt x="41" y="246"/>
                    </a:lnTo>
                    <a:lnTo>
                      <a:pt x="41" y="249"/>
                    </a:lnTo>
                    <a:lnTo>
                      <a:pt x="44" y="249"/>
                    </a:lnTo>
                    <a:lnTo>
                      <a:pt x="44" y="246"/>
                    </a:lnTo>
                    <a:lnTo>
                      <a:pt x="44" y="245"/>
                    </a:lnTo>
                    <a:lnTo>
                      <a:pt x="43" y="243"/>
                    </a:lnTo>
                    <a:lnTo>
                      <a:pt x="43" y="242"/>
                    </a:lnTo>
                    <a:lnTo>
                      <a:pt x="38" y="236"/>
                    </a:lnTo>
                    <a:lnTo>
                      <a:pt x="35" y="236"/>
                    </a:lnTo>
                    <a:lnTo>
                      <a:pt x="29" y="237"/>
                    </a:lnTo>
                    <a:lnTo>
                      <a:pt x="27" y="237"/>
                    </a:lnTo>
                    <a:lnTo>
                      <a:pt x="25" y="236"/>
                    </a:lnTo>
                    <a:lnTo>
                      <a:pt x="24" y="236"/>
                    </a:lnTo>
                    <a:lnTo>
                      <a:pt x="24" y="234"/>
                    </a:lnTo>
                    <a:lnTo>
                      <a:pt x="26" y="233"/>
                    </a:lnTo>
                    <a:lnTo>
                      <a:pt x="36" y="230"/>
                    </a:lnTo>
                    <a:lnTo>
                      <a:pt x="37" y="229"/>
                    </a:lnTo>
                    <a:lnTo>
                      <a:pt x="41" y="228"/>
                    </a:lnTo>
                    <a:lnTo>
                      <a:pt x="42" y="227"/>
                    </a:lnTo>
                    <a:lnTo>
                      <a:pt x="41" y="217"/>
                    </a:lnTo>
                    <a:lnTo>
                      <a:pt x="41" y="216"/>
                    </a:lnTo>
                    <a:lnTo>
                      <a:pt x="37" y="207"/>
                    </a:lnTo>
                    <a:lnTo>
                      <a:pt x="34" y="194"/>
                    </a:lnTo>
                    <a:lnTo>
                      <a:pt x="34" y="189"/>
                    </a:lnTo>
                    <a:lnTo>
                      <a:pt x="36" y="186"/>
                    </a:lnTo>
                    <a:lnTo>
                      <a:pt x="38" y="185"/>
                    </a:lnTo>
                    <a:lnTo>
                      <a:pt x="39" y="185"/>
                    </a:lnTo>
                    <a:lnTo>
                      <a:pt x="41" y="186"/>
                    </a:lnTo>
                    <a:lnTo>
                      <a:pt x="43" y="189"/>
                    </a:lnTo>
                    <a:lnTo>
                      <a:pt x="44" y="189"/>
                    </a:lnTo>
                    <a:lnTo>
                      <a:pt x="55" y="191"/>
                    </a:lnTo>
                    <a:lnTo>
                      <a:pt x="67" y="191"/>
                    </a:lnTo>
                    <a:lnTo>
                      <a:pt x="74" y="186"/>
                    </a:lnTo>
                    <a:lnTo>
                      <a:pt x="75" y="185"/>
                    </a:lnTo>
                    <a:lnTo>
                      <a:pt x="78" y="178"/>
                    </a:lnTo>
                    <a:lnTo>
                      <a:pt x="78" y="169"/>
                    </a:lnTo>
                    <a:lnTo>
                      <a:pt x="77" y="163"/>
                    </a:lnTo>
                    <a:lnTo>
                      <a:pt x="77" y="162"/>
                    </a:lnTo>
                    <a:lnTo>
                      <a:pt x="75" y="159"/>
                    </a:lnTo>
                    <a:lnTo>
                      <a:pt x="71" y="155"/>
                    </a:lnTo>
                    <a:lnTo>
                      <a:pt x="67" y="152"/>
                    </a:lnTo>
                    <a:lnTo>
                      <a:pt x="50" y="142"/>
                    </a:lnTo>
                    <a:lnTo>
                      <a:pt x="24" y="133"/>
                    </a:lnTo>
                    <a:lnTo>
                      <a:pt x="9" y="126"/>
                    </a:lnTo>
                    <a:lnTo>
                      <a:pt x="3" y="122"/>
                    </a:lnTo>
                    <a:lnTo>
                      <a:pt x="3" y="118"/>
                    </a:lnTo>
                    <a:lnTo>
                      <a:pt x="9" y="106"/>
                    </a:lnTo>
                    <a:lnTo>
                      <a:pt x="22" y="92"/>
                    </a:lnTo>
                    <a:lnTo>
                      <a:pt x="39" y="80"/>
                    </a:lnTo>
                    <a:lnTo>
                      <a:pt x="45" y="77"/>
                    </a:lnTo>
                    <a:lnTo>
                      <a:pt x="46" y="75"/>
                    </a:lnTo>
                    <a:lnTo>
                      <a:pt x="45" y="73"/>
                    </a:lnTo>
                    <a:lnTo>
                      <a:pt x="43" y="64"/>
                    </a:lnTo>
                    <a:lnTo>
                      <a:pt x="43" y="55"/>
                    </a:lnTo>
                    <a:lnTo>
                      <a:pt x="46" y="45"/>
                    </a:lnTo>
                    <a:lnTo>
                      <a:pt x="51" y="34"/>
                    </a:lnTo>
                    <a:lnTo>
                      <a:pt x="63" y="20"/>
                    </a:lnTo>
                    <a:lnTo>
                      <a:pt x="64" y="18"/>
                    </a:lnTo>
                    <a:lnTo>
                      <a:pt x="62" y="9"/>
                    </a:lnTo>
                    <a:lnTo>
                      <a:pt x="57" y="1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5" name="Freeform 88">
                <a:extLst>
                  <a:ext uri="{FF2B5EF4-FFF2-40B4-BE49-F238E27FC236}">
                    <a16:creationId xmlns:a16="http://schemas.microsoft.com/office/drawing/2014/main" id="{984D12BD-16F7-4056-A33A-7E3DCDD518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3" y="953"/>
                <a:ext cx="20" cy="36"/>
              </a:xfrm>
              <a:custGeom>
                <a:avLst/>
                <a:gdLst>
                  <a:gd name="T0" fmla="*/ 135 w 138"/>
                  <a:gd name="T1" fmla="*/ 213 h 249"/>
                  <a:gd name="T2" fmla="*/ 131 w 138"/>
                  <a:gd name="T3" fmla="*/ 239 h 249"/>
                  <a:gd name="T4" fmla="*/ 136 w 138"/>
                  <a:gd name="T5" fmla="*/ 249 h 249"/>
                  <a:gd name="T6" fmla="*/ 134 w 138"/>
                  <a:gd name="T7" fmla="*/ 238 h 249"/>
                  <a:gd name="T8" fmla="*/ 138 w 138"/>
                  <a:gd name="T9" fmla="*/ 212 h 249"/>
                  <a:gd name="T10" fmla="*/ 135 w 138"/>
                  <a:gd name="T11" fmla="*/ 205 h 249"/>
                  <a:gd name="T12" fmla="*/ 128 w 138"/>
                  <a:gd name="T13" fmla="*/ 200 h 249"/>
                  <a:gd name="T14" fmla="*/ 102 w 138"/>
                  <a:gd name="T15" fmla="*/ 187 h 249"/>
                  <a:gd name="T16" fmla="*/ 92 w 138"/>
                  <a:gd name="T17" fmla="*/ 182 h 249"/>
                  <a:gd name="T18" fmla="*/ 75 w 138"/>
                  <a:gd name="T19" fmla="*/ 179 h 249"/>
                  <a:gd name="T20" fmla="*/ 67 w 138"/>
                  <a:gd name="T21" fmla="*/ 167 h 249"/>
                  <a:gd name="T22" fmla="*/ 66 w 138"/>
                  <a:gd name="T23" fmla="*/ 158 h 249"/>
                  <a:gd name="T24" fmla="*/ 67 w 138"/>
                  <a:gd name="T25" fmla="*/ 159 h 249"/>
                  <a:gd name="T26" fmla="*/ 75 w 138"/>
                  <a:gd name="T27" fmla="*/ 131 h 249"/>
                  <a:gd name="T28" fmla="*/ 84 w 138"/>
                  <a:gd name="T29" fmla="*/ 121 h 249"/>
                  <a:gd name="T30" fmla="*/ 91 w 138"/>
                  <a:gd name="T31" fmla="*/ 115 h 249"/>
                  <a:gd name="T32" fmla="*/ 104 w 138"/>
                  <a:gd name="T33" fmla="*/ 93 h 249"/>
                  <a:gd name="T34" fmla="*/ 96 w 138"/>
                  <a:gd name="T35" fmla="*/ 81 h 249"/>
                  <a:gd name="T36" fmla="*/ 86 w 138"/>
                  <a:gd name="T37" fmla="*/ 75 h 249"/>
                  <a:gd name="T38" fmla="*/ 83 w 138"/>
                  <a:gd name="T39" fmla="*/ 72 h 249"/>
                  <a:gd name="T40" fmla="*/ 85 w 138"/>
                  <a:gd name="T41" fmla="*/ 60 h 249"/>
                  <a:gd name="T42" fmla="*/ 70 w 138"/>
                  <a:gd name="T43" fmla="*/ 49 h 249"/>
                  <a:gd name="T44" fmla="*/ 66 w 138"/>
                  <a:gd name="T45" fmla="*/ 47 h 249"/>
                  <a:gd name="T46" fmla="*/ 43 w 138"/>
                  <a:gd name="T47" fmla="*/ 55 h 249"/>
                  <a:gd name="T48" fmla="*/ 27 w 138"/>
                  <a:gd name="T49" fmla="*/ 62 h 249"/>
                  <a:gd name="T50" fmla="*/ 4 w 138"/>
                  <a:gd name="T51" fmla="*/ 51 h 249"/>
                  <a:gd name="T52" fmla="*/ 4 w 138"/>
                  <a:gd name="T53" fmla="*/ 21 h 249"/>
                  <a:gd name="T54" fmla="*/ 11 w 138"/>
                  <a:gd name="T55" fmla="*/ 6 h 249"/>
                  <a:gd name="T56" fmla="*/ 4 w 138"/>
                  <a:gd name="T57" fmla="*/ 0 h 249"/>
                  <a:gd name="T58" fmla="*/ 1 w 138"/>
                  <a:gd name="T59" fmla="*/ 19 h 249"/>
                  <a:gd name="T60" fmla="*/ 0 w 138"/>
                  <a:gd name="T61" fmla="*/ 51 h 249"/>
                  <a:gd name="T62" fmla="*/ 9 w 138"/>
                  <a:gd name="T63" fmla="*/ 58 h 249"/>
                  <a:gd name="T64" fmla="*/ 26 w 138"/>
                  <a:gd name="T65" fmla="*/ 65 h 249"/>
                  <a:gd name="T66" fmla="*/ 33 w 138"/>
                  <a:gd name="T67" fmla="*/ 66 h 249"/>
                  <a:gd name="T68" fmla="*/ 59 w 138"/>
                  <a:gd name="T69" fmla="*/ 51 h 249"/>
                  <a:gd name="T70" fmla="*/ 68 w 138"/>
                  <a:gd name="T71" fmla="*/ 52 h 249"/>
                  <a:gd name="T72" fmla="*/ 81 w 138"/>
                  <a:gd name="T73" fmla="*/ 63 h 249"/>
                  <a:gd name="T74" fmla="*/ 80 w 138"/>
                  <a:gd name="T75" fmla="*/ 73 h 249"/>
                  <a:gd name="T76" fmla="*/ 82 w 138"/>
                  <a:gd name="T77" fmla="*/ 77 h 249"/>
                  <a:gd name="T78" fmla="*/ 93 w 138"/>
                  <a:gd name="T79" fmla="*/ 84 h 249"/>
                  <a:gd name="T80" fmla="*/ 88 w 138"/>
                  <a:gd name="T81" fmla="*/ 111 h 249"/>
                  <a:gd name="T82" fmla="*/ 79 w 138"/>
                  <a:gd name="T83" fmla="*/ 119 h 249"/>
                  <a:gd name="T84" fmla="*/ 73 w 138"/>
                  <a:gd name="T85" fmla="*/ 130 h 249"/>
                  <a:gd name="T86" fmla="*/ 66 w 138"/>
                  <a:gd name="T87" fmla="*/ 146 h 249"/>
                  <a:gd name="T88" fmla="*/ 63 w 138"/>
                  <a:gd name="T89" fmla="*/ 167 h 249"/>
                  <a:gd name="T90" fmla="*/ 69 w 138"/>
                  <a:gd name="T91" fmla="*/ 179 h 249"/>
                  <a:gd name="T92" fmla="*/ 74 w 138"/>
                  <a:gd name="T93" fmla="*/ 182 h 249"/>
                  <a:gd name="T94" fmla="*/ 90 w 138"/>
                  <a:gd name="T95" fmla="*/ 185 h 249"/>
                  <a:gd name="T96" fmla="*/ 99 w 138"/>
                  <a:gd name="T97" fmla="*/ 189 h 249"/>
                  <a:gd name="T98" fmla="*/ 112 w 138"/>
                  <a:gd name="T99" fmla="*/ 197 h 249"/>
                  <a:gd name="T100" fmla="*/ 127 w 138"/>
                  <a:gd name="T101" fmla="*/ 203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38" h="249">
                    <a:moveTo>
                      <a:pt x="132" y="207"/>
                    </a:moveTo>
                    <a:lnTo>
                      <a:pt x="135" y="213"/>
                    </a:lnTo>
                    <a:lnTo>
                      <a:pt x="131" y="238"/>
                    </a:lnTo>
                    <a:lnTo>
                      <a:pt x="131" y="239"/>
                    </a:lnTo>
                    <a:lnTo>
                      <a:pt x="133" y="249"/>
                    </a:lnTo>
                    <a:lnTo>
                      <a:pt x="136" y="249"/>
                    </a:lnTo>
                    <a:lnTo>
                      <a:pt x="135" y="245"/>
                    </a:lnTo>
                    <a:lnTo>
                      <a:pt x="134" y="238"/>
                    </a:lnTo>
                    <a:lnTo>
                      <a:pt x="138" y="213"/>
                    </a:lnTo>
                    <a:lnTo>
                      <a:pt x="138" y="212"/>
                    </a:lnTo>
                    <a:lnTo>
                      <a:pt x="135" y="206"/>
                    </a:lnTo>
                    <a:lnTo>
                      <a:pt x="135" y="205"/>
                    </a:lnTo>
                    <a:lnTo>
                      <a:pt x="129" y="200"/>
                    </a:lnTo>
                    <a:lnTo>
                      <a:pt x="128" y="200"/>
                    </a:lnTo>
                    <a:lnTo>
                      <a:pt x="114" y="194"/>
                    </a:lnTo>
                    <a:lnTo>
                      <a:pt x="102" y="187"/>
                    </a:lnTo>
                    <a:lnTo>
                      <a:pt x="93" y="183"/>
                    </a:lnTo>
                    <a:lnTo>
                      <a:pt x="92" y="182"/>
                    </a:lnTo>
                    <a:lnTo>
                      <a:pt x="90" y="182"/>
                    </a:lnTo>
                    <a:lnTo>
                      <a:pt x="75" y="179"/>
                    </a:lnTo>
                    <a:lnTo>
                      <a:pt x="72" y="177"/>
                    </a:lnTo>
                    <a:lnTo>
                      <a:pt x="67" y="167"/>
                    </a:lnTo>
                    <a:lnTo>
                      <a:pt x="67" y="159"/>
                    </a:lnTo>
                    <a:lnTo>
                      <a:pt x="66" y="158"/>
                    </a:lnTo>
                    <a:lnTo>
                      <a:pt x="67" y="158"/>
                    </a:lnTo>
                    <a:lnTo>
                      <a:pt x="67" y="159"/>
                    </a:lnTo>
                    <a:lnTo>
                      <a:pt x="69" y="147"/>
                    </a:lnTo>
                    <a:lnTo>
                      <a:pt x="75" y="131"/>
                    </a:lnTo>
                    <a:lnTo>
                      <a:pt x="81" y="122"/>
                    </a:lnTo>
                    <a:lnTo>
                      <a:pt x="84" y="121"/>
                    </a:lnTo>
                    <a:lnTo>
                      <a:pt x="85" y="120"/>
                    </a:lnTo>
                    <a:lnTo>
                      <a:pt x="91" y="115"/>
                    </a:lnTo>
                    <a:lnTo>
                      <a:pt x="91" y="114"/>
                    </a:lnTo>
                    <a:lnTo>
                      <a:pt x="104" y="93"/>
                    </a:lnTo>
                    <a:lnTo>
                      <a:pt x="104" y="91"/>
                    </a:lnTo>
                    <a:lnTo>
                      <a:pt x="96" y="81"/>
                    </a:lnTo>
                    <a:lnTo>
                      <a:pt x="95" y="81"/>
                    </a:lnTo>
                    <a:lnTo>
                      <a:pt x="86" y="75"/>
                    </a:lnTo>
                    <a:lnTo>
                      <a:pt x="84" y="74"/>
                    </a:lnTo>
                    <a:lnTo>
                      <a:pt x="83" y="72"/>
                    </a:lnTo>
                    <a:lnTo>
                      <a:pt x="85" y="64"/>
                    </a:lnTo>
                    <a:lnTo>
                      <a:pt x="85" y="60"/>
                    </a:lnTo>
                    <a:lnTo>
                      <a:pt x="84" y="59"/>
                    </a:lnTo>
                    <a:lnTo>
                      <a:pt x="70" y="49"/>
                    </a:lnTo>
                    <a:lnTo>
                      <a:pt x="68" y="47"/>
                    </a:lnTo>
                    <a:lnTo>
                      <a:pt x="66" y="47"/>
                    </a:lnTo>
                    <a:lnTo>
                      <a:pt x="58" y="48"/>
                    </a:lnTo>
                    <a:lnTo>
                      <a:pt x="43" y="55"/>
                    </a:lnTo>
                    <a:lnTo>
                      <a:pt x="32" y="63"/>
                    </a:lnTo>
                    <a:lnTo>
                      <a:pt x="27" y="62"/>
                    </a:lnTo>
                    <a:lnTo>
                      <a:pt x="10" y="56"/>
                    </a:lnTo>
                    <a:lnTo>
                      <a:pt x="4" y="51"/>
                    </a:lnTo>
                    <a:lnTo>
                      <a:pt x="5" y="49"/>
                    </a:lnTo>
                    <a:lnTo>
                      <a:pt x="4" y="21"/>
                    </a:lnTo>
                    <a:lnTo>
                      <a:pt x="11" y="7"/>
                    </a:lnTo>
                    <a:lnTo>
                      <a:pt x="11" y="6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8" y="6"/>
                    </a:lnTo>
                    <a:lnTo>
                      <a:pt x="1" y="19"/>
                    </a:lnTo>
                    <a:lnTo>
                      <a:pt x="2" y="48"/>
                    </a:lnTo>
                    <a:lnTo>
                      <a:pt x="0" y="51"/>
                    </a:lnTo>
                    <a:lnTo>
                      <a:pt x="0" y="53"/>
                    </a:lnTo>
                    <a:lnTo>
                      <a:pt x="9" y="58"/>
                    </a:lnTo>
                    <a:lnTo>
                      <a:pt x="9" y="59"/>
                    </a:lnTo>
                    <a:lnTo>
                      <a:pt x="26" y="65"/>
                    </a:lnTo>
                    <a:lnTo>
                      <a:pt x="32" y="66"/>
                    </a:lnTo>
                    <a:lnTo>
                      <a:pt x="33" y="66"/>
                    </a:lnTo>
                    <a:lnTo>
                      <a:pt x="45" y="58"/>
                    </a:lnTo>
                    <a:lnTo>
                      <a:pt x="59" y="51"/>
                    </a:lnTo>
                    <a:lnTo>
                      <a:pt x="66" y="50"/>
                    </a:lnTo>
                    <a:lnTo>
                      <a:pt x="68" y="52"/>
                    </a:lnTo>
                    <a:lnTo>
                      <a:pt x="81" y="61"/>
                    </a:lnTo>
                    <a:lnTo>
                      <a:pt x="81" y="63"/>
                    </a:lnTo>
                    <a:lnTo>
                      <a:pt x="80" y="72"/>
                    </a:lnTo>
                    <a:lnTo>
                      <a:pt x="80" y="73"/>
                    </a:lnTo>
                    <a:lnTo>
                      <a:pt x="81" y="76"/>
                    </a:lnTo>
                    <a:lnTo>
                      <a:pt x="82" y="77"/>
                    </a:lnTo>
                    <a:lnTo>
                      <a:pt x="85" y="78"/>
                    </a:lnTo>
                    <a:lnTo>
                      <a:pt x="93" y="84"/>
                    </a:lnTo>
                    <a:lnTo>
                      <a:pt x="100" y="92"/>
                    </a:lnTo>
                    <a:lnTo>
                      <a:pt x="88" y="111"/>
                    </a:lnTo>
                    <a:lnTo>
                      <a:pt x="83" y="118"/>
                    </a:lnTo>
                    <a:lnTo>
                      <a:pt x="79" y="119"/>
                    </a:lnTo>
                    <a:lnTo>
                      <a:pt x="78" y="120"/>
                    </a:lnTo>
                    <a:lnTo>
                      <a:pt x="73" y="130"/>
                    </a:lnTo>
                    <a:lnTo>
                      <a:pt x="72" y="130"/>
                    </a:lnTo>
                    <a:lnTo>
                      <a:pt x="66" y="146"/>
                    </a:lnTo>
                    <a:lnTo>
                      <a:pt x="66" y="147"/>
                    </a:lnTo>
                    <a:lnTo>
                      <a:pt x="63" y="167"/>
                    </a:lnTo>
                    <a:lnTo>
                      <a:pt x="64" y="168"/>
                    </a:lnTo>
                    <a:lnTo>
                      <a:pt x="69" y="179"/>
                    </a:lnTo>
                    <a:lnTo>
                      <a:pt x="70" y="179"/>
                    </a:lnTo>
                    <a:lnTo>
                      <a:pt x="74" y="182"/>
                    </a:lnTo>
                    <a:lnTo>
                      <a:pt x="89" y="185"/>
                    </a:lnTo>
                    <a:lnTo>
                      <a:pt x="90" y="185"/>
                    </a:lnTo>
                    <a:lnTo>
                      <a:pt x="91" y="186"/>
                    </a:lnTo>
                    <a:lnTo>
                      <a:pt x="99" y="189"/>
                    </a:lnTo>
                    <a:lnTo>
                      <a:pt x="100" y="190"/>
                    </a:lnTo>
                    <a:lnTo>
                      <a:pt x="112" y="197"/>
                    </a:lnTo>
                    <a:lnTo>
                      <a:pt x="113" y="197"/>
                    </a:lnTo>
                    <a:lnTo>
                      <a:pt x="127" y="203"/>
                    </a:lnTo>
                    <a:lnTo>
                      <a:pt x="132" y="207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6" name="Freeform 89">
                <a:extLst>
                  <a:ext uri="{FF2B5EF4-FFF2-40B4-BE49-F238E27FC236}">
                    <a16:creationId xmlns:a16="http://schemas.microsoft.com/office/drawing/2014/main" id="{FC75E512-8543-4B61-817D-D0A925B1C2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2" y="918"/>
                <a:ext cx="23" cy="35"/>
              </a:xfrm>
              <a:custGeom>
                <a:avLst/>
                <a:gdLst>
                  <a:gd name="T0" fmla="*/ 76 w 155"/>
                  <a:gd name="T1" fmla="*/ 125 h 249"/>
                  <a:gd name="T2" fmla="*/ 72 w 155"/>
                  <a:gd name="T3" fmla="*/ 128 h 249"/>
                  <a:gd name="T4" fmla="*/ 30 w 155"/>
                  <a:gd name="T5" fmla="*/ 134 h 249"/>
                  <a:gd name="T6" fmla="*/ 24 w 155"/>
                  <a:gd name="T7" fmla="*/ 126 h 249"/>
                  <a:gd name="T8" fmla="*/ 22 w 155"/>
                  <a:gd name="T9" fmla="*/ 111 h 249"/>
                  <a:gd name="T10" fmla="*/ 18 w 155"/>
                  <a:gd name="T11" fmla="*/ 92 h 249"/>
                  <a:gd name="T12" fmla="*/ 12 w 155"/>
                  <a:gd name="T13" fmla="*/ 80 h 249"/>
                  <a:gd name="T14" fmla="*/ 9 w 155"/>
                  <a:gd name="T15" fmla="*/ 72 h 249"/>
                  <a:gd name="T16" fmla="*/ 9 w 155"/>
                  <a:gd name="T17" fmla="*/ 59 h 249"/>
                  <a:gd name="T18" fmla="*/ 10 w 155"/>
                  <a:gd name="T19" fmla="*/ 50 h 249"/>
                  <a:gd name="T20" fmla="*/ 4 w 155"/>
                  <a:gd name="T21" fmla="*/ 37 h 249"/>
                  <a:gd name="T22" fmla="*/ 5 w 155"/>
                  <a:gd name="T23" fmla="*/ 21 h 249"/>
                  <a:gd name="T24" fmla="*/ 16 w 155"/>
                  <a:gd name="T25" fmla="*/ 13 h 249"/>
                  <a:gd name="T26" fmla="*/ 27 w 155"/>
                  <a:gd name="T27" fmla="*/ 2 h 249"/>
                  <a:gd name="T28" fmla="*/ 25 w 155"/>
                  <a:gd name="T29" fmla="*/ 0 h 249"/>
                  <a:gd name="T30" fmla="*/ 12 w 155"/>
                  <a:gd name="T31" fmla="*/ 13 h 249"/>
                  <a:gd name="T32" fmla="*/ 2 w 155"/>
                  <a:gd name="T33" fmla="*/ 20 h 249"/>
                  <a:gd name="T34" fmla="*/ 0 w 155"/>
                  <a:gd name="T35" fmla="*/ 38 h 249"/>
                  <a:gd name="T36" fmla="*/ 7 w 155"/>
                  <a:gd name="T37" fmla="*/ 51 h 249"/>
                  <a:gd name="T38" fmla="*/ 3 w 155"/>
                  <a:gd name="T39" fmla="*/ 66 h 249"/>
                  <a:gd name="T40" fmla="*/ 13 w 155"/>
                  <a:gd name="T41" fmla="*/ 86 h 249"/>
                  <a:gd name="T42" fmla="*/ 21 w 155"/>
                  <a:gd name="T43" fmla="*/ 131 h 249"/>
                  <a:gd name="T44" fmla="*/ 30 w 155"/>
                  <a:gd name="T45" fmla="*/ 137 h 249"/>
                  <a:gd name="T46" fmla="*/ 73 w 155"/>
                  <a:gd name="T47" fmla="*/ 131 h 249"/>
                  <a:gd name="T48" fmla="*/ 76 w 155"/>
                  <a:gd name="T49" fmla="*/ 129 h 249"/>
                  <a:gd name="T50" fmla="*/ 80 w 155"/>
                  <a:gd name="T51" fmla="*/ 128 h 249"/>
                  <a:gd name="T52" fmla="*/ 87 w 155"/>
                  <a:gd name="T53" fmla="*/ 140 h 249"/>
                  <a:gd name="T54" fmla="*/ 86 w 155"/>
                  <a:gd name="T55" fmla="*/ 152 h 249"/>
                  <a:gd name="T56" fmla="*/ 97 w 155"/>
                  <a:gd name="T57" fmla="*/ 167 h 249"/>
                  <a:gd name="T58" fmla="*/ 106 w 155"/>
                  <a:gd name="T59" fmla="*/ 177 h 249"/>
                  <a:gd name="T60" fmla="*/ 127 w 155"/>
                  <a:gd name="T61" fmla="*/ 212 h 249"/>
                  <a:gd name="T62" fmla="*/ 131 w 155"/>
                  <a:gd name="T63" fmla="*/ 233 h 249"/>
                  <a:gd name="T64" fmla="*/ 137 w 155"/>
                  <a:gd name="T65" fmla="*/ 240 h 249"/>
                  <a:gd name="T66" fmla="*/ 144 w 155"/>
                  <a:gd name="T67" fmla="*/ 245 h 249"/>
                  <a:gd name="T68" fmla="*/ 151 w 155"/>
                  <a:gd name="T69" fmla="*/ 249 h 249"/>
                  <a:gd name="T70" fmla="*/ 150 w 155"/>
                  <a:gd name="T71" fmla="*/ 241 h 249"/>
                  <a:gd name="T72" fmla="*/ 139 w 155"/>
                  <a:gd name="T73" fmla="*/ 238 h 249"/>
                  <a:gd name="T74" fmla="*/ 134 w 155"/>
                  <a:gd name="T75" fmla="*/ 229 h 249"/>
                  <a:gd name="T76" fmla="*/ 130 w 155"/>
                  <a:gd name="T77" fmla="*/ 210 h 249"/>
                  <a:gd name="T78" fmla="*/ 109 w 155"/>
                  <a:gd name="T79" fmla="*/ 175 h 249"/>
                  <a:gd name="T80" fmla="*/ 89 w 155"/>
                  <a:gd name="T81" fmla="*/ 146 h 249"/>
                  <a:gd name="T82" fmla="*/ 90 w 155"/>
                  <a:gd name="T83" fmla="*/ 140 h 249"/>
                  <a:gd name="T84" fmla="*/ 81 w 155"/>
                  <a:gd name="T85" fmla="*/ 125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55" h="249">
                    <a:moveTo>
                      <a:pt x="81" y="125"/>
                    </a:moveTo>
                    <a:lnTo>
                      <a:pt x="76" y="125"/>
                    </a:lnTo>
                    <a:lnTo>
                      <a:pt x="74" y="127"/>
                    </a:lnTo>
                    <a:lnTo>
                      <a:pt x="72" y="128"/>
                    </a:lnTo>
                    <a:lnTo>
                      <a:pt x="39" y="135"/>
                    </a:lnTo>
                    <a:lnTo>
                      <a:pt x="30" y="134"/>
                    </a:lnTo>
                    <a:lnTo>
                      <a:pt x="24" y="129"/>
                    </a:lnTo>
                    <a:lnTo>
                      <a:pt x="24" y="126"/>
                    </a:lnTo>
                    <a:lnTo>
                      <a:pt x="22" y="115"/>
                    </a:lnTo>
                    <a:lnTo>
                      <a:pt x="22" y="111"/>
                    </a:lnTo>
                    <a:lnTo>
                      <a:pt x="20" y="104"/>
                    </a:lnTo>
                    <a:lnTo>
                      <a:pt x="18" y="92"/>
                    </a:lnTo>
                    <a:lnTo>
                      <a:pt x="16" y="85"/>
                    </a:lnTo>
                    <a:lnTo>
                      <a:pt x="12" y="80"/>
                    </a:lnTo>
                    <a:lnTo>
                      <a:pt x="9" y="73"/>
                    </a:lnTo>
                    <a:lnTo>
                      <a:pt x="9" y="72"/>
                    </a:lnTo>
                    <a:lnTo>
                      <a:pt x="6" y="67"/>
                    </a:lnTo>
                    <a:lnTo>
                      <a:pt x="9" y="59"/>
                    </a:lnTo>
                    <a:lnTo>
                      <a:pt x="10" y="51"/>
                    </a:lnTo>
                    <a:lnTo>
                      <a:pt x="10" y="50"/>
                    </a:lnTo>
                    <a:lnTo>
                      <a:pt x="6" y="39"/>
                    </a:lnTo>
                    <a:lnTo>
                      <a:pt x="4" y="37"/>
                    </a:lnTo>
                    <a:lnTo>
                      <a:pt x="4" y="29"/>
                    </a:lnTo>
                    <a:lnTo>
                      <a:pt x="5" y="21"/>
                    </a:lnTo>
                    <a:lnTo>
                      <a:pt x="14" y="16"/>
                    </a:lnTo>
                    <a:lnTo>
                      <a:pt x="16" y="13"/>
                    </a:lnTo>
                    <a:lnTo>
                      <a:pt x="27" y="4"/>
                    </a:lnTo>
                    <a:lnTo>
                      <a:pt x="27" y="2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4" y="2"/>
                    </a:lnTo>
                    <a:lnTo>
                      <a:pt x="12" y="13"/>
                    </a:lnTo>
                    <a:lnTo>
                      <a:pt x="3" y="19"/>
                    </a:lnTo>
                    <a:lnTo>
                      <a:pt x="2" y="20"/>
                    </a:lnTo>
                    <a:lnTo>
                      <a:pt x="0" y="28"/>
                    </a:lnTo>
                    <a:lnTo>
                      <a:pt x="0" y="38"/>
                    </a:lnTo>
                    <a:lnTo>
                      <a:pt x="3" y="41"/>
                    </a:lnTo>
                    <a:lnTo>
                      <a:pt x="7" y="51"/>
                    </a:lnTo>
                    <a:lnTo>
                      <a:pt x="6" y="58"/>
                    </a:lnTo>
                    <a:lnTo>
                      <a:pt x="3" y="66"/>
                    </a:lnTo>
                    <a:lnTo>
                      <a:pt x="3" y="67"/>
                    </a:lnTo>
                    <a:lnTo>
                      <a:pt x="13" y="86"/>
                    </a:lnTo>
                    <a:lnTo>
                      <a:pt x="21" y="127"/>
                    </a:lnTo>
                    <a:lnTo>
                      <a:pt x="21" y="131"/>
                    </a:lnTo>
                    <a:lnTo>
                      <a:pt x="29" y="137"/>
                    </a:lnTo>
                    <a:lnTo>
                      <a:pt x="30" y="137"/>
                    </a:lnTo>
                    <a:lnTo>
                      <a:pt x="39" y="138"/>
                    </a:lnTo>
                    <a:lnTo>
                      <a:pt x="73" y="131"/>
                    </a:lnTo>
                    <a:lnTo>
                      <a:pt x="74" y="131"/>
                    </a:lnTo>
                    <a:lnTo>
                      <a:pt x="76" y="129"/>
                    </a:lnTo>
                    <a:lnTo>
                      <a:pt x="78" y="128"/>
                    </a:lnTo>
                    <a:lnTo>
                      <a:pt x="80" y="128"/>
                    </a:lnTo>
                    <a:lnTo>
                      <a:pt x="82" y="130"/>
                    </a:lnTo>
                    <a:lnTo>
                      <a:pt x="87" y="140"/>
                    </a:lnTo>
                    <a:lnTo>
                      <a:pt x="85" y="146"/>
                    </a:lnTo>
                    <a:lnTo>
                      <a:pt x="86" y="152"/>
                    </a:lnTo>
                    <a:lnTo>
                      <a:pt x="86" y="153"/>
                    </a:lnTo>
                    <a:lnTo>
                      <a:pt x="97" y="167"/>
                    </a:lnTo>
                    <a:lnTo>
                      <a:pt x="97" y="168"/>
                    </a:lnTo>
                    <a:lnTo>
                      <a:pt x="106" y="177"/>
                    </a:lnTo>
                    <a:lnTo>
                      <a:pt x="120" y="205"/>
                    </a:lnTo>
                    <a:lnTo>
                      <a:pt x="127" y="212"/>
                    </a:lnTo>
                    <a:lnTo>
                      <a:pt x="131" y="229"/>
                    </a:lnTo>
                    <a:lnTo>
                      <a:pt x="131" y="233"/>
                    </a:lnTo>
                    <a:lnTo>
                      <a:pt x="136" y="240"/>
                    </a:lnTo>
                    <a:lnTo>
                      <a:pt x="137" y="240"/>
                    </a:lnTo>
                    <a:lnTo>
                      <a:pt x="142" y="244"/>
                    </a:lnTo>
                    <a:lnTo>
                      <a:pt x="144" y="245"/>
                    </a:lnTo>
                    <a:lnTo>
                      <a:pt x="148" y="244"/>
                    </a:lnTo>
                    <a:lnTo>
                      <a:pt x="151" y="249"/>
                    </a:lnTo>
                    <a:lnTo>
                      <a:pt x="155" y="249"/>
                    </a:lnTo>
                    <a:lnTo>
                      <a:pt x="150" y="241"/>
                    </a:lnTo>
                    <a:lnTo>
                      <a:pt x="144" y="241"/>
                    </a:lnTo>
                    <a:lnTo>
                      <a:pt x="139" y="238"/>
                    </a:lnTo>
                    <a:lnTo>
                      <a:pt x="134" y="231"/>
                    </a:lnTo>
                    <a:lnTo>
                      <a:pt x="134" y="229"/>
                    </a:lnTo>
                    <a:lnTo>
                      <a:pt x="130" y="211"/>
                    </a:lnTo>
                    <a:lnTo>
                      <a:pt x="130" y="210"/>
                    </a:lnTo>
                    <a:lnTo>
                      <a:pt x="123" y="203"/>
                    </a:lnTo>
                    <a:lnTo>
                      <a:pt x="109" y="175"/>
                    </a:lnTo>
                    <a:lnTo>
                      <a:pt x="89" y="151"/>
                    </a:lnTo>
                    <a:lnTo>
                      <a:pt x="89" y="146"/>
                    </a:lnTo>
                    <a:lnTo>
                      <a:pt x="90" y="141"/>
                    </a:lnTo>
                    <a:lnTo>
                      <a:pt x="90" y="140"/>
                    </a:lnTo>
                    <a:lnTo>
                      <a:pt x="85" y="128"/>
                    </a:lnTo>
                    <a:lnTo>
                      <a:pt x="81" y="125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7" name="Freeform 90">
                <a:extLst>
                  <a:ext uri="{FF2B5EF4-FFF2-40B4-BE49-F238E27FC236}">
                    <a16:creationId xmlns:a16="http://schemas.microsoft.com/office/drawing/2014/main" id="{0E8A491B-D9DA-427C-8065-57988F45AF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7" y="989"/>
                <a:ext cx="17" cy="35"/>
              </a:xfrm>
              <a:custGeom>
                <a:avLst/>
                <a:gdLst>
                  <a:gd name="T0" fmla="*/ 83 w 122"/>
                  <a:gd name="T1" fmla="*/ 37 h 248"/>
                  <a:gd name="T2" fmla="*/ 95 w 122"/>
                  <a:gd name="T3" fmla="*/ 29 h 248"/>
                  <a:gd name="T4" fmla="*/ 105 w 122"/>
                  <a:gd name="T5" fmla="*/ 33 h 248"/>
                  <a:gd name="T6" fmla="*/ 112 w 122"/>
                  <a:gd name="T7" fmla="*/ 30 h 248"/>
                  <a:gd name="T8" fmla="*/ 122 w 122"/>
                  <a:gd name="T9" fmla="*/ 19 h 248"/>
                  <a:gd name="T10" fmla="*/ 115 w 122"/>
                  <a:gd name="T11" fmla="*/ 11 h 248"/>
                  <a:gd name="T12" fmla="*/ 109 w 122"/>
                  <a:gd name="T13" fmla="*/ 0 h 248"/>
                  <a:gd name="T14" fmla="*/ 118 w 122"/>
                  <a:gd name="T15" fmla="*/ 19 h 248"/>
                  <a:gd name="T16" fmla="*/ 117 w 122"/>
                  <a:gd name="T17" fmla="*/ 21 h 248"/>
                  <a:gd name="T18" fmla="*/ 104 w 122"/>
                  <a:gd name="T19" fmla="*/ 27 h 248"/>
                  <a:gd name="T20" fmla="*/ 94 w 122"/>
                  <a:gd name="T21" fmla="*/ 26 h 248"/>
                  <a:gd name="T22" fmla="*/ 86 w 122"/>
                  <a:gd name="T23" fmla="*/ 30 h 248"/>
                  <a:gd name="T24" fmla="*/ 79 w 122"/>
                  <a:gd name="T25" fmla="*/ 37 h 248"/>
                  <a:gd name="T26" fmla="*/ 78 w 122"/>
                  <a:gd name="T27" fmla="*/ 41 h 248"/>
                  <a:gd name="T28" fmla="*/ 69 w 122"/>
                  <a:gd name="T29" fmla="*/ 67 h 248"/>
                  <a:gd name="T30" fmla="*/ 68 w 122"/>
                  <a:gd name="T31" fmla="*/ 69 h 248"/>
                  <a:gd name="T32" fmla="*/ 67 w 122"/>
                  <a:gd name="T33" fmla="*/ 73 h 248"/>
                  <a:gd name="T34" fmla="*/ 68 w 122"/>
                  <a:gd name="T35" fmla="*/ 85 h 248"/>
                  <a:gd name="T36" fmla="*/ 70 w 122"/>
                  <a:gd name="T37" fmla="*/ 94 h 248"/>
                  <a:gd name="T38" fmla="*/ 67 w 122"/>
                  <a:gd name="T39" fmla="*/ 100 h 248"/>
                  <a:gd name="T40" fmla="*/ 24 w 122"/>
                  <a:gd name="T41" fmla="*/ 132 h 248"/>
                  <a:gd name="T42" fmla="*/ 26 w 122"/>
                  <a:gd name="T43" fmla="*/ 147 h 248"/>
                  <a:gd name="T44" fmla="*/ 30 w 122"/>
                  <a:gd name="T45" fmla="*/ 157 h 248"/>
                  <a:gd name="T46" fmla="*/ 52 w 122"/>
                  <a:gd name="T47" fmla="*/ 158 h 248"/>
                  <a:gd name="T48" fmla="*/ 57 w 122"/>
                  <a:gd name="T49" fmla="*/ 152 h 248"/>
                  <a:gd name="T50" fmla="*/ 61 w 122"/>
                  <a:gd name="T51" fmla="*/ 151 h 248"/>
                  <a:gd name="T52" fmla="*/ 66 w 122"/>
                  <a:gd name="T53" fmla="*/ 163 h 248"/>
                  <a:gd name="T54" fmla="*/ 61 w 122"/>
                  <a:gd name="T55" fmla="*/ 188 h 248"/>
                  <a:gd name="T56" fmla="*/ 31 w 122"/>
                  <a:gd name="T57" fmla="*/ 212 h 248"/>
                  <a:gd name="T58" fmla="*/ 26 w 122"/>
                  <a:gd name="T59" fmla="*/ 218 h 248"/>
                  <a:gd name="T60" fmla="*/ 22 w 122"/>
                  <a:gd name="T61" fmla="*/ 236 h 248"/>
                  <a:gd name="T62" fmla="*/ 6 w 122"/>
                  <a:gd name="T63" fmla="*/ 248 h 248"/>
                  <a:gd name="T64" fmla="*/ 25 w 122"/>
                  <a:gd name="T65" fmla="*/ 237 h 248"/>
                  <a:gd name="T66" fmla="*/ 26 w 122"/>
                  <a:gd name="T67" fmla="*/ 230 h 248"/>
                  <a:gd name="T68" fmla="*/ 28 w 122"/>
                  <a:gd name="T69" fmla="*/ 220 h 248"/>
                  <a:gd name="T70" fmla="*/ 42 w 122"/>
                  <a:gd name="T71" fmla="*/ 210 h 248"/>
                  <a:gd name="T72" fmla="*/ 63 w 122"/>
                  <a:gd name="T73" fmla="*/ 191 h 248"/>
                  <a:gd name="T74" fmla="*/ 68 w 122"/>
                  <a:gd name="T75" fmla="*/ 185 h 248"/>
                  <a:gd name="T76" fmla="*/ 70 w 122"/>
                  <a:gd name="T77" fmla="*/ 163 h 248"/>
                  <a:gd name="T78" fmla="*/ 66 w 122"/>
                  <a:gd name="T79" fmla="*/ 152 h 248"/>
                  <a:gd name="T80" fmla="*/ 60 w 122"/>
                  <a:gd name="T81" fmla="*/ 146 h 248"/>
                  <a:gd name="T82" fmla="*/ 55 w 122"/>
                  <a:gd name="T83" fmla="*/ 150 h 248"/>
                  <a:gd name="T84" fmla="*/ 51 w 122"/>
                  <a:gd name="T85" fmla="*/ 154 h 248"/>
                  <a:gd name="T86" fmla="*/ 32 w 122"/>
                  <a:gd name="T87" fmla="*/ 154 h 248"/>
                  <a:gd name="T88" fmla="*/ 28 w 122"/>
                  <a:gd name="T89" fmla="*/ 130 h 248"/>
                  <a:gd name="T90" fmla="*/ 71 w 122"/>
                  <a:gd name="T91" fmla="*/ 101 h 248"/>
                  <a:gd name="T92" fmla="*/ 74 w 122"/>
                  <a:gd name="T93" fmla="*/ 89 h 248"/>
                  <a:gd name="T94" fmla="*/ 70 w 122"/>
                  <a:gd name="T95" fmla="*/ 82 h 248"/>
                  <a:gd name="T96" fmla="*/ 71 w 122"/>
                  <a:gd name="T97" fmla="*/ 73 h 248"/>
                  <a:gd name="T98" fmla="*/ 72 w 122"/>
                  <a:gd name="T99" fmla="*/ 69 h 248"/>
                  <a:gd name="T100" fmla="*/ 77 w 122"/>
                  <a:gd name="T101" fmla="*/ 62 h 248"/>
                  <a:gd name="T102" fmla="*/ 82 w 122"/>
                  <a:gd name="T103" fmla="*/ 39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2" h="248">
                    <a:moveTo>
                      <a:pt x="83" y="38"/>
                    </a:moveTo>
                    <a:lnTo>
                      <a:pt x="83" y="37"/>
                    </a:lnTo>
                    <a:lnTo>
                      <a:pt x="88" y="32"/>
                    </a:lnTo>
                    <a:lnTo>
                      <a:pt x="95" y="29"/>
                    </a:lnTo>
                    <a:lnTo>
                      <a:pt x="103" y="30"/>
                    </a:lnTo>
                    <a:lnTo>
                      <a:pt x="105" y="33"/>
                    </a:lnTo>
                    <a:lnTo>
                      <a:pt x="107" y="33"/>
                    </a:lnTo>
                    <a:lnTo>
                      <a:pt x="112" y="30"/>
                    </a:lnTo>
                    <a:lnTo>
                      <a:pt x="121" y="21"/>
                    </a:lnTo>
                    <a:lnTo>
                      <a:pt x="122" y="19"/>
                    </a:lnTo>
                    <a:lnTo>
                      <a:pt x="121" y="18"/>
                    </a:lnTo>
                    <a:lnTo>
                      <a:pt x="115" y="11"/>
                    </a:lnTo>
                    <a:lnTo>
                      <a:pt x="112" y="0"/>
                    </a:lnTo>
                    <a:lnTo>
                      <a:pt x="109" y="0"/>
                    </a:lnTo>
                    <a:lnTo>
                      <a:pt x="112" y="12"/>
                    </a:lnTo>
                    <a:lnTo>
                      <a:pt x="118" y="19"/>
                    </a:lnTo>
                    <a:lnTo>
                      <a:pt x="117" y="20"/>
                    </a:lnTo>
                    <a:lnTo>
                      <a:pt x="117" y="21"/>
                    </a:lnTo>
                    <a:lnTo>
                      <a:pt x="107" y="30"/>
                    </a:lnTo>
                    <a:lnTo>
                      <a:pt x="104" y="27"/>
                    </a:lnTo>
                    <a:lnTo>
                      <a:pt x="95" y="26"/>
                    </a:lnTo>
                    <a:lnTo>
                      <a:pt x="94" y="26"/>
                    </a:lnTo>
                    <a:lnTo>
                      <a:pt x="86" y="29"/>
                    </a:lnTo>
                    <a:lnTo>
                      <a:pt x="86" y="30"/>
                    </a:lnTo>
                    <a:lnTo>
                      <a:pt x="80" y="35"/>
                    </a:lnTo>
                    <a:lnTo>
                      <a:pt x="79" y="37"/>
                    </a:lnTo>
                    <a:lnTo>
                      <a:pt x="79" y="38"/>
                    </a:lnTo>
                    <a:lnTo>
                      <a:pt x="78" y="41"/>
                    </a:lnTo>
                    <a:lnTo>
                      <a:pt x="74" y="61"/>
                    </a:lnTo>
                    <a:lnTo>
                      <a:pt x="69" y="67"/>
                    </a:lnTo>
                    <a:lnTo>
                      <a:pt x="69" y="68"/>
                    </a:lnTo>
                    <a:lnTo>
                      <a:pt x="68" y="69"/>
                    </a:lnTo>
                    <a:lnTo>
                      <a:pt x="68" y="71"/>
                    </a:lnTo>
                    <a:lnTo>
                      <a:pt x="67" y="73"/>
                    </a:lnTo>
                    <a:lnTo>
                      <a:pt x="67" y="83"/>
                    </a:lnTo>
                    <a:lnTo>
                      <a:pt x="68" y="85"/>
                    </a:lnTo>
                    <a:lnTo>
                      <a:pt x="70" y="87"/>
                    </a:lnTo>
                    <a:lnTo>
                      <a:pt x="70" y="94"/>
                    </a:lnTo>
                    <a:lnTo>
                      <a:pt x="69" y="98"/>
                    </a:lnTo>
                    <a:lnTo>
                      <a:pt x="67" y="100"/>
                    </a:lnTo>
                    <a:lnTo>
                      <a:pt x="26" y="128"/>
                    </a:lnTo>
                    <a:lnTo>
                      <a:pt x="24" y="132"/>
                    </a:lnTo>
                    <a:lnTo>
                      <a:pt x="24" y="133"/>
                    </a:lnTo>
                    <a:lnTo>
                      <a:pt x="26" y="147"/>
                    </a:lnTo>
                    <a:lnTo>
                      <a:pt x="29" y="156"/>
                    </a:lnTo>
                    <a:lnTo>
                      <a:pt x="30" y="157"/>
                    </a:lnTo>
                    <a:lnTo>
                      <a:pt x="46" y="159"/>
                    </a:lnTo>
                    <a:lnTo>
                      <a:pt x="52" y="158"/>
                    </a:lnTo>
                    <a:lnTo>
                      <a:pt x="53" y="157"/>
                    </a:lnTo>
                    <a:lnTo>
                      <a:pt x="57" y="152"/>
                    </a:lnTo>
                    <a:lnTo>
                      <a:pt x="59" y="150"/>
                    </a:lnTo>
                    <a:lnTo>
                      <a:pt x="61" y="151"/>
                    </a:lnTo>
                    <a:lnTo>
                      <a:pt x="63" y="153"/>
                    </a:lnTo>
                    <a:lnTo>
                      <a:pt x="66" y="163"/>
                    </a:lnTo>
                    <a:lnTo>
                      <a:pt x="65" y="183"/>
                    </a:lnTo>
                    <a:lnTo>
                      <a:pt x="61" y="188"/>
                    </a:lnTo>
                    <a:lnTo>
                      <a:pt x="40" y="207"/>
                    </a:lnTo>
                    <a:lnTo>
                      <a:pt x="31" y="212"/>
                    </a:lnTo>
                    <a:lnTo>
                      <a:pt x="31" y="213"/>
                    </a:lnTo>
                    <a:lnTo>
                      <a:pt x="26" y="218"/>
                    </a:lnTo>
                    <a:lnTo>
                      <a:pt x="22" y="225"/>
                    </a:lnTo>
                    <a:lnTo>
                      <a:pt x="22" y="236"/>
                    </a:lnTo>
                    <a:lnTo>
                      <a:pt x="0" y="248"/>
                    </a:lnTo>
                    <a:lnTo>
                      <a:pt x="6" y="248"/>
                    </a:lnTo>
                    <a:lnTo>
                      <a:pt x="24" y="238"/>
                    </a:lnTo>
                    <a:lnTo>
                      <a:pt x="25" y="237"/>
                    </a:lnTo>
                    <a:lnTo>
                      <a:pt x="25" y="230"/>
                    </a:lnTo>
                    <a:lnTo>
                      <a:pt x="26" y="230"/>
                    </a:lnTo>
                    <a:lnTo>
                      <a:pt x="26" y="226"/>
                    </a:lnTo>
                    <a:lnTo>
                      <a:pt x="28" y="220"/>
                    </a:lnTo>
                    <a:lnTo>
                      <a:pt x="33" y="215"/>
                    </a:lnTo>
                    <a:lnTo>
                      <a:pt x="42" y="210"/>
                    </a:lnTo>
                    <a:lnTo>
                      <a:pt x="42" y="209"/>
                    </a:lnTo>
                    <a:lnTo>
                      <a:pt x="63" y="191"/>
                    </a:lnTo>
                    <a:lnTo>
                      <a:pt x="64" y="190"/>
                    </a:lnTo>
                    <a:lnTo>
                      <a:pt x="68" y="185"/>
                    </a:lnTo>
                    <a:lnTo>
                      <a:pt x="68" y="184"/>
                    </a:lnTo>
                    <a:lnTo>
                      <a:pt x="70" y="163"/>
                    </a:lnTo>
                    <a:lnTo>
                      <a:pt x="69" y="163"/>
                    </a:lnTo>
                    <a:lnTo>
                      <a:pt x="66" y="152"/>
                    </a:lnTo>
                    <a:lnTo>
                      <a:pt x="63" y="148"/>
                    </a:lnTo>
                    <a:lnTo>
                      <a:pt x="60" y="146"/>
                    </a:lnTo>
                    <a:lnTo>
                      <a:pt x="58" y="147"/>
                    </a:lnTo>
                    <a:lnTo>
                      <a:pt x="55" y="150"/>
                    </a:lnTo>
                    <a:lnTo>
                      <a:pt x="54" y="150"/>
                    </a:lnTo>
                    <a:lnTo>
                      <a:pt x="51" y="154"/>
                    </a:lnTo>
                    <a:lnTo>
                      <a:pt x="46" y="156"/>
                    </a:lnTo>
                    <a:lnTo>
                      <a:pt x="32" y="154"/>
                    </a:lnTo>
                    <a:lnTo>
                      <a:pt x="27" y="133"/>
                    </a:lnTo>
                    <a:lnTo>
                      <a:pt x="28" y="130"/>
                    </a:lnTo>
                    <a:lnTo>
                      <a:pt x="69" y="103"/>
                    </a:lnTo>
                    <a:lnTo>
                      <a:pt x="71" y="101"/>
                    </a:lnTo>
                    <a:lnTo>
                      <a:pt x="72" y="100"/>
                    </a:lnTo>
                    <a:lnTo>
                      <a:pt x="74" y="89"/>
                    </a:lnTo>
                    <a:lnTo>
                      <a:pt x="74" y="86"/>
                    </a:lnTo>
                    <a:lnTo>
                      <a:pt x="70" y="82"/>
                    </a:lnTo>
                    <a:lnTo>
                      <a:pt x="70" y="73"/>
                    </a:lnTo>
                    <a:lnTo>
                      <a:pt x="71" y="73"/>
                    </a:lnTo>
                    <a:lnTo>
                      <a:pt x="71" y="70"/>
                    </a:lnTo>
                    <a:lnTo>
                      <a:pt x="72" y="69"/>
                    </a:lnTo>
                    <a:lnTo>
                      <a:pt x="77" y="63"/>
                    </a:lnTo>
                    <a:lnTo>
                      <a:pt x="77" y="62"/>
                    </a:lnTo>
                    <a:lnTo>
                      <a:pt x="81" y="42"/>
                    </a:lnTo>
                    <a:lnTo>
                      <a:pt x="82" y="39"/>
                    </a:lnTo>
                    <a:lnTo>
                      <a:pt x="83" y="38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8" name="Freeform 91">
                <a:extLst>
                  <a:ext uri="{FF2B5EF4-FFF2-40B4-BE49-F238E27FC236}">
                    <a16:creationId xmlns:a16="http://schemas.microsoft.com/office/drawing/2014/main" id="{E5867007-FB17-4E38-A926-2D87875705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3" y="1024"/>
                <a:ext cx="132" cy="36"/>
              </a:xfrm>
              <a:custGeom>
                <a:avLst/>
                <a:gdLst>
                  <a:gd name="T0" fmla="*/ 18 w 927"/>
                  <a:gd name="T1" fmla="*/ 33 h 249"/>
                  <a:gd name="T2" fmla="*/ 54 w 927"/>
                  <a:gd name="T3" fmla="*/ 50 h 249"/>
                  <a:gd name="T4" fmla="*/ 40 w 927"/>
                  <a:gd name="T5" fmla="*/ 78 h 249"/>
                  <a:gd name="T6" fmla="*/ 88 w 927"/>
                  <a:gd name="T7" fmla="*/ 126 h 249"/>
                  <a:gd name="T8" fmla="*/ 137 w 927"/>
                  <a:gd name="T9" fmla="*/ 134 h 249"/>
                  <a:gd name="T10" fmla="*/ 161 w 927"/>
                  <a:gd name="T11" fmla="*/ 122 h 249"/>
                  <a:gd name="T12" fmla="*/ 224 w 927"/>
                  <a:gd name="T13" fmla="*/ 127 h 249"/>
                  <a:gd name="T14" fmla="*/ 270 w 927"/>
                  <a:gd name="T15" fmla="*/ 165 h 249"/>
                  <a:gd name="T16" fmla="*/ 281 w 927"/>
                  <a:gd name="T17" fmla="*/ 219 h 249"/>
                  <a:gd name="T18" fmla="*/ 295 w 927"/>
                  <a:gd name="T19" fmla="*/ 218 h 249"/>
                  <a:gd name="T20" fmla="*/ 281 w 927"/>
                  <a:gd name="T21" fmla="*/ 239 h 249"/>
                  <a:gd name="T22" fmla="*/ 340 w 927"/>
                  <a:gd name="T23" fmla="*/ 239 h 249"/>
                  <a:gd name="T24" fmla="*/ 365 w 927"/>
                  <a:gd name="T25" fmla="*/ 241 h 249"/>
                  <a:gd name="T26" fmla="*/ 413 w 927"/>
                  <a:gd name="T27" fmla="*/ 202 h 249"/>
                  <a:gd name="T28" fmla="*/ 471 w 927"/>
                  <a:gd name="T29" fmla="*/ 234 h 249"/>
                  <a:gd name="T30" fmla="*/ 481 w 927"/>
                  <a:gd name="T31" fmla="*/ 211 h 249"/>
                  <a:gd name="T32" fmla="*/ 510 w 927"/>
                  <a:gd name="T33" fmla="*/ 180 h 249"/>
                  <a:gd name="T34" fmla="*/ 526 w 927"/>
                  <a:gd name="T35" fmla="*/ 128 h 249"/>
                  <a:gd name="T36" fmla="*/ 565 w 927"/>
                  <a:gd name="T37" fmla="*/ 132 h 249"/>
                  <a:gd name="T38" fmla="*/ 572 w 927"/>
                  <a:gd name="T39" fmla="*/ 100 h 249"/>
                  <a:gd name="T40" fmla="*/ 627 w 927"/>
                  <a:gd name="T41" fmla="*/ 93 h 249"/>
                  <a:gd name="T42" fmla="*/ 697 w 927"/>
                  <a:gd name="T43" fmla="*/ 79 h 249"/>
                  <a:gd name="T44" fmla="*/ 773 w 927"/>
                  <a:gd name="T45" fmla="*/ 94 h 249"/>
                  <a:gd name="T46" fmla="*/ 803 w 927"/>
                  <a:gd name="T47" fmla="*/ 150 h 249"/>
                  <a:gd name="T48" fmla="*/ 859 w 927"/>
                  <a:gd name="T49" fmla="*/ 174 h 249"/>
                  <a:gd name="T50" fmla="*/ 919 w 927"/>
                  <a:gd name="T51" fmla="*/ 198 h 249"/>
                  <a:gd name="T52" fmla="*/ 924 w 927"/>
                  <a:gd name="T53" fmla="*/ 170 h 249"/>
                  <a:gd name="T54" fmla="*/ 921 w 927"/>
                  <a:gd name="T55" fmla="*/ 86 h 249"/>
                  <a:gd name="T56" fmla="*/ 900 w 927"/>
                  <a:gd name="T57" fmla="*/ 20 h 249"/>
                  <a:gd name="T58" fmla="*/ 905 w 927"/>
                  <a:gd name="T59" fmla="*/ 4 h 249"/>
                  <a:gd name="T60" fmla="*/ 900 w 927"/>
                  <a:gd name="T61" fmla="*/ 4 h 249"/>
                  <a:gd name="T62" fmla="*/ 901 w 927"/>
                  <a:gd name="T63" fmla="*/ 38 h 249"/>
                  <a:gd name="T64" fmla="*/ 918 w 927"/>
                  <a:gd name="T65" fmla="*/ 87 h 249"/>
                  <a:gd name="T66" fmla="*/ 903 w 927"/>
                  <a:gd name="T67" fmla="*/ 180 h 249"/>
                  <a:gd name="T68" fmla="*/ 852 w 927"/>
                  <a:gd name="T69" fmla="*/ 159 h 249"/>
                  <a:gd name="T70" fmla="*/ 804 w 927"/>
                  <a:gd name="T71" fmla="*/ 147 h 249"/>
                  <a:gd name="T72" fmla="*/ 776 w 927"/>
                  <a:gd name="T73" fmla="*/ 94 h 249"/>
                  <a:gd name="T74" fmla="*/ 701 w 927"/>
                  <a:gd name="T75" fmla="*/ 74 h 249"/>
                  <a:gd name="T76" fmla="*/ 628 w 927"/>
                  <a:gd name="T77" fmla="*/ 89 h 249"/>
                  <a:gd name="T78" fmla="*/ 570 w 927"/>
                  <a:gd name="T79" fmla="*/ 97 h 249"/>
                  <a:gd name="T80" fmla="*/ 575 w 927"/>
                  <a:gd name="T81" fmla="*/ 127 h 249"/>
                  <a:gd name="T82" fmla="*/ 524 w 927"/>
                  <a:gd name="T83" fmla="*/ 125 h 249"/>
                  <a:gd name="T84" fmla="*/ 509 w 927"/>
                  <a:gd name="T85" fmla="*/ 177 h 249"/>
                  <a:gd name="T86" fmla="*/ 477 w 927"/>
                  <a:gd name="T87" fmla="*/ 202 h 249"/>
                  <a:gd name="T88" fmla="*/ 471 w 927"/>
                  <a:gd name="T89" fmla="*/ 230 h 249"/>
                  <a:gd name="T90" fmla="*/ 413 w 927"/>
                  <a:gd name="T91" fmla="*/ 199 h 249"/>
                  <a:gd name="T92" fmla="*/ 365 w 927"/>
                  <a:gd name="T93" fmla="*/ 229 h 249"/>
                  <a:gd name="T94" fmla="*/ 341 w 927"/>
                  <a:gd name="T95" fmla="*/ 235 h 249"/>
                  <a:gd name="T96" fmla="*/ 285 w 927"/>
                  <a:gd name="T97" fmla="*/ 238 h 249"/>
                  <a:gd name="T98" fmla="*/ 298 w 927"/>
                  <a:gd name="T99" fmla="*/ 217 h 249"/>
                  <a:gd name="T100" fmla="*/ 275 w 927"/>
                  <a:gd name="T101" fmla="*/ 209 h 249"/>
                  <a:gd name="T102" fmla="*/ 236 w 927"/>
                  <a:gd name="T103" fmla="*/ 135 h 249"/>
                  <a:gd name="T104" fmla="*/ 167 w 927"/>
                  <a:gd name="T105" fmla="*/ 117 h 249"/>
                  <a:gd name="T106" fmla="*/ 126 w 927"/>
                  <a:gd name="T107" fmla="*/ 128 h 249"/>
                  <a:gd name="T108" fmla="*/ 89 w 927"/>
                  <a:gd name="T109" fmla="*/ 123 h 249"/>
                  <a:gd name="T110" fmla="*/ 50 w 927"/>
                  <a:gd name="T111" fmla="*/ 83 h 249"/>
                  <a:gd name="T112" fmla="*/ 58 w 927"/>
                  <a:gd name="T113" fmla="*/ 52 h 249"/>
                  <a:gd name="T114" fmla="*/ 41 w 927"/>
                  <a:gd name="T115" fmla="*/ 19 h 249"/>
                  <a:gd name="T116" fmla="*/ 10 w 927"/>
                  <a:gd name="T117" fmla="*/ 13 h 249"/>
                  <a:gd name="T118" fmla="*/ 3 w 927"/>
                  <a:gd name="T119" fmla="*/ 15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27" h="249">
                    <a:moveTo>
                      <a:pt x="0" y="21"/>
                    </a:moveTo>
                    <a:lnTo>
                      <a:pt x="1" y="27"/>
                    </a:lnTo>
                    <a:lnTo>
                      <a:pt x="2" y="28"/>
                    </a:lnTo>
                    <a:lnTo>
                      <a:pt x="7" y="36"/>
                    </a:lnTo>
                    <a:lnTo>
                      <a:pt x="9" y="37"/>
                    </a:lnTo>
                    <a:lnTo>
                      <a:pt x="18" y="34"/>
                    </a:lnTo>
                    <a:lnTo>
                      <a:pt x="18" y="33"/>
                    </a:lnTo>
                    <a:lnTo>
                      <a:pt x="39" y="23"/>
                    </a:lnTo>
                    <a:lnTo>
                      <a:pt x="39" y="22"/>
                    </a:lnTo>
                    <a:lnTo>
                      <a:pt x="40" y="21"/>
                    </a:lnTo>
                    <a:lnTo>
                      <a:pt x="39" y="23"/>
                    </a:lnTo>
                    <a:lnTo>
                      <a:pt x="43" y="35"/>
                    </a:lnTo>
                    <a:lnTo>
                      <a:pt x="49" y="44"/>
                    </a:lnTo>
                    <a:lnTo>
                      <a:pt x="54" y="50"/>
                    </a:lnTo>
                    <a:lnTo>
                      <a:pt x="55" y="52"/>
                    </a:lnTo>
                    <a:lnTo>
                      <a:pt x="41" y="57"/>
                    </a:lnTo>
                    <a:lnTo>
                      <a:pt x="40" y="57"/>
                    </a:lnTo>
                    <a:lnTo>
                      <a:pt x="37" y="60"/>
                    </a:lnTo>
                    <a:lnTo>
                      <a:pt x="36" y="62"/>
                    </a:lnTo>
                    <a:lnTo>
                      <a:pt x="40" y="77"/>
                    </a:lnTo>
                    <a:lnTo>
                      <a:pt x="40" y="78"/>
                    </a:lnTo>
                    <a:lnTo>
                      <a:pt x="48" y="86"/>
                    </a:lnTo>
                    <a:lnTo>
                      <a:pt x="60" y="93"/>
                    </a:lnTo>
                    <a:lnTo>
                      <a:pt x="64" y="107"/>
                    </a:lnTo>
                    <a:lnTo>
                      <a:pt x="65" y="108"/>
                    </a:lnTo>
                    <a:lnTo>
                      <a:pt x="79" y="114"/>
                    </a:lnTo>
                    <a:lnTo>
                      <a:pt x="86" y="125"/>
                    </a:lnTo>
                    <a:lnTo>
                      <a:pt x="88" y="126"/>
                    </a:lnTo>
                    <a:lnTo>
                      <a:pt x="95" y="131"/>
                    </a:lnTo>
                    <a:lnTo>
                      <a:pt x="98" y="131"/>
                    </a:lnTo>
                    <a:lnTo>
                      <a:pt x="106" y="132"/>
                    </a:lnTo>
                    <a:lnTo>
                      <a:pt x="107" y="132"/>
                    </a:lnTo>
                    <a:lnTo>
                      <a:pt x="117" y="129"/>
                    </a:lnTo>
                    <a:lnTo>
                      <a:pt x="119" y="129"/>
                    </a:lnTo>
                    <a:lnTo>
                      <a:pt x="137" y="134"/>
                    </a:lnTo>
                    <a:lnTo>
                      <a:pt x="143" y="135"/>
                    </a:lnTo>
                    <a:lnTo>
                      <a:pt x="144" y="135"/>
                    </a:lnTo>
                    <a:lnTo>
                      <a:pt x="155" y="129"/>
                    </a:lnTo>
                    <a:lnTo>
                      <a:pt x="156" y="129"/>
                    </a:lnTo>
                    <a:lnTo>
                      <a:pt x="160" y="125"/>
                    </a:lnTo>
                    <a:lnTo>
                      <a:pt x="160" y="124"/>
                    </a:lnTo>
                    <a:lnTo>
                      <a:pt x="161" y="122"/>
                    </a:lnTo>
                    <a:lnTo>
                      <a:pt x="168" y="120"/>
                    </a:lnTo>
                    <a:lnTo>
                      <a:pt x="180" y="124"/>
                    </a:lnTo>
                    <a:lnTo>
                      <a:pt x="197" y="127"/>
                    </a:lnTo>
                    <a:lnTo>
                      <a:pt x="209" y="124"/>
                    </a:lnTo>
                    <a:lnTo>
                      <a:pt x="217" y="123"/>
                    </a:lnTo>
                    <a:lnTo>
                      <a:pt x="221" y="124"/>
                    </a:lnTo>
                    <a:lnTo>
                      <a:pt x="224" y="127"/>
                    </a:lnTo>
                    <a:lnTo>
                      <a:pt x="228" y="132"/>
                    </a:lnTo>
                    <a:lnTo>
                      <a:pt x="234" y="138"/>
                    </a:lnTo>
                    <a:lnTo>
                      <a:pt x="240" y="140"/>
                    </a:lnTo>
                    <a:lnTo>
                      <a:pt x="256" y="141"/>
                    </a:lnTo>
                    <a:lnTo>
                      <a:pt x="268" y="144"/>
                    </a:lnTo>
                    <a:lnTo>
                      <a:pt x="269" y="148"/>
                    </a:lnTo>
                    <a:lnTo>
                      <a:pt x="270" y="165"/>
                    </a:lnTo>
                    <a:lnTo>
                      <a:pt x="268" y="198"/>
                    </a:lnTo>
                    <a:lnTo>
                      <a:pt x="272" y="210"/>
                    </a:lnTo>
                    <a:lnTo>
                      <a:pt x="273" y="210"/>
                    </a:lnTo>
                    <a:lnTo>
                      <a:pt x="275" y="214"/>
                    </a:lnTo>
                    <a:lnTo>
                      <a:pt x="275" y="215"/>
                    </a:lnTo>
                    <a:lnTo>
                      <a:pt x="280" y="219"/>
                    </a:lnTo>
                    <a:lnTo>
                      <a:pt x="281" y="219"/>
                    </a:lnTo>
                    <a:lnTo>
                      <a:pt x="282" y="220"/>
                    </a:lnTo>
                    <a:lnTo>
                      <a:pt x="283" y="220"/>
                    </a:lnTo>
                    <a:lnTo>
                      <a:pt x="286" y="219"/>
                    </a:lnTo>
                    <a:lnTo>
                      <a:pt x="287" y="218"/>
                    </a:lnTo>
                    <a:lnTo>
                      <a:pt x="289" y="214"/>
                    </a:lnTo>
                    <a:lnTo>
                      <a:pt x="294" y="215"/>
                    </a:lnTo>
                    <a:lnTo>
                      <a:pt x="295" y="218"/>
                    </a:lnTo>
                    <a:lnTo>
                      <a:pt x="293" y="228"/>
                    </a:lnTo>
                    <a:lnTo>
                      <a:pt x="289" y="227"/>
                    </a:lnTo>
                    <a:lnTo>
                      <a:pt x="288" y="226"/>
                    </a:lnTo>
                    <a:lnTo>
                      <a:pt x="287" y="227"/>
                    </a:lnTo>
                    <a:lnTo>
                      <a:pt x="282" y="233"/>
                    </a:lnTo>
                    <a:lnTo>
                      <a:pt x="281" y="235"/>
                    </a:lnTo>
                    <a:lnTo>
                      <a:pt x="281" y="239"/>
                    </a:lnTo>
                    <a:lnTo>
                      <a:pt x="282" y="240"/>
                    </a:lnTo>
                    <a:lnTo>
                      <a:pt x="287" y="244"/>
                    </a:lnTo>
                    <a:lnTo>
                      <a:pt x="289" y="244"/>
                    </a:lnTo>
                    <a:lnTo>
                      <a:pt x="312" y="231"/>
                    </a:lnTo>
                    <a:lnTo>
                      <a:pt x="324" y="235"/>
                    </a:lnTo>
                    <a:lnTo>
                      <a:pt x="331" y="239"/>
                    </a:lnTo>
                    <a:lnTo>
                      <a:pt x="340" y="239"/>
                    </a:lnTo>
                    <a:lnTo>
                      <a:pt x="342" y="238"/>
                    </a:lnTo>
                    <a:lnTo>
                      <a:pt x="343" y="238"/>
                    </a:lnTo>
                    <a:lnTo>
                      <a:pt x="345" y="236"/>
                    </a:lnTo>
                    <a:lnTo>
                      <a:pt x="347" y="235"/>
                    </a:lnTo>
                    <a:lnTo>
                      <a:pt x="357" y="233"/>
                    </a:lnTo>
                    <a:lnTo>
                      <a:pt x="362" y="231"/>
                    </a:lnTo>
                    <a:lnTo>
                      <a:pt x="365" y="241"/>
                    </a:lnTo>
                    <a:lnTo>
                      <a:pt x="365" y="242"/>
                    </a:lnTo>
                    <a:lnTo>
                      <a:pt x="371" y="246"/>
                    </a:lnTo>
                    <a:lnTo>
                      <a:pt x="372" y="246"/>
                    </a:lnTo>
                    <a:lnTo>
                      <a:pt x="387" y="249"/>
                    </a:lnTo>
                    <a:lnTo>
                      <a:pt x="389" y="248"/>
                    </a:lnTo>
                    <a:lnTo>
                      <a:pt x="404" y="207"/>
                    </a:lnTo>
                    <a:lnTo>
                      <a:pt x="413" y="202"/>
                    </a:lnTo>
                    <a:lnTo>
                      <a:pt x="423" y="204"/>
                    </a:lnTo>
                    <a:lnTo>
                      <a:pt x="436" y="205"/>
                    </a:lnTo>
                    <a:lnTo>
                      <a:pt x="445" y="207"/>
                    </a:lnTo>
                    <a:lnTo>
                      <a:pt x="457" y="223"/>
                    </a:lnTo>
                    <a:lnTo>
                      <a:pt x="458" y="224"/>
                    </a:lnTo>
                    <a:lnTo>
                      <a:pt x="470" y="233"/>
                    </a:lnTo>
                    <a:lnTo>
                      <a:pt x="471" y="234"/>
                    </a:lnTo>
                    <a:lnTo>
                      <a:pt x="482" y="233"/>
                    </a:lnTo>
                    <a:lnTo>
                      <a:pt x="485" y="233"/>
                    </a:lnTo>
                    <a:lnTo>
                      <a:pt x="486" y="232"/>
                    </a:lnTo>
                    <a:lnTo>
                      <a:pt x="487" y="227"/>
                    </a:lnTo>
                    <a:lnTo>
                      <a:pt x="486" y="219"/>
                    </a:lnTo>
                    <a:lnTo>
                      <a:pt x="486" y="218"/>
                    </a:lnTo>
                    <a:lnTo>
                      <a:pt x="481" y="211"/>
                    </a:lnTo>
                    <a:lnTo>
                      <a:pt x="480" y="203"/>
                    </a:lnTo>
                    <a:lnTo>
                      <a:pt x="482" y="195"/>
                    </a:lnTo>
                    <a:lnTo>
                      <a:pt x="487" y="188"/>
                    </a:lnTo>
                    <a:lnTo>
                      <a:pt x="494" y="185"/>
                    </a:lnTo>
                    <a:lnTo>
                      <a:pt x="496" y="183"/>
                    </a:lnTo>
                    <a:lnTo>
                      <a:pt x="498" y="183"/>
                    </a:lnTo>
                    <a:lnTo>
                      <a:pt x="510" y="180"/>
                    </a:lnTo>
                    <a:lnTo>
                      <a:pt x="519" y="175"/>
                    </a:lnTo>
                    <a:lnTo>
                      <a:pt x="520" y="174"/>
                    </a:lnTo>
                    <a:lnTo>
                      <a:pt x="526" y="156"/>
                    </a:lnTo>
                    <a:lnTo>
                      <a:pt x="525" y="129"/>
                    </a:lnTo>
                    <a:lnTo>
                      <a:pt x="524" y="128"/>
                    </a:lnTo>
                    <a:lnTo>
                      <a:pt x="525" y="127"/>
                    </a:lnTo>
                    <a:lnTo>
                      <a:pt x="526" y="128"/>
                    </a:lnTo>
                    <a:lnTo>
                      <a:pt x="525" y="129"/>
                    </a:lnTo>
                    <a:lnTo>
                      <a:pt x="538" y="137"/>
                    </a:lnTo>
                    <a:lnTo>
                      <a:pt x="546" y="145"/>
                    </a:lnTo>
                    <a:lnTo>
                      <a:pt x="547" y="146"/>
                    </a:lnTo>
                    <a:lnTo>
                      <a:pt x="549" y="145"/>
                    </a:lnTo>
                    <a:lnTo>
                      <a:pt x="553" y="141"/>
                    </a:lnTo>
                    <a:lnTo>
                      <a:pt x="565" y="132"/>
                    </a:lnTo>
                    <a:lnTo>
                      <a:pt x="576" y="130"/>
                    </a:lnTo>
                    <a:lnTo>
                      <a:pt x="582" y="126"/>
                    </a:lnTo>
                    <a:lnTo>
                      <a:pt x="583" y="125"/>
                    </a:lnTo>
                    <a:lnTo>
                      <a:pt x="582" y="123"/>
                    </a:lnTo>
                    <a:lnTo>
                      <a:pt x="573" y="114"/>
                    </a:lnTo>
                    <a:lnTo>
                      <a:pt x="569" y="106"/>
                    </a:lnTo>
                    <a:lnTo>
                      <a:pt x="572" y="100"/>
                    </a:lnTo>
                    <a:lnTo>
                      <a:pt x="578" y="97"/>
                    </a:lnTo>
                    <a:lnTo>
                      <a:pt x="580" y="99"/>
                    </a:lnTo>
                    <a:lnTo>
                      <a:pt x="581" y="99"/>
                    </a:lnTo>
                    <a:lnTo>
                      <a:pt x="602" y="83"/>
                    </a:lnTo>
                    <a:lnTo>
                      <a:pt x="611" y="88"/>
                    </a:lnTo>
                    <a:lnTo>
                      <a:pt x="612" y="88"/>
                    </a:lnTo>
                    <a:lnTo>
                      <a:pt x="627" y="93"/>
                    </a:lnTo>
                    <a:lnTo>
                      <a:pt x="635" y="94"/>
                    </a:lnTo>
                    <a:lnTo>
                      <a:pt x="656" y="91"/>
                    </a:lnTo>
                    <a:lnTo>
                      <a:pt x="669" y="88"/>
                    </a:lnTo>
                    <a:lnTo>
                      <a:pt x="670" y="88"/>
                    </a:lnTo>
                    <a:lnTo>
                      <a:pt x="676" y="82"/>
                    </a:lnTo>
                    <a:lnTo>
                      <a:pt x="686" y="79"/>
                    </a:lnTo>
                    <a:lnTo>
                      <a:pt x="697" y="79"/>
                    </a:lnTo>
                    <a:lnTo>
                      <a:pt x="697" y="78"/>
                    </a:lnTo>
                    <a:lnTo>
                      <a:pt x="733" y="77"/>
                    </a:lnTo>
                    <a:lnTo>
                      <a:pt x="737" y="82"/>
                    </a:lnTo>
                    <a:lnTo>
                      <a:pt x="747" y="93"/>
                    </a:lnTo>
                    <a:lnTo>
                      <a:pt x="759" y="90"/>
                    </a:lnTo>
                    <a:lnTo>
                      <a:pt x="772" y="93"/>
                    </a:lnTo>
                    <a:lnTo>
                      <a:pt x="773" y="94"/>
                    </a:lnTo>
                    <a:lnTo>
                      <a:pt x="773" y="95"/>
                    </a:lnTo>
                    <a:lnTo>
                      <a:pt x="774" y="98"/>
                    </a:lnTo>
                    <a:lnTo>
                      <a:pt x="773" y="101"/>
                    </a:lnTo>
                    <a:lnTo>
                      <a:pt x="772" y="110"/>
                    </a:lnTo>
                    <a:lnTo>
                      <a:pt x="775" y="116"/>
                    </a:lnTo>
                    <a:lnTo>
                      <a:pt x="802" y="150"/>
                    </a:lnTo>
                    <a:lnTo>
                      <a:pt x="803" y="150"/>
                    </a:lnTo>
                    <a:lnTo>
                      <a:pt x="813" y="154"/>
                    </a:lnTo>
                    <a:lnTo>
                      <a:pt x="814" y="154"/>
                    </a:lnTo>
                    <a:lnTo>
                      <a:pt x="825" y="152"/>
                    </a:lnTo>
                    <a:lnTo>
                      <a:pt x="830" y="150"/>
                    </a:lnTo>
                    <a:lnTo>
                      <a:pt x="840" y="154"/>
                    </a:lnTo>
                    <a:lnTo>
                      <a:pt x="850" y="161"/>
                    </a:lnTo>
                    <a:lnTo>
                      <a:pt x="859" y="174"/>
                    </a:lnTo>
                    <a:lnTo>
                      <a:pt x="866" y="181"/>
                    </a:lnTo>
                    <a:lnTo>
                      <a:pt x="866" y="182"/>
                    </a:lnTo>
                    <a:lnTo>
                      <a:pt x="868" y="181"/>
                    </a:lnTo>
                    <a:lnTo>
                      <a:pt x="881" y="176"/>
                    </a:lnTo>
                    <a:lnTo>
                      <a:pt x="901" y="183"/>
                    </a:lnTo>
                    <a:lnTo>
                      <a:pt x="917" y="197"/>
                    </a:lnTo>
                    <a:lnTo>
                      <a:pt x="919" y="198"/>
                    </a:lnTo>
                    <a:lnTo>
                      <a:pt x="926" y="197"/>
                    </a:lnTo>
                    <a:lnTo>
                      <a:pt x="927" y="196"/>
                    </a:lnTo>
                    <a:lnTo>
                      <a:pt x="927" y="195"/>
                    </a:lnTo>
                    <a:lnTo>
                      <a:pt x="923" y="180"/>
                    </a:lnTo>
                    <a:lnTo>
                      <a:pt x="924" y="174"/>
                    </a:lnTo>
                    <a:lnTo>
                      <a:pt x="924" y="171"/>
                    </a:lnTo>
                    <a:lnTo>
                      <a:pt x="924" y="170"/>
                    </a:lnTo>
                    <a:lnTo>
                      <a:pt x="922" y="108"/>
                    </a:lnTo>
                    <a:lnTo>
                      <a:pt x="921" y="106"/>
                    </a:lnTo>
                    <a:lnTo>
                      <a:pt x="921" y="95"/>
                    </a:lnTo>
                    <a:lnTo>
                      <a:pt x="922" y="93"/>
                    </a:lnTo>
                    <a:lnTo>
                      <a:pt x="922" y="89"/>
                    </a:lnTo>
                    <a:lnTo>
                      <a:pt x="921" y="87"/>
                    </a:lnTo>
                    <a:lnTo>
                      <a:pt x="921" y="86"/>
                    </a:lnTo>
                    <a:lnTo>
                      <a:pt x="917" y="70"/>
                    </a:lnTo>
                    <a:lnTo>
                      <a:pt x="917" y="68"/>
                    </a:lnTo>
                    <a:lnTo>
                      <a:pt x="914" y="62"/>
                    </a:lnTo>
                    <a:lnTo>
                      <a:pt x="905" y="38"/>
                    </a:lnTo>
                    <a:lnTo>
                      <a:pt x="904" y="36"/>
                    </a:lnTo>
                    <a:lnTo>
                      <a:pt x="901" y="23"/>
                    </a:lnTo>
                    <a:lnTo>
                      <a:pt x="900" y="20"/>
                    </a:lnTo>
                    <a:lnTo>
                      <a:pt x="899" y="18"/>
                    </a:lnTo>
                    <a:lnTo>
                      <a:pt x="899" y="15"/>
                    </a:lnTo>
                    <a:lnTo>
                      <a:pt x="901" y="11"/>
                    </a:lnTo>
                    <a:lnTo>
                      <a:pt x="902" y="10"/>
                    </a:lnTo>
                    <a:lnTo>
                      <a:pt x="903" y="6"/>
                    </a:lnTo>
                    <a:lnTo>
                      <a:pt x="905" y="5"/>
                    </a:lnTo>
                    <a:lnTo>
                      <a:pt x="905" y="4"/>
                    </a:lnTo>
                    <a:lnTo>
                      <a:pt x="906" y="1"/>
                    </a:lnTo>
                    <a:lnTo>
                      <a:pt x="909" y="0"/>
                    </a:lnTo>
                    <a:lnTo>
                      <a:pt x="904" y="0"/>
                    </a:lnTo>
                    <a:lnTo>
                      <a:pt x="903" y="1"/>
                    </a:lnTo>
                    <a:lnTo>
                      <a:pt x="902" y="2"/>
                    </a:lnTo>
                    <a:lnTo>
                      <a:pt x="901" y="4"/>
                    </a:lnTo>
                    <a:lnTo>
                      <a:pt x="900" y="4"/>
                    </a:lnTo>
                    <a:lnTo>
                      <a:pt x="899" y="8"/>
                    </a:lnTo>
                    <a:lnTo>
                      <a:pt x="896" y="14"/>
                    </a:lnTo>
                    <a:lnTo>
                      <a:pt x="896" y="19"/>
                    </a:lnTo>
                    <a:lnTo>
                      <a:pt x="897" y="21"/>
                    </a:lnTo>
                    <a:lnTo>
                      <a:pt x="898" y="24"/>
                    </a:lnTo>
                    <a:lnTo>
                      <a:pt x="901" y="37"/>
                    </a:lnTo>
                    <a:lnTo>
                      <a:pt x="901" y="38"/>
                    </a:lnTo>
                    <a:lnTo>
                      <a:pt x="902" y="39"/>
                    </a:lnTo>
                    <a:lnTo>
                      <a:pt x="911" y="63"/>
                    </a:lnTo>
                    <a:lnTo>
                      <a:pt x="913" y="67"/>
                    </a:lnTo>
                    <a:lnTo>
                      <a:pt x="913" y="70"/>
                    </a:lnTo>
                    <a:lnTo>
                      <a:pt x="914" y="71"/>
                    </a:lnTo>
                    <a:lnTo>
                      <a:pt x="917" y="84"/>
                    </a:lnTo>
                    <a:lnTo>
                      <a:pt x="918" y="87"/>
                    </a:lnTo>
                    <a:lnTo>
                      <a:pt x="918" y="109"/>
                    </a:lnTo>
                    <a:lnTo>
                      <a:pt x="920" y="116"/>
                    </a:lnTo>
                    <a:lnTo>
                      <a:pt x="921" y="171"/>
                    </a:lnTo>
                    <a:lnTo>
                      <a:pt x="920" y="180"/>
                    </a:lnTo>
                    <a:lnTo>
                      <a:pt x="924" y="194"/>
                    </a:lnTo>
                    <a:lnTo>
                      <a:pt x="919" y="194"/>
                    </a:lnTo>
                    <a:lnTo>
                      <a:pt x="903" y="180"/>
                    </a:lnTo>
                    <a:lnTo>
                      <a:pt x="902" y="180"/>
                    </a:lnTo>
                    <a:lnTo>
                      <a:pt x="881" y="173"/>
                    </a:lnTo>
                    <a:lnTo>
                      <a:pt x="880" y="173"/>
                    </a:lnTo>
                    <a:lnTo>
                      <a:pt x="869" y="177"/>
                    </a:lnTo>
                    <a:lnTo>
                      <a:pt x="867" y="178"/>
                    </a:lnTo>
                    <a:lnTo>
                      <a:pt x="853" y="159"/>
                    </a:lnTo>
                    <a:lnTo>
                      <a:pt x="852" y="159"/>
                    </a:lnTo>
                    <a:lnTo>
                      <a:pt x="842" y="152"/>
                    </a:lnTo>
                    <a:lnTo>
                      <a:pt x="841" y="151"/>
                    </a:lnTo>
                    <a:lnTo>
                      <a:pt x="831" y="147"/>
                    </a:lnTo>
                    <a:lnTo>
                      <a:pt x="829" y="147"/>
                    </a:lnTo>
                    <a:lnTo>
                      <a:pt x="824" y="149"/>
                    </a:lnTo>
                    <a:lnTo>
                      <a:pt x="814" y="150"/>
                    </a:lnTo>
                    <a:lnTo>
                      <a:pt x="804" y="147"/>
                    </a:lnTo>
                    <a:lnTo>
                      <a:pt x="789" y="131"/>
                    </a:lnTo>
                    <a:lnTo>
                      <a:pt x="778" y="115"/>
                    </a:lnTo>
                    <a:lnTo>
                      <a:pt x="775" y="109"/>
                    </a:lnTo>
                    <a:lnTo>
                      <a:pt x="776" y="102"/>
                    </a:lnTo>
                    <a:lnTo>
                      <a:pt x="777" y="99"/>
                    </a:lnTo>
                    <a:lnTo>
                      <a:pt x="777" y="98"/>
                    </a:lnTo>
                    <a:lnTo>
                      <a:pt x="776" y="94"/>
                    </a:lnTo>
                    <a:lnTo>
                      <a:pt x="776" y="93"/>
                    </a:lnTo>
                    <a:lnTo>
                      <a:pt x="773" y="89"/>
                    </a:lnTo>
                    <a:lnTo>
                      <a:pt x="772" y="89"/>
                    </a:lnTo>
                    <a:lnTo>
                      <a:pt x="759" y="87"/>
                    </a:lnTo>
                    <a:lnTo>
                      <a:pt x="747" y="88"/>
                    </a:lnTo>
                    <a:lnTo>
                      <a:pt x="735" y="74"/>
                    </a:lnTo>
                    <a:lnTo>
                      <a:pt x="701" y="74"/>
                    </a:lnTo>
                    <a:lnTo>
                      <a:pt x="697" y="75"/>
                    </a:lnTo>
                    <a:lnTo>
                      <a:pt x="685" y="76"/>
                    </a:lnTo>
                    <a:lnTo>
                      <a:pt x="675" y="79"/>
                    </a:lnTo>
                    <a:lnTo>
                      <a:pt x="668" y="85"/>
                    </a:lnTo>
                    <a:lnTo>
                      <a:pt x="656" y="88"/>
                    </a:lnTo>
                    <a:lnTo>
                      <a:pt x="635" y="90"/>
                    </a:lnTo>
                    <a:lnTo>
                      <a:pt x="628" y="89"/>
                    </a:lnTo>
                    <a:lnTo>
                      <a:pt x="613" y="85"/>
                    </a:lnTo>
                    <a:lnTo>
                      <a:pt x="603" y="80"/>
                    </a:lnTo>
                    <a:lnTo>
                      <a:pt x="601" y="80"/>
                    </a:lnTo>
                    <a:lnTo>
                      <a:pt x="581" y="95"/>
                    </a:lnTo>
                    <a:lnTo>
                      <a:pt x="580" y="94"/>
                    </a:lnTo>
                    <a:lnTo>
                      <a:pt x="578" y="93"/>
                    </a:lnTo>
                    <a:lnTo>
                      <a:pt x="570" y="97"/>
                    </a:lnTo>
                    <a:lnTo>
                      <a:pt x="569" y="98"/>
                    </a:lnTo>
                    <a:lnTo>
                      <a:pt x="566" y="105"/>
                    </a:lnTo>
                    <a:lnTo>
                      <a:pt x="566" y="106"/>
                    </a:lnTo>
                    <a:lnTo>
                      <a:pt x="571" y="116"/>
                    </a:lnTo>
                    <a:lnTo>
                      <a:pt x="571" y="117"/>
                    </a:lnTo>
                    <a:lnTo>
                      <a:pt x="578" y="124"/>
                    </a:lnTo>
                    <a:lnTo>
                      <a:pt x="575" y="127"/>
                    </a:lnTo>
                    <a:lnTo>
                      <a:pt x="564" y="129"/>
                    </a:lnTo>
                    <a:lnTo>
                      <a:pt x="564" y="130"/>
                    </a:lnTo>
                    <a:lnTo>
                      <a:pt x="551" y="139"/>
                    </a:lnTo>
                    <a:lnTo>
                      <a:pt x="548" y="142"/>
                    </a:lnTo>
                    <a:lnTo>
                      <a:pt x="539" y="134"/>
                    </a:lnTo>
                    <a:lnTo>
                      <a:pt x="526" y="125"/>
                    </a:lnTo>
                    <a:lnTo>
                      <a:pt x="524" y="125"/>
                    </a:lnTo>
                    <a:lnTo>
                      <a:pt x="523" y="126"/>
                    </a:lnTo>
                    <a:lnTo>
                      <a:pt x="522" y="128"/>
                    </a:lnTo>
                    <a:lnTo>
                      <a:pt x="521" y="135"/>
                    </a:lnTo>
                    <a:lnTo>
                      <a:pt x="522" y="149"/>
                    </a:lnTo>
                    <a:lnTo>
                      <a:pt x="523" y="155"/>
                    </a:lnTo>
                    <a:lnTo>
                      <a:pt x="517" y="172"/>
                    </a:lnTo>
                    <a:lnTo>
                      <a:pt x="509" y="177"/>
                    </a:lnTo>
                    <a:lnTo>
                      <a:pt x="498" y="180"/>
                    </a:lnTo>
                    <a:lnTo>
                      <a:pt x="495" y="180"/>
                    </a:lnTo>
                    <a:lnTo>
                      <a:pt x="492" y="182"/>
                    </a:lnTo>
                    <a:lnTo>
                      <a:pt x="485" y="185"/>
                    </a:lnTo>
                    <a:lnTo>
                      <a:pt x="484" y="186"/>
                    </a:lnTo>
                    <a:lnTo>
                      <a:pt x="479" y="194"/>
                    </a:lnTo>
                    <a:lnTo>
                      <a:pt x="477" y="202"/>
                    </a:lnTo>
                    <a:lnTo>
                      <a:pt x="477" y="203"/>
                    </a:lnTo>
                    <a:lnTo>
                      <a:pt x="478" y="212"/>
                    </a:lnTo>
                    <a:lnTo>
                      <a:pt x="478" y="213"/>
                    </a:lnTo>
                    <a:lnTo>
                      <a:pt x="483" y="220"/>
                    </a:lnTo>
                    <a:lnTo>
                      <a:pt x="484" y="227"/>
                    </a:lnTo>
                    <a:lnTo>
                      <a:pt x="483" y="230"/>
                    </a:lnTo>
                    <a:lnTo>
                      <a:pt x="471" y="230"/>
                    </a:lnTo>
                    <a:lnTo>
                      <a:pt x="460" y="221"/>
                    </a:lnTo>
                    <a:lnTo>
                      <a:pt x="450" y="208"/>
                    </a:lnTo>
                    <a:lnTo>
                      <a:pt x="448" y="204"/>
                    </a:lnTo>
                    <a:lnTo>
                      <a:pt x="447" y="204"/>
                    </a:lnTo>
                    <a:lnTo>
                      <a:pt x="437" y="202"/>
                    </a:lnTo>
                    <a:lnTo>
                      <a:pt x="436" y="202"/>
                    </a:lnTo>
                    <a:lnTo>
                      <a:pt x="413" y="199"/>
                    </a:lnTo>
                    <a:lnTo>
                      <a:pt x="412" y="199"/>
                    </a:lnTo>
                    <a:lnTo>
                      <a:pt x="402" y="205"/>
                    </a:lnTo>
                    <a:lnTo>
                      <a:pt x="401" y="205"/>
                    </a:lnTo>
                    <a:lnTo>
                      <a:pt x="386" y="246"/>
                    </a:lnTo>
                    <a:lnTo>
                      <a:pt x="372" y="243"/>
                    </a:lnTo>
                    <a:lnTo>
                      <a:pt x="368" y="240"/>
                    </a:lnTo>
                    <a:lnTo>
                      <a:pt x="365" y="229"/>
                    </a:lnTo>
                    <a:lnTo>
                      <a:pt x="365" y="227"/>
                    </a:lnTo>
                    <a:lnTo>
                      <a:pt x="363" y="227"/>
                    </a:lnTo>
                    <a:lnTo>
                      <a:pt x="356" y="230"/>
                    </a:lnTo>
                    <a:lnTo>
                      <a:pt x="346" y="232"/>
                    </a:lnTo>
                    <a:lnTo>
                      <a:pt x="344" y="233"/>
                    </a:lnTo>
                    <a:lnTo>
                      <a:pt x="343" y="233"/>
                    </a:lnTo>
                    <a:lnTo>
                      <a:pt x="341" y="235"/>
                    </a:lnTo>
                    <a:lnTo>
                      <a:pt x="339" y="235"/>
                    </a:lnTo>
                    <a:lnTo>
                      <a:pt x="332" y="236"/>
                    </a:lnTo>
                    <a:lnTo>
                      <a:pt x="325" y="232"/>
                    </a:lnTo>
                    <a:lnTo>
                      <a:pt x="313" y="227"/>
                    </a:lnTo>
                    <a:lnTo>
                      <a:pt x="312" y="227"/>
                    </a:lnTo>
                    <a:lnTo>
                      <a:pt x="288" y="241"/>
                    </a:lnTo>
                    <a:lnTo>
                      <a:pt x="285" y="238"/>
                    </a:lnTo>
                    <a:lnTo>
                      <a:pt x="285" y="235"/>
                    </a:lnTo>
                    <a:lnTo>
                      <a:pt x="289" y="230"/>
                    </a:lnTo>
                    <a:lnTo>
                      <a:pt x="294" y="232"/>
                    </a:lnTo>
                    <a:lnTo>
                      <a:pt x="295" y="232"/>
                    </a:lnTo>
                    <a:lnTo>
                      <a:pt x="296" y="231"/>
                    </a:lnTo>
                    <a:lnTo>
                      <a:pt x="298" y="218"/>
                    </a:lnTo>
                    <a:lnTo>
                      <a:pt x="298" y="217"/>
                    </a:lnTo>
                    <a:lnTo>
                      <a:pt x="297" y="213"/>
                    </a:lnTo>
                    <a:lnTo>
                      <a:pt x="296" y="212"/>
                    </a:lnTo>
                    <a:lnTo>
                      <a:pt x="289" y="210"/>
                    </a:lnTo>
                    <a:lnTo>
                      <a:pt x="287" y="211"/>
                    </a:lnTo>
                    <a:lnTo>
                      <a:pt x="284" y="216"/>
                    </a:lnTo>
                    <a:lnTo>
                      <a:pt x="282" y="216"/>
                    </a:lnTo>
                    <a:lnTo>
                      <a:pt x="275" y="209"/>
                    </a:lnTo>
                    <a:lnTo>
                      <a:pt x="272" y="197"/>
                    </a:lnTo>
                    <a:lnTo>
                      <a:pt x="272" y="147"/>
                    </a:lnTo>
                    <a:lnTo>
                      <a:pt x="271" y="143"/>
                    </a:lnTo>
                    <a:lnTo>
                      <a:pt x="270" y="142"/>
                    </a:lnTo>
                    <a:lnTo>
                      <a:pt x="257" y="137"/>
                    </a:lnTo>
                    <a:lnTo>
                      <a:pt x="241" y="137"/>
                    </a:lnTo>
                    <a:lnTo>
                      <a:pt x="236" y="135"/>
                    </a:lnTo>
                    <a:lnTo>
                      <a:pt x="230" y="130"/>
                    </a:lnTo>
                    <a:lnTo>
                      <a:pt x="222" y="121"/>
                    </a:lnTo>
                    <a:lnTo>
                      <a:pt x="217" y="120"/>
                    </a:lnTo>
                    <a:lnTo>
                      <a:pt x="208" y="121"/>
                    </a:lnTo>
                    <a:lnTo>
                      <a:pt x="197" y="124"/>
                    </a:lnTo>
                    <a:lnTo>
                      <a:pt x="168" y="117"/>
                    </a:lnTo>
                    <a:lnTo>
                      <a:pt x="167" y="117"/>
                    </a:lnTo>
                    <a:lnTo>
                      <a:pt x="159" y="119"/>
                    </a:lnTo>
                    <a:lnTo>
                      <a:pt x="158" y="120"/>
                    </a:lnTo>
                    <a:lnTo>
                      <a:pt x="157" y="123"/>
                    </a:lnTo>
                    <a:lnTo>
                      <a:pt x="154" y="126"/>
                    </a:lnTo>
                    <a:lnTo>
                      <a:pt x="143" y="132"/>
                    </a:lnTo>
                    <a:lnTo>
                      <a:pt x="127" y="128"/>
                    </a:lnTo>
                    <a:lnTo>
                      <a:pt x="126" y="128"/>
                    </a:lnTo>
                    <a:lnTo>
                      <a:pt x="120" y="126"/>
                    </a:lnTo>
                    <a:lnTo>
                      <a:pt x="117" y="126"/>
                    </a:lnTo>
                    <a:lnTo>
                      <a:pt x="106" y="128"/>
                    </a:lnTo>
                    <a:lnTo>
                      <a:pt x="96" y="128"/>
                    </a:lnTo>
                    <a:lnTo>
                      <a:pt x="93" y="125"/>
                    </a:lnTo>
                    <a:lnTo>
                      <a:pt x="90" y="123"/>
                    </a:lnTo>
                    <a:lnTo>
                      <a:pt x="89" y="123"/>
                    </a:lnTo>
                    <a:lnTo>
                      <a:pt x="88" y="122"/>
                    </a:lnTo>
                    <a:lnTo>
                      <a:pt x="81" y="112"/>
                    </a:lnTo>
                    <a:lnTo>
                      <a:pt x="80" y="111"/>
                    </a:lnTo>
                    <a:lnTo>
                      <a:pt x="67" y="105"/>
                    </a:lnTo>
                    <a:lnTo>
                      <a:pt x="63" y="90"/>
                    </a:lnTo>
                    <a:lnTo>
                      <a:pt x="62" y="89"/>
                    </a:lnTo>
                    <a:lnTo>
                      <a:pt x="50" y="83"/>
                    </a:lnTo>
                    <a:lnTo>
                      <a:pt x="43" y="76"/>
                    </a:lnTo>
                    <a:lnTo>
                      <a:pt x="40" y="62"/>
                    </a:lnTo>
                    <a:lnTo>
                      <a:pt x="42" y="60"/>
                    </a:lnTo>
                    <a:lnTo>
                      <a:pt x="51" y="57"/>
                    </a:lnTo>
                    <a:lnTo>
                      <a:pt x="57" y="54"/>
                    </a:lnTo>
                    <a:lnTo>
                      <a:pt x="58" y="53"/>
                    </a:lnTo>
                    <a:lnTo>
                      <a:pt x="58" y="52"/>
                    </a:lnTo>
                    <a:lnTo>
                      <a:pt x="57" y="50"/>
                    </a:lnTo>
                    <a:lnTo>
                      <a:pt x="57" y="48"/>
                    </a:lnTo>
                    <a:lnTo>
                      <a:pt x="56" y="48"/>
                    </a:lnTo>
                    <a:lnTo>
                      <a:pt x="46" y="34"/>
                    </a:lnTo>
                    <a:lnTo>
                      <a:pt x="42" y="21"/>
                    </a:lnTo>
                    <a:lnTo>
                      <a:pt x="42" y="20"/>
                    </a:lnTo>
                    <a:lnTo>
                      <a:pt x="41" y="19"/>
                    </a:lnTo>
                    <a:lnTo>
                      <a:pt x="39" y="19"/>
                    </a:lnTo>
                    <a:lnTo>
                      <a:pt x="17" y="31"/>
                    </a:lnTo>
                    <a:lnTo>
                      <a:pt x="9" y="33"/>
                    </a:lnTo>
                    <a:lnTo>
                      <a:pt x="4" y="26"/>
                    </a:lnTo>
                    <a:lnTo>
                      <a:pt x="4" y="21"/>
                    </a:lnTo>
                    <a:lnTo>
                      <a:pt x="6" y="17"/>
                    </a:lnTo>
                    <a:lnTo>
                      <a:pt x="10" y="13"/>
                    </a:lnTo>
                    <a:lnTo>
                      <a:pt x="34" y="0"/>
                    </a:lnTo>
                    <a:lnTo>
                      <a:pt x="28" y="0"/>
                    </a:lnTo>
                    <a:lnTo>
                      <a:pt x="9" y="10"/>
                    </a:lnTo>
                    <a:lnTo>
                      <a:pt x="8" y="10"/>
                    </a:lnTo>
                    <a:lnTo>
                      <a:pt x="7" y="12"/>
                    </a:lnTo>
                    <a:lnTo>
                      <a:pt x="3" y="14"/>
                    </a:lnTo>
                    <a:lnTo>
                      <a:pt x="3" y="15"/>
                    </a:lnTo>
                    <a:lnTo>
                      <a:pt x="1" y="20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9" name="Freeform 92">
                <a:extLst>
                  <a:ext uri="{FF2B5EF4-FFF2-40B4-BE49-F238E27FC236}">
                    <a16:creationId xmlns:a16="http://schemas.microsoft.com/office/drawing/2014/main" id="{5BA39060-E93D-4E1D-A772-19BC6F7C95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3" y="918"/>
                <a:ext cx="35" cy="35"/>
              </a:xfrm>
              <a:custGeom>
                <a:avLst/>
                <a:gdLst>
                  <a:gd name="T0" fmla="*/ 147 w 242"/>
                  <a:gd name="T1" fmla="*/ 17 h 249"/>
                  <a:gd name="T2" fmla="*/ 136 w 242"/>
                  <a:gd name="T3" fmla="*/ 15 h 249"/>
                  <a:gd name="T4" fmla="*/ 124 w 242"/>
                  <a:gd name="T5" fmla="*/ 27 h 249"/>
                  <a:gd name="T6" fmla="*/ 117 w 242"/>
                  <a:gd name="T7" fmla="*/ 38 h 249"/>
                  <a:gd name="T8" fmla="*/ 73 w 242"/>
                  <a:gd name="T9" fmla="*/ 41 h 249"/>
                  <a:gd name="T10" fmla="*/ 50 w 242"/>
                  <a:gd name="T11" fmla="*/ 32 h 249"/>
                  <a:gd name="T12" fmla="*/ 29 w 242"/>
                  <a:gd name="T13" fmla="*/ 27 h 249"/>
                  <a:gd name="T14" fmla="*/ 21 w 242"/>
                  <a:gd name="T15" fmla="*/ 19 h 249"/>
                  <a:gd name="T16" fmla="*/ 9 w 242"/>
                  <a:gd name="T17" fmla="*/ 5 h 249"/>
                  <a:gd name="T18" fmla="*/ 7 w 242"/>
                  <a:gd name="T19" fmla="*/ 9 h 249"/>
                  <a:gd name="T20" fmla="*/ 20 w 242"/>
                  <a:gd name="T21" fmla="*/ 25 h 249"/>
                  <a:gd name="T22" fmla="*/ 28 w 242"/>
                  <a:gd name="T23" fmla="*/ 30 h 249"/>
                  <a:gd name="T24" fmla="*/ 50 w 242"/>
                  <a:gd name="T25" fmla="*/ 36 h 249"/>
                  <a:gd name="T26" fmla="*/ 114 w 242"/>
                  <a:gd name="T27" fmla="*/ 47 h 249"/>
                  <a:gd name="T28" fmla="*/ 120 w 242"/>
                  <a:gd name="T29" fmla="*/ 40 h 249"/>
                  <a:gd name="T30" fmla="*/ 138 w 242"/>
                  <a:gd name="T31" fmla="*/ 18 h 249"/>
                  <a:gd name="T32" fmla="*/ 154 w 242"/>
                  <a:gd name="T33" fmla="*/ 26 h 249"/>
                  <a:gd name="T34" fmla="*/ 158 w 242"/>
                  <a:gd name="T35" fmla="*/ 32 h 249"/>
                  <a:gd name="T36" fmla="*/ 187 w 242"/>
                  <a:gd name="T37" fmla="*/ 45 h 249"/>
                  <a:gd name="T38" fmla="*/ 199 w 242"/>
                  <a:gd name="T39" fmla="*/ 51 h 249"/>
                  <a:gd name="T40" fmla="*/ 205 w 242"/>
                  <a:gd name="T41" fmla="*/ 65 h 249"/>
                  <a:gd name="T42" fmla="*/ 210 w 242"/>
                  <a:gd name="T43" fmla="*/ 67 h 249"/>
                  <a:gd name="T44" fmla="*/ 217 w 242"/>
                  <a:gd name="T45" fmla="*/ 57 h 249"/>
                  <a:gd name="T46" fmla="*/ 221 w 242"/>
                  <a:gd name="T47" fmla="*/ 37 h 249"/>
                  <a:gd name="T48" fmla="*/ 232 w 242"/>
                  <a:gd name="T49" fmla="*/ 41 h 249"/>
                  <a:gd name="T50" fmla="*/ 239 w 242"/>
                  <a:gd name="T51" fmla="*/ 54 h 249"/>
                  <a:gd name="T52" fmla="*/ 224 w 242"/>
                  <a:gd name="T53" fmla="*/ 74 h 249"/>
                  <a:gd name="T54" fmla="*/ 201 w 242"/>
                  <a:gd name="T55" fmla="*/ 91 h 249"/>
                  <a:gd name="T56" fmla="*/ 199 w 242"/>
                  <a:gd name="T57" fmla="*/ 99 h 249"/>
                  <a:gd name="T58" fmla="*/ 207 w 242"/>
                  <a:gd name="T59" fmla="*/ 107 h 249"/>
                  <a:gd name="T60" fmla="*/ 213 w 242"/>
                  <a:gd name="T61" fmla="*/ 142 h 249"/>
                  <a:gd name="T62" fmla="*/ 221 w 242"/>
                  <a:gd name="T63" fmla="*/ 152 h 249"/>
                  <a:gd name="T64" fmla="*/ 220 w 242"/>
                  <a:gd name="T65" fmla="*/ 169 h 249"/>
                  <a:gd name="T66" fmla="*/ 209 w 242"/>
                  <a:gd name="T67" fmla="*/ 179 h 249"/>
                  <a:gd name="T68" fmla="*/ 196 w 242"/>
                  <a:gd name="T69" fmla="*/ 187 h 249"/>
                  <a:gd name="T70" fmla="*/ 194 w 242"/>
                  <a:gd name="T71" fmla="*/ 194 h 249"/>
                  <a:gd name="T72" fmla="*/ 197 w 242"/>
                  <a:gd name="T73" fmla="*/ 206 h 249"/>
                  <a:gd name="T74" fmla="*/ 198 w 242"/>
                  <a:gd name="T75" fmla="*/ 236 h 249"/>
                  <a:gd name="T76" fmla="*/ 200 w 242"/>
                  <a:gd name="T77" fmla="*/ 245 h 249"/>
                  <a:gd name="T78" fmla="*/ 204 w 242"/>
                  <a:gd name="T79" fmla="*/ 244 h 249"/>
                  <a:gd name="T80" fmla="*/ 202 w 242"/>
                  <a:gd name="T81" fmla="*/ 239 h 249"/>
                  <a:gd name="T82" fmla="*/ 200 w 242"/>
                  <a:gd name="T83" fmla="*/ 205 h 249"/>
                  <a:gd name="T84" fmla="*/ 197 w 242"/>
                  <a:gd name="T85" fmla="*/ 193 h 249"/>
                  <a:gd name="T86" fmla="*/ 201 w 242"/>
                  <a:gd name="T87" fmla="*/ 187 h 249"/>
                  <a:gd name="T88" fmla="*/ 218 w 242"/>
                  <a:gd name="T89" fmla="*/ 178 h 249"/>
                  <a:gd name="T90" fmla="*/ 225 w 242"/>
                  <a:gd name="T91" fmla="*/ 170 h 249"/>
                  <a:gd name="T92" fmla="*/ 217 w 242"/>
                  <a:gd name="T93" fmla="*/ 141 h 249"/>
                  <a:gd name="T94" fmla="*/ 210 w 242"/>
                  <a:gd name="T95" fmla="*/ 104 h 249"/>
                  <a:gd name="T96" fmla="*/ 202 w 242"/>
                  <a:gd name="T97" fmla="*/ 99 h 249"/>
                  <a:gd name="T98" fmla="*/ 206 w 242"/>
                  <a:gd name="T99" fmla="*/ 90 h 249"/>
                  <a:gd name="T100" fmla="*/ 238 w 242"/>
                  <a:gd name="T101" fmla="*/ 61 h 249"/>
                  <a:gd name="T102" fmla="*/ 242 w 242"/>
                  <a:gd name="T103" fmla="*/ 54 h 249"/>
                  <a:gd name="T104" fmla="*/ 238 w 242"/>
                  <a:gd name="T105" fmla="*/ 42 h 249"/>
                  <a:gd name="T106" fmla="*/ 223 w 242"/>
                  <a:gd name="T107" fmla="*/ 34 h 249"/>
                  <a:gd name="T108" fmla="*/ 218 w 242"/>
                  <a:gd name="T109" fmla="*/ 37 h 249"/>
                  <a:gd name="T110" fmla="*/ 215 w 242"/>
                  <a:gd name="T111" fmla="*/ 53 h 249"/>
                  <a:gd name="T112" fmla="*/ 208 w 242"/>
                  <a:gd name="T113" fmla="*/ 63 h 249"/>
                  <a:gd name="T114" fmla="*/ 202 w 242"/>
                  <a:gd name="T115" fmla="*/ 49 h 249"/>
                  <a:gd name="T116" fmla="*/ 187 w 242"/>
                  <a:gd name="T117" fmla="*/ 41 h 249"/>
                  <a:gd name="T118" fmla="*/ 160 w 242"/>
                  <a:gd name="T119" fmla="*/ 27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2" h="249">
                    <a:moveTo>
                      <a:pt x="157" y="24"/>
                    </a:moveTo>
                    <a:lnTo>
                      <a:pt x="155" y="23"/>
                    </a:lnTo>
                    <a:lnTo>
                      <a:pt x="154" y="21"/>
                    </a:lnTo>
                    <a:lnTo>
                      <a:pt x="147" y="17"/>
                    </a:lnTo>
                    <a:lnTo>
                      <a:pt x="141" y="15"/>
                    </a:lnTo>
                    <a:lnTo>
                      <a:pt x="141" y="14"/>
                    </a:lnTo>
                    <a:lnTo>
                      <a:pt x="137" y="14"/>
                    </a:lnTo>
                    <a:lnTo>
                      <a:pt x="136" y="15"/>
                    </a:lnTo>
                    <a:lnTo>
                      <a:pt x="135" y="17"/>
                    </a:lnTo>
                    <a:lnTo>
                      <a:pt x="126" y="24"/>
                    </a:lnTo>
                    <a:lnTo>
                      <a:pt x="124" y="26"/>
                    </a:lnTo>
                    <a:lnTo>
                      <a:pt x="124" y="27"/>
                    </a:lnTo>
                    <a:lnTo>
                      <a:pt x="121" y="32"/>
                    </a:lnTo>
                    <a:lnTo>
                      <a:pt x="120" y="32"/>
                    </a:lnTo>
                    <a:lnTo>
                      <a:pt x="119" y="35"/>
                    </a:lnTo>
                    <a:lnTo>
                      <a:pt x="117" y="38"/>
                    </a:lnTo>
                    <a:lnTo>
                      <a:pt x="116" y="40"/>
                    </a:lnTo>
                    <a:lnTo>
                      <a:pt x="112" y="44"/>
                    </a:lnTo>
                    <a:lnTo>
                      <a:pt x="81" y="44"/>
                    </a:lnTo>
                    <a:lnTo>
                      <a:pt x="73" y="41"/>
                    </a:lnTo>
                    <a:lnTo>
                      <a:pt x="72" y="41"/>
                    </a:lnTo>
                    <a:lnTo>
                      <a:pt x="68" y="40"/>
                    </a:lnTo>
                    <a:lnTo>
                      <a:pt x="51" y="33"/>
                    </a:lnTo>
                    <a:lnTo>
                      <a:pt x="50" y="32"/>
                    </a:lnTo>
                    <a:lnTo>
                      <a:pt x="46" y="32"/>
                    </a:lnTo>
                    <a:lnTo>
                      <a:pt x="42" y="31"/>
                    </a:lnTo>
                    <a:lnTo>
                      <a:pt x="40" y="30"/>
                    </a:lnTo>
                    <a:lnTo>
                      <a:pt x="29" y="27"/>
                    </a:lnTo>
                    <a:lnTo>
                      <a:pt x="28" y="26"/>
                    </a:lnTo>
                    <a:lnTo>
                      <a:pt x="23" y="22"/>
                    </a:lnTo>
                    <a:lnTo>
                      <a:pt x="21" y="21"/>
                    </a:lnTo>
                    <a:lnTo>
                      <a:pt x="21" y="19"/>
                    </a:lnTo>
                    <a:lnTo>
                      <a:pt x="20" y="19"/>
                    </a:lnTo>
                    <a:lnTo>
                      <a:pt x="10" y="7"/>
                    </a:lnTo>
                    <a:lnTo>
                      <a:pt x="9" y="6"/>
                    </a:lnTo>
                    <a:lnTo>
                      <a:pt x="9" y="5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6" y="7"/>
                    </a:lnTo>
                    <a:lnTo>
                      <a:pt x="7" y="9"/>
                    </a:lnTo>
                    <a:lnTo>
                      <a:pt x="18" y="21"/>
                    </a:lnTo>
                    <a:lnTo>
                      <a:pt x="18" y="23"/>
                    </a:lnTo>
                    <a:lnTo>
                      <a:pt x="19" y="23"/>
                    </a:lnTo>
                    <a:lnTo>
                      <a:pt x="20" y="25"/>
                    </a:lnTo>
                    <a:lnTo>
                      <a:pt x="21" y="25"/>
                    </a:lnTo>
                    <a:lnTo>
                      <a:pt x="26" y="29"/>
                    </a:lnTo>
                    <a:lnTo>
                      <a:pt x="27" y="29"/>
                    </a:lnTo>
                    <a:lnTo>
                      <a:pt x="28" y="30"/>
                    </a:lnTo>
                    <a:lnTo>
                      <a:pt x="39" y="33"/>
                    </a:lnTo>
                    <a:lnTo>
                      <a:pt x="40" y="34"/>
                    </a:lnTo>
                    <a:lnTo>
                      <a:pt x="41" y="34"/>
                    </a:lnTo>
                    <a:lnTo>
                      <a:pt x="50" y="36"/>
                    </a:lnTo>
                    <a:lnTo>
                      <a:pt x="67" y="43"/>
                    </a:lnTo>
                    <a:lnTo>
                      <a:pt x="72" y="44"/>
                    </a:lnTo>
                    <a:lnTo>
                      <a:pt x="80" y="47"/>
                    </a:lnTo>
                    <a:lnTo>
                      <a:pt x="114" y="47"/>
                    </a:lnTo>
                    <a:lnTo>
                      <a:pt x="116" y="44"/>
                    </a:lnTo>
                    <a:lnTo>
                      <a:pt x="117" y="44"/>
                    </a:lnTo>
                    <a:lnTo>
                      <a:pt x="118" y="42"/>
                    </a:lnTo>
                    <a:lnTo>
                      <a:pt x="120" y="40"/>
                    </a:lnTo>
                    <a:lnTo>
                      <a:pt x="122" y="36"/>
                    </a:lnTo>
                    <a:lnTo>
                      <a:pt x="123" y="33"/>
                    </a:lnTo>
                    <a:lnTo>
                      <a:pt x="126" y="29"/>
                    </a:lnTo>
                    <a:lnTo>
                      <a:pt x="138" y="18"/>
                    </a:lnTo>
                    <a:lnTo>
                      <a:pt x="140" y="18"/>
                    </a:lnTo>
                    <a:lnTo>
                      <a:pt x="146" y="20"/>
                    </a:lnTo>
                    <a:lnTo>
                      <a:pt x="152" y="24"/>
                    </a:lnTo>
                    <a:lnTo>
                      <a:pt x="154" y="26"/>
                    </a:lnTo>
                    <a:lnTo>
                      <a:pt x="155" y="26"/>
                    </a:lnTo>
                    <a:lnTo>
                      <a:pt x="155" y="27"/>
                    </a:lnTo>
                    <a:lnTo>
                      <a:pt x="157" y="29"/>
                    </a:lnTo>
                    <a:lnTo>
                      <a:pt x="158" y="32"/>
                    </a:lnTo>
                    <a:lnTo>
                      <a:pt x="159" y="33"/>
                    </a:lnTo>
                    <a:lnTo>
                      <a:pt x="176" y="44"/>
                    </a:lnTo>
                    <a:lnTo>
                      <a:pt x="179" y="44"/>
                    </a:lnTo>
                    <a:lnTo>
                      <a:pt x="187" y="45"/>
                    </a:lnTo>
                    <a:lnTo>
                      <a:pt x="195" y="48"/>
                    </a:lnTo>
                    <a:lnTo>
                      <a:pt x="197" y="48"/>
                    </a:lnTo>
                    <a:lnTo>
                      <a:pt x="197" y="49"/>
                    </a:lnTo>
                    <a:lnTo>
                      <a:pt x="199" y="51"/>
                    </a:lnTo>
                    <a:lnTo>
                      <a:pt x="201" y="57"/>
                    </a:lnTo>
                    <a:lnTo>
                      <a:pt x="204" y="62"/>
                    </a:lnTo>
                    <a:lnTo>
                      <a:pt x="204" y="64"/>
                    </a:lnTo>
                    <a:lnTo>
                      <a:pt x="205" y="65"/>
                    </a:lnTo>
                    <a:lnTo>
                      <a:pt x="206" y="65"/>
                    </a:lnTo>
                    <a:lnTo>
                      <a:pt x="206" y="66"/>
                    </a:lnTo>
                    <a:lnTo>
                      <a:pt x="208" y="67"/>
                    </a:lnTo>
                    <a:lnTo>
                      <a:pt x="210" y="67"/>
                    </a:lnTo>
                    <a:lnTo>
                      <a:pt x="212" y="65"/>
                    </a:lnTo>
                    <a:lnTo>
                      <a:pt x="213" y="63"/>
                    </a:lnTo>
                    <a:lnTo>
                      <a:pt x="215" y="61"/>
                    </a:lnTo>
                    <a:lnTo>
                      <a:pt x="217" y="57"/>
                    </a:lnTo>
                    <a:lnTo>
                      <a:pt x="220" y="48"/>
                    </a:lnTo>
                    <a:lnTo>
                      <a:pt x="220" y="41"/>
                    </a:lnTo>
                    <a:lnTo>
                      <a:pt x="221" y="40"/>
                    </a:lnTo>
                    <a:lnTo>
                      <a:pt x="221" y="37"/>
                    </a:lnTo>
                    <a:lnTo>
                      <a:pt x="222" y="37"/>
                    </a:lnTo>
                    <a:lnTo>
                      <a:pt x="230" y="40"/>
                    </a:lnTo>
                    <a:lnTo>
                      <a:pt x="230" y="41"/>
                    </a:lnTo>
                    <a:lnTo>
                      <a:pt x="232" y="41"/>
                    </a:lnTo>
                    <a:lnTo>
                      <a:pt x="236" y="45"/>
                    </a:lnTo>
                    <a:lnTo>
                      <a:pt x="238" y="52"/>
                    </a:lnTo>
                    <a:lnTo>
                      <a:pt x="238" y="54"/>
                    </a:lnTo>
                    <a:lnTo>
                      <a:pt x="239" y="54"/>
                    </a:lnTo>
                    <a:lnTo>
                      <a:pt x="238" y="55"/>
                    </a:lnTo>
                    <a:lnTo>
                      <a:pt x="237" y="57"/>
                    </a:lnTo>
                    <a:lnTo>
                      <a:pt x="235" y="59"/>
                    </a:lnTo>
                    <a:lnTo>
                      <a:pt x="224" y="74"/>
                    </a:lnTo>
                    <a:lnTo>
                      <a:pt x="207" y="86"/>
                    </a:lnTo>
                    <a:lnTo>
                      <a:pt x="205" y="87"/>
                    </a:lnTo>
                    <a:lnTo>
                      <a:pt x="204" y="88"/>
                    </a:lnTo>
                    <a:lnTo>
                      <a:pt x="201" y="91"/>
                    </a:lnTo>
                    <a:lnTo>
                      <a:pt x="200" y="91"/>
                    </a:lnTo>
                    <a:lnTo>
                      <a:pt x="200" y="93"/>
                    </a:lnTo>
                    <a:lnTo>
                      <a:pt x="199" y="95"/>
                    </a:lnTo>
                    <a:lnTo>
                      <a:pt x="199" y="99"/>
                    </a:lnTo>
                    <a:lnTo>
                      <a:pt x="201" y="103"/>
                    </a:lnTo>
                    <a:lnTo>
                      <a:pt x="202" y="103"/>
                    </a:lnTo>
                    <a:lnTo>
                      <a:pt x="205" y="106"/>
                    </a:lnTo>
                    <a:lnTo>
                      <a:pt x="207" y="107"/>
                    </a:lnTo>
                    <a:lnTo>
                      <a:pt x="208" y="107"/>
                    </a:lnTo>
                    <a:lnTo>
                      <a:pt x="212" y="122"/>
                    </a:lnTo>
                    <a:lnTo>
                      <a:pt x="213" y="131"/>
                    </a:lnTo>
                    <a:lnTo>
                      <a:pt x="213" y="142"/>
                    </a:lnTo>
                    <a:lnTo>
                      <a:pt x="214" y="143"/>
                    </a:lnTo>
                    <a:lnTo>
                      <a:pt x="219" y="149"/>
                    </a:lnTo>
                    <a:lnTo>
                      <a:pt x="220" y="150"/>
                    </a:lnTo>
                    <a:lnTo>
                      <a:pt x="221" y="152"/>
                    </a:lnTo>
                    <a:lnTo>
                      <a:pt x="221" y="153"/>
                    </a:lnTo>
                    <a:lnTo>
                      <a:pt x="222" y="165"/>
                    </a:lnTo>
                    <a:lnTo>
                      <a:pt x="222" y="168"/>
                    </a:lnTo>
                    <a:lnTo>
                      <a:pt x="220" y="169"/>
                    </a:lnTo>
                    <a:lnTo>
                      <a:pt x="220" y="170"/>
                    </a:lnTo>
                    <a:lnTo>
                      <a:pt x="218" y="173"/>
                    </a:lnTo>
                    <a:lnTo>
                      <a:pt x="216" y="175"/>
                    </a:lnTo>
                    <a:lnTo>
                      <a:pt x="209" y="179"/>
                    </a:lnTo>
                    <a:lnTo>
                      <a:pt x="203" y="181"/>
                    </a:lnTo>
                    <a:lnTo>
                      <a:pt x="199" y="185"/>
                    </a:lnTo>
                    <a:lnTo>
                      <a:pt x="198" y="185"/>
                    </a:lnTo>
                    <a:lnTo>
                      <a:pt x="196" y="187"/>
                    </a:lnTo>
                    <a:lnTo>
                      <a:pt x="195" y="189"/>
                    </a:lnTo>
                    <a:lnTo>
                      <a:pt x="195" y="190"/>
                    </a:lnTo>
                    <a:lnTo>
                      <a:pt x="194" y="192"/>
                    </a:lnTo>
                    <a:lnTo>
                      <a:pt x="194" y="194"/>
                    </a:lnTo>
                    <a:lnTo>
                      <a:pt x="195" y="201"/>
                    </a:lnTo>
                    <a:lnTo>
                      <a:pt x="195" y="204"/>
                    </a:lnTo>
                    <a:lnTo>
                      <a:pt x="196" y="204"/>
                    </a:lnTo>
                    <a:lnTo>
                      <a:pt x="197" y="206"/>
                    </a:lnTo>
                    <a:lnTo>
                      <a:pt x="198" y="211"/>
                    </a:lnTo>
                    <a:lnTo>
                      <a:pt x="199" y="221"/>
                    </a:lnTo>
                    <a:lnTo>
                      <a:pt x="198" y="230"/>
                    </a:lnTo>
                    <a:lnTo>
                      <a:pt x="198" y="236"/>
                    </a:lnTo>
                    <a:lnTo>
                      <a:pt x="199" y="240"/>
                    </a:lnTo>
                    <a:lnTo>
                      <a:pt x="199" y="242"/>
                    </a:lnTo>
                    <a:lnTo>
                      <a:pt x="200" y="243"/>
                    </a:lnTo>
                    <a:lnTo>
                      <a:pt x="200" y="245"/>
                    </a:lnTo>
                    <a:lnTo>
                      <a:pt x="201" y="245"/>
                    </a:lnTo>
                    <a:lnTo>
                      <a:pt x="205" y="249"/>
                    </a:lnTo>
                    <a:lnTo>
                      <a:pt x="209" y="249"/>
                    </a:lnTo>
                    <a:lnTo>
                      <a:pt x="204" y="244"/>
                    </a:lnTo>
                    <a:lnTo>
                      <a:pt x="203" y="243"/>
                    </a:lnTo>
                    <a:lnTo>
                      <a:pt x="203" y="242"/>
                    </a:lnTo>
                    <a:lnTo>
                      <a:pt x="202" y="241"/>
                    </a:lnTo>
                    <a:lnTo>
                      <a:pt x="202" y="239"/>
                    </a:lnTo>
                    <a:lnTo>
                      <a:pt x="201" y="236"/>
                    </a:lnTo>
                    <a:lnTo>
                      <a:pt x="201" y="230"/>
                    </a:lnTo>
                    <a:lnTo>
                      <a:pt x="202" y="221"/>
                    </a:lnTo>
                    <a:lnTo>
                      <a:pt x="200" y="205"/>
                    </a:lnTo>
                    <a:lnTo>
                      <a:pt x="198" y="202"/>
                    </a:lnTo>
                    <a:lnTo>
                      <a:pt x="198" y="200"/>
                    </a:lnTo>
                    <a:lnTo>
                      <a:pt x="197" y="194"/>
                    </a:lnTo>
                    <a:lnTo>
                      <a:pt x="197" y="193"/>
                    </a:lnTo>
                    <a:lnTo>
                      <a:pt x="198" y="191"/>
                    </a:lnTo>
                    <a:lnTo>
                      <a:pt x="199" y="190"/>
                    </a:lnTo>
                    <a:lnTo>
                      <a:pt x="199" y="189"/>
                    </a:lnTo>
                    <a:lnTo>
                      <a:pt x="201" y="187"/>
                    </a:lnTo>
                    <a:lnTo>
                      <a:pt x="203" y="186"/>
                    </a:lnTo>
                    <a:lnTo>
                      <a:pt x="204" y="184"/>
                    </a:lnTo>
                    <a:lnTo>
                      <a:pt x="211" y="182"/>
                    </a:lnTo>
                    <a:lnTo>
                      <a:pt x="218" y="178"/>
                    </a:lnTo>
                    <a:lnTo>
                      <a:pt x="221" y="175"/>
                    </a:lnTo>
                    <a:lnTo>
                      <a:pt x="223" y="171"/>
                    </a:lnTo>
                    <a:lnTo>
                      <a:pt x="224" y="170"/>
                    </a:lnTo>
                    <a:lnTo>
                      <a:pt x="225" y="170"/>
                    </a:lnTo>
                    <a:lnTo>
                      <a:pt x="225" y="152"/>
                    </a:lnTo>
                    <a:lnTo>
                      <a:pt x="224" y="150"/>
                    </a:lnTo>
                    <a:lnTo>
                      <a:pt x="222" y="147"/>
                    </a:lnTo>
                    <a:lnTo>
                      <a:pt x="217" y="141"/>
                    </a:lnTo>
                    <a:lnTo>
                      <a:pt x="217" y="130"/>
                    </a:lnTo>
                    <a:lnTo>
                      <a:pt x="216" y="122"/>
                    </a:lnTo>
                    <a:lnTo>
                      <a:pt x="211" y="105"/>
                    </a:lnTo>
                    <a:lnTo>
                      <a:pt x="210" y="104"/>
                    </a:lnTo>
                    <a:lnTo>
                      <a:pt x="208" y="104"/>
                    </a:lnTo>
                    <a:lnTo>
                      <a:pt x="207" y="103"/>
                    </a:lnTo>
                    <a:lnTo>
                      <a:pt x="204" y="101"/>
                    </a:lnTo>
                    <a:lnTo>
                      <a:pt x="202" y="99"/>
                    </a:lnTo>
                    <a:lnTo>
                      <a:pt x="202" y="94"/>
                    </a:lnTo>
                    <a:lnTo>
                      <a:pt x="203" y="93"/>
                    </a:lnTo>
                    <a:lnTo>
                      <a:pt x="205" y="92"/>
                    </a:lnTo>
                    <a:lnTo>
                      <a:pt x="206" y="90"/>
                    </a:lnTo>
                    <a:lnTo>
                      <a:pt x="207" y="90"/>
                    </a:lnTo>
                    <a:lnTo>
                      <a:pt x="209" y="88"/>
                    </a:lnTo>
                    <a:lnTo>
                      <a:pt x="226" y="77"/>
                    </a:lnTo>
                    <a:lnTo>
                      <a:pt x="238" y="61"/>
                    </a:lnTo>
                    <a:lnTo>
                      <a:pt x="240" y="59"/>
                    </a:lnTo>
                    <a:lnTo>
                      <a:pt x="240" y="58"/>
                    </a:lnTo>
                    <a:lnTo>
                      <a:pt x="242" y="55"/>
                    </a:lnTo>
                    <a:lnTo>
                      <a:pt x="242" y="54"/>
                    </a:lnTo>
                    <a:lnTo>
                      <a:pt x="241" y="52"/>
                    </a:lnTo>
                    <a:lnTo>
                      <a:pt x="241" y="51"/>
                    </a:lnTo>
                    <a:lnTo>
                      <a:pt x="239" y="44"/>
                    </a:lnTo>
                    <a:lnTo>
                      <a:pt x="238" y="42"/>
                    </a:lnTo>
                    <a:lnTo>
                      <a:pt x="237" y="42"/>
                    </a:lnTo>
                    <a:lnTo>
                      <a:pt x="234" y="39"/>
                    </a:lnTo>
                    <a:lnTo>
                      <a:pt x="234" y="38"/>
                    </a:lnTo>
                    <a:lnTo>
                      <a:pt x="223" y="34"/>
                    </a:lnTo>
                    <a:lnTo>
                      <a:pt x="221" y="34"/>
                    </a:lnTo>
                    <a:lnTo>
                      <a:pt x="219" y="35"/>
                    </a:lnTo>
                    <a:lnTo>
                      <a:pt x="218" y="36"/>
                    </a:lnTo>
                    <a:lnTo>
                      <a:pt x="218" y="37"/>
                    </a:lnTo>
                    <a:lnTo>
                      <a:pt x="217" y="38"/>
                    </a:lnTo>
                    <a:lnTo>
                      <a:pt x="217" y="48"/>
                    </a:lnTo>
                    <a:lnTo>
                      <a:pt x="216" y="50"/>
                    </a:lnTo>
                    <a:lnTo>
                      <a:pt x="215" y="53"/>
                    </a:lnTo>
                    <a:lnTo>
                      <a:pt x="212" y="59"/>
                    </a:lnTo>
                    <a:lnTo>
                      <a:pt x="210" y="62"/>
                    </a:lnTo>
                    <a:lnTo>
                      <a:pt x="209" y="63"/>
                    </a:lnTo>
                    <a:lnTo>
                      <a:pt x="208" y="63"/>
                    </a:lnTo>
                    <a:lnTo>
                      <a:pt x="207" y="62"/>
                    </a:lnTo>
                    <a:lnTo>
                      <a:pt x="207" y="61"/>
                    </a:lnTo>
                    <a:lnTo>
                      <a:pt x="202" y="50"/>
                    </a:lnTo>
                    <a:lnTo>
                      <a:pt x="202" y="49"/>
                    </a:lnTo>
                    <a:lnTo>
                      <a:pt x="199" y="46"/>
                    </a:lnTo>
                    <a:lnTo>
                      <a:pt x="197" y="45"/>
                    </a:lnTo>
                    <a:lnTo>
                      <a:pt x="188" y="42"/>
                    </a:lnTo>
                    <a:lnTo>
                      <a:pt x="187" y="41"/>
                    </a:lnTo>
                    <a:lnTo>
                      <a:pt x="177" y="41"/>
                    </a:lnTo>
                    <a:lnTo>
                      <a:pt x="161" y="31"/>
                    </a:lnTo>
                    <a:lnTo>
                      <a:pt x="160" y="28"/>
                    </a:lnTo>
                    <a:lnTo>
                      <a:pt x="160" y="27"/>
                    </a:lnTo>
                    <a:lnTo>
                      <a:pt x="158" y="26"/>
                    </a:lnTo>
                    <a:lnTo>
                      <a:pt x="158" y="24"/>
                    </a:lnTo>
                    <a:lnTo>
                      <a:pt x="157" y="24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0" name="Freeform 93">
                <a:extLst>
                  <a:ext uri="{FF2B5EF4-FFF2-40B4-BE49-F238E27FC236}">
                    <a16:creationId xmlns:a16="http://schemas.microsoft.com/office/drawing/2014/main" id="{AAC448F3-4748-4781-A6A4-B12CA48F2E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953"/>
                <a:ext cx="21" cy="36"/>
              </a:xfrm>
              <a:custGeom>
                <a:avLst/>
                <a:gdLst>
                  <a:gd name="T0" fmla="*/ 36 w 147"/>
                  <a:gd name="T1" fmla="*/ 135 h 249"/>
                  <a:gd name="T2" fmla="*/ 84 w 147"/>
                  <a:gd name="T3" fmla="*/ 87 h 249"/>
                  <a:gd name="T4" fmla="*/ 107 w 147"/>
                  <a:gd name="T5" fmla="*/ 59 h 249"/>
                  <a:gd name="T6" fmla="*/ 122 w 147"/>
                  <a:gd name="T7" fmla="*/ 44 h 249"/>
                  <a:gd name="T8" fmla="*/ 124 w 147"/>
                  <a:gd name="T9" fmla="*/ 38 h 249"/>
                  <a:gd name="T10" fmla="*/ 119 w 147"/>
                  <a:gd name="T11" fmla="*/ 24 h 249"/>
                  <a:gd name="T12" fmla="*/ 111 w 147"/>
                  <a:gd name="T13" fmla="*/ 16 h 249"/>
                  <a:gd name="T14" fmla="*/ 109 w 147"/>
                  <a:gd name="T15" fmla="*/ 12 h 249"/>
                  <a:gd name="T16" fmla="*/ 124 w 147"/>
                  <a:gd name="T17" fmla="*/ 11 h 249"/>
                  <a:gd name="T18" fmla="*/ 132 w 147"/>
                  <a:gd name="T19" fmla="*/ 20 h 249"/>
                  <a:gd name="T20" fmla="*/ 135 w 147"/>
                  <a:gd name="T21" fmla="*/ 23 h 249"/>
                  <a:gd name="T22" fmla="*/ 141 w 147"/>
                  <a:gd name="T23" fmla="*/ 21 h 249"/>
                  <a:gd name="T24" fmla="*/ 145 w 147"/>
                  <a:gd name="T25" fmla="*/ 17 h 249"/>
                  <a:gd name="T26" fmla="*/ 145 w 147"/>
                  <a:gd name="T27" fmla="*/ 11 h 249"/>
                  <a:gd name="T28" fmla="*/ 143 w 147"/>
                  <a:gd name="T29" fmla="*/ 9 h 249"/>
                  <a:gd name="T30" fmla="*/ 130 w 147"/>
                  <a:gd name="T31" fmla="*/ 2 h 249"/>
                  <a:gd name="T32" fmla="*/ 123 w 147"/>
                  <a:gd name="T33" fmla="*/ 0 h 249"/>
                  <a:gd name="T34" fmla="*/ 135 w 147"/>
                  <a:gd name="T35" fmla="*/ 7 h 249"/>
                  <a:gd name="T36" fmla="*/ 143 w 147"/>
                  <a:gd name="T37" fmla="*/ 14 h 249"/>
                  <a:gd name="T38" fmla="*/ 140 w 147"/>
                  <a:gd name="T39" fmla="*/ 17 h 249"/>
                  <a:gd name="T40" fmla="*/ 135 w 147"/>
                  <a:gd name="T41" fmla="*/ 19 h 249"/>
                  <a:gd name="T42" fmla="*/ 130 w 147"/>
                  <a:gd name="T43" fmla="*/ 13 h 249"/>
                  <a:gd name="T44" fmla="*/ 125 w 147"/>
                  <a:gd name="T45" fmla="*/ 8 h 249"/>
                  <a:gd name="T46" fmla="*/ 111 w 147"/>
                  <a:gd name="T47" fmla="*/ 7 h 249"/>
                  <a:gd name="T48" fmla="*/ 106 w 147"/>
                  <a:gd name="T49" fmla="*/ 10 h 249"/>
                  <a:gd name="T50" fmla="*/ 109 w 147"/>
                  <a:gd name="T51" fmla="*/ 18 h 249"/>
                  <a:gd name="T52" fmla="*/ 121 w 147"/>
                  <a:gd name="T53" fmla="*/ 37 h 249"/>
                  <a:gd name="T54" fmla="*/ 123 w 147"/>
                  <a:gd name="T55" fmla="*/ 41 h 249"/>
                  <a:gd name="T56" fmla="*/ 122 w 147"/>
                  <a:gd name="T57" fmla="*/ 41 h 249"/>
                  <a:gd name="T58" fmla="*/ 118 w 147"/>
                  <a:gd name="T59" fmla="*/ 42 h 249"/>
                  <a:gd name="T60" fmla="*/ 106 w 147"/>
                  <a:gd name="T61" fmla="*/ 55 h 249"/>
                  <a:gd name="T62" fmla="*/ 92 w 147"/>
                  <a:gd name="T63" fmla="*/ 74 h 249"/>
                  <a:gd name="T64" fmla="*/ 48 w 147"/>
                  <a:gd name="T65" fmla="*/ 106 h 249"/>
                  <a:gd name="T66" fmla="*/ 31 w 147"/>
                  <a:gd name="T67" fmla="*/ 136 h 249"/>
                  <a:gd name="T68" fmla="*/ 6 w 147"/>
                  <a:gd name="T69" fmla="*/ 158 h 249"/>
                  <a:gd name="T70" fmla="*/ 0 w 147"/>
                  <a:gd name="T71" fmla="*/ 176 h 249"/>
                  <a:gd name="T72" fmla="*/ 2 w 147"/>
                  <a:gd name="T73" fmla="*/ 180 h 249"/>
                  <a:gd name="T74" fmla="*/ 9 w 147"/>
                  <a:gd name="T75" fmla="*/ 183 h 249"/>
                  <a:gd name="T76" fmla="*/ 19 w 147"/>
                  <a:gd name="T77" fmla="*/ 182 h 249"/>
                  <a:gd name="T78" fmla="*/ 23 w 147"/>
                  <a:gd name="T79" fmla="*/ 185 h 249"/>
                  <a:gd name="T80" fmla="*/ 25 w 147"/>
                  <a:gd name="T81" fmla="*/ 191 h 249"/>
                  <a:gd name="T82" fmla="*/ 24 w 147"/>
                  <a:gd name="T83" fmla="*/ 199 h 249"/>
                  <a:gd name="T84" fmla="*/ 18 w 147"/>
                  <a:gd name="T85" fmla="*/ 216 h 249"/>
                  <a:gd name="T86" fmla="*/ 8 w 147"/>
                  <a:gd name="T87" fmla="*/ 240 h 249"/>
                  <a:gd name="T88" fmla="*/ 9 w 147"/>
                  <a:gd name="T89" fmla="*/ 249 h 249"/>
                  <a:gd name="T90" fmla="*/ 13 w 147"/>
                  <a:gd name="T91" fmla="*/ 237 h 249"/>
                  <a:gd name="T92" fmla="*/ 25 w 147"/>
                  <a:gd name="T93" fmla="*/ 205 h 249"/>
                  <a:gd name="T94" fmla="*/ 28 w 147"/>
                  <a:gd name="T95" fmla="*/ 197 h 249"/>
                  <a:gd name="T96" fmla="*/ 26 w 147"/>
                  <a:gd name="T97" fmla="*/ 183 h 249"/>
                  <a:gd name="T98" fmla="*/ 24 w 147"/>
                  <a:gd name="T99" fmla="*/ 181 h 249"/>
                  <a:gd name="T100" fmla="*/ 15 w 147"/>
                  <a:gd name="T101" fmla="*/ 178 h 249"/>
                  <a:gd name="T102" fmla="*/ 7 w 147"/>
                  <a:gd name="T103" fmla="*/ 180 h 249"/>
                  <a:gd name="T104" fmla="*/ 4 w 147"/>
                  <a:gd name="T105" fmla="*/ 176 h 249"/>
                  <a:gd name="T106" fmla="*/ 6 w 147"/>
                  <a:gd name="T107" fmla="*/ 165 h 249"/>
                  <a:gd name="T108" fmla="*/ 25 w 147"/>
                  <a:gd name="T109" fmla="*/ 147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7" h="249">
                    <a:moveTo>
                      <a:pt x="25" y="147"/>
                    </a:moveTo>
                    <a:lnTo>
                      <a:pt x="36" y="136"/>
                    </a:lnTo>
                    <a:lnTo>
                      <a:pt x="36" y="135"/>
                    </a:lnTo>
                    <a:lnTo>
                      <a:pt x="38" y="132"/>
                    </a:lnTo>
                    <a:lnTo>
                      <a:pt x="51" y="108"/>
                    </a:lnTo>
                    <a:lnTo>
                      <a:pt x="84" y="87"/>
                    </a:lnTo>
                    <a:lnTo>
                      <a:pt x="95" y="76"/>
                    </a:lnTo>
                    <a:lnTo>
                      <a:pt x="107" y="60"/>
                    </a:lnTo>
                    <a:lnTo>
                      <a:pt x="107" y="59"/>
                    </a:lnTo>
                    <a:lnTo>
                      <a:pt x="108" y="57"/>
                    </a:lnTo>
                    <a:lnTo>
                      <a:pt x="120" y="45"/>
                    </a:lnTo>
                    <a:lnTo>
                      <a:pt x="122" y="44"/>
                    </a:lnTo>
                    <a:lnTo>
                      <a:pt x="123" y="44"/>
                    </a:lnTo>
                    <a:lnTo>
                      <a:pt x="125" y="42"/>
                    </a:lnTo>
                    <a:lnTo>
                      <a:pt x="124" y="38"/>
                    </a:lnTo>
                    <a:lnTo>
                      <a:pt x="124" y="36"/>
                    </a:lnTo>
                    <a:lnTo>
                      <a:pt x="123" y="33"/>
                    </a:lnTo>
                    <a:lnTo>
                      <a:pt x="119" y="24"/>
                    </a:lnTo>
                    <a:lnTo>
                      <a:pt x="119" y="23"/>
                    </a:lnTo>
                    <a:lnTo>
                      <a:pt x="116" y="21"/>
                    </a:lnTo>
                    <a:lnTo>
                      <a:pt x="111" y="16"/>
                    </a:lnTo>
                    <a:lnTo>
                      <a:pt x="110" y="14"/>
                    </a:lnTo>
                    <a:lnTo>
                      <a:pt x="109" y="13"/>
                    </a:lnTo>
                    <a:lnTo>
                      <a:pt x="109" y="12"/>
                    </a:lnTo>
                    <a:lnTo>
                      <a:pt x="112" y="9"/>
                    </a:lnTo>
                    <a:lnTo>
                      <a:pt x="119" y="9"/>
                    </a:lnTo>
                    <a:lnTo>
                      <a:pt x="124" y="11"/>
                    </a:lnTo>
                    <a:lnTo>
                      <a:pt x="125" y="12"/>
                    </a:lnTo>
                    <a:lnTo>
                      <a:pt x="128" y="16"/>
                    </a:lnTo>
                    <a:lnTo>
                      <a:pt x="132" y="20"/>
                    </a:lnTo>
                    <a:lnTo>
                      <a:pt x="132" y="21"/>
                    </a:lnTo>
                    <a:lnTo>
                      <a:pt x="133" y="22"/>
                    </a:lnTo>
                    <a:lnTo>
                      <a:pt x="135" y="23"/>
                    </a:lnTo>
                    <a:lnTo>
                      <a:pt x="136" y="23"/>
                    </a:lnTo>
                    <a:lnTo>
                      <a:pt x="140" y="21"/>
                    </a:lnTo>
                    <a:lnTo>
                      <a:pt x="141" y="21"/>
                    </a:lnTo>
                    <a:lnTo>
                      <a:pt x="142" y="19"/>
                    </a:lnTo>
                    <a:lnTo>
                      <a:pt x="144" y="18"/>
                    </a:lnTo>
                    <a:lnTo>
                      <a:pt x="145" y="17"/>
                    </a:lnTo>
                    <a:lnTo>
                      <a:pt x="147" y="14"/>
                    </a:lnTo>
                    <a:lnTo>
                      <a:pt x="147" y="13"/>
                    </a:lnTo>
                    <a:lnTo>
                      <a:pt x="145" y="11"/>
                    </a:lnTo>
                    <a:lnTo>
                      <a:pt x="145" y="10"/>
                    </a:lnTo>
                    <a:lnTo>
                      <a:pt x="144" y="9"/>
                    </a:lnTo>
                    <a:lnTo>
                      <a:pt x="143" y="9"/>
                    </a:lnTo>
                    <a:lnTo>
                      <a:pt x="142" y="8"/>
                    </a:lnTo>
                    <a:lnTo>
                      <a:pt x="136" y="4"/>
                    </a:lnTo>
                    <a:lnTo>
                      <a:pt x="130" y="2"/>
                    </a:lnTo>
                    <a:lnTo>
                      <a:pt x="128" y="1"/>
                    </a:lnTo>
                    <a:lnTo>
                      <a:pt x="127" y="0"/>
                    </a:lnTo>
                    <a:lnTo>
                      <a:pt x="123" y="0"/>
                    </a:lnTo>
                    <a:lnTo>
                      <a:pt x="127" y="4"/>
                    </a:lnTo>
                    <a:lnTo>
                      <a:pt x="129" y="5"/>
                    </a:lnTo>
                    <a:lnTo>
                      <a:pt x="135" y="7"/>
                    </a:lnTo>
                    <a:lnTo>
                      <a:pt x="140" y="11"/>
                    </a:lnTo>
                    <a:lnTo>
                      <a:pt x="142" y="12"/>
                    </a:lnTo>
                    <a:lnTo>
                      <a:pt x="143" y="14"/>
                    </a:lnTo>
                    <a:lnTo>
                      <a:pt x="142" y="15"/>
                    </a:lnTo>
                    <a:lnTo>
                      <a:pt x="140" y="16"/>
                    </a:lnTo>
                    <a:lnTo>
                      <a:pt x="140" y="17"/>
                    </a:lnTo>
                    <a:lnTo>
                      <a:pt x="139" y="18"/>
                    </a:lnTo>
                    <a:lnTo>
                      <a:pt x="136" y="19"/>
                    </a:lnTo>
                    <a:lnTo>
                      <a:pt x="135" y="19"/>
                    </a:lnTo>
                    <a:lnTo>
                      <a:pt x="134" y="18"/>
                    </a:lnTo>
                    <a:lnTo>
                      <a:pt x="134" y="17"/>
                    </a:lnTo>
                    <a:lnTo>
                      <a:pt x="130" y="13"/>
                    </a:lnTo>
                    <a:lnTo>
                      <a:pt x="128" y="10"/>
                    </a:lnTo>
                    <a:lnTo>
                      <a:pt x="126" y="9"/>
                    </a:lnTo>
                    <a:lnTo>
                      <a:pt x="125" y="8"/>
                    </a:lnTo>
                    <a:lnTo>
                      <a:pt x="121" y="6"/>
                    </a:lnTo>
                    <a:lnTo>
                      <a:pt x="111" y="6"/>
                    </a:lnTo>
                    <a:lnTo>
                      <a:pt x="111" y="7"/>
                    </a:lnTo>
                    <a:lnTo>
                      <a:pt x="108" y="8"/>
                    </a:lnTo>
                    <a:lnTo>
                      <a:pt x="108" y="9"/>
                    </a:lnTo>
                    <a:lnTo>
                      <a:pt x="106" y="10"/>
                    </a:lnTo>
                    <a:lnTo>
                      <a:pt x="106" y="14"/>
                    </a:lnTo>
                    <a:lnTo>
                      <a:pt x="107" y="15"/>
                    </a:lnTo>
                    <a:lnTo>
                      <a:pt x="109" y="18"/>
                    </a:lnTo>
                    <a:lnTo>
                      <a:pt x="116" y="25"/>
                    </a:lnTo>
                    <a:lnTo>
                      <a:pt x="120" y="34"/>
                    </a:lnTo>
                    <a:lnTo>
                      <a:pt x="121" y="37"/>
                    </a:lnTo>
                    <a:lnTo>
                      <a:pt x="121" y="39"/>
                    </a:lnTo>
                    <a:lnTo>
                      <a:pt x="122" y="41"/>
                    </a:lnTo>
                    <a:lnTo>
                      <a:pt x="123" y="41"/>
                    </a:lnTo>
                    <a:lnTo>
                      <a:pt x="123" y="42"/>
                    </a:lnTo>
                    <a:lnTo>
                      <a:pt x="122" y="43"/>
                    </a:lnTo>
                    <a:lnTo>
                      <a:pt x="122" y="41"/>
                    </a:lnTo>
                    <a:lnTo>
                      <a:pt x="121" y="41"/>
                    </a:lnTo>
                    <a:lnTo>
                      <a:pt x="119" y="42"/>
                    </a:lnTo>
                    <a:lnTo>
                      <a:pt x="118" y="42"/>
                    </a:lnTo>
                    <a:lnTo>
                      <a:pt x="111" y="49"/>
                    </a:lnTo>
                    <a:lnTo>
                      <a:pt x="110" y="49"/>
                    </a:lnTo>
                    <a:lnTo>
                      <a:pt x="106" y="55"/>
                    </a:lnTo>
                    <a:lnTo>
                      <a:pt x="105" y="55"/>
                    </a:lnTo>
                    <a:lnTo>
                      <a:pt x="104" y="58"/>
                    </a:lnTo>
                    <a:lnTo>
                      <a:pt x="92" y="74"/>
                    </a:lnTo>
                    <a:lnTo>
                      <a:pt x="82" y="84"/>
                    </a:lnTo>
                    <a:lnTo>
                      <a:pt x="49" y="105"/>
                    </a:lnTo>
                    <a:lnTo>
                      <a:pt x="48" y="106"/>
                    </a:lnTo>
                    <a:lnTo>
                      <a:pt x="35" y="131"/>
                    </a:lnTo>
                    <a:lnTo>
                      <a:pt x="34" y="134"/>
                    </a:lnTo>
                    <a:lnTo>
                      <a:pt x="31" y="136"/>
                    </a:lnTo>
                    <a:lnTo>
                      <a:pt x="23" y="144"/>
                    </a:lnTo>
                    <a:lnTo>
                      <a:pt x="14" y="150"/>
                    </a:lnTo>
                    <a:lnTo>
                      <a:pt x="6" y="158"/>
                    </a:lnTo>
                    <a:lnTo>
                      <a:pt x="3" y="163"/>
                    </a:lnTo>
                    <a:lnTo>
                      <a:pt x="0" y="172"/>
                    </a:lnTo>
                    <a:lnTo>
                      <a:pt x="0" y="176"/>
                    </a:lnTo>
                    <a:lnTo>
                      <a:pt x="1" y="178"/>
                    </a:lnTo>
                    <a:lnTo>
                      <a:pt x="2" y="179"/>
                    </a:lnTo>
                    <a:lnTo>
                      <a:pt x="2" y="180"/>
                    </a:lnTo>
                    <a:lnTo>
                      <a:pt x="4" y="182"/>
                    </a:lnTo>
                    <a:lnTo>
                      <a:pt x="6" y="183"/>
                    </a:lnTo>
                    <a:lnTo>
                      <a:pt x="9" y="183"/>
                    </a:lnTo>
                    <a:lnTo>
                      <a:pt x="16" y="181"/>
                    </a:lnTo>
                    <a:lnTo>
                      <a:pt x="17" y="181"/>
                    </a:lnTo>
                    <a:lnTo>
                      <a:pt x="19" y="182"/>
                    </a:lnTo>
                    <a:lnTo>
                      <a:pt x="20" y="183"/>
                    </a:lnTo>
                    <a:lnTo>
                      <a:pt x="23" y="184"/>
                    </a:lnTo>
                    <a:lnTo>
                      <a:pt x="23" y="185"/>
                    </a:lnTo>
                    <a:lnTo>
                      <a:pt x="24" y="187"/>
                    </a:lnTo>
                    <a:lnTo>
                      <a:pt x="24" y="189"/>
                    </a:lnTo>
                    <a:lnTo>
                      <a:pt x="25" y="191"/>
                    </a:lnTo>
                    <a:lnTo>
                      <a:pt x="25" y="193"/>
                    </a:lnTo>
                    <a:lnTo>
                      <a:pt x="24" y="196"/>
                    </a:lnTo>
                    <a:lnTo>
                      <a:pt x="24" y="199"/>
                    </a:lnTo>
                    <a:lnTo>
                      <a:pt x="22" y="203"/>
                    </a:lnTo>
                    <a:lnTo>
                      <a:pt x="22" y="204"/>
                    </a:lnTo>
                    <a:lnTo>
                      <a:pt x="18" y="216"/>
                    </a:lnTo>
                    <a:lnTo>
                      <a:pt x="16" y="219"/>
                    </a:lnTo>
                    <a:lnTo>
                      <a:pt x="10" y="236"/>
                    </a:lnTo>
                    <a:lnTo>
                      <a:pt x="8" y="240"/>
                    </a:lnTo>
                    <a:lnTo>
                      <a:pt x="6" y="247"/>
                    </a:lnTo>
                    <a:lnTo>
                      <a:pt x="6" y="249"/>
                    </a:lnTo>
                    <a:lnTo>
                      <a:pt x="9" y="249"/>
                    </a:lnTo>
                    <a:lnTo>
                      <a:pt x="9" y="248"/>
                    </a:lnTo>
                    <a:lnTo>
                      <a:pt x="11" y="241"/>
                    </a:lnTo>
                    <a:lnTo>
                      <a:pt x="13" y="237"/>
                    </a:lnTo>
                    <a:lnTo>
                      <a:pt x="19" y="220"/>
                    </a:lnTo>
                    <a:lnTo>
                      <a:pt x="21" y="217"/>
                    </a:lnTo>
                    <a:lnTo>
                      <a:pt x="25" y="205"/>
                    </a:lnTo>
                    <a:lnTo>
                      <a:pt x="27" y="201"/>
                    </a:lnTo>
                    <a:lnTo>
                      <a:pt x="27" y="200"/>
                    </a:lnTo>
                    <a:lnTo>
                      <a:pt x="28" y="197"/>
                    </a:lnTo>
                    <a:lnTo>
                      <a:pt x="28" y="186"/>
                    </a:lnTo>
                    <a:lnTo>
                      <a:pt x="27" y="185"/>
                    </a:lnTo>
                    <a:lnTo>
                      <a:pt x="26" y="183"/>
                    </a:lnTo>
                    <a:lnTo>
                      <a:pt x="26" y="182"/>
                    </a:lnTo>
                    <a:lnTo>
                      <a:pt x="25" y="182"/>
                    </a:lnTo>
                    <a:lnTo>
                      <a:pt x="24" y="181"/>
                    </a:lnTo>
                    <a:lnTo>
                      <a:pt x="22" y="180"/>
                    </a:lnTo>
                    <a:lnTo>
                      <a:pt x="19" y="178"/>
                    </a:lnTo>
                    <a:lnTo>
                      <a:pt x="15" y="178"/>
                    </a:lnTo>
                    <a:lnTo>
                      <a:pt x="11" y="179"/>
                    </a:lnTo>
                    <a:lnTo>
                      <a:pt x="9" y="180"/>
                    </a:lnTo>
                    <a:lnTo>
                      <a:pt x="7" y="180"/>
                    </a:lnTo>
                    <a:lnTo>
                      <a:pt x="6" y="179"/>
                    </a:lnTo>
                    <a:lnTo>
                      <a:pt x="4" y="178"/>
                    </a:lnTo>
                    <a:lnTo>
                      <a:pt x="4" y="176"/>
                    </a:lnTo>
                    <a:lnTo>
                      <a:pt x="3" y="175"/>
                    </a:lnTo>
                    <a:lnTo>
                      <a:pt x="3" y="172"/>
                    </a:lnTo>
                    <a:lnTo>
                      <a:pt x="6" y="165"/>
                    </a:lnTo>
                    <a:lnTo>
                      <a:pt x="9" y="160"/>
                    </a:lnTo>
                    <a:lnTo>
                      <a:pt x="16" y="153"/>
                    </a:lnTo>
                    <a:lnTo>
                      <a:pt x="25" y="147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1" name="Freeform 94">
                <a:extLst>
                  <a:ext uri="{FF2B5EF4-FFF2-40B4-BE49-F238E27FC236}">
                    <a16:creationId xmlns:a16="http://schemas.microsoft.com/office/drawing/2014/main" id="{5E0500EF-2EE1-45D7-B1FB-5D5FEA70E1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0" y="989"/>
                <a:ext cx="16" cy="35"/>
              </a:xfrm>
              <a:custGeom>
                <a:avLst/>
                <a:gdLst>
                  <a:gd name="T0" fmla="*/ 108 w 112"/>
                  <a:gd name="T1" fmla="*/ 0 h 248"/>
                  <a:gd name="T2" fmla="*/ 102 w 112"/>
                  <a:gd name="T3" fmla="*/ 28 h 248"/>
                  <a:gd name="T4" fmla="*/ 99 w 112"/>
                  <a:gd name="T5" fmla="*/ 36 h 248"/>
                  <a:gd name="T6" fmla="*/ 96 w 112"/>
                  <a:gd name="T7" fmla="*/ 40 h 248"/>
                  <a:gd name="T8" fmla="*/ 91 w 112"/>
                  <a:gd name="T9" fmla="*/ 43 h 248"/>
                  <a:gd name="T10" fmla="*/ 78 w 112"/>
                  <a:gd name="T11" fmla="*/ 59 h 248"/>
                  <a:gd name="T12" fmla="*/ 71 w 112"/>
                  <a:gd name="T13" fmla="*/ 74 h 248"/>
                  <a:gd name="T14" fmla="*/ 67 w 112"/>
                  <a:gd name="T15" fmla="*/ 78 h 248"/>
                  <a:gd name="T16" fmla="*/ 60 w 112"/>
                  <a:gd name="T17" fmla="*/ 83 h 248"/>
                  <a:gd name="T18" fmla="*/ 48 w 112"/>
                  <a:gd name="T19" fmla="*/ 85 h 248"/>
                  <a:gd name="T20" fmla="*/ 29 w 112"/>
                  <a:gd name="T21" fmla="*/ 105 h 248"/>
                  <a:gd name="T22" fmla="*/ 26 w 112"/>
                  <a:gd name="T23" fmla="*/ 120 h 248"/>
                  <a:gd name="T24" fmla="*/ 29 w 112"/>
                  <a:gd name="T25" fmla="*/ 125 h 248"/>
                  <a:gd name="T26" fmla="*/ 33 w 112"/>
                  <a:gd name="T27" fmla="*/ 130 h 248"/>
                  <a:gd name="T28" fmla="*/ 39 w 112"/>
                  <a:gd name="T29" fmla="*/ 145 h 248"/>
                  <a:gd name="T30" fmla="*/ 34 w 112"/>
                  <a:gd name="T31" fmla="*/ 146 h 248"/>
                  <a:gd name="T32" fmla="*/ 29 w 112"/>
                  <a:gd name="T33" fmla="*/ 143 h 248"/>
                  <a:gd name="T34" fmla="*/ 23 w 112"/>
                  <a:gd name="T35" fmla="*/ 140 h 248"/>
                  <a:gd name="T36" fmla="*/ 18 w 112"/>
                  <a:gd name="T37" fmla="*/ 141 h 248"/>
                  <a:gd name="T38" fmla="*/ 10 w 112"/>
                  <a:gd name="T39" fmla="*/ 146 h 248"/>
                  <a:gd name="T40" fmla="*/ 2 w 112"/>
                  <a:gd name="T41" fmla="*/ 152 h 248"/>
                  <a:gd name="T42" fmla="*/ 0 w 112"/>
                  <a:gd name="T43" fmla="*/ 162 h 248"/>
                  <a:gd name="T44" fmla="*/ 13 w 112"/>
                  <a:gd name="T45" fmla="*/ 174 h 248"/>
                  <a:gd name="T46" fmla="*/ 40 w 112"/>
                  <a:gd name="T47" fmla="*/ 191 h 248"/>
                  <a:gd name="T48" fmla="*/ 42 w 112"/>
                  <a:gd name="T49" fmla="*/ 194 h 248"/>
                  <a:gd name="T50" fmla="*/ 43 w 112"/>
                  <a:gd name="T51" fmla="*/ 200 h 248"/>
                  <a:gd name="T52" fmla="*/ 39 w 112"/>
                  <a:gd name="T53" fmla="*/ 215 h 248"/>
                  <a:gd name="T54" fmla="*/ 11 w 112"/>
                  <a:gd name="T55" fmla="*/ 247 h 248"/>
                  <a:gd name="T56" fmla="*/ 17 w 112"/>
                  <a:gd name="T57" fmla="*/ 248 h 248"/>
                  <a:gd name="T58" fmla="*/ 41 w 112"/>
                  <a:gd name="T59" fmla="*/ 218 h 248"/>
                  <a:gd name="T60" fmla="*/ 46 w 112"/>
                  <a:gd name="T61" fmla="*/ 205 h 248"/>
                  <a:gd name="T62" fmla="*/ 47 w 112"/>
                  <a:gd name="T63" fmla="*/ 198 h 248"/>
                  <a:gd name="T64" fmla="*/ 45 w 112"/>
                  <a:gd name="T65" fmla="*/ 193 h 248"/>
                  <a:gd name="T66" fmla="*/ 42 w 112"/>
                  <a:gd name="T67" fmla="*/ 189 h 248"/>
                  <a:gd name="T68" fmla="*/ 29 w 112"/>
                  <a:gd name="T69" fmla="*/ 179 h 248"/>
                  <a:gd name="T70" fmla="*/ 5 w 112"/>
                  <a:gd name="T71" fmla="*/ 164 h 248"/>
                  <a:gd name="T72" fmla="*/ 3 w 112"/>
                  <a:gd name="T73" fmla="*/ 156 h 248"/>
                  <a:gd name="T74" fmla="*/ 19 w 112"/>
                  <a:gd name="T75" fmla="*/ 144 h 248"/>
                  <a:gd name="T76" fmla="*/ 27 w 112"/>
                  <a:gd name="T77" fmla="*/ 146 h 248"/>
                  <a:gd name="T78" fmla="*/ 31 w 112"/>
                  <a:gd name="T79" fmla="*/ 149 h 248"/>
                  <a:gd name="T80" fmla="*/ 41 w 112"/>
                  <a:gd name="T81" fmla="*/ 148 h 248"/>
                  <a:gd name="T82" fmla="*/ 43 w 112"/>
                  <a:gd name="T83" fmla="*/ 135 h 248"/>
                  <a:gd name="T84" fmla="*/ 33 w 112"/>
                  <a:gd name="T85" fmla="*/ 126 h 248"/>
                  <a:gd name="T86" fmla="*/ 30 w 112"/>
                  <a:gd name="T87" fmla="*/ 122 h 248"/>
                  <a:gd name="T88" fmla="*/ 29 w 112"/>
                  <a:gd name="T89" fmla="*/ 111 h 248"/>
                  <a:gd name="T90" fmla="*/ 39 w 112"/>
                  <a:gd name="T91" fmla="*/ 98 h 248"/>
                  <a:gd name="T92" fmla="*/ 48 w 112"/>
                  <a:gd name="T93" fmla="*/ 88 h 248"/>
                  <a:gd name="T94" fmla="*/ 62 w 112"/>
                  <a:gd name="T95" fmla="*/ 85 h 248"/>
                  <a:gd name="T96" fmla="*/ 70 w 112"/>
                  <a:gd name="T97" fmla="*/ 80 h 248"/>
                  <a:gd name="T98" fmla="*/ 74 w 112"/>
                  <a:gd name="T99" fmla="*/ 75 h 248"/>
                  <a:gd name="T100" fmla="*/ 87 w 112"/>
                  <a:gd name="T101" fmla="*/ 52 h 248"/>
                  <a:gd name="T102" fmla="*/ 97 w 112"/>
                  <a:gd name="T103" fmla="*/ 44 h 248"/>
                  <a:gd name="T104" fmla="*/ 102 w 112"/>
                  <a:gd name="T105" fmla="*/ 37 h 248"/>
                  <a:gd name="T106" fmla="*/ 104 w 112"/>
                  <a:gd name="T107" fmla="*/ 31 h 248"/>
                  <a:gd name="T108" fmla="*/ 108 w 112"/>
                  <a:gd name="T109" fmla="*/ 15 h 248"/>
                  <a:gd name="T110" fmla="*/ 112 w 112"/>
                  <a:gd name="T111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2" h="248">
                    <a:moveTo>
                      <a:pt x="112" y="0"/>
                    </a:moveTo>
                    <a:lnTo>
                      <a:pt x="109" y="0"/>
                    </a:lnTo>
                    <a:lnTo>
                      <a:pt x="108" y="0"/>
                    </a:lnTo>
                    <a:lnTo>
                      <a:pt x="105" y="13"/>
                    </a:lnTo>
                    <a:lnTo>
                      <a:pt x="105" y="15"/>
                    </a:lnTo>
                    <a:lnTo>
                      <a:pt x="102" y="28"/>
                    </a:lnTo>
                    <a:lnTo>
                      <a:pt x="101" y="30"/>
                    </a:lnTo>
                    <a:lnTo>
                      <a:pt x="101" y="33"/>
                    </a:lnTo>
                    <a:lnTo>
                      <a:pt x="99" y="36"/>
                    </a:lnTo>
                    <a:lnTo>
                      <a:pt x="98" y="38"/>
                    </a:lnTo>
                    <a:lnTo>
                      <a:pt x="96" y="39"/>
                    </a:lnTo>
                    <a:lnTo>
                      <a:pt x="96" y="40"/>
                    </a:lnTo>
                    <a:lnTo>
                      <a:pt x="94" y="42"/>
                    </a:lnTo>
                    <a:lnTo>
                      <a:pt x="92" y="43"/>
                    </a:lnTo>
                    <a:lnTo>
                      <a:pt x="91" y="43"/>
                    </a:lnTo>
                    <a:lnTo>
                      <a:pt x="83" y="51"/>
                    </a:lnTo>
                    <a:lnTo>
                      <a:pt x="80" y="55"/>
                    </a:lnTo>
                    <a:lnTo>
                      <a:pt x="78" y="59"/>
                    </a:lnTo>
                    <a:lnTo>
                      <a:pt x="78" y="60"/>
                    </a:lnTo>
                    <a:lnTo>
                      <a:pt x="72" y="71"/>
                    </a:lnTo>
                    <a:lnTo>
                      <a:pt x="71" y="74"/>
                    </a:lnTo>
                    <a:lnTo>
                      <a:pt x="69" y="75"/>
                    </a:lnTo>
                    <a:lnTo>
                      <a:pt x="69" y="76"/>
                    </a:lnTo>
                    <a:lnTo>
                      <a:pt x="67" y="78"/>
                    </a:lnTo>
                    <a:lnTo>
                      <a:pt x="65" y="79"/>
                    </a:lnTo>
                    <a:lnTo>
                      <a:pt x="63" y="81"/>
                    </a:lnTo>
                    <a:lnTo>
                      <a:pt x="60" y="83"/>
                    </a:lnTo>
                    <a:lnTo>
                      <a:pt x="58" y="84"/>
                    </a:lnTo>
                    <a:lnTo>
                      <a:pt x="56" y="84"/>
                    </a:lnTo>
                    <a:lnTo>
                      <a:pt x="48" y="85"/>
                    </a:lnTo>
                    <a:lnTo>
                      <a:pt x="47" y="85"/>
                    </a:lnTo>
                    <a:lnTo>
                      <a:pt x="45" y="86"/>
                    </a:lnTo>
                    <a:lnTo>
                      <a:pt x="29" y="105"/>
                    </a:lnTo>
                    <a:lnTo>
                      <a:pt x="27" y="109"/>
                    </a:lnTo>
                    <a:lnTo>
                      <a:pt x="26" y="110"/>
                    </a:lnTo>
                    <a:lnTo>
                      <a:pt x="26" y="120"/>
                    </a:lnTo>
                    <a:lnTo>
                      <a:pt x="27" y="121"/>
                    </a:lnTo>
                    <a:lnTo>
                      <a:pt x="27" y="124"/>
                    </a:lnTo>
                    <a:lnTo>
                      <a:pt x="29" y="125"/>
                    </a:lnTo>
                    <a:lnTo>
                      <a:pt x="31" y="127"/>
                    </a:lnTo>
                    <a:lnTo>
                      <a:pt x="32" y="130"/>
                    </a:lnTo>
                    <a:lnTo>
                      <a:pt x="33" y="130"/>
                    </a:lnTo>
                    <a:lnTo>
                      <a:pt x="40" y="137"/>
                    </a:lnTo>
                    <a:lnTo>
                      <a:pt x="40" y="144"/>
                    </a:lnTo>
                    <a:lnTo>
                      <a:pt x="39" y="145"/>
                    </a:lnTo>
                    <a:lnTo>
                      <a:pt x="38" y="145"/>
                    </a:lnTo>
                    <a:lnTo>
                      <a:pt x="36" y="146"/>
                    </a:lnTo>
                    <a:lnTo>
                      <a:pt x="34" y="146"/>
                    </a:lnTo>
                    <a:lnTo>
                      <a:pt x="32" y="145"/>
                    </a:lnTo>
                    <a:lnTo>
                      <a:pt x="30" y="145"/>
                    </a:lnTo>
                    <a:lnTo>
                      <a:pt x="29" y="143"/>
                    </a:lnTo>
                    <a:lnTo>
                      <a:pt x="25" y="141"/>
                    </a:lnTo>
                    <a:lnTo>
                      <a:pt x="24" y="141"/>
                    </a:lnTo>
                    <a:lnTo>
                      <a:pt x="23" y="140"/>
                    </a:lnTo>
                    <a:lnTo>
                      <a:pt x="20" y="140"/>
                    </a:lnTo>
                    <a:lnTo>
                      <a:pt x="20" y="141"/>
                    </a:lnTo>
                    <a:lnTo>
                      <a:pt x="18" y="141"/>
                    </a:lnTo>
                    <a:lnTo>
                      <a:pt x="17" y="142"/>
                    </a:lnTo>
                    <a:lnTo>
                      <a:pt x="14" y="143"/>
                    </a:lnTo>
                    <a:lnTo>
                      <a:pt x="10" y="146"/>
                    </a:lnTo>
                    <a:lnTo>
                      <a:pt x="6" y="148"/>
                    </a:lnTo>
                    <a:lnTo>
                      <a:pt x="4" y="151"/>
                    </a:lnTo>
                    <a:lnTo>
                      <a:pt x="2" y="152"/>
                    </a:lnTo>
                    <a:lnTo>
                      <a:pt x="2" y="153"/>
                    </a:lnTo>
                    <a:lnTo>
                      <a:pt x="0" y="155"/>
                    </a:lnTo>
                    <a:lnTo>
                      <a:pt x="0" y="162"/>
                    </a:lnTo>
                    <a:lnTo>
                      <a:pt x="1" y="164"/>
                    </a:lnTo>
                    <a:lnTo>
                      <a:pt x="3" y="166"/>
                    </a:lnTo>
                    <a:lnTo>
                      <a:pt x="13" y="174"/>
                    </a:lnTo>
                    <a:lnTo>
                      <a:pt x="27" y="182"/>
                    </a:lnTo>
                    <a:lnTo>
                      <a:pt x="29" y="183"/>
                    </a:lnTo>
                    <a:lnTo>
                      <a:pt x="40" y="191"/>
                    </a:lnTo>
                    <a:lnTo>
                      <a:pt x="40" y="193"/>
                    </a:lnTo>
                    <a:lnTo>
                      <a:pt x="41" y="193"/>
                    </a:lnTo>
                    <a:lnTo>
                      <a:pt x="42" y="194"/>
                    </a:lnTo>
                    <a:lnTo>
                      <a:pt x="42" y="196"/>
                    </a:lnTo>
                    <a:lnTo>
                      <a:pt x="43" y="197"/>
                    </a:lnTo>
                    <a:lnTo>
                      <a:pt x="43" y="200"/>
                    </a:lnTo>
                    <a:lnTo>
                      <a:pt x="42" y="201"/>
                    </a:lnTo>
                    <a:lnTo>
                      <a:pt x="42" y="204"/>
                    </a:lnTo>
                    <a:lnTo>
                      <a:pt x="39" y="215"/>
                    </a:lnTo>
                    <a:lnTo>
                      <a:pt x="37" y="217"/>
                    </a:lnTo>
                    <a:lnTo>
                      <a:pt x="14" y="245"/>
                    </a:lnTo>
                    <a:lnTo>
                      <a:pt x="11" y="247"/>
                    </a:lnTo>
                    <a:lnTo>
                      <a:pt x="11" y="248"/>
                    </a:lnTo>
                    <a:lnTo>
                      <a:pt x="16" y="248"/>
                    </a:lnTo>
                    <a:lnTo>
                      <a:pt x="17" y="248"/>
                    </a:lnTo>
                    <a:lnTo>
                      <a:pt x="40" y="219"/>
                    </a:lnTo>
                    <a:lnTo>
                      <a:pt x="40" y="218"/>
                    </a:lnTo>
                    <a:lnTo>
                      <a:pt x="41" y="218"/>
                    </a:lnTo>
                    <a:lnTo>
                      <a:pt x="42" y="216"/>
                    </a:lnTo>
                    <a:lnTo>
                      <a:pt x="43" y="212"/>
                    </a:lnTo>
                    <a:lnTo>
                      <a:pt x="46" y="205"/>
                    </a:lnTo>
                    <a:lnTo>
                      <a:pt x="46" y="200"/>
                    </a:lnTo>
                    <a:lnTo>
                      <a:pt x="47" y="199"/>
                    </a:lnTo>
                    <a:lnTo>
                      <a:pt x="47" y="198"/>
                    </a:lnTo>
                    <a:lnTo>
                      <a:pt x="46" y="197"/>
                    </a:lnTo>
                    <a:lnTo>
                      <a:pt x="46" y="194"/>
                    </a:lnTo>
                    <a:lnTo>
                      <a:pt x="45" y="193"/>
                    </a:lnTo>
                    <a:lnTo>
                      <a:pt x="45" y="192"/>
                    </a:lnTo>
                    <a:lnTo>
                      <a:pt x="43" y="191"/>
                    </a:lnTo>
                    <a:lnTo>
                      <a:pt x="42" y="189"/>
                    </a:lnTo>
                    <a:lnTo>
                      <a:pt x="35" y="183"/>
                    </a:lnTo>
                    <a:lnTo>
                      <a:pt x="31" y="181"/>
                    </a:lnTo>
                    <a:lnTo>
                      <a:pt x="29" y="179"/>
                    </a:lnTo>
                    <a:lnTo>
                      <a:pt x="16" y="171"/>
                    </a:lnTo>
                    <a:lnTo>
                      <a:pt x="9" y="166"/>
                    </a:lnTo>
                    <a:lnTo>
                      <a:pt x="5" y="164"/>
                    </a:lnTo>
                    <a:lnTo>
                      <a:pt x="4" y="162"/>
                    </a:lnTo>
                    <a:lnTo>
                      <a:pt x="3" y="161"/>
                    </a:lnTo>
                    <a:lnTo>
                      <a:pt x="3" y="156"/>
                    </a:lnTo>
                    <a:lnTo>
                      <a:pt x="11" y="148"/>
                    </a:lnTo>
                    <a:lnTo>
                      <a:pt x="16" y="146"/>
                    </a:lnTo>
                    <a:lnTo>
                      <a:pt x="19" y="144"/>
                    </a:lnTo>
                    <a:lnTo>
                      <a:pt x="24" y="144"/>
                    </a:lnTo>
                    <a:lnTo>
                      <a:pt x="25" y="145"/>
                    </a:lnTo>
                    <a:lnTo>
                      <a:pt x="27" y="146"/>
                    </a:lnTo>
                    <a:lnTo>
                      <a:pt x="29" y="148"/>
                    </a:lnTo>
                    <a:lnTo>
                      <a:pt x="30" y="148"/>
                    </a:lnTo>
                    <a:lnTo>
                      <a:pt x="31" y="149"/>
                    </a:lnTo>
                    <a:lnTo>
                      <a:pt x="39" y="149"/>
                    </a:lnTo>
                    <a:lnTo>
                      <a:pt x="39" y="148"/>
                    </a:lnTo>
                    <a:lnTo>
                      <a:pt x="41" y="148"/>
                    </a:lnTo>
                    <a:lnTo>
                      <a:pt x="41" y="147"/>
                    </a:lnTo>
                    <a:lnTo>
                      <a:pt x="43" y="146"/>
                    </a:lnTo>
                    <a:lnTo>
                      <a:pt x="43" y="135"/>
                    </a:lnTo>
                    <a:lnTo>
                      <a:pt x="37" y="129"/>
                    </a:lnTo>
                    <a:lnTo>
                      <a:pt x="35" y="128"/>
                    </a:lnTo>
                    <a:lnTo>
                      <a:pt x="33" y="126"/>
                    </a:lnTo>
                    <a:lnTo>
                      <a:pt x="32" y="123"/>
                    </a:lnTo>
                    <a:lnTo>
                      <a:pt x="31" y="123"/>
                    </a:lnTo>
                    <a:lnTo>
                      <a:pt x="30" y="122"/>
                    </a:lnTo>
                    <a:lnTo>
                      <a:pt x="30" y="120"/>
                    </a:lnTo>
                    <a:lnTo>
                      <a:pt x="29" y="119"/>
                    </a:lnTo>
                    <a:lnTo>
                      <a:pt x="29" y="111"/>
                    </a:lnTo>
                    <a:lnTo>
                      <a:pt x="30" y="110"/>
                    </a:lnTo>
                    <a:lnTo>
                      <a:pt x="32" y="107"/>
                    </a:lnTo>
                    <a:lnTo>
                      <a:pt x="39" y="98"/>
                    </a:lnTo>
                    <a:lnTo>
                      <a:pt x="45" y="90"/>
                    </a:lnTo>
                    <a:lnTo>
                      <a:pt x="47" y="89"/>
                    </a:lnTo>
                    <a:lnTo>
                      <a:pt x="48" y="88"/>
                    </a:lnTo>
                    <a:lnTo>
                      <a:pt x="56" y="87"/>
                    </a:lnTo>
                    <a:lnTo>
                      <a:pt x="60" y="87"/>
                    </a:lnTo>
                    <a:lnTo>
                      <a:pt x="62" y="85"/>
                    </a:lnTo>
                    <a:lnTo>
                      <a:pt x="65" y="84"/>
                    </a:lnTo>
                    <a:lnTo>
                      <a:pt x="67" y="82"/>
                    </a:lnTo>
                    <a:lnTo>
                      <a:pt x="70" y="80"/>
                    </a:lnTo>
                    <a:lnTo>
                      <a:pt x="71" y="78"/>
                    </a:lnTo>
                    <a:lnTo>
                      <a:pt x="74" y="76"/>
                    </a:lnTo>
                    <a:lnTo>
                      <a:pt x="74" y="75"/>
                    </a:lnTo>
                    <a:lnTo>
                      <a:pt x="75" y="72"/>
                    </a:lnTo>
                    <a:lnTo>
                      <a:pt x="85" y="53"/>
                    </a:lnTo>
                    <a:lnTo>
                      <a:pt x="87" y="52"/>
                    </a:lnTo>
                    <a:lnTo>
                      <a:pt x="93" y="46"/>
                    </a:lnTo>
                    <a:lnTo>
                      <a:pt x="96" y="45"/>
                    </a:lnTo>
                    <a:lnTo>
                      <a:pt x="97" y="44"/>
                    </a:lnTo>
                    <a:lnTo>
                      <a:pt x="98" y="42"/>
                    </a:lnTo>
                    <a:lnTo>
                      <a:pt x="101" y="40"/>
                    </a:lnTo>
                    <a:lnTo>
                      <a:pt x="102" y="37"/>
                    </a:lnTo>
                    <a:lnTo>
                      <a:pt x="103" y="35"/>
                    </a:lnTo>
                    <a:lnTo>
                      <a:pt x="104" y="35"/>
                    </a:lnTo>
                    <a:lnTo>
                      <a:pt x="104" y="31"/>
                    </a:lnTo>
                    <a:lnTo>
                      <a:pt x="105" y="29"/>
                    </a:lnTo>
                    <a:lnTo>
                      <a:pt x="108" y="16"/>
                    </a:lnTo>
                    <a:lnTo>
                      <a:pt x="108" y="15"/>
                    </a:lnTo>
                    <a:lnTo>
                      <a:pt x="109" y="14"/>
                    </a:lnTo>
                    <a:lnTo>
                      <a:pt x="111" y="1"/>
                    </a:lnTo>
                    <a:lnTo>
                      <a:pt x="112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2" name="Freeform 95">
                <a:extLst>
                  <a:ext uri="{FF2B5EF4-FFF2-40B4-BE49-F238E27FC236}">
                    <a16:creationId xmlns:a16="http://schemas.microsoft.com/office/drawing/2014/main" id="{AC217DC3-8421-49DE-993B-672746F855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0" y="745"/>
                <a:ext cx="0" cy="1"/>
              </a:xfrm>
              <a:custGeom>
                <a:avLst/>
                <a:gdLst>
                  <a:gd name="T0" fmla="*/ 4 w 4"/>
                  <a:gd name="T1" fmla="*/ 3 h 4"/>
                  <a:gd name="T2" fmla="*/ 4 w 4"/>
                  <a:gd name="T3" fmla="*/ 1 h 4"/>
                  <a:gd name="T4" fmla="*/ 0 w 4"/>
                  <a:gd name="T5" fmla="*/ 0 h 4"/>
                  <a:gd name="T6" fmla="*/ 1 w 4"/>
                  <a:gd name="T7" fmla="*/ 2 h 4"/>
                  <a:gd name="T8" fmla="*/ 1 w 4"/>
                  <a:gd name="T9" fmla="*/ 3 h 4"/>
                  <a:gd name="T10" fmla="*/ 3 w 4"/>
                  <a:gd name="T11" fmla="*/ 4 h 4"/>
                  <a:gd name="T12" fmla="*/ 4 w 4"/>
                  <a:gd name="T13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4">
                    <a:moveTo>
                      <a:pt x="4" y="3"/>
                    </a:moveTo>
                    <a:lnTo>
                      <a:pt x="4" y="1"/>
                    </a:lnTo>
                    <a:lnTo>
                      <a:pt x="0" y="0"/>
                    </a:lnTo>
                    <a:lnTo>
                      <a:pt x="1" y="2"/>
                    </a:lnTo>
                    <a:lnTo>
                      <a:pt x="1" y="3"/>
                    </a:lnTo>
                    <a:lnTo>
                      <a:pt x="3" y="4"/>
                    </a:lnTo>
                    <a:lnTo>
                      <a:pt x="4" y="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3" name="Freeform 96">
                <a:extLst>
                  <a:ext uri="{FF2B5EF4-FFF2-40B4-BE49-F238E27FC236}">
                    <a16:creationId xmlns:a16="http://schemas.microsoft.com/office/drawing/2014/main" id="{4D86C553-3E06-4420-BCB9-4DDADD2DA8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6" y="729"/>
                <a:ext cx="1" cy="1"/>
              </a:xfrm>
              <a:custGeom>
                <a:avLst/>
                <a:gdLst>
                  <a:gd name="T0" fmla="*/ 8 w 8"/>
                  <a:gd name="T1" fmla="*/ 6 h 6"/>
                  <a:gd name="T2" fmla="*/ 0 w 8"/>
                  <a:gd name="T3" fmla="*/ 0 h 6"/>
                  <a:gd name="T4" fmla="*/ 1 w 8"/>
                  <a:gd name="T5" fmla="*/ 1 h 6"/>
                  <a:gd name="T6" fmla="*/ 8 w 8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6">
                    <a:moveTo>
                      <a:pt x="8" y="6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8" y="6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4" name="Freeform 97">
                <a:extLst>
                  <a:ext uri="{FF2B5EF4-FFF2-40B4-BE49-F238E27FC236}">
                    <a16:creationId xmlns:a16="http://schemas.microsoft.com/office/drawing/2014/main" id="{17AAD169-6AB9-4B83-8487-2D723A0CD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753"/>
                <a:ext cx="1" cy="1"/>
              </a:xfrm>
              <a:custGeom>
                <a:avLst/>
                <a:gdLst>
                  <a:gd name="T0" fmla="*/ 0 w 1"/>
                  <a:gd name="T1" fmla="*/ 1 h 3"/>
                  <a:gd name="T2" fmla="*/ 1 w 1"/>
                  <a:gd name="T3" fmla="*/ 3 h 3"/>
                  <a:gd name="T4" fmla="*/ 0 w 1"/>
                  <a:gd name="T5" fmla="*/ 0 h 3"/>
                  <a:gd name="T6" fmla="*/ 0 w 1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3">
                    <a:moveTo>
                      <a:pt x="0" y="1"/>
                    </a:moveTo>
                    <a:lnTo>
                      <a:pt x="1" y="3"/>
                    </a:lnTo>
                    <a:lnTo>
                      <a:pt x="0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5" name="Freeform 98">
                <a:extLst>
                  <a:ext uri="{FF2B5EF4-FFF2-40B4-BE49-F238E27FC236}">
                    <a16:creationId xmlns:a16="http://schemas.microsoft.com/office/drawing/2014/main" id="{16B8820E-7E6C-4C43-8198-CFB9AA06CF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772"/>
                <a:ext cx="3" cy="1"/>
              </a:xfrm>
              <a:custGeom>
                <a:avLst/>
                <a:gdLst>
                  <a:gd name="T0" fmla="*/ 14 w 15"/>
                  <a:gd name="T1" fmla="*/ 1 h 6"/>
                  <a:gd name="T2" fmla="*/ 15 w 15"/>
                  <a:gd name="T3" fmla="*/ 0 h 6"/>
                  <a:gd name="T4" fmla="*/ 14 w 15"/>
                  <a:gd name="T5" fmla="*/ 0 h 6"/>
                  <a:gd name="T6" fmla="*/ 0 w 15"/>
                  <a:gd name="T7" fmla="*/ 6 h 6"/>
                  <a:gd name="T8" fmla="*/ 8 w 15"/>
                  <a:gd name="T9" fmla="*/ 3 h 6"/>
                  <a:gd name="T10" fmla="*/ 12 w 15"/>
                  <a:gd name="T11" fmla="*/ 1 h 6"/>
                  <a:gd name="T12" fmla="*/ 14 w 15"/>
                  <a:gd name="T13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6">
                    <a:moveTo>
                      <a:pt x="14" y="1"/>
                    </a:moveTo>
                    <a:lnTo>
                      <a:pt x="15" y="0"/>
                    </a:lnTo>
                    <a:lnTo>
                      <a:pt x="14" y="0"/>
                    </a:lnTo>
                    <a:lnTo>
                      <a:pt x="0" y="6"/>
                    </a:lnTo>
                    <a:lnTo>
                      <a:pt x="8" y="3"/>
                    </a:lnTo>
                    <a:lnTo>
                      <a:pt x="12" y="1"/>
                    </a:lnTo>
                    <a:lnTo>
                      <a:pt x="14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6" name="Freeform 99">
                <a:extLst>
                  <a:ext uri="{FF2B5EF4-FFF2-40B4-BE49-F238E27FC236}">
                    <a16:creationId xmlns:a16="http://schemas.microsoft.com/office/drawing/2014/main" id="{5BE557A3-E595-46AB-82B1-9C8D184E7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" y="794"/>
                <a:ext cx="72" cy="63"/>
              </a:xfrm>
              <a:custGeom>
                <a:avLst/>
                <a:gdLst>
                  <a:gd name="T0" fmla="*/ 224 w 504"/>
                  <a:gd name="T1" fmla="*/ 23 h 441"/>
                  <a:gd name="T2" fmla="*/ 214 w 504"/>
                  <a:gd name="T3" fmla="*/ 67 h 441"/>
                  <a:gd name="T4" fmla="*/ 202 w 504"/>
                  <a:gd name="T5" fmla="*/ 137 h 441"/>
                  <a:gd name="T6" fmla="*/ 142 w 504"/>
                  <a:gd name="T7" fmla="*/ 162 h 441"/>
                  <a:gd name="T8" fmla="*/ 116 w 504"/>
                  <a:gd name="T9" fmla="*/ 177 h 441"/>
                  <a:gd name="T10" fmla="*/ 94 w 504"/>
                  <a:gd name="T11" fmla="*/ 242 h 441"/>
                  <a:gd name="T12" fmla="*/ 92 w 504"/>
                  <a:gd name="T13" fmla="*/ 279 h 441"/>
                  <a:gd name="T14" fmla="*/ 92 w 504"/>
                  <a:gd name="T15" fmla="*/ 279 h 441"/>
                  <a:gd name="T16" fmla="*/ 67 w 504"/>
                  <a:gd name="T17" fmla="*/ 288 h 441"/>
                  <a:gd name="T18" fmla="*/ 52 w 504"/>
                  <a:gd name="T19" fmla="*/ 306 h 441"/>
                  <a:gd name="T20" fmla="*/ 58 w 504"/>
                  <a:gd name="T21" fmla="*/ 337 h 441"/>
                  <a:gd name="T22" fmla="*/ 61 w 504"/>
                  <a:gd name="T23" fmla="*/ 373 h 441"/>
                  <a:gd name="T24" fmla="*/ 43 w 504"/>
                  <a:gd name="T25" fmla="*/ 413 h 441"/>
                  <a:gd name="T26" fmla="*/ 2 w 504"/>
                  <a:gd name="T27" fmla="*/ 438 h 441"/>
                  <a:gd name="T28" fmla="*/ 2 w 504"/>
                  <a:gd name="T29" fmla="*/ 440 h 441"/>
                  <a:gd name="T30" fmla="*/ 46 w 504"/>
                  <a:gd name="T31" fmla="*/ 419 h 441"/>
                  <a:gd name="T32" fmla="*/ 73 w 504"/>
                  <a:gd name="T33" fmla="*/ 364 h 441"/>
                  <a:gd name="T34" fmla="*/ 71 w 504"/>
                  <a:gd name="T35" fmla="*/ 347 h 441"/>
                  <a:gd name="T36" fmla="*/ 55 w 504"/>
                  <a:gd name="T37" fmla="*/ 307 h 441"/>
                  <a:gd name="T38" fmla="*/ 90 w 504"/>
                  <a:gd name="T39" fmla="*/ 282 h 441"/>
                  <a:gd name="T40" fmla="*/ 100 w 504"/>
                  <a:gd name="T41" fmla="*/ 269 h 441"/>
                  <a:gd name="T42" fmla="*/ 111 w 504"/>
                  <a:gd name="T43" fmla="*/ 205 h 441"/>
                  <a:gd name="T44" fmla="*/ 148 w 504"/>
                  <a:gd name="T45" fmla="*/ 162 h 441"/>
                  <a:gd name="T46" fmla="*/ 210 w 504"/>
                  <a:gd name="T47" fmla="*/ 134 h 441"/>
                  <a:gd name="T48" fmla="*/ 217 w 504"/>
                  <a:gd name="T49" fmla="*/ 35 h 441"/>
                  <a:gd name="T50" fmla="*/ 282 w 504"/>
                  <a:gd name="T51" fmla="*/ 19 h 441"/>
                  <a:gd name="T52" fmla="*/ 303 w 504"/>
                  <a:gd name="T53" fmla="*/ 7 h 441"/>
                  <a:gd name="T54" fmla="*/ 315 w 504"/>
                  <a:gd name="T55" fmla="*/ 16 h 441"/>
                  <a:gd name="T56" fmla="*/ 322 w 504"/>
                  <a:gd name="T57" fmla="*/ 49 h 441"/>
                  <a:gd name="T58" fmla="*/ 332 w 504"/>
                  <a:gd name="T59" fmla="*/ 56 h 441"/>
                  <a:gd name="T60" fmla="*/ 379 w 504"/>
                  <a:gd name="T61" fmla="*/ 75 h 441"/>
                  <a:gd name="T62" fmla="*/ 403 w 504"/>
                  <a:gd name="T63" fmla="*/ 64 h 441"/>
                  <a:gd name="T64" fmla="*/ 404 w 504"/>
                  <a:gd name="T65" fmla="*/ 34 h 441"/>
                  <a:gd name="T66" fmla="*/ 438 w 504"/>
                  <a:gd name="T67" fmla="*/ 30 h 441"/>
                  <a:gd name="T68" fmla="*/ 469 w 504"/>
                  <a:gd name="T69" fmla="*/ 49 h 441"/>
                  <a:gd name="T70" fmla="*/ 466 w 504"/>
                  <a:gd name="T71" fmla="*/ 87 h 441"/>
                  <a:gd name="T72" fmla="*/ 460 w 504"/>
                  <a:gd name="T73" fmla="*/ 99 h 441"/>
                  <a:gd name="T74" fmla="*/ 479 w 504"/>
                  <a:gd name="T75" fmla="*/ 119 h 441"/>
                  <a:gd name="T76" fmla="*/ 503 w 504"/>
                  <a:gd name="T77" fmla="*/ 129 h 441"/>
                  <a:gd name="T78" fmla="*/ 496 w 504"/>
                  <a:gd name="T79" fmla="*/ 130 h 441"/>
                  <a:gd name="T80" fmla="*/ 473 w 504"/>
                  <a:gd name="T81" fmla="*/ 112 h 441"/>
                  <a:gd name="T82" fmla="*/ 471 w 504"/>
                  <a:gd name="T83" fmla="*/ 79 h 441"/>
                  <a:gd name="T84" fmla="*/ 472 w 504"/>
                  <a:gd name="T85" fmla="*/ 48 h 441"/>
                  <a:gd name="T86" fmla="*/ 440 w 504"/>
                  <a:gd name="T87" fmla="*/ 28 h 441"/>
                  <a:gd name="T88" fmla="*/ 410 w 504"/>
                  <a:gd name="T89" fmla="*/ 23 h 441"/>
                  <a:gd name="T90" fmla="*/ 401 w 504"/>
                  <a:gd name="T91" fmla="*/ 34 h 441"/>
                  <a:gd name="T92" fmla="*/ 384 w 504"/>
                  <a:gd name="T93" fmla="*/ 69 h 441"/>
                  <a:gd name="T94" fmla="*/ 368 w 504"/>
                  <a:gd name="T95" fmla="*/ 70 h 441"/>
                  <a:gd name="T96" fmla="*/ 332 w 504"/>
                  <a:gd name="T97" fmla="*/ 52 h 441"/>
                  <a:gd name="T98" fmla="*/ 318 w 504"/>
                  <a:gd name="T99" fmla="*/ 15 h 441"/>
                  <a:gd name="T100" fmla="*/ 308 w 504"/>
                  <a:gd name="T101" fmla="*/ 1 h 441"/>
                  <a:gd name="T102" fmla="*/ 279 w 504"/>
                  <a:gd name="T103" fmla="*/ 17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04" h="441">
                    <a:moveTo>
                      <a:pt x="256" y="20"/>
                    </a:moveTo>
                    <a:lnTo>
                      <a:pt x="249" y="20"/>
                    </a:lnTo>
                    <a:lnTo>
                      <a:pt x="225" y="23"/>
                    </a:lnTo>
                    <a:lnTo>
                      <a:pt x="224" y="23"/>
                    </a:lnTo>
                    <a:lnTo>
                      <a:pt x="219" y="29"/>
                    </a:lnTo>
                    <a:lnTo>
                      <a:pt x="218" y="29"/>
                    </a:lnTo>
                    <a:lnTo>
                      <a:pt x="214" y="34"/>
                    </a:lnTo>
                    <a:lnTo>
                      <a:pt x="214" y="67"/>
                    </a:lnTo>
                    <a:lnTo>
                      <a:pt x="211" y="87"/>
                    </a:lnTo>
                    <a:lnTo>
                      <a:pt x="210" y="127"/>
                    </a:lnTo>
                    <a:lnTo>
                      <a:pt x="207" y="133"/>
                    </a:lnTo>
                    <a:lnTo>
                      <a:pt x="202" y="137"/>
                    </a:lnTo>
                    <a:lnTo>
                      <a:pt x="164" y="148"/>
                    </a:lnTo>
                    <a:lnTo>
                      <a:pt x="164" y="149"/>
                    </a:lnTo>
                    <a:lnTo>
                      <a:pt x="146" y="159"/>
                    </a:lnTo>
                    <a:lnTo>
                      <a:pt x="142" y="162"/>
                    </a:lnTo>
                    <a:lnTo>
                      <a:pt x="132" y="166"/>
                    </a:lnTo>
                    <a:lnTo>
                      <a:pt x="131" y="167"/>
                    </a:lnTo>
                    <a:lnTo>
                      <a:pt x="116" y="176"/>
                    </a:lnTo>
                    <a:lnTo>
                      <a:pt x="116" y="177"/>
                    </a:lnTo>
                    <a:lnTo>
                      <a:pt x="107" y="187"/>
                    </a:lnTo>
                    <a:lnTo>
                      <a:pt x="108" y="205"/>
                    </a:lnTo>
                    <a:lnTo>
                      <a:pt x="107" y="215"/>
                    </a:lnTo>
                    <a:lnTo>
                      <a:pt x="94" y="242"/>
                    </a:lnTo>
                    <a:lnTo>
                      <a:pt x="94" y="243"/>
                    </a:lnTo>
                    <a:lnTo>
                      <a:pt x="97" y="269"/>
                    </a:lnTo>
                    <a:lnTo>
                      <a:pt x="97" y="272"/>
                    </a:lnTo>
                    <a:lnTo>
                      <a:pt x="92" y="279"/>
                    </a:lnTo>
                    <a:lnTo>
                      <a:pt x="92" y="280"/>
                    </a:lnTo>
                    <a:lnTo>
                      <a:pt x="91" y="281"/>
                    </a:lnTo>
                    <a:lnTo>
                      <a:pt x="90" y="280"/>
                    </a:lnTo>
                    <a:lnTo>
                      <a:pt x="92" y="279"/>
                    </a:lnTo>
                    <a:lnTo>
                      <a:pt x="91" y="277"/>
                    </a:lnTo>
                    <a:lnTo>
                      <a:pt x="89" y="277"/>
                    </a:lnTo>
                    <a:lnTo>
                      <a:pt x="67" y="287"/>
                    </a:lnTo>
                    <a:lnTo>
                      <a:pt x="67" y="288"/>
                    </a:lnTo>
                    <a:lnTo>
                      <a:pt x="55" y="298"/>
                    </a:lnTo>
                    <a:lnTo>
                      <a:pt x="55" y="299"/>
                    </a:lnTo>
                    <a:lnTo>
                      <a:pt x="52" y="305"/>
                    </a:lnTo>
                    <a:lnTo>
                      <a:pt x="52" y="306"/>
                    </a:lnTo>
                    <a:lnTo>
                      <a:pt x="48" y="317"/>
                    </a:lnTo>
                    <a:lnTo>
                      <a:pt x="48" y="330"/>
                    </a:lnTo>
                    <a:lnTo>
                      <a:pt x="49" y="332"/>
                    </a:lnTo>
                    <a:lnTo>
                      <a:pt x="58" y="337"/>
                    </a:lnTo>
                    <a:lnTo>
                      <a:pt x="68" y="349"/>
                    </a:lnTo>
                    <a:lnTo>
                      <a:pt x="72" y="358"/>
                    </a:lnTo>
                    <a:lnTo>
                      <a:pt x="70" y="362"/>
                    </a:lnTo>
                    <a:lnTo>
                      <a:pt x="61" y="373"/>
                    </a:lnTo>
                    <a:lnTo>
                      <a:pt x="53" y="386"/>
                    </a:lnTo>
                    <a:lnTo>
                      <a:pt x="52" y="386"/>
                    </a:lnTo>
                    <a:lnTo>
                      <a:pt x="44" y="413"/>
                    </a:lnTo>
                    <a:lnTo>
                      <a:pt x="43" y="413"/>
                    </a:lnTo>
                    <a:lnTo>
                      <a:pt x="43" y="418"/>
                    </a:lnTo>
                    <a:lnTo>
                      <a:pt x="31" y="425"/>
                    </a:lnTo>
                    <a:lnTo>
                      <a:pt x="27" y="426"/>
                    </a:lnTo>
                    <a:lnTo>
                      <a:pt x="2" y="438"/>
                    </a:lnTo>
                    <a:lnTo>
                      <a:pt x="1" y="438"/>
                    </a:lnTo>
                    <a:lnTo>
                      <a:pt x="0" y="440"/>
                    </a:lnTo>
                    <a:lnTo>
                      <a:pt x="2" y="441"/>
                    </a:lnTo>
                    <a:lnTo>
                      <a:pt x="2" y="440"/>
                    </a:lnTo>
                    <a:lnTo>
                      <a:pt x="3" y="440"/>
                    </a:lnTo>
                    <a:lnTo>
                      <a:pt x="15" y="435"/>
                    </a:lnTo>
                    <a:lnTo>
                      <a:pt x="45" y="420"/>
                    </a:lnTo>
                    <a:lnTo>
                      <a:pt x="46" y="419"/>
                    </a:lnTo>
                    <a:lnTo>
                      <a:pt x="47" y="414"/>
                    </a:lnTo>
                    <a:lnTo>
                      <a:pt x="55" y="388"/>
                    </a:lnTo>
                    <a:lnTo>
                      <a:pt x="63" y="375"/>
                    </a:lnTo>
                    <a:lnTo>
                      <a:pt x="73" y="364"/>
                    </a:lnTo>
                    <a:lnTo>
                      <a:pt x="74" y="364"/>
                    </a:lnTo>
                    <a:lnTo>
                      <a:pt x="75" y="358"/>
                    </a:lnTo>
                    <a:lnTo>
                      <a:pt x="75" y="357"/>
                    </a:lnTo>
                    <a:lnTo>
                      <a:pt x="71" y="347"/>
                    </a:lnTo>
                    <a:lnTo>
                      <a:pt x="60" y="335"/>
                    </a:lnTo>
                    <a:lnTo>
                      <a:pt x="52" y="330"/>
                    </a:lnTo>
                    <a:lnTo>
                      <a:pt x="52" y="318"/>
                    </a:lnTo>
                    <a:lnTo>
                      <a:pt x="55" y="307"/>
                    </a:lnTo>
                    <a:lnTo>
                      <a:pt x="58" y="300"/>
                    </a:lnTo>
                    <a:lnTo>
                      <a:pt x="69" y="290"/>
                    </a:lnTo>
                    <a:lnTo>
                      <a:pt x="89" y="281"/>
                    </a:lnTo>
                    <a:lnTo>
                      <a:pt x="90" y="282"/>
                    </a:lnTo>
                    <a:lnTo>
                      <a:pt x="92" y="282"/>
                    </a:lnTo>
                    <a:lnTo>
                      <a:pt x="99" y="274"/>
                    </a:lnTo>
                    <a:lnTo>
                      <a:pt x="100" y="274"/>
                    </a:lnTo>
                    <a:lnTo>
                      <a:pt x="100" y="269"/>
                    </a:lnTo>
                    <a:lnTo>
                      <a:pt x="97" y="243"/>
                    </a:lnTo>
                    <a:lnTo>
                      <a:pt x="110" y="216"/>
                    </a:lnTo>
                    <a:lnTo>
                      <a:pt x="110" y="215"/>
                    </a:lnTo>
                    <a:lnTo>
                      <a:pt x="111" y="205"/>
                    </a:lnTo>
                    <a:lnTo>
                      <a:pt x="110" y="189"/>
                    </a:lnTo>
                    <a:lnTo>
                      <a:pt x="118" y="179"/>
                    </a:lnTo>
                    <a:lnTo>
                      <a:pt x="133" y="169"/>
                    </a:lnTo>
                    <a:lnTo>
                      <a:pt x="148" y="162"/>
                    </a:lnTo>
                    <a:lnTo>
                      <a:pt x="166" y="151"/>
                    </a:lnTo>
                    <a:lnTo>
                      <a:pt x="203" y="140"/>
                    </a:lnTo>
                    <a:lnTo>
                      <a:pt x="204" y="140"/>
                    </a:lnTo>
                    <a:lnTo>
                      <a:pt x="210" y="134"/>
                    </a:lnTo>
                    <a:lnTo>
                      <a:pt x="213" y="129"/>
                    </a:lnTo>
                    <a:lnTo>
                      <a:pt x="214" y="87"/>
                    </a:lnTo>
                    <a:lnTo>
                      <a:pt x="217" y="67"/>
                    </a:lnTo>
                    <a:lnTo>
                      <a:pt x="217" y="35"/>
                    </a:lnTo>
                    <a:lnTo>
                      <a:pt x="226" y="26"/>
                    </a:lnTo>
                    <a:lnTo>
                      <a:pt x="263" y="23"/>
                    </a:lnTo>
                    <a:lnTo>
                      <a:pt x="276" y="22"/>
                    </a:lnTo>
                    <a:lnTo>
                      <a:pt x="282" y="19"/>
                    </a:lnTo>
                    <a:lnTo>
                      <a:pt x="283" y="19"/>
                    </a:lnTo>
                    <a:lnTo>
                      <a:pt x="292" y="14"/>
                    </a:lnTo>
                    <a:lnTo>
                      <a:pt x="293" y="14"/>
                    </a:lnTo>
                    <a:lnTo>
                      <a:pt x="303" y="7"/>
                    </a:lnTo>
                    <a:lnTo>
                      <a:pt x="309" y="4"/>
                    </a:lnTo>
                    <a:lnTo>
                      <a:pt x="312" y="3"/>
                    </a:lnTo>
                    <a:lnTo>
                      <a:pt x="313" y="6"/>
                    </a:lnTo>
                    <a:lnTo>
                      <a:pt x="315" y="16"/>
                    </a:lnTo>
                    <a:lnTo>
                      <a:pt x="319" y="28"/>
                    </a:lnTo>
                    <a:lnTo>
                      <a:pt x="321" y="39"/>
                    </a:lnTo>
                    <a:lnTo>
                      <a:pt x="321" y="47"/>
                    </a:lnTo>
                    <a:lnTo>
                      <a:pt x="322" y="49"/>
                    </a:lnTo>
                    <a:lnTo>
                      <a:pt x="323" y="50"/>
                    </a:lnTo>
                    <a:lnTo>
                      <a:pt x="328" y="53"/>
                    </a:lnTo>
                    <a:lnTo>
                      <a:pt x="331" y="56"/>
                    </a:lnTo>
                    <a:lnTo>
                      <a:pt x="332" y="56"/>
                    </a:lnTo>
                    <a:lnTo>
                      <a:pt x="332" y="57"/>
                    </a:lnTo>
                    <a:lnTo>
                      <a:pt x="367" y="73"/>
                    </a:lnTo>
                    <a:lnTo>
                      <a:pt x="378" y="75"/>
                    </a:lnTo>
                    <a:lnTo>
                      <a:pt x="379" y="75"/>
                    </a:lnTo>
                    <a:lnTo>
                      <a:pt x="380" y="74"/>
                    </a:lnTo>
                    <a:lnTo>
                      <a:pt x="383" y="73"/>
                    </a:lnTo>
                    <a:lnTo>
                      <a:pt x="385" y="71"/>
                    </a:lnTo>
                    <a:lnTo>
                      <a:pt x="403" y="64"/>
                    </a:lnTo>
                    <a:lnTo>
                      <a:pt x="404" y="63"/>
                    </a:lnTo>
                    <a:lnTo>
                      <a:pt x="407" y="53"/>
                    </a:lnTo>
                    <a:lnTo>
                      <a:pt x="407" y="46"/>
                    </a:lnTo>
                    <a:lnTo>
                      <a:pt x="404" y="34"/>
                    </a:lnTo>
                    <a:lnTo>
                      <a:pt x="405" y="29"/>
                    </a:lnTo>
                    <a:lnTo>
                      <a:pt x="410" y="27"/>
                    </a:lnTo>
                    <a:lnTo>
                      <a:pt x="435" y="28"/>
                    </a:lnTo>
                    <a:lnTo>
                      <a:pt x="438" y="30"/>
                    </a:lnTo>
                    <a:lnTo>
                      <a:pt x="439" y="31"/>
                    </a:lnTo>
                    <a:lnTo>
                      <a:pt x="452" y="36"/>
                    </a:lnTo>
                    <a:lnTo>
                      <a:pt x="468" y="46"/>
                    </a:lnTo>
                    <a:lnTo>
                      <a:pt x="469" y="49"/>
                    </a:lnTo>
                    <a:lnTo>
                      <a:pt x="463" y="56"/>
                    </a:lnTo>
                    <a:lnTo>
                      <a:pt x="463" y="57"/>
                    </a:lnTo>
                    <a:lnTo>
                      <a:pt x="468" y="78"/>
                    </a:lnTo>
                    <a:lnTo>
                      <a:pt x="466" y="87"/>
                    </a:lnTo>
                    <a:lnTo>
                      <a:pt x="462" y="92"/>
                    </a:lnTo>
                    <a:lnTo>
                      <a:pt x="461" y="92"/>
                    </a:lnTo>
                    <a:lnTo>
                      <a:pt x="460" y="98"/>
                    </a:lnTo>
                    <a:lnTo>
                      <a:pt x="460" y="99"/>
                    </a:lnTo>
                    <a:lnTo>
                      <a:pt x="461" y="114"/>
                    </a:lnTo>
                    <a:lnTo>
                      <a:pt x="463" y="116"/>
                    </a:lnTo>
                    <a:lnTo>
                      <a:pt x="473" y="116"/>
                    </a:lnTo>
                    <a:lnTo>
                      <a:pt x="479" y="119"/>
                    </a:lnTo>
                    <a:lnTo>
                      <a:pt x="495" y="133"/>
                    </a:lnTo>
                    <a:lnTo>
                      <a:pt x="495" y="134"/>
                    </a:lnTo>
                    <a:lnTo>
                      <a:pt x="497" y="133"/>
                    </a:lnTo>
                    <a:lnTo>
                      <a:pt x="503" y="129"/>
                    </a:lnTo>
                    <a:lnTo>
                      <a:pt x="504" y="127"/>
                    </a:lnTo>
                    <a:lnTo>
                      <a:pt x="502" y="126"/>
                    </a:lnTo>
                    <a:lnTo>
                      <a:pt x="501" y="127"/>
                    </a:lnTo>
                    <a:lnTo>
                      <a:pt x="496" y="130"/>
                    </a:lnTo>
                    <a:lnTo>
                      <a:pt x="481" y="117"/>
                    </a:lnTo>
                    <a:lnTo>
                      <a:pt x="480" y="117"/>
                    </a:lnTo>
                    <a:lnTo>
                      <a:pt x="474" y="113"/>
                    </a:lnTo>
                    <a:lnTo>
                      <a:pt x="473" y="112"/>
                    </a:lnTo>
                    <a:lnTo>
                      <a:pt x="464" y="112"/>
                    </a:lnTo>
                    <a:lnTo>
                      <a:pt x="463" y="99"/>
                    </a:lnTo>
                    <a:lnTo>
                      <a:pt x="469" y="88"/>
                    </a:lnTo>
                    <a:lnTo>
                      <a:pt x="471" y="79"/>
                    </a:lnTo>
                    <a:lnTo>
                      <a:pt x="471" y="78"/>
                    </a:lnTo>
                    <a:lnTo>
                      <a:pt x="467" y="57"/>
                    </a:lnTo>
                    <a:lnTo>
                      <a:pt x="472" y="50"/>
                    </a:lnTo>
                    <a:lnTo>
                      <a:pt x="472" y="48"/>
                    </a:lnTo>
                    <a:lnTo>
                      <a:pt x="470" y="44"/>
                    </a:lnTo>
                    <a:lnTo>
                      <a:pt x="470" y="43"/>
                    </a:lnTo>
                    <a:lnTo>
                      <a:pt x="454" y="33"/>
                    </a:lnTo>
                    <a:lnTo>
                      <a:pt x="440" y="28"/>
                    </a:lnTo>
                    <a:lnTo>
                      <a:pt x="436" y="25"/>
                    </a:lnTo>
                    <a:lnTo>
                      <a:pt x="435" y="25"/>
                    </a:lnTo>
                    <a:lnTo>
                      <a:pt x="415" y="24"/>
                    </a:lnTo>
                    <a:lnTo>
                      <a:pt x="410" y="23"/>
                    </a:lnTo>
                    <a:lnTo>
                      <a:pt x="409" y="23"/>
                    </a:lnTo>
                    <a:lnTo>
                      <a:pt x="403" y="26"/>
                    </a:lnTo>
                    <a:lnTo>
                      <a:pt x="402" y="27"/>
                    </a:lnTo>
                    <a:lnTo>
                      <a:pt x="401" y="34"/>
                    </a:lnTo>
                    <a:lnTo>
                      <a:pt x="403" y="43"/>
                    </a:lnTo>
                    <a:lnTo>
                      <a:pt x="403" y="53"/>
                    </a:lnTo>
                    <a:lnTo>
                      <a:pt x="401" y="61"/>
                    </a:lnTo>
                    <a:lnTo>
                      <a:pt x="384" y="69"/>
                    </a:lnTo>
                    <a:lnTo>
                      <a:pt x="381" y="70"/>
                    </a:lnTo>
                    <a:lnTo>
                      <a:pt x="379" y="71"/>
                    </a:lnTo>
                    <a:lnTo>
                      <a:pt x="378" y="72"/>
                    </a:lnTo>
                    <a:lnTo>
                      <a:pt x="368" y="70"/>
                    </a:lnTo>
                    <a:lnTo>
                      <a:pt x="334" y="54"/>
                    </a:lnTo>
                    <a:lnTo>
                      <a:pt x="334" y="53"/>
                    </a:lnTo>
                    <a:lnTo>
                      <a:pt x="333" y="53"/>
                    </a:lnTo>
                    <a:lnTo>
                      <a:pt x="332" y="52"/>
                    </a:lnTo>
                    <a:lnTo>
                      <a:pt x="325" y="48"/>
                    </a:lnTo>
                    <a:lnTo>
                      <a:pt x="324" y="46"/>
                    </a:lnTo>
                    <a:lnTo>
                      <a:pt x="323" y="27"/>
                    </a:lnTo>
                    <a:lnTo>
                      <a:pt x="318" y="15"/>
                    </a:lnTo>
                    <a:lnTo>
                      <a:pt x="316" y="5"/>
                    </a:lnTo>
                    <a:lnTo>
                      <a:pt x="314" y="1"/>
                    </a:lnTo>
                    <a:lnTo>
                      <a:pt x="313" y="0"/>
                    </a:lnTo>
                    <a:lnTo>
                      <a:pt x="308" y="1"/>
                    </a:lnTo>
                    <a:lnTo>
                      <a:pt x="302" y="4"/>
                    </a:lnTo>
                    <a:lnTo>
                      <a:pt x="301" y="4"/>
                    </a:lnTo>
                    <a:lnTo>
                      <a:pt x="291" y="11"/>
                    </a:lnTo>
                    <a:lnTo>
                      <a:pt x="279" y="17"/>
                    </a:lnTo>
                    <a:lnTo>
                      <a:pt x="275" y="18"/>
                    </a:lnTo>
                    <a:lnTo>
                      <a:pt x="274" y="18"/>
                    </a:lnTo>
                    <a:lnTo>
                      <a:pt x="256" y="2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7" name="Freeform 100">
                <a:extLst>
                  <a:ext uri="{FF2B5EF4-FFF2-40B4-BE49-F238E27FC236}">
                    <a16:creationId xmlns:a16="http://schemas.microsoft.com/office/drawing/2014/main" id="{35109F7F-C9E7-402E-99C6-1F0C72BA3A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7" y="797"/>
                <a:ext cx="2" cy="0"/>
              </a:xfrm>
              <a:custGeom>
                <a:avLst/>
                <a:gdLst>
                  <a:gd name="T0" fmla="*/ 0 w 13"/>
                  <a:gd name="T1" fmla="*/ 1 h 1"/>
                  <a:gd name="T2" fmla="*/ 3 w 13"/>
                  <a:gd name="T3" fmla="*/ 1 h 1"/>
                  <a:gd name="T4" fmla="*/ 13 w 13"/>
                  <a:gd name="T5" fmla="*/ 0 h 1"/>
                  <a:gd name="T6" fmla="*/ 0 w 13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">
                    <a:moveTo>
                      <a:pt x="0" y="1"/>
                    </a:moveTo>
                    <a:lnTo>
                      <a:pt x="3" y="1"/>
                    </a:lnTo>
                    <a:lnTo>
                      <a:pt x="13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8" name="Freeform 101">
                <a:extLst>
                  <a:ext uri="{FF2B5EF4-FFF2-40B4-BE49-F238E27FC236}">
                    <a16:creationId xmlns:a16="http://schemas.microsoft.com/office/drawing/2014/main" id="{69AD1307-AC9D-43E6-8C23-FE92C39768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" y="794"/>
                <a:ext cx="187" cy="265"/>
              </a:xfrm>
              <a:custGeom>
                <a:avLst/>
                <a:gdLst>
                  <a:gd name="T0" fmla="*/ 241 w 1309"/>
                  <a:gd name="T1" fmla="*/ 212 h 1857"/>
                  <a:gd name="T2" fmla="*/ 206 w 1309"/>
                  <a:gd name="T3" fmla="*/ 355 h 1857"/>
                  <a:gd name="T4" fmla="*/ 161 w 1309"/>
                  <a:gd name="T5" fmla="*/ 500 h 1857"/>
                  <a:gd name="T6" fmla="*/ 97 w 1309"/>
                  <a:gd name="T7" fmla="*/ 570 h 1857"/>
                  <a:gd name="T8" fmla="*/ 43 w 1309"/>
                  <a:gd name="T9" fmla="*/ 691 h 1857"/>
                  <a:gd name="T10" fmla="*/ 72 w 1309"/>
                  <a:gd name="T11" fmla="*/ 801 h 1857"/>
                  <a:gd name="T12" fmla="*/ 34 w 1309"/>
                  <a:gd name="T13" fmla="*/ 845 h 1857"/>
                  <a:gd name="T14" fmla="*/ 27 w 1309"/>
                  <a:gd name="T15" fmla="*/ 881 h 1857"/>
                  <a:gd name="T16" fmla="*/ 37 w 1309"/>
                  <a:gd name="T17" fmla="*/ 991 h 1857"/>
                  <a:gd name="T18" fmla="*/ 147 w 1309"/>
                  <a:gd name="T19" fmla="*/ 1094 h 1857"/>
                  <a:gd name="T20" fmla="*/ 230 w 1309"/>
                  <a:gd name="T21" fmla="*/ 1163 h 1857"/>
                  <a:gd name="T22" fmla="*/ 229 w 1309"/>
                  <a:gd name="T23" fmla="*/ 1261 h 1857"/>
                  <a:gd name="T24" fmla="*/ 295 w 1309"/>
                  <a:gd name="T25" fmla="*/ 1359 h 1857"/>
                  <a:gd name="T26" fmla="*/ 256 w 1309"/>
                  <a:gd name="T27" fmla="*/ 1432 h 1857"/>
                  <a:gd name="T28" fmla="*/ 242 w 1309"/>
                  <a:gd name="T29" fmla="*/ 1510 h 1857"/>
                  <a:gd name="T30" fmla="*/ 209 w 1309"/>
                  <a:gd name="T31" fmla="*/ 1600 h 1857"/>
                  <a:gd name="T32" fmla="*/ 214 w 1309"/>
                  <a:gd name="T33" fmla="*/ 1664 h 1857"/>
                  <a:gd name="T34" fmla="*/ 262 w 1309"/>
                  <a:gd name="T35" fmla="*/ 1739 h 1857"/>
                  <a:gd name="T36" fmla="*/ 392 w 1309"/>
                  <a:gd name="T37" fmla="*/ 1746 h 1857"/>
                  <a:gd name="T38" fmla="*/ 451 w 1309"/>
                  <a:gd name="T39" fmla="*/ 1843 h 1857"/>
                  <a:gd name="T40" fmla="*/ 521 w 1309"/>
                  <a:gd name="T41" fmla="*/ 1838 h 1857"/>
                  <a:gd name="T42" fmla="*/ 640 w 1309"/>
                  <a:gd name="T43" fmla="*/ 1838 h 1857"/>
                  <a:gd name="T44" fmla="*/ 678 w 1309"/>
                  <a:gd name="T45" fmla="*/ 1739 h 1857"/>
                  <a:gd name="T46" fmla="*/ 734 w 1309"/>
                  <a:gd name="T47" fmla="*/ 1704 h 1857"/>
                  <a:gd name="T48" fmla="*/ 928 w 1309"/>
                  <a:gd name="T49" fmla="*/ 1700 h 1857"/>
                  <a:gd name="T50" fmla="*/ 1008 w 1309"/>
                  <a:gd name="T51" fmla="*/ 1770 h 1857"/>
                  <a:gd name="T52" fmla="*/ 1069 w 1309"/>
                  <a:gd name="T53" fmla="*/ 1681 h 1857"/>
                  <a:gd name="T54" fmla="*/ 1086 w 1309"/>
                  <a:gd name="T55" fmla="*/ 1580 h 1857"/>
                  <a:gd name="T56" fmla="*/ 1049 w 1309"/>
                  <a:gd name="T57" fmla="*/ 1518 h 1857"/>
                  <a:gd name="T58" fmla="*/ 1085 w 1309"/>
                  <a:gd name="T59" fmla="*/ 1509 h 1857"/>
                  <a:gd name="T60" fmla="*/ 1105 w 1309"/>
                  <a:gd name="T61" fmla="*/ 1447 h 1857"/>
                  <a:gd name="T62" fmla="*/ 1145 w 1309"/>
                  <a:gd name="T63" fmla="*/ 1403 h 1857"/>
                  <a:gd name="T64" fmla="*/ 1176 w 1309"/>
                  <a:gd name="T65" fmla="*/ 1313 h 1857"/>
                  <a:gd name="T66" fmla="*/ 1153 w 1309"/>
                  <a:gd name="T67" fmla="*/ 1292 h 1857"/>
                  <a:gd name="T68" fmla="*/ 1262 w 1309"/>
                  <a:gd name="T69" fmla="*/ 1163 h 1857"/>
                  <a:gd name="T70" fmla="*/ 1273 w 1309"/>
                  <a:gd name="T71" fmla="*/ 1120 h 1857"/>
                  <a:gd name="T72" fmla="*/ 1281 w 1309"/>
                  <a:gd name="T73" fmla="*/ 1119 h 1857"/>
                  <a:gd name="T74" fmla="*/ 1265 w 1309"/>
                  <a:gd name="T75" fmla="*/ 1055 h 1857"/>
                  <a:gd name="T76" fmla="*/ 1284 w 1309"/>
                  <a:gd name="T77" fmla="*/ 1008 h 1857"/>
                  <a:gd name="T78" fmla="*/ 1277 w 1309"/>
                  <a:gd name="T79" fmla="*/ 951 h 1857"/>
                  <a:gd name="T80" fmla="*/ 1287 w 1309"/>
                  <a:gd name="T81" fmla="*/ 922 h 1857"/>
                  <a:gd name="T82" fmla="*/ 1249 w 1309"/>
                  <a:gd name="T83" fmla="*/ 909 h 1857"/>
                  <a:gd name="T84" fmla="*/ 1188 w 1309"/>
                  <a:gd name="T85" fmla="*/ 908 h 1857"/>
                  <a:gd name="T86" fmla="*/ 1088 w 1309"/>
                  <a:gd name="T87" fmla="*/ 886 h 1857"/>
                  <a:gd name="T88" fmla="*/ 993 w 1309"/>
                  <a:gd name="T89" fmla="*/ 833 h 1857"/>
                  <a:gd name="T90" fmla="*/ 961 w 1309"/>
                  <a:gd name="T91" fmla="*/ 850 h 1857"/>
                  <a:gd name="T92" fmla="*/ 947 w 1309"/>
                  <a:gd name="T93" fmla="*/ 797 h 1857"/>
                  <a:gd name="T94" fmla="*/ 917 w 1309"/>
                  <a:gd name="T95" fmla="*/ 783 h 1857"/>
                  <a:gd name="T96" fmla="*/ 854 w 1309"/>
                  <a:gd name="T97" fmla="*/ 737 h 1857"/>
                  <a:gd name="T98" fmla="*/ 809 w 1309"/>
                  <a:gd name="T99" fmla="*/ 663 h 1857"/>
                  <a:gd name="T100" fmla="*/ 787 w 1309"/>
                  <a:gd name="T101" fmla="*/ 634 h 1857"/>
                  <a:gd name="T102" fmla="*/ 750 w 1309"/>
                  <a:gd name="T103" fmla="*/ 577 h 1857"/>
                  <a:gd name="T104" fmla="*/ 724 w 1309"/>
                  <a:gd name="T105" fmla="*/ 546 h 1857"/>
                  <a:gd name="T106" fmla="*/ 713 w 1309"/>
                  <a:gd name="T107" fmla="*/ 567 h 1857"/>
                  <a:gd name="T108" fmla="*/ 657 w 1309"/>
                  <a:gd name="T109" fmla="*/ 462 h 1857"/>
                  <a:gd name="T110" fmla="*/ 654 w 1309"/>
                  <a:gd name="T111" fmla="*/ 401 h 1857"/>
                  <a:gd name="T112" fmla="*/ 635 w 1309"/>
                  <a:gd name="T113" fmla="*/ 353 h 1857"/>
                  <a:gd name="T114" fmla="*/ 599 w 1309"/>
                  <a:gd name="T115" fmla="*/ 295 h 1857"/>
                  <a:gd name="T116" fmla="*/ 624 w 1309"/>
                  <a:gd name="T117" fmla="*/ 187 h 1857"/>
                  <a:gd name="T118" fmla="*/ 632 w 1309"/>
                  <a:gd name="T119" fmla="*/ 128 h 1857"/>
                  <a:gd name="T120" fmla="*/ 599 w 1309"/>
                  <a:gd name="T121" fmla="*/ 43 h 1857"/>
                  <a:gd name="T122" fmla="*/ 498 w 1309"/>
                  <a:gd name="T123" fmla="*/ 70 h 1857"/>
                  <a:gd name="T124" fmla="*/ 414 w 1309"/>
                  <a:gd name="T125" fmla="*/ 16 h 18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09" h="1857">
                    <a:moveTo>
                      <a:pt x="397" y="20"/>
                    </a:moveTo>
                    <a:lnTo>
                      <a:pt x="394" y="20"/>
                    </a:lnTo>
                    <a:lnTo>
                      <a:pt x="357" y="23"/>
                    </a:lnTo>
                    <a:lnTo>
                      <a:pt x="348" y="32"/>
                    </a:lnTo>
                    <a:lnTo>
                      <a:pt x="348" y="64"/>
                    </a:lnTo>
                    <a:lnTo>
                      <a:pt x="345" y="84"/>
                    </a:lnTo>
                    <a:lnTo>
                      <a:pt x="344" y="126"/>
                    </a:lnTo>
                    <a:lnTo>
                      <a:pt x="341" y="131"/>
                    </a:lnTo>
                    <a:lnTo>
                      <a:pt x="335" y="137"/>
                    </a:lnTo>
                    <a:lnTo>
                      <a:pt x="334" y="137"/>
                    </a:lnTo>
                    <a:lnTo>
                      <a:pt x="297" y="148"/>
                    </a:lnTo>
                    <a:lnTo>
                      <a:pt x="279" y="159"/>
                    </a:lnTo>
                    <a:lnTo>
                      <a:pt x="264" y="166"/>
                    </a:lnTo>
                    <a:lnTo>
                      <a:pt x="249" y="176"/>
                    </a:lnTo>
                    <a:lnTo>
                      <a:pt x="241" y="186"/>
                    </a:lnTo>
                    <a:lnTo>
                      <a:pt x="242" y="202"/>
                    </a:lnTo>
                    <a:lnTo>
                      <a:pt x="241" y="212"/>
                    </a:lnTo>
                    <a:lnTo>
                      <a:pt x="241" y="213"/>
                    </a:lnTo>
                    <a:lnTo>
                      <a:pt x="228" y="240"/>
                    </a:lnTo>
                    <a:lnTo>
                      <a:pt x="231" y="266"/>
                    </a:lnTo>
                    <a:lnTo>
                      <a:pt x="231" y="271"/>
                    </a:lnTo>
                    <a:lnTo>
                      <a:pt x="230" y="271"/>
                    </a:lnTo>
                    <a:lnTo>
                      <a:pt x="223" y="279"/>
                    </a:lnTo>
                    <a:lnTo>
                      <a:pt x="221" y="279"/>
                    </a:lnTo>
                    <a:lnTo>
                      <a:pt x="220" y="278"/>
                    </a:lnTo>
                    <a:lnTo>
                      <a:pt x="200" y="287"/>
                    </a:lnTo>
                    <a:lnTo>
                      <a:pt x="189" y="297"/>
                    </a:lnTo>
                    <a:lnTo>
                      <a:pt x="186" y="304"/>
                    </a:lnTo>
                    <a:lnTo>
                      <a:pt x="183" y="315"/>
                    </a:lnTo>
                    <a:lnTo>
                      <a:pt x="183" y="327"/>
                    </a:lnTo>
                    <a:lnTo>
                      <a:pt x="191" y="332"/>
                    </a:lnTo>
                    <a:lnTo>
                      <a:pt x="202" y="344"/>
                    </a:lnTo>
                    <a:lnTo>
                      <a:pt x="206" y="354"/>
                    </a:lnTo>
                    <a:lnTo>
                      <a:pt x="206" y="355"/>
                    </a:lnTo>
                    <a:lnTo>
                      <a:pt x="205" y="361"/>
                    </a:lnTo>
                    <a:lnTo>
                      <a:pt x="204" y="361"/>
                    </a:lnTo>
                    <a:lnTo>
                      <a:pt x="194" y="372"/>
                    </a:lnTo>
                    <a:lnTo>
                      <a:pt x="186" y="385"/>
                    </a:lnTo>
                    <a:lnTo>
                      <a:pt x="178" y="411"/>
                    </a:lnTo>
                    <a:lnTo>
                      <a:pt x="177" y="416"/>
                    </a:lnTo>
                    <a:lnTo>
                      <a:pt x="176" y="417"/>
                    </a:lnTo>
                    <a:lnTo>
                      <a:pt x="146" y="432"/>
                    </a:lnTo>
                    <a:lnTo>
                      <a:pt x="134" y="437"/>
                    </a:lnTo>
                    <a:lnTo>
                      <a:pt x="133" y="438"/>
                    </a:lnTo>
                    <a:lnTo>
                      <a:pt x="131" y="438"/>
                    </a:lnTo>
                    <a:lnTo>
                      <a:pt x="125" y="442"/>
                    </a:lnTo>
                    <a:lnTo>
                      <a:pt x="126" y="445"/>
                    </a:lnTo>
                    <a:lnTo>
                      <a:pt x="127" y="450"/>
                    </a:lnTo>
                    <a:lnTo>
                      <a:pt x="136" y="478"/>
                    </a:lnTo>
                    <a:lnTo>
                      <a:pt x="150" y="496"/>
                    </a:lnTo>
                    <a:lnTo>
                      <a:pt x="161" y="500"/>
                    </a:lnTo>
                    <a:lnTo>
                      <a:pt x="162" y="501"/>
                    </a:lnTo>
                    <a:lnTo>
                      <a:pt x="162" y="514"/>
                    </a:lnTo>
                    <a:lnTo>
                      <a:pt x="159" y="523"/>
                    </a:lnTo>
                    <a:lnTo>
                      <a:pt x="158" y="523"/>
                    </a:lnTo>
                    <a:lnTo>
                      <a:pt x="148" y="536"/>
                    </a:lnTo>
                    <a:lnTo>
                      <a:pt x="147" y="536"/>
                    </a:lnTo>
                    <a:lnTo>
                      <a:pt x="119" y="545"/>
                    </a:lnTo>
                    <a:lnTo>
                      <a:pt x="115" y="549"/>
                    </a:lnTo>
                    <a:lnTo>
                      <a:pt x="115" y="557"/>
                    </a:lnTo>
                    <a:lnTo>
                      <a:pt x="116" y="560"/>
                    </a:lnTo>
                    <a:lnTo>
                      <a:pt x="116" y="561"/>
                    </a:lnTo>
                    <a:lnTo>
                      <a:pt x="115" y="566"/>
                    </a:lnTo>
                    <a:lnTo>
                      <a:pt x="115" y="567"/>
                    </a:lnTo>
                    <a:lnTo>
                      <a:pt x="110" y="571"/>
                    </a:lnTo>
                    <a:lnTo>
                      <a:pt x="109" y="572"/>
                    </a:lnTo>
                    <a:lnTo>
                      <a:pt x="98" y="571"/>
                    </a:lnTo>
                    <a:lnTo>
                      <a:pt x="97" y="570"/>
                    </a:lnTo>
                    <a:lnTo>
                      <a:pt x="90" y="568"/>
                    </a:lnTo>
                    <a:lnTo>
                      <a:pt x="83" y="569"/>
                    </a:lnTo>
                    <a:lnTo>
                      <a:pt x="70" y="573"/>
                    </a:lnTo>
                    <a:lnTo>
                      <a:pt x="63" y="579"/>
                    </a:lnTo>
                    <a:lnTo>
                      <a:pt x="57" y="587"/>
                    </a:lnTo>
                    <a:lnTo>
                      <a:pt x="53" y="605"/>
                    </a:lnTo>
                    <a:lnTo>
                      <a:pt x="53" y="612"/>
                    </a:lnTo>
                    <a:lnTo>
                      <a:pt x="54" y="617"/>
                    </a:lnTo>
                    <a:lnTo>
                      <a:pt x="59" y="625"/>
                    </a:lnTo>
                    <a:lnTo>
                      <a:pt x="61" y="634"/>
                    </a:lnTo>
                    <a:lnTo>
                      <a:pt x="60" y="636"/>
                    </a:lnTo>
                    <a:lnTo>
                      <a:pt x="48" y="650"/>
                    </a:lnTo>
                    <a:lnTo>
                      <a:pt x="43" y="661"/>
                    </a:lnTo>
                    <a:lnTo>
                      <a:pt x="40" y="671"/>
                    </a:lnTo>
                    <a:lnTo>
                      <a:pt x="40" y="680"/>
                    </a:lnTo>
                    <a:lnTo>
                      <a:pt x="42" y="689"/>
                    </a:lnTo>
                    <a:lnTo>
                      <a:pt x="43" y="691"/>
                    </a:lnTo>
                    <a:lnTo>
                      <a:pt x="42" y="693"/>
                    </a:lnTo>
                    <a:lnTo>
                      <a:pt x="36" y="696"/>
                    </a:lnTo>
                    <a:lnTo>
                      <a:pt x="19" y="708"/>
                    </a:lnTo>
                    <a:lnTo>
                      <a:pt x="6" y="722"/>
                    </a:lnTo>
                    <a:lnTo>
                      <a:pt x="0" y="734"/>
                    </a:lnTo>
                    <a:lnTo>
                      <a:pt x="0" y="738"/>
                    </a:lnTo>
                    <a:lnTo>
                      <a:pt x="6" y="742"/>
                    </a:lnTo>
                    <a:lnTo>
                      <a:pt x="21" y="749"/>
                    </a:lnTo>
                    <a:lnTo>
                      <a:pt x="47" y="758"/>
                    </a:lnTo>
                    <a:lnTo>
                      <a:pt x="64" y="768"/>
                    </a:lnTo>
                    <a:lnTo>
                      <a:pt x="68" y="771"/>
                    </a:lnTo>
                    <a:lnTo>
                      <a:pt x="72" y="775"/>
                    </a:lnTo>
                    <a:lnTo>
                      <a:pt x="74" y="778"/>
                    </a:lnTo>
                    <a:lnTo>
                      <a:pt x="74" y="779"/>
                    </a:lnTo>
                    <a:lnTo>
                      <a:pt x="75" y="785"/>
                    </a:lnTo>
                    <a:lnTo>
                      <a:pt x="75" y="794"/>
                    </a:lnTo>
                    <a:lnTo>
                      <a:pt x="72" y="801"/>
                    </a:lnTo>
                    <a:lnTo>
                      <a:pt x="71" y="802"/>
                    </a:lnTo>
                    <a:lnTo>
                      <a:pt x="64" y="807"/>
                    </a:lnTo>
                    <a:lnTo>
                      <a:pt x="52" y="807"/>
                    </a:lnTo>
                    <a:lnTo>
                      <a:pt x="41" y="805"/>
                    </a:lnTo>
                    <a:lnTo>
                      <a:pt x="40" y="805"/>
                    </a:lnTo>
                    <a:lnTo>
                      <a:pt x="38" y="802"/>
                    </a:lnTo>
                    <a:lnTo>
                      <a:pt x="36" y="801"/>
                    </a:lnTo>
                    <a:lnTo>
                      <a:pt x="35" y="801"/>
                    </a:lnTo>
                    <a:lnTo>
                      <a:pt x="33" y="802"/>
                    </a:lnTo>
                    <a:lnTo>
                      <a:pt x="31" y="805"/>
                    </a:lnTo>
                    <a:lnTo>
                      <a:pt x="31" y="810"/>
                    </a:lnTo>
                    <a:lnTo>
                      <a:pt x="34" y="823"/>
                    </a:lnTo>
                    <a:lnTo>
                      <a:pt x="38" y="832"/>
                    </a:lnTo>
                    <a:lnTo>
                      <a:pt x="38" y="833"/>
                    </a:lnTo>
                    <a:lnTo>
                      <a:pt x="39" y="843"/>
                    </a:lnTo>
                    <a:lnTo>
                      <a:pt x="38" y="844"/>
                    </a:lnTo>
                    <a:lnTo>
                      <a:pt x="34" y="845"/>
                    </a:lnTo>
                    <a:lnTo>
                      <a:pt x="33" y="846"/>
                    </a:lnTo>
                    <a:lnTo>
                      <a:pt x="23" y="849"/>
                    </a:lnTo>
                    <a:lnTo>
                      <a:pt x="21" y="850"/>
                    </a:lnTo>
                    <a:lnTo>
                      <a:pt x="21" y="852"/>
                    </a:lnTo>
                    <a:lnTo>
                      <a:pt x="22" y="852"/>
                    </a:lnTo>
                    <a:lnTo>
                      <a:pt x="24" y="853"/>
                    </a:lnTo>
                    <a:lnTo>
                      <a:pt x="26" y="853"/>
                    </a:lnTo>
                    <a:lnTo>
                      <a:pt x="32" y="852"/>
                    </a:lnTo>
                    <a:lnTo>
                      <a:pt x="35" y="852"/>
                    </a:lnTo>
                    <a:lnTo>
                      <a:pt x="40" y="858"/>
                    </a:lnTo>
                    <a:lnTo>
                      <a:pt x="40" y="859"/>
                    </a:lnTo>
                    <a:lnTo>
                      <a:pt x="41" y="861"/>
                    </a:lnTo>
                    <a:lnTo>
                      <a:pt x="41" y="862"/>
                    </a:lnTo>
                    <a:lnTo>
                      <a:pt x="40" y="867"/>
                    </a:lnTo>
                    <a:lnTo>
                      <a:pt x="40" y="869"/>
                    </a:lnTo>
                    <a:lnTo>
                      <a:pt x="29" y="878"/>
                    </a:lnTo>
                    <a:lnTo>
                      <a:pt x="27" y="881"/>
                    </a:lnTo>
                    <a:lnTo>
                      <a:pt x="18" y="886"/>
                    </a:lnTo>
                    <a:lnTo>
                      <a:pt x="17" y="894"/>
                    </a:lnTo>
                    <a:lnTo>
                      <a:pt x="17" y="902"/>
                    </a:lnTo>
                    <a:lnTo>
                      <a:pt x="19" y="904"/>
                    </a:lnTo>
                    <a:lnTo>
                      <a:pt x="23" y="915"/>
                    </a:lnTo>
                    <a:lnTo>
                      <a:pt x="23" y="916"/>
                    </a:lnTo>
                    <a:lnTo>
                      <a:pt x="22" y="924"/>
                    </a:lnTo>
                    <a:lnTo>
                      <a:pt x="19" y="932"/>
                    </a:lnTo>
                    <a:lnTo>
                      <a:pt x="22" y="937"/>
                    </a:lnTo>
                    <a:lnTo>
                      <a:pt x="22" y="938"/>
                    </a:lnTo>
                    <a:lnTo>
                      <a:pt x="25" y="945"/>
                    </a:lnTo>
                    <a:lnTo>
                      <a:pt x="29" y="950"/>
                    </a:lnTo>
                    <a:lnTo>
                      <a:pt x="31" y="957"/>
                    </a:lnTo>
                    <a:lnTo>
                      <a:pt x="33" y="969"/>
                    </a:lnTo>
                    <a:lnTo>
                      <a:pt x="35" y="976"/>
                    </a:lnTo>
                    <a:lnTo>
                      <a:pt x="35" y="980"/>
                    </a:lnTo>
                    <a:lnTo>
                      <a:pt x="37" y="991"/>
                    </a:lnTo>
                    <a:lnTo>
                      <a:pt x="37" y="994"/>
                    </a:lnTo>
                    <a:lnTo>
                      <a:pt x="43" y="999"/>
                    </a:lnTo>
                    <a:lnTo>
                      <a:pt x="52" y="1000"/>
                    </a:lnTo>
                    <a:lnTo>
                      <a:pt x="85" y="993"/>
                    </a:lnTo>
                    <a:lnTo>
                      <a:pt x="87" y="992"/>
                    </a:lnTo>
                    <a:lnTo>
                      <a:pt x="89" y="990"/>
                    </a:lnTo>
                    <a:lnTo>
                      <a:pt x="94" y="990"/>
                    </a:lnTo>
                    <a:lnTo>
                      <a:pt x="98" y="993"/>
                    </a:lnTo>
                    <a:lnTo>
                      <a:pt x="103" y="1005"/>
                    </a:lnTo>
                    <a:lnTo>
                      <a:pt x="103" y="1006"/>
                    </a:lnTo>
                    <a:lnTo>
                      <a:pt x="102" y="1011"/>
                    </a:lnTo>
                    <a:lnTo>
                      <a:pt x="102" y="1016"/>
                    </a:lnTo>
                    <a:lnTo>
                      <a:pt x="122" y="1040"/>
                    </a:lnTo>
                    <a:lnTo>
                      <a:pt x="136" y="1068"/>
                    </a:lnTo>
                    <a:lnTo>
                      <a:pt x="143" y="1075"/>
                    </a:lnTo>
                    <a:lnTo>
                      <a:pt x="143" y="1076"/>
                    </a:lnTo>
                    <a:lnTo>
                      <a:pt x="147" y="1094"/>
                    </a:lnTo>
                    <a:lnTo>
                      <a:pt x="147" y="1096"/>
                    </a:lnTo>
                    <a:lnTo>
                      <a:pt x="152" y="1103"/>
                    </a:lnTo>
                    <a:lnTo>
                      <a:pt x="157" y="1106"/>
                    </a:lnTo>
                    <a:lnTo>
                      <a:pt x="163" y="1106"/>
                    </a:lnTo>
                    <a:lnTo>
                      <a:pt x="171" y="1120"/>
                    </a:lnTo>
                    <a:lnTo>
                      <a:pt x="171" y="1121"/>
                    </a:lnTo>
                    <a:lnTo>
                      <a:pt x="164" y="1135"/>
                    </a:lnTo>
                    <a:lnTo>
                      <a:pt x="165" y="1163"/>
                    </a:lnTo>
                    <a:lnTo>
                      <a:pt x="164" y="1165"/>
                    </a:lnTo>
                    <a:lnTo>
                      <a:pt x="170" y="1170"/>
                    </a:lnTo>
                    <a:lnTo>
                      <a:pt x="187" y="1176"/>
                    </a:lnTo>
                    <a:lnTo>
                      <a:pt x="192" y="1177"/>
                    </a:lnTo>
                    <a:lnTo>
                      <a:pt x="203" y="1169"/>
                    </a:lnTo>
                    <a:lnTo>
                      <a:pt x="218" y="1162"/>
                    </a:lnTo>
                    <a:lnTo>
                      <a:pt x="226" y="1161"/>
                    </a:lnTo>
                    <a:lnTo>
                      <a:pt x="228" y="1161"/>
                    </a:lnTo>
                    <a:lnTo>
                      <a:pt x="230" y="1163"/>
                    </a:lnTo>
                    <a:lnTo>
                      <a:pt x="244" y="1173"/>
                    </a:lnTo>
                    <a:lnTo>
                      <a:pt x="245" y="1174"/>
                    </a:lnTo>
                    <a:lnTo>
                      <a:pt x="245" y="1178"/>
                    </a:lnTo>
                    <a:lnTo>
                      <a:pt x="243" y="1186"/>
                    </a:lnTo>
                    <a:lnTo>
                      <a:pt x="244" y="1188"/>
                    </a:lnTo>
                    <a:lnTo>
                      <a:pt x="246" y="1189"/>
                    </a:lnTo>
                    <a:lnTo>
                      <a:pt x="255" y="1195"/>
                    </a:lnTo>
                    <a:lnTo>
                      <a:pt x="256" y="1195"/>
                    </a:lnTo>
                    <a:lnTo>
                      <a:pt x="264" y="1205"/>
                    </a:lnTo>
                    <a:lnTo>
                      <a:pt x="264" y="1207"/>
                    </a:lnTo>
                    <a:lnTo>
                      <a:pt x="251" y="1228"/>
                    </a:lnTo>
                    <a:lnTo>
                      <a:pt x="251" y="1229"/>
                    </a:lnTo>
                    <a:lnTo>
                      <a:pt x="245" y="1234"/>
                    </a:lnTo>
                    <a:lnTo>
                      <a:pt x="244" y="1235"/>
                    </a:lnTo>
                    <a:lnTo>
                      <a:pt x="241" y="1236"/>
                    </a:lnTo>
                    <a:lnTo>
                      <a:pt x="235" y="1245"/>
                    </a:lnTo>
                    <a:lnTo>
                      <a:pt x="229" y="1261"/>
                    </a:lnTo>
                    <a:lnTo>
                      <a:pt x="227" y="1273"/>
                    </a:lnTo>
                    <a:lnTo>
                      <a:pt x="227" y="1281"/>
                    </a:lnTo>
                    <a:lnTo>
                      <a:pt x="232" y="1291"/>
                    </a:lnTo>
                    <a:lnTo>
                      <a:pt x="235" y="1293"/>
                    </a:lnTo>
                    <a:lnTo>
                      <a:pt x="250" y="1296"/>
                    </a:lnTo>
                    <a:lnTo>
                      <a:pt x="252" y="1296"/>
                    </a:lnTo>
                    <a:lnTo>
                      <a:pt x="253" y="1297"/>
                    </a:lnTo>
                    <a:lnTo>
                      <a:pt x="262" y="1301"/>
                    </a:lnTo>
                    <a:lnTo>
                      <a:pt x="274" y="1308"/>
                    </a:lnTo>
                    <a:lnTo>
                      <a:pt x="288" y="1314"/>
                    </a:lnTo>
                    <a:lnTo>
                      <a:pt x="289" y="1314"/>
                    </a:lnTo>
                    <a:lnTo>
                      <a:pt x="295" y="1319"/>
                    </a:lnTo>
                    <a:lnTo>
                      <a:pt x="295" y="1320"/>
                    </a:lnTo>
                    <a:lnTo>
                      <a:pt x="298" y="1326"/>
                    </a:lnTo>
                    <a:lnTo>
                      <a:pt x="298" y="1327"/>
                    </a:lnTo>
                    <a:lnTo>
                      <a:pt x="294" y="1352"/>
                    </a:lnTo>
                    <a:lnTo>
                      <a:pt x="295" y="1359"/>
                    </a:lnTo>
                    <a:lnTo>
                      <a:pt x="299" y="1374"/>
                    </a:lnTo>
                    <a:lnTo>
                      <a:pt x="305" y="1381"/>
                    </a:lnTo>
                    <a:lnTo>
                      <a:pt x="306" y="1382"/>
                    </a:lnTo>
                    <a:lnTo>
                      <a:pt x="305" y="1384"/>
                    </a:lnTo>
                    <a:lnTo>
                      <a:pt x="296" y="1393"/>
                    </a:lnTo>
                    <a:lnTo>
                      <a:pt x="291" y="1396"/>
                    </a:lnTo>
                    <a:lnTo>
                      <a:pt x="289" y="1396"/>
                    </a:lnTo>
                    <a:lnTo>
                      <a:pt x="287" y="1393"/>
                    </a:lnTo>
                    <a:lnTo>
                      <a:pt x="279" y="1392"/>
                    </a:lnTo>
                    <a:lnTo>
                      <a:pt x="272" y="1395"/>
                    </a:lnTo>
                    <a:lnTo>
                      <a:pt x="267" y="1400"/>
                    </a:lnTo>
                    <a:lnTo>
                      <a:pt x="267" y="1401"/>
                    </a:lnTo>
                    <a:lnTo>
                      <a:pt x="266" y="1402"/>
                    </a:lnTo>
                    <a:lnTo>
                      <a:pt x="265" y="1405"/>
                    </a:lnTo>
                    <a:lnTo>
                      <a:pt x="261" y="1425"/>
                    </a:lnTo>
                    <a:lnTo>
                      <a:pt x="261" y="1426"/>
                    </a:lnTo>
                    <a:lnTo>
                      <a:pt x="256" y="1432"/>
                    </a:lnTo>
                    <a:lnTo>
                      <a:pt x="255" y="1433"/>
                    </a:lnTo>
                    <a:lnTo>
                      <a:pt x="255" y="1436"/>
                    </a:lnTo>
                    <a:lnTo>
                      <a:pt x="254" y="1436"/>
                    </a:lnTo>
                    <a:lnTo>
                      <a:pt x="254" y="1445"/>
                    </a:lnTo>
                    <a:lnTo>
                      <a:pt x="258" y="1449"/>
                    </a:lnTo>
                    <a:lnTo>
                      <a:pt x="258" y="1452"/>
                    </a:lnTo>
                    <a:lnTo>
                      <a:pt x="256" y="1463"/>
                    </a:lnTo>
                    <a:lnTo>
                      <a:pt x="255" y="1464"/>
                    </a:lnTo>
                    <a:lnTo>
                      <a:pt x="253" y="1466"/>
                    </a:lnTo>
                    <a:lnTo>
                      <a:pt x="212" y="1493"/>
                    </a:lnTo>
                    <a:lnTo>
                      <a:pt x="211" y="1496"/>
                    </a:lnTo>
                    <a:lnTo>
                      <a:pt x="216" y="1517"/>
                    </a:lnTo>
                    <a:lnTo>
                      <a:pt x="230" y="1519"/>
                    </a:lnTo>
                    <a:lnTo>
                      <a:pt x="235" y="1517"/>
                    </a:lnTo>
                    <a:lnTo>
                      <a:pt x="238" y="1513"/>
                    </a:lnTo>
                    <a:lnTo>
                      <a:pt x="239" y="1513"/>
                    </a:lnTo>
                    <a:lnTo>
                      <a:pt x="242" y="1510"/>
                    </a:lnTo>
                    <a:lnTo>
                      <a:pt x="244" y="1509"/>
                    </a:lnTo>
                    <a:lnTo>
                      <a:pt x="247" y="1511"/>
                    </a:lnTo>
                    <a:lnTo>
                      <a:pt x="250" y="1515"/>
                    </a:lnTo>
                    <a:lnTo>
                      <a:pt x="253" y="1526"/>
                    </a:lnTo>
                    <a:lnTo>
                      <a:pt x="254" y="1526"/>
                    </a:lnTo>
                    <a:lnTo>
                      <a:pt x="252" y="1547"/>
                    </a:lnTo>
                    <a:lnTo>
                      <a:pt x="252" y="1548"/>
                    </a:lnTo>
                    <a:lnTo>
                      <a:pt x="248" y="1553"/>
                    </a:lnTo>
                    <a:lnTo>
                      <a:pt x="247" y="1554"/>
                    </a:lnTo>
                    <a:lnTo>
                      <a:pt x="226" y="1572"/>
                    </a:lnTo>
                    <a:lnTo>
                      <a:pt x="226" y="1573"/>
                    </a:lnTo>
                    <a:lnTo>
                      <a:pt x="217" y="1578"/>
                    </a:lnTo>
                    <a:lnTo>
                      <a:pt x="212" y="1583"/>
                    </a:lnTo>
                    <a:lnTo>
                      <a:pt x="210" y="1589"/>
                    </a:lnTo>
                    <a:lnTo>
                      <a:pt x="210" y="1593"/>
                    </a:lnTo>
                    <a:lnTo>
                      <a:pt x="209" y="1593"/>
                    </a:lnTo>
                    <a:lnTo>
                      <a:pt x="209" y="1600"/>
                    </a:lnTo>
                    <a:lnTo>
                      <a:pt x="208" y="1601"/>
                    </a:lnTo>
                    <a:lnTo>
                      <a:pt x="166" y="1624"/>
                    </a:lnTo>
                    <a:lnTo>
                      <a:pt x="162" y="1628"/>
                    </a:lnTo>
                    <a:lnTo>
                      <a:pt x="160" y="1632"/>
                    </a:lnTo>
                    <a:lnTo>
                      <a:pt x="160" y="1637"/>
                    </a:lnTo>
                    <a:lnTo>
                      <a:pt x="165" y="1644"/>
                    </a:lnTo>
                    <a:lnTo>
                      <a:pt x="173" y="1642"/>
                    </a:lnTo>
                    <a:lnTo>
                      <a:pt x="195" y="1630"/>
                    </a:lnTo>
                    <a:lnTo>
                      <a:pt x="197" y="1630"/>
                    </a:lnTo>
                    <a:lnTo>
                      <a:pt x="198" y="1631"/>
                    </a:lnTo>
                    <a:lnTo>
                      <a:pt x="198" y="1632"/>
                    </a:lnTo>
                    <a:lnTo>
                      <a:pt x="202" y="1645"/>
                    </a:lnTo>
                    <a:lnTo>
                      <a:pt x="212" y="1659"/>
                    </a:lnTo>
                    <a:lnTo>
                      <a:pt x="213" y="1659"/>
                    </a:lnTo>
                    <a:lnTo>
                      <a:pt x="213" y="1661"/>
                    </a:lnTo>
                    <a:lnTo>
                      <a:pt x="214" y="1663"/>
                    </a:lnTo>
                    <a:lnTo>
                      <a:pt x="214" y="1664"/>
                    </a:lnTo>
                    <a:lnTo>
                      <a:pt x="213" y="1665"/>
                    </a:lnTo>
                    <a:lnTo>
                      <a:pt x="207" y="1668"/>
                    </a:lnTo>
                    <a:lnTo>
                      <a:pt x="198" y="1671"/>
                    </a:lnTo>
                    <a:lnTo>
                      <a:pt x="196" y="1673"/>
                    </a:lnTo>
                    <a:lnTo>
                      <a:pt x="199" y="1687"/>
                    </a:lnTo>
                    <a:lnTo>
                      <a:pt x="206" y="1694"/>
                    </a:lnTo>
                    <a:lnTo>
                      <a:pt x="218" y="1700"/>
                    </a:lnTo>
                    <a:lnTo>
                      <a:pt x="219" y="1701"/>
                    </a:lnTo>
                    <a:lnTo>
                      <a:pt x="223" y="1716"/>
                    </a:lnTo>
                    <a:lnTo>
                      <a:pt x="236" y="1722"/>
                    </a:lnTo>
                    <a:lnTo>
                      <a:pt x="237" y="1723"/>
                    </a:lnTo>
                    <a:lnTo>
                      <a:pt x="244" y="1733"/>
                    </a:lnTo>
                    <a:lnTo>
                      <a:pt x="245" y="1734"/>
                    </a:lnTo>
                    <a:lnTo>
                      <a:pt x="246" y="1734"/>
                    </a:lnTo>
                    <a:lnTo>
                      <a:pt x="249" y="1736"/>
                    </a:lnTo>
                    <a:lnTo>
                      <a:pt x="252" y="1739"/>
                    </a:lnTo>
                    <a:lnTo>
                      <a:pt x="262" y="1739"/>
                    </a:lnTo>
                    <a:lnTo>
                      <a:pt x="273" y="1737"/>
                    </a:lnTo>
                    <a:lnTo>
                      <a:pt x="276" y="1737"/>
                    </a:lnTo>
                    <a:lnTo>
                      <a:pt x="282" y="1739"/>
                    </a:lnTo>
                    <a:lnTo>
                      <a:pt x="283" y="1739"/>
                    </a:lnTo>
                    <a:lnTo>
                      <a:pt x="299" y="1743"/>
                    </a:lnTo>
                    <a:lnTo>
                      <a:pt x="310" y="1737"/>
                    </a:lnTo>
                    <a:lnTo>
                      <a:pt x="313" y="1734"/>
                    </a:lnTo>
                    <a:lnTo>
                      <a:pt x="314" y="1731"/>
                    </a:lnTo>
                    <a:lnTo>
                      <a:pt x="315" y="1730"/>
                    </a:lnTo>
                    <a:lnTo>
                      <a:pt x="323" y="1728"/>
                    </a:lnTo>
                    <a:lnTo>
                      <a:pt x="324" y="1728"/>
                    </a:lnTo>
                    <a:lnTo>
                      <a:pt x="353" y="1735"/>
                    </a:lnTo>
                    <a:lnTo>
                      <a:pt x="364" y="1732"/>
                    </a:lnTo>
                    <a:lnTo>
                      <a:pt x="373" y="1731"/>
                    </a:lnTo>
                    <a:lnTo>
                      <a:pt x="378" y="1732"/>
                    </a:lnTo>
                    <a:lnTo>
                      <a:pt x="386" y="1741"/>
                    </a:lnTo>
                    <a:lnTo>
                      <a:pt x="392" y="1746"/>
                    </a:lnTo>
                    <a:lnTo>
                      <a:pt x="397" y="1748"/>
                    </a:lnTo>
                    <a:lnTo>
                      <a:pt x="413" y="1748"/>
                    </a:lnTo>
                    <a:lnTo>
                      <a:pt x="426" y="1753"/>
                    </a:lnTo>
                    <a:lnTo>
                      <a:pt x="427" y="1754"/>
                    </a:lnTo>
                    <a:lnTo>
                      <a:pt x="428" y="1758"/>
                    </a:lnTo>
                    <a:lnTo>
                      <a:pt x="428" y="1808"/>
                    </a:lnTo>
                    <a:lnTo>
                      <a:pt x="431" y="1820"/>
                    </a:lnTo>
                    <a:lnTo>
                      <a:pt x="438" y="1827"/>
                    </a:lnTo>
                    <a:lnTo>
                      <a:pt x="440" y="1827"/>
                    </a:lnTo>
                    <a:lnTo>
                      <a:pt x="443" y="1822"/>
                    </a:lnTo>
                    <a:lnTo>
                      <a:pt x="445" y="1821"/>
                    </a:lnTo>
                    <a:lnTo>
                      <a:pt x="452" y="1823"/>
                    </a:lnTo>
                    <a:lnTo>
                      <a:pt x="453" y="1824"/>
                    </a:lnTo>
                    <a:lnTo>
                      <a:pt x="454" y="1828"/>
                    </a:lnTo>
                    <a:lnTo>
                      <a:pt x="454" y="1829"/>
                    </a:lnTo>
                    <a:lnTo>
                      <a:pt x="452" y="1842"/>
                    </a:lnTo>
                    <a:lnTo>
                      <a:pt x="451" y="1843"/>
                    </a:lnTo>
                    <a:lnTo>
                      <a:pt x="450" y="1843"/>
                    </a:lnTo>
                    <a:lnTo>
                      <a:pt x="445" y="1841"/>
                    </a:lnTo>
                    <a:lnTo>
                      <a:pt x="441" y="1846"/>
                    </a:lnTo>
                    <a:lnTo>
                      <a:pt x="441" y="1849"/>
                    </a:lnTo>
                    <a:lnTo>
                      <a:pt x="444" y="1852"/>
                    </a:lnTo>
                    <a:lnTo>
                      <a:pt x="468" y="1838"/>
                    </a:lnTo>
                    <a:lnTo>
                      <a:pt x="469" y="1838"/>
                    </a:lnTo>
                    <a:lnTo>
                      <a:pt x="481" y="1843"/>
                    </a:lnTo>
                    <a:lnTo>
                      <a:pt x="488" y="1847"/>
                    </a:lnTo>
                    <a:lnTo>
                      <a:pt x="495" y="1846"/>
                    </a:lnTo>
                    <a:lnTo>
                      <a:pt x="497" y="1846"/>
                    </a:lnTo>
                    <a:lnTo>
                      <a:pt x="499" y="1844"/>
                    </a:lnTo>
                    <a:lnTo>
                      <a:pt x="500" y="1844"/>
                    </a:lnTo>
                    <a:lnTo>
                      <a:pt x="502" y="1843"/>
                    </a:lnTo>
                    <a:lnTo>
                      <a:pt x="512" y="1841"/>
                    </a:lnTo>
                    <a:lnTo>
                      <a:pt x="519" y="1838"/>
                    </a:lnTo>
                    <a:lnTo>
                      <a:pt x="521" y="1838"/>
                    </a:lnTo>
                    <a:lnTo>
                      <a:pt x="521" y="1840"/>
                    </a:lnTo>
                    <a:lnTo>
                      <a:pt x="524" y="1851"/>
                    </a:lnTo>
                    <a:lnTo>
                      <a:pt x="528" y="1854"/>
                    </a:lnTo>
                    <a:lnTo>
                      <a:pt x="542" y="1857"/>
                    </a:lnTo>
                    <a:lnTo>
                      <a:pt x="557" y="1816"/>
                    </a:lnTo>
                    <a:lnTo>
                      <a:pt x="558" y="1816"/>
                    </a:lnTo>
                    <a:lnTo>
                      <a:pt x="568" y="1810"/>
                    </a:lnTo>
                    <a:lnTo>
                      <a:pt x="569" y="1810"/>
                    </a:lnTo>
                    <a:lnTo>
                      <a:pt x="592" y="1813"/>
                    </a:lnTo>
                    <a:lnTo>
                      <a:pt x="593" y="1813"/>
                    </a:lnTo>
                    <a:lnTo>
                      <a:pt x="603" y="1815"/>
                    </a:lnTo>
                    <a:lnTo>
                      <a:pt x="604" y="1815"/>
                    </a:lnTo>
                    <a:lnTo>
                      <a:pt x="606" y="1819"/>
                    </a:lnTo>
                    <a:lnTo>
                      <a:pt x="616" y="1832"/>
                    </a:lnTo>
                    <a:lnTo>
                      <a:pt x="627" y="1841"/>
                    </a:lnTo>
                    <a:lnTo>
                      <a:pt x="639" y="1841"/>
                    </a:lnTo>
                    <a:lnTo>
                      <a:pt x="640" y="1838"/>
                    </a:lnTo>
                    <a:lnTo>
                      <a:pt x="639" y="1831"/>
                    </a:lnTo>
                    <a:lnTo>
                      <a:pt x="634" y="1824"/>
                    </a:lnTo>
                    <a:lnTo>
                      <a:pt x="634" y="1823"/>
                    </a:lnTo>
                    <a:lnTo>
                      <a:pt x="633" y="1814"/>
                    </a:lnTo>
                    <a:lnTo>
                      <a:pt x="633" y="1813"/>
                    </a:lnTo>
                    <a:lnTo>
                      <a:pt x="635" y="1805"/>
                    </a:lnTo>
                    <a:lnTo>
                      <a:pt x="640" y="1797"/>
                    </a:lnTo>
                    <a:lnTo>
                      <a:pt x="641" y="1796"/>
                    </a:lnTo>
                    <a:lnTo>
                      <a:pt x="648" y="1793"/>
                    </a:lnTo>
                    <a:lnTo>
                      <a:pt x="651" y="1791"/>
                    </a:lnTo>
                    <a:lnTo>
                      <a:pt x="654" y="1791"/>
                    </a:lnTo>
                    <a:lnTo>
                      <a:pt x="665" y="1788"/>
                    </a:lnTo>
                    <a:lnTo>
                      <a:pt x="673" y="1783"/>
                    </a:lnTo>
                    <a:lnTo>
                      <a:pt x="679" y="1766"/>
                    </a:lnTo>
                    <a:lnTo>
                      <a:pt x="678" y="1760"/>
                    </a:lnTo>
                    <a:lnTo>
                      <a:pt x="677" y="1746"/>
                    </a:lnTo>
                    <a:lnTo>
                      <a:pt x="678" y="1739"/>
                    </a:lnTo>
                    <a:lnTo>
                      <a:pt x="679" y="1737"/>
                    </a:lnTo>
                    <a:lnTo>
                      <a:pt x="680" y="1736"/>
                    </a:lnTo>
                    <a:lnTo>
                      <a:pt x="682" y="1736"/>
                    </a:lnTo>
                    <a:lnTo>
                      <a:pt x="695" y="1745"/>
                    </a:lnTo>
                    <a:lnTo>
                      <a:pt x="704" y="1753"/>
                    </a:lnTo>
                    <a:lnTo>
                      <a:pt x="707" y="1750"/>
                    </a:lnTo>
                    <a:lnTo>
                      <a:pt x="720" y="1741"/>
                    </a:lnTo>
                    <a:lnTo>
                      <a:pt x="720" y="1740"/>
                    </a:lnTo>
                    <a:lnTo>
                      <a:pt x="731" y="1738"/>
                    </a:lnTo>
                    <a:lnTo>
                      <a:pt x="734" y="1735"/>
                    </a:lnTo>
                    <a:lnTo>
                      <a:pt x="727" y="1728"/>
                    </a:lnTo>
                    <a:lnTo>
                      <a:pt x="727" y="1727"/>
                    </a:lnTo>
                    <a:lnTo>
                      <a:pt x="722" y="1717"/>
                    </a:lnTo>
                    <a:lnTo>
                      <a:pt x="722" y="1716"/>
                    </a:lnTo>
                    <a:lnTo>
                      <a:pt x="725" y="1709"/>
                    </a:lnTo>
                    <a:lnTo>
                      <a:pt x="726" y="1708"/>
                    </a:lnTo>
                    <a:lnTo>
                      <a:pt x="734" y="1704"/>
                    </a:lnTo>
                    <a:lnTo>
                      <a:pt x="736" y="1705"/>
                    </a:lnTo>
                    <a:lnTo>
                      <a:pt x="737" y="1706"/>
                    </a:lnTo>
                    <a:lnTo>
                      <a:pt x="757" y="1691"/>
                    </a:lnTo>
                    <a:lnTo>
                      <a:pt x="759" y="1691"/>
                    </a:lnTo>
                    <a:lnTo>
                      <a:pt x="769" y="1696"/>
                    </a:lnTo>
                    <a:lnTo>
                      <a:pt x="784" y="1700"/>
                    </a:lnTo>
                    <a:lnTo>
                      <a:pt x="791" y="1701"/>
                    </a:lnTo>
                    <a:lnTo>
                      <a:pt x="812" y="1699"/>
                    </a:lnTo>
                    <a:lnTo>
                      <a:pt x="824" y="1696"/>
                    </a:lnTo>
                    <a:lnTo>
                      <a:pt x="831" y="1690"/>
                    </a:lnTo>
                    <a:lnTo>
                      <a:pt x="841" y="1687"/>
                    </a:lnTo>
                    <a:lnTo>
                      <a:pt x="853" y="1686"/>
                    </a:lnTo>
                    <a:lnTo>
                      <a:pt x="857" y="1685"/>
                    </a:lnTo>
                    <a:lnTo>
                      <a:pt x="891" y="1685"/>
                    </a:lnTo>
                    <a:lnTo>
                      <a:pt x="903" y="1699"/>
                    </a:lnTo>
                    <a:lnTo>
                      <a:pt x="915" y="1698"/>
                    </a:lnTo>
                    <a:lnTo>
                      <a:pt x="928" y="1700"/>
                    </a:lnTo>
                    <a:lnTo>
                      <a:pt x="929" y="1700"/>
                    </a:lnTo>
                    <a:lnTo>
                      <a:pt x="932" y="1704"/>
                    </a:lnTo>
                    <a:lnTo>
                      <a:pt x="932" y="1705"/>
                    </a:lnTo>
                    <a:lnTo>
                      <a:pt x="933" y="1709"/>
                    </a:lnTo>
                    <a:lnTo>
                      <a:pt x="933" y="1710"/>
                    </a:lnTo>
                    <a:lnTo>
                      <a:pt x="932" y="1713"/>
                    </a:lnTo>
                    <a:lnTo>
                      <a:pt x="931" y="1720"/>
                    </a:lnTo>
                    <a:lnTo>
                      <a:pt x="934" y="1726"/>
                    </a:lnTo>
                    <a:lnTo>
                      <a:pt x="945" y="1742"/>
                    </a:lnTo>
                    <a:lnTo>
                      <a:pt x="960" y="1758"/>
                    </a:lnTo>
                    <a:lnTo>
                      <a:pt x="970" y="1761"/>
                    </a:lnTo>
                    <a:lnTo>
                      <a:pt x="980" y="1760"/>
                    </a:lnTo>
                    <a:lnTo>
                      <a:pt x="985" y="1758"/>
                    </a:lnTo>
                    <a:lnTo>
                      <a:pt x="987" y="1758"/>
                    </a:lnTo>
                    <a:lnTo>
                      <a:pt x="997" y="1762"/>
                    </a:lnTo>
                    <a:lnTo>
                      <a:pt x="998" y="1763"/>
                    </a:lnTo>
                    <a:lnTo>
                      <a:pt x="1008" y="1770"/>
                    </a:lnTo>
                    <a:lnTo>
                      <a:pt x="1009" y="1770"/>
                    </a:lnTo>
                    <a:lnTo>
                      <a:pt x="1023" y="1789"/>
                    </a:lnTo>
                    <a:lnTo>
                      <a:pt x="1025" y="1788"/>
                    </a:lnTo>
                    <a:lnTo>
                      <a:pt x="1036" y="1784"/>
                    </a:lnTo>
                    <a:lnTo>
                      <a:pt x="1037" y="1784"/>
                    </a:lnTo>
                    <a:lnTo>
                      <a:pt x="1058" y="1791"/>
                    </a:lnTo>
                    <a:lnTo>
                      <a:pt x="1059" y="1791"/>
                    </a:lnTo>
                    <a:lnTo>
                      <a:pt x="1075" y="1805"/>
                    </a:lnTo>
                    <a:lnTo>
                      <a:pt x="1080" y="1805"/>
                    </a:lnTo>
                    <a:lnTo>
                      <a:pt x="1076" y="1791"/>
                    </a:lnTo>
                    <a:lnTo>
                      <a:pt x="1077" y="1782"/>
                    </a:lnTo>
                    <a:lnTo>
                      <a:pt x="1076" y="1727"/>
                    </a:lnTo>
                    <a:lnTo>
                      <a:pt x="1074" y="1720"/>
                    </a:lnTo>
                    <a:lnTo>
                      <a:pt x="1074" y="1698"/>
                    </a:lnTo>
                    <a:lnTo>
                      <a:pt x="1073" y="1695"/>
                    </a:lnTo>
                    <a:lnTo>
                      <a:pt x="1070" y="1682"/>
                    </a:lnTo>
                    <a:lnTo>
                      <a:pt x="1069" y="1681"/>
                    </a:lnTo>
                    <a:lnTo>
                      <a:pt x="1069" y="1678"/>
                    </a:lnTo>
                    <a:lnTo>
                      <a:pt x="1067" y="1674"/>
                    </a:lnTo>
                    <a:lnTo>
                      <a:pt x="1058" y="1650"/>
                    </a:lnTo>
                    <a:lnTo>
                      <a:pt x="1057" y="1649"/>
                    </a:lnTo>
                    <a:lnTo>
                      <a:pt x="1057" y="1648"/>
                    </a:lnTo>
                    <a:lnTo>
                      <a:pt x="1054" y="1635"/>
                    </a:lnTo>
                    <a:lnTo>
                      <a:pt x="1053" y="1632"/>
                    </a:lnTo>
                    <a:lnTo>
                      <a:pt x="1052" y="1630"/>
                    </a:lnTo>
                    <a:lnTo>
                      <a:pt x="1052" y="1625"/>
                    </a:lnTo>
                    <a:lnTo>
                      <a:pt x="1055" y="1619"/>
                    </a:lnTo>
                    <a:lnTo>
                      <a:pt x="1056" y="1615"/>
                    </a:lnTo>
                    <a:lnTo>
                      <a:pt x="1057" y="1615"/>
                    </a:lnTo>
                    <a:lnTo>
                      <a:pt x="1058" y="1613"/>
                    </a:lnTo>
                    <a:lnTo>
                      <a:pt x="1059" y="1612"/>
                    </a:lnTo>
                    <a:lnTo>
                      <a:pt x="1060" y="1610"/>
                    </a:lnTo>
                    <a:lnTo>
                      <a:pt x="1063" y="1608"/>
                    </a:lnTo>
                    <a:lnTo>
                      <a:pt x="1086" y="1580"/>
                    </a:lnTo>
                    <a:lnTo>
                      <a:pt x="1088" y="1578"/>
                    </a:lnTo>
                    <a:lnTo>
                      <a:pt x="1091" y="1567"/>
                    </a:lnTo>
                    <a:lnTo>
                      <a:pt x="1091" y="1564"/>
                    </a:lnTo>
                    <a:lnTo>
                      <a:pt x="1092" y="1563"/>
                    </a:lnTo>
                    <a:lnTo>
                      <a:pt x="1092" y="1560"/>
                    </a:lnTo>
                    <a:lnTo>
                      <a:pt x="1091" y="1559"/>
                    </a:lnTo>
                    <a:lnTo>
                      <a:pt x="1091" y="1557"/>
                    </a:lnTo>
                    <a:lnTo>
                      <a:pt x="1090" y="1556"/>
                    </a:lnTo>
                    <a:lnTo>
                      <a:pt x="1089" y="1556"/>
                    </a:lnTo>
                    <a:lnTo>
                      <a:pt x="1089" y="1554"/>
                    </a:lnTo>
                    <a:lnTo>
                      <a:pt x="1078" y="1546"/>
                    </a:lnTo>
                    <a:lnTo>
                      <a:pt x="1076" y="1545"/>
                    </a:lnTo>
                    <a:lnTo>
                      <a:pt x="1062" y="1537"/>
                    </a:lnTo>
                    <a:lnTo>
                      <a:pt x="1052" y="1529"/>
                    </a:lnTo>
                    <a:lnTo>
                      <a:pt x="1050" y="1527"/>
                    </a:lnTo>
                    <a:lnTo>
                      <a:pt x="1049" y="1525"/>
                    </a:lnTo>
                    <a:lnTo>
                      <a:pt x="1049" y="1518"/>
                    </a:lnTo>
                    <a:lnTo>
                      <a:pt x="1051" y="1516"/>
                    </a:lnTo>
                    <a:lnTo>
                      <a:pt x="1051" y="1515"/>
                    </a:lnTo>
                    <a:lnTo>
                      <a:pt x="1055" y="1511"/>
                    </a:lnTo>
                    <a:lnTo>
                      <a:pt x="1059" y="1509"/>
                    </a:lnTo>
                    <a:lnTo>
                      <a:pt x="1063" y="1506"/>
                    </a:lnTo>
                    <a:lnTo>
                      <a:pt x="1066" y="1505"/>
                    </a:lnTo>
                    <a:lnTo>
                      <a:pt x="1067" y="1504"/>
                    </a:lnTo>
                    <a:lnTo>
                      <a:pt x="1069" y="1504"/>
                    </a:lnTo>
                    <a:lnTo>
                      <a:pt x="1069" y="1503"/>
                    </a:lnTo>
                    <a:lnTo>
                      <a:pt x="1072" y="1503"/>
                    </a:lnTo>
                    <a:lnTo>
                      <a:pt x="1073" y="1504"/>
                    </a:lnTo>
                    <a:lnTo>
                      <a:pt x="1074" y="1504"/>
                    </a:lnTo>
                    <a:lnTo>
                      <a:pt x="1078" y="1506"/>
                    </a:lnTo>
                    <a:lnTo>
                      <a:pt x="1079" y="1508"/>
                    </a:lnTo>
                    <a:lnTo>
                      <a:pt x="1081" y="1508"/>
                    </a:lnTo>
                    <a:lnTo>
                      <a:pt x="1083" y="1509"/>
                    </a:lnTo>
                    <a:lnTo>
                      <a:pt x="1085" y="1509"/>
                    </a:lnTo>
                    <a:lnTo>
                      <a:pt x="1087" y="1508"/>
                    </a:lnTo>
                    <a:lnTo>
                      <a:pt x="1088" y="1508"/>
                    </a:lnTo>
                    <a:lnTo>
                      <a:pt x="1089" y="1507"/>
                    </a:lnTo>
                    <a:lnTo>
                      <a:pt x="1089" y="1500"/>
                    </a:lnTo>
                    <a:lnTo>
                      <a:pt x="1082" y="1493"/>
                    </a:lnTo>
                    <a:lnTo>
                      <a:pt x="1081" y="1493"/>
                    </a:lnTo>
                    <a:lnTo>
                      <a:pt x="1078" y="1488"/>
                    </a:lnTo>
                    <a:lnTo>
                      <a:pt x="1076" y="1487"/>
                    </a:lnTo>
                    <a:lnTo>
                      <a:pt x="1076" y="1484"/>
                    </a:lnTo>
                    <a:lnTo>
                      <a:pt x="1075" y="1483"/>
                    </a:lnTo>
                    <a:lnTo>
                      <a:pt x="1075" y="1473"/>
                    </a:lnTo>
                    <a:lnTo>
                      <a:pt x="1076" y="1472"/>
                    </a:lnTo>
                    <a:lnTo>
                      <a:pt x="1078" y="1468"/>
                    </a:lnTo>
                    <a:lnTo>
                      <a:pt x="1094" y="1449"/>
                    </a:lnTo>
                    <a:lnTo>
                      <a:pt x="1096" y="1448"/>
                    </a:lnTo>
                    <a:lnTo>
                      <a:pt x="1097" y="1448"/>
                    </a:lnTo>
                    <a:lnTo>
                      <a:pt x="1105" y="1447"/>
                    </a:lnTo>
                    <a:lnTo>
                      <a:pt x="1107" y="1447"/>
                    </a:lnTo>
                    <a:lnTo>
                      <a:pt x="1109" y="1446"/>
                    </a:lnTo>
                    <a:lnTo>
                      <a:pt x="1112" y="1444"/>
                    </a:lnTo>
                    <a:lnTo>
                      <a:pt x="1114" y="1442"/>
                    </a:lnTo>
                    <a:lnTo>
                      <a:pt x="1116" y="1441"/>
                    </a:lnTo>
                    <a:lnTo>
                      <a:pt x="1118" y="1439"/>
                    </a:lnTo>
                    <a:lnTo>
                      <a:pt x="1118" y="1438"/>
                    </a:lnTo>
                    <a:lnTo>
                      <a:pt x="1120" y="1437"/>
                    </a:lnTo>
                    <a:lnTo>
                      <a:pt x="1121" y="1434"/>
                    </a:lnTo>
                    <a:lnTo>
                      <a:pt x="1127" y="1423"/>
                    </a:lnTo>
                    <a:lnTo>
                      <a:pt x="1127" y="1422"/>
                    </a:lnTo>
                    <a:lnTo>
                      <a:pt x="1129" y="1418"/>
                    </a:lnTo>
                    <a:lnTo>
                      <a:pt x="1132" y="1414"/>
                    </a:lnTo>
                    <a:lnTo>
                      <a:pt x="1140" y="1406"/>
                    </a:lnTo>
                    <a:lnTo>
                      <a:pt x="1141" y="1406"/>
                    </a:lnTo>
                    <a:lnTo>
                      <a:pt x="1143" y="1405"/>
                    </a:lnTo>
                    <a:lnTo>
                      <a:pt x="1145" y="1403"/>
                    </a:lnTo>
                    <a:lnTo>
                      <a:pt x="1145" y="1402"/>
                    </a:lnTo>
                    <a:lnTo>
                      <a:pt x="1147" y="1401"/>
                    </a:lnTo>
                    <a:lnTo>
                      <a:pt x="1148" y="1399"/>
                    </a:lnTo>
                    <a:lnTo>
                      <a:pt x="1150" y="1396"/>
                    </a:lnTo>
                    <a:lnTo>
                      <a:pt x="1150" y="1393"/>
                    </a:lnTo>
                    <a:lnTo>
                      <a:pt x="1151" y="1391"/>
                    </a:lnTo>
                    <a:lnTo>
                      <a:pt x="1154" y="1378"/>
                    </a:lnTo>
                    <a:lnTo>
                      <a:pt x="1154" y="1376"/>
                    </a:lnTo>
                    <a:lnTo>
                      <a:pt x="1157" y="1363"/>
                    </a:lnTo>
                    <a:lnTo>
                      <a:pt x="1158" y="1361"/>
                    </a:lnTo>
                    <a:lnTo>
                      <a:pt x="1160" y="1354"/>
                    </a:lnTo>
                    <a:lnTo>
                      <a:pt x="1162" y="1350"/>
                    </a:lnTo>
                    <a:lnTo>
                      <a:pt x="1168" y="1333"/>
                    </a:lnTo>
                    <a:lnTo>
                      <a:pt x="1170" y="1330"/>
                    </a:lnTo>
                    <a:lnTo>
                      <a:pt x="1174" y="1318"/>
                    </a:lnTo>
                    <a:lnTo>
                      <a:pt x="1174" y="1317"/>
                    </a:lnTo>
                    <a:lnTo>
                      <a:pt x="1176" y="1313"/>
                    </a:lnTo>
                    <a:lnTo>
                      <a:pt x="1176" y="1310"/>
                    </a:lnTo>
                    <a:lnTo>
                      <a:pt x="1177" y="1307"/>
                    </a:lnTo>
                    <a:lnTo>
                      <a:pt x="1177" y="1305"/>
                    </a:lnTo>
                    <a:lnTo>
                      <a:pt x="1176" y="1303"/>
                    </a:lnTo>
                    <a:lnTo>
                      <a:pt x="1176" y="1301"/>
                    </a:lnTo>
                    <a:lnTo>
                      <a:pt x="1175" y="1299"/>
                    </a:lnTo>
                    <a:lnTo>
                      <a:pt x="1175" y="1298"/>
                    </a:lnTo>
                    <a:lnTo>
                      <a:pt x="1172" y="1297"/>
                    </a:lnTo>
                    <a:lnTo>
                      <a:pt x="1171" y="1296"/>
                    </a:lnTo>
                    <a:lnTo>
                      <a:pt x="1169" y="1295"/>
                    </a:lnTo>
                    <a:lnTo>
                      <a:pt x="1168" y="1295"/>
                    </a:lnTo>
                    <a:lnTo>
                      <a:pt x="1161" y="1297"/>
                    </a:lnTo>
                    <a:lnTo>
                      <a:pt x="1158" y="1297"/>
                    </a:lnTo>
                    <a:lnTo>
                      <a:pt x="1156" y="1296"/>
                    </a:lnTo>
                    <a:lnTo>
                      <a:pt x="1154" y="1294"/>
                    </a:lnTo>
                    <a:lnTo>
                      <a:pt x="1154" y="1293"/>
                    </a:lnTo>
                    <a:lnTo>
                      <a:pt x="1153" y="1292"/>
                    </a:lnTo>
                    <a:lnTo>
                      <a:pt x="1152" y="1290"/>
                    </a:lnTo>
                    <a:lnTo>
                      <a:pt x="1152" y="1286"/>
                    </a:lnTo>
                    <a:lnTo>
                      <a:pt x="1155" y="1277"/>
                    </a:lnTo>
                    <a:lnTo>
                      <a:pt x="1158" y="1272"/>
                    </a:lnTo>
                    <a:lnTo>
                      <a:pt x="1166" y="1264"/>
                    </a:lnTo>
                    <a:lnTo>
                      <a:pt x="1175" y="1258"/>
                    </a:lnTo>
                    <a:lnTo>
                      <a:pt x="1183" y="1250"/>
                    </a:lnTo>
                    <a:lnTo>
                      <a:pt x="1186" y="1248"/>
                    </a:lnTo>
                    <a:lnTo>
                      <a:pt x="1187" y="1245"/>
                    </a:lnTo>
                    <a:lnTo>
                      <a:pt x="1200" y="1220"/>
                    </a:lnTo>
                    <a:lnTo>
                      <a:pt x="1201" y="1219"/>
                    </a:lnTo>
                    <a:lnTo>
                      <a:pt x="1234" y="1198"/>
                    </a:lnTo>
                    <a:lnTo>
                      <a:pt x="1244" y="1188"/>
                    </a:lnTo>
                    <a:lnTo>
                      <a:pt x="1256" y="1172"/>
                    </a:lnTo>
                    <a:lnTo>
                      <a:pt x="1257" y="1169"/>
                    </a:lnTo>
                    <a:lnTo>
                      <a:pt x="1258" y="1169"/>
                    </a:lnTo>
                    <a:lnTo>
                      <a:pt x="1262" y="1163"/>
                    </a:lnTo>
                    <a:lnTo>
                      <a:pt x="1263" y="1163"/>
                    </a:lnTo>
                    <a:lnTo>
                      <a:pt x="1270" y="1156"/>
                    </a:lnTo>
                    <a:lnTo>
                      <a:pt x="1271" y="1156"/>
                    </a:lnTo>
                    <a:lnTo>
                      <a:pt x="1273" y="1155"/>
                    </a:lnTo>
                    <a:lnTo>
                      <a:pt x="1274" y="1155"/>
                    </a:lnTo>
                    <a:lnTo>
                      <a:pt x="1273" y="1153"/>
                    </a:lnTo>
                    <a:lnTo>
                      <a:pt x="1273" y="1151"/>
                    </a:lnTo>
                    <a:lnTo>
                      <a:pt x="1272" y="1148"/>
                    </a:lnTo>
                    <a:lnTo>
                      <a:pt x="1268" y="1139"/>
                    </a:lnTo>
                    <a:lnTo>
                      <a:pt x="1261" y="1132"/>
                    </a:lnTo>
                    <a:lnTo>
                      <a:pt x="1259" y="1129"/>
                    </a:lnTo>
                    <a:lnTo>
                      <a:pt x="1258" y="1128"/>
                    </a:lnTo>
                    <a:lnTo>
                      <a:pt x="1258" y="1124"/>
                    </a:lnTo>
                    <a:lnTo>
                      <a:pt x="1260" y="1122"/>
                    </a:lnTo>
                    <a:lnTo>
                      <a:pt x="1263" y="1121"/>
                    </a:lnTo>
                    <a:lnTo>
                      <a:pt x="1263" y="1120"/>
                    </a:lnTo>
                    <a:lnTo>
                      <a:pt x="1273" y="1120"/>
                    </a:lnTo>
                    <a:lnTo>
                      <a:pt x="1277" y="1122"/>
                    </a:lnTo>
                    <a:lnTo>
                      <a:pt x="1278" y="1122"/>
                    </a:lnTo>
                    <a:lnTo>
                      <a:pt x="1280" y="1124"/>
                    </a:lnTo>
                    <a:lnTo>
                      <a:pt x="1282" y="1127"/>
                    </a:lnTo>
                    <a:lnTo>
                      <a:pt x="1286" y="1131"/>
                    </a:lnTo>
                    <a:lnTo>
                      <a:pt x="1286" y="1132"/>
                    </a:lnTo>
                    <a:lnTo>
                      <a:pt x="1287" y="1133"/>
                    </a:lnTo>
                    <a:lnTo>
                      <a:pt x="1288" y="1133"/>
                    </a:lnTo>
                    <a:lnTo>
                      <a:pt x="1291" y="1132"/>
                    </a:lnTo>
                    <a:lnTo>
                      <a:pt x="1292" y="1131"/>
                    </a:lnTo>
                    <a:lnTo>
                      <a:pt x="1292" y="1130"/>
                    </a:lnTo>
                    <a:lnTo>
                      <a:pt x="1294" y="1129"/>
                    </a:lnTo>
                    <a:lnTo>
                      <a:pt x="1295" y="1128"/>
                    </a:lnTo>
                    <a:lnTo>
                      <a:pt x="1294" y="1126"/>
                    </a:lnTo>
                    <a:lnTo>
                      <a:pt x="1292" y="1125"/>
                    </a:lnTo>
                    <a:lnTo>
                      <a:pt x="1287" y="1121"/>
                    </a:lnTo>
                    <a:lnTo>
                      <a:pt x="1281" y="1119"/>
                    </a:lnTo>
                    <a:lnTo>
                      <a:pt x="1279" y="1118"/>
                    </a:lnTo>
                    <a:lnTo>
                      <a:pt x="1271" y="1110"/>
                    </a:lnTo>
                    <a:lnTo>
                      <a:pt x="1270" y="1110"/>
                    </a:lnTo>
                    <a:lnTo>
                      <a:pt x="1270" y="1108"/>
                    </a:lnTo>
                    <a:lnTo>
                      <a:pt x="1269" y="1107"/>
                    </a:lnTo>
                    <a:lnTo>
                      <a:pt x="1269" y="1105"/>
                    </a:lnTo>
                    <a:lnTo>
                      <a:pt x="1268" y="1101"/>
                    </a:lnTo>
                    <a:lnTo>
                      <a:pt x="1268" y="1095"/>
                    </a:lnTo>
                    <a:lnTo>
                      <a:pt x="1269" y="1086"/>
                    </a:lnTo>
                    <a:lnTo>
                      <a:pt x="1268" y="1076"/>
                    </a:lnTo>
                    <a:lnTo>
                      <a:pt x="1267" y="1071"/>
                    </a:lnTo>
                    <a:lnTo>
                      <a:pt x="1266" y="1069"/>
                    </a:lnTo>
                    <a:lnTo>
                      <a:pt x="1265" y="1069"/>
                    </a:lnTo>
                    <a:lnTo>
                      <a:pt x="1265" y="1066"/>
                    </a:lnTo>
                    <a:lnTo>
                      <a:pt x="1264" y="1059"/>
                    </a:lnTo>
                    <a:lnTo>
                      <a:pt x="1264" y="1057"/>
                    </a:lnTo>
                    <a:lnTo>
                      <a:pt x="1265" y="1055"/>
                    </a:lnTo>
                    <a:lnTo>
                      <a:pt x="1265" y="1054"/>
                    </a:lnTo>
                    <a:lnTo>
                      <a:pt x="1266" y="1052"/>
                    </a:lnTo>
                    <a:lnTo>
                      <a:pt x="1268" y="1050"/>
                    </a:lnTo>
                    <a:lnTo>
                      <a:pt x="1269" y="1050"/>
                    </a:lnTo>
                    <a:lnTo>
                      <a:pt x="1273" y="1046"/>
                    </a:lnTo>
                    <a:lnTo>
                      <a:pt x="1279" y="1044"/>
                    </a:lnTo>
                    <a:lnTo>
                      <a:pt x="1286" y="1040"/>
                    </a:lnTo>
                    <a:lnTo>
                      <a:pt x="1288" y="1038"/>
                    </a:lnTo>
                    <a:lnTo>
                      <a:pt x="1290" y="1035"/>
                    </a:lnTo>
                    <a:lnTo>
                      <a:pt x="1290" y="1034"/>
                    </a:lnTo>
                    <a:lnTo>
                      <a:pt x="1292" y="1033"/>
                    </a:lnTo>
                    <a:lnTo>
                      <a:pt x="1292" y="1030"/>
                    </a:lnTo>
                    <a:lnTo>
                      <a:pt x="1291" y="1018"/>
                    </a:lnTo>
                    <a:lnTo>
                      <a:pt x="1291" y="1017"/>
                    </a:lnTo>
                    <a:lnTo>
                      <a:pt x="1290" y="1015"/>
                    </a:lnTo>
                    <a:lnTo>
                      <a:pt x="1289" y="1014"/>
                    </a:lnTo>
                    <a:lnTo>
                      <a:pt x="1284" y="1008"/>
                    </a:lnTo>
                    <a:lnTo>
                      <a:pt x="1283" y="1007"/>
                    </a:lnTo>
                    <a:lnTo>
                      <a:pt x="1283" y="996"/>
                    </a:lnTo>
                    <a:lnTo>
                      <a:pt x="1282" y="987"/>
                    </a:lnTo>
                    <a:lnTo>
                      <a:pt x="1278" y="972"/>
                    </a:lnTo>
                    <a:lnTo>
                      <a:pt x="1277" y="972"/>
                    </a:lnTo>
                    <a:lnTo>
                      <a:pt x="1275" y="971"/>
                    </a:lnTo>
                    <a:lnTo>
                      <a:pt x="1272" y="968"/>
                    </a:lnTo>
                    <a:lnTo>
                      <a:pt x="1271" y="968"/>
                    </a:lnTo>
                    <a:lnTo>
                      <a:pt x="1269" y="964"/>
                    </a:lnTo>
                    <a:lnTo>
                      <a:pt x="1269" y="960"/>
                    </a:lnTo>
                    <a:lnTo>
                      <a:pt x="1270" y="958"/>
                    </a:lnTo>
                    <a:lnTo>
                      <a:pt x="1270" y="956"/>
                    </a:lnTo>
                    <a:lnTo>
                      <a:pt x="1271" y="956"/>
                    </a:lnTo>
                    <a:lnTo>
                      <a:pt x="1272" y="954"/>
                    </a:lnTo>
                    <a:lnTo>
                      <a:pt x="1274" y="953"/>
                    </a:lnTo>
                    <a:lnTo>
                      <a:pt x="1275" y="952"/>
                    </a:lnTo>
                    <a:lnTo>
                      <a:pt x="1277" y="951"/>
                    </a:lnTo>
                    <a:lnTo>
                      <a:pt x="1294" y="939"/>
                    </a:lnTo>
                    <a:lnTo>
                      <a:pt x="1305" y="924"/>
                    </a:lnTo>
                    <a:lnTo>
                      <a:pt x="1307" y="922"/>
                    </a:lnTo>
                    <a:lnTo>
                      <a:pt x="1308" y="920"/>
                    </a:lnTo>
                    <a:lnTo>
                      <a:pt x="1309" y="919"/>
                    </a:lnTo>
                    <a:lnTo>
                      <a:pt x="1308" y="919"/>
                    </a:lnTo>
                    <a:lnTo>
                      <a:pt x="1308" y="917"/>
                    </a:lnTo>
                    <a:lnTo>
                      <a:pt x="1306" y="910"/>
                    </a:lnTo>
                    <a:lnTo>
                      <a:pt x="1302" y="906"/>
                    </a:lnTo>
                    <a:lnTo>
                      <a:pt x="1300" y="906"/>
                    </a:lnTo>
                    <a:lnTo>
                      <a:pt x="1300" y="905"/>
                    </a:lnTo>
                    <a:lnTo>
                      <a:pt x="1292" y="902"/>
                    </a:lnTo>
                    <a:lnTo>
                      <a:pt x="1291" y="902"/>
                    </a:lnTo>
                    <a:lnTo>
                      <a:pt x="1291" y="905"/>
                    </a:lnTo>
                    <a:lnTo>
                      <a:pt x="1290" y="906"/>
                    </a:lnTo>
                    <a:lnTo>
                      <a:pt x="1290" y="913"/>
                    </a:lnTo>
                    <a:lnTo>
                      <a:pt x="1287" y="922"/>
                    </a:lnTo>
                    <a:lnTo>
                      <a:pt x="1285" y="926"/>
                    </a:lnTo>
                    <a:lnTo>
                      <a:pt x="1283" y="928"/>
                    </a:lnTo>
                    <a:lnTo>
                      <a:pt x="1282" y="930"/>
                    </a:lnTo>
                    <a:lnTo>
                      <a:pt x="1280" y="932"/>
                    </a:lnTo>
                    <a:lnTo>
                      <a:pt x="1278" y="932"/>
                    </a:lnTo>
                    <a:lnTo>
                      <a:pt x="1276" y="931"/>
                    </a:lnTo>
                    <a:lnTo>
                      <a:pt x="1276" y="930"/>
                    </a:lnTo>
                    <a:lnTo>
                      <a:pt x="1275" y="930"/>
                    </a:lnTo>
                    <a:lnTo>
                      <a:pt x="1274" y="929"/>
                    </a:lnTo>
                    <a:lnTo>
                      <a:pt x="1274" y="927"/>
                    </a:lnTo>
                    <a:lnTo>
                      <a:pt x="1271" y="922"/>
                    </a:lnTo>
                    <a:lnTo>
                      <a:pt x="1269" y="916"/>
                    </a:lnTo>
                    <a:lnTo>
                      <a:pt x="1267" y="914"/>
                    </a:lnTo>
                    <a:lnTo>
                      <a:pt x="1267" y="913"/>
                    </a:lnTo>
                    <a:lnTo>
                      <a:pt x="1265" y="913"/>
                    </a:lnTo>
                    <a:lnTo>
                      <a:pt x="1257" y="910"/>
                    </a:lnTo>
                    <a:lnTo>
                      <a:pt x="1249" y="909"/>
                    </a:lnTo>
                    <a:lnTo>
                      <a:pt x="1246" y="909"/>
                    </a:lnTo>
                    <a:lnTo>
                      <a:pt x="1229" y="898"/>
                    </a:lnTo>
                    <a:lnTo>
                      <a:pt x="1228" y="897"/>
                    </a:lnTo>
                    <a:lnTo>
                      <a:pt x="1227" y="894"/>
                    </a:lnTo>
                    <a:lnTo>
                      <a:pt x="1225" y="892"/>
                    </a:lnTo>
                    <a:lnTo>
                      <a:pt x="1225" y="891"/>
                    </a:lnTo>
                    <a:lnTo>
                      <a:pt x="1224" y="891"/>
                    </a:lnTo>
                    <a:lnTo>
                      <a:pt x="1222" y="889"/>
                    </a:lnTo>
                    <a:lnTo>
                      <a:pt x="1216" y="885"/>
                    </a:lnTo>
                    <a:lnTo>
                      <a:pt x="1210" y="883"/>
                    </a:lnTo>
                    <a:lnTo>
                      <a:pt x="1208" y="883"/>
                    </a:lnTo>
                    <a:lnTo>
                      <a:pt x="1196" y="894"/>
                    </a:lnTo>
                    <a:lnTo>
                      <a:pt x="1193" y="898"/>
                    </a:lnTo>
                    <a:lnTo>
                      <a:pt x="1192" y="901"/>
                    </a:lnTo>
                    <a:lnTo>
                      <a:pt x="1190" y="905"/>
                    </a:lnTo>
                    <a:lnTo>
                      <a:pt x="1188" y="907"/>
                    </a:lnTo>
                    <a:lnTo>
                      <a:pt x="1188" y="908"/>
                    </a:lnTo>
                    <a:lnTo>
                      <a:pt x="1187" y="909"/>
                    </a:lnTo>
                    <a:lnTo>
                      <a:pt x="1184" y="912"/>
                    </a:lnTo>
                    <a:lnTo>
                      <a:pt x="1150" y="912"/>
                    </a:lnTo>
                    <a:lnTo>
                      <a:pt x="1142" y="909"/>
                    </a:lnTo>
                    <a:lnTo>
                      <a:pt x="1137" y="908"/>
                    </a:lnTo>
                    <a:lnTo>
                      <a:pt x="1120" y="901"/>
                    </a:lnTo>
                    <a:lnTo>
                      <a:pt x="1111" y="899"/>
                    </a:lnTo>
                    <a:lnTo>
                      <a:pt x="1110" y="899"/>
                    </a:lnTo>
                    <a:lnTo>
                      <a:pt x="1109" y="898"/>
                    </a:lnTo>
                    <a:lnTo>
                      <a:pt x="1098" y="895"/>
                    </a:lnTo>
                    <a:lnTo>
                      <a:pt x="1097" y="894"/>
                    </a:lnTo>
                    <a:lnTo>
                      <a:pt x="1096" y="894"/>
                    </a:lnTo>
                    <a:lnTo>
                      <a:pt x="1091" y="890"/>
                    </a:lnTo>
                    <a:lnTo>
                      <a:pt x="1090" y="890"/>
                    </a:lnTo>
                    <a:lnTo>
                      <a:pt x="1089" y="888"/>
                    </a:lnTo>
                    <a:lnTo>
                      <a:pt x="1088" y="888"/>
                    </a:lnTo>
                    <a:lnTo>
                      <a:pt x="1088" y="886"/>
                    </a:lnTo>
                    <a:lnTo>
                      <a:pt x="1077" y="874"/>
                    </a:lnTo>
                    <a:lnTo>
                      <a:pt x="1076" y="872"/>
                    </a:lnTo>
                    <a:lnTo>
                      <a:pt x="1056" y="849"/>
                    </a:lnTo>
                    <a:lnTo>
                      <a:pt x="1047" y="841"/>
                    </a:lnTo>
                    <a:lnTo>
                      <a:pt x="1047" y="840"/>
                    </a:lnTo>
                    <a:lnTo>
                      <a:pt x="1035" y="823"/>
                    </a:lnTo>
                    <a:lnTo>
                      <a:pt x="1028" y="819"/>
                    </a:lnTo>
                    <a:lnTo>
                      <a:pt x="1017" y="819"/>
                    </a:lnTo>
                    <a:lnTo>
                      <a:pt x="1009" y="820"/>
                    </a:lnTo>
                    <a:lnTo>
                      <a:pt x="1007" y="821"/>
                    </a:lnTo>
                    <a:lnTo>
                      <a:pt x="1004" y="821"/>
                    </a:lnTo>
                    <a:lnTo>
                      <a:pt x="999" y="823"/>
                    </a:lnTo>
                    <a:lnTo>
                      <a:pt x="997" y="825"/>
                    </a:lnTo>
                    <a:lnTo>
                      <a:pt x="995" y="825"/>
                    </a:lnTo>
                    <a:lnTo>
                      <a:pt x="994" y="827"/>
                    </a:lnTo>
                    <a:lnTo>
                      <a:pt x="993" y="827"/>
                    </a:lnTo>
                    <a:lnTo>
                      <a:pt x="993" y="833"/>
                    </a:lnTo>
                    <a:lnTo>
                      <a:pt x="992" y="836"/>
                    </a:lnTo>
                    <a:lnTo>
                      <a:pt x="992" y="842"/>
                    </a:lnTo>
                    <a:lnTo>
                      <a:pt x="991" y="845"/>
                    </a:lnTo>
                    <a:lnTo>
                      <a:pt x="991" y="847"/>
                    </a:lnTo>
                    <a:lnTo>
                      <a:pt x="989" y="850"/>
                    </a:lnTo>
                    <a:lnTo>
                      <a:pt x="987" y="852"/>
                    </a:lnTo>
                    <a:lnTo>
                      <a:pt x="985" y="853"/>
                    </a:lnTo>
                    <a:lnTo>
                      <a:pt x="984" y="855"/>
                    </a:lnTo>
                    <a:lnTo>
                      <a:pt x="980" y="856"/>
                    </a:lnTo>
                    <a:lnTo>
                      <a:pt x="980" y="857"/>
                    </a:lnTo>
                    <a:lnTo>
                      <a:pt x="978" y="857"/>
                    </a:lnTo>
                    <a:lnTo>
                      <a:pt x="977" y="858"/>
                    </a:lnTo>
                    <a:lnTo>
                      <a:pt x="970" y="858"/>
                    </a:lnTo>
                    <a:lnTo>
                      <a:pt x="970" y="857"/>
                    </a:lnTo>
                    <a:lnTo>
                      <a:pt x="964" y="854"/>
                    </a:lnTo>
                    <a:lnTo>
                      <a:pt x="962" y="852"/>
                    </a:lnTo>
                    <a:lnTo>
                      <a:pt x="961" y="850"/>
                    </a:lnTo>
                    <a:lnTo>
                      <a:pt x="960" y="850"/>
                    </a:lnTo>
                    <a:lnTo>
                      <a:pt x="960" y="849"/>
                    </a:lnTo>
                    <a:lnTo>
                      <a:pt x="959" y="848"/>
                    </a:lnTo>
                    <a:lnTo>
                      <a:pt x="959" y="847"/>
                    </a:lnTo>
                    <a:lnTo>
                      <a:pt x="958" y="845"/>
                    </a:lnTo>
                    <a:lnTo>
                      <a:pt x="958" y="837"/>
                    </a:lnTo>
                    <a:lnTo>
                      <a:pt x="960" y="832"/>
                    </a:lnTo>
                    <a:lnTo>
                      <a:pt x="960" y="831"/>
                    </a:lnTo>
                    <a:lnTo>
                      <a:pt x="962" y="829"/>
                    </a:lnTo>
                    <a:lnTo>
                      <a:pt x="962" y="818"/>
                    </a:lnTo>
                    <a:lnTo>
                      <a:pt x="961" y="817"/>
                    </a:lnTo>
                    <a:lnTo>
                      <a:pt x="959" y="814"/>
                    </a:lnTo>
                    <a:lnTo>
                      <a:pt x="956" y="811"/>
                    </a:lnTo>
                    <a:lnTo>
                      <a:pt x="954" y="810"/>
                    </a:lnTo>
                    <a:lnTo>
                      <a:pt x="953" y="809"/>
                    </a:lnTo>
                    <a:lnTo>
                      <a:pt x="953" y="808"/>
                    </a:lnTo>
                    <a:lnTo>
                      <a:pt x="947" y="797"/>
                    </a:lnTo>
                    <a:lnTo>
                      <a:pt x="946" y="794"/>
                    </a:lnTo>
                    <a:lnTo>
                      <a:pt x="946" y="789"/>
                    </a:lnTo>
                    <a:lnTo>
                      <a:pt x="947" y="786"/>
                    </a:lnTo>
                    <a:lnTo>
                      <a:pt x="947" y="783"/>
                    </a:lnTo>
                    <a:lnTo>
                      <a:pt x="945" y="779"/>
                    </a:lnTo>
                    <a:lnTo>
                      <a:pt x="945" y="777"/>
                    </a:lnTo>
                    <a:lnTo>
                      <a:pt x="942" y="774"/>
                    </a:lnTo>
                    <a:lnTo>
                      <a:pt x="938" y="774"/>
                    </a:lnTo>
                    <a:lnTo>
                      <a:pt x="937" y="775"/>
                    </a:lnTo>
                    <a:lnTo>
                      <a:pt x="935" y="776"/>
                    </a:lnTo>
                    <a:lnTo>
                      <a:pt x="931" y="780"/>
                    </a:lnTo>
                    <a:lnTo>
                      <a:pt x="930" y="780"/>
                    </a:lnTo>
                    <a:lnTo>
                      <a:pt x="928" y="782"/>
                    </a:lnTo>
                    <a:lnTo>
                      <a:pt x="926" y="783"/>
                    </a:lnTo>
                    <a:lnTo>
                      <a:pt x="925" y="784"/>
                    </a:lnTo>
                    <a:lnTo>
                      <a:pt x="918" y="784"/>
                    </a:lnTo>
                    <a:lnTo>
                      <a:pt x="917" y="783"/>
                    </a:lnTo>
                    <a:lnTo>
                      <a:pt x="916" y="781"/>
                    </a:lnTo>
                    <a:lnTo>
                      <a:pt x="915" y="781"/>
                    </a:lnTo>
                    <a:lnTo>
                      <a:pt x="914" y="778"/>
                    </a:lnTo>
                    <a:lnTo>
                      <a:pt x="911" y="774"/>
                    </a:lnTo>
                    <a:lnTo>
                      <a:pt x="910" y="773"/>
                    </a:lnTo>
                    <a:lnTo>
                      <a:pt x="910" y="772"/>
                    </a:lnTo>
                    <a:lnTo>
                      <a:pt x="909" y="770"/>
                    </a:lnTo>
                    <a:lnTo>
                      <a:pt x="909" y="767"/>
                    </a:lnTo>
                    <a:lnTo>
                      <a:pt x="903" y="761"/>
                    </a:lnTo>
                    <a:lnTo>
                      <a:pt x="897" y="757"/>
                    </a:lnTo>
                    <a:lnTo>
                      <a:pt x="875" y="755"/>
                    </a:lnTo>
                    <a:lnTo>
                      <a:pt x="874" y="754"/>
                    </a:lnTo>
                    <a:lnTo>
                      <a:pt x="860" y="747"/>
                    </a:lnTo>
                    <a:lnTo>
                      <a:pt x="857" y="744"/>
                    </a:lnTo>
                    <a:lnTo>
                      <a:pt x="855" y="741"/>
                    </a:lnTo>
                    <a:lnTo>
                      <a:pt x="855" y="740"/>
                    </a:lnTo>
                    <a:lnTo>
                      <a:pt x="854" y="737"/>
                    </a:lnTo>
                    <a:lnTo>
                      <a:pt x="853" y="736"/>
                    </a:lnTo>
                    <a:lnTo>
                      <a:pt x="851" y="732"/>
                    </a:lnTo>
                    <a:lnTo>
                      <a:pt x="850" y="731"/>
                    </a:lnTo>
                    <a:lnTo>
                      <a:pt x="849" y="731"/>
                    </a:lnTo>
                    <a:lnTo>
                      <a:pt x="841" y="723"/>
                    </a:lnTo>
                    <a:lnTo>
                      <a:pt x="824" y="712"/>
                    </a:lnTo>
                    <a:lnTo>
                      <a:pt x="823" y="711"/>
                    </a:lnTo>
                    <a:lnTo>
                      <a:pt x="821" y="710"/>
                    </a:lnTo>
                    <a:lnTo>
                      <a:pt x="810" y="700"/>
                    </a:lnTo>
                    <a:lnTo>
                      <a:pt x="810" y="699"/>
                    </a:lnTo>
                    <a:lnTo>
                      <a:pt x="806" y="681"/>
                    </a:lnTo>
                    <a:lnTo>
                      <a:pt x="806" y="673"/>
                    </a:lnTo>
                    <a:lnTo>
                      <a:pt x="807" y="672"/>
                    </a:lnTo>
                    <a:lnTo>
                      <a:pt x="810" y="668"/>
                    </a:lnTo>
                    <a:lnTo>
                      <a:pt x="810" y="666"/>
                    </a:lnTo>
                    <a:lnTo>
                      <a:pt x="809" y="664"/>
                    </a:lnTo>
                    <a:lnTo>
                      <a:pt x="809" y="663"/>
                    </a:lnTo>
                    <a:lnTo>
                      <a:pt x="805" y="652"/>
                    </a:lnTo>
                    <a:lnTo>
                      <a:pt x="803" y="650"/>
                    </a:lnTo>
                    <a:lnTo>
                      <a:pt x="801" y="650"/>
                    </a:lnTo>
                    <a:lnTo>
                      <a:pt x="801" y="649"/>
                    </a:lnTo>
                    <a:lnTo>
                      <a:pt x="795" y="649"/>
                    </a:lnTo>
                    <a:lnTo>
                      <a:pt x="791" y="648"/>
                    </a:lnTo>
                    <a:lnTo>
                      <a:pt x="790" y="648"/>
                    </a:lnTo>
                    <a:lnTo>
                      <a:pt x="785" y="647"/>
                    </a:lnTo>
                    <a:lnTo>
                      <a:pt x="785" y="646"/>
                    </a:lnTo>
                    <a:lnTo>
                      <a:pt x="784" y="645"/>
                    </a:lnTo>
                    <a:lnTo>
                      <a:pt x="783" y="643"/>
                    </a:lnTo>
                    <a:lnTo>
                      <a:pt x="783" y="641"/>
                    </a:lnTo>
                    <a:lnTo>
                      <a:pt x="784" y="638"/>
                    </a:lnTo>
                    <a:lnTo>
                      <a:pt x="784" y="636"/>
                    </a:lnTo>
                    <a:lnTo>
                      <a:pt x="785" y="635"/>
                    </a:lnTo>
                    <a:lnTo>
                      <a:pt x="786" y="635"/>
                    </a:lnTo>
                    <a:lnTo>
                      <a:pt x="787" y="634"/>
                    </a:lnTo>
                    <a:lnTo>
                      <a:pt x="789" y="630"/>
                    </a:lnTo>
                    <a:lnTo>
                      <a:pt x="791" y="628"/>
                    </a:lnTo>
                    <a:lnTo>
                      <a:pt x="793" y="620"/>
                    </a:lnTo>
                    <a:lnTo>
                      <a:pt x="795" y="606"/>
                    </a:lnTo>
                    <a:lnTo>
                      <a:pt x="791" y="602"/>
                    </a:lnTo>
                    <a:lnTo>
                      <a:pt x="790" y="600"/>
                    </a:lnTo>
                    <a:lnTo>
                      <a:pt x="786" y="596"/>
                    </a:lnTo>
                    <a:lnTo>
                      <a:pt x="786" y="595"/>
                    </a:lnTo>
                    <a:lnTo>
                      <a:pt x="780" y="577"/>
                    </a:lnTo>
                    <a:lnTo>
                      <a:pt x="762" y="565"/>
                    </a:lnTo>
                    <a:lnTo>
                      <a:pt x="761" y="566"/>
                    </a:lnTo>
                    <a:lnTo>
                      <a:pt x="760" y="566"/>
                    </a:lnTo>
                    <a:lnTo>
                      <a:pt x="758" y="567"/>
                    </a:lnTo>
                    <a:lnTo>
                      <a:pt x="755" y="570"/>
                    </a:lnTo>
                    <a:lnTo>
                      <a:pt x="755" y="571"/>
                    </a:lnTo>
                    <a:lnTo>
                      <a:pt x="751" y="577"/>
                    </a:lnTo>
                    <a:lnTo>
                      <a:pt x="750" y="577"/>
                    </a:lnTo>
                    <a:lnTo>
                      <a:pt x="750" y="578"/>
                    </a:lnTo>
                    <a:lnTo>
                      <a:pt x="748" y="578"/>
                    </a:lnTo>
                    <a:lnTo>
                      <a:pt x="747" y="577"/>
                    </a:lnTo>
                    <a:lnTo>
                      <a:pt x="743" y="567"/>
                    </a:lnTo>
                    <a:lnTo>
                      <a:pt x="739" y="552"/>
                    </a:lnTo>
                    <a:lnTo>
                      <a:pt x="739" y="551"/>
                    </a:lnTo>
                    <a:lnTo>
                      <a:pt x="738" y="537"/>
                    </a:lnTo>
                    <a:lnTo>
                      <a:pt x="736" y="533"/>
                    </a:lnTo>
                    <a:lnTo>
                      <a:pt x="736" y="532"/>
                    </a:lnTo>
                    <a:lnTo>
                      <a:pt x="734" y="532"/>
                    </a:lnTo>
                    <a:lnTo>
                      <a:pt x="734" y="533"/>
                    </a:lnTo>
                    <a:lnTo>
                      <a:pt x="730" y="533"/>
                    </a:lnTo>
                    <a:lnTo>
                      <a:pt x="726" y="537"/>
                    </a:lnTo>
                    <a:lnTo>
                      <a:pt x="724" y="541"/>
                    </a:lnTo>
                    <a:lnTo>
                      <a:pt x="723" y="542"/>
                    </a:lnTo>
                    <a:lnTo>
                      <a:pt x="723" y="545"/>
                    </a:lnTo>
                    <a:lnTo>
                      <a:pt x="724" y="546"/>
                    </a:lnTo>
                    <a:lnTo>
                      <a:pt x="724" y="547"/>
                    </a:lnTo>
                    <a:lnTo>
                      <a:pt x="727" y="556"/>
                    </a:lnTo>
                    <a:lnTo>
                      <a:pt x="730" y="559"/>
                    </a:lnTo>
                    <a:lnTo>
                      <a:pt x="732" y="559"/>
                    </a:lnTo>
                    <a:lnTo>
                      <a:pt x="735" y="562"/>
                    </a:lnTo>
                    <a:lnTo>
                      <a:pt x="733" y="564"/>
                    </a:lnTo>
                    <a:lnTo>
                      <a:pt x="733" y="565"/>
                    </a:lnTo>
                    <a:lnTo>
                      <a:pt x="732" y="566"/>
                    </a:lnTo>
                    <a:lnTo>
                      <a:pt x="729" y="568"/>
                    </a:lnTo>
                    <a:lnTo>
                      <a:pt x="726" y="571"/>
                    </a:lnTo>
                    <a:lnTo>
                      <a:pt x="724" y="572"/>
                    </a:lnTo>
                    <a:lnTo>
                      <a:pt x="718" y="572"/>
                    </a:lnTo>
                    <a:lnTo>
                      <a:pt x="717" y="571"/>
                    </a:lnTo>
                    <a:lnTo>
                      <a:pt x="716" y="571"/>
                    </a:lnTo>
                    <a:lnTo>
                      <a:pt x="714" y="569"/>
                    </a:lnTo>
                    <a:lnTo>
                      <a:pt x="713" y="568"/>
                    </a:lnTo>
                    <a:lnTo>
                      <a:pt x="713" y="567"/>
                    </a:lnTo>
                    <a:lnTo>
                      <a:pt x="713" y="565"/>
                    </a:lnTo>
                    <a:lnTo>
                      <a:pt x="707" y="549"/>
                    </a:lnTo>
                    <a:lnTo>
                      <a:pt x="698" y="540"/>
                    </a:lnTo>
                    <a:lnTo>
                      <a:pt x="693" y="531"/>
                    </a:lnTo>
                    <a:lnTo>
                      <a:pt x="692" y="528"/>
                    </a:lnTo>
                    <a:lnTo>
                      <a:pt x="691" y="523"/>
                    </a:lnTo>
                    <a:lnTo>
                      <a:pt x="691" y="519"/>
                    </a:lnTo>
                    <a:lnTo>
                      <a:pt x="697" y="497"/>
                    </a:lnTo>
                    <a:lnTo>
                      <a:pt x="686" y="488"/>
                    </a:lnTo>
                    <a:lnTo>
                      <a:pt x="686" y="486"/>
                    </a:lnTo>
                    <a:lnTo>
                      <a:pt x="685" y="486"/>
                    </a:lnTo>
                    <a:lnTo>
                      <a:pt x="675" y="478"/>
                    </a:lnTo>
                    <a:lnTo>
                      <a:pt x="672" y="477"/>
                    </a:lnTo>
                    <a:lnTo>
                      <a:pt x="670" y="475"/>
                    </a:lnTo>
                    <a:lnTo>
                      <a:pt x="664" y="472"/>
                    </a:lnTo>
                    <a:lnTo>
                      <a:pt x="663" y="471"/>
                    </a:lnTo>
                    <a:lnTo>
                      <a:pt x="657" y="462"/>
                    </a:lnTo>
                    <a:lnTo>
                      <a:pt x="655" y="453"/>
                    </a:lnTo>
                    <a:lnTo>
                      <a:pt x="656" y="452"/>
                    </a:lnTo>
                    <a:lnTo>
                      <a:pt x="659" y="447"/>
                    </a:lnTo>
                    <a:lnTo>
                      <a:pt x="663" y="437"/>
                    </a:lnTo>
                    <a:lnTo>
                      <a:pt x="663" y="432"/>
                    </a:lnTo>
                    <a:lnTo>
                      <a:pt x="661" y="430"/>
                    </a:lnTo>
                    <a:lnTo>
                      <a:pt x="661" y="429"/>
                    </a:lnTo>
                    <a:lnTo>
                      <a:pt x="647" y="429"/>
                    </a:lnTo>
                    <a:lnTo>
                      <a:pt x="643" y="425"/>
                    </a:lnTo>
                    <a:lnTo>
                      <a:pt x="642" y="422"/>
                    </a:lnTo>
                    <a:lnTo>
                      <a:pt x="641" y="414"/>
                    </a:lnTo>
                    <a:lnTo>
                      <a:pt x="641" y="413"/>
                    </a:lnTo>
                    <a:lnTo>
                      <a:pt x="642" y="412"/>
                    </a:lnTo>
                    <a:lnTo>
                      <a:pt x="645" y="412"/>
                    </a:lnTo>
                    <a:lnTo>
                      <a:pt x="652" y="402"/>
                    </a:lnTo>
                    <a:lnTo>
                      <a:pt x="653" y="402"/>
                    </a:lnTo>
                    <a:lnTo>
                      <a:pt x="654" y="401"/>
                    </a:lnTo>
                    <a:lnTo>
                      <a:pt x="655" y="398"/>
                    </a:lnTo>
                    <a:lnTo>
                      <a:pt x="655" y="396"/>
                    </a:lnTo>
                    <a:lnTo>
                      <a:pt x="653" y="395"/>
                    </a:lnTo>
                    <a:lnTo>
                      <a:pt x="652" y="393"/>
                    </a:lnTo>
                    <a:lnTo>
                      <a:pt x="651" y="393"/>
                    </a:lnTo>
                    <a:lnTo>
                      <a:pt x="643" y="390"/>
                    </a:lnTo>
                    <a:lnTo>
                      <a:pt x="630" y="382"/>
                    </a:lnTo>
                    <a:lnTo>
                      <a:pt x="629" y="381"/>
                    </a:lnTo>
                    <a:lnTo>
                      <a:pt x="629" y="380"/>
                    </a:lnTo>
                    <a:lnTo>
                      <a:pt x="628" y="379"/>
                    </a:lnTo>
                    <a:lnTo>
                      <a:pt x="628" y="373"/>
                    </a:lnTo>
                    <a:lnTo>
                      <a:pt x="629" y="373"/>
                    </a:lnTo>
                    <a:lnTo>
                      <a:pt x="629" y="370"/>
                    </a:lnTo>
                    <a:lnTo>
                      <a:pt x="632" y="364"/>
                    </a:lnTo>
                    <a:lnTo>
                      <a:pt x="634" y="356"/>
                    </a:lnTo>
                    <a:lnTo>
                      <a:pt x="635" y="354"/>
                    </a:lnTo>
                    <a:lnTo>
                      <a:pt x="635" y="353"/>
                    </a:lnTo>
                    <a:lnTo>
                      <a:pt x="634" y="352"/>
                    </a:lnTo>
                    <a:lnTo>
                      <a:pt x="632" y="346"/>
                    </a:lnTo>
                    <a:lnTo>
                      <a:pt x="631" y="345"/>
                    </a:lnTo>
                    <a:lnTo>
                      <a:pt x="626" y="337"/>
                    </a:lnTo>
                    <a:lnTo>
                      <a:pt x="625" y="337"/>
                    </a:lnTo>
                    <a:lnTo>
                      <a:pt x="624" y="335"/>
                    </a:lnTo>
                    <a:lnTo>
                      <a:pt x="606" y="314"/>
                    </a:lnTo>
                    <a:lnTo>
                      <a:pt x="604" y="314"/>
                    </a:lnTo>
                    <a:lnTo>
                      <a:pt x="604" y="313"/>
                    </a:lnTo>
                    <a:lnTo>
                      <a:pt x="601" y="311"/>
                    </a:lnTo>
                    <a:lnTo>
                      <a:pt x="600" y="311"/>
                    </a:lnTo>
                    <a:lnTo>
                      <a:pt x="599" y="309"/>
                    </a:lnTo>
                    <a:lnTo>
                      <a:pt x="598" y="309"/>
                    </a:lnTo>
                    <a:lnTo>
                      <a:pt x="598" y="307"/>
                    </a:lnTo>
                    <a:lnTo>
                      <a:pt x="597" y="306"/>
                    </a:lnTo>
                    <a:lnTo>
                      <a:pt x="597" y="303"/>
                    </a:lnTo>
                    <a:lnTo>
                      <a:pt x="599" y="295"/>
                    </a:lnTo>
                    <a:lnTo>
                      <a:pt x="600" y="294"/>
                    </a:lnTo>
                    <a:lnTo>
                      <a:pt x="604" y="292"/>
                    </a:lnTo>
                    <a:lnTo>
                      <a:pt x="607" y="291"/>
                    </a:lnTo>
                    <a:lnTo>
                      <a:pt x="621" y="271"/>
                    </a:lnTo>
                    <a:lnTo>
                      <a:pt x="618" y="267"/>
                    </a:lnTo>
                    <a:lnTo>
                      <a:pt x="614" y="267"/>
                    </a:lnTo>
                    <a:lnTo>
                      <a:pt x="612" y="266"/>
                    </a:lnTo>
                    <a:lnTo>
                      <a:pt x="609" y="256"/>
                    </a:lnTo>
                    <a:lnTo>
                      <a:pt x="606" y="236"/>
                    </a:lnTo>
                    <a:lnTo>
                      <a:pt x="606" y="224"/>
                    </a:lnTo>
                    <a:lnTo>
                      <a:pt x="607" y="223"/>
                    </a:lnTo>
                    <a:lnTo>
                      <a:pt x="607" y="221"/>
                    </a:lnTo>
                    <a:lnTo>
                      <a:pt x="608" y="219"/>
                    </a:lnTo>
                    <a:lnTo>
                      <a:pt x="609" y="218"/>
                    </a:lnTo>
                    <a:lnTo>
                      <a:pt x="617" y="208"/>
                    </a:lnTo>
                    <a:lnTo>
                      <a:pt x="618" y="207"/>
                    </a:lnTo>
                    <a:lnTo>
                      <a:pt x="624" y="187"/>
                    </a:lnTo>
                    <a:lnTo>
                      <a:pt x="624" y="183"/>
                    </a:lnTo>
                    <a:lnTo>
                      <a:pt x="625" y="183"/>
                    </a:lnTo>
                    <a:lnTo>
                      <a:pt x="626" y="180"/>
                    </a:lnTo>
                    <a:lnTo>
                      <a:pt x="624" y="167"/>
                    </a:lnTo>
                    <a:lnTo>
                      <a:pt x="618" y="158"/>
                    </a:lnTo>
                    <a:lnTo>
                      <a:pt x="618" y="157"/>
                    </a:lnTo>
                    <a:lnTo>
                      <a:pt x="619" y="148"/>
                    </a:lnTo>
                    <a:lnTo>
                      <a:pt x="619" y="147"/>
                    </a:lnTo>
                    <a:lnTo>
                      <a:pt x="623" y="143"/>
                    </a:lnTo>
                    <a:lnTo>
                      <a:pt x="625" y="142"/>
                    </a:lnTo>
                    <a:lnTo>
                      <a:pt x="626" y="141"/>
                    </a:lnTo>
                    <a:lnTo>
                      <a:pt x="629" y="141"/>
                    </a:lnTo>
                    <a:lnTo>
                      <a:pt x="630" y="140"/>
                    </a:lnTo>
                    <a:lnTo>
                      <a:pt x="630" y="138"/>
                    </a:lnTo>
                    <a:lnTo>
                      <a:pt x="631" y="136"/>
                    </a:lnTo>
                    <a:lnTo>
                      <a:pt x="632" y="129"/>
                    </a:lnTo>
                    <a:lnTo>
                      <a:pt x="632" y="128"/>
                    </a:lnTo>
                    <a:lnTo>
                      <a:pt x="628" y="130"/>
                    </a:lnTo>
                    <a:lnTo>
                      <a:pt x="626" y="131"/>
                    </a:lnTo>
                    <a:lnTo>
                      <a:pt x="626" y="130"/>
                    </a:lnTo>
                    <a:lnTo>
                      <a:pt x="610" y="116"/>
                    </a:lnTo>
                    <a:lnTo>
                      <a:pt x="604" y="113"/>
                    </a:lnTo>
                    <a:lnTo>
                      <a:pt x="594" y="113"/>
                    </a:lnTo>
                    <a:lnTo>
                      <a:pt x="592" y="111"/>
                    </a:lnTo>
                    <a:lnTo>
                      <a:pt x="591" y="96"/>
                    </a:lnTo>
                    <a:lnTo>
                      <a:pt x="591" y="95"/>
                    </a:lnTo>
                    <a:lnTo>
                      <a:pt x="592" y="89"/>
                    </a:lnTo>
                    <a:lnTo>
                      <a:pt x="593" y="89"/>
                    </a:lnTo>
                    <a:lnTo>
                      <a:pt x="597" y="84"/>
                    </a:lnTo>
                    <a:lnTo>
                      <a:pt x="599" y="75"/>
                    </a:lnTo>
                    <a:lnTo>
                      <a:pt x="594" y="54"/>
                    </a:lnTo>
                    <a:lnTo>
                      <a:pt x="594" y="53"/>
                    </a:lnTo>
                    <a:lnTo>
                      <a:pt x="600" y="46"/>
                    </a:lnTo>
                    <a:lnTo>
                      <a:pt x="599" y="43"/>
                    </a:lnTo>
                    <a:lnTo>
                      <a:pt x="583" y="33"/>
                    </a:lnTo>
                    <a:lnTo>
                      <a:pt x="570" y="28"/>
                    </a:lnTo>
                    <a:lnTo>
                      <a:pt x="569" y="27"/>
                    </a:lnTo>
                    <a:lnTo>
                      <a:pt x="566" y="25"/>
                    </a:lnTo>
                    <a:lnTo>
                      <a:pt x="541" y="24"/>
                    </a:lnTo>
                    <a:lnTo>
                      <a:pt x="536" y="26"/>
                    </a:lnTo>
                    <a:lnTo>
                      <a:pt x="535" y="31"/>
                    </a:lnTo>
                    <a:lnTo>
                      <a:pt x="538" y="43"/>
                    </a:lnTo>
                    <a:lnTo>
                      <a:pt x="538" y="50"/>
                    </a:lnTo>
                    <a:lnTo>
                      <a:pt x="535" y="60"/>
                    </a:lnTo>
                    <a:lnTo>
                      <a:pt x="534" y="61"/>
                    </a:lnTo>
                    <a:lnTo>
                      <a:pt x="516" y="68"/>
                    </a:lnTo>
                    <a:lnTo>
                      <a:pt x="514" y="70"/>
                    </a:lnTo>
                    <a:lnTo>
                      <a:pt x="511" y="71"/>
                    </a:lnTo>
                    <a:lnTo>
                      <a:pt x="510" y="72"/>
                    </a:lnTo>
                    <a:lnTo>
                      <a:pt x="509" y="72"/>
                    </a:lnTo>
                    <a:lnTo>
                      <a:pt x="498" y="70"/>
                    </a:lnTo>
                    <a:lnTo>
                      <a:pt x="463" y="54"/>
                    </a:lnTo>
                    <a:lnTo>
                      <a:pt x="463" y="53"/>
                    </a:lnTo>
                    <a:lnTo>
                      <a:pt x="462" y="53"/>
                    </a:lnTo>
                    <a:lnTo>
                      <a:pt x="459" y="50"/>
                    </a:lnTo>
                    <a:lnTo>
                      <a:pt x="454" y="47"/>
                    </a:lnTo>
                    <a:lnTo>
                      <a:pt x="453" y="46"/>
                    </a:lnTo>
                    <a:lnTo>
                      <a:pt x="452" y="44"/>
                    </a:lnTo>
                    <a:lnTo>
                      <a:pt x="452" y="36"/>
                    </a:lnTo>
                    <a:lnTo>
                      <a:pt x="450" y="25"/>
                    </a:lnTo>
                    <a:lnTo>
                      <a:pt x="446" y="13"/>
                    </a:lnTo>
                    <a:lnTo>
                      <a:pt x="444" y="3"/>
                    </a:lnTo>
                    <a:lnTo>
                      <a:pt x="443" y="0"/>
                    </a:lnTo>
                    <a:lnTo>
                      <a:pt x="440" y="1"/>
                    </a:lnTo>
                    <a:lnTo>
                      <a:pt x="434" y="4"/>
                    </a:lnTo>
                    <a:lnTo>
                      <a:pt x="424" y="11"/>
                    </a:lnTo>
                    <a:lnTo>
                      <a:pt x="423" y="11"/>
                    </a:lnTo>
                    <a:lnTo>
                      <a:pt x="414" y="16"/>
                    </a:lnTo>
                    <a:lnTo>
                      <a:pt x="413" y="16"/>
                    </a:lnTo>
                    <a:lnTo>
                      <a:pt x="407" y="19"/>
                    </a:lnTo>
                    <a:lnTo>
                      <a:pt x="397" y="2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9" name="Freeform 102">
                <a:extLst>
                  <a:ext uri="{FF2B5EF4-FFF2-40B4-BE49-F238E27FC236}">
                    <a16:creationId xmlns:a16="http://schemas.microsoft.com/office/drawing/2014/main" id="{62B7FA97-293C-4950-9FB3-4726930BC0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794"/>
                <a:ext cx="1" cy="0"/>
              </a:xfrm>
              <a:custGeom>
                <a:avLst/>
                <a:gdLst>
                  <a:gd name="T0" fmla="*/ 0 w 5"/>
                  <a:gd name="T1" fmla="*/ 1 h 1"/>
                  <a:gd name="T2" fmla="*/ 5 w 5"/>
                  <a:gd name="T3" fmla="*/ 0 h 1"/>
                  <a:gd name="T4" fmla="*/ 0 w 5"/>
                  <a:gd name="T5" fmla="*/ 0 h 1"/>
                  <a:gd name="T6" fmla="*/ 0 w 5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">
                    <a:moveTo>
                      <a:pt x="0" y="1"/>
                    </a:moveTo>
                    <a:lnTo>
                      <a:pt x="5" y="0"/>
                    </a:lnTo>
                    <a:lnTo>
                      <a:pt x="0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0" name="Freeform 103">
                <a:extLst>
                  <a:ext uri="{FF2B5EF4-FFF2-40B4-BE49-F238E27FC236}">
                    <a16:creationId xmlns:a16="http://schemas.microsoft.com/office/drawing/2014/main" id="{1B1169FC-5162-4AD1-BF85-E43388E7AE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0" y="797"/>
                <a:ext cx="1" cy="1"/>
              </a:xfrm>
              <a:custGeom>
                <a:avLst/>
                <a:gdLst>
                  <a:gd name="T0" fmla="*/ 0 w 6"/>
                  <a:gd name="T1" fmla="*/ 6 h 6"/>
                  <a:gd name="T2" fmla="*/ 1 w 6"/>
                  <a:gd name="T3" fmla="*/ 6 h 6"/>
                  <a:gd name="T4" fmla="*/ 6 w 6"/>
                  <a:gd name="T5" fmla="*/ 0 h 6"/>
                  <a:gd name="T6" fmla="*/ 0 w 6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1" y="6"/>
                    </a:lnTo>
                    <a:lnTo>
                      <a:pt x="6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1" name="Freeform 104">
                <a:extLst>
                  <a:ext uri="{FF2B5EF4-FFF2-40B4-BE49-F238E27FC236}">
                    <a16:creationId xmlns:a16="http://schemas.microsoft.com/office/drawing/2014/main" id="{F07BC276-A434-436D-A5A2-99BEA7CB67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2" y="834"/>
                <a:ext cx="0" cy="0"/>
              </a:xfrm>
              <a:custGeom>
                <a:avLst/>
                <a:gdLst>
                  <a:gd name="T0" fmla="*/ 0 w 2"/>
                  <a:gd name="T1" fmla="*/ 1 h 2"/>
                  <a:gd name="T2" fmla="*/ 1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  <a:gd name="T8" fmla="*/ 0 w 2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lnTo>
                      <a:pt x="1" y="2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2" name="Freeform 105">
                <a:extLst>
                  <a:ext uri="{FF2B5EF4-FFF2-40B4-BE49-F238E27FC236}">
                    <a16:creationId xmlns:a16="http://schemas.microsoft.com/office/drawing/2014/main" id="{48A6A7EF-86DA-46AB-BA9B-7BC8B654A4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" y="794"/>
                <a:ext cx="1" cy="0"/>
              </a:xfrm>
              <a:custGeom>
                <a:avLst/>
                <a:gdLst>
                  <a:gd name="T0" fmla="*/ 0 w 8"/>
                  <a:gd name="T1" fmla="*/ 5 h 5"/>
                  <a:gd name="T2" fmla="*/ 8 w 8"/>
                  <a:gd name="T3" fmla="*/ 0 h 5"/>
                  <a:gd name="T4" fmla="*/ 4 w 8"/>
                  <a:gd name="T5" fmla="*/ 2 h 5"/>
                  <a:gd name="T6" fmla="*/ 0 w 8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0" y="5"/>
                    </a:moveTo>
                    <a:lnTo>
                      <a:pt x="8" y="0"/>
                    </a:lnTo>
                    <a:lnTo>
                      <a:pt x="4" y="2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3" name="Freeform 106">
                <a:extLst>
                  <a:ext uri="{FF2B5EF4-FFF2-40B4-BE49-F238E27FC236}">
                    <a16:creationId xmlns:a16="http://schemas.microsoft.com/office/drawing/2014/main" id="{8E93A98A-63ED-4F9C-BC76-3634DBBA5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805"/>
                <a:ext cx="1" cy="0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0 w 2"/>
                  <a:gd name="T5" fmla="*/ 0 h 2"/>
                  <a:gd name="T6" fmla="*/ 0 w 2"/>
                  <a:gd name="T7" fmla="*/ 1 h 2"/>
                  <a:gd name="T8" fmla="*/ 1 w 2"/>
                  <a:gd name="T9" fmla="*/ 2 h 2"/>
                  <a:gd name="T10" fmla="*/ 2 w 2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4" name="Freeform 107">
                <a:extLst>
                  <a:ext uri="{FF2B5EF4-FFF2-40B4-BE49-F238E27FC236}">
                    <a16:creationId xmlns:a16="http://schemas.microsoft.com/office/drawing/2014/main" id="{1358646F-A610-4FF8-913B-C8F688F2D8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9" y="815"/>
                <a:ext cx="1" cy="0"/>
              </a:xfrm>
              <a:custGeom>
                <a:avLst/>
                <a:gdLst>
                  <a:gd name="T0" fmla="*/ 0 w 2"/>
                  <a:gd name="T1" fmla="*/ 1 h 2"/>
                  <a:gd name="T2" fmla="*/ 0 w 2"/>
                  <a:gd name="T3" fmla="*/ 2 h 2"/>
                  <a:gd name="T4" fmla="*/ 2 w 2"/>
                  <a:gd name="T5" fmla="*/ 0 h 2"/>
                  <a:gd name="T6" fmla="*/ 0 w 2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5" name="Freeform 108">
                <a:extLst>
                  <a:ext uri="{FF2B5EF4-FFF2-40B4-BE49-F238E27FC236}">
                    <a16:creationId xmlns:a16="http://schemas.microsoft.com/office/drawing/2014/main" id="{E322F62A-F805-4D6E-9E9F-A23E59E9F9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" y="838"/>
                <a:ext cx="0" cy="1"/>
              </a:xfrm>
              <a:custGeom>
                <a:avLst/>
                <a:gdLst>
                  <a:gd name="T0" fmla="*/ 3 w 5"/>
                  <a:gd name="T1" fmla="*/ 2 h 3"/>
                  <a:gd name="T2" fmla="*/ 0 w 5"/>
                  <a:gd name="T3" fmla="*/ 0 h 3"/>
                  <a:gd name="T4" fmla="*/ 3 w 5"/>
                  <a:gd name="T5" fmla="*/ 3 h 3"/>
                  <a:gd name="T6" fmla="*/ 5 w 5"/>
                  <a:gd name="T7" fmla="*/ 3 h 3"/>
                  <a:gd name="T8" fmla="*/ 3 w 5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3">
                    <a:moveTo>
                      <a:pt x="3" y="2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6" name="Freeform 109">
                <a:extLst>
                  <a:ext uri="{FF2B5EF4-FFF2-40B4-BE49-F238E27FC236}">
                    <a16:creationId xmlns:a16="http://schemas.microsoft.com/office/drawing/2014/main" id="{78CB1309-4E29-4BCB-BBB0-39506B0810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" y="874"/>
                <a:ext cx="0" cy="1"/>
              </a:xfrm>
              <a:custGeom>
                <a:avLst/>
                <a:gdLst>
                  <a:gd name="T0" fmla="*/ 1 w 2"/>
                  <a:gd name="T1" fmla="*/ 0 h 2"/>
                  <a:gd name="T2" fmla="*/ 0 w 2"/>
                  <a:gd name="T3" fmla="*/ 1 h 2"/>
                  <a:gd name="T4" fmla="*/ 1 w 2"/>
                  <a:gd name="T5" fmla="*/ 2 h 2"/>
                  <a:gd name="T6" fmla="*/ 2 w 2"/>
                  <a:gd name="T7" fmla="*/ 1 h 2"/>
                  <a:gd name="T8" fmla="*/ 1 w 2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2"/>
                    </a:lnTo>
                    <a:lnTo>
                      <a:pt x="2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7" name="Freeform 110">
                <a:extLst>
                  <a:ext uri="{FF2B5EF4-FFF2-40B4-BE49-F238E27FC236}">
                    <a16:creationId xmlns:a16="http://schemas.microsoft.com/office/drawing/2014/main" id="{56D1A723-6F62-4CE1-9081-ECDF53BFD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876"/>
                <a:ext cx="1" cy="1"/>
              </a:xfrm>
              <a:custGeom>
                <a:avLst/>
                <a:gdLst>
                  <a:gd name="T0" fmla="*/ 3 w 3"/>
                  <a:gd name="T1" fmla="*/ 2 h 3"/>
                  <a:gd name="T2" fmla="*/ 2 w 3"/>
                  <a:gd name="T3" fmla="*/ 0 h 3"/>
                  <a:gd name="T4" fmla="*/ 1 w 3"/>
                  <a:gd name="T5" fmla="*/ 1 h 3"/>
                  <a:gd name="T6" fmla="*/ 0 w 3"/>
                  <a:gd name="T7" fmla="*/ 1 h 3"/>
                  <a:gd name="T8" fmla="*/ 1 w 3"/>
                  <a:gd name="T9" fmla="*/ 3 h 3"/>
                  <a:gd name="T10" fmla="*/ 3 w 3"/>
                  <a:gd name="T11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3" y="2"/>
                    </a:move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8" name="Freeform 111">
                <a:extLst>
                  <a:ext uri="{FF2B5EF4-FFF2-40B4-BE49-F238E27FC236}">
                    <a16:creationId xmlns:a16="http://schemas.microsoft.com/office/drawing/2014/main" id="{5486059D-A660-4390-8F3E-BA5A7724BD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4" y="874"/>
                <a:ext cx="0" cy="0"/>
              </a:xfrm>
              <a:custGeom>
                <a:avLst/>
                <a:gdLst>
                  <a:gd name="T0" fmla="*/ 1 w 1"/>
                  <a:gd name="T1" fmla="*/ 1 h 2"/>
                  <a:gd name="T2" fmla="*/ 0 w 1"/>
                  <a:gd name="T3" fmla="*/ 0 h 2"/>
                  <a:gd name="T4" fmla="*/ 1 w 1"/>
                  <a:gd name="T5" fmla="*/ 2 h 2"/>
                  <a:gd name="T6" fmla="*/ 1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1"/>
                    </a:moveTo>
                    <a:lnTo>
                      <a:pt x="0" y="0"/>
                    </a:lnTo>
                    <a:lnTo>
                      <a:pt x="1" y="2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9" name="Freeform 112">
                <a:extLst>
                  <a:ext uri="{FF2B5EF4-FFF2-40B4-BE49-F238E27FC236}">
                    <a16:creationId xmlns:a16="http://schemas.microsoft.com/office/drawing/2014/main" id="{F360ED4C-DC17-48B7-9A64-F43789F2AE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2" y="875"/>
                <a:ext cx="1" cy="0"/>
              </a:xfrm>
              <a:custGeom>
                <a:avLst/>
                <a:gdLst>
                  <a:gd name="T0" fmla="*/ 1 w 1"/>
                  <a:gd name="T1" fmla="*/ 2 h 2"/>
                  <a:gd name="T2" fmla="*/ 0 w 1"/>
                  <a:gd name="T3" fmla="*/ 0 h 2"/>
                  <a:gd name="T4" fmla="*/ 0 w 1"/>
                  <a:gd name="T5" fmla="*/ 1 h 2"/>
                  <a:gd name="T6" fmla="*/ 1 w 1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0" name="Freeform 113">
                <a:extLst>
                  <a:ext uri="{FF2B5EF4-FFF2-40B4-BE49-F238E27FC236}">
                    <a16:creationId xmlns:a16="http://schemas.microsoft.com/office/drawing/2014/main" id="{C1B8ADC0-4641-43B9-8765-C9FB5A94E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" y="879"/>
                <a:ext cx="0" cy="1"/>
              </a:xfrm>
              <a:custGeom>
                <a:avLst/>
                <a:gdLst>
                  <a:gd name="T0" fmla="*/ 4 w 4"/>
                  <a:gd name="T1" fmla="*/ 5 h 5"/>
                  <a:gd name="T2" fmla="*/ 0 w 4"/>
                  <a:gd name="T3" fmla="*/ 0 h 5"/>
                  <a:gd name="T4" fmla="*/ 0 w 4"/>
                  <a:gd name="T5" fmla="*/ 1 h 5"/>
                  <a:gd name="T6" fmla="*/ 4 w 4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5">
                    <a:moveTo>
                      <a:pt x="4" y="5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4" y="5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1" name="Freeform 114">
                <a:extLst>
                  <a:ext uri="{FF2B5EF4-FFF2-40B4-BE49-F238E27FC236}">
                    <a16:creationId xmlns:a16="http://schemas.microsoft.com/office/drawing/2014/main" id="{89734DB5-3EC9-45D2-9523-62FDBAFD53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5" y="855"/>
                <a:ext cx="0" cy="0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0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2" name="Freeform 115">
                <a:extLst>
                  <a:ext uri="{FF2B5EF4-FFF2-40B4-BE49-F238E27FC236}">
                    <a16:creationId xmlns:a16="http://schemas.microsoft.com/office/drawing/2014/main" id="{429C2A1B-1424-4BC5-AAA1-38A3EC199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2" y="853"/>
                <a:ext cx="1" cy="1"/>
              </a:xfrm>
              <a:custGeom>
                <a:avLst/>
                <a:gdLst>
                  <a:gd name="T0" fmla="*/ 2 w 3"/>
                  <a:gd name="T1" fmla="*/ 0 h 2"/>
                  <a:gd name="T2" fmla="*/ 0 w 3"/>
                  <a:gd name="T3" fmla="*/ 0 h 2"/>
                  <a:gd name="T4" fmla="*/ 0 w 3"/>
                  <a:gd name="T5" fmla="*/ 2 h 2"/>
                  <a:gd name="T6" fmla="*/ 3 w 3"/>
                  <a:gd name="T7" fmla="*/ 2 h 2"/>
                  <a:gd name="T8" fmla="*/ 2 w 3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3" name="Freeform 116">
                <a:extLst>
                  <a:ext uri="{FF2B5EF4-FFF2-40B4-BE49-F238E27FC236}">
                    <a16:creationId xmlns:a16="http://schemas.microsoft.com/office/drawing/2014/main" id="{F20360BF-B82B-4799-B6D9-0321768F8D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" y="857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4" name="Freeform 117">
                <a:extLst>
                  <a:ext uri="{FF2B5EF4-FFF2-40B4-BE49-F238E27FC236}">
                    <a16:creationId xmlns:a16="http://schemas.microsoft.com/office/drawing/2014/main" id="{F4CEBD3D-DAE6-4B80-BFD5-FD2B947F02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" y="871"/>
                <a:ext cx="3" cy="1"/>
              </a:xfrm>
              <a:custGeom>
                <a:avLst/>
                <a:gdLst>
                  <a:gd name="T0" fmla="*/ 0 w 20"/>
                  <a:gd name="T1" fmla="*/ 6 h 6"/>
                  <a:gd name="T2" fmla="*/ 20 w 20"/>
                  <a:gd name="T3" fmla="*/ 0 h 6"/>
                  <a:gd name="T4" fmla="*/ 15 w 20"/>
                  <a:gd name="T5" fmla="*/ 1 h 6"/>
                  <a:gd name="T6" fmla="*/ 0 w 20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6">
                    <a:moveTo>
                      <a:pt x="0" y="6"/>
                    </a:moveTo>
                    <a:lnTo>
                      <a:pt x="20" y="0"/>
                    </a:lnTo>
                    <a:lnTo>
                      <a:pt x="15" y="1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5" name="Freeform 118">
                <a:extLst>
                  <a:ext uri="{FF2B5EF4-FFF2-40B4-BE49-F238E27FC236}">
                    <a16:creationId xmlns:a16="http://schemas.microsoft.com/office/drawing/2014/main" id="{41AD837D-546B-412A-8190-A608F0A21E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3" y="976"/>
                <a:ext cx="0" cy="0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1 w 1"/>
                  <a:gd name="T5" fmla="*/ 0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1" y="1"/>
                    </a:lnTo>
                    <a:lnTo>
                      <a:pt x="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6" name="Freeform 119">
                <a:extLst>
                  <a:ext uri="{FF2B5EF4-FFF2-40B4-BE49-F238E27FC236}">
                    <a16:creationId xmlns:a16="http://schemas.microsoft.com/office/drawing/2014/main" id="{562A1901-2D48-46DA-9E0A-5F2F946B6D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4" y="904"/>
                <a:ext cx="0" cy="0"/>
              </a:xfrm>
              <a:custGeom>
                <a:avLst/>
                <a:gdLst>
                  <a:gd name="T0" fmla="*/ 1 w 2"/>
                  <a:gd name="T1" fmla="*/ 1 h 1"/>
                  <a:gd name="T2" fmla="*/ 2 w 2"/>
                  <a:gd name="T3" fmla="*/ 0 h 1"/>
                  <a:gd name="T4" fmla="*/ 0 w 2"/>
                  <a:gd name="T5" fmla="*/ 1 h 1"/>
                  <a:gd name="T6" fmla="*/ 1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7" name="Freeform 120">
                <a:extLst>
                  <a:ext uri="{FF2B5EF4-FFF2-40B4-BE49-F238E27FC236}">
                    <a16:creationId xmlns:a16="http://schemas.microsoft.com/office/drawing/2014/main" id="{113A932C-E5D5-49E2-A778-49765821D1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5" y="904"/>
                <a:ext cx="1" cy="1"/>
              </a:xfrm>
              <a:custGeom>
                <a:avLst/>
                <a:gdLst>
                  <a:gd name="T0" fmla="*/ 0 w 3"/>
                  <a:gd name="T1" fmla="*/ 0 h 4"/>
                  <a:gd name="T2" fmla="*/ 3 w 3"/>
                  <a:gd name="T3" fmla="*/ 4 h 4"/>
                  <a:gd name="T4" fmla="*/ 2 w 3"/>
                  <a:gd name="T5" fmla="*/ 2 h 4"/>
                  <a:gd name="T6" fmla="*/ 0 w 3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4">
                    <a:moveTo>
                      <a:pt x="0" y="0"/>
                    </a:moveTo>
                    <a:lnTo>
                      <a:pt x="3" y="4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8" name="Freeform 121">
                <a:extLst>
                  <a:ext uri="{FF2B5EF4-FFF2-40B4-BE49-F238E27FC236}">
                    <a16:creationId xmlns:a16="http://schemas.microsoft.com/office/drawing/2014/main" id="{4406D482-601B-44AA-9DBF-ECB801426D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" y="910"/>
                <a:ext cx="1" cy="0"/>
              </a:xfrm>
              <a:custGeom>
                <a:avLst/>
                <a:gdLst>
                  <a:gd name="T0" fmla="*/ 3 w 3"/>
                  <a:gd name="T1" fmla="*/ 3 h 4"/>
                  <a:gd name="T2" fmla="*/ 0 w 3"/>
                  <a:gd name="T3" fmla="*/ 0 h 4"/>
                  <a:gd name="T4" fmla="*/ 3 w 3"/>
                  <a:gd name="T5" fmla="*/ 4 h 4"/>
                  <a:gd name="T6" fmla="*/ 3 w 3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4">
                    <a:moveTo>
                      <a:pt x="3" y="3"/>
                    </a:moveTo>
                    <a:lnTo>
                      <a:pt x="0" y="0"/>
                    </a:lnTo>
                    <a:lnTo>
                      <a:pt x="3" y="4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9" name="Freeform 122">
                <a:extLst>
                  <a:ext uri="{FF2B5EF4-FFF2-40B4-BE49-F238E27FC236}">
                    <a16:creationId xmlns:a16="http://schemas.microsoft.com/office/drawing/2014/main" id="{E38F0BBA-3D62-4174-99E6-04B70D3940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911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1 h 1"/>
                  <a:gd name="T4" fmla="*/ 0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lnTo>
                      <a:pt x="1" y="1"/>
                    </a:lnTo>
                    <a:lnTo>
                      <a:pt x="0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0" name="Freeform 123">
                <a:extLst>
                  <a:ext uri="{FF2B5EF4-FFF2-40B4-BE49-F238E27FC236}">
                    <a16:creationId xmlns:a16="http://schemas.microsoft.com/office/drawing/2014/main" id="{BF2475CE-9345-48EC-80B0-7E04B84A1E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915"/>
                <a:ext cx="0" cy="1"/>
              </a:xfrm>
              <a:custGeom>
                <a:avLst/>
                <a:gdLst>
                  <a:gd name="T0" fmla="*/ 2 w 2"/>
                  <a:gd name="T1" fmla="*/ 0 h 3"/>
                  <a:gd name="T2" fmla="*/ 1 w 2"/>
                  <a:gd name="T3" fmla="*/ 1 h 3"/>
                  <a:gd name="T4" fmla="*/ 0 w 2"/>
                  <a:gd name="T5" fmla="*/ 3 h 3"/>
                  <a:gd name="T6" fmla="*/ 2 w 2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1" y="1"/>
                    </a:lnTo>
                    <a:lnTo>
                      <a:pt x="0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1" name="Freeform 124">
                <a:extLst>
                  <a:ext uri="{FF2B5EF4-FFF2-40B4-BE49-F238E27FC236}">
                    <a16:creationId xmlns:a16="http://schemas.microsoft.com/office/drawing/2014/main" id="{C8F86937-2D65-42AE-A0A3-9F9591C697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2" y="930"/>
                <a:ext cx="1" cy="1"/>
              </a:xfrm>
              <a:custGeom>
                <a:avLst/>
                <a:gdLst>
                  <a:gd name="T0" fmla="*/ 1 w 3"/>
                  <a:gd name="T1" fmla="*/ 1 h 3"/>
                  <a:gd name="T2" fmla="*/ 0 w 3"/>
                  <a:gd name="T3" fmla="*/ 3 h 3"/>
                  <a:gd name="T4" fmla="*/ 3 w 3"/>
                  <a:gd name="T5" fmla="*/ 0 h 3"/>
                  <a:gd name="T6" fmla="*/ 1 w 3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1" y="1"/>
                    </a:moveTo>
                    <a:lnTo>
                      <a:pt x="0" y="3"/>
                    </a:lnTo>
                    <a:lnTo>
                      <a:pt x="3" y="0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2" name="Freeform 125">
                <a:extLst>
                  <a:ext uri="{FF2B5EF4-FFF2-40B4-BE49-F238E27FC236}">
                    <a16:creationId xmlns:a16="http://schemas.microsoft.com/office/drawing/2014/main" id="{28DD6BEB-F824-44A2-A5C6-7DFAF0431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924"/>
                <a:ext cx="0" cy="0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1 h 2"/>
                  <a:gd name="T6" fmla="*/ 1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lnTo>
                      <a:pt x="0" y="2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3" name="Freeform 126">
                <a:extLst>
                  <a:ext uri="{FF2B5EF4-FFF2-40B4-BE49-F238E27FC236}">
                    <a16:creationId xmlns:a16="http://schemas.microsoft.com/office/drawing/2014/main" id="{7EF0AAA7-D7D7-4738-82AF-E49DC51B1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953"/>
                <a:ext cx="0" cy="0"/>
              </a:xfrm>
              <a:custGeom>
                <a:avLst/>
                <a:gdLst>
                  <a:gd name="T0" fmla="*/ 0 w 6"/>
                  <a:gd name="T1" fmla="*/ 0 h 6"/>
                  <a:gd name="T2" fmla="*/ 6 w 6"/>
                  <a:gd name="T3" fmla="*/ 6 h 6"/>
                  <a:gd name="T4" fmla="*/ 1 w 6"/>
                  <a:gd name="T5" fmla="*/ 0 h 6"/>
                  <a:gd name="T6" fmla="*/ 0 w 6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lnTo>
                      <a:pt x="6" y="6"/>
                    </a:lnTo>
                    <a:lnTo>
                      <a:pt x="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4" name="Freeform 127">
                <a:extLst>
                  <a:ext uri="{FF2B5EF4-FFF2-40B4-BE49-F238E27FC236}">
                    <a16:creationId xmlns:a16="http://schemas.microsoft.com/office/drawing/2014/main" id="{D404407A-12FC-4DED-A19C-BE5845E7DA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" y="954"/>
                <a:ext cx="1" cy="1"/>
              </a:xfrm>
              <a:custGeom>
                <a:avLst/>
                <a:gdLst>
                  <a:gd name="T0" fmla="*/ 2 w 2"/>
                  <a:gd name="T1" fmla="*/ 1 h 2"/>
                  <a:gd name="T2" fmla="*/ 2 w 2"/>
                  <a:gd name="T3" fmla="*/ 0 h 2"/>
                  <a:gd name="T4" fmla="*/ 0 w 2"/>
                  <a:gd name="T5" fmla="*/ 2 h 2"/>
                  <a:gd name="T6" fmla="*/ 2 w 2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1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5" name="Freeform 128">
                <a:extLst>
                  <a:ext uri="{FF2B5EF4-FFF2-40B4-BE49-F238E27FC236}">
                    <a16:creationId xmlns:a16="http://schemas.microsoft.com/office/drawing/2014/main" id="{820E573C-1F38-4BE9-8BE6-650CF466C3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954"/>
                <a:ext cx="0" cy="1"/>
              </a:xfrm>
              <a:custGeom>
                <a:avLst/>
                <a:gdLst>
                  <a:gd name="T0" fmla="*/ 1 w 3"/>
                  <a:gd name="T1" fmla="*/ 0 h 2"/>
                  <a:gd name="T2" fmla="*/ 0 w 3"/>
                  <a:gd name="T3" fmla="*/ 0 h 2"/>
                  <a:gd name="T4" fmla="*/ 1 w 3"/>
                  <a:gd name="T5" fmla="*/ 1 h 2"/>
                  <a:gd name="T6" fmla="*/ 3 w 3"/>
                  <a:gd name="T7" fmla="*/ 2 h 2"/>
                  <a:gd name="T8" fmla="*/ 1 w 3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1" y="0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3" y="2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6" name="Freeform 129">
                <a:extLst>
                  <a:ext uri="{FF2B5EF4-FFF2-40B4-BE49-F238E27FC236}">
                    <a16:creationId xmlns:a16="http://schemas.microsoft.com/office/drawing/2014/main" id="{D92B4A08-C45C-4220-BBE8-8DC63F98F7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1" y="956"/>
                <a:ext cx="1" cy="1"/>
              </a:xfrm>
              <a:custGeom>
                <a:avLst/>
                <a:gdLst>
                  <a:gd name="T0" fmla="*/ 5 w 8"/>
                  <a:gd name="T1" fmla="*/ 5 h 7"/>
                  <a:gd name="T2" fmla="*/ 8 w 8"/>
                  <a:gd name="T3" fmla="*/ 7 h 7"/>
                  <a:gd name="T4" fmla="*/ 0 w 8"/>
                  <a:gd name="T5" fmla="*/ 0 h 7"/>
                  <a:gd name="T6" fmla="*/ 5 w 8"/>
                  <a:gd name="T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7">
                    <a:moveTo>
                      <a:pt x="5" y="5"/>
                    </a:moveTo>
                    <a:lnTo>
                      <a:pt x="8" y="7"/>
                    </a:lnTo>
                    <a:lnTo>
                      <a:pt x="0" y="0"/>
                    </a:lnTo>
                    <a:lnTo>
                      <a:pt x="5" y="5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7" name="Freeform 130">
                <a:extLst>
                  <a:ext uri="{FF2B5EF4-FFF2-40B4-BE49-F238E27FC236}">
                    <a16:creationId xmlns:a16="http://schemas.microsoft.com/office/drawing/2014/main" id="{173BFD5F-4B78-4C6D-8696-8C00F80BB8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959"/>
                <a:ext cx="0" cy="0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0 h 2"/>
                  <a:gd name="T4" fmla="*/ 0 w 1"/>
                  <a:gd name="T5" fmla="*/ 2 h 2"/>
                  <a:gd name="T6" fmla="*/ 1 w 1"/>
                  <a:gd name="T7" fmla="*/ 1 h 2"/>
                  <a:gd name="T8" fmla="*/ 1 w 1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8" name="Freeform 131">
                <a:extLst>
                  <a:ext uri="{FF2B5EF4-FFF2-40B4-BE49-F238E27FC236}">
                    <a16:creationId xmlns:a16="http://schemas.microsoft.com/office/drawing/2014/main" id="{DBDFCF84-8D84-4642-9F6A-20BD00287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926"/>
                <a:ext cx="0" cy="0"/>
              </a:xfrm>
              <a:custGeom>
                <a:avLst/>
                <a:gdLst>
                  <a:gd name="T0" fmla="*/ 2 w 2"/>
                  <a:gd name="T1" fmla="*/ 0 h 3"/>
                  <a:gd name="T2" fmla="*/ 0 w 2"/>
                  <a:gd name="T3" fmla="*/ 3 h 3"/>
                  <a:gd name="T4" fmla="*/ 1 w 2"/>
                  <a:gd name="T5" fmla="*/ 2 h 3"/>
                  <a:gd name="T6" fmla="*/ 2 w 2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1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9" name="Freeform 132">
                <a:extLst>
                  <a:ext uri="{FF2B5EF4-FFF2-40B4-BE49-F238E27FC236}">
                    <a16:creationId xmlns:a16="http://schemas.microsoft.com/office/drawing/2014/main" id="{C20CB5B2-0E82-4F69-A6AA-F229BD0594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5" y="939"/>
                <a:ext cx="1" cy="0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0" name="Freeform 133">
                <a:extLst>
                  <a:ext uri="{FF2B5EF4-FFF2-40B4-BE49-F238E27FC236}">
                    <a16:creationId xmlns:a16="http://schemas.microsoft.com/office/drawing/2014/main" id="{AF9D365B-6B05-4A0A-BC76-EB42B22612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8" y="1"/>
                <a:ext cx="111" cy="43"/>
              </a:xfrm>
              <a:custGeom>
                <a:avLst/>
                <a:gdLst>
                  <a:gd name="T0" fmla="*/ 230 w 774"/>
                  <a:gd name="T1" fmla="*/ 145 h 297"/>
                  <a:gd name="T2" fmla="*/ 313 w 774"/>
                  <a:gd name="T3" fmla="*/ 186 h 297"/>
                  <a:gd name="T4" fmla="*/ 358 w 774"/>
                  <a:gd name="T5" fmla="*/ 223 h 297"/>
                  <a:gd name="T6" fmla="*/ 369 w 774"/>
                  <a:gd name="T7" fmla="*/ 236 h 297"/>
                  <a:gd name="T8" fmla="*/ 377 w 774"/>
                  <a:gd name="T9" fmla="*/ 240 h 297"/>
                  <a:gd name="T10" fmla="*/ 422 w 774"/>
                  <a:gd name="T11" fmla="*/ 278 h 297"/>
                  <a:gd name="T12" fmla="*/ 433 w 774"/>
                  <a:gd name="T13" fmla="*/ 290 h 297"/>
                  <a:gd name="T14" fmla="*/ 451 w 774"/>
                  <a:gd name="T15" fmla="*/ 297 h 297"/>
                  <a:gd name="T16" fmla="*/ 472 w 774"/>
                  <a:gd name="T17" fmla="*/ 297 h 297"/>
                  <a:gd name="T18" fmla="*/ 513 w 774"/>
                  <a:gd name="T19" fmla="*/ 282 h 297"/>
                  <a:gd name="T20" fmla="*/ 611 w 774"/>
                  <a:gd name="T21" fmla="*/ 259 h 297"/>
                  <a:gd name="T22" fmla="*/ 631 w 774"/>
                  <a:gd name="T23" fmla="*/ 250 h 297"/>
                  <a:gd name="T24" fmla="*/ 639 w 774"/>
                  <a:gd name="T25" fmla="*/ 245 h 297"/>
                  <a:gd name="T26" fmla="*/ 646 w 774"/>
                  <a:gd name="T27" fmla="*/ 227 h 297"/>
                  <a:gd name="T28" fmla="*/ 651 w 774"/>
                  <a:gd name="T29" fmla="*/ 207 h 297"/>
                  <a:gd name="T30" fmla="*/ 677 w 774"/>
                  <a:gd name="T31" fmla="*/ 146 h 297"/>
                  <a:gd name="T32" fmla="*/ 676 w 774"/>
                  <a:gd name="T33" fmla="*/ 137 h 297"/>
                  <a:gd name="T34" fmla="*/ 653 w 774"/>
                  <a:gd name="T35" fmla="*/ 91 h 297"/>
                  <a:gd name="T36" fmla="*/ 653 w 774"/>
                  <a:gd name="T37" fmla="*/ 81 h 297"/>
                  <a:gd name="T38" fmla="*/ 654 w 774"/>
                  <a:gd name="T39" fmla="*/ 70 h 297"/>
                  <a:gd name="T40" fmla="*/ 696 w 774"/>
                  <a:gd name="T41" fmla="*/ 28 h 297"/>
                  <a:gd name="T42" fmla="*/ 703 w 774"/>
                  <a:gd name="T43" fmla="*/ 25 h 297"/>
                  <a:gd name="T44" fmla="*/ 737 w 774"/>
                  <a:gd name="T45" fmla="*/ 27 h 297"/>
                  <a:gd name="T46" fmla="*/ 757 w 774"/>
                  <a:gd name="T47" fmla="*/ 23 h 297"/>
                  <a:gd name="T48" fmla="*/ 762 w 774"/>
                  <a:gd name="T49" fmla="*/ 20 h 297"/>
                  <a:gd name="T50" fmla="*/ 774 w 774"/>
                  <a:gd name="T51" fmla="*/ 0 h 297"/>
                  <a:gd name="T52" fmla="*/ 11 w 774"/>
                  <a:gd name="T53" fmla="*/ 0 h 297"/>
                  <a:gd name="T54" fmla="*/ 3 w 774"/>
                  <a:gd name="T55" fmla="*/ 5 h 297"/>
                  <a:gd name="T56" fmla="*/ 0 w 774"/>
                  <a:gd name="T57" fmla="*/ 11 h 297"/>
                  <a:gd name="T58" fmla="*/ 4 w 774"/>
                  <a:gd name="T59" fmla="*/ 19 h 297"/>
                  <a:gd name="T60" fmla="*/ 9 w 774"/>
                  <a:gd name="T61" fmla="*/ 25 h 297"/>
                  <a:gd name="T62" fmla="*/ 13 w 774"/>
                  <a:gd name="T63" fmla="*/ 43 h 297"/>
                  <a:gd name="T64" fmla="*/ 11 w 774"/>
                  <a:gd name="T65" fmla="*/ 76 h 297"/>
                  <a:gd name="T66" fmla="*/ 12 w 774"/>
                  <a:gd name="T67" fmla="*/ 85 h 297"/>
                  <a:gd name="T68" fmla="*/ 18 w 774"/>
                  <a:gd name="T69" fmla="*/ 101 h 297"/>
                  <a:gd name="T70" fmla="*/ 28 w 774"/>
                  <a:gd name="T71" fmla="*/ 115 h 297"/>
                  <a:gd name="T72" fmla="*/ 43 w 774"/>
                  <a:gd name="T73" fmla="*/ 125 h 297"/>
                  <a:gd name="T74" fmla="*/ 50 w 774"/>
                  <a:gd name="T75" fmla="*/ 127 h 297"/>
                  <a:gd name="T76" fmla="*/ 68 w 774"/>
                  <a:gd name="T77" fmla="*/ 124 h 297"/>
                  <a:gd name="T78" fmla="*/ 84 w 774"/>
                  <a:gd name="T79" fmla="*/ 116 h 297"/>
                  <a:gd name="T80" fmla="*/ 93 w 774"/>
                  <a:gd name="T81" fmla="*/ 114 h 297"/>
                  <a:gd name="T82" fmla="*/ 124 w 774"/>
                  <a:gd name="T83" fmla="*/ 112 h 297"/>
                  <a:gd name="T84" fmla="*/ 162 w 774"/>
                  <a:gd name="T85" fmla="*/ 125 h 297"/>
                  <a:gd name="T86" fmla="*/ 182 w 774"/>
                  <a:gd name="T87" fmla="*/ 130 h 297"/>
                  <a:gd name="T88" fmla="*/ 230 w 774"/>
                  <a:gd name="T89" fmla="*/ 145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74" h="297">
                    <a:moveTo>
                      <a:pt x="230" y="145"/>
                    </a:moveTo>
                    <a:lnTo>
                      <a:pt x="313" y="186"/>
                    </a:lnTo>
                    <a:lnTo>
                      <a:pt x="358" y="223"/>
                    </a:lnTo>
                    <a:lnTo>
                      <a:pt x="369" y="236"/>
                    </a:lnTo>
                    <a:lnTo>
                      <a:pt x="377" y="240"/>
                    </a:lnTo>
                    <a:lnTo>
                      <a:pt x="422" y="278"/>
                    </a:lnTo>
                    <a:lnTo>
                      <a:pt x="433" y="290"/>
                    </a:lnTo>
                    <a:lnTo>
                      <a:pt x="451" y="297"/>
                    </a:lnTo>
                    <a:lnTo>
                      <a:pt x="472" y="297"/>
                    </a:lnTo>
                    <a:lnTo>
                      <a:pt x="513" y="282"/>
                    </a:lnTo>
                    <a:lnTo>
                      <a:pt x="611" y="259"/>
                    </a:lnTo>
                    <a:lnTo>
                      <a:pt x="631" y="250"/>
                    </a:lnTo>
                    <a:lnTo>
                      <a:pt x="639" y="245"/>
                    </a:lnTo>
                    <a:lnTo>
                      <a:pt x="646" y="227"/>
                    </a:lnTo>
                    <a:lnTo>
                      <a:pt x="651" y="207"/>
                    </a:lnTo>
                    <a:lnTo>
                      <a:pt x="677" y="146"/>
                    </a:lnTo>
                    <a:lnTo>
                      <a:pt x="676" y="137"/>
                    </a:lnTo>
                    <a:lnTo>
                      <a:pt x="653" y="91"/>
                    </a:lnTo>
                    <a:lnTo>
                      <a:pt x="653" y="81"/>
                    </a:lnTo>
                    <a:lnTo>
                      <a:pt x="654" y="70"/>
                    </a:lnTo>
                    <a:lnTo>
                      <a:pt x="696" y="28"/>
                    </a:lnTo>
                    <a:lnTo>
                      <a:pt x="703" y="25"/>
                    </a:lnTo>
                    <a:lnTo>
                      <a:pt x="737" y="27"/>
                    </a:lnTo>
                    <a:lnTo>
                      <a:pt x="757" y="23"/>
                    </a:lnTo>
                    <a:lnTo>
                      <a:pt x="762" y="20"/>
                    </a:lnTo>
                    <a:lnTo>
                      <a:pt x="774" y="0"/>
                    </a:lnTo>
                    <a:lnTo>
                      <a:pt x="11" y="0"/>
                    </a:lnTo>
                    <a:lnTo>
                      <a:pt x="3" y="5"/>
                    </a:lnTo>
                    <a:lnTo>
                      <a:pt x="0" y="11"/>
                    </a:lnTo>
                    <a:lnTo>
                      <a:pt x="4" y="19"/>
                    </a:lnTo>
                    <a:lnTo>
                      <a:pt x="9" y="25"/>
                    </a:lnTo>
                    <a:lnTo>
                      <a:pt x="13" y="43"/>
                    </a:lnTo>
                    <a:lnTo>
                      <a:pt x="11" y="76"/>
                    </a:lnTo>
                    <a:lnTo>
                      <a:pt x="12" y="85"/>
                    </a:lnTo>
                    <a:lnTo>
                      <a:pt x="18" y="101"/>
                    </a:lnTo>
                    <a:lnTo>
                      <a:pt x="28" y="115"/>
                    </a:lnTo>
                    <a:lnTo>
                      <a:pt x="43" y="125"/>
                    </a:lnTo>
                    <a:lnTo>
                      <a:pt x="50" y="127"/>
                    </a:lnTo>
                    <a:lnTo>
                      <a:pt x="68" y="124"/>
                    </a:lnTo>
                    <a:lnTo>
                      <a:pt x="84" y="116"/>
                    </a:lnTo>
                    <a:lnTo>
                      <a:pt x="93" y="114"/>
                    </a:lnTo>
                    <a:lnTo>
                      <a:pt x="124" y="112"/>
                    </a:lnTo>
                    <a:lnTo>
                      <a:pt x="162" y="125"/>
                    </a:lnTo>
                    <a:lnTo>
                      <a:pt x="182" y="130"/>
                    </a:lnTo>
                    <a:lnTo>
                      <a:pt x="230" y="14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1" name="Freeform 134">
                <a:extLst>
                  <a:ext uri="{FF2B5EF4-FFF2-40B4-BE49-F238E27FC236}">
                    <a16:creationId xmlns:a16="http://schemas.microsoft.com/office/drawing/2014/main" id="{E43758E6-D68A-4D50-8849-66B07DE814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6" y="1"/>
                <a:ext cx="868" cy="326"/>
              </a:xfrm>
              <a:custGeom>
                <a:avLst/>
                <a:gdLst>
                  <a:gd name="T0" fmla="*/ 1557 w 6076"/>
                  <a:gd name="T1" fmla="*/ 286 h 2279"/>
                  <a:gd name="T2" fmla="*/ 1476 w 6076"/>
                  <a:gd name="T3" fmla="*/ 707 h 2279"/>
                  <a:gd name="T4" fmla="*/ 1309 w 6076"/>
                  <a:gd name="T5" fmla="*/ 862 h 2279"/>
                  <a:gd name="T6" fmla="*/ 1220 w 6076"/>
                  <a:gd name="T7" fmla="*/ 990 h 2279"/>
                  <a:gd name="T8" fmla="*/ 1043 w 6076"/>
                  <a:gd name="T9" fmla="*/ 1149 h 2279"/>
                  <a:gd name="T10" fmla="*/ 924 w 6076"/>
                  <a:gd name="T11" fmla="*/ 1128 h 2279"/>
                  <a:gd name="T12" fmla="*/ 942 w 6076"/>
                  <a:gd name="T13" fmla="*/ 1273 h 2279"/>
                  <a:gd name="T14" fmla="*/ 855 w 6076"/>
                  <a:gd name="T15" fmla="*/ 1492 h 2279"/>
                  <a:gd name="T16" fmla="*/ 660 w 6076"/>
                  <a:gd name="T17" fmla="*/ 1572 h 2279"/>
                  <a:gd name="T18" fmla="*/ 575 w 6076"/>
                  <a:gd name="T19" fmla="*/ 1516 h 2279"/>
                  <a:gd name="T20" fmla="*/ 536 w 6076"/>
                  <a:gd name="T21" fmla="*/ 1547 h 2279"/>
                  <a:gd name="T22" fmla="*/ 387 w 6076"/>
                  <a:gd name="T23" fmla="*/ 1568 h 2279"/>
                  <a:gd name="T24" fmla="*/ 466 w 6076"/>
                  <a:gd name="T25" fmla="*/ 1641 h 2279"/>
                  <a:gd name="T26" fmla="*/ 412 w 6076"/>
                  <a:gd name="T27" fmla="*/ 1926 h 2279"/>
                  <a:gd name="T28" fmla="*/ 549 w 6076"/>
                  <a:gd name="T29" fmla="*/ 1880 h 2279"/>
                  <a:gd name="T30" fmla="*/ 595 w 6076"/>
                  <a:gd name="T31" fmla="*/ 1906 h 2279"/>
                  <a:gd name="T32" fmla="*/ 566 w 6076"/>
                  <a:gd name="T33" fmla="*/ 1924 h 2279"/>
                  <a:gd name="T34" fmla="*/ 581 w 6076"/>
                  <a:gd name="T35" fmla="*/ 1943 h 2279"/>
                  <a:gd name="T36" fmla="*/ 520 w 6076"/>
                  <a:gd name="T37" fmla="*/ 1993 h 2279"/>
                  <a:gd name="T38" fmla="*/ 495 w 6076"/>
                  <a:gd name="T39" fmla="*/ 2026 h 2279"/>
                  <a:gd name="T40" fmla="*/ 443 w 6076"/>
                  <a:gd name="T41" fmla="*/ 2081 h 2279"/>
                  <a:gd name="T42" fmla="*/ 486 w 6076"/>
                  <a:gd name="T43" fmla="*/ 2113 h 2279"/>
                  <a:gd name="T44" fmla="*/ 394 w 6076"/>
                  <a:gd name="T45" fmla="*/ 2123 h 2279"/>
                  <a:gd name="T46" fmla="*/ 391 w 6076"/>
                  <a:gd name="T47" fmla="*/ 2166 h 2279"/>
                  <a:gd name="T48" fmla="*/ 311 w 6076"/>
                  <a:gd name="T49" fmla="*/ 2161 h 2279"/>
                  <a:gd name="T50" fmla="*/ 318 w 6076"/>
                  <a:gd name="T51" fmla="*/ 2187 h 2279"/>
                  <a:gd name="T52" fmla="*/ 262 w 6076"/>
                  <a:gd name="T53" fmla="*/ 2196 h 2279"/>
                  <a:gd name="T54" fmla="*/ 172 w 6076"/>
                  <a:gd name="T55" fmla="*/ 2236 h 2279"/>
                  <a:gd name="T56" fmla="*/ 154 w 6076"/>
                  <a:gd name="T57" fmla="*/ 2223 h 2279"/>
                  <a:gd name="T58" fmla="*/ 4414 w 6076"/>
                  <a:gd name="T59" fmla="*/ 2273 h 2279"/>
                  <a:gd name="T60" fmla="*/ 4449 w 6076"/>
                  <a:gd name="T61" fmla="*/ 2138 h 2279"/>
                  <a:gd name="T62" fmla="*/ 4677 w 6076"/>
                  <a:gd name="T63" fmla="*/ 2069 h 2279"/>
                  <a:gd name="T64" fmla="*/ 4956 w 6076"/>
                  <a:gd name="T65" fmla="*/ 2026 h 2279"/>
                  <a:gd name="T66" fmla="*/ 5107 w 6076"/>
                  <a:gd name="T67" fmla="*/ 2136 h 2279"/>
                  <a:gd name="T68" fmla="*/ 5094 w 6076"/>
                  <a:gd name="T69" fmla="*/ 2183 h 2279"/>
                  <a:gd name="T70" fmla="*/ 5200 w 6076"/>
                  <a:gd name="T71" fmla="*/ 2212 h 2279"/>
                  <a:gd name="T72" fmla="*/ 5541 w 6076"/>
                  <a:gd name="T73" fmla="*/ 2260 h 2279"/>
                  <a:gd name="T74" fmla="*/ 5363 w 6076"/>
                  <a:gd name="T75" fmla="*/ 2180 h 2279"/>
                  <a:gd name="T76" fmla="*/ 5240 w 6076"/>
                  <a:gd name="T77" fmla="*/ 2069 h 2279"/>
                  <a:gd name="T78" fmla="*/ 5430 w 6076"/>
                  <a:gd name="T79" fmla="*/ 2008 h 2279"/>
                  <a:gd name="T80" fmla="*/ 5463 w 6076"/>
                  <a:gd name="T81" fmla="*/ 1998 h 2279"/>
                  <a:gd name="T82" fmla="*/ 5462 w 6076"/>
                  <a:gd name="T83" fmla="*/ 1894 h 2279"/>
                  <a:gd name="T84" fmla="*/ 5536 w 6076"/>
                  <a:gd name="T85" fmla="*/ 1906 h 2279"/>
                  <a:gd name="T86" fmla="*/ 5433 w 6076"/>
                  <a:gd name="T87" fmla="*/ 1848 h 2279"/>
                  <a:gd name="T88" fmla="*/ 5357 w 6076"/>
                  <a:gd name="T89" fmla="*/ 1960 h 2279"/>
                  <a:gd name="T90" fmla="*/ 5218 w 6076"/>
                  <a:gd name="T91" fmla="*/ 1999 h 2279"/>
                  <a:gd name="T92" fmla="*/ 5118 w 6076"/>
                  <a:gd name="T93" fmla="*/ 1960 h 2279"/>
                  <a:gd name="T94" fmla="*/ 4985 w 6076"/>
                  <a:gd name="T95" fmla="*/ 1822 h 2279"/>
                  <a:gd name="T96" fmla="*/ 4929 w 6076"/>
                  <a:gd name="T97" fmla="*/ 1809 h 2279"/>
                  <a:gd name="T98" fmla="*/ 4786 w 6076"/>
                  <a:gd name="T99" fmla="*/ 1855 h 2279"/>
                  <a:gd name="T100" fmla="*/ 4832 w 6076"/>
                  <a:gd name="T101" fmla="*/ 1691 h 2279"/>
                  <a:gd name="T102" fmla="*/ 4988 w 6076"/>
                  <a:gd name="T103" fmla="*/ 1648 h 2279"/>
                  <a:gd name="T104" fmla="*/ 5036 w 6076"/>
                  <a:gd name="T105" fmla="*/ 1531 h 2279"/>
                  <a:gd name="T106" fmla="*/ 5263 w 6076"/>
                  <a:gd name="T107" fmla="*/ 1398 h 2279"/>
                  <a:gd name="T108" fmla="*/ 5282 w 6076"/>
                  <a:gd name="T109" fmla="*/ 1421 h 2279"/>
                  <a:gd name="T110" fmla="*/ 5338 w 6076"/>
                  <a:gd name="T111" fmla="*/ 1440 h 2279"/>
                  <a:gd name="T112" fmla="*/ 5308 w 6076"/>
                  <a:gd name="T113" fmla="*/ 1288 h 2279"/>
                  <a:gd name="T114" fmla="*/ 5243 w 6076"/>
                  <a:gd name="T115" fmla="*/ 1226 h 2279"/>
                  <a:gd name="T116" fmla="*/ 5399 w 6076"/>
                  <a:gd name="T117" fmla="*/ 1053 h 2279"/>
                  <a:gd name="T118" fmla="*/ 5620 w 6076"/>
                  <a:gd name="T119" fmla="*/ 803 h 2279"/>
                  <a:gd name="T120" fmla="*/ 5692 w 6076"/>
                  <a:gd name="T121" fmla="*/ 715 h 2279"/>
                  <a:gd name="T122" fmla="*/ 6027 w 6076"/>
                  <a:gd name="T123" fmla="*/ 136 h 2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076" h="2279">
                    <a:moveTo>
                      <a:pt x="6027" y="136"/>
                    </a:moveTo>
                    <a:lnTo>
                      <a:pt x="6076" y="0"/>
                    </a:lnTo>
                    <a:lnTo>
                      <a:pt x="1701" y="0"/>
                    </a:lnTo>
                    <a:lnTo>
                      <a:pt x="1698" y="11"/>
                    </a:lnTo>
                    <a:lnTo>
                      <a:pt x="1644" y="122"/>
                    </a:lnTo>
                    <a:lnTo>
                      <a:pt x="1634" y="163"/>
                    </a:lnTo>
                    <a:lnTo>
                      <a:pt x="1634" y="168"/>
                    </a:lnTo>
                    <a:lnTo>
                      <a:pt x="1620" y="201"/>
                    </a:lnTo>
                    <a:lnTo>
                      <a:pt x="1610" y="214"/>
                    </a:lnTo>
                    <a:lnTo>
                      <a:pt x="1606" y="217"/>
                    </a:lnTo>
                    <a:lnTo>
                      <a:pt x="1595" y="227"/>
                    </a:lnTo>
                    <a:lnTo>
                      <a:pt x="1569" y="258"/>
                    </a:lnTo>
                    <a:lnTo>
                      <a:pt x="1562" y="271"/>
                    </a:lnTo>
                    <a:lnTo>
                      <a:pt x="1557" y="286"/>
                    </a:lnTo>
                    <a:lnTo>
                      <a:pt x="1552" y="296"/>
                    </a:lnTo>
                    <a:lnTo>
                      <a:pt x="1545" y="330"/>
                    </a:lnTo>
                    <a:lnTo>
                      <a:pt x="1544" y="378"/>
                    </a:lnTo>
                    <a:lnTo>
                      <a:pt x="1542" y="386"/>
                    </a:lnTo>
                    <a:lnTo>
                      <a:pt x="1542" y="405"/>
                    </a:lnTo>
                    <a:lnTo>
                      <a:pt x="1535" y="435"/>
                    </a:lnTo>
                    <a:lnTo>
                      <a:pt x="1531" y="526"/>
                    </a:lnTo>
                    <a:lnTo>
                      <a:pt x="1528" y="540"/>
                    </a:lnTo>
                    <a:lnTo>
                      <a:pt x="1506" y="587"/>
                    </a:lnTo>
                    <a:lnTo>
                      <a:pt x="1486" y="664"/>
                    </a:lnTo>
                    <a:lnTo>
                      <a:pt x="1486" y="665"/>
                    </a:lnTo>
                    <a:lnTo>
                      <a:pt x="1485" y="667"/>
                    </a:lnTo>
                    <a:lnTo>
                      <a:pt x="1476" y="702"/>
                    </a:lnTo>
                    <a:lnTo>
                      <a:pt x="1476" y="707"/>
                    </a:lnTo>
                    <a:lnTo>
                      <a:pt x="1473" y="721"/>
                    </a:lnTo>
                    <a:lnTo>
                      <a:pt x="1473" y="728"/>
                    </a:lnTo>
                    <a:lnTo>
                      <a:pt x="1462" y="779"/>
                    </a:lnTo>
                    <a:lnTo>
                      <a:pt x="1460" y="782"/>
                    </a:lnTo>
                    <a:lnTo>
                      <a:pt x="1458" y="787"/>
                    </a:lnTo>
                    <a:lnTo>
                      <a:pt x="1455" y="790"/>
                    </a:lnTo>
                    <a:lnTo>
                      <a:pt x="1450" y="793"/>
                    </a:lnTo>
                    <a:lnTo>
                      <a:pt x="1449" y="795"/>
                    </a:lnTo>
                    <a:lnTo>
                      <a:pt x="1439" y="802"/>
                    </a:lnTo>
                    <a:lnTo>
                      <a:pt x="1436" y="802"/>
                    </a:lnTo>
                    <a:lnTo>
                      <a:pt x="1380" y="827"/>
                    </a:lnTo>
                    <a:lnTo>
                      <a:pt x="1367" y="835"/>
                    </a:lnTo>
                    <a:lnTo>
                      <a:pt x="1324" y="853"/>
                    </a:lnTo>
                    <a:lnTo>
                      <a:pt x="1309" y="862"/>
                    </a:lnTo>
                    <a:lnTo>
                      <a:pt x="1308" y="863"/>
                    </a:lnTo>
                    <a:lnTo>
                      <a:pt x="1298" y="869"/>
                    </a:lnTo>
                    <a:lnTo>
                      <a:pt x="1285" y="882"/>
                    </a:lnTo>
                    <a:lnTo>
                      <a:pt x="1280" y="888"/>
                    </a:lnTo>
                    <a:lnTo>
                      <a:pt x="1278" y="894"/>
                    </a:lnTo>
                    <a:lnTo>
                      <a:pt x="1276" y="896"/>
                    </a:lnTo>
                    <a:lnTo>
                      <a:pt x="1275" y="898"/>
                    </a:lnTo>
                    <a:lnTo>
                      <a:pt x="1268" y="908"/>
                    </a:lnTo>
                    <a:lnTo>
                      <a:pt x="1259" y="915"/>
                    </a:lnTo>
                    <a:lnTo>
                      <a:pt x="1252" y="924"/>
                    </a:lnTo>
                    <a:lnTo>
                      <a:pt x="1248" y="927"/>
                    </a:lnTo>
                    <a:lnTo>
                      <a:pt x="1233" y="955"/>
                    </a:lnTo>
                    <a:lnTo>
                      <a:pt x="1226" y="980"/>
                    </a:lnTo>
                    <a:lnTo>
                      <a:pt x="1220" y="990"/>
                    </a:lnTo>
                    <a:lnTo>
                      <a:pt x="1210" y="1002"/>
                    </a:lnTo>
                    <a:lnTo>
                      <a:pt x="1163" y="1038"/>
                    </a:lnTo>
                    <a:lnTo>
                      <a:pt x="1160" y="1046"/>
                    </a:lnTo>
                    <a:lnTo>
                      <a:pt x="1143" y="1063"/>
                    </a:lnTo>
                    <a:lnTo>
                      <a:pt x="1133" y="1079"/>
                    </a:lnTo>
                    <a:lnTo>
                      <a:pt x="1121" y="1092"/>
                    </a:lnTo>
                    <a:lnTo>
                      <a:pt x="1094" y="1103"/>
                    </a:lnTo>
                    <a:lnTo>
                      <a:pt x="1088" y="1106"/>
                    </a:lnTo>
                    <a:lnTo>
                      <a:pt x="1084" y="1109"/>
                    </a:lnTo>
                    <a:lnTo>
                      <a:pt x="1082" y="1112"/>
                    </a:lnTo>
                    <a:lnTo>
                      <a:pt x="1076" y="1118"/>
                    </a:lnTo>
                    <a:lnTo>
                      <a:pt x="1052" y="1152"/>
                    </a:lnTo>
                    <a:lnTo>
                      <a:pt x="1042" y="1152"/>
                    </a:lnTo>
                    <a:lnTo>
                      <a:pt x="1043" y="1149"/>
                    </a:lnTo>
                    <a:lnTo>
                      <a:pt x="1038" y="1124"/>
                    </a:lnTo>
                    <a:lnTo>
                      <a:pt x="1005" y="1099"/>
                    </a:lnTo>
                    <a:lnTo>
                      <a:pt x="1002" y="1098"/>
                    </a:lnTo>
                    <a:lnTo>
                      <a:pt x="993" y="1101"/>
                    </a:lnTo>
                    <a:lnTo>
                      <a:pt x="966" y="1115"/>
                    </a:lnTo>
                    <a:lnTo>
                      <a:pt x="956" y="1115"/>
                    </a:lnTo>
                    <a:lnTo>
                      <a:pt x="946" y="1112"/>
                    </a:lnTo>
                    <a:lnTo>
                      <a:pt x="929" y="1109"/>
                    </a:lnTo>
                    <a:lnTo>
                      <a:pt x="921" y="1109"/>
                    </a:lnTo>
                    <a:lnTo>
                      <a:pt x="891" y="1116"/>
                    </a:lnTo>
                    <a:lnTo>
                      <a:pt x="887" y="1125"/>
                    </a:lnTo>
                    <a:lnTo>
                      <a:pt x="887" y="1132"/>
                    </a:lnTo>
                    <a:lnTo>
                      <a:pt x="910" y="1132"/>
                    </a:lnTo>
                    <a:lnTo>
                      <a:pt x="924" y="1128"/>
                    </a:lnTo>
                    <a:lnTo>
                      <a:pt x="979" y="1132"/>
                    </a:lnTo>
                    <a:lnTo>
                      <a:pt x="996" y="1128"/>
                    </a:lnTo>
                    <a:lnTo>
                      <a:pt x="999" y="1135"/>
                    </a:lnTo>
                    <a:lnTo>
                      <a:pt x="1002" y="1145"/>
                    </a:lnTo>
                    <a:lnTo>
                      <a:pt x="998" y="1154"/>
                    </a:lnTo>
                    <a:lnTo>
                      <a:pt x="993" y="1160"/>
                    </a:lnTo>
                    <a:lnTo>
                      <a:pt x="979" y="1167"/>
                    </a:lnTo>
                    <a:lnTo>
                      <a:pt x="976" y="1170"/>
                    </a:lnTo>
                    <a:lnTo>
                      <a:pt x="952" y="1207"/>
                    </a:lnTo>
                    <a:lnTo>
                      <a:pt x="947" y="1220"/>
                    </a:lnTo>
                    <a:lnTo>
                      <a:pt x="946" y="1232"/>
                    </a:lnTo>
                    <a:lnTo>
                      <a:pt x="940" y="1256"/>
                    </a:lnTo>
                    <a:lnTo>
                      <a:pt x="940" y="1266"/>
                    </a:lnTo>
                    <a:lnTo>
                      <a:pt x="942" y="1273"/>
                    </a:lnTo>
                    <a:lnTo>
                      <a:pt x="973" y="1299"/>
                    </a:lnTo>
                    <a:lnTo>
                      <a:pt x="988" y="1307"/>
                    </a:lnTo>
                    <a:lnTo>
                      <a:pt x="990" y="1312"/>
                    </a:lnTo>
                    <a:lnTo>
                      <a:pt x="996" y="1322"/>
                    </a:lnTo>
                    <a:lnTo>
                      <a:pt x="996" y="1335"/>
                    </a:lnTo>
                    <a:lnTo>
                      <a:pt x="989" y="1354"/>
                    </a:lnTo>
                    <a:lnTo>
                      <a:pt x="980" y="1362"/>
                    </a:lnTo>
                    <a:lnTo>
                      <a:pt x="970" y="1378"/>
                    </a:lnTo>
                    <a:lnTo>
                      <a:pt x="933" y="1421"/>
                    </a:lnTo>
                    <a:lnTo>
                      <a:pt x="917" y="1444"/>
                    </a:lnTo>
                    <a:lnTo>
                      <a:pt x="898" y="1462"/>
                    </a:lnTo>
                    <a:lnTo>
                      <a:pt x="885" y="1470"/>
                    </a:lnTo>
                    <a:lnTo>
                      <a:pt x="877" y="1479"/>
                    </a:lnTo>
                    <a:lnTo>
                      <a:pt x="855" y="1492"/>
                    </a:lnTo>
                    <a:lnTo>
                      <a:pt x="855" y="1493"/>
                    </a:lnTo>
                    <a:lnTo>
                      <a:pt x="854" y="1493"/>
                    </a:lnTo>
                    <a:lnTo>
                      <a:pt x="784" y="1528"/>
                    </a:lnTo>
                    <a:lnTo>
                      <a:pt x="772" y="1536"/>
                    </a:lnTo>
                    <a:lnTo>
                      <a:pt x="771" y="1539"/>
                    </a:lnTo>
                    <a:lnTo>
                      <a:pt x="763" y="1543"/>
                    </a:lnTo>
                    <a:lnTo>
                      <a:pt x="742" y="1558"/>
                    </a:lnTo>
                    <a:lnTo>
                      <a:pt x="740" y="1558"/>
                    </a:lnTo>
                    <a:lnTo>
                      <a:pt x="735" y="1560"/>
                    </a:lnTo>
                    <a:lnTo>
                      <a:pt x="733" y="1560"/>
                    </a:lnTo>
                    <a:lnTo>
                      <a:pt x="733" y="1562"/>
                    </a:lnTo>
                    <a:lnTo>
                      <a:pt x="722" y="1566"/>
                    </a:lnTo>
                    <a:lnTo>
                      <a:pt x="709" y="1569"/>
                    </a:lnTo>
                    <a:lnTo>
                      <a:pt x="660" y="1572"/>
                    </a:lnTo>
                    <a:lnTo>
                      <a:pt x="638" y="1576"/>
                    </a:lnTo>
                    <a:lnTo>
                      <a:pt x="619" y="1576"/>
                    </a:lnTo>
                    <a:lnTo>
                      <a:pt x="604" y="1579"/>
                    </a:lnTo>
                    <a:lnTo>
                      <a:pt x="592" y="1579"/>
                    </a:lnTo>
                    <a:lnTo>
                      <a:pt x="583" y="1576"/>
                    </a:lnTo>
                    <a:lnTo>
                      <a:pt x="579" y="1560"/>
                    </a:lnTo>
                    <a:lnTo>
                      <a:pt x="579" y="1546"/>
                    </a:lnTo>
                    <a:lnTo>
                      <a:pt x="578" y="1543"/>
                    </a:lnTo>
                    <a:lnTo>
                      <a:pt x="578" y="1539"/>
                    </a:lnTo>
                    <a:lnTo>
                      <a:pt x="572" y="1523"/>
                    </a:lnTo>
                    <a:lnTo>
                      <a:pt x="572" y="1522"/>
                    </a:lnTo>
                    <a:lnTo>
                      <a:pt x="565" y="1509"/>
                    </a:lnTo>
                    <a:lnTo>
                      <a:pt x="570" y="1512"/>
                    </a:lnTo>
                    <a:lnTo>
                      <a:pt x="575" y="1516"/>
                    </a:lnTo>
                    <a:lnTo>
                      <a:pt x="581" y="1523"/>
                    </a:lnTo>
                    <a:lnTo>
                      <a:pt x="581" y="1521"/>
                    </a:lnTo>
                    <a:lnTo>
                      <a:pt x="575" y="1512"/>
                    </a:lnTo>
                    <a:lnTo>
                      <a:pt x="573" y="1510"/>
                    </a:lnTo>
                    <a:lnTo>
                      <a:pt x="569" y="1510"/>
                    </a:lnTo>
                    <a:lnTo>
                      <a:pt x="565" y="1508"/>
                    </a:lnTo>
                    <a:lnTo>
                      <a:pt x="562" y="1508"/>
                    </a:lnTo>
                    <a:lnTo>
                      <a:pt x="558" y="1503"/>
                    </a:lnTo>
                    <a:lnTo>
                      <a:pt x="556" y="1497"/>
                    </a:lnTo>
                    <a:lnTo>
                      <a:pt x="552" y="1493"/>
                    </a:lnTo>
                    <a:lnTo>
                      <a:pt x="539" y="1495"/>
                    </a:lnTo>
                    <a:lnTo>
                      <a:pt x="544" y="1509"/>
                    </a:lnTo>
                    <a:lnTo>
                      <a:pt x="539" y="1522"/>
                    </a:lnTo>
                    <a:lnTo>
                      <a:pt x="536" y="1547"/>
                    </a:lnTo>
                    <a:lnTo>
                      <a:pt x="533" y="1549"/>
                    </a:lnTo>
                    <a:lnTo>
                      <a:pt x="518" y="1552"/>
                    </a:lnTo>
                    <a:lnTo>
                      <a:pt x="510" y="1552"/>
                    </a:lnTo>
                    <a:lnTo>
                      <a:pt x="497" y="1550"/>
                    </a:lnTo>
                    <a:lnTo>
                      <a:pt x="495" y="1550"/>
                    </a:lnTo>
                    <a:lnTo>
                      <a:pt x="482" y="1558"/>
                    </a:lnTo>
                    <a:lnTo>
                      <a:pt x="479" y="1563"/>
                    </a:lnTo>
                    <a:lnTo>
                      <a:pt x="477" y="1568"/>
                    </a:lnTo>
                    <a:lnTo>
                      <a:pt x="474" y="1571"/>
                    </a:lnTo>
                    <a:lnTo>
                      <a:pt x="466" y="1571"/>
                    </a:lnTo>
                    <a:lnTo>
                      <a:pt x="450" y="1569"/>
                    </a:lnTo>
                    <a:lnTo>
                      <a:pt x="438" y="1566"/>
                    </a:lnTo>
                    <a:lnTo>
                      <a:pt x="414" y="1565"/>
                    </a:lnTo>
                    <a:lnTo>
                      <a:pt x="387" y="1568"/>
                    </a:lnTo>
                    <a:lnTo>
                      <a:pt x="368" y="1591"/>
                    </a:lnTo>
                    <a:lnTo>
                      <a:pt x="348" y="1605"/>
                    </a:lnTo>
                    <a:lnTo>
                      <a:pt x="336" y="1611"/>
                    </a:lnTo>
                    <a:lnTo>
                      <a:pt x="319" y="1625"/>
                    </a:lnTo>
                    <a:lnTo>
                      <a:pt x="336" y="1650"/>
                    </a:lnTo>
                    <a:lnTo>
                      <a:pt x="351" y="1640"/>
                    </a:lnTo>
                    <a:lnTo>
                      <a:pt x="366" y="1627"/>
                    </a:lnTo>
                    <a:lnTo>
                      <a:pt x="375" y="1624"/>
                    </a:lnTo>
                    <a:lnTo>
                      <a:pt x="397" y="1624"/>
                    </a:lnTo>
                    <a:lnTo>
                      <a:pt x="408" y="1621"/>
                    </a:lnTo>
                    <a:lnTo>
                      <a:pt x="423" y="1624"/>
                    </a:lnTo>
                    <a:lnTo>
                      <a:pt x="446" y="1632"/>
                    </a:lnTo>
                    <a:lnTo>
                      <a:pt x="459" y="1635"/>
                    </a:lnTo>
                    <a:lnTo>
                      <a:pt x="466" y="1641"/>
                    </a:lnTo>
                    <a:lnTo>
                      <a:pt x="482" y="1658"/>
                    </a:lnTo>
                    <a:lnTo>
                      <a:pt x="484" y="1699"/>
                    </a:lnTo>
                    <a:lnTo>
                      <a:pt x="496" y="1759"/>
                    </a:lnTo>
                    <a:lnTo>
                      <a:pt x="486" y="1795"/>
                    </a:lnTo>
                    <a:lnTo>
                      <a:pt x="473" y="1870"/>
                    </a:lnTo>
                    <a:lnTo>
                      <a:pt x="476" y="1875"/>
                    </a:lnTo>
                    <a:lnTo>
                      <a:pt x="472" y="1881"/>
                    </a:lnTo>
                    <a:lnTo>
                      <a:pt x="459" y="1891"/>
                    </a:lnTo>
                    <a:lnTo>
                      <a:pt x="456" y="1891"/>
                    </a:lnTo>
                    <a:lnTo>
                      <a:pt x="454" y="1890"/>
                    </a:lnTo>
                    <a:lnTo>
                      <a:pt x="425" y="1914"/>
                    </a:lnTo>
                    <a:lnTo>
                      <a:pt x="423" y="1917"/>
                    </a:lnTo>
                    <a:lnTo>
                      <a:pt x="417" y="1921"/>
                    </a:lnTo>
                    <a:lnTo>
                      <a:pt x="412" y="1926"/>
                    </a:lnTo>
                    <a:lnTo>
                      <a:pt x="411" y="1926"/>
                    </a:lnTo>
                    <a:lnTo>
                      <a:pt x="400" y="1933"/>
                    </a:lnTo>
                    <a:lnTo>
                      <a:pt x="368" y="1943"/>
                    </a:lnTo>
                    <a:lnTo>
                      <a:pt x="366" y="1943"/>
                    </a:lnTo>
                    <a:lnTo>
                      <a:pt x="362" y="1950"/>
                    </a:lnTo>
                    <a:lnTo>
                      <a:pt x="361" y="1957"/>
                    </a:lnTo>
                    <a:lnTo>
                      <a:pt x="374" y="1959"/>
                    </a:lnTo>
                    <a:lnTo>
                      <a:pt x="391" y="1957"/>
                    </a:lnTo>
                    <a:lnTo>
                      <a:pt x="434" y="1944"/>
                    </a:lnTo>
                    <a:lnTo>
                      <a:pt x="496" y="1904"/>
                    </a:lnTo>
                    <a:lnTo>
                      <a:pt x="515" y="1887"/>
                    </a:lnTo>
                    <a:lnTo>
                      <a:pt x="519" y="1885"/>
                    </a:lnTo>
                    <a:lnTo>
                      <a:pt x="532" y="1884"/>
                    </a:lnTo>
                    <a:lnTo>
                      <a:pt x="549" y="1880"/>
                    </a:lnTo>
                    <a:lnTo>
                      <a:pt x="586" y="1864"/>
                    </a:lnTo>
                    <a:lnTo>
                      <a:pt x="601" y="1861"/>
                    </a:lnTo>
                    <a:lnTo>
                      <a:pt x="605" y="1862"/>
                    </a:lnTo>
                    <a:lnTo>
                      <a:pt x="608" y="1862"/>
                    </a:lnTo>
                    <a:lnTo>
                      <a:pt x="621" y="1864"/>
                    </a:lnTo>
                    <a:lnTo>
                      <a:pt x="634" y="1858"/>
                    </a:lnTo>
                    <a:lnTo>
                      <a:pt x="640" y="1859"/>
                    </a:lnTo>
                    <a:lnTo>
                      <a:pt x="647" y="1865"/>
                    </a:lnTo>
                    <a:lnTo>
                      <a:pt x="654" y="1881"/>
                    </a:lnTo>
                    <a:lnTo>
                      <a:pt x="653" y="1885"/>
                    </a:lnTo>
                    <a:lnTo>
                      <a:pt x="648" y="1896"/>
                    </a:lnTo>
                    <a:lnTo>
                      <a:pt x="621" y="1911"/>
                    </a:lnTo>
                    <a:lnTo>
                      <a:pt x="596" y="1911"/>
                    </a:lnTo>
                    <a:lnTo>
                      <a:pt x="595" y="1906"/>
                    </a:lnTo>
                    <a:lnTo>
                      <a:pt x="588" y="1901"/>
                    </a:lnTo>
                    <a:lnTo>
                      <a:pt x="583" y="1900"/>
                    </a:lnTo>
                    <a:lnTo>
                      <a:pt x="569" y="1900"/>
                    </a:lnTo>
                    <a:lnTo>
                      <a:pt x="565" y="1901"/>
                    </a:lnTo>
                    <a:lnTo>
                      <a:pt x="573" y="1903"/>
                    </a:lnTo>
                    <a:lnTo>
                      <a:pt x="581" y="1901"/>
                    </a:lnTo>
                    <a:lnTo>
                      <a:pt x="585" y="1901"/>
                    </a:lnTo>
                    <a:lnTo>
                      <a:pt x="588" y="1904"/>
                    </a:lnTo>
                    <a:lnTo>
                      <a:pt x="588" y="1910"/>
                    </a:lnTo>
                    <a:lnTo>
                      <a:pt x="585" y="1920"/>
                    </a:lnTo>
                    <a:lnTo>
                      <a:pt x="583" y="1923"/>
                    </a:lnTo>
                    <a:lnTo>
                      <a:pt x="576" y="1923"/>
                    </a:lnTo>
                    <a:lnTo>
                      <a:pt x="570" y="1924"/>
                    </a:lnTo>
                    <a:lnTo>
                      <a:pt x="566" y="1924"/>
                    </a:lnTo>
                    <a:lnTo>
                      <a:pt x="566" y="1917"/>
                    </a:lnTo>
                    <a:lnTo>
                      <a:pt x="559" y="1913"/>
                    </a:lnTo>
                    <a:lnTo>
                      <a:pt x="555" y="1911"/>
                    </a:lnTo>
                    <a:lnTo>
                      <a:pt x="559" y="1914"/>
                    </a:lnTo>
                    <a:lnTo>
                      <a:pt x="563" y="1917"/>
                    </a:lnTo>
                    <a:lnTo>
                      <a:pt x="563" y="1921"/>
                    </a:lnTo>
                    <a:lnTo>
                      <a:pt x="562" y="1927"/>
                    </a:lnTo>
                    <a:lnTo>
                      <a:pt x="546" y="1929"/>
                    </a:lnTo>
                    <a:lnTo>
                      <a:pt x="529" y="1930"/>
                    </a:lnTo>
                    <a:lnTo>
                      <a:pt x="538" y="1933"/>
                    </a:lnTo>
                    <a:lnTo>
                      <a:pt x="545" y="1934"/>
                    </a:lnTo>
                    <a:lnTo>
                      <a:pt x="572" y="1932"/>
                    </a:lnTo>
                    <a:lnTo>
                      <a:pt x="576" y="1936"/>
                    </a:lnTo>
                    <a:lnTo>
                      <a:pt x="581" y="1943"/>
                    </a:lnTo>
                    <a:lnTo>
                      <a:pt x="579" y="1946"/>
                    </a:lnTo>
                    <a:lnTo>
                      <a:pt x="573" y="1946"/>
                    </a:lnTo>
                    <a:lnTo>
                      <a:pt x="565" y="1939"/>
                    </a:lnTo>
                    <a:lnTo>
                      <a:pt x="556" y="1939"/>
                    </a:lnTo>
                    <a:lnTo>
                      <a:pt x="552" y="1942"/>
                    </a:lnTo>
                    <a:lnTo>
                      <a:pt x="546" y="1944"/>
                    </a:lnTo>
                    <a:lnTo>
                      <a:pt x="545" y="1952"/>
                    </a:lnTo>
                    <a:lnTo>
                      <a:pt x="549" y="1955"/>
                    </a:lnTo>
                    <a:lnTo>
                      <a:pt x="552" y="1962"/>
                    </a:lnTo>
                    <a:lnTo>
                      <a:pt x="545" y="1967"/>
                    </a:lnTo>
                    <a:lnTo>
                      <a:pt x="535" y="1972"/>
                    </a:lnTo>
                    <a:lnTo>
                      <a:pt x="531" y="1978"/>
                    </a:lnTo>
                    <a:lnTo>
                      <a:pt x="522" y="1988"/>
                    </a:lnTo>
                    <a:lnTo>
                      <a:pt x="520" y="1993"/>
                    </a:lnTo>
                    <a:lnTo>
                      <a:pt x="522" y="1998"/>
                    </a:lnTo>
                    <a:lnTo>
                      <a:pt x="518" y="2004"/>
                    </a:lnTo>
                    <a:lnTo>
                      <a:pt x="515" y="2005"/>
                    </a:lnTo>
                    <a:lnTo>
                      <a:pt x="499" y="2016"/>
                    </a:lnTo>
                    <a:lnTo>
                      <a:pt x="495" y="2019"/>
                    </a:lnTo>
                    <a:lnTo>
                      <a:pt x="486" y="2020"/>
                    </a:lnTo>
                    <a:lnTo>
                      <a:pt x="470" y="2029"/>
                    </a:lnTo>
                    <a:lnTo>
                      <a:pt x="466" y="2033"/>
                    </a:lnTo>
                    <a:lnTo>
                      <a:pt x="454" y="2043"/>
                    </a:lnTo>
                    <a:lnTo>
                      <a:pt x="467" y="2035"/>
                    </a:lnTo>
                    <a:lnTo>
                      <a:pt x="470" y="2035"/>
                    </a:lnTo>
                    <a:lnTo>
                      <a:pt x="487" y="2025"/>
                    </a:lnTo>
                    <a:lnTo>
                      <a:pt x="495" y="2023"/>
                    </a:lnTo>
                    <a:lnTo>
                      <a:pt x="495" y="2026"/>
                    </a:lnTo>
                    <a:lnTo>
                      <a:pt x="492" y="2035"/>
                    </a:lnTo>
                    <a:lnTo>
                      <a:pt x="480" y="2048"/>
                    </a:lnTo>
                    <a:lnTo>
                      <a:pt x="466" y="2056"/>
                    </a:lnTo>
                    <a:lnTo>
                      <a:pt x="459" y="2059"/>
                    </a:lnTo>
                    <a:lnTo>
                      <a:pt x="450" y="2058"/>
                    </a:lnTo>
                    <a:lnTo>
                      <a:pt x="448" y="2061"/>
                    </a:lnTo>
                    <a:lnTo>
                      <a:pt x="460" y="2061"/>
                    </a:lnTo>
                    <a:lnTo>
                      <a:pt x="482" y="2051"/>
                    </a:lnTo>
                    <a:lnTo>
                      <a:pt x="495" y="2039"/>
                    </a:lnTo>
                    <a:lnTo>
                      <a:pt x="496" y="2040"/>
                    </a:lnTo>
                    <a:lnTo>
                      <a:pt x="496" y="2052"/>
                    </a:lnTo>
                    <a:lnTo>
                      <a:pt x="489" y="2058"/>
                    </a:lnTo>
                    <a:lnTo>
                      <a:pt x="447" y="2078"/>
                    </a:lnTo>
                    <a:lnTo>
                      <a:pt x="443" y="2081"/>
                    </a:lnTo>
                    <a:lnTo>
                      <a:pt x="415" y="2082"/>
                    </a:lnTo>
                    <a:lnTo>
                      <a:pt x="402" y="2079"/>
                    </a:lnTo>
                    <a:lnTo>
                      <a:pt x="418" y="2084"/>
                    </a:lnTo>
                    <a:lnTo>
                      <a:pt x="448" y="2084"/>
                    </a:lnTo>
                    <a:lnTo>
                      <a:pt x="472" y="2081"/>
                    </a:lnTo>
                    <a:lnTo>
                      <a:pt x="492" y="2075"/>
                    </a:lnTo>
                    <a:lnTo>
                      <a:pt x="499" y="2075"/>
                    </a:lnTo>
                    <a:lnTo>
                      <a:pt x="505" y="2077"/>
                    </a:lnTo>
                    <a:lnTo>
                      <a:pt x="503" y="2079"/>
                    </a:lnTo>
                    <a:lnTo>
                      <a:pt x="497" y="2088"/>
                    </a:lnTo>
                    <a:lnTo>
                      <a:pt x="492" y="2098"/>
                    </a:lnTo>
                    <a:lnTo>
                      <a:pt x="489" y="2107"/>
                    </a:lnTo>
                    <a:lnTo>
                      <a:pt x="487" y="2110"/>
                    </a:lnTo>
                    <a:lnTo>
                      <a:pt x="486" y="2113"/>
                    </a:lnTo>
                    <a:lnTo>
                      <a:pt x="479" y="2114"/>
                    </a:lnTo>
                    <a:lnTo>
                      <a:pt x="443" y="2123"/>
                    </a:lnTo>
                    <a:lnTo>
                      <a:pt x="441" y="2124"/>
                    </a:lnTo>
                    <a:lnTo>
                      <a:pt x="427" y="2120"/>
                    </a:lnTo>
                    <a:lnTo>
                      <a:pt x="407" y="2107"/>
                    </a:lnTo>
                    <a:lnTo>
                      <a:pt x="398" y="2105"/>
                    </a:lnTo>
                    <a:lnTo>
                      <a:pt x="382" y="2107"/>
                    </a:lnTo>
                    <a:lnTo>
                      <a:pt x="398" y="2108"/>
                    </a:lnTo>
                    <a:lnTo>
                      <a:pt x="407" y="2110"/>
                    </a:lnTo>
                    <a:lnTo>
                      <a:pt x="411" y="2113"/>
                    </a:lnTo>
                    <a:lnTo>
                      <a:pt x="412" y="2117"/>
                    </a:lnTo>
                    <a:lnTo>
                      <a:pt x="411" y="2127"/>
                    </a:lnTo>
                    <a:lnTo>
                      <a:pt x="405" y="2125"/>
                    </a:lnTo>
                    <a:lnTo>
                      <a:pt x="394" y="2123"/>
                    </a:lnTo>
                    <a:lnTo>
                      <a:pt x="382" y="2125"/>
                    </a:lnTo>
                    <a:lnTo>
                      <a:pt x="417" y="2133"/>
                    </a:lnTo>
                    <a:lnTo>
                      <a:pt x="427" y="2138"/>
                    </a:lnTo>
                    <a:lnTo>
                      <a:pt x="433" y="2143"/>
                    </a:lnTo>
                    <a:lnTo>
                      <a:pt x="438" y="2153"/>
                    </a:lnTo>
                    <a:lnTo>
                      <a:pt x="438" y="2159"/>
                    </a:lnTo>
                    <a:lnTo>
                      <a:pt x="433" y="2156"/>
                    </a:lnTo>
                    <a:lnTo>
                      <a:pt x="410" y="2148"/>
                    </a:lnTo>
                    <a:lnTo>
                      <a:pt x="361" y="2148"/>
                    </a:lnTo>
                    <a:lnTo>
                      <a:pt x="352" y="2150"/>
                    </a:lnTo>
                    <a:lnTo>
                      <a:pt x="339" y="2151"/>
                    </a:lnTo>
                    <a:lnTo>
                      <a:pt x="369" y="2164"/>
                    </a:lnTo>
                    <a:lnTo>
                      <a:pt x="381" y="2166"/>
                    </a:lnTo>
                    <a:lnTo>
                      <a:pt x="391" y="2166"/>
                    </a:lnTo>
                    <a:lnTo>
                      <a:pt x="397" y="2164"/>
                    </a:lnTo>
                    <a:lnTo>
                      <a:pt x="411" y="2169"/>
                    </a:lnTo>
                    <a:lnTo>
                      <a:pt x="427" y="2182"/>
                    </a:lnTo>
                    <a:lnTo>
                      <a:pt x="417" y="2192"/>
                    </a:lnTo>
                    <a:lnTo>
                      <a:pt x="400" y="2197"/>
                    </a:lnTo>
                    <a:lnTo>
                      <a:pt x="387" y="2197"/>
                    </a:lnTo>
                    <a:lnTo>
                      <a:pt x="372" y="2200"/>
                    </a:lnTo>
                    <a:lnTo>
                      <a:pt x="361" y="2200"/>
                    </a:lnTo>
                    <a:lnTo>
                      <a:pt x="353" y="2197"/>
                    </a:lnTo>
                    <a:lnTo>
                      <a:pt x="346" y="2193"/>
                    </a:lnTo>
                    <a:lnTo>
                      <a:pt x="348" y="2183"/>
                    </a:lnTo>
                    <a:lnTo>
                      <a:pt x="346" y="2176"/>
                    </a:lnTo>
                    <a:lnTo>
                      <a:pt x="333" y="2167"/>
                    </a:lnTo>
                    <a:lnTo>
                      <a:pt x="311" y="2161"/>
                    </a:lnTo>
                    <a:lnTo>
                      <a:pt x="308" y="2163"/>
                    </a:lnTo>
                    <a:lnTo>
                      <a:pt x="325" y="2166"/>
                    </a:lnTo>
                    <a:lnTo>
                      <a:pt x="338" y="2174"/>
                    </a:lnTo>
                    <a:lnTo>
                      <a:pt x="339" y="2177"/>
                    </a:lnTo>
                    <a:lnTo>
                      <a:pt x="336" y="2185"/>
                    </a:lnTo>
                    <a:lnTo>
                      <a:pt x="336" y="2186"/>
                    </a:lnTo>
                    <a:lnTo>
                      <a:pt x="326" y="2190"/>
                    </a:lnTo>
                    <a:lnTo>
                      <a:pt x="324" y="2192"/>
                    </a:lnTo>
                    <a:lnTo>
                      <a:pt x="319" y="2189"/>
                    </a:lnTo>
                    <a:lnTo>
                      <a:pt x="319" y="2186"/>
                    </a:lnTo>
                    <a:lnTo>
                      <a:pt x="318" y="2182"/>
                    </a:lnTo>
                    <a:lnTo>
                      <a:pt x="309" y="2180"/>
                    </a:lnTo>
                    <a:lnTo>
                      <a:pt x="316" y="2182"/>
                    </a:lnTo>
                    <a:lnTo>
                      <a:pt x="318" y="2187"/>
                    </a:lnTo>
                    <a:lnTo>
                      <a:pt x="293" y="2190"/>
                    </a:lnTo>
                    <a:lnTo>
                      <a:pt x="301" y="2197"/>
                    </a:lnTo>
                    <a:lnTo>
                      <a:pt x="318" y="2202"/>
                    </a:lnTo>
                    <a:lnTo>
                      <a:pt x="319" y="2216"/>
                    </a:lnTo>
                    <a:lnTo>
                      <a:pt x="303" y="2220"/>
                    </a:lnTo>
                    <a:lnTo>
                      <a:pt x="292" y="2226"/>
                    </a:lnTo>
                    <a:lnTo>
                      <a:pt x="283" y="2228"/>
                    </a:lnTo>
                    <a:lnTo>
                      <a:pt x="269" y="2228"/>
                    </a:lnTo>
                    <a:lnTo>
                      <a:pt x="278" y="2210"/>
                    </a:lnTo>
                    <a:lnTo>
                      <a:pt x="269" y="2199"/>
                    </a:lnTo>
                    <a:lnTo>
                      <a:pt x="262" y="2195"/>
                    </a:lnTo>
                    <a:lnTo>
                      <a:pt x="257" y="2195"/>
                    </a:lnTo>
                    <a:lnTo>
                      <a:pt x="255" y="2197"/>
                    </a:lnTo>
                    <a:lnTo>
                      <a:pt x="262" y="2196"/>
                    </a:lnTo>
                    <a:lnTo>
                      <a:pt x="266" y="2200"/>
                    </a:lnTo>
                    <a:lnTo>
                      <a:pt x="270" y="2206"/>
                    </a:lnTo>
                    <a:lnTo>
                      <a:pt x="272" y="2210"/>
                    </a:lnTo>
                    <a:lnTo>
                      <a:pt x="270" y="2219"/>
                    </a:lnTo>
                    <a:lnTo>
                      <a:pt x="260" y="2231"/>
                    </a:lnTo>
                    <a:lnTo>
                      <a:pt x="231" y="2233"/>
                    </a:lnTo>
                    <a:lnTo>
                      <a:pt x="227" y="2236"/>
                    </a:lnTo>
                    <a:lnTo>
                      <a:pt x="201" y="2236"/>
                    </a:lnTo>
                    <a:lnTo>
                      <a:pt x="198" y="2225"/>
                    </a:lnTo>
                    <a:lnTo>
                      <a:pt x="194" y="2222"/>
                    </a:lnTo>
                    <a:lnTo>
                      <a:pt x="197" y="2225"/>
                    </a:lnTo>
                    <a:lnTo>
                      <a:pt x="198" y="2228"/>
                    </a:lnTo>
                    <a:lnTo>
                      <a:pt x="197" y="2236"/>
                    </a:lnTo>
                    <a:lnTo>
                      <a:pt x="172" y="2236"/>
                    </a:lnTo>
                    <a:lnTo>
                      <a:pt x="164" y="2232"/>
                    </a:lnTo>
                    <a:lnTo>
                      <a:pt x="158" y="2228"/>
                    </a:lnTo>
                    <a:lnTo>
                      <a:pt x="157" y="2223"/>
                    </a:lnTo>
                    <a:lnTo>
                      <a:pt x="158" y="2219"/>
                    </a:lnTo>
                    <a:lnTo>
                      <a:pt x="164" y="2218"/>
                    </a:lnTo>
                    <a:lnTo>
                      <a:pt x="171" y="2220"/>
                    </a:lnTo>
                    <a:lnTo>
                      <a:pt x="178" y="2220"/>
                    </a:lnTo>
                    <a:lnTo>
                      <a:pt x="172" y="2219"/>
                    </a:lnTo>
                    <a:lnTo>
                      <a:pt x="167" y="2216"/>
                    </a:lnTo>
                    <a:lnTo>
                      <a:pt x="164" y="2203"/>
                    </a:lnTo>
                    <a:lnTo>
                      <a:pt x="174" y="2200"/>
                    </a:lnTo>
                    <a:lnTo>
                      <a:pt x="158" y="2195"/>
                    </a:lnTo>
                    <a:lnTo>
                      <a:pt x="162" y="2205"/>
                    </a:lnTo>
                    <a:lnTo>
                      <a:pt x="154" y="2223"/>
                    </a:lnTo>
                    <a:lnTo>
                      <a:pt x="147" y="2228"/>
                    </a:lnTo>
                    <a:lnTo>
                      <a:pt x="145" y="2229"/>
                    </a:lnTo>
                    <a:lnTo>
                      <a:pt x="125" y="2225"/>
                    </a:lnTo>
                    <a:lnTo>
                      <a:pt x="115" y="2215"/>
                    </a:lnTo>
                    <a:lnTo>
                      <a:pt x="106" y="2210"/>
                    </a:lnTo>
                    <a:lnTo>
                      <a:pt x="56" y="2192"/>
                    </a:lnTo>
                    <a:lnTo>
                      <a:pt x="30" y="2187"/>
                    </a:lnTo>
                    <a:lnTo>
                      <a:pt x="17" y="2187"/>
                    </a:lnTo>
                    <a:lnTo>
                      <a:pt x="1" y="2189"/>
                    </a:lnTo>
                    <a:lnTo>
                      <a:pt x="0" y="2276"/>
                    </a:lnTo>
                    <a:lnTo>
                      <a:pt x="9" y="2279"/>
                    </a:lnTo>
                    <a:lnTo>
                      <a:pt x="4419" y="2279"/>
                    </a:lnTo>
                    <a:lnTo>
                      <a:pt x="4418" y="2278"/>
                    </a:lnTo>
                    <a:lnTo>
                      <a:pt x="4414" y="2273"/>
                    </a:lnTo>
                    <a:lnTo>
                      <a:pt x="4405" y="2266"/>
                    </a:lnTo>
                    <a:lnTo>
                      <a:pt x="4397" y="2258"/>
                    </a:lnTo>
                    <a:lnTo>
                      <a:pt x="4391" y="2246"/>
                    </a:lnTo>
                    <a:lnTo>
                      <a:pt x="4371" y="2228"/>
                    </a:lnTo>
                    <a:lnTo>
                      <a:pt x="4371" y="2216"/>
                    </a:lnTo>
                    <a:lnTo>
                      <a:pt x="4374" y="2200"/>
                    </a:lnTo>
                    <a:lnTo>
                      <a:pt x="4377" y="2190"/>
                    </a:lnTo>
                    <a:lnTo>
                      <a:pt x="4379" y="2187"/>
                    </a:lnTo>
                    <a:lnTo>
                      <a:pt x="4413" y="2167"/>
                    </a:lnTo>
                    <a:lnTo>
                      <a:pt x="4417" y="2166"/>
                    </a:lnTo>
                    <a:lnTo>
                      <a:pt x="4421" y="2163"/>
                    </a:lnTo>
                    <a:lnTo>
                      <a:pt x="4438" y="2147"/>
                    </a:lnTo>
                    <a:lnTo>
                      <a:pt x="4444" y="2143"/>
                    </a:lnTo>
                    <a:lnTo>
                      <a:pt x="4449" y="2138"/>
                    </a:lnTo>
                    <a:lnTo>
                      <a:pt x="4459" y="2133"/>
                    </a:lnTo>
                    <a:lnTo>
                      <a:pt x="4467" y="2127"/>
                    </a:lnTo>
                    <a:lnTo>
                      <a:pt x="4473" y="2124"/>
                    </a:lnTo>
                    <a:lnTo>
                      <a:pt x="4477" y="2120"/>
                    </a:lnTo>
                    <a:lnTo>
                      <a:pt x="4525" y="2094"/>
                    </a:lnTo>
                    <a:lnTo>
                      <a:pt x="4559" y="2069"/>
                    </a:lnTo>
                    <a:lnTo>
                      <a:pt x="4602" y="2053"/>
                    </a:lnTo>
                    <a:lnTo>
                      <a:pt x="4622" y="2053"/>
                    </a:lnTo>
                    <a:lnTo>
                      <a:pt x="4655" y="2061"/>
                    </a:lnTo>
                    <a:lnTo>
                      <a:pt x="4658" y="2062"/>
                    </a:lnTo>
                    <a:lnTo>
                      <a:pt x="4664" y="2068"/>
                    </a:lnTo>
                    <a:lnTo>
                      <a:pt x="4666" y="2068"/>
                    </a:lnTo>
                    <a:lnTo>
                      <a:pt x="4671" y="2071"/>
                    </a:lnTo>
                    <a:lnTo>
                      <a:pt x="4677" y="2069"/>
                    </a:lnTo>
                    <a:lnTo>
                      <a:pt x="4686" y="2068"/>
                    </a:lnTo>
                    <a:lnTo>
                      <a:pt x="4723" y="2053"/>
                    </a:lnTo>
                    <a:lnTo>
                      <a:pt x="4746" y="2048"/>
                    </a:lnTo>
                    <a:lnTo>
                      <a:pt x="4765" y="2039"/>
                    </a:lnTo>
                    <a:lnTo>
                      <a:pt x="4792" y="2043"/>
                    </a:lnTo>
                    <a:lnTo>
                      <a:pt x="4808" y="2052"/>
                    </a:lnTo>
                    <a:lnTo>
                      <a:pt x="4815" y="2058"/>
                    </a:lnTo>
                    <a:lnTo>
                      <a:pt x="4835" y="2059"/>
                    </a:lnTo>
                    <a:lnTo>
                      <a:pt x="4888" y="2043"/>
                    </a:lnTo>
                    <a:lnTo>
                      <a:pt x="4890" y="2043"/>
                    </a:lnTo>
                    <a:lnTo>
                      <a:pt x="4901" y="2042"/>
                    </a:lnTo>
                    <a:lnTo>
                      <a:pt x="4914" y="2039"/>
                    </a:lnTo>
                    <a:lnTo>
                      <a:pt x="4955" y="2025"/>
                    </a:lnTo>
                    <a:lnTo>
                      <a:pt x="4956" y="2026"/>
                    </a:lnTo>
                    <a:lnTo>
                      <a:pt x="4976" y="2029"/>
                    </a:lnTo>
                    <a:lnTo>
                      <a:pt x="4991" y="2029"/>
                    </a:lnTo>
                    <a:lnTo>
                      <a:pt x="5002" y="2025"/>
                    </a:lnTo>
                    <a:lnTo>
                      <a:pt x="5012" y="2025"/>
                    </a:lnTo>
                    <a:lnTo>
                      <a:pt x="5017" y="2026"/>
                    </a:lnTo>
                    <a:lnTo>
                      <a:pt x="5033" y="2033"/>
                    </a:lnTo>
                    <a:lnTo>
                      <a:pt x="5048" y="2036"/>
                    </a:lnTo>
                    <a:lnTo>
                      <a:pt x="5053" y="2043"/>
                    </a:lnTo>
                    <a:lnTo>
                      <a:pt x="5059" y="2048"/>
                    </a:lnTo>
                    <a:lnTo>
                      <a:pt x="5068" y="2058"/>
                    </a:lnTo>
                    <a:lnTo>
                      <a:pt x="5079" y="2082"/>
                    </a:lnTo>
                    <a:lnTo>
                      <a:pt x="5088" y="2095"/>
                    </a:lnTo>
                    <a:lnTo>
                      <a:pt x="5107" y="2133"/>
                    </a:lnTo>
                    <a:lnTo>
                      <a:pt x="5107" y="2136"/>
                    </a:lnTo>
                    <a:lnTo>
                      <a:pt x="5105" y="2138"/>
                    </a:lnTo>
                    <a:lnTo>
                      <a:pt x="5104" y="2140"/>
                    </a:lnTo>
                    <a:lnTo>
                      <a:pt x="5100" y="2143"/>
                    </a:lnTo>
                    <a:lnTo>
                      <a:pt x="5091" y="2146"/>
                    </a:lnTo>
                    <a:lnTo>
                      <a:pt x="5078" y="2148"/>
                    </a:lnTo>
                    <a:lnTo>
                      <a:pt x="5068" y="2153"/>
                    </a:lnTo>
                    <a:lnTo>
                      <a:pt x="5065" y="2154"/>
                    </a:lnTo>
                    <a:lnTo>
                      <a:pt x="5053" y="2174"/>
                    </a:lnTo>
                    <a:lnTo>
                      <a:pt x="5052" y="2177"/>
                    </a:lnTo>
                    <a:lnTo>
                      <a:pt x="5052" y="2179"/>
                    </a:lnTo>
                    <a:lnTo>
                      <a:pt x="5053" y="2182"/>
                    </a:lnTo>
                    <a:lnTo>
                      <a:pt x="5062" y="2186"/>
                    </a:lnTo>
                    <a:lnTo>
                      <a:pt x="5075" y="2183"/>
                    </a:lnTo>
                    <a:lnTo>
                      <a:pt x="5094" y="2183"/>
                    </a:lnTo>
                    <a:lnTo>
                      <a:pt x="5115" y="2180"/>
                    </a:lnTo>
                    <a:lnTo>
                      <a:pt x="5126" y="2173"/>
                    </a:lnTo>
                    <a:lnTo>
                      <a:pt x="5130" y="2173"/>
                    </a:lnTo>
                    <a:lnTo>
                      <a:pt x="5147" y="2176"/>
                    </a:lnTo>
                    <a:lnTo>
                      <a:pt x="5149" y="2176"/>
                    </a:lnTo>
                    <a:lnTo>
                      <a:pt x="5156" y="2195"/>
                    </a:lnTo>
                    <a:lnTo>
                      <a:pt x="5157" y="2196"/>
                    </a:lnTo>
                    <a:lnTo>
                      <a:pt x="5157" y="2197"/>
                    </a:lnTo>
                    <a:lnTo>
                      <a:pt x="5161" y="2205"/>
                    </a:lnTo>
                    <a:lnTo>
                      <a:pt x="5174" y="2223"/>
                    </a:lnTo>
                    <a:lnTo>
                      <a:pt x="5177" y="2220"/>
                    </a:lnTo>
                    <a:lnTo>
                      <a:pt x="5192" y="2213"/>
                    </a:lnTo>
                    <a:lnTo>
                      <a:pt x="5193" y="2213"/>
                    </a:lnTo>
                    <a:lnTo>
                      <a:pt x="5200" y="2212"/>
                    </a:lnTo>
                    <a:lnTo>
                      <a:pt x="5206" y="2212"/>
                    </a:lnTo>
                    <a:lnTo>
                      <a:pt x="5216" y="2213"/>
                    </a:lnTo>
                    <a:lnTo>
                      <a:pt x="5269" y="2233"/>
                    </a:lnTo>
                    <a:lnTo>
                      <a:pt x="5283" y="2241"/>
                    </a:lnTo>
                    <a:lnTo>
                      <a:pt x="5298" y="2245"/>
                    </a:lnTo>
                    <a:lnTo>
                      <a:pt x="5299" y="2245"/>
                    </a:lnTo>
                    <a:lnTo>
                      <a:pt x="5309" y="2260"/>
                    </a:lnTo>
                    <a:lnTo>
                      <a:pt x="5332" y="2275"/>
                    </a:lnTo>
                    <a:lnTo>
                      <a:pt x="5344" y="2279"/>
                    </a:lnTo>
                    <a:lnTo>
                      <a:pt x="5547" y="2279"/>
                    </a:lnTo>
                    <a:lnTo>
                      <a:pt x="5541" y="2270"/>
                    </a:lnTo>
                    <a:lnTo>
                      <a:pt x="5539" y="2268"/>
                    </a:lnTo>
                    <a:lnTo>
                      <a:pt x="5539" y="2263"/>
                    </a:lnTo>
                    <a:lnTo>
                      <a:pt x="5541" y="2260"/>
                    </a:lnTo>
                    <a:lnTo>
                      <a:pt x="5541" y="2259"/>
                    </a:lnTo>
                    <a:lnTo>
                      <a:pt x="5542" y="2258"/>
                    </a:lnTo>
                    <a:lnTo>
                      <a:pt x="5544" y="2249"/>
                    </a:lnTo>
                    <a:lnTo>
                      <a:pt x="5531" y="2226"/>
                    </a:lnTo>
                    <a:lnTo>
                      <a:pt x="5512" y="2226"/>
                    </a:lnTo>
                    <a:lnTo>
                      <a:pt x="5502" y="2229"/>
                    </a:lnTo>
                    <a:lnTo>
                      <a:pt x="5482" y="2219"/>
                    </a:lnTo>
                    <a:lnTo>
                      <a:pt x="5468" y="2225"/>
                    </a:lnTo>
                    <a:lnTo>
                      <a:pt x="5466" y="2225"/>
                    </a:lnTo>
                    <a:lnTo>
                      <a:pt x="5413" y="2222"/>
                    </a:lnTo>
                    <a:lnTo>
                      <a:pt x="5393" y="2218"/>
                    </a:lnTo>
                    <a:lnTo>
                      <a:pt x="5380" y="2210"/>
                    </a:lnTo>
                    <a:lnTo>
                      <a:pt x="5371" y="2202"/>
                    </a:lnTo>
                    <a:lnTo>
                      <a:pt x="5363" y="2180"/>
                    </a:lnTo>
                    <a:lnTo>
                      <a:pt x="5358" y="2174"/>
                    </a:lnTo>
                    <a:lnTo>
                      <a:pt x="5348" y="2154"/>
                    </a:lnTo>
                    <a:lnTo>
                      <a:pt x="5322" y="2150"/>
                    </a:lnTo>
                    <a:lnTo>
                      <a:pt x="5317" y="2146"/>
                    </a:lnTo>
                    <a:lnTo>
                      <a:pt x="5314" y="2134"/>
                    </a:lnTo>
                    <a:lnTo>
                      <a:pt x="5315" y="2131"/>
                    </a:lnTo>
                    <a:lnTo>
                      <a:pt x="5305" y="2117"/>
                    </a:lnTo>
                    <a:lnTo>
                      <a:pt x="5288" y="2110"/>
                    </a:lnTo>
                    <a:lnTo>
                      <a:pt x="5282" y="2102"/>
                    </a:lnTo>
                    <a:lnTo>
                      <a:pt x="5272" y="2097"/>
                    </a:lnTo>
                    <a:lnTo>
                      <a:pt x="5268" y="2097"/>
                    </a:lnTo>
                    <a:lnTo>
                      <a:pt x="5249" y="2094"/>
                    </a:lnTo>
                    <a:lnTo>
                      <a:pt x="5240" y="2082"/>
                    </a:lnTo>
                    <a:lnTo>
                      <a:pt x="5240" y="2069"/>
                    </a:lnTo>
                    <a:lnTo>
                      <a:pt x="5250" y="2053"/>
                    </a:lnTo>
                    <a:lnTo>
                      <a:pt x="5252" y="2052"/>
                    </a:lnTo>
                    <a:lnTo>
                      <a:pt x="5302" y="2042"/>
                    </a:lnTo>
                    <a:lnTo>
                      <a:pt x="5314" y="2033"/>
                    </a:lnTo>
                    <a:lnTo>
                      <a:pt x="5317" y="2030"/>
                    </a:lnTo>
                    <a:lnTo>
                      <a:pt x="5327" y="2023"/>
                    </a:lnTo>
                    <a:lnTo>
                      <a:pt x="5345" y="2015"/>
                    </a:lnTo>
                    <a:lnTo>
                      <a:pt x="5358" y="2006"/>
                    </a:lnTo>
                    <a:lnTo>
                      <a:pt x="5384" y="1998"/>
                    </a:lnTo>
                    <a:lnTo>
                      <a:pt x="5387" y="1998"/>
                    </a:lnTo>
                    <a:lnTo>
                      <a:pt x="5390" y="1999"/>
                    </a:lnTo>
                    <a:lnTo>
                      <a:pt x="5425" y="2004"/>
                    </a:lnTo>
                    <a:lnTo>
                      <a:pt x="5427" y="2005"/>
                    </a:lnTo>
                    <a:lnTo>
                      <a:pt x="5430" y="2008"/>
                    </a:lnTo>
                    <a:lnTo>
                      <a:pt x="5436" y="2023"/>
                    </a:lnTo>
                    <a:lnTo>
                      <a:pt x="5440" y="2026"/>
                    </a:lnTo>
                    <a:lnTo>
                      <a:pt x="5458" y="2036"/>
                    </a:lnTo>
                    <a:lnTo>
                      <a:pt x="5466" y="2026"/>
                    </a:lnTo>
                    <a:lnTo>
                      <a:pt x="5541" y="2015"/>
                    </a:lnTo>
                    <a:lnTo>
                      <a:pt x="5542" y="2008"/>
                    </a:lnTo>
                    <a:lnTo>
                      <a:pt x="5542" y="1992"/>
                    </a:lnTo>
                    <a:lnTo>
                      <a:pt x="5538" y="1991"/>
                    </a:lnTo>
                    <a:lnTo>
                      <a:pt x="5532" y="1992"/>
                    </a:lnTo>
                    <a:lnTo>
                      <a:pt x="5525" y="1996"/>
                    </a:lnTo>
                    <a:lnTo>
                      <a:pt x="5508" y="1999"/>
                    </a:lnTo>
                    <a:lnTo>
                      <a:pt x="5502" y="1998"/>
                    </a:lnTo>
                    <a:lnTo>
                      <a:pt x="5465" y="1999"/>
                    </a:lnTo>
                    <a:lnTo>
                      <a:pt x="5463" y="1998"/>
                    </a:lnTo>
                    <a:lnTo>
                      <a:pt x="5450" y="1969"/>
                    </a:lnTo>
                    <a:lnTo>
                      <a:pt x="5436" y="1957"/>
                    </a:lnTo>
                    <a:lnTo>
                      <a:pt x="5433" y="1956"/>
                    </a:lnTo>
                    <a:lnTo>
                      <a:pt x="5430" y="1956"/>
                    </a:lnTo>
                    <a:lnTo>
                      <a:pt x="5426" y="1955"/>
                    </a:lnTo>
                    <a:lnTo>
                      <a:pt x="5425" y="1953"/>
                    </a:lnTo>
                    <a:lnTo>
                      <a:pt x="5423" y="1947"/>
                    </a:lnTo>
                    <a:lnTo>
                      <a:pt x="5423" y="1943"/>
                    </a:lnTo>
                    <a:lnTo>
                      <a:pt x="5420" y="1933"/>
                    </a:lnTo>
                    <a:lnTo>
                      <a:pt x="5423" y="1926"/>
                    </a:lnTo>
                    <a:lnTo>
                      <a:pt x="5426" y="1921"/>
                    </a:lnTo>
                    <a:lnTo>
                      <a:pt x="5443" y="1903"/>
                    </a:lnTo>
                    <a:lnTo>
                      <a:pt x="5456" y="1894"/>
                    </a:lnTo>
                    <a:lnTo>
                      <a:pt x="5462" y="1894"/>
                    </a:lnTo>
                    <a:lnTo>
                      <a:pt x="5496" y="1901"/>
                    </a:lnTo>
                    <a:lnTo>
                      <a:pt x="5508" y="1906"/>
                    </a:lnTo>
                    <a:lnTo>
                      <a:pt x="5511" y="1908"/>
                    </a:lnTo>
                    <a:lnTo>
                      <a:pt x="5518" y="1914"/>
                    </a:lnTo>
                    <a:lnTo>
                      <a:pt x="5536" y="1921"/>
                    </a:lnTo>
                    <a:lnTo>
                      <a:pt x="5559" y="1936"/>
                    </a:lnTo>
                    <a:lnTo>
                      <a:pt x="5570" y="1940"/>
                    </a:lnTo>
                    <a:lnTo>
                      <a:pt x="5571" y="1940"/>
                    </a:lnTo>
                    <a:lnTo>
                      <a:pt x="5571" y="1930"/>
                    </a:lnTo>
                    <a:lnTo>
                      <a:pt x="5562" y="1914"/>
                    </a:lnTo>
                    <a:lnTo>
                      <a:pt x="5557" y="1910"/>
                    </a:lnTo>
                    <a:lnTo>
                      <a:pt x="5549" y="1907"/>
                    </a:lnTo>
                    <a:lnTo>
                      <a:pt x="5545" y="1904"/>
                    </a:lnTo>
                    <a:lnTo>
                      <a:pt x="5536" y="1906"/>
                    </a:lnTo>
                    <a:lnTo>
                      <a:pt x="5526" y="1903"/>
                    </a:lnTo>
                    <a:lnTo>
                      <a:pt x="5486" y="1881"/>
                    </a:lnTo>
                    <a:lnTo>
                      <a:pt x="5513" y="1878"/>
                    </a:lnTo>
                    <a:lnTo>
                      <a:pt x="5513" y="1875"/>
                    </a:lnTo>
                    <a:lnTo>
                      <a:pt x="5515" y="1859"/>
                    </a:lnTo>
                    <a:lnTo>
                      <a:pt x="5515" y="1855"/>
                    </a:lnTo>
                    <a:lnTo>
                      <a:pt x="5509" y="1842"/>
                    </a:lnTo>
                    <a:lnTo>
                      <a:pt x="5508" y="1839"/>
                    </a:lnTo>
                    <a:lnTo>
                      <a:pt x="5503" y="1838"/>
                    </a:lnTo>
                    <a:lnTo>
                      <a:pt x="5499" y="1834"/>
                    </a:lnTo>
                    <a:lnTo>
                      <a:pt x="5489" y="1836"/>
                    </a:lnTo>
                    <a:lnTo>
                      <a:pt x="5485" y="1836"/>
                    </a:lnTo>
                    <a:lnTo>
                      <a:pt x="5442" y="1845"/>
                    </a:lnTo>
                    <a:lnTo>
                      <a:pt x="5433" y="1848"/>
                    </a:lnTo>
                    <a:lnTo>
                      <a:pt x="5432" y="1848"/>
                    </a:lnTo>
                    <a:lnTo>
                      <a:pt x="5417" y="1861"/>
                    </a:lnTo>
                    <a:lnTo>
                      <a:pt x="5417" y="1862"/>
                    </a:lnTo>
                    <a:lnTo>
                      <a:pt x="5416" y="1864"/>
                    </a:lnTo>
                    <a:lnTo>
                      <a:pt x="5420" y="1871"/>
                    </a:lnTo>
                    <a:lnTo>
                      <a:pt x="5427" y="1878"/>
                    </a:lnTo>
                    <a:lnTo>
                      <a:pt x="5423" y="1900"/>
                    </a:lnTo>
                    <a:lnTo>
                      <a:pt x="5412" y="1916"/>
                    </a:lnTo>
                    <a:lnTo>
                      <a:pt x="5403" y="1921"/>
                    </a:lnTo>
                    <a:lnTo>
                      <a:pt x="5391" y="1930"/>
                    </a:lnTo>
                    <a:lnTo>
                      <a:pt x="5386" y="1939"/>
                    </a:lnTo>
                    <a:lnTo>
                      <a:pt x="5376" y="1950"/>
                    </a:lnTo>
                    <a:lnTo>
                      <a:pt x="5370" y="1955"/>
                    </a:lnTo>
                    <a:lnTo>
                      <a:pt x="5357" y="1960"/>
                    </a:lnTo>
                    <a:lnTo>
                      <a:pt x="5355" y="1960"/>
                    </a:lnTo>
                    <a:lnTo>
                      <a:pt x="5344" y="1955"/>
                    </a:lnTo>
                    <a:lnTo>
                      <a:pt x="5342" y="1955"/>
                    </a:lnTo>
                    <a:lnTo>
                      <a:pt x="5327" y="1963"/>
                    </a:lnTo>
                    <a:lnTo>
                      <a:pt x="5324" y="1967"/>
                    </a:lnTo>
                    <a:lnTo>
                      <a:pt x="5318" y="1972"/>
                    </a:lnTo>
                    <a:lnTo>
                      <a:pt x="5296" y="1979"/>
                    </a:lnTo>
                    <a:lnTo>
                      <a:pt x="5281" y="1989"/>
                    </a:lnTo>
                    <a:lnTo>
                      <a:pt x="5255" y="1989"/>
                    </a:lnTo>
                    <a:lnTo>
                      <a:pt x="5253" y="1991"/>
                    </a:lnTo>
                    <a:lnTo>
                      <a:pt x="5252" y="1991"/>
                    </a:lnTo>
                    <a:lnTo>
                      <a:pt x="5247" y="1996"/>
                    </a:lnTo>
                    <a:lnTo>
                      <a:pt x="5245" y="1996"/>
                    </a:lnTo>
                    <a:lnTo>
                      <a:pt x="5218" y="1999"/>
                    </a:lnTo>
                    <a:lnTo>
                      <a:pt x="5209" y="1995"/>
                    </a:lnTo>
                    <a:lnTo>
                      <a:pt x="5205" y="1992"/>
                    </a:lnTo>
                    <a:lnTo>
                      <a:pt x="5185" y="1972"/>
                    </a:lnTo>
                    <a:lnTo>
                      <a:pt x="5180" y="1972"/>
                    </a:lnTo>
                    <a:lnTo>
                      <a:pt x="5169" y="1949"/>
                    </a:lnTo>
                    <a:lnTo>
                      <a:pt x="5166" y="1947"/>
                    </a:lnTo>
                    <a:lnTo>
                      <a:pt x="5164" y="1949"/>
                    </a:lnTo>
                    <a:lnTo>
                      <a:pt x="5160" y="1956"/>
                    </a:lnTo>
                    <a:lnTo>
                      <a:pt x="5159" y="1957"/>
                    </a:lnTo>
                    <a:lnTo>
                      <a:pt x="5159" y="1959"/>
                    </a:lnTo>
                    <a:lnTo>
                      <a:pt x="5156" y="1962"/>
                    </a:lnTo>
                    <a:lnTo>
                      <a:pt x="5153" y="1963"/>
                    </a:lnTo>
                    <a:lnTo>
                      <a:pt x="5130" y="1962"/>
                    </a:lnTo>
                    <a:lnTo>
                      <a:pt x="5118" y="1960"/>
                    </a:lnTo>
                    <a:lnTo>
                      <a:pt x="5110" y="1957"/>
                    </a:lnTo>
                    <a:lnTo>
                      <a:pt x="5091" y="1953"/>
                    </a:lnTo>
                    <a:lnTo>
                      <a:pt x="5091" y="1934"/>
                    </a:lnTo>
                    <a:lnTo>
                      <a:pt x="5082" y="1896"/>
                    </a:lnTo>
                    <a:lnTo>
                      <a:pt x="5081" y="1893"/>
                    </a:lnTo>
                    <a:lnTo>
                      <a:pt x="5075" y="1891"/>
                    </a:lnTo>
                    <a:lnTo>
                      <a:pt x="5069" y="1880"/>
                    </a:lnTo>
                    <a:lnTo>
                      <a:pt x="5069" y="1867"/>
                    </a:lnTo>
                    <a:lnTo>
                      <a:pt x="5058" y="1855"/>
                    </a:lnTo>
                    <a:lnTo>
                      <a:pt x="5048" y="1847"/>
                    </a:lnTo>
                    <a:lnTo>
                      <a:pt x="5016" y="1838"/>
                    </a:lnTo>
                    <a:lnTo>
                      <a:pt x="4986" y="1825"/>
                    </a:lnTo>
                    <a:lnTo>
                      <a:pt x="4985" y="1825"/>
                    </a:lnTo>
                    <a:lnTo>
                      <a:pt x="4985" y="1822"/>
                    </a:lnTo>
                    <a:lnTo>
                      <a:pt x="4986" y="1815"/>
                    </a:lnTo>
                    <a:lnTo>
                      <a:pt x="4985" y="1809"/>
                    </a:lnTo>
                    <a:lnTo>
                      <a:pt x="4980" y="1802"/>
                    </a:lnTo>
                    <a:lnTo>
                      <a:pt x="4980" y="1800"/>
                    </a:lnTo>
                    <a:lnTo>
                      <a:pt x="4975" y="1796"/>
                    </a:lnTo>
                    <a:lnTo>
                      <a:pt x="4970" y="1793"/>
                    </a:lnTo>
                    <a:lnTo>
                      <a:pt x="4966" y="1792"/>
                    </a:lnTo>
                    <a:lnTo>
                      <a:pt x="4952" y="1792"/>
                    </a:lnTo>
                    <a:lnTo>
                      <a:pt x="4943" y="1793"/>
                    </a:lnTo>
                    <a:lnTo>
                      <a:pt x="4940" y="1793"/>
                    </a:lnTo>
                    <a:lnTo>
                      <a:pt x="4936" y="1798"/>
                    </a:lnTo>
                    <a:lnTo>
                      <a:pt x="4933" y="1800"/>
                    </a:lnTo>
                    <a:lnTo>
                      <a:pt x="4932" y="1803"/>
                    </a:lnTo>
                    <a:lnTo>
                      <a:pt x="4929" y="1809"/>
                    </a:lnTo>
                    <a:lnTo>
                      <a:pt x="4927" y="1815"/>
                    </a:lnTo>
                    <a:lnTo>
                      <a:pt x="4920" y="1824"/>
                    </a:lnTo>
                    <a:lnTo>
                      <a:pt x="4885" y="1847"/>
                    </a:lnTo>
                    <a:lnTo>
                      <a:pt x="4861" y="1855"/>
                    </a:lnTo>
                    <a:lnTo>
                      <a:pt x="4852" y="1857"/>
                    </a:lnTo>
                    <a:lnTo>
                      <a:pt x="4839" y="1862"/>
                    </a:lnTo>
                    <a:lnTo>
                      <a:pt x="4831" y="1867"/>
                    </a:lnTo>
                    <a:lnTo>
                      <a:pt x="4829" y="1870"/>
                    </a:lnTo>
                    <a:lnTo>
                      <a:pt x="4825" y="1871"/>
                    </a:lnTo>
                    <a:lnTo>
                      <a:pt x="4819" y="1871"/>
                    </a:lnTo>
                    <a:lnTo>
                      <a:pt x="4811" y="1868"/>
                    </a:lnTo>
                    <a:lnTo>
                      <a:pt x="4803" y="1867"/>
                    </a:lnTo>
                    <a:lnTo>
                      <a:pt x="4800" y="1864"/>
                    </a:lnTo>
                    <a:lnTo>
                      <a:pt x="4786" y="1855"/>
                    </a:lnTo>
                    <a:lnTo>
                      <a:pt x="4776" y="1844"/>
                    </a:lnTo>
                    <a:lnTo>
                      <a:pt x="4764" y="1826"/>
                    </a:lnTo>
                    <a:lnTo>
                      <a:pt x="4764" y="1825"/>
                    </a:lnTo>
                    <a:lnTo>
                      <a:pt x="4758" y="1809"/>
                    </a:lnTo>
                    <a:lnTo>
                      <a:pt x="4756" y="1805"/>
                    </a:lnTo>
                    <a:lnTo>
                      <a:pt x="4755" y="1798"/>
                    </a:lnTo>
                    <a:lnTo>
                      <a:pt x="4755" y="1775"/>
                    </a:lnTo>
                    <a:lnTo>
                      <a:pt x="4758" y="1762"/>
                    </a:lnTo>
                    <a:lnTo>
                      <a:pt x="4765" y="1746"/>
                    </a:lnTo>
                    <a:lnTo>
                      <a:pt x="4779" y="1725"/>
                    </a:lnTo>
                    <a:lnTo>
                      <a:pt x="4793" y="1710"/>
                    </a:lnTo>
                    <a:lnTo>
                      <a:pt x="4816" y="1693"/>
                    </a:lnTo>
                    <a:lnTo>
                      <a:pt x="4824" y="1691"/>
                    </a:lnTo>
                    <a:lnTo>
                      <a:pt x="4832" y="1691"/>
                    </a:lnTo>
                    <a:lnTo>
                      <a:pt x="4857" y="1687"/>
                    </a:lnTo>
                    <a:lnTo>
                      <a:pt x="4884" y="1678"/>
                    </a:lnTo>
                    <a:lnTo>
                      <a:pt x="4897" y="1676"/>
                    </a:lnTo>
                    <a:lnTo>
                      <a:pt x="4903" y="1676"/>
                    </a:lnTo>
                    <a:lnTo>
                      <a:pt x="4911" y="1674"/>
                    </a:lnTo>
                    <a:lnTo>
                      <a:pt x="4936" y="1674"/>
                    </a:lnTo>
                    <a:lnTo>
                      <a:pt x="4942" y="1676"/>
                    </a:lnTo>
                    <a:lnTo>
                      <a:pt x="4972" y="1681"/>
                    </a:lnTo>
                    <a:lnTo>
                      <a:pt x="4975" y="1680"/>
                    </a:lnTo>
                    <a:lnTo>
                      <a:pt x="4979" y="1676"/>
                    </a:lnTo>
                    <a:lnTo>
                      <a:pt x="4982" y="1667"/>
                    </a:lnTo>
                    <a:lnTo>
                      <a:pt x="4982" y="1664"/>
                    </a:lnTo>
                    <a:lnTo>
                      <a:pt x="4983" y="1658"/>
                    </a:lnTo>
                    <a:lnTo>
                      <a:pt x="4988" y="1648"/>
                    </a:lnTo>
                    <a:lnTo>
                      <a:pt x="4989" y="1645"/>
                    </a:lnTo>
                    <a:lnTo>
                      <a:pt x="4993" y="1643"/>
                    </a:lnTo>
                    <a:lnTo>
                      <a:pt x="4995" y="1641"/>
                    </a:lnTo>
                    <a:lnTo>
                      <a:pt x="5004" y="1635"/>
                    </a:lnTo>
                    <a:lnTo>
                      <a:pt x="5007" y="1634"/>
                    </a:lnTo>
                    <a:lnTo>
                      <a:pt x="5013" y="1632"/>
                    </a:lnTo>
                    <a:lnTo>
                      <a:pt x="5028" y="1624"/>
                    </a:lnTo>
                    <a:lnTo>
                      <a:pt x="5032" y="1619"/>
                    </a:lnTo>
                    <a:lnTo>
                      <a:pt x="5035" y="1617"/>
                    </a:lnTo>
                    <a:lnTo>
                      <a:pt x="5036" y="1612"/>
                    </a:lnTo>
                    <a:lnTo>
                      <a:pt x="5038" y="1609"/>
                    </a:lnTo>
                    <a:lnTo>
                      <a:pt x="5052" y="1566"/>
                    </a:lnTo>
                    <a:lnTo>
                      <a:pt x="5038" y="1534"/>
                    </a:lnTo>
                    <a:lnTo>
                      <a:pt x="5036" y="1531"/>
                    </a:lnTo>
                    <a:lnTo>
                      <a:pt x="5032" y="1513"/>
                    </a:lnTo>
                    <a:lnTo>
                      <a:pt x="5032" y="1506"/>
                    </a:lnTo>
                    <a:lnTo>
                      <a:pt x="5033" y="1503"/>
                    </a:lnTo>
                    <a:lnTo>
                      <a:pt x="5035" y="1500"/>
                    </a:lnTo>
                    <a:lnTo>
                      <a:pt x="5039" y="1492"/>
                    </a:lnTo>
                    <a:lnTo>
                      <a:pt x="5043" y="1487"/>
                    </a:lnTo>
                    <a:lnTo>
                      <a:pt x="5056" y="1477"/>
                    </a:lnTo>
                    <a:lnTo>
                      <a:pt x="5124" y="1456"/>
                    </a:lnTo>
                    <a:lnTo>
                      <a:pt x="5150" y="1444"/>
                    </a:lnTo>
                    <a:lnTo>
                      <a:pt x="5185" y="1423"/>
                    </a:lnTo>
                    <a:lnTo>
                      <a:pt x="5192" y="1418"/>
                    </a:lnTo>
                    <a:lnTo>
                      <a:pt x="5200" y="1415"/>
                    </a:lnTo>
                    <a:lnTo>
                      <a:pt x="5221" y="1415"/>
                    </a:lnTo>
                    <a:lnTo>
                      <a:pt x="5263" y="1398"/>
                    </a:lnTo>
                    <a:lnTo>
                      <a:pt x="5272" y="1397"/>
                    </a:lnTo>
                    <a:lnTo>
                      <a:pt x="5276" y="1397"/>
                    </a:lnTo>
                    <a:lnTo>
                      <a:pt x="5282" y="1398"/>
                    </a:lnTo>
                    <a:lnTo>
                      <a:pt x="5286" y="1401"/>
                    </a:lnTo>
                    <a:lnTo>
                      <a:pt x="5289" y="1402"/>
                    </a:lnTo>
                    <a:lnTo>
                      <a:pt x="5289" y="1404"/>
                    </a:lnTo>
                    <a:lnTo>
                      <a:pt x="5288" y="1404"/>
                    </a:lnTo>
                    <a:lnTo>
                      <a:pt x="5250" y="1417"/>
                    </a:lnTo>
                    <a:lnTo>
                      <a:pt x="5232" y="1417"/>
                    </a:lnTo>
                    <a:lnTo>
                      <a:pt x="5208" y="1425"/>
                    </a:lnTo>
                    <a:lnTo>
                      <a:pt x="5216" y="1425"/>
                    </a:lnTo>
                    <a:lnTo>
                      <a:pt x="5263" y="1417"/>
                    </a:lnTo>
                    <a:lnTo>
                      <a:pt x="5270" y="1417"/>
                    </a:lnTo>
                    <a:lnTo>
                      <a:pt x="5282" y="1421"/>
                    </a:lnTo>
                    <a:lnTo>
                      <a:pt x="5283" y="1423"/>
                    </a:lnTo>
                    <a:lnTo>
                      <a:pt x="5279" y="1425"/>
                    </a:lnTo>
                    <a:lnTo>
                      <a:pt x="5279" y="1430"/>
                    </a:lnTo>
                    <a:lnTo>
                      <a:pt x="5283" y="1437"/>
                    </a:lnTo>
                    <a:lnTo>
                      <a:pt x="5286" y="1440"/>
                    </a:lnTo>
                    <a:lnTo>
                      <a:pt x="5302" y="1451"/>
                    </a:lnTo>
                    <a:lnTo>
                      <a:pt x="5304" y="1453"/>
                    </a:lnTo>
                    <a:lnTo>
                      <a:pt x="5309" y="1456"/>
                    </a:lnTo>
                    <a:lnTo>
                      <a:pt x="5315" y="1457"/>
                    </a:lnTo>
                    <a:lnTo>
                      <a:pt x="5328" y="1450"/>
                    </a:lnTo>
                    <a:lnTo>
                      <a:pt x="5331" y="1449"/>
                    </a:lnTo>
                    <a:lnTo>
                      <a:pt x="5335" y="1443"/>
                    </a:lnTo>
                    <a:lnTo>
                      <a:pt x="5338" y="1441"/>
                    </a:lnTo>
                    <a:lnTo>
                      <a:pt x="5338" y="1440"/>
                    </a:lnTo>
                    <a:lnTo>
                      <a:pt x="5344" y="1433"/>
                    </a:lnTo>
                    <a:lnTo>
                      <a:pt x="5340" y="1428"/>
                    </a:lnTo>
                    <a:lnTo>
                      <a:pt x="5342" y="1424"/>
                    </a:lnTo>
                    <a:lnTo>
                      <a:pt x="5344" y="1423"/>
                    </a:lnTo>
                    <a:lnTo>
                      <a:pt x="5348" y="1420"/>
                    </a:lnTo>
                    <a:lnTo>
                      <a:pt x="5363" y="1411"/>
                    </a:lnTo>
                    <a:lnTo>
                      <a:pt x="5364" y="1410"/>
                    </a:lnTo>
                    <a:lnTo>
                      <a:pt x="5364" y="1408"/>
                    </a:lnTo>
                    <a:lnTo>
                      <a:pt x="5366" y="1402"/>
                    </a:lnTo>
                    <a:lnTo>
                      <a:pt x="5363" y="1394"/>
                    </a:lnTo>
                    <a:lnTo>
                      <a:pt x="5308" y="1312"/>
                    </a:lnTo>
                    <a:lnTo>
                      <a:pt x="5307" y="1306"/>
                    </a:lnTo>
                    <a:lnTo>
                      <a:pt x="5305" y="1299"/>
                    </a:lnTo>
                    <a:lnTo>
                      <a:pt x="5308" y="1288"/>
                    </a:lnTo>
                    <a:lnTo>
                      <a:pt x="5330" y="1249"/>
                    </a:lnTo>
                    <a:lnTo>
                      <a:pt x="5340" y="1237"/>
                    </a:lnTo>
                    <a:lnTo>
                      <a:pt x="5341" y="1230"/>
                    </a:lnTo>
                    <a:lnTo>
                      <a:pt x="5337" y="1221"/>
                    </a:lnTo>
                    <a:lnTo>
                      <a:pt x="5324" y="1211"/>
                    </a:lnTo>
                    <a:lnTo>
                      <a:pt x="5321" y="1210"/>
                    </a:lnTo>
                    <a:lnTo>
                      <a:pt x="5317" y="1210"/>
                    </a:lnTo>
                    <a:lnTo>
                      <a:pt x="5302" y="1216"/>
                    </a:lnTo>
                    <a:lnTo>
                      <a:pt x="5282" y="1221"/>
                    </a:lnTo>
                    <a:lnTo>
                      <a:pt x="5266" y="1229"/>
                    </a:lnTo>
                    <a:lnTo>
                      <a:pt x="5259" y="1230"/>
                    </a:lnTo>
                    <a:lnTo>
                      <a:pt x="5250" y="1229"/>
                    </a:lnTo>
                    <a:lnTo>
                      <a:pt x="5249" y="1229"/>
                    </a:lnTo>
                    <a:lnTo>
                      <a:pt x="5243" y="1226"/>
                    </a:lnTo>
                    <a:lnTo>
                      <a:pt x="5225" y="1207"/>
                    </a:lnTo>
                    <a:lnTo>
                      <a:pt x="5192" y="1119"/>
                    </a:lnTo>
                    <a:lnTo>
                      <a:pt x="5200" y="1096"/>
                    </a:lnTo>
                    <a:lnTo>
                      <a:pt x="5216" y="1072"/>
                    </a:lnTo>
                    <a:lnTo>
                      <a:pt x="5218" y="1070"/>
                    </a:lnTo>
                    <a:lnTo>
                      <a:pt x="5226" y="1058"/>
                    </a:lnTo>
                    <a:lnTo>
                      <a:pt x="5235" y="1053"/>
                    </a:lnTo>
                    <a:lnTo>
                      <a:pt x="5263" y="1046"/>
                    </a:lnTo>
                    <a:lnTo>
                      <a:pt x="5292" y="1052"/>
                    </a:lnTo>
                    <a:lnTo>
                      <a:pt x="5312" y="1053"/>
                    </a:lnTo>
                    <a:lnTo>
                      <a:pt x="5367" y="1076"/>
                    </a:lnTo>
                    <a:lnTo>
                      <a:pt x="5380" y="1063"/>
                    </a:lnTo>
                    <a:lnTo>
                      <a:pt x="5390" y="1056"/>
                    </a:lnTo>
                    <a:lnTo>
                      <a:pt x="5399" y="1053"/>
                    </a:lnTo>
                    <a:lnTo>
                      <a:pt x="5416" y="1045"/>
                    </a:lnTo>
                    <a:lnTo>
                      <a:pt x="5449" y="1017"/>
                    </a:lnTo>
                    <a:lnTo>
                      <a:pt x="5456" y="1010"/>
                    </a:lnTo>
                    <a:lnTo>
                      <a:pt x="5471" y="992"/>
                    </a:lnTo>
                    <a:lnTo>
                      <a:pt x="5476" y="984"/>
                    </a:lnTo>
                    <a:lnTo>
                      <a:pt x="5482" y="976"/>
                    </a:lnTo>
                    <a:lnTo>
                      <a:pt x="5490" y="961"/>
                    </a:lnTo>
                    <a:lnTo>
                      <a:pt x="5496" y="955"/>
                    </a:lnTo>
                    <a:lnTo>
                      <a:pt x="5512" y="932"/>
                    </a:lnTo>
                    <a:lnTo>
                      <a:pt x="5525" y="920"/>
                    </a:lnTo>
                    <a:lnTo>
                      <a:pt x="5558" y="881"/>
                    </a:lnTo>
                    <a:lnTo>
                      <a:pt x="5562" y="875"/>
                    </a:lnTo>
                    <a:lnTo>
                      <a:pt x="5565" y="872"/>
                    </a:lnTo>
                    <a:lnTo>
                      <a:pt x="5620" y="803"/>
                    </a:lnTo>
                    <a:lnTo>
                      <a:pt x="5623" y="800"/>
                    </a:lnTo>
                    <a:lnTo>
                      <a:pt x="5650" y="764"/>
                    </a:lnTo>
                    <a:lnTo>
                      <a:pt x="5653" y="763"/>
                    </a:lnTo>
                    <a:lnTo>
                      <a:pt x="5659" y="762"/>
                    </a:lnTo>
                    <a:lnTo>
                      <a:pt x="5662" y="764"/>
                    </a:lnTo>
                    <a:lnTo>
                      <a:pt x="5665" y="760"/>
                    </a:lnTo>
                    <a:lnTo>
                      <a:pt x="5665" y="756"/>
                    </a:lnTo>
                    <a:lnTo>
                      <a:pt x="5663" y="759"/>
                    </a:lnTo>
                    <a:lnTo>
                      <a:pt x="5662" y="760"/>
                    </a:lnTo>
                    <a:lnTo>
                      <a:pt x="5659" y="757"/>
                    </a:lnTo>
                    <a:lnTo>
                      <a:pt x="5659" y="753"/>
                    </a:lnTo>
                    <a:lnTo>
                      <a:pt x="5660" y="750"/>
                    </a:lnTo>
                    <a:lnTo>
                      <a:pt x="5668" y="743"/>
                    </a:lnTo>
                    <a:lnTo>
                      <a:pt x="5692" y="715"/>
                    </a:lnTo>
                    <a:lnTo>
                      <a:pt x="5698" y="711"/>
                    </a:lnTo>
                    <a:lnTo>
                      <a:pt x="5720" y="688"/>
                    </a:lnTo>
                    <a:lnTo>
                      <a:pt x="5725" y="684"/>
                    </a:lnTo>
                    <a:lnTo>
                      <a:pt x="5853" y="498"/>
                    </a:lnTo>
                    <a:lnTo>
                      <a:pt x="5867" y="471"/>
                    </a:lnTo>
                    <a:lnTo>
                      <a:pt x="5867" y="470"/>
                    </a:lnTo>
                    <a:lnTo>
                      <a:pt x="5869" y="468"/>
                    </a:lnTo>
                    <a:lnTo>
                      <a:pt x="5939" y="335"/>
                    </a:lnTo>
                    <a:lnTo>
                      <a:pt x="6009" y="179"/>
                    </a:lnTo>
                    <a:lnTo>
                      <a:pt x="6014" y="171"/>
                    </a:lnTo>
                    <a:lnTo>
                      <a:pt x="6015" y="166"/>
                    </a:lnTo>
                    <a:lnTo>
                      <a:pt x="6015" y="163"/>
                    </a:lnTo>
                    <a:lnTo>
                      <a:pt x="6025" y="139"/>
                    </a:lnTo>
                    <a:lnTo>
                      <a:pt x="6027" y="136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2" name="Freeform 135">
                <a:extLst>
                  <a:ext uri="{FF2B5EF4-FFF2-40B4-BE49-F238E27FC236}">
                    <a16:creationId xmlns:a16="http://schemas.microsoft.com/office/drawing/2014/main" id="{14A7EDEB-D8F5-4AED-A79F-B2F88F42AD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00" y="327"/>
                <a:ext cx="1785" cy="325"/>
              </a:xfrm>
              <a:custGeom>
                <a:avLst/>
                <a:gdLst>
                  <a:gd name="T0" fmla="*/ 7157 w 12492"/>
                  <a:gd name="T1" fmla="*/ 171 h 2277"/>
                  <a:gd name="T2" fmla="*/ 7462 w 12492"/>
                  <a:gd name="T3" fmla="*/ 301 h 2277"/>
                  <a:gd name="T4" fmla="*/ 7848 w 12492"/>
                  <a:gd name="T5" fmla="*/ 286 h 2277"/>
                  <a:gd name="T6" fmla="*/ 8032 w 12492"/>
                  <a:gd name="T7" fmla="*/ 410 h 2277"/>
                  <a:gd name="T8" fmla="*/ 7834 w 12492"/>
                  <a:gd name="T9" fmla="*/ 944 h 2277"/>
                  <a:gd name="T10" fmla="*/ 7406 w 12492"/>
                  <a:gd name="T11" fmla="*/ 1106 h 2277"/>
                  <a:gd name="T12" fmla="*/ 6924 w 12492"/>
                  <a:gd name="T13" fmla="*/ 1436 h 2277"/>
                  <a:gd name="T14" fmla="*/ 6471 w 12492"/>
                  <a:gd name="T15" fmla="*/ 1638 h 2277"/>
                  <a:gd name="T16" fmla="*/ 6096 w 12492"/>
                  <a:gd name="T17" fmla="*/ 1883 h 2277"/>
                  <a:gd name="T18" fmla="*/ 5709 w 12492"/>
                  <a:gd name="T19" fmla="*/ 1742 h 2277"/>
                  <a:gd name="T20" fmla="*/ 5249 w 12492"/>
                  <a:gd name="T21" fmla="*/ 1620 h 2277"/>
                  <a:gd name="T22" fmla="*/ 4657 w 12492"/>
                  <a:gd name="T23" fmla="*/ 1696 h 2277"/>
                  <a:gd name="T24" fmla="*/ 4223 w 12492"/>
                  <a:gd name="T25" fmla="*/ 1709 h 2277"/>
                  <a:gd name="T26" fmla="*/ 3921 w 12492"/>
                  <a:gd name="T27" fmla="*/ 1663 h 2277"/>
                  <a:gd name="T28" fmla="*/ 3682 w 12492"/>
                  <a:gd name="T29" fmla="*/ 1567 h 2277"/>
                  <a:gd name="T30" fmla="*/ 3543 w 12492"/>
                  <a:gd name="T31" fmla="*/ 1620 h 2277"/>
                  <a:gd name="T32" fmla="*/ 3250 w 12492"/>
                  <a:gd name="T33" fmla="*/ 1734 h 2277"/>
                  <a:gd name="T34" fmla="*/ 2875 w 12492"/>
                  <a:gd name="T35" fmla="*/ 1783 h 2277"/>
                  <a:gd name="T36" fmla="*/ 2544 w 12492"/>
                  <a:gd name="T37" fmla="*/ 1846 h 2277"/>
                  <a:gd name="T38" fmla="*/ 2540 w 12492"/>
                  <a:gd name="T39" fmla="*/ 1981 h 2277"/>
                  <a:gd name="T40" fmla="*/ 2350 w 12492"/>
                  <a:gd name="T41" fmla="*/ 2100 h 2277"/>
                  <a:gd name="T42" fmla="*/ 2129 w 12492"/>
                  <a:gd name="T43" fmla="*/ 1969 h 2277"/>
                  <a:gd name="T44" fmla="*/ 1739 w 12492"/>
                  <a:gd name="T45" fmla="*/ 1935 h 2277"/>
                  <a:gd name="T46" fmla="*/ 1734 w 12492"/>
                  <a:gd name="T47" fmla="*/ 2070 h 2277"/>
                  <a:gd name="T48" fmla="*/ 1713 w 12492"/>
                  <a:gd name="T49" fmla="*/ 2099 h 2277"/>
                  <a:gd name="T50" fmla="*/ 969 w 12492"/>
                  <a:gd name="T51" fmla="*/ 1626 h 2277"/>
                  <a:gd name="T52" fmla="*/ 661 w 12492"/>
                  <a:gd name="T53" fmla="*/ 1703 h 2277"/>
                  <a:gd name="T54" fmla="*/ 339 w 12492"/>
                  <a:gd name="T55" fmla="*/ 1822 h 2277"/>
                  <a:gd name="T56" fmla="*/ 141 w 12492"/>
                  <a:gd name="T57" fmla="*/ 1791 h 2277"/>
                  <a:gd name="T58" fmla="*/ 119 w 12492"/>
                  <a:gd name="T59" fmla="*/ 1752 h 2277"/>
                  <a:gd name="T60" fmla="*/ 76 w 12492"/>
                  <a:gd name="T61" fmla="*/ 1935 h 2277"/>
                  <a:gd name="T62" fmla="*/ 8242 w 12492"/>
                  <a:gd name="T63" fmla="*/ 1954 h 2277"/>
                  <a:gd name="T64" fmla="*/ 8230 w 12492"/>
                  <a:gd name="T65" fmla="*/ 1642 h 2277"/>
                  <a:gd name="T66" fmla="*/ 8658 w 12492"/>
                  <a:gd name="T67" fmla="*/ 1364 h 2277"/>
                  <a:gd name="T68" fmla="*/ 8854 w 12492"/>
                  <a:gd name="T69" fmla="*/ 1308 h 2277"/>
                  <a:gd name="T70" fmla="*/ 9108 w 12492"/>
                  <a:gd name="T71" fmla="*/ 1310 h 2277"/>
                  <a:gd name="T72" fmla="*/ 9160 w 12492"/>
                  <a:gd name="T73" fmla="*/ 1232 h 2277"/>
                  <a:gd name="T74" fmla="*/ 9222 w 12492"/>
                  <a:gd name="T75" fmla="*/ 1190 h 2277"/>
                  <a:gd name="T76" fmla="*/ 9281 w 12492"/>
                  <a:gd name="T77" fmla="*/ 1195 h 2277"/>
                  <a:gd name="T78" fmla="*/ 10006 w 12492"/>
                  <a:gd name="T79" fmla="*/ 942 h 2277"/>
                  <a:gd name="T80" fmla="*/ 10395 w 12492"/>
                  <a:gd name="T81" fmla="*/ 686 h 2277"/>
                  <a:gd name="T82" fmla="*/ 10813 w 12492"/>
                  <a:gd name="T83" fmla="*/ 368 h 2277"/>
                  <a:gd name="T84" fmla="*/ 11101 w 12492"/>
                  <a:gd name="T85" fmla="*/ 331 h 2277"/>
                  <a:gd name="T86" fmla="*/ 11367 w 12492"/>
                  <a:gd name="T87" fmla="*/ 255 h 2277"/>
                  <a:gd name="T88" fmla="*/ 11716 w 12492"/>
                  <a:gd name="T89" fmla="*/ 399 h 2277"/>
                  <a:gd name="T90" fmla="*/ 11829 w 12492"/>
                  <a:gd name="T91" fmla="*/ 416 h 2277"/>
                  <a:gd name="T92" fmla="*/ 12052 w 12492"/>
                  <a:gd name="T93" fmla="*/ 248 h 2277"/>
                  <a:gd name="T94" fmla="*/ 12281 w 12492"/>
                  <a:gd name="T95" fmla="*/ 370 h 2277"/>
                  <a:gd name="T96" fmla="*/ 12387 w 12492"/>
                  <a:gd name="T97" fmla="*/ 377 h 2277"/>
                  <a:gd name="T98" fmla="*/ 12418 w 12492"/>
                  <a:gd name="T99" fmla="*/ 318 h 2277"/>
                  <a:gd name="T100" fmla="*/ 12204 w 12492"/>
                  <a:gd name="T101" fmla="*/ 229 h 2277"/>
                  <a:gd name="T102" fmla="*/ 11986 w 12492"/>
                  <a:gd name="T103" fmla="*/ 171 h 2277"/>
                  <a:gd name="T104" fmla="*/ 11669 w 12492"/>
                  <a:gd name="T105" fmla="*/ 230 h 2277"/>
                  <a:gd name="T106" fmla="*/ 11632 w 12492"/>
                  <a:gd name="T107" fmla="*/ 98 h 2277"/>
                  <a:gd name="T108" fmla="*/ 3760 w 12492"/>
                  <a:gd name="T109" fmla="*/ 1780 h 2277"/>
                  <a:gd name="T110" fmla="*/ 3895 w 12492"/>
                  <a:gd name="T111" fmla="*/ 1820 h 2277"/>
                  <a:gd name="T112" fmla="*/ 3958 w 12492"/>
                  <a:gd name="T113" fmla="*/ 1907 h 2277"/>
                  <a:gd name="T114" fmla="*/ 3779 w 12492"/>
                  <a:gd name="T115" fmla="*/ 2100 h 2277"/>
                  <a:gd name="T116" fmla="*/ 3631 w 12492"/>
                  <a:gd name="T117" fmla="*/ 2169 h 2277"/>
                  <a:gd name="T118" fmla="*/ 3371 w 12492"/>
                  <a:gd name="T119" fmla="*/ 2007 h 2277"/>
                  <a:gd name="T120" fmla="*/ 3148 w 12492"/>
                  <a:gd name="T121" fmla="*/ 1909 h 2277"/>
                  <a:gd name="T122" fmla="*/ 3527 w 12492"/>
                  <a:gd name="T123" fmla="*/ 1725 h 2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492" h="2277">
                    <a:moveTo>
                      <a:pt x="11303" y="32"/>
                    </a:moveTo>
                    <a:lnTo>
                      <a:pt x="11293" y="23"/>
                    </a:lnTo>
                    <a:lnTo>
                      <a:pt x="11286" y="20"/>
                    </a:lnTo>
                    <a:lnTo>
                      <a:pt x="11252" y="0"/>
                    </a:lnTo>
                    <a:lnTo>
                      <a:pt x="6842" y="0"/>
                    </a:lnTo>
                    <a:lnTo>
                      <a:pt x="6853" y="3"/>
                    </a:lnTo>
                    <a:lnTo>
                      <a:pt x="6905" y="26"/>
                    </a:lnTo>
                    <a:lnTo>
                      <a:pt x="6915" y="33"/>
                    </a:lnTo>
                    <a:lnTo>
                      <a:pt x="6922" y="42"/>
                    </a:lnTo>
                    <a:lnTo>
                      <a:pt x="6924" y="43"/>
                    </a:lnTo>
                    <a:lnTo>
                      <a:pt x="6925" y="61"/>
                    </a:lnTo>
                    <a:lnTo>
                      <a:pt x="6917" y="89"/>
                    </a:lnTo>
                    <a:lnTo>
                      <a:pt x="6919" y="92"/>
                    </a:lnTo>
                    <a:lnTo>
                      <a:pt x="6935" y="102"/>
                    </a:lnTo>
                    <a:lnTo>
                      <a:pt x="6945" y="107"/>
                    </a:lnTo>
                    <a:lnTo>
                      <a:pt x="6975" y="118"/>
                    </a:lnTo>
                    <a:lnTo>
                      <a:pt x="6994" y="120"/>
                    </a:lnTo>
                    <a:lnTo>
                      <a:pt x="7001" y="120"/>
                    </a:lnTo>
                    <a:lnTo>
                      <a:pt x="7046" y="134"/>
                    </a:lnTo>
                    <a:lnTo>
                      <a:pt x="7063" y="150"/>
                    </a:lnTo>
                    <a:lnTo>
                      <a:pt x="7072" y="153"/>
                    </a:lnTo>
                    <a:lnTo>
                      <a:pt x="7121" y="164"/>
                    </a:lnTo>
                    <a:lnTo>
                      <a:pt x="7135" y="170"/>
                    </a:lnTo>
                    <a:lnTo>
                      <a:pt x="7157" y="171"/>
                    </a:lnTo>
                    <a:lnTo>
                      <a:pt x="7182" y="180"/>
                    </a:lnTo>
                    <a:lnTo>
                      <a:pt x="7186" y="183"/>
                    </a:lnTo>
                    <a:lnTo>
                      <a:pt x="7194" y="187"/>
                    </a:lnTo>
                    <a:lnTo>
                      <a:pt x="7247" y="237"/>
                    </a:lnTo>
                    <a:lnTo>
                      <a:pt x="7254" y="237"/>
                    </a:lnTo>
                    <a:lnTo>
                      <a:pt x="7274" y="286"/>
                    </a:lnTo>
                    <a:lnTo>
                      <a:pt x="7289" y="308"/>
                    </a:lnTo>
                    <a:lnTo>
                      <a:pt x="7290" y="315"/>
                    </a:lnTo>
                    <a:lnTo>
                      <a:pt x="7289" y="324"/>
                    </a:lnTo>
                    <a:lnTo>
                      <a:pt x="7286" y="329"/>
                    </a:lnTo>
                    <a:lnTo>
                      <a:pt x="7286" y="335"/>
                    </a:lnTo>
                    <a:lnTo>
                      <a:pt x="7290" y="342"/>
                    </a:lnTo>
                    <a:lnTo>
                      <a:pt x="7315" y="345"/>
                    </a:lnTo>
                    <a:lnTo>
                      <a:pt x="7341" y="341"/>
                    </a:lnTo>
                    <a:lnTo>
                      <a:pt x="7377" y="321"/>
                    </a:lnTo>
                    <a:lnTo>
                      <a:pt x="7379" y="319"/>
                    </a:lnTo>
                    <a:lnTo>
                      <a:pt x="7382" y="319"/>
                    </a:lnTo>
                    <a:lnTo>
                      <a:pt x="7388" y="318"/>
                    </a:lnTo>
                    <a:lnTo>
                      <a:pt x="7395" y="318"/>
                    </a:lnTo>
                    <a:lnTo>
                      <a:pt x="7434" y="315"/>
                    </a:lnTo>
                    <a:lnTo>
                      <a:pt x="7444" y="311"/>
                    </a:lnTo>
                    <a:lnTo>
                      <a:pt x="7455" y="302"/>
                    </a:lnTo>
                    <a:lnTo>
                      <a:pt x="7457" y="301"/>
                    </a:lnTo>
                    <a:lnTo>
                      <a:pt x="7462" y="301"/>
                    </a:lnTo>
                    <a:lnTo>
                      <a:pt x="7471" y="302"/>
                    </a:lnTo>
                    <a:lnTo>
                      <a:pt x="7481" y="305"/>
                    </a:lnTo>
                    <a:lnTo>
                      <a:pt x="7494" y="305"/>
                    </a:lnTo>
                    <a:lnTo>
                      <a:pt x="7497" y="302"/>
                    </a:lnTo>
                    <a:lnTo>
                      <a:pt x="7503" y="299"/>
                    </a:lnTo>
                    <a:lnTo>
                      <a:pt x="7514" y="299"/>
                    </a:lnTo>
                    <a:lnTo>
                      <a:pt x="7558" y="305"/>
                    </a:lnTo>
                    <a:lnTo>
                      <a:pt x="7575" y="305"/>
                    </a:lnTo>
                    <a:lnTo>
                      <a:pt x="7582" y="303"/>
                    </a:lnTo>
                    <a:lnTo>
                      <a:pt x="7589" y="302"/>
                    </a:lnTo>
                    <a:lnTo>
                      <a:pt x="7629" y="291"/>
                    </a:lnTo>
                    <a:lnTo>
                      <a:pt x="7635" y="291"/>
                    </a:lnTo>
                    <a:lnTo>
                      <a:pt x="7645" y="289"/>
                    </a:lnTo>
                    <a:lnTo>
                      <a:pt x="7692" y="288"/>
                    </a:lnTo>
                    <a:lnTo>
                      <a:pt x="7741" y="298"/>
                    </a:lnTo>
                    <a:lnTo>
                      <a:pt x="7764" y="295"/>
                    </a:lnTo>
                    <a:lnTo>
                      <a:pt x="7780" y="291"/>
                    </a:lnTo>
                    <a:lnTo>
                      <a:pt x="7795" y="283"/>
                    </a:lnTo>
                    <a:lnTo>
                      <a:pt x="7805" y="280"/>
                    </a:lnTo>
                    <a:lnTo>
                      <a:pt x="7818" y="283"/>
                    </a:lnTo>
                    <a:lnTo>
                      <a:pt x="7822" y="286"/>
                    </a:lnTo>
                    <a:lnTo>
                      <a:pt x="7823" y="288"/>
                    </a:lnTo>
                    <a:lnTo>
                      <a:pt x="7836" y="289"/>
                    </a:lnTo>
                    <a:lnTo>
                      <a:pt x="7848" y="286"/>
                    </a:lnTo>
                    <a:lnTo>
                      <a:pt x="7854" y="286"/>
                    </a:lnTo>
                    <a:lnTo>
                      <a:pt x="7863" y="280"/>
                    </a:lnTo>
                    <a:lnTo>
                      <a:pt x="7879" y="276"/>
                    </a:lnTo>
                    <a:lnTo>
                      <a:pt x="7904" y="276"/>
                    </a:lnTo>
                    <a:lnTo>
                      <a:pt x="7925" y="270"/>
                    </a:lnTo>
                    <a:lnTo>
                      <a:pt x="7932" y="265"/>
                    </a:lnTo>
                    <a:lnTo>
                      <a:pt x="7944" y="260"/>
                    </a:lnTo>
                    <a:lnTo>
                      <a:pt x="7953" y="259"/>
                    </a:lnTo>
                    <a:lnTo>
                      <a:pt x="7974" y="260"/>
                    </a:lnTo>
                    <a:lnTo>
                      <a:pt x="7990" y="265"/>
                    </a:lnTo>
                    <a:lnTo>
                      <a:pt x="8003" y="265"/>
                    </a:lnTo>
                    <a:lnTo>
                      <a:pt x="8007" y="263"/>
                    </a:lnTo>
                    <a:lnTo>
                      <a:pt x="8025" y="257"/>
                    </a:lnTo>
                    <a:lnTo>
                      <a:pt x="8039" y="276"/>
                    </a:lnTo>
                    <a:lnTo>
                      <a:pt x="8042" y="282"/>
                    </a:lnTo>
                    <a:lnTo>
                      <a:pt x="8049" y="293"/>
                    </a:lnTo>
                    <a:lnTo>
                      <a:pt x="8053" y="302"/>
                    </a:lnTo>
                    <a:lnTo>
                      <a:pt x="8053" y="311"/>
                    </a:lnTo>
                    <a:lnTo>
                      <a:pt x="8052" y="319"/>
                    </a:lnTo>
                    <a:lnTo>
                      <a:pt x="8048" y="331"/>
                    </a:lnTo>
                    <a:lnTo>
                      <a:pt x="8043" y="365"/>
                    </a:lnTo>
                    <a:lnTo>
                      <a:pt x="8040" y="373"/>
                    </a:lnTo>
                    <a:lnTo>
                      <a:pt x="8035" y="401"/>
                    </a:lnTo>
                    <a:lnTo>
                      <a:pt x="8032" y="410"/>
                    </a:lnTo>
                    <a:lnTo>
                      <a:pt x="8019" y="430"/>
                    </a:lnTo>
                    <a:lnTo>
                      <a:pt x="8000" y="442"/>
                    </a:lnTo>
                    <a:lnTo>
                      <a:pt x="7971" y="445"/>
                    </a:lnTo>
                    <a:lnTo>
                      <a:pt x="7958" y="443"/>
                    </a:lnTo>
                    <a:lnTo>
                      <a:pt x="7953" y="459"/>
                    </a:lnTo>
                    <a:lnTo>
                      <a:pt x="7953" y="461"/>
                    </a:lnTo>
                    <a:lnTo>
                      <a:pt x="7943" y="489"/>
                    </a:lnTo>
                    <a:lnTo>
                      <a:pt x="7944" y="554"/>
                    </a:lnTo>
                    <a:lnTo>
                      <a:pt x="7970" y="656"/>
                    </a:lnTo>
                    <a:lnTo>
                      <a:pt x="7973" y="680"/>
                    </a:lnTo>
                    <a:lnTo>
                      <a:pt x="7973" y="709"/>
                    </a:lnTo>
                    <a:lnTo>
                      <a:pt x="7971" y="725"/>
                    </a:lnTo>
                    <a:lnTo>
                      <a:pt x="7971" y="825"/>
                    </a:lnTo>
                    <a:lnTo>
                      <a:pt x="7964" y="846"/>
                    </a:lnTo>
                    <a:lnTo>
                      <a:pt x="7957" y="861"/>
                    </a:lnTo>
                    <a:lnTo>
                      <a:pt x="7948" y="873"/>
                    </a:lnTo>
                    <a:lnTo>
                      <a:pt x="7937" y="893"/>
                    </a:lnTo>
                    <a:lnTo>
                      <a:pt x="7927" y="906"/>
                    </a:lnTo>
                    <a:lnTo>
                      <a:pt x="7907" y="918"/>
                    </a:lnTo>
                    <a:lnTo>
                      <a:pt x="7895" y="922"/>
                    </a:lnTo>
                    <a:lnTo>
                      <a:pt x="7889" y="923"/>
                    </a:lnTo>
                    <a:lnTo>
                      <a:pt x="7868" y="930"/>
                    </a:lnTo>
                    <a:lnTo>
                      <a:pt x="7842" y="942"/>
                    </a:lnTo>
                    <a:lnTo>
                      <a:pt x="7834" y="944"/>
                    </a:lnTo>
                    <a:lnTo>
                      <a:pt x="7826" y="949"/>
                    </a:lnTo>
                    <a:lnTo>
                      <a:pt x="7825" y="952"/>
                    </a:lnTo>
                    <a:lnTo>
                      <a:pt x="7821" y="959"/>
                    </a:lnTo>
                    <a:lnTo>
                      <a:pt x="7821" y="969"/>
                    </a:lnTo>
                    <a:lnTo>
                      <a:pt x="7819" y="970"/>
                    </a:lnTo>
                    <a:lnTo>
                      <a:pt x="7795" y="976"/>
                    </a:lnTo>
                    <a:lnTo>
                      <a:pt x="7793" y="976"/>
                    </a:lnTo>
                    <a:lnTo>
                      <a:pt x="7782" y="986"/>
                    </a:lnTo>
                    <a:lnTo>
                      <a:pt x="7747" y="1001"/>
                    </a:lnTo>
                    <a:lnTo>
                      <a:pt x="7730" y="1003"/>
                    </a:lnTo>
                    <a:lnTo>
                      <a:pt x="7698" y="1003"/>
                    </a:lnTo>
                    <a:lnTo>
                      <a:pt x="7682" y="1006"/>
                    </a:lnTo>
                    <a:lnTo>
                      <a:pt x="7672" y="1009"/>
                    </a:lnTo>
                    <a:lnTo>
                      <a:pt x="7658" y="1015"/>
                    </a:lnTo>
                    <a:lnTo>
                      <a:pt x="7651" y="1021"/>
                    </a:lnTo>
                    <a:lnTo>
                      <a:pt x="7646" y="1028"/>
                    </a:lnTo>
                    <a:lnTo>
                      <a:pt x="7639" y="1041"/>
                    </a:lnTo>
                    <a:lnTo>
                      <a:pt x="7633" y="1047"/>
                    </a:lnTo>
                    <a:lnTo>
                      <a:pt x="7629" y="1052"/>
                    </a:lnTo>
                    <a:lnTo>
                      <a:pt x="7619" y="1060"/>
                    </a:lnTo>
                    <a:lnTo>
                      <a:pt x="7569" y="1070"/>
                    </a:lnTo>
                    <a:lnTo>
                      <a:pt x="7483" y="1078"/>
                    </a:lnTo>
                    <a:lnTo>
                      <a:pt x="7415" y="1100"/>
                    </a:lnTo>
                    <a:lnTo>
                      <a:pt x="7406" y="1106"/>
                    </a:lnTo>
                    <a:lnTo>
                      <a:pt x="7398" y="1110"/>
                    </a:lnTo>
                    <a:lnTo>
                      <a:pt x="7384" y="1119"/>
                    </a:lnTo>
                    <a:lnTo>
                      <a:pt x="7319" y="1183"/>
                    </a:lnTo>
                    <a:lnTo>
                      <a:pt x="7294" y="1218"/>
                    </a:lnTo>
                    <a:lnTo>
                      <a:pt x="7281" y="1242"/>
                    </a:lnTo>
                    <a:lnTo>
                      <a:pt x="7276" y="1255"/>
                    </a:lnTo>
                    <a:lnTo>
                      <a:pt x="7269" y="1282"/>
                    </a:lnTo>
                    <a:lnTo>
                      <a:pt x="7274" y="1369"/>
                    </a:lnTo>
                    <a:lnTo>
                      <a:pt x="7276" y="1379"/>
                    </a:lnTo>
                    <a:lnTo>
                      <a:pt x="7280" y="1389"/>
                    </a:lnTo>
                    <a:lnTo>
                      <a:pt x="7283" y="1412"/>
                    </a:lnTo>
                    <a:lnTo>
                      <a:pt x="7277" y="1453"/>
                    </a:lnTo>
                    <a:lnTo>
                      <a:pt x="7277" y="1462"/>
                    </a:lnTo>
                    <a:lnTo>
                      <a:pt x="7274" y="1468"/>
                    </a:lnTo>
                    <a:lnTo>
                      <a:pt x="7269" y="1472"/>
                    </a:lnTo>
                    <a:lnTo>
                      <a:pt x="7261" y="1475"/>
                    </a:lnTo>
                    <a:lnTo>
                      <a:pt x="7192" y="1468"/>
                    </a:lnTo>
                    <a:lnTo>
                      <a:pt x="7085" y="1445"/>
                    </a:lnTo>
                    <a:lnTo>
                      <a:pt x="7070" y="1440"/>
                    </a:lnTo>
                    <a:lnTo>
                      <a:pt x="6988" y="1423"/>
                    </a:lnTo>
                    <a:lnTo>
                      <a:pt x="6977" y="1423"/>
                    </a:lnTo>
                    <a:lnTo>
                      <a:pt x="6971" y="1425"/>
                    </a:lnTo>
                    <a:lnTo>
                      <a:pt x="6948" y="1427"/>
                    </a:lnTo>
                    <a:lnTo>
                      <a:pt x="6924" y="1436"/>
                    </a:lnTo>
                    <a:lnTo>
                      <a:pt x="6863" y="1472"/>
                    </a:lnTo>
                    <a:lnTo>
                      <a:pt x="6855" y="1479"/>
                    </a:lnTo>
                    <a:lnTo>
                      <a:pt x="6842" y="1488"/>
                    </a:lnTo>
                    <a:lnTo>
                      <a:pt x="6809" y="1517"/>
                    </a:lnTo>
                    <a:lnTo>
                      <a:pt x="6774" y="1557"/>
                    </a:lnTo>
                    <a:lnTo>
                      <a:pt x="6773" y="1558"/>
                    </a:lnTo>
                    <a:lnTo>
                      <a:pt x="6734" y="1570"/>
                    </a:lnTo>
                    <a:lnTo>
                      <a:pt x="6728" y="1571"/>
                    </a:lnTo>
                    <a:lnTo>
                      <a:pt x="6714" y="1576"/>
                    </a:lnTo>
                    <a:lnTo>
                      <a:pt x="6706" y="1583"/>
                    </a:lnTo>
                    <a:lnTo>
                      <a:pt x="6698" y="1586"/>
                    </a:lnTo>
                    <a:lnTo>
                      <a:pt x="6681" y="1587"/>
                    </a:lnTo>
                    <a:lnTo>
                      <a:pt x="6653" y="1597"/>
                    </a:lnTo>
                    <a:lnTo>
                      <a:pt x="6633" y="1600"/>
                    </a:lnTo>
                    <a:lnTo>
                      <a:pt x="6628" y="1602"/>
                    </a:lnTo>
                    <a:lnTo>
                      <a:pt x="6613" y="1603"/>
                    </a:lnTo>
                    <a:lnTo>
                      <a:pt x="6603" y="1606"/>
                    </a:lnTo>
                    <a:lnTo>
                      <a:pt x="6596" y="1609"/>
                    </a:lnTo>
                    <a:lnTo>
                      <a:pt x="6570" y="1609"/>
                    </a:lnTo>
                    <a:lnTo>
                      <a:pt x="6547" y="1612"/>
                    </a:lnTo>
                    <a:lnTo>
                      <a:pt x="6531" y="1616"/>
                    </a:lnTo>
                    <a:lnTo>
                      <a:pt x="6525" y="1619"/>
                    </a:lnTo>
                    <a:lnTo>
                      <a:pt x="6518" y="1625"/>
                    </a:lnTo>
                    <a:lnTo>
                      <a:pt x="6471" y="1638"/>
                    </a:lnTo>
                    <a:lnTo>
                      <a:pt x="6465" y="1642"/>
                    </a:lnTo>
                    <a:lnTo>
                      <a:pt x="6438" y="1643"/>
                    </a:lnTo>
                    <a:lnTo>
                      <a:pt x="6419" y="1646"/>
                    </a:lnTo>
                    <a:lnTo>
                      <a:pt x="6405" y="1650"/>
                    </a:lnTo>
                    <a:lnTo>
                      <a:pt x="6372" y="1652"/>
                    </a:lnTo>
                    <a:lnTo>
                      <a:pt x="6359" y="1654"/>
                    </a:lnTo>
                    <a:lnTo>
                      <a:pt x="6339" y="1666"/>
                    </a:lnTo>
                    <a:lnTo>
                      <a:pt x="6334" y="1666"/>
                    </a:lnTo>
                    <a:lnTo>
                      <a:pt x="6301" y="1677"/>
                    </a:lnTo>
                    <a:lnTo>
                      <a:pt x="6259" y="1701"/>
                    </a:lnTo>
                    <a:lnTo>
                      <a:pt x="6244" y="1719"/>
                    </a:lnTo>
                    <a:lnTo>
                      <a:pt x="6238" y="1728"/>
                    </a:lnTo>
                    <a:lnTo>
                      <a:pt x="6224" y="1754"/>
                    </a:lnTo>
                    <a:lnTo>
                      <a:pt x="6224" y="1755"/>
                    </a:lnTo>
                    <a:lnTo>
                      <a:pt x="6218" y="1762"/>
                    </a:lnTo>
                    <a:lnTo>
                      <a:pt x="6198" y="1773"/>
                    </a:lnTo>
                    <a:lnTo>
                      <a:pt x="6191" y="1775"/>
                    </a:lnTo>
                    <a:lnTo>
                      <a:pt x="6176" y="1786"/>
                    </a:lnTo>
                    <a:lnTo>
                      <a:pt x="6166" y="1797"/>
                    </a:lnTo>
                    <a:lnTo>
                      <a:pt x="6163" y="1804"/>
                    </a:lnTo>
                    <a:lnTo>
                      <a:pt x="6159" y="1810"/>
                    </a:lnTo>
                    <a:lnTo>
                      <a:pt x="6122" y="1853"/>
                    </a:lnTo>
                    <a:lnTo>
                      <a:pt x="6113" y="1868"/>
                    </a:lnTo>
                    <a:lnTo>
                      <a:pt x="6096" y="1883"/>
                    </a:lnTo>
                    <a:lnTo>
                      <a:pt x="6078" y="1887"/>
                    </a:lnTo>
                    <a:lnTo>
                      <a:pt x="6073" y="1887"/>
                    </a:lnTo>
                    <a:lnTo>
                      <a:pt x="6037" y="1883"/>
                    </a:lnTo>
                    <a:lnTo>
                      <a:pt x="6034" y="1882"/>
                    </a:lnTo>
                    <a:lnTo>
                      <a:pt x="6022" y="1879"/>
                    </a:lnTo>
                    <a:lnTo>
                      <a:pt x="6015" y="1875"/>
                    </a:lnTo>
                    <a:lnTo>
                      <a:pt x="6011" y="1872"/>
                    </a:lnTo>
                    <a:lnTo>
                      <a:pt x="6005" y="1860"/>
                    </a:lnTo>
                    <a:lnTo>
                      <a:pt x="5961" y="1837"/>
                    </a:lnTo>
                    <a:lnTo>
                      <a:pt x="5919" y="1823"/>
                    </a:lnTo>
                    <a:lnTo>
                      <a:pt x="5905" y="1827"/>
                    </a:lnTo>
                    <a:lnTo>
                      <a:pt x="5886" y="1822"/>
                    </a:lnTo>
                    <a:lnTo>
                      <a:pt x="5879" y="1817"/>
                    </a:lnTo>
                    <a:lnTo>
                      <a:pt x="5873" y="1814"/>
                    </a:lnTo>
                    <a:lnTo>
                      <a:pt x="5814" y="1762"/>
                    </a:lnTo>
                    <a:lnTo>
                      <a:pt x="5797" y="1755"/>
                    </a:lnTo>
                    <a:lnTo>
                      <a:pt x="5792" y="1754"/>
                    </a:lnTo>
                    <a:lnTo>
                      <a:pt x="5788" y="1754"/>
                    </a:lnTo>
                    <a:lnTo>
                      <a:pt x="5781" y="1755"/>
                    </a:lnTo>
                    <a:lnTo>
                      <a:pt x="5776" y="1758"/>
                    </a:lnTo>
                    <a:lnTo>
                      <a:pt x="5766" y="1758"/>
                    </a:lnTo>
                    <a:lnTo>
                      <a:pt x="5737" y="1752"/>
                    </a:lnTo>
                    <a:lnTo>
                      <a:pt x="5722" y="1745"/>
                    </a:lnTo>
                    <a:lnTo>
                      <a:pt x="5709" y="1742"/>
                    </a:lnTo>
                    <a:lnTo>
                      <a:pt x="5677" y="1731"/>
                    </a:lnTo>
                    <a:lnTo>
                      <a:pt x="5629" y="1706"/>
                    </a:lnTo>
                    <a:lnTo>
                      <a:pt x="5594" y="1698"/>
                    </a:lnTo>
                    <a:lnTo>
                      <a:pt x="5574" y="1688"/>
                    </a:lnTo>
                    <a:lnTo>
                      <a:pt x="5564" y="1680"/>
                    </a:lnTo>
                    <a:lnTo>
                      <a:pt x="5544" y="1673"/>
                    </a:lnTo>
                    <a:lnTo>
                      <a:pt x="5542" y="1676"/>
                    </a:lnTo>
                    <a:lnTo>
                      <a:pt x="5548" y="1677"/>
                    </a:lnTo>
                    <a:lnTo>
                      <a:pt x="5546" y="1705"/>
                    </a:lnTo>
                    <a:lnTo>
                      <a:pt x="5512" y="1696"/>
                    </a:lnTo>
                    <a:lnTo>
                      <a:pt x="5514" y="1670"/>
                    </a:lnTo>
                    <a:lnTo>
                      <a:pt x="5517" y="1672"/>
                    </a:lnTo>
                    <a:lnTo>
                      <a:pt x="5518" y="1667"/>
                    </a:lnTo>
                    <a:lnTo>
                      <a:pt x="5511" y="1663"/>
                    </a:lnTo>
                    <a:lnTo>
                      <a:pt x="5486" y="1653"/>
                    </a:lnTo>
                    <a:lnTo>
                      <a:pt x="5463" y="1649"/>
                    </a:lnTo>
                    <a:lnTo>
                      <a:pt x="5449" y="1643"/>
                    </a:lnTo>
                    <a:lnTo>
                      <a:pt x="5440" y="1642"/>
                    </a:lnTo>
                    <a:lnTo>
                      <a:pt x="5424" y="1636"/>
                    </a:lnTo>
                    <a:lnTo>
                      <a:pt x="5324" y="1619"/>
                    </a:lnTo>
                    <a:lnTo>
                      <a:pt x="5301" y="1620"/>
                    </a:lnTo>
                    <a:lnTo>
                      <a:pt x="5293" y="1623"/>
                    </a:lnTo>
                    <a:lnTo>
                      <a:pt x="5271" y="1620"/>
                    </a:lnTo>
                    <a:lnTo>
                      <a:pt x="5249" y="1620"/>
                    </a:lnTo>
                    <a:lnTo>
                      <a:pt x="5226" y="1625"/>
                    </a:lnTo>
                    <a:lnTo>
                      <a:pt x="5212" y="1626"/>
                    </a:lnTo>
                    <a:lnTo>
                      <a:pt x="5161" y="1643"/>
                    </a:lnTo>
                    <a:lnTo>
                      <a:pt x="5154" y="1646"/>
                    </a:lnTo>
                    <a:lnTo>
                      <a:pt x="5153" y="1649"/>
                    </a:lnTo>
                    <a:lnTo>
                      <a:pt x="5151" y="1649"/>
                    </a:lnTo>
                    <a:lnTo>
                      <a:pt x="5094" y="1663"/>
                    </a:lnTo>
                    <a:lnTo>
                      <a:pt x="5085" y="1663"/>
                    </a:lnTo>
                    <a:lnTo>
                      <a:pt x="5068" y="1666"/>
                    </a:lnTo>
                    <a:lnTo>
                      <a:pt x="4992" y="1673"/>
                    </a:lnTo>
                    <a:lnTo>
                      <a:pt x="4895" y="1669"/>
                    </a:lnTo>
                    <a:lnTo>
                      <a:pt x="4878" y="1667"/>
                    </a:lnTo>
                    <a:lnTo>
                      <a:pt x="4838" y="1667"/>
                    </a:lnTo>
                    <a:lnTo>
                      <a:pt x="4821" y="1672"/>
                    </a:lnTo>
                    <a:lnTo>
                      <a:pt x="4815" y="1672"/>
                    </a:lnTo>
                    <a:lnTo>
                      <a:pt x="4804" y="1670"/>
                    </a:lnTo>
                    <a:lnTo>
                      <a:pt x="4791" y="1670"/>
                    </a:lnTo>
                    <a:lnTo>
                      <a:pt x="4773" y="1673"/>
                    </a:lnTo>
                    <a:lnTo>
                      <a:pt x="4730" y="1688"/>
                    </a:lnTo>
                    <a:lnTo>
                      <a:pt x="4729" y="1689"/>
                    </a:lnTo>
                    <a:lnTo>
                      <a:pt x="4726" y="1690"/>
                    </a:lnTo>
                    <a:lnTo>
                      <a:pt x="4697" y="1690"/>
                    </a:lnTo>
                    <a:lnTo>
                      <a:pt x="4681" y="1696"/>
                    </a:lnTo>
                    <a:lnTo>
                      <a:pt x="4657" y="1696"/>
                    </a:lnTo>
                    <a:lnTo>
                      <a:pt x="4640" y="1698"/>
                    </a:lnTo>
                    <a:lnTo>
                      <a:pt x="4635" y="1701"/>
                    </a:lnTo>
                    <a:lnTo>
                      <a:pt x="4605" y="1709"/>
                    </a:lnTo>
                    <a:lnTo>
                      <a:pt x="4604" y="1709"/>
                    </a:lnTo>
                    <a:lnTo>
                      <a:pt x="4592" y="1712"/>
                    </a:lnTo>
                    <a:lnTo>
                      <a:pt x="4572" y="1712"/>
                    </a:lnTo>
                    <a:lnTo>
                      <a:pt x="4525" y="1726"/>
                    </a:lnTo>
                    <a:lnTo>
                      <a:pt x="4518" y="1729"/>
                    </a:lnTo>
                    <a:lnTo>
                      <a:pt x="4500" y="1741"/>
                    </a:lnTo>
                    <a:lnTo>
                      <a:pt x="4490" y="1750"/>
                    </a:lnTo>
                    <a:lnTo>
                      <a:pt x="4487" y="1755"/>
                    </a:lnTo>
                    <a:lnTo>
                      <a:pt x="4486" y="1762"/>
                    </a:lnTo>
                    <a:lnTo>
                      <a:pt x="4480" y="1770"/>
                    </a:lnTo>
                    <a:lnTo>
                      <a:pt x="4467" y="1778"/>
                    </a:lnTo>
                    <a:lnTo>
                      <a:pt x="4437" y="1829"/>
                    </a:lnTo>
                    <a:lnTo>
                      <a:pt x="4420" y="1847"/>
                    </a:lnTo>
                    <a:lnTo>
                      <a:pt x="4411" y="1849"/>
                    </a:lnTo>
                    <a:lnTo>
                      <a:pt x="4400" y="1842"/>
                    </a:lnTo>
                    <a:lnTo>
                      <a:pt x="4338" y="1774"/>
                    </a:lnTo>
                    <a:lnTo>
                      <a:pt x="4325" y="1764"/>
                    </a:lnTo>
                    <a:lnTo>
                      <a:pt x="4266" y="1728"/>
                    </a:lnTo>
                    <a:lnTo>
                      <a:pt x="4252" y="1725"/>
                    </a:lnTo>
                    <a:lnTo>
                      <a:pt x="4233" y="1716"/>
                    </a:lnTo>
                    <a:lnTo>
                      <a:pt x="4223" y="1709"/>
                    </a:lnTo>
                    <a:lnTo>
                      <a:pt x="4197" y="1699"/>
                    </a:lnTo>
                    <a:lnTo>
                      <a:pt x="4191" y="1698"/>
                    </a:lnTo>
                    <a:lnTo>
                      <a:pt x="4174" y="1699"/>
                    </a:lnTo>
                    <a:lnTo>
                      <a:pt x="4167" y="1698"/>
                    </a:lnTo>
                    <a:lnTo>
                      <a:pt x="4162" y="1698"/>
                    </a:lnTo>
                    <a:lnTo>
                      <a:pt x="4115" y="1680"/>
                    </a:lnTo>
                    <a:lnTo>
                      <a:pt x="4061" y="1673"/>
                    </a:lnTo>
                    <a:lnTo>
                      <a:pt x="4050" y="1673"/>
                    </a:lnTo>
                    <a:lnTo>
                      <a:pt x="4063" y="1683"/>
                    </a:lnTo>
                    <a:lnTo>
                      <a:pt x="4068" y="1688"/>
                    </a:lnTo>
                    <a:lnTo>
                      <a:pt x="4071" y="1698"/>
                    </a:lnTo>
                    <a:lnTo>
                      <a:pt x="4066" y="1705"/>
                    </a:lnTo>
                    <a:lnTo>
                      <a:pt x="4062" y="1706"/>
                    </a:lnTo>
                    <a:lnTo>
                      <a:pt x="4056" y="1701"/>
                    </a:lnTo>
                    <a:lnTo>
                      <a:pt x="4048" y="1685"/>
                    </a:lnTo>
                    <a:lnTo>
                      <a:pt x="4045" y="1669"/>
                    </a:lnTo>
                    <a:lnTo>
                      <a:pt x="4023" y="1669"/>
                    </a:lnTo>
                    <a:lnTo>
                      <a:pt x="3965" y="1680"/>
                    </a:lnTo>
                    <a:lnTo>
                      <a:pt x="3963" y="1682"/>
                    </a:lnTo>
                    <a:lnTo>
                      <a:pt x="3960" y="1682"/>
                    </a:lnTo>
                    <a:lnTo>
                      <a:pt x="3953" y="1683"/>
                    </a:lnTo>
                    <a:lnTo>
                      <a:pt x="3938" y="1683"/>
                    </a:lnTo>
                    <a:lnTo>
                      <a:pt x="3934" y="1682"/>
                    </a:lnTo>
                    <a:lnTo>
                      <a:pt x="3921" y="1663"/>
                    </a:lnTo>
                    <a:lnTo>
                      <a:pt x="3919" y="1663"/>
                    </a:lnTo>
                    <a:lnTo>
                      <a:pt x="3884" y="1669"/>
                    </a:lnTo>
                    <a:lnTo>
                      <a:pt x="3881" y="1669"/>
                    </a:lnTo>
                    <a:lnTo>
                      <a:pt x="3878" y="1670"/>
                    </a:lnTo>
                    <a:lnTo>
                      <a:pt x="3877" y="1673"/>
                    </a:lnTo>
                    <a:lnTo>
                      <a:pt x="3864" y="1686"/>
                    </a:lnTo>
                    <a:lnTo>
                      <a:pt x="3859" y="1689"/>
                    </a:lnTo>
                    <a:lnTo>
                      <a:pt x="3858" y="1689"/>
                    </a:lnTo>
                    <a:lnTo>
                      <a:pt x="3857" y="1690"/>
                    </a:lnTo>
                    <a:lnTo>
                      <a:pt x="3854" y="1690"/>
                    </a:lnTo>
                    <a:lnTo>
                      <a:pt x="3849" y="1688"/>
                    </a:lnTo>
                    <a:lnTo>
                      <a:pt x="3832" y="1669"/>
                    </a:lnTo>
                    <a:lnTo>
                      <a:pt x="3822" y="1660"/>
                    </a:lnTo>
                    <a:lnTo>
                      <a:pt x="3813" y="1657"/>
                    </a:lnTo>
                    <a:lnTo>
                      <a:pt x="3787" y="1652"/>
                    </a:lnTo>
                    <a:lnTo>
                      <a:pt x="3772" y="1639"/>
                    </a:lnTo>
                    <a:lnTo>
                      <a:pt x="3766" y="1632"/>
                    </a:lnTo>
                    <a:lnTo>
                      <a:pt x="3754" y="1612"/>
                    </a:lnTo>
                    <a:lnTo>
                      <a:pt x="3749" y="1600"/>
                    </a:lnTo>
                    <a:lnTo>
                      <a:pt x="3741" y="1593"/>
                    </a:lnTo>
                    <a:lnTo>
                      <a:pt x="3720" y="1581"/>
                    </a:lnTo>
                    <a:lnTo>
                      <a:pt x="3705" y="1577"/>
                    </a:lnTo>
                    <a:lnTo>
                      <a:pt x="3701" y="1577"/>
                    </a:lnTo>
                    <a:lnTo>
                      <a:pt x="3682" y="1567"/>
                    </a:lnTo>
                    <a:lnTo>
                      <a:pt x="3672" y="1557"/>
                    </a:lnTo>
                    <a:lnTo>
                      <a:pt x="3658" y="1547"/>
                    </a:lnTo>
                    <a:lnTo>
                      <a:pt x="3628" y="1534"/>
                    </a:lnTo>
                    <a:lnTo>
                      <a:pt x="3619" y="1531"/>
                    </a:lnTo>
                    <a:lnTo>
                      <a:pt x="3608" y="1524"/>
                    </a:lnTo>
                    <a:lnTo>
                      <a:pt x="3596" y="1514"/>
                    </a:lnTo>
                    <a:lnTo>
                      <a:pt x="3586" y="1501"/>
                    </a:lnTo>
                    <a:lnTo>
                      <a:pt x="3585" y="1494"/>
                    </a:lnTo>
                    <a:lnTo>
                      <a:pt x="3585" y="1489"/>
                    </a:lnTo>
                    <a:lnTo>
                      <a:pt x="3579" y="1485"/>
                    </a:lnTo>
                    <a:lnTo>
                      <a:pt x="3568" y="1472"/>
                    </a:lnTo>
                    <a:lnTo>
                      <a:pt x="3556" y="1484"/>
                    </a:lnTo>
                    <a:lnTo>
                      <a:pt x="3546" y="1492"/>
                    </a:lnTo>
                    <a:lnTo>
                      <a:pt x="3573" y="1538"/>
                    </a:lnTo>
                    <a:lnTo>
                      <a:pt x="3580" y="1548"/>
                    </a:lnTo>
                    <a:lnTo>
                      <a:pt x="3591" y="1556"/>
                    </a:lnTo>
                    <a:lnTo>
                      <a:pt x="3596" y="1564"/>
                    </a:lnTo>
                    <a:lnTo>
                      <a:pt x="3602" y="1571"/>
                    </a:lnTo>
                    <a:lnTo>
                      <a:pt x="3599" y="1579"/>
                    </a:lnTo>
                    <a:lnTo>
                      <a:pt x="3593" y="1584"/>
                    </a:lnTo>
                    <a:lnTo>
                      <a:pt x="3589" y="1586"/>
                    </a:lnTo>
                    <a:lnTo>
                      <a:pt x="3575" y="1589"/>
                    </a:lnTo>
                    <a:lnTo>
                      <a:pt x="3563" y="1596"/>
                    </a:lnTo>
                    <a:lnTo>
                      <a:pt x="3543" y="1620"/>
                    </a:lnTo>
                    <a:lnTo>
                      <a:pt x="3533" y="1642"/>
                    </a:lnTo>
                    <a:lnTo>
                      <a:pt x="3516" y="1646"/>
                    </a:lnTo>
                    <a:lnTo>
                      <a:pt x="3480" y="1639"/>
                    </a:lnTo>
                    <a:lnTo>
                      <a:pt x="3478" y="1643"/>
                    </a:lnTo>
                    <a:lnTo>
                      <a:pt x="3481" y="1647"/>
                    </a:lnTo>
                    <a:lnTo>
                      <a:pt x="3474" y="1653"/>
                    </a:lnTo>
                    <a:lnTo>
                      <a:pt x="3467" y="1654"/>
                    </a:lnTo>
                    <a:lnTo>
                      <a:pt x="3441" y="1663"/>
                    </a:lnTo>
                    <a:lnTo>
                      <a:pt x="3439" y="1669"/>
                    </a:lnTo>
                    <a:lnTo>
                      <a:pt x="3417" y="1679"/>
                    </a:lnTo>
                    <a:lnTo>
                      <a:pt x="3412" y="1680"/>
                    </a:lnTo>
                    <a:lnTo>
                      <a:pt x="3410" y="1682"/>
                    </a:lnTo>
                    <a:lnTo>
                      <a:pt x="3398" y="1685"/>
                    </a:lnTo>
                    <a:lnTo>
                      <a:pt x="3392" y="1685"/>
                    </a:lnTo>
                    <a:lnTo>
                      <a:pt x="3352" y="1693"/>
                    </a:lnTo>
                    <a:lnTo>
                      <a:pt x="3350" y="1693"/>
                    </a:lnTo>
                    <a:lnTo>
                      <a:pt x="3346" y="1695"/>
                    </a:lnTo>
                    <a:lnTo>
                      <a:pt x="3330" y="1699"/>
                    </a:lnTo>
                    <a:lnTo>
                      <a:pt x="3309" y="1711"/>
                    </a:lnTo>
                    <a:lnTo>
                      <a:pt x="3290" y="1718"/>
                    </a:lnTo>
                    <a:lnTo>
                      <a:pt x="3278" y="1724"/>
                    </a:lnTo>
                    <a:lnTo>
                      <a:pt x="3258" y="1731"/>
                    </a:lnTo>
                    <a:lnTo>
                      <a:pt x="3254" y="1732"/>
                    </a:lnTo>
                    <a:lnTo>
                      <a:pt x="3250" y="1734"/>
                    </a:lnTo>
                    <a:lnTo>
                      <a:pt x="3240" y="1745"/>
                    </a:lnTo>
                    <a:lnTo>
                      <a:pt x="3228" y="1752"/>
                    </a:lnTo>
                    <a:lnTo>
                      <a:pt x="3205" y="1773"/>
                    </a:lnTo>
                    <a:lnTo>
                      <a:pt x="3188" y="1793"/>
                    </a:lnTo>
                    <a:lnTo>
                      <a:pt x="3181" y="1806"/>
                    </a:lnTo>
                    <a:lnTo>
                      <a:pt x="3188" y="1816"/>
                    </a:lnTo>
                    <a:lnTo>
                      <a:pt x="3189" y="1819"/>
                    </a:lnTo>
                    <a:lnTo>
                      <a:pt x="3189" y="1822"/>
                    </a:lnTo>
                    <a:lnTo>
                      <a:pt x="3188" y="1823"/>
                    </a:lnTo>
                    <a:lnTo>
                      <a:pt x="3180" y="1823"/>
                    </a:lnTo>
                    <a:lnTo>
                      <a:pt x="3174" y="1822"/>
                    </a:lnTo>
                    <a:lnTo>
                      <a:pt x="3165" y="1819"/>
                    </a:lnTo>
                    <a:lnTo>
                      <a:pt x="3136" y="1790"/>
                    </a:lnTo>
                    <a:lnTo>
                      <a:pt x="3133" y="1788"/>
                    </a:lnTo>
                    <a:lnTo>
                      <a:pt x="3021" y="1744"/>
                    </a:lnTo>
                    <a:lnTo>
                      <a:pt x="3020" y="1744"/>
                    </a:lnTo>
                    <a:lnTo>
                      <a:pt x="3017" y="1742"/>
                    </a:lnTo>
                    <a:lnTo>
                      <a:pt x="2937" y="1732"/>
                    </a:lnTo>
                    <a:lnTo>
                      <a:pt x="2905" y="1739"/>
                    </a:lnTo>
                    <a:lnTo>
                      <a:pt x="2898" y="1744"/>
                    </a:lnTo>
                    <a:lnTo>
                      <a:pt x="2883" y="1761"/>
                    </a:lnTo>
                    <a:lnTo>
                      <a:pt x="2882" y="1765"/>
                    </a:lnTo>
                    <a:lnTo>
                      <a:pt x="2882" y="1767"/>
                    </a:lnTo>
                    <a:lnTo>
                      <a:pt x="2875" y="1783"/>
                    </a:lnTo>
                    <a:lnTo>
                      <a:pt x="2870" y="1787"/>
                    </a:lnTo>
                    <a:lnTo>
                      <a:pt x="2869" y="1790"/>
                    </a:lnTo>
                    <a:lnTo>
                      <a:pt x="2868" y="1790"/>
                    </a:lnTo>
                    <a:lnTo>
                      <a:pt x="2868" y="1791"/>
                    </a:lnTo>
                    <a:lnTo>
                      <a:pt x="2865" y="1788"/>
                    </a:lnTo>
                    <a:lnTo>
                      <a:pt x="2860" y="1787"/>
                    </a:lnTo>
                    <a:lnTo>
                      <a:pt x="2834" y="1777"/>
                    </a:lnTo>
                    <a:lnTo>
                      <a:pt x="2790" y="1765"/>
                    </a:lnTo>
                    <a:lnTo>
                      <a:pt x="2761" y="1761"/>
                    </a:lnTo>
                    <a:lnTo>
                      <a:pt x="2726" y="1761"/>
                    </a:lnTo>
                    <a:lnTo>
                      <a:pt x="2721" y="1762"/>
                    </a:lnTo>
                    <a:lnTo>
                      <a:pt x="2708" y="1762"/>
                    </a:lnTo>
                    <a:lnTo>
                      <a:pt x="2681" y="1765"/>
                    </a:lnTo>
                    <a:lnTo>
                      <a:pt x="2669" y="1768"/>
                    </a:lnTo>
                    <a:lnTo>
                      <a:pt x="2664" y="1770"/>
                    </a:lnTo>
                    <a:lnTo>
                      <a:pt x="2661" y="1770"/>
                    </a:lnTo>
                    <a:lnTo>
                      <a:pt x="2652" y="1771"/>
                    </a:lnTo>
                    <a:lnTo>
                      <a:pt x="2640" y="1774"/>
                    </a:lnTo>
                    <a:lnTo>
                      <a:pt x="2591" y="1801"/>
                    </a:lnTo>
                    <a:lnTo>
                      <a:pt x="2583" y="1809"/>
                    </a:lnTo>
                    <a:lnTo>
                      <a:pt x="2581" y="1810"/>
                    </a:lnTo>
                    <a:lnTo>
                      <a:pt x="2554" y="1839"/>
                    </a:lnTo>
                    <a:lnTo>
                      <a:pt x="2545" y="1843"/>
                    </a:lnTo>
                    <a:lnTo>
                      <a:pt x="2544" y="1846"/>
                    </a:lnTo>
                    <a:lnTo>
                      <a:pt x="2540" y="1850"/>
                    </a:lnTo>
                    <a:lnTo>
                      <a:pt x="2541" y="1855"/>
                    </a:lnTo>
                    <a:lnTo>
                      <a:pt x="2547" y="1871"/>
                    </a:lnTo>
                    <a:lnTo>
                      <a:pt x="2547" y="1873"/>
                    </a:lnTo>
                    <a:lnTo>
                      <a:pt x="2544" y="1886"/>
                    </a:lnTo>
                    <a:lnTo>
                      <a:pt x="2534" y="1906"/>
                    </a:lnTo>
                    <a:lnTo>
                      <a:pt x="2532" y="1912"/>
                    </a:lnTo>
                    <a:lnTo>
                      <a:pt x="2531" y="1918"/>
                    </a:lnTo>
                    <a:lnTo>
                      <a:pt x="2531" y="1920"/>
                    </a:lnTo>
                    <a:lnTo>
                      <a:pt x="2532" y="1926"/>
                    </a:lnTo>
                    <a:lnTo>
                      <a:pt x="2538" y="1939"/>
                    </a:lnTo>
                    <a:lnTo>
                      <a:pt x="2544" y="1948"/>
                    </a:lnTo>
                    <a:lnTo>
                      <a:pt x="2548" y="1951"/>
                    </a:lnTo>
                    <a:lnTo>
                      <a:pt x="2550" y="1951"/>
                    </a:lnTo>
                    <a:lnTo>
                      <a:pt x="2558" y="1949"/>
                    </a:lnTo>
                    <a:lnTo>
                      <a:pt x="2566" y="1949"/>
                    </a:lnTo>
                    <a:lnTo>
                      <a:pt x="2574" y="1951"/>
                    </a:lnTo>
                    <a:lnTo>
                      <a:pt x="2573" y="1955"/>
                    </a:lnTo>
                    <a:lnTo>
                      <a:pt x="2573" y="1956"/>
                    </a:lnTo>
                    <a:lnTo>
                      <a:pt x="2560" y="1974"/>
                    </a:lnTo>
                    <a:lnTo>
                      <a:pt x="2551" y="1979"/>
                    </a:lnTo>
                    <a:lnTo>
                      <a:pt x="2545" y="1979"/>
                    </a:lnTo>
                    <a:lnTo>
                      <a:pt x="2541" y="1981"/>
                    </a:lnTo>
                    <a:lnTo>
                      <a:pt x="2540" y="1981"/>
                    </a:lnTo>
                    <a:lnTo>
                      <a:pt x="2537" y="1984"/>
                    </a:lnTo>
                    <a:lnTo>
                      <a:pt x="2535" y="1985"/>
                    </a:lnTo>
                    <a:lnTo>
                      <a:pt x="2528" y="1991"/>
                    </a:lnTo>
                    <a:lnTo>
                      <a:pt x="2518" y="2011"/>
                    </a:lnTo>
                    <a:lnTo>
                      <a:pt x="2517" y="2017"/>
                    </a:lnTo>
                    <a:lnTo>
                      <a:pt x="2517" y="2023"/>
                    </a:lnTo>
                    <a:lnTo>
                      <a:pt x="2519" y="2030"/>
                    </a:lnTo>
                    <a:lnTo>
                      <a:pt x="2521" y="2033"/>
                    </a:lnTo>
                    <a:lnTo>
                      <a:pt x="2524" y="2034"/>
                    </a:lnTo>
                    <a:lnTo>
                      <a:pt x="2525" y="2046"/>
                    </a:lnTo>
                    <a:lnTo>
                      <a:pt x="2522" y="2063"/>
                    </a:lnTo>
                    <a:lnTo>
                      <a:pt x="2519" y="2069"/>
                    </a:lnTo>
                    <a:lnTo>
                      <a:pt x="2509" y="2075"/>
                    </a:lnTo>
                    <a:lnTo>
                      <a:pt x="2508" y="2075"/>
                    </a:lnTo>
                    <a:lnTo>
                      <a:pt x="2495" y="2073"/>
                    </a:lnTo>
                    <a:lnTo>
                      <a:pt x="2470" y="2075"/>
                    </a:lnTo>
                    <a:lnTo>
                      <a:pt x="2458" y="2072"/>
                    </a:lnTo>
                    <a:lnTo>
                      <a:pt x="2423" y="2070"/>
                    </a:lnTo>
                    <a:lnTo>
                      <a:pt x="2403" y="2075"/>
                    </a:lnTo>
                    <a:lnTo>
                      <a:pt x="2379" y="2095"/>
                    </a:lnTo>
                    <a:lnTo>
                      <a:pt x="2373" y="2096"/>
                    </a:lnTo>
                    <a:lnTo>
                      <a:pt x="2353" y="2102"/>
                    </a:lnTo>
                    <a:lnTo>
                      <a:pt x="2351" y="2102"/>
                    </a:lnTo>
                    <a:lnTo>
                      <a:pt x="2350" y="2100"/>
                    </a:lnTo>
                    <a:lnTo>
                      <a:pt x="2349" y="2099"/>
                    </a:lnTo>
                    <a:lnTo>
                      <a:pt x="2344" y="2092"/>
                    </a:lnTo>
                    <a:lnTo>
                      <a:pt x="2341" y="2079"/>
                    </a:lnTo>
                    <a:lnTo>
                      <a:pt x="2340" y="2064"/>
                    </a:lnTo>
                    <a:lnTo>
                      <a:pt x="2336" y="2060"/>
                    </a:lnTo>
                    <a:lnTo>
                      <a:pt x="2298" y="2047"/>
                    </a:lnTo>
                    <a:lnTo>
                      <a:pt x="2292" y="2046"/>
                    </a:lnTo>
                    <a:lnTo>
                      <a:pt x="2288" y="2044"/>
                    </a:lnTo>
                    <a:lnTo>
                      <a:pt x="2285" y="2043"/>
                    </a:lnTo>
                    <a:lnTo>
                      <a:pt x="2284" y="2044"/>
                    </a:lnTo>
                    <a:lnTo>
                      <a:pt x="2279" y="2046"/>
                    </a:lnTo>
                    <a:lnTo>
                      <a:pt x="2278" y="2046"/>
                    </a:lnTo>
                    <a:lnTo>
                      <a:pt x="2269" y="2041"/>
                    </a:lnTo>
                    <a:lnTo>
                      <a:pt x="2265" y="2040"/>
                    </a:lnTo>
                    <a:lnTo>
                      <a:pt x="2242" y="2026"/>
                    </a:lnTo>
                    <a:lnTo>
                      <a:pt x="2235" y="2015"/>
                    </a:lnTo>
                    <a:lnTo>
                      <a:pt x="2221" y="2007"/>
                    </a:lnTo>
                    <a:lnTo>
                      <a:pt x="2198" y="1997"/>
                    </a:lnTo>
                    <a:lnTo>
                      <a:pt x="2160" y="1994"/>
                    </a:lnTo>
                    <a:lnTo>
                      <a:pt x="2153" y="1991"/>
                    </a:lnTo>
                    <a:lnTo>
                      <a:pt x="2150" y="1987"/>
                    </a:lnTo>
                    <a:lnTo>
                      <a:pt x="2150" y="1984"/>
                    </a:lnTo>
                    <a:lnTo>
                      <a:pt x="2146" y="1979"/>
                    </a:lnTo>
                    <a:lnTo>
                      <a:pt x="2129" y="1969"/>
                    </a:lnTo>
                    <a:lnTo>
                      <a:pt x="2084" y="1982"/>
                    </a:lnTo>
                    <a:lnTo>
                      <a:pt x="2080" y="1984"/>
                    </a:lnTo>
                    <a:lnTo>
                      <a:pt x="2064" y="1984"/>
                    </a:lnTo>
                    <a:lnTo>
                      <a:pt x="2028" y="1974"/>
                    </a:lnTo>
                    <a:lnTo>
                      <a:pt x="2018" y="1968"/>
                    </a:lnTo>
                    <a:lnTo>
                      <a:pt x="1948" y="1951"/>
                    </a:lnTo>
                    <a:lnTo>
                      <a:pt x="1930" y="1952"/>
                    </a:lnTo>
                    <a:lnTo>
                      <a:pt x="1917" y="1946"/>
                    </a:lnTo>
                    <a:lnTo>
                      <a:pt x="1912" y="1938"/>
                    </a:lnTo>
                    <a:lnTo>
                      <a:pt x="1912" y="1935"/>
                    </a:lnTo>
                    <a:lnTo>
                      <a:pt x="1907" y="1933"/>
                    </a:lnTo>
                    <a:lnTo>
                      <a:pt x="1899" y="1932"/>
                    </a:lnTo>
                    <a:lnTo>
                      <a:pt x="1863" y="1932"/>
                    </a:lnTo>
                    <a:lnTo>
                      <a:pt x="1845" y="1923"/>
                    </a:lnTo>
                    <a:lnTo>
                      <a:pt x="1818" y="1915"/>
                    </a:lnTo>
                    <a:lnTo>
                      <a:pt x="1814" y="1915"/>
                    </a:lnTo>
                    <a:lnTo>
                      <a:pt x="1796" y="1919"/>
                    </a:lnTo>
                    <a:lnTo>
                      <a:pt x="1789" y="1918"/>
                    </a:lnTo>
                    <a:lnTo>
                      <a:pt x="1775" y="1913"/>
                    </a:lnTo>
                    <a:lnTo>
                      <a:pt x="1774" y="1912"/>
                    </a:lnTo>
                    <a:lnTo>
                      <a:pt x="1771" y="1913"/>
                    </a:lnTo>
                    <a:lnTo>
                      <a:pt x="1768" y="1913"/>
                    </a:lnTo>
                    <a:lnTo>
                      <a:pt x="1764" y="1915"/>
                    </a:lnTo>
                    <a:lnTo>
                      <a:pt x="1739" y="1935"/>
                    </a:lnTo>
                    <a:lnTo>
                      <a:pt x="1735" y="1941"/>
                    </a:lnTo>
                    <a:lnTo>
                      <a:pt x="1728" y="1949"/>
                    </a:lnTo>
                    <a:lnTo>
                      <a:pt x="1722" y="1962"/>
                    </a:lnTo>
                    <a:lnTo>
                      <a:pt x="1721" y="1971"/>
                    </a:lnTo>
                    <a:lnTo>
                      <a:pt x="1725" y="1977"/>
                    </a:lnTo>
                    <a:lnTo>
                      <a:pt x="1726" y="1984"/>
                    </a:lnTo>
                    <a:lnTo>
                      <a:pt x="1726" y="1994"/>
                    </a:lnTo>
                    <a:lnTo>
                      <a:pt x="1725" y="2000"/>
                    </a:lnTo>
                    <a:lnTo>
                      <a:pt x="1716" y="2001"/>
                    </a:lnTo>
                    <a:lnTo>
                      <a:pt x="1705" y="2005"/>
                    </a:lnTo>
                    <a:lnTo>
                      <a:pt x="1698" y="2015"/>
                    </a:lnTo>
                    <a:lnTo>
                      <a:pt x="1693" y="2020"/>
                    </a:lnTo>
                    <a:lnTo>
                      <a:pt x="1685" y="2039"/>
                    </a:lnTo>
                    <a:lnTo>
                      <a:pt x="1685" y="2040"/>
                    </a:lnTo>
                    <a:lnTo>
                      <a:pt x="1686" y="2041"/>
                    </a:lnTo>
                    <a:lnTo>
                      <a:pt x="1686" y="2043"/>
                    </a:lnTo>
                    <a:lnTo>
                      <a:pt x="1687" y="2050"/>
                    </a:lnTo>
                    <a:lnTo>
                      <a:pt x="1695" y="2067"/>
                    </a:lnTo>
                    <a:lnTo>
                      <a:pt x="1698" y="2072"/>
                    </a:lnTo>
                    <a:lnTo>
                      <a:pt x="1718" y="2080"/>
                    </a:lnTo>
                    <a:lnTo>
                      <a:pt x="1729" y="2080"/>
                    </a:lnTo>
                    <a:lnTo>
                      <a:pt x="1729" y="2077"/>
                    </a:lnTo>
                    <a:lnTo>
                      <a:pt x="1731" y="2072"/>
                    </a:lnTo>
                    <a:lnTo>
                      <a:pt x="1734" y="2070"/>
                    </a:lnTo>
                    <a:lnTo>
                      <a:pt x="1732" y="2072"/>
                    </a:lnTo>
                    <a:lnTo>
                      <a:pt x="1729" y="2077"/>
                    </a:lnTo>
                    <a:lnTo>
                      <a:pt x="1731" y="2079"/>
                    </a:lnTo>
                    <a:lnTo>
                      <a:pt x="1738" y="2083"/>
                    </a:lnTo>
                    <a:lnTo>
                      <a:pt x="1742" y="2083"/>
                    </a:lnTo>
                    <a:lnTo>
                      <a:pt x="1749" y="2087"/>
                    </a:lnTo>
                    <a:lnTo>
                      <a:pt x="1757" y="2099"/>
                    </a:lnTo>
                    <a:lnTo>
                      <a:pt x="1760" y="2106"/>
                    </a:lnTo>
                    <a:lnTo>
                      <a:pt x="1764" y="2120"/>
                    </a:lnTo>
                    <a:lnTo>
                      <a:pt x="1765" y="2135"/>
                    </a:lnTo>
                    <a:lnTo>
                      <a:pt x="1762" y="2148"/>
                    </a:lnTo>
                    <a:lnTo>
                      <a:pt x="1742" y="2165"/>
                    </a:lnTo>
                    <a:lnTo>
                      <a:pt x="1734" y="2175"/>
                    </a:lnTo>
                    <a:lnTo>
                      <a:pt x="1728" y="2188"/>
                    </a:lnTo>
                    <a:lnTo>
                      <a:pt x="1719" y="2202"/>
                    </a:lnTo>
                    <a:lnTo>
                      <a:pt x="1698" y="2217"/>
                    </a:lnTo>
                    <a:lnTo>
                      <a:pt x="1693" y="2209"/>
                    </a:lnTo>
                    <a:lnTo>
                      <a:pt x="1692" y="2198"/>
                    </a:lnTo>
                    <a:lnTo>
                      <a:pt x="1702" y="2163"/>
                    </a:lnTo>
                    <a:lnTo>
                      <a:pt x="1703" y="2145"/>
                    </a:lnTo>
                    <a:lnTo>
                      <a:pt x="1716" y="2106"/>
                    </a:lnTo>
                    <a:lnTo>
                      <a:pt x="1715" y="2105"/>
                    </a:lnTo>
                    <a:lnTo>
                      <a:pt x="1715" y="2102"/>
                    </a:lnTo>
                    <a:lnTo>
                      <a:pt x="1713" y="2099"/>
                    </a:lnTo>
                    <a:lnTo>
                      <a:pt x="1712" y="2098"/>
                    </a:lnTo>
                    <a:lnTo>
                      <a:pt x="1613" y="1982"/>
                    </a:lnTo>
                    <a:lnTo>
                      <a:pt x="1447" y="1832"/>
                    </a:lnTo>
                    <a:lnTo>
                      <a:pt x="1241" y="1690"/>
                    </a:lnTo>
                    <a:lnTo>
                      <a:pt x="1189" y="1663"/>
                    </a:lnTo>
                    <a:lnTo>
                      <a:pt x="1170" y="1660"/>
                    </a:lnTo>
                    <a:lnTo>
                      <a:pt x="1167" y="1660"/>
                    </a:lnTo>
                    <a:lnTo>
                      <a:pt x="1150" y="1654"/>
                    </a:lnTo>
                    <a:lnTo>
                      <a:pt x="1140" y="1649"/>
                    </a:lnTo>
                    <a:lnTo>
                      <a:pt x="1098" y="1638"/>
                    </a:lnTo>
                    <a:lnTo>
                      <a:pt x="1092" y="1636"/>
                    </a:lnTo>
                    <a:lnTo>
                      <a:pt x="1081" y="1630"/>
                    </a:lnTo>
                    <a:lnTo>
                      <a:pt x="1038" y="1616"/>
                    </a:lnTo>
                    <a:lnTo>
                      <a:pt x="1029" y="1615"/>
                    </a:lnTo>
                    <a:lnTo>
                      <a:pt x="1008" y="1610"/>
                    </a:lnTo>
                    <a:lnTo>
                      <a:pt x="1005" y="1610"/>
                    </a:lnTo>
                    <a:lnTo>
                      <a:pt x="1000" y="1612"/>
                    </a:lnTo>
                    <a:lnTo>
                      <a:pt x="995" y="1612"/>
                    </a:lnTo>
                    <a:lnTo>
                      <a:pt x="985" y="1615"/>
                    </a:lnTo>
                    <a:lnTo>
                      <a:pt x="980" y="1616"/>
                    </a:lnTo>
                    <a:lnTo>
                      <a:pt x="976" y="1619"/>
                    </a:lnTo>
                    <a:lnTo>
                      <a:pt x="975" y="1622"/>
                    </a:lnTo>
                    <a:lnTo>
                      <a:pt x="970" y="1626"/>
                    </a:lnTo>
                    <a:lnTo>
                      <a:pt x="969" y="1626"/>
                    </a:lnTo>
                    <a:lnTo>
                      <a:pt x="957" y="1636"/>
                    </a:lnTo>
                    <a:lnTo>
                      <a:pt x="956" y="1636"/>
                    </a:lnTo>
                    <a:lnTo>
                      <a:pt x="949" y="1643"/>
                    </a:lnTo>
                    <a:lnTo>
                      <a:pt x="943" y="1646"/>
                    </a:lnTo>
                    <a:lnTo>
                      <a:pt x="934" y="1653"/>
                    </a:lnTo>
                    <a:lnTo>
                      <a:pt x="914" y="1656"/>
                    </a:lnTo>
                    <a:lnTo>
                      <a:pt x="897" y="1667"/>
                    </a:lnTo>
                    <a:lnTo>
                      <a:pt x="885" y="1672"/>
                    </a:lnTo>
                    <a:lnTo>
                      <a:pt x="878" y="1673"/>
                    </a:lnTo>
                    <a:lnTo>
                      <a:pt x="852" y="1680"/>
                    </a:lnTo>
                    <a:lnTo>
                      <a:pt x="844" y="1683"/>
                    </a:lnTo>
                    <a:lnTo>
                      <a:pt x="817" y="1686"/>
                    </a:lnTo>
                    <a:lnTo>
                      <a:pt x="802" y="1683"/>
                    </a:lnTo>
                    <a:lnTo>
                      <a:pt x="765" y="1670"/>
                    </a:lnTo>
                    <a:lnTo>
                      <a:pt x="762" y="1670"/>
                    </a:lnTo>
                    <a:lnTo>
                      <a:pt x="742" y="1667"/>
                    </a:lnTo>
                    <a:lnTo>
                      <a:pt x="726" y="1669"/>
                    </a:lnTo>
                    <a:lnTo>
                      <a:pt x="719" y="1672"/>
                    </a:lnTo>
                    <a:lnTo>
                      <a:pt x="707" y="1682"/>
                    </a:lnTo>
                    <a:lnTo>
                      <a:pt x="703" y="1696"/>
                    </a:lnTo>
                    <a:lnTo>
                      <a:pt x="697" y="1709"/>
                    </a:lnTo>
                    <a:lnTo>
                      <a:pt x="694" y="1709"/>
                    </a:lnTo>
                    <a:lnTo>
                      <a:pt x="683" y="1708"/>
                    </a:lnTo>
                    <a:lnTo>
                      <a:pt x="661" y="1703"/>
                    </a:lnTo>
                    <a:lnTo>
                      <a:pt x="650" y="1702"/>
                    </a:lnTo>
                    <a:lnTo>
                      <a:pt x="624" y="1703"/>
                    </a:lnTo>
                    <a:lnTo>
                      <a:pt x="616" y="1705"/>
                    </a:lnTo>
                    <a:lnTo>
                      <a:pt x="610" y="1705"/>
                    </a:lnTo>
                    <a:lnTo>
                      <a:pt x="591" y="1701"/>
                    </a:lnTo>
                    <a:lnTo>
                      <a:pt x="571" y="1701"/>
                    </a:lnTo>
                    <a:lnTo>
                      <a:pt x="562" y="1699"/>
                    </a:lnTo>
                    <a:lnTo>
                      <a:pt x="542" y="1699"/>
                    </a:lnTo>
                    <a:lnTo>
                      <a:pt x="538" y="1702"/>
                    </a:lnTo>
                    <a:lnTo>
                      <a:pt x="477" y="1708"/>
                    </a:lnTo>
                    <a:lnTo>
                      <a:pt x="474" y="1709"/>
                    </a:lnTo>
                    <a:lnTo>
                      <a:pt x="471" y="1709"/>
                    </a:lnTo>
                    <a:lnTo>
                      <a:pt x="428" y="1724"/>
                    </a:lnTo>
                    <a:lnTo>
                      <a:pt x="421" y="1728"/>
                    </a:lnTo>
                    <a:lnTo>
                      <a:pt x="420" y="1731"/>
                    </a:lnTo>
                    <a:lnTo>
                      <a:pt x="405" y="1747"/>
                    </a:lnTo>
                    <a:lnTo>
                      <a:pt x="395" y="1754"/>
                    </a:lnTo>
                    <a:lnTo>
                      <a:pt x="389" y="1767"/>
                    </a:lnTo>
                    <a:lnTo>
                      <a:pt x="378" y="1796"/>
                    </a:lnTo>
                    <a:lnTo>
                      <a:pt x="375" y="1798"/>
                    </a:lnTo>
                    <a:lnTo>
                      <a:pt x="364" y="1811"/>
                    </a:lnTo>
                    <a:lnTo>
                      <a:pt x="347" y="1823"/>
                    </a:lnTo>
                    <a:lnTo>
                      <a:pt x="344" y="1823"/>
                    </a:lnTo>
                    <a:lnTo>
                      <a:pt x="339" y="1822"/>
                    </a:lnTo>
                    <a:lnTo>
                      <a:pt x="332" y="1822"/>
                    </a:lnTo>
                    <a:lnTo>
                      <a:pt x="328" y="1823"/>
                    </a:lnTo>
                    <a:lnTo>
                      <a:pt x="322" y="1823"/>
                    </a:lnTo>
                    <a:lnTo>
                      <a:pt x="286" y="1836"/>
                    </a:lnTo>
                    <a:lnTo>
                      <a:pt x="263" y="1849"/>
                    </a:lnTo>
                    <a:lnTo>
                      <a:pt x="259" y="1855"/>
                    </a:lnTo>
                    <a:lnTo>
                      <a:pt x="250" y="1872"/>
                    </a:lnTo>
                    <a:lnTo>
                      <a:pt x="230" y="1871"/>
                    </a:lnTo>
                    <a:lnTo>
                      <a:pt x="220" y="1872"/>
                    </a:lnTo>
                    <a:lnTo>
                      <a:pt x="174" y="1850"/>
                    </a:lnTo>
                    <a:lnTo>
                      <a:pt x="168" y="1845"/>
                    </a:lnTo>
                    <a:lnTo>
                      <a:pt x="152" y="1837"/>
                    </a:lnTo>
                    <a:lnTo>
                      <a:pt x="141" y="1847"/>
                    </a:lnTo>
                    <a:lnTo>
                      <a:pt x="141" y="1849"/>
                    </a:lnTo>
                    <a:lnTo>
                      <a:pt x="138" y="1847"/>
                    </a:lnTo>
                    <a:lnTo>
                      <a:pt x="135" y="1846"/>
                    </a:lnTo>
                    <a:lnTo>
                      <a:pt x="134" y="1840"/>
                    </a:lnTo>
                    <a:lnTo>
                      <a:pt x="134" y="1829"/>
                    </a:lnTo>
                    <a:lnTo>
                      <a:pt x="141" y="1813"/>
                    </a:lnTo>
                    <a:lnTo>
                      <a:pt x="143" y="1807"/>
                    </a:lnTo>
                    <a:lnTo>
                      <a:pt x="138" y="1803"/>
                    </a:lnTo>
                    <a:lnTo>
                      <a:pt x="137" y="1797"/>
                    </a:lnTo>
                    <a:lnTo>
                      <a:pt x="140" y="1796"/>
                    </a:lnTo>
                    <a:lnTo>
                      <a:pt x="141" y="1791"/>
                    </a:lnTo>
                    <a:lnTo>
                      <a:pt x="143" y="1790"/>
                    </a:lnTo>
                    <a:lnTo>
                      <a:pt x="146" y="1787"/>
                    </a:lnTo>
                    <a:lnTo>
                      <a:pt x="143" y="1788"/>
                    </a:lnTo>
                    <a:lnTo>
                      <a:pt x="144" y="1784"/>
                    </a:lnTo>
                    <a:lnTo>
                      <a:pt x="146" y="1784"/>
                    </a:lnTo>
                    <a:lnTo>
                      <a:pt x="149" y="1781"/>
                    </a:lnTo>
                    <a:lnTo>
                      <a:pt x="141" y="1784"/>
                    </a:lnTo>
                    <a:lnTo>
                      <a:pt x="141" y="1781"/>
                    </a:lnTo>
                    <a:lnTo>
                      <a:pt x="140" y="1775"/>
                    </a:lnTo>
                    <a:lnTo>
                      <a:pt x="140" y="1788"/>
                    </a:lnTo>
                    <a:lnTo>
                      <a:pt x="135" y="1796"/>
                    </a:lnTo>
                    <a:lnTo>
                      <a:pt x="128" y="1786"/>
                    </a:lnTo>
                    <a:lnTo>
                      <a:pt x="128" y="1784"/>
                    </a:lnTo>
                    <a:lnTo>
                      <a:pt x="125" y="1780"/>
                    </a:lnTo>
                    <a:lnTo>
                      <a:pt x="124" y="1771"/>
                    </a:lnTo>
                    <a:lnTo>
                      <a:pt x="125" y="1765"/>
                    </a:lnTo>
                    <a:lnTo>
                      <a:pt x="128" y="1760"/>
                    </a:lnTo>
                    <a:lnTo>
                      <a:pt x="132" y="1755"/>
                    </a:lnTo>
                    <a:lnTo>
                      <a:pt x="135" y="1750"/>
                    </a:lnTo>
                    <a:lnTo>
                      <a:pt x="134" y="1737"/>
                    </a:lnTo>
                    <a:lnTo>
                      <a:pt x="127" y="1732"/>
                    </a:lnTo>
                    <a:lnTo>
                      <a:pt x="122" y="1737"/>
                    </a:lnTo>
                    <a:lnTo>
                      <a:pt x="121" y="1745"/>
                    </a:lnTo>
                    <a:lnTo>
                      <a:pt x="119" y="1752"/>
                    </a:lnTo>
                    <a:lnTo>
                      <a:pt x="118" y="1780"/>
                    </a:lnTo>
                    <a:lnTo>
                      <a:pt x="121" y="1801"/>
                    </a:lnTo>
                    <a:lnTo>
                      <a:pt x="122" y="1836"/>
                    </a:lnTo>
                    <a:lnTo>
                      <a:pt x="124" y="1840"/>
                    </a:lnTo>
                    <a:lnTo>
                      <a:pt x="124" y="1843"/>
                    </a:lnTo>
                    <a:lnTo>
                      <a:pt x="130" y="1850"/>
                    </a:lnTo>
                    <a:lnTo>
                      <a:pt x="134" y="1853"/>
                    </a:lnTo>
                    <a:lnTo>
                      <a:pt x="140" y="1853"/>
                    </a:lnTo>
                    <a:lnTo>
                      <a:pt x="143" y="1852"/>
                    </a:lnTo>
                    <a:lnTo>
                      <a:pt x="144" y="1850"/>
                    </a:lnTo>
                    <a:lnTo>
                      <a:pt x="151" y="1847"/>
                    </a:lnTo>
                    <a:lnTo>
                      <a:pt x="154" y="1847"/>
                    </a:lnTo>
                    <a:lnTo>
                      <a:pt x="155" y="1849"/>
                    </a:lnTo>
                    <a:lnTo>
                      <a:pt x="155" y="1852"/>
                    </a:lnTo>
                    <a:lnTo>
                      <a:pt x="156" y="1855"/>
                    </a:lnTo>
                    <a:lnTo>
                      <a:pt x="155" y="1860"/>
                    </a:lnTo>
                    <a:lnTo>
                      <a:pt x="144" y="1871"/>
                    </a:lnTo>
                    <a:lnTo>
                      <a:pt x="131" y="1883"/>
                    </a:lnTo>
                    <a:lnTo>
                      <a:pt x="128" y="1889"/>
                    </a:lnTo>
                    <a:lnTo>
                      <a:pt x="127" y="1889"/>
                    </a:lnTo>
                    <a:lnTo>
                      <a:pt x="124" y="1895"/>
                    </a:lnTo>
                    <a:lnTo>
                      <a:pt x="94" y="1916"/>
                    </a:lnTo>
                    <a:lnTo>
                      <a:pt x="78" y="1932"/>
                    </a:lnTo>
                    <a:lnTo>
                      <a:pt x="76" y="1935"/>
                    </a:lnTo>
                    <a:lnTo>
                      <a:pt x="73" y="1943"/>
                    </a:lnTo>
                    <a:lnTo>
                      <a:pt x="73" y="1955"/>
                    </a:lnTo>
                    <a:lnTo>
                      <a:pt x="65" y="1972"/>
                    </a:lnTo>
                    <a:lnTo>
                      <a:pt x="40" y="1995"/>
                    </a:lnTo>
                    <a:lnTo>
                      <a:pt x="26" y="2017"/>
                    </a:lnTo>
                    <a:lnTo>
                      <a:pt x="0" y="2077"/>
                    </a:lnTo>
                    <a:lnTo>
                      <a:pt x="19" y="2083"/>
                    </a:lnTo>
                    <a:lnTo>
                      <a:pt x="53" y="2221"/>
                    </a:lnTo>
                    <a:lnTo>
                      <a:pt x="55" y="2277"/>
                    </a:lnTo>
                    <a:lnTo>
                      <a:pt x="8219" y="2277"/>
                    </a:lnTo>
                    <a:lnTo>
                      <a:pt x="8219" y="2184"/>
                    </a:lnTo>
                    <a:lnTo>
                      <a:pt x="8217" y="2175"/>
                    </a:lnTo>
                    <a:lnTo>
                      <a:pt x="8217" y="2168"/>
                    </a:lnTo>
                    <a:lnTo>
                      <a:pt x="8210" y="2103"/>
                    </a:lnTo>
                    <a:lnTo>
                      <a:pt x="8198" y="2056"/>
                    </a:lnTo>
                    <a:lnTo>
                      <a:pt x="8197" y="2030"/>
                    </a:lnTo>
                    <a:lnTo>
                      <a:pt x="8207" y="2015"/>
                    </a:lnTo>
                    <a:lnTo>
                      <a:pt x="8217" y="1991"/>
                    </a:lnTo>
                    <a:lnTo>
                      <a:pt x="8217" y="1988"/>
                    </a:lnTo>
                    <a:lnTo>
                      <a:pt x="8201" y="1971"/>
                    </a:lnTo>
                    <a:lnTo>
                      <a:pt x="8201" y="1969"/>
                    </a:lnTo>
                    <a:lnTo>
                      <a:pt x="8200" y="1967"/>
                    </a:lnTo>
                    <a:lnTo>
                      <a:pt x="8214" y="1964"/>
                    </a:lnTo>
                    <a:lnTo>
                      <a:pt x="8242" y="1954"/>
                    </a:lnTo>
                    <a:lnTo>
                      <a:pt x="8245" y="1949"/>
                    </a:lnTo>
                    <a:lnTo>
                      <a:pt x="8252" y="1942"/>
                    </a:lnTo>
                    <a:lnTo>
                      <a:pt x="8255" y="1907"/>
                    </a:lnTo>
                    <a:lnTo>
                      <a:pt x="8256" y="1905"/>
                    </a:lnTo>
                    <a:lnTo>
                      <a:pt x="8256" y="1899"/>
                    </a:lnTo>
                    <a:lnTo>
                      <a:pt x="8260" y="1895"/>
                    </a:lnTo>
                    <a:lnTo>
                      <a:pt x="8265" y="1886"/>
                    </a:lnTo>
                    <a:lnTo>
                      <a:pt x="8272" y="1859"/>
                    </a:lnTo>
                    <a:lnTo>
                      <a:pt x="8272" y="1843"/>
                    </a:lnTo>
                    <a:lnTo>
                      <a:pt x="8268" y="1817"/>
                    </a:lnTo>
                    <a:lnTo>
                      <a:pt x="8272" y="1794"/>
                    </a:lnTo>
                    <a:lnTo>
                      <a:pt x="8272" y="1784"/>
                    </a:lnTo>
                    <a:lnTo>
                      <a:pt x="8269" y="1774"/>
                    </a:lnTo>
                    <a:lnTo>
                      <a:pt x="8269" y="1768"/>
                    </a:lnTo>
                    <a:lnTo>
                      <a:pt x="8272" y="1765"/>
                    </a:lnTo>
                    <a:lnTo>
                      <a:pt x="8273" y="1765"/>
                    </a:lnTo>
                    <a:lnTo>
                      <a:pt x="8281" y="1768"/>
                    </a:lnTo>
                    <a:lnTo>
                      <a:pt x="8275" y="1764"/>
                    </a:lnTo>
                    <a:lnTo>
                      <a:pt x="8269" y="1765"/>
                    </a:lnTo>
                    <a:lnTo>
                      <a:pt x="8266" y="1765"/>
                    </a:lnTo>
                    <a:lnTo>
                      <a:pt x="8263" y="1762"/>
                    </a:lnTo>
                    <a:lnTo>
                      <a:pt x="8239" y="1660"/>
                    </a:lnTo>
                    <a:lnTo>
                      <a:pt x="8233" y="1647"/>
                    </a:lnTo>
                    <a:lnTo>
                      <a:pt x="8230" y="1642"/>
                    </a:lnTo>
                    <a:lnTo>
                      <a:pt x="8236" y="1603"/>
                    </a:lnTo>
                    <a:lnTo>
                      <a:pt x="8236" y="1599"/>
                    </a:lnTo>
                    <a:lnTo>
                      <a:pt x="8237" y="1596"/>
                    </a:lnTo>
                    <a:lnTo>
                      <a:pt x="8240" y="1594"/>
                    </a:lnTo>
                    <a:lnTo>
                      <a:pt x="8242" y="1594"/>
                    </a:lnTo>
                    <a:lnTo>
                      <a:pt x="8246" y="1593"/>
                    </a:lnTo>
                    <a:lnTo>
                      <a:pt x="8249" y="1594"/>
                    </a:lnTo>
                    <a:lnTo>
                      <a:pt x="8258" y="1596"/>
                    </a:lnTo>
                    <a:lnTo>
                      <a:pt x="8272" y="1596"/>
                    </a:lnTo>
                    <a:lnTo>
                      <a:pt x="8288" y="1593"/>
                    </a:lnTo>
                    <a:lnTo>
                      <a:pt x="8339" y="1576"/>
                    </a:lnTo>
                    <a:lnTo>
                      <a:pt x="8342" y="1573"/>
                    </a:lnTo>
                    <a:lnTo>
                      <a:pt x="8364" y="1557"/>
                    </a:lnTo>
                    <a:lnTo>
                      <a:pt x="8377" y="1544"/>
                    </a:lnTo>
                    <a:lnTo>
                      <a:pt x="8418" y="1486"/>
                    </a:lnTo>
                    <a:lnTo>
                      <a:pt x="8440" y="1466"/>
                    </a:lnTo>
                    <a:lnTo>
                      <a:pt x="8453" y="1450"/>
                    </a:lnTo>
                    <a:lnTo>
                      <a:pt x="8473" y="1433"/>
                    </a:lnTo>
                    <a:lnTo>
                      <a:pt x="8499" y="1417"/>
                    </a:lnTo>
                    <a:lnTo>
                      <a:pt x="8528" y="1404"/>
                    </a:lnTo>
                    <a:lnTo>
                      <a:pt x="8531" y="1403"/>
                    </a:lnTo>
                    <a:lnTo>
                      <a:pt x="8546" y="1393"/>
                    </a:lnTo>
                    <a:lnTo>
                      <a:pt x="8561" y="1387"/>
                    </a:lnTo>
                    <a:lnTo>
                      <a:pt x="8658" y="1364"/>
                    </a:lnTo>
                    <a:lnTo>
                      <a:pt x="8660" y="1364"/>
                    </a:lnTo>
                    <a:lnTo>
                      <a:pt x="8668" y="1362"/>
                    </a:lnTo>
                    <a:lnTo>
                      <a:pt x="8673" y="1362"/>
                    </a:lnTo>
                    <a:lnTo>
                      <a:pt x="8680" y="1359"/>
                    </a:lnTo>
                    <a:lnTo>
                      <a:pt x="8681" y="1356"/>
                    </a:lnTo>
                    <a:lnTo>
                      <a:pt x="8679" y="1354"/>
                    </a:lnTo>
                    <a:lnTo>
                      <a:pt x="8677" y="1349"/>
                    </a:lnTo>
                    <a:lnTo>
                      <a:pt x="8706" y="1340"/>
                    </a:lnTo>
                    <a:lnTo>
                      <a:pt x="8713" y="1340"/>
                    </a:lnTo>
                    <a:lnTo>
                      <a:pt x="8717" y="1341"/>
                    </a:lnTo>
                    <a:lnTo>
                      <a:pt x="8727" y="1346"/>
                    </a:lnTo>
                    <a:lnTo>
                      <a:pt x="8730" y="1347"/>
                    </a:lnTo>
                    <a:lnTo>
                      <a:pt x="8736" y="1347"/>
                    </a:lnTo>
                    <a:lnTo>
                      <a:pt x="8738" y="1346"/>
                    </a:lnTo>
                    <a:lnTo>
                      <a:pt x="8739" y="1346"/>
                    </a:lnTo>
                    <a:lnTo>
                      <a:pt x="8772" y="1321"/>
                    </a:lnTo>
                    <a:lnTo>
                      <a:pt x="8789" y="1315"/>
                    </a:lnTo>
                    <a:lnTo>
                      <a:pt x="8806" y="1313"/>
                    </a:lnTo>
                    <a:lnTo>
                      <a:pt x="8816" y="1308"/>
                    </a:lnTo>
                    <a:lnTo>
                      <a:pt x="8819" y="1307"/>
                    </a:lnTo>
                    <a:lnTo>
                      <a:pt x="8836" y="1307"/>
                    </a:lnTo>
                    <a:lnTo>
                      <a:pt x="8838" y="1308"/>
                    </a:lnTo>
                    <a:lnTo>
                      <a:pt x="8848" y="1310"/>
                    </a:lnTo>
                    <a:lnTo>
                      <a:pt x="8854" y="1308"/>
                    </a:lnTo>
                    <a:lnTo>
                      <a:pt x="8857" y="1308"/>
                    </a:lnTo>
                    <a:lnTo>
                      <a:pt x="8864" y="1307"/>
                    </a:lnTo>
                    <a:lnTo>
                      <a:pt x="8877" y="1301"/>
                    </a:lnTo>
                    <a:lnTo>
                      <a:pt x="8903" y="1294"/>
                    </a:lnTo>
                    <a:lnTo>
                      <a:pt x="8919" y="1292"/>
                    </a:lnTo>
                    <a:lnTo>
                      <a:pt x="8927" y="1292"/>
                    </a:lnTo>
                    <a:lnTo>
                      <a:pt x="8929" y="1294"/>
                    </a:lnTo>
                    <a:lnTo>
                      <a:pt x="8960" y="1288"/>
                    </a:lnTo>
                    <a:lnTo>
                      <a:pt x="8982" y="1287"/>
                    </a:lnTo>
                    <a:lnTo>
                      <a:pt x="8986" y="1284"/>
                    </a:lnTo>
                    <a:lnTo>
                      <a:pt x="8988" y="1282"/>
                    </a:lnTo>
                    <a:lnTo>
                      <a:pt x="8989" y="1277"/>
                    </a:lnTo>
                    <a:lnTo>
                      <a:pt x="8991" y="1274"/>
                    </a:lnTo>
                    <a:lnTo>
                      <a:pt x="8991" y="1271"/>
                    </a:lnTo>
                    <a:lnTo>
                      <a:pt x="8992" y="1271"/>
                    </a:lnTo>
                    <a:lnTo>
                      <a:pt x="8995" y="1269"/>
                    </a:lnTo>
                    <a:lnTo>
                      <a:pt x="9032" y="1262"/>
                    </a:lnTo>
                    <a:lnTo>
                      <a:pt x="9055" y="1262"/>
                    </a:lnTo>
                    <a:lnTo>
                      <a:pt x="9075" y="1265"/>
                    </a:lnTo>
                    <a:lnTo>
                      <a:pt x="9079" y="1265"/>
                    </a:lnTo>
                    <a:lnTo>
                      <a:pt x="9085" y="1274"/>
                    </a:lnTo>
                    <a:lnTo>
                      <a:pt x="9094" y="1282"/>
                    </a:lnTo>
                    <a:lnTo>
                      <a:pt x="9110" y="1305"/>
                    </a:lnTo>
                    <a:lnTo>
                      <a:pt x="9108" y="1310"/>
                    </a:lnTo>
                    <a:lnTo>
                      <a:pt x="9105" y="1314"/>
                    </a:lnTo>
                    <a:lnTo>
                      <a:pt x="9105" y="1318"/>
                    </a:lnTo>
                    <a:lnTo>
                      <a:pt x="9107" y="1318"/>
                    </a:lnTo>
                    <a:lnTo>
                      <a:pt x="9108" y="1314"/>
                    </a:lnTo>
                    <a:lnTo>
                      <a:pt x="9111" y="1308"/>
                    </a:lnTo>
                    <a:lnTo>
                      <a:pt x="9111" y="1304"/>
                    </a:lnTo>
                    <a:lnTo>
                      <a:pt x="9087" y="1271"/>
                    </a:lnTo>
                    <a:lnTo>
                      <a:pt x="9113" y="1248"/>
                    </a:lnTo>
                    <a:lnTo>
                      <a:pt x="9115" y="1245"/>
                    </a:lnTo>
                    <a:lnTo>
                      <a:pt x="9117" y="1244"/>
                    </a:lnTo>
                    <a:lnTo>
                      <a:pt x="9141" y="1226"/>
                    </a:lnTo>
                    <a:lnTo>
                      <a:pt x="9143" y="1225"/>
                    </a:lnTo>
                    <a:lnTo>
                      <a:pt x="9144" y="1225"/>
                    </a:lnTo>
                    <a:lnTo>
                      <a:pt x="9144" y="1228"/>
                    </a:lnTo>
                    <a:lnTo>
                      <a:pt x="9127" y="1244"/>
                    </a:lnTo>
                    <a:lnTo>
                      <a:pt x="9146" y="1229"/>
                    </a:lnTo>
                    <a:lnTo>
                      <a:pt x="9147" y="1226"/>
                    </a:lnTo>
                    <a:lnTo>
                      <a:pt x="9147" y="1225"/>
                    </a:lnTo>
                    <a:lnTo>
                      <a:pt x="9153" y="1196"/>
                    </a:lnTo>
                    <a:lnTo>
                      <a:pt x="9154" y="1195"/>
                    </a:lnTo>
                    <a:lnTo>
                      <a:pt x="9156" y="1195"/>
                    </a:lnTo>
                    <a:lnTo>
                      <a:pt x="9157" y="1228"/>
                    </a:lnTo>
                    <a:lnTo>
                      <a:pt x="9159" y="1229"/>
                    </a:lnTo>
                    <a:lnTo>
                      <a:pt x="9160" y="1232"/>
                    </a:lnTo>
                    <a:lnTo>
                      <a:pt x="9162" y="1232"/>
                    </a:lnTo>
                    <a:lnTo>
                      <a:pt x="9163" y="1233"/>
                    </a:lnTo>
                    <a:lnTo>
                      <a:pt x="9166" y="1232"/>
                    </a:lnTo>
                    <a:lnTo>
                      <a:pt x="9183" y="1228"/>
                    </a:lnTo>
                    <a:lnTo>
                      <a:pt x="9185" y="1228"/>
                    </a:lnTo>
                    <a:lnTo>
                      <a:pt x="9192" y="1239"/>
                    </a:lnTo>
                    <a:lnTo>
                      <a:pt x="9193" y="1245"/>
                    </a:lnTo>
                    <a:lnTo>
                      <a:pt x="9190" y="1252"/>
                    </a:lnTo>
                    <a:lnTo>
                      <a:pt x="9196" y="1264"/>
                    </a:lnTo>
                    <a:lnTo>
                      <a:pt x="9197" y="1265"/>
                    </a:lnTo>
                    <a:lnTo>
                      <a:pt x="9200" y="1265"/>
                    </a:lnTo>
                    <a:lnTo>
                      <a:pt x="9202" y="1264"/>
                    </a:lnTo>
                    <a:lnTo>
                      <a:pt x="9203" y="1262"/>
                    </a:lnTo>
                    <a:lnTo>
                      <a:pt x="9205" y="1255"/>
                    </a:lnTo>
                    <a:lnTo>
                      <a:pt x="9200" y="1242"/>
                    </a:lnTo>
                    <a:lnTo>
                      <a:pt x="9199" y="1229"/>
                    </a:lnTo>
                    <a:lnTo>
                      <a:pt x="9200" y="1223"/>
                    </a:lnTo>
                    <a:lnTo>
                      <a:pt x="9206" y="1219"/>
                    </a:lnTo>
                    <a:lnTo>
                      <a:pt x="9208" y="1219"/>
                    </a:lnTo>
                    <a:lnTo>
                      <a:pt x="9215" y="1216"/>
                    </a:lnTo>
                    <a:lnTo>
                      <a:pt x="9219" y="1215"/>
                    </a:lnTo>
                    <a:lnTo>
                      <a:pt x="9223" y="1203"/>
                    </a:lnTo>
                    <a:lnTo>
                      <a:pt x="9222" y="1197"/>
                    </a:lnTo>
                    <a:lnTo>
                      <a:pt x="9222" y="1190"/>
                    </a:lnTo>
                    <a:lnTo>
                      <a:pt x="9223" y="1189"/>
                    </a:lnTo>
                    <a:lnTo>
                      <a:pt x="9223" y="1193"/>
                    </a:lnTo>
                    <a:lnTo>
                      <a:pt x="9228" y="1193"/>
                    </a:lnTo>
                    <a:lnTo>
                      <a:pt x="9228" y="1190"/>
                    </a:lnTo>
                    <a:lnTo>
                      <a:pt x="9222" y="1182"/>
                    </a:lnTo>
                    <a:lnTo>
                      <a:pt x="9219" y="1180"/>
                    </a:lnTo>
                    <a:lnTo>
                      <a:pt x="9213" y="1182"/>
                    </a:lnTo>
                    <a:lnTo>
                      <a:pt x="9209" y="1182"/>
                    </a:lnTo>
                    <a:lnTo>
                      <a:pt x="9206" y="1182"/>
                    </a:lnTo>
                    <a:lnTo>
                      <a:pt x="9189" y="1172"/>
                    </a:lnTo>
                    <a:lnTo>
                      <a:pt x="9180" y="1172"/>
                    </a:lnTo>
                    <a:lnTo>
                      <a:pt x="9180" y="1170"/>
                    </a:lnTo>
                    <a:lnTo>
                      <a:pt x="9190" y="1170"/>
                    </a:lnTo>
                    <a:lnTo>
                      <a:pt x="9209" y="1182"/>
                    </a:lnTo>
                    <a:lnTo>
                      <a:pt x="9221" y="1179"/>
                    </a:lnTo>
                    <a:lnTo>
                      <a:pt x="9223" y="1179"/>
                    </a:lnTo>
                    <a:lnTo>
                      <a:pt x="9225" y="1180"/>
                    </a:lnTo>
                    <a:lnTo>
                      <a:pt x="9228" y="1180"/>
                    </a:lnTo>
                    <a:lnTo>
                      <a:pt x="9232" y="1186"/>
                    </a:lnTo>
                    <a:lnTo>
                      <a:pt x="9233" y="1189"/>
                    </a:lnTo>
                    <a:lnTo>
                      <a:pt x="9242" y="1202"/>
                    </a:lnTo>
                    <a:lnTo>
                      <a:pt x="9257" y="1203"/>
                    </a:lnTo>
                    <a:lnTo>
                      <a:pt x="9264" y="1202"/>
                    </a:lnTo>
                    <a:lnTo>
                      <a:pt x="9281" y="1195"/>
                    </a:lnTo>
                    <a:lnTo>
                      <a:pt x="9286" y="1190"/>
                    </a:lnTo>
                    <a:lnTo>
                      <a:pt x="9317" y="1180"/>
                    </a:lnTo>
                    <a:lnTo>
                      <a:pt x="9330" y="1173"/>
                    </a:lnTo>
                    <a:lnTo>
                      <a:pt x="9338" y="1172"/>
                    </a:lnTo>
                    <a:lnTo>
                      <a:pt x="9391" y="1156"/>
                    </a:lnTo>
                    <a:lnTo>
                      <a:pt x="9400" y="1155"/>
                    </a:lnTo>
                    <a:lnTo>
                      <a:pt x="9449" y="1140"/>
                    </a:lnTo>
                    <a:lnTo>
                      <a:pt x="9463" y="1139"/>
                    </a:lnTo>
                    <a:lnTo>
                      <a:pt x="9475" y="1130"/>
                    </a:lnTo>
                    <a:lnTo>
                      <a:pt x="9482" y="1133"/>
                    </a:lnTo>
                    <a:lnTo>
                      <a:pt x="9506" y="1156"/>
                    </a:lnTo>
                    <a:lnTo>
                      <a:pt x="9524" y="1160"/>
                    </a:lnTo>
                    <a:lnTo>
                      <a:pt x="9555" y="1156"/>
                    </a:lnTo>
                    <a:lnTo>
                      <a:pt x="9585" y="1146"/>
                    </a:lnTo>
                    <a:lnTo>
                      <a:pt x="9595" y="1145"/>
                    </a:lnTo>
                    <a:lnTo>
                      <a:pt x="9766" y="1073"/>
                    </a:lnTo>
                    <a:lnTo>
                      <a:pt x="9779" y="1066"/>
                    </a:lnTo>
                    <a:lnTo>
                      <a:pt x="9776" y="1060"/>
                    </a:lnTo>
                    <a:lnTo>
                      <a:pt x="9779" y="1066"/>
                    </a:lnTo>
                    <a:lnTo>
                      <a:pt x="9941" y="973"/>
                    </a:lnTo>
                    <a:lnTo>
                      <a:pt x="9945" y="969"/>
                    </a:lnTo>
                    <a:lnTo>
                      <a:pt x="9959" y="959"/>
                    </a:lnTo>
                    <a:lnTo>
                      <a:pt x="9964" y="959"/>
                    </a:lnTo>
                    <a:lnTo>
                      <a:pt x="10006" y="942"/>
                    </a:lnTo>
                    <a:lnTo>
                      <a:pt x="10067" y="905"/>
                    </a:lnTo>
                    <a:lnTo>
                      <a:pt x="10068" y="903"/>
                    </a:lnTo>
                    <a:lnTo>
                      <a:pt x="10073" y="900"/>
                    </a:lnTo>
                    <a:lnTo>
                      <a:pt x="10074" y="899"/>
                    </a:lnTo>
                    <a:lnTo>
                      <a:pt x="10076" y="899"/>
                    </a:lnTo>
                    <a:lnTo>
                      <a:pt x="10089" y="890"/>
                    </a:lnTo>
                    <a:lnTo>
                      <a:pt x="10094" y="889"/>
                    </a:lnTo>
                    <a:lnTo>
                      <a:pt x="10116" y="877"/>
                    </a:lnTo>
                    <a:lnTo>
                      <a:pt x="10120" y="876"/>
                    </a:lnTo>
                    <a:lnTo>
                      <a:pt x="10137" y="866"/>
                    </a:lnTo>
                    <a:lnTo>
                      <a:pt x="10142" y="864"/>
                    </a:lnTo>
                    <a:lnTo>
                      <a:pt x="10346" y="720"/>
                    </a:lnTo>
                    <a:lnTo>
                      <a:pt x="10357" y="714"/>
                    </a:lnTo>
                    <a:lnTo>
                      <a:pt x="10360" y="713"/>
                    </a:lnTo>
                    <a:lnTo>
                      <a:pt x="10362" y="712"/>
                    </a:lnTo>
                    <a:lnTo>
                      <a:pt x="10373" y="704"/>
                    </a:lnTo>
                    <a:lnTo>
                      <a:pt x="10375" y="703"/>
                    </a:lnTo>
                    <a:lnTo>
                      <a:pt x="10376" y="697"/>
                    </a:lnTo>
                    <a:lnTo>
                      <a:pt x="10382" y="693"/>
                    </a:lnTo>
                    <a:lnTo>
                      <a:pt x="10386" y="691"/>
                    </a:lnTo>
                    <a:lnTo>
                      <a:pt x="10389" y="690"/>
                    </a:lnTo>
                    <a:lnTo>
                      <a:pt x="10391" y="689"/>
                    </a:lnTo>
                    <a:lnTo>
                      <a:pt x="10393" y="686"/>
                    </a:lnTo>
                    <a:lnTo>
                      <a:pt x="10395" y="686"/>
                    </a:lnTo>
                    <a:lnTo>
                      <a:pt x="10402" y="683"/>
                    </a:lnTo>
                    <a:lnTo>
                      <a:pt x="10424" y="670"/>
                    </a:lnTo>
                    <a:lnTo>
                      <a:pt x="10425" y="670"/>
                    </a:lnTo>
                    <a:lnTo>
                      <a:pt x="10429" y="667"/>
                    </a:lnTo>
                    <a:lnTo>
                      <a:pt x="10541" y="597"/>
                    </a:lnTo>
                    <a:lnTo>
                      <a:pt x="10548" y="591"/>
                    </a:lnTo>
                    <a:lnTo>
                      <a:pt x="10567" y="580"/>
                    </a:lnTo>
                    <a:lnTo>
                      <a:pt x="10574" y="574"/>
                    </a:lnTo>
                    <a:lnTo>
                      <a:pt x="10628" y="535"/>
                    </a:lnTo>
                    <a:lnTo>
                      <a:pt x="10633" y="528"/>
                    </a:lnTo>
                    <a:lnTo>
                      <a:pt x="10719" y="484"/>
                    </a:lnTo>
                    <a:lnTo>
                      <a:pt x="10728" y="482"/>
                    </a:lnTo>
                    <a:lnTo>
                      <a:pt x="10777" y="461"/>
                    </a:lnTo>
                    <a:lnTo>
                      <a:pt x="10793" y="456"/>
                    </a:lnTo>
                    <a:lnTo>
                      <a:pt x="10799" y="451"/>
                    </a:lnTo>
                    <a:lnTo>
                      <a:pt x="10801" y="443"/>
                    </a:lnTo>
                    <a:lnTo>
                      <a:pt x="10800" y="437"/>
                    </a:lnTo>
                    <a:lnTo>
                      <a:pt x="10794" y="427"/>
                    </a:lnTo>
                    <a:lnTo>
                      <a:pt x="10793" y="426"/>
                    </a:lnTo>
                    <a:lnTo>
                      <a:pt x="10784" y="404"/>
                    </a:lnTo>
                    <a:lnTo>
                      <a:pt x="10784" y="397"/>
                    </a:lnTo>
                    <a:lnTo>
                      <a:pt x="10787" y="391"/>
                    </a:lnTo>
                    <a:lnTo>
                      <a:pt x="10791" y="388"/>
                    </a:lnTo>
                    <a:lnTo>
                      <a:pt x="10813" y="368"/>
                    </a:lnTo>
                    <a:lnTo>
                      <a:pt x="10830" y="367"/>
                    </a:lnTo>
                    <a:lnTo>
                      <a:pt x="10843" y="368"/>
                    </a:lnTo>
                    <a:lnTo>
                      <a:pt x="10863" y="373"/>
                    </a:lnTo>
                    <a:lnTo>
                      <a:pt x="10865" y="373"/>
                    </a:lnTo>
                    <a:lnTo>
                      <a:pt x="10866" y="374"/>
                    </a:lnTo>
                    <a:lnTo>
                      <a:pt x="10868" y="374"/>
                    </a:lnTo>
                    <a:lnTo>
                      <a:pt x="10869" y="376"/>
                    </a:lnTo>
                    <a:lnTo>
                      <a:pt x="10874" y="380"/>
                    </a:lnTo>
                    <a:lnTo>
                      <a:pt x="10876" y="394"/>
                    </a:lnTo>
                    <a:lnTo>
                      <a:pt x="10876" y="400"/>
                    </a:lnTo>
                    <a:lnTo>
                      <a:pt x="10878" y="420"/>
                    </a:lnTo>
                    <a:lnTo>
                      <a:pt x="10930" y="405"/>
                    </a:lnTo>
                    <a:lnTo>
                      <a:pt x="10962" y="388"/>
                    </a:lnTo>
                    <a:lnTo>
                      <a:pt x="11041" y="362"/>
                    </a:lnTo>
                    <a:lnTo>
                      <a:pt x="11062" y="357"/>
                    </a:lnTo>
                    <a:lnTo>
                      <a:pt x="11067" y="354"/>
                    </a:lnTo>
                    <a:lnTo>
                      <a:pt x="11068" y="354"/>
                    </a:lnTo>
                    <a:lnTo>
                      <a:pt x="11080" y="348"/>
                    </a:lnTo>
                    <a:lnTo>
                      <a:pt x="11083" y="347"/>
                    </a:lnTo>
                    <a:lnTo>
                      <a:pt x="11085" y="348"/>
                    </a:lnTo>
                    <a:lnTo>
                      <a:pt x="11088" y="346"/>
                    </a:lnTo>
                    <a:lnTo>
                      <a:pt x="11090" y="345"/>
                    </a:lnTo>
                    <a:lnTo>
                      <a:pt x="11092" y="339"/>
                    </a:lnTo>
                    <a:lnTo>
                      <a:pt x="11101" y="331"/>
                    </a:lnTo>
                    <a:lnTo>
                      <a:pt x="11107" y="328"/>
                    </a:lnTo>
                    <a:lnTo>
                      <a:pt x="11108" y="328"/>
                    </a:lnTo>
                    <a:lnTo>
                      <a:pt x="11117" y="323"/>
                    </a:lnTo>
                    <a:lnTo>
                      <a:pt x="11153" y="310"/>
                    </a:lnTo>
                    <a:lnTo>
                      <a:pt x="11171" y="299"/>
                    </a:lnTo>
                    <a:lnTo>
                      <a:pt x="11187" y="294"/>
                    </a:lnTo>
                    <a:lnTo>
                      <a:pt x="11191" y="294"/>
                    </a:lnTo>
                    <a:lnTo>
                      <a:pt x="11194" y="295"/>
                    </a:lnTo>
                    <a:lnTo>
                      <a:pt x="11201" y="295"/>
                    </a:lnTo>
                    <a:lnTo>
                      <a:pt x="11204" y="293"/>
                    </a:lnTo>
                    <a:lnTo>
                      <a:pt x="11211" y="296"/>
                    </a:lnTo>
                    <a:lnTo>
                      <a:pt x="11221" y="293"/>
                    </a:lnTo>
                    <a:lnTo>
                      <a:pt x="11232" y="287"/>
                    </a:lnTo>
                    <a:lnTo>
                      <a:pt x="11265" y="279"/>
                    </a:lnTo>
                    <a:lnTo>
                      <a:pt x="11295" y="266"/>
                    </a:lnTo>
                    <a:lnTo>
                      <a:pt x="11308" y="254"/>
                    </a:lnTo>
                    <a:lnTo>
                      <a:pt x="11310" y="253"/>
                    </a:lnTo>
                    <a:lnTo>
                      <a:pt x="11315" y="253"/>
                    </a:lnTo>
                    <a:lnTo>
                      <a:pt x="11325" y="251"/>
                    </a:lnTo>
                    <a:lnTo>
                      <a:pt x="11332" y="252"/>
                    </a:lnTo>
                    <a:lnTo>
                      <a:pt x="11333" y="252"/>
                    </a:lnTo>
                    <a:lnTo>
                      <a:pt x="11339" y="250"/>
                    </a:lnTo>
                    <a:lnTo>
                      <a:pt x="11343" y="252"/>
                    </a:lnTo>
                    <a:lnTo>
                      <a:pt x="11367" y="255"/>
                    </a:lnTo>
                    <a:lnTo>
                      <a:pt x="11378" y="260"/>
                    </a:lnTo>
                    <a:lnTo>
                      <a:pt x="11380" y="262"/>
                    </a:lnTo>
                    <a:lnTo>
                      <a:pt x="11418" y="276"/>
                    </a:lnTo>
                    <a:lnTo>
                      <a:pt x="11431" y="283"/>
                    </a:lnTo>
                    <a:lnTo>
                      <a:pt x="11447" y="302"/>
                    </a:lnTo>
                    <a:lnTo>
                      <a:pt x="11483" y="309"/>
                    </a:lnTo>
                    <a:lnTo>
                      <a:pt x="11514" y="324"/>
                    </a:lnTo>
                    <a:lnTo>
                      <a:pt x="11548" y="333"/>
                    </a:lnTo>
                    <a:lnTo>
                      <a:pt x="11556" y="335"/>
                    </a:lnTo>
                    <a:lnTo>
                      <a:pt x="11589" y="338"/>
                    </a:lnTo>
                    <a:lnTo>
                      <a:pt x="11592" y="338"/>
                    </a:lnTo>
                    <a:lnTo>
                      <a:pt x="11608" y="341"/>
                    </a:lnTo>
                    <a:lnTo>
                      <a:pt x="11615" y="351"/>
                    </a:lnTo>
                    <a:lnTo>
                      <a:pt x="11623" y="358"/>
                    </a:lnTo>
                    <a:lnTo>
                      <a:pt x="11632" y="368"/>
                    </a:lnTo>
                    <a:lnTo>
                      <a:pt x="11633" y="370"/>
                    </a:lnTo>
                    <a:lnTo>
                      <a:pt x="11645" y="377"/>
                    </a:lnTo>
                    <a:lnTo>
                      <a:pt x="11648" y="378"/>
                    </a:lnTo>
                    <a:lnTo>
                      <a:pt x="11654" y="386"/>
                    </a:lnTo>
                    <a:lnTo>
                      <a:pt x="11668" y="396"/>
                    </a:lnTo>
                    <a:lnTo>
                      <a:pt x="11669" y="396"/>
                    </a:lnTo>
                    <a:lnTo>
                      <a:pt x="11683" y="396"/>
                    </a:lnTo>
                    <a:lnTo>
                      <a:pt x="11710" y="397"/>
                    </a:lnTo>
                    <a:lnTo>
                      <a:pt x="11716" y="399"/>
                    </a:lnTo>
                    <a:lnTo>
                      <a:pt x="11721" y="403"/>
                    </a:lnTo>
                    <a:lnTo>
                      <a:pt x="11721" y="410"/>
                    </a:lnTo>
                    <a:lnTo>
                      <a:pt x="11720" y="414"/>
                    </a:lnTo>
                    <a:lnTo>
                      <a:pt x="11720" y="419"/>
                    </a:lnTo>
                    <a:lnTo>
                      <a:pt x="11723" y="422"/>
                    </a:lnTo>
                    <a:lnTo>
                      <a:pt x="11729" y="424"/>
                    </a:lnTo>
                    <a:lnTo>
                      <a:pt x="11728" y="410"/>
                    </a:lnTo>
                    <a:lnTo>
                      <a:pt x="11727" y="406"/>
                    </a:lnTo>
                    <a:lnTo>
                      <a:pt x="11726" y="398"/>
                    </a:lnTo>
                    <a:lnTo>
                      <a:pt x="11727" y="395"/>
                    </a:lnTo>
                    <a:lnTo>
                      <a:pt x="11729" y="394"/>
                    </a:lnTo>
                    <a:lnTo>
                      <a:pt x="11741" y="395"/>
                    </a:lnTo>
                    <a:lnTo>
                      <a:pt x="11741" y="394"/>
                    </a:lnTo>
                    <a:lnTo>
                      <a:pt x="11772" y="394"/>
                    </a:lnTo>
                    <a:lnTo>
                      <a:pt x="11773" y="396"/>
                    </a:lnTo>
                    <a:lnTo>
                      <a:pt x="11790" y="409"/>
                    </a:lnTo>
                    <a:lnTo>
                      <a:pt x="11802" y="427"/>
                    </a:lnTo>
                    <a:lnTo>
                      <a:pt x="11803" y="428"/>
                    </a:lnTo>
                    <a:lnTo>
                      <a:pt x="11805" y="421"/>
                    </a:lnTo>
                    <a:lnTo>
                      <a:pt x="11815" y="415"/>
                    </a:lnTo>
                    <a:lnTo>
                      <a:pt x="11815" y="416"/>
                    </a:lnTo>
                    <a:lnTo>
                      <a:pt x="11820" y="420"/>
                    </a:lnTo>
                    <a:lnTo>
                      <a:pt x="11828" y="414"/>
                    </a:lnTo>
                    <a:lnTo>
                      <a:pt x="11829" y="416"/>
                    </a:lnTo>
                    <a:lnTo>
                      <a:pt x="11858" y="429"/>
                    </a:lnTo>
                    <a:lnTo>
                      <a:pt x="11882" y="426"/>
                    </a:lnTo>
                    <a:lnTo>
                      <a:pt x="11891" y="415"/>
                    </a:lnTo>
                    <a:lnTo>
                      <a:pt x="11895" y="411"/>
                    </a:lnTo>
                    <a:lnTo>
                      <a:pt x="11943" y="373"/>
                    </a:lnTo>
                    <a:lnTo>
                      <a:pt x="11956" y="366"/>
                    </a:lnTo>
                    <a:lnTo>
                      <a:pt x="11959" y="364"/>
                    </a:lnTo>
                    <a:lnTo>
                      <a:pt x="11961" y="364"/>
                    </a:lnTo>
                    <a:lnTo>
                      <a:pt x="11963" y="362"/>
                    </a:lnTo>
                    <a:lnTo>
                      <a:pt x="11976" y="359"/>
                    </a:lnTo>
                    <a:lnTo>
                      <a:pt x="11980" y="359"/>
                    </a:lnTo>
                    <a:lnTo>
                      <a:pt x="12010" y="348"/>
                    </a:lnTo>
                    <a:lnTo>
                      <a:pt x="12016" y="347"/>
                    </a:lnTo>
                    <a:lnTo>
                      <a:pt x="12021" y="350"/>
                    </a:lnTo>
                    <a:lnTo>
                      <a:pt x="12025" y="348"/>
                    </a:lnTo>
                    <a:lnTo>
                      <a:pt x="12026" y="348"/>
                    </a:lnTo>
                    <a:lnTo>
                      <a:pt x="12028" y="342"/>
                    </a:lnTo>
                    <a:lnTo>
                      <a:pt x="12031" y="328"/>
                    </a:lnTo>
                    <a:lnTo>
                      <a:pt x="12035" y="288"/>
                    </a:lnTo>
                    <a:lnTo>
                      <a:pt x="12035" y="271"/>
                    </a:lnTo>
                    <a:lnTo>
                      <a:pt x="12036" y="266"/>
                    </a:lnTo>
                    <a:lnTo>
                      <a:pt x="12046" y="252"/>
                    </a:lnTo>
                    <a:lnTo>
                      <a:pt x="12048" y="250"/>
                    </a:lnTo>
                    <a:lnTo>
                      <a:pt x="12052" y="248"/>
                    </a:lnTo>
                    <a:lnTo>
                      <a:pt x="12055" y="247"/>
                    </a:lnTo>
                    <a:lnTo>
                      <a:pt x="12065" y="248"/>
                    </a:lnTo>
                    <a:lnTo>
                      <a:pt x="12065" y="247"/>
                    </a:lnTo>
                    <a:lnTo>
                      <a:pt x="12069" y="247"/>
                    </a:lnTo>
                    <a:lnTo>
                      <a:pt x="12072" y="246"/>
                    </a:lnTo>
                    <a:lnTo>
                      <a:pt x="12086" y="247"/>
                    </a:lnTo>
                    <a:lnTo>
                      <a:pt x="12091" y="249"/>
                    </a:lnTo>
                    <a:lnTo>
                      <a:pt x="12093" y="249"/>
                    </a:lnTo>
                    <a:lnTo>
                      <a:pt x="12109" y="256"/>
                    </a:lnTo>
                    <a:lnTo>
                      <a:pt x="12122" y="257"/>
                    </a:lnTo>
                    <a:lnTo>
                      <a:pt x="12137" y="266"/>
                    </a:lnTo>
                    <a:lnTo>
                      <a:pt x="12147" y="278"/>
                    </a:lnTo>
                    <a:lnTo>
                      <a:pt x="12177" y="335"/>
                    </a:lnTo>
                    <a:lnTo>
                      <a:pt x="12187" y="348"/>
                    </a:lnTo>
                    <a:lnTo>
                      <a:pt x="12243" y="351"/>
                    </a:lnTo>
                    <a:lnTo>
                      <a:pt x="12247" y="352"/>
                    </a:lnTo>
                    <a:lnTo>
                      <a:pt x="12250" y="355"/>
                    </a:lnTo>
                    <a:lnTo>
                      <a:pt x="12282" y="377"/>
                    </a:lnTo>
                    <a:lnTo>
                      <a:pt x="12291" y="381"/>
                    </a:lnTo>
                    <a:lnTo>
                      <a:pt x="12302" y="396"/>
                    </a:lnTo>
                    <a:lnTo>
                      <a:pt x="12301" y="386"/>
                    </a:lnTo>
                    <a:lnTo>
                      <a:pt x="12297" y="381"/>
                    </a:lnTo>
                    <a:lnTo>
                      <a:pt x="12291" y="376"/>
                    </a:lnTo>
                    <a:lnTo>
                      <a:pt x="12281" y="370"/>
                    </a:lnTo>
                    <a:lnTo>
                      <a:pt x="12271" y="362"/>
                    </a:lnTo>
                    <a:lnTo>
                      <a:pt x="12271" y="359"/>
                    </a:lnTo>
                    <a:lnTo>
                      <a:pt x="12287" y="351"/>
                    </a:lnTo>
                    <a:lnTo>
                      <a:pt x="12292" y="351"/>
                    </a:lnTo>
                    <a:lnTo>
                      <a:pt x="12299" y="352"/>
                    </a:lnTo>
                    <a:lnTo>
                      <a:pt x="12301" y="351"/>
                    </a:lnTo>
                    <a:lnTo>
                      <a:pt x="12315" y="351"/>
                    </a:lnTo>
                    <a:lnTo>
                      <a:pt x="12318" y="352"/>
                    </a:lnTo>
                    <a:lnTo>
                      <a:pt x="12321" y="352"/>
                    </a:lnTo>
                    <a:lnTo>
                      <a:pt x="12332" y="363"/>
                    </a:lnTo>
                    <a:lnTo>
                      <a:pt x="12339" y="380"/>
                    </a:lnTo>
                    <a:lnTo>
                      <a:pt x="12348" y="387"/>
                    </a:lnTo>
                    <a:lnTo>
                      <a:pt x="12362" y="394"/>
                    </a:lnTo>
                    <a:lnTo>
                      <a:pt x="12364" y="396"/>
                    </a:lnTo>
                    <a:lnTo>
                      <a:pt x="12368" y="395"/>
                    </a:lnTo>
                    <a:lnTo>
                      <a:pt x="12350" y="385"/>
                    </a:lnTo>
                    <a:lnTo>
                      <a:pt x="12346" y="380"/>
                    </a:lnTo>
                    <a:lnTo>
                      <a:pt x="12355" y="382"/>
                    </a:lnTo>
                    <a:lnTo>
                      <a:pt x="12362" y="382"/>
                    </a:lnTo>
                    <a:lnTo>
                      <a:pt x="12359" y="380"/>
                    </a:lnTo>
                    <a:lnTo>
                      <a:pt x="12395" y="382"/>
                    </a:lnTo>
                    <a:lnTo>
                      <a:pt x="12395" y="381"/>
                    </a:lnTo>
                    <a:lnTo>
                      <a:pt x="12391" y="378"/>
                    </a:lnTo>
                    <a:lnTo>
                      <a:pt x="12387" y="377"/>
                    </a:lnTo>
                    <a:lnTo>
                      <a:pt x="12382" y="377"/>
                    </a:lnTo>
                    <a:lnTo>
                      <a:pt x="12375" y="378"/>
                    </a:lnTo>
                    <a:lnTo>
                      <a:pt x="12372" y="378"/>
                    </a:lnTo>
                    <a:lnTo>
                      <a:pt x="12368" y="377"/>
                    </a:lnTo>
                    <a:lnTo>
                      <a:pt x="12361" y="378"/>
                    </a:lnTo>
                    <a:lnTo>
                      <a:pt x="12358" y="378"/>
                    </a:lnTo>
                    <a:lnTo>
                      <a:pt x="12349" y="376"/>
                    </a:lnTo>
                    <a:lnTo>
                      <a:pt x="12337" y="361"/>
                    </a:lnTo>
                    <a:lnTo>
                      <a:pt x="12336" y="359"/>
                    </a:lnTo>
                    <a:lnTo>
                      <a:pt x="12332" y="349"/>
                    </a:lnTo>
                    <a:lnTo>
                      <a:pt x="12333" y="340"/>
                    </a:lnTo>
                    <a:lnTo>
                      <a:pt x="12333" y="339"/>
                    </a:lnTo>
                    <a:lnTo>
                      <a:pt x="12357" y="333"/>
                    </a:lnTo>
                    <a:lnTo>
                      <a:pt x="12359" y="335"/>
                    </a:lnTo>
                    <a:lnTo>
                      <a:pt x="12371" y="332"/>
                    </a:lnTo>
                    <a:lnTo>
                      <a:pt x="12375" y="337"/>
                    </a:lnTo>
                    <a:lnTo>
                      <a:pt x="12375" y="335"/>
                    </a:lnTo>
                    <a:lnTo>
                      <a:pt x="12386" y="320"/>
                    </a:lnTo>
                    <a:lnTo>
                      <a:pt x="12388" y="320"/>
                    </a:lnTo>
                    <a:lnTo>
                      <a:pt x="12396" y="318"/>
                    </a:lnTo>
                    <a:lnTo>
                      <a:pt x="12403" y="319"/>
                    </a:lnTo>
                    <a:lnTo>
                      <a:pt x="12404" y="319"/>
                    </a:lnTo>
                    <a:lnTo>
                      <a:pt x="12410" y="318"/>
                    </a:lnTo>
                    <a:lnTo>
                      <a:pt x="12418" y="318"/>
                    </a:lnTo>
                    <a:lnTo>
                      <a:pt x="12433" y="322"/>
                    </a:lnTo>
                    <a:lnTo>
                      <a:pt x="12436" y="324"/>
                    </a:lnTo>
                    <a:lnTo>
                      <a:pt x="12437" y="325"/>
                    </a:lnTo>
                    <a:lnTo>
                      <a:pt x="12437" y="323"/>
                    </a:lnTo>
                    <a:lnTo>
                      <a:pt x="12491" y="320"/>
                    </a:lnTo>
                    <a:lnTo>
                      <a:pt x="12490" y="319"/>
                    </a:lnTo>
                    <a:lnTo>
                      <a:pt x="12492" y="311"/>
                    </a:lnTo>
                    <a:lnTo>
                      <a:pt x="12492" y="303"/>
                    </a:lnTo>
                    <a:lnTo>
                      <a:pt x="12490" y="299"/>
                    </a:lnTo>
                    <a:lnTo>
                      <a:pt x="12473" y="272"/>
                    </a:lnTo>
                    <a:lnTo>
                      <a:pt x="12472" y="270"/>
                    </a:lnTo>
                    <a:lnTo>
                      <a:pt x="12454" y="263"/>
                    </a:lnTo>
                    <a:lnTo>
                      <a:pt x="12420" y="244"/>
                    </a:lnTo>
                    <a:lnTo>
                      <a:pt x="12408" y="246"/>
                    </a:lnTo>
                    <a:lnTo>
                      <a:pt x="12401" y="250"/>
                    </a:lnTo>
                    <a:lnTo>
                      <a:pt x="12378" y="259"/>
                    </a:lnTo>
                    <a:lnTo>
                      <a:pt x="12358" y="273"/>
                    </a:lnTo>
                    <a:lnTo>
                      <a:pt x="12349" y="273"/>
                    </a:lnTo>
                    <a:lnTo>
                      <a:pt x="12326" y="270"/>
                    </a:lnTo>
                    <a:lnTo>
                      <a:pt x="12304" y="260"/>
                    </a:lnTo>
                    <a:lnTo>
                      <a:pt x="12292" y="259"/>
                    </a:lnTo>
                    <a:lnTo>
                      <a:pt x="12237" y="243"/>
                    </a:lnTo>
                    <a:lnTo>
                      <a:pt x="12222" y="234"/>
                    </a:lnTo>
                    <a:lnTo>
                      <a:pt x="12204" y="229"/>
                    </a:lnTo>
                    <a:lnTo>
                      <a:pt x="12203" y="229"/>
                    </a:lnTo>
                    <a:lnTo>
                      <a:pt x="12187" y="210"/>
                    </a:lnTo>
                    <a:lnTo>
                      <a:pt x="12178" y="195"/>
                    </a:lnTo>
                    <a:lnTo>
                      <a:pt x="12184" y="186"/>
                    </a:lnTo>
                    <a:lnTo>
                      <a:pt x="12158" y="179"/>
                    </a:lnTo>
                    <a:lnTo>
                      <a:pt x="12142" y="167"/>
                    </a:lnTo>
                    <a:lnTo>
                      <a:pt x="12115" y="153"/>
                    </a:lnTo>
                    <a:lnTo>
                      <a:pt x="12099" y="140"/>
                    </a:lnTo>
                    <a:lnTo>
                      <a:pt x="12093" y="133"/>
                    </a:lnTo>
                    <a:lnTo>
                      <a:pt x="12092" y="131"/>
                    </a:lnTo>
                    <a:lnTo>
                      <a:pt x="12076" y="118"/>
                    </a:lnTo>
                    <a:lnTo>
                      <a:pt x="12069" y="110"/>
                    </a:lnTo>
                    <a:lnTo>
                      <a:pt x="12064" y="107"/>
                    </a:lnTo>
                    <a:lnTo>
                      <a:pt x="12045" y="121"/>
                    </a:lnTo>
                    <a:lnTo>
                      <a:pt x="12025" y="122"/>
                    </a:lnTo>
                    <a:lnTo>
                      <a:pt x="12013" y="133"/>
                    </a:lnTo>
                    <a:lnTo>
                      <a:pt x="12012" y="133"/>
                    </a:lnTo>
                    <a:lnTo>
                      <a:pt x="12002" y="140"/>
                    </a:lnTo>
                    <a:lnTo>
                      <a:pt x="11999" y="141"/>
                    </a:lnTo>
                    <a:lnTo>
                      <a:pt x="11986" y="141"/>
                    </a:lnTo>
                    <a:lnTo>
                      <a:pt x="11980" y="151"/>
                    </a:lnTo>
                    <a:lnTo>
                      <a:pt x="11982" y="159"/>
                    </a:lnTo>
                    <a:lnTo>
                      <a:pt x="11986" y="169"/>
                    </a:lnTo>
                    <a:lnTo>
                      <a:pt x="11986" y="171"/>
                    </a:lnTo>
                    <a:lnTo>
                      <a:pt x="11987" y="176"/>
                    </a:lnTo>
                    <a:lnTo>
                      <a:pt x="11984" y="183"/>
                    </a:lnTo>
                    <a:lnTo>
                      <a:pt x="11977" y="195"/>
                    </a:lnTo>
                    <a:lnTo>
                      <a:pt x="11973" y="213"/>
                    </a:lnTo>
                    <a:lnTo>
                      <a:pt x="11947" y="279"/>
                    </a:lnTo>
                    <a:lnTo>
                      <a:pt x="11940" y="282"/>
                    </a:lnTo>
                    <a:lnTo>
                      <a:pt x="11934" y="282"/>
                    </a:lnTo>
                    <a:lnTo>
                      <a:pt x="11921" y="279"/>
                    </a:lnTo>
                    <a:lnTo>
                      <a:pt x="11914" y="275"/>
                    </a:lnTo>
                    <a:lnTo>
                      <a:pt x="11905" y="272"/>
                    </a:lnTo>
                    <a:lnTo>
                      <a:pt x="11904" y="272"/>
                    </a:lnTo>
                    <a:lnTo>
                      <a:pt x="11866" y="292"/>
                    </a:lnTo>
                    <a:lnTo>
                      <a:pt x="11816" y="305"/>
                    </a:lnTo>
                    <a:lnTo>
                      <a:pt x="11813" y="305"/>
                    </a:lnTo>
                    <a:lnTo>
                      <a:pt x="11803" y="302"/>
                    </a:lnTo>
                    <a:lnTo>
                      <a:pt x="11790" y="286"/>
                    </a:lnTo>
                    <a:lnTo>
                      <a:pt x="11750" y="250"/>
                    </a:lnTo>
                    <a:lnTo>
                      <a:pt x="11741" y="244"/>
                    </a:lnTo>
                    <a:lnTo>
                      <a:pt x="11718" y="234"/>
                    </a:lnTo>
                    <a:lnTo>
                      <a:pt x="11704" y="237"/>
                    </a:lnTo>
                    <a:lnTo>
                      <a:pt x="11698" y="239"/>
                    </a:lnTo>
                    <a:lnTo>
                      <a:pt x="11682" y="239"/>
                    </a:lnTo>
                    <a:lnTo>
                      <a:pt x="11678" y="237"/>
                    </a:lnTo>
                    <a:lnTo>
                      <a:pt x="11669" y="230"/>
                    </a:lnTo>
                    <a:lnTo>
                      <a:pt x="11668" y="229"/>
                    </a:lnTo>
                    <a:lnTo>
                      <a:pt x="11661" y="199"/>
                    </a:lnTo>
                    <a:lnTo>
                      <a:pt x="11605" y="148"/>
                    </a:lnTo>
                    <a:lnTo>
                      <a:pt x="11594" y="143"/>
                    </a:lnTo>
                    <a:lnTo>
                      <a:pt x="11592" y="144"/>
                    </a:lnTo>
                    <a:lnTo>
                      <a:pt x="11592" y="141"/>
                    </a:lnTo>
                    <a:lnTo>
                      <a:pt x="11606" y="122"/>
                    </a:lnTo>
                    <a:lnTo>
                      <a:pt x="11616" y="125"/>
                    </a:lnTo>
                    <a:lnTo>
                      <a:pt x="11635" y="140"/>
                    </a:lnTo>
                    <a:lnTo>
                      <a:pt x="11636" y="140"/>
                    </a:lnTo>
                    <a:lnTo>
                      <a:pt x="11646" y="150"/>
                    </a:lnTo>
                    <a:lnTo>
                      <a:pt x="11658" y="159"/>
                    </a:lnTo>
                    <a:lnTo>
                      <a:pt x="11664" y="153"/>
                    </a:lnTo>
                    <a:lnTo>
                      <a:pt x="11645" y="137"/>
                    </a:lnTo>
                    <a:lnTo>
                      <a:pt x="11636" y="133"/>
                    </a:lnTo>
                    <a:lnTo>
                      <a:pt x="11616" y="118"/>
                    </a:lnTo>
                    <a:lnTo>
                      <a:pt x="11642" y="102"/>
                    </a:lnTo>
                    <a:lnTo>
                      <a:pt x="11644" y="102"/>
                    </a:lnTo>
                    <a:lnTo>
                      <a:pt x="11651" y="101"/>
                    </a:lnTo>
                    <a:lnTo>
                      <a:pt x="11655" y="92"/>
                    </a:lnTo>
                    <a:lnTo>
                      <a:pt x="11646" y="82"/>
                    </a:lnTo>
                    <a:lnTo>
                      <a:pt x="11635" y="92"/>
                    </a:lnTo>
                    <a:lnTo>
                      <a:pt x="11633" y="97"/>
                    </a:lnTo>
                    <a:lnTo>
                      <a:pt x="11632" y="98"/>
                    </a:lnTo>
                    <a:lnTo>
                      <a:pt x="11606" y="112"/>
                    </a:lnTo>
                    <a:lnTo>
                      <a:pt x="11586" y="112"/>
                    </a:lnTo>
                    <a:lnTo>
                      <a:pt x="11581" y="114"/>
                    </a:lnTo>
                    <a:lnTo>
                      <a:pt x="11566" y="118"/>
                    </a:lnTo>
                    <a:lnTo>
                      <a:pt x="11556" y="133"/>
                    </a:lnTo>
                    <a:lnTo>
                      <a:pt x="11535" y="156"/>
                    </a:lnTo>
                    <a:lnTo>
                      <a:pt x="11520" y="164"/>
                    </a:lnTo>
                    <a:lnTo>
                      <a:pt x="11480" y="164"/>
                    </a:lnTo>
                    <a:lnTo>
                      <a:pt x="11452" y="156"/>
                    </a:lnTo>
                    <a:lnTo>
                      <a:pt x="11444" y="164"/>
                    </a:lnTo>
                    <a:lnTo>
                      <a:pt x="11434" y="167"/>
                    </a:lnTo>
                    <a:lnTo>
                      <a:pt x="11419" y="161"/>
                    </a:lnTo>
                    <a:lnTo>
                      <a:pt x="11408" y="150"/>
                    </a:lnTo>
                    <a:lnTo>
                      <a:pt x="11396" y="144"/>
                    </a:lnTo>
                    <a:lnTo>
                      <a:pt x="11365" y="124"/>
                    </a:lnTo>
                    <a:lnTo>
                      <a:pt x="11358" y="115"/>
                    </a:lnTo>
                    <a:lnTo>
                      <a:pt x="11354" y="111"/>
                    </a:lnTo>
                    <a:lnTo>
                      <a:pt x="11352" y="110"/>
                    </a:lnTo>
                    <a:lnTo>
                      <a:pt x="11348" y="105"/>
                    </a:lnTo>
                    <a:lnTo>
                      <a:pt x="11336" y="87"/>
                    </a:lnTo>
                    <a:lnTo>
                      <a:pt x="11326" y="66"/>
                    </a:lnTo>
                    <a:lnTo>
                      <a:pt x="11307" y="39"/>
                    </a:lnTo>
                    <a:lnTo>
                      <a:pt x="11303" y="32"/>
                    </a:lnTo>
                    <a:close/>
                    <a:moveTo>
                      <a:pt x="3760" y="1780"/>
                    </a:moveTo>
                    <a:lnTo>
                      <a:pt x="3769" y="1780"/>
                    </a:lnTo>
                    <a:lnTo>
                      <a:pt x="3796" y="1784"/>
                    </a:lnTo>
                    <a:lnTo>
                      <a:pt x="3808" y="1783"/>
                    </a:lnTo>
                    <a:lnTo>
                      <a:pt x="3822" y="1778"/>
                    </a:lnTo>
                    <a:lnTo>
                      <a:pt x="3839" y="1777"/>
                    </a:lnTo>
                    <a:lnTo>
                      <a:pt x="3839" y="1778"/>
                    </a:lnTo>
                    <a:lnTo>
                      <a:pt x="3842" y="1780"/>
                    </a:lnTo>
                    <a:lnTo>
                      <a:pt x="3842" y="1793"/>
                    </a:lnTo>
                    <a:lnTo>
                      <a:pt x="3844" y="1787"/>
                    </a:lnTo>
                    <a:lnTo>
                      <a:pt x="3844" y="1778"/>
                    </a:lnTo>
                    <a:lnTo>
                      <a:pt x="3845" y="1775"/>
                    </a:lnTo>
                    <a:lnTo>
                      <a:pt x="3849" y="1771"/>
                    </a:lnTo>
                    <a:lnTo>
                      <a:pt x="3857" y="1768"/>
                    </a:lnTo>
                    <a:lnTo>
                      <a:pt x="3864" y="1767"/>
                    </a:lnTo>
                    <a:lnTo>
                      <a:pt x="3878" y="1770"/>
                    </a:lnTo>
                    <a:lnTo>
                      <a:pt x="3864" y="1771"/>
                    </a:lnTo>
                    <a:lnTo>
                      <a:pt x="3861" y="1773"/>
                    </a:lnTo>
                    <a:lnTo>
                      <a:pt x="3859" y="1778"/>
                    </a:lnTo>
                    <a:lnTo>
                      <a:pt x="3859" y="1780"/>
                    </a:lnTo>
                    <a:lnTo>
                      <a:pt x="3861" y="1787"/>
                    </a:lnTo>
                    <a:lnTo>
                      <a:pt x="3871" y="1798"/>
                    </a:lnTo>
                    <a:lnTo>
                      <a:pt x="3875" y="1806"/>
                    </a:lnTo>
                    <a:lnTo>
                      <a:pt x="3894" y="1820"/>
                    </a:lnTo>
                    <a:lnTo>
                      <a:pt x="3895" y="1820"/>
                    </a:lnTo>
                    <a:lnTo>
                      <a:pt x="3904" y="1830"/>
                    </a:lnTo>
                    <a:lnTo>
                      <a:pt x="3906" y="1845"/>
                    </a:lnTo>
                    <a:lnTo>
                      <a:pt x="3909" y="1856"/>
                    </a:lnTo>
                    <a:lnTo>
                      <a:pt x="3911" y="1859"/>
                    </a:lnTo>
                    <a:lnTo>
                      <a:pt x="3911" y="1860"/>
                    </a:lnTo>
                    <a:lnTo>
                      <a:pt x="3912" y="1862"/>
                    </a:lnTo>
                    <a:lnTo>
                      <a:pt x="3915" y="1863"/>
                    </a:lnTo>
                    <a:lnTo>
                      <a:pt x="3917" y="1865"/>
                    </a:lnTo>
                    <a:lnTo>
                      <a:pt x="3919" y="1865"/>
                    </a:lnTo>
                    <a:lnTo>
                      <a:pt x="3918" y="1862"/>
                    </a:lnTo>
                    <a:lnTo>
                      <a:pt x="3915" y="1859"/>
                    </a:lnTo>
                    <a:lnTo>
                      <a:pt x="3909" y="1849"/>
                    </a:lnTo>
                    <a:lnTo>
                      <a:pt x="3909" y="1847"/>
                    </a:lnTo>
                    <a:lnTo>
                      <a:pt x="3911" y="1847"/>
                    </a:lnTo>
                    <a:lnTo>
                      <a:pt x="3917" y="1855"/>
                    </a:lnTo>
                    <a:lnTo>
                      <a:pt x="3918" y="1855"/>
                    </a:lnTo>
                    <a:lnTo>
                      <a:pt x="3927" y="1872"/>
                    </a:lnTo>
                    <a:lnTo>
                      <a:pt x="3928" y="1882"/>
                    </a:lnTo>
                    <a:lnTo>
                      <a:pt x="3928" y="1883"/>
                    </a:lnTo>
                    <a:lnTo>
                      <a:pt x="3931" y="1889"/>
                    </a:lnTo>
                    <a:lnTo>
                      <a:pt x="3935" y="1892"/>
                    </a:lnTo>
                    <a:lnTo>
                      <a:pt x="3951" y="1902"/>
                    </a:lnTo>
                    <a:lnTo>
                      <a:pt x="3951" y="1903"/>
                    </a:lnTo>
                    <a:lnTo>
                      <a:pt x="3958" y="1907"/>
                    </a:lnTo>
                    <a:lnTo>
                      <a:pt x="3968" y="1922"/>
                    </a:lnTo>
                    <a:lnTo>
                      <a:pt x="3967" y="1925"/>
                    </a:lnTo>
                    <a:lnTo>
                      <a:pt x="3963" y="1929"/>
                    </a:lnTo>
                    <a:lnTo>
                      <a:pt x="3950" y="1939"/>
                    </a:lnTo>
                    <a:lnTo>
                      <a:pt x="3937" y="1945"/>
                    </a:lnTo>
                    <a:lnTo>
                      <a:pt x="3927" y="1946"/>
                    </a:lnTo>
                    <a:lnTo>
                      <a:pt x="3919" y="1949"/>
                    </a:lnTo>
                    <a:lnTo>
                      <a:pt x="3914" y="1956"/>
                    </a:lnTo>
                    <a:lnTo>
                      <a:pt x="3914" y="1961"/>
                    </a:lnTo>
                    <a:lnTo>
                      <a:pt x="3892" y="1967"/>
                    </a:lnTo>
                    <a:lnTo>
                      <a:pt x="3882" y="1967"/>
                    </a:lnTo>
                    <a:lnTo>
                      <a:pt x="3865" y="1969"/>
                    </a:lnTo>
                    <a:lnTo>
                      <a:pt x="3862" y="1969"/>
                    </a:lnTo>
                    <a:lnTo>
                      <a:pt x="3839" y="1979"/>
                    </a:lnTo>
                    <a:lnTo>
                      <a:pt x="3821" y="1991"/>
                    </a:lnTo>
                    <a:lnTo>
                      <a:pt x="3808" y="2003"/>
                    </a:lnTo>
                    <a:lnTo>
                      <a:pt x="3797" y="2017"/>
                    </a:lnTo>
                    <a:lnTo>
                      <a:pt x="3796" y="2021"/>
                    </a:lnTo>
                    <a:lnTo>
                      <a:pt x="3790" y="2034"/>
                    </a:lnTo>
                    <a:lnTo>
                      <a:pt x="3790" y="2036"/>
                    </a:lnTo>
                    <a:lnTo>
                      <a:pt x="3780" y="2079"/>
                    </a:lnTo>
                    <a:lnTo>
                      <a:pt x="3780" y="2087"/>
                    </a:lnTo>
                    <a:lnTo>
                      <a:pt x="3779" y="2093"/>
                    </a:lnTo>
                    <a:lnTo>
                      <a:pt x="3779" y="2100"/>
                    </a:lnTo>
                    <a:lnTo>
                      <a:pt x="3777" y="2108"/>
                    </a:lnTo>
                    <a:lnTo>
                      <a:pt x="3777" y="2112"/>
                    </a:lnTo>
                    <a:lnTo>
                      <a:pt x="3770" y="2126"/>
                    </a:lnTo>
                    <a:lnTo>
                      <a:pt x="3769" y="2127"/>
                    </a:lnTo>
                    <a:lnTo>
                      <a:pt x="3759" y="2133"/>
                    </a:lnTo>
                    <a:lnTo>
                      <a:pt x="3757" y="2135"/>
                    </a:lnTo>
                    <a:lnTo>
                      <a:pt x="3751" y="2136"/>
                    </a:lnTo>
                    <a:lnTo>
                      <a:pt x="3750" y="2136"/>
                    </a:lnTo>
                    <a:lnTo>
                      <a:pt x="3749" y="2137"/>
                    </a:lnTo>
                    <a:lnTo>
                      <a:pt x="3741" y="2139"/>
                    </a:lnTo>
                    <a:lnTo>
                      <a:pt x="3736" y="2142"/>
                    </a:lnTo>
                    <a:lnTo>
                      <a:pt x="3725" y="2143"/>
                    </a:lnTo>
                    <a:lnTo>
                      <a:pt x="3721" y="2143"/>
                    </a:lnTo>
                    <a:lnTo>
                      <a:pt x="3718" y="2145"/>
                    </a:lnTo>
                    <a:lnTo>
                      <a:pt x="3717" y="2145"/>
                    </a:lnTo>
                    <a:lnTo>
                      <a:pt x="3714" y="2146"/>
                    </a:lnTo>
                    <a:lnTo>
                      <a:pt x="3710" y="2146"/>
                    </a:lnTo>
                    <a:lnTo>
                      <a:pt x="3666" y="2165"/>
                    </a:lnTo>
                    <a:lnTo>
                      <a:pt x="3662" y="2166"/>
                    </a:lnTo>
                    <a:lnTo>
                      <a:pt x="3658" y="2168"/>
                    </a:lnTo>
                    <a:lnTo>
                      <a:pt x="3655" y="2168"/>
                    </a:lnTo>
                    <a:lnTo>
                      <a:pt x="3644" y="2171"/>
                    </a:lnTo>
                    <a:lnTo>
                      <a:pt x="3635" y="2171"/>
                    </a:lnTo>
                    <a:lnTo>
                      <a:pt x="3631" y="2169"/>
                    </a:lnTo>
                    <a:lnTo>
                      <a:pt x="3628" y="2169"/>
                    </a:lnTo>
                    <a:lnTo>
                      <a:pt x="3621" y="2171"/>
                    </a:lnTo>
                    <a:lnTo>
                      <a:pt x="3602" y="2173"/>
                    </a:lnTo>
                    <a:lnTo>
                      <a:pt x="3583" y="2181"/>
                    </a:lnTo>
                    <a:lnTo>
                      <a:pt x="3578" y="2181"/>
                    </a:lnTo>
                    <a:lnTo>
                      <a:pt x="3570" y="2179"/>
                    </a:lnTo>
                    <a:lnTo>
                      <a:pt x="3557" y="2172"/>
                    </a:lnTo>
                    <a:lnTo>
                      <a:pt x="3557" y="2165"/>
                    </a:lnTo>
                    <a:lnTo>
                      <a:pt x="3553" y="2156"/>
                    </a:lnTo>
                    <a:lnTo>
                      <a:pt x="3544" y="2145"/>
                    </a:lnTo>
                    <a:lnTo>
                      <a:pt x="3542" y="2140"/>
                    </a:lnTo>
                    <a:lnTo>
                      <a:pt x="3517" y="2113"/>
                    </a:lnTo>
                    <a:lnTo>
                      <a:pt x="3491" y="2092"/>
                    </a:lnTo>
                    <a:lnTo>
                      <a:pt x="3481" y="2086"/>
                    </a:lnTo>
                    <a:lnTo>
                      <a:pt x="3465" y="2070"/>
                    </a:lnTo>
                    <a:lnTo>
                      <a:pt x="3462" y="2066"/>
                    </a:lnTo>
                    <a:lnTo>
                      <a:pt x="3458" y="2063"/>
                    </a:lnTo>
                    <a:lnTo>
                      <a:pt x="3435" y="2040"/>
                    </a:lnTo>
                    <a:lnTo>
                      <a:pt x="3432" y="2039"/>
                    </a:lnTo>
                    <a:lnTo>
                      <a:pt x="3421" y="2034"/>
                    </a:lnTo>
                    <a:lnTo>
                      <a:pt x="3401" y="2018"/>
                    </a:lnTo>
                    <a:lnTo>
                      <a:pt x="3385" y="2014"/>
                    </a:lnTo>
                    <a:lnTo>
                      <a:pt x="3374" y="2008"/>
                    </a:lnTo>
                    <a:lnTo>
                      <a:pt x="3371" y="2007"/>
                    </a:lnTo>
                    <a:lnTo>
                      <a:pt x="3343" y="1994"/>
                    </a:lnTo>
                    <a:lnTo>
                      <a:pt x="3312" y="1964"/>
                    </a:lnTo>
                    <a:lnTo>
                      <a:pt x="3303" y="1949"/>
                    </a:lnTo>
                    <a:lnTo>
                      <a:pt x="3299" y="1945"/>
                    </a:lnTo>
                    <a:lnTo>
                      <a:pt x="3289" y="1933"/>
                    </a:lnTo>
                    <a:lnTo>
                      <a:pt x="3283" y="1929"/>
                    </a:lnTo>
                    <a:lnTo>
                      <a:pt x="3277" y="1928"/>
                    </a:lnTo>
                    <a:lnTo>
                      <a:pt x="3276" y="1926"/>
                    </a:lnTo>
                    <a:lnTo>
                      <a:pt x="3271" y="1926"/>
                    </a:lnTo>
                    <a:lnTo>
                      <a:pt x="3264" y="1925"/>
                    </a:lnTo>
                    <a:lnTo>
                      <a:pt x="3258" y="1925"/>
                    </a:lnTo>
                    <a:lnTo>
                      <a:pt x="3251" y="1923"/>
                    </a:lnTo>
                    <a:lnTo>
                      <a:pt x="3219" y="1923"/>
                    </a:lnTo>
                    <a:lnTo>
                      <a:pt x="3199" y="1928"/>
                    </a:lnTo>
                    <a:lnTo>
                      <a:pt x="3196" y="1928"/>
                    </a:lnTo>
                    <a:lnTo>
                      <a:pt x="3181" y="1932"/>
                    </a:lnTo>
                    <a:lnTo>
                      <a:pt x="3162" y="1932"/>
                    </a:lnTo>
                    <a:lnTo>
                      <a:pt x="3141" y="1938"/>
                    </a:lnTo>
                    <a:lnTo>
                      <a:pt x="3133" y="1938"/>
                    </a:lnTo>
                    <a:lnTo>
                      <a:pt x="3128" y="1932"/>
                    </a:lnTo>
                    <a:lnTo>
                      <a:pt x="3138" y="1928"/>
                    </a:lnTo>
                    <a:lnTo>
                      <a:pt x="3144" y="1920"/>
                    </a:lnTo>
                    <a:lnTo>
                      <a:pt x="3148" y="1912"/>
                    </a:lnTo>
                    <a:lnTo>
                      <a:pt x="3148" y="1909"/>
                    </a:lnTo>
                    <a:lnTo>
                      <a:pt x="3149" y="1905"/>
                    </a:lnTo>
                    <a:lnTo>
                      <a:pt x="3151" y="1905"/>
                    </a:lnTo>
                    <a:lnTo>
                      <a:pt x="3159" y="1900"/>
                    </a:lnTo>
                    <a:lnTo>
                      <a:pt x="3164" y="1899"/>
                    </a:lnTo>
                    <a:lnTo>
                      <a:pt x="3167" y="1899"/>
                    </a:lnTo>
                    <a:lnTo>
                      <a:pt x="3174" y="1897"/>
                    </a:lnTo>
                    <a:lnTo>
                      <a:pt x="3192" y="1886"/>
                    </a:lnTo>
                    <a:lnTo>
                      <a:pt x="3202" y="1865"/>
                    </a:lnTo>
                    <a:lnTo>
                      <a:pt x="3211" y="1840"/>
                    </a:lnTo>
                    <a:lnTo>
                      <a:pt x="3211" y="1839"/>
                    </a:lnTo>
                    <a:lnTo>
                      <a:pt x="3217" y="1833"/>
                    </a:lnTo>
                    <a:lnTo>
                      <a:pt x="3232" y="1823"/>
                    </a:lnTo>
                    <a:lnTo>
                      <a:pt x="3257" y="1827"/>
                    </a:lnTo>
                    <a:lnTo>
                      <a:pt x="3291" y="1826"/>
                    </a:lnTo>
                    <a:lnTo>
                      <a:pt x="3309" y="1822"/>
                    </a:lnTo>
                    <a:lnTo>
                      <a:pt x="3365" y="1790"/>
                    </a:lnTo>
                    <a:lnTo>
                      <a:pt x="3381" y="1784"/>
                    </a:lnTo>
                    <a:lnTo>
                      <a:pt x="3414" y="1784"/>
                    </a:lnTo>
                    <a:lnTo>
                      <a:pt x="3480" y="1762"/>
                    </a:lnTo>
                    <a:lnTo>
                      <a:pt x="3504" y="1757"/>
                    </a:lnTo>
                    <a:lnTo>
                      <a:pt x="3513" y="1747"/>
                    </a:lnTo>
                    <a:lnTo>
                      <a:pt x="3520" y="1737"/>
                    </a:lnTo>
                    <a:lnTo>
                      <a:pt x="3521" y="1729"/>
                    </a:lnTo>
                    <a:lnTo>
                      <a:pt x="3527" y="1725"/>
                    </a:lnTo>
                    <a:lnTo>
                      <a:pt x="3534" y="1719"/>
                    </a:lnTo>
                    <a:lnTo>
                      <a:pt x="3543" y="1715"/>
                    </a:lnTo>
                    <a:lnTo>
                      <a:pt x="3563" y="1695"/>
                    </a:lnTo>
                    <a:lnTo>
                      <a:pt x="3566" y="1693"/>
                    </a:lnTo>
                    <a:lnTo>
                      <a:pt x="3576" y="1690"/>
                    </a:lnTo>
                    <a:lnTo>
                      <a:pt x="3592" y="1692"/>
                    </a:lnTo>
                    <a:lnTo>
                      <a:pt x="3602" y="1705"/>
                    </a:lnTo>
                    <a:lnTo>
                      <a:pt x="3627" y="1696"/>
                    </a:lnTo>
                    <a:lnTo>
                      <a:pt x="3638" y="1696"/>
                    </a:lnTo>
                    <a:lnTo>
                      <a:pt x="3642" y="1698"/>
                    </a:lnTo>
                    <a:lnTo>
                      <a:pt x="3650" y="1703"/>
                    </a:lnTo>
                    <a:lnTo>
                      <a:pt x="3661" y="1714"/>
                    </a:lnTo>
                    <a:lnTo>
                      <a:pt x="3666" y="1726"/>
                    </a:lnTo>
                    <a:lnTo>
                      <a:pt x="3671" y="1729"/>
                    </a:lnTo>
                    <a:lnTo>
                      <a:pt x="3694" y="1747"/>
                    </a:lnTo>
                    <a:lnTo>
                      <a:pt x="3702" y="1755"/>
                    </a:lnTo>
                    <a:lnTo>
                      <a:pt x="3734" y="1773"/>
                    </a:lnTo>
                    <a:lnTo>
                      <a:pt x="3746" y="1775"/>
                    </a:lnTo>
                    <a:lnTo>
                      <a:pt x="3760" y="178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3" name="Freeform 136">
                <a:extLst>
                  <a:ext uri="{FF2B5EF4-FFF2-40B4-BE49-F238E27FC236}">
                    <a16:creationId xmlns:a16="http://schemas.microsoft.com/office/drawing/2014/main" id="{58FD5322-6CBB-4F33-A063-50FFD4D7F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327"/>
                <a:ext cx="40" cy="26"/>
              </a:xfrm>
              <a:custGeom>
                <a:avLst/>
                <a:gdLst>
                  <a:gd name="T0" fmla="*/ 272 w 282"/>
                  <a:gd name="T1" fmla="*/ 43 h 179"/>
                  <a:gd name="T2" fmla="*/ 270 w 282"/>
                  <a:gd name="T3" fmla="*/ 36 h 179"/>
                  <a:gd name="T4" fmla="*/ 267 w 282"/>
                  <a:gd name="T5" fmla="*/ 30 h 179"/>
                  <a:gd name="T6" fmla="*/ 263 w 282"/>
                  <a:gd name="T7" fmla="*/ 25 h 179"/>
                  <a:gd name="T8" fmla="*/ 243 w 282"/>
                  <a:gd name="T9" fmla="*/ 17 h 179"/>
                  <a:gd name="T10" fmla="*/ 239 w 282"/>
                  <a:gd name="T11" fmla="*/ 16 h 179"/>
                  <a:gd name="T12" fmla="*/ 208 w 282"/>
                  <a:gd name="T13" fmla="*/ 3 h 179"/>
                  <a:gd name="T14" fmla="*/ 205 w 282"/>
                  <a:gd name="T15" fmla="*/ 2 h 179"/>
                  <a:gd name="T16" fmla="*/ 203 w 282"/>
                  <a:gd name="T17" fmla="*/ 0 h 179"/>
                  <a:gd name="T18" fmla="*/ 0 w 282"/>
                  <a:gd name="T19" fmla="*/ 0 h 179"/>
                  <a:gd name="T20" fmla="*/ 1 w 282"/>
                  <a:gd name="T21" fmla="*/ 0 h 179"/>
                  <a:gd name="T22" fmla="*/ 3 w 282"/>
                  <a:gd name="T23" fmla="*/ 3 h 179"/>
                  <a:gd name="T24" fmla="*/ 7 w 282"/>
                  <a:gd name="T25" fmla="*/ 7 h 179"/>
                  <a:gd name="T26" fmla="*/ 16 w 282"/>
                  <a:gd name="T27" fmla="*/ 33 h 179"/>
                  <a:gd name="T28" fmla="*/ 17 w 282"/>
                  <a:gd name="T29" fmla="*/ 43 h 179"/>
                  <a:gd name="T30" fmla="*/ 19 w 282"/>
                  <a:gd name="T31" fmla="*/ 48 h 179"/>
                  <a:gd name="T32" fmla="*/ 17 w 282"/>
                  <a:gd name="T33" fmla="*/ 61 h 179"/>
                  <a:gd name="T34" fmla="*/ 24 w 282"/>
                  <a:gd name="T35" fmla="*/ 74 h 179"/>
                  <a:gd name="T36" fmla="*/ 36 w 282"/>
                  <a:gd name="T37" fmla="*/ 89 h 179"/>
                  <a:gd name="T38" fmla="*/ 39 w 282"/>
                  <a:gd name="T39" fmla="*/ 92 h 179"/>
                  <a:gd name="T40" fmla="*/ 52 w 282"/>
                  <a:gd name="T41" fmla="*/ 111 h 179"/>
                  <a:gd name="T42" fmla="*/ 60 w 282"/>
                  <a:gd name="T43" fmla="*/ 111 h 179"/>
                  <a:gd name="T44" fmla="*/ 75 w 282"/>
                  <a:gd name="T45" fmla="*/ 143 h 179"/>
                  <a:gd name="T46" fmla="*/ 91 w 282"/>
                  <a:gd name="T47" fmla="*/ 146 h 179"/>
                  <a:gd name="T48" fmla="*/ 139 w 282"/>
                  <a:gd name="T49" fmla="*/ 177 h 179"/>
                  <a:gd name="T50" fmla="*/ 145 w 282"/>
                  <a:gd name="T51" fmla="*/ 179 h 179"/>
                  <a:gd name="T52" fmla="*/ 151 w 282"/>
                  <a:gd name="T53" fmla="*/ 179 h 179"/>
                  <a:gd name="T54" fmla="*/ 162 w 282"/>
                  <a:gd name="T55" fmla="*/ 177 h 179"/>
                  <a:gd name="T56" fmla="*/ 171 w 282"/>
                  <a:gd name="T57" fmla="*/ 174 h 179"/>
                  <a:gd name="T58" fmla="*/ 207 w 282"/>
                  <a:gd name="T59" fmla="*/ 153 h 179"/>
                  <a:gd name="T60" fmla="*/ 214 w 282"/>
                  <a:gd name="T61" fmla="*/ 148 h 179"/>
                  <a:gd name="T62" fmla="*/ 217 w 282"/>
                  <a:gd name="T63" fmla="*/ 147 h 179"/>
                  <a:gd name="T64" fmla="*/ 228 w 282"/>
                  <a:gd name="T65" fmla="*/ 148 h 179"/>
                  <a:gd name="T66" fmla="*/ 241 w 282"/>
                  <a:gd name="T67" fmla="*/ 153 h 179"/>
                  <a:gd name="T68" fmla="*/ 247 w 282"/>
                  <a:gd name="T69" fmla="*/ 154 h 179"/>
                  <a:gd name="T70" fmla="*/ 253 w 282"/>
                  <a:gd name="T71" fmla="*/ 159 h 179"/>
                  <a:gd name="T72" fmla="*/ 254 w 282"/>
                  <a:gd name="T73" fmla="*/ 159 h 179"/>
                  <a:gd name="T74" fmla="*/ 260 w 282"/>
                  <a:gd name="T75" fmla="*/ 161 h 179"/>
                  <a:gd name="T76" fmla="*/ 276 w 282"/>
                  <a:gd name="T77" fmla="*/ 161 h 179"/>
                  <a:gd name="T78" fmla="*/ 282 w 282"/>
                  <a:gd name="T79" fmla="*/ 160 h 179"/>
                  <a:gd name="T80" fmla="*/ 282 w 282"/>
                  <a:gd name="T81" fmla="*/ 157 h 179"/>
                  <a:gd name="T82" fmla="*/ 276 w 282"/>
                  <a:gd name="T83" fmla="*/ 112 h 179"/>
                  <a:gd name="T84" fmla="*/ 276 w 282"/>
                  <a:gd name="T85" fmla="*/ 111 h 179"/>
                  <a:gd name="T86" fmla="*/ 280 w 282"/>
                  <a:gd name="T87" fmla="*/ 99 h 179"/>
                  <a:gd name="T88" fmla="*/ 277 w 282"/>
                  <a:gd name="T89" fmla="*/ 85 h 179"/>
                  <a:gd name="T90" fmla="*/ 272 w 282"/>
                  <a:gd name="T91" fmla="*/ 4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82" h="179">
                    <a:moveTo>
                      <a:pt x="272" y="43"/>
                    </a:moveTo>
                    <a:lnTo>
                      <a:pt x="270" y="36"/>
                    </a:lnTo>
                    <a:lnTo>
                      <a:pt x="267" y="30"/>
                    </a:lnTo>
                    <a:lnTo>
                      <a:pt x="263" y="25"/>
                    </a:lnTo>
                    <a:lnTo>
                      <a:pt x="243" y="17"/>
                    </a:lnTo>
                    <a:lnTo>
                      <a:pt x="239" y="16"/>
                    </a:lnTo>
                    <a:lnTo>
                      <a:pt x="208" y="3"/>
                    </a:lnTo>
                    <a:lnTo>
                      <a:pt x="205" y="2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3"/>
                    </a:lnTo>
                    <a:lnTo>
                      <a:pt x="7" y="7"/>
                    </a:lnTo>
                    <a:lnTo>
                      <a:pt x="16" y="33"/>
                    </a:lnTo>
                    <a:lnTo>
                      <a:pt x="17" y="43"/>
                    </a:lnTo>
                    <a:lnTo>
                      <a:pt x="19" y="48"/>
                    </a:lnTo>
                    <a:lnTo>
                      <a:pt x="17" y="61"/>
                    </a:lnTo>
                    <a:lnTo>
                      <a:pt x="24" y="74"/>
                    </a:lnTo>
                    <a:lnTo>
                      <a:pt x="36" y="89"/>
                    </a:lnTo>
                    <a:lnTo>
                      <a:pt x="39" y="92"/>
                    </a:lnTo>
                    <a:lnTo>
                      <a:pt x="52" y="111"/>
                    </a:lnTo>
                    <a:lnTo>
                      <a:pt x="60" y="111"/>
                    </a:lnTo>
                    <a:lnTo>
                      <a:pt x="75" y="143"/>
                    </a:lnTo>
                    <a:lnTo>
                      <a:pt x="91" y="146"/>
                    </a:lnTo>
                    <a:lnTo>
                      <a:pt x="139" y="177"/>
                    </a:lnTo>
                    <a:lnTo>
                      <a:pt x="145" y="179"/>
                    </a:lnTo>
                    <a:lnTo>
                      <a:pt x="151" y="179"/>
                    </a:lnTo>
                    <a:lnTo>
                      <a:pt x="162" y="177"/>
                    </a:lnTo>
                    <a:lnTo>
                      <a:pt x="171" y="174"/>
                    </a:lnTo>
                    <a:lnTo>
                      <a:pt x="207" y="153"/>
                    </a:lnTo>
                    <a:lnTo>
                      <a:pt x="214" y="148"/>
                    </a:lnTo>
                    <a:lnTo>
                      <a:pt x="217" y="147"/>
                    </a:lnTo>
                    <a:lnTo>
                      <a:pt x="228" y="148"/>
                    </a:lnTo>
                    <a:lnTo>
                      <a:pt x="241" y="153"/>
                    </a:lnTo>
                    <a:lnTo>
                      <a:pt x="247" y="154"/>
                    </a:lnTo>
                    <a:lnTo>
                      <a:pt x="253" y="159"/>
                    </a:lnTo>
                    <a:lnTo>
                      <a:pt x="254" y="159"/>
                    </a:lnTo>
                    <a:lnTo>
                      <a:pt x="260" y="161"/>
                    </a:lnTo>
                    <a:lnTo>
                      <a:pt x="276" y="161"/>
                    </a:lnTo>
                    <a:lnTo>
                      <a:pt x="282" y="160"/>
                    </a:lnTo>
                    <a:lnTo>
                      <a:pt x="282" y="157"/>
                    </a:lnTo>
                    <a:lnTo>
                      <a:pt x="276" y="112"/>
                    </a:lnTo>
                    <a:lnTo>
                      <a:pt x="276" y="111"/>
                    </a:lnTo>
                    <a:lnTo>
                      <a:pt x="280" y="99"/>
                    </a:lnTo>
                    <a:lnTo>
                      <a:pt x="277" y="85"/>
                    </a:lnTo>
                    <a:lnTo>
                      <a:pt x="272" y="43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4" name="Freeform 137">
                <a:extLst>
                  <a:ext uri="{FF2B5EF4-FFF2-40B4-BE49-F238E27FC236}">
                    <a16:creationId xmlns:a16="http://schemas.microsoft.com/office/drawing/2014/main" id="{9771FEF0-3FE3-4C03-B25A-9D79309B557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204" y="652"/>
                <a:ext cx="1692" cy="326"/>
              </a:xfrm>
              <a:custGeom>
                <a:avLst/>
                <a:gdLst>
                  <a:gd name="T0" fmla="*/ 3364 w 11844"/>
                  <a:gd name="T1" fmla="*/ 252 h 2278"/>
                  <a:gd name="T2" fmla="*/ 3321 w 11844"/>
                  <a:gd name="T3" fmla="*/ 221 h 2278"/>
                  <a:gd name="T4" fmla="*/ 3197 w 11844"/>
                  <a:gd name="T5" fmla="*/ 378 h 2278"/>
                  <a:gd name="T6" fmla="*/ 3082 w 11844"/>
                  <a:gd name="T7" fmla="*/ 566 h 2278"/>
                  <a:gd name="T8" fmla="*/ 3006 w 11844"/>
                  <a:gd name="T9" fmla="*/ 434 h 2278"/>
                  <a:gd name="T10" fmla="*/ 2823 w 11844"/>
                  <a:gd name="T11" fmla="*/ 451 h 2278"/>
                  <a:gd name="T12" fmla="*/ 2740 w 11844"/>
                  <a:gd name="T13" fmla="*/ 305 h 2278"/>
                  <a:gd name="T14" fmla="*/ 2511 w 11844"/>
                  <a:gd name="T15" fmla="*/ 250 h 2278"/>
                  <a:gd name="T16" fmla="*/ 2438 w 11844"/>
                  <a:gd name="T17" fmla="*/ 185 h 2278"/>
                  <a:gd name="T18" fmla="*/ 2394 w 11844"/>
                  <a:gd name="T19" fmla="*/ 105 h 2278"/>
                  <a:gd name="T20" fmla="*/ 2309 w 11844"/>
                  <a:gd name="T21" fmla="*/ 3 h 2278"/>
                  <a:gd name="T22" fmla="*/ 2330 w 11844"/>
                  <a:gd name="T23" fmla="*/ 76 h 2278"/>
                  <a:gd name="T24" fmla="*/ 2362 w 11844"/>
                  <a:gd name="T25" fmla="*/ 151 h 2278"/>
                  <a:gd name="T26" fmla="*/ 2277 w 11844"/>
                  <a:gd name="T27" fmla="*/ 214 h 2278"/>
                  <a:gd name="T28" fmla="*/ 2097 w 11844"/>
                  <a:gd name="T29" fmla="*/ 85 h 2278"/>
                  <a:gd name="T30" fmla="*/ 1780 w 11844"/>
                  <a:gd name="T31" fmla="*/ 141 h 2278"/>
                  <a:gd name="T32" fmla="*/ 1600 w 11844"/>
                  <a:gd name="T33" fmla="*/ 118 h 2278"/>
                  <a:gd name="T34" fmla="*/ 1548 w 11844"/>
                  <a:gd name="T35" fmla="*/ 147 h 2278"/>
                  <a:gd name="T36" fmla="*/ 1406 w 11844"/>
                  <a:gd name="T37" fmla="*/ 99 h 2278"/>
                  <a:gd name="T38" fmla="*/ 1374 w 11844"/>
                  <a:gd name="T39" fmla="*/ 283 h 2278"/>
                  <a:gd name="T40" fmla="*/ 1198 w 11844"/>
                  <a:gd name="T41" fmla="*/ 329 h 2278"/>
                  <a:gd name="T42" fmla="*/ 1022 w 11844"/>
                  <a:gd name="T43" fmla="*/ 444 h 2278"/>
                  <a:gd name="T44" fmla="*/ 978 w 11844"/>
                  <a:gd name="T45" fmla="*/ 479 h 2278"/>
                  <a:gd name="T46" fmla="*/ 948 w 11844"/>
                  <a:gd name="T47" fmla="*/ 342 h 2278"/>
                  <a:gd name="T48" fmla="*/ 904 w 11844"/>
                  <a:gd name="T49" fmla="*/ 436 h 2278"/>
                  <a:gd name="T50" fmla="*/ 897 w 11844"/>
                  <a:gd name="T51" fmla="*/ 499 h 2278"/>
                  <a:gd name="T52" fmla="*/ 797 w 11844"/>
                  <a:gd name="T53" fmla="*/ 621 h 2278"/>
                  <a:gd name="T54" fmla="*/ 733 w 11844"/>
                  <a:gd name="T55" fmla="*/ 622 h 2278"/>
                  <a:gd name="T56" fmla="*/ 840 w 11844"/>
                  <a:gd name="T57" fmla="*/ 753 h 2278"/>
                  <a:gd name="T58" fmla="*/ 683 w 11844"/>
                  <a:gd name="T59" fmla="*/ 845 h 2278"/>
                  <a:gd name="T60" fmla="*/ 525 w 11844"/>
                  <a:gd name="T61" fmla="*/ 897 h 2278"/>
                  <a:gd name="T62" fmla="*/ 496 w 11844"/>
                  <a:gd name="T63" fmla="*/ 717 h 2278"/>
                  <a:gd name="T64" fmla="*/ 302 w 11844"/>
                  <a:gd name="T65" fmla="*/ 559 h 2278"/>
                  <a:gd name="T66" fmla="*/ 72 w 11844"/>
                  <a:gd name="T67" fmla="*/ 523 h 2278"/>
                  <a:gd name="T68" fmla="*/ 5972 w 11844"/>
                  <a:gd name="T69" fmla="*/ 2169 h 2278"/>
                  <a:gd name="T70" fmla="*/ 5872 w 11844"/>
                  <a:gd name="T71" fmla="*/ 2065 h 2278"/>
                  <a:gd name="T72" fmla="*/ 5947 w 11844"/>
                  <a:gd name="T73" fmla="*/ 2035 h 2278"/>
                  <a:gd name="T74" fmla="*/ 6099 w 11844"/>
                  <a:gd name="T75" fmla="*/ 2099 h 2278"/>
                  <a:gd name="T76" fmla="*/ 6291 w 11844"/>
                  <a:gd name="T77" fmla="*/ 2178 h 2278"/>
                  <a:gd name="T78" fmla="*/ 6410 w 11844"/>
                  <a:gd name="T79" fmla="*/ 2225 h 2278"/>
                  <a:gd name="T80" fmla="*/ 6609 w 11844"/>
                  <a:gd name="T81" fmla="*/ 2171 h 2278"/>
                  <a:gd name="T82" fmla="*/ 6721 w 11844"/>
                  <a:gd name="T83" fmla="*/ 2099 h 2278"/>
                  <a:gd name="T84" fmla="*/ 6940 w 11844"/>
                  <a:gd name="T85" fmla="*/ 2137 h 2278"/>
                  <a:gd name="T86" fmla="*/ 9323 w 11844"/>
                  <a:gd name="T87" fmla="*/ 2262 h 2278"/>
                  <a:gd name="T88" fmla="*/ 9629 w 11844"/>
                  <a:gd name="T89" fmla="*/ 2107 h 2278"/>
                  <a:gd name="T90" fmla="*/ 9945 w 11844"/>
                  <a:gd name="T91" fmla="*/ 1907 h 2278"/>
                  <a:gd name="T92" fmla="*/ 10378 w 11844"/>
                  <a:gd name="T93" fmla="*/ 1810 h 2278"/>
                  <a:gd name="T94" fmla="*/ 10614 w 11844"/>
                  <a:gd name="T95" fmla="*/ 1731 h 2278"/>
                  <a:gd name="T96" fmla="*/ 10819 w 11844"/>
                  <a:gd name="T97" fmla="*/ 1699 h 2278"/>
                  <a:gd name="T98" fmla="*/ 10996 w 11844"/>
                  <a:gd name="T99" fmla="*/ 1613 h 2278"/>
                  <a:gd name="T100" fmla="*/ 11121 w 11844"/>
                  <a:gd name="T101" fmla="*/ 1531 h 2278"/>
                  <a:gd name="T102" fmla="*/ 11325 w 11844"/>
                  <a:gd name="T103" fmla="*/ 1364 h 2278"/>
                  <a:gd name="T104" fmla="*/ 11582 w 11844"/>
                  <a:gd name="T105" fmla="*/ 1003 h 2278"/>
                  <a:gd name="T106" fmla="*/ 11778 w 11844"/>
                  <a:gd name="T107" fmla="*/ 1061 h 2278"/>
                  <a:gd name="T108" fmla="*/ 11771 w 11844"/>
                  <a:gd name="T109" fmla="*/ 979 h 2278"/>
                  <a:gd name="T110" fmla="*/ 11628 w 11844"/>
                  <a:gd name="T111" fmla="*/ 868 h 2278"/>
                  <a:gd name="T112" fmla="*/ 11671 w 11844"/>
                  <a:gd name="T113" fmla="*/ 608 h 2278"/>
                  <a:gd name="T114" fmla="*/ 11733 w 11844"/>
                  <a:gd name="T115" fmla="*/ 592 h 2278"/>
                  <a:gd name="T116" fmla="*/ 11648 w 11844"/>
                  <a:gd name="T117" fmla="*/ 525 h 2278"/>
                  <a:gd name="T118" fmla="*/ 11713 w 11844"/>
                  <a:gd name="T119" fmla="*/ 172 h 2278"/>
                  <a:gd name="T120" fmla="*/ 11779 w 11844"/>
                  <a:gd name="T121" fmla="*/ 229 h 2278"/>
                  <a:gd name="T122" fmla="*/ 5480 w 11844"/>
                  <a:gd name="T123" fmla="*/ 1962 h 2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844" h="2278">
                    <a:moveTo>
                      <a:pt x="11687" y="62"/>
                    </a:moveTo>
                    <a:lnTo>
                      <a:pt x="11689" y="53"/>
                    </a:lnTo>
                    <a:lnTo>
                      <a:pt x="11689" y="0"/>
                    </a:lnTo>
                    <a:lnTo>
                      <a:pt x="3525" y="0"/>
                    </a:lnTo>
                    <a:lnTo>
                      <a:pt x="3528" y="108"/>
                    </a:lnTo>
                    <a:lnTo>
                      <a:pt x="3460" y="149"/>
                    </a:lnTo>
                    <a:lnTo>
                      <a:pt x="3445" y="152"/>
                    </a:lnTo>
                    <a:lnTo>
                      <a:pt x="3441" y="154"/>
                    </a:lnTo>
                    <a:lnTo>
                      <a:pt x="3430" y="167"/>
                    </a:lnTo>
                    <a:lnTo>
                      <a:pt x="3421" y="191"/>
                    </a:lnTo>
                    <a:lnTo>
                      <a:pt x="3421" y="211"/>
                    </a:lnTo>
                    <a:lnTo>
                      <a:pt x="3424" y="213"/>
                    </a:lnTo>
                    <a:lnTo>
                      <a:pt x="3424" y="221"/>
                    </a:lnTo>
                    <a:lnTo>
                      <a:pt x="3422" y="223"/>
                    </a:lnTo>
                    <a:lnTo>
                      <a:pt x="3417" y="234"/>
                    </a:lnTo>
                    <a:lnTo>
                      <a:pt x="3380" y="256"/>
                    </a:lnTo>
                    <a:lnTo>
                      <a:pt x="3372" y="259"/>
                    </a:lnTo>
                    <a:lnTo>
                      <a:pt x="3364" y="252"/>
                    </a:lnTo>
                    <a:lnTo>
                      <a:pt x="3358" y="249"/>
                    </a:lnTo>
                    <a:lnTo>
                      <a:pt x="3344" y="237"/>
                    </a:lnTo>
                    <a:lnTo>
                      <a:pt x="3332" y="219"/>
                    </a:lnTo>
                    <a:lnTo>
                      <a:pt x="3332" y="196"/>
                    </a:lnTo>
                    <a:lnTo>
                      <a:pt x="3326" y="170"/>
                    </a:lnTo>
                    <a:lnTo>
                      <a:pt x="3325" y="154"/>
                    </a:lnTo>
                    <a:lnTo>
                      <a:pt x="3324" y="149"/>
                    </a:lnTo>
                    <a:lnTo>
                      <a:pt x="3312" y="138"/>
                    </a:lnTo>
                    <a:lnTo>
                      <a:pt x="3303" y="134"/>
                    </a:lnTo>
                    <a:lnTo>
                      <a:pt x="3300" y="134"/>
                    </a:lnTo>
                    <a:lnTo>
                      <a:pt x="3302" y="138"/>
                    </a:lnTo>
                    <a:lnTo>
                      <a:pt x="3305" y="141"/>
                    </a:lnTo>
                    <a:lnTo>
                      <a:pt x="3311" y="144"/>
                    </a:lnTo>
                    <a:lnTo>
                      <a:pt x="3321" y="158"/>
                    </a:lnTo>
                    <a:lnTo>
                      <a:pt x="3322" y="161"/>
                    </a:lnTo>
                    <a:lnTo>
                      <a:pt x="3321" y="191"/>
                    </a:lnTo>
                    <a:lnTo>
                      <a:pt x="3324" y="210"/>
                    </a:lnTo>
                    <a:lnTo>
                      <a:pt x="3321" y="221"/>
                    </a:lnTo>
                    <a:lnTo>
                      <a:pt x="3322" y="229"/>
                    </a:lnTo>
                    <a:lnTo>
                      <a:pt x="3325" y="232"/>
                    </a:lnTo>
                    <a:lnTo>
                      <a:pt x="3328" y="236"/>
                    </a:lnTo>
                    <a:lnTo>
                      <a:pt x="3339" y="242"/>
                    </a:lnTo>
                    <a:lnTo>
                      <a:pt x="3339" y="253"/>
                    </a:lnTo>
                    <a:lnTo>
                      <a:pt x="3337" y="259"/>
                    </a:lnTo>
                    <a:lnTo>
                      <a:pt x="3328" y="276"/>
                    </a:lnTo>
                    <a:lnTo>
                      <a:pt x="3325" y="279"/>
                    </a:lnTo>
                    <a:lnTo>
                      <a:pt x="3321" y="279"/>
                    </a:lnTo>
                    <a:lnTo>
                      <a:pt x="3313" y="278"/>
                    </a:lnTo>
                    <a:lnTo>
                      <a:pt x="3290" y="283"/>
                    </a:lnTo>
                    <a:lnTo>
                      <a:pt x="3270" y="291"/>
                    </a:lnTo>
                    <a:lnTo>
                      <a:pt x="3254" y="301"/>
                    </a:lnTo>
                    <a:lnTo>
                      <a:pt x="3241" y="316"/>
                    </a:lnTo>
                    <a:lnTo>
                      <a:pt x="3231" y="322"/>
                    </a:lnTo>
                    <a:lnTo>
                      <a:pt x="3205" y="359"/>
                    </a:lnTo>
                    <a:lnTo>
                      <a:pt x="3200" y="372"/>
                    </a:lnTo>
                    <a:lnTo>
                      <a:pt x="3197" y="378"/>
                    </a:lnTo>
                    <a:lnTo>
                      <a:pt x="3168" y="483"/>
                    </a:lnTo>
                    <a:lnTo>
                      <a:pt x="3167" y="489"/>
                    </a:lnTo>
                    <a:lnTo>
                      <a:pt x="3167" y="500"/>
                    </a:lnTo>
                    <a:lnTo>
                      <a:pt x="3168" y="508"/>
                    </a:lnTo>
                    <a:lnTo>
                      <a:pt x="3169" y="509"/>
                    </a:lnTo>
                    <a:lnTo>
                      <a:pt x="3178" y="522"/>
                    </a:lnTo>
                    <a:lnTo>
                      <a:pt x="3181" y="523"/>
                    </a:lnTo>
                    <a:lnTo>
                      <a:pt x="3187" y="532"/>
                    </a:lnTo>
                    <a:lnTo>
                      <a:pt x="3168" y="539"/>
                    </a:lnTo>
                    <a:lnTo>
                      <a:pt x="3164" y="538"/>
                    </a:lnTo>
                    <a:lnTo>
                      <a:pt x="3162" y="536"/>
                    </a:lnTo>
                    <a:lnTo>
                      <a:pt x="3154" y="533"/>
                    </a:lnTo>
                    <a:lnTo>
                      <a:pt x="3141" y="531"/>
                    </a:lnTo>
                    <a:lnTo>
                      <a:pt x="3124" y="531"/>
                    </a:lnTo>
                    <a:lnTo>
                      <a:pt x="3118" y="533"/>
                    </a:lnTo>
                    <a:lnTo>
                      <a:pt x="3102" y="546"/>
                    </a:lnTo>
                    <a:lnTo>
                      <a:pt x="3088" y="562"/>
                    </a:lnTo>
                    <a:lnTo>
                      <a:pt x="3082" y="566"/>
                    </a:lnTo>
                    <a:lnTo>
                      <a:pt x="3081" y="566"/>
                    </a:lnTo>
                    <a:lnTo>
                      <a:pt x="3078" y="568"/>
                    </a:lnTo>
                    <a:lnTo>
                      <a:pt x="3075" y="568"/>
                    </a:lnTo>
                    <a:lnTo>
                      <a:pt x="3055" y="570"/>
                    </a:lnTo>
                    <a:lnTo>
                      <a:pt x="3047" y="562"/>
                    </a:lnTo>
                    <a:lnTo>
                      <a:pt x="3026" y="533"/>
                    </a:lnTo>
                    <a:lnTo>
                      <a:pt x="3007" y="525"/>
                    </a:lnTo>
                    <a:lnTo>
                      <a:pt x="3004" y="523"/>
                    </a:lnTo>
                    <a:lnTo>
                      <a:pt x="2999" y="522"/>
                    </a:lnTo>
                    <a:lnTo>
                      <a:pt x="2987" y="518"/>
                    </a:lnTo>
                    <a:lnTo>
                      <a:pt x="2981" y="515"/>
                    </a:lnTo>
                    <a:lnTo>
                      <a:pt x="2978" y="508"/>
                    </a:lnTo>
                    <a:lnTo>
                      <a:pt x="2980" y="503"/>
                    </a:lnTo>
                    <a:lnTo>
                      <a:pt x="2996" y="483"/>
                    </a:lnTo>
                    <a:lnTo>
                      <a:pt x="3010" y="469"/>
                    </a:lnTo>
                    <a:lnTo>
                      <a:pt x="3011" y="447"/>
                    </a:lnTo>
                    <a:lnTo>
                      <a:pt x="3010" y="437"/>
                    </a:lnTo>
                    <a:lnTo>
                      <a:pt x="3006" y="434"/>
                    </a:lnTo>
                    <a:lnTo>
                      <a:pt x="3003" y="438"/>
                    </a:lnTo>
                    <a:lnTo>
                      <a:pt x="3004" y="467"/>
                    </a:lnTo>
                    <a:lnTo>
                      <a:pt x="2973" y="496"/>
                    </a:lnTo>
                    <a:lnTo>
                      <a:pt x="2964" y="510"/>
                    </a:lnTo>
                    <a:lnTo>
                      <a:pt x="2963" y="529"/>
                    </a:lnTo>
                    <a:lnTo>
                      <a:pt x="2955" y="541"/>
                    </a:lnTo>
                    <a:lnTo>
                      <a:pt x="2954" y="542"/>
                    </a:lnTo>
                    <a:lnTo>
                      <a:pt x="2951" y="542"/>
                    </a:lnTo>
                    <a:lnTo>
                      <a:pt x="2919" y="528"/>
                    </a:lnTo>
                    <a:lnTo>
                      <a:pt x="2914" y="528"/>
                    </a:lnTo>
                    <a:lnTo>
                      <a:pt x="2908" y="525"/>
                    </a:lnTo>
                    <a:lnTo>
                      <a:pt x="2898" y="521"/>
                    </a:lnTo>
                    <a:lnTo>
                      <a:pt x="2892" y="512"/>
                    </a:lnTo>
                    <a:lnTo>
                      <a:pt x="2890" y="508"/>
                    </a:lnTo>
                    <a:lnTo>
                      <a:pt x="2877" y="492"/>
                    </a:lnTo>
                    <a:lnTo>
                      <a:pt x="2865" y="483"/>
                    </a:lnTo>
                    <a:lnTo>
                      <a:pt x="2838" y="469"/>
                    </a:lnTo>
                    <a:lnTo>
                      <a:pt x="2823" y="451"/>
                    </a:lnTo>
                    <a:lnTo>
                      <a:pt x="2823" y="449"/>
                    </a:lnTo>
                    <a:lnTo>
                      <a:pt x="2828" y="447"/>
                    </a:lnTo>
                    <a:lnTo>
                      <a:pt x="2836" y="440"/>
                    </a:lnTo>
                    <a:lnTo>
                      <a:pt x="2841" y="428"/>
                    </a:lnTo>
                    <a:lnTo>
                      <a:pt x="2846" y="408"/>
                    </a:lnTo>
                    <a:lnTo>
                      <a:pt x="2846" y="401"/>
                    </a:lnTo>
                    <a:lnTo>
                      <a:pt x="2842" y="397"/>
                    </a:lnTo>
                    <a:lnTo>
                      <a:pt x="2841" y="395"/>
                    </a:lnTo>
                    <a:lnTo>
                      <a:pt x="2836" y="397"/>
                    </a:lnTo>
                    <a:lnTo>
                      <a:pt x="2828" y="389"/>
                    </a:lnTo>
                    <a:lnTo>
                      <a:pt x="2816" y="374"/>
                    </a:lnTo>
                    <a:lnTo>
                      <a:pt x="2805" y="356"/>
                    </a:lnTo>
                    <a:lnTo>
                      <a:pt x="2787" y="341"/>
                    </a:lnTo>
                    <a:lnTo>
                      <a:pt x="2789" y="333"/>
                    </a:lnTo>
                    <a:lnTo>
                      <a:pt x="2786" y="330"/>
                    </a:lnTo>
                    <a:lnTo>
                      <a:pt x="2750" y="303"/>
                    </a:lnTo>
                    <a:lnTo>
                      <a:pt x="2746" y="303"/>
                    </a:lnTo>
                    <a:lnTo>
                      <a:pt x="2740" y="305"/>
                    </a:lnTo>
                    <a:lnTo>
                      <a:pt x="2731" y="305"/>
                    </a:lnTo>
                    <a:lnTo>
                      <a:pt x="2715" y="298"/>
                    </a:lnTo>
                    <a:lnTo>
                      <a:pt x="2712" y="286"/>
                    </a:lnTo>
                    <a:lnTo>
                      <a:pt x="2691" y="275"/>
                    </a:lnTo>
                    <a:lnTo>
                      <a:pt x="2668" y="272"/>
                    </a:lnTo>
                    <a:lnTo>
                      <a:pt x="2662" y="270"/>
                    </a:lnTo>
                    <a:lnTo>
                      <a:pt x="2649" y="269"/>
                    </a:lnTo>
                    <a:lnTo>
                      <a:pt x="2634" y="275"/>
                    </a:lnTo>
                    <a:lnTo>
                      <a:pt x="2616" y="279"/>
                    </a:lnTo>
                    <a:lnTo>
                      <a:pt x="2608" y="282"/>
                    </a:lnTo>
                    <a:lnTo>
                      <a:pt x="2583" y="295"/>
                    </a:lnTo>
                    <a:lnTo>
                      <a:pt x="2572" y="296"/>
                    </a:lnTo>
                    <a:lnTo>
                      <a:pt x="2567" y="298"/>
                    </a:lnTo>
                    <a:lnTo>
                      <a:pt x="2562" y="296"/>
                    </a:lnTo>
                    <a:lnTo>
                      <a:pt x="2553" y="295"/>
                    </a:lnTo>
                    <a:lnTo>
                      <a:pt x="2510" y="266"/>
                    </a:lnTo>
                    <a:lnTo>
                      <a:pt x="2505" y="265"/>
                    </a:lnTo>
                    <a:lnTo>
                      <a:pt x="2511" y="250"/>
                    </a:lnTo>
                    <a:lnTo>
                      <a:pt x="2524" y="250"/>
                    </a:lnTo>
                    <a:lnTo>
                      <a:pt x="2537" y="252"/>
                    </a:lnTo>
                    <a:lnTo>
                      <a:pt x="2540" y="253"/>
                    </a:lnTo>
                    <a:lnTo>
                      <a:pt x="2543" y="252"/>
                    </a:lnTo>
                    <a:lnTo>
                      <a:pt x="2544" y="252"/>
                    </a:lnTo>
                    <a:lnTo>
                      <a:pt x="2541" y="249"/>
                    </a:lnTo>
                    <a:lnTo>
                      <a:pt x="2533" y="243"/>
                    </a:lnTo>
                    <a:lnTo>
                      <a:pt x="2531" y="243"/>
                    </a:lnTo>
                    <a:lnTo>
                      <a:pt x="2513" y="237"/>
                    </a:lnTo>
                    <a:lnTo>
                      <a:pt x="2481" y="230"/>
                    </a:lnTo>
                    <a:lnTo>
                      <a:pt x="2465" y="233"/>
                    </a:lnTo>
                    <a:lnTo>
                      <a:pt x="2458" y="232"/>
                    </a:lnTo>
                    <a:lnTo>
                      <a:pt x="2449" y="226"/>
                    </a:lnTo>
                    <a:lnTo>
                      <a:pt x="2435" y="211"/>
                    </a:lnTo>
                    <a:lnTo>
                      <a:pt x="2434" y="203"/>
                    </a:lnTo>
                    <a:lnTo>
                      <a:pt x="2440" y="194"/>
                    </a:lnTo>
                    <a:lnTo>
                      <a:pt x="2440" y="190"/>
                    </a:lnTo>
                    <a:lnTo>
                      <a:pt x="2438" y="185"/>
                    </a:lnTo>
                    <a:lnTo>
                      <a:pt x="2437" y="180"/>
                    </a:lnTo>
                    <a:lnTo>
                      <a:pt x="2431" y="177"/>
                    </a:lnTo>
                    <a:lnTo>
                      <a:pt x="2427" y="171"/>
                    </a:lnTo>
                    <a:lnTo>
                      <a:pt x="2428" y="162"/>
                    </a:lnTo>
                    <a:lnTo>
                      <a:pt x="2430" y="157"/>
                    </a:lnTo>
                    <a:lnTo>
                      <a:pt x="2433" y="154"/>
                    </a:lnTo>
                    <a:lnTo>
                      <a:pt x="2434" y="154"/>
                    </a:lnTo>
                    <a:lnTo>
                      <a:pt x="2438" y="149"/>
                    </a:lnTo>
                    <a:lnTo>
                      <a:pt x="2441" y="141"/>
                    </a:lnTo>
                    <a:lnTo>
                      <a:pt x="2433" y="126"/>
                    </a:lnTo>
                    <a:lnTo>
                      <a:pt x="2430" y="116"/>
                    </a:lnTo>
                    <a:lnTo>
                      <a:pt x="2428" y="115"/>
                    </a:lnTo>
                    <a:lnTo>
                      <a:pt x="2428" y="113"/>
                    </a:lnTo>
                    <a:lnTo>
                      <a:pt x="2427" y="109"/>
                    </a:lnTo>
                    <a:lnTo>
                      <a:pt x="2425" y="106"/>
                    </a:lnTo>
                    <a:lnTo>
                      <a:pt x="2424" y="106"/>
                    </a:lnTo>
                    <a:lnTo>
                      <a:pt x="2421" y="105"/>
                    </a:lnTo>
                    <a:lnTo>
                      <a:pt x="2394" y="105"/>
                    </a:lnTo>
                    <a:lnTo>
                      <a:pt x="2388" y="108"/>
                    </a:lnTo>
                    <a:lnTo>
                      <a:pt x="2379" y="103"/>
                    </a:lnTo>
                    <a:lnTo>
                      <a:pt x="2352" y="95"/>
                    </a:lnTo>
                    <a:lnTo>
                      <a:pt x="2343" y="89"/>
                    </a:lnTo>
                    <a:lnTo>
                      <a:pt x="2343" y="85"/>
                    </a:lnTo>
                    <a:lnTo>
                      <a:pt x="2346" y="71"/>
                    </a:lnTo>
                    <a:lnTo>
                      <a:pt x="2345" y="52"/>
                    </a:lnTo>
                    <a:lnTo>
                      <a:pt x="2340" y="33"/>
                    </a:lnTo>
                    <a:lnTo>
                      <a:pt x="2335" y="23"/>
                    </a:lnTo>
                    <a:lnTo>
                      <a:pt x="2330" y="19"/>
                    </a:lnTo>
                    <a:lnTo>
                      <a:pt x="2324" y="10"/>
                    </a:lnTo>
                    <a:lnTo>
                      <a:pt x="2323" y="7"/>
                    </a:lnTo>
                    <a:lnTo>
                      <a:pt x="2320" y="4"/>
                    </a:lnTo>
                    <a:lnTo>
                      <a:pt x="2320" y="3"/>
                    </a:lnTo>
                    <a:lnTo>
                      <a:pt x="2319" y="2"/>
                    </a:lnTo>
                    <a:lnTo>
                      <a:pt x="2321" y="0"/>
                    </a:lnTo>
                    <a:lnTo>
                      <a:pt x="2311" y="0"/>
                    </a:lnTo>
                    <a:lnTo>
                      <a:pt x="2309" y="3"/>
                    </a:lnTo>
                    <a:lnTo>
                      <a:pt x="2278" y="13"/>
                    </a:lnTo>
                    <a:lnTo>
                      <a:pt x="2277" y="13"/>
                    </a:lnTo>
                    <a:lnTo>
                      <a:pt x="2276" y="15"/>
                    </a:lnTo>
                    <a:lnTo>
                      <a:pt x="2276" y="22"/>
                    </a:lnTo>
                    <a:lnTo>
                      <a:pt x="2277" y="23"/>
                    </a:lnTo>
                    <a:lnTo>
                      <a:pt x="2283" y="23"/>
                    </a:lnTo>
                    <a:lnTo>
                      <a:pt x="2288" y="20"/>
                    </a:lnTo>
                    <a:lnTo>
                      <a:pt x="2290" y="20"/>
                    </a:lnTo>
                    <a:lnTo>
                      <a:pt x="2293" y="17"/>
                    </a:lnTo>
                    <a:lnTo>
                      <a:pt x="2293" y="16"/>
                    </a:lnTo>
                    <a:lnTo>
                      <a:pt x="2296" y="15"/>
                    </a:lnTo>
                    <a:lnTo>
                      <a:pt x="2299" y="15"/>
                    </a:lnTo>
                    <a:lnTo>
                      <a:pt x="2304" y="17"/>
                    </a:lnTo>
                    <a:lnTo>
                      <a:pt x="2317" y="30"/>
                    </a:lnTo>
                    <a:lnTo>
                      <a:pt x="2330" y="52"/>
                    </a:lnTo>
                    <a:lnTo>
                      <a:pt x="2333" y="65"/>
                    </a:lnTo>
                    <a:lnTo>
                      <a:pt x="2333" y="68"/>
                    </a:lnTo>
                    <a:lnTo>
                      <a:pt x="2330" y="76"/>
                    </a:lnTo>
                    <a:lnTo>
                      <a:pt x="2324" y="80"/>
                    </a:lnTo>
                    <a:lnTo>
                      <a:pt x="2324" y="82"/>
                    </a:lnTo>
                    <a:lnTo>
                      <a:pt x="2323" y="83"/>
                    </a:lnTo>
                    <a:lnTo>
                      <a:pt x="2323" y="85"/>
                    </a:lnTo>
                    <a:lnTo>
                      <a:pt x="2326" y="96"/>
                    </a:lnTo>
                    <a:lnTo>
                      <a:pt x="2337" y="111"/>
                    </a:lnTo>
                    <a:lnTo>
                      <a:pt x="2339" y="112"/>
                    </a:lnTo>
                    <a:lnTo>
                      <a:pt x="2343" y="112"/>
                    </a:lnTo>
                    <a:lnTo>
                      <a:pt x="2346" y="109"/>
                    </a:lnTo>
                    <a:lnTo>
                      <a:pt x="2353" y="109"/>
                    </a:lnTo>
                    <a:lnTo>
                      <a:pt x="2356" y="111"/>
                    </a:lnTo>
                    <a:lnTo>
                      <a:pt x="2358" y="111"/>
                    </a:lnTo>
                    <a:lnTo>
                      <a:pt x="2363" y="115"/>
                    </a:lnTo>
                    <a:lnTo>
                      <a:pt x="2369" y="129"/>
                    </a:lnTo>
                    <a:lnTo>
                      <a:pt x="2369" y="132"/>
                    </a:lnTo>
                    <a:lnTo>
                      <a:pt x="2371" y="139"/>
                    </a:lnTo>
                    <a:lnTo>
                      <a:pt x="2366" y="148"/>
                    </a:lnTo>
                    <a:lnTo>
                      <a:pt x="2362" y="151"/>
                    </a:lnTo>
                    <a:lnTo>
                      <a:pt x="2350" y="151"/>
                    </a:lnTo>
                    <a:lnTo>
                      <a:pt x="2345" y="152"/>
                    </a:lnTo>
                    <a:lnTo>
                      <a:pt x="2326" y="160"/>
                    </a:lnTo>
                    <a:lnTo>
                      <a:pt x="2313" y="170"/>
                    </a:lnTo>
                    <a:lnTo>
                      <a:pt x="2310" y="174"/>
                    </a:lnTo>
                    <a:lnTo>
                      <a:pt x="2310" y="180"/>
                    </a:lnTo>
                    <a:lnTo>
                      <a:pt x="2314" y="187"/>
                    </a:lnTo>
                    <a:lnTo>
                      <a:pt x="2323" y="193"/>
                    </a:lnTo>
                    <a:lnTo>
                      <a:pt x="2324" y="194"/>
                    </a:lnTo>
                    <a:lnTo>
                      <a:pt x="2327" y="201"/>
                    </a:lnTo>
                    <a:lnTo>
                      <a:pt x="2327" y="213"/>
                    </a:lnTo>
                    <a:lnTo>
                      <a:pt x="2320" y="213"/>
                    </a:lnTo>
                    <a:lnTo>
                      <a:pt x="2317" y="211"/>
                    </a:lnTo>
                    <a:lnTo>
                      <a:pt x="2313" y="210"/>
                    </a:lnTo>
                    <a:lnTo>
                      <a:pt x="2304" y="210"/>
                    </a:lnTo>
                    <a:lnTo>
                      <a:pt x="2299" y="208"/>
                    </a:lnTo>
                    <a:lnTo>
                      <a:pt x="2294" y="208"/>
                    </a:lnTo>
                    <a:lnTo>
                      <a:pt x="2277" y="214"/>
                    </a:lnTo>
                    <a:lnTo>
                      <a:pt x="2276" y="221"/>
                    </a:lnTo>
                    <a:lnTo>
                      <a:pt x="2274" y="221"/>
                    </a:lnTo>
                    <a:lnTo>
                      <a:pt x="2273" y="223"/>
                    </a:lnTo>
                    <a:lnTo>
                      <a:pt x="2270" y="224"/>
                    </a:lnTo>
                    <a:lnTo>
                      <a:pt x="2267" y="224"/>
                    </a:lnTo>
                    <a:lnTo>
                      <a:pt x="2263" y="219"/>
                    </a:lnTo>
                    <a:lnTo>
                      <a:pt x="2263" y="216"/>
                    </a:lnTo>
                    <a:lnTo>
                      <a:pt x="2265" y="206"/>
                    </a:lnTo>
                    <a:lnTo>
                      <a:pt x="2274" y="197"/>
                    </a:lnTo>
                    <a:lnTo>
                      <a:pt x="2276" y="191"/>
                    </a:lnTo>
                    <a:lnTo>
                      <a:pt x="2274" y="185"/>
                    </a:lnTo>
                    <a:lnTo>
                      <a:pt x="2267" y="172"/>
                    </a:lnTo>
                    <a:lnTo>
                      <a:pt x="2257" y="162"/>
                    </a:lnTo>
                    <a:lnTo>
                      <a:pt x="2187" y="108"/>
                    </a:lnTo>
                    <a:lnTo>
                      <a:pt x="2145" y="89"/>
                    </a:lnTo>
                    <a:lnTo>
                      <a:pt x="2135" y="86"/>
                    </a:lnTo>
                    <a:lnTo>
                      <a:pt x="2116" y="83"/>
                    </a:lnTo>
                    <a:lnTo>
                      <a:pt x="2097" y="85"/>
                    </a:lnTo>
                    <a:lnTo>
                      <a:pt x="2061" y="80"/>
                    </a:lnTo>
                    <a:lnTo>
                      <a:pt x="2044" y="80"/>
                    </a:lnTo>
                    <a:lnTo>
                      <a:pt x="2024" y="72"/>
                    </a:lnTo>
                    <a:lnTo>
                      <a:pt x="1994" y="66"/>
                    </a:lnTo>
                    <a:lnTo>
                      <a:pt x="1947" y="66"/>
                    </a:lnTo>
                    <a:lnTo>
                      <a:pt x="1929" y="72"/>
                    </a:lnTo>
                    <a:lnTo>
                      <a:pt x="1922" y="76"/>
                    </a:lnTo>
                    <a:lnTo>
                      <a:pt x="1915" y="86"/>
                    </a:lnTo>
                    <a:lnTo>
                      <a:pt x="1911" y="95"/>
                    </a:lnTo>
                    <a:lnTo>
                      <a:pt x="1911" y="99"/>
                    </a:lnTo>
                    <a:lnTo>
                      <a:pt x="1901" y="112"/>
                    </a:lnTo>
                    <a:lnTo>
                      <a:pt x="1888" y="113"/>
                    </a:lnTo>
                    <a:lnTo>
                      <a:pt x="1880" y="115"/>
                    </a:lnTo>
                    <a:lnTo>
                      <a:pt x="1873" y="118"/>
                    </a:lnTo>
                    <a:lnTo>
                      <a:pt x="1865" y="125"/>
                    </a:lnTo>
                    <a:lnTo>
                      <a:pt x="1854" y="128"/>
                    </a:lnTo>
                    <a:lnTo>
                      <a:pt x="1839" y="122"/>
                    </a:lnTo>
                    <a:lnTo>
                      <a:pt x="1780" y="141"/>
                    </a:lnTo>
                    <a:lnTo>
                      <a:pt x="1770" y="142"/>
                    </a:lnTo>
                    <a:lnTo>
                      <a:pt x="1762" y="144"/>
                    </a:lnTo>
                    <a:lnTo>
                      <a:pt x="1755" y="142"/>
                    </a:lnTo>
                    <a:lnTo>
                      <a:pt x="1746" y="142"/>
                    </a:lnTo>
                    <a:lnTo>
                      <a:pt x="1720" y="131"/>
                    </a:lnTo>
                    <a:lnTo>
                      <a:pt x="1710" y="125"/>
                    </a:lnTo>
                    <a:lnTo>
                      <a:pt x="1695" y="119"/>
                    </a:lnTo>
                    <a:lnTo>
                      <a:pt x="1685" y="118"/>
                    </a:lnTo>
                    <a:lnTo>
                      <a:pt x="1673" y="126"/>
                    </a:lnTo>
                    <a:lnTo>
                      <a:pt x="1671" y="128"/>
                    </a:lnTo>
                    <a:lnTo>
                      <a:pt x="1659" y="128"/>
                    </a:lnTo>
                    <a:lnTo>
                      <a:pt x="1635" y="131"/>
                    </a:lnTo>
                    <a:lnTo>
                      <a:pt x="1633" y="132"/>
                    </a:lnTo>
                    <a:lnTo>
                      <a:pt x="1607" y="128"/>
                    </a:lnTo>
                    <a:lnTo>
                      <a:pt x="1601" y="125"/>
                    </a:lnTo>
                    <a:lnTo>
                      <a:pt x="1600" y="122"/>
                    </a:lnTo>
                    <a:lnTo>
                      <a:pt x="1599" y="121"/>
                    </a:lnTo>
                    <a:lnTo>
                      <a:pt x="1600" y="118"/>
                    </a:lnTo>
                    <a:lnTo>
                      <a:pt x="1600" y="116"/>
                    </a:lnTo>
                    <a:lnTo>
                      <a:pt x="1601" y="115"/>
                    </a:lnTo>
                    <a:lnTo>
                      <a:pt x="1604" y="115"/>
                    </a:lnTo>
                    <a:lnTo>
                      <a:pt x="1619" y="109"/>
                    </a:lnTo>
                    <a:lnTo>
                      <a:pt x="1625" y="103"/>
                    </a:lnTo>
                    <a:lnTo>
                      <a:pt x="1617" y="102"/>
                    </a:lnTo>
                    <a:lnTo>
                      <a:pt x="1604" y="106"/>
                    </a:lnTo>
                    <a:lnTo>
                      <a:pt x="1596" y="111"/>
                    </a:lnTo>
                    <a:lnTo>
                      <a:pt x="1586" y="121"/>
                    </a:lnTo>
                    <a:lnTo>
                      <a:pt x="1574" y="126"/>
                    </a:lnTo>
                    <a:lnTo>
                      <a:pt x="1570" y="129"/>
                    </a:lnTo>
                    <a:lnTo>
                      <a:pt x="1568" y="129"/>
                    </a:lnTo>
                    <a:lnTo>
                      <a:pt x="1567" y="131"/>
                    </a:lnTo>
                    <a:lnTo>
                      <a:pt x="1564" y="132"/>
                    </a:lnTo>
                    <a:lnTo>
                      <a:pt x="1564" y="134"/>
                    </a:lnTo>
                    <a:lnTo>
                      <a:pt x="1560" y="135"/>
                    </a:lnTo>
                    <a:lnTo>
                      <a:pt x="1550" y="142"/>
                    </a:lnTo>
                    <a:lnTo>
                      <a:pt x="1548" y="147"/>
                    </a:lnTo>
                    <a:lnTo>
                      <a:pt x="1545" y="148"/>
                    </a:lnTo>
                    <a:lnTo>
                      <a:pt x="1542" y="148"/>
                    </a:lnTo>
                    <a:lnTo>
                      <a:pt x="1538" y="147"/>
                    </a:lnTo>
                    <a:lnTo>
                      <a:pt x="1532" y="136"/>
                    </a:lnTo>
                    <a:lnTo>
                      <a:pt x="1529" y="132"/>
                    </a:lnTo>
                    <a:lnTo>
                      <a:pt x="1528" y="126"/>
                    </a:lnTo>
                    <a:lnTo>
                      <a:pt x="1532" y="88"/>
                    </a:lnTo>
                    <a:lnTo>
                      <a:pt x="1531" y="85"/>
                    </a:lnTo>
                    <a:lnTo>
                      <a:pt x="1527" y="80"/>
                    </a:lnTo>
                    <a:lnTo>
                      <a:pt x="1521" y="76"/>
                    </a:lnTo>
                    <a:lnTo>
                      <a:pt x="1514" y="75"/>
                    </a:lnTo>
                    <a:lnTo>
                      <a:pt x="1500" y="75"/>
                    </a:lnTo>
                    <a:lnTo>
                      <a:pt x="1464" y="82"/>
                    </a:lnTo>
                    <a:lnTo>
                      <a:pt x="1446" y="83"/>
                    </a:lnTo>
                    <a:lnTo>
                      <a:pt x="1439" y="86"/>
                    </a:lnTo>
                    <a:lnTo>
                      <a:pt x="1418" y="90"/>
                    </a:lnTo>
                    <a:lnTo>
                      <a:pt x="1412" y="93"/>
                    </a:lnTo>
                    <a:lnTo>
                      <a:pt x="1406" y="99"/>
                    </a:lnTo>
                    <a:lnTo>
                      <a:pt x="1400" y="103"/>
                    </a:lnTo>
                    <a:lnTo>
                      <a:pt x="1393" y="112"/>
                    </a:lnTo>
                    <a:lnTo>
                      <a:pt x="1393" y="122"/>
                    </a:lnTo>
                    <a:lnTo>
                      <a:pt x="1396" y="144"/>
                    </a:lnTo>
                    <a:lnTo>
                      <a:pt x="1397" y="147"/>
                    </a:lnTo>
                    <a:lnTo>
                      <a:pt x="1403" y="151"/>
                    </a:lnTo>
                    <a:lnTo>
                      <a:pt x="1409" y="167"/>
                    </a:lnTo>
                    <a:lnTo>
                      <a:pt x="1395" y="168"/>
                    </a:lnTo>
                    <a:lnTo>
                      <a:pt x="1386" y="172"/>
                    </a:lnTo>
                    <a:lnTo>
                      <a:pt x="1363" y="198"/>
                    </a:lnTo>
                    <a:lnTo>
                      <a:pt x="1356" y="221"/>
                    </a:lnTo>
                    <a:lnTo>
                      <a:pt x="1351" y="256"/>
                    </a:lnTo>
                    <a:lnTo>
                      <a:pt x="1351" y="263"/>
                    </a:lnTo>
                    <a:lnTo>
                      <a:pt x="1359" y="270"/>
                    </a:lnTo>
                    <a:lnTo>
                      <a:pt x="1369" y="273"/>
                    </a:lnTo>
                    <a:lnTo>
                      <a:pt x="1379" y="278"/>
                    </a:lnTo>
                    <a:lnTo>
                      <a:pt x="1377" y="279"/>
                    </a:lnTo>
                    <a:lnTo>
                      <a:pt x="1374" y="283"/>
                    </a:lnTo>
                    <a:lnTo>
                      <a:pt x="1372" y="288"/>
                    </a:lnTo>
                    <a:lnTo>
                      <a:pt x="1370" y="289"/>
                    </a:lnTo>
                    <a:lnTo>
                      <a:pt x="1367" y="291"/>
                    </a:lnTo>
                    <a:lnTo>
                      <a:pt x="1363" y="291"/>
                    </a:lnTo>
                    <a:lnTo>
                      <a:pt x="1359" y="292"/>
                    </a:lnTo>
                    <a:lnTo>
                      <a:pt x="1353" y="295"/>
                    </a:lnTo>
                    <a:lnTo>
                      <a:pt x="1344" y="305"/>
                    </a:lnTo>
                    <a:lnTo>
                      <a:pt x="1341" y="309"/>
                    </a:lnTo>
                    <a:lnTo>
                      <a:pt x="1336" y="323"/>
                    </a:lnTo>
                    <a:lnTo>
                      <a:pt x="1318" y="352"/>
                    </a:lnTo>
                    <a:lnTo>
                      <a:pt x="1304" y="362"/>
                    </a:lnTo>
                    <a:lnTo>
                      <a:pt x="1295" y="345"/>
                    </a:lnTo>
                    <a:lnTo>
                      <a:pt x="1289" y="338"/>
                    </a:lnTo>
                    <a:lnTo>
                      <a:pt x="1284" y="335"/>
                    </a:lnTo>
                    <a:lnTo>
                      <a:pt x="1241" y="322"/>
                    </a:lnTo>
                    <a:lnTo>
                      <a:pt x="1216" y="319"/>
                    </a:lnTo>
                    <a:lnTo>
                      <a:pt x="1212" y="319"/>
                    </a:lnTo>
                    <a:lnTo>
                      <a:pt x="1198" y="329"/>
                    </a:lnTo>
                    <a:lnTo>
                      <a:pt x="1193" y="336"/>
                    </a:lnTo>
                    <a:lnTo>
                      <a:pt x="1153" y="366"/>
                    </a:lnTo>
                    <a:lnTo>
                      <a:pt x="1144" y="377"/>
                    </a:lnTo>
                    <a:lnTo>
                      <a:pt x="1140" y="387"/>
                    </a:lnTo>
                    <a:lnTo>
                      <a:pt x="1120" y="404"/>
                    </a:lnTo>
                    <a:lnTo>
                      <a:pt x="1114" y="407"/>
                    </a:lnTo>
                    <a:lnTo>
                      <a:pt x="1111" y="407"/>
                    </a:lnTo>
                    <a:lnTo>
                      <a:pt x="1108" y="404"/>
                    </a:lnTo>
                    <a:lnTo>
                      <a:pt x="1110" y="398"/>
                    </a:lnTo>
                    <a:lnTo>
                      <a:pt x="1108" y="391"/>
                    </a:lnTo>
                    <a:lnTo>
                      <a:pt x="1095" y="379"/>
                    </a:lnTo>
                    <a:lnTo>
                      <a:pt x="1085" y="378"/>
                    </a:lnTo>
                    <a:lnTo>
                      <a:pt x="1070" y="379"/>
                    </a:lnTo>
                    <a:lnTo>
                      <a:pt x="1057" y="385"/>
                    </a:lnTo>
                    <a:lnTo>
                      <a:pt x="1051" y="391"/>
                    </a:lnTo>
                    <a:lnTo>
                      <a:pt x="1027" y="424"/>
                    </a:lnTo>
                    <a:lnTo>
                      <a:pt x="1024" y="440"/>
                    </a:lnTo>
                    <a:lnTo>
                      <a:pt x="1022" y="444"/>
                    </a:lnTo>
                    <a:lnTo>
                      <a:pt x="1022" y="451"/>
                    </a:lnTo>
                    <a:lnTo>
                      <a:pt x="1020" y="470"/>
                    </a:lnTo>
                    <a:lnTo>
                      <a:pt x="1017" y="480"/>
                    </a:lnTo>
                    <a:lnTo>
                      <a:pt x="1010" y="487"/>
                    </a:lnTo>
                    <a:lnTo>
                      <a:pt x="995" y="508"/>
                    </a:lnTo>
                    <a:lnTo>
                      <a:pt x="994" y="509"/>
                    </a:lnTo>
                    <a:lnTo>
                      <a:pt x="971" y="521"/>
                    </a:lnTo>
                    <a:lnTo>
                      <a:pt x="956" y="533"/>
                    </a:lnTo>
                    <a:lnTo>
                      <a:pt x="955" y="535"/>
                    </a:lnTo>
                    <a:lnTo>
                      <a:pt x="952" y="535"/>
                    </a:lnTo>
                    <a:lnTo>
                      <a:pt x="950" y="533"/>
                    </a:lnTo>
                    <a:lnTo>
                      <a:pt x="943" y="528"/>
                    </a:lnTo>
                    <a:lnTo>
                      <a:pt x="942" y="509"/>
                    </a:lnTo>
                    <a:lnTo>
                      <a:pt x="943" y="506"/>
                    </a:lnTo>
                    <a:lnTo>
                      <a:pt x="955" y="497"/>
                    </a:lnTo>
                    <a:lnTo>
                      <a:pt x="959" y="497"/>
                    </a:lnTo>
                    <a:lnTo>
                      <a:pt x="972" y="487"/>
                    </a:lnTo>
                    <a:lnTo>
                      <a:pt x="978" y="479"/>
                    </a:lnTo>
                    <a:lnTo>
                      <a:pt x="966" y="485"/>
                    </a:lnTo>
                    <a:lnTo>
                      <a:pt x="950" y="486"/>
                    </a:lnTo>
                    <a:lnTo>
                      <a:pt x="940" y="489"/>
                    </a:lnTo>
                    <a:lnTo>
                      <a:pt x="939" y="489"/>
                    </a:lnTo>
                    <a:lnTo>
                      <a:pt x="937" y="493"/>
                    </a:lnTo>
                    <a:lnTo>
                      <a:pt x="933" y="495"/>
                    </a:lnTo>
                    <a:lnTo>
                      <a:pt x="927" y="487"/>
                    </a:lnTo>
                    <a:lnTo>
                      <a:pt x="926" y="483"/>
                    </a:lnTo>
                    <a:lnTo>
                      <a:pt x="929" y="476"/>
                    </a:lnTo>
                    <a:lnTo>
                      <a:pt x="936" y="467"/>
                    </a:lnTo>
                    <a:lnTo>
                      <a:pt x="937" y="459"/>
                    </a:lnTo>
                    <a:lnTo>
                      <a:pt x="942" y="441"/>
                    </a:lnTo>
                    <a:lnTo>
                      <a:pt x="942" y="433"/>
                    </a:lnTo>
                    <a:lnTo>
                      <a:pt x="939" y="426"/>
                    </a:lnTo>
                    <a:lnTo>
                      <a:pt x="933" y="379"/>
                    </a:lnTo>
                    <a:lnTo>
                      <a:pt x="933" y="369"/>
                    </a:lnTo>
                    <a:lnTo>
                      <a:pt x="937" y="364"/>
                    </a:lnTo>
                    <a:lnTo>
                      <a:pt x="948" y="342"/>
                    </a:lnTo>
                    <a:lnTo>
                      <a:pt x="949" y="325"/>
                    </a:lnTo>
                    <a:lnTo>
                      <a:pt x="950" y="323"/>
                    </a:lnTo>
                    <a:lnTo>
                      <a:pt x="969" y="306"/>
                    </a:lnTo>
                    <a:lnTo>
                      <a:pt x="968" y="286"/>
                    </a:lnTo>
                    <a:lnTo>
                      <a:pt x="961" y="273"/>
                    </a:lnTo>
                    <a:lnTo>
                      <a:pt x="961" y="296"/>
                    </a:lnTo>
                    <a:lnTo>
                      <a:pt x="956" y="308"/>
                    </a:lnTo>
                    <a:lnTo>
                      <a:pt x="950" y="317"/>
                    </a:lnTo>
                    <a:lnTo>
                      <a:pt x="943" y="336"/>
                    </a:lnTo>
                    <a:lnTo>
                      <a:pt x="933" y="353"/>
                    </a:lnTo>
                    <a:lnTo>
                      <a:pt x="923" y="362"/>
                    </a:lnTo>
                    <a:lnTo>
                      <a:pt x="906" y="369"/>
                    </a:lnTo>
                    <a:lnTo>
                      <a:pt x="899" y="375"/>
                    </a:lnTo>
                    <a:lnTo>
                      <a:pt x="896" y="381"/>
                    </a:lnTo>
                    <a:lnTo>
                      <a:pt x="890" y="389"/>
                    </a:lnTo>
                    <a:lnTo>
                      <a:pt x="893" y="413"/>
                    </a:lnTo>
                    <a:lnTo>
                      <a:pt x="900" y="433"/>
                    </a:lnTo>
                    <a:lnTo>
                      <a:pt x="904" y="436"/>
                    </a:lnTo>
                    <a:lnTo>
                      <a:pt x="906" y="437"/>
                    </a:lnTo>
                    <a:lnTo>
                      <a:pt x="907" y="438"/>
                    </a:lnTo>
                    <a:lnTo>
                      <a:pt x="907" y="441"/>
                    </a:lnTo>
                    <a:lnTo>
                      <a:pt x="899" y="457"/>
                    </a:lnTo>
                    <a:lnTo>
                      <a:pt x="887" y="470"/>
                    </a:lnTo>
                    <a:lnTo>
                      <a:pt x="883" y="473"/>
                    </a:lnTo>
                    <a:lnTo>
                      <a:pt x="881" y="473"/>
                    </a:lnTo>
                    <a:lnTo>
                      <a:pt x="861" y="464"/>
                    </a:lnTo>
                    <a:lnTo>
                      <a:pt x="860" y="460"/>
                    </a:lnTo>
                    <a:lnTo>
                      <a:pt x="854" y="454"/>
                    </a:lnTo>
                    <a:lnTo>
                      <a:pt x="850" y="454"/>
                    </a:lnTo>
                    <a:lnTo>
                      <a:pt x="850" y="461"/>
                    </a:lnTo>
                    <a:lnTo>
                      <a:pt x="865" y="490"/>
                    </a:lnTo>
                    <a:lnTo>
                      <a:pt x="870" y="495"/>
                    </a:lnTo>
                    <a:lnTo>
                      <a:pt x="876" y="495"/>
                    </a:lnTo>
                    <a:lnTo>
                      <a:pt x="881" y="490"/>
                    </a:lnTo>
                    <a:lnTo>
                      <a:pt x="891" y="492"/>
                    </a:lnTo>
                    <a:lnTo>
                      <a:pt x="897" y="499"/>
                    </a:lnTo>
                    <a:lnTo>
                      <a:pt x="903" y="516"/>
                    </a:lnTo>
                    <a:lnTo>
                      <a:pt x="902" y="518"/>
                    </a:lnTo>
                    <a:lnTo>
                      <a:pt x="899" y="518"/>
                    </a:lnTo>
                    <a:lnTo>
                      <a:pt x="893" y="515"/>
                    </a:lnTo>
                    <a:lnTo>
                      <a:pt x="889" y="510"/>
                    </a:lnTo>
                    <a:lnTo>
                      <a:pt x="880" y="509"/>
                    </a:lnTo>
                    <a:lnTo>
                      <a:pt x="870" y="510"/>
                    </a:lnTo>
                    <a:lnTo>
                      <a:pt x="853" y="518"/>
                    </a:lnTo>
                    <a:lnTo>
                      <a:pt x="847" y="532"/>
                    </a:lnTo>
                    <a:lnTo>
                      <a:pt x="842" y="539"/>
                    </a:lnTo>
                    <a:lnTo>
                      <a:pt x="831" y="548"/>
                    </a:lnTo>
                    <a:lnTo>
                      <a:pt x="822" y="552"/>
                    </a:lnTo>
                    <a:lnTo>
                      <a:pt x="817" y="559"/>
                    </a:lnTo>
                    <a:lnTo>
                      <a:pt x="817" y="578"/>
                    </a:lnTo>
                    <a:lnTo>
                      <a:pt x="824" y="601"/>
                    </a:lnTo>
                    <a:lnTo>
                      <a:pt x="818" y="611"/>
                    </a:lnTo>
                    <a:lnTo>
                      <a:pt x="798" y="619"/>
                    </a:lnTo>
                    <a:lnTo>
                      <a:pt x="797" y="621"/>
                    </a:lnTo>
                    <a:lnTo>
                      <a:pt x="794" y="619"/>
                    </a:lnTo>
                    <a:lnTo>
                      <a:pt x="792" y="619"/>
                    </a:lnTo>
                    <a:lnTo>
                      <a:pt x="785" y="612"/>
                    </a:lnTo>
                    <a:lnTo>
                      <a:pt x="780" y="608"/>
                    </a:lnTo>
                    <a:lnTo>
                      <a:pt x="771" y="609"/>
                    </a:lnTo>
                    <a:lnTo>
                      <a:pt x="755" y="615"/>
                    </a:lnTo>
                    <a:lnTo>
                      <a:pt x="741" y="617"/>
                    </a:lnTo>
                    <a:lnTo>
                      <a:pt x="725" y="614"/>
                    </a:lnTo>
                    <a:lnTo>
                      <a:pt x="705" y="618"/>
                    </a:lnTo>
                    <a:lnTo>
                      <a:pt x="693" y="618"/>
                    </a:lnTo>
                    <a:lnTo>
                      <a:pt x="690" y="617"/>
                    </a:lnTo>
                    <a:lnTo>
                      <a:pt x="689" y="617"/>
                    </a:lnTo>
                    <a:lnTo>
                      <a:pt x="684" y="625"/>
                    </a:lnTo>
                    <a:lnTo>
                      <a:pt x="684" y="628"/>
                    </a:lnTo>
                    <a:lnTo>
                      <a:pt x="696" y="630"/>
                    </a:lnTo>
                    <a:lnTo>
                      <a:pt x="712" y="624"/>
                    </a:lnTo>
                    <a:lnTo>
                      <a:pt x="723" y="622"/>
                    </a:lnTo>
                    <a:lnTo>
                      <a:pt x="733" y="622"/>
                    </a:lnTo>
                    <a:lnTo>
                      <a:pt x="767" y="625"/>
                    </a:lnTo>
                    <a:lnTo>
                      <a:pt x="790" y="635"/>
                    </a:lnTo>
                    <a:lnTo>
                      <a:pt x="797" y="642"/>
                    </a:lnTo>
                    <a:lnTo>
                      <a:pt x="792" y="647"/>
                    </a:lnTo>
                    <a:lnTo>
                      <a:pt x="795" y="651"/>
                    </a:lnTo>
                    <a:lnTo>
                      <a:pt x="809" y="657"/>
                    </a:lnTo>
                    <a:lnTo>
                      <a:pt x="829" y="661"/>
                    </a:lnTo>
                    <a:lnTo>
                      <a:pt x="828" y="677"/>
                    </a:lnTo>
                    <a:lnTo>
                      <a:pt x="825" y="686"/>
                    </a:lnTo>
                    <a:lnTo>
                      <a:pt x="824" y="697"/>
                    </a:lnTo>
                    <a:lnTo>
                      <a:pt x="824" y="702"/>
                    </a:lnTo>
                    <a:lnTo>
                      <a:pt x="825" y="703"/>
                    </a:lnTo>
                    <a:lnTo>
                      <a:pt x="831" y="703"/>
                    </a:lnTo>
                    <a:lnTo>
                      <a:pt x="832" y="704"/>
                    </a:lnTo>
                    <a:lnTo>
                      <a:pt x="842" y="712"/>
                    </a:lnTo>
                    <a:lnTo>
                      <a:pt x="853" y="742"/>
                    </a:lnTo>
                    <a:lnTo>
                      <a:pt x="842" y="750"/>
                    </a:lnTo>
                    <a:lnTo>
                      <a:pt x="840" y="753"/>
                    </a:lnTo>
                    <a:lnTo>
                      <a:pt x="835" y="769"/>
                    </a:lnTo>
                    <a:lnTo>
                      <a:pt x="834" y="784"/>
                    </a:lnTo>
                    <a:lnTo>
                      <a:pt x="832" y="788"/>
                    </a:lnTo>
                    <a:lnTo>
                      <a:pt x="829" y="792"/>
                    </a:lnTo>
                    <a:lnTo>
                      <a:pt x="801" y="793"/>
                    </a:lnTo>
                    <a:lnTo>
                      <a:pt x="794" y="796"/>
                    </a:lnTo>
                    <a:lnTo>
                      <a:pt x="785" y="803"/>
                    </a:lnTo>
                    <a:lnTo>
                      <a:pt x="782" y="806"/>
                    </a:lnTo>
                    <a:lnTo>
                      <a:pt x="782" y="819"/>
                    </a:lnTo>
                    <a:lnTo>
                      <a:pt x="784" y="826"/>
                    </a:lnTo>
                    <a:lnTo>
                      <a:pt x="774" y="852"/>
                    </a:lnTo>
                    <a:lnTo>
                      <a:pt x="768" y="861"/>
                    </a:lnTo>
                    <a:lnTo>
                      <a:pt x="755" y="864"/>
                    </a:lnTo>
                    <a:lnTo>
                      <a:pt x="751" y="861"/>
                    </a:lnTo>
                    <a:lnTo>
                      <a:pt x="741" y="852"/>
                    </a:lnTo>
                    <a:lnTo>
                      <a:pt x="735" y="845"/>
                    </a:lnTo>
                    <a:lnTo>
                      <a:pt x="697" y="847"/>
                    </a:lnTo>
                    <a:lnTo>
                      <a:pt x="683" y="845"/>
                    </a:lnTo>
                    <a:lnTo>
                      <a:pt x="680" y="845"/>
                    </a:lnTo>
                    <a:lnTo>
                      <a:pt x="663" y="852"/>
                    </a:lnTo>
                    <a:lnTo>
                      <a:pt x="654" y="864"/>
                    </a:lnTo>
                    <a:lnTo>
                      <a:pt x="654" y="872"/>
                    </a:lnTo>
                    <a:lnTo>
                      <a:pt x="646" y="888"/>
                    </a:lnTo>
                    <a:lnTo>
                      <a:pt x="637" y="897"/>
                    </a:lnTo>
                    <a:lnTo>
                      <a:pt x="627" y="913"/>
                    </a:lnTo>
                    <a:lnTo>
                      <a:pt x="623" y="921"/>
                    </a:lnTo>
                    <a:lnTo>
                      <a:pt x="624" y="933"/>
                    </a:lnTo>
                    <a:lnTo>
                      <a:pt x="618" y="943"/>
                    </a:lnTo>
                    <a:lnTo>
                      <a:pt x="612" y="950"/>
                    </a:lnTo>
                    <a:lnTo>
                      <a:pt x="587" y="960"/>
                    </a:lnTo>
                    <a:lnTo>
                      <a:pt x="578" y="956"/>
                    </a:lnTo>
                    <a:lnTo>
                      <a:pt x="568" y="926"/>
                    </a:lnTo>
                    <a:lnTo>
                      <a:pt x="558" y="917"/>
                    </a:lnTo>
                    <a:lnTo>
                      <a:pt x="542" y="908"/>
                    </a:lnTo>
                    <a:lnTo>
                      <a:pt x="532" y="904"/>
                    </a:lnTo>
                    <a:lnTo>
                      <a:pt x="525" y="897"/>
                    </a:lnTo>
                    <a:lnTo>
                      <a:pt x="521" y="877"/>
                    </a:lnTo>
                    <a:lnTo>
                      <a:pt x="509" y="852"/>
                    </a:lnTo>
                    <a:lnTo>
                      <a:pt x="508" y="852"/>
                    </a:lnTo>
                    <a:lnTo>
                      <a:pt x="502" y="848"/>
                    </a:lnTo>
                    <a:lnTo>
                      <a:pt x="501" y="847"/>
                    </a:lnTo>
                    <a:lnTo>
                      <a:pt x="499" y="844"/>
                    </a:lnTo>
                    <a:lnTo>
                      <a:pt x="499" y="839"/>
                    </a:lnTo>
                    <a:lnTo>
                      <a:pt x="498" y="836"/>
                    </a:lnTo>
                    <a:lnTo>
                      <a:pt x="498" y="829"/>
                    </a:lnTo>
                    <a:lnTo>
                      <a:pt x="505" y="822"/>
                    </a:lnTo>
                    <a:lnTo>
                      <a:pt x="509" y="815"/>
                    </a:lnTo>
                    <a:lnTo>
                      <a:pt x="512" y="812"/>
                    </a:lnTo>
                    <a:lnTo>
                      <a:pt x="515" y="799"/>
                    </a:lnTo>
                    <a:lnTo>
                      <a:pt x="514" y="778"/>
                    </a:lnTo>
                    <a:lnTo>
                      <a:pt x="508" y="753"/>
                    </a:lnTo>
                    <a:lnTo>
                      <a:pt x="501" y="743"/>
                    </a:lnTo>
                    <a:lnTo>
                      <a:pt x="488" y="736"/>
                    </a:lnTo>
                    <a:lnTo>
                      <a:pt x="496" y="717"/>
                    </a:lnTo>
                    <a:lnTo>
                      <a:pt x="493" y="703"/>
                    </a:lnTo>
                    <a:lnTo>
                      <a:pt x="489" y="693"/>
                    </a:lnTo>
                    <a:lnTo>
                      <a:pt x="472" y="666"/>
                    </a:lnTo>
                    <a:lnTo>
                      <a:pt x="449" y="638"/>
                    </a:lnTo>
                    <a:lnTo>
                      <a:pt x="421" y="612"/>
                    </a:lnTo>
                    <a:lnTo>
                      <a:pt x="417" y="605"/>
                    </a:lnTo>
                    <a:lnTo>
                      <a:pt x="416" y="604"/>
                    </a:lnTo>
                    <a:lnTo>
                      <a:pt x="404" y="599"/>
                    </a:lnTo>
                    <a:lnTo>
                      <a:pt x="395" y="598"/>
                    </a:lnTo>
                    <a:lnTo>
                      <a:pt x="387" y="599"/>
                    </a:lnTo>
                    <a:lnTo>
                      <a:pt x="381" y="601"/>
                    </a:lnTo>
                    <a:lnTo>
                      <a:pt x="375" y="602"/>
                    </a:lnTo>
                    <a:lnTo>
                      <a:pt x="370" y="604"/>
                    </a:lnTo>
                    <a:lnTo>
                      <a:pt x="367" y="602"/>
                    </a:lnTo>
                    <a:lnTo>
                      <a:pt x="345" y="576"/>
                    </a:lnTo>
                    <a:lnTo>
                      <a:pt x="330" y="566"/>
                    </a:lnTo>
                    <a:lnTo>
                      <a:pt x="321" y="563"/>
                    </a:lnTo>
                    <a:lnTo>
                      <a:pt x="302" y="559"/>
                    </a:lnTo>
                    <a:lnTo>
                      <a:pt x="286" y="562"/>
                    </a:lnTo>
                    <a:lnTo>
                      <a:pt x="265" y="562"/>
                    </a:lnTo>
                    <a:lnTo>
                      <a:pt x="266" y="560"/>
                    </a:lnTo>
                    <a:lnTo>
                      <a:pt x="263" y="556"/>
                    </a:lnTo>
                    <a:lnTo>
                      <a:pt x="261" y="549"/>
                    </a:lnTo>
                    <a:lnTo>
                      <a:pt x="250" y="538"/>
                    </a:lnTo>
                    <a:lnTo>
                      <a:pt x="236" y="531"/>
                    </a:lnTo>
                    <a:lnTo>
                      <a:pt x="220" y="512"/>
                    </a:lnTo>
                    <a:lnTo>
                      <a:pt x="187" y="487"/>
                    </a:lnTo>
                    <a:lnTo>
                      <a:pt x="161" y="480"/>
                    </a:lnTo>
                    <a:lnTo>
                      <a:pt x="158" y="480"/>
                    </a:lnTo>
                    <a:lnTo>
                      <a:pt x="141" y="486"/>
                    </a:lnTo>
                    <a:lnTo>
                      <a:pt x="118" y="485"/>
                    </a:lnTo>
                    <a:lnTo>
                      <a:pt x="109" y="486"/>
                    </a:lnTo>
                    <a:lnTo>
                      <a:pt x="104" y="490"/>
                    </a:lnTo>
                    <a:lnTo>
                      <a:pt x="87" y="510"/>
                    </a:lnTo>
                    <a:lnTo>
                      <a:pt x="75" y="521"/>
                    </a:lnTo>
                    <a:lnTo>
                      <a:pt x="72" y="523"/>
                    </a:lnTo>
                    <a:lnTo>
                      <a:pt x="71" y="528"/>
                    </a:lnTo>
                    <a:lnTo>
                      <a:pt x="68" y="532"/>
                    </a:lnTo>
                    <a:lnTo>
                      <a:pt x="74" y="536"/>
                    </a:lnTo>
                    <a:lnTo>
                      <a:pt x="84" y="556"/>
                    </a:lnTo>
                    <a:lnTo>
                      <a:pt x="90" y="573"/>
                    </a:lnTo>
                    <a:lnTo>
                      <a:pt x="67" y="619"/>
                    </a:lnTo>
                    <a:lnTo>
                      <a:pt x="57" y="632"/>
                    </a:lnTo>
                    <a:lnTo>
                      <a:pt x="25" y="648"/>
                    </a:lnTo>
                    <a:lnTo>
                      <a:pt x="19" y="653"/>
                    </a:lnTo>
                    <a:lnTo>
                      <a:pt x="6" y="657"/>
                    </a:lnTo>
                    <a:lnTo>
                      <a:pt x="0" y="656"/>
                    </a:lnTo>
                    <a:lnTo>
                      <a:pt x="0" y="2278"/>
                    </a:lnTo>
                    <a:lnTo>
                      <a:pt x="6013" y="2278"/>
                    </a:lnTo>
                    <a:lnTo>
                      <a:pt x="6001" y="2208"/>
                    </a:lnTo>
                    <a:lnTo>
                      <a:pt x="5992" y="2189"/>
                    </a:lnTo>
                    <a:lnTo>
                      <a:pt x="5992" y="2188"/>
                    </a:lnTo>
                    <a:lnTo>
                      <a:pt x="5977" y="2173"/>
                    </a:lnTo>
                    <a:lnTo>
                      <a:pt x="5972" y="2169"/>
                    </a:lnTo>
                    <a:lnTo>
                      <a:pt x="5969" y="2166"/>
                    </a:lnTo>
                    <a:lnTo>
                      <a:pt x="5964" y="2166"/>
                    </a:lnTo>
                    <a:lnTo>
                      <a:pt x="5955" y="2165"/>
                    </a:lnTo>
                    <a:lnTo>
                      <a:pt x="5948" y="2161"/>
                    </a:lnTo>
                    <a:lnTo>
                      <a:pt x="5940" y="2152"/>
                    </a:lnTo>
                    <a:lnTo>
                      <a:pt x="5934" y="2148"/>
                    </a:lnTo>
                    <a:lnTo>
                      <a:pt x="5919" y="2143"/>
                    </a:lnTo>
                    <a:lnTo>
                      <a:pt x="5896" y="2142"/>
                    </a:lnTo>
                    <a:lnTo>
                      <a:pt x="5885" y="2136"/>
                    </a:lnTo>
                    <a:lnTo>
                      <a:pt x="5882" y="2129"/>
                    </a:lnTo>
                    <a:lnTo>
                      <a:pt x="5866" y="2122"/>
                    </a:lnTo>
                    <a:lnTo>
                      <a:pt x="5857" y="2120"/>
                    </a:lnTo>
                    <a:lnTo>
                      <a:pt x="5860" y="2112"/>
                    </a:lnTo>
                    <a:lnTo>
                      <a:pt x="5873" y="2087"/>
                    </a:lnTo>
                    <a:lnTo>
                      <a:pt x="5875" y="2081"/>
                    </a:lnTo>
                    <a:lnTo>
                      <a:pt x="5875" y="2073"/>
                    </a:lnTo>
                    <a:lnTo>
                      <a:pt x="5872" y="2067"/>
                    </a:lnTo>
                    <a:lnTo>
                      <a:pt x="5872" y="2065"/>
                    </a:lnTo>
                    <a:lnTo>
                      <a:pt x="5869" y="2064"/>
                    </a:lnTo>
                    <a:lnTo>
                      <a:pt x="5863" y="2058"/>
                    </a:lnTo>
                    <a:lnTo>
                      <a:pt x="5862" y="2051"/>
                    </a:lnTo>
                    <a:lnTo>
                      <a:pt x="5859" y="2042"/>
                    </a:lnTo>
                    <a:lnTo>
                      <a:pt x="5859" y="2031"/>
                    </a:lnTo>
                    <a:lnTo>
                      <a:pt x="5865" y="2001"/>
                    </a:lnTo>
                    <a:lnTo>
                      <a:pt x="5869" y="1993"/>
                    </a:lnTo>
                    <a:lnTo>
                      <a:pt x="5869" y="1991"/>
                    </a:lnTo>
                    <a:lnTo>
                      <a:pt x="5876" y="1989"/>
                    </a:lnTo>
                    <a:lnTo>
                      <a:pt x="5882" y="1989"/>
                    </a:lnTo>
                    <a:lnTo>
                      <a:pt x="5904" y="1992"/>
                    </a:lnTo>
                    <a:lnTo>
                      <a:pt x="5911" y="1995"/>
                    </a:lnTo>
                    <a:lnTo>
                      <a:pt x="5915" y="1998"/>
                    </a:lnTo>
                    <a:lnTo>
                      <a:pt x="5918" y="2001"/>
                    </a:lnTo>
                    <a:lnTo>
                      <a:pt x="5934" y="2011"/>
                    </a:lnTo>
                    <a:lnTo>
                      <a:pt x="5940" y="2016"/>
                    </a:lnTo>
                    <a:lnTo>
                      <a:pt x="5944" y="2024"/>
                    </a:lnTo>
                    <a:lnTo>
                      <a:pt x="5947" y="2035"/>
                    </a:lnTo>
                    <a:lnTo>
                      <a:pt x="5954" y="2044"/>
                    </a:lnTo>
                    <a:lnTo>
                      <a:pt x="5961" y="2047"/>
                    </a:lnTo>
                    <a:lnTo>
                      <a:pt x="5968" y="2047"/>
                    </a:lnTo>
                    <a:lnTo>
                      <a:pt x="5977" y="2045"/>
                    </a:lnTo>
                    <a:lnTo>
                      <a:pt x="5984" y="2041"/>
                    </a:lnTo>
                    <a:lnTo>
                      <a:pt x="5987" y="2040"/>
                    </a:lnTo>
                    <a:lnTo>
                      <a:pt x="5988" y="2037"/>
                    </a:lnTo>
                    <a:lnTo>
                      <a:pt x="5998" y="2028"/>
                    </a:lnTo>
                    <a:lnTo>
                      <a:pt x="6004" y="2025"/>
                    </a:lnTo>
                    <a:lnTo>
                      <a:pt x="6011" y="2024"/>
                    </a:lnTo>
                    <a:lnTo>
                      <a:pt x="6014" y="2024"/>
                    </a:lnTo>
                    <a:lnTo>
                      <a:pt x="6033" y="2035"/>
                    </a:lnTo>
                    <a:lnTo>
                      <a:pt x="6040" y="2047"/>
                    </a:lnTo>
                    <a:lnTo>
                      <a:pt x="6053" y="2084"/>
                    </a:lnTo>
                    <a:lnTo>
                      <a:pt x="6054" y="2086"/>
                    </a:lnTo>
                    <a:lnTo>
                      <a:pt x="6057" y="2090"/>
                    </a:lnTo>
                    <a:lnTo>
                      <a:pt x="6060" y="2093"/>
                    </a:lnTo>
                    <a:lnTo>
                      <a:pt x="6099" y="2099"/>
                    </a:lnTo>
                    <a:lnTo>
                      <a:pt x="6113" y="2104"/>
                    </a:lnTo>
                    <a:lnTo>
                      <a:pt x="6128" y="2113"/>
                    </a:lnTo>
                    <a:lnTo>
                      <a:pt x="6135" y="2120"/>
                    </a:lnTo>
                    <a:lnTo>
                      <a:pt x="6165" y="2129"/>
                    </a:lnTo>
                    <a:lnTo>
                      <a:pt x="6202" y="2133"/>
                    </a:lnTo>
                    <a:lnTo>
                      <a:pt x="6219" y="2133"/>
                    </a:lnTo>
                    <a:lnTo>
                      <a:pt x="6224" y="2130"/>
                    </a:lnTo>
                    <a:lnTo>
                      <a:pt x="6225" y="2130"/>
                    </a:lnTo>
                    <a:lnTo>
                      <a:pt x="6227" y="2129"/>
                    </a:lnTo>
                    <a:lnTo>
                      <a:pt x="6231" y="2129"/>
                    </a:lnTo>
                    <a:lnTo>
                      <a:pt x="6240" y="2133"/>
                    </a:lnTo>
                    <a:lnTo>
                      <a:pt x="6242" y="2142"/>
                    </a:lnTo>
                    <a:lnTo>
                      <a:pt x="6245" y="2148"/>
                    </a:lnTo>
                    <a:lnTo>
                      <a:pt x="6258" y="2156"/>
                    </a:lnTo>
                    <a:lnTo>
                      <a:pt x="6266" y="2156"/>
                    </a:lnTo>
                    <a:lnTo>
                      <a:pt x="6286" y="2166"/>
                    </a:lnTo>
                    <a:lnTo>
                      <a:pt x="6286" y="2171"/>
                    </a:lnTo>
                    <a:lnTo>
                      <a:pt x="6291" y="2178"/>
                    </a:lnTo>
                    <a:lnTo>
                      <a:pt x="6303" y="2189"/>
                    </a:lnTo>
                    <a:lnTo>
                      <a:pt x="6312" y="2189"/>
                    </a:lnTo>
                    <a:lnTo>
                      <a:pt x="6330" y="2192"/>
                    </a:lnTo>
                    <a:lnTo>
                      <a:pt x="6346" y="2189"/>
                    </a:lnTo>
                    <a:lnTo>
                      <a:pt x="6353" y="2189"/>
                    </a:lnTo>
                    <a:lnTo>
                      <a:pt x="6361" y="2186"/>
                    </a:lnTo>
                    <a:lnTo>
                      <a:pt x="6368" y="2185"/>
                    </a:lnTo>
                    <a:lnTo>
                      <a:pt x="6395" y="2194"/>
                    </a:lnTo>
                    <a:lnTo>
                      <a:pt x="6394" y="2194"/>
                    </a:lnTo>
                    <a:lnTo>
                      <a:pt x="6374" y="2188"/>
                    </a:lnTo>
                    <a:lnTo>
                      <a:pt x="6369" y="2204"/>
                    </a:lnTo>
                    <a:lnTo>
                      <a:pt x="6369" y="2208"/>
                    </a:lnTo>
                    <a:lnTo>
                      <a:pt x="6379" y="2229"/>
                    </a:lnTo>
                    <a:lnTo>
                      <a:pt x="6381" y="2231"/>
                    </a:lnTo>
                    <a:lnTo>
                      <a:pt x="6385" y="2231"/>
                    </a:lnTo>
                    <a:lnTo>
                      <a:pt x="6394" y="2232"/>
                    </a:lnTo>
                    <a:lnTo>
                      <a:pt x="6398" y="2231"/>
                    </a:lnTo>
                    <a:lnTo>
                      <a:pt x="6410" y="2225"/>
                    </a:lnTo>
                    <a:lnTo>
                      <a:pt x="6414" y="2209"/>
                    </a:lnTo>
                    <a:lnTo>
                      <a:pt x="6417" y="2204"/>
                    </a:lnTo>
                    <a:lnTo>
                      <a:pt x="6428" y="2202"/>
                    </a:lnTo>
                    <a:lnTo>
                      <a:pt x="6439" y="2211"/>
                    </a:lnTo>
                    <a:lnTo>
                      <a:pt x="6441" y="2211"/>
                    </a:lnTo>
                    <a:lnTo>
                      <a:pt x="6457" y="2207"/>
                    </a:lnTo>
                    <a:lnTo>
                      <a:pt x="6459" y="2205"/>
                    </a:lnTo>
                    <a:lnTo>
                      <a:pt x="6484" y="2207"/>
                    </a:lnTo>
                    <a:lnTo>
                      <a:pt x="6493" y="2209"/>
                    </a:lnTo>
                    <a:lnTo>
                      <a:pt x="6500" y="2209"/>
                    </a:lnTo>
                    <a:lnTo>
                      <a:pt x="6519" y="2211"/>
                    </a:lnTo>
                    <a:lnTo>
                      <a:pt x="6530" y="2209"/>
                    </a:lnTo>
                    <a:lnTo>
                      <a:pt x="6534" y="2209"/>
                    </a:lnTo>
                    <a:lnTo>
                      <a:pt x="6567" y="2198"/>
                    </a:lnTo>
                    <a:lnTo>
                      <a:pt x="6573" y="2195"/>
                    </a:lnTo>
                    <a:lnTo>
                      <a:pt x="6588" y="2185"/>
                    </a:lnTo>
                    <a:lnTo>
                      <a:pt x="6595" y="2179"/>
                    </a:lnTo>
                    <a:lnTo>
                      <a:pt x="6609" y="2171"/>
                    </a:lnTo>
                    <a:lnTo>
                      <a:pt x="6625" y="2150"/>
                    </a:lnTo>
                    <a:lnTo>
                      <a:pt x="6628" y="2148"/>
                    </a:lnTo>
                    <a:lnTo>
                      <a:pt x="6631" y="2145"/>
                    </a:lnTo>
                    <a:lnTo>
                      <a:pt x="6632" y="2137"/>
                    </a:lnTo>
                    <a:lnTo>
                      <a:pt x="6632" y="2132"/>
                    </a:lnTo>
                    <a:lnTo>
                      <a:pt x="6629" y="2125"/>
                    </a:lnTo>
                    <a:lnTo>
                      <a:pt x="6632" y="2112"/>
                    </a:lnTo>
                    <a:lnTo>
                      <a:pt x="6635" y="2109"/>
                    </a:lnTo>
                    <a:lnTo>
                      <a:pt x="6639" y="2110"/>
                    </a:lnTo>
                    <a:lnTo>
                      <a:pt x="6658" y="2122"/>
                    </a:lnTo>
                    <a:lnTo>
                      <a:pt x="6664" y="2125"/>
                    </a:lnTo>
                    <a:lnTo>
                      <a:pt x="6668" y="2126"/>
                    </a:lnTo>
                    <a:lnTo>
                      <a:pt x="6677" y="2122"/>
                    </a:lnTo>
                    <a:lnTo>
                      <a:pt x="6678" y="2120"/>
                    </a:lnTo>
                    <a:lnTo>
                      <a:pt x="6692" y="2110"/>
                    </a:lnTo>
                    <a:lnTo>
                      <a:pt x="6711" y="2101"/>
                    </a:lnTo>
                    <a:lnTo>
                      <a:pt x="6712" y="2101"/>
                    </a:lnTo>
                    <a:lnTo>
                      <a:pt x="6721" y="2099"/>
                    </a:lnTo>
                    <a:lnTo>
                      <a:pt x="6725" y="2099"/>
                    </a:lnTo>
                    <a:lnTo>
                      <a:pt x="6728" y="2103"/>
                    </a:lnTo>
                    <a:lnTo>
                      <a:pt x="6741" y="2103"/>
                    </a:lnTo>
                    <a:lnTo>
                      <a:pt x="6748" y="2101"/>
                    </a:lnTo>
                    <a:lnTo>
                      <a:pt x="6757" y="2100"/>
                    </a:lnTo>
                    <a:lnTo>
                      <a:pt x="6767" y="2093"/>
                    </a:lnTo>
                    <a:lnTo>
                      <a:pt x="6776" y="2093"/>
                    </a:lnTo>
                    <a:lnTo>
                      <a:pt x="6819" y="2099"/>
                    </a:lnTo>
                    <a:lnTo>
                      <a:pt x="6823" y="2099"/>
                    </a:lnTo>
                    <a:lnTo>
                      <a:pt x="6844" y="2110"/>
                    </a:lnTo>
                    <a:lnTo>
                      <a:pt x="6849" y="2112"/>
                    </a:lnTo>
                    <a:lnTo>
                      <a:pt x="6852" y="2112"/>
                    </a:lnTo>
                    <a:lnTo>
                      <a:pt x="6861" y="2110"/>
                    </a:lnTo>
                    <a:lnTo>
                      <a:pt x="6865" y="2112"/>
                    </a:lnTo>
                    <a:lnTo>
                      <a:pt x="6874" y="2114"/>
                    </a:lnTo>
                    <a:lnTo>
                      <a:pt x="6919" y="2133"/>
                    </a:lnTo>
                    <a:lnTo>
                      <a:pt x="6937" y="2137"/>
                    </a:lnTo>
                    <a:lnTo>
                      <a:pt x="6940" y="2137"/>
                    </a:lnTo>
                    <a:lnTo>
                      <a:pt x="6955" y="2133"/>
                    </a:lnTo>
                    <a:lnTo>
                      <a:pt x="6973" y="2132"/>
                    </a:lnTo>
                    <a:lnTo>
                      <a:pt x="6974" y="2133"/>
                    </a:lnTo>
                    <a:lnTo>
                      <a:pt x="6976" y="2140"/>
                    </a:lnTo>
                    <a:lnTo>
                      <a:pt x="6976" y="2142"/>
                    </a:lnTo>
                    <a:lnTo>
                      <a:pt x="6971" y="2152"/>
                    </a:lnTo>
                    <a:lnTo>
                      <a:pt x="6970" y="2173"/>
                    </a:lnTo>
                    <a:lnTo>
                      <a:pt x="6978" y="2191"/>
                    </a:lnTo>
                    <a:lnTo>
                      <a:pt x="6981" y="2196"/>
                    </a:lnTo>
                    <a:lnTo>
                      <a:pt x="6983" y="2198"/>
                    </a:lnTo>
                    <a:lnTo>
                      <a:pt x="7001" y="2228"/>
                    </a:lnTo>
                    <a:lnTo>
                      <a:pt x="7010" y="2236"/>
                    </a:lnTo>
                    <a:lnTo>
                      <a:pt x="7013" y="2244"/>
                    </a:lnTo>
                    <a:lnTo>
                      <a:pt x="7012" y="2268"/>
                    </a:lnTo>
                    <a:lnTo>
                      <a:pt x="7014" y="2271"/>
                    </a:lnTo>
                    <a:lnTo>
                      <a:pt x="7016" y="2278"/>
                    </a:lnTo>
                    <a:lnTo>
                      <a:pt x="9320" y="2278"/>
                    </a:lnTo>
                    <a:lnTo>
                      <a:pt x="9323" y="2262"/>
                    </a:lnTo>
                    <a:lnTo>
                      <a:pt x="9324" y="2261"/>
                    </a:lnTo>
                    <a:lnTo>
                      <a:pt x="9333" y="2248"/>
                    </a:lnTo>
                    <a:lnTo>
                      <a:pt x="9341" y="2244"/>
                    </a:lnTo>
                    <a:lnTo>
                      <a:pt x="9372" y="2209"/>
                    </a:lnTo>
                    <a:lnTo>
                      <a:pt x="9392" y="2199"/>
                    </a:lnTo>
                    <a:lnTo>
                      <a:pt x="9398" y="2194"/>
                    </a:lnTo>
                    <a:lnTo>
                      <a:pt x="9412" y="2189"/>
                    </a:lnTo>
                    <a:lnTo>
                      <a:pt x="9445" y="2182"/>
                    </a:lnTo>
                    <a:lnTo>
                      <a:pt x="9447" y="2182"/>
                    </a:lnTo>
                    <a:lnTo>
                      <a:pt x="9504" y="2152"/>
                    </a:lnTo>
                    <a:lnTo>
                      <a:pt x="9522" y="2140"/>
                    </a:lnTo>
                    <a:lnTo>
                      <a:pt x="9535" y="2135"/>
                    </a:lnTo>
                    <a:lnTo>
                      <a:pt x="9557" y="2132"/>
                    </a:lnTo>
                    <a:lnTo>
                      <a:pt x="9564" y="2133"/>
                    </a:lnTo>
                    <a:lnTo>
                      <a:pt x="9567" y="2135"/>
                    </a:lnTo>
                    <a:lnTo>
                      <a:pt x="9571" y="2133"/>
                    </a:lnTo>
                    <a:lnTo>
                      <a:pt x="9586" y="2130"/>
                    </a:lnTo>
                    <a:lnTo>
                      <a:pt x="9629" y="2107"/>
                    </a:lnTo>
                    <a:lnTo>
                      <a:pt x="9641" y="2099"/>
                    </a:lnTo>
                    <a:lnTo>
                      <a:pt x="9643" y="2096"/>
                    </a:lnTo>
                    <a:lnTo>
                      <a:pt x="9654" y="2084"/>
                    </a:lnTo>
                    <a:lnTo>
                      <a:pt x="9658" y="2077"/>
                    </a:lnTo>
                    <a:lnTo>
                      <a:pt x="9662" y="2074"/>
                    </a:lnTo>
                    <a:lnTo>
                      <a:pt x="9666" y="2070"/>
                    </a:lnTo>
                    <a:lnTo>
                      <a:pt x="9674" y="2064"/>
                    </a:lnTo>
                    <a:lnTo>
                      <a:pt x="9681" y="2064"/>
                    </a:lnTo>
                    <a:lnTo>
                      <a:pt x="9688" y="2063"/>
                    </a:lnTo>
                    <a:lnTo>
                      <a:pt x="9862" y="1968"/>
                    </a:lnTo>
                    <a:lnTo>
                      <a:pt x="9863" y="1968"/>
                    </a:lnTo>
                    <a:lnTo>
                      <a:pt x="9879" y="1952"/>
                    </a:lnTo>
                    <a:lnTo>
                      <a:pt x="9894" y="1942"/>
                    </a:lnTo>
                    <a:lnTo>
                      <a:pt x="9914" y="1936"/>
                    </a:lnTo>
                    <a:lnTo>
                      <a:pt x="9924" y="1931"/>
                    </a:lnTo>
                    <a:lnTo>
                      <a:pt x="9927" y="1928"/>
                    </a:lnTo>
                    <a:lnTo>
                      <a:pt x="9933" y="1919"/>
                    </a:lnTo>
                    <a:lnTo>
                      <a:pt x="9945" y="1907"/>
                    </a:lnTo>
                    <a:lnTo>
                      <a:pt x="10008" y="1869"/>
                    </a:lnTo>
                    <a:lnTo>
                      <a:pt x="10034" y="1861"/>
                    </a:lnTo>
                    <a:lnTo>
                      <a:pt x="10043" y="1861"/>
                    </a:lnTo>
                    <a:lnTo>
                      <a:pt x="10063" y="1854"/>
                    </a:lnTo>
                    <a:lnTo>
                      <a:pt x="10064" y="1854"/>
                    </a:lnTo>
                    <a:lnTo>
                      <a:pt x="10070" y="1851"/>
                    </a:lnTo>
                    <a:lnTo>
                      <a:pt x="10128" y="1837"/>
                    </a:lnTo>
                    <a:lnTo>
                      <a:pt x="10134" y="1835"/>
                    </a:lnTo>
                    <a:lnTo>
                      <a:pt x="10158" y="1830"/>
                    </a:lnTo>
                    <a:lnTo>
                      <a:pt x="10176" y="1830"/>
                    </a:lnTo>
                    <a:lnTo>
                      <a:pt x="10205" y="1821"/>
                    </a:lnTo>
                    <a:lnTo>
                      <a:pt x="10230" y="1821"/>
                    </a:lnTo>
                    <a:lnTo>
                      <a:pt x="10240" y="1823"/>
                    </a:lnTo>
                    <a:lnTo>
                      <a:pt x="10241" y="1824"/>
                    </a:lnTo>
                    <a:lnTo>
                      <a:pt x="10247" y="1825"/>
                    </a:lnTo>
                    <a:lnTo>
                      <a:pt x="10335" y="1821"/>
                    </a:lnTo>
                    <a:lnTo>
                      <a:pt x="10378" y="1811"/>
                    </a:lnTo>
                    <a:lnTo>
                      <a:pt x="10378" y="1810"/>
                    </a:lnTo>
                    <a:lnTo>
                      <a:pt x="10384" y="1808"/>
                    </a:lnTo>
                    <a:lnTo>
                      <a:pt x="10389" y="1805"/>
                    </a:lnTo>
                    <a:lnTo>
                      <a:pt x="10406" y="1798"/>
                    </a:lnTo>
                    <a:lnTo>
                      <a:pt x="10432" y="1782"/>
                    </a:lnTo>
                    <a:lnTo>
                      <a:pt x="10437" y="1781"/>
                    </a:lnTo>
                    <a:lnTo>
                      <a:pt x="10441" y="1781"/>
                    </a:lnTo>
                    <a:lnTo>
                      <a:pt x="10448" y="1782"/>
                    </a:lnTo>
                    <a:lnTo>
                      <a:pt x="10457" y="1781"/>
                    </a:lnTo>
                    <a:lnTo>
                      <a:pt x="10477" y="1774"/>
                    </a:lnTo>
                    <a:lnTo>
                      <a:pt x="10487" y="1774"/>
                    </a:lnTo>
                    <a:lnTo>
                      <a:pt x="10527" y="1764"/>
                    </a:lnTo>
                    <a:lnTo>
                      <a:pt x="10552" y="1753"/>
                    </a:lnTo>
                    <a:lnTo>
                      <a:pt x="10553" y="1753"/>
                    </a:lnTo>
                    <a:lnTo>
                      <a:pt x="10568" y="1749"/>
                    </a:lnTo>
                    <a:lnTo>
                      <a:pt x="10570" y="1749"/>
                    </a:lnTo>
                    <a:lnTo>
                      <a:pt x="10596" y="1741"/>
                    </a:lnTo>
                    <a:lnTo>
                      <a:pt x="10612" y="1731"/>
                    </a:lnTo>
                    <a:lnTo>
                      <a:pt x="10614" y="1731"/>
                    </a:lnTo>
                    <a:lnTo>
                      <a:pt x="10615" y="1729"/>
                    </a:lnTo>
                    <a:lnTo>
                      <a:pt x="10628" y="1718"/>
                    </a:lnTo>
                    <a:lnTo>
                      <a:pt x="10639" y="1712"/>
                    </a:lnTo>
                    <a:lnTo>
                      <a:pt x="10643" y="1711"/>
                    </a:lnTo>
                    <a:lnTo>
                      <a:pt x="10646" y="1709"/>
                    </a:lnTo>
                    <a:lnTo>
                      <a:pt x="10651" y="1709"/>
                    </a:lnTo>
                    <a:lnTo>
                      <a:pt x="10697" y="1716"/>
                    </a:lnTo>
                    <a:lnTo>
                      <a:pt x="10718" y="1716"/>
                    </a:lnTo>
                    <a:lnTo>
                      <a:pt x="10746" y="1721"/>
                    </a:lnTo>
                    <a:lnTo>
                      <a:pt x="10754" y="1721"/>
                    </a:lnTo>
                    <a:lnTo>
                      <a:pt x="10756" y="1719"/>
                    </a:lnTo>
                    <a:lnTo>
                      <a:pt x="10764" y="1716"/>
                    </a:lnTo>
                    <a:lnTo>
                      <a:pt x="10766" y="1716"/>
                    </a:lnTo>
                    <a:lnTo>
                      <a:pt x="10770" y="1715"/>
                    </a:lnTo>
                    <a:lnTo>
                      <a:pt x="10777" y="1711"/>
                    </a:lnTo>
                    <a:lnTo>
                      <a:pt x="10785" y="1709"/>
                    </a:lnTo>
                    <a:lnTo>
                      <a:pt x="10803" y="1702"/>
                    </a:lnTo>
                    <a:lnTo>
                      <a:pt x="10819" y="1699"/>
                    </a:lnTo>
                    <a:lnTo>
                      <a:pt x="10821" y="1699"/>
                    </a:lnTo>
                    <a:lnTo>
                      <a:pt x="10825" y="1698"/>
                    </a:lnTo>
                    <a:lnTo>
                      <a:pt x="10838" y="1689"/>
                    </a:lnTo>
                    <a:lnTo>
                      <a:pt x="10848" y="1680"/>
                    </a:lnTo>
                    <a:lnTo>
                      <a:pt x="10859" y="1678"/>
                    </a:lnTo>
                    <a:lnTo>
                      <a:pt x="10862" y="1676"/>
                    </a:lnTo>
                    <a:lnTo>
                      <a:pt x="10871" y="1676"/>
                    </a:lnTo>
                    <a:lnTo>
                      <a:pt x="10878" y="1675"/>
                    </a:lnTo>
                    <a:lnTo>
                      <a:pt x="10888" y="1672"/>
                    </a:lnTo>
                    <a:lnTo>
                      <a:pt x="10889" y="1672"/>
                    </a:lnTo>
                    <a:lnTo>
                      <a:pt x="10901" y="1665"/>
                    </a:lnTo>
                    <a:lnTo>
                      <a:pt x="10909" y="1657"/>
                    </a:lnTo>
                    <a:lnTo>
                      <a:pt x="10944" y="1643"/>
                    </a:lnTo>
                    <a:lnTo>
                      <a:pt x="10956" y="1636"/>
                    </a:lnTo>
                    <a:lnTo>
                      <a:pt x="10979" y="1626"/>
                    </a:lnTo>
                    <a:lnTo>
                      <a:pt x="10992" y="1617"/>
                    </a:lnTo>
                    <a:lnTo>
                      <a:pt x="10994" y="1614"/>
                    </a:lnTo>
                    <a:lnTo>
                      <a:pt x="10996" y="1613"/>
                    </a:lnTo>
                    <a:lnTo>
                      <a:pt x="10997" y="1611"/>
                    </a:lnTo>
                    <a:lnTo>
                      <a:pt x="11017" y="1601"/>
                    </a:lnTo>
                    <a:lnTo>
                      <a:pt x="11025" y="1600"/>
                    </a:lnTo>
                    <a:lnTo>
                      <a:pt x="11028" y="1600"/>
                    </a:lnTo>
                    <a:lnTo>
                      <a:pt x="11033" y="1597"/>
                    </a:lnTo>
                    <a:lnTo>
                      <a:pt x="11045" y="1588"/>
                    </a:lnTo>
                    <a:lnTo>
                      <a:pt x="11052" y="1584"/>
                    </a:lnTo>
                    <a:lnTo>
                      <a:pt x="11052" y="1577"/>
                    </a:lnTo>
                    <a:lnTo>
                      <a:pt x="11053" y="1572"/>
                    </a:lnTo>
                    <a:lnTo>
                      <a:pt x="11056" y="1570"/>
                    </a:lnTo>
                    <a:lnTo>
                      <a:pt x="11056" y="1568"/>
                    </a:lnTo>
                    <a:lnTo>
                      <a:pt x="11058" y="1568"/>
                    </a:lnTo>
                    <a:lnTo>
                      <a:pt x="11076" y="1554"/>
                    </a:lnTo>
                    <a:lnTo>
                      <a:pt x="11081" y="1554"/>
                    </a:lnTo>
                    <a:lnTo>
                      <a:pt x="11094" y="1549"/>
                    </a:lnTo>
                    <a:lnTo>
                      <a:pt x="11115" y="1534"/>
                    </a:lnTo>
                    <a:lnTo>
                      <a:pt x="11116" y="1534"/>
                    </a:lnTo>
                    <a:lnTo>
                      <a:pt x="11121" y="1531"/>
                    </a:lnTo>
                    <a:lnTo>
                      <a:pt x="11121" y="1529"/>
                    </a:lnTo>
                    <a:lnTo>
                      <a:pt x="11125" y="1525"/>
                    </a:lnTo>
                    <a:lnTo>
                      <a:pt x="11129" y="1522"/>
                    </a:lnTo>
                    <a:lnTo>
                      <a:pt x="11148" y="1499"/>
                    </a:lnTo>
                    <a:lnTo>
                      <a:pt x="11207" y="1446"/>
                    </a:lnTo>
                    <a:lnTo>
                      <a:pt x="11223" y="1438"/>
                    </a:lnTo>
                    <a:lnTo>
                      <a:pt x="11226" y="1436"/>
                    </a:lnTo>
                    <a:lnTo>
                      <a:pt x="11227" y="1435"/>
                    </a:lnTo>
                    <a:lnTo>
                      <a:pt x="11232" y="1433"/>
                    </a:lnTo>
                    <a:lnTo>
                      <a:pt x="11237" y="1427"/>
                    </a:lnTo>
                    <a:lnTo>
                      <a:pt x="11273" y="1394"/>
                    </a:lnTo>
                    <a:lnTo>
                      <a:pt x="11282" y="1389"/>
                    </a:lnTo>
                    <a:lnTo>
                      <a:pt x="11283" y="1387"/>
                    </a:lnTo>
                    <a:lnTo>
                      <a:pt x="11311" y="1371"/>
                    </a:lnTo>
                    <a:lnTo>
                      <a:pt x="11315" y="1368"/>
                    </a:lnTo>
                    <a:lnTo>
                      <a:pt x="11321" y="1367"/>
                    </a:lnTo>
                    <a:lnTo>
                      <a:pt x="11322" y="1365"/>
                    </a:lnTo>
                    <a:lnTo>
                      <a:pt x="11325" y="1364"/>
                    </a:lnTo>
                    <a:lnTo>
                      <a:pt x="11327" y="1364"/>
                    </a:lnTo>
                    <a:lnTo>
                      <a:pt x="11329" y="1363"/>
                    </a:lnTo>
                    <a:lnTo>
                      <a:pt x="11331" y="1361"/>
                    </a:lnTo>
                    <a:lnTo>
                      <a:pt x="11348" y="1354"/>
                    </a:lnTo>
                    <a:lnTo>
                      <a:pt x="11349" y="1351"/>
                    </a:lnTo>
                    <a:lnTo>
                      <a:pt x="11355" y="1342"/>
                    </a:lnTo>
                    <a:lnTo>
                      <a:pt x="11356" y="1338"/>
                    </a:lnTo>
                    <a:lnTo>
                      <a:pt x="11420" y="1293"/>
                    </a:lnTo>
                    <a:lnTo>
                      <a:pt x="11460" y="1254"/>
                    </a:lnTo>
                    <a:lnTo>
                      <a:pt x="11463" y="1248"/>
                    </a:lnTo>
                    <a:lnTo>
                      <a:pt x="11515" y="1088"/>
                    </a:lnTo>
                    <a:lnTo>
                      <a:pt x="11526" y="1068"/>
                    </a:lnTo>
                    <a:lnTo>
                      <a:pt x="11529" y="1059"/>
                    </a:lnTo>
                    <a:lnTo>
                      <a:pt x="11559" y="1019"/>
                    </a:lnTo>
                    <a:lnTo>
                      <a:pt x="11562" y="1016"/>
                    </a:lnTo>
                    <a:lnTo>
                      <a:pt x="11564" y="1015"/>
                    </a:lnTo>
                    <a:lnTo>
                      <a:pt x="11572" y="1009"/>
                    </a:lnTo>
                    <a:lnTo>
                      <a:pt x="11582" y="1003"/>
                    </a:lnTo>
                    <a:lnTo>
                      <a:pt x="11604" y="993"/>
                    </a:lnTo>
                    <a:lnTo>
                      <a:pt x="11609" y="989"/>
                    </a:lnTo>
                    <a:lnTo>
                      <a:pt x="11619" y="983"/>
                    </a:lnTo>
                    <a:lnTo>
                      <a:pt x="11624" y="982"/>
                    </a:lnTo>
                    <a:lnTo>
                      <a:pt x="11628" y="980"/>
                    </a:lnTo>
                    <a:lnTo>
                      <a:pt x="11651" y="976"/>
                    </a:lnTo>
                    <a:lnTo>
                      <a:pt x="11654" y="976"/>
                    </a:lnTo>
                    <a:lnTo>
                      <a:pt x="11654" y="979"/>
                    </a:lnTo>
                    <a:lnTo>
                      <a:pt x="11653" y="983"/>
                    </a:lnTo>
                    <a:lnTo>
                      <a:pt x="11643" y="989"/>
                    </a:lnTo>
                    <a:lnTo>
                      <a:pt x="11641" y="992"/>
                    </a:lnTo>
                    <a:lnTo>
                      <a:pt x="11667" y="1029"/>
                    </a:lnTo>
                    <a:lnTo>
                      <a:pt x="11679" y="1042"/>
                    </a:lnTo>
                    <a:lnTo>
                      <a:pt x="11700" y="1058"/>
                    </a:lnTo>
                    <a:lnTo>
                      <a:pt x="11726" y="1045"/>
                    </a:lnTo>
                    <a:lnTo>
                      <a:pt x="11729" y="1045"/>
                    </a:lnTo>
                    <a:lnTo>
                      <a:pt x="11751" y="1049"/>
                    </a:lnTo>
                    <a:lnTo>
                      <a:pt x="11778" y="1061"/>
                    </a:lnTo>
                    <a:lnTo>
                      <a:pt x="11778" y="1062"/>
                    </a:lnTo>
                    <a:lnTo>
                      <a:pt x="11779" y="1066"/>
                    </a:lnTo>
                    <a:lnTo>
                      <a:pt x="11781" y="1068"/>
                    </a:lnTo>
                    <a:lnTo>
                      <a:pt x="11805" y="1075"/>
                    </a:lnTo>
                    <a:lnTo>
                      <a:pt x="11806" y="1075"/>
                    </a:lnTo>
                    <a:lnTo>
                      <a:pt x="11813" y="1081"/>
                    </a:lnTo>
                    <a:lnTo>
                      <a:pt x="11826" y="1088"/>
                    </a:lnTo>
                    <a:lnTo>
                      <a:pt x="11831" y="1084"/>
                    </a:lnTo>
                    <a:lnTo>
                      <a:pt x="11844" y="1068"/>
                    </a:lnTo>
                    <a:lnTo>
                      <a:pt x="11826" y="1043"/>
                    </a:lnTo>
                    <a:lnTo>
                      <a:pt x="11822" y="1039"/>
                    </a:lnTo>
                    <a:lnTo>
                      <a:pt x="11822" y="1025"/>
                    </a:lnTo>
                    <a:lnTo>
                      <a:pt x="11824" y="1015"/>
                    </a:lnTo>
                    <a:lnTo>
                      <a:pt x="11824" y="1014"/>
                    </a:lnTo>
                    <a:lnTo>
                      <a:pt x="11811" y="991"/>
                    </a:lnTo>
                    <a:lnTo>
                      <a:pt x="11811" y="989"/>
                    </a:lnTo>
                    <a:lnTo>
                      <a:pt x="11791" y="982"/>
                    </a:lnTo>
                    <a:lnTo>
                      <a:pt x="11771" y="979"/>
                    </a:lnTo>
                    <a:lnTo>
                      <a:pt x="11769" y="979"/>
                    </a:lnTo>
                    <a:lnTo>
                      <a:pt x="11756" y="982"/>
                    </a:lnTo>
                    <a:lnTo>
                      <a:pt x="11753" y="983"/>
                    </a:lnTo>
                    <a:lnTo>
                      <a:pt x="11749" y="983"/>
                    </a:lnTo>
                    <a:lnTo>
                      <a:pt x="11742" y="982"/>
                    </a:lnTo>
                    <a:lnTo>
                      <a:pt x="11733" y="972"/>
                    </a:lnTo>
                    <a:lnTo>
                      <a:pt x="11729" y="965"/>
                    </a:lnTo>
                    <a:lnTo>
                      <a:pt x="11726" y="953"/>
                    </a:lnTo>
                    <a:lnTo>
                      <a:pt x="11706" y="918"/>
                    </a:lnTo>
                    <a:lnTo>
                      <a:pt x="11696" y="894"/>
                    </a:lnTo>
                    <a:lnTo>
                      <a:pt x="11694" y="891"/>
                    </a:lnTo>
                    <a:lnTo>
                      <a:pt x="11690" y="887"/>
                    </a:lnTo>
                    <a:lnTo>
                      <a:pt x="11686" y="884"/>
                    </a:lnTo>
                    <a:lnTo>
                      <a:pt x="11673" y="878"/>
                    </a:lnTo>
                    <a:lnTo>
                      <a:pt x="11648" y="880"/>
                    </a:lnTo>
                    <a:lnTo>
                      <a:pt x="11630" y="870"/>
                    </a:lnTo>
                    <a:lnTo>
                      <a:pt x="11628" y="870"/>
                    </a:lnTo>
                    <a:lnTo>
                      <a:pt x="11628" y="868"/>
                    </a:lnTo>
                    <a:lnTo>
                      <a:pt x="11625" y="859"/>
                    </a:lnTo>
                    <a:lnTo>
                      <a:pt x="11624" y="847"/>
                    </a:lnTo>
                    <a:lnTo>
                      <a:pt x="11624" y="845"/>
                    </a:lnTo>
                    <a:lnTo>
                      <a:pt x="11619" y="838"/>
                    </a:lnTo>
                    <a:lnTo>
                      <a:pt x="11617" y="836"/>
                    </a:lnTo>
                    <a:lnTo>
                      <a:pt x="11615" y="835"/>
                    </a:lnTo>
                    <a:lnTo>
                      <a:pt x="11612" y="832"/>
                    </a:lnTo>
                    <a:lnTo>
                      <a:pt x="11611" y="813"/>
                    </a:lnTo>
                    <a:lnTo>
                      <a:pt x="11625" y="704"/>
                    </a:lnTo>
                    <a:lnTo>
                      <a:pt x="11627" y="696"/>
                    </a:lnTo>
                    <a:lnTo>
                      <a:pt x="11632" y="661"/>
                    </a:lnTo>
                    <a:lnTo>
                      <a:pt x="11632" y="653"/>
                    </a:lnTo>
                    <a:lnTo>
                      <a:pt x="11638" y="622"/>
                    </a:lnTo>
                    <a:lnTo>
                      <a:pt x="11643" y="614"/>
                    </a:lnTo>
                    <a:lnTo>
                      <a:pt x="11643" y="612"/>
                    </a:lnTo>
                    <a:lnTo>
                      <a:pt x="11650" y="606"/>
                    </a:lnTo>
                    <a:lnTo>
                      <a:pt x="11654" y="605"/>
                    </a:lnTo>
                    <a:lnTo>
                      <a:pt x="11671" y="608"/>
                    </a:lnTo>
                    <a:lnTo>
                      <a:pt x="11670" y="611"/>
                    </a:lnTo>
                    <a:lnTo>
                      <a:pt x="11668" y="615"/>
                    </a:lnTo>
                    <a:lnTo>
                      <a:pt x="11667" y="619"/>
                    </a:lnTo>
                    <a:lnTo>
                      <a:pt x="11735" y="617"/>
                    </a:lnTo>
                    <a:lnTo>
                      <a:pt x="11753" y="601"/>
                    </a:lnTo>
                    <a:lnTo>
                      <a:pt x="11755" y="601"/>
                    </a:lnTo>
                    <a:lnTo>
                      <a:pt x="11758" y="602"/>
                    </a:lnTo>
                    <a:lnTo>
                      <a:pt x="11758" y="614"/>
                    </a:lnTo>
                    <a:lnTo>
                      <a:pt x="11769" y="630"/>
                    </a:lnTo>
                    <a:lnTo>
                      <a:pt x="11779" y="638"/>
                    </a:lnTo>
                    <a:lnTo>
                      <a:pt x="11781" y="637"/>
                    </a:lnTo>
                    <a:lnTo>
                      <a:pt x="11771" y="628"/>
                    </a:lnTo>
                    <a:lnTo>
                      <a:pt x="11766" y="618"/>
                    </a:lnTo>
                    <a:lnTo>
                      <a:pt x="11768" y="606"/>
                    </a:lnTo>
                    <a:lnTo>
                      <a:pt x="11768" y="602"/>
                    </a:lnTo>
                    <a:lnTo>
                      <a:pt x="11758" y="588"/>
                    </a:lnTo>
                    <a:lnTo>
                      <a:pt x="11745" y="588"/>
                    </a:lnTo>
                    <a:lnTo>
                      <a:pt x="11733" y="592"/>
                    </a:lnTo>
                    <a:lnTo>
                      <a:pt x="11732" y="591"/>
                    </a:lnTo>
                    <a:lnTo>
                      <a:pt x="11729" y="589"/>
                    </a:lnTo>
                    <a:lnTo>
                      <a:pt x="11722" y="582"/>
                    </a:lnTo>
                    <a:lnTo>
                      <a:pt x="11716" y="572"/>
                    </a:lnTo>
                    <a:lnTo>
                      <a:pt x="11712" y="570"/>
                    </a:lnTo>
                    <a:lnTo>
                      <a:pt x="11703" y="569"/>
                    </a:lnTo>
                    <a:lnTo>
                      <a:pt x="11699" y="569"/>
                    </a:lnTo>
                    <a:lnTo>
                      <a:pt x="11690" y="572"/>
                    </a:lnTo>
                    <a:lnTo>
                      <a:pt x="11689" y="573"/>
                    </a:lnTo>
                    <a:lnTo>
                      <a:pt x="11686" y="573"/>
                    </a:lnTo>
                    <a:lnTo>
                      <a:pt x="11674" y="552"/>
                    </a:lnTo>
                    <a:lnTo>
                      <a:pt x="11670" y="538"/>
                    </a:lnTo>
                    <a:lnTo>
                      <a:pt x="11666" y="529"/>
                    </a:lnTo>
                    <a:lnTo>
                      <a:pt x="11661" y="525"/>
                    </a:lnTo>
                    <a:lnTo>
                      <a:pt x="11658" y="525"/>
                    </a:lnTo>
                    <a:lnTo>
                      <a:pt x="11657" y="526"/>
                    </a:lnTo>
                    <a:lnTo>
                      <a:pt x="11654" y="528"/>
                    </a:lnTo>
                    <a:lnTo>
                      <a:pt x="11648" y="525"/>
                    </a:lnTo>
                    <a:lnTo>
                      <a:pt x="11645" y="522"/>
                    </a:lnTo>
                    <a:lnTo>
                      <a:pt x="11645" y="521"/>
                    </a:lnTo>
                    <a:lnTo>
                      <a:pt x="11644" y="519"/>
                    </a:lnTo>
                    <a:lnTo>
                      <a:pt x="11644" y="513"/>
                    </a:lnTo>
                    <a:lnTo>
                      <a:pt x="11645" y="508"/>
                    </a:lnTo>
                    <a:lnTo>
                      <a:pt x="11653" y="490"/>
                    </a:lnTo>
                    <a:lnTo>
                      <a:pt x="11668" y="407"/>
                    </a:lnTo>
                    <a:lnTo>
                      <a:pt x="11684" y="219"/>
                    </a:lnTo>
                    <a:lnTo>
                      <a:pt x="11689" y="200"/>
                    </a:lnTo>
                    <a:lnTo>
                      <a:pt x="11691" y="181"/>
                    </a:lnTo>
                    <a:lnTo>
                      <a:pt x="11694" y="172"/>
                    </a:lnTo>
                    <a:lnTo>
                      <a:pt x="11697" y="170"/>
                    </a:lnTo>
                    <a:lnTo>
                      <a:pt x="11699" y="165"/>
                    </a:lnTo>
                    <a:lnTo>
                      <a:pt x="11702" y="162"/>
                    </a:lnTo>
                    <a:lnTo>
                      <a:pt x="11704" y="161"/>
                    </a:lnTo>
                    <a:lnTo>
                      <a:pt x="11712" y="165"/>
                    </a:lnTo>
                    <a:lnTo>
                      <a:pt x="11715" y="171"/>
                    </a:lnTo>
                    <a:lnTo>
                      <a:pt x="11713" y="172"/>
                    </a:lnTo>
                    <a:lnTo>
                      <a:pt x="11712" y="171"/>
                    </a:lnTo>
                    <a:lnTo>
                      <a:pt x="11710" y="174"/>
                    </a:lnTo>
                    <a:lnTo>
                      <a:pt x="11710" y="175"/>
                    </a:lnTo>
                    <a:lnTo>
                      <a:pt x="11716" y="188"/>
                    </a:lnTo>
                    <a:lnTo>
                      <a:pt x="11720" y="193"/>
                    </a:lnTo>
                    <a:lnTo>
                      <a:pt x="11725" y="185"/>
                    </a:lnTo>
                    <a:lnTo>
                      <a:pt x="11736" y="193"/>
                    </a:lnTo>
                    <a:lnTo>
                      <a:pt x="11781" y="237"/>
                    </a:lnTo>
                    <a:lnTo>
                      <a:pt x="11782" y="239"/>
                    </a:lnTo>
                    <a:lnTo>
                      <a:pt x="11787" y="240"/>
                    </a:lnTo>
                    <a:lnTo>
                      <a:pt x="11792" y="240"/>
                    </a:lnTo>
                    <a:lnTo>
                      <a:pt x="11815" y="243"/>
                    </a:lnTo>
                    <a:lnTo>
                      <a:pt x="11818" y="243"/>
                    </a:lnTo>
                    <a:lnTo>
                      <a:pt x="11799" y="234"/>
                    </a:lnTo>
                    <a:lnTo>
                      <a:pt x="11795" y="233"/>
                    </a:lnTo>
                    <a:lnTo>
                      <a:pt x="11792" y="234"/>
                    </a:lnTo>
                    <a:lnTo>
                      <a:pt x="11789" y="234"/>
                    </a:lnTo>
                    <a:lnTo>
                      <a:pt x="11779" y="229"/>
                    </a:lnTo>
                    <a:lnTo>
                      <a:pt x="11772" y="221"/>
                    </a:lnTo>
                    <a:lnTo>
                      <a:pt x="11765" y="207"/>
                    </a:lnTo>
                    <a:lnTo>
                      <a:pt x="11752" y="172"/>
                    </a:lnTo>
                    <a:lnTo>
                      <a:pt x="11743" y="165"/>
                    </a:lnTo>
                    <a:lnTo>
                      <a:pt x="11735" y="162"/>
                    </a:lnTo>
                    <a:lnTo>
                      <a:pt x="11730" y="148"/>
                    </a:lnTo>
                    <a:lnTo>
                      <a:pt x="11730" y="147"/>
                    </a:lnTo>
                    <a:lnTo>
                      <a:pt x="11729" y="142"/>
                    </a:lnTo>
                    <a:lnTo>
                      <a:pt x="11729" y="141"/>
                    </a:lnTo>
                    <a:lnTo>
                      <a:pt x="11694" y="105"/>
                    </a:lnTo>
                    <a:lnTo>
                      <a:pt x="11687" y="86"/>
                    </a:lnTo>
                    <a:lnTo>
                      <a:pt x="11686" y="76"/>
                    </a:lnTo>
                    <a:lnTo>
                      <a:pt x="11686" y="74"/>
                    </a:lnTo>
                    <a:lnTo>
                      <a:pt x="11687" y="62"/>
                    </a:lnTo>
                    <a:close/>
                    <a:moveTo>
                      <a:pt x="5481" y="1936"/>
                    </a:moveTo>
                    <a:lnTo>
                      <a:pt x="5508" y="1945"/>
                    </a:lnTo>
                    <a:lnTo>
                      <a:pt x="5498" y="1956"/>
                    </a:lnTo>
                    <a:lnTo>
                      <a:pt x="5480" y="1962"/>
                    </a:lnTo>
                    <a:lnTo>
                      <a:pt x="5470" y="1978"/>
                    </a:lnTo>
                    <a:lnTo>
                      <a:pt x="5454" y="1992"/>
                    </a:lnTo>
                    <a:lnTo>
                      <a:pt x="5408" y="2005"/>
                    </a:lnTo>
                    <a:lnTo>
                      <a:pt x="5385" y="2002"/>
                    </a:lnTo>
                    <a:lnTo>
                      <a:pt x="5379" y="1998"/>
                    </a:lnTo>
                    <a:lnTo>
                      <a:pt x="5382" y="1981"/>
                    </a:lnTo>
                    <a:lnTo>
                      <a:pt x="5399" y="1968"/>
                    </a:lnTo>
                    <a:lnTo>
                      <a:pt x="5405" y="1958"/>
                    </a:lnTo>
                    <a:lnTo>
                      <a:pt x="5426" y="1954"/>
                    </a:lnTo>
                    <a:lnTo>
                      <a:pt x="5435" y="1954"/>
                    </a:lnTo>
                    <a:lnTo>
                      <a:pt x="5448" y="1951"/>
                    </a:lnTo>
                    <a:lnTo>
                      <a:pt x="5457" y="1946"/>
                    </a:lnTo>
                    <a:lnTo>
                      <a:pt x="5464" y="1939"/>
                    </a:lnTo>
                    <a:lnTo>
                      <a:pt x="5481" y="1936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5" name="Freeform 138">
                <a:extLst>
                  <a:ext uri="{FF2B5EF4-FFF2-40B4-BE49-F238E27FC236}">
                    <a16:creationId xmlns:a16="http://schemas.microsoft.com/office/drawing/2014/main" id="{58BF8743-6A41-4250-B9FD-F46C19580F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978"/>
                <a:ext cx="387" cy="140"/>
              </a:xfrm>
              <a:custGeom>
                <a:avLst/>
                <a:gdLst>
                  <a:gd name="T0" fmla="*/ 141 w 2708"/>
                  <a:gd name="T1" fmla="*/ 29 h 982"/>
                  <a:gd name="T2" fmla="*/ 102 w 2708"/>
                  <a:gd name="T3" fmla="*/ 65 h 982"/>
                  <a:gd name="T4" fmla="*/ 89 w 2708"/>
                  <a:gd name="T5" fmla="*/ 92 h 982"/>
                  <a:gd name="T6" fmla="*/ 73 w 2708"/>
                  <a:gd name="T7" fmla="*/ 141 h 982"/>
                  <a:gd name="T8" fmla="*/ 64 w 2708"/>
                  <a:gd name="T9" fmla="*/ 169 h 982"/>
                  <a:gd name="T10" fmla="*/ 61 w 2708"/>
                  <a:gd name="T11" fmla="*/ 150 h 982"/>
                  <a:gd name="T12" fmla="*/ 67 w 2708"/>
                  <a:gd name="T13" fmla="*/ 134 h 982"/>
                  <a:gd name="T14" fmla="*/ 38 w 2708"/>
                  <a:gd name="T15" fmla="*/ 128 h 982"/>
                  <a:gd name="T16" fmla="*/ 1 w 2708"/>
                  <a:gd name="T17" fmla="*/ 239 h 982"/>
                  <a:gd name="T18" fmla="*/ 81 w 2708"/>
                  <a:gd name="T19" fmla="*/ 396 h 982"/>
                  <a:gd name="T20" fmla="*/ 204 w 2708"/>
                  <a:gd name="T21" fmla="*/ 568 h 982"/>
                  <a:gd name="T22" fmla="*/ 218 w 2708"/>
                  <a:gd name="T23" fmla="*/ 644 h 982"/>
                  <a:gd name="T24" fmla="*/ 191 w 2708"/>
                  <a:gd name="T25" fmla="*/ 690 h 982"/>
                  <a:gd name="T26" fmla="*/ 258 w 2708"/>
                  <a:gd name="T27" fmla="*/ 722 h 982"/>
                  <a:gd name="T28" fmla="*/ 288 w 2708"/>
                  <a:gd name="T29" fmla="*/ 725 h 982"/>
                  <a:gd name="T30" fmla="*/ 369 w 2708"/>
                  <a:gd name="T31" fmla="*/ 643 h 982"/>
                  <a:gd name="T32" fmla="*/ 463 w 2708"/>
                  <a:gd name="T33" fmla="*/ 637 h 982"/>
                  <a:gd name="T34" fmla="*/ 553 w 2708"/>
                  <a:gd name="T35" fmla="*/ 636 h 982"/>
                  <a:gd name="T36" fmla="*/ 770 w 2708"/>
                  <a:gd name="T37" fmla="*/ 745 h 982"/>
                  <a:gd name="T38" fmla="*/ 825 w 2708"/>
                  <a:gd name="T39" fmla="*/ 758 h 982"/>
                  <a:gd name="T40" fmla="*/ 970 w 2708"/>
                  <a:gd name="T41" fmla="*/ 781 h 982"/>
                  <a:gd name="T42" fmla="*/ 1075 w 2708"/>
                  <a:gd name="T43" fmla="*/ 792 h 982"/>
                  <a:gd name="T44" fmla="*/ 1145 w 2708"/>
                  <a:gd name="T45" fmla="*/ 808 h 982"/>
                  <a:gd name="T46" fmla="*/ 1223 w 2708"/>
                  <a:gd name="T47" fmla="*/ 797 h 982"/>
                  <a:gd name="T48" fmla="*/ 1380 w 2708"/>
                  <a:gd name="T49" fmla="*/ 828 h 982"/>
                  <a:gd name="T50" fmla="*/ 1468 w 2708"/>
                  <a:gd name="T51" fmla="*/ 837 h 982"/>
                  <a:gd name="T52" fmla="*/ 1530 w 2708"/>
                  <a:gd name="T53" fmla="*/ 864 h 982"/>
                  <a:gd name="T54" fmla="*/ 1631 w 2708"/>
                  <a:gd name="T55" fmla="*/ 936 h 982"/>
                  <a:gd name="T56" fmla="*/ 1724 w 2708"/>
                  <a:gd name="T57" fmla="*/ 966 h 982"/>
                  <a:gd name="T58" fmla="*/ 1805 w 2708"/>
                  <a:gd name="T59" fmla="*/ 973 h 982"/>
                  <a:gd name="T60" fmla="*/ 1964 w 2708"/>
                  <a:gd name="T61" fmla="*/ 952 h 982"/>
                  <a:gd name="T62" fmla="*/ 2005 w 2708"/>
                  <a:gd name="T63" fmla="*/ 936 h 982"/>
                  <a:gd name="T64" fmla="*/ 2097 w 2708"/>
                  <a:gd name="T65" fmla="*/ 903 h 982"/>
                  <a:gd name="T66" fmla="*/ 2252 w 2708"/>
                  <a:gd name="T67" fmla="*/ 792 h 982"/>
                  <a:gd name="T68" fmla="*/ 2271 w 2708"/>
                  <a:gd name="T69" fmla="*/ 779 h 982"/>
                  <a:gd name="T70" fmla="*/ 2357 w 2708"/>
                  <a:gd name="T71" fmla="*/ 699 h 982"/>
                  <a:gd name="T72" fmla="*/ 2483 w 2708"/>
                  <a:gd name="T73" fmla="*/ 653 h 982"/>
                  <a:gd name="T74" fmla="*/ 2512 w 2708"/>
                  <a:gd name="T75" fmla="*/ 640 h 982"/>
                  <a:gd name="T76" fmla="*/ 2700 w 2708"/>
                  <a:gd name="T77" fmla="*/ 614 h 982"/>
                  <a:gd name="T78" fmla="*/ 2614 w 2708"/>
                  <a:gd name="T79" fmla="*/ 597 h 982"/>
                  <a:gd name="T80" fmla="*/ 2636 w 2708"/>
                  <a:gd name="T81" fmla="*/ 590 h 982"/>
                  <a:gd name="T82" fmla="*/ 2587 w 2708"/>
                  <a:gd name="T83" fmla="*/ 595 h 982"/>
                  <a:gd name="T84" fmla="*/ 2532 w 2708"/>
                  <a:gd name="T85" fmla="*/ 582 h 982"/>
                  <a:gd name="T86" fmla="*/ 2433 w 2708"/>
                  <a:gd name="T87" fmla="*/ 574 h 982"/>
                  <a:gd name="T88" fmla="*/ 2347 w 2708"/>
                  <a:gd name="T89" fmla="*/ 544 h 982"/>
                  <a:gd name="T90" fmla="*/ 2299 w 2708"/>
                  <a:gd name="T91" fmla="*/ 485 h 982"/>
                  <a:gd name="T92" fmla="*/ 2301 w 2708"/>
                  <a:gd name="T93" fmla="*/ 453 h 982"/>
                  <a:gd name="T94" fmla="*/ 2262 w 2708"/>
                  <a:gd name="T95" fmla="*/ 424 h 982"/>
                  <a:gd name="T96" fmla="*/ 2320 w 2708"/>
                  <a:gd name="T97" fmla="*/ 278 h 982"/>
                  <a:gd name="T98" fmla="*/ 2364 w 2708"/>
                  <a:gd name="T99" fmla="*/ 194 h 982"/>
                  <a:gd name="T100" fmla="*/ 2420 w 2708"/>
                  <a:gd name="T101" fmla="*/ 75 h 982"/>
                  <a:gd name="T102" fmla="*/ 2432 w 2708"/>
                  <a:gd name="T103" fmla="*/ 20 h 9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708" h="982">
                    <a:moveTo>
                      <a:pt x="2434" y="7"/>
                    </a:moveTo>
                    <a:lnTo>
                      <a:pt x="2436" y="0"/>
                    </a:lnTo>
                    <a:lnTo>
                      <a:pt x="132" y="0"/>
                    </a:lnTo>
                    <a:lnTo>
                      <a:pt x="133" y="7"/>
                    </a:lnTo>
                    <a:lnTo>
                      <a:pt x="141" y="29"/>
                    </a:lnTo>
                    <a:lnTo>
                      <a:pt x="141" y="79"/>
                    </a:lnTo>
                    <a:lnTo>
                      <a:pt x="139" y="79"/>
                    </a:lnTo>
                    <a:lnTo>
                      <a:pt x="122" y="74"/>
                    </a:lnTo>
                    <a:lnTo>
                      <a:pt x="109" y="65"/>
                    </a:lnTo>
                    <a:lnTo>
                      <a:pt x="102" y="65"/>
                    </a:lnTo>
                    <a:lnTo>
                      <a:pt x="99" y="66"/>
                    </a:lnTo>
                    <a:lnTo>
                      <a:pt x="99" y="68"/>
                    </a:lnTo>
                    <a:lnTo>
                      <a:pt x="96" y="76"/>
                    </a:lnTo>
                    <a:lnTo>
                      <a:pt x="90" y="87"/>
                    </a:lnTo>
                    <a:lnTo>
                      <a:pt x="89" y="92"/>
                    </a:lnTo>
                    <a:lnTo>
                      <a:pt x="86" y="95"/>
                    </a:lnTo>
                    <a:lnTo>
                      <a:pt x="81" y="104"/>
                    </a:lnTo>
                    <a:lnTo>
                      <a:pt x="77" y="114"/>
                    </a:lnTo>
                    <a:lnTo>
                      <a:pt x="77" y="121"/>
                    </a:lnTo>
                    <a:lnTo>
                      <a:pt x="73" y="141"/>
                    </a:lnTo>
                    <a:lnTo>
                      <a:pt x="64" y="154"/>
                    </a:lnTo>
                    <a:lnTo>
                      <a:pt x="63" y="161"/>
                    </a:lnTo>
                    <a:lnTo>
                      <a:pt x="63" y="164"/>
                    </a:lnTo>
                    <a:lnTo>
                      <a:pt x="64" y="166"/>
                    </a:lnTo>
                    <a:lnTo>
                      <a:pt x="64" y="169"/>
                    </a:lnTo>
                    <a:lnTo>
                      <a:pt x="63" y="169"/>
                    </a:lnTo>
                    <a:lnTo>
                      <a:pt x="61" y="167"/>
                    </a:lnTo>
                    <a:lnTo>
                      <a:pt x="58" y="163"/>
                    </a:lnTo>
                    <a:lnTo>
                      <a:pt x="60" y="153"/>
                    </a:lnTo>
                    <a:lnTo>
                      <a:pt x="61" y="150"/>
                    </a:lnTo>
                    <a:lnTo>
                      <a:pt x="64" y="148"/>
                    </a:lnTo>
                    <a:lnTo>
                      <a:pt x="66" y="150"/>
                    </a:lnTo>
                    <a:lnTo>
                      <a:pt x="73" y="140"/>
                    </a:lnTo>
                    <a:lnTo>
                      <a:pt x="70" y="136"/>
                    </a:lnTo>
                    <a:lnTo>
                      <a:pt x="67" y="134"/>
                    </a:lnTo>
                    <a:lnTo>
                      <a:pt x="64" y="131"/>
                    </a:lnTo>
                    <a:lnTo>
                      <a:pt x="58" y="128"/>
                    </a:lnTo>
                    <a:lnTo>
                      <a:pt x="47" y="125"/>
                    </a:lnTo>
                    <a:lnTo>
                      <a:pt x="44" y="127"/>
                    </a:lnTo>
                    <a:lnTo>
                      <a:pt x="38" y="128"/>
                    </a:lnTo>
                    <a:lnTo>
                      <a:pt x="27" y="136"/>
                    </a:lnTo>
                    <a:lnTo>
                      <a:pt x="12" y="157"/>
                    </a:lnTo>
                    <a:lnTo>
                      <a:pt x="9" y="166"/>
                    </a:lnTo>
                    <a:lnTo>
                      <a:pt x="0" y="226"/>
                    </a:lnTo>
                    <a:lnTo>
                      <a:pt x="1" y="239"/>
                    </a:lnTo>
                    <a:lnTo>
                      <a:pt x="3" y="246"/>
                    </a:lnTo>
                    <a:lnTo>
                      <a:pt x="45" y="327"/>
                    </a:lnTo>
                    <a:lnTo>
                      <a:pt x="53" y="340"/>
                    </a:lnTo>
                    <a:lnTo>
                      <a:pt x="57" y="345"/>
                    </a:lnTo>
                    <a:lnTo>
                      <a:pt x="81" y="396"/>
                    </a:lnTo>
                    <a:lnTo>
                      <a:pt x="100" y="417"/>
                    </a:lnTo>
                    <a:lnTo>
                      <a:pt x="129" y="464"/>
                    </a:lnTo>
                    <a:lnTo>
                      <a:pt x="130" y="467"/>
                    </a:lnTo>
                    <a:lnTo>
                      <a:pt x="132" y="469"/>
                    </a:lnTo>
                    <a:lnTo>
                      <a:pt x="204" y="568"/>
                    </a:lnTo>
                    <a:lnTo>
                      <a:pt x="214" y="591"/>
                    </a:lnTo>
                    <a:lnTo>
                      <a:pt x="221" y="631"/>
                    </a:lnTo>
                    <a:lnTo>
                      <a:pt x="221" y="634"/>
                    </a:lnTo>
                    <a:lnTo>
                      <a:pt x="220" y="639"/>
                    </a:lnTo>
                    <a:lnTo>
                      <a:pt x="218" y="644"/>
                    </a:lnTo>
                    <a:lnTo>
                      <a:pt x="213" y="653"/>
                    </a:lnTo>
                    <a:lnTo>
                      <a:pt x="200" y="666"/>
                    </a:lnTo>
                    <a:lnTo>
                      <a:pt x="194" y="663"/>
                    </a:lnTo>
                    <a:lnTo>
                      <a:pt x="191" y="666"/>
                    </a:lnTo>
                    <a:lnTo>
                      <a:pt x="191" y="690"/>
                    </a:lnTo>
                    <a:lnTo>
                      <a:pt x="192" y="699"/>
                    </a:lnTo>
                    <a:lnTo>
                      <a:pt x="214" y="696"/>
                    </a:lnTo>
                    <a:lnTo>
                      <a:pt x="233" y="709"/>
                    </a:lnTo>
                    <a:lnTo>
                      <a:pt x="255" y="719"/>
                    </a:lnTo>
                    <a:lnTo>
                      <a:pt x="258" y="722"/>
                    </a:lnTo>
                    <a:lnTo>
                      <a:pt x="260" y="727"/>
                    </a:lnTo>
                    <a:lnTo>
                      <a:pt x="260" y="729"/>
                    </a:lnTo>
                    <a:lnTo>
                      <a:pt x="262" y="729"/>
                    </a:lnTo>
                    <a:lnTo>
                      <a:pt x="286" y="726"/>
                    </a:lnTo>
                    <a:lnTo>
                      <a:pt x="288" y="725"/>
                    </a:lnTo>
                    <a:lnTo>
                      <a:pt x="300" y="706"/>
                    </a:lnTo>
                    <a:lnTo>
                      <a:pt x="319" y="689"/>
                    </a:lnTo>
                    <a:lnTo>
                      <a:pt x="336" y="668"/>
                    </a:lnTo>
                    <a:lnTo>
                      <a:pt x="359" y="647"/>
                    </a:lnTo>
                    <a:lnTo>
                      <a:pt x="369" y="643"/>
                    </a:lnTo>
                    <a:lnTo>
                      <a:pt x="392" y="643"/>
                    </a:lnTo>
                    <a:lnTo>
                      <a:pt x="419" y="649"/>
                    </a:lnTo>
                    <a:lnTo>
                      <a:pt x="441" y="647"/>
                    </a:lnTo>
                    <a:lnTo>
                      <a:pt x="444" y="646"/>
                    </a:lnTo>
                    <a:lnTo>
                      <a:pt x="463" y="637"/>
                    </a:lnTo>
                    <a:lnTo>
                      <a:pt x="477" y="633"/>
                    </a:lnTo>
                    <a:lnTo>
                      <a:pt x="500" y="634"/>
                    </a:lnTo>
                    <a:lnTo>
                      <a:pt x="504" y="636"/>
                    </a:lnTo>
                    <a:lnTo>
                      <a:pt x="518" y="637"/>
                    </a:lnTo>
                    <a:lnTo>
                      <a:pt x="553" y="636"/>
                    </a:lnTo>
                    <a:lnTo>
                      <a:pt x="589" y="641"/>
                    </a:lnTo>
                    <a:lnTo>
                      <a:pt x="612" y="649"/>
                    </a:lnTo>
                    <a:lnTo>
                      <a:pt x="647" y="684"/>
                    </a:lnTo>
                    <a:lnTo>
                      <a:pt x="744" y="738"/>
                    </a:lnTo>
                    <a:lnTo>
                      <a:pt x="770" y="745"/>
                    </a:lnTo>
                    <a:lnTo>
                      <a:pt x="771" y="746"/>
                    </a:lnTo>
                    <a:lnTo>
                      <a:pt x="794" y="752"/>
                    </a:lnTo>
                    <a:lnTo>
                      <a:pt x="799" y="752"/>
                    </a:lnTo>
                    <a:lnTo>
                      <a:pt x="823" y="758"/>
                    </a:lnTo>
                    <a:lnTo>
                      <a:pt x="825" y="758"/>
                    </a:lnTo>
                    <a:lnTo>
                      <a:pt x="879" y="769"/>
                    </a:lnTo>
                    <a:lnTo>
                      <a:pt x="895" y="774"/>
                    </a:lnTo>
                    <a:lnTo>
                      <a:pt x="904" y="774"/>
                    </a:lnTo>
                    <a:lnTo>
                      <a:pt x="944" y="781"/>
                    </a:lnTo>
                    <a:lnTo>
                      <a:pt x="970" y="781"/>
                    </a:lnTo>
                    <a:lnTo>
                      <a:pt x="986" y="784"/>
                    </a:lnTo>
                    <a:lnTo>
                      <a:pt x="1047" y="789"/>
                    </a:lnTo>
                    <a:lnTo>
                      <a:pt x="1059" y="788"/>
                    </a:lnTo>
                    <a:lnTo>
                      <a:pt x="1063" y="788"/>
                    </a:lnTo>
                    <a:lnTo>
                      <a:pt x="1075" y="792"/>
                    </a:lnTo>
                    <a:lnTo>
                      <a:pt x="1089" y="799"/>
                    </a:lnTo>
                    <a:lnTo>
                      <a:pt x="1098" y="802"/>
                    </a:lnTo>
                    <a:lnTo>
                      <a:pt x="1098" y="804"/>
                    </a:lnTo>
                    <a:lnTo>
                      <a:pt x="1102" y="805"/>
                    </a:lnTo>
                    <a:lnTo>
                      <a:pt x="1145" y="808"/>
                    </a:lnTo>
                    <a:lnTo>
                      <a:pt x="1154" y="807"/>
                    </a:lnTo>
                    <a:lnTo>
                      <a:pt x="1167" y="804"/>
                    </a:lnTo>
                    <a:lnTo>
                      <a:pt x="1173" y="804"/>
                    </a:lnTo>
                    <a:lnTo>
                      <a:pt x="1204" y="798"/>
                    </a:lnTo>
                    <a:lnTo>
                      <a:pt x="1223" y="797"/>
                    </a:lnTo>
                    <a:lnTo>
                      <a:pt x="1285" y="802"/>
                    </a:lnTo>
                    <a:lnTo>
                      <a:pt x="1321" y="810"/>
                    </a:lnTo>
                    <a:lnTo>
                      <a:pt x="1331" y="814"/>
                    </a:lnTo>
                    <a:lnTo>
                      <a:pt x="1378" y="828"/>
                    </a:lnTo>
                    <a:lnTo>
                      <a:pt x="1380" y="828"/>
                    </a:lnTo>
                    <a:lnTo>
                      <a:pt x="1387" y="831"/>
                    </a:lnTo>
                    <a:lnTo>
                      <a:pt x="1400" y="833"/>
                    </a:lnTo>
                    <a:lnTo>
                      <a:pt x="1450" y="833"/>
                    </a:lnTo>
                    <a:lnTo>
                      <a:pt x="1457" y="834"/>
                    </a:lnTo>
                    <a:lnTo>
                      <a:pt x="1468" y="837"/>
                    </a:lnTo>
                    <a:lnTo>
                      <a:pt x="1470" y="838"/>
                    </a:lnTo>
                    <a:lnTo>
                      <a:pt x="1503" y="851"/>
                    </a:lnTo>
                    <a:lnTo>
                      <a:pt x="1513" y="857"/>
                    </a:lnTo>
                    <a:lnTo>
                      <a:pt x="1528" y="863"/>
                    </a:lnTo>
                    <a:lnTo>
                      <a:pt x="1530" y="864"/>
                    </a:lnTo>
                    <a:lnTo>
                      <a:pt x="1561" y="884"/>
                    </a:lnTo>
                    <a:lnTo>
                      <a:pt x="1571" y="894"/>
                    </a:lnTo>
                    <a:lnTo>
                      <a:pt x="1597" y="910"/>
                    </a:lnTo>
                    <a:lnTo>
                      <a:pt x="1604" y="917"/>
                    </a:lnTo>
                    <a:lnTo>
                      <a:pt x="1631" y="936"/>
                    </a:lnTo>
                    <a:lnTo>
                      <a:pt x="1670" y="952"/>
                    </a:lnTo>
                    <a:lnTo>
                      <a:pt x="1711" y="960"/>
                    </a:lnTo>
                    <a:lnTo>
                      <a:pt x="1721" y="965"/>
                    </a:lnTo>
                    <a:lnTo>
                      <a:pt x="1723" y="965"/>
                    </a:lnTo>
                    <a:lnTo>
                      <a:pt x="1724" y="966"/>
                    </a:lnTo>
                    <a:lnTo>
                      <a:pt x="1757" y="982"/>
                    </a:lnTo>
                    <a:lnTo>
                      <a:pt x="1766" y="976"/>
                    </a:lnTo>
                    <a:lnTo>
                      <a:pt x="1768" y="975"/>
                    </a:lnTo>
                    <a:lnTo>
                      <a:pt x="1783" y="972"/>
                    </a:lnTo>
                    <a:lnTo>
                      <a:pt x="1805" y="973"/>
                    </a:lnTo>
                    <a:lnTo>
                      <a:pt x="1811" y="975"/>
                    </a:lnTo>
                    <a:lnTo>
                      <a:pt x="1888" y="972"/>
                    </a:lnTo>
                    <a:lnTo>
                      <a:pt x="1928" y="962"/>
                    </a:lnTo>
                    <a:lnTo>
                      <a:pt x="1930" y="960"/>
                    </a:lnTo>
                    <a:lnTo>
                      <a:pt x="1964" y="952"/>
                    </a:lnTo>
                    <a:lnTo>
                      <a:pt x="1974" y="952"/>
                    </a:lnTo>
                    <a:lnTo>
                      <a:pt x="1985" y="950"/>
                    </a:lnTo>
                    <a:lnTo>
                      <a:pt x="1986" y="949"/>
                    </a:lnTo>
                    <a:lnTo>
                      <a:pt x="1987" y="947"/>
                    </a:lnTo>
                    <a:lnTo>
                      <a:pt x="2005" y="936"/>
                    </a:lnTo>
                    <a:lnTo>
                      <a:pt x="2023" y="929"/>
                    </a:lnTo>
                    <a:lnTo>
                      <a:pt x="2044" y="924"/>
                    </a:lnTo>
                    <a:lnTo>
                      <a:pt x="2068" y="911"/>
                    </a:lnTo>
                    <a:lnTo>
                      <a:pt x="2090" y="904"/>
                    </a:lnTo>
                    <a:lnTo>
                      <a:pt x="2097" y="903"/>
                    </a:lnTo>
                    <a:lnTo>
                      <a:pt x="2135" y="886"/>
                    </a:lnTo>
                    <a:lnTo>
                      <a:pt x="2203" y="837"/>
                    </a:lnTo>
                    <a:lnTo>
                      <a:pt x="2209" y="834"/>
                    </a:lnTo>
                    <a:lnTo>
                      <a:pt x="2251" y="798"/>
                    </a:lnTo>
                    <a:lnTo>
                      <a:pt x="2252" y="792"/>
                    </a:lnTo>
                    <a:lnTo>
                      <a:pt x="2256" y="788"/>
                    </a:lnTo>
                    <a:lnTo>
                      <a:pt x="2256" y="787"/>
                    </a:lnTo>
                    <a:lnTo>
                      <a:pt x="2258" y="785"/>
                    </a:lnTo>
                    <a:lnTo>
                      <a:pt x="2263" y="782"/>
                    </a:lnTo>
                    <a:lnTo>
                      <a:pt x="2271" y="779"/>
                    </a:lnTo>
                    <a:lnTo>
                      <a:pt x="2274" y="776"/>
                    </a:lnTo>
                    <a:lnTo>
                      <a:pt x="2276" y="772"/>
                    </a:lnTo>
                    <a:lnTo>
                      <a:pt x="2284" y="762"/>
                    </a:lnTo>
                    <a:lnTo>
                      <a:pt x="2320" y="725"/>
                    </a:lnTo>
                    <a:lnTo>
                      <a:pt x="2357" y="699"/>
                    </a:lnTo>
                    <a:lnTo>
                      <a:pt x="2371" y="693"/>
                    </a:lnTo>
                    <a:lnTo>
                      <a:pt x="2381" y="691"/>
                    </a:lnTo>
                    <a:lnTo>
                      <a:pt x="2419" y="680"/>
                    </a:lnTo>
                    <a:lnTo>
                      <a:pt x="2430" y="680"/>
                    </a:lnTo>
                    <a:lnTo>
                      <a:pt x="2483" y="653"/>
                    </a:lnTo>
                    <a:lnTo>
                      <a:pt x="2488" y="652"/>
                    </a:lnTo>
                    <a:lnTo>
                      <a:pt x="2493" y="650"/>
                    </a:lnTo>
                    <a:lnTo>
                      <a:pt x="2504" y="644"/>
                    </a:lnTo>
                    <a:lnTo>
                      <a:pt x="2508" y="643"/>
                    </a:lnTo>
                    <a:lnTo>
                      <a:pt x="2512" y="640"/>
                    </a:lnTo>
                    <a:lnTo>
                      <a:pt x="2669" y="637"/>
                    </a:lnTo>
                    <a:lnTo>
                      <a:pt x="2708" y="630"/>
                    </a:lnTo>
                    <a:lnTo>
                      <a:pt x="2706" y="621"/>
                    </a:lnTo>
                    <a:lnTo>
                      <a:pt x="2706" y="614"/>
                    </a:lnTo>
                    <a:lnTo>
                      <a:pt x="2700" y="614"/>
                    </a:lnTo>
                    <a:lnTo>
                      <a:pt x="2646" y="618"/>
                    </a:lnTo>
                    <a:lnTo>
                      <a:pt x="2638" y="620"/>
                    </a:lnTo>
                    <a:lnTo>
                      <a:pt x="2625" y="614"/>
                    </a:lnTo>
                    <a:lnTo>
                      <a:pt x="2614" y="601"/>
                    </a:lnTo>
                    <a:lnTo>
                      <a:pt x="2614" y="597"/>
                    </a:lnTo>
                    <a:lnTo>
                      <a:pt x="2617" y="591"/>
                    </a:lnTo>
                    <a:lnTo>
                      <a:pt x="2618" y="590"/>
                    </a:lnTo>
                    <a:lnTo>
                      <a:pt x="2621" y="588"/>
                    </a:lnTo>
                    <a:lnTo>
                      <a:pt x="2627" y="588"/>
                    </a:lnTo>
                    <a:lnTo>
                      <a:pt x="2636" y="590"/>
                    </a:lnTo>
                    <a:lnTo>
                      <a:pt x="2661" y="591"/>
                    </a:lnTo>
                    <a:lnTo>
                      <a:pt x="2638" y="585"/>
                    </a:lnTo>
                    <a:lnTo>
                      <a:pt x="2615" y="584"/>
                    </a:lnTo>
                    <a:lnTo>
                      <a:pt x="2611" y="588"/>
                    </a:lnTo>
                    <a:lnTo>
                      <a:pt x="2587" y="595"/>
                    </a:lnTo>
                    <a:lnTo>
                      <a:pt x="2558" y="588"/>
                    </a:lnTo>
                    <a:lnTo>
                      <a:pt x="2547" y="584"/>
                    </a:lnTo>
                    <a:lnTo>
                      <a:pt x="2542" y="584"/>
                    </a:lnTo>
                    <a:lnTo>
                      <a:pt x="2540" y="582"/>
                    </a:lnTo>
                    <a:lnTo>
                      <a:pt x="2532" y="582"/>
                    </a:lnTo>
                    <a:lnTo>
                      <a:pt x="2512" y="580"/>
                    </a:lnTo>
                    <a:lnTo>
                      <a:pt x="2506" y="577"/>
                    </a:lnTo>
                    <a:lnTo>
                      <a:pt x="2469" y="578"/>
                    </a:lnTo>
                    <a:lnTo>
                      <a:pt x="2465" y="580"/>
                    </a:lnTo>
                    <a:lnTo>
                      <a:pt x="2433" y="574"/>
                    </a:lnTo>
                    <a:lnTo>
                      <a:pt x="2434" y="565"/>
                    </a:lnTo>
                    <a:lnTo>
                      <a:pt x="2401" y="557"/>
                    </a:lnTo>
                    <a:lnTo>
                      <a:pt x="2400" y="558"/>
                    </a:lnTo>
                    <a:lnTo>
                      <a:pt x="2349" y="545"/>
                    </a:lnTo>
                    <a:lnTo>
                      <a:pt x="2347" y="544"/>
                    </a:lnTo>
                    <a:lnTo>
                      <a:pt x="2320" y="510"/>
                    </a:lnTo>
                    <a:lnTo>
                      <a:pt x="2299" y="495"/>
                    </a:lnTo>
                    <a:lnTo>
                      <a:pt x="2298" y="490"/>
                    </a:lnTo>
                    <a:lnTo>
                      <a:pt x="2298" y="489"/>
                    </a:lnTo>
                    <a:lnTo>
                      <a:pt x="2299" y="485"/>
                    </a:lnTo>
                    <a:lnTo>
                      <a:pt x="2305" y="469"/>
                    </a:lnTo>
                    <a:lnTo>
                      <a:pt x="2305" y="466"/>
                    </a:lnTo>
                    <a:lnTo>
                      <a:pt x="2304" y="459"/>
                    </a:lnTo>
                    <a:lnTo>
                      <a:pt x="2302" y="456"/>
                    </a:lnTo>
                    <a:lnTo>
                      <a:pt x="2301" y="453"/>
                    </a:lnTo>
                    <a:lnTo>
                      <a:pt x="2294" y="446"/>
                    </a:lnTo>
                    <a:lnTo>
                      <a:pt x="2268" y="433"/>
                    </a:lnTo>
                    <a:lnTo>
                      <a:pt x="2266" y="433"/>
                    </a:lnTo>
                    <a:lnTo>
                      <a:pt x="2263" y="427"/>
                    </a:lnTo>
                    <a:lnTo>
                      <a:pt x="2262" y="424"/>
                    </a:lnTo>
                    <a:lnTo>
                      <a:pt x="2261" y="417"/>
                    </a:lnTo>
                    <a:lnTo>
                      <a:pt x="2261" y="416"/>
                    </a:lnTo>
                    <a:lnTo>
                      <a:pt x="2263" y="401"/>
                    </a:lnTo>
                    <a:lnTo>
                      <a:pt x="2268" y="384"/>
                    </a:lnTo>
                    <a:lnTo>
                      <a:pt x="2320" y="278"/>
                    </a:lnTo>
                    <a:lnTo>
                      <a:pt x="2330" y="252"/>
                    </a:lnTo>
                    <a:lnTo>
                      <a:pt x="2333" y="247"/>
                    </a:lnTo>
                    <a:lnTo>
                      <a:pt x="2335" y="240"/>
                    </a:lnTo>
                    <a:lnTo>
                      <a:pt x="2360" y="198"/>
                    </a:lnTo>
                    <a:lnTo>
                      <a:pt x="2364" y="194"/>
                    </a:lnTo>
                    <a:lnTo>
                      <a:pt x="2394" y="137"/>
                    </a:lnTo>
                    <a:lnTo>
                      <a:pt x="2397" y="128"/>
                    </a:lnTo>
                    <a:lnTo>
                      <a:pt x="2407" y="111"/>
                    </a:lnTo>
                    <a:lnTo>
                      <a:pt x="2420" y="78"/>
                    </a:lnTo>
                    <a:lnTo>
                      <a:pt x="2420" y="75"/>
                    </a:lnTo>
                    <a:lnTo>
                      <a:pt x="2416" y="69"/>
                    </a:lnTo>
                    <a:lnTo>
                      <a:pt x="2417" y="56"/>
                    </a:lnTo>
                    <a:lnTo>
                      <a:pt x="2420" y="45"/>
                    </a:lnTo>
                    <a:lnTo>
                      <a:pt x="2432" y="25"/>
                    </a:lnTo>
                    <a:lnTo>
                      <a:pt x="2432" y="20"/>
                    </a:lnTo>
                    <a:lnTo>
                      <a:pt x="2433" y="16"/>
                    </a:lnTo>
                    <a:lnTo>
                      <a:pt x="2434" y="7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6" name="Freeform 139">
                <a:extLst>
                  <a:ext uri="{FF2B5EF4-FFF2-40B4-BE49-F238E27FC236}">
                    <a16:creationId xmlns:a16="http://schemas.microsoft.com/office/drawing/2014/main" id="{A5ABA665-FCAC-4DEC-B3A6-AA6CEE590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5" y="649"/>
                <a:ext cx="2" cy="3"/>
              </a:xfrm>
              <a:custGeom>
                <a:avLst/>
                <a:gdLst>
                  <a:gd name="T0" fmla="*/ 15 w 15"/>
                  <a:gd name="T1" fmla="*/ 4 h 24"/>
                  <a:gd name="T2" fmla="*/ 13 w 15"/>
                  <a:gd name="T3" fmla="*/ 3 h 24"/>
                  <a:gd name="T4" fmla="*/ 13 w 15"/>
                  <a:gd name="T5" fmla="*/ 1 h 24"/>
                  <a:gd name="T6" fmla="*/ 12 w 15"/>
                  <a:gd name="T7" fmla="*/ 0 h 24"/>
                  <a:gd name="T8" fmla="*/ 8 w 15"/>
                  <a:gd name="T9" fmla="*/ 0 h 24"/>
                  <a:gd name="T10" fmla="*/ 8 w 15"/>
                  <a:gd name="T11" fmla="*/ 3 h 24"/>
                  <a:gd name="T12" fmla="*/ 0 w 15"/>
                  <a:gd name="T13" fmla="*/ 24 h 24"/>
                  <a:gd name="T14" fmla="*/ 10 w 15"/>
                  <a:gd name="T15" fmla="*/ 24 h 24"/>
                  <a:gd name="T16" fmla="*/ 12 w 15"/>
                  <a:gd name="T17" fmla="*/ 21 h 24"/>
                  <a:gd name="T18" fmla="*/ 12 w 15"/>
                  <a:gd name="T19" fmla="*/ 17 h 24"/>
                  <a:gd name="T20" fmla="*/ 13 w 15"/>
                  <a:gd name="T21" fmla="*/ 15 h 24"/>
                  <a:gd name="T22" fmla="*/ 13 w 15"/>
                  <a:gd name="T23" fmla="*/ 14 h 24"/>
                  <a:gd name="T24" fmla="*/ 15 w 15"/>
                  <a:gd name="T25" fmla="*/ 7 h 24"/>
                  <a:gd name="T26" fmla="*/ 15 w 15"/>
                  <a:gd name="T27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" h="24">
                    <a:moveTo>
                      <a:pt x="15" y="4"/>
                    </a:moveTo>
                    <a:lnTo>
                      <a:pt x="13" y="3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3"/>
                    </a:lnTo>
                    <a:lnTo>
                      <a:pt x="0" y="24"/>
                    </a:lnTo>
                    <a:lnTo>
                      <a:pt x="10" y="24"/>
                    </a:lnTo>
                    <a:lnTo>
                      <a:pt x="12" y="21"/>
                    </a:lnTo>
                    <a:lnTo>
                      <a:pt x="12" y="17"/>
                    </a:lnTo>
                    <a:lnTo>
                      <a:pt x="13" y="15"/>
                    </a:lnTo>
                    <a:lnTo>
                      <a:pt x="13" y="14"/>
                    </a:lnTo>
                    <a:lnTo>
                      <a:pt x="15" y="7"/>
                    </a:lnTo>
                    <a:lnTo>
                      <a:pt x="15" y="4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7" name="Freeform 140">
                <a:extLst>
                  <a:ext uri="{FF2B5EF4-FFF2-40B4-BE49-F238E27FC236}">
                    <a16:creationId xmlns:a16="http://schemas.microsoft.com/office/drawing/2014/main" id="{1276C02B-E385-42D9-BA86-07859DFAF5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204" y="978"/>
                <a:ext cx="927" cy="325"/>
              </a:xfrm>
              <a:custGeom>
                <a:avLst/>
                <a:gdLst>
                  <a:gd name="T0" fmla="*/ 1733 w 6485"/>
                  <a:gd name="T1" fmla="*/ 2162 h 2277"/>
                  <a:gd name="T2" fmla="*/ 1903 w 6485"/>
                  <a:gd name="T3" fmla="*/ 2140 h 2277"/>
                  <a:gd name="T4" fmla="*/ 2105 w 6485"/>
                  <a:gd name="T5" fmla="*/ 2046 h 2277"/>
                  <a:gd name="T6" fmla="*/ 2195 w 6485"/>
                  <a:gd name="T7" fmla="*/ 2067 h 2277"/>
                  <a:gd name="T8" fmla="*/ 2271 w 6485"/>
                  <a:gd name="T9" fmla="*/ 1981 h 2277"/>
                  <a:gd name="T10" fmla="*/ 2314 w 6485"/>
                  <a:gd name="T11" fmla="*/ 2086 h 2277"/>
                  <a:gd name="T12" fmla="*/ 2342 w 6485"/>
                  <a:gd name="T13" fmla="*/ 2261 h 2277"/>
                  <a:gd name="T14" fmla="*/ 2441 w 6485"/>
                  <a:gd name="T15" fmla="*/ 2135 h 2277"/>
                  <a:gd name="T16" fmla="*/ 2491 w 6485"/>
                  <a:gd name="T17" fmla="*/ 2253 h 2277"/>
                  <a:gd name="T18" fmla="*/ 2507 w 6485"/>
                  <a:gd name="T19" fmla="*/ 2145 h 2277"/>
                  <a:gd name="T20" fmla="*/ 2624 w 6485"/>
                  <a:gd name="T21" fmla="*/ 2072 h 2277"/>
                  <a:gd name="T22" fmla="*/ 2826 w 6485"/>
                  <a:gd name="T23" fmla="*/ 2113 h 2277"/>
                  <a:gd name="T24" fmla="*/ 2865 w 6485"/>
                  <a:gd name="T25" fmla="*/ 2169 h 2277"/>
                  <a:gd name="T26" fmla="*/ 2984 w 6485"/>
                  <a:gd name="T27" fmla="*/ 2140 h 2277"/>
                  <a:gd name="T28" fmla="*/ 2990 w 6485"/>
                  <a:gd name="T29" fmla="*/ 1893 h 2277"/>
                  <a:gd name="T30" fmla="*/ 3119 w 6485"/>
                  <a:gd name="T31" fmla="*/ 1775 h 2277"/>
                  <a:gd name="T32" fmla="*/ 3197 w 6485"/>
                  <a:gd name="T33" fmla="*/ 1830 h 2277"/>
                  <a:gd name="T34" fmla="*/ 3239 w 6485"/>
                  <a:gd name="T35" fmla="*/ 1873 h 2277"/>
                  <a:gd name="T36" fmla="*/ 3433 w 6485"/>
                  <a:gd name="T37" fmla="*/ 1793 h 2277"/>
                  <a:gd name="T38" fmla="*/ 3597 w 6485"/>
                  <a:gd name="T39" fmla="*/ 1731 h 2277"/>
                  <a:gd name="T40" fmla="*/ 3578 w 6485"/>
                  <a:gd name="T41" fmla="*/ 1909 h 2277"/>
                  <a:gd name="T42" fmla="*/ 3700 w 6485"/>
                  <a:gd name="T43" fmla="*/ 1778 h 2277"/>
                  <a:gd name="T44" fmla="*/ 3825 w 6485"/>
                  <a:gd name="T45" fmla="*/ 1752 h 2277"/>
                  <a:gd name="T46" fmla="*/ 3818 w 6485"/>
                  <a:gd name="T47" fmla="*/ 1869 h 2277"/>
                  <a:gd name="T48" fmla="*/ 3768 w 6485"/>
                  <a:gd name="T49" fmla="*/ 2003 h 2277"/>
                  <a:gd name="T50" fmla="*/ 3877 w 6485"/>
                  <a:gd name="T51" fmla="*/ 1880 h 2277"/>
                  <a:gd name="T52" fmla="*/ 3890 w 6485"/>
                  <a:gd name="T53" fmla="*/ 1952 h 2277"/>
                  <a:gd name="T54" fmla="*/ 4018 w 6485"/>
                  <a:gd name="T55" fmla="*/ 2028 h 2277"/>
                  <a:gd name="T56" fmla="*/ 4031 w 6485"/>
                  <a:gd name="T57" fmla="*/ 2132 h 2277"/>
                  <a:gd name="T58" fmla="*/ 4135 w 6485"/>
                  <a:gd name="T59" fmla="*/ 2260 h 2277"/>
                  <a:gd name="T60" fmla="*/ 6340 w 6485"/>
                  <a:gd name="T61" fmla="*/ 2166 h 2277"/>
                  <a:gd name="T62" fmla="*/ 6323 w 6485"/>
                  <a:gd name="T63" fmla="*/ 1971 h 2277"/>
                  <a:gd name="T64" fmla="*/ 6386 w 6485"/>
                  <a:gd name="T65" fmla="*/ 1823 h 2277"/>
                  <a:gd name="T66" fmla="*/ 6389 w 6485"/>
                  <a:gd name="T67" fmla="*/ 1618 h 2277"/>
                  <a:gd name="T68" fmla="*/ 6480 w 6485"/>
                  <a:gd name="T69" fmla="*/ 1543 h 2277"/>
                  <a:gd name="T70" fmla="*/ 6378 w 6485"/>
                  <a:gd name="T71" fmla="*/ 1515 h 2277"/>
                  <a:gd name="T72" fmla="*/ 6338 w 6485"/>
                  <a:gd name="T73" fmla="*/ 1422 h 2277"/>
                  <a:gd name="T74" fmla="*/ 6348 w 6485"/>
                  <a:gd name="T75" fmla="*/ 1117 h 2277"/>
                  <a:gd name="T76" fmla="*/ 6319 w 6485"/>
                  <a:gd name="T77" fmla="*/ 1006 h 2277"/>
                  <a:gd name="T78" fmla="*/ 6253 w 6485"/>
                  <a:gd name="T79" fmla="*/ 897 h 2277"/>
                  <a:gd name="T80" fmla="*/ 6224 w 6485"/>
                  <a:gd name="T81" fmla="*/ 840 h 2277"/>
                  <a:gd name="T82" fmla="*/ 6175 w 6485"/>
                  <a:gd name="T83" fmla="*/ 749 h 2277"/>
                  <a:gd name="T84" fmla="*/ 6089 w 6485"/>
                  <a:gd name="T85" fmla="*/ 606 h 2277"/>
                  <a:gd name="T86" fmla="*/ 5997 w 6485"/>
                  <a:gd name="T87" fmla="*/ 363 h 2277"/>
                  <a:gd name="T88" fmla="*/ 5945 w 6485"/>
                  <a:gd name="T89" fmla="*/ 253 h 2277"/>
                  <a:gd name="T90" fmla="*/ 1070 w 6485"/>
                  <a:gd name="T91" fmla="*/ 2263 h 2277"/>
                  <a:gd name="T92" fmla="*/ 1234 w 6485"/>
                  <a:gd name="T93" fmla="*/ 2235 h 2277"/>
                  <a:gd name="T94" fmla="*/ 1360 w 6485"/>
                  <a:gd name="T95" fmla="*/ 2230 h 2277"/>
                  <a:gd name="T96" fmla="*/ 1304 w 6485"/>
                  <a:gd name="T97" fmla="*/ 2163 h 2277"/>
                  <a:gd name="T98" fmla="*/ 1409 w 6485"/>
                  <a:gd name="T99" fmla="*/ 2165 h 2277"/>
                  <a:gd name="T100" fmla="*/ 1529 w 6485"/>
                  <a:gd name="T101" fmla="*/ 2099 h 2277"/>
                  <a:gd name="T102" fmla="*/ 3950 w 6485"/>
                  <a:gd name="T103" fmla="*/ 1790 h 2277"/>
                  <a:gd name="T104" fmla="*/ 2297 w 6485"/>
                  <a:gd name="T105" fmla="*/ 1948 h 2277"/>
                  <a:gd name="T106" fmla="*/ 4860 w 6485"/>
                  <a:gd name="T107" fmla="*/ 198 h 2277"/>
                  <a:gd name="T108" fmla="*/ 4818 w 6485"/>
                  <a:gd name="T109" fmla="*/ 389 h 2277"/>
                  <a:gd name="T110" fmla="*/ 4675 w 6485"/>
                  <a:gd name="T111" fmla="*/ 293 h 2277"/>
                  <a:gd name="T112" fmla="*/ 5633 w 6485"/>
                  <a:gd name="T113" fmla="*/ 1035 h 2277"/>
                  <a:gd name="T114" fmla="*/ 5402 w 6485"/>
                  <a:gd name="T115" fmla="*/ 1038 h 2277"/>
                  <a:gd name="T116" fmla="*/ 5308 w 6485"/>
                  <a:gd name="T117" fmla="*/ 937 h 2277"/>
                  <a:gd name="T118" fmla="*/ 5535 w 6485"/>
                  <a:gd name="T119" fmla="*/ 876 h 2277"/>
                  <a:gd name="T120" fmla="*/ 5094 w 6485"/>
                  <a:gd name="T121" fmla="*/ 404 h 2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485" h="2277">
                    <a:moveTo>
                      <a:pt x="1633" y="2076"/>
                    </a:moveTo>
                    <a:lnTo>
                      <a:pt x="1649" y="2069"/>
                    </a:lnTo>
                    <a:lnTo>
                      <a:pt x="1676" y="2052"/>
                    </a:lnTo>
                    <a:lnTo>
                      <a:pt x="1678" y="2052"/>
                    </a:lnTo>
                    <a:lnTo>
                      <a:pt x="1685" y="2050"/>
                    </a:lnTo>
                    <a:lnTo>
                      <a:pt x="1697" y="2052"/>
                    </a:lnTo>
                    <a:lnTo>
                      <a:pt x="1711" y="2057"/>
                    </a:lnTo>
                    <a:lnTo>
                      <a:pt x="1717" y="2060"/>
                    </a:lnTo>
                    <a:lnTo>
                      <a:pt x="1715" y="2062"/>
                    </a:lnTo>
                    <a:lnTo>
                      <a:pt x="1714" y="2066"/>
                    </a:lnTo>
                    <a:lnTo>
                      <a:pt x="1725" y="2077"/>
                    </a:lnTo>
                    <a:lnTo>
                      <a:pt x="1738" y="2076"/>
                    </a:lnTo>
                    <a:lnTo>
                      <a:pt x="1757" y="2087"/>
                    </a:lnTo>
                    <a:lnTo>
                      <a:pt x="1765" y="2101"/>
                    </a:lnTo>
                    <a:lnTo>
                      <a:pt x="1749" y="2123"/>
                    </a:lnTo>
                    <a:lnTo>
                      <a:pt x="1734" y="2130"/>
                    </a:lnTo>
                    <a:lnTo>
                      <a:pt x="1725" y="2136"/>
                    </a:lnTo>
                    <a:lnTo>
                      <a:pt x="1725" y="2155"/>
                    </a:lnTo>
                    <a:lnTo>
                      <a:pt x="1730" y="2159"/>
                    </a:lnTo>
                    <a:lnTo>
                      <a:pt x="1733" y="2162"/>
                    </a:lnTo>
                    <a:lnTo>
                      <a:pt x="1748" y="2169"/>
                    </a:lnTo>
                    <a:lnTo>
                      <a:pt x="1757" y="2171"/>
                    </a:lnTo>
                    <a:lnTo>
                      <a:pt x="1762" y="2162"/>
                    </a:lnTo>
                    <a:lnTo>
                      <a:pt x="1798" y="2132"/>
                    </a:lnTo>
                    <a:lnTo>
                      <a:pt x="1813" y="2132"/>
                    </a:lnTo>
                    <a:lnTo>
                      <a:pt x="1839" y="2135"/>
                    </a:lnTo>
                    <a:lnTo>
                      <a:pt x="1859" y="2135"/>
                    </a:lnTo>
                    <a:lnTo>
                      <a:pt x="1867" y="2132"/>
                    </a:lnTo>
                    <a:lnTo>
                      <a:pt x="1876" y="2127"/>
                    </a:lnTo>
                    <a:lnTo>
                      <a:pt x="1883" y="2123"/>
                    </a:lnTo>
                    <a:lnTo>
                      <a:pt x="1885" y="2123"/>
                    </a:lnTo>
                    <a:lnTo>
                      <a:pt x="1885" y="2127"/>
                    </a:lnTo>
                    <a:lnTo>
                      <a:pt x="1883" y="2129"/>
                    </a:lnTo>
                    <a:lnTo>
                      <a:pt x="1880" y="2127"/>
                    </a:lnTo>
                    <a:lnTo>
                      <a:pt x="1876" y="2127"/>
                    </a:lnTo>
                    <a:lnTo>
                      <a:pt x="1865" y="2135"/>
                    </a:lnTo>
                    <a:lnTo>
                      <a:pt x="1866" y="2137"/>
                    </a:lnTo>
                    <a:lnTo>
                      <a:pt x="1888" y="2142"/>
                    </a:lnTo>
                    <a:lnTo>
                      <a:pt x="1896" y="2142"/>
                    </a:lnTo>
                    <a:lnTo>
                      <a:pt x="1903" y="2140"/>
                    </a:lnTo>
                    <a:lnTo>
                      <a:pt x="1906" y="2140"/>
                    </a:lnTo>
                    <a:lnTo>
                      <a:pt x="1932" y="2137"/>
                    </a:lnTo>
                    <a:lnTo>
                      <a:pt x="1926" y="2129"/>
                    </a:lnTo>
                    <a:lnTo>
                      <a:pt x="1925" y="2126"/>
                    </a:lnTo>
                    <a:lnTo>
                      <a:pt x="1919" y="2125"/>
                    </a:lnTo>
                    <a:lnTo>
                      <a:pt x="1908" y="2122"/>
                    </a:lnTo>
                    <a:lnTo>
                      <a:pt x="1901" y="2116"/>
                    </a:lnTo>
                    <a:lnTo>
                      <a:pt x="1898" y="2110"/>
                    </a:lnTo>
                    <a:lnTo>
                      <a:pt x="1903" y="2099"/>
                    </a:lnTo>
                    <a:lnTo>
                      <a:pt x="1911" y="2090"/>
                    </a:lnTo>
                    <a:lnTo>
                      <a:pt x="1929" y="2075"/>
                    </a:lnTo>
                    <a:lnTo>
                      <a:pt x="1944" y="2059"/>
                    </a:lnTo>
                    <a:lnTo>
                      <a:pt x="1951" y="2053"/>
                    </a:lnTo>
                    <a:lnTo>
                      <a:pt x="1960" y="2054"/>
                    </a:lnTo>
                    <a:lnTo>
                      <a:pt x="1982" y="2052"/>
                    </a:lnTo>
                    <a:lnTo>
                      <a:pt x="2010" y="2044"/>
                    </a:lnTo>
                    <a:lnTo>
                      <a:pt x="2017" y="2041"/>
                    </a:lnTo>
                    <a:lnTo>
                      <a:pt x="2084" y="2041"/>
                    </a:lnTo>
                    <a:lnTo>
                      <a:pt x="2093" y="2044"/>
                    </a:lnTo>
                    <a:lnTo>
                      <a:pt x="2105" y="2046"/>
                    </a:lnTo>
                    <a:lnTo>
                      <a:pt x="2107" y="2047"/>
                    </a:lnTo>
                    <a:lnTo>
                      <a:pt x="2115" y="2056"/>
                    </a:lnTo>
                    <a:lnTo>
                      <a:pt x="2123" y="2054"/>
                    </a:lnTo>
                    <a:lnTo>
                      <a:pt x="2132" y="2053"/>
                    </a:lnTo>
                    <a:lnTo>
                      <a:pt x="2136" y="2064"/>
                    </a:lnTo>
                    <a:lnTo>
                      <a:pt x="2148" y="2077"/>
                    </a:lnTo>
                    <a:lnTo>
                      <a:pt x="2165" y="2112"/>
                    </a:lnTo>
                    <a:lnTo>
                      <a:pt x="2165" y="2114"/>
                    </a:lnTo>
                    <a:lnTo>
                      <a:pt x="2168" y="2110"/>
                    </a:lnTo>
                    <a:lnTo>
                      <a:pt x="2168" y="2100"/>
                    </a:lnTo>
                    <a:lnTo>
                      <a:pt x="2164" y="2091"/>
                    </a:lnTo>
                    <a:lnTo>
                      <a:pt x="2154" y="2079"/>
                    </a:lnTo>
                    <a:lnTo>
                      <a:pt x="2154" y="2077"/>
                    </a:lnTo>
                    <a:lnTo>
                      <a:pt x="2155" y="2072"/>
                    </a:lnTo>
                    <a:lnTo>
                      <a:pt x="2155" y="2070"/>
                    </a:lnTo>
                    <a:lnTo>
                      <a:pt x="2158" y="2070"/>
                    </a:lnTo>
                    <a:lnTo>
                      <a:pt x="2167" y="2072"/>
                    </a:lnTo>
                    <a:lnTo>
                      <a:pt x="2179" y="2073"/>
                    </a:lnTo>
                    <a:lnTo>
                      <a:pt x="2201" y="2072"/>
                    </a:lnTo>
                    <a:lnTo>
                      <a:pt x="2195" y="2067"/>
                    </a:lnTo>
                    <a:lnTo>
                      <a:pt x="2190" y="2067"/>
                    </a:lnTo>
                    <a:lnTo>
                      <a:pt x="2184" y="2069"/>
                    </a:lnTo>
                    <a:lnTo>
                      <a:pt x="2179" y="2070"/>
                    </a:lnTo>
                    <a:lnTo>
                      <a:pt x="2175" y="2072"/>
                    </a:lnTo>
                    <a:lnTo>
                      <a:pt x="2171" y="2067"/>
                    </a:lnTo>
                    <a:lnTo>
                      <a:pt x="2169" y="2063"/>
                    </a:lnTo>
                    <a:lnTo>
                      <a:pt x="2177" y="2031"/>
                    </a:lnTo>
                    <a:lnTo>
                      <a:pt x="2181" y="2027"/>
                    </a:lnTo>
                    <a:lnTo>
                      <a:pt x="2187" y="2024"/>
                    </a:lnTo>
                    <a:lnTo>
                      <a:pt x="2208" y="2023"/>
                    </a:lnTo>
                    <a:lnTo>
                      <a:pt x="2229" y="2014"/>
                    </a:lnTo>
                    <a:lnTo>
                      <a:pt x="2240" y="2014"/>
                    </a:lnTo>
                    <a:lnTo>
                      <a:pt x="2248" y="2010"/>
                    </a:lnTo>
                    <a:lnTo>
                      <a:pt x="2253" y="2005"/>
                    </a:lnTo>
                    <a:lnTo>
                      <a:pt x="2254" y="2003"/>
                    </a:lnTo>
                    <a:lnTo>
                      <a:pt x="2254" y="2001"/>
                    </a:lnTo>
                    <a:lnTo>
                      <a:pt x="2263" y="1979"/>
                    </a:lnTo>
                    <a:lnTo>
                      <a:pt x="2264" y="1978"/>
                    </a:lnTo>
                    <a:lnTo>
                      <a:pt x="2268" y="1979"/>
                    </a:lnTo>
                    <a:lnTo>
                      <a:pt x="2271" y="1981"/>
                    </a:lnTo>
                    <a:lnTo>
                      <a:pt x="2263" y="1995"/>
                    </a:lnTo>
                    <a:lnTo>
                      <a:pt x="2264" y="2007"/>
                    </a:lnTo>
                    <a:lnTo>
                      <a:pt x="2270" y="2016"/>
                    </a:lnTo>
                    <a:lnTo>
                      <a:pt x="2283" y="2010"/>
                    </a:lnTo>
                    <a:lnTo>
                      <a:pt x="2287" y="2003"/>
                    </a:lnTo>
                    <a:lnTo>
                      <a:pt x="2287" y="1998"/>
                    </a:lnTo>
                    <a:lnTo>
                      <a:pt x="2286" y="1997"/>
                    </a:lnTo>
                    <a:lnTo>
                      <a:pt x="2284" y="1994"/>
                    </a:lnTo>
                    <a:lnTo>
                      <a:pt x="2286" y="1991"/>
                    </a:lnTo>
                    <a:lnTo>
                      <a:pt x="2287" y="1987"/>
                    </a:lnTo>
                    <a:lnTo>
                      <a:pt x="2290" y="1982"/>
                    </a:lnTo>
                    <a:lnTo>
                      <a:pt x="2293" y="1979"/>
                    </a:lnTo>
                    <a:lnTo>
                      <a:pt x="2296" y="1978"/>
                    </a:lnTo>
                    <a:lnTo>
                      <a:pt x="2297" y="1978"/>
                    </a:lnTo>
                    <a:lnTo>
                      <a:pt x="2320" y="1988"/>
                    </a:lnTo>
                    <a:lnTo>
                      <a:pt x="2326" y="2004"/>
                    </a:lnTo>
                    <a:lnTo>
                      <a:pt x="2317" y="2020"/>
                    </a:lnTo>
                    <a:lnTo>
                      <a:pt x="2312" y="2043"/>
                    </a:lnTo>
                    <a:lnTo>
                      <a:pt x="2316" y="2083"/>
                    </a:lnTo>
                    <a:lnTo>
                      <a:pt x="2314" y="2086"/>
                    </a:lnTo>
                    <a:lnTo>
                      <a:pt x="2314" y="2094"/>
                    </a:lnTo>
                    <a:lnTo>
                      <a:pt x="2316" y="2107"/>
                    </a:lnTo>
                    <a:lnTo>
                      <a:pt x="2324" y="2116"/>
                    </a:lnTo>
                    <a:lnTo>
                      <a:pt x="2340" y="2123"/>
                    </a:lnTo>
                    <a:lnTo>
                      <a:pt x="2340" y="2150"/>
                    </a:lnTo>
                    <a:lnTo>
                      <a:pt x="2339" y="2158"/>
                    </a:lnTo>
                    <a:lnTo>
                      <a:pt x="2330" y="2173"/>
                    </a:lnTo>
                    <a:lnTo>
                      <a:pt x="2330" y="2176"/>
                    </a:lnTo>
                    <a:lnTo>
                      <a:pt x="2335" y="2195"/>
                    </a:lnTo>
                    <a:lnTo>
                      <a:pt x="2335" y="2215"/>
                    </a:lnTo>
                    <a:lnTo>
                      <a:pt x="2329" y="2234"/>
                    </a:lnTo>
                    <a:lnTo>
                      <a:pt x="2329" y="2243"/>
                    </a:lnTo>
                    <a:lnTo>
                      <a:pt x="2327" y="2257"/>
                    </a:lnTo>
                    <a:lnTo>
                      <a:pt x="2330" y="2260"/>
                    </a:lnTo>
                    <a:lnTo>
                      <a:pt x="2336" y="2264"/>
                    </a:lnTo>
                    <a:lnTo>
                      <a:pt x="2342" y="2277"/>
                    </a:lnTo>
                    <a:lnTo>
                      <a:pt x="2347" y="2277"/>
                    </a:lnTo>
                    <a:lnTo>
                      <a:pt x="2346" y="2271"/>
                    </a:lnTo>
                    <a:lnTo>
                      <a:pt x="2343" y="2266"/>
                    </a:lnTo>
                    <a:lnTo>
                      <a:pt x="2342" y="2261"/>
                    </a:lnTo>
                    <a:lnTo>
                      <a:pt x="2336" y="2253"/>
                    </a:lnTo>
                    <a:lnTo>
                      <a:pt x="2333" y="2245"/>
                    </a:lnTo>
                    <a:lnTo>
                      <a:pt x="2333" y="2234"/>
                    </a:lnTo>
                    <a:lnTo>
                      <a:pt x="2336" y="2227"/>
                    </a:lnTo>
                    <a:lnTo>
                      <a:pt x="2337" y="2221"/>
                    </a:lnTo>
                    <a:lnTo>
                      <a:pt x="2342" y="2205"/>
                    </a:lnTo>
                    <a:lnTo>
                      <a:pt x="2342" y="2198"/>
                    </a:lnTo>
                    <a:lnTo>
                      <a:pt x="2337" y="2191"/>
                    </a:lnTo>
                    <a:lnTo>
                      <a:pt x="2337" y="2186"/>
                    </a:lnTo>
                    <a:lnTo>
                      <a:pt x="2340" y="2175"/>
                    </a:lnTo>
                    <a:lnTo>
                      <a:pt x="2343" y="2172"/>
                    </a:lnTo>
                    <a:lnTo>
                      <a:pt x="2373" y="2159"/>
                    </a:lnTo>
                    <a:lnTo>
                      <a:pt x="2381" y="2152"/>
                    </a:lnTo>
                    <a:lnTo>
                      <a:pt x="2386" y="2136"/>
                    </a:lnTo>
                    <a:lnTo>
                      <a:pt x="2391" y="2127"/>
                    </a:lnTo>
                    <a:lnTo>
                      <a:pt x="2395" y="2122"/>
                    </a:lnTo>
                    <a:lnTo>
                      <a:pt x="2402" y="2126"/>
                    </a:lnTo>
                    <a:lnTo>
                      <a:pt x="2408" y="2132"/>
                    </a:lnTo>
                    <a:lnTo>
                      <a:pt x="2431" y="2132"/>
                    </a:lnTo>
                    <a:lnTo>
                      <a:pt x="2441" y="2135"/>
                    </a:lnTo>
                    <a:lnTo>
                      <a:pt x="2444" y="2139"/>
                    </a:lnTo>
                    <a:lnTo>
                      <a:pt x="2444" y="2143"/>
                    </a:lnTo>
                    <a:lnTo>
                      <a:pt x="2441" y="2146"/>
                    </a:lnTo>
                    <a:lnTo>
                      <a:pt x="2440" y="2146"/>
                    </a:lnTo>
                    <a:lnTo>
                      <a:pt x="2430" y="2149"/>
                    </a:lnTo>
                    <a:lnTo>
                      <a:pt x="2421" y="2149"/>
                    </a:lnTo>
                    <a:lnTo>
                      <a:pt x="2420" y="2150"/>
                    </a:lnTo>
                    <a:lnTo>
                      <a:pt x="2415" y="2158"/>
                    </a:lnTo>
                    <a:lnTo>
                      <a:pt x="2425" y="2194"/>
                    </a:lnTo>
                    <a:lnTo>
                      <a:pt x="2427" y="2195"/>
                    </a:lnTo>
                    <a:lnTo>
                      <a:pt x="2433" y="2204"/>
                    </a:lnTo>
                    <a:lnTo>
                      <a:pt x="2434" y="2205"/>
                    </a:lnTo>
                    <a:lnTo>
                      <a:pt x="2440" y="2208"/>
                    </a:lnTo>
                    <a:lnTo>
                      <a:pt x="2455" y="2217"/>
                    </a:lnTo>
                    <a:lnTo>
                      <a:pt x="2477" y="2228"/>
                    </a:lnTo>
                    <a:lnTo>
                      <a:pt x="2482" y="2233"/>
                    </a:lnTo>
                    <a:lnTo>
                      <a:pt x="2487" y="2235"/>
                    </a:lnTo>
                    <a:lnTo>
                      <a:pt x="2487" y="2237"/>
                    </a:lnTo>
                    <a:lnTo>
                      <a:pt x="2490" y="2245"/>
                    </a:lnTo>
                    <a:lnTo>
                      <a:pt x="2491" y="2253"/>
                    </a:lnTo>
                    <a:lnTo>
                      <a:pt x="2491" y="2266"/>
                    </a:lnTo>
                    <a:lnTo>
                      <a:pt x="2486" y="2277"/>
                    </a:lnTo>
                    <a:lnTo>
                      <a:pt x="2489" y="2277"/>
                    </a:lnTo>
                    <a:lnTo>
                      <a:pt x="2500" y="2261"/>
                    </a:lnTo>
                    <a:lnTo>
                      <a:pt x="2510" y="2253"/>
                    </a:lnTo>
                    <a:lnTo>
                      <a:pt x="2514" y="2247"/>
                    </a:lnTo>
                    <a:lnTo>
                      <a:pt x="2513" y="2241"/>
                    </a:lnTo>
                    <a:lnTo>
                      <a:pt x="2513" y="2238"/>
                    </a:lnTo>
                    <a:lnTo>
                      <a:pt x="2507" y="2225"/>
                    </a:lnTo>
                    <a:lnTo>
                      <a:pt x="2500" y="2199"/>
                    </a:lnTo>
                    <a:lnTo>
                      <a:pt x="2497" y="2191"/>
                    </a:lnTo>
                    <a:lnTo>
                      <a:pt x="2498" y="2182"/>
                    </a:lnTo>
                    <a:lnTo>
                      <a:pt x="2498" y="2176"/>
                    </a:lnTo>
                    <a:lnTo>
                      <a:pt x="2497" y="2166"/>
                    </a:lnTo>
                    <a:lnTo>
                      <a:pt x="2493" y="2149"/>
                    </a:lnTo>
                    <a:lnTo>
                      <a:pt x="2488" y="2140"/>
                    </a:lnTo>
                    <a:lnTo>
                      <a:pt x="2488" y="2139"/>
                    </a:lnTo>
                    <a:lnTo>
                      <a:pt x="2494" y="2133"/>
                    </a:lnTo>
                    <a:lnTo>
                      <a:pt x="2503" y="2135"/>
                    </a:lnTo>
                    <a:lnTo>
                      <a:pt x="2507" y="2145"/>
                    </a:lnTo>
                    <a:lnTo>
                      <a:pt x="2507" y="2146"/>
                    </a:lnTo>
                    <a:lnTo>
                      <a:pt x="2504" y="2152"/>
                    </a:lnTo>
                    <a:lnTo>
                      <a:pt x="2504" y="2162"/>
                    </a:lnTo>
                    <a:lnTo>
                      <a:pt x="2505" y="2163"/>
                    </a:lnTo>
                    <a:lnTo>
                      <a:pt x="2513" y="2168"/>
                    </a:lnTo>
                    <a:lnTo>
                      <a:pt x="2517" y="2169"/>
                    </a:lnTo>
                    <a:lnTo>
                      <a:pt x="2517" y="2163"/>
                    </a:lnTo>
                    <a:lnTo>
                      <a:pt x="2520" y="2140"/>
                    </a:lnTo>
                    <a:lnTo>
                      <a:pt x="2516" y="2119"/>
                    </a:lnTo>
                    <a:lnTo>
                      <a:pt x="2508" y="2103"/>
                    </a:lnTo>
                    <a:lnTo>
                      <a:pt x="2518" y="2087"/>
                    </a:lnTo>
                    <a:lnTo>
                      <a:pt x="2529" y="2079"/>
                    </a:lnTo>
                    <a:lnTo>
                      <a:pt x="2536" y="2062"/>
                    </a:lnTo>
                    <a:lnTo>
                      <a:pt x="2543" y="2050"/>
                    </a:lnTo>
                    <a:lnTo>
                      <a:pt x="2552" y="2041"/>
                    </a:lnTo>
                    <a:lnTo>
                      <a:pt x="2554" y="2044"/>
                    </a:lnTo>
                    <a:lnTo>
                      <a:pt x="2566" y="2044"/>
                    </a:lnTo>
                    <a:lnTo>
                      <a:pt x="2582" y="2039"/>
                    </a:lnTo>
                    <a:lnTo>
                      <a:pt x="2596" y="2046"/>
                    </a:lnTo>
                    <a:lnTo>
                      <a:pt x="2624" y="2072"/>
                    </a:lnTo>
                    <a:lnTo>
                      <a:pt x="2626" y="2073"/>
                    </a:lnTo>
                    <a:lnTo>
                      <a:pt x="2637" y="2073"/>
                    </a:lnTo>
                    <a:lnTo>
                      <a:pt x="2641" y="2072"/>
                    </a:lnTo>
                    <a:lnTo>
                      <a:pt x="2642" y="2070"/>
                    </a:lnTo>
                    <a:lnTo>
                      <a:pt x="2644" y="2067"/>
                    </a:lnTo>
                    <a:lnTo>
                      <a:pt x="2661" y="2056"/>
                    </a:lnTo>
                    <a:lnTo>
                      <a:pt x="2664" y="2056"/>
                    </a:lnTo>
                    <a:lnTo>
                      <a:pt x="2681" y="2059"/>
                    </a:lnTo>
                    <a:lnTo>
                      <a:pt x="2684" y="2059"/>
                    </a:lnTo>
                    <a:lnTo>
                      <a:pt x="2734" y="2070"/>
                    </a:lnTo>
                    <a:lnTo>
                      <a:pt x="2743" y="2075"/>
                    </a:lnTo>
                    <a:lnTo>
                      <a:pt x="2744" y="2077"/>
                    </a:lnTo>
                    <a:lnTo>
                      <a:pt x="2750" y="2094"/>
                    </a:lnTo>
                    <a:lnTo>
                      <a:pt x="2760" y="2107"/>
                    </a:lnTo>
                    <a:lnTo>
                      <a:pt x="2792" y="2120"/>
                    </a:lnTo>
                    <a:lnTo>
                      <a:pt x="2795" y="2123"/>
                    </a:lnTo>
                    <a:lnTo>
                      <a:pt x="2799" y="2126"/>
                    </a:lnTo>
                    <a:lnTo>
                      <a:pt x="2805" y="2126"/>
                    </a:lnTo>
                    <a:lnTo>
                      <a:pt x="2807" y="2125"/>
                    </a:lnTo>
                    <a:lnTo>
                      <a:pt x="2826" y="2113"/>
                    </a:lnTo>
                    <a:lnTo>
                      <a:pt x="2843" y="2106"/>
                    </a:lnTo>
                    <a:lnTo>
                      <a:pt x="2855" y="2113"/>
                    </a:lnTo>
                    <a:lnTo>
                      <a:pt x="2849" y="2126"/>
                    </a:lnTo>
                    <a:lnTo>
                      <a:pt x="2845" y="2130"/>
                    </a:lnTo>
                    <a:lnTo>
                      <a:pt x="2841" y="2140"/>
                    </a:lnTo>
                    <a:lnTo>
                      <a:pt x="2842" y="2142"/>
                    </a:lnTo>
                    <a:lnTo>
                      <a:pt x="2843" y="2145"/>
                    </a:lnTo>
                    <a:lnTo>
                      <a:pt x="2845" y="2146"/>
                    </a:lnTo>
                    <a:lnTo>
                      <a:pt x="2855" y="2155"/>
                    </a:lnTo>
                    <a:lnTo>
                      <a:pt x="2859" y="2162"/>
                    </a:lnTo>
                    <a:lnTo>
                      <a:pt x="2855" y="2168"/>
                    </a:lnTo>
                    <a:lnTo>
                      <a:pt x="2851" y="2172"/>
                    </a:lnTo>
                    <a:lnTo>
                      <a:pt x="2839" y="2181"/>
                    </a:lnTo>
                    <a:lnTo>
                      <a:pt x="2836" y="2182"/>
                    </a:lnTo>
                    <a:lnTo>
                      <a:pt x="2830" y="2192"/>
                    </a:lnTo>
                    <a:lnTo>
                      <a:pt x="2829" y="2197"/>
                    </a:lnTo>
                    <a:lnTo>
                      <a:pt x="2830" y="2198"/>
                    </a:lnTo>
                    <a:lnTo>
                      <a:pt x="2838" y="2186"/>
                    </a:lnTo>
                    <a:lnTo>
                      <a:pt x="2839" y="2185"/>
                    </a:lnTo>
                    <a:lnTo>
                      <a:pt x="2865" y="2169"/>
                    </a:lnTo>
                    <a:lnTo>
                      <a:pt x="2869" y="2163"/>
                    </a:lnTo>
                    <a:lnTo>
                      <a:pt x="2875" y="2143"/>
                    </a:lnTo>
                    <a:lnTo>
                      <a:pt x="2888" y="2136"/>
                    </a:lnTo>
                    <a:lnTo>
                      <a:pt x="2892" y="2135"/>
                    </a:lnTo>
                    <a:lnTo>
                      <a:pt x="2894" y="2135"/>
                    </a:lnTo>
                    <a:lnTo>
                      <a:pt x="2900" y="2140"/>
                    </a:lnTo>
                    <a:lnTo>
                      <a:pt x="2905" y="2148"/>
                    </a:lnTo>
                    <a:lnTo>
                      <a:pt x="2905" y="2153"/>
                    </a:lnTo>
                    <a:lnTo>
                      <a:pt x="2907" y="2172"/>
                    </a:lnTo>
                    <a:lnTo>
                      <a:pt x="2908" y="2175"/>
                    </a:lnTo>
                    <a:lnTo>
                      <a:pt x="2911" y="2178"/>
                    </a:lnTo>
                    <a:lnTo>
                      <a:pt x="2924" y="2181"/>
                    </a:lnTo>
                    <a:lnTo>
                      <a:pt x="2937" y="2182"/>
                    </a:lnTo>
                    <a:lnTo>
                      <a:pt x="2961" y="2181"/>
                    </a:lnTo>
                    <a:lnTo>
                      <a:pt x="2976" y="2171"/>
                    </a:lnTo>
                    <a:lnTo>
                      <a:pt x="2983" y="2162"/>
                    </a:lnTo>
                    <a:lnTo>
                      <a:pt x="2987" y="2150"/>
                    </a:lnTo>
                    <a:lnTo>
                      <a:pt x="2987" y="2145"/>
                    </a:lnTo>
                    <a:lnTo>
                      <a:pt x="2986" y="2142"/>
                    </a:lnTo>
                    <a:lnTo>
                      <a:pt x="2984" y="2140"/>
                    </a:lnTo>
                    <a:lnTo>
                      <a:pt x="2970" y="2136"/>
                    </a:lnTo>
                    <a:lnTo>
                      <a:pt x="2964" y="2135"/>
                    </a:lnTo>
                    <a:lnTo>
                      <a:pt x="2961" y="2129"/>
                    </a:lnTo>
                    <a:lnTo>
                      <a:pt x="2970" y="2110"/>
                    </a:lnTo>
                    <a:lnTo>
                      <a:pt x="2965" y="2064"/>
                    </a:lnTo>
                    <a:lnTo>
                      <a:pt x="2978" y="2047"/>
                    </a:lnTo>
                    <a:lnTo>
                      <a:pt x="3016" y="2040"/>
                    </a:lnTo>
                    <a:lnTo>
                      <a:pt x="3020" y="2036"/>
                    </a:lnTo>
                    <a:lnTo>
                      <a:pt x="3020" y="2033"/>
                    </a:lnTo>
                    <a:lnTo>
                      <a:pt x="3022" y="2033"/>
                    </a:lnTo>
                    <a:lnTo>
                      <a:pt x="3030" y="2003"/>
                    </a:lnTo>
                    <a:lnTo>
                      <a:pt x="3030" y="1992"/>
                    </a:lnTo>
                    <a:lnTo>
                      <a:pt x="3029" y="1988"/>
                    </a:lnTo>
                    <a:lnTo>
                      <a:pt x="3013" y="1965"/>
                    </a:lnTo>
                    <a:lnTo>
                      <a:pt x="3004" y="1961"/>
                    </a:lnTo>
                    <a:lnTo>
                      <a:pt x="2993" y="1958"/>
                    </a:lnTo>
                    <a:lnTo>
                      <a:pt x="2986" y="1948"/>
                    </a:lnTo>
                    <a:lnTo>
                      <a:pt x="2978" y="1926"/>
                    </a:lnTo>
                    <a:lnTo>
                      <a:pt x="2978" y="1915"/>
                    </a:lnTo>
                    <a:lnTo>
                      <a:pt x="2990" y="1893"/>
                    </a:lnTo>
                    <a:lnTo>
                      <a:pt x="3001" y="1880"/>
                    </a:lnTo>
                    <a:lnTo>
                      <a:pt x="3003" y="1877"/>
                    </a:lnTo>
                    <a:lnTo>
                      <a:pt x="3019" y="1873"/>
                    </a:lnTo>
                    <a:lnTo>
                      <a:pt x="3024" y="1870"/>
                    </a:lnTo>
                    <a:lnTo>
                      <a:pt x="3032" y="1874"/>
                    </a:lnTo>
                    <a:lnTo>
                      <a:pt x="3045" y="1869"/>
                    </a:lnTo>
                    <a:lnTo>
                      <a:pt x="3065" y="1856"/>
                    </a:lnTo>
                    <a:lnTo>
                      <a:pt x="3068" y="1845"/>
                    </a:lnTo>
                    <a:lnTo>
                      <a:pt x="3063" y="1833"/>
                    </a:lnTo>
                    <a:lnTo>
                      <a:pt x="3060" y="1801"/>
                    </a:lnTo>
                    <a:lnTo>
                      <a:pt x="3063" y="1797"/>
                    </a:lnTo>
                    <a:lnTo>
                      <a:pt x="3066" y="1797"/>
                    </a:lnTo>
                    <a:lnTo>
                      <a:pt x="3072" y="1798"/>
                    </a:lnTo>
                    <a:lnTo>
                      <a:pt x="3082" y="1798"/>
                    </a:lnTo>
                    <a:lnTo>
                      <a:pt x="3091" y="1793"/>
                    </a:lnTo>
                    <a:lnTo>
                      <a:pt x="3096" y="1786"/>
                    </a:lnTo>
                    <a:lnTo>
                      <a:pt x="3102" y="1781"/>
                    </a:lnTo>
                    <a:lnTo>
                      <a:pt x="3112" y="1775"/>
                    </a:lnTo>
                    <a:lnTo>
                      <a:pt x="3119" y="1773"/>
                    </a:lnTo>
                    <a:lnTo>
                      <a:pt x="3119" y="1775"/>
                    </a:lnTo>
                    <a:lnTo>
                      <a:pt x="3114" y="1775"/>
                    </a:lnTo>
                    <a:lnTo>
                      <a:pt x="3112" y="1778"/>
                    </a:lnTo>
                    <a:lnTo>
                      <a:pt x="3112" y="1793"/>
                    </a:lnTo>
                    <a:lnTo>
                      <a:pt x="3114" y="1796"/>
                    </a:lnTo>
                    <a:lnTo>
                      <a:pt x="3124" y="1803"/>
                    </a:lnTo>
                    <a:lnTo>
                      <a:pt x="3127" y="1803"/>
                    </a:lnTo>
                    <a:lnTo>
                      <a:pt x="3137" y="1796"/>
                    </a:lnTo>
                    <a:lnTo>
                      <a:pt x="3154" y="1777"/>
                    </a:lnTo>
                    <a:lnTo>
                      <a:pt x="3155" y="1775"/>
                    </a:lnTo>
                    <a:lnTo>
                      <a:pt x="3164" y="1773"/>
                    </a:lnTo>
                    <a:lnTo>
                      <a:pt x="3167" y="1773"/>
                    </a:lnTo>
                    <a:lnTo>
                      <a:pt x="3169" y="1774"/>
                    </a:lnTo>
                    <a:lnTo>
                      <a:pt x="3174" y="1780"/>
                    </a:lnTo>
                    <a:lnTo>
                      <a:pt x="3174" y="1783"/>
                    </a:lnTo>
                    <a:lnTo>
                      <a:pt x="3177" y="1791"/>
                    </a:lnTo>
                    <a:lnTo>
                      <a:pt x="3178" y="1800"/>
                    </a:lnTo>
                    <a:lnTo>
                      <a:pt x="3182" y="1810"/>
                    </a:lnTo>
                    <a:lnTo>
                      <a:pt x="3194" y="1827"/>
                    </a:lnTo>
                    <a:lnTo>
                      <a:pt x="3197" y="1829"/>
                    </a:lnTo>
                    <a:lnTo>
                      <a:pt x="3197" y="1830"/>
                    </a:lnTo>
                    <a:lnTo>
                      <a:pt x="3208" y="1830"/>
                    </a:lnTo>
                    <a:lnTo>
                      <a:pt x="3218" y="1826"/>
                    </a:lnTo>
                    <a:lnTo>
                      <a:pt x="3234" y="1822"/>
                    </a:lnTo>
                    <a:lnTo>
                      <a:pt x="3247" y="1822"/>
                    </a:lnTo>
                    <a:lnTo>
                      <a:pt x="3243" y="1835"/>
                    </a:lnTo>
                    <a:lnTo>
                      <a:pt x="3231" y="1845"/>
                    </a:lnTo>
                    <a:lnTo>
                      <a:pt x="3221" y="1860"/>
                    </a:lnTo>
                    <a:lnTo>
                      <a:pt x="3220" y="1864"/>
                    </a:lnTo>
                    <a:lnTo>
                      <a:pt x="3223" y="1877"/>
                    </a:lnTo>
                    <a:lnTo>
                      <a:pt x="3239" y="1882"/>
                    </a:lnTo>
                    <a:lnTo>
                      <a:pt x="3241" y="1882"/>
                    </a:lnTo>
                    <a:lnTo>
                      <a:pt x="3243" y="1879"/>
                    </a:lnTo>
                    <a:lnTo>
                      <a:pt x="3241" y="1877"/>
                    </a:lnTo>
                    <a:lnTo>
                      <a:pt x="3237" y="1874"/>
                    </a:lnTo>
                    <a:lnTo>
                      <a:pt x="3234" y="1874"/>
                    </a:lnTo>
                    <a:lnTo>
                      <a:pt x="3233" y="1876"/>
                    </a:lnTo>
                    <a:lnTo>
                      <a:pt x="3228" y="1876"/>
                    </a:lnTo>
                    <a:lnTo>
                      <a:pt x="3227" y="1874"/>
                    </a:lnTo>
                    <a:lnTo>
                      <a:pt x="3234" y="1873"/>
                    </a:lnTo>
                    <a:lnTo>
                      <a:pt x="3239" y="1873"/>
                    </a:lnTo>
                    <a:lnTo>
                      <a:pt x="3244" y="1879"/>
                    </a:lnTo>
                    <a:lnTo>
                      <a:pt x="3247" y="1880"/>
                    </a:lnTo>
                    <a:lnTo>
                      <a:pt x="3249" y="1880"/>
                    </a:lnTo>
                    <a:lnTo>
                      <a:pt x="3266" y="1879"/>
                    </a:lnTo>
                    <a:lnTo>
                      <a:pt x="3270" y="1877"/>
                    </a:lnTo>
                    <a:lnTo>
                      <a:pt x="3293" y="1877"/>
                    </a:lnTo>
                    <a:lnTo>
                      <a:pt x="3309" y="1872"/>
                    </a:lnTo>
                    <a:lnTo>
                      <a:pt x="3313" y="1867"/>
                    </a:lnTo>
                    <a:lnTo>
                      <a:pt x="3315" y="1853"/>
                    </a:lnTo>
                    <a:lnTo>
                      <a:pt x="3321" y="1845"/>
                    </a:lnTo>
                    <a:lnTo>
                      <a:pt x="3331" y="1839"/>
                    </a:lnTo>
                    <a:lnTo>
                      <a:pt x="3348" y="1836"/>
                    </a:lnTo>
                    <a:lnTo>
                      <a:pt x="3377" y="1827"/>
                    </a:lnTo>
                    <a:lnTo>
                      <a:pt x="3388" y="1819"/>
                    </a:lnTo>
                    <a:lnTo>
                      <a:pt x="3405" y="1814"/>
                    </a:lnTo>
                    <a:lnTo>
                      <a:pt x="3411" y="1810"/>
                    </a:lnTo>
                    <a:lnTo>
                      <a:pt x="3414" y="1803"/>
                    </a:lnTo>
                    <a:lnTo>
                      <a:pt x="3420" y="1798"/>
                    </a:lnTo>
                    <a:lnTo>
                      <a:pt x="3428" y="1793"/>
                    </a:lnTo>
                    <a:lnTo>
                      <a:pt x="3433" y="1793"/>
                    </a:lnTo>
                    <a:lnTo>
                      <a:pt x="3450" y="1798"/>
                    </a:lnTo>
                    <a:lnTo>
                      <a:pt x="3469" y="1807"/>
                    </a:lnTo>
                    <a:lnTo>
                      <a:pt x="3479" y="1809"/>
                    </a:lnTo>
                    <a:lnTo>
                      <a:pt x="3483" y="1804"/>
                    </a:lnTo>
                    <a:lnTo>
                      <a:pt x="3490" y="1797"/>
                    </a:lnTo>
                    <a:lnTo>
                      <a:pt x="3492" y="1797"/>
                    </a:lnTo>
                    <a:lnTo>
                      <a:pt x="3500" y="1794"/>
                    </a:lnTo>
                    <a:lnTo>
                      <a:pt x="3507" y="1798"/>
                    </a:lnTo>
                    <a:lnTo>
                      <a:pt x="3515" y="1810"/>
                    </a:lnTo>
                    <a:lnTo>
                      <a:pt x="3523" y="1810"/>
                    </a:lnTo>
                    <a:lnTo>
                      <a:pt x="3528" y="1807"/>
                    </a:lnTo>
                    <a:lnTo>
                      <a:pt x="3541" y="1788"/>
                    </a:lnTo>
                    <a:lnTo>
                      <a:pt x="3542" y="1786"/>
                    </a:lnTo>
                    <a:lnTo>
                      <a:pt x="3548" y="1771"/>
                    </a:lnTo>
                    <a:lnTo>
                      <a:pt x="3556" y="1758"/>
                    </a:lnTo>
                    <a:lnTo>
                      <a:pt x="3559" y="1754"/>
                    </a:lnTo>
                    <a:lnTo>
                      <a:pt x="3579" y="1735"/>
                    </a:lnTo>
                    <a:lnTo>
                      <a:pt x="3585" y="1731"/>
                    </a:lnTo>
                    <a:lnTo>
                      <a:pt x="3594" y="1729"/>
                    </a:lnTo>
                    <a:lnTo>
                      <a:pt x="3597" y="1731"/>
                    </a:lnTo>
                    <a:lnTo>
                      <a:pt x="3604" y="1734"/>
                    </a:lnTo>
                    <a:lnTo>
                      <a:pt x="3605" y="1737"/>
                    </a:lnTo>
                    <a:lnTo>
                      <a:pt x="3610" y="1745"/>
                    </a:lnTo>
                    <a:lnTo>
                      <a:pt x="3614" y="1758"/>
                    </a:lnTo>
                    <a:lnTo>
                      <a:pt x="3618" y="1775"/>
                    </a:lnTo>
                    <a:lnTo>
                      <a:pt x="3616" y="1784"/>
                    </a:lnTo>
                    <a:lnTo>
                      <a:pt x="3614" y="1787"/>
                    </a:lnTo>
                    <a:lnTo>
                      <a:pt x="3611" y="1793"/>
                    </a:lnTo>
                    <a:lnTo>
                      <a:pt x="3610" y="1794"/>
                    </a:lnTo>
                    <a:lnTo>
                      <a:pt x="3607" y="1806"/>
                    </a:lnTo>
                    <a:lnTo>
                      <a:pt x="3610" y="1811"/>
                    </a:lnTo>
                    <a:lnTo>
                      <a:pt x="3619" y="1810"/>
                    </a:lnTo>
                    <a:lnTo>
                      <a:pt x="3622" y="1810"/>
                    </a:lnTo>
                    <a:lnTo>
                      <a:pt x="3625" y="1814"/>
                    </a:lnTo>
                    <a:lnTo>
                      <a:pt x="3626" y="1817"/>
                    </a:lnTo>
                    <a:lnTo>
                      <a:pt x="3618" y="1866"/>
                    </a:lnTo>
                    <a:lnTo>
                      <a:pt x="3604" y="1886"/>
                    </a:lnTo>
                    <a:lnTo>
                      <a:pt x="3594" y="1897"/>
                    </a:lnTo>
                    <a:lnTo>
                      <a:pt x="3589" y="1899"/>
                    </a:lnTo>
                    <a:lnTo>
                      <a:pt x="3578" y="1909"/>
                    </a:lnTo>
                    <a:lnTo>
                      <a:pt x="3575" y="1918"/>
                    </a:lnTo>
                    <a:lnTo>
                      <a:pt x="3575" y="1923"/>
                    </a:lnTo>
                    <a:lnTo>
                      <a:pt x="3581" y="1931"/>
                    </a:lnTo>
                    <a:lnTo>
                      <a:pt x="3581" y="1929"/>
                    </a:lnTo>
                    <a:lnTo>
                      <a:pt x="3584" y="1923"/>
                    </a:lnTo>
                    <a:lnTo>
                      <a:pt x="3587" y="1907"/>
                    </a:lnTo>
                    <a:lnTo>
                      <a:pt x="3610" y="1886"/>
                    </a:lnTo>
                    <a:lnTo>
                      <a:pt x="3618" y="1877"/>
                    </a:lnTo>
                    <a:lnTo>
                      <a:pt x="3628" y="1869"/>
                    </a:lnTo>
                    <a:lnTo>
                      <a:pt x="3631" y="1861"/>
                    </a:lnTo>
                    <a:lnTo>
                      <a:pt x="3629" y="1856"/>
                    </a:lnTo>
                    <a:lnTo>
                      <a:pt x="3629" y="1853"/>
                    </a:lnTo>
                    <a:lnTo>
                      <a:pt x="3631" y="1840"/>
                    </a:lnTo>
                    <a:lnTo>
                      <a:pt x="3632" y="1839"/>
                    </a:lnTo>
                    <a:lnTo>
                      <a:pt x="3657" y="1803"/>
                    </a:lnTo>
                    <a:lnTo>
                      <a:pt x="3677" y="1801"/>
                    </a:lnTo>
                    <a:lnTo>
                      <a:pt x="3680" y="1794"/>
                    </a:lnTo>
                    <a:lnTo>
                      <a:pt x="3681" y="1790"/>
                    </a:lnTo>
                    <a:lnTo>
                      <a:pt x="3690" y="1781"/>
                    </a:lnTo>
                    <a:lnTo>
                      <a:pt x="3700" y="1778"/>
                    </a:lnTo>
                    <a:lnTo>
                      <a:pt x="3701" y="1778"/>
                    </a:lnTo>
                    <a:lnTo>
                      <a:pt x="3703" y="1780"/>
                    </a:lnTo>
                    <a:lnTo>
                      <a:pt x="3706" y="1780"/>
                    </a:lnTo>
                    <a:lnTo>
                      <a:pt x="3711" y="1778"/>
                    </a:lnTo>
                    <a:lnTo>
                      <a:pt x="3727" y="1774"/>
                    </a:lnTo>
                    <a:lnTo>
                      <a:pt x="3740" y="1767"/>
                    </a:lnTo>
                    <a:lnTo>
                      <a:pt x="3749" y="1760"/>
                    </a:lnTo>
                    <a:lnTo>
                      <a:pt x="3750" y="1755"/>
                    </a:lnTo>
                    <a:lnTo>
                      <a:pt x="3755" y="1751"/>
                    </a:lnTo>
                    <a:lnTo>
                      <a:pt x="3760" y="1750"/>
                    </a:lnTo>
                    <a:lnTo>
                      <a:pt x="3789" y="1751"/>
                    </a:lnTo>
                    <a:lnTo>
                      <a:pt x="3812" y="1744"/>
                    </a:lnTo>
                    <a:lnTo>
                      <a:pt x="3814" y="1742"/>
                    </a:lnTo>
                    <a:lnTo>
                      <a:pt x="3835" y="1729"/>
                    </a:lnTo>
                    <a:lnTo>
                      <a:pt x="3854" y="1711"/>
                    </a:lnTo>
                    <a:lnTo>
                      <a:pt x="3851" y="1718"/>
                    </a:lnTo>
                    <a:lnTo>
                      <a:pt x="3835" y="1729"/>
                    </a:lnTo>
                    <a:lnTo>
                      <a:pt x="3819" y="1741"/>
                    </a:lnTo>
                    <a:lnTo>
                      <a:pt x="3819" y="1751"/>
                    </a:lnTo>
                    <a:lnTo>
                      <a:pt x="3825" y="1752"/>
                    </a:lnTo>
                    <a:lnTo>
                      <a:pt x="3831" y="1754"/>
                    </a:lnTo>
                    <a:lnTo>
                      <a:pt x="3837" y="1763"/>
                    </a:lnTo>
                    <a:lnTo>
                      <a:pt x="3841" y="1771"/>
                    </a:lnTo>
                    <a:lnTo>
                      <a:pt x="3842" y="1775"/>
                    </a:lnTo>
                    <a:lnTo>
                      <a:pt x="3841" y="1778"/>
                    </a:lnTo>
                    <a:lnTo>
                      <a:pt x="3837" y="1777"/>
                    </a:lnTo>
                    <a:lnTo>
                      <a:pt x="3837" y="1774"/>
                    </a:lnTo>
                    <a:lnTo>
                      <a:pt x="3830" y="1761"/>
                    </a:lnTo>
                    <a:lnTo>
                      <a:pt x="3825" y="1760"/>
                    </a:lnTo>
                    <a:lnTo>
                      <a:pt x="3824" y="1760"/>
                    </a:lnTo>
                    <a:lnTo>
                      <a:pt x="3817" y="1764"/>
                    </a:lnTo>
                    <a:lnTo>
                      <a:pt x="3815" y="1773"/>
                    </a:lnTo>
                    <a:lnTo>
                      <a:pt x="3821" y="1781"/>
                    </a:lnTo>
                    <a:lnTo>
                      <a:pt x="3828" y="1798"/>
                    </a:lnTo>
                    <a:lnTo>
                      <a:pt x="3809" y="1827"/>
                    </a:lnTo>
                    <a:lnTo>
                      <a:pt x="3808" y="1836"/>
                    </a:lnTo>
                    <a:lnTo>
                      <a:pt x="3828" y="1843"/>
                    </a:lnTo>
                    <a:lnTo>
                      <a:pt x="3838" y="1840"/>
                    </a:lnTo>
                    <a:lnTo>
                      <a:pt x="3834" y="1850"/>
                    </a:lnTo>
                    <a:lnTo>
                      <a:pt x="3818" y="1869"/>
                    </a:lnTo>
                    <a:lnTo>
                      <a:pt x="3812" y="1889"/>
                    </a:lnTo>
                    <a:lnTo>
                      <a:pt x="3809" y="1893"/>
                    </a:lnTo>
                    <a:lnTo>
                      <a:pt x="3796" y="1907"/>
                    </a:lnTo>
                    <a:lnTo>
                      <a:pt x="3792" y="1918"/>
                    </a:lnTo>
                    <a:lnTo>
                      <a:pt x="3792" y="1920"/>
                    </a:lnTo>
                    <a:lnTo>
                      <a:pt x="3788" y="1938"/>
                    </a:lnTo>
                    <a:lnTo>
                      <a:pt x="3786" y="1944"/>
                    </a:lnTo>
                    <a:lnTo>
                      <a:pt x="3786" y="1952"/>
                    </a:lnTo>
                    <a:lnTo>
                      <a:pt x="3785" y="1956"/>
                    </a:lnTo>
                    <a:lnTo>
                      <a:pt x="3785" y="1959"/>
                    </a:lnTo>
                    <a:lnTo>
                      <a:pt x="3773" y="1965"/>
                    </a:lnTo>
                    <a:lnTo>
                      <a:pt x="3756" y="1978"/>
                    </a:lnTo>
                    <a:lnTo>
                      <a:pt x="3752" y="1984"/>
                    </a:lnTo>
                    <a:lnTo>
                      <a:pt x="3749" y="1990"/>
                    </a:lnTo>
                    <a:lnTo>
                      <a:pt x="3749" y="2003"/>
                    </a:lnTo>
                    <a:lnTo>
                      <a:pt x="3752" y="2013"/>
                    </a:lnTo>
                    <a:lnTo>
                      <a:pt x="3753" y="2013"/>
                    </a:lnTo>
                    <a:lnTo>
                      <a:pt x="3753" y="2011"/>
                    </a:lnTo>
                    <a:lnTo>
                      <a:pt x="3763" y="2005"/>
                    </a:lnTo>
                    <a:lnTo>
                      <a:pt x="3768" y="2003"/>
                    </a:lnTo>
                    <a:lnTo>
                      <a:pt x="3786" y="1991"/>
                    </a:lnTo>
                    <a:lnTo>
                      <a:pt x="3788" y="1979"/>
                    </a:lnTo>
                    <a:lnTo>
                      <a:pt x="3791" y="1969"/>
                    </a:lnTo>
                    <a:lnTo>
                      <a:pt x="3792" y="1968"/>
                    </a:lnTo>
                    <a:lnTo>
                      <a:pt x="3795" y="1967"/>
                    </a:lnTo>
                    <a:lnTo>
                      <a:pt x="3799" y="1954"/>
                    </a:lnTo>
                    <a:lnTo>
                      <a:pt x="3799" y="1951"/>
                    </a:lnTo>
                    <a:lnTo>
                      <a:pt x="3801" y="1946"/>
                    </a:lnTo>
                    <a:lnTo>
                      <a:pt x="3801" y="1941"/>
                    </a:lnTo>
                    <a:lnTo>
                      <a:pt x="3804" y="1925"/>
                    </a:lnTo>
                    <a:lnTo>
                      <a:pt x="3812" y="1905"/>
                    </a:lnTo>
                    <a:lnTo>
                      <a:pt x="3817" y="1896"/>
                    </a:lnTo>
                    <a:lnTo>
                      <a:pt x="3817" y="1895"/>
                    </a:lnTo>
                    <a:lnTo>
                      <a:pt x="3819" y="1890"/>
                    </a:lnTo>
                    <a:lnTo>
                      <a:pt x="3841" y="1870"/>
                    </a:lnTo>
                    <a:lnTo>
                      <a:pt x="3852" y="1867"/>
                    </a:lnTo>
                    <a:lnTo>
                      <a:pt x="3859" y="1867"/>
                    </a:lnTo>
                    <a:lnTo>
                      <a:pt x="3869" y="1869"/>
                    </a:lnTo>
                    <a:lnTo>
                      <a:pt x="3869" y="1874"/>
                    </a:lnTo>
                    <a:lnTo>
                      <a:pt x="3877" y="1880"/>
                    </a:lnTo>
                    <a:lnTo>
                      <a:pt x="3888" y="1882"/>
                    </a:lnTo>
                    <a:lnTo>
                      <a:pt x="3908" y="1876"/>
                    </a:lnTo>
                    <a:lnTo>
                      <a:pt x="3934" y="1874"/>
                    </a:lnTo>
                    <a:lnTo>
                      <a:pt x="3940" y="1873"/>
                    </a:lnTo>
                    <a:lnTo>
                      <a:pt x="3943" y="1876"/>
                    </a:lnTo>
                    <a:lnTo>
                      <a:pt x="3947" y="1882"/>
                    </a:lnTo>
                    <a:lnTo>
                      <a:pt x="3949" y="1883"/>
                    </a:lnTo>
                    <a:lnTo>
                      <a:pt x="3949" y="1884"/>
                    </a:lnTo>
                    <a:lnTo>
                      <a:pt x="3934" y="1897"/>
                    </a:lnTo>
                    <a:lnTo>
                      <a:pt x="3933" y="1899"/>
                    </a:lnTo>
                    <a:lnTo>
                      <a:pt x="3931" y="1900"/>
                    </a:lnTo>
                    <a:lnTo>
                      <a:pt x="3931" y="1902"/>
                    </a:lnTo>
                    <a:lnTo>
                      <a:pt x="3933" y="1903"/>
                    </a:lnTo>
                    <a:lnTo>
                      <a:pt x="3933" y="1905"/>
                    </a:lnTo>
                    <a:lnTo>
                      <a:pt x="3937" y="1913"/>
                    </a:lnTo>
                    <a:lnTo>
                      <a:pt x="3941" y="1918"/>
                    </a:lnTo>
                    <a:lnTo>
                      <a:pt x="3930" y="1932"/>
                    </a:lnTo>
                    <a:lnTo>
                      <a:pt x="3918" y="1942"/>
                    </a:lnTo>
                    <a:lnTo>
                      <a:pt x="3901" y="1951"/>
                    </a:lnTo>
                    <a:lnTo>
                      <a:pt x="3890" y="1952"/>
                    </a:lnTo>
                    <a:lnTo>
                      <a:pt x="3881" y="1955"/>
                    </a:lnTo>
                    <a:lnTo>
                      <a:pt x="3878" y="1961"/>
                    </a:lnTo>
                    <a:lnTo>
                      <a:pt x="3882" y="1967"/>
                    </a:lnTo>
                    <a:lnTo>
                      <a:pt x="3926" y="1972"/>
                    </a:lnTo>
                    <a:lnTo>
                      <a:pt x="3937" y="1975"/>
                    </a:lnTo>
                    <a:lnTo>
                      <a:pt x="3934" y="1979"/>
                    </a:lnTo>
                    <a:lnTo>
                      <a:pt x="3927" y="1982"/>
                    </a:lnTo>
                    <a:lnTo>
                      <a:pt x="3926" y="1982"/>
                    </a:lnTo>
                    <a:lnTo>
                      <a:pt x="3921" y="1981"/>
                    </a:lnTo>
                    <a:lnTo>
                      <a:pt x="3917" y="1979"/>
                    </a:lnTo>
                    <a:lnTo>
                      <a:pt x="3911" y="1979"/>
                    </a:lnTo>
                    <a:lnTo>
                      <a:pt x="3908" y="1981"/>
                    </a:lnTo>
                    <a:lnTo>
                      <a:pt x="3907" y="1982"/>
                    </a:lnTo>
                    <a:lnTo>
                      <a:pt x="3905" y="1988"/>
                    </a:lnTo>
                    <a:lnTo>
                      <a:pt x="3917" y="2001"/>
                    </a:lnTo>
                    <a:lnTo>
                      <a:pt x="3937" y="2013"/>
                    </a:lnTo>
                    <a:lnTo>
                      <a:pt x="3970" y="2026"/>
                    </a:lnTo>
                    <a:lnTo>
                      <a:pt x="3985" y="2030"/>
                    </a:lnTo>
                    <a:lnTo>
                      <a:pt x="4013" y="2030"/>
                    </a:lnTo>
                    <a:lnTo>
                      <a:pt x="4018" y="2028"/>
                    </a:lnTo>
                    <a:lnTo>
                      <a:pt x="4025" y="2028"/>
                    </a:lnTo>
                    <a:lnTo>
                      <a:pt x="4028" y="2030"/>
                    </a:lnTo>
                    <a:lnTo>
                      <a:pt x="4036" y="2031"/>
                    </a:lnTo>
                    <a:lnTo>
                      <a:pt x="4054" y="2047"/>
                    </a:lnTo>
                    <a:lnTo>
                      <a:pt x="4060" y="2054"/>
                    </a:lnTo>
                    <a:lnTo>
                      <a:pt x="4058" y="2063"/>
                    </a:lnTo>
                    <a:lnTo>
                      <a:pt x="4051" y="2069"/>
                    </a:lnTo>
                    <a:lnTo>
                      <a:pt x="4047" y="2075"/>
                    </a:lnTo>
                    <a:lnTo>
                      <a:pt x="4044" y="2077"/>
                    </a:lnTo>
                    <a:lnTo>
                      <a:pt x="4044" y="2079"/>
                    </a:lnTo>
                    <a:lnTo>
                      <a:pt x="4045" y="2086"/>
                    </a:lnTo>
                    <a:lnTo>
                      <a:pt x="4049" y="2090"/>
                    </a:lnTo>
                    <a:lnTo>
                      <a:pt x="4052" y="2091"/>
                    </a:lnTo>
                    <a:lnTo>
                      <a:pt x="4054" y="2093"/>
                    </a:lnTo>
                    <a:lnTo>
                      <a:pt x="4055" y="2096"/>
                    </a:lnTo>
                    <a:lnTo>
                      <a:pt x="4055" y="2099"/>
                    </a:lnTo>
                    <a:lnTo>
                      <a:pt x="4048" y="2110"/>
                    </a:lnTo>
                    <a:lnTo>
                      <a:pt x="4039" y="2119"/>
                    </a:lnTo>
                    <a:lnTo>
                      <a:pt x="4031" y="2122"/>
                    </a:lnTo>
                    <a:lnTo>
                      <a:pt x="4031" y="2132"/>
                    </a:lnTo>
                    <a:lnTo>
                      <a:pt x="4034" y="2137"/>
                    </a:lnTo>
                    <a:lnTo>
                      <a:pt x="4039" y="2142"/>
                    </a:lnTo>
                    <a:lnTo>
                      <a:pt x="4042" y="2143"/>
                    </a:lnTo>
                    <a:lnTo>
                      <a:pt x="4048" y="2143"/>
                    </a:lnTo>
                    <a:lnTo>
                      <a:pt x="4058" y="2149"/>
                    </a:lnTo>
                    <a:lnTo>
                      <a:pt x="4062" y="2166"/>
                    </a:lnTo>
                    <a:lnTo>
                      <a:pt x="4062" y="2169"/>
                    </a:lnTo>
                    <a:lnTo>
                      <a:pt x="4065" y="2173"/>
                    </a:lnTo>
                    <a:lnTo>
                      <a:pt x="4075" y="2181"/>
                    </a:lnTo>
                    <a:lnTo>
                      <a:pt x="4095" y="2191"/>
                    </a:lnTo>
                    <a:lnTo>
                      <a:pt x="4112" y="2197"/>
                    </a:lnTo>
                    <a:lnTo>
                      <a:pt x="4117" y="2197"/>
                    </a:lnTo>
                    <a:lnTo>
                      <a:pt x="4120" y="2199"/>
                    </a:lnTo>
                    <a:lnTo>
                      <a:pt x="4122" y="2202"/>
                    </a:lnTo>
                    <a:lnTo>
                      <a:pt x="4130" y="2228"/>
                    </a:lnTo>
                    <a:lnTo>
                      <a:pt x="4128" y="2230"/>
                    </a:lnTo>
                    <a:lnTo>
                      <a:pt x="4128" y="2234"/>
                    </a:lnTo>
                    <a:lnTo>
                      <a:pt x="4127" y="2238"/>
                    </a:lnTo>
                    <a:lnTo>
                      <a:pt x="4128" y="2256"/>
                    </a:lnTo>
                    <a:lnTo>
                      <a:pt x="4135" y="2260"/>
                    </a:lnTo>
                    <a:lnTo>
                      <a:pt x="4154" y="2268"/>
                    </a:lnTo>
                    <a:lnTo>
                      <a:pt x="4166" y="2267"/>
                    </a:lnTo>
                    <a:lnTo>
                      <a:pt x="4177" y="2277"/>
                    </a:lnTo>
                    <a:lnTo>
                      <a:pt x="6406" y="2277"/>
                    </a:lnTo>
                    <a:lnTo>
                      <a:pt x="6402" y="2271"/>
                    </a:lnTo>
                    <a:lnTo>
                      <a:pt x="6401" y="2268"/>
                    </a:lnTo>
                    <a:lnTo>
                      <a:pt x="6397" y="2267"/>
                    </a:lnTo>
                    <a:lnTo>
                      <a:pt x="6379" y="2264"/>
                    </a:lnTo>
                    <a:lnTo>
                      <a:pt x="6371" y="2261"/>
                    </a:lnTo>
                    <a:lnTo>
                      <a:pt x="6365" y="2260"/>
                    </a:lnTo>
                    <a:lnTo>
                      <a:pt x="6352" y="2254"/>
                    </a:lnTo>
                    <a:lnTo>
                      <a:pt x="6350" y="2254"/>
                    </a:lnTo>
                    <a:lnTo>
                      <a:pt x="6336" y="2235"/>
                    </a:lnTo>
                    <a:lnTo>
                      <a:pt x="6330" y="2212"/>
                    </a:lnTo>
                    <a:lnTo>
                      <a:pt x="6330" y="2208"/>
                    </a:lnTo>
                    <a:lnTo>
                      <a:pt x="6332" y="2202"/>
                    </a:lnTo>
                    <a:lnTo>
                      <a:pt x="6332" y="2201"/>
                    </a:lnTo>
                    <a:lnTo>
                      <a:pt x="6335" y="2197"/>
                    </a:lnTo>
                    <a:lnTo>
                      <a:pt x="6339" y="2169"/>
                    </a:lnTo>
                    <a:lnTo>
                      <a:pt x="6340" y="2166"/>
                    </a:lnTo>
                    <a:lnTo>
                      <a:pt x="6342" y="2145"/>
                    </a:lnTo>
                    <a:lnTo>
                      <a:pt x="6343" y="2142"/>
                    </a:lnTo>
                    <a:lnTo>
                      <a:pt x="6345" y="2120"/>
                    </a:lnTo>
                    <a:lnTo>
                      <a:pt x="6345" y="2070"/>
                    </a:lnTo>
                    <a:lnTo>
                      <a:pt x="6342" y="2050"/>
                    </a:lnTo>
                    <a:lnTo>
                      <a:pt x="6342" y="2039"/>
                    </a:lnTo>
                    <a:lnTo>
                      <a:pt x="6340" y="2036"/>
                    </a:lnTo>
                    <a:lnTo>
                      <a:pt x="6339" y="2031"/>
                    </a:lnTo>
                    <a:lnTo>
                      <a:pt x="6332" y="2023"/>
                    </a:lnTo>
                    <a:lnTo>
                      <a:pt x="6329" y="2018"/>
                    </a:lnTo>
                    <a:lnTo>
                      <a:pt x="6326" y="2016"/>
                    </a:lnTo>
                    <a:lnTo>
                      <a:pt x="6323" y="2011"/>
                    </a:lnTo>
                    <a:lnTo>
                      <a:pt x="6320" y="2010"/>
                    </a:lnTo>
                    <a:lnTo>
                      <a:pt x="6306" y="1998"/>
                    </a:lnTo>
                    <a:lnTo>
                      <a:pt x="6300" y="1995"/>
                    </a:lnTo>
                    <a:lnTo>
                      <a:pt x="6297" y="1992"/>
                    </a:lnTo>
                    <a:lnTo>
                      <a:pt x="6302" y="1988"/>
                    </a:lnTo>
                    <a:lnTo>
                      <a:pt x="6302" y="1987"/>
                    </a:lnTo>
                    <a:lnTo>
                      <a:pt x="6322" y="1972"/>
                    </a:lnTo>
                    <a:lnTo>
                      <a:pt x="6323" y="1971"/>
                    </a:lnTo>
                    <a:lnTo>
                      <a:pt x="6327" y="1965"/>
                    </a:lnTo>
                    <a:lnTo>
                      <a:pt x="6340" y="1933"/>
                    </a:lnTo>
                    <a:lnTo>
                      <a:pt x="6343" y="1923"/>
                    </a:lnTo>
                    <a:lnTo>
                      <a:pt x="6362" y="1830"/>
                    </a:lnTo>
                    <a:lnTo>
                      <a:pt x="6362" y="1827"/>
                    </a:lnTo>
                    <a:lnTo>
                      <a:pt x="6375" y="1773"/>
                    </a:lnTo>
                    <a:lnTo>
                      <a:pt x="6379" y="1765"/>
                    </a:lnTo>
                    <a:lnTo>
                      <a:pt x="6386" y="1757"/>
                    </a:lnTo>
                    <a:lnTo>
                      <a:pt x="6391" y="1754"/>
                    </a:lnTo>
                    <a:lnTo>
                      <a:pt x="6392" y="1752"/>
                    </a:lnTo>
                    <a:lnTo>
                      <a:pt x="6394" y="1752"/>
                    </a:lnTo>
                    <a:lnTo>
                      <a:pt x="6394" y="1755"/>
                    </a:lnTo>
                    <a:lnTo>
                      <a:pt x="6395" y="1758"/>
                    </a:lnTo>
                    <a:lnTo>
                      <a:pt x="6394" y="1761"/>
                    </a:lnTo>
                    <a:lnTo>
                      <a:pt x="6386" y="1768"/>
                    </a:lnTo>
                    <a:lnTo>
                      <a:pt x="6382" y="1775"/>
                    </a:lnTo>
                    <a:lnTo>
                      <a:pt x="6376" y="1803"/>
                    </a:lnTo>
                    <a:lnTo>
                      <a:pt x="6376" y="1804"/>
                    </a:lnTo>
                    <a:lnTo>
                      <a:pt x="6381" y="1819"/>
                    </a:lnTo>
                    <a:lnTo>
                      <a:pt x="6386" y="1823"/>
                    </a:lnTo>
                    <a:lnTo>
                      <a:pt x="6392" y="1817"/>
                    </a:lnTo>
                    <a:lnTo>
                      <a:pt x="6399" y="1791"/>
                    </a:lnTo>
                    <a:lnTo>
                      <a:pt x="6401" y="1774"/>
                    </a:lnTo>
                    <a:lnTo>
                      <a:pt x="6407" y="1760"/>
                    </a:lnTo>
                    <a:lnTo>
                      <a:pt x="6404" y="1742"/>
                    </a:lnTo>
                    <a:lnTo>
                      <a:pt x="6399" y="1738"/>
                    </a:lnTo>
                    <a:lnTo>
                      <a:pt x="6394" y="1735"/>
                    </a:lnTo>
                    <a:lnTo>
                      <a:pt x="6389" y="1735"/>
                    </a:lnTo>
                    <a:lnTo>
                      <a:pt x="6385" y="1739"/>
                    </a:lnTo>
                    <a:lnTo>
                      <a:pt x="6384" y="1742"/>
                    </a:lnTo>
                    <a:lnTo>
                      <a:pt x="6381" y="1739"/>
                    </a:lnTo>
                    <a:lnTo>
                      <a:pt x="6378" y="1735"/>
                    </a:lnTo>
                    <a:lnTo>
                      <a:pt x="6378" y="1724"/>
                    </a:lnTo>
                    <a:lnTo>
                      <a:pt x="6381" y="1709"/>
                    </a:lnTo>
                    <a:lnTo>
                      <a:pt x="6382" y="1659"/>
                    </a:lnTo>
                    <a:lnTo>
                      <a:pt x="6385" y="1633"/>
                    </a:lnTo>
                    <a:lnTo>
                      <a:pt x="6385" y="1629"/>
                    </a:lnTo>
                    <a:lnTo>
                      <a:pt x="6386" y="1626"/>
                    </a:lnTo>
                    <a:lnTo>
                      <a:pt x="6389" y="1621"/>
                    </a:lnTo>
                    <a:lnTo>
                      <a:pt x="6389" y="1618"/>
                    </a:lnTo>
                    <a:lnTo>
                      <a:pt x="6391" y="1606"/>
                    </a:lnTo>
                    <a:lnTo>
                      <a:pt x="6391" y="1593"/>
                    </a:lnTo>
                    <a:lnTo>
                      <a:pt x="6389" y="1582"/>
                    </a:lnTo>
                    <a:lnTo>
                      <a:pt x="6389" y="1579"/>
                    </a:lnTo>
                    <a:lnTo>
                      <a:pt x="6391" y="1577"/>
                    </a:lnTo>
                    <a:lnTo>
                      <a:pt x="6394" y="1577"/>
                    </a:lnTo>
                    <a:lnTo>
                      <a:pt x="6397" y="1582"/>
                    </a:lnTo>
                    <a:lnTo>
                      <a:pt x="6399" y="1592"/>
                    </a:lnTo>
                    <a:lnTo>
                      <a:pt x="6404" y="1607"/>
                    </a:lnTo>
                    <a:lnTo>
                      <a:pt x="6404" y="1616"/>
                    </a:lnTo>
                    <a:lnTo>
                      <a:pt x="6407" y="1605"/>
                    </a:lnTo>
                    <a:lnTo>
                      <a:pt x="6407" y="1583"/>
                    </a:lnTo>
                    <a:lnTo>
                      <a:pt x="6401" y="1566"/>
                    </a:lnTo>
                    <a:lnTo>
                      <a:pt x="6399" y="1550"/>
                    </a:lnTo>
                    <a:lnTo>
                      <a:pt x="6402" y="1524"/>
                    </a:lnTo>
                    <a:lnTo>
                      <a:pt x="6405" y="1518"/>
                    </a:lnTo>
                    <a:lnTo>
                      <a:pt x="6428" y="1504"/>
                    </a:lnTo>
                    <a:lnTo>
                      <a:pt x="6445" y="1508"/>
                    </a:lnTo>
                    <a:lnTo>
                      <a:pt x="6478" y="1537"/>
                    </a:lnTo>
                    <a:lnTo>
                      <a:pt x="6480" y="1543"/>
                    </a:lnTo>
                    <a:lnTo>
                      <a:pt x="6480" y="1544"/>
                    </a:lnTo>
                    <a:lnTo>
                      <a:pt x="6483" y="1544"/>
                    </a:lnTo>
                    <a:lnTo>
                      <a:pt x="6484" y="1543"/>
                    </a:lnTo>
                    <a:lnTo>
                      <a:pt x="6485" y="1540"/>
                    </a:lnTo>
                    <a:lnTo>
                      <a:pt x="6484" y="1528"/>
                    </a:lnTo>
                    <a:lnTo>
                      <a:pt x="6481" y="1524"/>
                    </a:lnTo>
                    <a:lnTo>
                      <a:pt x="6472" y="1515"/>
                    </a:lnTo>
                    <a:lnTo>
                      <a:pt x="6465" y="1511"/>
                    </a:lnTo>
                    <a:lnTo>
                      <a:pt x="6452" y="1501"/>
                    </a:lnTo>
                    <a:lnTo>
                      <a:pt x="6448" y="1497"/>
                    </a:lnTo>
                    <a:lnTo>
                      <a:pt x="6435" y="1489"/>
                    </a:lnTo>
                    <a:lnTo>
                      <a:pt x="6425" y="1486"/>
                    </a:lnTo>
                    <a:lnTo>
                      <a:pt x="6399" y="1494"/>
                    </a:lnTo>
                    <a:lnTo>
                      <a:pt x="6394" y="1495"/>
                    </a:lnTo>
                    <a:lnTo>
                      <a:pt x="6391" y="1495"/>
                    </a:lnTo>
                    <a:lnTo>
                      <a:pt x="6388" y="1497"/>
                    </a:lnTo>
                    <a:lnTo>
                      <a:pt x="6379" y="1505"/>
                    </a:lnTo>
                    <a:lnTo>
                      <a:pt x="6378" y="1508"/>
                    </a:lnTo>
                    <a:lnTo>
                      <a:pt x="6376" y="1510"/>
                    </a:lnTo>
                    <a:lnTo>
                      <a:pt x="6378" y="1515"/>
                    </a:lnTo>
                    <a:lnTo>
                      <a:pt x="6376" y="1520"/>
                    </a:lnTo>
                    <a:lnTo>
                      <a:pt x="6372" y="1525"/>
                    </a:lnTo>
                    <a:lnTo>
                      <a:pt x="6363" y="1540"/>
                    </a:lnTo>
                    <a:lnTo>
                      <a:pt x="6366" y="1580"/>
                    </a:lnTo>
                    <a:lnTo>
                      <a:pt x="6365" y="1582"/>
                    </a:lnTo>
                    <a:lnTo>
                      <a:pt x="6362" y="1582"/>
                    </a:lnTo>
                    <a:lnTo>
                      <a:pt x="6361" y="1580"/>
                    </a:lnTo>
                    <a:lnTo>
                      <a:pt x="6356" y="1579"/>
                    </a:lnTo>
                    <a:lnTo>
                      <a:pt x="6350" y="1567"/>
                    </a:lnTo>
                    <a:lnTo>
                      <a:pt x="6345" y="1544"/>
                    </a:lnTo>
                    <a:lnTo>
                      <a:pt x="6338" y="1525"/>
                    </a:lnTo>
                    <a:lnTo>
                      <a:pt x="6336" y="1517"/>
                    </a:lnTo>
                    <a:lnTo>
                      <a:pt x="6323" y="1413"/>
                    </a:lnTo>
                    <a:lnTo>
                      <a:pt x="6326" y="1419"/>
                    </a:lnTo>
                    <a:lnTo>
                      <a:pt x="6327" y="1426"/>
                    </a:lnTo>
                    <a:lnTo>
                      <a:pt x="6327" y="1430"/>
                    </a:lnTo>
                    <a:lnTo>
                      <a:pt x="6329" y="1448"/>
                    </a:lnTo>
                    <a:lnTo>
                      <a:pt x="6330" y="1449"/>
                    </a:lnTo>
                    <a:lnTo>
                      <a:pt x="6332" y="1448"/>
                    </a:lnTo>
                    <a:lnTo>
                      <a:pt x="6338" y="1422"/>
                    </a:lnTo>
                    <a:lnTo>
                      <a:pt x="6335" y="1403"/>
                    </a:lnTo>
                    <a:lnTo>
                      <a:pt x="6335" y="1402"/>
                    </a:lnTo>
                    <a:lnTo>
                      <a:pt x="6333" y="1397"/>
                    </a:lnTo>
                    <a:lnTo>
                      <a:pt x="6322" y="1376"/>
                    </a:lnTo>
                    <a:lnTo>
                      <a:pt x="6322" y="1391"/>
                    </a:lnTo>
                    <a:lnTo>
                      <a:pt x="6320" y="1394"/>
                    </a:lnTo>
                    <a:lnTo>
                      <a:pt x="6319" y="1396"/>
                    </a:lnTo>
                    <a:lnTo>
                      <a:pt x="6320" y="1346"/>
                    </a:lnTo>
                    <a:lnTo>
                      <a:pt x="6322" y="1330"/>
                    </a:lnTo>
                    <a:lnTo>
                      <a:pt x="6323" y="1329"/>
                    </a:lnTo>
                    <a:lnTo>
                      <a:pt x="6325" y="1314"/>
                    </a:lnTo>
                    <a:lnTo>
                      <a:pt x="6329" y="1303"/>
                    </a:lnTo>
                    <a:lnTo>
                      <a:pt x="6342" y="1282"/>
                    </a:lnTo>
                    <a:lnTo>
                      <a:pt x="6343" y="1277"/>
                    </a:lnTo>
                    <a:lnTo>
                      <a:pt x="6356" y="1239"/>
                    </a:lnTo>
                    <a:lnTo>
                      <a:pt x="6355" y="1232"/>
                    </a:lnTo>
                    <a:lnTo>
                      <a:pt x="6352" y="1222"/>
                    </a:lnTo>
                    <a:lnTo>
                      <a:pt x="6352" y="1166"/>
                    </a:lnTo>
                    <a:lnTo>
                      <a:pt x="6349" y="1146"/>
                    </a:lnTo>
                    <a:lnTo>
                      <a:pt x="6348" y="1117"/>
                    </a:lnTo>
                    <a:lnTo>
                      <a:pt x="6340" y="1084"/>
                    </a:lnTo>
                    <a:lnTo>
                      <a:pt x="6342" y="1078"/>
                    </a:lnTo>
                    <a:lnTo>
                      <a:pt x="6343" y="1051"/>
                    </a:lnTo>
                    <a:lnTo>
                      <a:pt x="6345" y="1040"/>
                    </a:lnTo>
                    <a:lnTo>
                      <a:pt x="6348" y="1035"/>
                    </a:lnTo>
                    <a:lnTo>
                      <a:pt x="6348" y="1032"/>
                    </a:lnTo>
                    <a:lnTo>
                      <a:pt x="6349" y="1032"/>
                    </a:lnTo>
                    <a:lnTo>
                      <a:pt x="6374" y="1028"/>
                    </a:lnTo>
                    <a:lnTo>
                      <a:pt x="6398" y="1021"/>
                    </a:lnTo>
                    <a:lnTo>
                      <a:pt x="6398" y="1014"/>
                    </a:lnTo>
                    <a:lnTo>
                      <a:pt x="6384" y="996"/>
                    </a:lnTo>
                    <a:lnTo>
                      <a:pt x="6379" y="993"/>
                    </a:lnTo>
                    <a:lnTo>
                      <a:pt x="6371" y="993"/>
                    </a:lnTo>
                    <a:lnTo>
                      <a:pt x="6368" y="995"/>
                    </a:lnTo>
                    <a:lnTo>
                      <a:pt x="6358" y="996"/>
                    </a:lnTo>
                    <a:lnTo>
                      <a:pt x="6353" y="996"/>
                    </a:lnTo>
                    <a:lnTo>
                      <a:pt x="6346" y="995"/>
                    </a:lnTo>
                    <a:lnTo>
                      <a:pt x="6343" y="993"/>
                    </a:lnTo>
                    <a:lnTo>
                      <a:pt x="6330" y="995"/>
                    </a:lnTo>
                    <a:lnTo>
                      <a:pt x="6319" y="1006"/>
                    </a:lnTo>
                    <a:lnTo>
                      <a:pt x="6316" y="1011"/>
                    </a:lnTo>
                    <a:lnTo>
                      <a:pt x="6315" y="1012"/>
                    </a:lnTo>
                    <a:lnTo>
                      <a:pt x="6315" y="1015"/>
                    </a:lnTo>
                    <a:lnTo>
                      <a:pt x="6313" y="1025"/>
                    </a:lnTo>
                    <a:lnTo>
                      <a:pt x="6315" y="1040"/>
                    </a:lnTo>
                    <a:lnTo>
                      <a:pt x="6316" y="1042"/>
                    </a:lnTo>
                    <a:lnTo>
                      <a:pt x="6319" y="1045"/>
                    </a:lnTo>
                    <a:lnTo>
                      <a:pt x="6315" y="1050"/>
                    </a:lnTo>
                    <a:lnTo>
                      <a:pt x="6313" y="1048"/>
                    </a:lnTo>
                    <a:lnTo>
                      <a:pt x="6294" y="1024"/>
                    </a:lnTo>
                    <a:lnTo>
                      <a:pt x="6287" y="1012"/>
                    </a:lnTo>
                    <a:lnTo>
                      <a:pt x="6280" y="996"/>
                    </a:lnTo>
                    <a:lnTo>
                      <a:pt x="6276" y="980"/>
                    </a:lnTo>
                    <a:lnTo>
                      <a:pt x="6270" y="966"/>
                    </a:lnTo>
                    <a:lnTo>
                      <a:pt x="6267" y="953"/>
                    </a:lnTo>
                    <a:lnTo>
                      <a:pt x="6263" y="921"/>
                    </a:lnTo>
                    <a:lnTo>
                      <a:pt x="6260" y="916"/>
                    </a:lnTo>
                    <a:lnTo>
                      <a:pt x="6255" y="904"/>
                    </a:lnTo>
                    <a:lnTo>
                      <a:pt x="6255" y="903"/>
                    </a:lnTo>
                    <a:lnTo>
                      <a:pt x="6253" y="897"/>
                    </a:lnTo>
                    <a:lnTo>
                      <a:pt x="6238" y="870"/>
                    </a:lnTo>
                    <a:lnTo>
                      <a:pt x="6237" y="866"/>
                    </a:lnTo>
                    <a:lnTo>
                      <a:pt x="6237" y="861"/>
                    </a:lnTo>
                    <a:lnTo>
                      <a:pt x="6241" y="850"/>
                    </a:lnTo>
                    <a:lnTo>
                      <a:pt x="6242" y="851"/>
                    </a:lnTo>
                    <a:lnTo>
                      <a:pt x="6240" y="859"/>
                    </a:lnTo>
                    <a:lnTo>
                      <a:pt x="6240" y="861"/>
                    </a:lnTo>
                    <a:lnTo>
                      <a:pt x="6242" y="866"/>
                    </a:lnTo>
                    <a:lnTo>
                      <a:pt x="6251" y="867"/>
                    </a:lnTo>
                    <a:lnTo>
                      <a:pt x="6267" y="871"/>
                    </a:lnTo>
                    <a:lnTo>
                      <a:pt x="6273" y="871"/>
                    </a:lnTo>
                    <a:lnTo>
                      <a:pt x="6271" y="863"/>
                    </a:lnTo>
                    <a:lnTo>
                      <a:pt x="6261" y="853"/>
                    </a:lnTo>
                    <a:lnTo>
                      <a:pt x="6254" y="853"/>
                    </a:lnTo>
                    <a:lnTo>
                      <a:pt x="6251" y="851"/>
                    </a:lnTo>
                    <a:lnTo>
                      <a:pt x="6245" y="851"/>
                    </a:lnTo>
                    <a:lnTo>
                      <a:pt x="6242" y="847"/>
                    </a:lnTo>
                    <a:lnTo>
                      <a:pt x="6230" y="847"/>
                    </a:lnTo>
                    <a:lnTo>
                      <a:pt x="6227" y="844"/>
                    </a:lnTo>
                    <a:lnTo>
                      <a:pt x="6224" y="840"/>
                    </a:lnTo>
                    <a:lnTo>
                      <a:pt x="6222" y="838"/>
                    </a:lnTo>
                    <a:lnTo>
                      <a:pt x="6218" y="830"/>
                    </a:lnTo>
                    <a:lnTo>
                      <a:pt x="6198" y="774"/>
                    </a:lnTo>
                    <a:lnTo>
                      <a:pt x="6192" y="761"/>
                    </a:lnTo>
                    <a:lnTo>
                      <a:pt x="6189" y="749"/>
                    </a:lnTo>
                    <a:lnTo>
                      <a:pt x="6189" y="746"/>
                    </a:lnTo>
                    <a:lnTo>
                      <a:pt x="6191" y="745"/>
                    </a:lnTo>
                    <a:lnTo>
                      <a:pt x="6195" y="745"/>
                    </a:lnTo>
                    <a:lnTo>
                      <a:pt x="6196" y="746"/>
                    </a:lnTo>
                    <a:lnTo>
                      <a:pt x="6219" y="746"/>
                    </a:lnTo>
                    <a:lnTo>
                      <a:pt x="6222" y="745"/>
                    </a:lnTo>
                    <a:lnTo>
                      <a:pt x="6222" y="743"/>
                    </a:lnTo>
                    <a:lnTo>
                      <a:pt x="6224" y="742"/>
                    </a:lnTo>
                    <a:lnTo>
                      <a:pt x="6224" y="740"/>
                    </a:lnTo>
                    <a:lnTo>
                      <a:pt x="6217" y="736"/>
                    </a:lnTo>
                    <a:lnTo>
                      <a:pt x="6196" y="736"/>
                    </a:lnTo>
                    <a:lnTo>
                      <a:pt x="6181" y="745"/>
                    </a:lnTo>
                    <a:lnTo>
                      <a:pt x="6178" y="746"/>
                    </a:lnTo>
                    <a:lnTo>
                      <a:pt x="6177" y="746"/>
                    </a:lnTo>
                    <a:lnTo>
                      <a:pt x="6175" y="749"/>
                    </a:lnTo>
                    <a:lnTo>
                      <a:pt x="6167" y="743"/>
                    </a:lnTo>
                    <a:lnTo>
                      <a:pt x="6167" y="742"/>
                    </a:lnTo>
                    <a:lnTo>
                      <a:pt x="6162" y="736"/>
                    </a:lnTo>
                    <a:lnTo>
                      <a:pt x="6125" y="674"/>
                    </a:lnTo>
                    <a:lnTo>
                      <a:pt x="6115" y="663"/>
                    </a:lnTo>
                    <a:lnTo>
                      <a:pt x="6106" y="646"/>
                    </a:lnTo>
                    <a:lnTo>
                      <a:pt x="6086" y="626"/>
                    </a:lnTo>
                    <a:lnTo>
                      <a:pt x="6082" y="623"/>
                    </a:lnTo>
                    <a:lnTo>
                      <a:pt x="6077" y="614"/>
                    </a:lnTo>
                    <a:lnTo>
                      <a:pt x="6090" y="617"/>
                    </a:lnTo>
                    <a:lnTo>
                      <a:pt x="6093" y="618"/>
                    </a:lnTo>
                    <a:lnTo>
                      <a:pt x="6097" y="621"/>
                    </a:lnTo>
                    <a:lnTo>
                      <a:pt x="6119" y="634"/>
                    </a:lnTo>
                    <a:lnTo>
                      <a:pt x="6121" y="633"/>
                    </a:lnTo>
                    <a:lnTo>
                      <a:pt x="6121" y="630"/>
                    </a:lnTo>
                    <a:lnTo>
                      <a:pt x="6119" y="626"/>
                    </a:lnTo>
                    <a:lnTo>
                      <a:pt x="6113" y="623"/>
                    </a:lnTo>
                    <a:lnTo>
                      <a:pt x="6099" y="608"/>
                    </a:lnTo>
                    <a:lnTo>
                      <a:pt x="6097" y="604"/>
                    </a:lnTo>
                    <a:lnTo>
                      <a:pt x="6089" y="606"/>
                    </a:lnTo>
                    <a:lnTo>
                      <a:pt x="6086" y="606"/>
                    </a:lnTo>
                    <a:lnTo>
                      <a:pt x="6083" y="607"/>
                    </a:lnTo>
                    <a:lnTo>
                      <a:pt x="6082" y="607"/>
                    </a:lnTo>
                    <a:lnTo>
                      <a:pt x="6074" y="610"/>
                    </a:lnTo>
                    <a:lnTo>
                      <a:pt x="6070" y="613"/>
                    </a:lnTo>
                    <a:lnTo>
                      <a:pt x="6069" y="614"/>
                    </a:lnTo>
                    <a:lnTo>
                      <a:pt x="6069" y="616"/>
                    </a:lnTo>
                    <a:lnTo>
                      <a:pt x="6060" y="624"/>
                    </a:lnTo>
                    <a:lnTo>
                      <a:pt x="6047" y="621"/>
                    </a:lnTo>
                    <a:lnTo>
                      <a:pt x="6034" y="616"/>
                    </a:lnTo>
                    <a:lnTo>
                      <a:pt x="6015" y="552"/>
                    </a:lnTo>
                    <a:lnTo>
                      <a:pt x="6014" y="545"/>
                    </a:lnTo>
                    <a:lnTo>
                      <a:pt x="6014" y="539"/>
                    </a:lnTo>
                    <a:lnTo>
                      <a:pt x="6017" y="523"/>
                    </a:lnTo>
                    <a:lnTo>
                      <a:pt x="6020" y="431"/>
                    </a:lnTo>
                    <a:lnTo>
                      <a:pt x="6013" y="394"/>
                    </a:lnTo>
                    <a:lnTo>
                      <a:pt x="6007" y="378"/>
                    </a:lnTo>
                    <a:lnTo>
                      <a:pt x="6004" y="374"/>
                    </a:lnTo>
                    <a:lnTo>
                      <a:pt x="6000" y="365"/>
                    </a:lnTo>
                    <a:lnTo>
                      <a:pt x="5997" y="363"/>
                    </a:lnTo>
                    <a:lnTo>
                      <a:pt x="5994" y="360"/>
                    </a:lnTo>
                    <a:lnTo>
                      <a:pt x="5994" y="354"/>
                    </a:lnTo>
                    <a:lnTo>
                      <a:pt x="5992" y="350"/>
                    </a:lnTo>
                    <a:lnTo>
                      <a:pt x="5992" y="328"/>
                    </a:lnTo>
                    <a:lnTo>
                      <a:pt x="5994" y="321"/>
                    </a:lnTo>
                    <a:lnTo>
                      <a:pt x="5992" y="308"/>
                    </a:lnTo>
                    <a:lnTo>
                      <a:pt x="5992" y="296"/>
                    </a:lnTo>
                    <a:lnTo>
                      <a:pt x="5987" y="270"/>
                    </a:lnTo>
                    <a:lnTo>
                      <a:pt x="5985" y="268"/>
                    </a:lnTo>
                    <a:lnTo>
                      <a:pt x="5984" y="266"/>
                    </a:lnTo>
                    <a:lnTo>
                      <a:pt x="5982" y="266"/>
                    </a:lnTo>
                    <a:lnTo>
                      <a:pt x="5977" y="263"/>
                    </a:lnTo>
                    <a:lnTo>
                      <a:pt x="5971" y="262"/>
                    </a:lnTo>
                    <a:lnTo>
                      <a:pt x="5969" y="260"/>
                    </a:lnTo>
                    <a:lnTo>
                      <a:pt x="5966" y="262"/>
                    </a:lnTo>
                    <a:lnTo>
                      <a:pt x="5965" y="262"/>
                    </a:lnTo>
                    <a:lnTo>
                      <a:pt x="5961" y="260"/>
                    </a:lnTo>
                    <a:lnTo>
                      <a:pt x="5958" y="260"/>
                    </a:lnTo>
                    <a:lnTo>
                      <a:pt x="5955" y="257"/>
                    </a:lnTo>
                    <a:lnTo>
                      <a:pt x="5945" y="253"/>
                    </a:lnTo>
                    <a:lnTo>
                      <a:pt x="5938" y="243"/>
                    </a:lnTo>
                    <a:lnTo>
                      <a:pt x="5931" y="226"/>
                    </a:lnTo>
                    <a:lnTo>
                      <a:pt x="5929" y="223"/>
                    </a:lnTo>
                    <a:lnTo>
                      <a:pt x="5929" y="200"/>
                    </a:lnTo>
                    <a:lnTo>
                      <a:pt x="5934" y="185"/>
                    </a:lnTo>
                    <a:lnTo>
                      <a:pt x="5977" y="163"/>
                    </a:lnTo>
                    <a:lnTo>
                      <a:pt x="5987" y="153"/>
                    </a:lnTo>
                    <a:lnTo>
                      <a:pt x="5995" y="138"/>
                    </a:lnTo>
                    <a:lnTo>
                      <a:pt x="5998" y="136"/>
                    </a:lnTo>
                    <a:lnTo>
                      <a:pt x="6000" y="133"/>
                    </a:lnTo>
                    <a:lnTo>
                      <a:pt x="6000" y="131"/>
                    </a:lnTo>
                    <a:lnTo>
                      <a:pt x="6010" y="114"/>
                    </a:lnTo>
                    <a:lnTo>
                      <a:pt x="6013" y="105"/>
                    </a:lnTo>
                    <a:lnTo>
                      <a:pt x="6014" y="6"/>
                    </a:lnTo>
                    <a:lnTo>
                      <a:pt x="6013" y="0"/>
                    </a:lnTo>
                    <a:lnTo>
                      <a:pt x="0" y="0"/>
                    </a:lnTo>
                    <a:lnTo>
                      <a:pt x="0" y="2277"/>
                    </a:lnTo>
                    <a:lnTo>
                      <a:pt x="1063" y="2277"/>
                    </a:lnTo>
                    <a:lnTo>
                      <a:pt x="1064" y="2268"/>
                    </a:lnTo>
                    <a:lnTo>
                      <a:pt x="1070" y="2263"/>
                    </a:lnTo>
                    <a:lnTo>
                      <a:pt x="1084" y="2263"/>
                    </a:lnTo>
                    <a:lnTo>
                      <a:pt x="1093" y="2268"/>
                    </a:lnTo>
                    <a:lnTo>
                      <a:pt x="1139" y="2267"/>
                    </a:lnTo>
                    <a:lnTo>
                      <a:pt x="1146" y="2268"/>
                    </a:lnTo>
                    <a:lnTo>
                      <a:pt x="1170" y="2263"/>
                    </a:lnTo>
                    <a:lnTo>
                      <a:pt x="1178" y="2260"/>
                    </a:lnTo>
                    <a:lnTo>
                      <a:pt x="1192" y="2260"/>
                    </a:lnTo>
                    <a:lnTo>
                      <a:pt x="1228" y="2271"/>
                    </a:lnTo>
                    <a:lnTo>
                      <a:pt x="1235" y="2277"/>
                    </a:lnTo>
                    <a:lnTo>
                      <a:pt x="1251" y="2277"/>
                    </a:lnTo>
                    <a:lnTo>
                      <a:pt x="1248" y="2270"/>
                    </a:lnTo>
                    <a:lnTo>
                      <a:pt x="1245" y="2268"/>
                    </a:lnTo>
                    <a:lnTo>
                      <a:pt x="1229" y="2266"/>
                    </a:lnTo>
                    <a:lnTo>
                      <a:pt x="1225" y="2261"/>
                    </a:lnTo>
                    <a:lnTo>
                      <a:pt x="1225" y="2256"/>
                    </a:lnTo>
                    <a:lnTo>
                      <a:pt x="1229" y="2250"/>
                    </a:lnTo>
                    <a:lnTo>
                      <a:pt x="1232" y="2247"/>
                    </a:lnTo>
                    <a:lnTo>
                      <a:pt x="1232" y="2244"/>
                    </a:lnTo>
                    <a:lnTo>
                      <a:pt x="1234" y="2241"/>
                    </a:lnTo>
                    <a:lnTo>
                      <a:pt x="1234" y="2235"/>
                    </a:lnTo>
                    <a:lnTo>
                      <a:pt x="1229" y="2214"/>
                    </a:lnTo>
                    <a:lnTo>
                      <a:pt x="1228" y="2212"/>
                    </a:lnTo>
                    <a:lnTo>
                      <a:pt x="1229" y="2209"/>
                    </a:lnTo>
                    <a:lnTo>
                      <a:pt x="1241" y="2192"/>
                    </a:lnTo>
                    <a:lnTo>
                      <a:pt x="1244" y="2186"/>
                    </a:lnTo>
                    <a:lnTo>
                      <a:pt x="1247" y="2185"/>
                    </a:lnTo>
                    <a:lnTo>
                      <a:pt x="1248" y="2185"/>
                    </a:lnTo>
                    <a:lnTo>
                      <a:pt x="1261" y="2199"/>
                    </a:lnTo>
                    <a:lnTo>
                      <a:pt x="1248" y="2220"/>
                    </a:lnTo>
                    <a:lnTo>
                      <a:pt x="1248" y="2221"/>
                    </a:lnTo>
                    <a:lnTo>
                      <a:pt x="1252" y="2222"/>
                    </a:lnTo>
                    <a:lnTo>
                      <a:pt x="1289" y="2220"/>
                    </a:lnTo>
                    <a:lnTo>
                      <a:pt x="1301" y="2218"/>
                    </a:lnTo>
                    <a:lnTo>
                      <a:pt x="1307" y="2220"/>
                    </a:lnTo>
                    <a:lnTo>
                      <a:pt x="1315" y="2221"/>
                    </a:lnTo>
                    <a:lnTo>
                      <a:pt x="1333" y="2218"/>
                    </a:lnTo>
                    <a:lnTo>
                      <a:pt x="1338" y="2221"/>
                    </a:lnTo>
                    <a:lnTo>
                      <a:pt x="1340" y="2221"/>
                    </a:lnTo>
                    <a:lnTo>
                      <a:pt x="1353" y="2225"/>
                    </a:lnTo>
                    <a:lnTo>
                      <a:pt x="1360" y="2230"/>
                    </a:lnTo>
                    <a:lnTo>
                      <a:pt x="1370" y="2235"/>
                    </a:lnTo>
                    <a:lnTo>
                      <a:pt x="1370" y="2245"/>
                    </a:lnTo>
                    <a:lnTo>
                      <a:pt x="1380" y="2250"/>
                    </a:lnTo>
                    <a:lnTo>
                      <a:pt x="1389" y="2251"/>
                    </a:lnTo>
                    <a:lnTo>
                      <a:pt x="1406" y="2266"/>
                    </a:lnTo>
                    <a:lnTo>
                      <a:pt x="1415" y="2277"/>
                    </a:lnTo>
                    <a:lnTo>
                      <a:pt x="1422" y="2277"/>
                    </a:lnTo>
                    <a:lnTo>
                      <a:pt x="1420" y="2273"/>
                    </a:lnTo>
                    <a:lnTo>
                      <a:pt x="1408" y="2256"/>
                    </a:lnTo>
                    <a:lnTo>
                      <a:pt x="1406" y="2254"/>
                    </a:lnTo>
                    <a:lnTo>
                      <a:pt x="1392" y="2247"/>
                    </a:lnTo>
                    <a:lnTo>
                      <a:pt x="1373" y="2234"/>
                    </a:lnTo>
                    <a:lnTo>
                      <a:pt x="1363" y="2225"/>
                    </a:lnTo>
                    <a:lnTo>
                      <a:pt x="1325" y="2202"/>
                    </a:lnTo>
                    <a:lnTo>
                      <a:pt x="1308" y="2189"/>
                    </a:lnTo>
                    <a:lnTo>
                      <a:pt x="1304" y="2185"/>
                    </a:lnTo>
                    <a:lnTo>
                      <a:pt x="1302" y="2185"/>
                    </a:lnTo>
                    <a:lnTo>
                      <a:pt x="1301" y="2178"/>
                    </a:lnTo>
                    <a:lnTo>
                      <a:pt x="1302" y="2168"/>
                    </a:lnTo>
                    <a:lnTo>
                      <a:pt x="1304" y="2163"/>
                    </a:lnTo>
                    <a:lnTo>
                      <a:pt x="1311" y="2155"/>
                    </a:lnTo>
                    <a:lnTo>
                      <a:pt x="1318" y="2153"/>
                    </a:lnTo>
                    <a:lnTo>
                      <a:pt x="1340" y="2139"/>
                    </a:lnTo>
                    <a:lnTo>
                      <a:pt x="1351" y="2136"/>
                    </a:lnTo>
                    <a:lnTo>
                      <a:pt x="1361" y="2140"/>
                    </a:lnTo>
                    <a:lnTo>
                      <a:pt x="1366" y="2143"/>
                    </a:lnTo>
                    <a:lnTo>
                      <a:pt x="1373" y="2143"/>
                    </a:lnTo>
                    <a:lnTo>
                      <a:pt x="1376" y="2137"/>
                    </a:lnTo>
                    <a:lnTo>
                      <a:pt x="1379" y="2133"/>
                    </a:lnTo>
                    <a:lnTo>
                      <a:pt x="1382" y="2130"/>
                    </a:lnTo>
                    <a:lnTo>
                      <a:pt x="1387" y="2130"/>
                    </a:lnTo>
                    <a:lnTo>
                      <a:pt x="1395" y="2135"/>
                    </a:lnTo>
                    <a:lnTo>
                      <a:pt x="1399" y="2136"/>
                    </a:lnTo>
                    <a:lnTo>
                      <a:pt x="1400" y="2142"/>
                    </a:lnTo>
                    <a:lnTo>
                      <a:pt x="1396" y="2146"/>
                    </a:lnTo>
                    <a:lnTo>
                      <a:pt x="1395" y="2149"/>
                    </a:lnTo>
                    <a:lnTo>
                      <a:pt x="1396" y="2155"/>
                    </a:lnTo>
                    <a:lnTo>
                      <a:pt x="1400" y="2159"/>
                    </a:lnTo>
                    <a:lnTo>
                      <a:pt x="1403" y="2163"/>
                    </a:lnTo>
                    <a:lnTo>
                      <a:pt x="1409" y="2165"/>
                    </a:lnTo>
                    <a:lnTo>
                      <a:pt x="1419" y="2165"/>
                    </a:lnTo>
                    <a:lnTo>
                      <a:pt x="1439" y="2162"/>
                    </a:lnTo>
                    <a:lnTo>
                      <a:pt x="1449" y="2165"/>
                    </a:lnTo>
                    <a:lnTo>
                      <a:pt x="1456" y="2165"/>
                    </a:lnTo>
                    <a:lnTo>
                      <a:pt x="1481" y="2158"/>
                    </a:lnTo>
                    <a:lnTo>
                      <a:pt x="1488" y="2152"/>
                    </a:lnTo>
                    <a:lnTo>
                      <a:pt x="1495" y="2140"/>
                    </a:lnTo>
                    <a:lnTo>
                      <a:pt x="1497" y="2139"/>
                    </a:lnTo>
                    <a:lnTo>
                      <a:pt x="1498" y="2137"/>
                    </a:lnTo>
                    <a:lnTo>
                      <a:pt x="1507" y="2133"/>
                    </a:lnTo>
                    <a:lnTo>
                      <a:pt x="1545" y="2135"/>
                    </a:lnTo>
                    <a:lnTo>
                      <a:pt x="1555" y="2137"/>
                    </a:lnTo>
                    <a:lnTo>
                      <a:pt x="1560" y="2139"/>
                    </a:lnTo>
                    <a:lnTo>
                      <a:pt x="1580" y="2143"/>
                    </a:lnTo>
                    <a:lnTo>
                      <a:pt x="1583" y="2140"/>
                    </a:lnTo>
                    <a:lnTo>
                      <a:pt x="1574" y="2132"/>
                    </a:lnTo>
                    <a:lnTo>
                      <a:pt x="1557" y="2126"/>
                    </a:lnTo>
                    <a:lnTo>
                      <a:pt x="1534" y="2112"/>
                    </a:lnTo>
                    <a:lnTo>
                      <a:pt x="1534" y="2110"/>
                    </a:lnTo>
                    <a:lnTo>
                      <a:pt x="1529" y="2099"/>
                    </a:lnTo>
                    <a:lnTo>
                      <a:pt x="1538" y="2097"/>
                    </a:lnTo>
                    <a:lnTo>
                      <a:pt x="1555" y="2099"/>
                    </a:lnTo>
                    <a:lnTo>
                      <a:pt x="1587" y="2099"/>
                    </a:lnTo>
                    <a:lnTo>
                      <a:pt x="1617" y="2087"/>
                    </a:lnTo>
                    <a:lnTo>
                      <a:pt x="1633" y="2076"/>
                    </a:lnTo>
                    <a:close/>
                    <a:moveTo>
                      <a:pt x="3993" y="1770"/>
                    </a:moveTo>
                    <a:lnTo>
                      <a:pt x="3995" y="1771"/>
                    </a:lnTo>
                    <a:lnTo>
                      <a:pt x="3995" y="1775"/>
                    </a:lnTo>
                    <a:lnTo>
                      <a:pt x="3992" y="1781"/>
                    </a:lnTo>
                    <a:lnTo>
                      <a:pt x="3992" y="1783"/>
                    </a:lnTo>
                    <a:lnTo>
                      <a:pt x="3989" y="1783"/>
                    </a:lnTo>
                    <a:lnTo>
                      <a:pt x="3983" y="1788"/>
                    </a:lnTo>
                    <a:lnTo>
                      <a:pt x="3977" y="1797"/>
                    </a:lnTo>
                    <a:lnTo>
                      <a:pt x="3972" y="1830"/>
                    </a:lnTo>
                    <a:lnTo>
                      <a:pt x="3963" y="1835"/>
                    </a:lnTo>
                    <a:lnTo>
                      <a:pt x="3950" y="1837"/>
                    </a:lnTo>
                    <a:lnTo>
                      <a:pt x="3947" y="1836"/>
                    </a:lnTo>
                    <a:lnTo>
                      <a:pt x="3946" y="1833"/>
                    </a:lnTo>
                    <a:lnTo>
                      <a:pt x="3947" y="1807"/>
                    </a:lnTo>
                    <a:lnTo>
                      <a:pt x="3950" y="1790"/>
                    </a:lnTo>
                    <a:lnTo>
                      <a:pt x="3957" y="1778"/>
                    </a:lnTo>
                    <a:lnTo>
                      <a:pt x="3977" y="1771"/>
                    </a:lnTo>
                    <a:lnTo>
                      <a:pt x="3992" y="1768"/>
                    </a:lnTo>
                    <a:lnTo>
                      <a:pt x="3993" y="1770"/>
                    </a:lnTo>
                    <a:close/>
                    <a:moveTo>
                      <a:pt x="2250" y="1939"/>
                    </a:moveTo>
                    <a:lnTo>
                      <a:pt x="2248" y="1939"/>
                    </a:lnTo>
                    <a:lnTo>
                      <a:pt x="2235" y="1942"/>
                    </a:lnTo>
                    <a:lnTo>
                      <a:pt x="2219" y="1933"/>
                    </a:lnTo>
                    <a:lnTo>
                      <a:pt x="2214" y="1926"/>
                    </a:lnTo>
                    <a:lnTo>
                      <a:pt x="2215" y="1922"/>
                    </a:lnTo>
                    <a:lnTo>
                      <a:pt x="2218" y="1919"/>
                    </a:lnTo>
                    <a:lnTo>
                      <a:pt x="2248" y="1907"/>
                    </a:lnTo>
                    <a:lnTo>
                      <a:pt x="2248" y="1910"/>
                    </a:lnTo>
                    <a:lnTo>
                      <a:pt x="2250" y="1912"/>
                    </a:lnTo>
                    <a:lnTo>
                      <a:pt x="2255" y="1912"/>
                    </a:lnTo>
                    <a:lnTo>
                      <a:pt x="2271" y="1918"/>
                    </a:lnTo>
                    <a:lnTo>
                      <a:pt x="2288" y="1932"/>
                    </a:lnTo>
                    <a:lnTo>
                      <a:pt x="2293" y="1938"/>
                    </a:lnTo>
                    <a:lnTo>
                      <a:pt x="2296" y="1944"/>
                    </a:lnTo>
                    <a:lnTo>
                      <a:pt x="2297" y="1948"/>
                    </a:lnTo>
                    <a:lnTo>
                      <a:pt x="2290" y="1955"/>
                    </a:lnTo>
                    <a:lnTo>
                      <a:pt x="2287" y="1954"/>
                    </a:lnTo>
                    <a:lnTo>
                      <a:pt x="2276" y="1942"/>
                    </a:lnTo>
                    <a:lnTo>
                      <a:pt x="2264" y="1936"/>
                    </a:lnTo>
                    <a:lnTo>
                      <a:pt x="2263" y="1935"/>
                    </a:lnTo>
                    <a:lnTo>
                      <a:pt x="2260" y="1935"/>
                    </a:lnTo>
                    <a:lnTo>
                      <a:pt x="2255" y="1936"/>
                    </a:lnTo>
                    <a:lnTo>
                      <a:pt x="2250" y="1939"/>
                    </a:lnTo>
                    <a:close/>
                    <a:moveTo>
                      <a:pt x="4788" y="209"/>
                    </a:moveTo>
                    <a:lnTo>
                      <a:pt x="4817" y="214"/>
                    </a:lnTo>
                    <a:lnTo>
                      <a:pt x="4828" y="224"/>
                    </a:lnTo>
                    <a:lnTo>
                      <a:pt x="4830" y="223"/>
                    </a:lnTo>
                    <a:lnTo>
                      <a:pt x="4834" y="220"/>
                    </a:lnTo>
                    <a:lnTo>
                      <a:pt x="4837" y="194"/>
                    </a:lnTo>
                    <a:lnTo>
                      <a:pt x="4825" y="191"/>
                    </a:lnTo>
                    <a:lnTo>
                      <a:pt x="4824" y="187"/>
                    </a:lnTo>
                    <a:lnTo>
                      <a:pt x="4841" y="183"/>
                    </a:lnTo>
                    <a:lnTo>
                      <a:pt x="4850" y="185"/>
                    </a:lnTo>
                    <a:lnTo>
                      <a:pt x="4850" y="194"/>
                    </a:lnTo>
                    <a:lnTo>
                      <a:pt x="4860" y="198"/>
                    </a:lnTo>
                    <a:lnTo>
                      <a:pt x="4866" y="197"/>
                    </a:lnTo>
                    <a:lnTo>
                      <a:pt x="4874" y="183"/>
                    </a:lnTo>
                    <a:lnTo>
                      <a:pt x="4879" y="190"/>
                    </a:lnTo>
                    <a:lnTo>
                      <a:pt x="4886" y="193"/>
                    </a:lnTo>
                    <a:lnTo>
                      <a:pt x="4896" y="190"/>
                    </a:lnTo>
                    <a:lnTo>
                      <a:pt x="4902" y="214"/>
                    </a:lnTo>
                    <a:lnTo>
                      <a:pt x="4897" y="226"/>
                    </a:lnTo>
                    <a:lnTo>
                      <a:pt x="4884" y="239"/>
                    </a:lnTo>
                    <a:lnTo>
                      <a:pt x="4880" y="257"/>
                    </a:lnTo>
                    <a:lnTo>
                      <a:pt x="4856" y="269"/>
                    </a:lnTo>
                    <a:lnTo>
                      <a:pt x="4843" y="283"/>
                    </a:lnTo>
                    <a:lnTo>
                      <a:pt x="4845" y="301"/>
                    </a:lnTo>
                    <a:lnTo>
                      <a:pt x="4840" y="319"/>
                    </a:lnTo>
                    <a:lnTo>
                      <a:pt x="4834" y="367"/>
                    </a:lnTo>
                    <a:lnTo>
                      <a:pt x="4840" y="386"/>
                    </a:lnTo>
                    <a:lnTo>
                      <a:pt x="4840" y="400"/>
                    </a:lnTo>
                    <a:lnTo>
                      <a:pt x="4828" y="412"/>
                    </a:lnTo>
                    <a:lnTo>
                      <a:pt x="4822" y="404"/>
                    </a:lnTo>
                    <a:lnTo>
                      <a:pt x="4827" y="393"/>
                    </a:lnTo>
                    <a:lnTo>
                      <a:pt x="4818" y="389"/>
                    </a:lnTo>
                    <a:lnTo>
                      <a:pt x="4786" y="401"/>
                    </a:lnTo>
                    <a:lnTo>
                      <a:pt x="4777" y="397"/>
                    </a:lnTo>
                    <a:lnTo>
                      <a:pt x="4755" y="389"/>
                    </a:lnTo>
                    <a:lnTo>
                      <a:pt x="4742" y="403"/>
                    </a:lnTo>
                    <a:lnTo>
                      <a:pt x="4723" y="400"/>
                    </a:lnTo>
                    <a:lnTo>
                      <a:pt x="4696" y="400"/>
                    </a:lnTo>
                    <a:lnTo>
                      <a:pt x="4650" y="378"/>
                    </a:lnTo>
                    <a:lnTo>
                      <a:pt x="4646" y="378"/>
                    </a:lnTo>
                    <a:lnTo>
                      <a:pt x="4630" y="381"/>
                    </a:lnTo>
                    <a:lnTo>
                      <a:pt x="4620" y="381"/>
                    </a:lnTo>
                    <a:lnTo>
                      <a:pt x="4604" y="365"/>
                    </a:lnTo>
                    <a:lnTo>
                      <a:pt x="4605" y="350"/>
                    </a:lnTo>
                    <a:lnTo>
                      <a:pt x="4611" y="350"/>
                    </a:lnTo>
                    <a:lnTo>
                      <a:pt x="4631" y="357"/>
                    </a:lnTo>
                    <a:lnTo>
                      <a:pt x="4639" y="351"/>
                    </a:lnTo>
                    <a:lnTo>
                      <a:pt x="4647" y="334"/>
                    </a:lnTo>
                    <a:lnTo>
                      <a:pt x="4649" y="318"/>
                    </a:lnTo>
                    <a:lnTo>
                      <a:pt x="4646" y="299"/>
                    </a:lnTo>
                    <a:lnTo>
                      <a:pt x="4660" y="291"/>
                    </a:lnTo>
                    <a:lnTo>
                      <a:pt x="4675" y="293"/>
                    </a:lnTo>
                    <a:lnTo>
                      <a:pt x="4687" y="285"/>
                    </a:lnTo>
                    <a:lnTo>
                      <a:pt x="4712" y="286"/>
                    </a:lnTo>
                    <a:lnTo>
                      <a:pt x="4723" y="276"/>
                    </a:lnTo>
                    <a:lnTo>
                      <a:pt x="4722" y="268"/>
                    </a:lnTo>
                    <a:lnTo>
                      <a:pt x="4729" y="262"/>
                    </a:lnTo>
                    <a:lnTo>
                      <a:pt x="4755" y="252"/>
                    </a:lnTo>
                    <a:lnTo>
                      <a:pt x="4765" y="230"/>
                    </a:lnTo>
                    <a:lnTo>
                      <a:pt x="4780" y="213"/>
                    </a:lnTo>
                    <a:lnTo>
                      <a:pt x="4788" y="209"/>
                    </a:lnTo>
                    <a:close/>
                    <a:moveTo>
                      <a:pt x="5607" y="911"/>
                    </a:moveTo>
                    <a:lnTo>
                      <a:pt x="5619" y="919"/>
                    </a:lnTo>
                    <a:lnTo>
                      <a:pt x="5617" y="924"/>
                    </a:lnTo>
                    <a:lnTo>
                      <a:pt x="5651" y="939"/>
                    </a:lnTo>
                    <a:lnTo>
                      <a:pt x="5655" y="960"/>
                    </a:lnTo>
                    <a:lnTo>
                      <a:pt x="5645" y="965"/>
                    </a:lnTo>
                    <a:lnTo>
                      <a:pt x="5642" y="978"/>
                    </a:lnTo>
                    <a:lnTo>
                      <a:pt x="5649" y="991"/>
                    </a:lnTo>
                    <a:lnTo>
                      <a:pt x="5649" y="1005"/>
                    </a:lnTo>
                    <a:lnTo>
                      <a:pt x="5648" y="1014"/>
                    </a:lnTo>
                    <a:lnTo>
                      <a:pt x="5633" y="1035"/>
                    </a:lnTo>
                    <a:lnTo>
                      <a:pt x="5629" y="1050"/>
                    </a:lnTo>
                    <a:lnTo>
                      <a:pt x="5633" y="1101"/>
                    </a:lnTo>
                    <a:lnTo>
                      <a:pt x="5625" y="1104"/>
                    </a:lnTo>
                    <a:lnTo>
                      <a:pt x="5615" y="1101"/>
                    </a:lnTo>
                    <a:lnTo>
                      <a:pt x="5599" y="1093"/>
                    </a:lnTo>
                    <a:lnTo>
                      <a:pt x="5571" y="1094"/>
                    </a:lnTo>
                    <a:lnTo>
                      <a:pt x="5560" y="1104"/>
                    </a:lnTo>
                    <a:lnTo>
                      <a:pt x="5551" y="1101"/>
                    </a:lnTo>
                    <a:lnTo>
                      <a:pt x="5532" y="1074"/>
                    </a:lnTo>
                    <a:lnTo>
                      <a:pt x="5524" y="1068"/>
                    </a:lnTo>
                    <a:lnTo>
                      <a:pt x="5512" y="1070"/>
                    </a:lnTo>
                    <a:lnTo>
                      <a:pt x="5502" y="1073"/>
                    </a:lnTo>
                    <a:lnTo>
                      <a:pt x="5501" y="1070"/>
                    </a:lnTo>
                    <a:lnTo>
                      <a:pt x="5504" y="1057"/>
                    </a:lnTo>
                    <a:lnTo>
                      <a:pt x="5494" y="1041"/>
                    </a:lnTo>
                    <a:lnTo>
                      <a:pt x="5472" y="1024"/>
                    </a:lnTo>
                    <a:lnTo>
                      <a:pt x="5457" y="1019"/>
                    </a:lnTo>
                    <a:lnTo>
                      <a:pt x="5431" y="1014"/>
                    </a:lnTo>
                    <a:lnTo>
                      <a:pt x="5412" y="1021"/>
                    </a:lnTo>
                    <a:lnTo>
                      <a:pt x="5402" y="1038"/>
                    </a:lnTo>
                    <a:lnTo>
                      <a:pt x="5400" y="1061"/>
                    </a:lnTo>
                    <a:lnTo>
                      <a:pt x="5408" y="1070"/>
                    </a:lnTo>
                    <a:lnTo>
                      <a:pt x="5408" y="1081"/>
                    </a:lnTo>
                    <a:lnTo>
                      <a:pt x="5399" y="1093"/>
                    </a:lnTo>
                    <a:lnTo>
                      <a:pt x="5383" y="1077"/>
                    </a:lnTo>
                    <a:lnTo>
                      <a:pt x="5369" y="1081"/>
                    </a:lnTo>
                    <a:lnTo>
                      <a:pt x="5367" y="1070"/>
                    </a:lnTo>
                    <a:lnTo>
                      <a:pt x="5374" y="1058"/>
                    </a:lnTo>
                    <a:lnTo>
                      <a:pt x="5367" y="1048"/>
                    </a:lnTo>
                    <a:lnTo>
                      <a:pt x="5356" y="1041"/>
                    </a:lnTo>
                    <a:lnTo>
                      <a:pt x="5347" y="1042"/>
                    </a:lnTo>
                    <a:lnTo>
                      <a:pt x="5343" y="1052"/>
                    </a:lnTo>
                    <a:lnTo>
                      <a:pt x="5334" y="1058"/>
                    </a:lnTo>
                    <a:lnTo>
                      <a:pt x="5317" y="1061"/>
                    </a:lnTo>
                    <a:lnTo>
                      <a:pt x="5301" y="1060"/>
                    </a:lnTo>
                    <a:lnTo>
                      <a:pt x="5284" y="1044"/>
                    </a:lnTo>
                    <a:lnTo>
                      <a:pt x="5298" y="1029"/>
                    </a:lnTo>
                    <a:lnTo>
                      <a:pt x="5305" y="1018"/>
                    </a:lnTo>
                    <a:lnTo>
                      <a:pt x="5315" y="982"/>
                    </a:lnTo>
                    <a:lnTo>
                      <a:pt x="5308" y="937"/>
                    </a:lnTo>
                    <a:lnTo>
                      <a:pt x="5300" y="924"/>
                    </a:lnTo>
                    <a:lnTo>
                      <a:pt x="5290" y="901"/>
                    </a:lnTo>
                    <a:lnTo>
                      <a:pt x="5277" y="889"/>
                    </a:lnTo>
                    <a:lnTo>
                      <a:pt x="5269" y="877"/>
                    </a:lnTo>
                    <a:lnTo>
                      <a:pt x="5272" y="864"/>
                    </a:lnTo>
                    <a:lnTo>
                      <a:pt x="5284" y="850"/>
                    </a:lnTo>
                    <a:lnTo>
                      <a:pt x="5292" y="848"/>
                    </a:lnTo>
                    <a:lnTo>
                      <a:pt x="5311" y="851"/>
                    </a:lnTo>
                    <a:lnTo>
                      <a:pt x="5320" y="854"/>
                    </a:lnTo>
                    <a:lnTo>
                      <a:pt x="5346" y="867"/>
                    </a:lnTo>
                    <a:lnTo>
                      <a:pt x="5357" y="882"/>
                    </a:lnTo>
                    <a:lnTo>
                      <a:pt x="5402" y="877"/>
                    </a:lnTo>
                    <a:lnTo>
                      <a:pt x="5416" y="861"/>
                    </a:lnTo>
                    <a:lnTo>
                      <a:pt x="5446" y="854"/>
                    </a:lnTo>
                    <a:lnTo>
                      <a:pt x="5464" y="874"/>
                    </a:lnTo>
                    <a:lnTo>
                      <a:pt x="5489" y="874"/>
                    </a:lnTo>
                    <a:lnTo>
                      <a:pt x="5502" y="883"/>
                    </a:lnTo>
                    <a:lnTo>
                      <a:pt x="5517" y="884"/>
                    </a:lnTo>
                    <a:lnTo>
                      <a:pt x="5527" y="876"/>
                    </a:lnTo>
                    <a:lnTo>
                      <a:pt x="5535" y="876"/>
                    </a:lnTo>
                    <a:lnTo>
                      <a:pt x="5543" y="880"/>
                    </a:lnTo>
                    <a:lnTo>
                      <a:pt x="5553" y="894"/>
                    </a:lnTo>
                    <a:lnTo>
                      <a:pt x="5557" y="916"/>
                    </a:lnTo>
                    <a:lnTo>
                      <a:pt x="5564" y="920"/>
                    </a:lnTo>
                    <a:lnTo>
                      <a:pt x="5576" y="923"/>
                    </a:lnTo>
                    <a:lnTo>
                      <a:pt x="5607" y="911"/>
                    </a:lnTo>
                    <a:close/>
                    <a:moveTo>
                      <a:pt x="5119" y="354"/>
                    </a:moveTo>
                    <a:lnTo>
                      <a:pt x="5137" y="368"/>
                    </a:lnTo>
                    <a:lnTo>
                      <a:pt x="5150" y="389"/>
                    </a:lnTo>
                    <a:lnTo>
                      <a:pt x="5147" y="414"/>
                    </a:lnTo>
                    <a:lnTo>
                      <a:pt x="5142" y="420"/>
                    </a:lnTo>
                    <a:lnTo>
                      <a:pt x="5123" y="421"/>
                    </a:lnTo>
                    <a:lnTo>
                      <a:pt x="5111" y="431"/>
                    </a:lnTo>
                    <a:lnTo>
                      <a:pt x="5106" y="451"/>
                    </a:lnTo>
                    <a:lnTo>
                      <a:pt x="5098" y="457"/>
                    </a:lnTo>
                    <a:lnTo>
                      <a:pt x="5090" y="456"/>
                    </a:lnTo>
                    <a:lnTo>
                      <a:pt x="5083" y="440"/>
                    </a:lnTo>
                    <a:lnTo>
                      <a:pt x="5109" y="424"/>
                    </a:lnTo>
                    <a:lnTo>
                      <a:pt x="5107" y="416"/>
                    </a:lnTo>
                    <a:lnTo>
                      <a:pt x="5094" y="404"/>
                    </a:lnTo>
                    <a:lnTo>
                      <a:pt x="5096" y="391"/>
                    </a:lnTo>
                    <a:lnTo>
                      <a:pt x="5103" y="389"/>
                    </a:lnTo>
                    <a:lnTo>
                      <a:pt x="5110" y="378"/>
                    </a:lnTo>
                    <a:lnTo>
                      <a:pt x="5114" y="357"/>
                    </a:lnTo>
                    <a:lnTo>
                      <a:pt x="5119" y="354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8" name="Freeform 141">
                <a:extLst>
                  <a:ext uri="{FF2B5EF4-FFF2-40B4-BE49-F238E27FC236}">
                    <a16:creationId xmlns:a16="http://schemas.microsoft.com/office/drawing/2014/main" id="{B79701E3-6615-4C20-8794-7C068D09D6B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204" y="1303"/>
                <a:ext cx="415" cy="326"/>
              </a:xfrm>
              <a:custGeom>
                <a:avLst/>
                <a:gdLst>
                  <a:gd name="T0" fmla="*/ 2869 w 2901"/>
                  <a:gd name="T1" fmla="*/ 2206 h 2279"/>
                  <a:gd name="T2" fmla="*/ 2881 w 2901"/>
                  <a:gd name="T3" fmla="*/ 1999 h 2279"/>
                  <a:gd name="T4" fmla="*/ 2858 w 2901"/>
                  <a:gd name="T5" fmla="*/ 2070 h 2279"/>
                  <a:gd name="T6" fmla="*/ 2783 w 2901"/>
                  <a:gd name="T7" fmla="*/ 2176 h 2279"/>
                  <a:gd name="T8" fmla="*/ 2563 w 2901"/>
                  <a:gd name="T9" fmla="*/ 2106 h 2279"/>
                  <a:gd name="T10" fmla="*/ 2580 w 2901"/>
                  <a:gd name="T11" fmla="*/ 2032 h 2279"/>
                  <a:gd name="T12" fmla="*/ 2488 w 2901"/>
                  <a:gd name="T13" fmla="*/ 1986 h 2279"/>
                  <a:gd name="T14" fmla="*/ 2395 w 2901"/>
                  <a:gd name="T15" fmla="*/ 2094 h 2279"/>
                  <a:gd name="T16" fmla="*/ 2251 w 2901"/>
                  <a:gd name="T17" fmla="*/ 1928 h 2279"/>
                  <a:gd name="T18" fmla="*/ 2187 w 2901"/>
                  <a:gd name="T19" fmla="*/ 1808 h 2279"/>
                  <a:gd name="T20" fmla="*/ 2107 w 2901"/>
                  <a:gd name="T21" fmla="*/ 1884 h 2279"/>
                  <a:gd name="T22" fmla="*/ 1971 w 2901"/>
                  <a:gd name="T23" fmla="*/ 1876 h 2279"/>
                  <a:gd name="T24" fmla="*/ 1849 w 2901"/>
                  <a:gd name="T25" fmla="*/ 1726 h 2279"/>
                  <a:gd name="T26" fmla="*/ 1878 w 2901"/>
                  <a:gd name="T27" fmla="*/ 1685 h 2279"/>
                  <a:gd name="T28" fmla="*/ 1806 w 2901"/>
                  <a:gd name="T29" fmla="*/ 1775 h 2279"/>
                  <a:gd name="T30" fmla="*/ 1798 w 2901"/>
                  <a:gd name="T31" fmla="*/ 1890 h 2279"/>
                  <a:gd name="T32" fmla="*/ 1705 w 2901"/>
                  <a:gd name="T33" fmla="*/ 1834 h 2279"/>
                  <a:gd name="T34" fmla="*/ 1705 w 2901"/>
                  <a:gd name="T35" fmla="*/ 1999 h 2279"/>
                  <a:gd name="T36" fmla="*/ 1519 w 2901"/>
                  <a:gd name="T37" fmla="*/ 1992 h 2279"/>
                  <a:gd name="T38" fmla="*/ 1485 w 2901"/>
                  <a:gd name="T39" fmla="*/ 1892 h 2279"/>
                  <a:gd name="T40" fmla="*/ 1405 w 2901"/>
                  <a:gd name="T41" fmla="*/ 1600 h 2279"/>
                  <a:gd name="T42" fmla="*/ 1216 w 2901"/>
                  <a:gd name="T43" fmla="*/ 1370 h 2279"/>
                  <a:gd name="T44" fmla="*/ 1192 w 2901"/>
                  <a:gd name="T45" fmla="*/ 1419 h 2279"/>
                  <a:gd name="T46" fmla="*/ 1012 w 2901"/>
                  <a:gd name="T47" fmla="*/ 1376 h 2279"/>
                  <a:gd name="T48" fmla="*/ 929 w 2901"/>
                  <a:gd name="T49" fmla="*/ 1305 h 2279"/>
                  <a:gd name="T50" fmla="*/ 1167 w 2901"/>
                  <a:gd name="T51" fmla="*/ 1236 h 2279"/>
                  <a:gd name="T52" fmla="*/ 1419 w 2901"/>
                  <a:gd name="T53" fmla="*/ 1209 h 2279"/>
                  <a:gd name="T54" fmla="*/ 1617 w 2901"/>
                  <a:gd name="T55" fmla="*/ 1262 h 2279"/>
                  <a:gd name="T56" fmla="*/ 1653 w 2901"/>
                  <a:gd name="T57" fmla="*/ 1092 h 2279"/>
                  <a:gd name="T58" fmla="*/ 1500 w 2901"/>
                  <a:gd name="T59" fmla="*/ 921 h 2279"/>
                  <a:gd name="T60" fmla="*/ 1317 w 2901"/>
                  <a:gd name="T61" fmla="*/ 894 h 2279"/>
                  <a:gd name="T62" fmla="*/ 1222 w 2901"/>
                  <a:gd name="T63" fmla="*/ 904 h 2279"/>
                  <a:gd name="T64" fmla="*/ 1225 w 2901"/>
                  <a:gd name="T65" fmla="*/ 795 h 2279"/>
                  <a:gd name="T66" fmla="*/ 1196 w 2901"/>
                  <a:gd name="T67" fmla="*/ 745 h 2279"/>
                  <a:gd name="T68" fmla="*/ 1267 w 2901"/>
                  <a:gd name="T69" fmla="*/ 634 h 2279"/>
                  <a:gd name="T70" fmla="*/ 1337 w 2901"/>
                  <a:gd name="T71" fmla="*/ 684 h 2279"/>
                  <a:gd name="T72" fmla="*/ 1480 w 2901"/>
                  <a:gd name="T73" fmla="*/ 770 h 2279"/>
                  <a:gd name="T74" fmla="*/ 1728 w 2901"/>
                  <a:gd name="T75" fmla="*/ 776 h 2279"/>
                  <a:gd name="T76" fmla="*/ 1758 w 2901"/>
                  <a:gd name="T77" fmla="*/ 864 h 2279"/>
                  <a:gd name="T78" fmla="*/ 1929 w 2901"/>
                  <a:gd name="T79" fmla="*/ 916 h 2279"/>
                  <a:gd name="T80" fmla="*/ 1970 w 2901"/>
                  <a:gd name="T81" fmla="*/ 936 h 2279"/>
                  <a:gd name="T82" fmla="*/ 1806 w 2901"/>
                  <a:gd name="T83" fmla="*/ 842 h 2279"/>
                  <a:gd name="T84" fmla="*/ 1707 w 2901"/>
                  <a:gd name="T85" fmla="*/ 783 h 2279"/>
                  <a:gd name="T86" fmla="*/ 1775 w 2901"/>
                  <a:gd name="T87" fmla="*/ 722 h 2279"/>
                  <a:gd name="T88" fmla="*/ 1728 w 2901"/>
                  <a:gd name="T89" fmla="*/ 683 h 2279"/>
                  <a:gd name="T90" fmla="*/ 1643 w 2901"/>
                  <a:gd name="T91" fmla="*/ 689 h 2279"/>
                  <a:gd name="T92" fmla="*/ 1669 w 2901"/>
                  <a:gd name="T93" fmla="*/ 635 h 2279"/>
                  <a:gd name="T94" fmla="*/ 1684 w 2901"/>
                  <a:gd name="T95" fmla="*/ 591 h 2279"/>
                  <a:gd name="T96" fmla="*/ 1561 w 2901"/>
                  <a:gd name="T97" fmla="*/ 647 h 2279"/>
                  <a:gd name="T98" fmla="*/ 1445 w 2901"/>
                  <a:gd name="T99" fmla="*/ 608 h 2279"/>
                  <a:gd name="T100" fmla="*/ 1606 w 2901"/>
                  <a:gd name="T101" fmla="*/ 463 h 2279"/>
                  <a:gd name="T102" fmla="*/ 1640 w 2901"/>
                  <a:gd name="T103" fmla="*/ 434 h 2279"/>
                  <a:gd name="T104" fmla="*/ 1484 w 2901"/>
                  <a:gd name="T105" fmla="*/ 464 h 2279"/>
                  <a:gd name="T106" fmla="*/ 1298 w 2901"/>
                  <a:gd name="T107" fmla="*/ 542 h 2279"/>
                  <a:gd name="T108" fmla="*/ 1012 w 2901"/>
                  <a:gd name="T109" fmla="*/ 540 h 2279"/>
                  <a:gd name="T110" fmla="*/ 891 w 2901"/>
                  <a:gd name="T111" fmla="*/ 546 h 2279"/>
                  <a:gd name="T112" fmla="*/ 903 w 2901"/>
                  <a:gd name="T113" fmla="*/ 440 h 2279"/>
                  <a:gd name="T114" fmla="*/ 1001 w 2901"/>
                  <a:gd name="T115" fmla="*/ 223 h 2279"/>
                  <a:gd name="T116" fmla="*/ 932 w 2901"/>
                  <a:gd name="T117" fmla="*/ 112 h 2279"/>
                  <a:gd name="T118" fmla="*/ 975 w 2901"/>
                  <a:gd name="T119" fmla="*/ 82 h 2279"/>
                  <a:gd name="T120" fmla="*/ 442 w 2901"/>
                  <a:gd name="T121" fmla="*/ 185 h 2279"/>
                  <a:gd name="T122" fmla="*/ 347 w 2901"/>
                  <a:gd name="T123" fmla="*/ 256 h 2279"/>
                  <a:gd name="T124" fmla="*/ 344 w 2901"/>
                  <a:gd name="T125" fmla="*/ 184 h 2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901" h="2279">
                    <a:moveTo>
                      <a:pt x="1025" y="13"/>
                    </a:moveTo>
                    <a:lnTo>
                      <a:pt x="1031" y="12"/>
                    </a:lnTo>
                    <a:lnTo>
                      <a:pt x="1035" y="10"/>
                    </a:lnTo>
                    <a:lnTo>
                      <a:pt x="1040" y="17"/>
                    </a:lnTo>
                    <a:lnTo>
                      <a:pt x="1047" y="23"/>
                    </a:lnTo>
                    <a:lnTo>
                      <a:pt x="1058" y="28"/>
                    </a:lnTo>
                    <a:lnTo>
                      <a:pt x="1061" y="25"/>
                    </a:lnTo>
                    <a:lnTo>
                      <a:pt x="1061" y="9"/>
                    </a:lnTo>
                    <a:lnTo>
                      <a:pt x="1063" y="0"/>
                    </a:lnTo>
                    <a:lnTo>
                      <a:pt x="0" y="0"/>
                    </a:lnTo>
                    <a:lnTo>
                      <a:pt x="0" y="2279"/>
                    </a:lnTo>
                    <a:lnTo>
                      <a:pt x="2901" y="2279"/>
                    </a:lnTo>
                    <a:lnTo>
                      <a:pt x="2901" y="2274"/>
                    </a:lnTo>
                    <a:lnTo>
                      <a:pt x="2897" y="2252"/>
                    </a:lnTo>
                    <a:lnTo>
                      <a:pt x="2894" y="2242"/>
                    </a:lnTo>
                    <a:lnTo>
                      <a:pt x="2885" y="2226"/>
                    </a:lnTo>
                    <a:lnTo>
                      <a:pt x="2881" y="2222"/>
                    </a:lnTo>
                    <a:lnTo>
                      <a:pt x="2879" y="2219"/>
                    </a:lnTo>
                    <a:lnTo>
                      <a:pt x="2875" y="2216"/>
                    </a:lnTo>
                    <a:lnTo>
                      <a:pt x="2869" y="2208"/>
                    </a:lnTo>
                    <a:lnTo>
                      <a:pt x="2869" y="2206"/>
                    </a:lnTo>
                    <a:lnTo>
                      <a:pt x="2866" y="2200"/>
                    </a:lnTo>
                    <a:lnTo>
                      <a:pt x="2859" y="2171"/>
                    </a:lnTo>
                    <a:lnTo>
                      <a:pt x="2859" y="2159"/>
                    </a:lnTo>
                    <a:lnTo>
                      <a:pt x="2861" y="2152"/>
                    </a:lnTo>
                    <a:lnTo>
                      <a:pt x="2861" y="2150"/>
                    </a:lnTo>
                    <a:lnTo>
                      <a:pt x="2881" y="2113"/>
                    </a:lnTo>
                    <a:lnTo>
                      <a:pt x="2884" y="2110"/>
                    </a:lnTo>
                    <a:lnTo>
                      <a:pt x="2884" y="2109"/>
                    </a:lnTo>
                    <a:lnTo>
                      <a:pt x="2885" y="2099"/>
                    </a:lnTo>
                    <a:lnTo>
                      <a:pt x="2887" y="2094"/>
                    </a:lnTo>
                    <a:lnTo>
                      <a:pt x="2879" y="2086"/>
                    </a:lnTo>
                    <a:lnTo>
                      <a:pt x="2874" y="2077"/>
                    </a:lnTo>
                    <a:lnTo>
                      <a:pt x="2869" y="2076"/>
                    </a:lnTo>
                    <a:lnTo>
                      <a:pt x="2862" y="2071"/>
                    </a:lnTo>
                    <a:lnTo>
                      <a:pt x="2859" y="2068"/>
                    </a:lnTo>
                    <a:lnTo>
                      <a:pt x="2858" y="2064"/>
                    </a:lnTo>
                    <a:lnTo>
                      <a:pt x="2854" y="2034"/>
                    </a:lnTo>
                    <a:lnTo>
                      <a:pt x="2855" y="2025"/>
                    </a:lnTo>
                    <a:lnTo>
                      <a:pt x="2858" y="2014"/>
                    </a:lnTo>
                    <a:lnTo>
                      <a:pt x="2862" y="2009"/>
                    </a:lnTo>
                    <a:lnTo>
                      <a:pt x="2881" y="1999"/>
                    </a:lnTo>
                    <a:lnTo>
                      <a:pt x="2884" y="1993"/>
                    </a:lnTo>
                    <a:lnTo>
                      <a:pt x="2885" y="1992"/>
                    </a:lnTo>
                    <a:lnTo>
                      <a:pt x="2887" y="1983"/>
                    </a:lnTo>
                    <a:lnTo>
                      <a:pt x="2887" y="1980"/>
                    </a:lnTo>
                    <a:lnTo>
                      <a:pt x="2882" y="1973"/>
                    </a:lnTo>
                    <a:lnTo>
                      <a:pt x="2881" y="1970"/>
                    </a:lnTo>
                    <a:lnTo>
                      <a:pt x="2877" y="1965"/>
                    </a:lnTo>
                    <a:lnTo>
                      <a:pt x="2875" y="1965"/>
                    </a:lnTo>
                    <a:lnTo>
                      <a:pt x="2872" y="1963"/>
                    </a:lnTo>
                    <a:lnTo>
                      <a:pt x="2859" y="1959"/>
                    </a:lnTo>
                    <a:lnTo>
                      <a:pt x="2871" y="1972"/>
                    </a:lnTo>
                    <a:lnTo>
                      <a:pt x="2877" y="1989"/>
                    </a:lnTo>
                    <a:lnTo>
                      <a:pt x="2874" y="1998"/>
                    </a:lnTo>
                    <a:lnTo>
                      <a:pt x="2869" y="1998"/>
                    </a:lnTo>
                    <a:lnTo>
                      <a:pt x="2858" y="2012"/>
                    </a:lnTo>
                    <a:lnTo>
                      <a:pt x="2855" y="2015"/>
                    </a:lnTo>
                    <a:lnTo>
                      <a:pt x="2852" y="2025"/>
                    </a:lnTo>
                    <a:lnTo>
                      <a:pt x="2852" y="2042"/>
                    </a:lnTo>
                    <a:lnTo>
                      <a:pt x="2856" y="2063"/>
                    </a:lnTo>
                    <a:lnTo>
                      <a:pt x="2856" y="2065"/>
                    </a:lnTo>
                    <a:lnTo>
                      <a:pt x="2858" y="2070"/>
                    </a:lnTo>
                    <a:lnTo>
                      <a:pt x="2861" y="2074"/>
                    </a:lnTo>
                    <a:lnTo>
                      <a:pt x="2864" y="2077"/>
                    </a:lnTo>
                    <a:lnTo>
                      <a:pt x="2865" y="2077"/>
                    </a:lnTo>
                    <a:lnTo>
                      <a:pt x="2869" y="2083"/>
                    </a:lnTo>
                    <a:lnTo>
                      <a:pt x="2871" y="2083"/>
                    </a:lnTo>
                    <a:lnTo>
                      <a:pt x="2871" y="2084"/>
                    </a:lnTo>
                    <a:lnTo>
                      <a:pt x="2877" y="2094"/>
                    </a:lnTo>
                    <a:lnTo>
                      <a:pt x="2875" y="2104"/>
                    </a:lnTo>
                    <a:lnTo>
                      <a:pt x="2868" y="2120"/>
                    </a:lnTo>
                    <a:lnTo>
                      <a:pt x="2862" y="2127"/>
                    </a:lnTo>
                    <a:lnTo>
                      <a:pt x="2854" y="2175"/>
                    </a:lnTo>
                    <a:lnTo>
                      <a:pt x="2849" y="2190"/>
                    </a:lnTo>
                    <a:lnTo>
                      <a:pt x="2845" y="2198"/>
                    </a:lnTo>
                    <a:lnTo>
                      <a:pt x="2845" y="2199"/>
                    </a:lnTo>
                    <a:lnTo>
                      <a:pt x="2841" y="2199"/>
                    </a:lnTo>
                    <a:lnTo>
                      <a:pt x="2809" y="2186"/>
                    </a:lnTo>
                    <a:lnTo>
                      <a:pt x="2805" y="2182"/>
                    </a:lnTo>
                    <a:lnTo>
                      <a:pt x="2800" y="2179"/>
                    </a:lnTo>
                    <a:lnTo>
                      <a:pt x="2796" y="2179"/>
                    </a:lnTo>
                    <a:lnTo>
                      <a:pt x="2786" y="2176"/>
                    </a:lnTo>
                    <a:lnTo>
                      <a:pt x="2783" y="2176"/>
                    </a:lnTo>
                    <a:lnTo>
                      <a:pt x="2780" y="2178"/>
                    </a:lnTo>
                    <a:lnTo>
                      <a:pt x="2767" y="2178"/>
                    </a:lnTo>
                    <a:lnTo>
                      <a:pt x="2711" y="2171"/>
                    </a:lnTo>
                    <a:lnTo>
                      <a:pt x="2667" y="2153"/>
                    </a:lnTo>
                    <a:lnTo>
                      <a:pt x="2662" y="2149"/>
                    </a:lnTo>
                    <a:lnTo>
                      <a:pt x="2660" y="2142"/>
                    </a:lnTo>
                    <a:lnTo>
                      <a:pt x="2662" y="2133"/>
                    </a:lnTo>
                    <a:lnTo>
                      <a:pt x="2677" y="2112"/>
                    </a:lnTo>
                    <a:lnTo>
                      <a:pt x="2671" y="2116"/>
                    </a:lnTo>
                    <a:lnTo>
                      <a:pt x="2665" y="2122"/>
                    </a:lnTo>
                    <a:lnTo>
                      <a:pt x="2660" y="2132"/>
                    </a:lnTo>
                    <a:lnTo>
                      <a:pt x="2655" y="2139"/>
                    </a:lnTo>
                    <a:lnTo>
                      <a:pt x="2652" y="2140"/>
                    </a:lnTo>
                    <a:lnTo>
                      <a:pt x="2647" y="2140"/>
                    </a:lnTo>
                    <a:lnTo>
                      <a:pt x="2641" y="2139"/>
                    </a:lnTo>
                    <a:lnTo>
                      <a:pt x="2616" y="2145"/>
                    </a:lnTo>
                    <a:lnTo>
                      <a:pt x="2611" y="2145"/>
                    </a:lnTo>
                    <a:lnTo>
                      <a:pt x="2603" y="2143"/>
                    </a:lnTo>
                    <a:lnTo>
                      <a:pt x="2601" y="2140"/>
                    </a:lnTo>
                    <a:lnTo>
                      <a:pt x="2572" y="2113"/>
                    </a:lnTo>
                    <a:lnTo>
                      <a:pt x="2563" y="2106"/>
                    </a:lnTo>
                    <a:lnTo>
                      <a:pt x="2560" y="2103"/>
                    </a:lnTo>
                    <a:lnTo>
                      <a:pt x="2553" y="2094"/>
                    </a:lnTo>
                    <a:lnTo>
                      <a:pt x="2546" y="2090"/>
                    </a:lnTo>
                    <a:lnTo>
                      <a:pt x="2537" y="2083"/>
                    </a:lnTo>
                    <a:lnTo>
                      <a:pt x="2537" y="2073"/>
                    </a:lnTo>
                    <a:lnTo>
                      <a:pt x="2539" y="2070"/>
                    </a:lnTo>
                    <a:lnTo>
                      <a:pt x="2566" y="2047"/>
                    </a:lnTo>
                    <a:lnTo>
                      <a:pt x="2577" y="2040"/>
                    </a:lnTo>
                    <a:lnTo>
                      <a:pt x="2583" y="2038"/>
                    </a:lnTo>
                    <a:lnTo>
                      <a:pt x="2599" y="2035"/>
                    </a:lnTo>
                    <a:lnTo>
                      <a:pt x="2619" y="2028"/>
                    </a:lnTo>
                    <a:lnTo>
                      <a:pt x="2626" y="2027"/>
                    </a:lnTo>
                    <a:lnTo>
                      <a:pt x="2635" y="2027"/>
                    </a:lnTo>
                    <a:lnTo>
                      <a:pt x="2642" y="2028"/>
                    </a:lnTo>
                    <a:lnTo>
                      <a:pt x="2662" y="2037"/>
                    </a:lnTo>
                    <a:lnTo>
                      <a:pt x="2667" y="2037"/>
                    </a:lnTo>
                    <a:lnTo>
                      <a:pt x="2674" y="2028"/>
                    </a:lnTo>
                    <a:lnTo>
                      <a:pt x="2657" y="2028"/>
                    </a:lnTo>
                    <a:lnTo>
                      <a:pt x="2628" y="2021"/>
                    </a:lnTo>
                    <a:lnTo>
                      <a:pt x="2595" y="2032"/>
                    </a:lnTo>
                    <a:lnTo>
                      <a:pt x="2580" y="2032"/>
                    </a:lnTo>
                    <a:lnTo>
                      <a:pt x="2567" y="2041"/>
                    </a:lnTo>
                    <a:lnTo>
                      <a:pt x="2566" y="2042"/>
                    </a:lnTo>
                    <a:lnTo>
                      <a:pt x="2550" y="2054"/>
                    </a:lnTo>
                    <a:lnTo>
                      <a:pt x="2523" y="2070"/>
                    </a:lnTo>
                    <a:lnTo>
                      <a:pt x="2516" y="2063"/>
                    </a:lnTo>
                    <a:lnTo>
                      <a:pt x="2508" y="2045"/>
                    </a:lnTo>
                    <a:lnTo>
                      <a:pt x="2507" y="2035"/>
                    </a:lnTo>
                    <a:lnTo>
                      <a:pt x="2505" y="2031"/>
                    </a:lnTo>
                    <a:lnTo>
                      <a:pt x="2505" y="2022"/>
                    </a:lnTo>
                    <a:lnTo>
                      <a:pt x="2508" y="2014"/>
                    </a:lnTo>
                    <a:lnTo>
                      <a:pt x="2508" y="2006"/>
                    </a:lnTo>
                    <a:lnTo>
                      <a:pt x="2507" y="2002"/>
                    </a:lnTo>
                    <a:lnTo>
                      <a:pt x="2507" y="1999"/>
                    </a:lnTo>
                    <a:lnTo>
                      <a:pt x="2503" y="1995"/>
                    </a:lnTo>
                    <a:lnTo>
                      <a:pt x="2500" y="1993"/>
                    </a:lnTo>
                    <a:lnTo>
                      <a:pt x="2500" y="1985"/>
                    </a:lnTo>
                    <a:lnTo>
                      <a:pt x="2503" y="1978"/>
                    </a:lnTo>
                    <a:lnTo>
                      <a:pt x="2510" y="1972"/>
                    </a:lnTo>
                    <a:lnTo>
                      <a:pt x="2504" y="1972"/>
                    </a:lnTo>
                    <a:lnTo>
                      <a:pt x="2495" y="1978"/>
                    </a:lnTo>
                    <a:lnTo>
                      <a:pt x="2488" y="1986"/>
                    </a:lnTo>
                    <a:lnTo>
                      <a:pt x="2494" y="1996"/>
                    </a:lnTo>
                    <a:lnTo>
                      <a:pt x="2503" y="2005"/>
                    </a:lnTo>
                    <a:lnTo>
                      <a:pt x="2504" y="2008"/>
                    </a:lnTo>
                    <a:lnTo>
                      <a:pt x="2504" y="2014"/>
                    </a:lnTo>
                    <a:lnTo>
                      <a:pt x="2503" y="2022"/>
                    </a:lnTo>
                    <a:lnTo>
                      <a:pt x="2501" y="2029"/>
                    </a:lnTo>
                    <a:lnTo>
                      <a:pt x="2504" y="2045"/>
                    </a:lnTo>
                    <a:lnTo>
                      <a:pt x="2508" y="2053"/>
                    </a:lnTo>
                    <a:lnTo>
                      <a:pt x="2508" y="2058"/>
                    </a:lnTo>
                    <a:lnTo>
                      <a:pt x="2510" y="2078"/>
                    </a:lnTo>
                    <a:lnTo>
                      <a:pt x="2500" y="2086"/>
                    </a:lnTo>
                    <a:lnTo>
                      <a:pt x="2498" y="2086"/>
                    </a:lnTo>
                    <a:lnTo>
                      <a:pt x="2472" y="2096"/>
                    </a:lnTo>
                    <a:lnTo>
                      <a:pt x="2471" y="2097"/>
                    </a:lnTo>
                    <a:lnTo>
                      <a:pt x="2454" y="2097"/>
                    </a:lnTo>
                    <a:lnTo>
                      <a:pt x="2443" y="2094"/>
                    </a:lnTo>
                    <a:lnTo>
                      <a:pt x="2438" y="2094"/>
                    </a:lnTo>
                    <a:lnTo>
                      <a:pt x="2431" y="2091"/>
                    </a:lnTo>
                    <a:lnTo>
                      <a:pt x="2417" y="2091"/>
                    </a:lnTo>
                    <a:lnTo>
                      <a:pt x="2402" y="2097"/>
                    </a:lnTo>
                    <a:lnTo>
                      <a:pt x="2395" y="2094"/>
                    </a:lnTo>
                    <a:lnTo>
                      <a:pt x="2389" y="2089"/>
                    </a:lnTo>
                    <a:lnTo>
                      <a:pt x="2384" y="2081"/>
                    </a:lnTo>
                    <a:lnTo>
                      <a:pt x="2371" y="2071"/>
                    </a:lnTo>
                    <a:lnTo>
                      <a:pt x="2366" y="2071"/>
                    </a:lnTo>
                    <a:lnTo>
                      <a:pt x="2342" y="2068"/>
                    </a:lnTo>
                    <a:lnTo>
                      <a:pt x="2322" y="2080"/>
                    </a:lnTo>
                    <a:lnTo>
                      <a:pt x="2314" y="2077"/>
                    </a:lnTo>
                    <a:lnTo>
                      <a:pt x="2319" y="2070"/>
                    </a:lnTo>
                    <a:lnTo>
                      <a:pt x="2317" y="2061"/>
                    </a:lnTo>
                    <a:lnTo>
                      <a:pt x="2317" y="2054"/>
                    </a:lnTo>
                    <a:lnTo>
                      <a:pt x="2316" y="2051"/>
                    </a:lnTo>
                    <a:lnTo>
                      <a:pt x="2314" y="2050"/>
                    </a:lnTo>
                    <a:lnTo>
                      <a:pt x="2300" y="2035"/>
                    </a:lnTo>
                    <a:lnTo>
                      <a:pt x="2297" y="2034"/>
                    </a:lnTo>
                    <a:lnTo>
                      <a:pt x="2294" y="2031"/>
                    </a:lnTo>
                    <a:lnTo>
                      <a:pt x="2293" y="2028"/>
                    </a:lnTo>
                    <a:lnTo>
                      <a:pt x="2267" y="1989"/>
                    </a:lnTo>
                    <a:lnTo>
                      <a:pt x="2248" y="1970"/>
                    </a:lnTo>
                    <a:lnTo>
                      <a:pt x="2242" y="1956"/>
                    </a:lnTo>
                    <a:lnTo>
                      <a:pt x="2251" y="1931"/>
                    </a:lnTo>
                    <a:lnTo>
                      <a:pt x="2251" y="1928"/>
                    </a:lnTo>
                    <a:lnTo>
                      <a:pt x="2250" y="1926"/>
                    </a:lnTo>
                    <a:lnTo>
                      <a:pt x="2245" y="1925"/>
                    </a:lnTo>
                    <a:lnTo>
                      <a:pt x="2237" y="1922"/>
                    </a:lnTo>
                    <a:lnTo>
                      <a:pt x="2222" y="1910"/>
                    </a:lnTo>
                    <a:lnTo>
                      <a:pt x="2234" y="1906"/>
                    </a:lnTo>
                    <a:lnTo>
                      <a:pt x="2240" y="1905"/>
                    </a:lnTo>
                    <a:lnTo>
                      <a:pt x="2245" y="1899"/>
                    </a:lnTo>
                    <a:lnTo>
                      <a:pt x="2203" y="1860"/>
                    </a:lnTo>
                    <a:lnTo>
                      <a:pt x="2201" y="1853"/>
                    </a:lnTo>
                    <a:lnTo>
                      <a:pt x="2200" y="1846"/>
                    </a:lnTo>
                    <a:lnTo>
                      <a:pt x="2197" y="1841"/>
                    </a:lnTo>
                    <a:lnTo>
                      <a:pt x="2197" y="1840"/>
                    </a:lnTo>
                    <a:lnTo>
                      <a:pt x="2194" y="1838"/>
                    </a:lnTo>
                    <a:lnTo>
                      <a:pt x="2192" y="1838"/>
                    </a:lnTo>
                    <a:lnTo>
                      <a:pt x="2184" y="1834"/>
                    </a:lnTo>
                    <a:lnTo>
                      <a:pt x="2175" y="1825"/>
                    </a:lnTo>
                    <a:lnTo>
                      <a:pt x="2174" y="1823"/>
                    </a:lnTo>
                    <a:lnTo>
                      <a:pt x="2181" y="1812"/>
                    </a:lnTo>
                    <a:lnTo>
                      <a:pt x="2185" y="1810"/>
                    </a:lnTo>
                    <a:lnTo>
                      <a:pt x="2188" y="1810"/>
                    </a:lnTo>
                    <a:lnTo>
                      <a:pt x="2187" y="1808"/>
                    </a:lnTo>
                    <a:lnTo>
                      <a:pt x="2185" y="1808"/>
                    </a:lnTo>
                    <a:lnTo>
                      <a:pt x="2179" y="1811"/>
                    </a:lnTo>
                    <a:lnTo>
                      <a:pt x="2178" y="1815"/>
                    </a:lnTo>
                    <a:lnTo>
                      <a:pt x="2175" y="1817"/>
                    </a:lnTo>
                    <a:lnTo>
                      <a:pt x="2172" y="1818"/>
                    </a:lnTo>
                    <a:lnTo>
                      <a:pt x="2171" y="1817"/>
                    </a:lnTo>
                    <a:lnTo>
                      <a:pt x="2172" y="1811"/>
                    </a:lnTo>
                    <a:lnTo>
                      <a:pt x="2177" y="1798"/>
                    </a:lnTo>
                    <a:lnTo>
                      <a:pt x="2179" y="1789"/>
                    </a:lnTo>
                    <a:lnTo>
                      <a:pt x="2177" y="1792"/>
                    </a:lnTo>
                    <a:lnTo>
                      <a:pt x="2158" y="1800"/>
                    </a:lnTo>
                    <a:lnTo>
                      <a:pt x="2142" y="1800"/>
                    </a:lnTo>
                    <a:lnTo>
                      <a:pt x="2133" y="1792"/>
                    </a:lnTo>
                    <a:lnTo>
                      <a:pt x="2129" y="1791"/>
                    </a:lnTo>
                    <a:lnTo>
                      <a:pt x="2129" y="1789"/>
                    </a:lnTo>
                    <a:lnTo>
                      <a:pt x="2122" y="1788"/>
                    </a:lnTo>
                    <a:lnTo>
                      <a:pt x="2105" y="1794"/>
                    </a:lnTo>
                    <a:lnTo>
                      <a:pt x="2107" y="1866"/>
                    </a:lnTo>
                    <a:lnTo>
                      <a:pt x="2106" y="1873"/>
                    </a:lnTo>
                    <a:lnTo>
                      <a:pt x="2107" y="1883"/>
                    </a:lnTo>
                    <a:lnTo>
                      <a:pt x="2107" y="1884"/>
                    </a:lnTo>
                    <a:lnTo>
                      <a:pt x="2109" y="1887"/>
                    </a:lnTo>
                    <a:lnTo>
                      <a:pt x="2113" y="1895"/>
                    </a:lnTo>
                    <a:lnTo>
                      <a:pt x="2103" y="1903"/>
                    </a:lnTo>
                    <a:lnTo>
                      <a:pt x="2035" y="1906"/>
                    </a:lnTo>
                    <a:lnTo>
                      <a:pt x="2021" y="1909"/>
                    </a:lnTo>
                    <a:lnTo>
                      <a:pt x="2020" y="1910"/>
                    </a:lnTo>
                    <a:lnTo>
                      <a:pt x="2017" y="1910"/>
                    </a:lnTo>
                    <a:lnTo>
                      <a:pt x="2008" y="1908"/>
                    </a:lnTo>
                    <a:lnTo>
                      <a:pt x="1998" y="1902"/>
                    </a:lnTo>
                    <a:lnTo>
                      <a:pt x="1994" y="1896"/>
                    </a:lnTo>
                    <a:lnTo>
                      <a:pt x="1987" y="1890"/>
                    </a:lnTo>
                    <a:lnTo>
                      <a:pt x="1985" y="1889"/>
                    </a:lnTo>
                    <a:lnTo>
                      <a:pt x="1984" y="1887"/>
                    </a:lnTo>
                    <a:lnTo>
                      <a:pt x="1970" y="1880"/>
                    </a:lnTo>
                    <a:lnTo>
                      <a:pt x="1960" y="1876"/>
                    </a:lnTo>
                    <a:lnTo>
                      <a:pt x="1958" y="1874"/>
                    </a:lnTo>
                    <a:lnTo>
                      <a:pt x="1939" y="1869"/>
                    </a:lnTo>
                    <a:lnTo>
                      <a:pt x="1944" y="1869"/>
                    </a:lnTo>
                    <a:lnTo>
                      <a:pt x="1948" y="1870"/>
                    </a:lnTo>
                    <a:lnTo>
                      <a:pt x="1965" y="1876"/>
                    </a:lnTo>
                    <a:lnTo>
                      <a:pt x="1971" y="1876"/>
                    </a:lnTo>
                    <a:lnTo>
                      <a:pt x="1970" y="1871"/>
                    </a:lnTo>
                    <a:lnTo>
                      <a:pt x="1967" y="1866"/>
                    </a:lnTo>
                    <a:lnTo>
                      <a:pt x="1961" y="1860"/>
                    </a:lnTo>
                    <a:lnTo>
                      <a:pt x="1958" y="1854"/>
                    </a:lnTo>
                    <a:lnTo>
                      <a:pt x="1948" y="1853"/>
                    </a:lnTo>
                    <a:lnTo>
                      <a:pt x="1934" y="1864"/>
                    </a:lnTo>
                    <a:lnTo>
                      <a:pt x="1925" y="1863"/>
                    </a:lnTo>
                    <a:lnTo>
                      <a:pt x="1918" y="1861"/>
                    </a:lnTo>
                    <a:lnTo>
                      <a:pt x="1908" y="1856"/>
                    </a:lnTo>
                    <a:lnTo>
                      <a:pt x="1885" y="1828"/>
                    </a:lnTo>
                    <a:lnTo>
                      <a:pt x="1885" y="1827"/>
                    </a:lnTo>
                    <a:lnTo>
                      <a:pt x="1883" y="1821"/>
                    </a:lnTo>
                    <a:lnTo>
                      <a:pt x="1885" y="1820"/>
                    </a:lnTo>
                    <a:lnTo>
                      <a:pt x="1885" y="1811"/>
                    </a:lnTo>
                    <a:lnTo>
                      <a:pt x="1882" y="1804"/>
                    </a:lnTo>
                    <a:lnTo>
                      <a:pt x="1856" y="1768"/>
                    </a:lnTo>
                    <a:lnTo>
                      <a:pt x="1850" y="1758"/>
                    </a:lnTo>
                    <a:lnTo>
                      <a:pt x="1847" y="1743"/>
                    </a:lnTo>
                    <a:lnTo>
                      <a:pt x="1847" y="1733"/>
                    </a:lnTo>
                    <a:lnTo>
                      <a:pt x="1849" y="1728"/>
                    </a:lnTo>
                    <a:lnTo>
                      <a:pt x="1849" y="1726"/>
                    </a:lnTo>
                    <a:lnTo>
                      <a:pt x="1857" y="1709"/>
                    </a:lnTo>
                    <a:lnTo>
                      <a:pt x="1873" y="1690"/>
                    </a:lnTo>
                    <a:lnTo>
                      <a:pt x="1875" y="1689"/>
                    </a:lnTo>
                    <a:lnTo>
                      <a:pt x="1899" y="1690"/>
                    </a:lnTo>
                    <a:lnTo>
                      <a:pt x="1902" y="1688"/>
                    </a:lnTo>
                    <a:lnTo>
                      <a:pt x="1903" y="1686"/>
                    </a:lnTo>
                    <a:lnTo>
                      <a:pt x="1911" y="1679"/>
                    </a:lnTo>
                    <a:lnTo>
                      <a:pt x="1911" y="1676"/>
                    </a:lnTo>
                    <a:lnTo>
                      <a:pt x="1912" y="1669"/>
                    </a:lnTo>
                    <a:lnTo>
                      <a:pt x="1912" y="1663"/>
                    </a:lnTo>
                    <a:lnTo>
                      <a:pt x="1915" y="1662"/>
                    </a:lnTo>
                    <a:lnTo>
                      <a:pt x="1915" y="1660"/>
                    </a:lnTo>
                    <a:lnTo>
                      <a:pt x="1914" y="1658"/>
                    </a:lnTo>
                    <a:lnTo>
                      <a:pt x="1911" y="1658"/>
                    </a:lnTo>
                    <a:lnTo>
                      <a:pt x="1910" y="1659"/>
                    </a:lnTo>
                    <a:lnTo>
                      <a:pt x="1909" y="1676"/>
                    </a:lnTo>
                    <a:lnTo>
                      <a:pt x="1902" y="1683"/>
                    </a:lnTo>
                    <a:lnTo>
                      <a:pt x="1898" y="1688"/>
                    </a:lnTo>
                    <a:lnTo>
                      <a:pt x="1892" y="1688"/>
                    </a:lnTo>
                    <a:lnTo>
                      <a:pt x="1885" y="1685"/>
                    </a:lnTo>
                    <a:lnTo>
                      <a:pt x="1878" y="1685"/>
                    </a:lnTo>
                    <a:lnTo>
                      <a:pt x="1875" y="1686"/>
                    </a:lnTo>
                    <a:lnTo>
                      <a:pt x="1862" y="1698"/>
                    </a:lnTo>
                    <a:lnTo>
                      <a:pt x="1856" y="1708"/>
                    </a:lnTo>
                    <a:lnTo>
                      <a:pt x="1844" y="1725"/>
                    </a:lnTo>
                    <a:lnTo>
                      <a:pt x="1842" y="1729"/>
                    </a:lnTo>
                    <a:lnTo>
                      <a:pt x="1839" y="1738"/>
                    </a:lnTo>
                    <a:lnTo>
                      <a:pt x="1842" y="1752"/>
                    </a:lnTo>
                    <a:lnTo>
                      <a:pt x="1842" y="1753"/>
                    </a:lnTo>
                    <a:lnTo>
                      <a:pt x="1843" y="1759"/>
                    </a:lnTo>
                    <a:lnTo>
                      <a:pt x="1843" y="1768"/>
                    </a:lnTo>
                    <a:lnTo>
                      <a:pt x="1842" y="1771"/>
                    </a:lnTo>
                    <a:lnTo>
                      <a:pt x="1817" y="1771"/>
                    </a:lnTo>
                    <a:lnTo>
                      <a:pt x="1811" y="1769"/>
                    </a:lnTo>
                    <a:lnTo>
                      <a:pt x="1804" y="1765"/>
                    </a:lnTo>
                    <a:lnTo>
                      <a:pt x="1800" y="1759"/>
                    </a:lnTo>
                    <a:lnTo>
                      <a:pt x="1798" y="1746"/>
                    </a:lnTo>
                    <a:lnTo>
                      <a:pt x="1795" y="1740"/>
                    </a:lnTo>
                    <a:lnTo>
                      <a:pt x="1793" y="1740"/>
                    </a:lnTo>
                    <a:lnTo>
                      <a:pt x="1793" y="1753"/>
                    </a:lnTo>
                    <a:lnTo>
                      <a:pt x="1801" y="1774"/>
                    </a:lnTo>
                    <a:lnTo>
                      <a:pt x="1806" y="1775"/>
                    </a:lnTo>
                    <a:lnTo>
                      <a:pt x="1814" y="1779"/>
                    </a:lnTo>
                    <a:lnTo>
                      <a:pt x="1817" y="1779"/>
                    </a:lnTo>
                    <a:lnTo>
                      <a:pt x="1830" y="1781"/>
                    </a:lnTo>
                    <a:lnTo>
                      <a:pt x="1834" y="1779"/>
                    </a:lnTo>
                    <a:lnTo>
                      <a:pt x="1846" y="1779"/>
                    </a:lnTo>
                    <a:lnTo>
                      <a:pt x="1856" y="1781"/>
                    </a:lnTo>
                    <a:lnTo>
                      <a:pt x="1875" y="1805"/>
                    </a:lnTo>
                    <a:lnTo>
                      <a:pt x="1876" y="1817"/>
                    </a:lnTo>
                    <a:lnTo>
                      <a:pt x="1879" y="1827"/>
                    </a:lnTo>
                    <a:lnTo>
                      <a:pt x="1882" y="1833"/>
                    </a:lnTo>
                    <a:lnTo>
                      <a:pt x="1888" y="1841"/>
                    </a:lnTo>
                    <a:lnTo>
                      <a:pt x="1889" y="1846"/>
                    </a:lnTo>
                    <a:lnTo>
                      <a:pt x="1889" y="1863"/>
                    </a:lnTo>
                    <a:lnTo>
                      <a:pt x="1888" y="1863"/>
                    </a:lnTo>
                    <a:lnTo>
                      <a:pt x="1880" y="1857"/>
                    </a:lnTo>
                    <a:lnTo>
                      <a:pt x="1876" y="1856"/>
                    </a:lnTo>
                    <a:lnTo>
                      <a:pt x="1872" y="1856"/>
                    </a:lnTo>
                    <a:lnTo>
                      <a:pt x="1856" y="1860"/>
                    </a:lnTo>
                    <a:lnTo>
                      <a:pt x="1830" y="1871"/>
                    </a:lnTo>
                    <a:lnTo>
                      <a:pt x="1823" y="1876"/>
                    </a:lnTo>
                    <a:lnTo>
                      <a:pt x="1798" y="1890"/>
                    </a:lnTo>
                    <a:lnTo>
                      <a:pt x="1793" y="1899"/>
                    </a:lnTo>
                    <a:lnTo>
                      <a:pt x="1793" y="1896"/>
                    </a:lnTo>
                    <a:lnTo>
                      <a:pt x="1797" y="1861"/>
                    </a:lnTo>
                    <a:lnTo>
                      <a:pt x="1794" y="1844"/>
                    </a:lnTo>
                    <a:lnTo>
                      <a:pt x="1790" y="1838"/>
                    </a:lnTo>
                    <a:lnTo>
                      <a:pt x="1785" y="1825"/>
                    </a:lnTo>
                    <a:lnTo>
                      <a:pt x="1787" y="1820"/>
                    </a:lnTo>
                    <a:lnTo>
                      <a:pt x="1778" y="1810"/>
                    </a:lnTo>
                    <a:lnTo>
                      <a:pt x="1775" y="1810"/>
                    </a:lnTo>
                    <a:lnTo>
                      <a:pt x="1761" y="1815"/>
                    </a:lnTo>
                    <a:lnTo>
                      <a:pt x="1755" y="1823"/>
                    </a:lnTo>
                    <a:lnTo>
                      <a:pt x="1754" y="1841"/>
                    </a:lnTo>
                    <a:lnTo>
                      <a:pt x="1748" y="1860"/>
                    </a:lnTo>
                    <a:lnTo>
                      <a:pt x="1746" y="1860"/>
                    </a:lnTo>
                    <a:lnTo>
                      <a:pt x="1737" y="1851"/>
                    </a:lnTo>
                    <a:lnTo>
                      <a:pt x="1733" y="1841"/>
                    </a:lnTo>
                    <a:lnTo>
                      <a:pt x="1727" y="1837"/>
                    </a:lnTo>
                    <a:lnTo>
                      <a:pt x="1721" y="1834"/>
                    </a:lnTo>
                    <a:lnTo>
                      <a:pt x="1711" y="1833"/>
                    </a:lnTo>
                    <a:lnTo>
                      <a:pt x="1705" y="1833"/>
                    </a:lnTo>
                    <a:lnTo>
                      <a:pt x="1705" y="1834"/>
                    </a:lnTo>
                    <a:lnTo>
                      <a:pt x="1712" y="1836"/>
                    </a:lnTo>
                    <a:lnTo>
                      <a:pt x="1730" y="1843"/>
                    </a:lnTo>
                    <a:lnTo>
                      <a:pt x="1754" y="1876"/>
                    </a:lnTo>
                    <a:lnTo>
                      <a:pt x="1758" y="1886"/>
                    </a:lnTo>
                    <a:lnTo>
                      <a:pt x="1768" y="1903"/>
                    </a:lnTo>
                    <a:lnTo>
                      <a:pt x="1764" y="1912"/>
                    </a:lnTo>
                    <a:lnTo>
                      <a:pt x="1778" y="1919"/>
                    </a:lnTo>
                    <a:lnTo>
                      <a:pt x="1791" y="1922"/>
                    </a:lnTo>
                    <a:lnTo>
                      <a:pt x="1794" y="1923"/>
                    </a:lnTo>
                    <a:lnTo>
                      <a:pt x="1800" y="1928"/>
                    </a:lnTo>
                    <a:lnTo>
                      <a:pt x="1804" y="1933"/>
                    </a:lnTo>
                    <a:lnTo>
                      <a:pt x="1804" y="1935"/>
                    </a:lnTo>
                    <a:lnTo>
                      <a:pt x="1793" y="1959"/>
                    </a:lnTo>
                    <a:lnTo>
                      <a:pt x="1765" y="1999"/>
                    </a:lnTo>
                    <a:lnTo>
                      <a:pt x="1757" y="2006"/>
                    </a:lnTo>
                    <a:lnTo>
                      <a:pt x="1738" y="2015"/>
                    </a:lnTo>
                    <a:lnTo>
                      <a:pt x="1715" y="2006"/>
                    </a:lnTo>
                    <a:lnTo>
                      <a:pt x="1705" y="1983"/>
                    </a:lnTo>
                    <a:lnTo>
                      <a:pt x="1697" y="1969"/>
                    </a:lnTo>
                    <a:lnTo>
                      <a:pt x="1704" y="1992"/>
                    </a:lnTo>
                    <a:lnTo>
                      <a:pt x="1705" y="1999"/>
                    </a:lnTo>
                    <a:lnTo>
                      <a:pt x="1705" y="2005"/>
                    </a:lnTo>
                    <a:lnTo>
                      <a:pt x="1704" y="2011"/>
                    </a:lnTo>
                    <a:lnTo>
                      <a:pt x="1704" y="2012"/>
                    </a:lnTo>
                    <a:lnTo>
                      <a:pt x="1698" y="2018"/>
                    </a:lnTo>
                    <a:lnTo>
                      <a:pt x="1686" y="2021"/>
                    </a:lnTo>
                    <a:lnTo>
                      <a:pt x="1679" y="2019"/>
                    </a:lnTo>
                    <a:lnTo>
                      <a:pt x="1671" y="2018"/>
                    </a:lnTo>
                    <a:lnTo>
                      <a:pt x="1607" y="2019"/>
                    </a:lnTo>
                    <a:lnTo>
                      <a:pt x="1597" y="2015"/>
                    </a:lnTo>
                    <a:lnTo>
                      <a:pt x="1581" y="2014"/>
                    </a:lnTo>
                    <a:lnTo>
                      <a:pt x="1580" y="2012"/>
                    </a:lnTo>
                    <a:lnTo>
                      <a:pt x="1570" y="2008"/>
                    </a:lnTo>
                    <a:lnTo>
                      <a:pt x="1567" y="2008"/>
                    </a:lnTo>
                    <a:lnTo>
                      <a:pt x="1568" y="2004"/>
                    </a:lnTo>
                    <a:lnTo>
                      <a:pt x="1567" y="1999"/>
                    </a:lnTo>
                    <a:lnTo>
                      <a:pt x="1564" y="1993"/>
                    </a:lnTo>
                    <a:lnTo>
                      <a:pt x="1560" y="1991"/>
                    </a:lnTo>
                    <a:lnTo>
                      <a:pt x="1557" y="1989"/>
                    </a:lnTo>
                    <a:lnTo>
                      <a:pt x="1537" y="1988"/>
                    </a:lnTo>
                    <a:lnTo>
                      <a:pt x="1527" y="1989"/>
                    </a:lnTo>
                    <a:lnTo>
                      <a:pt x="1519" y="1992"/>
                    </a:lnTo>
                    <a:lnTo>
                      <a:pt x="1494" y="1988"/>
                    </a:lnTo>
                    <a:lnTo>
                      <a:pt x="1471" y="1989"/>
                    </a:lnTo>
                    <a:lnTo>
                      <a:pt x="1467" y="1991"/>
                    </a:lnTo>
                    <a:lnTo>
                      <a:pt x="1446" y="1992"/>
                    </a:lnTo>
                    <a:lnTo>
                      <a:pt x="1441" y="1991"/>
                    </a:lnTo>
                    <a:lnTo>
                      <a:pt x="1435" y="1986"/>
                    </a:lnTo>
                    <a:lnTo>
                      <a:pt x="1432" y="1980"/>
                    </a:lnTo>
                    <a:lnTo>
                      <a:pt x="1432" y="1976"/>
                    </a:lnTo>
                    <a:lnTo>
                      <a:pt x="1435" y="1966"/>
                    </a:lnTo>
                    <a:lnTo>
                      <a:pt x="1436" y="1952"/>
                    </a:lnTo>
                    <a:lnTo>
                      <a:pt x="1433" y="1941"/>
                    </a:lnTo>
                    <a:lnTo>
                      <a:pt x="1429" y="1935"/>
                    </a:lnTo>
                    <a:lnTo>
                      <a:pt x="1425" y="1932"/>
                    </a:lnTo>
                    <a:lnTo>
                      <a:pt x="1428" y="1923"/>
                    </a:lnTo>
                    <a:lnTo>
                      <a:pt x="1435" y="1918"/>
                    </a:lnTo>
                    <a:lnTo>
                      <a:pt x="1436" y="1918"/>
                    </a:lnTo>
                    <a:lnTo>
                      <a:pt x="1441" y="1916"/>
                    </a:lnTo>
                    <a:lnTo>
                      <a:pt x="1462" y="1916"/>
                    </a:lnTo>
                    <a:lnTo>
                      <a:pt x="1474" y="1910"/>
                    </a:lnTo>
                    <a:lnTo>
                      <a:pt x="1480" y="1906"/>
                    </a:lnTo>
                    <a:lnTo>
                      <a:pt x="1485" y="1892"/>
                    </a:lnTo>
                    <a:lnTo>
                      <a:pt x="1487" y="1890"/>
                    </a:lnTo>
                    <a:lnTo>
                      <a:pt x="1488" y="1886"/>
                    </a:lnTo>
                    <a:lnTo>
                      <a:pt x="1488" y="1883"/>
                    </a:lnTo>
                    <a:lnTo>
                      <a:pt x="1485" y="1838"/>
                    </a:lnTo>
                    <a:lnTo>
                      <a:pt x="1474" y="1787"/>
                    </a:lnTo>
                    <a:lnTo>
                      <a:pt x="1474" y="1784"/>
                    </a:lnTo>
                    <a:lnTo>
                      <a:pt x="1472" y="1774"/>
                    </a:lnTo>
                    <a:lnTo>
                      <a:pt x="1484" y="1752"/>
                    </a:lnTo>
                    <a:lnTo>
                      <a:pt x="1485" y="1746"/>
                    </a:lnTo>
                    <a:lnTo>
                      <a:pt x="1480" y="1743"/>
                    </a:lnTo>
                    <a:lnTo>
                      <a:pt x="1467" y="1745"/>
                    </a:lnTo>
                    <a:lnTo>
                      <a:pt x="1465" y="1745"/>
                    </a:lnTo>
                    <a:lnTo>
                      <a:pt x="1464" y="1739"/>
                    </a:lnTo>
                    <a:lnTo>
                      <a:pt x="1438" y="1657"/>
                    </a:lnTo>
                    <a:lnTo>
                      <a:pt x="1435" y="1653"/>
                    </a:lnTo>
                    <a:lnTo>
                      <a:pt x="1432" y="1644"/>
                    </a:lnTo>
                    <a:lnTo>
                      <a:pt x="1428" y="1637"/>
                    </a:lnTo>
                    <a:lnTo>
                      <a:pt x="1422" y="1629"/>
                    </a:lnTo>
                    <a:lnTo>
                      <a:pt x="1416" y="1623"/>
                    </a:lnTo>
                    <a:lnTo>
                      <a:pt x="1406" y="1604"/>
                    </a:lnTo>
                    <a:lnTo>
                      <a:pt x="1405" y="1600"/>
                    </a:lnTo>
                    <a:lnTo>
                      <a:pt x="1389" y="1564"/>
                    </a:lnTo>
                    <a:lnTo>
                      <a:pt x="1369" y="1544"/>
                    </a:lnTo>
                    <a:lnTo>
                      <a:pt x="1366" y="1539"/>
                    </a:lnTo>
                    <a:lnTo>
                      <a:pt x="1361" y="1536"/>
                    </a:lnTo>
                    <a:lnTo>
                      <a:pt x="1340" y="1509"/>
                    </a:lnTo>
                    <a:lnTo>
                      <a:pt x="1323" y="1500"/>
                    </a:lnTo>
                    <a:lnTo>
                      <a:pt x="1317" y="1499"/>
                    </a:lnTo>
                    <a:lnTo>
                      <a:pt x="1300" y="1485"/>
                    </a:lnTo>
                    <a:lnTo>
                      <a:pt x="1297" y="1482"/>
                    </a:lnTo>
                    <a:lnTo>
                      <a:pt x="1285" y="1466"/>
                    </a:lnTo>
                    <a:lnTo>
                      <a:pt x="1265" y="1449"/>
                    </a:lnTo>
                    <a:lnTo>
                      <a:pt x="1237" y="1436"/>
                    </a:lnTo>
                    <a:lnTo>
                      <a:pt x="1222" y="1435"/>
                    </a:lnTo>
                    <a:lnTo>
                      <a:pt x="1209" y="1425"/>
                    </a:lnTo>
                    <a:lnTo>
                      <a:pt x="1206" y="1420"/>
                    </a:lnTo>
                    <a:lnTo>
                      <a:pt x="1206" y="1419"/>
                    </a:lnTo>
                    <a:lnTo>
                      <a:pt x="1214" y="1399"/>
                    </a:lnTo>
                    <a:lnTo>
                      <a:pt x="1215" y="1399"/>
                    </a:lnTo>
                    <a:lnTo>
                      <a:pt x="1215" y="1396"/>
                    </a:lnTo>
                    <a:lnTo>
                      <a:pt x="1218" y="1390"/>
                    </a:lnTo>
                    <a:lnTo>
                      <a:pt x="1216" y="1370"/>
                    </a:lnTo>
                    <a:lnTo>
                      <a:pt x="1221" y="1363"/>
                    </a:lnTo>
                    <a:lnTo>
                      <a:pt x="1222" y="1361"/>
                    </a:lnTo>
                    <a:lnTo>
                      <a:pt x="1232" y="1360"/>
                    </a:lnTo>
                    <a:lnTo>
                      <a:pt x="1270" y="1364"/>
                    </a:lnTo>
                    <a:lnTo>
                      <a:pt x="1297" y="1363"/>
                    </a:lnTo>
                    <a:lnTo>
                      <a:pt x="1298" y="1361"/>
                    </a:lnTo>
                    <a:lnTo>
                      <a:pt x="1297" y="1361"/>
                    </a:lnTo>
                    <a:lnTo>
                      <a:pt x="1297" y="1360"/>
                    </a:lnTo>
                    <a:lnTo>
                      <a:pt x="1281" y="1355"/>
                    </a:lnTo>
                    <a:lnTo>
                      <a:pt x="1273" y="1357"/>
                    </a:lnTo>
                    <a:lnTo>
                      <a:pt x="1254" y="1357"/>
                    </a:lnTo>
                    <a:lnTo>
                      <a:pt x="1241" y="1351"/>
                    </a:lnTo>
                    <a:lnTo>
                      <a:pt x="1234" y="1351"/>
                    </a:lnTo>
                    <a:lnTo>
                      <a:pt x="1229" y="1353"/>
                    </a:lnTo>
                    <a:lnTo>
                      <a:pt x="1222" y="1357"/>
                    </a:lnTo>
                    <a:lnTo>
                      <a:pt x="1216" y="1364"/>
                    </a:lnTo>
                    <a:lnTo>
                      <a:pt x="1208" y="1387"/>
                    </a:lnTo>
                    <a:lnTo>
                      <a:pt x="1211" y="1397"/>
                    </a:lnTo>
                    <a:lnTo>
                      <a:pt x="1211" y="1400"/>
                    </a:lnTo>
                    <a:lnTo>
                      <a:pt x="1199" y="1417"/>
                    </a:lnTo>
                    <a:lnTo>
                      <a:pt x="1192" y="1419"/>
                    </a:lnTo>
                    <a:lnTo>
                      <a:pt x="1180" y="1425"/>
                    </a:lnTo>
                    <a:lnTo>
                      <a:pt x="1170" y="1432"/>
                    </a:lnTo>
                    <a:lnTo>
                      <a:pt x="1167" y="1438"/>
                    </a:lnTo>
                    <a:lnTo>
                      <a:pt x="1156" y="1445"/>
                    </a:lnTo>
                    <a:lnTo>
                      <a:pt x="1154" y="1445"/>
                    </a:lnTo>
                    <a:lnTo>
                      <a:pt x="1150" y="1443"/>
                    </a:lnTo>
                    <a:lnTo>
                      <a:pt x="1142" y="1435"/>
                    </a:lnTo>
                    <a:lnTo>
                      <a:pt x="1139" y="1433"/>
                    </a:lnTo>
                    <a:lnTo>
                      <a:pt x="1121" y="1426"/>
                    </a:lnTo>
                    <a:lnTo>
                      <a:pt x="1114" y="1414"/>
                    </a:lnTo>
                    <a:lnTo>
                      <a:pt x="1114" y="1413"/>
                    </a:lnTo>
                    <a:lnTo>
                      <a:pt x="1113" y="1410"/>
                    </a:lnTo>
                    <a:lnTo>
                      <a:pt x="1106" y="1402"/>
                    </a:lnTo>
                    <a:lnTo>
                      <a:pt x="1103" y="1402"/>
                    </a:lnTo>
                    <a:lnTo>
                      <a:pt x="1072" y="1394"/>
                    </a:lnTo>
                    <a:lnTo>
                      <a:pt x="1067" y="1390"/>
                    </a:lnTo>
                    <a:lnTo>
                      <a:pt x="1058" y="1381"/>
                    </a:lnTo>
                    <a:lnTo>
                      <a:pt x="1055" y="1374"/>
                    </a:lnTo>
                    <a:lnTo>
                      <a:pt x="1047" y="1367"/>
                    </a:lnTo>
                    <a:lnTo>
                      <a:pt x="1037" y="1366"/>
                    </a:lnTo>
                    <a:lnTo>
                      <a:pt x="1012" y="1376"/>
                    </a:lnTo>
                    <a:lnTo>
                      <a:pt x="1010" y="1374"/>
                    </a:lnTo>
                    <a:lnTo>
                      <a:pt x="1007" y="1374"/>
                    </a:lnTo>
                    <a:lnTo>
                      <a:pt x="1005" y="1373"/>
                    </a:lnTo>
                    <a:lnTo>
                      <a:pt x="1002" y="1368"/>
                    </a:lnTo>
                    <a:lnTo>
                      <a:pt x="997" y="1364"/>
                    </a:lnTo>
                    <a:lnTo>
                      <a:pt x="976" y="1360"/>
                    </a:lnTo>
                    <a:lnTo>
                      <a:pt x="972" y="1358"/>
                    </a:lnTo>
                    <a:lnTo>
                      <a:pt x="935" y="1351"/>
                    </a:lnTo>
                    <a:lnTo>
                      <a:pt x="925" y="1344"/>
                    </a:lnTo>
                    <a:lnTo>
                      <a:pt x="919" y="1338"/>
                    </a:lnTo>
                    <a:lnTo>
                      <a:pt x="917" y="1337"/>
                    </a:lnTo>
                    <a:lnTo>
                      <a:pt x="913" y="1337"/>
                    </a:lnTo>
                    <a:lnTo>
                      <a:pt x="904" y="1335"/>
                    </a:lnTo>
                    <a:lnTo>
                      <a:pt x="896" y="1335"/>
                    </a:lnTo>
                    <a:lnTo>
                      <a:pt x="889" y="1331"/>
                    </a:lnTo>
                    <a:lnTo>
                      <a:pt x="878" y="1321"/>
                    </a:lnTo>
                    <a:lnTo>
                      <a:pt x="880" y="1315"/>
                    </a:lnTo>
                    <a:lnTo>
                      <a:pt x="909" y="1315"/>
                    </a:lnTo>
                    <a:lnTo>
                      <a:pt x="916" y="1317"/>
                    </a:lnTo>
                    <a:lnTo>
                      <a:pt x="925" y="1311"/>
                    </a:lnTo>
                    <a:lnTo>
                      <a:pt x="929" y="1305"/>
                    </a:lnTo>
                    <a:lnTo>
                      <a:pt x="930" y="1301"/>
                    </a:lnTo>
                    <a:lnTo>
                      <a:pt x="930" y="1298"/>
                    </a:lnTo>
                    <a:lnTo>
                      <a:pt x="922" y="1283"/>
                    </a:lnTo>
                    <a:lnTo>
                      <a:pt x="917" y="1268"/>
                    </a:lnTo>
                    <a:lnTo>
                      <a:pt x="922" y="1262"/>
                    </a:lnTo>
                    <a:lnTo>
                      <a:pt x="929" y="1263"/>
                    </a:lnTo>
                    <a:lnTo>
                      <a:pt x="935" y="1265"/>
                    </a:lnTo>
                    <a:lnTo>
                      <a:pt x="975" y="1272"/>
                    </a:lnTo>
                    <a:lnTo>
                      <a:pt x="985" y="1268"/>
                    </a:lnTo>
                    <a:lnTo>
                      <a:pt x="992" y="1263"/>
                    </a:lnTo>
                    <a:lnTo>
                      <a:pt x="999" y="1255"/>
                    </a:lnTo>
                    <a:lnTo>
                      <a:pt x="1007" y="1249"/>
                    </a:lnTo>
                    <a:lnTo>
                      <a:pt x="1020" y="1257"/>
                    </a:lnTo>
                    <a:lnTo>
                      <a:pt x="1047" y="1262"/>
                    </a:lnTo>
                    <a:lnTo>
                      <a:pt x="1057" y="1263"/>
                    </a:lnTo>
                    <a:lnTo>
                      <a:pt x="1083" y="1259"/>
                    </a:lnTo>
                    <a:lnTo>
                      <a:pt x="1121" y="1249"/>
                    </a:lnTo>
                    <a:lnTo>
                      <a:pt x="1137" y="1240"/>
                    </a:lnTo>
                    <a:lnTo>
                      <a:pt x="1139" y="1240"/>
                    </a:lnTo>
                    <a:lnTo>
                      <a:pt x="1149" y="1236"/>
                    </a:lnTo>
                    <a:lnTo>
                      <a:pt x="1167" y="1236"/>
                    </a:lnTo>
                    <a:lnTo>
                      <a:pt x="1173" y="1239"/>
                    </a:lnTo>
                    <a:lnTo>
                      <a:pt x="1188" y="1249"/>
                    </a:lnTo>
                    <a:lnTo>
                      <a:pt x="1193" y="1253"/>
                    </a:lnTo>
                    <a:lnTo>
                      <a:pt x="1208" y="1247"/>
                    </a:lnTo>
                    <a:lnTo>
                      <a:pt x="1218" y="1231"/>
                    </a:lnTo>
                    <a:lnTo>
                      <a:pt x="1231" y="1226"/>
                    </a:lnTo>
                    <a:lnTo>
                      <a:pt x="1251" y="1233"/>
                    </a:lnTo>
                    <a:lnTo>
                      <a:pt x="1258" y="1228"/>
                    </a:lnTo>
                    <a:lnTo>
                      <a:pt x="1275" y="1228"/>
                    </a:lnTo>
                    <a:lnTo>
                      <a:pt x="1289" y="1232"/>
                    </a:lnTo>
                    <a:lnTo>
                      <a:pt x="1301" y="1239"/>
                    </a:lnTo>
                    <a:lnTo>
                      <a:pt x="1305" y="1240"/>
                    </a:lnTo>
                    <a:lnTo>
                      <a:pt x="1308" y="1240"/>
                    </a:lnTo>
                    <a:lnTo>
                      <a:pt x="1325" y="1222"/>
                    </a:lnTo>
                    <a:lnTo>
                      <a:pt x="1333" y="1218"/>
                    </a:lnTo>
                    <a:lnTo>
                      <a:pt x="1346" y="1216"/>
                    </a:lnTo>
                    <a:lnTo>
                      <a:pt x="1370" y="1216"/>
                    </a:lnTo>
                    <a:lnTo>
                      <a:pt x="1389" y="1221"/>
                    </a:lnTo>
                    <a:lnTo>
                      <a:pt x="1397" y="1221"/>
                    </a:lnTo>
                    <a:lnTo>
                      <a:pt x="1413" y="1215"/>
                    </a:lnTo>
                    <a:lnTo>
                      <a:pt x="1419" y="1209"/>
                    </a:lnTo>
                    <a:lnTo>
                      <a:pt x="1420" y="1206"/>
                    </a:lnTo>
                    <a:lnTo>
                      <a:pt x="1432" y="1199"/>
                    </a:lnTo>
                    <a:lnTo>
                      <a:pt x="1438" y="1199"/>
                    </a:lnTo>
                    <a:lnTo>
                      <a:pt x="1452" y="1205"/>
                    </a:lnTo>
                    <a:lnTo>
                      <a:pt x="1469" y="1209"/>
                    </a:lnTo>
                    <a:lnTo>
                      <a:pt x="1477" y="1209"/>
                    </a:lnTo>
                    <a:lnTo>
                      <a:pt x="1482" y="1208"/>
                    </a:lnTo>
                    <a:lnTo>
                      <a:pt x="1494" y="1203"/>
                    </a:lnTo>
                    <a:lnTo>
                      <a:pt x="1504" y="1197"/>
                    </a:lnTo>
                    <a:lnTo>
                      <a:pt x="1511" y="1199"/>
                    </a:lnTo>
                    <a:lnTo>
                      <a:pt x="1515" y="1199"/>
                    </a:lnTo>
                    <a:lnTo>
                      <a:pt x="1522" y="1202"/>
                    </a:lnTo>
                    <a:lnTo>
                      <a:pt x="1527" y="1206"/>
                    </a:lnTo>
                    <a:lnTo>
                      <a:pt x="1529" y="1210"/>
                    </a:lnTo>
                    <a:lnTo>
                      <a:pt x="1540" y="1222"/>
                    </a:lnTo>
                    <a:lnTo>
                      <a:pt x="1551" y="1225"/>
                    </a:lnTo>
                    <a:lnTo>
                      <a:pt x="1558" y="1228"/>
                    </a:lnTo>
                    <a:lnTo>
                      <a:pt x="1576" y="1232"/>
                    </a:lnTo>
                    <a:lnTo>
                      <a:pt x="1596" y="1252"/>
                    </a:lnTo>
                    <a:lnTo>
                      <a:pt x="1613" y="1262"/>
                    </a:lnTo>
                    <a:lnTo>
                      <a:pt x="1617" y="1262"/>
                    </a:lnTo>
                    <a:lnTo>
                      <a:pt x="1626" y="1259"/>
                    </a:lnTo>
                    <a:lnTo>
                      <a:pt x="1630" y="1256"/>
                    </a:lnTo>
                    <a:lnTo>
                      <a:pt x="1632" y="1255"/>
                    </a:lnTo>
                    <a:lnTo>
                      <a:pt x="1630" y="1253"/>
                    </a:lnTo>
                    <a:lnTo>
                      <a:pt x="1632" y="1246"/>
                    </a:lnTo>
                    <a:lnTo>
                      <a:pt x="1636" y="1240"/>
                    </a:lnTo>
                    <a:lnTo>
                      <a:pt x="1642" y="1233"/>
                    </a:lnTo>
                    <a:lnTo>
                      <a:pt x="1650" y="1229"/>
                    </a:lnTo>
                    <a:lnTo>
                      <a:pt x="1656" y="1218"/>
                    </a:lnTo>
                    <a:lnTo>
                      <a:pt x="1658" y="1209"/>
                    </a:lnTo>
                    <a:lnTo>
                      <a:pt x="1661" y="1202"/>
                    </a:lnTo>
                    <a:lnTo>
                      <a:pt x="1663" y="1189"/>
                    </a:lnTo>
                    <a:lnTo>
                      <a:pt x="1661" y="1180"/>
                    </a:lnTo>
                    <a:lnTo>
                      <a:pt x="1661" y="1170"/>
                    </a:lnTo>
                    <a:lnTo>
                      <a:pt x="1679" y="1154"/>
                    </a:lnTo>
                    <a:lnTo>
                      <a:pt x="1684" y="1146"/>
                    </a:lnTo>
                    <a:lnTo>
                      <a:pt x="1684" y="1117"/>
                    </a:lnTo>
                    <a:lnTo>
                      <a:pt x="1685" y="1111"/>
                    </a:lnTo>
                    <a:lnTo>
                      <a:pt x="1685" y="1102"/>
                    </a:lnTo>
                    <a:lnTo>
                      <a:pt x="1682" y="1098"/>
                    </a:lnTo>
                    <a:lnTo>
                      <a:pt x="1653" y="1092"/>
                    </a:lnTo>
                    <a:lnTo>
                      <a:pt x="1649" y="1081"/>
                    </a:lnTo>
                    <a:lnTo>
                      <a:pt x="1649" y="1072"/>
                    </a:lnTo>
                    <a:lnTo>
                      <a:pt x="1652" y="1065"/>
                    </a:lnTo>
                    <a:lnTo>
                      <a:pt x="1655" y="1066"/>
                    </a:lnTo>
                    <a:lnTo>
                      <a:pt x="1658" y="1062"/>
                    </a:lnTo>
                    <a:lnTo>
                      <a:pt x="1658" y="1058"/>
                    </a:lnTo>
                    <a:lnTo>
                      <a:pt x="1659" y="1049"/>
                    </a:lnTo>
                    <a:lnTo>
                      <a:pt x="1645" y="998"/>
                    </a:lnTo>
                    <a:lnTo>
                      <a:pt x="1640" y="992"/>
                    </a:lnTo>
                    <a:lnTo>
                      <a:pt x="1626" y="980"/>
                    </a:lnTo>
                    <a:lnTo>
                      <a:pt x="1590" y="962"/>
                    </a:lnTo>
                    <a:lnTo>
                      <a:pt x="1578" y="962"/>
                    </a:lnTo>
                    <a:lnTo>
                      <a:pt x="1550" y="959"/>
                    </a:lnTo>
                    <a:lnTo>
                      <a:pt x="1540" y="956"/>
                    </a:lnTo>
                    <a:lnTo>
                      <a:pt x="1532" y="952"/>
                    </a:lnTo>
                    <a:lnTo>
                      <a:pt x="1537" y="949"/>
                    </a:lnTo>
                    <a:lnTo>
                      <a:pt x="1537" y="946"/>
                    </a:lnTo>
                    <a:lnTo>
                      <a:pt x="1535" y="943"/>
                    </a:lnTo>
                    <a:lnTo>
                      <a:pt x="1531" y="934"/>
                    </a:lnTo>
                    <a:lnTo>
                      <a:pt x="1524" y="924"/>
                    </a:lnTo>
                    <a:lnTo>
                      <a:pt x="1500" y="921"/>
                    </a:lnTo>
                    <a:lnTo>
                      <a:pt x="1491" y="917"/>
                    </a:lnTo>
                    <a:lnTo>
                      <a:pt x="1488" y="916"/>
                    </a:lnTo>
                    <a:lnTo>
                      <a:pt x="1487" y="914"/>
                    </a:lnTo>
                    <a:lnTo>
                      <a:pt x="1472" y="908"/>
                    </a:lnTo>
                    <a:lnTo>
                      <a:pt x="1456" y="895"/>
                    </a:lnTo>
                    <a:lnTo>
                      <a:pt x="1425" y="883"/>
                    </a:lnTo>
                    <a:lnTo>
                      <a:pt x="1409" y="870"/>
                    </a:lnTo>
                    <a:lnTo>
                      <a:pt x="1386" y="861"/>
                    </a:lnTo>
                    <a:lnTo>
                      <a:pt x="1366" y="864"/>
                    </a:lnTo>
                    <a:lnTo>
                      <a:pt x="1360" y="864"/>
                    </a:lnTo>
                    <a:lnTo>
                      <a:pt x="1343" y="862"/>
                    </a:lnTo>
                    <a:lnTo>
                      <a:pt x="1341" y="862"/>
                    </a:lnTo>
                    <a:lnTo>
                      <a:pt x="1336" y="864"/>
                    </a:lnTo>
                    <a:lnTo>
                      <a:pt x="1330" y="865"/>
                    </a:lnTo>
                    <a:lnTo>
                      <a:pt x="1327" y="867"/>
                    </a:lnTo>
                    <a:lnTo>
                      <a:pt x="1318" y="875"/>
                    </a:lnTo>
                    <a:lnTo>
                      <a:pt x="1315" y="881"/>
                    </a:lnTo>
                    <a:lnTo>
                      <a:pt x="1314" y="887"/>
                    </a:lnTo>
                    <a:lnTo>
                      <a:pt x="1314" y="888"/>
                    </a:lnTo>
                    <a:lnTo>
                      <a:pt x="1317" y="890"/>
                    </a:lnTo>
                    <a:lnTo>
                      <a:pt x="1317" y="894"/>
                    </a:lnTo>
                    <a:lnTo>
                      <a:pt x="1311" y="913"/>
                    </a:lnTo>
                    <a:lnTo>
                      <a:pt x="1304" y="916"/>
                    </a:lnTo>
                    <a:lnTo>
                      <a:pt x="1300" y="920"/>
                    </a:lnTo>
                    <a:lnTo>
                      <a:pt x="1292" y="933"/>
                    </a:lnTo>
                    <a:lnTo>
                      <a:pt x="1285" y="953"/>
                    </a:lnTo>
                    <a:lnTo>
                      <a:pt x="1274" y="970"/>
                    </a:lnTo>
                    <a:lnTo>
                      <a:pt x="1265" y="980"/>
                    </a:lnTo>
                    <a:lnTo>
                      <a:pt x="1263" y="983"/>
                    </a:lnTo>
                    <a:lnTo>
                      <a:pt x="1252" y="988"/>
                    </a:lnTo>
                    <a:lnTo>
                      <a:pt x="1241" y="996"/>
                    </a:lnTo>
                    <a:lnTo>
                      <a:pt x="1238" y="1015"/>
                    </a:lnTo>
                    <a:lnTo>
                      <a:pt x="1232" y="1025"/>
                    </a:lnTo>
                    <a:lnTo>
                      <a:pt x="1215" y="1025"/>
                    </a:lnTo>
                    <a:lnTo>
                      <a:pt x="1212" y="1019"/>
                    </a:lnTo>
                    <a:lnTo>
                      <a:pt x="1209" y="1015"/>
                    </a:lnTo>
                    <a:lnTo>
                      <a:pt x="1208" y="1005"/>
                    </a:lnTo>
                    <a:lnTo>
                      <a:pt x="1222" y="980"/>
                    </a:lnTo>
                    <a:lnTo>
                      <a:pt x="1225" y="969"/>
                    </a:lnTo>
                    <a:lnTo>
                      <a:pt x="1226" y="963"/>
                    </a:lnTo>
                    <a:lnTo>
                      <a:pt x="1226" y="927"/>
                    </a:lnTo>
                    <a:lnTo>
                      <a:pt x="1222" y="904"/>
                    </a:lnTo>
                    <a:lnTo>
                      <a:pt x="1216" y="893"/>
                    </a:lnTo>
                    <a:lnTo>
                      <a:pt x="1216" y="891"/>
                    </a:lnTo>
                    <a:lnTo>
                      <a:pt x="1219" y="878"/>
                    </a:lnTo>
                    <a:lnTo>
                      <a:pt x="1218" y="867"/>
                    </a:lnTo>
                    <a:lnTo>
                      <a:pt x="1214" y="860"/>
                    </a:lnTo>
                    <a:lnTo>
                      <a:pt x="1212" y="860"/>
                    </a:lnTo>
                    <a:lnTo>
                      <a:pt x="1215" y="855"/>
                    </a:lnTo>
                    <a:lnTo>
                      <a:pt x="1216" y="854"/>
                    </a:lnTo>
                    <a:lnTo>
                      <a:pt x="1224" y="849"/>
                    </a:lnTo>
                    <a:lnTo>
                      <a:pt x="1245" y="844"/>
                    </a:lnTo>
                    <a:lnTo>
                      <a:pt x="1250" y="839"/>
                    </a:lnTo>
                    <a:lnTo>
                      <a:pt x="1251" y="829"/>
                    </a:lnTo>
                    <a:lnTo>
                      <a:pt x="1251" y="824"/>
                    </a:lnTo>
                    <a:lnTo>
                      <a:pt x="1250" y="818"/>
                    </a:lnTo>
                    <a:lnTo>
                      <a:pt x="1245" y="809"/>
                    </a:lnTo>
                    <a:lnTo>
                      <a:pt x="1241" y="805"/>
                    </a:lnTo>
                    <a:lnTo>
                      <a:pt x="1234" y="796"/>
                    </a:lnTo>
                    <a:lnTo>
                      <a:pt x="1232" y="795"/>
                    </a:lnTo>
                    <a:lnTo>
                      <a:pt x="1229" y="793"/>
                    </a:lnTo>
                    <a:lnTo>
                      <a:pt x="1226" y="793"/>
                    </a:lnTo>
                    <a:lnTo>
                      <a:pt x="1225" y="795"/>
                    </a:lnTo>
                    <a:lnTo>
                      <a:pt x="1196" y="808"/>
                    </a:lnTo>
                    <a:lnTo>
                      <a:pt x="1173" y="805"/>
                    </a:lnTo>
                    <a:lnTo>
                      <a:pt x="1162" y="798"/>
                    </a:lnTo>
                    <a:lnTo>
                      <a:pt x="1156" y="786"/>
                    </a:lnTo>
                    <a:lnTo>
                      <a:pt x="1153" y="782"/>
                    </a:lnTo>
                    <a:lnTo>
                      <a:pt x="1147" y="780"/>
                    </a:lnTo>
                    <a:lnTo>
                      <a:pt x="1142" y="777"/>
                    </a:lnTo>
                    <a:lnTo>
                      <a:pt x="1137" y="769"/>
                    </a:lnTo>
                    <a:lnTo>
                      <a:pt x="1133" y="758"/>
                    </a:lnTo>
                    <a:lnTo>
                      <a:pt x="1133" y="746"/>
                    </a:lnTo>
                    <a:lnTo>
                      <a:pt x="1130" y="735"/>
                    </a:lnTo>
                    <a:lnTo>
                      <a:pt x="1127" y="732"/>
                    </a:lnTo>
                    <a:lnTo>
                      <a:pt x="1154" y="717"/>
                    </a:lnTo>
                    <a:lnTo>
                      <a:pt x="1162" y="720"/>
                    </a:lnTo>
                    <a:lnTo>
                      <a:pt x="1165" y="729"/>
                    </a:lnTo>
                    <a:lnTo>
                      <a:pt x="1172" y="742"/>
                    </a:lnTo>
                    <a:lnTo>
                      <a:pt x="1173" y="746"/>
                    </a:lnTo>
                    <a:lnTo>
                      <a:pt x="1176" y="748"/>
                    </a:lnTo>
                    <a:lnTo>
                      <a:pt x="1182" y="746"/>
                    </a:lnTo>
                    <a:lnTo>
                      <a:pt x="1188" y="746"/>
                    </a:lnTo>
                    <a:lnTo>
                      <a:pt x="1196" y="745"/>
                    </a:lnTo>
                    <a:lnTo>
                      <a:pt x="1201" y="743"/>
                    </a:lnTo>
                    <a:lnTo>
                      <a:pt x="1216" y="732"/>
                    </a:lnTo>
                    <a:lnTo>
                      <a:pt x="1221" y="727"/>
                    </a:lnTo>
                    <a:lnTo>
                      <a:pt x="1222" y="723"/>
                    </a:lnTo>
                    <a:lnTo>
                      <a:pt x="1224" y="720"/>
                    </a:lnTo>
                    <a:lnTo>
                      <a:pt x="1224" y="716"/>
                    </a:lnTo>
                    <a:lnTo>
                      <a:pt x="1221" y="709"/>
                    </a:lnTo>
                    <a:lnTo>
                      <a:pt x="1221" y="704"/>
                    </a:lnTo>
                    <a:lnTo>
                      <a:pt x="1218" y="693"/>
                    </a:lnTo>
                    <a:lnTo>
                      <a:pt x="1218" y="673"/>
                    </a:lnTo>
                    <a:lnTo>
                      <a:pt x="1209" y="635"/>
                    </a:lnTo>
                    <a:lnTo>
                      <a:pt x="1212" y="627"/>
                    </a:lnTo>
                    <a:lnTo>
                      <a:pt x="1229" y="611"/>
                    </a:lnTo>
                    <a:lnTo>
                      <a:pt x="1265" y="594"/>
                    </a:lnTo>
                    <a:lnTo>
                      <a:pt x="1291" y="589"/>
                    </a:lnTo>
                    <a:lnTo>
                      <a:pt x="1294" y="589"/>
                    </a:lnTo>
                    <a:lnTo>
                      <a:pt x="1294" y="595"/>
                    </a:lnTo>
                    <a:lnTo>
                      <a:pt x="1281" y="614"/>
                    </a:lnTo>
                    <a:lnTo>
                      <a:pt x="1270" y="625"/>
                    </a:lnTo>
                    <a:lnTo>
                      <a:pt x="1267" y="630"/>
                    </a:lnTo>
                    <a:lnTo>
                      <a:pt x="1267" y="634"/>
                    </a:lnTo>
                    <a:lnTo>
                      <a:pt x="1268" y="645"/>
                    </a:lnTo>
                    <a:lnTo>
                      <a:pt x="1261" y="663"/>
                    </a:lnTo>
                    <a:lnTo>
                      <a:pt x="1257" y="668"/>
                    </a:lnTo>
                    <a:lnTo>
                      <a:pt x="1252" y="676"/>
                    </a:lnTo>
                    <a:lnTo>
                      <a:pt x="1247" y="677"/>
                    </a:lnTo>
                    <a:lnTo>
                      <a:pt x="1244" y="680"/>
                    </a:lnTo>
                    <a:lnTo>
                      <a:pt x="1242" y="690"/>
                    </a:lnTo>
                    <a:lnTo>
                      <a:pt x="1242" y="691"/>
                    </a:lnTo>
                    <a:lnTo>
                      <a:pt x="1247" y="704"/>
                    </a:lnTo>
                    <a:lnTo>
                      <a:pt x="1265" y="725"/>
                    </a:lnTo>
                    <a:lnTo>
                      <a:pt x="1270" y="732"/>
                    </a:lnTo>
                    <a:lnTo>
                      <a:pt x="1273" y="733"/>
                    </a:lnTo>
                    <a:lnTo>
                      <a:pt x="1274" y="733"/>
                    </a:lnTo>
                    <a:lnTo>
                      <a:pt x="1288" y="729"/>
                    </a:lnTo>
                    <a:lnTo>
                      <a:pt x="1295" y="723"/>
                    </a:lnTo>
                    <a:lnTo>
                      <a:pt x="1301" y="704"/>
                    </a:lnTo>
                    <a:lnTo>
                      <a:pt x="1302" y="702"/>
                    </a:lnTo>
                    <a:lnTo>
                      <a:pt x="1328" y="671"/>
                    </a:lnTo>
                    <a:lnTo>
                      <a:pt x="1341" y="671"/>
                    </a:lnTo>
                    <a:lnTo>
                      <a:pt x="1348" y="676"/>
                    </a:lnTo>
                    <a:lnTo>
                      <a:pt x="1337" y="684"/>
                    </a:lnTo>
                    <a:lnTo>
                      <a:pt x="1324" y="696"/>
                    </a:lnTo>
                    <a:lnTo>
                      <a:pt x="1310" y="704"/>
                    </a:lnTo>
                    <a:lnTo>
                      <a:pt x="1307" y="710"/>
                    </a:lnTo>
                    <a:lnTo>
                      <a:pt x="1307" y="713"/>
                    </a:lnTo>
                    <a:lnTo>
                      <a:pt x="1310" y="720"/>
                    </a:lnTo>
                    <a:lnTo>
                      <a:pt x="1320" y="738"/>
                    </a:lnTo>
                    <a:lnTo>
                      <a:pt x="1328" y="748"/>
                    </a:lnTo>
                    <a:lnTo>
                      <a:pt x="1346" y="745"/>
                    </a:lnTo>
                    <a:lnTo>
                      <a:pt x="1351" y="745"/>
                    </a:lnTo>
                    <a:lnTo>
                      <a:pt x="1364" y="740"/>
                    </a:lnTo>
                    <a:lnTo>
                      <a:pt x="1380" y="738"/>
                    </a:lnTo>
                    <a:lnTo>
                      <a:pt x="1390" y="735"/>
                    </a:lnTo>
                    <a:lnTo>
                      <a:pt x="1393" y="732"/>
                    </a:lnTo>
                    <a:lnTo>
                      <a:pt x="1397" y="727"/>
                    </a:lnTo>
                    <a:lnTo>
                      <a:pt x="1416" y="727"/>
                    </a:lnTo>
                    <a:lnTo>
                      <a:pt x="1452" y="732"/>
                    </a:lnTo>
                    <a:lnTo>
                      <a:pt x="1462" y="736"/>
                    </a:lnTo>
                    <a:lnTo>
                      <a:pt x="1468" y="743"/>
                    </a:lnTo>
                    <a:lnTo>
                      <a:pt x="1475" y="762"/>
                    </a:lnTo>
                    <a:lnTo>
                      <a:pt x="1477" y="764"/>
                    </a:lnTo>
                    <a:lnTo>
                      <a:pt x="1480" y="770"/>
                    </a:lnTo>
                    <a:lnTo>
                      <a:pt x="1484" y="775"/>
                    </a:lnTo>
                    <a:lnTo>
                      <a:pt x="1507" y="780"/>
                    </a:lnTo>
                    <a:lnTo>
                      <a:pt x="1532" y="780"/>
                    </a:lnTo>
                    <a:lnTo>
                      <a:pt x="1555" y="777"/>
                    </a:lnTo>
                    <a:lnTo>
                      <a:pt x="1558" y="776"/>
                    </a:lnTo>
                    <a:lnTo>
                      <a:pt x="1570" y="769"/>
                    </a:lnTo>
                    <a:lnTo>
                      <a:pt x="1577" y="763"/>
                    </a:lnTo>
                    <a:lnTo>
                      <a:pt x="1578" y="763"/>
                    </a:lnTo>
                    <a:lnTo>
                      <a:pt x="1586" y="762"/>
                    </a:lnTo>
                    <a:lnTo>
                      <a:pt x="1591" y="759"/>
                    </a:lnTo>
                    <a:lnTo>
                      <a:pt x="1601" y="759"/>
                    </a:lnTo>
                    <a:lnTo>
                      <a:pt x="1612" y="756"/>
                    </a:lnTo>
                    <a:lnTo>
                      <a:pt x="1662" y="736"/>
                    </a:lnTo>
                    <a:lnTo>
                      <a:pt x="1692" y="739"/>
                    </a:lnTo>
                    <a:lnTo>
                      <a:pt x="1695" y="739"/>
                    </a:lnTo>
                    <a:lnTo>
                      <a:pt x="1721" y="745"/>
                    </a:lnTo>
                    <a:lnTo>
                      <a:pt x="1733" y="756"/>
                    </a:lnTo>
                    <a:lnTo>
                      <a:pt x="1731" y="766"/>
                    </a:lnTo>
                    <a:lnTo>
                      <a:pt x="1731" y="767"/>
                    </a:lnTo>
                    <a:lnTo>
                      <a:pt x="1728" y="775"/>
                    </a:lnTo>
                    <a:lnTo>
                      <a:pt x="1728" y="776"/>
                    </a:lnTo>
                    <a:lnTo>
                      <a:pt x="1727" y="776"/>
                    </a:lnTo>
                    <a:lnTo>
                      <a:pt x="1725" y="777"/>
                    </a:lnTo>
                    <a:lnTo>
                      <a:pt x="1724" y="777"/>
                    </a:lnTo>
                    <a:lnTo>
                      <a:pt x="1720" y="775"/>
                    </a:lnTo>
                    <a:lnTo>
                      <a:pt x="1718" y="773"/>
                    </a:lnTo>
                    <a:lnTo>
                      <a:pt x="1718" y="770"/>
                    </a:lnTo>
                    <a:lnTo>
                      <a:pt x="1717" y="766"/>
                    </a:lnTo>
                    <a:lnTo>
                      <a:pt x="1715" y="764"/>
                    </a:lnTo>
                    <a:lnTo>
                      <a:pt x="1711" y="762"/>
                    </a:lnTo>
                    <a:lnTo>
                      <a:pt x="1702" y="762"/>
                    </a:lnTo>
                    <a:lnTo>
                      <a:pt x="1701" y="763"/>
                    </a:lnTo>
                    <a:lnTo>
                      <a:pt x="1697" y="764"/>
                    </a:lnTo>
                    <a:lnTo>
                      <a:pt x="1697" y="766"/>
                    </a:lnTo>
                    <a:lnTo>
                      <a:pt x="1695" y="770"/>
                    </a:lnTo>
                    <a:lnTo>
                      <a:pt x="1694" y="776"/>
                    </a:lnTo>
                    <a:lnTo>
                      <a:pt x="1692" y="776"/>
                    </a:lnTo>
                    <a:lnTo>
                      <a:pt x="1695" y="792"/>
                    </a:lnTo>
                    <a:lnTo>
                      <a:pt x="1699" y="798"/>
                    </a:lnTo>
                    <a:lnTo>
                      <a:pt x="1740" y="834"/>
                    </a:lnTo>
                    <a:lnTo>
                      <a:pt x="1737" y="841"/>
                    </a:lnTo>
                    <a:lnTo>
                      <a:pt x="1758" y="864"/>
                    </a:lnTo>
                    <a:lnTo>
                      <a:pt x="1770" y="867"/>
                    </a:lnTo>
                    <a:lnTo>
                      <a:pt x="1778" y="867"/>
                    </a:lnTo>
                    <a:lnTo>
                      <a:pt x="1784" y="864"/>
                    </a:lnTo>
                    <a:lnTo>
                      <a:pt x="1788" y="861"/>
                    </a:lnTo>
                    <a:lnTo>
                      <a:pt x="1798" y="865"/>
                    </a:lnTo>
                    <a:lnTo>
                      <a:pt x="1806" y="871"/>
                    </a:lnTo>
                    <a:lnTo>
                      <a:pt x="1811" y="888"/>
                    </a:lnTo>
                    <a:lnTo>
                      <a:pt x="1814" y="895"/>
                    </a:lnTo>
                    <a:lnTo>
                      <a:pt x="1817" y="900"/>
                    </a:lnTo>
                    <a:lnTo>
                      <a:pt x="1818" y="897"/>
                    </a:lnTo>
                    <a:lnTo>
                      <a:pt x="1817" y="893"/>
                    </a:lnTo>
                    <a:lnTo>
                      <a:pt x="1821" y="885"/>
                    </a:lnTo>
                    <a:lnTo>
                      <a:pt x="1829" y="884"/>
                    </a:lnTo>
                    <a:lnTo>
                      <a:pt x="1857" y="884"/>
                    </a:lnTo>
                    <a:lnTo>
                      <a:pt x="1902" y="893"/>
                    </a:lnTo>
                    <a:lnTo>
                      <a:pt x="1905" y="895"/>
                    </a:lnTo>
                    <a:lnTo>
                      <a:pt x="1906" y="895"/>
                    </a:lnTo>
                    <a:lnTo>
                      <a:pt x="1914" y="903"/>
                    </a:lnTo>
                    <a:lnTo>
                      <a:pt x="1925" y="911"/>
                    </a:lnTo>
                    <a:lnTo>
                      <a:pt x="1926" y="914"/>
                    </a:lnTo>
                    <a:lnTo>
                      <a:pt x="1929" y="916"/>
                    </a:lnTo>
                    <a:lnTo>
                      <a:pt x="1937" y="917"/>
                    </a:lnTo>
                    <a:lnTo>
                      <a:pt x="1942" y="916"/>
                    </a:lnTo>
                    <a:lnTo>
                      <a:pt x="1944" y="916"/>
                    </a:lnTo>
                    <a:lnTo>
                      <a:pt x="1947" y="914"/>
                    </a:lnTo>
                    <a:lnTo>
                      <a:pt x="1948" y="913"/>
                    </a:lnTo>
                    <a:lnTo>
                      <a:pt x="1962" y="904"/>
                    </a:lnTo>
                    <a:lnTo>
                      <a:pt x="1970" y="901"/>
                    </a:lnTo>
                    <a:lnTo>
                      <a:pt x="1974" y="900"/>
                    </a:lnTo>
                    <a:lnTo>
                      <a:pt x="1975" y="900"/>
                    </a:lnTo>
                    <a:lnTo>
                      <a:pt x="1979" y="901"/>
                    </a:lnTo>
                    <a:lnTo>
                      <a:pt x="1979" y="904"/>
                    </a:lnTo>
                    <a:lnTo>
                      <a:pt x="1977" y="908"/>
                    </a:lnTo>
                    <a:lnTo>
                      <a:pt x="1973" y="916"/>
                    </a:lnTo>
                    <a:lnTo>
                      <a:pt x="1965" y="937"/>
                    </a:lnTo>
                    <a:lnTo>
                      <a:pt x="1961" y="957"/>
                    </a:lnTo>
                    <a:lnTo>
                      <a:pt x="1961" y="960"/>
                    </a:lnTo>
                    <a:lnTo>
                      <a:pt x="1960" y="963"/>
                    </a:lnTo>
                    <a:lnTo>
                      <a:pt x="1962" y="965"/>
                    </a:lnTo>
                    <a:lnTo>
                      <a:pt x="1964" y="965"/>
                    </a:lnTo>
                    <a:lnTo>
                      <a:pt x="1971" y="943"/>
                    </a:lnTo>
                    <a:lnTo>
                      <a:pt x="1970" y="936"/>
                    </a:lnTo>
                    <a:lnTo>
                      <a:pt x="1970" y="934"/>
                    </a:lnTo>
                    <a:lnTo>
                      <a:pt x="1974" y="920"/>
                    </a:lnTo>
                    <a:lnTo>
                      <a:pt x="1977" y="916"/>
                    </a:lnTo>
                    <a:lnTo>
                      <a:pt x="1979" y="911"/>
                    </a:lnTo>
                    <a:lnTo>
                      <a:pt x="1995" y="880"/>
                    </a:lnTo>
                    <a:lnTo>
                      <a:pt x="1944" y="903"/>
                    </a:lnTo>
                    <a:lnTo>
                      <a:pt x="1941" y="904"/>
                    </a:lnTo>
                    <a:lnTo>
                      <a:pt x="1938" y="904"/>
                    </a:lnTo>
                    <a:lnTo>
                      <a:pt x="1929" y="903"/>
                    </a:lnTo>
                    <a:lnTo>
                      <a:pt x="1924" y="900"/>
                    </a:lnTo>
                    <a:lnTo>
                      <a:pt x="1916" y="891"/>
                    </a:lnTo>
                    <a:lnTo>
                      <a:pt x="1912" y="888"/>
                    </a:lnTo>
                    <a:lnTo>
                      <a:pt x="1906" y="885"/>
                    </a:lnTo>
                    <a:lnTo>
                      <a:pt x="1831" y="872"/>
                    </a:lnTo>
                    <a:lnTo>
                      <a:pt x="1818" y="862"/>
                    </a:lnTo>
                    <a:lnTo>
                      <a:pt x="1818" y="860"/>
                    </a:lnTo>
                    <a:lnTo>
                      <a:pt x="1816" y="852"/>
                    </a:lnTo>
                    <a:lnTo>
                      <a:pt x="1816" y="851"/>
                    </a:lnTo>
                    <a:lnTo>
                      <a:pt x="1808" y="845"/>
                    </a:lnTo>
                    <a:lnTo>
                      <a:pt x="1807" y="844"/>
                    </a:lnTo>
                    <a:lnTo>
                      <a:pt x="1806" y="842"/>
                    </a:lnTo>
                    <a:lnTo>
                      <a:pt x="1801" y="842"/>
                    </a:lnTo>
                    <a:lnTo>
                      <a:pt x="1790" y="845"/>
                    </a:lnTo>
                    <a:lnTo>
                      <a:pt x="1770" y="858"/>
                    </a:lnTo>
                    <a:lnTo>
                      <a:pt x="1767" y="858"/>
                    </a:lnTo>
                    <a:lnTo>
                      <a:pt x="1765" y="857"/>
                    </a:lnTo>
                    <a:lnTo>
                      <a:pt x="1764" y="855"/>
                    </a:lnTo>
                    <a:lnTo>
                      <a:pt x="1762" y="854"/>
                    </a:lnTo>
                    <a:lnTo>
                      <a:pt x="1759" y="849"/>
                    </a:lnTo>
                    <a:lnTo>
                      <a:pt x="1759" y="847"/>
                    </a:lnTo>
                    <a:lnTo>
                      <a:pt x="1758" y="845"/>
                    </a:lnTo>
                    <a:lnTo>
                      <a:pt x="1757" y="839"/>
                    </a:lnTo>
                    <a:lnTo>
                      <a:pt x="1752" y="829"/>
                    </a:lnTo>
                    <a:lnTo>
                      <a:pt x="1751" y="826"/>
                    </a:lnTo>
                    <a:lnTo>
                      <a:pt x="1749" y="824"/>
                    </a:lnTo>
                    <a:lnTo>
                      <a:pt x="1745" y="819"/>
                    </a:lnTo>
                    <a:lnTo>
                      <a:pt x="1743" y="819"/>
                    </a:lnTo>
                    <a:lnTo>
                      <a:pt x="1738" y="816"/>
                    </a:lnTo>
                    <a:lnTo>
                      <a:pt x="1705" y="792"/>
                    </a:lnTo>
                    <a:lnTo>
                      <a:pt x="1704" y="790"/>
                    </a:lnTo>
                    <a:lnTo>
                      <a:pt x="1702" y="789"/>
                    </a:lnTo>
                    <a:lnTo>
                      <a:pt x="1707" y="783"/>
                    </a:lnTo>
                    <a:lnTo>
                      <a:pt x="1708" y="783"/>
                    </a:lnTo>
                    <a:lnTo>
                      <a:pt x="1720" y="789"/>
                    </a:lnTo>
                    <a:lnTo>
                      <a:pt x="1733" y="789"/>
                    </a:lnTo>
                    <a:lnTo>
                      <a:pt x="1738" y="787"/>
                    </a:lnTo>
                    <a:lnTo>
                      <a:pt x="1777" y="766"/>
                    </a:lnTo>
                    <a:lnTo>
                      <a:pt x="1784" y="763"/>
                    </a:lnTo>
                    <a:lnTo>
                      <a:pt x="1788" y="763"/>
                    </a:lnTo>
                    <a:lnTo>
                      <a:pt x="1793" y="766"/>
                    </a:lnTo>
                    <a:lnTo>
                      <a:pt x="1794" y="767"/>
                    </a:lnTo>
                    <a:lnTo>
                      <a:pt x="1817" y="772"/>
                    </a:lnTo>
                    <a:lnTo>
                      <a:pt x="1821" y="770"/>
                    </a:lnTo>
                    <a:lnTo>
                      <a:pt x="1842" y="763"/>
                    </a:lnTo>
                    <a:lnTo>
                      <a:pt x="1853" y="763"/>
                    </a:lnTo>
                    <a:lnTo>
                      <a:pt x="1869" y="759"/>
                    </a:lnTo>
                    <a:lnTo>
                      <a:pt x="1863" y="758"/>
                    </a:lnTo>
                    <a:lnTo>
                      <a:pt x="1856" y="755"/>
                    </a:lnTo>
                    <a:lnTo>
                      <a:pt x="1853" y="753"/>
                    </a:lnTo>
                    <a:lnTo>
                      <a:pt x="1794" y="751"/>
                    </a:lnTo>
                    <a:lnTo>
                      <a:pt x="1785" y="745"/>
                    </a:lnTo>
                    <a:lnTo>
                      <a:pt x="1775" y="726"/>
                    </a:lnTo>
                    <a:lnTo>
                      <a:pt x="1775" y="722"/>
                    </a:lnTo>
                    <a:lnTo>
                      <a:pt x="1795" y="713"/>
                    </a:lnTo>
                    <a:lnTo>
                      <a:pt x="1800" y="712"/>
                    </a:lnTo>
                    <a:lnTo>
                      <a:pt x="1791" y="710"/>
                    </a:lnTo>
                    <a:lnTo>
                      <a:pt x="1777" y="713"/>
                    </a:lnTo>
                    <a:lnTo>
                      <a:pt x="1768" y="723"/>
                    </a:lnTo>
                    <a:lnTo>
                      <a:pt x="1764" y="730"/>
                    </a:lnTo>
                    <a:lnTo>
                      <a:pt x="1758" y="729"/>
                    </a:lnTo>
                    <a:lnTo>
                      <a:pt x="1751" y="723"/>
                    </a:lnTo>
                    <a:lnTo>
                      <a:pt x="1749" y="722"/>
                    </a:lnTo>
                    <a:lnTo>
                      <a:pt x="1741" y="714"/>
                    </a:lnTo>
                    <a:lnTo>
                      <a:pt x="1722" y="714"/>
                    </a:lnTo>
                    <a:lnTo>
                      <a:pt x="1718" y="712"/>
                    </a:lnTo>
                    <a:lnTo>
                      <a:pt x="1707" y="703"/>
                    </a:lnTo>
                    <a:lnTo>
                      <a:pt x="1708" y="699"/>
                    </a:lnTo>
                    <a:lnTo>
                      <a:pt x="1710" y="697"/>
                    </a:lnTo>
                    <a:lnTo>
                      <a:pt x="1718" y="693"/>
                    </a:lnTo>
                    <a:lnTo>
                      <a:pt x="1757" y="680"/>
                    </a:lnTo>
                    <a:lnTo>
                      <a:pt x="1761" y="676"/>
                    </a:lnTo>
                    <a:lnTo>
                      <a:pt x="1757" y="673"/>
                    </a:lnTo>
                    <a:lnTo>
                      <a:pt x="1738" y="677"/>
                    </a:lnTo>
                    <a:lnTo>
                      <a:pt x="1728" y="683"/>
                    </a:lnTo>
                    <a:lnTo>
                      <a:pt x="1724" y="686"/>
                    </a:lnTo>
                    <a:lnTo>
                      <a:pt x="1711" y="686"/>
                    </a:lnTo>
                    <a:lnTo>
                      <a:pt x="1708" y="684"/>
                    </a:lnTo>
                    <a:lnTo>
                      <a:pt x="1707" y="683"/>
                    </a:lnTo>
                    <a:lnTo>
                      <a:pt x="1707" y="677"/>
                    </a:lnTo>
                    <a:lnTo>
                      <a:pt x="1705" y="681"/>
                    </a:lnTo>
                    <a:lnTo>
                      <a:pt x="1707" y="684"/>
                    </a:lnTo>
                    <a:lnTo>
                      <a:pt x="1708" y="686"/>
                    </a:lnTo>
                    <a:lnTo>
                      <a:pt x="1708" y="687"/>
                    </a:lnTo>
                    <a:lnTo>
                      <a:pt x="1707" y="690"/>
                    </a:lnTo>
                    <a:lnTo>
                      <a:pt x="1705" y="691"/>
                    </a:lnTo>
                    <a:lnTo>
                      <a:pt x="1701" y="694"/>
                    </a:lnTo>
                    <a:lnTo>
                      <a:pt x="1698" y="697"/>
                    </a:lnTo>
                    <a:lnTo>
                      <a:pt x="1694" y="702"/>
                    </a:lnTo>
                    <a:lnTo>
                      <a:pt x="1692" y="702"/>
                    </a:lnTo>
                    <a:lnTo>
                      <a:pt x="1689" y="703"/>
                    </a:lnTo>
                    <a:lnTo>
                      <a:pt x="1686" y="703"/>
                    </a:lnTo>
                    <a:lnTo>
                      <a:pt x="1673" y="697"/>
                    </a:lnTo>
                    <a:lnTo>
                      <a:pt x="1672" y="696"/>
                    </a:lnTo>
                    <a:lnTo>
                      <a:pt x="1652" y="690"/>
                    </a:lnTo>
                    <a:lnTo>
                      <a:pt x="1643" y="689"/>
                    </a:lnTo>
                    <a:lnTo>
                      <a:pt x="1629" y="689"/>
                    </a:lnTo>
                    <a:lnTo>
                      <a:pt x="1630" y="681"/>
                    </a:lnTo>
                    <a:lnTo>
                      <a:pt x="1645" y="661"/>
                    </a:lnTo>
                    <a:lnTo>
                      <a:pt x="1658" y="657"/>
                    </a:lnTo>
                    <a:lnTo>
                      <a:pt x="1662" y="660"/>
                    </a:lnTo>
                    <a:lnTo>
                      <a:pt x="1663" y="661"/>
                    </a:lnTo>
                    <a:lnTo>
                      <a:pt x="1665" y="661"/>
                    </a:lnTo>
                    <a:lnTo>
                      <a:pt x="1675" y="654"/>
                    </a:lnTo>
                    <a:lnTo>
                      <a:pt x="1676" y="653"/>
                    </a:lnTo>
                    <a:lnTo>
                      <a:pt x="1676" y="650"/>
                    </a:lnTo>
                    <a:lnTo>
                      <a:pt x="1673" y="648"/>
                    </a:lnTo>
                    <a:lnTo>
                      <a:pt x="1669" y="647"/>
                    </a:lnTo>
                    <a:lnTo>
                      <a:pt x="1662" y="647"/>
                    </a:lnTo>
                    <a:lnTo>
                      <a:pt x="1661" y="648"/>
                    </a:lnTo>
                    <a:lnTo>
                      <a:pt x="1656" y="650"/>
                    </a:lnTo>
                    <a:lnTo>
                      <a:pt x="1655" y="650"/>
                    </a:lnTo>
                    <a:lnTo>
                      <a:pt x="1653" y="648"/>
                    </a:lnTo>
                    <a:lnTo>
                      <a:pt x="1652" y="641"/>
                    </a:lnTo>
                    <a:lnTo>
                      <a:pt x="1655" y="638"/>
                    </a:lnTo>
                    <a:lnTo>
                      <a:pt x="1656" y="638"/>
                    </a:lnTo>
                    <a:lnTo>
                      <a:pt x="1669" y="635"/>
                    </a:lnTo>
                    <a:lnTo>
                      <a:pt x="1692" y="632"/>
                    </a:lnTo>
                    <a:lnTo>
                      <a:pt x="1704" y="627"/>
                    </a:lnTo>
                    <a:lnTo>
                      <a:pt x="1712" y="621"/>
                    </a:lnTo>
                    <a:lnTo>
                      <a:pt x="1711" y="615"/>
                    </a:lnTo>
                    <a:lnTo>
                      <a:pt x="1711" y="609"/>
                    </a:lnTo>
                    <a:lnTo>
                      <a:pt x="1718" y="605"/>
                    </a:lnTo>
                    <a:lnTo>
                      <a:pt x="1730" y="602"/>
                    </a:lnTo>
                    <a:lnTo>
                      <a:pt x="1735" y="602"/>
                    </a:lnTo>
                    <a:lnTo>
                      <a:pt x="1749" y="592"/>
                    </a:lnTo>
                    <a:lnTo>
                      <a:pt x="1751" y="591"/>
                    </a:lnTo>
                    <a:lnTo>
                      <a:pt x="1752" y="588"/>
                    </a:lnTo>
                    <a:lnTo>
                      <a:pt x="1754" y="586"/>
                    </a:lnTo>
                    <a:lnTo>
                      <a:pt x="1754" y="585"/>
                    </a:lnTo>
                    <a:lnTo>
                      <a:pt x="1752" y="585"/>
                    </a:lnTo>
                    <a:lnTo>
                      <a:pt x="1738" y="592"/>
                    </a:lnTo>
                    <a:lnTo>
                      <a:pt x="1728" y="595"/>
                    </a:lnTo>
                    <a:lnTo>
                      <a:pt x="1710" y="598"/>
                    </a:lnTo>
                    <a:lnTo>
                      <a:pt x="1695" y="594"/>
                    </a:lnTo>
                    <a:lnTo>
                      <a:pt x="1692" y="592"/>
                    </a:lnTo>
                    <a:lnTo>
                      <a:pt x="1691" y="591"/>
                    </a:lnTo>
                    <a:lnTo>
                      <a:pt x="1684" y="591"/>
                    </a:lnTo>
                    <a:lnTo>
                      <a:pt x="1678" y="594"/>
                    </a:lnTo>
                    <a:lnTo>
                      <a:pt x="1676" y="605"/>
                    </a:lnTo>
                    <a:lnTo>
                      <a:pt x="1676" y="611"/>
                    </a:lnTo>
                    <a:lnTo>
                      <a:pt x="1673" y="615"/>
                    </a:lnTo>
                    <a:lnTo>
                      <a:pt x="1666" y="621"/>
                    </a:lnTo>
                    <a:lnTo>
                      <a:pt x="1636" y="625"/>
                    </a:lnTo>
                    <a:lnTo>
                      <a:pt x="1636" y="624"/>
                    </a:lnTo>
                    <a:lnTo>
                      <a:pt x="1633" y="624"/>
                    </a:lnTo>
                    <a:lnTo>
                      <a:pt x="1633" y="609"/>
                    </a:lnTo>
                    <a:lnTo>
                      <a:pt x="1635" y="606"/>
                    </a:lnTo>
                    <a:lnTo>
                      <a:pt x="1635" y="605"/>
                    </a:lnTo>
                    <a:lnTo>
                      <a:pt x="1645" y="592"/>
                    </a:lnTo>
                    <a:lnTo>
                      <a:pt x="1643" y="589"/>
                    </a:lnTo>
                    <a:lnTo>
                      <a:pt x="1625" y="599"/>
                    </a:lnTo>
                    <a:lnTo>
                      <a:pt x="1616" y="606"/>
                    </a:lnTo>
                    <a:lnTo>
                      <a:pt x="1600" y="615"/>
                    </a:lnTo>
                    <a:lnTo>
                      <a:pt x="1597" y="602"/>
                    </a:lnTo>
                    <a:lnTo>
                      <a:pt x="1590" y="601"/>
                    </a:lnTo>
                    <a:lnTo>
                      <a:pt x="1580" y="605"/>
                    </a:lnTo>
                    <a:lnTo>
                      <a:pt x="1568" y="621"/>
                    </a:lnTo>
                    <a:lnTo>
                      <a:pt x="1561" y="647"/>
                    </a:lnTo>
                    <a:lnTo>
                      <a:pt x="1557" y="651"/>
                    </a:lnTo>
                    <a:lnTo>
                      <a:pt x="1554" y="653"/>
                    </a:lnTo>
                    <a:lnTo>
                      <a:pt x="1550" y="654"/>
                    </a:lnTo>
                    <a:lnTo>
                      <a:pt x="1535" y="655"/>
                    </a:lnTo>
                    <a:lnTo>
                      <a:pt x="1494" y="653"/>
                    </a:lnTo>
                    <a:lnTo>
                      <a:pt x="1484" y="650"/>
                    </a:lnTo>
                    <a:lnTo>
                      <a:pt x="1490" y="643"/>
                    </a:lnTo>
                    <a:lnTo>
                      <a:pt x="1491" y="643"/>
                    </a:lnTo>
                    <a:lnTo>
                      <a:pt x="1500" y="631"/>
                    </a:lnTo>
                    <a:lnTo>
                      <a:pt x="1501" y="628"/>
                    </a:lnTo>
                    <a:lnTo>
                      <a:pt x="1511" y="618"/>
                    </a:lnTo>
                    <a:lnTo>
                      <a:pt x="1517" y="615"/>
                    </a:lnTo>
                    <a:lnTo>
                      <a:pt x="1522" y="614"/>
                    </a:lnTo>
                    <a:lnTo>
                      <a:pt x="1512" y="612"/>
                    </a:lnTo>
                    <a:lnTo>
                      <a:pt x="1432" y="644"/>
                    </a:lnTo>
                    <a:lnTo>
                      <a:pt x="1420" y="641"/>
                    </a:lnTo>
                    <a:lnTo>
                      <a:pt x="1416" y="638"/>
                    </a:lnTo>
                    <a:lnTo>
                      <a:pt x="1415" y="637"/>
                    </a:lnTo>
                    <a:lnTo>
                      <a:pt x="1419" y="635"/>
                    </a:lnTo>
                    <a:lnTo>
                      <a:pt x="1433" y="624"/>
                    </a:lnTo>
                    <a:lnTo>
                      <a:pt x="1445" y="608"/>
                    </a:lnTo>
                    <a:lnTo>
                      <a:pt x="1449" y="598"/>
                    </a:lnTo>
                    <a:lnTo>
                      <a:pt x="1448" y="578"/>
                    </a:lnTo>
                    <a:lnTo>
                      <a:pt x="1459" y="558"/>
                    </a:lnTo>
                    <a:lnTo>
                      <a:pt x="1472" y="546"/>
                    </a:lnTo>
                    <a:lnTo>
                      <a:pt x="1477" y="545"/>
                    </a:lnTo>
                    <a:lnTo>
                      <a:pt x="1488" y="540"/>
                    </a:lnTo>
                    <a:lnTo>
                      <a:pt x="1491" y="540"/>
                    </a:lnTo>
                    <a:lnTo>
                      <a:pt x="1495" y="536"/>
                    </a:lnTo>
                    <a:lnTo>
                      <a:pt x="1505" y="523"/>
                    </a:lnTo>
                    <a:lnTo>
                      <a:pt x="1512" y="510"/>
                    </a:lnTo>
                    <a:lnTo>
                      <a:pt x="1517" y="508"/>
                    </a:lnTo>
                    <a:lnTo>
                      <a:pt x="1518" y="508"/>
                    </a:lnTo>
                    <a:lnTo>
                      <a:pt x="1529" y="502"/>
                    </a:lnTo>
                    <a:lnTo>
                      <a:pt x="1531" y="500"/>
                    </a:lnTo>
                    <a:lnTo>
                      <a:pt x="1538" y="496"/>
                    </a:lnTo>
                    <a:lnTo>
                      <a:pt x="1571" y="483"/>
                    </a:lnTo>
                    <a:lnTo>
                      <a:pt x="1590" y="470"/>
                    </a:lnTo>
                    <a:lnTo>
                      <a:pt x="1591" y="469"/>
                    </a:lnTo>
                    <a:lnTo>
                      <a:pt x="1599" y="464"/>
                    </a:lnTo>
                    <a:lnTo>
                      <a:pt x="1604" y="463"/>
                    </a:lnTo>
                    <a:lnTo>
                      <a:pt x="1606" y="463"/>
                    </a:lnTo>
                    <a:lnTo>
                      <a:pt x="1614" y="466"/>
                    </a:lnTo>
                    <a:lnTo>
                      <a:pt x="1617" y="466"/>
                    </a:lnTo>
                    <a:lnTo>
                      <a:pt x="1627" y="463"/>
                    </a:lnTo>
                    <a:lnTo>
                      <a:pt x="1629" y="463"/>
                    </a:lnTo>
                    <a:lnTo>
                      <a:pt x="1633" y="459"/>
                    </a:lnTo>
                    <a:lnTo>
                      <a:pt x="1639" y="456"/>
                    </a:lnTo>
                    <a:lnTo>
                      <a:pt x="1659" y="443"/>
                    </a:lnTo>
                    <a:lnTo>
                      <a:pt x="1673" y="438"/>
                    </a:lnTo>
                    <a:lnTo>
                      <a:pt x="1678" y="437"/>
                    </a:lnTo>
                    <a:lnTo>
                      <a:pt x="1722" y="402"/>
                    </a:lnTo>
                    <a:lnTo>
                      <a:pt x="1741" y="392"/>
                    </a:lnTo>
                    <a:lnTo>
                      <a:pt x="1758" y="375"/>
                    </a:lnTo>
                    <a:lnTo>
                      <a:pt x="1752" y="377"/>
                    </a:lnTo>
                    <a:lnTo>
                      <a:pt x="1749" y="377"/>
                    </a:lnTo>
                    <a:lnTo>
                      <a:pt x="1741" y="378"/>
                    </a:lnTo>
                    <a:lnTo>
                      <a:pt x="1741" y="379"/>
                    </a:lnTo>
                    <a:lnTo>
                      <a:pt x="1725" y="390"/>
                    </a:lnTo>
                    <a:lnTo>
                      <a:pt x="1715" y="394"/>
                    </a:lnTo>
                    <a:lnTo>
                      <a:pt x="1705" y="407"/>
                    </a:lnTo>
                    <a:lnTo>
                      <a:pt x="1659" y="431"/>
                    </a:lnTo>
                    <a:lnTo>
                      <a:pt x="1640" y="434"/>
                    </a:lnTo>
                    <a:lnTo>
                      <a:pt x="1625" y="444"/>
                    </a:lnTo>
                    <a:lnTo>
                      <a:pt x="1604" y="447"/>
                    </a:lnTo>
                    <a:lnTo>
                      <a:pt x="1597" y="444"/>
                    </a:lnTo>
                    <a:lnTo>
                      <a:pt x="1584" y="451"/>
                    </a:lnTo>
                    <a:lnTo>
                      <a:pt x="1581" y="454"/>
                    </a:lnTo>
                    <a:lnTo>
                      <a:pt x="1581" y="459"/>
                    </a:lnTo>
                    <a:lnTo>
                      <a:pt x="1580" y="459"/>
                    </a:lnTo>
                    <a:lnTo>
                      <a:pt x="1573" y="467"/>
                    </a:lnTo>
                    <a:lnTo>
                      <a:pt x="1568" y="469"/>
                    </a:lnTo>
                    <a:lnTo>
                      <a:pt x="1563" y="472"/>
                    </a:lnTo>
                    <a:lnTo>
                      <a:pt x="1551" y="472"/>
                    </a:lnTo>
                    <a:lnTo>
                      <a:pt x="1544" y="470"/>
                    </a:lnTo>
                    <a:lnTo>
                      <a:pt x="1541" y="472"/>
                    </a:lnTo>
                    <a:lnTo>
                      <a:pt x="1525" y="489"/>
                    </a:lnTo>
                    <a:lnTo>
                      <a:pt x="1522" y="489"/>
                    </a:lnTo>
                    <a:lnTo>
                      <a:pt x="1514" y="483"/>
                    </a:lnTo>
                    <a:lnTo>
                      <a:pt x="1505" y="480"/>
                    </a:lnTo>
                    <a:lnTo>
                      <a:pt x="1498" y="472"/>
                    </a:lnTo>
                    <a:lnTo>
                      <a:pt x="1490" y="467"/>
                    </a:lnTo>
                    <a:lnTo>
                      <a:pt x="1487" y="466"/>
                    </a:lnTo>
                    <a:lnTo>
                      <a:pt x="1484" y="464"/>
                    </a:lnTo>
                    <a:lnTo>
                      <a:pt x="1477" y="464"/>
                    </a:lnTo>
                    <a:lnTo>
                      <a:pt x="1472" y="467"/>
                    </a:lnTo>
                    <a:lnTo>
                      <a:pt x="1472" y="476"/>
                    </a:lnTo>
                    <a:lnTo>
                      <a:pt x="1471" y="483"/>
                    </a:lnTo>
                    <a:lnTo>
                      <a:pt x="1467" y="499"/>
                    </a:lnTo>
                    <a:lnTo>
                      <a:pt x="1462" y="502"/>
                    </a:lnTo>
                    <a:lnTo>
                      <a:pt x="1454" y="502"/>
                    </a:lnTo>
                    <a:lnTo>
                      <a:pt x="1442" y="493"/>
                    </a:lnTo>
                    <a:lnTo>
                      <a:pt x="1429" y="489"/>
                    </a:lnTo>
                    <a:lnTo>
                      <a:pt x="1420" y="490"/>
                    </a:lnTo>
                    <a:lnTo>
                      <a:pt x="1412" y="500"/>
                    </a:lnTo>
                    <a:lnTo>
                      <a:pt x="1406" y="500"/>
                    </a:lnTo>
                    <a:lnTo>
                      <a:pt x="1400" y="499"/>
                    </a:lnTo>
                    <a:lnTo>
                      <a:pt x="1396" y="493"/>
                    </a:lnTo>
                    <a:lnTo>
                      <a:pt x="1387" y="495"/>
                    </a:lnTo>
                    <a:lnTo>
                      <a:pt x="1366" y="503"/>
                    </a:lnTo>
                    <a:lnTo>
                      <a:pt x="1360" y="506"/>
                    </a:lnTo>
                    <a:lnTo>
                      <a:pt x="1344" y="509"/>
                    </a:lnTo>
                    <a:lnTo>
                      <a:pt x="1318" y="529"/>
                    </a:lnTo>
                    <a:lnTo>
                      <a:pt x="1311" y="530"/>
                    </a:lnTo>
                    <a:lnTo>
                      <a:pt x="1298" y="542"/>
                    </a:lnTo>
                    <a:lnTo>
                      <a:pt x="1297" y="547"/>
                    </a:lnTo>
                    <a:lnTo>
                      <a:pt x="1295" y="549"/>
                    </a:lnTo>
                    <a:lnTo>
                      <a:pt x="1287" y="549"/>
                    </a:lnTo>
                    <a:lnTo>
                      <a:pt x="1274" y="540"/>
                    </a:lnTo>
                    <a:lnTo>
                      <a:pt x="1265" y="540"/>
                    </a:lnTo>
                    <a:lnTo>
                      <a:pt x="1258" y="542"/>
                    </a:lnTo>
                    <a:lnTo>
                      <a:pt x="1238" y="558"/>
                    </a:lnTo>
                    <a:lnTo>
                      <a:pt x="1228" y="562"/>
                    </a:lnTo>
                    <a:lnTo>
                      <a:pt x="1218" y="563"/>
                    </a:lnTo>
                    <a:lnTo>
                      <a:pt x="1206" y="566"/>
                    </a:lnTo>
                    <a:lnTo>
                      <a:pt x="1203" y="566"/>
                    </a:lnTo>
                    <a:lnTo>
                      <a:pt x="1178" y="581"/>
                    </a:lnTo>
                    <a:lnTo>
                      <a:pt x="1166" y="586"/>
                    </a:lnTo>
                    <a:lnTo>
                      <a:pt x="1142" y="585"/>
                    </a:lnTo>
                    <a:lnTo>
                      <a:pt x="1124" y="576"/>
                    </a:lnTo>
                    <a:lnTo>
                      <a:pt x="1087" y="552"/>
                    </a:lnTo>
                    <a:lnTo>
                      <a:pt x="1084" y="549"/>
                    </a:lnTo>
                    <a:lnTo>
                      <a:pt x="1075" y="543"/>
                    </a:lnTo>
                    <a:lnTo>
                      <a:pt x="1048" y="530"/>
                    </a:lnTo>
                    <a:lnTo>
                      <a:pt x="1030" y="532"/>
                    </a:lnTo>
                    <a:lnTo>
                      <a:pt x="1012" y="540"/>
                    </a:lnTo>
                    <a:lnTo>
                      <a:pt x="1007" y="549"/>
                    </a:lnTo>
                    <a:lnTo>
                      <a:pt x="1007" y="552"/>
                    </a:lnTo>
                    <a:lnTo>
                      <a:pt x="1012" y="566"/>
                    </a:lnTo>
                    <a:lnTo>
                      <a:pt x="1014" y="569"/>
                    </a:lnTo>
                    <a:lnTo>
                      <a:pt x="1017" y="575"/>
                    </a:lnTo>
                    <a:lnTo>
                      <a:pt x="995" y="586"/>
                    </a:lnTo>
                    <a:lnTo>
                      <a:pt x="994" y="586"/>
                    </a:lnTo>
                    <a:lnTo>
                      <a:pt x="991" y="588"/>
                    </a:lnTo>
                    <a:lnTo>
                      <a:pt x="984" y="589"/>
                    </a:lnTo>
                    <a:lnTo>
                      <a:pt x="963" y="588"/>
                    </a:lnTo>
                    <a:lnTo>
                      <a:pt x="959" y="586"/>
                    </a:lnTo>
                    <a:lnTo>
                      <a:pt x="939" y="582"/>
                    </a:lnTo>
                    <a:lnTo>
                      <a:pt x="926" y="585"/>
                    </a:lnTo>
                    <a:lnTo>
                      <a:pt x="923" y="585"/>
                    </a:lnTo>
                    <a:lnTo>
                      <a:pt x="913" y="586"/>
                    </a:lnTo>
                    <a:lnTo>
                      <a:pt x="904" y="588"/>
                    </a:lnTo>
                    <a:lnTo>
                      <a:pt x="893" y="585"/>
                    </a:lnTo>
                    <a:lnTo>
                      <a:pt x="889" y="582"/>
                    </a:lnTo>
                    <a:lnTo>
                      <a:pt x="886" y="579"/>
                    </a:lnTo>
                    <a:lnTo>
                      <a:pt x="886" y="562"/>
                    </a:lnTo>
                    <a:lnTo>
                      <a:pt x="891" y="546"/>
                    </a:lnTo>
                    <a:lnTo>
                      <a:pt x="886" y="526"/>
                    </a:lnTo>
                    <a:lnTo>
                      <a:pt x="884" y="524"/>
                    </a:lnTo>
                    <a:lnTo>
                      <a:pt x="881" y="516"/>
                    </a:lnTo>
                    <a:lnTo>
                      <a:pt x="880" y="506"/>
                    </a:lnTo>
                    <a:lnTo>
                      <a:pt x="881" y="505"/>
                    </a:lnTo>
                    <a:lnTo>
                      <a:pt x="887" y="500"/>
                    </a:lnTo>
                    <a:lnTo>
                      <a:pt x="894" y="500"/>
                    </a:lnTo>
                    <a:lnTo>
                      <a:pt x="907" y="502"/>
                    </a:lnTo>
                    <a:lnTo>
                      <a:pt x="919" y="508"/>
                    </a:lnTo>
                    <a:lnTo>
                      <a:pt x="922" y="509"/>
                    </a:lnTo>
                    <a:lnTo>
                      <a:pt x="927" y="508"/>
                    </a:lnTo>
                    <a:lnTo>
                      <a:pt x="932" y="506"/>
                    </a:lnTo>
                    <a:lnTo>
                      <a:pt x="933" y="505"/>
                    </a:lnTo>
                    <a:lnTo>
                      <a:pt x="932" y="496"/>
                    </a:lnTo>
                    <a:lnTo>
                      <a:pt x="903" y="496"/>
                    </a:lnTo>
                    <a:lnTo>
                      <a:pt x="894" y="493"/>
                    </a:lnTo>
                    <a:lnTo>
                      <a:pt x="902" y="492"/>
                    </a:lnTo>
                    <a:lnTo>
                      <a:pt x="917" y="473"/>
                    </a:lnTo>
                    <a:lnTo>
                      <a:pt x="919" y="469"/>
                    </a:lnTo>
                    <a:lnTo>
                      <a:pt x="916" y="454"/>
                    </a:lnTo>
                    <a:lnTo>
                      <a:pt x="903" y="440"/>
                    </a:lnTo>
                    <a:lnTo>
                      <a:pt x="899" y="430"/>
                    </a:lnTo>
                    <a:lnTo>
                      <a:pt x="897" y="421"/>
                    </a:lnTo>
                    <a:lnTo>
                      <a:pt x="902" y="408"/>
                    </a:lnTo>
                    <a:lnTo>
                      <a:pt x="904" y="394"/>
                    </a:lnTo>
                    <a:lnTo>
                      <a:pt x="904" y="390"/>
                    </a:lnTo>
                    <a:lnTo>
                      <a:pt x="902" y="385"/>
                    </a:lnTo>
                    <a:lnTo>
                      <a:pt x="897" y="385"/>
                    </a:lnTo>
                    <a:lnTo>
                      <a:pt x="887" y="382"/>
                    </a:lnTo>
                    <a:lnTo>
                      <a:pt x="877" y="371"/>
                    </a:lnTo>
                    <a:lnTo>
                      <a:pt x="878" y="353"/>
                    </a:lnTo>
                    <a:lnTo>
                      <a:pt x="883" y="345"/>
                    </a:lnTo>
                    <a:lnTo>
                      <a:pt x="899" y="305"/>
                    </a:lnTo>
                    <a:lnTo>
                      <a:pt x="904" y="286"/>
                    </a:lnTo>
                    <a:lnTo>
                      <a:pt x="926" y="247"/>
                    </a:lnTo>
                    <a:lnTo>
                      <a:pt x="937" y="234"/>
                    </a:lnTo>
                    <a:lnTo>
                      <a:pt x="937" y="233"/>
                    </a:lnTo>
                    <a:lnTo>
                      <a:pt x="939" y="233"/>
                    </a:lnTo>
                    <a:lnTo>
                      <a:pt x="975" y="227"/>
                    </a:lnTo>
                    <a:lnTo>
                      <a:pt x="984" y="229"/>
                    </a:lnTo>
                    <a:lnTo>
                      <a:pt x="999" y="224"/>
                    </a:lnTo>
                    <a:lnTo>
                      <a:pt x="1001" y="223"/>
                    </a:lnTo>
                    <a:lnTo>
                      <a:pt x="1001" y="221"/>
                    </a:lnTo>
                    <a:lnTo>
                      <a:pt x="989" y="221"/>
                    </a:lnTo>
                    <a:lnTo>
                      <a:pt x="949" y="229"/>
                    </a:lnTo>
                    <a:lnTo>
                      <a:pt x="945" y="227"/>
                    </a:lnTo>
                    <a:lnTo>
                      <a:pt x="943" y="227"/>
                    </a:lnTo>
                    <a:lnTo>
                      <a:pt x="937" y="221"/>
                    </a:lnTo>
                    <a:lnTo>
                      <a:pt x="933" y="211"/>
                    </a:lnTo>
                    <a:lnTo>
                      <a:pt x="920" y="152"/>
                    </a:lnTo>
                    <a:lnTo>
                      <a:pt x="922" y="141"/>
                    </a:lnTo>
                    <a:lnTo>
                      <a:pt x="922" y="139"/>
                    </a:lnTo>
                    <a:lnTo>
                      <a:pt x="927" y="135"/>
                    </a:lnTo>
                    <a:lnTo>
                      <a:pt x="929" y="134"/>
                    </a:lnTo>
                    <a:lnTo>
                      <a:pt x="935" y="132"/>
                    </a:lnTo>
                    <a:lnTo>
                      <a:pt x="937" y="131"/>
                    </a:lnTo>
                    <a:lnTo>
                      <a:pt x="940" y="129"/>
                    </a:lnTo>
                    <a:lnTo>
                      <a:pt x="942" y="126"/>
                    </a:lnTo>
                    <a:lnTo>
                      <a:pt x="942" y="125"/>
                    </a:lnTo>
                    <a:lnTo>
                      <a:pt x="937" y="113"/>
                    </a:lnTo>
                    <a:lnTo>
                      <a:pt x="937" y="112"/>
                    </a:lnTo>
                    <a:lnTo>
                      <a:pt x="936" y="111"/>
                    </a:lnTo>
                    <a:lnTo>
                      <a:pt x="932" y="112"/>
                    </a:lnTo>
                    <a:lnTo>
                      <a:pt x="933" y="108"/>
                    </a:lnTo>
                    <a:lnTo>
                      <a:pt x="937" y="109"/>
                    </a:lnTo>
                    <a:lnTo>
                      <a:pt x="940" y="113"/>
                    </a:lnTo>
                    <a:lnTo>
                      <a:pt x="943" y="113"/>
                    </a:lnTo>
                    <a:lnTo>
                      <a:pt x="943" y="112"/>
                    </a:lnTo>
                    <a:lnTo>
                      <a:pt x="946" y="111"/>
                    </a:lnTo>
                    <a:lnTo>
                      <a:pt x="952" y="103"/>
                    </a:lnTo>
                    <a:lnTo>
                      <a:pt x="956" y="95"/>
                    </a:lnTo>
                    <a:lnTo>
                      <a:pt x="955" y="92"/>
                    </a:lnTo>
                    <a:lnTo>
                      <a:pt x="955" y="80"/>
                    </a:lnTo>
                    <a:lnTo>
                      <a:pt x="961" y="67"/>
                    </a:lnTo>
                    <a:lnTo>
                      <a:pt x="962" y="67"/>
                    </a:lnTo>
                    <a:lnTo>
                      <a:pt x="966" y="72"/>
                    </a:lnTo>
                    <a:lnTo>
                      <a:pt x="972" y="77"/>
                    </a:lnTo>
                    <a:lnTo>
                      <a:pt x="973" y="82"/>
                    </a:lnTo>
                    <a:lnTo>
                      <a:pt x="973" y="83"/>
                    </a:lnTo>
                    <a:lnTo>
                      <a:pt x="975" y="85"/>
                    </a:lnTo>
                    <a:lnTo>
                      <a:pt x="978" y="85"/>
                    </a:lnTo>
                    <a:lnTo>
                      <a:pt x="981" y="83"/>
                    </a:lnTo>
                    <a:lnTo>
                      <a:pt x="976" y="83"/>
                    </a:lnTo>
                    <a:lnTo>
                      <a:pt x="975" y="82"/>
                    </a:lnTo>
                    <a:lnTo>
                      <a:pt x="973" y="77"/>
                    </a:lnTo>
                    <a:lnTo>
                      <a:pt x="973" y="63"/>
                    </a:lnTo>
                    <a:lnTo>
                      <a:pt x="975" y="47"/>
                    </a:lnTo>
                    <a:lnTo>
                      <a:pt x="976" y="47"/>
                    </a:lnTo>
                    <a:lnTo>
                      <a:pt x="985" y="40"/>
                    </a:lnTo>
                    <a:lnTo>
                      <a:pt x="994" y="36"/>
                    </a:lnTo>
                    <a:lnTo>
                      <a:pt x="1004" y="30"/>
                    </a:lnTo>
                    <a:lnTo>
                      <a:pt x="1008" y="23"/>
                    </a:lnTo>
                    <a:lnTo>
                      <a:pt x="1011" y="19"/>
                    </a:lnTo>
                    <a:lnTo>
                      <a:pt x="1020" y="13"/>
                    </a:lnTo>
                    <a:lnTo>
                      <a:pt x="1025" y="13"/>
                    </a:lnTo>
                    <a:close/>
                    <a:moveTo>
                      <a:pt x="416" y="151"/>
                    </a:moveTo>
                    <a:lnTo>
                      <a:pt x="416" y="149"/>
                    </a:lnTo>
                    <a:lnTo>
                      <a:pt x="420" y="144"/>
                    </a:lnTo>
                    <a:lnTo>
                      <a:pt x="423" y="144"/>
                    </a:lnTo>
                    <a:lnTo>
                      <a:pt x="426" y="147"/>
                    </a:lnTo>
                    <a:lnTo>
                      <a:pt x="436" y="151"/>
                    </a:lnTo>
                    <a:lnTo>
                      <a:pt x="449" y="162"/>
                    </a:lnTo>
                    <a:lnTo>
                      <a:pt x="449" y="174"/>
                    </a:lnTo>
                    <a:lnTo>
                      <a:pt x="444" y="183"/>
                    </a:lnTo>
                    <a:lnTo>
                      <a:pt x="442" y="185"/>
                    </a:lnTo>
                    <a:lnTo>
                      <a:pt x="447" y="191"/>
                    </a:lnTo>
                    <a:lnTo>
                      <a:pt x="457" y="196"/>
                    </a:lnTo>
                    <a:lnTo>
                      <a:pt x="463" y="196"/>
                    </a:lnTo>
                    <a:lnTo>
                      <a:pt x="469" y="194"/>
                    </a:lnTo>
                    <a:lnTo>
                      <a:pt x="473" y="196"/>
                    </a:lnTo>
                    <a:lnTo>
                      <a:pt x="483" y="197"/>
                    </a:lnTo>
                    <a:lnTo>
                      <a:pt x="483" y="201"/>
                    </a:lnTo>
                    <a:lnTo>
                      <a:pt x="476" y="210"/>
                    </a:lnTo>
                    <a:lnTo>
                      <a:pt x="475" y="211"/>
                    </a:lnTo>
                    <a:lnTo>
                      <a:pt x="469" y="211"/>
                    </a:lnTo>
                    <a:lnTo>
                      <a:pt x="460" y="210"/>
                    </a:lnTo>
                    <a:lnTo>
                      <a:pt x="442" y="223"/>
                    </a:lnTo>
                    <a:lnTo>
                      <a:pt x="431" y="226"/>
                    </a:lnTo>
                    <a:lnTo>
                      <a:pt x="423" y="226"/>
                    </a:lnTo>
                    <a:lnTo>
                      <a:pt x="414" y="224"/>
                    </a:lnTo>
                    <a:lnTo>
                      <a:pt x="400" y="226"/>
                    </a:lnTo>
                    <a:lnTo>
                      <a:pt x="391" y="233"/>
                    </a:lnTo>
                    <a:lnTo>
                      <a:pt x="387" y="242"/>
                    </a:lnTo>
                    <a:lnTo>
                      <a:pt x="375" y="249"/>
                    </a:lnTo>
                    <a:lnTo>
                      <a:pt x="355" y="255"/>
                    </a:lnTo>
                    <a:lnTo>
                      <a:pt x="347" y="256"/>
                    </a:lnTo>
                    <a:lnTo>
                      <a:pt x="342" y="253"/>
                    </a:lnTo>
                    <a:lnTo>
                      <a:pt x="347" y="242"/>
                    </a:lnTo>
                    <a:lnTo>
                      <a:pt x="348" y="237"/>
                    </a:lnTo>
                    <a:lnTo>
                      <a:pt x="351" y="237"/>
                    </a:lnTo>
                    <a:lnTo>
                      <a:pt x="355" y="236"/>
                    </a:lnTo>
                    <a:lnTo>
                      <a:pt x="364" y="236"/>
                    </a:lnTo>
                    <a:lnTo>
                      <a:pt x="367" y="234"/>
                    </a:lnTo>
                    <a:lnTo>
                      <a:pt x="371" y="232"/>
                    </a:lnTo>
                    <a:lnTo>
                      <a:pt x="380" y="224"/>
                    </a:lnTo>
                    <a:lnTo>
                      <a:pt x="383" y="223"/>
                    </a:lnTo>
                    <a:lnTo>
                      <a:pt x="381" y="220"/>
                    </a:lnTo>
                    <a:lnTo>
                      <a:pt x="381" y="219"/>
                    </a:lnTo>
                    <a:lnTo>
                      <a:pt x="380" y="216"/>
                    </a:lnTo>
                    <a:lnTo>
                      <a:pt x="372" y="207"/>
                    </a:lnTo>
                    <a:lnTo>
                      <a:pt x="312" y="220"/>
                    </a:lnTo>
                    <a:lnTo>
                      <a:pt x="299" y="220"/>
                    </a:lnTo>
                    <a:lnTo>
                      <a:pt x="298" y="216"/>
                    </a:lnTo>
                    <a:lnTo>
                      <a:pt x="301" y="211"/>
                    </a:lnTo>
                    <a:lnTo>
                      <a:pt x="325" y="191"/>
                    </a:lnTo>
                    <a:lnTo>
                      <a:pt x="337" y="185"/>
                    </a:lnTo>
                    <a:lnTo>
                      <a:pt x="344" y="184"/>
                    </a:lnTo>
                    <a:lnTo>
                      <a:pt x="362" y="167"/>
                    </a:lnTo>
                    <a:lnTo>
                      <a:pt x="362" y="165"/>
                    </a:lnTo>
                    <a:lnTo>
                      <a:pt x="380" y="164"/>
                    </a:lnTo>
                    <a:lnTo>
                      <a:pt x="391" y="165"/>
                    </a:lnTo>
                    <a:lnTo>
                      <a:pt x="394" y="165"/>
                    </a:lnTo>
                    <a:lnTo>
                      <a:pt x="398" y="167"/>
                    </a:lnTo>
                    <a:lnTo>
                      <a:pt x="406" y="167"/>
                    </a:lnTo>
                    <a:lnTo>
                      <a:pt x="413" y="165"/>
                    </a:lnTo>
                    <a:lnTo>
                      <a:pt x="417" y="162"/>
                    </a:lnTo>
                    <a:lnTo>
                      <a:pt x="421" y="160"/>
                    </a:lnTo>
                    <a:lnTo>
                      <a:pt x="424" y="154"/>
                    </a:lnTo>
                    <a:lnTo>
                      <a:pt x="423" y="151"/>
                    </a:lnTo>
                    <a:lnTo>
                      <a:pt x="416" y="151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9" name="Freeform 142">
                <a:extLst>
                  <a:ext uri="{FF2B5EF4-FFF2-40B4-BE49-F238E27FC236}">
                    <a16:creationId xmlns:a16="http://schemas.microsoft.com/office/drawing/2014/main" id="{3C711F41-D93B-45DE-B6DF-0A3EC5BFB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1" y="1303"/>
                <a:ext cx="21" cy="11"/>
              </a:xfrm>
              <a:custGeom>
                <a:avLst/>
                <a:gdLst>
                  <a:gd name="T0" fmla="*/ 77 w 149"/>
                  <a:gd name="T1" fmla="*/ 33 h 76"/>
                  <a:gd name="T2" fmla="*/ 40 w 149"/>
                  <a:gd name="T3" fmla="*/ 28 h 76"/>
                  <a:gd name="T4" fmla="*/ 29 w 149"/>
                  <a:gd name="T5" fmla="*/ 25 h 76"/>
                  <a:gd name="T6" fmla="*/ 17 w 149"/>
                  <a:gd name="T7" fmla="*/ 19 h 76"/>
                  <a:gd name="T8" fmla="*/ 17 w 149"/>
                  <a:gd name="T9" fmla="*/ 3 h 76"/>
                  <a:gd name="T10" fmla="*/ 16 w 149"/>
                  <a:gd name="T11" fmla="*/ 0 h 76"/>
                  <a:gd name="T12" fmla="*/ 0 w 149"/>
                  <a:gd name="T13" fmla="*/ 0 h 76"/>
                  <a:gd name="T14" fmla="*/ 6 w 149"/>
                  <a:gd name="T15" fmla="*/ 6 h 76"/>
                  <a:gd name="T16" fmla="*/ 9 w 149"/>
                  <a:gd name="T17" fmla="*/ 20 h 76"/>
                  <a:gd name="T18" fmla="*/ 9 w 149"/>
                  <a:gd name="T19" fmla="*/ 36 h 76"/>
                  <a:gd name="T20" fmla="*/ 12 w 149"/>
                  <a:gd name="T21" fmla="*/ 43 h 76"/>
                  <a:gd name="T22" fmla="*/ 23 w 149"/>
                  <a:gd name="T23" fmla="*/ 40 h 76"/>
                  <a:gd name="T24" fmla="*/ 25 w 149"/>
                  <a:gd name="T25" fmla="*/ 36 h 76"/>
                  <a:gd name="T26" fmla="*/ 22 w 149"/>
                  <a:gd name="T27" fmla="*/ 32 h 76"/>
                  <a:gd name="T28" fmla="*/ 33 w 149"/>
                  <a:gd name="T29" fmla="*/ 30 h 76"/>
                  <a:gd name="T30" fmla="*/ 116 w 149"/>
                  <a:gd name="T31" fmla="*/ 53 h 76"/>
                  <a:gd name="T32" fmla="*/ 118 w 149"/>
                  <a:gd name="T33" fmla="*/ 53 h 76"/>
                  <a:gd name="T34" fmla="*/ 121 w 149"/>
                  <a:gd name="T35" fmla="*/ 54 h 76"/>
                  <a:gd name="T36" fmla="*/ 147 w 149"/>
                  <a:gd name="T37" fmla="*/ 76 h 76"/>
                  <a:gd name="T38" fmla="*/ 149 w 149"/>
                  <a:gd name="T39" fmla="*/ 73 h 76"/>
                  <a:gd name="T40" fmla="*/ 149 w 149"/>
                  <a:gd name="T41" fmla="*/ 67 h 76"/>
                  <a:gd name="T42" fmla="*/ 141 w 149"/>
                  <a:gd name="T43" fmla="*/ 63 h 76"/>
                  <a:gd name="T44" fmla="*/ 135 w 149"/>
                  <a:gd name="T45" fmla="*/ 59 h 76"/>
                  <a:gd name="T46" fmla="*/ 112 w 149"/>
                  <a:gd name="T47" fmla="*/ 50 h 76"/>
                  <a:gd name="T48" fmla="*/ 101 w 149"/>
                  <a:gd name="T49" fmla="*/ 39 h 76"/>
                  <a:gd name="T50" fmla="*/ 77 w 149"/>
                  <a:gd name="T51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9" h="76">
                    <a:moveTo>
                      <a:pt x="77" y="33"/>
                    </a:moveTo>
                    <a:lnTo>
                      <a:pt x="40" y="28"/>
                    </a:lnTo>
                    <a:lnTo>
                      <a:pt x="29" y="25"/>
                    </a:lnTo>
                    <a:lnTo>
                      <a:pt x="17" y="19"/>
                    </a:lnTo>
                    <a:lnTo>
                      <a:pt x="17" y="3"/>
                    </a:lnTo>
                    <a:lnTo>
                      <a:pt x="16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9" y="20"/>
                    </a:lnTo>
                    <a:lnTo>
                      <a:pt x="9" y="36"/>
                    </a:lnTo>
                    <a:lnTo>
                      <a:pt x="12" y="43"/>
                    </a:lnTo>
                    <a:lnTo>
                      <a:pt x="23" y="40"/>
                    </a:lnTo>
                    <a:lnTo>
                      <a:pt x="25" y="36"/>
                    </a:lnTo>
                    <a:lnTo>
                      <a:pt x="22" y="32"/>
                    </a:lnTo>
                    <a:lnTo>
                      <a:pt x="33" y="30"/>
                    </a:lnTo>
                    <a:lnTo>
                      <a:pt x="116" y="53"/>
                    </a:lnTo>
                    <a:lnTo>
                      <a:pt x="118" y="53"/>
                    </a:lnTo>
                    <a:lnTo>
                      <a:pt x="121" y="54"/>
                    </a:lnTo>
                    <a:lnTo>
                      <a:pt x="147" y="76"/>
                    </a:lnTo>
                    <a:lnTo>
                      <a:pt x="149" y="73"/>
                    </a:lnTo>
                    <a:lnTo>
                      <a:pt x="149" y="67"/>
                    </a:lnTo>
                    <a:lnTo>
                      <a:pt x="141" y="63"/>
                    </a:lnTo>
                    <a:lnTo>
                      <a:pt x="135" y="59"/>
                    </a:lnTo>
                    <a:lnTo>
                      <a:pt x="112" y="50"/>
                    </a:lnTo>
                    <a:lnTo>
                      <a:pt x="101" y="39"/>
                    </a:lnTo>
                    <a:lnTo>
                      <a:pt x="77" y="33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0" name="Freeform 143">
                <a:extLst>
                  <a:ext uri="{FF2B5EF4-FFF2-40B4-BE49-F238E27FC236}">
                    <a16:creationId xmlns:a16="http://schemas.microsoft.com/office/drawing/2014/main" id="{CEC3E85B-97E3-4815-A58B-7D0F69BAAC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7" y="1303"/>
                <a:ext cx="1" cy="1"/>
              </a:xfrm>
              <a:custGeom>
                <a:avLst/>
                <a:gdLst>
                  <a:gd name="T0" fmla="*/ 0 w 8"/>
                  <a:gd name="T1" fmla="*/ 0 h 4"/>
                  <a:gd name="T2" fmla="*/ 3 w 8"/>
                  <a:gd name="T3" fmla="*/ 4 h 4"/>
                  <a:gd name="T4" fmla="*/ 8 w 8"/>
                  <a:gd name="T5" fmla="*/ 4 h 4"/>
                  <a:gd name="T6" fmla="*/ 7 w 8"/>
                  <a:gd name="T7" fmla="*/ 0 h 4"/>
                  <a:gd name="T8" fmla="*/ 0 w 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0" y="0"/>
                    </a:moveTo>
                    <a:lnTo>
                      <a:pt x="3" y="4"/>
                    </a:lnTo>
                    <a:lnTo>
                      <a:pt x="8" y="4"/>
                    </a:lnTo>
                    <a:lnTo>
                      <a:pt x="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1" name="Freeform 144">
                <a:extLst>
                  <a:ext uri="{FF2B5EF4-FFF2-40B4-BE49-F238E27FC236}">
                    <a16:creationId xmlns:a16="http://schemas.microsoft.com/office/drawing/2014/main" id="{F139AD58-1134-4459-A5C4-C9C26D577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9" y="1303"/>
                <a:ext cx="1" cy="2"/>
              </a:xfrm>
              <a:custGeom>
                <a:avLst/>
                <a:gdLst>
                  <a:gd name="T0" fmla="*/ 5 w 6"/>
                  <a:gd name="T1" fmla="*/ 0 h 16"/>
                  <a:gd name="T2" fmla="*/ 0 w 6"/>
                  <a:gd name="T3" fmla="*/ 0 h 16"/>
                  <a:gd name="T4" fmla="*/ 4 w 6"/>
                  <a:gd name="T5" fmla="*/ 9 h 16"/>
                  <a:gd name="T6" fmla="*/ 4 w 6"/>
                  <a:gd name="T7" fmla="*/ 13 h 16"/>
                  <a:gd name="T8" fmla="*/ 6 w 6"/>
                  <a:gd name="T9" fmla="*/ 16 h 16"/>
                  <a:gd name="T10" fmla="*/ 6 w 6"/>
                  <a:gd name="T11" fmla="*/ 4 h 16"/>
                  <a:gd name="T12" fmla="*/ 5 w 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6">
                    <a:moveTo>
                      <a:pt x="5" y="0"/>
                    </a:moveTo>
                    <a:lnTo>
                      <a:pt x="0" y="0"/>
                    </a:lnTo>
                    <a:lnTo>
                      <a:pt x="4" y="9"/>
                    </a:lnTo>
                    <a:lnTo>
                      <a:pt x="4" y="13"/>
                    </a:lnTo>
                    <a:lnTo>
                      <a:pt x="6" y="16"/>
                    </a:lnTo>
                    <a:lnTo>
                      <a:pt x="6" y="4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2" name="Freeform 145">
                <a:extLst>
                  <a:ext uri="{FF2B5EF4-FFF2-40B4-BE49-F238E27FC236}">
                    <a16:creationId xmlns:a16="http://schemas.microsoft.com/office/drawing/2014/main" id="{62C75CA2-67C6-49A7-B549-B8559C29B7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9" y="1303"/>
                <a:ext cx="1" cy="3"/>
              </a:xfrm>
              <a:custGeom>
                <a:avLst/>
                <a:gdLst>
                  <a:gd name="T0" fmla="*/ 8 w 8"/>
                  <a:gd name="T1" fmla="*/ 0 h 22"/>
                  <a:gd name="T2" fmla="*/ 5 w 8"/>
                  <a:gd name="T3" fmla="*/ 0 h 22"/>
                  <a:gd name="T4" fmla="*/ 0 w 8"/>
                  <a:gd name="T5" fmla="*/ 10 h 22"/>
                  <a:gd name="T6" fmla="*/ 0 w 8"/>
                  <a:gd name="T7" fmla="*/ 19 h 22"/>
                  <a:gd name="T8" fmla="*/ 3 w 8"/>
                  <a:gd name="T9" fmla="*/ 22 h 22"/>
                  <a:gd name="T10" fmla="*/ 6 w 8"/>
                  <a:gd name="T11" fmla="*/ 15 h 22"/>
                  <a:gd name="T12" fmla="*/ 6 w 8"/>
                  <a:gd name="T13" fmla="*/ 2 h 22"/>
                  <a:gd name="T14" fmla="*/ 8 w 8"/>
                  <a:gd name="T1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22">
                    <a:moveTo>
                      <a:pt x="8" y="0"/>
                    </a:moveTo>
                    <a:lnTo>
                      <a:pt x="5" y="0"/>
                    </a:lnTo>
                    <a:lnTo>
                      <a:pt x="0" y="10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6" y="15"/>
                    </a:lnTo>
                    <a:lnTo>
                      <a:pt x="6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3" name="Freeform 146">
                <a:extLst>
                  <a:ext uri="{FF2B5EF4-FFF2-40B4-BE49-F238E27FC236}">
                    <a16:creationId xmlns:a16="http://schemas.microsoft.com/office/drawing/2014/main" id="{48DB9668-9BB9-450B-8F7C-A1687F882F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7" y="1597"/>
                <a:ext cx="10" cy="32"/>
              </a:xfrm>
              <a:custGeom>
                <a:avLst/>
                <a:gdLst>
                  <a:gd name="T0" fmla="*/ 13 w 71"/>
                  <a:gd name="T1" fmla="*/ 3 h 219"/>
                  <a:gd name="T2" fmla="*/ 11 w 71"/>
                  <a:gd name="T3" fmla="*/ 5 h 219"/>
                  <a:gd name="T4" fmla="*/ 10 w 71"/>
                  <a:gd name="T5" fmla="*/ 16 h 219"/>
                  <a:gd name="T6" fmla="*/ 13 w 71"/>
                  <a:gd name="T7" fmla="*/ 24 h 219"/>
                  <a:gd name="T8" fmla="*/ 13 w 71"/>
                  <a:gd name="T9" fmla="*/ 27 h 219"/>
                  <a:gd name="T10" fmla="*/ 7 w 71"/>
                  <a:gd name="T11" fmla="*/ 40 h 219"/>
                  <a:gd name="T12" fmla="*/ 4 w 71"/>
                  <a:gd name="T13" fmla="*/ 41 h 219"/>
                  <a:gd name="T14" fmla="*/ 0 w 71"/>
                  <a:gd name="T15" fmla="*/ 43 h 219"/>
                  <a:gd name="T16" fmla="*/ 3 w 71"/>
                  <a:gd name="T17" fmla="*/ 57 h 219"/>
                  <a:gd name="T18" fmla="*/ 10 w 71"/>
                  <a:gd name="T19" fmla="*/ 75 h 219"/>
                  <a:gd name="T20" fmla="*/ 11 w 71"/>
                  <a:gd name="T21" fmla="*/ 76 h 219"/>
                  <a:gd name="T22" fmla="*/ 23 w 71"/>
                  <a:gd name="T23" fmla="*/ 106 h 219"/>
                  <a:gd name="T24" fmla="*/ 23 w 71"/>
                  <a:gd name="T25" fmla="*/ 108 h 219"/>
                  <a:gd name="T26" fmla="*/ 32 w 71"/>
                  <a:gd name="T27" fmla="*/ 136 h 219"/>
                  <a:gd name="T28" fmla="*/ 33 w 71"/>
                  <a:gd name="T29" fmla="*/ 142 h 219"/>
                  <a:gd name="T30" fmla="*/ 33 w 71"/>
                  <a:gd name="T31" fmla="*/ 150 h 219"/>
                  <a:gd name="T32" fmla="*/ 37 w 71"/>
                  <a:gd name="T33" fmla="*/ 166 h 219"/>
                  <a:gd name="T34" fmla="*/ 43 w 71"/>
                  <a:gd name="T35" fmla="*/ 172 h 219"/>
                  <a:gd name="T36" fmla="*/ 50 w 71"/>
                  <a:gd name="T37" fmla="*/ 175 h 219"/>
                  <a:gd name="T38" fmla="*/ 51 w 71"/>
                  <a:gd name="T39" fmla="*/ 178 h 219"/>
                  <a:gd name="T40" fmla="*/ 59 w 71"/>
                  <a:gd name="T41" fmla="*/ 188 h 219"/>
                  <a:gd name="T42" fmla="*/ 59 w 71"/>
                  <a:gd name="T43" fmla="*/ 191 h 219"/>
                  <a:gd name="T44" fmla="*/ 60 w 71"/>
                  <a:gd name="T45" fmla="*/ 194 h 219"/>
                  <a:gd name="T46" fmla="*/ 59 w 71"/>
                  <a:gd name="T47" fmla="*/ 215 h 219"/>
                  <a:gd name="T48" fmla="*/ 58 w 71"/>
                  <a:gd name="T49" fmla="*/ 219 h 219"/>
                  <a:gd name="T50" fmla="*/ 71 w 71"/>
                  <a:gd name="T51" fmla="*/ 219 h 219"/>
                  <a:gd name="T52" fmla="*/ 66 w 71"/>
                  <a:gd name="T53" fmla="*/ 204 h 219"/>
                  <a:gd name="T54" fmla="*/ 66 w 71"/>
                  <a:gd name="T55" fmla="*/ 189 h 219"/>
                  <a:gd name="T56" fmla="*/ 63 w 71"/>
                  <a:gd name="T57" fmla="*/ 178 h 219"/>
                  <a:gd name="T58" fmla="*/ 63 w 71"/>
                  <a:gd name="T59" fmla="*/ 176 h 219"/>
                  <a:gd name="T60" fmla="*/ 60 w 71"/>
                  <a:gd name="T61" fmla="*/ 169 h 219"/>
                  <a:gd name="T62" fmla="*/ 53 w 71"/>
                  <a:gd name="T63" fmla="*/ 165 h 219"/>
                  <a:gd name="T64" fmla="*/ 53 w 71"/>
                  <a:gd name="T65" fmla="*/ 162 h 219"/>
                  <a:gd name="T66" fmla="*/ 50 w 71"/>
                  <a:gd name="T67" fmla="*/ 159 h 219"/>
                  <a:gd name="T68" fmla="*/ 45 w 71"/>
                  <a:gd name="T69" fmla="*/ 152 h 219"/>
                  <a:gd name="T70" fmla="*/ 24 w 71"/>
                  <a:gd name="T71" fmla="*/ 102 h 219"/>
                  <a:gd name="T72" fmla="*/ 23 w 71"/>
                  <a:gd name="T73" fmla="*/ 80 h 219"/>
                  <a:gd name="T74" fmla="*/ 21 w 71"/>
                  <a:gd name="T75" fmla="*/ 79 h 219"/>
                  <a:gd name="T76" fmla="*/ 19 w 71"/>
                  <a:gd name="T77" fmla="*/ 75 h 219"/>
                  <a:gd name="T78" fmla="*/ 10 w 71"/>
                  <a:gd name="T79" fmla="*/ 65 h 219"/>
                  <a:gd name="T80" fmla="*/ 7 w 71"/>
                  <a:gd name="T81" fmla="*/ 53 h 219"/>
                  <a:gd name="T82" fmla="*/ 7 w 71"/>
                  <a:gd name="T83" fmla="*/ 49 h 219"/>
                  <a:gd name="T84" fmla="*/ 9 w 71"/>
                  <a:gd name="T85" fmla="*/ 40 h 219"/>
                  <a:gd name="T86" fmla="*/ 11 w 71"/>
                  <a:gd name="T87" fmla="*/ 36 h 219"/>
                  <a:gd name="T88" fmla="*/ 13 w 71"/>
                  <a:gd name="T89" fmla="*/ 33 h 219"/>
                  <a:gd name="T90" fmla="*/ 14 w 71"/>
                  <a:gd name="T91" fmla="*/ 23 h 219"/>
                  <a:gd name="T92" fmla="*/ 13 w 71"/>
                  <a:gd name="T93" fmla="*/ 0 h 219"/>
                  <a:gd name="T94" fmla="*/ 13 w 71"/>
                  <a:gd name="T95" fmla="*/ 3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1" h="219">
                    <a:moveTo>
                      <a:pt x="13" y="3"/>
                    </a:moveTo>
                    <a:lnTo>
                      <a:pt x="11" y="5"/>
                    </a:lnTo>
                    <a:lnTo>
                      <a:pt x="10" y="16"/>
                    </a:lnTo>
                    <a:lnTo>
                      <a:pt x="13" y="24"/>
                    </a:lnTo>
                    <a:lnTo>
                      <a:pt x="13" y="27"/>
                    </a:lnTo>
                    <a:lnTo>
                      <a:pt x="7" y="40"/>
                    </a:lnTo>
                    <a:lnTo>
                      <a:pt x="4" y="41"/>
                    </a:lnTo>
                    <a:lnTo>
                      <a:pt x="0" y="43"/>
                    </a:lnTo>
                    <a:lnTo>
                      <a:pt x="3" y="57"/>
                    </a:lnTo>
                    <a:lnTo>
                      <a:pt x="10" y="75"/>
                    </a:lnTo>
                    <a:lnTo>
                      <a:pt x="11" y="76"/>
                    </a:lnTo>
                    <a:lnTo>
                      <a:pt x="23" y="106"/>
                    </a:lnTo>
                    <a:lnTo>
                      <a:pt x="23" y="108"/>
                    </a:lnTo>
                    <a:lnTo>
                      <a:pt x="32" y="136"/>
                    </a:lnTo>
                    <a:lnTo>
                      <a:pt x="33" y="142"/>
                    </a:lnTo>
                    <a:lnTo>
                      <a:pt x="33" y="150"/>
                    </a:lnTo>
                    <a:lnTo>
                      <a:pt x="37" y="166"/>
                    </a:lnTo>
                    <a:lnTo>
                      <a:pt x="43" y="172"/>
                    </a:lnTo>
                    <a:lnTo>
                      <a:pt x="50" y="175"/>
                    </a:lnTo>
                    <a:lnTo>
                      <a:pt x="51" y="178"/>
                    </a:lnTo>
                    <a:lnTo>
                      <a:pt x="59" y="188"/>
                    </a:lnTo>
                    <a:lnTo>
                      <a:pt x="59" y="191"/>
                    </a:lnTo>
                    <a:lnTo>
                      <a:pt x="60" y="194"/>
                    </a:lnTo>
                    <a:lnTo>
                      <a:pt x="59" y="215"/>
                    </a:lnTo>
                    <a:lnTo>
                      <a:pt x="58" y="219"/>
                    </a:lnTo>
                    <a:lnTo>
                      <a:pt x="71" y="219"/>
                    </a:lnTo>
                    <a:lnTo>
                      <a:pt x="66" y="204"/>
                    </a:lnTo>
                    <a:lnTo>
                      <a:pt x="66" y="189"/>
                    </a:lnTo>
                    <a:lnTo>
                      <a:pt x="63" y="178"/>
                    </a:lnTo>
                    <a:lnTo>
                      <a:pt x="63" y="176"/>
                    </a:lnTo>
                    <a:lnTo>
                      <a:pt x="60" y="169"/>
                    </a:lnTo>
                    <a:lnTo>
                      <a:pt x="53" y="165"/>
                    </a:lnTo>
                    <a:lnTo>
                      <a:pt x="53" y="162"/>
                    </a:lnTo>
                    <a:lnTo>
                      <a:pt x="50" y="159"/>
                    </a:lnTo>
                    <a:lnTo>
                      <a:pt x="45" y="152"/>
                    </a:lnTo>
                    <a:lnTo>
                      <a:pt x="24" y="102"/>
                    </a:lnTo>
                    <a:lnTo>
                      <a:pt x="23" y="80"/>
                    </a:lnTo>
                    <a:lnTo>
                      <a:pt x="21" y="79"/>
                    </a:lnTo>
                    <a:lnTo>
                      <a:pt x="19" y="75"/>
                    </a:lnTo>
                    <a:lnTo>
                      <a:pt x="10" y="65"/>
                    </a:lnTo>
                    <a:lnTo>
                      <a:pt x="7" y="53"/>
                    </a:lnTo>
                    <a:lnTo>
                      <a:pt x="7" y="49"/>
                    </a:lnTo>
                    <a:lnTo>
                      <a:pt x="9" y="40"/>
                    </a:lnTo>
                    <a:lnTo>
                      <a:pt x="11" y="36"/>
                    </a:lnTo>
                    <a:lnTo>
                      <a:pt x="13" y="33"/>
                    </a:lnTo>
                    <a:lnTo>
                      <a:pt x="14" y="23"/>
                    </a:lnTo>
                    <a:lnTo>
                      <a:pt x="13" y="0"/>
                    </a:lnTo>
                    <a:lnTo>
                      <a:pt x="13" y="3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4" name="Freeform 147">
                <a:extLst>
                  <a:ext uri="{FF2B5EF4-FFF2-40B4-BE49-F238E27FC236}">
                    <a16:creationId xmlns:a16="http://schemas.microsoft.com/office/drawing/2014/main" id="{D7545CB0-5198-48C3-83E3-0507280165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8" y="1609"/>
                <a:ext cx="18" cy="20"/>
              </a:xfrm>
              <a:custGeom>
                <a:avLst/>
                <a:gdLst>
                  <a:gd name="T0" fmla="*/ 82 w 120"/>
                  <a:gd name="T1" fmla="*/ 36 h 134"/>
                  <a:gd name="T2" fmla="*/ 85 w 120"/>
                  <a:gd name="T3" fmla="*/ 39 h 134"/>
                  <a:gd name="T4" fmla="*/ 92 w 120"/>
                  <a:gd name="T5" fmla="*/ 45 h 134"/>
                  <a:gd name="T6" fmla="*/ 94 w 120"/>
                  <a:gd name="T7" fmla="*/ 50 h 134"/>
                  <a:gd name="T8" fmla="*/ 95 w 120"/>
                  <a:gd name="T9" fmla="*/ 51 h 134"/>
                  <a:gd name="T10" fmla="*/ 95 w 120"/>
                  <a:gd name="T11" fmla="*/ 64 h 134"/>
                  <a:gd name="T12" fmla="*/ 92 w 120"/>
                  <a:gd name="T13" fmla="*/ 65 h 134"/>
                  <a:gd name="T14" fmla="*/ 88 w 120"/>
                  <a:gd name="T15" fmla="*/ 67 h 134"/>
                  <a:gd name="T16" fmla="*/ 86 w 120"/>
                  <a:gd name="T17" fmla="*/ 65 h 134"/>
                  <a:gd name="T18" fmla="*/ 66 w 120"/>
                  <a:gd name="T19" fmla="*/ 71 h 134"/>
                  <a:gd name="T20" fmla="*/ 53 w 120"/>
                  <a:gd name="T21" fmla="*/ 86 h 134"/>
                  <a:gd name="T22" fmla="*/ 43 w 120"/>
                  <a:gd name="T23" fmla="*/ 94 h 134"/>
                  <a:gd name="T24" fmla="*/ 32 w 120"/>
                  <a:gd name="T25" fmla="*/ 109 h 134"/>
                  <a:gd name="T26" fmla="*/ 27 w 120"/>
                  <a:gd name="T27" fmla="*/ 122 h 134"/>
                  <a:gd name="T28" fmla="*/ 6 w 120"/>
                  <a:gd name="T29" fmla="*/ 132 h 134"/>
                  <a:gd name="T30" fmla="*/ 0 w 120"/>
                  <a:gd name="T31" fmla="*/ 134 h 134"/>
                  <a:gd name="T32" fmla="*/ 42 w 120"/>
                  <a:gd name="T33" fmla="*/ 134 h 134"/>
                  <a:gd name="T34" fmla="*/ 50 w 120"/>
                  <a:gd name="T35" fmla="*/ 126 h 134"/>
                  <a:gd name="T36" fmla="*/ 58 w 120"/>
                  <a:gd name="T37" fmla="*/ 122 h 134"/>
                  <a:gd name="T38" fmla="*/ 61 w 120"/>
                  <a:gd name="T39" fmla="*/ 114 h 134"/>
                  <a:gd name="T40" fmla="*/ 68 w 120"/>
                  <a:gd name="T41" fmla="*/ 88 h 134"/>
                  <a:gd name="T42" fmla="*/ 75 w 120"/>
                  <a:gd name="T43" fmla="*/ 73 h 134"/>
                  <a:gd name="T44" fmla="*/ 88 w 120"/>
                  <a:gd name="T45" fmla="*/ 73 h 134"/>
                  <a:gd name="T46" fmla="*/ 94 w 120"/>
                  <a:gd name="T47" fmla="*/ 70 h 134"/>
                  <a:gd name="T48" fmla="*/ 99 w 120"/>
                  <a:gd name="T49" fmla="*/ 64 h 134"/>
                  <a:gd name="T50" fmla="*/ 104 w 120"/>
                  <a:gd name="T51" fmla="*/ 54 h 134"/>
                  <a:gd name="T52" fmla="*/ 104 w 120"/>
                  <a:gd name="T53" fmla="*/ 51 h 134"/>
                  <a:gd name="T54" fmla="*/ 102 w 120"/>
                  <a:gd name="T55" fmla="*/ 48 h 134"/>
                  <a:gd name="T56" fmla="*/ 99 w 120"/>
                  <a:gd name="T57" fmla="*/ 47 h 134"/>
                  <a:gd name="T58" fmla="*/ 94 w 120"/>
                  <a:gd name="T59" fmla="*/ 40 h 134"/>
                  <a:gd name="T60" fmla="*/ 86 w 120"/>
                  <a:gd name="T61" fmla="*/ 33 h 134"/>
                  <a:gd name="T62" fmla="*/ 86 w 120"/>
                  <a:gd name="T63" fmla="*/ 27 h 134"/>
                  <a:gd name="T64" fmla="*/ 92 w 120"/>
                  <a:gd name="T65" fmla="*/ 16 h 134"/>
                  <a:gd name="T66" fmla="*/ 94 w 120"/>
                  <a:gd name="T67" fmla="*/ 14 h 134"/>
                  <a:gd name="T68" fmla="*/ 117 w 120"/>
                  <a:gd name="T69" fmla="*/ 13 h 134"/>
                  <a:gd name="T70" fmla="*/ 117 w 120"/>
                  <a:gd name="T71" fmla="*/ 11 h 134"/>
                  <a:gd name="T72" fmla="*/ 118 w 120"/>
                  <a:gd name="T73" fmla="*/ 8 h 134"/>
                  <a:gd name="T74" fmla="*/ 120 w 120"/>
                  <a:gd name="T75" fmla="*/ 7 h 134"/>
                  <a:gd name="T76" fmla="*/ 118 w 120"/>
                  <a:gd name="T77" fmla="*/ 5 h 134"/>
                  <a:gd name="T78" fmla="*/ 117 w 120"/>
                  <a:gd name="T79" fmla="*/ 0 h 134"/>
                  <a:gd name="T80" fmla="*/ 88 w 120"/>
                  <a:gd name="T81" fmla="*/ 17 h 134"/>
                  <a:gd name="T82" fmla="*/ 82 w 120"/>
                  <a:gd name="T83" fmla="*/ 27 h 134"/>
                  <a:gd name="T84" fmla="*/ 81 w 120"/>
                  <a:gd name="T85" fmla="*/ 31 h 134"/>
                  <a:gd name="T86" fmla="*/ 82 w 120"/>
                  <a:gd name="T87" fmla="*/ 36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0" h="134">
                    <a:moveTo>
                      <a:pt x="82" y="36"/>
                    </a:moveTo>
                    <a:lnTo>
                      <a:pt x="85" y="39"/>
                    </a:lnTo>
                    <a:lnTo>
                      <a:pt x="92" y="45"/>
                    </a:lnTo>
                    <a:lnTo>
                      <a:pt x="94" y="50"/>
                    </a:lnTo>
                    <a:lnTo>
                      <a:pt x="95" y="51"/>
                    </a:lnTo>
                    <a:lnTo>
                      <a:pt x="95" y="64"/>
                    </a:lnTo>
                    <a:lnTo>
                      <a:pt x="92" y="65"/>
                    </a:lnTo>
                    <a:lnTo>
                      <a:pt x="88" y="67"/>
                    </a:lnTo>
                    <a:lnTo>
                      <a:pt x="86" y="65"/>
                    </a:lnTo>
                    <a:lnTo>
                      <a:pt x="66" y="71"/>
                    </a:lnTo>
                    <a:lnTo>
                      <a:pt x="53" y="86"/>
                    </a:lnTo>
                    <a:lnTo>
                      <a:pt x="43" y="94"/>
                    </a:lnTo>
                    <a:lnTo>
                      <a:pt x="32" y="109"/>
                    </a:lnTo>
                    <a:lnTo>
                      <a:pt x="27" y="122"/>
                    </a:lnTo>
                    <a:lnTo>
                      <a:pt x="6" y="132"/>
                    </a:lnTo>
                    <a:lnTo>
                      <a:pt x="0" y="134"/>
                    </a:lnTo>
                    <a:lnTo>
                      <a:pt x="42" y="134"/>
                    </a:lnTo>
                    <a:lnTo>
                      <a:pt x="50" y="126"/>
                    </a:lnTo>
                    <a:lnTo>
                      <a:pt x="58" y="122"/>
                    </a:lnTo>
                    <a:lnTo>
                      <a:pt x="61" y="114"/>
                    </a:lnTo>
                    <a:lnTo>
                      <a:pt x="68" y="88"/>
                    </a:lnTo>
                    <a:lnTo>
                      <a:pt x="75" y="73"/>
                    </a:lnTo>
                    <a:lnTo>
                      <a:pt x="88" y="73"/>
                    </a:lnTo>
                    <a:lnTo>
                      <a:pt x="94" y="70"/>
                    </a:lnTo>
                    <a:lnTo>
                      <a:pt x="99" y="64"/>
                    </a:lnTo>
                    <a:lnTo>
                      <a:pt x="104" y="54"/>
                    </a:lnTo>
                    <a:lnTo>
                      <a:pt x="104" y="51"/>
                    </a:lnTo>
                    <a:lnTo>
                      <a:pt x="102" y="48"/>
                    </a:lnTo>
                    <a:lnTo>
                      <a:pt x="99" y="47"/>
                    </a:lnTo>
                    <a:lnTo>
                      <a:pt x="94" y="40"/>
                    </a:lnTo>
                    <a:lnTo>
                      <a:pt x="86" y="33"/>
                    </a:lnTo>
                    <a:lnTo>
                      <a:pt x="86" y="27"/>
                    </a:lnTo>
                    <a:lnTo>
                      <a:pt x="92" y="16"/>
                    </a:lnTo>
                    <a:lnTo>
                      <a:pt x="94" y="14"/>
                    </a:lnTo>
                    <a:lnTo>
                      <a:pt x="117" y="13"/>
                    </a:lnTo>
                    <a:lnTo>
                      <a:pt x="117" y="11"/>
                    </a:lnTo>
                    <a:lnTo>
                      <a:pt x="118" y="8"/>
                    </a:lnTo>
                    <a:lnTo>
                      <a:pt x="120" y="7"/>
                    </a:lnTo>
                    <a:lnTo>
                      <a:pt x="118" y="5"/>
                    </a:lnTo>
                    <a:lnTo>
                      <a:pt x="117" y="0"/>
                    </a:lnTo>
                    <a:lnTo>
                      <a:pt x="88" y="17"/>
                    </a:lnTo>
                    <a:lnTo>
                      <a:pt x="82" y="27"/>
                    </a:lnTo>
                    <a:lnTo>
                      <a:pt x="81" y="31"/>
                    </a:lnTo>
                    <a:lnTo>
                      <a:pt x="82" y="36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5" name="Freeform 148">
                <a:extLst>
                  <a:ext uri="{FF2B5EF4-FFF2-40B4-BE49-F238E27FC236}">
                    <a16:creationId xmlns:a16="http://schemas.microsoft.com/office/drawing/2014/main" id="{8F79EDC9-5730-43A2-A98A-245BF53A0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1" y="1303"/>
                <a:ext cx="360" cy="78"/>
              </a:xfrm>
              <a:custGeom>
                <a:avLst/>
                <a:gdLst>
                  <a:gd name="T0" fmla="*/ 1524 w 2520"/>
                  <a:gd name="T1" fmla="*/ 63 h 549"/>
                  <a:gd name="T2" fmla="*/ 1528 w 2520"/>
                  <a:gd name="T3" fmla="*/ 49 h 549"/>
                  <a:gd name="T4" fmla="*/ 1695 w 2520"/>
                  <a:gd name="T5" fmla="*/ 12 h 549"/>
                  <a:gd name="T6" fmla="*/ 1705 w 2520"/>
                  <a:gd name="T7" fmla="*/ 88 h 549"/>
                  <a:gd name="T8" fmla="*/ 1656 w 2520"/>
                  <a:gd name="T9" fmla="*/ 142 h 549"/>
                  <a:gd name="T10" fmla="*/ 1778 w 2520"/>
                  <a:gd name="T11" fmla="*/ 283 h 549"/>
                  <a:gd name="T12" fmla="*/ 1964 w 2520"/>
                  <a:gd name="T13" fmla="*/ 279 h 549"/>
                  <a:gd name="T14" fmla="*/ 2255 w 2520"/>
                  <a:gd name="T15" fmla="*/ 276 h 549"/>
                  <a:gd name="T16" fmla="*/ 2450 w 2520"/>
                  <a:gd name="T17" fmla="*/ 224 h 549"/>
                  <a:gd name="T18" fmla="*/ 2520 w 2520"/>
                  <a:gd name="T19" fmla="*/ 257 h 549"/>
                  <a:gd name="T20" fmla="*/ 2454 w 2520"/>
                  <a:gd name="T21" fmla="*/ 206 h 549"/>
                  <a:gd name="T22" fmla="*/ 2432 w 2520"/>
                  <a:gd name="T23" fmla="*/ 178 h 549"/>
                  <a:gd name="T24" fmla="*/ 2471 w 2520"/>
                  <a:gd name="T25" fmla="*/ 111 h 549"/>
                  <a:gd name="T26" fmla="*/ 2370 w 2520"/>
                  <a:gd name="T27" fmla="*/ 181 h 549"/>
                  <a:gd name="T28" fmla="*/ 2350 w 2520"/>
                  <a:gd name="T29" fmla="*/ 152 h 549"/>
                  <a:gd name="T30" fmla="*/ 2258 w 2520"/>
                  <a:gd name="T31" fmla="*/ 99 h 549"/>
                  <a:gd name="T32" fmla="*/ 2230 w 2520"/>
                  <a:gd name="T33" fmla="*/ 2 h 549"/>
                  <a:gd name="T34" fmla="*/ 46 w 2520"/>
                  <a:gd name="T35" fmla="*/ 128 h 549"/>
                  <a:gd name="T36" fmla="*/ 40 w 2520"/>
                  <a:gd name="T37" fmla="*/ 194 h 549"/>
                  <a:gd name="T38" fmla="*/ 115 w 2520"/>
                  <a:gd name="T39" fmla="*/ 240 h 549"/>
                  <a:gd name="T40" fmla="*/ 198 w 2520"/>
                  <a:gd name="T41" fmla="*/ 338 h 549"/>
                  <a:gd name="T42" fmla="*/ 268 w 2520"/>
                  <a:gd name="T43" fmla="*/ 433 h 549"/>
                  <a:gd name="T44" fmla="*/ 299 w 2520"/>
                  <a:gd name="T45" fmla="*/ 385 h 549"/>
                  <a:gd name="T46" fmla="*/ 348 w 2520"/>
                  <a:gd name="T47" fmla="*/ 390 h 549"/>
                  <a:gd name="T48" fmla="*/ 460 w 2520"/>
                  <a:gd name="T49" fmla="*/ 268 h 549"/>
                  <a:gd name="T50" fmla="*/ 473 w 2520"/>
                  <a:gd name="T51" fmla="*/ 250 h 549"/>
                  <a:gd name="T52" fmla="*/ 609 w 2520"/>
                  <a:gd name="T53" fmla="*/ 183 h 549"/>
                  <a:gd name="T54" fmla="*/ 628 w 2520"/>
                  <a:gd name="T55" fmla="*/ 131 h 549"/>
                  <a:gd name="T56" fmla="*/ 670 w 2520"/>
                  <a:gd name="T57" fmla="*/ 103 h 549"/>
                  <a:gd name="T58" fmla="*/ 736 w 2520"/>
                  <a:gd name="T59" fmla="*/ 138 h 549"/>
                  <a:gd name="T60" fmla="*/ 817 w 2520"/>
                  <a:gd name="T61" fmla="*/ 98 h 549"/>
                  <a:gd name="T62" fmla="*/ 898 w 2520"/>
                  <a:gd name="T63" fmla="*/ 19 h 549"/>
                  <a:gd name="T64" fmla="*/ 926 w 2520"/>
                  <a:gd name="T65" fmla="*/ 72 h 549"/>
                  <a:gd name="T66" fmla="*/ 874 w 2520"/>
                  <a:gd name="T67" fmla="*/ 174 h 549"/>
                  <a:gd name="T68" fmla="*/ 982 w 2520"/>
                  <a:gd name="T69" fmla="*/ 138 h 549"/>
                  <a:gd name="T70" fmla="*/ 999 w 2520"/>
                  <a:gd name="T71" fmla="*/ 152 h 549"/>
                  <a:gd name="T72" fmla="*/ 1011 w 2520"/>
                  <a:gd name="T73" fmla="*/ 213 h 549"/>
                  <a:gd name="T74" fmla="*/ 1061 w 2520"/>
                  <a:gd name="T75" fmla="*/ 313 h 549"/>
                  <a:gd name="T76" fmla="*/ 1111 w 2520"/>
                  <a:gd name="T77" fmla="*/ 247 h 549"/>
                  <a:gd name="T78" fmla="*/ 1124 w 2520"/>
                  <a:gd name="T79" fmla="*/ 315 h 549"/>
                  <a:gd name="T80" fmla="*/ 1164 w 2520"/>
                  <a:gd name="T81" fmla="*/ 220 h 549"/>
                  <a:gd name="T82" fmla="*/ 1200 w 2520"/>
                  <a:gd name="T83" fmla="*/ 249 h 549"/>
                  <a:gd name="T84" fmla="*/ 1182 w 2520"/>
                  <a:gd name="T85" fmla="*/ 194 h 549"/>
                  <a:gd name="T86" fmla="*/ 1264 w 2520"/>
                  <a:gd name="T87" fmla="*/ 180 h 549"/>
                  <a:gd name="T88" fmla="*/ 1331 w 2520"/>
                  <a:gd name="T89" fmla="*/ 201 h 549"/>
                  <a:gd name="T90" fmla="*/ 1371 w 2520"/>
                  <a:gd name="T91" fmla="*/ 226 h 549"/>
                  <a:gd name="T92" fmla="*/ 1420 w 2520"/>
                  <a:gd name="T93" fmla="*/ 316 h 549"/>
                  <a:gd name="T94" fmla="*/ 1435 w 2520"/>
                  <a:gd name="T95" fmla="*/ 415 h 549"/>
                  <a:gd name="T96" fmla="*/ 1432 w 2520"/>
                  <a:gd name="T97" fmla="*/ 529 h 549"/>
                  <a:gd name="T98" fmla="*/ 1433 w 2520"/>
                  <a:gd name="T99" fmla="*/ 534 h 549"/>
                  <a:gd name="T100" fmla="*/ 1471 w 2520"/>
                  <a:gd name="T101" fmla="*/ 464 h 549"/>
                  <a:gd name="T102" fmla="*/ 1501 w 2520"/>
                  <a:gd name="T103" fmla="*/ 483 h 549"/>
                  <a:gd name="T104" fmla="*/ 1459 w 2520"/>
                  <a:gd name="T105" fmla="*/ 434 h 549"/>
                  <a:gd name="T106" fmla="*/ 1438 w 2520"/>
                  <a:gd name="T107" fmla="*/ 316 h 549"/>
                  <a:gd name="T108" fmla="*/ 1489 w 2520"/>
                  <a:gd name="T109" fmla="*/ 332 h 549"/>
                  <a:gd name="T110" fmla="*/ 1400 w 2520"/>
                  <a:gd name="T111" fmla="*/ 272 h 549"/>
                  <a:gd name="T112" fmla="*/ 1377 w 2520"/>
                  <a:gd name="T113" fmla="*/ 151 h 549"/>
                  <a:gd name="T114" fmla="*/ 1459 w 2520"/>
                  <a:gd name="T115" fmla="*/ 9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520" h="549">
                    <a:moveTo>
                      <a:pt x="1459" y="70"/>
                    </a:moveTo>
                    <a:lnTo>
                      <a:pt x="1463" y="69"/>
                    </a:lnTo>
                    <a:lnTo>
                      <a:pt x="1492" y="70"/>
                    </a:lnTo>
                    <a:lnTo>
                      <a:pt x="1492" y="73"/>
                    </a:lnTo>
                    <a:lnTo>
                      <a:pt x="1495" y="76"/>
                    </a:lnTo>
                    <a:lnTo>
                      <a:pt x="1504" y="76"/>
                    </a:lnTo>
                    <a:lnTo>
                      <a:pt x="1517" y="72"/>
                    </a:lnTo>
                    <a:lnTo>
                      <a:pt x="1520" y="72"/>
                    </a:lnTo>
                    <a:lnTo>
                      <a:pt x="1524" y="67"/>
                    </a:lnTo>
                    <a:lnTo>
                      <a:pt x="1524" y="63"/>
                    </a:lnTo>
                    <a:lnTo>
                      <a:pt x="1520" y="54"/>
                    </a:lnTo>
                    <a:lnTo>
                      <a:pt x="1514" y="52"/>
                    </a:lnTo>
                    <a:lnTo>
                      <a:pt x="1512" y="52"/>
                    </a:lnTo>
                    <a:lnTo>
                      <a:pt x="1510" y="54"/>
                    </a:lnTo>
                    <a:lnTo>
                      <a:pt x="1510" y="56"/>
                    </a:lnTo>
                    <a:lnTo>
                      <a:pt x="1505" y="52"/>
                    </a:lnTo>
                    <a:lnTo>
                      <a:pt x="1510" y="49"/>
                    </a:lnTo>
                    <a:lnTo>
                      <a:pt x="1518" y="50"/>
                    </a:lnTo>
                    <a:lnTo>
                      <a:pt x="1524" y="50"/>
                    </a:lnTo>
                    <a:lnTo>
                      <a:pt x="1528" y="49"/>
                    </a:lnTo>
                    <a:lnTo>
                      <a:pt x="1547" y="45"/>
                    </a:lnTo>
                    <a:lnTo>
                      <a:pt x="1593" y="59"/>
                    </a:lnTo>
                    <a:lnTo>
                      <a:pt x="1610" y="49"/>
                    </a:lnTo>
                    <a:lnTo>
                      <a:pt x="1613" y="43"/>
                    </a:lnTo>
                    <a:lnTo>
                      <a:pt x="1623" y="38"/>
                    </a:lnTo>
                    <a:lnTo>
                      <a:pt x="1629" y="40"/>
                    </a:lnTo>
                    <a:lnTo>
                      <a:pt x="1634" y="47"/>
                    </a:lnTo>
                    <a:lnTo>
                      <a:pt x="1637" y="49"/>
                    </a:lnTo>
                    <a:lnTo>
                      <a:pt x="1643" y="49"/>
                    </a:lnTo>
                    <a:lnTo>
                      <a:pt x="1695" y="12"/>
                    </a:lnTo>
                    <a:lnTo>
                      <a:pt x="1696" y="12"/>
                    </a:lnTo>
                    <a:lnTo>
                      <a:pt x="1696" y="19"/>
                    </a:lnTo>
                    <a:lnTo>
                      <a:pt x="1693" y="28"/>
                    </a:lnTo>
                    <a:lnTo>
                      <a:pt x="1688" y="32"/>
                    </a:lnTo>
                    <a:lnTo>
                      <a:pt x="1686" y="43"/>
                    </a:lnTo>
                    <a:lnTo>
                      <a:pt x="1686" y="52"/>
                    </a:lnTo>
                    <a:lnTo>
                      <a:pt x="1689" y="60"/>
                    </a:lnTo>
                    <a:lnTo>
                      <a:pt x="1691" y="63"/>
                    </a:lnTo>
                    <a:lnTo>
                      <a:pt x="1696" y="76"/>
                    </a:lnTo>
                    <a:lnTo>
                      <a:pt x="1705" y="88"/>
                    </a:lnTo>
                    <a:lnTo>
                      <a:pt x="1691" y="101"/>
                    </a:lnTo>
                    <a:lnTo>
                      <a:pt x="1669" y="115"/>
                    </a:lnTo>
                    <a:lnTo>
                      <a:pt x="1662" y="118"/>
                    </a:lnTo>
                    <a:lnTo>
                      <a:pt x="1659" y="121"/>
                    </a:lnTo>
                    <a:lnTo>
                      <a:pt x="1657" y="122"/>
                    </a:lnTo>
                    <a:lnTo>
                      <a:pt x="1656" y="125"/>
                    </a:lnTo>
                    <a:lnTo>
                      <a:pt x="1656" y="126"/>
                    </a:lnTo>
                    <a:lnTo>
                      <a:pt x="1655" y="131"/>
                    </a:lnTo>
                    <a:lnTo>
                      <a:pt x="1656" y="141"/>
                    </a:lnTo>
                    <a:lnTo>
                      <a:pt x="1656" y="142"/>
                    </a:lnTo>
                    <a:lnTo>
                      <a:pt x="1650" y="154"/>
                    </a:lnTo>
                    <a:lnTo>
                      <a:pt x="1643" y="164"/>
                    </a:lnTo>
                    <a:lnTo>
                      <a:pt x="1644" y="196"/>
                    </a:lnTo>
                    <a:lnTo>
                      <a:pt x="1653" y="216"/>
                    </a:lnTo>
                    <a:lnTo>
                      <a:pt x="1683" y="255"/>
                    </a:lnTo>
                    <a:lnTo>
                      <a:pt x="1692" y="257"/>
                    </a:lnTo>
                    <a:lnTo>
                      <a:pt x="1714" y="266"/>
                    </a:lnTo>
                    <a:lnTo>
                      <a:pt x="1718" y="269"/>
                    </a:lnTo>
                    <a:lnTo>
                      <a:pt x="1768" y="282"/>
                    </a:lnTo>
                    <a:lnTo>
                      <a:pt x="1778" y="283"/>
                    </a:lnTo>
                    <a:lnTo>
                      <a:pt x="1788" y="289"/>
                    </a:lnTo>
                    <a:lnTo>
                      <a:pt x="1801" y="292"/>
                    </a:lnTo>
                    <a:lnTo>
                      <a:pt x="1823" y="292"/>
                    </a:lnTo>
                    <a:lnTo>
                      <a:pt x="1840" y="289"/>
                    </a:lnTo>
                    <a:lnTo>
                      <a:pt x="1874" y="289"/>
                    </a:lnTo>
                    <a:lnTo>
                      <a:pt x="1884" y="290"/>
                    </a:lnTo>
                    <a:lnTo>
                      <a:pt x="1919" y="289"/>
                    </a:lnTo>
                    <a:lnTo>
                      <a:pt x="1936" y="286"/>
                    </a:lnTo>
                    <a:lnTo>
                      <a:pt x="1948" y="281"/>
                    </a:lnTo>
                    <a:lnTo>
                      <a:pt x="1964" y="279"/>
                    </a:lnTo>
                    <a:lnTo>
                      <a:pt x="1972" y="281"/>
                    </a:lnTo>
                    <a:lnTo>
                      <a:pt x="1975" y="283"/>
                    </a:lnTo>
                    <a:lnTo>
                      <a:pt x="1982" y="283"/>
                    </a:lnTo>
                    <a:lnTo>
                      <a:pt x="2178" y="244"/>
                    </a:lnTo>
                    <a:lnTo>
                      <a:pt x="2188" y="243"/>
                    </a:lnTo>
                    <a:lnTo>
                      <a:pt x="2189" y="243"/>
                    </a:lnTo>
                    <a:lnTo>
                      <a:pt x="2228" y="255"/>
                    </a:lnTo>
                    <a:lnTo>
                      <a:pt x="2233" y="278"/>
                    </a:lnTo>
                    <a:lnTo>
                      <a:pt x="2238" y="279"/>
                    </a:lnTo>
                    <a:lnTo>
                      <a:pt x="2255" y="276"/>
                    </a:lnTo>
                    <a:lnTo>
                      <a:pt x="2306" y="278"/>
                    </a:lnTo>
                    <a:lnTo>
                      <a:pt x="2353" y="262"/>
                    </a:lnTo>
                    <a:lnTo>
                      <a:pt x="2366" y="255"/>
                    </a:lnTo>
                    <a:lnTo>
                      <a:pt x="2389" y="234"/>
                    </a:lnTo>
                    <a:lnTo>
                      <a:pt x="2389" y="233"/>
                    </a:lnTo>
                    <a:lnTo>
                      <a:pt x="2390" y="233"/>
                    </a:lnTo>
                    <a:lnTo>
                      <a:pt x="2396" y="227"/>
                    </a:lnTo>
                    <a:lnTo>
                      <a:pt x="2415" y="226"/>
                    </a:lnTo>
                    <a:lnTo>
                      <a:pt x="2419" y="224"/>
                    </a:lnTo>
                    <a:lnTo>
                      <a:pt x="2450" y="224"/>
                    </a:lnTo>
                    <a:lnTo>
                      <a:pt x="2471" y="230"/>
                    </a:lnTo>
                    <a:lnTo>
                      <a:pt x="2473" y="230"/>
                    </a:lnTo>
                    <a:lnTo>
                      <a:pt x="2482" y="234"/>
                    </a:lnTo>
                    <a:lnTo>
                      <a:pt x="2484" y="236"/>
                    </a:lnTo>
                    <a:lnTo>
                      <a:pt x="2492" y="252"/>
                    </a:lnTo>
                    <a:lnTo>
                      <a:pt x="2505" y="259"/>
                    </a:lnTo>
                    <a:lnTo>
                      <a:pt x="2508" y="260"/>
                    </a:lnTo>
                    <a:lnTo>
                      <a:pt x="2517" y="260"/>
                    </a:lnTo>
                    <a:lnTo>
                      <a:pt x="2520" y="259"/>
                    </a:lnTo>
                    <a:lnTo>
                      <a:pt x="2520" y="257"/>
                    </a:lnTo>
                    <a:lnTo>
                      <a:pt x="2510" y="257"/>
                    </a:lnTo>
                    <a:lnTo>
                      <a:pt x="2501" y="249"/>
                    </a:lnTo>
                    <a:lnTo>
                      <a:pt x="2495" y="236"/>
                    </a:lnTo>
                    <a:lnTo>
                      <a:pt x="2495" y="234"/>
                    </a:lnTo>
                    <a:lnTo>
                      <a:pt x="2484" y="220"/>
                    </a:lnTo>
                    <a:lnTo>
                      <a:pt x="2479" y="217"/>
                    </a:lnTo>
                    <a:lnTo>
                      <a:pt x="2468" y="209"/>
                    </a:lnTo>
                    <a:lnTo>
                      <a:pt x="2464" y="207"/>
                    </a:lnTo>
                    <a:lnTo>
                      <a:pt x="2457" y="206"/>
                    </a:lnTo>
                    <a:lnTo>
                      <a:pt x="2454" y="206"/>
                    </a:lnTo>
                    <a:lnTo>
                      <a:pt x="2452" y="207"/>
                    </a:lnTo>
                    <a:lnTo>
                      <a:pt x="2450" y="207"/>
                    </a:lnTo>
                    <a:lnTo>
                      <a:pt x="2447" y="210"/>
                    </a:lnTo>
                    <a:lnTo>
                      <a:pt x="2442" y="209"/>
                    </a:lnTo>
                    <a:lnTo>
                      <a:pt x="2437" y="203"/>
                    </a:lnTo>
                    <a:lnTo>
                      <a:pt x="2434" y="198"/>
                    </a:lnTo>
                    <a:lnTo>
                      <a:pt x="2432" y="196"/>
                    </a:lnTo>
                    <a:lnTo>
                      <a:pt x="2431" y="188"/>
                    </a:lnTo>
                    <a:lnTo>
                      <a:pt x="2431" y="187"/>
                    </a:lnTo>
                    <a:lnTo>
                      <a:pt x="2432" y="178"/>
                    </a:lnTo>
                    <a:lnTo>
                      <a:pt x="2457" y="147"/>
                    </a:lnTo>
                    <a:lnTo>
                      <a:pt x="2461" y="138"/>
                    </a:lnTo>
                    <a:lnTo>
                      <a:pt x="2462" y="135"/>
                    </a:lnTo>
                    <a:lnTo>
                      <a:pt x="2465" y="129"/>
                    </a:lnTo>
                    <a:lnTo>
                      <a:pt x="2468" y="126"/>
                    </a:lnTo>
                    <a:lnTo>
                      <a:pt x="2474" y="124"/>
                    </a:lnTo>
                    <a:lnTo>
                      <a:pt x="2484" y="102"/>
                    </a:lnTo>
                    <a:lnTo>
                      <a:pt x="2475" y="106"/>
                    </a:lnTo>
                    <a:lnTo>
                      <a:pt x="2471" y="109"/>
                    </a:lnTo>
                    <a:lnTo>
                      <a:pt x="2471" y="111"/>
                    </a:lnTo>
                    <a:lnTo>
                      <a:pt x="2468" y="119"/>
                    </a:lnTo>
                    <a:lnTo>
                      <a:pt x="2452" y="135"/>
                    </a:lnTo>
                    <a:lnTo>
                      <a:pt x="2451" y="137"/>
                    </a:lnTo>
                    <a:lnTo>
                      <a:pt x="2424" y="149"/>
                    </a:lnTo>
                    <a:lnTo>
                      <a:pt x="2422" y="149"/>
                    </a:lnTo>
                    <a:lnTo>
                      <a:pt x="2412" y="155"/>
                    </a:lnTo>
                    <a:lnTo>
                      <a:pt x="2379" y="164"/>
                    </a:lnTo>
                    <a:lnTo>
                      <a:pt x="2372" y="172"/>
                    </a:lnTo>
                    <a:lnTo>
                      <a:pt x="2370" y="178"/>
                    </a:lnTo>
                    <a:lnTo>
                      <a:pt x="2370" y="181"/>
                    </a:lnTo>
                    <a:lnTo>
                      <a:pt x="2367" y="188"/>
                    </a:lnTo>
                    <a:lnTo>
                      <a:pt x="2365" y="188"/>
                    </a:lnTo>
                    <a:lnTo>
                      <a:pt x="2362" y="190"/>
                    </a:lnTo>
                    <a:lnTo>
                      <a:pt x="2360" y="191"/>
                    </a:lnTo>
                    <a:lnTo>
                      <a:pt x="2354" y="193"/>
                    </a:lnTo>
                    <a:lnTo>
                      <a:pt x="2353" y="185"/>
                    </a:lnTo>
                    <a:lnTo>
                      <a:pt x="2354" y="164"/>
                    </a:lnTo>
                    <a:lnTo>
                      <a:pt x="2352" y="157"/>
                    </a:lnTo>
                    <a:lnTo>
                      <a:pt x="2352" y="154"/>
                    </a:lnTo>
                    <a:lnTo>
                      <a:pt x="2350" y="152"/>
                    </a:lnTo>
                    <a:lnTo>
                      <a:pt x="2331" y="142"/>
                    </a:lnTo>
                    <a:lnTo>
                      <a:pt x="2321" y="129"/>
                    </a:lnTo>
                    <a:lnTo>
                      <a:pt x="2316" y="125"/>
                    </a:lnTo>
                    <a:lnTo>
                      <a:pt x="2304" y="118"/>
                    </a:lnTo>
                    <a:lnTo>
                      <a:pt x="2293" y="109"/>
                    </a:lnTo>
                    <a:lnTo>
                      <a:pt x="2285" y="111"/>
                    </a:lnTo>
                    <a:lnTo>
                      <a:pt x="2275" y="115"/>
                    </a:lnTo>
                    <a:lnTo>
                      <a:pt x="2272" y="115"/>
                    </a:lnTo>
                    <a:lnTo>
                      <a:pt x="2261" y="105"/>
                    </a:lnTo>
                    <a:lnTo>
                      <a:pt x="2258" y="99"/>
                    </a:lnTo>
                    <a:lnTo>
                      <a:pt x="2255" y="89"/>
                    </a:lnTo>
                    <a:lnTo>
                      <a:pt x="2254" y="83"/>
                    </a:lnTo>
                    <a:lnTo>
                      <a:pt x="2254" y="82"/>
                    </a:lnTo>
                    <a:lnTo>
                      <a:pt x="2248" y="60"/>
                    </a:lnTo>
                    <a:lnTo>
                      <a:pt x="2248" y="59"/>
                    </a:lnTo>
                    <a:lnTo>
                      <a:pt x="2246" y="54"/>
                    </a:lnTo>
                    <a:lnTo>
                      <a:pt x="2243" y="38"/>
                    </a:lnTo>
                    <a:lnTo>
                      <a:pt x="2243" y="33"/>
                    </a:lnTo>
                    <a:lnTo>
                      <a:pt x="2241" y="29"/>
                    </a:lnTo>
                    <a:lnTo>
                      <a:pt x="2230" y="2"/>
                    </a:lnTo>
                    <a:lnTo>
                      <a:pt x="2229" y="0"/>
                    </a:lnTo>
                    <a:lnTo>
                      <a:pt x="0" y="0"/>
                    </a:lnTo>
                    <a:lnTo>
                      <a:pt x="10" y="10"/>
                    </a:lnTo>
                    <a:lnTo>
                      <a:pt x="23" y="29"/>
                    </a:lnTo>
                    <a:lnTo>
                      <a:pt x="36" y="40"/>
                    </a:lnTo>
                    <a:lnTo>
                      <a:pt x="39" y="57"/>
                    </a:lnTo>
                    <a:lnTo>
                      <a:pt x="40" y="60"/>
                    </a:lnTo>
                    <a:lnTo>
                      <a:pt x="40" y="62"/>
                    </a:lnTo>
                    <a:lnTo>
                      <a:pt x="46" y="95"/>
                    </a:lnTo>
                    <a:lnTo>
                      <a:pt x="46" y="128"/>
                    </a:lnTo>
                    <a:lnTo>
                      <a:pt x="51" y="135"/>
                    </a:lnTo>
                    <a:lnTo>
                      <a:pt x="53" y="152"/>
                    </a:lnTo>
                    <a:lnTo>
                      <a:pt x="52" y="158"/>
                    </a:lnTo>
                    <a:lnTo>
                      <a:pt x="46" y="168"/>
                    </a:lnTo>
                    <a:lnTo>
                      <a:pt x="36" y="177"/>
                    </a:lnTo>
                    <a:lnTo>
                      <a:pt x="36" y="178"/>
                    </a:lnTo>
                    <a:lnTo>
                      <a:pt x="35" y="180"/>
                    </a:lnTo>
                    <a:lnTo>
                      <a:pt x="38" y="188"/>
                    </a:lnTo>
                    <a:lnTo>
                      <a:pt x="38" y="190"/>
                    </a:lnTo>
                    <a:lnTo>
                      <a:pt x="40" y="194"/>
                    </a:lnTo>
                    <a:lnTo>
                      <a:pt x="43" y="197"/>
                    </a:lnTo>
                    <a:lnTo>
                      <a:pt x="48" y="200"/>
                    </a:lnTo>
                    <a:lnTo>
                      <a:pt x="58" y="200"/>
                    </a:lnTo>
                    <a:lnTo>
                      <a:pt x="68" y="207"/>
                    </a:lnTo>
                    <a:lnTo>
                      <a:pt x="85" y="223"/>
                    </a:lnTo>
                    <a:lnTo>
                      <a:pt x="94" y="226"/>
                    </a:lnTo>
                    <a:lnTo>
                      <a:pt x="95" y="226"/>
                    </a:lnTo>
                    <a:lnTo>
                      <a:pt x="99" y="224"/>
                    </a:lnTo>
                    <a:lnTo>
                      <a:pt x="111" y="229"/>
                    </a:lnTo>
                    <a:lnTo>
                      <a:pt x="115" y="240"/>
                    </a:lnTo>
                    <a:lnTo>
                      <a:pt x="114" y="257"/>
                    </a:lnTo>
                    <a:lnTo>
                      <a:pt x="118" y="262"/>
                    </a:lnTo>
                    <a:lnTo>
                      <a:pt x="155" y="286"/>
                    </a:lnTo>
                    <a:lnTo>
                      <a:pt x="170" y="292"/>
                    </a:lnTo>
                    <a:lnTo>
                      <a:pt x="171" y="292"/>
                    </a:lnTo>
                    <a:lnTo>
                      <a:pt x="185" y="294"/>
                    </a:lnTo>
                    <a:lnTo>
                      <a:pt x="203" y="306"/>
                    </a:lnTo>
                    <a:lnTo>
                      <a:pt x="207" y="313"/>
                    </a:lnTo>
                    <a:lnTo>
                      <a:pt x="200" y="328"/>
                    </a:lnTo>
                    <a:lnTo>
                      <a:pt x="198" y="338"/>
                    </a:lnTo>
                    <a:lnTo>
                      <a:pt x="200" y="353"/>
                    </a:lnTo>
                    <a:lnTo>
                      <a:pt x="200" y="358"/>
                    </a:lnTo>
                    <a:lnTo>
                      <a:pt x="203" y="378"/>
                    </a:lnTo>
                    <a:lnTo>
                      <a:pt x="211" y="391"/>
                    </a:lnTo>
                    <a:lnTo>
                      <a:pt x="214" y="395"/>
                    </a:lnTo>
                    <a:lnTo>
                      <a:pt x="220" y="405"/>
                    </a:lnTo>
                    <a:lnTo>
                      <a:pt x="227" y="427"/>
                    </a:lnTo>
                    <a:lnTo>
                      <a:pt x="239" y="446"/>
                    </a:lnTo>
                    <a:lnTo>
                      <a:pt x="252" y="456"/>
                    </a:lnTo>
                    <a:lnTo>
                      <a:pt x="268" y="433"/>
                    </a:lnTo>
                    <a:lnTo>
                      <a:pt x="269" y="424"/>
                    </a:lnTo>
                    <a:lnTo>
                      <a:pt x="268" y="397"/>
                    </a:lnTo>
                    <a:lnTo>
                      <a:pt x="263" y="374"/>
                    </a:lnTo>
                    <a:lnTo>
                      <a:pt x="270" y="366"/>
                    </a:lnTo>
                    <a:lnTo>
                      <a:pt x="282" y="364"/>
                    </a:lnTo>
                    <a:lnTo>
                      <a:pt x="286" y="365"/>
                    </a:lnTo>
                    <a:lnTo>
                      <a:pt x="292" y="368"/>
                    </a:lnTo>
                    <a:lnTo>
                      <a:pt x="298" y="377"/>
                    </a:lnTo>
                    <a:lnTo>
                      <a:pt x="299" y="382"/>
                    </a:lnTo>
                    <a:lnTo>
                      <a:pt x="299" y="385"/>
                    </a:lnTo>
                    <a:lnTo>
                      <a:pt x="301" y="387"/>
                    </a:lnTo>
                    <a:lnTo>
                      <a:pt x="302" y="387"/>
                    </a:lnTo>
                    <a:lnTo>
                      <a:pt x="308" y="391"/>
                    </a:lnTo>
                    <a:lnTo>
                      <a:pt x="317" y="394"/>
                    </a:lnTo>
                    <a:lnTo>
                      <a:pt x="327" y="395"/>
                    </a:lnTo>
                    <a:lnTo>
                      <a:pt x="329" y="397"/>
                    </a:lnTo>
                    <a:lnTo>
                      <a:pt x="334" y="395"/>
                    </a:lnTo>
                    <a:lnTo>
                      <a:pt x="342" y="394"/>
                    </a:lnTo>
                    <a:lnTo>
                      <a:pt x="348" y="391"/>
                    </a:lnTo>
                    <a:lnTo>
                      <a:pt x="348" y="390"/>
                    </a:lnTo>
                    <a:lnTo>
                      <a:pt x="345" y="385"/>
                    </a:lnTo>
                    <a:lnTo>
                      <a:pt x="345" y="377"/>
                    </a:lnTo>
                    <a:lnTo>
                      <a:pt x="347" y="366"/>
                    </a:lnTo>
                    <a:lnTo>
                      <a:pt x="351" y="358"/>
                    </a:lnTo>
                    <a:lnTo>
                      <a:pt x="360" y="351"/>
                    </a:lnTo>
                    <a:lnTo>
                      <a:pt x="395" y="329"/>
                    </a:lnTo>
                    <a:lnTo>
                      <a:pt x="417" y="309"/>
                    </a:lnTo>
                    <a:lnTo>
                      <a:pt x="456" y="265"/>
                    </a:lnTo>
                    <a:lnTo>
                      <a:pt x="457" y="265"/>
                    </a:lnTo>
                    <a:lnTo>
                      <a:pt x="460" y="268"/>
                    </a:lnTo>
                    <a:lnTo>
                      <a:pt x="464" y="270"/>
                    </a:lnTo>
                    <a:lnTo>
                      <a:pt x="469" y="268"/>
                    </a:lnTo>
                    <a:lnTo>
                      <a:pt x="470" y="266"/>
                    </a:lnTo>
                    <a:lnTo>
                      <a:pt x="466" y="268"/>
                    </a:lnTo>
                    <a:lnTo>
                      <a:pt x="462" y="266"/>
                    </a:lnTo>
                    <a:lnTo>
                      <a:pt x="460" y="262"/>
                    </a:lnTo>
                    <a:lnTo>
                      <a:pt x="460" y="253"/>
                    </a:lnTo>
                    <a:lnTo>
                      <a:pt x="462" y="252"/>
                    </a:lnTo>
                    <a:lnTo>
                      <a:pt x="467" y="253"/>
                    </a:lnTo>
                    <a:lnTo>
                      <a:pt x="473" y="250"/>
                    </a:lnTo>
                    <a:lnTo>
                      <a:pt x="477" y="247"/>
                    </a:lnTo>
                    <a:lnTo>
                      <a:pt x="490" y="234"/>
                    </a:lnTo>
                    <a:lnTo>
                      <a:pt x="492" y="230"/>
                    </a:lnTo>
                    <a:lnTo>
                      <a:pt x="515" y="223"/>
                    </a:lnTo>
                    <a:lnTo>
                      <a:pt x="518" y="224"/>
                    </a:lnTo>
                    <a:lnTo>
                      <a:pt x="526" y="223"/>
                    </a:lnTo>
                    <a:lnTo>
                      <a:pt x="574" y="206"/>
                    </a:lnTo>
                    <a:lnTo>
                      <a:pt x="582" y="201"/>
                    </a:lnTo>
                    <a:lnTo>
                      <a:pt x="593" y="196"/>
                    </a:lnTo>
                    <a:lnTo>
                      <a:pt x="609" y="183"/>
                    </a:lnTo>
                    <a:lnTo>
                      <a:pt x="618" y="177"/>
                    </a:lnTo>
                    <a:lnTo>
                      <a:pt x="630" y="165"/>
                    </a:lnTo>
                    <a:lnTo>
                      <a:pt x="630" y="164"/>
                    </a:lnTo>
                    <a:lnTo>
                      <a:pt x="640" y="145"/>
                    </a:lnTo>
                    <a:lnTo>
                      <a:pt x="641" y="142"/>
                    </a:lnTo>
                    <a:lnTo>
                      <a:pt x="641" y="138"/>
                    </a:lnTo>
                    <a:lnTo>
                      <a:pt x="640" y="135"/>
                    </a:lnTo>
                    <a:lnTo>
                      <a:pt x="637" y="134"/>
                    </a:lnTo>
                    <a:lnTo>
                      <a:pt x="634" y="132"/>
                    </a:lnTo>
                    <a:lnTo>
                      <a:pt x="628" y="131"/>
                    </a:lnTo>
                    <a:lnTo>
                      <a:pt x="619" y="128"/>
                    </a:lnTo>
                    <a:lnTo>
                      <a:pt x="614" y="124"/>
                    </a:lnTo>
                    <a:lnTo>
                      <a:pt x="611" y="116"/>
                    </a:lnTo>
                    <a:lnTo>
                      <a:pt x="608" y="111"/>
                    </a:lnTo>
                    <a:lnTo>
                      <a:pt x="608" y="109"/>
                    </a:lnTo>
                    <a:lnTo>
                      <a:pt x="609" y="108"/>
                    </a:lnTo>
                    <a:lnTo>
                      <a:pt x="612" y="106"/>
                    </a:lnTo>
                    <a:lnTo>
                      <a:pt x="655" y="103"/>
                    </a:lnTo>
                    <a:lnTo>
                      <a:pt x="667" y="105"/>
                    </a:lnTo>
                    <a:lnTo>
                      <a:pt x="670" y="103"/>
                    </a:lnTo>
                    <a:lnTo>
                      <a:pt x="679" y="101"/>
                    </a:lnTo>
                    <a:lnTo>
                      <a:pt x="687" y="98"/>
                    </a:lnTo>
                    <a:lnTo>
                      <a:pt x="700" y="99"/>
                    </a:lnTo>
                    <a:lnTo>
                      <a:pt x="713" y="106"/>
                    </a:lnTo>
                    <a:lnTo>
                      <a:pt x="717" y="115"/>
                    </a:lnTo>
                    <a:lnTo>
                      <a:pt x="719" y="122"/>
                    </a:lnTo>
                    <a:lnTo>
                      <a:pt x="720" y="131"/>
                    </a:lnTo>
                    <a:lnTo>
                      <a:pt x="725" y="139"/>
                    </a:lnTo>
                    <a:lnTo>
                      <a:pt x="730" y="139"/>
                    </a:lnTo>
                    <a:lnTo>
                      <a:pt x="736" y="138"/>
                    </a:lnTo>
                    <a:lnTo>
                      <a:pt x="738" y="137"/>
                    </a:lnTo>
                    <a:lnTo>
                      <a:pt x="740" y="135"/>
                    </a:lnTo>
                    <a:lnTo>
                      <a:pt x="748" y="125"/>
                    </a:lnTo>
                    <a:lnTo>
                      <a:pt x="766" y="118"/>
                    </a:lnTo>
                    <a:lnTo>
                      <a:pt x="771" y="111"/>
                    </a:lnTo>
                    <a:lnTo>
                      <a:pt x="774" y="105"/>
                    </a:lnTo>
                    <a:lnTo>
                      <a:pt x="776" y="102"/>
                    </a:lnTo>
                    <a:lnTo>
                      <a:pt x="781" y="101"/>
                    </a:lnTo>
                    <a:lnTo>
                      <a:pt x="784" y="99"/>
                    </a:lnTo>
                    <a:lnTo>
                      <a:pt x="817" y="98"/>
                    </a:lnTo>
                    <a:lnTo>
                      <a:pt x="823" y="96"/>
                    </a:lnTo>
                    <a:lnTo>
                      <a:pt x="825" y="93"/>
                    </a:lnTo>
                    <a:lnTo>
                      <a:pt x="830" y="90"/>
                    </a:lnTo>
                    <a:lnTo>
                      <a:pt x="858" y="66"/>
                    </a:lnTo>
                    <a:lnTo>
                      <a:pt x="860" y="66"/>
                    </a:lnTo>
                    <a:lnTo>
                      <a:pt x="867" y="63"/>
                    </a:lnTo>
                    <a:lnTo>
                      <a:pt x="873" y="62"/>
                    </a:lnTo>
                    <a:lnTo>
                      <a:pt x="887" y="38"/>
                    </a:lnTo>
                    <a:lnTo>
                      <a:pt x="891" y="29"/>
                    </a:lnTo>
                    <a:lnTo>
                      <a:pt x="898" y="19"/>
                    </a:lnTo>
                    <a:lnTo>
                      <a:pt x="904" y="26"/>
                    </a:lnTo>
                    <a:lnTo>
                      <a:pt x="908" y="36"/>
                    </a:lnTo>
                    <a:lnTo>
                      <a:pt x="908" y="40"/>
                    </a:lnTo>
                    <a:lnTo>
                      <a:pt x="904" y="50"/>
                    </a:lnTo>
                    <a:lnTo>
                      <a:pt x="904" y="54"/>
                    </a:lnTo>
                    <a:lnTo>
                      <a:pt x="907" y="62"/>
                    </a:lnTo>
                    <a:lnTo>
                      <a:pt x="913" y="66"/>
                    </a:lnTo>
                    <a:lnTo>
                      <a:pt x="919" y="69"/>
                    </a:lnTo>
                    <a:lnTo>
                      <a:pt x="923" y="70"/>
                    </a:lnTo>
                    <a:lnTo>
                      <a:pt x="926" y="72"/>
                    </a:lnTo>
                    <a:lnTo>
                      <a:pt x="932" y="72"/>
                    </a:lnTo>
                    <a:lnTo>
                      <a:pt x="942" y="73"/>
                    </a:lnTo>
                    <a:lnTo>
                      <a:pt x="947" y="76"/>
                    </a:lnTo>
                    <a:lnTo>
                      <a:pt x="943" y="85"/>
                    </a:lnTo>
                    <a:lnTo>
                      <a:pt x="932" y="99"/>
                    </a:lnTo>
                    <a:lnTo>
                      <a:pt x="907" y="138"/>
                    </a:lnTo>
                    <a:lnTo>
                      <a:pt x="907" y="142"/>
                    </a:lnTo>
                    <a:lnTo>
                      <a:pt x="906" y="147"/>
                    </a:lnTo>
                    <a:lnTo>
                      <a:pt x="901" y="155"/>
                    </a:lnTo>
                    <a:lnTo>
                      <a:pt x="874" y="174"/>
                    </a:lnTo>
                    <a:lnTo>
                      <a:pt x="868" y="183"/>
                    </a:lnTo>
                    <a:lnTo>
                      <a:pt x="868" y="190"/>
                    </a:lnTo>
                    <a:lnTo>
                      <a:pt x="884" y="197"/>
                    </a:lnTo>
                    <a:lnTo>
                      <a:pt x="888" y="200"/>
                    </a:lnTo>
                    <a:lnTo>
                      <a:pt x="896" y="204"/>
                    </a:lnTo>
                    <a:lnTo>
                      <a:pt x="900" y="207"/>
                    </a:lnTo>
                    <a:lnTo>
                      <a:pt x="911" y="191"/>
                    </a:lnTo>
                    <a:lnTo>
                      <a:pt x="929" y="178"/>
                    </a:lnTo>
                    <a:lnTo>
                      <a:pt x="946" y="162"/>
                    </a:lnTo>
                    <a:lnTo>
                      <a:pt x="982" y="138"/>
                    </a:lnTo>
                    <a:lnTo>
                      <a:pt x="985" y="137"/>
                    </a:lnTo>
                    <a:lnTo>
                      <a:pt x="989" y="137"/>
                    </a:lnTo>
                    <a:lnTo>
                      <a:pt x="995" y="134"/>
                    </a:lnTo>
                    <a:lnTo>
                      <a:pt x="1009" y="132"/>
                    </a:lnTo>
                    <a:lnTo>
                      <a:pt x="1011" y="132"/>
                    </a:lnTo>
                    <a:lnTo>
                      <a:pt x="1014" y="134"/>
                    </a:lnTo>
                    <a:lnTo>
                      <a:pt x="1016" y="137"/>
                    </a:lnTo>
                    <a:lnTo>
                      <a:pt x="1015" y="144"/>
                    </a:lnTo>
                    <a:lnTo>
                      <a:pt x="1005" y="148"/>
                    </a:lnTo>
                    <a:lnTo>
                      <a:pt x="999" y="152"/>
                    </a:lnTo>
                    <a:lnTo>
                      <a:pt x="995" y="157"/>
                    </a:lnTo>
                    <a:lnTo>
                      <a:pt x="995" y="158"/>
                    </a:lnTo>
                    <a:lnTo>
                      <a:pt x="996" y="165"/>
                    </a:lnTo>
                    <a:lnTo>
                      <a:pt x="998" y="168"/>
                    </a:lnTo>
                    <a:lnTo>
                      <a:pt x="1001" y="175"/>
                    </a:lnTo>
                    <a:lnTo>
                      <a:pt x="1004" y="178"/>
                    </a:lnTo>
                    <a:lnTo>
                      <a:pt x="1005" y="181"/>
                    </a:lnTo>
                    <a:lnTo>
                      <a:pt x="1008" y="206"/>
                    </a:lnTo>
                    <a:lnTo>
                      <a:pt x="1008" y="210"/>
                    </a:lnTo>
                    <a:lnTo>
                      <a:pt x="1011" y="213"/>
                    </a:lnTo>
                    <a:lnTo>
                      <a:pt x="1025" y="223"/>
                    </a:lnTo>
                    <a:lnTo>
                      <a:pt x="1029" y="224"/>
                    </a:lnTo>
                    <a:lnTo>
                      <a:pt x="1031" y="224"/>
                    </a:lnTo>
                    <a:lnTo>
                      <a:pt x="1038" y="234"/>
                    </a:lnTo>
                    <a:lnTo>
                      <a:pt x="1055" y="269"/>
                    </a:lnTo>
                    <a:lnTo>
                      <a:pt x="1060" y="273"/>
                    </a:lnTo>
                    <a:lnTo>
                      <a:pt x="1063" y="283"/>
                    </a:lnTo>
                    <a:lnTo>
                      <a:pt x="1063" y="290"/>
                    </a:lnTo>
                    <a:lnTo>
                      <a:pt x="1058" y="305"/>
                    </a:lnTo>
                    <a:lnTo>
                      <a:pt x="1061" y="313"/>
                    </a:lnTo>
                    <a:lnTo>
                      <a:pt x="1070" y="312"/>
                    </a:lnTo>
                    <a:lnTo>
                      <a:pt x="1077" y="299"/>
                    </a:lnTo>
                    <a:lnTo>
                      <a:pt x="1097" y="273"/>
                    </a:lnTo>
                    <a:lnTo>
                      <a:pt x="1097" y="268"/>
                    </a:lnTo>
                    <a:lnTo>
                      <a:pt x="1095" y="249"/>
                    </a:lnTo>
                    <a:lnTo>
                      <a:pt x="1095" y="239"/>
                    </a:lnTo>
                    <a:lnTo>
                      <a:pt x="1097" y="233"/>
                    </a:lnTo>
                    <a:lnTo>
                      <a:pt x="1107" y="239"/>
                    </a:lnTo>
                    <a:lnTo>
                      <a:pt x="1110" y="242"/>
                    </a:lnTo>
                    <a:lnTo>
                      <a:pt x="1111" y="247"/>
                    </a:lnTo>
                    <a:lnTo>
                      <a:pt x="1113" y="249"/>
                    </a:lnTo>
                    <a:lnTo>
                      <a:pt x="1113" y="255"/>
                    </a:lnTo>
                    <a:lnTo>
                      <a:pt x="1101" y="287"/>
                    </a:lnTo>
                    <a:lnTo>
                      <a:pt x="1102" y="297"/>
                    </a:lnTo>
                    <a:lnTo>
                      <a:pt x="1104" y="305"/>
                    </a:lnTo>
                    <a:lnTo>
                      <a:pt x="1107" y="312"/>
                    </a:lnTo>
                    <a:lnTo>
                      <a:pt x="1110" y="315"/>
                    </a:lnTo>
                    <a:lnTo>
                      <a:pt x="1113" y="316"/>
                    </a:lnTo>
                    <a:lnTo>
                      <a:pt x="1120" y="316"/>
                    </a:lnTo>
                    <a:lnTo>
                      <a:pt x="1124" y="315"/>
                    </a:lnTo>
                    <a:lnTo>
                      <a:pt x="1136" y="310"/>
                    </a:lnTo>
                    <a:lnTo>
                      <a:pt x="1140" y="305"/>
                    </a:lnTo>
                    <a:lnTo>
                      <a:pt x="1144" y="294"/>
                    </a:lnTo>
                    <a:lnTo>
                      <a:pt x="1141" y="278"/>
                    </a:lnTo>
                    <a:lnTo>
                      <a:pt x="1141" y="275"/>
                    </a:lnTo>
                    <a:lnTo>
                      <a:pt x="1134" y="266"/>
                    </a:lnTo>
                    <a:lnTo>
                      <a:pt x="1138" y="247"/>
                    </a:lnTo>
                    <a:lnTo>
                      <a:pt x="1149" y="240"/>
                    </a:lnTo>
                    <a:lnTo>
                      <a:pt x="1164" y="226"/>
                    </a:lnTo>
                    <a:lnTo>
                      <a:pt x="1164" y="220"/>
                    </a:lnTo>
                    <a:lnTo>
                      <a:pt x="1169" y="214"/>
                    </a:lnTo>
                    <a:lnTo>
                      <a:pt x="1170" y="213"/>
                    </a:lnTo>
                    <a:lnTo>
                      <a:pt x="1172" y="213"/>
                    </a:lnTo>
                    <a:lnTo>
                      <a:pt x="1179" y="210"/>
                    </a:lnTo>
                    <a:lnTo>
                      <a:pt x="1185" y="217"/>
                    </a:lnTo>
                    <a:lnTo>
                      <a:pt x="1183" y="220"/>
                    </a:lnTo>
                    <a:lnTo>
                      <a:pt x="1182" y="224"/>
                    </a:lnTo>
                    <a:lnTo>
                      <a:pt x="1189" y="236"/>
                    </a:lnTo>
                    <a:lnTo>
                      <a:pt x="1199" y="246"/>
                    </a:lnTo>
                    <a:lnTo>
                      <a:pt x="1200" y="249"/>
                    </a:lnTo>
                    <a:lnTo>
                      <a:pt x="1208" y="252"/>
                    </a:lnTo>
                    <a:lnTo>
                      <a:pt x="1212" y="250"/>
                    </a:lnTo>
                    <a:lnTo>
                      <a:pt x="1212" y="243"/>
                    </a:lnTo>
                    <a:lnTo>
                      <a:pt x="1200" y="236"/>
                    </a:lnTo>
                    <a:lnTo>
                      <a:pt x="1193" y="230"/>
                    </a:lnTo>
                    <a:lnTo>
                      <a:pt x="1192" y="229"/>
                    </a:lnTo>
                    <a:lnTo>
                      <a:pt x="1190" y="226"/>
                    </a:lnTo>
                    <a:lnTo>
                      <a:pt x="1190" y="198"/>
                    </a:lnTo>
                    <a:lnTo>
                      <a:pt x="1187" y="196"/>
                    </a:lnTo>
                    <a:lnTo>
                      <a:pt x="1182" y="194"/>
                    </a:lnTo>
                    <a:lnTo>
                      <a:pt x="1174" y="193"/>
                    </a:lnTo>
                    <a:lnTo>
                      <a:pt x="1172" y="191"/>
                    </a:lnTo>
                    <a:lnTo>
                      <a:pt x="1170" y="191"/>
                    </a:lnTo>
                    <a:lnTo>
                      <a:pt x="1170" y="184"/>
                    </a:lnTo>
                    <a:lnTo>
                      <a:pt x="1172" y="175"/>
                    </a:lnTo>
                    <a:lnTo>
                      <a:pt x="1174" y="174"/>
                    </a:lnTo>
                    <a:lnTo>
                      <a:pt x="1189" y="175"/>
                    </a:lnTo>
                    <a:lnTo>
                      <a:pt x="1210" y="172"/>
                    </a:lnTo>
                    <a:lnTo>
                      <a:pt x="1229" y="165"/>
                    </a:lnTo>
                    <a:lnTo>
                      <a:pt x="1264" y="180"/>
                    </a:lnTo>
                    <a:lnTo>
                      <a:pt x="1274" y="180"/>
                    </a:lnTo>
                    <a:lnTo>
                      <a:pt x="1287" y="175"/>
                    </a:lnTo>
                    <a:lnTo>
                      <a:pt x="1321" y="167"/>
                    </a:lnTo>
                    <a:lnTo>
                      <a:pt x="1331" y="174"/>
                    </a:lnTo>
                    <a:lnTo>
                      <a:pt x="1337" y="183"/>
                    </a:lnTo>
                    <a:lnTo>
                      <a:pt x="1337" y="184"/>
                    </a:lnTo>
                    <a:lnTo>
                      <a:pt x="1338" y="185"/>
                    </a:lnTo>
                    <a:lnTo>
                      <a:pt x="1332" y="196"/>
                    </a:lnTo>
                    <a:lnTo>
                      <a:pt x="1331" y="200"/>
                    </a:lnTo>
                    <a:lnTo>
                      <a:pt x="1331" y="201"/>
                    </a:lnTo>
                    <a:lnTo>
                      <a:pt x="1332" y="204"/>
                    </a:lnTo>
                    <a:lnTo>
                      <a:pt x="1338" y="209"/>
                    </a:lnTo>
                    <a:lnTo>
                      <a:pt x="1344" y="209"/>
                    </a:lnTo>
                    <a:lnTo>
                      <a:pt x="1350" y="207"/>
                    </a:lnTo>
                    <a:lnTo>
                      <a:pt x="1354" y="207"/>
                    </a:lnTo>
                    <a:lnTo>
                      <a:pt x="1361" y="206"/>
                    </a:lnTo>
                    <a:lnTo>
                      <a:pt x="1366" y="206"/>
                    </a:lnTo>
                    <a:lnTo>
                      <a:pt x="1368" y="207"/>
                    </a:lnTo>
                    <a:lnTo>
                      <a:pt x="1371" y="210"/>
                    </a:lnTo>
                    <a:lnTo>
                      <a:pt x="1371" y="226"/>
                    </a:lnTo>
                    <a:lnTo>
                      <a:pt x="1368" y="233"/>
                    </a:lnTo>
                    <a:lnTo>
                      <a:pt x="1364" y="247"/>
                    </a:lnTo>
                    <a:lnTo>
                      <a:pt x="1368" y="260"/>
                    </a:lnTo>
                    <a:lnTo>
                      <a:pt x="1378" y="270"/>
                    </a:lnTo>
                    <a:lnTo>
                      <a:pt x="1384" y="279"/>
                    </a:lnTo>
                    <a:lnTo>
                      <a:pt x="1387" y="286"/>
                    </a:lnTo>
                    <a:lnTo>
                      <a:pt x="1389" y="294"/>
                    </a:lnTo>
                    <a:lnTo>
                      <a:pt x="1397" y="309"/>
                    </a:lnTo>
                    <a:lnTo>
                      <a:pt x="1410" y="307"/>
                    </a:lnTo>
                    <a:lnTo>
                      <a:pt x="1420" y="316"/>
                    </a:lnTo>
                    <a:lnTo>
                      <a:pt x="1422" y="320"/>
                    </a:lnTo>
                    <a:lnTo>
                      <a:pt x="1423" y="330"/>
                    </a:lnTo>
                    <a:lnTo>
                      <a:pt x="1413" y="332"/>
                    </a:lnTo>
                    <a:lnTo>
                      <a:pt x="1410" y="333"/>
                    </a:lnTo>
                    <a:lnTo>
                      <a:pt x="1409" y="333"/>
                    </a:lnTo>
                    <a:lnTo>
                      <a:pt x="1399" y="345"/>
                    </a:lnTo>
                    <a:lnTo>
                      <a:pt x="1404" y="355"/>
                    </a:lnTo>
                    <a:lnTo>
                      <a:pt x="1412" y="366"/>
                    </a:lnTo>
                    <a:lnTo>
                      <a:pt x="1427" y="394"/>
                    </a:lnTo>
                    <a:lnTo>
                      <a:pt x="1435" y="415"/>
                    </a:lnTo>
                    <a:lnTo>
                      <a:pt x="1446" y="417"/>
                    </a:lnTo>
                    <a:lnTo>
                      <a:pt x="1452" y="427"/>
                    </a:lnTo>
                    <a:lnTo>
                      <a:pt x="1453" y="433"/>
                    </a:lnTo>
                    <a:lnTo>
                      <a:pt x="1453" y="444"/>
                    </a:lnTo>
                    <a:lnTo>
                      <a:pt x="1452" y="446"/>
                    </a:lnTo>
                    <a:lnTo>
                      <a:pt x="1430" y="469"/>
                    </a:lnTo>
                    <a:lnTo>
                      <a:pt x="1427" y="487"/>
                    </a:lnTo>
                    <a:lnTo>
                      <a:pt x="1427" y="506"/>
                    </a:lnTo>
                    <a:lnTo>
                      <a:pt x="1432" y="526"/>
                    </a:lnTo>
                    <a:lnTo>
                      <a:pt x="1432" y="529"/>
                    </a:lnTo>
                    <a:lnTo>
                      <a:pt x="1429" y="532"/>
                    </a:lnTo>
                    <a:lnTo>
                      <a:pt x="1426" y="533"/>
                    </a:lnTo>
                    <a:lnTo>
                      <a:pt x="1419" y="532"/>
                    </a:lnTo>
                    <a:lnTo>
                      <a:pt x="1413" y="534"/>
                    </a:lnTo>
                    <a:lnTo>
                      <a:pt x="1410" y="536"/>
                    </a:lnTo>
                    <a:lnTo>
                      <a:pt x="1402" y="543"/>
                    </a:lnTo>
                    <a:lnTo>
                      <a:pt x="1402" y="549"/>
                    </a:lnTo>
                    <a:lnTo>
                      <a:pt x="1409" y="549"/>
                    </a:lnTo>
                    <a:lnTo>
                      <a:pt x="1413" y="546"/>
                    </a:lnTo>
                    <a:lnTo>
                      <a:pt x="1433" y="534"/>
                    </a:lnTo>
                    <a:lnTo>
                      <a:pt x="1435" y="532"/>
                    </a:lnTo>
                    <a:lnTo>
                      <a:pt x="1436" y="526"/>
                    </a:lnTo>
                    <a:lnTo>
                      <a:pt x="1435" y="506"/>
                    </a:lnTo>
                    <a:lnTo>
                      <a:pt x="1436" y="503"/>
                    </a:lnTo>
                    <a:lnTo>
                      <a:pt x="1439" y="500"/>
                    </a:lnTo>
                    <a:lnTo>
                      <a:pt x="1442" y="499"/>
                    </a:lnTo>
                    <a:lnTo>
                      <a:pt x="1446" y="499"/>
                    </a:lnTo>
                    <a:lnTo>
                      <a:pt x="1456" y="473"/>
                    </a:lnTo>
                    <a:lnTo>
                      <a:pt x="1465" y="464"/>
                    </a:lnTo>
                    <a:lnTo>
                      <a:pt x="1471" y="464"/>
                    </a:lnTo>
                    <a:lnTo>
                      <a:pt x="1474" y="466"/>
                    </a:lnTo>
                    <a:lnTo>
                      <a:pt x="1478" y="470"/>
                    </a:lnTo>
                    <a:lnTo>
                      <a:pt x="1478" y="472"/>
                    </a:lnTo>
                    <a:lnTo>
                      <a:pt x="1481" y="480"/>
                    </a:lnTo>
                    <a:lnTo>
                      <a:pt x="1485" y="487"/>
                    </a:lnTo>
                    <a:lnTo>
                      <a:pt x="1489" y="489"/>
                    </a:lnTo>
                    <a:lnTo>
                      <a:pt x="1495" y="489"/>
                    </a:lnTo>
                    <a:lnTo>
                      <a:pt x="1499" y="487"/>
                    </a:lnTo>
                    <a:lnTo>
                      <a:pt x="1501" y="485"/>
                    </a:lnTo>
                    <a:lnTo>
                      <a:pt x="1501" y="483"/>
                    </a:lnTo>
                    <a:lnTo>
                      <a:pt x="1492" y="479"/>
                    </a:lnTo>
                    <a:lnTo>
                      <a:pt x="1484" y="472"/>
                    </a:lnTo>
                    <a:lnTo>
                      <a:pt x="1489" y="463"/>
                    </a:lnTo>
                    <a:lnTo>
                      <a:pt x="1489" y="462"/>
                    </a:lnTo>
                    <a:lnTo>
                      <a:pt x="1492" y="443"/>
                    </a:lnTo>
                    <a:lnTo>
                      <a:pt x="1484" y="438"/>
                    </a:lnTo>
                    <a:lnTo>
                      <a:pt x="1474" y="441"/>
                    </a:lnTo>
                    <a:lnTo>
                      <a:pt x="1461" y="440"/>
                    </a:lnTo>
                    <a:lnTo>
                      <a:pt x="1459" y="438"/>
                    </a:lnTo>
                    <a:lnTo>
                      <a:pt x="1459" y="434"/>
                    </a:lnTo>
                    <a:lnTo>
                      <a:pt x="1468" y="420"/>
                    </a:lnTo>
                    <a:lnTo>
                      <a:pt x="1469" y="417"/>
                    </a:lnTo>
                    <a:lnTo>
                      <a:pt x="1475" y="408"/>
                    </a:lnTo>
                    <a:lnTo>
                      <a:pt x="1475" y="407"/>
                    </a:lnTo>
                    <a:lnTo>
                      <a:pt x="1472" y="391"/>
                    </a:lnTo>
                    <a:lnTo>
                      <a:pt x="1449" y="351"/>
                    </a:lnTo>
                    <a:lnTo>
                      <a:pt x="1449" y="348"/>
                    </a:lnTo>
                    <a:lnTo>
                      <a:pt x="1442" y="332"/>
                    </a:lnTo>
                    <a:lnTo>
                      <a:pt x="1438" y="319"/>
                    </a:lnTo>
                    <a:lnTo>
                      <a:pt x="1438" y="316"/>
                    </a:lnTo>
                    <a:lnTo>
                      <a:pt x="1439" y="315"/>
                    </a:lnTo>
                    <a:lnTo>
                      <a:pt x="1446" y="313"/>
                    </a:lnTo>
                    <a:lnTo>
                      <a:pt x="1462" y="322"/>
                    </a:lnTo>
                    <a:lnTo>
                      <a:pt x="1478" y="339"/>
                    </a:lnTo>
                    <a:lnTo>
                      <a:pt x="1482" y="341"/>
                    </a:lnTo>
                    <a:lnTo>
                      <a:pt x="1489" y="341"/>
                    </a:lnTo>
                    <a:lnTo>
                      <a:pt x="1489" y="339"/>
                    </a:lnTo>
                    <a:lnTo>
                      <a:pt x="1491" y="336"/>
                    </a:lnTo>
                    <a:lnTo>
                      <a:pt x="1491" y="332"/>
                    </a:lnTo>
                    <a:lnTo>
                      <a:pt x="1489" y="332"/>
                    </a:lnTo>
                    <a:lnTo>
                      <a:pt x="1472" y="316"/>
                    </a:lnTo>
                    <a:lnTo>
                      <a:pt x="1462" y="297"/>
                    </a:lnTo>
                    <a:lnTo>
                      <a:pt x="1455" y="296"/>
                    </a:lnTo>
                    <a:lnTo>
                      <a:pt x="1442" y="292"/>
                    </a:lnTo>
                    <a:lnTo>
                      <a:pt x="1436" y="293"/>
                    </a:lnTo>
                    <a:lnTo>
                      <a:pt x="1429" y="293"/>
                    </a:lnTo>
                    <a:lnTo>
                      <a:pt x="1416" y="287"/>
                    </a:lnTo>
                    <a:lnTo>
                      <a:pt x="1416" y="286"/>
                    </a:lnTo>
                    <a:lnTo>
                      <a:pt x="1404" y="276"/>
                    </a:lnTo>
                    <a:lnTo>
                      <a:pt x="1400" y="272"/>
                    </a:lnTo>
                    <a:lnTo>
                      <a:pt x="1399" y="263"/>
                    </a:lnTo>
                    <a:lnTo>
                      <a:pt x="1399" y="240"/>
                    </a:lnTo>
                    <a:lnTo>
                      <a:pt x="1397" y="237"/>
                    </a:lnTo>
                    <a:lnTo>
                      <a:pt x="1396" y="229"/>
                    </a:lnTo>
                    <a:lnTo>
                      <a:pt x="1396" y="219"/>
                    </a:lnTo>
                    <a:lnTo>
                      <a:pt x="1400" y="214"/>
                    </a:lnTo>
                    <a:lnTo>
                      <a:pt x="1400" y="206"/>
                    </a:lnTo>
                    <a:lnTo>
                      <a:pt x="1389" y="190"/>
                    </a:lnTo>
                    <a:lnTo>
                      <a:pt x="1377" y="185"/>
                    </a:lnTo>
                    <a:lnTo>
                      <a:pt x="1377" y="151"/>
                    </a:lnTo>
                    <a:lnTo>
                      <a:pt x="1380" y="145"/>
                    </a:lnTo>
                    <a:lnTo>
                      <a:pt x="1383" y="142"/>
                    </a:lnTo>
                    <a:lnTo>
                      <a:pt x="1400" y="142"/>
                    </a:lnTo>
                    <a:lnTo>
                      <a:pt x="1410" y="138"/>
                    </a:lnTo>
                    <a:lnTo>
                      <a:pt x="1415" y="137"/>
                    </a:lnTo>
                    <a:lnTo>
                      <a:pt x="1436" y="124"/>
                    </a:lnTo>
                    <a:lnTo>
                      <a:pt x="1448" y="113"/>
                    </a:lnTo>
                    <a:lnTo>
                      <a:pt x="1458" y="96"/>
                    </a:lnTo>
                    <a:lnTo>
                      <a:pt x="1459" y="93"/>
                    </a:lnTo>
                    <a:lnTo>
                      <a:pt x="1459" y="90"/>
                    </a:lnTo>
                    <a:lnTo>
                      <a:pt x="1461" y="89"/>
                    </a:lnTo>
                    <a:lnTo>
                      <a:pt x="1461" y="86"/>
                    </a:lnTo>
                    <a:lnTo>
                      <a:pt x="1459" y="83"/>
                    </a:lnTo>
                    <a:lnTo>
                      <a:pt x="1458" y="76"/>
                    </a:lnTo>
                    <a:lnTo>
                      <a:pt x="1458" y="72"/>
                    </a:lnTo>
                    <a:lnTo>
                      <a:pt x="1459" y="7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6" name="Freeform 149">
                <a:extLst>
                  <a:ext uri="{FF2B5EF4-FFF2-40B4-BE49-F238E27FC236}">
                    <a16:creationId xmlns:a16="http://schemas.microsoft.com/office/drawing/2014/main" id="{5387801E-03D0-46A9-8F24-0AD182AC4D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204" y="1629"/>
                <a:ext cx="769" cy="325"/>
              </a:xfrm>
              <a:custGeom>
                <a:avLst/>
                <a:gdLst>
                  <a:gd name="T0" fmla="*/ 5071 w 5377"/>
                  <a:gd name="T1" fmla="*/ 1268 h 2277"/>
                  <a:gd name="T2" fmla="*/ 4981 w 5377"/>
                  <a:gd name="T3" fmla="*/ 1366 h 2277"/>
                  <a:gd name="T4" fmla="*/ 4864 w 5377"/>
                  <a:gd name="T5" fmla="*/ 1412 h 2277"/>
                  <a:gd name="T6" fmla="*/ 4657 w 5377"/>
                  <a:gd name="T7" fmla="*/ 1293 h 2277"/>
                  <a:gd name="T8" fmla="*/ 4488 w 5377"/>
                  <a:gd name="T9" fmla="*/ 1254 h 2277"/>
                  <a:gd name="T10" fmla="*/ 4521 w 5377"/>
                  <a:gd name="T11" fmla="*/ 1110 h 2277"/>
                  <a:gd name="T12" fmla="*/ 4479 w 5377"/>
                  <a:gd name="T13" fmla="*/ 1011 h 2277"/>
                  <a:gd name="T14" fmla="*/ 4626 w 5377"/>
                  <a:gd name="T15" fmla="*/ 905 h 2277"/>
                  <a:gd name="T16" fmla="*/ 4562 w 5377"/>
                  <a:gd name="T17" fmla="*/ 819 h 2277"/>
                  <a:gd name="T18" fmla="*/ 4608 w 5377"/>
                  <a:gd name="T19" fmla="*/ 747 h 2277"/>
                  <a:gd name="T20" fmla="*/ 4689 w 5377"/>
                  <a:gd name="T21" fmla="*/ 741 h 2277"/>
                  <a:gd name="T22" fmla="*/ 4475 w 5377"/>
                  <a:gd name="T23" fmla="*/ 680 h 2277"/>
                  <a:gd name="T24" fmla="*/ 4337 w 5377"/>
                  <a:gd name="T25" fmla="*/ 675 h 2277"/>
                  <a:gd name="T26" fmla="*/ 4153 w 5377"/>
                  <a:gd name="T27" fmla="*/ 682 h 2277"/>
                  <a:gd name="T28" fmla="*/ 3963 w 5377"/>
                  <a:gd name="T29" fmla="*/ 673 h 2277"/>
                  <a:gd name="T30" fmla="*/ 3855 w 5377"/>
                  <a:gd name="T31" fmla="*/ 544 h 2277"/>
                  <a:gd name="T32" fmla="*/ 4026 w 5377"/>
                  <a:gd name="T33" fmla="*/ 557 h 2277"/>
                  <a:gd name="T34" fmla="*/ 4060 w 5377"/>
                  <a:gd name="T35" fmla="*/ 564 h 2277"/>
                  <a:gd name="T36" fmla="*/ 4206 w 5377"/>
                  <a:gd name="T37" fmla="*/ 478 h 2277"/>
                  <a:gd name="T38" fmla="*/ 4156 w 5377"/>
                  <a:gd name="T39" fmla="*/ 393 h 2277"/>
                  <a:gd name="T40" fmla="*/ 4105 w 5377"/>
                  <a:gd name="T41" fmla="*/ 370 h 2277"/>
                  <a:gd name="T42" fmla="*/ 3969 w 5377"/>
                  <a:gd name="T43" fmla="*/ 420 h 2277"/>
                  <a:gd name="T44" fmla="*/ 3872 w 5377"/>
                  <a:gd name="T45" fmla="*/ 438 h 2277"/>
                  <a:gd name="T46" fmla="*/ 3837 w 5377"/>
                  <a:gd name="T47" fmla="*/ 442 h 2277"/>
                  <a:gd name="T48" fmla="*/ 3824 w 5377"/>
                  <a:gd name="T49" fmla="*/ 336 h 2277"/>
                  <a:gd name="T50" fmla="*/ 3794 w 5377"/>
                  <a:gd name="T51" fmla="*/ 414 h 2277"/>
                  <a:gd name="T52" fmla="*/ 3769 w 5377"/>
                  <a:gd name="T53" fmla="*/ 478 h 2277"/>
                  <a:gd name="T54" fmla="*/ 3687 w 5377"/>
                  <a:gd name="T55" fmla="*/ 422 h 2277"/>
                  <a:gd name="T56" fmla="*/ 3595 w 5377"/>
                  <a:gd name="T57" fmla="*/ 466 h 2277"/>
                  <a:gd name="T58" fmla="*/ 3494 w 5377"/>
                  <a:gd name="T59" fmla="*/ 581 h 2277"/>
                  <a:gd name="T60" fmla="*/ 3559 w 5377"/>
                  <a:gd name="T61" fmla="*/ 719 h 2277"/>
                  <a:gd name="T62" fmla="*/ 3450 w 5377"/>
                  <a:gd name="T63" fmla="*/ 629 h 2277"/>
                  <a:gd name="T64" fmla="*/ 3438 w 5377"/>
                  <a:gd name="T65" fmla="*/ 346 h 2277"/>
                  <a:gd name="T66" fmla="*/ 3519 w 5377"/>
                  <a:gd name="T67" fmla="*/ 130 h 2277"/>
                  <a:gd name="T68" fmla="*/ 3507 w 5377"/>
                  <a:gd name="T69" fmla="*/ 93 h 2277"/>
                  <a:gd name="T70" fmla="*/ 3569 w 5377"/>
                  <a:gd name="T71" fmla="*/ 74 h 2277"/>
                  <a:gd name="T72" fmla="*/ 3499 w 5377"/>
                  <a:gd name="T73" fmla="*/ 51 h 2277"/>
                  <a:gd name="T74" fmla="*/ 3447 w 5377"/>
                  <a:gd name="T75" fmla="*/ 34 h 2277"/>
                  <a:gd name="T76" fmla="*/ 3460 w 5377"/>
                  <a:gd name="T77" fmla="*/ 119 h 2277"/>
                  <a:gd name="T78" fmla="*/ 3391 w 5377"/>
                  <a:gd name="T79" fmla="*/ 124 h 2277"/>
                  <a:gd name="T80" fmla="*/ 3378 w 5377"/>
                  <a:gd name="T81" fmla="*/ 245 h 2277"/>
                  <a:gd name="T82" fmla="*/ 3140 w 5377"/>
                  <a:gd name="T83" fmla="*/ 117 h 2277"/>
                  <a:gd name="T84" fmla="*/ 3253 w 5377"/>
                  <a:gd name="T85" fmla="*/ 107 h 2277"/>
                  <a:gd name="T86" fmla="*/ 3141 w 5377"/>
                  <a:gd name="T87" fmla="*/ 77 h 2277"/>
                  <a:gd name="T88" fmla="*/ 3220 w 5377"/>
                  <a:gd name="T89" fmla="*/ 0 h 2277"/>
                  <a:gd name="T90" fmla="*/ 2987 w 5377"/>
                  <a:gd name="T91" fmla="*/ 100 h 2277"/>
                  <a:gd name="T92" fmla="*/ 5022 w 5377"/>
                  <a:gd name="T93" fmla="*/ 2188 h 2277"/>
                  <a:gd name="T94" fmla="*/ 4815 w 5377"/>
                  <a:gd name="T95" fmla="*/ 2026 h 2277"/>
                  <a:gd name="T96" fmla="*/ 4915 w 5377"/>
                  <a:gd name="T97" fmla="*/ 1955 h 2277"/>
                  <a:gd name="T98" fmla="*/ 4936 w 5377"/>
                  <a:gd name="T99" fmla="*/ 2039 h 2277"/>
                  <a:gd name="T100" fmla="*/ 5066 w 5377"/>
                  <a:gd name="T101" fmla="*/ 2277 h 2277"/>
                  <a:gd name="T102" fmla="*/ 5377 w 5377"/>
                  <a:gd name="T103" fmla="*/ 1966 h 2277"/>
                  <a:gd name="T104" fmla="*/ 5037 w 5377"/>
                  <a:gd name="T105" fmla="*/ 1708 h 2277"/>
                  <a:gd name="T106" fmla="*/ 5000 w 5377"/>
                  <a:gd name="T107" fmla="*/ 1622 h 2277"/>
                  <a:gd name="T108" fmla="*/ 5123 w 5377"/>
                  <a:gd name="T109" fmla="*/ 1340 h 2277"/>
                  <a:gd name="T110" fmla="*/ 5356 w 5377"/>
                  <a:gd name="T111" fmla="*/ 1238 h 2277"/>
                  <a:gd name="T112" fmla="*/ 2945 w 5377"/>
                  <a:gd name="T113" fmla="*/ 288 h 2277"/>
                  <a:gd name="T114" fmla="*/ 3023 w 5377"/>
                  <a:gd name="T115" fmla="*/ 261 h 2277"/>
                  <a:gd name="T116" fmla="*/ 3481 w 5377"/>
                  <a:gd name="T117" fmla="*/ 1093 h 2277"/>
                  <a:gd name="T118" fmla="*/ 3489 w 5377"/>
                  <a:gd name="T119" fmla="*/ 1184 h 2277"/>
                  <a:gd name="T120" fmla="*/ 3260 w 5377"/>
                  <a:gd name="T121" fmla="*/ 1113 h 2277"/>
                  <a:gd name="T122" fmla="*/ 3269 w 5377"/>
                  <a:gd name="T123" fmla="*/ 909 h 2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377" h="2277">
                    <a:moveTo>
                      <a:pt x="5330" y="1237"/>
                    </a:moveTo>
                    <a:lnTo>
                      <a:pt x="5321" y="1237"/>
                    </a:lnTo>
                    <a:lnTo>
                      <a:pt x="5305" y="1240"/>
                    </a:lnTo>
                    <a:lnTo>
                      <a:pt x="5281" y="1256"/>
                    </a:lnTo>
                    <a:lnTo>
                      <a:pt x="5279" y="1257"/>
                    </a:lnTo>
                    <a:lnTo>
                      <a:pt x="5277" y="1257"/>
                    </a:lnTo>
                    <a:lnTo>
                      <a:pt x="5268" y="1260"/>
                    </a:lnTo>
                    <a:lnTo>
                      <a:pt x="5258" y="1257"/>
                    </a:lnTo>
                    <a:lnTo>
                      <a:pt x="5212" y="1251"/>
                    </a:lnTo>
                    <a:lnTo>
                      <a:pt x="5202" y="1253"/>
                    </a:lnTo>
                    <a:lnTo>
                      <a:pt x="5183" y="1254"/>
                    </a:lnTo>
                    <a:lnTo>
                      <a:pt x="5140" y="1264"/>
                    </a:lnTo>
                    <a:lnTo>
                      <a:pt x="5129" y="1268"/>
                    </a:lnTo>
                    <a:lnTo>
                      <a:pt x="5104" y="1280"/>
                    </a:lnTo>
                    <a:lnTo>
                      <a:pt x="5101" y="1283"/>
                    </a:lnTo>
                    <a:lnTo>
                      <a:pt x="5088" y="1290"/>
                    </a:lnTo>
                    <a:lnTo>
                      <a:pt x="5081" y="1268"/>
                    </a:lnTo>
                    <a:lnTo>
                      <a:pt x="5075" y="1263"/>
                    </a:lnTo>
                    <a:lnTo>
                      <a:pt x="5073" y="1266"/>
                    </a:lnTo>
                    <a:lnTo>
                      <a:pt x="5071" y="1268"/>
                    </a:lnTo>
                    <a:lnTo>
                      <a:pt x="5071" y="1281"/>
                    </a:lnTo>
                    <a:lnTo>
                      <a:pt x="5070" y="1284"/>
                    </a:lnTo>
                    <a:lnTo>
                      <a:pt x="5067" y="1304"/>
                    </a:lnTo>
                    <a:lnTo>
                      <a:pt x="5047" y="1319"/>
                    </a:lnTo>
                    <a:lnTo>
                      <a:pt x="5029" y="1329"/>
                    </a:lnTo>
                    <a:lnTo>
                      <a:pt x="5026" y="1329"/>
                    </a:lnTo>
                    <a:lnTo>
                      <a:pt x="5025" y="1330"/>
                    </a:lnTo>
                    <a:lnTo>
                      <a:pt x="5021" y="1332"/>
                    </a:lnTo>
                    <a:lnTo>
                      <a:pt x="5019" y="1332"/>
                    </a:lnTo>
                    <a:lnTo>
                      <a:pt x="5008" y="1335"/>
                    </a:lnTo>
                    <a:lnTo>
                      <a:pt x="5004" y="1338"/>
                    </a:lnTo>
                    <a:lnTo>
                      <a:pt x="5001" y="1340"/>
                    </a:lnTo>
                    <a:lnTo>
                      <a:pt x="4997" y="1343"/>
                    </a:lnTo>
                    <a:lnTo>
                      <a:pt x="4995" y="1344"/>
                    </a:lnTo>
                    <a:lnTo>
                      <a:pt x="4995" y="1352"/>
                    </a:lnTo>
                    <a:lnTo>
                      <a:pt x="4997" y="1353"/>
                    </a:lnTo>
                    <a:lnTo>
                      <a:pt x="4994" y="1362"/>
                    </a:lnTo>
                    <a:lnTo>
                      <a:pt x="4992" y="1363"/>
                    </a:lnTo>
                    <a:lnTo>
                      <a:pt x="4988" y="1366"/>
                    </a:lnTo>
                    <a:lnTo>
                      <a:pt x="4981" y="1366"/>
                    </a:lnTo>
                    <a:lnTo>
                      <a:pt x="4975" y="1365"/>
                    </a:lnTo>
                    <a:lnTo>
                      <a:pt x="4952" y="1366"/>
                    </a:lnTo>
                    <a:lnTo>
                      <a:pt x="4949" y="1369"/>
                    </a:lnTo>
                    <a:lnTo>
                      <a:pt x="4948" y="1369"/>
                    </a:lnTo>
                    <a:lnTo>
                      <a:pt x="4943" y="1372"/>
                    </a:lnTo>
                    <a:lnTo>
                      <a:pt x="4929" y="1386"/>
                    </a:lnTo>
                    <a:lnTo>
                      <a:pt x="4929" y="1388"/>
                    </a:lnTo>
                    <a:lnTo>
                      <a:pt x="4928" y="1389"/>
                    </a:lnTo>
                    <a:lnTo>
                      <a:pt x="4923" y="1396"/>
                    </a:lnTo>
                    <a:lnTo>
                      <a:pt x="4917" y="1401"/>
                    </a:lnTo>
                    <a:lnTo>
                      <a:pt x="4916" y="1402"/>
                    </a:lnTo>
                    <a:lnTo>
                      <a:pt x="4916" y="1403"/>
                    </a:lnTo>
                    <a:lnTo>
                      <a:pt x="4903" y="1402"/>
                    </a:lnTo>
                    <a:lnTo>
                      <a:pt x="4886" y="1405"/>
                    </a:lnTo>
                    <a:lnTo>
                      <a:pt x="4877" y="1409"/>
                    </a:lnTo>
                    <a:lnTo>
                      <a:pt x="4874" y="1409"/>
                    </a:lnTo>
                    <a:lnTo>
                      <a:pt x="4873" y="1411"/>
                    </a:lnTo>
                    <a:lnTo>
                      <a:pt x="4870" y="1411"/>
                    </a:lnTo>
                    <a:lnTo>
                      <a:pt x="4869" y="1412"/>
                    </a:lnTo>
                    <a:lnTo>
                      <a:pt x="4864" y="1412"/>
                    </a:lnTo>
                    <a:lnTo>
                      <a:pt x="4858" y="1406"/>
                    </a:lnTo>
                    <a:lnTo>
                      <a:pt x="4856" y="1405"/>
                    </a:lnTo>
                    <a:lnTo>
                      <a:pt x="4844" y="1393"/>
                    </a:lnTo>
                    <a:lnTo>
                      <a:pt x="4835" y="1388"/>
                    </a:lnTo>
                    <a:lnTo>
                      <a:pt x="4809" y="1369"/>
                    </a:lnTo>
                    <a:lnTo>
                      <a:pt x="4802" y="1362"/>
                    </a:lnTo>
                    <a:lnTo>
                      <a:pt x="4794" y="1352"/>
                    </a:lnTo>
                    <a:lnTo>
                      <a:pt x="4791" y="1349"/>
                    </a:lnTo>
                    <a:lnTo>
                      <a:pt x="4792" y="1347"/>
                    </a:lnTo>
                    <a:lnTo>
                      <a:pt x="4794" y="1344"/>
                    </a:lnTo>
                    <a:lnTo>
                      <a:pt x="4794" y="1338"/>
                    </a:lnTo>
                    <a:lnTo>
                      <a:pt x="4783" y="1322"/>
                    </a:lnTo>
                    <a:lnTo>
                      <a:pt x="4780" y="1320"/>
                    </a:lnTo>
                    <a:lnTo>
                      <a:pt x="4774" y="1312"/>
                    </a:lnTo>
                    <a:lnTo>
                      <a:pt x="4768" y="1307"/>
                    </a:lnTo>
                    <a:lnTo>
                      <a:pt x="4748" y="1294"/>
                    </a:lnTo>
                    <a:lnTo>
                      <a:pt x="4713" y="1281"/>
                    </a:lnTo>
                    <a:lnTo>
                      <a:pt x="4696" y="1281"/>
                    </a:lnTo>
                    <a:lnTo>
                      <a:pt x="4676" y="1284"/>
                    </a:lnTo>
                    <a:lnTo>
                      <a:pt x="4657" y="1293"/>
                    </a:lnTo>
                    <a:lnTo>
                      <a:pt x="4654" y="1297"/>
                    </a:lnTo>
                    <a:lnTo>
                      <a:pt x="4651" y="1304"/>
                    </a:lnTo>
                    <a:lnTo>
                      <a:pt x="4654" y="1313"/>
                    </a:lnTo>
                    <a:lnTo>
                      <a:pt x="4657" y="1316"/>
                    </a:lnTo>
                    <a:lnTo>
                      <a:pt x="4660" y="1322"/>
                    </a:lnTo>
                    <a:lnTo>
                      <a:pt x="4664" y="1328"/>
                    </a:lnTo>
                    <a:lnTo>
                      <a:pt x="4664" y="1336"/>
                    </a:lnTo>
                    <a:lnTo>
                      <a:pt x="4663" y="1338"/>
                    </a:lnTo>
                    <a:lnTo>
                      <a:pt x="4657" y="1336"/>
                    </a:lnTo>
                    <a:lnTo>
                      <a:pt x="4611" y="1326"/>
                    </a:lnTo>
                    <a:lnTo>
                      <a:pt x="4610" y="1325"/>
                    </a:lnTo>
                    <a:lnTo>
                      <a:pt x="4605" y="1322"/>
                    </a:lnTo>
                    <a:lnTo>
                      <a:pt x="4600" y="1307"/>
                    </a:lnTo>
                    <a:lnTo>
                      <a:pt x="4594" y="1306"/>
                    </a:lnTo>
                    <a:lnTo>
                      <a:pt x="4588" y="1303"/>
                    </a:lnTo>
                    <a:lnTo>
                      <a:pt x="4578" y="1303"/>
                    </a:lnTo>
                    <a:lnTo>
                      <a:pt x="4572" y="1302"/>
                    </a:lnTo>
                    <a:lnTo>
                      <a:pt x="4545" y="1287"/>
                    </a:lnTo>
                    <a:lnTo>
                      <a:pt x="4532" y="1277"/>
                    </a:lnTo>
                    <a:lnTo>
                      <a:pt x="4488" y="1254"/>
                    </a:lnTo>
                    <a:lnTo>
                      <a:pt x="4478" y="1253"/>
                    </a:lnTo>
                    <a:lnTo>
                      <a:pt x="4476" y="1251"/>
                    </a:lnTo>
                    <a:lnTo>
                      <a:pt x="4449" y="1243"/>
                    </a:lnTo>
                    <a:lnTo>
                      <a:pt x="4447" y="1241"/>
                    </a:lnTo>
                    <a:lnTo>
                      <a:pt x="4446" y="1237"/>
                    </a:lnTo>
                    <a:lnTo>
                      <a:pt x="4446" y="1231"/>
                    </a:lnTo>
                    <a:lnTo>
                      <a:pt x="4450" y="1222"/>
                    </a:lnTo>
                    <a:lnTo>
                      <a:pt x="4453" y="1221"/>
                    </a:lnTo>
                    <a:lnTo>
                      <a:pt x="4458" y="1221"/>
                    </a:lnTo>
                    <a:lnTo>
                      <a:pt x="4494" y="1218"/>
                    </a:lnTo>
                    <a:lnTo>
                      <a:pt x="4501" y="1214"/>
                    </a:lnTo>
                    <a:lnTo>
                      <a:pt x="4502" y="1212"/>
                    </a:lnTo>
                    <a:lnTo>
                      <a:pt x="4512" y="1207"/>
                    </a:lnTo>
                    <a:lnTo>
                      <a:pt x="4527" y="1186"/>
                    </a:lnTo>
                    <a:lnTo>
                      <a:pt x="4531" y="1172"/>
                    </a:lnTo>
                    <a:lnTo>
                      <a:pt x="4531" y="1163"/>
                    </a:lnTo>
                    <a:lnTo>
                      <a:pt x="4525" y="1133"/>
                    </a:lnTo>
                    <a:lnTo>
                      <a:pt x="4525" y="1132"/>
                    </a:lnTo>
                    <a:lnTo>
                      <a:pt x="4524" y="1117"/>
                    </a:lnTo>
                    <a:lnTo>
                      <a:pt x="4521" y="1110"/>
                    </a:lnTo>
                    <a:lnTo>
                      <a:pt x="4518" y="1106"/>
                    </a:lnTo>
                    <a:lnTo>
                      <a:pt x="4517" y="1103"/>
                    </a:lnTo>
                    <a:lnTo>
                      <a:pt x="4512" y="1096"/>
                    </a:lnTo>
                    <a:lnTo>
                      <a:pt x="4504" y="1080"/>
                    </a:lnTo>
                    <a:lnTo>
                      <a:pt x="4504" y="1076"/>
                    </a:lnTo>
                    <a:lnTo>
                      <a:pt x="4502" y="1072"/>
                    </a:lnTo>
                    <a:lnTo>
                      <a:pt x="4498" y="1066"/>
                    </a:lnTo>
                    <a:lnTo>
                      <a:pt x="4486" y="1053"/>
                    </a:lnTo>
                    <a:lnTo>
                      <a:pt x="4481" y="1050"/>
                    </a:lnTo>
                    <a:lnTo>
                      <a:pt x="4479" y="1051"/>
                    </a:lnTo>
                    <a:lnTo>
                      <a:pt x="4470" y="1051"/>
                    </a:lnTo>
                    <a:lnTo>
                      <a:pt x="4466" y="1050"/>
                    </a:lnTo>
                    <a:lnTo>
                      <a:pt x="4449" y="1039"/>
                    </a:lnTo>
                    <a:lnTo>
                      <a:pt x="4442" y="1031"/>
                    </a:lnTo>
                    <a:lnTo>
                      <a:pt x="4440" y="1027"/>
                    </a:lnTo>
                    <a:lnTo>
                      <a:pt x="4442" y="1024"/>
                    </a:lnTo>
                    <a:lnTo>
                      <a:pt x="4446" y="1020"/>
                    </a:lnTo>
                    <a:lnTo>
                      <a:pt x="4465" y="1013"/>
                    </a:lnTo>
                    <a:lnTo>
                      <a:pt x="4470" y="1013"/>
                    </a:lnTo>
                    <a:lnTo>
                      <a:pt x="4479" y="1011"/>
                    </a:lnTo>
                    <a:lnTo>
                      <a:pt x="4485" y="1008"/>
                    </a:lnTo>
                    <a:lnTo>
                      <a:pt x="4491" y="1003"/>
                    </a:lnTo>
                    <a:lnTo>
                      <a:pt x="4492" y="1003"/>
                    </a:lnTo>
                    <a:lnTo>
                      <a:pt x="4494" y="1001"/>
                    </a:lnTo>
                    <a:lnTo>
                      <a:pt x="4498" y="995"/>
                    </a:lnTo>
                    <a:lnTo>
                      <a:pt x="4530" y="969"/>
                    </a:lnTo>
                    <a:lnTo>
                      <a:pt x="4540" y="964"/>
                    </a:lnTo>
                    <a:lnTo>
                      <a:pt x="4544" y="961"/>
                    </a:lnTo>
                    <a:lnTo>
                      <a:pt x="4552" y="961"/>
                    </a:lnTo>
                    <a:lnTo>
                      <a:pt x="4594" y="933"/>
                    </a:lnTo>
                    <a:lnTo>
                      <a:pt x="4607" y="936"/>
                    </a:lnTo>
                    <a:lnTo>
                      <a:pt x="4628" y="945"/>
                    </a:lnTo>
                    <a:lnTo>
                      <a:pt x="4644" y="946"/>
                    </a:lnTo>
                    <a:lnTo>
                      <a:pt x="4662" y="945"/>
                    </a:lnTo>
                    <a:lnTo>
                      <a:pt x="4666" y="938"/>
                    </a:lnTo>
                    <a:lnTo>
                      <a:pt x="4637" y="916"/>
                    </a:lnTo>
                    <a:lnTo>
                      <a:pt x="4624" y="916"/>
                    </a:lnTo>
                    <a:lnTo>
                      <a:pt x="4623" y="918"/>
                    </a:lnTo>
                    <a:lnTo>
                      <a:pt x="4621" y="918"/>
                    </a:lnTo>
                    <a:lnTo>
                      <a:pt x="4626" y="905"/>
                    </a:lnTo>
                    <a:lnTo>
                      <a:pt x="4631" y="897"/>
                    </a:lnTo>
                    <a:lnTo>
                      <a:pt x="4641" y="889"/>
                    </a:lnTo>
                    <a:lnTo>
                      <a:pt x="4643" y="889"/>
                    </a:lnTo>
                    <a:lnTo>
                      <a:pt x="4646" y="887"/>
                    </a:lnTo>
                    <a:lnTo>
                      <a:pt x="4646" y="880"/>
                    </a:lnTo>
                    <a:lnTo>
                      <a:pt x="4644" y="879"/>
                    </a:lnTo>
                    <a:lnTo>
                      <a:pt x="4641" y="873"/>
                    </a:lnTo>
                    <a:lnTo>
                      <a:pt x="4639" y="867"/>
                    </a:lnTo>
                    <a:lnTo>
                      <a:pt x="4627" y="853"/>
                    </a:lnTo>
                    <a:lnTo>
                      <a:pt x="4626" y="853"/>
                    </a:lnTo>
                    <a:lnTo>
                      <a:pt x="4613" y="847"/>
                    </a:lnTo>
                    <a:lnTo>
                      <a:pt x="4610" y="849"/>
                    </a:lnTo>
                    <a:lnTo>
                      <a:pt x="4607" y="849"/>
                    </a:lnTo>
                    <a:lnTo>
                      <a:pt x="4605" y="850"/>
                    </a:lnTo>
                    <a:lnTo>
                      <a:pt x="4588" y="864"/>
                    </a:lnTo>
                    <a:lnTo>
                      <a:pt x="4582" y="862"/>
                    </a:lnTo>
                    <a:lnTo>
                      <a:pt x="4572" y="856"/>
                    </a:lnTo>
                    <a:lnTo>
                      <a:pt x="4568" y="852"/>
                    </a:lnTo>
                    <a:lnTo>
                      <a:pt x="4558" y="824"/>
                    </a:lnTo>
                    <a:lnTo>
                      <a:pt x="4562" y="819"/>
                    </a:lnTo>
                    <a:lnTo>
                      <a:pt x="4568" y="814"/>
                    </a:lnTo>
                    <a:lnTo>
                      <a:pt x="4577" y="801"/>
                    </a:lnTo>
                    <a:lnTo>
                      <a:pt x="4578" y="791"/>
                    </a:lnTo>
                    <a:lnTo>
                      <a:pt x="4577" y="784"/>
                    </a:lnTo>
                    <a:lnTo>
                      <a:pt x="4575" y="780"/>
                    </a:lnTo>
                    <a:lnTo>
                      <a:pt x="4571" y="768"/>
                    </a:lnTo>
                    <a:lnTo>
                      <a:pt x="4568" y="762"/>
                    </a:lnTo>
                    <a:lnTo>
                      <a:pt x="4562" y="755"/>
                    </a:lnTo>
                    <a:lnTo>
                      <a:pt x="4561" y="748"/>
                    </a:lnTo>
                    <a:lnTo>
                      <a:pt x="4559" y="742"/>
                    </a:lnTo>
                    <a:lnTo>
                      <a:pt x="4561" y="742"/>
                    </a:lnTo>
                    <a:lnTo>
                      <a:pt x="4561" y="738"/>
                    </a:lnTo>
                    <a:lnTo>
                      <a:pt x="4564" y="732"/>
                    </a:lnTo>
                    <a:lnTo>
                      <a:pt x="4567" y="729"/>
                    </a:lnTo>
                    <a:lnTo>
                      <a:pt x="4571" y="728"/>
                    </a:lnTo>
                    <a:lnTo>
                      <a:pt x="4574" y="726"/>
                    </a:lnTo>
                    <a:lnTo>
                      <a:pt x="4595" y="732"/>
                    </a:lnTo>
                    <a:lnTo>
                      <a:pt x="4607" y="744"/>
                    </a:lnTo>
                    <a:lnTo>
                      <a:pt x="4608" y="744"/>
                    </a:lnTo>
                    <a:lnTo>
                      <a:pt x="4608" y="747"/>
                    </a:lnTo>
                    <a:lnTo>
                      <a:pt x="4610" y="758"/>
                    </a:lnTo>
                    <a:lnTo>
                      <a:pt x="4615" y="765"/>
                    </a:lnTo>
                    <a:lnTo>
                      <a:pt x="4621" y="765"/>
                    </a:lnTo>
                    <a:lnTo>
                      <a:pt x="4624" y="764"/>
                    </a:lnTo>
                    <a:lnTo>
                      <a:pt x="4626" y="764"/>
                    </a:lnTo>
                    <a:lnTo>
                      <a:pt x="4634" y="758"/>
                    </a:lnTo>
                    <a:lnTo>
                      <a:pt x="4636" y="754"/>
                    </a:lnTo>
                    <a:lnTo>
                      <a:pt x="4634" y="752"/>
                    </a:lnTo>
                    <a:lnTo>
                      <a:pt x="4624" y="757"/>
                    </a:lnTo>
                    <a:lnTo>
                      <a:pt x="4617" y="757"/>
                    </a:lnTo>
                    <a:lnTo>
                      <a:pt x="4611" y="754"/>
                    </a:lnTo>
                    <a:lnTo>
                      <a:pt x="4613" y="752"/>
                    </a:lnTo>
                    <a:lnTo>
                      <a:pt x="4617" y="752"/>
                    </a:lnTo>
                    <a:lnTo>
                      <a:pt x="4618" y="755"/>
                    </a:lnTo>
                    <a:lnTo>
                      <a:pt x="4621" y="755"/>
                    </a:lnTo>
                    <a:lnTo>
                      <a:pt x="4626" y="754"/>
                    </a:lnTo>
                    <a:lnTo>
                      <a:pt x="4634" y="750"/>
                    </a:lnTo>
                    <a:lnTo>
                      <a:pt x="4664" y="739"/>
                    </a:lnTo>
                    <a:lnTo>
                      <a:pt x="4676" y="739"/>
                    </a:lnTo>
                    <a:lnTo>
                      <a:pt x="4689" y="741"/>
                    </a:lnTo>
                    <a:lnTo>
                      <a:pt x="4693" y="744"/>
                    </a:lnTo>
                    <a:lnTo>
                      <a:pt x="4687" y="738"/>
                    </a:lnTo>
                    <a:lnTo>
                      <a:pt x="4657" y="725"/>
                    </a:lnTo>
                    <a:lnTo>
                      <a:pt x="4653" y="716"/>
                    </a:lnTo>
                    <a:lnTo>
                      <a:pt x="4644" y="708"/>
                    </a:lnTo>
                    <a:lnTo>
                      <a:pt x="4620" y="692"/>
                    </a:lnTo>
                    <a:lnTo>
                      <a:pt x="4594" y="680"/>
                    </a:lnTo>
                    <a:lnTo>
                      <a:pt x="4585" y="678"/>
                    </a:lnTo>
                    <a:lnTo>
                      <a:pt x="4567" y="669"/>
                    </a:lnTo>
                    <a:lnTo>
                      <a:pt x="4565" y="667"/>
                    </a:lnTo>
                    <a:lnTo>
                      <a:pt x="4559" y="659"/>
                    </a:lnTo>
                    <a:lnTo>
                      <a:pt x="4556" y="657"/>
                    </a:lnTo>
                    <a:lnTo>
                      <a:pt x="4554" y="656"/>
                    </a:lnTo>
                    <a:lnTo>
                      <a:pt x="4541" y="652"/>
                    </a:lnTo>
                    <a:lnTo>
                      <a:pt x="4509" y="647"/>
                    </a:lnTo>
                    <a:lnTo>
                      <a:pt x="4502" y="649"/>
                    </a:lnTo>
                    <a:lnTo>
                      <a:pt x="4501" y="649"/>
                    </a:lnTo>
                    <a:lnTo>
                      <a:pt x="4489" y="659"/>
                    </a:lnTo>
                    <a:lnTo>
                      <a:pt x="4483" y="670"/>
                    </a:lnTo>
                    <a:lnTo>
                      <a:pt x="4475" y="680"/>
                    </a:lnTo>
                    <a:lnTo>
                      <a:pt x="4450" y="669"/>
                    </a:lnTo>
                    <a:lnTo>
                      <a:pt x="4423" y="663"/>
                    </a:lnTo>
                    <a:lnTo>
                      <a:pt x="4419" y="663"/>
                    </a:lnTo>
                    <a:lnTo>
                      <a:pt x="4410" y="662"/>
                    </a:lnTo>
                    <a:lnTo>
                      <a:pt x="4404" y="662"/>
                    </a:lnTo>
                    <a:lnTo>
                      <a:pt x="4390" y="665"/>
                    </a:lnTo>
                    <a:lnTo>
                      <a:pt x="4386" y="667"/>
                    </a:lnTo>
                    <a:lnTo>
                      <a:pt x="4384" y="669"/>
                    </a:lnTo>
                    <a:lnTo>
                      <a:pt x="4378" y="679"/>
                    </a:lnTo>
                    <a:lnTo>
                      <a:pt x="4370" y="685"/>
                    </a:lnTo>
                    <a:lnTo>
                      <a:pt x="4361" y="690"/>
                    </a:lnTo>
                    <a:lnTo>
                      <a:pt x="4360" y="690"/>
                    </a:lnTo>
                    <a:lnTo>
                      <a:pt x="4355" y="692"/>
                    </a:lnTo>
                    <a:lnTo>
                      <a:pt x="4352" y="692"/>
                    </a:lnTo>
                    <a:lnTo>
                      <a:pt x="4341" y="690"/>
                    </a:lnTo>
                    <a:lnTo>
                      <a:pt x="4338" y="685"/>
                    </a:lnTo>
                    <a:lnTo>
                      <a:pt x="4338" y="683"/>
                    </a:lnTo>
                    <a:lnTo>
                      <a:pt x="4339" y="679"/>
                    </a:lnTo>
                    <a:lnTo>
                      <a:pt x="4339" y="678"/>
                    </a:lnTo>
                    <a:lnTo>
                      <a:pt x="4337" y="675"/>
                    </a:lnTo>
                    <a:lnTo>
                      <a:pt x="4337" y="672"/>
                    </a:lnTo>
                    <a:lnTo>
                      <a:pt x="4334" y="669"/>
                    </a:lnTo>
                    <a:lnTo>
                      <a:pt x="4328" y="660"/>
                    </a:lnTo>
                    <a:lnTo>
                      <a:pt x="4291" y="650"/>
                    </a:lnTo>
                    <a:lnTo>
                      <a:pt x="4288" y="650"/>
                    </a:lnTo>
                    <a:lnTo>
                      <a:pt x="4285" y="652"/>
                    </a:lnTo>
                    <a:lnTo>
                      <a:pt x="4282" y="656"/>
                    </a:lnTo>
                    <a:lnTo>
                      <a:pt x="4276" y="667"/>
                    </a:lnTo>
                    <a:lnTo>
                      <a:pt x="4278" y="670"/>
                    </a:lnTo>
                    <a:lnTo>
                      <a:pt x="4276" y="676"/>
                    </a:lnTo>
                    <a:lnTo>
                      <a:pt x="4275" y="683"/>
                    </a:lnTo>
                    <a:lnTo>
                      <a:pt x="4266" y="690"/>
                    </a:lnTo>
                    <a:lnTo>
                      <a:pt x="4258" y="699"/>
                    </a:lnTo>
                    <a:lnTo>
                      <a:pt x="4252" y="703"/>
                    </a:lnTo>
                    <a:lnTo>
                      <a:pt x="4203" y="680"/>
                    </a:lnTo>
                    <a:lnTo>
                      <a:pt x="4187" y="675"/>
                    </a:lnTo>
                    <a:lnTo>
                      <a:pt x="4173" y="675"/>
                    </a:lnTo>
                    <a:lnTo>
                      <a:pt x="4167" y="676"/>
                    </a:lnTo>
                    <a:lnTo>
                      <a:pt x="4154" y="680"/>
                    </a:lnTo>
                    <a:lnTo>
                      <a:pt x="4153" y="682"/>
                    </a:lnTo>
                    <a:lnTo>
                      <a:pt x="4153" y="683"/>
                    </a:lnTo>
                    <a:lnTo>
                      <a:pt x="4148" y="689"/>
                    </a:lnTo>
                    <a:lnTo>
                      <a:pt x="4140" y="692"/>
                    </a:lnTo>
                    <a:lnTo>
                      <a:pt x="4128" y="693"/>
                    </a:lnTo>
                    <a:lnTo>
                      <a:pt x="4104" y="692"/>
                    </a:lnTo>
                    <a:lnTo>
                      <a:pt x="4089" y="693"/>
                    </a:lnTo>
                    <a:lnTo>
                      <a:pt x="4085" y="695"/>
                    </a:lnTo>
                    <a:lnTo>
                      <a:pt x="4081" y="696"/>
                    </a:lnTo>
                    <a:lnTo>
                      <a:pt x="4077" y="698"/>
                    </a:lnTo>
                    <a:lnTo>
                      <a:pt x="4074" y="699"/>
                    </a:lnTo>
                    <a:lnTo>
                      <a:pt x="4064" y="709"/>
                    </a:lnTo>
                    <a:lnTo>
                      <a:pt x="4057" y="714"/>
                    </a:lnTo>
                    <a:lnTo>
                      <a:pt x="4048" y="715"/>
                    </a:lnTo>
                    <a:lnTo>
                      <a:pt x="4012" y="708"/>
                    </a:lnTo>
                    <a:lnTo>
                      <a:pt x="3979" y="688"/>
                    </a:lnTo>
                    <a:lnTo>
                      <a:pt x="3975" y="686"/>
                    </a:lnTo>
                    <a:lnTo>
                      <a:pt x="3975" y="685"/>
                    </a:lnTo>
                    <a:lnTo>
                      <a:pt x="3966" y="678"/>
                    </a:lnTo>
                    <a:lnTo>
                      <a:pt x="3964" y="676"/>
                    </a:lnTo>
                    <a:lnTo>
                      <a:pt x="3963" y="673"/>
                    </a:lnTo>
                    <a:lnTo>
                      <a:pt x="3963" y="670"/>
                    </a:lnTo>
                    <a:lnTo>
                      <a:pt x="3966" y="669"/>
                    </a:lnTo>
                    <a:lnTo>
                      <a:pt x="3970" y="652"/>
                    </a:lnTo>
                    <a:lnTo>
                      <a:pt x="3972" y="646"/>
                    </a:lnTo>
                    <a:lnTo>
                      <a:pt x="3967" y="633"/>
                    </a:lnTo>
                    <a:lnTo>
                      <a:pt x="3951" y="612"/>
                    </a:lnTo>
                    <a:lnTo>
                      <a:pt x="3946" y="603"/>
                    </a:lnTo>
                    <a:lnTo>
                      <a:pt x="3927" y="584"/>
                    </a:lnTo>
                    <a:lnTo>
                      <a:pt x="3914" y="577"/>
                    </a:lnTo>
                    <a:lnTo>
                      <a:pt x="3910" y="574"/>
                    </a:lnTo>
                    <a:lnTo>
                      <a:pt x="3905" y="573"/>
                    </a:lnTo>
                    <a:lnTo>
                      <a:pt x="3901" y="573"/>
                    </a:lnTo>
                    <a:lnTo>
                      <a:pt x="3894" y="571"/>
                    </a:lnTo>
                    <a:lnTo>
                      <a:pt x="3892" y="574"/>
                    </a:lnTo>
                    <a:lnTo>
                      <a:pt x="3884" y="576"/>
                    </a:lnTo>
                    <a:lnTo>
                      <a:pt x="3881" y="574"/>
                    </a:lnTo>
                    <a:lnTo>
                      <a:pt x="3877" y="573"/>
                    </a:lnTo>
                    <a:lnTo>
                      <a:pt x="3858" y="550"/>
                    </a:lnTo>
                    <a:lnTo>
                      <a:pt x="3855" y="547"/>
                    </a:lnTo>
                    <a:lnTo>
                      <a:pt x="3855" y="544"/>
                    </a:lnTo>
                    <a:lnTo>
                      <a:pt x="3865" y="521"/>
                    </a:lnTo>
                    <a:lnTo>
                      <a:pt x="3878" y="514"/>
                    </a:lnTo>
                    <a:lnTo>
                      <a:pt x="3891" y="509"/>
                    </a:lnTo>
                    <a:lnTo>
                      <a:pt x="3898" y="515"/>
                    </a:lnTo>
                    <a:lnTo>
                      <a:pt x="3908" y="518"/>
                    </a:lnTo>
                    <a:lnTo>
                      <a:pt x="3921" y="512"/>
                    </a:lnTo>
                    <a:lnTo>
                      <a:pt x="3930" y="517"/>
                    </a:lnTo>
                    <a:lnTo>
                      <a:pt x="3939" y="531"/>
                    </a:lnTo>
                    <a:lnTo>
                      <a:pt x="3940" y="531"/>
                    </a:lnTo>
                    <a:lnTo>
                      <a:pt x="3959" y="557"/>
                    </a:lnTo>
                    <a:lnTo>
                      <a:pt x="3964" y="561"/>
                    </a:lnTo>
                    <a:lnTo>
                      <a:pt x="3975" y="561"/>
                    </a:lnTo>
                    <a:lnTo>
                      <a:pt x="3980" y="560"/>
                    </a:lnTo>
                    <a:lnTo>
                      <a:pt x="4002" y="561"/>
                    </a:lnTo>
                    <a:lnTo>
                      <a:pt x="4009" y="569"/>
                    </a:lnTo>
                    <a:lnTo>
                      <a:pt x="4015" y="579"/>
                    </a:lnTo>
                    <a:lnTo>
                      <a:pt x="4018" y="576"/>
                    </a:lnTo>
                    <a:lnTo>
                      <a:pt x="4023" y="569"/>
                    </a:lnTo>
                    <a:lnTo>
                      <a:pt x="4026" y="560"/>
                    </a:lnTo>
                    <a:lnTo>
                      <a:pt x="4026" y="557"/>
                    </a:lnTo>
                    <a:lnTo>
                      <a:pt x="4023" y="551"/>
                    </a:lnTo>
                    <a:lnTo>
                      <a:pt x="4023" y="550"/>
                    </a:lnTo>
                    <a:lnTo>
                      <a:pt x="4021" y="548"/>
                    </a:lnTo>
                    <a:lnTo>
                      <a:pt x="4019" y="548"/>
                    </a:lnTo>
                    <a:lnTo>
                      <a:pt x="4016" y="540"/>
                    </a:lnTo>
                    <a:lnTo>
                      <a:pt x="4018" y="538"/>
                    </a:lnTo>
                    <a:lnTo>
                      <a:pt x="4019" y="535"/>
                    </a:lnTo>
                    <a:lnTo>
                      <a:pt x="4023" y="535"/>
                    </a:lnTo>
                    <a:lnTo>
                      <a:pt x="4028" y="538"/>
                    </a:lnTo>
                    <a:lnTo>
                      <a:pt x="4049" y="547"/>
                    </a:lnTo>
                    <a:lnTo>
                      <a:pt x="4049" y="556"/>
                    </a:lnTo>
                    <a:lnTo>
                      <a:pt x="4047" y="563"/>
                    </a:lnTo>
                    <a:lnTo>
                      <a:pt x="4047" y="564"/>
                    </a:lnTo>
                    <a:lnTo>
                      <a:pt x="4045" y="570"/>
                    </a:lnTo>
                    <a:lnTo>
                      <a:pt x="4045" y="576"/>
                    </a:lnTo>
                    <a:lnTo>
                      <a:pt x="4048" y="579"/>
                    </a:lnTo>
                    <a:lnTo>
                      <a:pt x="4054" y="580"/>
                    </a:lnTo>
                    <a:lnTo>
                      <a:pt x="4060" y="580"/>
                    </a:lnTo>
                    <a:lnTo>
                      <a:pt x="4062" y="576"/>
                    </a:lnTo>
                    <a:lnTo>
                      <a:pt x="4060" y="564"/>
                    </a:lnTo>
                    <a:lnTo>
                      <a:pt x="4061" y="561"/>
                    </a:lnTo>
                    <a:lnTo>
                      <a:pt x="4071" y="556"/>
                    </a:lnTo>
                    <a:lnTo>
                      <a:pt x="4077" y="554"/>
                    </a:lnTo>
                    <a:lnTo>
                      <a:pt x="4095" y="566"/>
                    </a:lnTo>
                    <a:lnTo>
                      <a:pt x="4096" y="573"/>
                    </a:lnTo>
                    <a:lnTo>
                      <a:pt x="4104" y="587"/>
                    </a:lnTo>
                    <a:lnTo>
                      <a:pt x="4121" y="594"/>
                    </a:lnTo>
                    <a:lnTo>
                      <a:pt x="4133" y="593"/>
                    </a:lnTo>
                    <a:lnTo>
                      <a:pt x="4141" y="590"/>
                    </a:lnTo>
                    <a:lnTo>
                      <a:pt x="4163" y="586"/>
                    </a:lnTo>
                    <a:lnTo>
                      <a:pt x="4173" y="579"/>
                    </a:lnTo>
                    <a:lnTo>
                      <a:pt x="4181" y="570"/>
                    </a:lnTo>
                    <a:lnTo>
                      <a:pt x="4189" y="553"/>
                    </a:lnTo>
                    <a:lnTo>
                      <a:pt x="4190" y="527"/>
                    </a:lnTo>
                    <a:lnTo>
                      <a:pt x="4205" y="511"/>
                    </a:lnTo>
                    <a:lnTo>
                      <a:pt x="4210" y="497"/>
                    </a:lnTo>
                    <a:lnTo>
                      <a:pt x="4209" y="485"/>
                    </a:lnTo>
                    <a:lnTo>
                      <a:pt x="4209" y="484"/>
                    </a:lnTo>
                    <a:lnTo>
                      <a:pt x="4207" y="481"/>
                    </a:lnTo>
                    <a:lnTo>
                      <a:pt x="4206" y="478"/>
                    </a:lnTo>
                    <a:lnTo>
                      <a:pt x="4205" y="459"/>
                    </a:lnTo>
                    <a:lnTo>
                      <a:pt x="4206" y="450"/>
                    </a:lnTo>
                    <a:lnTo>
                      <a:pt x="4207" y="448"/>
                    </a:lnTo>
                    <a:lnTo>
                      <a:pt x="4207" y="439"/>
                    </a:lnTo>
                    <a:lnTo>
                      <a:pt x="4205" y="432"/>
                    </a:lnTo>
                    <a:lnTo>
                      <a:pt x="4202" y="430"/>
                    </a:lnTo>
                    <a:lnTo>
                      <a:pt x="4192" y="429"/>
                    </a:lnTo>
                    <a:lnTo>
                      <a:pt x="4183" y="432"/>
                    </a:lnTo>
                    <a:lnTo>
                      <a:pt x="4169" y="423"/>
                    </a:lnTo>
                    <a:lnTo>
                      <a:pt x="4144" y="400"/>
                    </a:lnTo>
                    <a:lnTo>
                      <a:pt x="4137" y="396"/>
                    </a:lnTo>
                    <a:lnTo>
                      <a:pt x="4111" y="385"/>
                    </a:lnTo>
                    <a:lnTo>
                      <a:pt x="4109" y="383"/>
                    </a:lnTo>
                    <a:lnTo>
                      <a:pt x="4108" y="379"/>
                    </a:lnTo>
                    <a:lnTo>
                      <a:pt x="4108" y="375"/>
                    </a:lnTo>
                    <a:lnTo>
                      <a:pt x="4111" y="369"/>
                    </a:lnTo>
                    <a:lnTo>
                      <a:pt x="4117" y="367"/>
                    </a:lnTo>
                    <a:lnTo>
                      <a:pt x="4133" y="375"/>
                    </a:lnTo>
                    <a:lnTo>
                      <a:pt x="4138" y="377"/>
                    </a:lnTo>
                    <a:lnTo>
                      <a:pt x="4156" y="393"/>
                    </a:lnTo>
                    <a:lnTo>
                      <a:pt x="4169" y="401"/>
                    </a:lnTo>
                    <a:lnTo>
                      <a:pt x="4179" y="401"/>
                    </a:lnTo>
                    <a:lnTo>
                      <a:pt x="4184" y="400"/>
                    </a:lnTo>
                    <a:lnTo>
                      <a:pt x="4156" y="373"/>
                    </a:lnTo>
                    <a:lnTo>
                      <a:pt x="4150" y="360"/>
                    </a:lnTo>
                    <a:lnTo>
                      <a:pt x="4153" y="349"/>
                    </a:lnTo>
                    <a:lnTo>
                      <a:pt x="4153" y="339"/>
                    </a:lnTo>
                    <a:lnTo>
                      <a:pt x="4145" y="331"/>
                    </a:lnTo>
                    <a:lnTo>
                      <a:pt x="4143" y="331"/>
                    </a:lnTo>
                    <a:lnTo>
                      <a:pt x="4141" y="334"/>
                    </a:lnTo>
                    <a:lnTo>
                      <a:pt x="4140" y="343"/>
                    </a:lnTo>
                    <a:lnTo>
                      <a:pt x="4140" y="350"/>
                    </a:lnTo>
                    <a:lnTo>
                      <a:pt x="4138" y="350"/>
                    </a:lnTo>
                    <a:lnTo>
                      <a:pt x="4138" y="352"/>
                    </a:lnTo>
                    <a:lnTo>
                      <a:pt x="4135" y="353"/>
                    </a:lnTo>
                    <a:lnTo>
                      <a:pt x="4135" y="354"/>
                    </a:lnTo>
                    <a:lnTo>
                      <a:pt x="4134" y="354"/>
                    </a:lnTo>
                    <a:lnTo>
                      <a:pt x="4130" y="356"/>
                    </a:lnTo>
                    <a:lnTo>
                      <a:pt x="4125" y="356"/>
                    </a:lnTo>
                    <a:lnTo>
                      <a:pt x="4105" y="370"/>
                    </a:lnTo>
                    <a:lnTo>
                      <a:pt x="4088" y="377"/>
                    </a:lnTo>
                    <a:lnTo>
                      <a:pt x="4088" y="379"/>
                    </a:lnTo>
                    <a:lnTo>
                      <a:pt x="4062" y="375"/>
                    </a:lnTo>
                    <a:lnTo>
                      <a:pt x="4028" y="377"/>
                    </a:lnTo>
                    <a:lnTo>
                      <a:pt x="4018" y="380"/>
                    </a:lnTo>
                    <a:lnTo>
                      <a:pt x="3999" y="379"/>
                    </a:lnTo>
                    <a:lnTo>
                      <a:pt x="3992" y="376"/>
                    </a:lnTo>
                    <a:lnTo>
                      <a:pt x="3982" y="373"/>
                    </a:lnTo>
                    <a:lnTo>
                      <a:pt x="3973" y="363"/>
                    </a:lnTo>
                    <a:lnTo>
                      <a:pt x="3964" y="366"/>
                    </a:lnTo>
                    <a:lnTo>
                      <a:pt x="3963" y="369"/>
                    </a:lnTo>
                    <a:lnTo>
                      <a:pt x="3959" y="375"/>
                    </a:lnTo>
                    <a:lnTo>
                      <a:pt x="3957" y="387"/>
                    </a:lnTo>
                    <a:lnTo>
                      <a:pt x="3959" y="397"/>
                    </a:lnTo>
                    <a:lnTo>
                      <a:pt x="3962" y="404"/>
                    </a:lnTo>
                    <a:lnTo>
                      <a:pt x="3964" y="412"/>
                    </a:lnTo>
                    <a:lnTo>
                      <a:pt x="3966" y="413"/>
                    </a:lnTo>
                    <a:lnTo>
                      <a:pt x="3967" y="416"/>
                    </a:lnTo>
                    <a:lnTo>
                      <a:pt x="3969" y="417"/>
                    </a:lnTo>
                    <a:lnTo>
                      <a:pt x="3969" y="420"/>
                    </a:lnTo>
                    <a:lnTo>
                      <a:pt x="3967" y="420"/>
                    </a:lnTo>
                    <a:lnTo>
                      <a:pt x="3963" y="426"/>
                    </a:lnTo>
                    <a:lnTo>
                      <a:pt x="3954" y="426"/>
                    </a:lnTo>
                    <a:lnTo>
                      <a:pt x="3950" y="423"/>
                    </a:lnTo>
                    <a:lnTo>
                      <a:pt x="3924" y="409"/>
                    </a:lnTo>
                    <a:lnTo>
                      <a:pt x="3918" y="409"/>
                    </a:lnTo>
                    <a:lnTo>
                      <a:pt x="3915" y="412"/>
                    </a:lnTo>
                    <a:lnTo>
                      <a:pt x="3913" y="417"/>
                    </a:lnTo>
                    <a:lnTo>
                      <a:pt x="3913" y="446"/>
                    </a:lnTo>
                    <a:lnTo>
                      <a:pt x="3915" y="462"/>
                    </a:lnTo>
                    <a:lnTo>
                      <a:pt x="3914" y="463"/>
                    </a:lnTo>
                    <a:lnTo>
                      <a:pt x="3911" y="473"/>
                    </a:lnTo>
                    <a:lnTo>
                      <a:pt x="3908" y="471"/>
                    </a:lnTo>
                    <a:lnTo>
                      <a:pt x="3904" y="461"/>
                    </a:lnTo>
                    <a:lnTo>
                      <a:pt x="3887" y="440"/>
                    </a:lnTo>
                    <a:lnTo>
                      <a:pt x="3887" y="439"/>
                    </a:lnTo>
                    <a:lnTo>
                      <a:pt x="3878" y="435"/>
                    </a:lnTo>
                    <a:lnTo>
                      <a:pt x="3877" y="435"/>
                    </a:lnTo>
                    <a:lnTo>
                      <a:pt x="3872" y="436"/>
                    </a:lnTo>
                    <a:lnTo>
                      <a:pt x="3872" y="438"/>
                    </a:lnTo>
                    <a:lnTo>
                      <a:pt x="3868" y="448"/>
                    </a:lnTo>
                    <a:lnTo>
                      <a:pt x="3867" y="456"/>
                    </a:lnTo>
                    <a:lnTo>
                      <a:pt x="3865" y="459"/>
                    </a:lnTo>
                    <a:lnTo>
                      <a:pt x="3864" y="459"/>
                    </a:lnTo>
                    <a:lnTo>
                      <a:pt x="3861" y="458"/>
                    </a:lnTo>
                    <a:lnTo>
                      <a:pt x="3852" y="446"/>
                    </a:lnTo>
                    <a:lnTo>
                      <a:pt x="3851" y="439"/>
                    </a:lnTo>
                    <a:lnTo>
                      <a:pt x="3851" y="435"/>
                    </a:lnTo>
                    <a:lnTo>
                      <a:pt x="3852" y="433"/>
                    </a:lnTo>
                    <a:lnTo>
                      <a:pt x="3862" y="433"/>
                    </a:lnTo>
                    <a:lnTo>
                      <a:pt x="3867" y="427"/>
                    </a:lnTo>
                    <a:lnTo>
                      <a:pt x="3869" y="423"/>
                    </a:lnTo>
                    <a:lnTo>
                      <a:pt x="3869" y="414"/>
                    </a:lnTo>
                    <a:lnTo>
                      <a:pt x="3868" y="410"/>
                    </a:lnTo>
                    <a:lnTo>
                      <a:pt x="3854" y="400"/>
                    </a:lnTo>
                    <a:lnTo>
                      <a:pt x="3845" y="396"/>
                    </a:lnTo>
                    <a:lnTo>
                      <a:pt x="3840" y="397"/>
                    </a:lnTo>
                    <a:lnTo>
                      <a:pt x="3838" y="399"/>
                    </a:lnTo>
                    <a:lnTo>
                      <a:pt x="3834" y="420"/>
                    </a:lnTo>
                    <a:lnTo>
                      <a:pt x="3837" y="442"/>
                    </a:lnTo>
                    <a:lnTo>
                      <a:pt x="3837" y="446"/>
                    </a:lnTo>
                    <a:lnTo>
                      <a:pt x="3835" y="448"/>
                    </a:lnTo>
                    <a:lnTo>
                      <a:pt x="3832" y="448"/>
                    </a:lnTo>
                    <a:lnTo>
                      <a:pt x="3828" y="436"/>
                    </a:lnTo>
                    <a:lnTo>
                      <a:pt x="3828" y="427"/>
                    </a:lnTo>
                    <a:lnTo>
                      <a:pt x="3824" y="406"/>
                    </a:lnTo>
                    <a:lnTo>
                      <a:pt x="3821" y="400"/>
                    </a:lnTo>
                    <a:lnTo>
                      <a:pt x="3815" y="380"/>
                    </a:lnTo>
                    <a:lnTo>
                      <a:pt x="3817" y="372"/>
                    </a:lnTo>
                    <a:lnTo>
                      <a:pt x="3818" y="356"/>
                    </a:lnTo>
                    <a:lnTo>
                      <a:pt x="3819" y="353"/>
                    </a:lnTo>
                    <a:lnTo>
                      <a:pt x="3822" y="350"/>
                    </a:lnTo>
                    <a:lnTo>
                      <a:pt x="3828" y="346"/>
                    </a:lnTo>
                    <a:lnTo>
                      <a:pt x="3834" y="346"/>
                    </a:lnTo>
                    <a:lnTo>
                      <a:pt x="3837" y="347"/>
                    </a:lnTo>
                    <a:lnTo>
                      <a:pt x="3841" y="347"/>
                    </a:lnTo>
                    <a:lnTo>
                      <a:pt x="3838" y="343"/>
                    </a:lnTo>
                    <a:lnTo>
                      <a:pt x="3834" y="339"/>
                    </a:lnTo>
                    <a:lnTo>
                      <a:pt x="3830" y="337"/>
                    </a:lnTo>
                    <a:lnTo>
                      <a:pt x="3824" y="336"/>
                    </a:lnTo>
                    <a:lnTo>
                      <a:pt x="3812" y="337"/>
                    </a:lnTo>
                    <a:lnTo>
                      <a:pt x="3811" y="336"/>
                    </a:lnTo>
                    <a:lnTo>
                      <a:pt x="3802" y="333"/>
                    </a:lnTo>
                    <a:lnTo>
                      <a:pt x="3796" y="298"/>
                    </a:lnTo>
                    <a:lnTo>
                      <a:pt x="3795" y="297"/>
                    </a:lnTo>
                    <a:lnTo>
                      <a:pt x="3792" y="284"/>
                    </a:lnTo>
                    <a:lnTo>
                      <a:pt x="3781" y="262"/>
                    </a:lnTo>
                    <a:lnTo>
                      <a:pt x="3781" y="261"/>
                    </a:lnTo>
                    <a:lnTo>
                      <a:pt x="3776" y="256"/>
                    </a:lnTo>
                    <a:lnTo>
                      <a:pt x="3773" y="268"/>
                    </a:lnTo>
                    <a:lnTo>
                      <a:pt x="3788" y="326"/>
                    </a:lnTo>
                    <a:lnTo>
                      <a:pt x="3795" y="328"/>
                    </a:lnTo>
                    <a:lnTo>
                      <a:pt x="3799" y="336"/>
                    </a:lnTo>
                    <a:lnTo>
                      <a:pt x="3805" y="370"/>
                    </a:lnTo>
                    <a:lnTo>
                      <a:pt x="3805" y="373"/>
                    </a:lnTo>
                    <a:lnTo>
                      <a:pt x="3804" y="375"/>
                    </a:lnTo>
                    <a:lnTo>
                      <a:pt x="3792" y="379"/>
                    </a:lnTo>
                    <a:lnTo>
                      <a:pt x="3786" y="393"/>
                    </a:lnTo>
                    <a:lnTo>
                      <a:pt x="3792" y="404"/>
                    </a:lnTo>
                    <a:lnTo>
                      <a:pt x="3794" y="414"/>
                    </a:lnTo>
                    <a:lnTo>
                      <a:pt x="3792" y="427"/>
                    </a:lnTo>
                    <a:lnTo>
                      <a:pt x="3786" y="435"/>
                    </a:lnTo>
                    <a:lnTo>
                      <a:pt x="3786" y="439"/>
                    </a:lnTo>
                    <a:lnTo>
                      <a:pt x="3789" y="450"/>
                    </a:lnTo>
                    <a:lnTo>
                      <a:pt x="3798" y="461"/>
                    </a:lnTo>
                    <a:lnTo>
                      <a:pt x="3804" y="462"/>
                    </a:lnTo>
                    <a:lnTo>
                      <a:pt x="3811" y="468"/>
                    </a:lnTo>
                    <a:lnTo>
                      <a:pt x="3815" y="473"/>
                    </a:lnTo>
                    <a:lnTo>
                      <a:pt x="3822" y="492"/>
                    </a:lnTo>
                    <a:lnTo>
                      <a:pt x="3827" y="501"/>
                    </a:lnTo>
                    <a:lnTo>
                      <a:pt x="3841" y="514"/>
                    </a:lnTo>
                    <a:lnTo>
                      <a:pt x="3842" y="520"/>
                    </a:lnTo>
                    <a:lnTo>
                      <a:pt x="3841" y="525"/>
                    </a:lnTo>
                    <a:lnTo>
                      <a:pt x="3840" y="527"/>
                    </a:lnTo>
                    <a:lnTo>
                      <a:pt x="3824" y="527"/>
                    </a:lnTo>
                    <a:lnTo>
                      <a:pt x="3809" y="520"/>
                    </a:lnTo>
                    <a:lnTo>
                      <a:pt x="3792" y="518"/>
                    </a:lnTo>
                    <a:lnTo>
                      <a:pt x="3772" y="504"/>
                    </a:lnTo>
                    <a:lnTo>
                      <a:pt x="3773" y="491"/>
                    </a:lnTo>
                    <a:lnTo>
                      <a:pt x="3769" y="478"/>
                    </a:lnTo>
                    <a:lnTo>
                      <a:pt x="3769" y="476"/>
                    </a:lnTo>
                    <a:lnTo>
                      <a:pt x="3762" y="466"/>
                    </a:lnTo>
                    <a:lnTo>
                      <a:pt x="3745" y="462"/>
                    </a:lnTo>
                    <a:lnTo>
                      <a:pt x="3737" y="453"/>
                    </a:lnTo>
                    <a:lnTo>
                      <a:pt x="3736" y="429"/>
                    </a:lnTo>
                    <a:lnTo>
                      <a:pt x="3734" y="427"/>
                    </a:lnTo>
                    <a:lnTo>
                      <a:pt x="3727" y="426"/>
                    </a:lnTo>
                    <a:lnTo>
                      <a:pt x="3734" y="463"/>
                    </a:lnTo>
                    <a:lnTo>
                      <a:pt x="3742" y="488"/>
                    </a:lnTo>
                    <a:lnTo>
                      <a:pt x="3742" y="489"/>
                    </a:lnTo>
                    <a:lnTo>
                      <a:pt x="3726" y="489"/>
                    </a:lnTo>
                    <a:lnTo>
                      <a:pt x="3717" y="486"/>
                    </a:lnTo>
                    <a:lnTo>
                      <a:pt x="3711" y="485"/>
                    </a:lnTo>
                    <a:lnTo>
                      <a:pt x="3709" y="484"/>
                    </a:lnTo>
                    <a:lnTo>
                      <a:pt x="3704" y="469"/>
                    </a:lnTo>
                    <a:lnTo>
                      <a:pt x="3703" y="453"/>
                    </a:lnTo>
                    <a:lnTo>
                      <a:pt x="3701" y="452"/>
                    </a:lnTo>
                    <a:lnTo>
                      <a:pt x="3693" y="432"/>
                    </a:lnTo>
                    <a:lnTo>
                      <a:pt x="3693" y="430"/>
                    </a:lnTo>
                    <a:lnTo>
                      <a:pt x="3687" y="422"/>
                    </a:lnTo>
                    <a:lnTo>
                      <a:pt x="3684" y="420"/>
                    </a:lnTo>
                    <a:lnTo>
                      <a:pt x="3680" y="422"/>
                    </a:lnTo>
                    <a:lnTo>
                      <a:pt x="3678" y="425"/>
                    </a:lnTo>
                    <a:lnTo>
                      <a:pt x="3677" y="427"/>
                    </a:lnTo>
                    <a:lnTo>
                      <a:pt x="3678" y="436"/>
                    </a:lnTo>
                    <a:lnTo>
                      <a:pt x="3678" y="442"/>
                    </a:lnTo>
                    <a:lnTo>
                      <a:pt x="3688" y="476"/>
                    </a:lnTo>
                    <a:lnTo>
                      <a:pt x="3688" y="484"/>
                    </a:lnTo>
                    <a:lnTo>
                      <a:pt x="3681" y="482"/>
                    </a:lnTo>
                    <a:lnTo>
                      <a:pt x="3678" y="479"/>
                    </a:lnTo>
                    <a:lnTo>
                      <a:pt x="3677" y="476"/>
                    </a:lnTo>
                    <a:lnTo>
                      <a:pt x="3677" y="475"/>
                    </a:lnTo>
                    <a:lnTo>
                      <a:pt x="3671" y="465"/>
                    </a:lnTo>
                    <a:lnTo>
                      <a:pt x="3660" y="442"/>
                    </a:lnTo>
                    <a:lnTo>
                      <a:pt x="3650" y="436"/>
                    </a:lnTo>
                    <a:lnTo>
                      <a:pt x="3644" y="445"/>
                    </a:lnTo>
                    <a:lnTo>
                      <a:pt x="3641" y="452"/>
                    </a:lnTo>
                    <a:lnTo>
                      <a:pt x="3631" y="461"/>
                    </a:lnTo>
                    <a:lnTo>
                      <a:pt x="3619" y="465"/>
                    </a:lnTo>
                    <a:lnTo>
                      <a:pt x="3595" y="466"/>
                    </a:lnTo>
                    <a:lnTo>
                      <a:pt x="3587" y="471"/>
                    </a:lnTo>
                    <a:lnTo>
                      <a:pt x="3587" y="472"/>
                    </a:lnTo>
                    <a:lnTo>
                      <a:pt x="3572" y="478"/>
                    </a:lnTo>
                    <a:lnTo>
                      <a:pt x="3565" y="479"/>
                    </a:lnTo>
                    <a:lnTo>
                      <a:pt x="3558" y="479"/>
                    </a:lnTo>
                    <a:lnTo>
                      <a:pt x="3546" y="462"/>
                    </a:lnTo>
                    <a:lnTo>
                      <a:pt x="3546" y="453"/>
                    </a:lnTo>
                    <a:lnTo>
                      <a:pt x="3549" y="445"/>
                    </a:lnTo>
                    <a:lnTo>
                      <a:pt x="3539" y="427"/>
                    </a:lnTo>
                    <a:lnTo>
                      <a:pt x="3513" y="390"/>
                    </a:lnTo>
                    <a:lnTo>
                      <a:pt x="3507" y="393"/>
                    </a:lnTo>
                    <a:lnTo>
                      <a:pt x="3503" y="397"/>
                    </a:lnTo>
                    <a:lnTo>
                      <a:pt x="3502" y="423"/>
                    </a:lnTo>
                    <a:lnTo>
                      <a:pt x="3503" y="435"/>
                    </a:lnTo>
                    <a:lnTo>
                      <a:pt x="3509" y="455"/>
                    </a:lnTo>
                    <a:lnTo>
                      <a:pt x="3487" y="556"/>
                    </a:lnTo>
                    <a:lnTo>
                      <a:pt x="3487" y="557"/>
                    </a:lnTo>
                    <a:lnTo>
                      <a:pt x="3489" y="567"/>
                    </a:lnTo>
                    <a:lnTo>
                      <a:pt x="3489" y="570"/>
                    </a:lnTo>
                    <a:lnTo>
                      <a:pt x="3494" y="581"/>
                    </a:lnTo>
                    <a:lnTo>
                      <a:pt x="3499" y="605"/>
                    </a:lnTo>
                    <a:lnTo>
                      <a:pt x="3499" y="606"/>
                    </a:lnTo>
                    <a:lnTo>
                      <a:pt x="3502" y="616"/>
                    </a:lnTo>
                    <a:lnTo>
                      <a:pt x="3502" y="617"/>
                    </a:lnTo>
                    <a:lnTo>
                      <a:pt x="3505" y="633"/>
                    </a:lnTo>
                    <a:lnTo>
                      <a:pt x="3505" y="643"/>
                    </a:lnTo>
                    <a:lnTo>
                      <a:pt x="3506" y="649"/>
                    </a:lnTo>
                    <a:lnTo>
                      <a:pt x="3515" y="659"/>
                    </a:lnTo>
                    <a:lnTo>
                      <a:pt x="3518" y="663"/>
                    </a:lnTo>
                    <a:lnTo>
                      <a:pt x="3533" y="678"/>
                    </a:lnTo>
                    <a:lnTo>
                      <a:pt x="3536" y="679"/>
                    </a:lnTo>
                    <a:lnTo>
                      <a:pt x="3536" y="680"/>
                    </a:lnTo>
                    <a:lnTo>
                      <a:pt x="3543" y="688"/>
                    </a:lnTo>
                    <a:lnTo>
                      <a:pt x="3545" y="692"/>
                    </a:lnTo>
                    <a:lnTo>
                      <a:pt x="3545" y="693"/>
                    </a:lnTo>
                    <a:lnTo>
                      <a:pt x="3548" y="709"/>
                    </a:lnTo>
                    <a:lnTo>
                      <a:pt x="3549" y="711"/>
                    </a:lnTo>
                    <a:lnTo>
                      <a:pt x="3549" y="712"/>
                    </a:lnTo>
                    <a:lnTo>
                      <a:pt x="3556" y="718"/>
                    </a:lnTo>
                    <a:lnTo>
                      <a:pt x="3559" y="719"/>
                    </a:lnTo>
                    <a:lnTo>
                      <a:pt x="3564" y="719"/>
                    </a:lnTo>
                    <a:lnTo>
                      <a:pt x="3566" y="722"/>
                    </a:lnTo>
                    <a:lnTo>
                      <a:pt x="3566" y="724"/>
                    </a:lnTo>
                    <a:lnTo>
                      <a:pt x="3565" y="725"/>
                    </a:lnTo>
                    <a:lnTo>
                      <a:pt x="3558" y="722"/>
                    </a:lnTo>
                    <a:lnTo>
                      <a:pt x="3553" y="721"/>
                    </a:lnTo>
                    <a:lnTo>
                      <a:pt x="3551" y="718"/>
                    </a:lnTo>
                    <a:lnTo>
                      <a:pt x="3551" y="715"/>
                    </a:lnTo>
                    <a:lnTo>
                      <a:pt x="3543" y="711"/>
                    </a:lnTo>
                    <a:lnTo>
                      <a:pt x="3532" y="711"/>
                    </a:lnTo>
                    <a:lnTo>
                      <a:pt x="3522" y="708"/>
                    </a:lnTo>
                    <a:lnTo>
                      <a:pt x="3512" y="703"/>
                    </a:lnTo>
                    <a:lnTo>
                      <a:pt x="3493" y="696"/>
                    </a:lnTo>
                    <a:lnTo>
                      <a:pt x="3489" y="695"/>
                    </a:lnTo>
                    <a:lnTo>
                      <a:pt x="3481" y="695"/>
                    </a:lnTo>
                    <a:lnTo>
                      <a:pt x="3473" y="692"/>
                    </a:lnTo>
                    <a:lnTo>
                      <a:pt x="3464" y="680"/>
                    </a:lnTo>
                    <a:lnTo>
                      <a:pt x="3458" y="665"/>
                    </a:lnTo>
                    <a:lnTo>
                      <a:pt x="3451" y="636"/>
                    </a:lnTo>
                    <a:lnTo>
                      <a:pt x="3450" y="629"/>
                    </a:lnTo>
                    <a:lnTo>
                      <a:pt x="3453" y="612"/>
                    </a:lnTo>
                    <a:lnTo>
                      <a:pt x="3453" y="603"/>
                    </a:lnTo>
                    <a:lnTo>
                      <a:pt x="3451" y="594"/>
                    </a:lnTo>
                    <a:lnTo>
                      <a:pt x="3451" y="581"/>
                    </a:lnTo>
                    <a:lnTo>
                      <a:pt x="3450" y="577"/>
                    </a:lnTo>
                    <a:lnTo>
                      <a:pt x="3458" y="566"/>
                    </a:lnTo>
                    <a:lnTo>
                      <a:pt x="3473" y="551"/>
                    </a:lnTo>
                    <a:lnTo>
                      <a:pt x="3474" y="548"/>
                    </a:lnTo>
                    <a:lnTo>
                      <a:pt x="3486" y="525"/>
                    </a:lnTo>
                    <a:lnTo>
                      <a:pt x="3487" y="522"/>
                    </a:lnTo>
                    <a:lnTo>
                      <a:pt x="3487" y="515"/>
                    </a:lnTo>
                    <a:lnTo>
                      <a:pt x="3483" y="486"/>
                    </a:lnTo>
                    <a:lnTo>
                      <a:pt x="3483" y="482"/>
                    </a:lnTo>
                    <a:lnTo>
                      <a:pt x="3486" y="446"/>
                    </a:lnTo>
                    <a:lnTo>
                      <a:pt x="3476" y="403"/>
                    </a:lnTo>
                    <a:lnTo>
                      <a:pt x="3474" y="400"/>
                    </a:lnTo>
                    <a:lnTo>
                      <a:pt x="3466" y="379"/>
                    </a:lnTo>
                    <a:lnTo>
                      <a:pt x="3456" y="363"/>
                    </a:lnTo>
                    <a:lnTo>
                      <a:pt x="3453" y="359"/>
                    </a:lnTo>
                    <a:lnTo>
                      <a:pt x="3438" y="346"/>
                    </a:lnTo>
                    <a:lnTo>
                      <a:pt x="3414" y="333"/>
                    </a:lnTo>
                    <a:lnTo>
                      <a:pt x="3404" y="323"/>
                    </a:lnTo>
                    <a:lnTo>
                      <a:pt x="3392" y="298"/>
                    </a:lnTo>
                    <a:lnTo>
                      <a:pt x="3389" y="290"/>
                    </a:lnTo>
                    <a:lnTo>
                      <a:pt x="3382" y="278"/>
                    </a:lnTo>
                    <a:lnTo>
                      <a:pt x="3388" y="241"/>
                    </a:lnTo>
                    <a:lnTo>
                      <a:pt x="3385" y="228"/>
                    </a:lnTo>
                    <a:lnTo>
                      <a:pt x="3386" y="209"/>
                    </a:lnTo>
                    <a:lnTo>
                      <a:pt x="3392" y="200"/>
                    </a:lnTo>
                    <a:lnTo>
                      <a:pt x="3420" y="170"/>
                    </a:lnTo>
                    <a:lnTo>
                      <a:pt x="3427" y="166"/>
                    </a:lnTo>
                    <a:lnTo>
                      <a:pt x="3428" y="164"/>
                    </a:lnTo>
                    <a:lnTo>
                      <a:pt x="3460" y="179"/>
                    </a:lnTo>
                    <a:lnTo>
                      <a:pt x="3464" y="180"/>
                    </a:lnTo>
                    <a:lnTo>
                      <a:pt x="3467" y="180"/>
                    </a:lnTo>
                    <a:lnTo>
                      <a:pt x="3479" y="166"/>
                    </a:lnTo>
                    <a:lnTo>
                      <a:pt x="3492" y="145"/>
                    </a:lnTo>
                    <a:lnTo>
                      <a:pt x="3516" y="136"/>
                    </a:lnTo>
                    <a:lnTo>
                      <a:pt x="3519" y="132"/>
                    </a:lnTo>
                    <a:lnTo>
                      <a:pt x="3519" y="130"/>
                    </a:lnTo>
                    <a:lnTo>
                      <a:pt x="3494" y="135"/>
                    </a:lnTo>
                    <a:lnTo>
                      <a:pt x="3484" y="140"/>
                    </a:lnTo>
                    <a:lnTo>
                      <a:pt x="3484" y="143"/>
                    </a:lnTo>
                    <a:lnTo>
                      <a:pt x="3481" y="145"/>
                    </a:lnTo>
                    <a:lnTo>
                      <a:pt x="3477" y="146"/>
                    </a:lnTo>
                    <a:lnTo>
                      <a:pt x="3474" y="146"/>
                    </a:lnTo>
                    <a:lnTo>
                      <a:pt x="3461" y="139"/>
                    </a:lnTo>
                    <a:lnTo>
                      <a:pt x="3458" y="136"/>
                    </a:lnTo>
                    <a:lnTo>
                      <a:pt x="3458" y="133"/>
                    </a:lnTo>
                    <a:lnTo>
                      <a:pt x="3460" y="132"/>
                    </a:lnTo>
                    <a:lnTo>
                      <a:pt x="3463" y="129"/>
                    </a:lnTo>
                    <a:lnTo>
                      <a:pt x="3467" y="129"/>
                    </a:lnTo>
                    <a:lnTo>
                      <a:pt x="3469" y="130"/>
                    </a:lnTo>
                    <a:lnTo>
                      <a:pt x="3477" y="130"/>
                    </a:lnTo>
                    <a:lnTo>
                      <a:pt x="3484" y="129"/>
                    </a:lnTo>
                    <a:lnTo>
                      <a:pt x="3490" y="122"/>
                    </a:lnTo>
                    <a:lnTo>
                      <a:pt x="3493" y="104"/>
                    </a:lnTo>
                    <a:lnTo>
                      <a:pt x="3496" y="93"/>
                    </a:lnTo>
                    <a:lnTo>
                      <a:pt x="3506" y="90"/>
                    </a:lnTo>
                    <a:lnTo>
                      <a:pt x="3507" y="93"/>
                    </a:lnTo>
                    <a:lnTo>
                      <a:pt x="3506" y="99"/>
                    </a:lnTo>
                    <a:lnTo>
                      <a:pt x="3503" y="103"/>
                    </a:lnTo>
                    <a:lnTo>
                      <a:pt x="3505" y="109"/>
                    </a:lnTo>
                    <a:lnTo>
                      <a:pt x="3510" y="116"/>
                    </a:lnTo>
                    <a:lnTo>
                      <a:pt x="3523" y="123"/>
                    </a:lnTo>
                    <a:lnTo>
                      <a:pt x="3526" y="122"/>
                    </a:lnTo>
                    <a:lnTo>
                      <a:pt x="3529" y="120"/>
                    </a:lnTo>
                    <a:lnTo>
                      <a:pt x="3530" y="119"/>
                    </a:lnTo>
                    <a:lnTo>
                      <a:pt x="3530" y="112"/>
                    </a:lnTo>
                    <a:lnTo>
                      <a:pt x="3536" y="74"/>
                    </a:lnTo>
                    <a:lnTo>
                      <a:pt x="3538" y="71"/>
                    </a:lnTo>
                    <a:lnTo>
                      <a:pt x="3539" y="70"/>
                    </a:lnTo>
                    <a:lnTo>
                      <a:pt x="3543" y="70"/>
                    </a:lnTo>
                    <a:lnTo>
                      <a:pt x="3551" y="71"/>
                    </a:lnTo>
                    <a:lnTo>
                      <a:pt x="3561" y="75"/>
                    </a:lnTo>
                    <a:lnTo>
                      <a:pt x="3566" y="83"/>
                    </a:lnTo>
                    <a:lnTo>
                      <a:pt x="3572" y="88"/>
                    </a:lnTo>
                    <a:lnTo>
                      <a:pt x="3571" y="80"/>
                    </a:lnTo>
                    <a:lnTo>
                      <a:pt x="3571" y="77"/>
                    </a:lnTo>
                    <a:lnTo>
                      <a:pt x="3569" y="74"/>
                    </a:lnTo>
                    <a:lnTo>
                      <a:pt x="3565" y="73"/>
                    </a:lnTo>
                    <a:lnTo>
                      <a:pt x="3562" y="71"/>
                    </a:lnTo>
                    <a:lnTo>
                      <a:pt x="3556" y="68"/>
                    </a:lnTo>
                    <a:lnTo>
                      <a:pt x="3532" y="65"/>
                    </a:lnTo>
                    <a:lnTo>
                      <a:pt x="3512" y="80"/>
                    </a:lnTo>
                    <a:lnTo>
                      <a:pt x="3499" y="68"/>
                    </a:lnTo>
                    <a:lnTo>
                      <a:pt x="3516" y="52"/>
                    </a:lnTo>
                    <a:lnTo>
                      <a:pt x="3513" y="55"/>
                    </a:lnTo>
                    <a:lnTo>
                      <a:pt x="3513" y="60"/>
                    </a:lnTo>
                    <a:lnTo>
                      <a:pt x="3516" y="61"/>
                    </a:lnTo>
                    <a:lnTo>
                      <a:pt x="3522" y="61"/>
                    </a:lnTo>
                    <a:lnTo>
                      <a:pt x="3523" y="54"/>
                    </a:lnTo>
                    <a:lnTo>
                      <a:pt x="3523" y="52"/>
                    </a:lnTo>
                    <a:lnTo>
                      <a:pt x="3522" y="45"/>
                    </a:lnTo>
                    <a:lnTo>
                      <a:pt x="3518" y="44"/>
                    </a:lnTo>
                    <a:lnTo>
                      <a:pt x="3515" y="44"/>
                    </a:lnTo>
                    <a:lnTo>
                      <a:pt x="3512" y="45"/>
                    </a:lnTo>
                    <a:lnTo>
                      <a:pt x="3506" y="50"/>
                    </a:lnTo>
                    <a:lnTo>
                      <a:pt x="3503" y="52"/>
                    </a:lnTo>
                    <a:lnTo>
                      <a:pt x="3499" y="51"/>
                    </a:lnTo>
                    <a:lnTo>
                      <a:pt x="3496" y="47"/>
                    </a:lnTo>
                    <a:lnTo>
                      <a:pt x="3496" y="45"/>
                    </a:lnTo>
                    <a:lnTo>
                      <a:pt x="3497" y="42"/>
                    </a:lnTo>
                    <a:lnTo>
                      <a:pt x="3500" y="37"/>
                    </a:lnTo>
                    <a:lnTo>
                      <a:pt x="3512" y="29"/>
                    </a:lnTo>
                    <a:lnTo>
                      <a:pt x="3529" y="14"/>
                    </a:lnTo>
                    <a:lnTo>
                      <a:pt x="3505" y="16"/>
                    </a:lnTo>
                    <a:lnTo>
                      <a:pt x="3499" y="18"/>
                    </a:lnTo>
                    <a:lnTo>
                      <a:pt x="3492" y="27"/>
                    </a:lnTo>
                    <a:lnTo>
                      <a:pt x="3489" y="37"/>
                    </a:lnTo>
                    <a:lnTo>
                      <a:pt x="3489" y="48"/>
                    </a:lnTo>
                    <a:lnTo>
                      <a:pt x="3484" y="54"/>
                    </a:lnTo>
                    <a:lnTo>
                      <a:pt x="3479" y="55"/>
                    </a:lnTo>
                    <a:lnTo>
                      <a:pt x="3469" y="52"/>
                    </a:lnTo>
                    <a:lnTo>
                      <a:pt x="3464" y="51"/>
                    </a:lnTo>
                    <a:lnTo>
                      <a:pt x="3463" y="51"/>
                    </a:lnTo>
                    <a:lnTo>
                      <a:pt x="3461" y="50"/>
                    </a:lnTo>
                    <a:lnTo>
                      <a:pt x="3461" y="48"/>
                    </a:lnTo>
                    <a:lnTo>
                      <a:pt x="3460" y="39"/>
                    </a:lnTo>
                    <a:lnTo>
                      <a:pt x="3447" y="34"/>
                    </a:lnTo>
                    <a:lnTo>
                      <a:pt x="3438" y="29"/>
                    </a:lnTo>
                    <a:lnTo>
                      <a:pt x="3437" y="28"/>
                    </a:lnTo>
                    <a:lnTo>
                      <a:pt x="3435" y="25"/>
                    </a:lnTo>
                    <a:lnTo>
                      <a:pt x="3433" y="24"/>
                    </a:lnTo>
                    <a:lnTo>
                      <a:pt x="3430" y="22"/>
                    </a:lnTo>
                    <a:lnTo>
                      <a:pt x="3425" y="31"/>
                    </a:lnTo>
                    <a:lnTo>
                      <a:pt x="3425" y="39"/>
                    </a:lnTo>
                    <a:lnTo>
                      <a:pt x="3427" y="42"/>
                    </a:lnTo>
                    <a:lnTo>
                      <a:pt x="3427" y="44"/>
                    </a:lnTo>
                    <a:lnTo>
                      <a:pt x="3430" y="45"/>
                    </a:lnTo>
                    <a:lnTo>
                      <a:pt x="3433" y="47"/>
                    </a:lnTo>
                    <a:lnTo>
                      <a:pt x="3440" y="45"/>
                    </a:lnTo>
                    <a:lnTo>
                      <a:pt x="3441" y="42"/>
                    </a:lnTo>
                    <a:lnTo>
                      <a:pt x="3454" y="42"/>
                    </a:lnTo>
                    <a:lnTo>
                      <a:pt x="3463" y="57"/>
                    </a:lnTo>
                    <a:lnTo>
                      <a:pt x="3457" y="70"/>
                    </a:lnTo>
                    <a:lnTo>
                      <a:pt x="3454" y="88"/>
                    </a:lnTo>
                    <a:lnTo>
                      <a:pt x="3458" y="97"/>
                    </a:lnTo>
                    <a:lnTo>
                      <a:pt x="3460" y="110"/>
                    </a:lnTo>
                    <a:lnTo>
                      <a:pt x="3460" y="119"/>
                    </a:lnTo>
                    <a:lnTo>
                      <a:pt x="3451" y="124"/>
                    </a:lnTo>
                    <a:lnTo>
                      <a:pt x="3447" y="117"/>
                    </a:lnTo>
                    <a:lnTo>
                      <a:pt x="3440" y="114"/>
                    </a:lnTo>
                    <a:lnTo>
                      <a:pt x="3427" y="116"/>
                    </a:lnTo>
                    <a:lnTo>
                      <a:pt x="3405" y="130"/>
                    </a:lnTo>
                    <a:lnTo>
                      <a:pt x="3409" y="137"/>
                    </a:lnTo>
                    <a:lnTo>
                      <a:pt x="3418" y="139"/>
                    </a:lnTo>
                    <a:lnTo>
                      <a:pt x="3422" y="145"/>
                    </a:lnTo>
                    <a:lnTo>
                      <a:pt x="3422" y="146"/>
                    </a:lnTo>
                    <a:lnTo>
                      <a:pt x="3421" y="150"/>
                    </a:lnTo>
                    <a:lnTo>
                      <a:pt x="3412" y="153"/>
                    </a:lnTo>
                    <a:lnTo>
                      <a:pt x="3405" y="154"/>
                    </a:lnTo>
                    <a:lnTo>
                      <a:pt x="3394" y="151"/>
                    </a:lnTo>
                    <a:lnTo>
                      <a:pt x="3388" y="145"/>
                    </a:lnTo>
                    <a:lnTo>
                      <a:pt x="3388" y="140"/>
                    </a:lnTo>
                    <a:lnTo>
                      <a:pt x="3386" y="135"/>
                    </a:lnTo>
                    <a:lnTo>
                      <a:pt x="3386" y="132"/>
                    </a:lnTo>
                    <a:lnTo>
                      <a:pt x="3388" y="129"/>
                    </a:lnTo>
                    <a:lnTo>
                      <a:pt x="3388" y="127"/>
                    </a:lnTo>
                    <a:lnTo>
                      <a:pt x="3391" y="124"/>
                    </a:lnTo>
                    <a:lnTo>
                      <a:pt x="3389" y="124"/>
                    </a:lnTo>
                    <a:lnTo>
                      <a:pt x="3386" y="126"/>
                    </a:lnTo>
                    <a:lnTo>
                      <a:pt x="3385" y="126"/>
                    </a:lnTo>
                    <a:lnTo>
                      <a:pt x="3384" y="129"/>
                    </a:lnTo>
                    <a:lnTo>
                      <a:pt x="3378" y="132"/>
                    </a:lnTo>
                    <a:lnTo>
                      <a:pt x="3378" y="135"/>
                    </a:lnTo>
                    <a:lnTo>
                      <a:pt x="3377" y="137"/>
                    </a:lnTo>
                    <a:lnTo>
                      <a:pt x="3377" y="142"/>
                    </a:lnTo>
                    <a:lnTo>
                      <a:pt x="3378" y="146"/>
                    </a:lnTo>
                    <a:lnTo>
                      <a:pt x="3402" y="166"/>
                    </a:lnTo>
                    <a:lnTo>
                      <a:pt x="3405" y="169"/>
                    </a:lnTo>
                    <a:lnTo>
                      <a:pt x="3398" y="177"/>
                    </a:lnTo>
                    <a:lnTo>
                      <a:pt x="3394" y="185"/>
                    </a:lnTo>
                    <a:lnTo>
                      <a:pt x="3384" y="193"/>
                    </a:lnTo>
                    <a:lnTo>
                      <a:pt x="3374" y="197"/>
                    </a:lnTo>
                    <a:lnTo>
                      <a:pt x="3371" y="205"/>
                    </a:lnTo>
                    <a:lnTo>
                      <a:pt x="3372" y="213"/>
                    </a:lnTo>
                    <a:lnTo>
                      <a:pt x="3377" y="219"/>
                    </a:lnTo>
                    <a:lnTo>
                      <a:pt x="3378" y="220"/>
                    </a:lnTo>
                    <a:lnTo>
                      <a:pt x="3378" y="245"/>
                    </a:lnTo>
                    <a:lnTo>
                      <a:pt x="3374" y="259"/>
                    </a:lnTo>
                    <a:lnTo>
                      <a:pt x="3371" y="262"/>
                    </a:lnTo>
                    <a:lnTo>
                      <a:pt x="3328" y="216"/>
                    </a:lnTo>
                    <a:lnTo>
                      <a:pt x="3325" y="212"/>
                    </a:lnTo>
                    <a:lnTo>
                      <a:pt x="3319" y="209"/>
                    </a:lnTo>
                    <a:lnTo>
                      <a:pt x="3276" y="164"/>
                    </a:lnTo>
                    <a:lnTo>
                      <a:pt x="3267" y="159"/>
                    </a:lnTo>
                    <a:lnTo>
                      <a:pt x="3262" y="154"/>
                    </a:lnTo>
                    <a:lnTo>
                      <a:pt x="3243" y="143"/>
                    </a:lnTo>
                    <a:lnTo>
                      <a:pt x="3237" y="139"/>
                    </a:lnTo>
                    <a:lnTo>
                      <a:pt x="3228" y="136"/>
                    </a:lnTo>
                    <a:lnTo>
                      <a:pt x="3204" y="124"/>
                    </a:lnTo>
                    <a:lnTo>
                      <a:pt x="3169" y="117"/>
                    </a:lnTo>
                    <a:lnTo>
                      <a:pt x="3164" y="117"/>
                    </a:lnTo>
                    <a:lnTo>
                      <a:pt x="3159" y="116"/>
                    </a:lnTo>
                    <a:lnTo>
                      <a:pt x="3155" y="117"/>
                    </a:lnTo>
                    <a:lnTo>
                      <a:pt x="3148" y="120"/>
                    </a:lnTo>
                    <a:lnTo>
                      <a:pt x="3145" y="120"/>
                    </a:lnTo>
                    <a:lnTo>
                      <a:pt x="3144" y="123"/>
                    </a:lnTo>
                    <a:lnTo>
                      <a:pt x="3140" y="117"/>
                    </a:lnTo>
                    <a:lnTo>
                      <a:pt x="3143" y="113"/>
                    </a:lnTo>
                    <a:lnTo>
                      <a:pt x="3151" y="112"/>
                    </a:lnTo>
                    <a:lnTo>
                      <a:pt x="3155" y="112"/>
                    </a:lnTo>
                    <a:lnTo>
                      <a:pt x="3164" y="113"/>
                    </a:lnTo>
                    <a:lnTo>
                      <a:pt x="3188" y="106"/>
                    </a:lnTo>
                    <a:lnTo>
                      <a:pt x="3192" y="107"/>
                    </a:lnTo>
                    <a:lnTo>
                      <a:pt x="3195" y="107"/>
                    </a:lnTo>
                    <a:lnTo>
                      <a:pt x="3233" y="135"/>
                    </a:lnTo>
                    <a:lnTo>
                      <a:pt x="3239" y="137"/>
                    </a:lnTo>
                    <a:lnTo>
                      <a:pt x="3241" y="139"/>
                    </a:lnTo>
                    <a:lnTo>
                      <a:pt x="3241" y="140"/>
                    </a:lnTo>
                    <a:lnTo>
                      <a:pt x="3257" y="147"/>
                    </a:lnTo>
                    <a:lnTo>
                      <a:pt x="3259" y="147"/>
                    </a:lnTo>
                    <a:lnTo>
                      <a:pt x="3262" y="150"/>
                    </a:lnTo>
                    <a:lnTo>
                      <a:pt x="3263" y="150"/>
                    </a:lnTo>
                    <a:lnTo>
                      <a:pt x="3264" y="147"/>
                    </a:lnTo>
                    <a:lnTo>
                      <a:pt x="3269" y="143"/>
                    </a:lnTo>
                    <a:lnTo>
                      <a:pt x="3269" y="139"/>
                    </a:lnTo>
                    <a:lnTo>
                      <a:pt x="3257" y="113"/>
                    </a:lnTo>
                    <a:lnTo>
                      <a:pt x="3253" y="107"/>
                    </a:lnTo>
                    <a:lnTo>
                      <a:pt x="3246" y="104"/>
                    </a:lnTo>
                    <a:lnTo>
                      <a:pt x="3233" y="106"/>
                    </a:lnTo>
                    <a:lnTo>
                      <a:pt x="3217" y="106"/>
                    </a:lnTo>
                    <a:lnTo>
                      <a:pt x="3208" y="101"/>
                    </a:lnTo>
                    <a:lnTo>
                      <a:pt x="3207" y="97"/>
                    </a:lnTo>
                    <a:lnTo>
                      <a:pt x="3220" y="90"/>
                    </a:lnTo>
                    <a:lnTo>
                      <a:pt x="3230" y="86"/>
                    </a:lnTo>
                    <a:lnTo>
                      <a:pt x="3195" y="90"/>
                    </a:lnTo>
                    <a:lnTo>
                      <a:pt x="3187" y="87"/>
                    </a:lnTo>
                    <a:lnTo>
                      <a:pt x="3174" y="86"/>
                    </a:lnTo>
                    <a:lnTo>
                      <a:pt x="3165" y="87"/>
                    </a:lnTo>
                    <a:lnTo>
                      <a:pt x="3158" y="90"/>
                    </a:lnTo>
                    <a:lnTo>
                      <a:pt x="3152" y="96"/>
                    </a:lnTo>
                    <a:lnTo>
                      <a:pt x="3144" y="96"/>
                    </a:lnTo>
                    <a:lnTo>
                      <a:pt x="3141" y="94"/>
                    </a:lnTo>
                    <a:lnTo>
                      <a:pt x="3132" y="81"/>
                    </a:lnTo>
                    <a:lnTo>
                      <a:pt x="3135" y="75"/>
                    </a:lnTo>
                    <a:lnTo>
                      <a:pt x="3138" y="75"/>
                    </a:lnTo>
                    <a:lnTo>
                      <a:pt x="3140" y="77"/>
                    </a:lnTo>
                    <a:lnTo>
                      <a:pt x="3141" y="77"/>
                    </a:lnTo>
                    <a:lnTo>
                      <a:pt x="3148" y="78"/>
                    </a:lnTo>
                    <a:lnTo>
                      <a:pt x="3164" y="70"/>
                    </a:lnTo>
                    <a:lnTo>
                      <a:pt x="3167" y="65"/>
                    </a:lnTo>
                    <a:lnTo>
                      <a:pt x="3168" y="61"/>
                    </a:lnTo>
                    <a:lnTo>
                      <a:pt x="3168" y="57"/>
                    </a:lnTo>
                    <a:lnTo>
                      <a:pt x="3167" y="54"/>
                    </a:lnTo>
                    <a:lnTo>
                      <a:pt x="3164" y="35"/>
                    </a:lnTo>
                    <a:lnTo>
                      <a:pt x="3168" y="25"/>
                    </a:lnTo>
                    <a:lnTo>
                      <a:pt x="3169" y="21"/>
                    </a:lnTo>
                    <a:lnTo>
                      <a:pt x="3169" y="24"/>
                    </a:lnTo>
                    <a:lnTo>
                      <a:pt x="3172" y="27"/>
                    </a:lnTo>
                    <a:lnTo>
                      <a:pt x="3178" y="31"/>
                    </a:lnTo>
                    <a:lnTo>
                      <a:pt x="3181" y="32"/>
                    </a:lnTo>
                    <a:lnTo>
                      <a:pt x="3181" y="34"/>
                    </a:lnTo>
                    <a:lnTo>
                      <a:pt x="3184" y="34"/>
                    </a:lnTo>
                    <a:lnTo>
                      <a:pt x="3187" y="32"/>
                    </a:lnTo>
                    <a:lnTo>
                      <a:pt x="3190" y="32"/>
                    </a:lnTo>
                    <a:lnTo>
                      <a:pt x="3204" y="19"/>
                    </a:lnTo>
                    <a:lnTo>
                      <a:pt x="3218" y="1"/>
                    </a:lnTo>
                    <a:lnTo>
                      <a:pt x="3220" y="0"/>
                    </a:lnTo>
                    <a:lnTo>
                      <a:pt x="3178" y="0"/>
                    </a:lnTo>
                    <a:lnTo>
                      <a:pt x="3172" y="1"/>
                    </a:lnTo>
                    <a:lnTo>
                      <a:pt x="3169" y="1"/>
                    </a:lnTo>
                    <a:lnTo>
                      <a:pt x="3169" y="0"/>
                    </a:lnTo>
                    <a:lnTo>
                      <a:pt x="3156" y="0"/>
                    </a:lnTo>
                    <a:lnTo>
                      <a:pt x="3154" y="3"/>
                    </a:lnTo>
                    <a:lnTo>
                      <a:pt x="3148" y="22"/>
                    </a:lnTo>
                    <a:lnTo>
                      <a:pt x="3140" y="29"/>
                    </a:lnTo>
                    <a:lnTo>
                      <a:pt x="3132" y="34"/>
                    </a:lnTo>
                    <a:lnTo>
                      <a:pt x="3124" y="57"/>
                    </a:lnTo>
                    <a:lnTo>
                      <a:pt x="3121" y="60"/>
                    </a:lnTo>
                    <a:lnTo>
                      <a:pt x="3118" y="64"/>
                    </a:lnTo>
                    <a:lnTo>
                      <a:pt x="3092" y="93"/>
                    </a:lnTo>
                    <a:lnTo>
                      <a:pt x="3081" y="96"/>
                    </a:lnTo>
                    <a:lnTo>
                      <a:pt x="3073" y="91"/>
                    </a:lnTo>
                    <a:lnTo>
                      <a:pt x="3065" y="90"/>
                    </a:lnTo>
                    <a:lnTo>
                      <a:pt x="3058" y="88"/>
                    </a:lnTo>
                    <a:lnTo>
                      <a:pt x="3019" y="87"/>
                    </a:lnTo>
                    <a:lnTo>
                      <a:pt x="2997" y="94"/>
                    </a:lnTo>
                    <a:lnTo>
                      <a:pt x="2987" y="100"/>
                    </a:lnTo>
                    <a:lnTo>
                      <a:pt x="2981" y="101"/>
                    </a:lnTo>
                    <a:lnTo>
                      <a:pt x="2973" y="100"/>
                    </a:lnTo>
                    <a:lnTo>
                      <a:pt x="2967" y="93"/>
                    </a:lnTo>
                    <a:lnTo>
                      <a:pt x="2965" y="88"/>
                    </a:lnTo>
                    <a:lnTo>
                      <a:pt x="2965" y="86"/>
                    </a:lnTo>
                    <a:lnTo>
                      <a:pt x="2948" y="67"/>
                    </a:lnTo>
                    <a:lnTo>
                      <a:pt x="2942" y="63"/>
                    </a:lnTo>
                    <a:lnTo>
                      <a:pt x="2938" y="58"/>
                    </a:lnTo>
                    <a:lnTo>
                      <a:pt x="2916" y="22"/>
                    </a:lnTo>
                    <a:lnTo>
                      <a:pt x="2907" y="14"/>
                    </a:lnTo>
                    <a:lnTo>
                      <a:pt x="2901" y="2"/>
                    </a:lnTo>
                    <a:lnTo>
                      <a:pt x="2901" y="0"/>
                    </a:lnTo>
                    <a:lnTo>
                      <a:pt x="0" y="0"/>
                    </a:lnTo>
                    <a:lnTo>
                      <a:pt x="0" y="2277"/>
                    </a:lnTo>
                    <a:lnTo>
                      <a:pt x="5055" y="2277"/>
                    </a:lnTo>
                    <a:lnTo>
                      <a:pt x="5050" y="2269"/>
                    </a:lnTo>
                    <a:lnTo>
                      <a:pt x="5039" y="2255"/>
                    </a:lnTo>
                    <a:lnTo>
                      <a:pt x="5032" y="2236"/>
                    </a:lnTo>
                    <a:lnTo>
                      <a:pt x="5032" y="2227"/>
                    </a:lnTo>
                    <a:lnTo>
                      <a:pt x="5022" y="2188"/>
                    </a:lnTo>
                    <a:lnTo>
                      <a:pt x="5014" y="2175"/>
                    </a:lnTo>
                    <a:lnTo>
                      <a:pt x="5008" y="2167"/>
                    </a:lnTo>
                    <a:lnTo>
                      <a:pt x="5000" y="2152"/>
                    </a:lnTo>
                    <a:lnTo>
                      <a:pt x="4968" y="2116"/>
                    </a:lnTo>
                    <a:lnTo>
                      <a:pt x="4955" y="2105"/>
                    </a:lnTo>
                    <a:lnTo>
                      <a:pt x="4948" y="2101"/>
                    </a:lnTo>
                    <a:lnTo>
                      <a:pt x="4936" y="2098"/>
                    </a:lnTo>
                    <a:lnTo>
                      <a:pt x="4917" y="2098"/>
                    </a:lnTo>
                    <a:lnTo>
                      <a:pt x="4900" y="2109"/>
                    </a:lnTo>
                    <a:lnTo>
                      <a:pt x="4896" y="2113"/>
                    </a:lnTo>
                    <a:lnTo>
                      <a:pt x="4893" y="2115"/>
                    </a:lnTo>
                    <a:lnTo>
                      <a:pt x="4884" y="2113"/>
                    </a:lnTo>
                    <a:lnTo>
                      <a:pt x="4880" y="2111"/>
                    </a:lnTo>
                    <a:lnTo>
                      <a:pt x="4871" y="2099"/>
                    </a:lnTo>
                    <a:lnTo>
                      <a:pt x="4867" y="2089"/>
                    </a:lnTo>
                    <a:lnTo>
                      <a:pt x="4841" y="2046"/>
                    </a:lnTo>
                    <a:lnTo>
                      <a:pt x="4830" y="2040"/>
                    </a:lnTo>
                    <a:lnTo>
                      <a:pt x="4817" y="2030"/>
                    </a:lnTo>
                    <a:lnTo>
                      <a:pt x="4817" y="2029"/>
                    </a:lnTo>
                    <a:lnTo>
                      <a:pt x="4815" y="2026"/>
                    </a:lnTo>
                    <a:lnTo>
                      <a:pt x="4815" y="2013"/>
                    </a:lnTo>
                    <a:lnTo>
                      <a:pt x="4817" y="2009"/>
                    </a:lnTo>
                    <a:lnTo>
                      <a:pt x="4830" y="1994"/>
                    </a:lnTo>
                    <a:lnTo>
                      <a:pt x="4837" y="1976"/>
                    </a:lnTo>
                    <a:lnTo>
                      <a:pt x="4830" y="1964"/>
                    </a:lnTo>
                    <a:lnTo>
                      <a:pt x="4822" y="1957"/>
                    </a:lnTo>
                    <a:lnTo>
                      <a:pt x="4818" y="1944"/>
                    </a:lnTo>
                    <a:lnTo>
                      <a:pt x="4818" y="1938"/>
                    </a:lnTo>
                    <a:lnTo>
                      <a:pt x="4824" y="1940"/>
                    </a:lnTo>
                    <a:lnTo>
                      <a:pt x="4825" y="1940"/>
                    </a:lnTo>
                    <a:lnTo>
                      <a:pt x="4831" y="1941"/>
                    </a:lnTo>
                    <a:lnTo>
                      <a:pt x="4832" y="1943"/>
                    </a:lnTo>
                    <a:lnTo>
                      <a:pt x="4850" y="1943"/>
                    </a:lnTo>
                    <a:lnTo>
                      <a:pt x="4858" y="1937"/>
                    </a:lnTo>
                    <a:lnTo>
                      <a:pt x="4873" y="1935"/>
                    </a:lnTo>
                    <a:lnTo>
                      <a:pt x="4907" y="1938"/>
                    </a:lnTo>
                    <a:lnTo>
                      <a:pt x="4909" y="1940"/>
                    </a:lnTo>
                    <a:lnTo>
                      <a:pt x="4910" y="1940"/>
                    </a:lnTo>
                    <a:lnTo>
                      <a:pt x="4915" y="1951"/>
                    </a:lnTo>
                    <a:lnTo>
                      <a:pt x="4915" y="1955"/>
                    </a:lnTo>
                    <a:lnTo>
                      <a:pt x="4919" y="1961"/>
                    </a:lnTo>
                    <a:lnTo>
                      <a:pt x="4928" y="1966"/>
                    </a:lnTo>
                    <a:lnTo>
                      <a:pt x="4952" y="1970"/>
                    </a:lnTo>
                    <a:lnTo>
                      <a:pt x="4955" y="1973"/>
                    </a:lnTo>
                    <a:lnTo>
                      <a:pt x="4959" y="1981"/>
                    </a:lnTo>
                    <a:lnTo>
                      <a:pt x="4961" y="1983"/>
                    </a:lnTo>
                    <a:lnTo>
                      <a:pt x="4962" y="1991"/>
                    </a:lnTo>
                    <a:lnTo>
                      <a:pt x="4962" y="1993"/>
                    </a:lnTo>
                    <a:lnTo>
                      <a:pt x="4959" y="2016"/>
                    </a:lnTo>
                    <a:lnTo>
                      <a:pt x="4955" y="2026"/>
                    </a:lnTo>
                    <a:lnTo>
                      <a:pt x="4952" y="2030"/>
                    </a:lnTo>
                    <a:lnTo>
                      <a:pt x="4951" y="2033"/>
                    </a:lnTo>
                    <a:lnTo>
                      <a:pt x="4946" y="2030"/>
                    </a:lnTo>
                    <a:lnTo>
                      <a:pt x="4923" y="2013"/>
                    </a:lnTo>
                    <a:lnTo>
                      <a:pt x="4922" y="2013"/>
                    </a:lnTo>
                    <a:lnTo>
                      <a:pt x="4922" y="2020"/>
                    </a:lnTo>
                    <a:lnTo>
                      <a:pt x="4926" y="2020"/>
                    </a:lnTo>
                    <a:lnTo>
                      <a:pt x="4933" y="2029"/>
                    </a:lnTo>
                    <a:lnTo>
                      <a:pt x="4936" y="2038"/>
                    </a:lnTo>
                    <a:lnTo>
                      <a:pt x="4936" y="2039"/>
                    </a:lnTo>
                    <a:lnTo>
                      <a:pt x="4935" y="2040"/>
                    </a:lnTo>
                    <a:lnTo>
                      <a:pt x="4929" y="2048"/>
                    </a:lnTo>
                    <a:lnTo>
                      <a:pt x="4926" y="2056"/>
                    </a:lnTo>
                    <a:lnTo>
                      <a:pt x="4933" y="2075"/>
                    </a:lnTo>
                    <a:lnTo>
                      <a:pt x="4933" y="2077"/>
                    </a:lnTo>
                    <a:lnTo>
                      <a:pt x="4936" y="2079"/>
                    </a:lnTo>
                    <a:lnTo>
                      <a:pt x="4938" y="2079"/>
                    </a:lnTo>
                    <a:lnTo>
                      <a:pt x="4943" y="2072"/>
                    </a:lnTo>
                    <a:lnTo>
                      <a:pt x="5008" y="2115"/>
                    </a:lnTo>
                    <a:lnTo>
                      <a:pt x="5025" y="2122"/>
                    </a:lnTo>
                    <a:lnTo>
                      <a:pt x="5026" y="2122"/>
                    </a:lnTo>
                    <a:lnTo>
                      <a:pt x="5039" y="2129"/>
                    </a:lnTo>
                    <a:lnTo>
                      <a:pt x="5039" y="2131"/>
                    </a:lnTo>
                    <a:lnTo>
                      <a:pt x="5044" y="2134"/>
                    </a:lnTo>
                    <a:lnTo>
                      <a:pt x="5060" y="2147"/>
                    </a:lnTo>
                    <a:lnTo>
                      <a:pt x="5068" y="2171"/>
                    </a:lnTo>
                    <a:lnTo>
                      <a:pt x="5067" y="2220"/>
                    </a:lnTo>
                    <a:lnTo>
                      <a:pt x="5061" y="2259"/>
                    </a:lnTo>
                    <a:lnTo>
                      <a:pt x="5061" y="2266"/>
                    </a:lnTo>
                    <a:lnTo>
                      <a:pt x="5066" y="2277"/>
                    </a:lnTo>
                    <a:lnTo>
                      <a:pt x="5132" y="2277"/>
                    </a:lnTo>
                    <a:lnTo>
                      <a:pt x="5132" y="2276"/>
                    </a:lnTo>
                    <a:lnTo>
                      <a:pt x="5121" y="2276"/>
                    </a:lnTo>
                    <a:lnTo>
                      <a:pt x="5116" y="2273"/>
                    </a:lnTo>
                    <a:lnTo>
                      <a:pt x="5119" y="2260"/>
                    </a:lnTo>
                    <a:lnTo>
                      <a:pt x="5119" y="2257"/>
                    </a:lnTo>
                    <a:lnTo>
                      <a:pt x="5121" y="2253"/>
                    </a:lnTo>
                    <a:lnTo>
                      <a:pt x="5186" y="2188"/>
                    </a:lnTo>
                    <a:lnTo>
                      <a:pt x="5199" y="2180"/>
                    </a:lnTo>
                    <a:lnTo>
                      <a:pt x="5230" y="2155"/>
                    </a:lnTo>
                    <a:lnTo>
                      <a:pt x="5256" y="2113"/>
                    </a:lnTo>
                    <a:lnTo>
                      <a:pt x="5255" y="2088"/>
                    </a:lnTo>
                    <a:lnTo>
                      <a:pt x="5274" y="2056"/>
                    </a:lnTo>
                    <a:lnTo>
                      <a:pt x="5279" y="2038"/>
                    </a:lnTo>
                    <a:lnTo>
                      <a:pt x="5287" y="2020"/>
                    </a:lnTo>
                    <a:lnTo>
                      <a:pt x="5326" y="1993"/>
                    </a:lnTo>
                    <a:lnTo>
                      <a:pt x="5344" y="1990"/>
                    </a:lnTo>
                    <a:lnTo>
                      <a:pt x="5346" y="1990"/>
                    </a:lnTo>
                    <a:lnTo>
                      <a:pt x="5377" y="1970"/>
                    </a:lnTo>
                    <a:lnTo>
                      <a:pt x="5377" y="1966"/>
                    </a:lnTo>
                    <a:lnTo>
                      <a:pt x="5370" y="1953"/>
                    </a:lnTo>
                    <a:lnTo>
                      <a:pt x="5349" y="1896"/>
                    </a:lnTo>
                    <a:lnTo>
                      <a:pt x="5340" y="1882"/>
                    </a:lnTo>
                    <a:lnTo>
                      <a:pt x="5336" y="1878"/>
                    </a:lnTo>
                    <a:lnTo>
                      <a:pt x="5321" y="1866"/>
                    </a:lnTo>
                    <a:lnTo>
                      <a:pt x="5302" y="1856"/>
                    </a:lnTo>
                    <a:lnTo>
                      <a:pt x="5294" y="1849"/>
                    </a:lnTo>
                    <a:lnTo>
                      <a:pt x="5277" y="1819"/>
                    </a:lnTo>
                    <a:lnTo>
                      <a:pt x="5265" y="1802"/>
                    </a:lnTo>
                    <a:lnTo>
                      <a:pt x="5248" y="1787"/>
                    </a:lnTo>
                    <a:lnTo>
                      <a:pt x="5169" y="1750"/>
                    </a:lnTo>
                    <a:lnTo>
                      <a:pt x="5159" y="1747"/>
                    </a:lnTo>
                    <a:lnTo>
                      <a:pt x="5152" y="1747"/>
                    </a:lnTo>
                    <a:lnTo>
                      <a:pt x="5085" y="1734"/>
                    </a:lnTo>
                    <a:lnTo>
                      <a:pt x="5084" y="1733"/>
                    </a:lnTo>
                    <a:lnTo>
                      <a:pt x="5060" y="1714"/>
                    </a:lnTo>
                    <a:lnTo>
                      <a:pt x="5052" y="1710"/>
                    </a:lnTo>
                    <a:lnTo>
                      <a:pt x="5051" y="1710"/>
                    </a:lnTo>
                    <a:lnTo>
                      <a:pt x="5045" y="1708"/>
                    </a:lnTo>
                    <a:lnTo>
                      <a:pt x="5037" y="1708"/>
                    </a:lnTo>
                    <a:lnTo>
                      <a:pt x="5021" y="1705"/>
                    </a:lnTo>
                    <a:lnTo>
                      <a:pt x="5019" y="1704"/>
                    </a:lnTo>
                    <a:lnTo>
                      <a:pt x="5001" y="1698"/>
                    </a:lnTo>
                    <a:lnTo>
                      <a:pt x="4991" y="1700"/>
                    </a:lnTo>
                    <a:lnTo>
                      <a:pt x="4982" y="1697"/>
                    </a:lnTo>
                    <a:lnTo>
                      <a:pt x="4978" y="1695"/>
                    </a:lnTo>
                    <a:lnTo>
                      <a:pt x="4975" y="1688"/>
                    </a:lnTo>
                    <a:lnTo>
                      <a:pt x="4968" y="1681"/>
                    </a:lnTo>
                    <a:lnTo>
                      <a:pt x="4964" y="1681"/>
                    </a:lnTo>
                    <a:lnTo>
                      <a:pt x="4948" y="1677"/>
                    </a:lnTo>
                    <a:lnTo>
                      <a:pt x="4939" y="1681"/>
                    </a:lnTo>
                    <a:lnTo>
                      <a:pt x="4938" y="1674"/>
                    </a:lnTo>
                    <a:lnTo>
                      <a:pt x="4939" y="1666"/>
                    </a:lnTo>
                    <a:lnTo>
                      <a:pt x="4952" y="1659"/>
                    </a:lnTo>
                    <a:lnTo>
                      <a:pt x="4962" y="1652"/>
                    </a:lnTo>
                    <a:lnTo>
                      <a:pt x="4968" y="1646"/>
                    </a:lnTo>
                    <a:lnTo>
                      <a:pt x="4971" y="1638"/>
                    </a:lnTo>
                    <a:lnTo>
                      <a:pt x="4976" y="1630"/>
                    </a:lnTo>
                    <a:lnTo>
                      <a:pt x="4982" y="1625"/>
                    </a:lnTo>
                    <a:lnTo>
                      <a:pt x="5000" y="1622"/>
                    </a:lnTo>
                    <a:lnTo>
                      <a:pt x="5017" y="1615"/>
                    </a:lnTo>
                    <a:lnTo>
                      <a:pt x="5054" y="1623"/>
                    </a:lnTo>
                    <a:lnTo>
                      <a:pt x="5057" y="1623"/>
                    </a:lnTo>
                    <a:lnTo>
                      <a:pt x="5060" y="1622"/>
                    </a:lnTo>
                    <a:lnTo>
                      <a:pt x="5074" y="1606"/>
                    </a:lnTo>
                    <a:lnTo>
                      <a:pt x="5078" y="1599"/>
                    </a:lnTo>
                    <a:lnTo>
                      <a:pt x="5080" y="1594"/>
                    </a:lnTo>
                    <a:lnTo>
                      <a:pt x="5090" y="1555"/>
                    </a:lnTo>
                    <a:lnTo>
                      <a:pt x="5098" y="1500"/>
                    </a:lnTo>
                    <a:lnTo>
                      <a:pt x="5100" y="1493"/>
                    </a:lnTo>
                    <a:lnTo>
                      <a:pt x="5100" y="1490"/>
                    </a:lnTo>
                    <a:lnTo>
                      <a:pt x="5073" y="1439"/>
                    </a:lnTo>
                    <a:lnTo>
                      <a:pt x="5075" y="1422"/>
                    </a:lnTo>
                    <a:lnTo>
                      <a:pt x="5084" y="1413"/>
                    </a:lnTo>
                    <a:lnTo>
                      <a:pt x="5088" y="1386"/>
                    </a:lnTo>
                    <a:lnTo>
                      <a:pt x="5087" y="1352"/>
                    </a:lnTo>
                    <a:lnTo>
                      <a:pt x="5090" y="1342"/>
                    </a:lnTo>
                    <a:lnTo>
                      <a:pt x="5093" y="1342"/>
                    </a:lnTo>
                    <a:lnTo>
                      <a:pt x="5094" y="1340"/>
                    </a:lnTo>
                    <a:lnTo>
                      <a:pt x="5123" y="1340"/>
                    </a:lnTo>
                    <a:lnTo>
                      <a:pt x="5156" y="1329"/>
                    </a:lnTo>
                    <a:lnTo>
                      <a:pt x="5183" y="1328"/>
                    </a:lnTo>
                    <a:lnTo>
                      <a:pt x="5215" y="1322"/>
                    </a:lnTo>
                    <a:lnTo>
                      <a:pt x="5224" y="1322"/>
                    </a:lnTo>
                    <a:lnTo>
                      <a:pt x="5228" y="1320"/>
                    </a:lnTo>
                    <a:lnTo>
                      <a:pt x="5277" y="1319"/>
                    </a:lnTo>
                    <a:lnTo>
                      <a:pt x="5297" y="1313"/>
                    </a:lnTo>
                    <a:lnTo>
                      <a:pt x="5304" y="1309"/>
                    </a:lnTo>
                    <a:lnTo>
                      <a:pt x="5304" y="1307"/>
                    </a:lnTo>
                    <a:lnTo>
                      <a:pt x="5305" y="1303"/>
                    </a:lnTo>
                    <a:lnTo>
                      <a:pt x="5314" y="1296"/>
                    </a:lnTo>
                    <a:lnTo>
                      <a:pt x="5314" y="1294"/>
                    </a:lnTo>
                    <a:lnTo>
                      <a:pt x="5346" y="1306"/>
                    </a:lnTo>
                    <a:lnTo>
                      <a:pt x="5366" y="1317"/>
                    </a:lnTo>
                    <a:lnTo>
                      <a:pt x="5374" y="1312"/>
                    </a:lnTo>
                    <a:lnTo>
                      <a:pt x="5369" y="1284"/>
                    </a:lnTo>
                    <a:lnTo>
                      <a:pt x="5370" y="1247"/>
                    </a:lnTo>
                    <a:lnTo>
                      <a:pt x="5372" y="1244"/>
                    </a:lnTo>
                    <a:lnTo>
                      <a:pt x="5363" y="1238"/>
                    </a:lnTo>
                    <a:lnTo>
                      <a:pt x="5356" y="1238"/>
                    </a:lnTo>
                    <a:lnTo>
                      <a:pt x="5350" y="1251"/>
                    </a:lnTo>
                    <a:lnTo>
                      <a:pt x="5347" y="1256"/>
                    </a:lnTo>
                    <a:lnTo>
                      <a:pt x="5333" y="1274"/>
                    </a:lnTo>
                    <a:lnTo>
                      <a:pt x="5333" y="1276"/>
                    </a:lnTo>
                    <a:lnTo>
                      <a:pt x="5328" y="1273"/>
                    </a:lnTo>
                    <a:lnTo>
                      <a:pt x="5326" y="1264"/>
                    </a:lnTo>
                    <a:lnTo>
                      <a:pt x="5326" y="1257"/>
                    </a:lnTo>
                    <a:lnTo>
                      <a:pt x="5331" y="1238"/>
                    </a:lnTo>
                    <a:lnTo>
                      <a:pt x="5330" y="1237"/>
                    </a:lnTo>
                    <a:close/>
                    <a:moveTo>
                      <a:pt x="3019" y="281"/>
                    </a:moveTo>
                    <a:lnTo>
                      <a:pt x="3016" y="285"/>
                    </a:lnTo>
                    <a:lnTo>
                      <a:pt x="3007" y="291"/>
                    </a:lnTo>
                    <a:lnTo>
                      <a:pt x="3000" y="287"/>
                    </a:lnTo>
                    <a:lnTo>
                      <a:pt x="2993" y="280"/>
                    </a:lnTo>
                    <a:lnTo>
                      <a:pt x="2988" y="280"/>
                    </a:lnTo>
                    <a:lnTo>
                      <a:pt x="2978" y="278"/>
                    </a:lnTo>
                    <a:lnTo>
                      <a:pt x="2973" y="284"/>
                    </a:lnTo>
                    <a:lnTo>
                      <a:pt x="2968" y="284"/>
                    </a:lnTo>
                    <a:lnTo>
                      <a:pt x="2965" y="285"/>
                    </a:lnTo>
                    <a:lnTo>
                      <a:pt x="2945" y="288"/>
                    </a:lnTo>
                    <a:lnTo>
                      <a:pt x="2922" y="271"/>
                    </a:lnTo>
                    <a:lnTo>
                      <a:pt x="2908" y="267"/>
                    </a:lnTo>
                    <a:lnTo>
                      <a:pt x="2865" y="225"/>
                    </a:lnTo>
                    <a:lnTo>
                      <a:pt x="2859" y="216"/>
                    </a:lnTo>
                    <a:lnTo>
                      <a:pt x="2858" y="215"/>
                    </a:lnTo>
                    <a:lnTo>
                      <a:pt x="2859" y="212"/>
                    </a:lnTo>
                    <a:lnTo>
                      <a:pt x="2859" y="210"/>
                    </a:lnTo>
                    <a:lnTo>
                      <a:pt x="2862" y="206"/>
                    </a:lnTo>
                    <a:lnTo>
                      <a:pt x="2868" y="205"/>
                    </a:lnTo>
                    <a:lnTo>
                      <a:pt x="2885" y="200"/>
                    </a:lnTo>
                    <a:lnTo>
                      <a:pt x="2892" y="200"/>
                    </a:lnTo>
                    <a:lnTo>
                      <a:pt x="2892" y="202"/>
                    </a:lnTo>
                    <a:lnTo>
                      <a:pt x="2916" y="212"/>
                    </a:lnTo>
                    <a:lnTo>
                      <a:pt x="2931" y="216"/>
                    </a:lnTo>
                    <a:lnTo>
                      <a:pt x="2960" y="229"/>
                    </a:lnTo>
                    <a:lnTo>
                      <a:pt x="2971" y="232"/>
                    </a:lnTo>
                    <a:lnTo>
                      <a:pt x="2978" y="233"/>
                    </a:lnTo>
                    <a:lnTo>
                      <a:pt x="2993" y="233"/>
                    </a:lnTo>
                    <a:lnTo>
                      <a:pt x="3004" y="241"/>
                    </a:lnTo>
                    <a:lnTo>
                      <a:pt x="3023" y="261"/>
                    </a:lnTo>
                    <a:lnTo>
                      <a:pt x="3026" y="265"/>
                    </a:lnTo>
                    <a:lnTo>
                      <a:pt x="3026" y="267"/>
                    </a:lnTo>
                    <a:lnTo>
                      <a:pt x="3024" y="268"/>
                    </a:lnTo>
                    <a:lnTo>
                      <a:pt x="3019" y="281"/>
                    </a:lnTo>
                    <a:close/>
                    <a:moveTo>
                      <a:pt x="3362" y="972"/>
                    </a:moveTo>
                    <a:lnTo>
                      <a:pt x="3384" y="981"/>
                    </a:lnTo>
                    <a:lnTo>
                      <a:pt x="3388" y="982"/>
                    </a:lnTo>
                    <a:lnTo>
                      <a:pt x="3401" y="981"/>
                    </a:lnTo>
                    <a:lnTo>
                      <a:pt x="3407" y="978"/>
                    </a:lnTo>
                    <a:lnTo>
                      <a:pt x="3415" y="984"/>
                    </a:lnTo>
                    <a:lnTo>
                      <a:pt x="3417" y="1020"/>
                    </a:lnTo>
                    <a:lnTo>
                      <a:pt x="3425" y="1037"/>
                    </a:lnTo>
                    <a:lnTo>
                      <a:pt x="3425" y="1053"/>
                    </a:lnTo>
                    <a:lnTo>
                      <a:pt x="3427" y="1056"/>
                    </a:lnTo>
                    <a:lnTo>
                      <a:pt x="3438" y="1069"/>
                    </a:lnTo>
                    <a:lnTo>
                      <a:pt x="3440" y="1069"/>
                    </a:lnTo>
                    <a:lnTo>
                      <a:pt x="3443" y="1070"/>
                    </a:lnTo>
                    <a:lnTo>
                      <a:pt x="3447" y="1070"/>
                    </a:lnTo>
                    <a:lnTo>
                      <a:pt x="3466" y="1079"/>
                    </a:lnTo>
                    <a:lnTo>
                      <a:pt x="3481" y="1093"/>
                    </a:lnTo>
                    <a:lnTo>
                      <a:pt x="3483" y="1098"/>
                    </a:lnTo>
                    <a:lnTo>
                      <a:pt x="3500" y="1107"/>
                    </a:lnTo>
                    <a:lnTo>
                      <a:pt x="3509" y="1109"/>
                    </a:lnTo>
                    <a:lnTo>
                      <a:pt x="3530" y="1109"/>
                    </a:lnTo>
                    <a:lnTo>
                      <a:pt x="3542" y="1106"/>
                    </a:lnTo>
                    <a:lnTo>
                      <a:pt x="3555" y="1109"/>
                    </a:lnTo>
                    <a:lnTo>
                      <a:pt x="3558" y="1110"/>
                    </a:lnTo>
                    <a:lnTo>
                      <a:pt x="3562" y="1113"/>
                    </a:lnTo>
                    <a:lnTo>
                      <a:pt x="3572" y="1123"/>
                    </a:lnTo>
                    <a:lnTo>
                      <a:pt x="3572" y="1124"/>
                    </a:lnTo>
                    <a:lnTo>
                      <a:pt x="3575" y="1132"/>
                    </a:lnTo>
                    <a:lnTo>
                      <a:pt x="3572" y="1136"/>
                    </a:lnTo>
                    <a:lnTo>
                      <a:pt x="3564" y="1142"/>
                    </a:lnTo>
                    <a:lnTo>
                      <a:pt x="3556" y="1150"/>
                    </a:lnTo>
                    <a:lnTo>
                      <a:pt x="3546" y="1163"/>
                    </a:lnTo>
                    <a:lnTo>
                      <a:pt x="3536" y="1181"/>
                    </a:lnTo>
                    <a:lnTo>
                      <a:pt x="3532" y="1186"/>
                    </a:lnTo>
                    <a:lnTo>
                      <a:pt x="3515" y="1198"/>
                    </a:lnTo>
                    <a:lnTo>
                      <a:pt x="3500" y="1198"/>
                    </a:lnTo>
                    <a:lnTo>
                      <a:pt x="3489" y="1184"/>
                    </a:lnTo>
                    <a:lnTo>
                      <a:pt x="3463" y="1169"/>
                    </a:lnTo>
                    <a:lnTo>
                      <a:pt x="3440" y="1173"/>
                    </a:lnTo>
                    <a:lnTo>
                      <a:pt x="3433" y="1173"/>
                    </a:lnTo>
                    <a:lnTo>
                      <a:pt x="3421" y="1165"/>
                    </a:lnTo>
                    <a:lnTo>
                      <a:pt x="3414" y="1158"/>
                    </a:lnTo>
                    <a:lnTo>
                      <a:pt x="3411" y="1156"/>
                    </a:lnTo>
                    <a:lnTo>
                      <a:pt x="3402" y="1156"/>
                    </a:lnTo>
                    <a:lnTo>
                      <a:pt x="3399" y="1159"/>
                    </a:lnTo>
                    <a:lnTo>
                      <a:pt x="3394" y="1159"/>
                    </a:lnTo>
                    <a:lnTo>
                      <a:pt x="3389" y="1146"/>
                    </a:lnTo>
                    <a:lnTo>
                      <a:pt x="3380" y="1136"/>
                    </a:lnTo>
                    <a:lnTo>
                      <a:pt x="3374" y="1135"/>
                    </a:lnTo>
                    <a:lnTo>
                      <a:pt x="3367" y="1136"/>
                    </a:lnTo>
                    <a:lnTo>
                      <a:pt x="3351" y="1148"/>
                    </a:lnTo>
                    <a:lnTo>
                      <a:pt x="3338" y="1150"/>
                    </a:lnTo>
                    <a:lnTo>
                      <a:pt x="3293" y="1149"/>
                    </a:lnTo>
                    <a:lnTo>
                      <a:pt x="3288" y="1146"/>
                    </a:lnTo>
                    <a:lnTo>
                      <a:pt x="3282" y="1130"/>
                    </a:lnTo>
                    <a:lnTo>
                      <a:pt x="3272" y="1126"/>
                    </a:lnTo>
                    <a:lnTo>
                      <a:pt x="3260" y="1113"/>
                    </a:lnTo>
                    <a:lnTo>
                      <a:pt x="3247" y="1093"/>
                    </a:lnTo>
                    <a:lnTo>
                      <a:pt x="3244" y="1085"/>
                    </a:lnTo>
                    <a:lnTo>
                      <a:pt x="3256" y="1075"/>
                    </a:lnTo>
                    <a:lnTo>
                      <a:pt x="3257" y="1063"/>
                    </a:lnTo>
                    <a:lnTo>
                      <a:pt x="3254" y="1053"/>
                    </a:lnTo>
                    <a:lnTo>
                      <a:pt x="3250" y="1047"/>
                    </a:lnTo>
                    <a:lnTo>
                      <a:pt x="3243" y="1031"/>
                    </a:lnTo>
                    <a:lnTo>
                      <a:pt x="3240" y="1020"/>
                    </a:lnTo>
                    <a:lnTo>
                      <a:pt x="3234" y="982"/>
                    </a:lnTo>
                    <a:lnTo>
                      <a:pt x="3234" y="967"/>
                    </a:lnTo>
                    <a:lnTo>
                      <a:pt x="3236" y="959"/>
                    </a:lnTo>
                    <a:lnTo>
                      <a:pt x="3237" y="948"/>
                    </a:lnTo>
                    <a:lnTo>
                      <a:pt x="3247" y="942"/>
                    </a:lnTo>
                    <a:lnTo>
                      <a:pt x="3253" y="936"/>
                    </a:lnTo>
                    <a:lnTo>
                      <a:pt x="3256" y="929"/>
                    </a:lnTo>
                    <a:lnTo>
                      <a:pt x="3257" y="916"/>
                    </a:lnTo>
                    <a:lnTo>
                      <a:pt x="3259" y="910"/>
                    </a:lnTo>
                    <a:lnTo>
                      <a:pt x="3263" y="906"/>
                    </a:lnTo>
                    <a:lnTo>
                      <a:pt x="3267" y="906"/>
                    </a:lnTo>
                    <a:lnTo>
                      <a:pt x="3269" y="909"/>
                    </a:lnTo>
                    <a:lnTo>
                      <a:pt x="3270" y="910"/>
                    </a:lnTo>
                    <a:lnTo>
                      <a:pt x="3279" y="923"/>
                    </a:lnTo>
                    <a:lnTo>
                      <a:pt x="3293" y="932"/>
                    </a:lnTo>
                    <a:lnTo>
                      <a:pt x="3305" y="932"/>
                    </a:lnTo>
                    <a:lnTo>
                      <a:pt x="3308" y="931"/>
                    </a:lnTo>
                    <a:lnTo>
                      <a:pt x="3311" y="932"/>
                    </a:lnTo>
                    <a:lnTo>
                      <a:pt x="3312" y="935"/>
                    </a:lnTo>
                    <a:lnTo>
                      <a:pt x="3311" y="945"/>
                    </a:lnTo>
                    <a:lnTo>
                      <a:pt x="3306" y="951"/>
                    </a:lnTo>
                    <a:lnTo>
                      <a:pt x="3306" y="958"/>
                    </a:lnTo>
                    <a:lnTo>
                      <a:pt x="3308" y="954"/>
                    </a:lnTo>
                    <a:lnTo>
                      <a:pt x="3313" y="946"/>
                    </a:lnTo>
                    <a:lnTo>
                      <a:pt x="3324" y="946"/>
                    </a:lnTo>
                    <a:lnTo>
                      <a:pt x="3339" y="954"/>
                    </a:lnTo>
                    <a:lnTo>
                      <a:pt x="3362" y="972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7" name="Freeform 150">
                <a:extLst>
                  <a:ext uri="{FF2B5EF4-FFF2-40B4-BE49-F238E27FC236}">
                    <a16:creationId xmlns:a16="http://schemas.microsoft.com/office/drawing/2014/main" id="{04A70D83-7B5C-4DA2-9054-F586A3D9C5F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204" y="1954"/>
                <a:ext cx="978" cy="325"/>
              </a:xfrm>
              <a:custGeom>
                <a:avLst/>
                <a:gdLst>
                  <a:gd name="T0" fmla="*/ 6218 w 6841"/>
                  <a:gd name="T1" fmla="*/ 2228 h 2278"/>
                  <a:gd name="T2" fmla="*/ 6298 w 6841"/>
                  <a:gd name="T3" fmla="*/ 2278 h 2278"/>
                  <a:gd name="T4" fmla="*/ 6784 w 6841"/>
                  <a:gd name="T5" fmla="*/ 2221 h 2278"/>
                  <a:gd name="T6" fmla="*/ 6743 w 6841"/>
                  <a:gd name="T7" fmla="*/ 2115 h 2278"/>
                  <a:gd name="T8" fmla="*/ 6708 w 6841"/>
                  <a:gd name="T9" fmla="*/ 2053 h 2278"/>
                  <a:gd name="T10" fmla="*/ 6656 w 6841"/>
                  <a:gd name="T11" fmla="*/ 2018 h 2278"/>
                  <a:gd name="T12" fmla="*/ 6678 w 6841"/>
                  <a:gd name="T13" fmla="*/ 1980 h 2278"/>
                  <a:gd name="T14" fmla="*/ 6624 w 6841"/>
                  <a:gd name="T15" fmla="*/ 1988 h 2278"/>
                  <a:gd name="T16" fmla="*/ 6534 w 6841"/>
                  <a:gd name="T17" fmla="*/ 1965 h 2278"/>
                  <a:gd name="T18" fmla="*/ 6578 w 6841"/>
                  <a:gd name="T19" fmla="*/ 1909 h 2278"/>
                  <a:gd name="T20" fmla="*/ 6612 w 6841"/>
                  <a:gd name="T21" fmla="*/ 1859 h 2278"/>
                  <a:gd name="T22" fmla="*/ 6668 w 6841"/>
                  <a:gd name="T23" fmla="*/ 1801 h 2278"/>
                  <a:gd name="T24" fmla="*/ 6776 w 6841"/>
                  <a:gd name="T25" fmla="*/ 1703 h 2278"/>
                  <a:gd name="T26" fmla="*/ 6743 w 6841"/>
                  <a:gd name="T27" fmla="*/ 1586 h 2278"/>
                  <a:gd name="T28" fmla="*/ 6641 w 6841"/>
                  <a:gd name="T29" fmla="*/ 1567 h 2278"/>
                  <a:gd name="T30" fmla="*/ 6602 w 6841"/>
                  <a:gd name="T31" fmla="*/ 1662 h 2278"/>
                  <a:gd name="T32" fmla="*/ 6611 w 6841"/>
                  <a:gd name="T33" fmla="*/ 1688 h 2278"/>
                  <a:gd name="T34" fmla="*/ 6467 w 6841"/>
                  <a:gd name="T35" fmla="*/ 1544 h 2278"/>
                  <a:gd name="T36" fmla="*/ 6459 w 6841"/>
                  <a:gd name="T37" fmla="*/ 1596 h 2278"/>
                  <a:gd name="T38" fmla="*/ 6498 w 6841"/>
                  <a:gd name="T39" fmla="*/ 1629 h 2278"/>
                  <a:gd name="T40" fmla="*/ 6435 w 6841"/>
                  <a:gd name="T41" fmla="*/ 1586 h 2278"/>
                  <a:gd name="T42" fmla="*/ 6418 w 6841"/>
                  <a:gd name="T43" fmla="*/ 1544 h 2278"/>
                  <a:gd name="T44" fmla="*/ 6327 w 6841"/>
                  <a:gd name="T45" fmla="*/ 1471 h 2278"/>
                  <a:gd name="T46" fmla="*/ 6372 w 6841"/>
                  <a:gd name="T47" fmla="*/ 1499 h 2278"/>
                  <a:gd name="T48" fmla="*/ 6274 w 6841"/>
                  <a:gd name="T49" fmla="*/ 1485 h 2278"/>
                  <a:gd name="T50" fmla="*/ 6167 w 6841"/>
                  <a:gd name="T51" fmla="*/ 1476 h 2278"/>
                  <a:gd name="T52" fmla="*/ 6125 w 6841"/>
                  <a:gd name="T53" fmla="*/ 1356 h 2278"/>
                  <a:gd name="T54" fmla="*/ 6031 w 6841"/>
                  <a:gd name="T55" fmla="*/ 1308 h 2278"/>
                  <a:gd name="T56" fmla="*/ 5876 w 6841"/>
                  <a:gd name="T57" fmla="*/ 1265 h 2278"/>
                  <a:gd name="T58" fmla="*/ 5739 w 6841"/>
                  <a:gd name="T59" fmla="*/ 1155 h 2278"/>
                  <a:gd name="T60" fmla="*/ 5622 w 6841"/>
                  <a:gd name="T61" fmla="*/ 1058 h 2278"/>
                  <a:gd name="T62" fmla="*/ 5577 w 6841"/>
                  <a:gd name="T63" fmla="*/ 993 h 2278"/>
                  <a:gd name="T64" fmla="*/ 5521 w 6841"/>
                  <a:gd name="T65" fmla="*/ 755 h 2278"/>
                  <a:gd name="T66" fmla="*/ 5457 w 6841"/>
                  <a:gd name="T67" fmla="*/ 675 h 2278"/>
                  <a:gd name="T68" fmla="*/ 5359 w 6841"/>
                  <a:gd name="T69" fmla="*/ 539 h 2278"/>
                  <a:gd name="T70" fmla="*/ 5328 w 6841"/>
                  <a:gd name="T71" fmla="*/ 475 h 2278"/>
                  <a:gd name="T72" fmla="*/ 5208 w 6841"/>
                  <a:gd name="T73" fmla="*/ 332 h 2278"/>
                  <a:gd name="T74" fmla="*/ 5057 w 6841"/>
                  <a:gd name="T75" fmla="*/ 53 h 2278"/>
                  <a:gd name="T76" fmla="*/ 5132 w 6841"/>
                  <a:gd name="T77" fmla="*/ 2 h 2278"/>
                  <a:gd name="T78" fmla="*/ 4627 w 6841"/>
                  <a:gd name="T79" fmla="*/ 397 h 2278"/>
                  <a:gd name="T80" fmla="*/ 4706 w 6841"/>
                  <a:gd name="T81" fmla="*/ 423 h 2278"/>
                  <a:gd name="T82" fmla="*/ 4799 w 6841"/>
                  <a:gd name="T83" fmla="*/ 509 h 2278"/>
                  <a:gd name="T84" fmla="*/ 4712 w 6841"/>
                  <a:gd name="T85" fmla="*/ 516 h 2278"/>
                  <a:gd name="T86" fmla="*/ 4604 w 6841"/>
                  <a:gd name="T87" fmla="*/ 432 h 2278"/>
                  <a:gd name="T88" fmla="*/ 6132 w 6841"/>
                  <a:gd name="T89" fmla="*/ 1755 h 2278"/>
                  <a:gd name="T90" fmla="*/ 6095 w 6841"/>
                  <a:gd name="T91" fmla="*/ 1745 h 2278"/>
                  <a:gd name="T92" fmla="*/ 6095 w 6841"/>
                  <a:gd name="T93" fmla="*/ 1755 h 2278"/>
                  <a:gd name="T94" fmla="*/ 6077 w 6841"/>
                  <a:gd name="T95" fmla="*/ 1791 h 2278"/>
                  <a:gd name="T96" fmla="*/ 6110 w 6841"/>
                  <a:gd name="T97" fmla="*/ 1812 h 2278"/>
                  <a:gd name="T98" fmla="*/ 6244 w 6841"/>
                  <a:gd name="T99" fmla="*/ 1765 h 2278"/>
                  <a:gd name="T100" fmla="*/ 6209 w 6841"/>
                  <a:gd name="T101" fmla="*/ 1797 h 2278"/>
                  <a:gd name="T102" fmla="*/ 6286 w 6841"/>
                  <a:gd name="T103" fmla="*/ 1833 h 2278"/>
                  <a:gd name="T104" fmla="*/ 6398 w 6841"/>
                  <a:gd name="T105" fmla="*/ 1882 h 2278"/>
                  <a:gd name="T106" fmla="*/ 6464 w 6841"/>
                  <a:gd name="T107" fmla="*/ 1933 h 2278"/>
                  <a:gd name="T108" fmla="*/ 6511 w 6841"/>
                  <a:gd name="T109" fmla="*/ 1949 h 2278"/>
                  <a:gd name="T110" fmla="*/ 6435 w 6841"/>
                  <a:gd name="T111" fmla="*/ 1994 h 2278"/>
                  <a:gd name="T112" fmla="*/ 6322 w 6841"/>
                  <a:gd name="T113" fmla="*/ 1942 h 2278"/>
                  <a:gd name="T114" fmla="*/ 6144 w 6841"/>
                  <a:gd name="T115" fmla="*/ 1827 h 2278"/>
                  <a:gd name="T116" fmla="*/ 6047 w 6841"/>
                  <a:gd name="T117" fmla="*/ 1827 h 2278"/>
                  <a:gd name="T118" fmla="*/ 5988 w 6841"/>
                  <a:gd name="T119" fmla="*/ 1740 h 2278"/>
                  <a:gd name="T120" fmla="*/ 6036 w 6841"/>
                  <a:gd name="T121" fmla="*/ 1712 h 2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841" h="2278">
                    <a:moveTo>
                      <a:pt x="5057" y="5"/>
                    </a:moveTo>
                    <a:lnTo>
                      <a:pt x="5055" y="0"/>
                    </a:lnTo>
                    <a:lnTo>
                      <a:pt x="0" y="0"/>
                    </a:lnTo>
                    <a:lnTo>
                      <a:pt x="0" y="2278"/>
                    </a:lnTo>
                    <a:lnTo>
                      <a:pt x="6229" y="2278"/>
                    </a:lnTo>
                    <a:lnTo>
                      <a:pt x="6225" y="2266"/>
                    </a:lnTo>
                    <a:lnTo>
                      <a:pt x="6225" y="2256"/>
                    </a:lnTo>
                    <a:lnTo>
                      <a:pt x="6222" y="2245"/>
                    </a:lnTo>
                    <a:lnTo>
                      <a:pt x="6221" y="2237"/>
                    </a:lnTo>
                    <a:lnTo>
                      <a:pt x="6218" y="2228"/>
                    </a:lnTo>
                    <a:lnTo>
                      <a:pt x="6219" y="2225"/>
                    </a:lnTo>
                    <a:lnTo>
                      <a:pt x="6230" y="2225"/>
                    </a:lnTo>
                    <a:lnTo>
                      <a:pt x="6257" y="2243"/>
                    </a:lnTo>
                    <a:lnTo>
                      <a:pt x="6260" y="2243"/>
                    </a:lnTo>
                    <a:lnTo>
                      <a:pt x="6263" y="2244"/>
                    </a:lnTo>
                    <a:lnTo>
                      <a:pt x="6276" y="2245"/>
                    </a:lnTo>
                    <a:lnTo>
                      <a:pt x="6281" y="2248"/>
                    </a:lnTo>
                    <a:lnTo>
                      <a:pt x="6287" y="2256"/>
                    </a:lnTo>
                    <a:lnTo>
                      <a:pt x="6289" y="2266"/>
                    </a:lnTo>
                    <a:lnTo>
                      <a:pt x="6298" y="2278"/>
                    </a:lnTo>
                    <a:lnTo>
                      <a:pt x="6841" y="2278"/>
                    </a:lnTo>
                    <a:lnTo>
                      <a:pt x="6836" y="2264"/>
                    </a:lnTo>
                    <a:lnTo>
                      <a:pt x="6829" y="2253"/>
                    </a:lnTo>
                    <a:lnTo>
                      <a:pt x="6826" y="2253"/>
                    </a:lnTo>
                    <a:lnTo>
                      <a:pt x="6813" y="2245"/>
                    </a:lnTo>
                    <a:lnTo>
                      <a:pt x="6802" y="2244"/>
                    </a:lnTo>
                    <a:lnTo>
                      <a:pt x="6795" y="2240"/>
                    </a:lnTo>
                    <a:lnTo>
                      <a:pt x="6789" y="2234"/>
                    </a:lnTo>
                    <a:lnTo>
                      <a:pt x="6789" y="2233"/>
                    </a:lnTo>
                    <a:lnTo>
                      <a:pt x="6784" y="2221"/>
                    </a:lnTo>
                    <a:lnTo>
                      <a:pt x="6783" y="2211"/>
                    </a:lnTo>
                    <a:lnTo>
                      <a:pt x="6784" y="2205"/>
                    </a:lnTo>
                    <a:lnTo>
                      <a:pt x="6784" y="2191"/>
                    </a:lnTo>
                    <a:lnTo>
                      <a:pt x="6783" y="2182"/>
                    </a:lnTo>
                    <a:lnTo>
                      <a:pt x="6779" y="2168"/>
                    </a:lnTo>
                    <a:lnTo>
                      <a:pt x="6776" y="2149"/>
                    </a:lnTo>
                    <a:lnTo>
                      <a:pt x="6773" y="2138"/>
                    </a:lnTo>
                    <a:lnTo>
                      <a:pt x="6754" y="2121"/>
                    </a:lnTo>
                    <a:lnTo>
                      <a:pt x="6750" y="2115"/>
                    </a:lnTo>
                    <a:lnTo>
                      <a:pt x="6743" y="2115"/>
                    </a:lnTo>
                    <a:lnTo>
                      <a:pt x="6714" y="2111"/>
                    </a:lnTo>
                    <a:lnTo>
                      <a:pt x="6707" y="2099"/>
                    </a:lnTo>
                    <a:lnTo>
                      <a:pt x="6717" y="2098"/>
                    </a:lnTo>
                    <a:lnTo>
                      <a:pt x="6720" y="2098"/>
                    </a:lnTo>
                    <a:lnTo>
                      <a:pt x="6733" y="2093"/>
                    </a:lnTo>
                    <a:lnTo>
                      <a:pt x="6736" y="2090"/>
                    </a:lnTo>
                    <a:lnTo>
                      <a:pt x="6736" y="2069"/>
                    </a:lnTo>
                    <a:lnTo>
                      <a:pt x="6730" y="2053"/>
                    </a:lnTo>
                    <a:lnTo>
                      <a:pt x="6728" y="2052"/>
                    </a:lnTo>
                    <a:lnTo>
                      <a:pt x="6708" y="2053"/>
                    </a:lnTo>
                    <a:lnTo>
                      <a:pt x="6700" y="2050"/>
                    </a:lnTo>
                    <a:lnTo>
                      <a:pt x="6697" y="2047"/>
                    </a:lnTo>
                    <a:lnTo>
                      <a:pt x="6695" y="2044"/>
                    </a:lnTo>
                    <a:lnTo>
                      <a:pt x="6694" y="2043"/>
                    </a:lnTo>
                    <a:lnTo>
                      <a:pt x="6691" y="2033"/>
                    </a:lnTo>
                    <a:lnTo>
                      <a:pt x="6688" y="2026"/>
                    </a:lnTo>
                    <a:lnTo>
                      <a:pt x="6684" y="2023"/>
                    </a:lnTo>
                    <a:lnTo>
                      <a:pt x="6669" y="2023"/>
                    </a:lnTo>
                    <a:lnTo>
                      <a:pt x="6659" y="2020"/>
                    </a:lnTo>
                    <a:lnTo>
                      <a:pt x="6656" y="2018"/>
                    </a:lnTo>
                    <a:lnTo>
                      <a:pt x="6654" y="2018"/>
                    </a:lnTo>
                    <a:lnTo>
                      <a:pt x="6652" y="2017"/>
                    </a:lnTo>
                    <a:lnTo>
                      <a:pt x="6652" y="2003"/>
                    </a:lnTo>
                    <a:lnTo>
                      <a:pt x="6654" y="2000"/>
                    </a:lnTo>
                    <a:lnTo>
                      <a:pt x="6658" y="2000"/>
                    </a:lnTo>
                    <a:lnTo>
                      <a:pt x="6661" y="1998"/>
                    </a:lnTo>
                    <a:lnTo>
                      <a:pt x="6672" y="1995"/>
                    </a:lnTo>
                    <a:lnTo>
                      <a:pt x="6675" y="1995"/>
                    </a:lnTo>
                    <a:lnTo>
                      <a:pt x="6679" y="1981"/>
                    </a:lnTo>
                    <a:lnTo>
                      <a:pt x="6678" y="1980"/>
                    </a:lnTo>
                    <a:lnTo>
                      <a:pt x="6677" y="1978"/>
                    </a:lnTo>
                    <a:lnTo>
                      <a:pt x="6668" y="1978"/>
                    </a:lnTo>
                    <a:lnTo>
                      <a:pt x="6658" y="1980"/>
                    </a:lnTo>
                    <a:lnTo>
                      <a:pt x="6656" y="1980"/>
                    </a:lnTo>
                    <a:lnTo>
                      <a:pt x="6644" y="1981"/>
                    </a:lnTo>
                    <a:lnTo>
                      <a:pt x="6637" y="1984"/>
                    </a:lnTo>
                    <a:lnTo>
                      <a:pt x="6635" y="1984"/>
                    </a:lnTo>
                    <a:lnTo>
                      <a:pt x="6634" y="1985"/>
                    </a:lnTo>
                    <a:lnTo>
                      <a:pt x="6631" y="1985"/>
                    </a:lnTo>
                    <a:lnTo>
                      <a:pt x="6624" y="1988"/>
                    </a:lnTo>
                    <a:lnTo>
                      <a:pt x="6622" y="1988"/>
                    </a:lnTo>
                    <a:lnTo>
                      <a:pt x="6609" y="1994"/>
                    </a:lnTo>
                    <a:lnTo>
                      <a:pt x="6608" y="1995"/>
                    </a:lnTo>
                    <a:lnTo>
                      <a:pt x="6599" y="1997"/>
                    </a:lnTo>
                    <a:lnTo>
                      <a:pt x="6591" y="1997"/>
                    </a:lnTo>
                    <a:lnTo>
                      <a:pt x="6583" y="1994"/>
                    </a:lnTo>
                    <a:lnTo>
                      <a:pt x="6580" y="1994"/>
                    </a:lnTo>
                    <a:lnTo>
                      <a:pt x="6573" y="1990"/>
                    </a:lnTo>
                    <a:lnTo>
                      <a:pt x="6550" y="1980"/>
                    </a:lnTo>
                    <a:lnTo>
                      <a:pt x="6534" y="1965"/>
                    </a:lnTo>
                    <a:lnTo>
                      <a:pt x="6536" y="1952"/>
                    </a:lnTo>
                    <a:lnTo>
                      <a:pt x="6540" y="1946"/>
                    </a:lnTo>
                    <a:lnTo>
                      <a:pt x="6542" y="1945"/>
                    </a:lnTo>
                    <a:lnTo>
                      <a:pt x="6546" y="1944"/>
                    </a:lnTo>
                    <a:lnTo>
                      <a:pt x="6567" y="1945"/>
                    </a:lnTo>
                    <a:lnTo>
                      <a:pt x="6570" y="1942"/>
                    </a:lnTo>
                    <a:lnTo>
                      <a:pt x="6575" y="1935"/>
                    </a:lnTo>
                    <a:lnTo>
                      <a:pt x="6575" y="1918"/>
                    </a:lnTo>
                    <a:lnTo>
                      <a:pt x="6576" y="1917"/>
                    </a:lnTo>
                    <a:lnTo>
                      <a:pt x="6578" y="1909"/>
                    </a:lnTo>
                    <a:lnTo>
                      <a:pt x="6582" y="1904"/>
                    </a:lnTo>
                    <a:lnTo>
                      <a:pt x="6583" y="1902"/>
                    </a:lnTo>
                    <a:lnTo>
                      <a:pt x="6586" y="1902"/>
                    </a:lnTo>
                    <a:lnTo>
                      <a:pt x="6595" y="1901"/>
                    </a:lnTo>
                    <a:lnTo>
                      <a:pt x="6599" y="1899"/>
                    </a:lnTo>
                    <a:lnTo>
                      <a:pt x="6605" y="1891"/>
                    </a:lnTo>
                    <a:lnTo>
                      <a:pt x="6609" y="1883"/>
                    </a:lnTo>
                    <a:lnTo>
                      <a:pt x="6614" y="1878"/>
                    </a:lnTo>
                    <a:lnTo>
                      <a:pt x="6614" y="1863"/>
                    </a:lnTo>
                    <a:lnTo>
                      <a:pt x="6612" y="1859"/>
                    </a:lnTo>
                    <a:lnTo>
                      <a:pt x="6609" y="1856"/>
                    </a:lnTo>
                    <a:lnTo>
                      <a:pt x="6603" y="1855"/>
                    </a:lnTo>
                    <a:lnTo>
                      <a:pt x="6602" y="1853"/>
                    </a:lnTo>
                    <a:lnTo>
                      <a:pt x="6602" y="1852"/>
                    </a:lnTo>
                    <a:lnTo>
                      <a:pt x="6603" y="1845"/>
                    </a:lnTo>
                    <a:lnTo>
                      <a:pt x="6615" y="1829"/>
                    </a:lnTo>
                    <a:lnTo>
                      <a:pt x="6616" y="1827"/>
                    </a:lnTo>
                    <a:lnTo>
                      <a:pt x="6638" y="1816"/>
                    </a:lnTo>
                    <a:lnTo>
                      <a:pt x="6650" y="1807"/>
                    </a:lnTo>
                    <a:lnTo>
                      <a:pt x="6668" y="1801"/>
                    </a:lnTo>
                    <a:lnTo>
                      <a:pt x="6689" y="1781"/>
                    </a:lnTo>
                    <a:lnTo>
                      <a:pt x="6702" y="1773"/>
                    </a:lnTo>
                    <a:lnTo>
                      <a:pt x="6720" y="1755"/>
                    </a:lnTo>
                    <a:lnTo>
                      <a:pt x="6728" y="1738"/>
                    </a:lnTo>
                    <a:lnTo>
                      <a:pt x="6737" y="1731"/>
                    </a:lnTo>
                    <a:lnTo>
                      <a:pt x="6748" y="1728"/>
                    </a:lnTo>
                    <a:lnTo>
                      <a:pt x="6764" y="1715"/>
                    </a:lnTo>
                    <a:lnTo>
                      <a:pt x="6774" y="1718"/>
                    </a:lnTo>
                    <a:lnTo>
                      <a:pt x="6777" y="1715"/>
                    </a:lnTo>
                    <a:lnTo>
                      <a:pt x="6776" y="1703"/>
                    </a:lnTo>
                    <a:lnTo>
                      <a:pt x="6764" y="1652"/>
                    </a:lnTo>
                    <a:lnTo>
                      <a:pt x="6763" y="1642"/>
                    </a:lnTo>
                    <a:lnTo>
                      <a:pt x="6764" y="1623"/>
                    </a:lnTo>
                    <a:lnTo>
                      <a:pt x="6763" y="1616"/>
                    </a:lnTo>
                    <a:lnTo>
                      <a:pt x="6761" y="1612"/>
                    </a:lnTo>
                    <a:lnTo>
                      <a:pt x="6760" y="1606"/>
                    </a:lnTo>
                    <a:lnTo>
                      <a:pt x="6756" y="1596"/>
                    </a:lnTo>
                    <a:lnTo>
                      <a:pt x="6751" y="1589"/>
                    </a:lnTo>
                    <a:lnTo>
                      <a:pt x="6750" y="1587"/>
                    </a:lnTo>
                    <a:lnTo>
                      <a:pt x="6743" y="1586"/>
                    </a:lnTo>
                    <a:lnTo>
                      <a:pt x="6734" y="1586"/>
                    </a:lnTo>
                    <a:lnTo>
                      <a:pt x="6720" y="1571"/>
                    </a:lnTo>
                    <a:lnTo>
                      <a:pt x="6714" y="1566"/>
                    </a:lnTo>
                    <a:lnTo>
                      <a:pt x="6695" y="1553"/>
                    </a:lnTo>
                    <a:lnTo>
                      <a:pt x="6692" y="1553"/>
                    </a:lnTo>
                    <a:lnTo>
                      <a:pt x="6691" y="1557"/>
                    </a:lnTo>
                    <a:lnTo>
                      <a:pt x="6687" y="1561"/>
                    </a:lnTo>
                    <a:lnTo>
                      <a:pt x="6666" y="1561"/>
                    </a:lnTo>
                    <a:lnTo>
                      <a:pt x="6654" y="1563"/>
                    </a:lnTo>
                    <a:lnTo>
                      <a:pt x="6641" y="1567"/>
                    </a:lnTo>
                    <a:lnTo>
                      <a:pt x="6627" y="1567"/>
                    </a:lnTo>
                    <a:lnTo>
                      <a:pt x="6625" y="1569"/>
                    </a:lnTo>
                    <a:lnTo>
                      <a:pt x="6624" y="1569"/>
                    </a:lnTo>
                    <a:lnTo>
                      <a:pt x="6622" y="1576"/>
                    </a:lnTo>
                    <a:lnTo>
                      <a:pt x="6627" y="1586"/>
                    </a:lnTo>
                    <a:lnTo>
                      <a:pt x="6634" y="1607"/>
                    </a:lnTo>
                    <a:lnTo>
                      <a:pt x="6606" y="1646"/>
                    </a:lnTo>
                    <a:lnTo>
                      <a:pt x="6603" y="1651"/>
                    </a:lnTo>
                    <a:lnTo>
                      <a:pt x="6602" y="1661"/>
                    </a:lnTo>
                    <a:lnTo>
                      <a:pt x="6602" y="1662"/>
                    </a:lnTo>
                    <a:lnTo>
                      <a:pt x="6605" y="1672"/>
                    </a:lnTo>
                    <a:lnTo>
                      <a:pt x="6609" y="1682"/>
                    </a:lnTo>
                    <a:lnTo>
                      <a:pt x="6612" y="1683"/>
                    </a:lnTo>
                    <a:lnTo>
                      <a:pt x="6608" y="1664"/>
                    </a:lnTo>
                    <a:lnTo>
                      <a:pt x="6609" y="1654"/>
                    </a:lnTo>
                    <a:lnTo>
                      <a:pt x="6611" y="1654"/>
                    </a:lnTo>
                    <a:lnTo>
                      <a:pt x="6609" y="1658"/>
                    </a:lnTo>
                    <a:lnTo>
                      <a:pt x="6609" y="1664"/>
                    </a:lnTo>
                    <a:lnTo>
                      <a:pt x="6614" y="1682"/>
                    </a:lnTo>
                    <a:lnTo>
                      <a:pt x="6611" y="1688"/>
                    </a:lnTo>
                    <a:lnTo>
                      <a:pt x="6603" y="1688"/>
                    </a:lnTo>
                    <a:lnTo>
                      <a:pt x="6559" y="1651"/>
                    </a:lnTo>
                    <a:lnTo>
                      <a:pt x="6555" y="1645"/>
                    </a:lnTo>
                    <a:lnTo>
                      <a:pt x="6544" y="1632"/>
                    </a:lnTo>
                    <a:lnTo>
                      <a:pt x="6542" y="1629"/>
                    </a:lnTo>
                    <a:lnTo>
                      <a:pt x="6537" y="1625"/>
                    </a:lnTo>
                    <a:lnTo>
                      <a:pt x="6496" y="1587"/>
                    </a:lnTo>
                    <a:lnTo>
                      <a:pt x="6487" y="1576"/>
                    </a:lnTo>
                    <a:lnTo>
                      <a:pt x="6485" y="1574"/>
                    </a:lnTo>
                    <a:lnTo>
                      <a:pt x="6467" y="1544"/>
                    </a:lnTo>
                    <a:lnTo>
                      <a:pt x="6462" y="1540"/>
                    </a:lnTo>
                    <a:lnTo>
                      <a:pt x="6461" y="1540"/>
                    </a:lnTo>
                    <a:lnTo>
                      <a:pt x="6451" y="1546"/>
                    </a:lnTo>
                    <a:lnTo>
                      <a:pt x="6449" y="1547"/>
                    </a:lnTo>
                    <a:lnTo>
                      <a:pt x="6448" y="1547"/>
                    </a:lnTo>
                    <a:lnTo>
                      <a:pt x="6444" y="1550"/>
                    </a:lnTo>
                    <a:lnTo>
                      <a:pt x="6457" y="1582"/>
                    </a:lnTo>
                    <a:lnTo>
                      <a:pt x="6458" y="1590"/>
                    </a:lnTo>
                    <a:lnTo>
                      <a:pt x="6459" y="1592"/>
                    </a:lnTo>
                    <a:lnTo>
                      <a:pt x="6459" y="1596"/>
                    </a:lnTo>
                    <a:lnTo>
                      <a:pt x="6454" y="1603"/>
                    </a:lnTo>
                    <a:lnTo>
                      <a:pt x="6458" y="1613"/>
                    </a:lnTo>
                    <a:lnTo>
                      <a:pt x="6462" y="1619"/>
                    </a:lnTo>
                    <a:lnTo>
                      <a:pt x="6470" y="1628"/>
                    </a:lnTo>
                    <a:lnTo>
                      <a:pt x="6472" y="1629"/>
                    </a:lnTo>
                    <a:lnTo>
                      <a:pt x="6487" y="1631"/>
                    </a:lnTo>
                    <a:lnTo>
                      <a:pt x="6494" y="1628"/>
                    </a:lnTo>
                    <a:lnTo>
                      <a:pt x="6497" y="1626"/>
                    </a:lnTo>
                    <a:lnTo>
                      <a:pt x="6498" y="1626"/>
                    </a:lnTo>
                    <a:lnTo>
                      <a:pt x="6498" y="1629"/>
                    </a:lnTo>
                    <a:lnTo>
                      <a:pt x="6497" y="1631"/>
                    </a:lnTo>
                    <a:lnTo>
                      <a:pt x="6491" y="1633"/>
                    </a:lnTo>
                    <a:lnTo>
                      <a:pt x="6487" y="1633"/>
                    </a:lnTo>
                    <a:lnTo>
                      <a:pt x="6468" y="1631"/>
                    </a:lnTo>
                    <a:lnTo>
                      <a:pt x="6465" y="1629"/>
                    </a:lnTo>
                    <a:lnTo>
                      <a:pt x="6461" y="1628"/>
                    </a:lnTo>
                    <a:lnTo>
                      <a:pt x="6458" y="1626"/>
                    </a:lnTo>
                    <a:lnTo>
                      <a:pt x="6454" y="1622"/>
                    </a:lnTo>
                    <a:lnTo>
                      <a:pt x="6451" y="1618"/>
                    </a:lnTo>
                    <a:lnTo>
                      <a:pt x="6435" y="1586"/>
                    </a:lnTo>
                    <a:lnTo>
                      <a:pt x="6429" y="1564"/>
                    </a:lnTo>
                    <a:lnTo>
                      <a:pt x="6414" y="1538"/>
                    </a:lnTo>
                    <a:lnTo>
                      <a:pt x="6412" y="1535"/>
                    </a:lnTo>
                    <a:lnTo>
                      <a:pt x="6405" y="1527"/>
                    </a:lnTo>
                    <a:lnTo>
                      <a:pt x="6401" y="1521"/>
                    </a:lnTo>
                    <a:lnTo>
                      <a:pt x="6401" y="1520"/>
                    </a:lnTo>
                    <a:lnTo>
                      <a:pt x="6411" y="1530"/>
                    </a:lnTo>
                    <a:lnTo>
                      <a:pt x="6414" y="1534"/>
                    </a:lnTo>
                    <a:lnTo>
                      <a:pt x="6418" y="1541"/>
                    </a:lnTo>
                    <a:lnTo>
                      <a:pt x="6418" y="1544"/>
                    </a:lnTo>
                    <a:lnTo>
                      <a:pt x="6420" y="1546"/>
                    </a:lnTo>
                    <a:lnTo>
                      <a:pt x="6422" y="1546"/>
                    </a:lnTo>
                    <a:lnTo>
                      <a:pt x="6423" y="1544"/>
                    </a:lnTo>
                    <a:lnTo>
                      <a:pt x="6418" y="1533"/>
                    </a:lnTo>
                    <a:lnTo>
                      <a:pt x="6417" y="1531"/>
                    </a:lnTo>
                    <a:lnTo>
                      <a:pt x="6408" y="1518"/>
                    </a:lnTo>
                    <a:lnTo>
                      <a:pt x="6374" y="1486"/>
                    </a:lnTo>
                    <a:lnTo>
                      <a:pt x="6358" y="1475"/>
                    </a:lnTo>
                    <a:lnTo>
                      <a:pt x="6345" y="1471"/>
                    </a:lnTo>
                    <a:lnTo>
                      <a:pt x="6327" y="1471"/>
                    </a:lnTo>
                    <a:lnTo>
                      <a:pt x="6325" y="1472"/>
                    </a:lnTo>
                    <a:lnTo>
                      <a:pt x="6323" y="1474"/>
                    </a:lnTo>
                    <a:lnTo>
                      <a:pt x="6325" y="1478"/>
                    </a:lnTo>
                    <a:lnTo>
                      <a:pt x="6326" y="1479"/>
                    </a:lnTo>
                    <a:lnTo>
                      <a:pt x="6336" y="1479"/>
                    </a:lnTo>
                    <a:lnTo>
                      <a:pt x="6352" y="1485"/>
                    </a:lnTo>
                    <a:lnTo>
                      <a:pt x="6353" y="1486"/>
                    </a:lnTo>
                    <a:lnTo>
                      <a:pt x="6362" y="1491"/>
                    </a:lnTo>
                    <a:lnTo>
                      <a:pt x="6371" y="1498"/>
                    </a:lnTo>
                    <a:lnTo>
                      <a:pt x="6372" y="1499"/>
                    </a:lnTo>
                    <a:lnTo>
                      <a:pt x="6371" y="1501"/>
                    </a:lnTo>
                    <a:lnTo>
                      <a:pt x="6353" y="1489"/>
                    </a:lnTo>
                    <a:lnTo>
                      <a:pt x="6338" y="1482"/>
                    </a:lnTo>
                    <a:lnTo>
                      <a:pt x="6327" y="1482"/>
                    </a:lnTo>
                    <a:lnTo>
                      <a:pt x="6325" y="1484"/>
                    </a:lnTo>
                    <a:lnTo>
                      <a:pt x="6319" y="1486"/>
                    </a:lnTo>
                    <a:lnTo>
                      <a:pt x="6315" y="1488"/>
                    </a:lnTo>
                    <a:lnTo>
                      <a:pt x="6281" y="1488"/>
                    </a:lnTo>
                    <a:lnTo>
                      <a:pt x="6278" y="1486"/>
                    </a:lnTo>
                    <a:lnTo>
                      <a:pt x="6274" y="1485"/>
                    </a:lnTo>
                    <a:lnTo>
                      <a:pt x="6268" y="1482"/>
                    </a:lnTo>
                    <a:lnTo>
                      <a:pt x="6263" y="1476"/>
                    </a:lnTo>
                    <a:lnTo>
                      <a:pt x="6254" y="1472"/>
                    </a:lnTo>
                    <a:lnTo>
                      <a:pt x="6241" y="1468"/>
                    </a:lnTo>
                    <a:lnTo>
                      <a:pt x="6234" y="1468"/>
                    </a:lnTo>
                    <a:lnTo>
                      <a:pt x="6232" y="1469"/>
                    </a:lnTo>
                    <a:lnTo>
                      <a:pt x="6231" y="1471"/>
                    </a:lnTo>
                    <a:lnTo>
                      <a:pt x="6221" y="1481"/>
                    </a:lnTo>
                    <a:lnTo>
                      <a:pt x="6194" y="1482"/>
                    </a:lnTo>
                    <a:lnTo>
                      <a:pt x="6167" y="1476"/>
                    </a:lnTo>
                    <a:lnTo>
                      <a:pt x="6162" y="1474"/>
                    </a:lnTo>
                    <a:lnTo>
                      <a:pt x="6161" y="1472"/>
                    </a:lnTo>
                    <a:lnTo>
                      <a:pt x="6159" y="1469"/>
                    </a:lnTo>
                    <a:lnTo>
                      <a:pt x="6152" y="1435"/>
                    </a:lnTo>
                    <a:lnTo>
                      <a:pt x="6151" y="1421"/>
                    </a:lnTo>
                    <a:lnTo>
                      <a:pt x="6148" y="1414"/>
                    </a:lnTo>
                    <a:lnTo>
                      <a:pt x="6138" y="1382"/>
                    </a:lnTo>
                    <a:lnTo>
                      <a:pt x="6135" y="1375"/>
                    </a:lnTo>
                    <a:lnTo>
                      <a:pt x="6126" y="1359"/>
                    </a:lnTo>
                    <a:lnTo>
                      <a:pt x="6125" y="1356"/>
                    </a:lnTo>
                    <a:lnTo>
                      <a:pt x="6119" y="1344"/>
                    </a:lnTo>
                    <a:lnTo>
                      <a:pt x="6106" y="1327"/>
                    </a:lnTo>
                    <a:lnTo>
                      <a:pt x="6082" y="1311"/>
                    </a:lnTo>
                    <a:lnTo>
                      <a:pt x="6060" y="1303"/>
                    </a:lnTo>
                    <a:lnTo>
                      <a:pt x="6059" y="1301"/>
                    </a:lnTo>
                    <a:lnTo>
                      <a:pt x="6046" y="1300"/>
                    </a:lnTo>
                    <a:lnTo>
                      <a:pt x="6041" y="1301"/>
                    </a:lnTo>
                    <a:lnTo>
                      <a:pt x="6038" y="1303"/>
                    </a:lnTo>
                    <a:lnTo>
                      <a:pt x="6034" y="1307"/>
                    </a:lnTo>
                    <a:lnTo>
                      <a:pt x="6031" y="1308"/>
                    </a:lnTo>
                    <a:lnTo>
                      <a:pt x="6028" y="1308"/>
                    </a:lnTo>
                    <a:lnTo>
                      <a:pt x="6005" y="1304"/>
                    </a:lnTo>
                    <a:lnTo>
                      <a:pt x="5974" y="1294"/>
                    </a:lnTo>
                    <a:lnTo>
                      <a:pt x="5972" y="1294"/>
                    </a:lnTo>
                    <a:lnTo>
                      <a:pt x="5950" y="1291"/>
                    </a:lnTo>
                    <a:lnTo>
                      <a:pt x="5924" y="1282"/>
                    </a:lnTo>
                    <a:lnTo>
                      <a:pt x="5901" y="1281"/>
                    </a:lnTo>
                    <a:lnTo>
                      <a:pt x="5896" y="1280"/>
                    </a:lnTo>
                    <a:lnTo>
                      <a:pt x="5896" y="1278"/>
                    </a:lnTo>
                    <a:lnTo>
                      <a:pt x="5876" y="1265"/>
                    </a:lnTo>
                    <a:lnTo>
                      <a:pt x="5870" y="1265"/>
                    </a:lnTo>
                    <a:lnTo>
                      <a:pt x="5852" y="1257"/>
                    </a:lnTo>
                    <a:lnTo>
                      <a:pt x="5850" y="1252"/>
                    </a:lnTo>
                    <a:lnTo>
                      <a:pt x="5850" y="1238"/>
                    </a:lnTo>
                    <a:lnTo>
                      <a:pt x="5829" y="1215"/>
                    </a:lnTo>
                    <a:lnTo>
                      <a:pt x="5790" y="1198"/>
                    </a:lnTo>
                    <a:lnTo>
                      <a:pt x="5755" y="1169"/>
                    </a:lnTo>
                    <a:lnTo>
                      <a:pt x="5749" y="1162"/>
                    </a:lnTo>
                    <a:lnTo>
                      <a:pt x="5748" y="1162"/>
                    </a:lnTo>
                    <a:lnTo>
                      <a:pt x="5739" y="1155"/>
                    </a:lnTo>
                    <a:lnTo>
                      <a:pt x="5732" y="1152"/>
                    </a:lnTo>
                    <a:lnTo>
                      <a:pt x="5711" y="1132"/>
                    </a:lnTo>
                    <a:lnTo>
                      <a:pt x="5699" y="1123"/>
                    </a:lnTo>
                    <a:lnTo>
                      <a:pt x="5679" y="1112"/>
                    </a:lnTo>
                    <a:lnTo>
                      <a:pt x="5676" y="1109"/>
                    </a:lnTo>
                    <a:lnTo>
                      <a:pt x="5672" y="1104"/>
                    </a:lnTo>
                    <a:lnTo>
                      <a:pt x="5662" y="1081"/>
                    </a:lnTo>
                    <a:lnTo>
                      <a:pt x="5646" y="1064"/>
                    </a:lnTo>
                    <a:lnTo>
                      <a:pt x="5639" y="1061"/>
                    </a:lnTo>
                    <a:lnTo>
                      <a:pt x="5622" y="1058"/>
                    </a:lnTo>
                    <a:lnTo>
                      <a:pt x="5617" y="1063"/>
                    </a:lnTo>
                    <a:lnTo>
                      <a:pt x="5616" y="1067"/>
                    </a:lnTo>
                    <a:lnTo>
                      <a:pt x="5612" y="1071"/>
                    </a:lnTo>
                    <a:lnTo>
                      <a:pt x="5606" y="1073"/>
                    </a:lnTo>
                    <a:lnTo>
                      <a:pt x="5604" y="1073"/>
                    </a:lnTo>
                    <a:lnTo>
                      <a:pt x="5600" y="1071"/>
                    </a:lnTo>
                    <a:lnTo>
                      <a:pt x="5584" y="1060"/>
                    </a:lnTo>
                    <a:lnTo>
                      <a:pt x="5581" y="1047"/>
                    </a:lnTo>
                    <a:lnTo>
                      <a:pt x="5577" y="1012"/>
                    </a:lnTo>
                    <a:lnTo>
                      <a:pt x="5577" y="993"/>
                    </a:lnTo>
                    <a:lnTo>
                      <a:pt x="5563" y="926"/>
                    </a:lnTo>
                    <a:lnTo>
                      <a:pt x="5557" y="913"/>
                    </a:lnTo>
                    <a:lnTo>
                      <a:pt x="5555" y="900"/>
                    </a:lnTo>
                    <a:lnTo>
                      <a:pt x="5550" y="882"/>
                    </a:lnTo>
                    <a:lnTo>
                      <a:pt x="5547" y="860"/>
                    </a:lnTo>
                    <a:lnTo>
                      <a:pt x="5537" y="825"/>
                    </a:lnTo>
                    <a:lnTo>
                      <a:pt x="5537" y="824"/>
                    </a:lnTo>
                    <a:lnTo>
                      <a:pt x="5527" y="763"/>
                    </a:lnTo>
                    <a:lnTo>
                      <a:pt x="5525" y="761"/>
                    </a:lnTo>
                    <a:lnTo>
                      <a:pt x="5521" y="755"/>
                    </a:lnTo>
                    <a:lnTo>
                      <a:pt x="5517" y="751"/>
                    </a:lnTo>
                    <a:lnTo>
                      <a:pt x="5508" y="745"/>
                    </a:lnTo>
                    <a:lnTo>
                      <a:pt x="5498" y="725"/>
                    </a:lnTo>
                    <a:lnTo>
                      <a:pt x="5495" y="712"/>
                    </a:lnTo>
                    <a:lnTo>
                      <a:pt x="5495" y="711"/>
                    </a:lnTo>
                    <a:lnTo>
                      <a:pt x="5494" y="709"/>
                    </a:lnTo>
                    <a:lnTo>
                      <a:pt x="5481" y="703"/>
                    </a:lnTo>
                    <a:lnTo>
                      <a:pt x="5478" y="702"/>
                    </a:lnTo>
                    <a:lnTo>
                      <a:pt x="5470" y="693"/>
                    </a:lnTo>
                    <a:lnTo>
                      <a:pt x="5457" y="675"/>
                    </a:lnTo>
                    <a:lnTo>
                      <a:pt x="5452" y="666"/>
                    </a:lnTo>
                    <a:lnTo>
                      <a:pt x="5442" y="642"/>
                    </a:lnTo>
                    <a:lnTo>
                      <a:pt x="5438" y="626"/>
                    </a:lnTo>
                    <a:lnTo>
                      <a:pt x="5392" y="547"/>
                    </a:lnTo>
                    <a:lnTo>
                      <a:pt x="5386" y="539"/>
                    </a:lnTo>
                    <a:lnTo>
                      <a:pt x="5382" y="536"/>
                    </a:lnTo>
                    <a:lnTo>
                      <a:pt x="5376" y="534"/>
                    </a:lnTo>
                    <a:lnTo>
                      <a:pt x="5374" y="535"/>
                    </a:lnTo>
                    <a:lnTo>
                      <a:pt x="5364" y="536"/>
                    </a:lnTo>
                    <a:lnTo>
                      <a:pt x="5359" y="539"/>
                    </a:lnTo>
                    <a:lnTo>
                      <a:pt x="5349" y="536"/>
                    </a:lnTo>
                    <a:lnTo>
                      <a:pt x="5340" y="531"/>
                    </a:lnTo>
                    <a:lnTo>
                      <a:pt x="5330" y="515"/>
                    </a:lnTo>
                    <a:lnTo>
                      <a:pt x="5328" y="511"/>
                    </a:lnTo>
                    <a:lnTo>
                      <a:pt x="5327" y="508"/>
                    </a:lnTo>
                    <a:lnTo>
                      <a:pt x="5327" y="493"/>
                    </a:lnTo>
                    <a:lnTo>
                      <a:pt x="5328" y="485"/>
                    </a:lnTo>
                    <a:lnTo>
                      <a:pt x="5330" y="482"/>
                    </a:lnTo>
                    <a:lnTo>
                      <a:pt x="5330" y="478"/>
                    </a:lnTo>
                    <a:lnTo>
                      <a:pt x="5328" y="475"/>
                    </a:lnTo>
                    <a:lnTo>
                      <a:pt x="5327" y="474"/>
                    </a:lnTo>
                    <a:lnTo>
                      <a:pt x="5324" y="468"/>
                    </a:lnTo>
                    <a:lnTo>
                      <a:pt x="5318" y="459"/>
                    </a:lnTo>
                    <a:lnTo>
                      <a:pt x="5315" y="458"/>
                    </a:lnTo>
                    <a:lnTo>
                      <a:pt x="5297" y="432"/>
                    </a:lnTo>
                    <a:lnTo>
                      <a:pt x="5291" y="426"/>
                    </a:lnTo>
                    <a:lnTo>
                      <a:pt x="5282" y="414"/>
                    </a:lnTo>
                    <a:lnTo>
                      <a:pt x="5242" y="371"/>
                    </a:lnTo>
                    <a:lnTo>
                      <a:pt x="5240" y="368"/>
                    </a:lnTo>
                    <a:lnTo>
                      <a:pt x="5208" y="332"/>
                    </a:lnTo>
                    <a:lnTo>
                      <a:pt x="5205" y="327"/>
                    </a:lnTo>
                    <a:lnTo>
                      <a:pt x="5191" y="311"/>
                    </a:lnTo>
                    <a:lnTo>
                      <a:pt x="5104" y="244"/>
                    </a:lnTo>
                    <a:lnTo>
                      <a:pt x="5096" y="235"/>
                    </a:lnTo>
                    <a:lnTo>
                      <a:pt x="5091" y="232"/>
                    </a:lnTo>
                    <a:lnTo>
                      <a:pt x="5067" y="206"/>
                    </a:lnTo>
                    <a:lnTo>
                      <a:pt x="5065" y="205"/>
                    </a:lnTo>
                    <a:lnTo>
                      <a:pt x="5062" y="196"/>
                    </a:lnTo>
                    <a:lnTo>
                      <a:pt x="5061" y="72"/>
                    </a:lnTo>
                    <a:lnTo>
                      <a:pt x="5057" y="53"/>
                    </a:lnTo>
                    <a:lnTo>
                      <a:pt x="5051" y="38"/>
                    </a:lnTo>
                    <a:lnTo>
                      <a:pt x="5051" y="29"/>
                    </a:lnTo>
                    <a:lnTo>
                      <a:pt x="5052" y="22"/>
                    </a:lnTo>
                    <a:lnTo>
                      <a:pt x="5054" y="20"/>
                    </a:lnTo>
                    <a:lnTo>
                      <a:pt x="5100" y="19"/>
                    </a:lnTo>
                    <a:lnTo>
                      <a:pt x="5107" y="20"/>
                    </a:lnTo>
                    <a:lnTo>
                      <a:pt x="5114" y="17"/>
                    </a:lnTo>
                    <a:lnTo>
                      <a:pt x="5126" y="9"/>
                    </a:lnTo>
                    <a:lnTo>
                      <a:pt x="5129" y="8"/>
                    </a:lnTo>
                    <a:lnTo>
                      <a:pt x="5132" y="2"/>
                    </a:lnTo>
                    <a:lnTo>
                      <a:pt x="5132" y="0"/>
                    </a:lnTo>
                    <a:lnTo>
                      <a:pt x="5066" y="0"/>
                    </a:lnTo>
                    <a:lnTo>
                      <a:pt x="5067" y="2"/>
                    </a:lnTo>
                    <a:lnTo>
                      <a:pt x="5067" y="11"/>
                    </a:lnTo>
                    <a:lnTo>
                      <a:pt x="5065" y="12"/>
                    </a:lnTo>
                    <a:lnTo>
                      <a:pt x="5064" y="12"/>
                    </a:lnTo>
                    <a:lnTo>
                      <a:pt x="5060" y="9"/>
                    </a:lnTo>
                    <a:lnTo>
                      <a:pt x="5057" y="5"/>
                    </a:lnTo>
                    <a:close/>
                    <a:moveTo>
                      <a:pt x="4614" y="406"/>
                    </a:moveTo>
                    <a:lnTo>
                      <a:pt x="4627" y="397"/>
                    </a:lnTo>
                    <a:lnTo>
                      <a:pt x="4630" y="394"/>
                    </a:lnTo>
                    <a:lnTo>
                      <a:pt x="4636" y="390"/>
                    </a:lnTo>
                    <a:lnTo>
                      <a:pt x="4650" y="391"/>
                    </a:lnTo>
                    <a:lnTo>
                      <a:pt x="4654" y="396"/>
                    </a:lnTo>
                    <a:lnTo>
                      <a:pt x="4672" y="400"/>
                    </a:lnTo>
                    <a:lnTo>
                      <a:pt x="4687" y="406"/>
                    </a:lnTo>
                    <a:lnTo>
                      <a:pt x="4689" y="407"/>
                    </a:lnTo>
                    <a:lnTo>
                      <a:pt x="4698" y="414"/>
                    </a:lnTo>
                    <a:lnTo>
                      <a:pt x="4698" y="416"/>
                    </a:lnTo>
                    <a:lnTo>
                      <a:pt x="4706" y="423"/>
                    </a:lnTo>
                    <a:lnTo>
                      <a:pt x="4718" y="430"/>
                    </a:lnTo>
                    <a:lnTo>
                      <a:pt x="4735" y="430"/>
                    </a:lnTo>
                    <a:lnTo>
                      <a:pt x="4741" y="433"/>
                    </a:lnTo>
                    <a:lnTo>
                      <a:pt x="4747" y="440"/>
                    </a:lnTo>
                    <a:lnTo>
                      <a:pt x="4749" y="445"/>
                    </a:lnTo>
                    <a:lnTo>
                      <a:pt x="4761" y="455"/>
                    </a:lnTo>
                    <a:lnTo>
                      <a:pt x="4765" y="459"/>
                    </a:lnTo>
                    <a:lnTo>
                      <a:pt x="4794" y="496"/>
                    </a:lnTo>
                    <a:lnTo>
                      <a:pt x="4798" y="505"/>
                    </a:lnTo>
                    <a:lnTo>
                      <a:pt x="4799" y="509"/>
                    </a:lnTo>
                    <a:lnTo>
                      <a:pt x="4798" y="515"/>
                    </a:lnTo>
                    <a:lnTo>
                      <a:pt x="4796" y="516"/>
                    </a:lnTo>
                    <a:lnTo>
                      <a:pt x="4794" y="515"/>
                    </a:lnTo>
                    <a:lnTo>
                      <a:pt x="4792" y="515"/>
                    </a:lnTo>
                    <a:lnTo>
                      <a:pt x="4774" y="503"/>
                    </a:lnTo>
                    <a:lnTo>
                      <a:pt x="4749" y="493"/>
                    </a:lnTo>
                    <a:lnTo>
                      <a:pt x="4742" y="495"/>
                    </a:lnTo>
                    <a:lnTo>
                      <a:pt x="4732" y="506"/>
                    </a:lnTo>
                    <a:lnTo>
                      <a:pt x="4716" y="515"/>
                    </a:lnTo>
                    <a:lnTo>
                      <a:pt x="4712" y="516"/>
                    </a:lnTo>
                    <a:lnTo>
                      <a:pt x="4711" y="516"/>
                    </a:lnTo>
                    <a:lnTo>
                      <a:pt x="4709" y="515"/>
                    </a:lnTo>
                    <a:lnTo>
                      <a:pt x="4703" y="508"/>
                    </a:lnTo>
                    <a:lnTo>
                      <a:pt x="4698" y="500"/>
                    </a:lnTo>
                    <a:lnTo>
                      <a:pt x="4683" y="498"/>
                    </a:lnTo>
                    <a:lnTo>
                      <a:pt x="4663" y="489"/>
                    </a:lnTo>
                    <a:lnTo>
                      <a:pt x="4614" y="450"/>
                    </a:lnTo>
                    <a:lnTo>
                      <a:pt x="4605" y="439"/>
                    </a:lnTo>
                    <a:lnTo>
                      <a:pt x="4605" y="435"/>
                    </a:lnTo>
                    <a:lnTo>
                      <a:pt x="4604" y="432"/>
                    </a:lnTo>
                    <a:lnTo>
                      <a:pt x="4601" y="407"/>
                    </a:lnTo>
                    <a:lnTo>
                      <a:pt x="4601" y="406"/>
                    </a:lnTo>
                    <a:lnTo>
                      <a:pt x="4614" y="406"/>
                    </a:lnTo>
                    <a:close/>
                    <a:moveTo>
                      <a:pt x="6090" y="1686"/>
                    </a:moveTo>
                    <a:lnTo>
                      <a:pt x="6105" y="1693"/>
                    </a:lnTo>
                    <a:lnTo>
                      <a:pt x="6125" y="1721"/>
                    </a:lnTo>
                    <a:lnTo>
                      <a:pt x="6135" y="1744"/>
                    </a:lnTo>
                    <a:lnTo>
                      <a:pt x="6136" y="1750"/>
                    </a:lnTo>
                    <a:lnTo>
                      <a:pt x="6136" y="1751"/>
                    </a:lnTo>
                    <a:lnTo>
                      <a:pt x="6132" y="1755"/>
                    </a:lnTo>
                    <a:lnTo>
                      <a:pt x="6123" y="1761"/>
                    </a:lnTo>
                    <a:lnTo>
                      <a:pt x="6122" y="1763"/>
                    </a:lnTo>
                    <a:lnTo>
                      <a:pt x="6118" y="1763"/>
                    </a:lnTo>
                    <a:lnTo>
                      <a:pt x="6112" y="1761"/>
                    </a:lnTo>
                    <a:lnTo>
                      <a:pt x="6106" y="1760"/>
                    </a:lnTo>
                    <a:lnTo>
                      <a:pt x="6103" y="1757"/>
                    </a:lnTo>
                    <a:lnTo>
                      <a:pt x="6100" y="1750"/>
                    </a:lnTo>
                    <a:lnTo>
                      <a:pt x="6100" y="1742"/>
                    </a:lnTo>
                    <a:lnTo>
                      <a:pt x="6099" y="1745"/>
                    </a:lnTo>
                    <a:lnTo>
                      <a:pt x="6095" y="1745"/>
                    </a:lnTo>
                    <a:lnTo>
                      <a:pt x="6093" y="1742"/>
                    </a:lnTo>
                    <a:lnTo>
                      <a:pt x="6093" y="1732"/>
                    </a:lnTo>
                    <a:lnTo>
                      <a:pt x="6096" y="1728"/>
                    </a:lnTo>
                    <a:lnTo>
                      <a:pt x="6096" y="1727"/>
                    </a:lnTo>
                    <a:lnTo>
                      <a:pt x="6093" y="1729"/>
                    </a:lnTo>
                    <a:lnTo>
                      <a:pt x="6092" y="1734"/>
                    </a:lnTo>
                    <a:lnTo>
                      <a:pt x="6092" y="1735"/>
                    </a:lnTo>
                    <a:lnTo>
                      <a:pt x="6092" y="1742"/>
                    </a:lnTo>
                    <a:lnTo>
                      <a:pt x="6090" y="1745"/>
                    </a:lnTo>
                    <a:lnTo>
                      <a:pt x="6095" y="1755"/>
                    </a:lnTo>
                    <a:lnTo>
                      <a:pt x="6095" y="1764"/>
                    </a:lnTo>
                    <a:lnTo>
                      <a:pt x="6092" y="1768"/>
                    </a:lnTo>
                    <a:lnTo>
                      <a:pt x="6083" y="1773"/>
                    </a:lnTo>
                    <a:lnTo>
                      <a:pt x="6079" y="1770"/>
                    </a:lnTo>
                    <a:lnTo>
                      <a:pt x="6077" y="1768"/>
                    </a:lnTo>
                    <a:lnTo>
                      <a:pt x="6069" y="1752"/>
                    </a:lnTo>
                    <a:lnTo>
                      <a:pt x="6066" y="1742"/>
                    </a:lnTo>
                    <a:lnTo>
                      <a:pt x="6067" y="1767"/>
                    </a:lnTo>
                    <a:lnTo>
                      <a:pt x="6070" y="1778"/>
                    </a:lnTo>
                    <a:lnTo>
                      <a:pt x="6077" y="1791"/>
                    </a:lnTo>
                    <a:lnTo>
                      <a:pt x="6090" y="1790"/>
                    </a:lnTo>
                    <a:lnTo>
                      <a:pt x="6095" y="1793"/>
                    </a:lnTo>
                    <a:lnTo>
                      <a:pt x="6100" y="1800"/>
                    </a:lnTo>
                    <a:lnTo>
                      <a:pt x="6100" y="1801"/>
                    </a:lnTo>
                    <a:lnTo>
                      <a:pt x="6099" y="1806"/>
                    </a:lnTo>
                    <a:lnTo>
                      <a:pt x="6096" y="1813"/>
                    </a:lnTo>
                    <a:lnTo>
                      <a:pt x="6096" y="1820"/>
                    </a:lnTo>
                    <a:lnTo>
                      <a:pt x="6099" y="1820"/>
                    </a:lnTo>
                    <a:lnTo>
                      <a:pt x="6108" y="1814"/>
                    </a:lnTo>
                    <a:lnTo>
                      <a:pt x="6110" y="1812"/>
                    </a:lnTo>
                    <a:lnTo>
                      <a:pt x="6115" y="1806"/>
                    </a:lnTo>
                    <a:lnTo>
                      <a:pt x="6116" y="1803"/>
                    </a:lnTo>
                    <a:lnTo>
                      <a:pt x="6131" y="1797"/>
                    </a:lnTo>
                    <a:lnTo>
                      <a:pt x="6142" y="1791"/>
                    </a:lnTo>
                    <a:lnTo>
                      <a:pt x="6149" y="1786"/>
                    </a:lnTo>
                    <a:lnTo>
                      <a:pt x="6157" y="1774"/>
                    </a:lnTo>
                    <a:lnTo>
                      <a:pt x="6167" y="1771"/>
                    </a:lnTo>
                    <a:lnTo>
                      <a:pt x="6178" y="1765"/>
                    </a:lnTo>
                    <a:lnTo>
                      <a:pt x="6241" y="1764"/>
                    </a:lnTo>
                    <a:lnTo>
                      <a:pt x="6244" y="1765"/>
                    </a:lnTo>
                    <a:lnTo>
                      <a:pt x="6248" y="1767"/>
                    </a:lnTo>
                    <a:lnTo>
                      <a:pt x="6248" y="1770"/>
                    </a:lnTo>
                    <a:lnTo>
                      <a:pt x="6250" y="1770"/>
                    </a:lnTo>
                    <a:lnTo>
                      <a:pt x="6248" y="1771"/>
                    </a:lnTo>
                    <a:lnTo>
                      <a:pt x="6248" y="1773"/>
                    </a:lnTo>
                    <a:lnTo>
                      <a:pt x="6234" y="1790"/>
                    </a:lnTo>
                    <a:lnTo>
                      <a:pt x="6232" y="1791"/>
                    </a:lnTo>
                    <a:lnTo>
                      <a:pt x="6228" y="1794"/>
                    </a:lnTo>
                    <a:lnTo>
                      <a:pt x="6227" y="1794"/>
                    </a:lnTo>
                    <a:lnTo>
                      <a:pt x="6209" y="1797"/>
                    </a:lnTo>
                    <a:lnTo>
                      <a:pt x="6199" y="1796"/>
                    </a:lnTo>
                    <a:lnTo>
                      <a:pt x="6198" y="1799"/>
                    </a:lnTo>
                    <a:lnTo>
                      <a:pt x="6195" y="1803"/>
                    </a:lnTo>
                    <a:lnTo>
                      <a:pt x="6196" y="1807"/>
                    </a:lnTo>
                    <a:lnTo>
                      <a:pt x="6199" y="1812"/>
                    </a:lnTo>
                    <a:lnTo>
                      <a:pt x="6212" y="1824"/>
                    </a:lnTo>
                    <a:lnTo>
                      <a:pt x="6230" y="1829"/>
                    </a:lnTo>
                    <a:lnTo>
                      <a:pt x="6231" y="1829"/>
                    </a:lnTo>
                    <a:lnTo>
                      <a:pt x="6254" y="1833"/>
                    </a:lnTo>
                    <a:lnTo>
                      <a:pt x="6286" y="1833"/>
                    </a:lnTo>
                    <a:lnTo>
                      <a:pt x="6317" y="1829"/>
                    </a:lnTo>
                    <a:lnTo>
                      <a:pt x="6329" y="1829"/>
                    </a:lnTo>
                    <a:lnTo>
                      <a:pt x="6338" y="1830"/>
                    </a:lnTo>
                    <a:lnTo>
                      <a:pt x="6343" y="1832"/>
                    </a:lnTo>
                    <a:lnTo>
                      <a:pt x="6359" y="1843"/>
                    </a:lnTo>
                    <a:lnTo>
                      <a:pt x="6372" y="1855"/>
                    </a:lnTo>
                    <a:lnTo>
                      <a:pt x="6375" y="1860"/>
                    </a:lnTo>
                    <a:lnTo>
                      <a:pt x="6384" y="1871"/>
                    </a:lnTo>
                    <a:lnTo>
                      <a:pt x="6397" y="1881"/>
                    </a:lnTo>
                    <a:lnTo>
                      <a:pt x="6398" y="1882"/>
                    </a:lnTo>
                    <a:lnTo>
                      <a:pt x="6402" y="1883"/>
                    </a:lnTo>
                    <a:lnTo>
                      <a:pt x="6405" y="1883"/>
                    </a:lnTo>
                    <a:lnTo>
                      <a:pt x="6408" y="1882"/>
                    </a:lnTo>
                    <a:lnTo>
                      <a:pt x="6417" y="1878"/>
                    </a:lnTo>
                    <a:lnTo>
                      <a:pt x="6420" y="1875"/>
                    </a:lnTo>
                    <a:lnTo>
                      <a:pt x="6426" y="1875"/>
                    </a:lnTo>
                    <a:lnTo>
                      <a:pt x="6449" y="1883"/>
                    </a:lnTo>
                    <a:lnTo>
                      <a:pt x="6452" y="1886"/>
                    </a:lnTo>
                    <a:lnTo>
                      <a:pt x="6461" y="1915"/>
                    </a:lnTo>
                    <a:lnTo>
                      <a:pt x="6464" y="1933"/>
                    </a:lnTo>
                    <a:lnTo>
                      <a:pt x="6464" y="1938"/>
                    </a:lnTo>
                    <a:lnTo>
                      <a:pt x="6465" y="1944"/>
                    </a:lnTo>
                    <a:lnTo>
                      <a:pt x="6472" y="1951"/>
                    </a:lnTo>
                    <a:lnTo>
                      <a:pt x="6481" y="1957"/>
                    </a:lnTo>
                    <a:lnTo>
                      <a:pt x="6490" y="1957"/>
                    </a:lnTo>
                    <a:lnTo>
                      <a:pt x="6497" y="1954"/>
                    </a:lnTo>
                    <a:lnTo>
                      <a:pt x="6507" y="1948"/>
                    </a:lnTo>
                    <a:lnTo>
                      <a:pt x="6508" y="1946"/>
                    </a:lnTo>
                    <a:lnTo>
                      <a:pt x="6511" y="1946"/>
                    </a:lnTo>
                    <a:lnTo>
                      <a:pt x="6511" y="1949"/>
                    </a:lnTo>
                    <a:lnTo>
                      <a:pt x="6510" y="1954"/>
                    </a:lnTo>
                    <a:lnTo>
                      <a:pt x="6490" y="1967"/>
                    </a:lnTo>
                    <a:lnTo>
                      <a:pt x="6480" y="1977"/>
                    </a:lnTo>
                    <a:lnTo>
                      <a:pt x="6475" y="1981"/>
                    </a:lnTo>
                    <a:lnTo>
                      <a:pt x="6470" y="1995"/>
                    </a:lnTo>
                    <a:lnTo>
                      <a:pt x="6467" y="1997"/>
                    </a:lnTo>
                    <a:lnTo>
                      <a:pt x="6454" y="1990"/>
                    </a:lnTo>
                    <a:lnTo>
                      <a:pt x="6441" y="1993"/>
                    </a:lnTo>
                    <a:lnTo>
                      <a:pt x="6439" y="1993"/>
                    </a:lnTo>
                    <a:lnTo>
                      <a:pt x="6435" y="1994"/>
                    </a:lnTo>
                    <a:lnTo>
                      <a:pt x="6415" y="1995"/>
                    </a:lnTo>
                    <a:lnTo>
                      <a:pt x="6410" y="1994"/>
                    </a:lnTo>
                    <a:lnTo>
                      <a:pt x="6392" y="1988"/>
                    </a:lnTo>
                    <a:lnTo>
                      <a:pt x="6385" y="1984"/>
                    </a:lnTo>
                    <a:lnTo>
                      <a:pt x="6384" y="1982"/>
                    </a:lnTo>
                    <a:lnTo>
                      <a:pt x="6365" y="1972"/>
                    </a:lnTo>
                    <a:lnTo>
                      <a:pt x="6346" y="1967"/>
                    </a:lnTo>
                    <a:lnTo>
                      <a:pt x="6326" y="1948"/>
                    </a:lnTo>
                    <a:lnTo>
                      <a:pt x="6323" y="1944"/>
                    </a:lnTo>
                    <a:lnTo>
                      <a:pt x="6322" y="1942"/>
                    </a:lnTo>
                    <a:lnTo>
                      <a:pt x="6320" y="1939"/>
                    </a:lnTo>
                    <a:lnTo>
                      <a:pt x="6319" y="1939"/>
                    </a:lnTo>
                    <a:lnTo>
                      <a:pt x="6309" y="1928"/>
                    </a:lnTo>
                    <a:lnTo>
                      <a:pt x="6291" y="1914"/>
                    </a:lnTo>
                    <a:lnTo>
                      <a:pt x="6283" y="1907"/>
                    </a:lnTo>
                    <a:lnTo>
                      <a:pt x="6225" y="1871"/>
                    </a:lnTo>
                    <a:lnTo>
                      <a:pt x="6206" y="1863"/>
                    </a:lnTo>
                    <a:lnTo>
                      <a:pt x="6192" y="1852"/>
                    </a:lnTo>
                    <a:lnTo>
                      <a:pt x="6155" y="1830"/>
                    </a:lnTo>
                    <a:lnTo>
                      <a:pt x="6144" y="1827"/>
                    </a:lnTo>
                    <a:lnTo>
                      <a:pt x="6132" y="1827"/>
                    </a:lnTo>
                    <a:lnTo>
                      <a:pt x="6105" y="1835"/>
                    </a:lnTo>
                    <a:lnTo>
                      <a:pt x="6103" y="1835"/>
                    </a:lnTo>
                    <a:lnTo>
                      <a:pt x="6096" y="1842"/>
                    </a:lnTo>
                    <a:lnTo>
                      <a:pt x="6092" y="1845"/>
                    </a:lnTo>
                    <a:lnTo>
                      <a:pt x="6090" y="1845"/>
                    </a:lnTo>
                    <a:lnTo>
                      <a:pt x="6085" y="1847"/>
                    </a:lnTo>
                    <a:lnTo>
                      <a:pt x="6077" y="1847"/>
                    </a:lnTo>
                    <a:lnTo>
                      <a:pt x="6069" y="1840"/>
                    </a:lnTo>
                    <a:lnTo>
                      <a:pt x="6047" y="1827"/>
                    </a:lnTo>
                    <a:lnTo>
                      <a:pt x="6037" y="1824"/>
                    </a:lnTo>
                    <a:lnTo>
                      <a:pt x="6030" y="1820"/>
                    </a:lnTo>
                    <a:lnTo>
                      <a:pt x="6025" y="1813"/>
                    </a:lnTo>
                    <a:lnTo>
                      <a:pt x="6015" y="1786"/>
                    </a:lnTo>
                    <a:lnTo>
                      <a:pt x="6014" y="1778"/>
                    </a:lnTo>
                    <a:lnTo>
                      <a:pt x="6007" y="1764"/>
                    </a:lnTo>
                    <a:lnTo>
                      <a:pt x="5997" y="1750"/>
                    </a:lnTo>
                    <a:lnTo>
                      <a:pt x="5994" y="1750"/>
                    </a:lnTo>
                    <a:lnTo>
                      <a:pt x="5992" y="1748"/>
                    </a:lnTo>
                    <a:lnTo>
                      <a:pt x="5988" y="1740"/>
                    </a:lnTo>
                    <a:lnTo>
                      <a:pt x="5987" y="1735"/>
                    </a:lnTo>
                    <a:lnTo>
                      <a:pt x="5985" y="1732"/>
                    </a:lnTo>
                    <a:lnTo>
                      <a:pt x="5984" y="1714"/>
                    </a:lnTo>
                    <a:lnTo>
                      <a:pt x="5985" y="1712"/>
                    </a:lnTo>
                    <a:lnTo>
                      <a:pt x="5994" y="1712"/>
                    </a:lnTo>
                    <a:lnTo>
                      <a:pt x="5994" y="1714"/>
                    </a:lnTo>
                    <a:lnTo>
                      <a:pt x="6005" y="1719"/>
                    </a:lnTo>
                    <a:lnTo>
                      <a:pt x="6020" y="1719"/>
                    </a:lnTo>
                    <a:lnTo>
                      <a:pt x="6021" y="1718"/>
                    </a:lnTo>
                    <a:lnTo>
                      <a:pt x="6036" y="1712"/>
                    </a:lnTo>
                    <a:lnTo>
                      <a:pt x="6053" y="1701"/>
                    </a:lnTo>
                    <a:lnTo>
                      <a:pt x="6057" y="1696"/>
                    </a:lnTo>
                    <a:lnTo>
                      <a:pt x="6070" y="1686"/>
                    </a:lnTo>
                    <a:lnTo>
                      <a:pt x="6073" y="1685"/>
                    </a:lnTo>
                    <a:lnTo>
                      <a:pt x="6090" y="1686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8" name="Freeform 151">
                <a:extLst>
                  <a:ext uri="{FF2B5EF4-FFF2-40B4-BE49-F238E27FC236}">
                    <a16:creationId xmlns:a16="http://schemas.microsoft.com/office/drawing/2014/main" id="{A1F95BD7-7631-423F-8208-9AB75E57E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2279"/>
                <a:ext cx="1057" cy="326"/>
              </a:xfrm>
              <a:custGeom>
                <a:avLst/>
                <a:gdLst>
                  <a:gd name="T0" fmla="*/ 6746 w 7399"/>
                  <a:gd name="T1" fmla="*/ 94 h 2279"/>
                  <a:gd name="T2" fmla="*/ 6792 w 7399"/>
                  <a:gd name="T3" fmla="*/ 109 h 2279"/>
                  <a:gd name="T4" fmla="*/ 6846 w 7399"/>
                  <a:gd name="T5" fmla="*/ 71 h 2279"/>
                  <a:gd name="T6" fmla="*/ 6842 w 7399"/>
                  <a:gd name="T7" fmla="*/ 25 h 2279"/>
                  <a:gd name="T8" fmla="*/ 6356 w 7399"/>
                  <a:gd name="T9" fmla="*/ 52 h 2279"/>
                  <a:gd name="T10" fmla="*/ 6417 w 7399"/>
                  <a:gd name="T11" fmla="*/ 107 h 2279"/>
                  <a:gd name="T12" fmla="*/ 6514 w 7399"/>
                  <a:gd name="T13" fmla="*/ 120 h 2279"/>
                  <a:gd name="T14" fmla="*/ 6520 w 7399"/>
                  <a:gd name="T15" fmla="*/ 185 h 2279"/>
                  <a:gd name="T16" fmla="*/ 6514 w 7399"/>
                  <a:gd name="T17" fmla="*/ 213 h 2279"/>
                  <a:gd name="T18" fmla="*/ 6520 w 7399"/>
                  <a:gd name="T19" fmla="*/ 259 h 2279"/>
                  <a:gd name="T20" fmla="*/ 6578 w 7399"/>
                  <a:gd name="T21" fmla="*/ 414 h 2279"/>
                  <a:gd name="T22" fmla="*/ 6565 w 7399"/>
                  <a:gd name="T23" fmla="*/ 505 h 2279"/>
                  <a:gd name="T24" fmla="*/ 6514 w 7399"/>
                  <a:gd name="T25" fmla="*/ 582 h 2279"/>
                  <a:gd name="T26" fmla="*/ 6484 w 7399"/>
                  <a:gd name="T27" fmla="*/ 576 h 2279"/>
                  <a:gd name="T28" fmla="*/ 6436 w 7399"/>
                  <a:gd name="T29" fmla="*/ 373 h 2279"/>
                  <a:gd name="T30" fmla="*/ 6376 w 7399"/>
                  <a:gd name="T31" fmla="*/ 316 h 2279"/>
                  <a:gd name="T32" fmla="*/ 6306 w 7399"/>
                  <a:gd name="T33" fmla="*/ 259 h 2279"/>
                  <a:gd name="T34" fmla="*/ 6254 w 7399"/>
                  <a:gd name="T35" fmla="*/ 164 h 2279"/>
                  <a:gd name="T36" fmla="*/ 6255 w 7399"/>
                  <a:gd name="T37" fmla="*/ 70 h 2279"/>
                  <a:gd name="T38" fmla="*/ 6498 w 7399"/>
                  <a:gd name="T39" fmla="*/ 2249 h 2279"/>
                  <a:gd name="T40" fmla="*/ 6565 w 7399"/>
                  <a:gd name="T41" fmla="*/ 1813 h 2279"/>
                  <a:gd name="T42" fmla="*/ 6599 w 7399"/>
                  <a:gd name="T43" fmla="*/ 1477 h 2279"/>
                  <a:gd name="T44" fmla="*/ 6654 w 7399"/>
                  <a:gd name="T45" fmla="*/ 1311 h 2279"/>
                  <a:gd name="T46" fmla="*/ 6705 w 7399"/>
                  <a:gd name="T47" fmla="*/ 1241 h 2279"/>
                  <a:gd name="T48" fmla="*/ 6767 w 7399"/>
                  <a:gd name="T49" fmla="*/ 1185 h 2279"/>
                  <a:gd name="T50" fmla="*/ 6767 w 7399"/>
                  <a:gd name="T51" fmla="*/ 1215 h 2279"/>
                  <a:gd name="T52" fmla="*/ 6805 w 7399"/>
                  <a:gd name="T53" fmla="*/ 1254 h 2279"/>
                  <a:gd name="T54" fmla="*/ 6753 w 7399"/>
                  <a:gd name="T55" fmla="*/ 1296 h 2279"/>
                  <a:gd name="T56" fmla="*/ 6803 w 7399"/>
                  <a:gd name="T57" fmla="*/ 1373 h 2279"/>
                  <a:gd name="T58" fmla="*/ 6984 w 7399"/>
                  <a:gd name="T59" fmla="*/ 1524 h 2279"/>
                  <a:gd name="T60" fmla="*/ 7049 w 7399"/>
                  <a:gd name="T61" fmla="*/ 1619 h 2279"/>
                  <a:gd name="T62" fmla="*/ 7266 w 7399"/>
                  <a:gd name="T63" fmla="*/ 1941 h 2279"/>
                  <a:gd name="T64" fmla="*/ 7312 w 7399"/>
                  <a:gd name="T65" fmla="*/ 2259 h 2279"/>
                  <a:gd name="T66" fmla="*/ 7393 w 7399"/>
                  <a:gd name="T67" fmla="*/ 2126 h 2279"/>
                  <a:gd name="T68" fmla="*/ 7381 w 7399"/>
                  <a:gd name="T69" fmla="*/ 1940 h 2279"/>
                  <a:gd name="T70" fmla="*/ 7316 w 7399"/>
                  <a:gd name="T71" fmla="*/ 1628 h 2279"/>
                  <a:gd name="T72" fmla="*/ 7213 w 7399"/>
                  <a:gd name="T73" fmla="*/ 1457 h 2279"/>
                  <a:gd name="T74" fmla="*/ 7128 w 7399"/>
                  <a:gd name="T75" fmla="*/ 1343 h 2279"/>
                  <a:gd name="T76" fmla="*/ 7071 w 7399"/>
                  <a:gd name="T77" fmla="*/ 1300 h 2279"/>
                  <a:gd name="T78" fmla="*/ 7045 w 7399"/>
                  <a:gd name="T79" fmla="*/ 1277 h 2279"/>
                  <a:gd name="T80" fmla="*/ 6948 w 7399"/>
                  <a:gd name="T81" fmla="*/ 1230 h 2279"/>
                  <a:gd name="T82" fmla="*/ 6899 w 7399"/>
                  <a:gd name="T83" fmla="*/ 1125 h 2279"/>
                  <a:gd name="T84" fmla="*/ 6872 w 7399"/>
                  <a:gd name="T85" fmla="*/ 1106 h 2279"/>
                  <a:gd name="T86" fmla="*/ 6841 w 7399"/>
                  <a:gd name="T87" fmla="*/ 1063 h 2279"/>
                  <a:gd name="T88" fmla="*/ 6751 w 7399"/>
                  <a:gd name="T89" fmla="*/ 1013 h 2279"/>
                  <a:gd name="T90" fmla="*/ 6608 w 7399"/>
                  <a:gd name="T91" fmla="*/ 913 h 2279"/>
                  <a:gd name="T92" fmla="*/ 6521 w 7399"/>
                  <a:gd name="T93" fmla="*/ 853 h 2279"/>
                  <a:gd name="T94" fmla="*/ 6516 w 7399"/>
                  <a:gd name="T95" fmla="*/ 912 h 2279"/>
                  <a:gd name="T96" fmla="*/ 6490 w 7399"/>
                  <a:gd name="T97" fmla="*/ 893 h 2279"/>
                  <a:gd name="T98" fmla="*/ 6488 w 7399"/>
                  <a:gd name="T99" fmla="*/ 620 h 2279"/>
                  <a:gd name="T100" fmla="*/ 6563 w 7399"/>
                  <a:gd name="T101" fmla="*/ 620 h 2279"/>
                  <a:gd name="T102" fmla="*/ 6638 w 7399"/>
                  <a:gd name="T103" fmla="*/ 592 h 2279"/>
                  <a:gd name="T104" fmla="*/ 6668 w 7399"/>
                  <a:gd name="T105" fmla="*/ 603 h 2279"/>
                  <a:gd name="T106" fmla="*/ 6665 w 7399"/>
                  <a:gd name="T107" fmla="*/ 533 h 2279"/>
                  <a:gd name="T108" fmla="*/ 6624 w 7399"/>
                  <a:gd name="T109" fmla="*/ 471 h 2279"/>
                  <a:gd name="T110" fmla="*/ 6666 w 7399"/>
                  <a:gd name="T111" fmla="*/ 443 h 2279"/>
                  <a:gd name="T112" fmla="*/ 6748 w 7399"/>
                  <a:gd name="T113" fmla="*/ 402 h 2279"/>
                  <a:gd name="T114" fmla="*/ 6761 w 7399"/>
                  <a:gd name="T115" fmla="*/ 245 h 2279"/>
                  <a:gd name="T116" fmla="*/ 6819 w 7399"/>
                  <a:gd name="T117" fmla="*/ 219 h 2279"/>
                  <a:gd name="T118" fmla="*/ 6787 w 7399"/>
                  <a:gd name="T119" fmla="*/ 172 h 2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399" h="2279">
                    <a:moveTo>
                      <a:pt x="6731" y="93"/>
                    </a:moveTo>
                    <a:lnTo>
                      <a:pt x="6730" y="91"/>
                    </a:lnTo>
                    <a:lnTo>
                      <a:pt x="6725" y="88"/>
                    </a:lnTo>
                    <a:lnTo>
                      <a:pt x="6725" y="86"/>
                    </a:lnTo>
                    <a:lnTo>
                      <a:pt x="6728" y="86"/>
                    </a:lnTo>
                    <a:lnTo>
                      <a:pt x="6738" y="90"/>
                    </a:lnTo>
                    <a:lnTo>
                      <a:pt x="6743" y="91"/>
                    </a:lnTo>
                    <a:lnTo>
                      <a:pt x="6746" y="94"/>
                    </a:lnTo>
                    <a:lnTo>
                      <a:pt x="6754" y="106"/>
                    </a:lnTo>
                    <a:lnTo>
                      <a:pt x="6769" y="118"/>
                    </a:lnTo>
                    <a:lnTo>
                      <a:pt x="6770" y="120"/>
                    </a:lnTo>
                    <a:lnTo>
                      <a:pt x="6773" y="120"/>
                    </a:lnTo>
                    <a:lnTo>
                      <a:pt x="6782" y="116"/>
                    </a:lnTo>
                    <a:lnTo>
                      <a:pt x="6784" y="111"/>
                    </a:lnTo>
                    <a:lnTo>
                      <a:pt x="6786" y="111"/>
                    </a:lnTo>
                    <a:lnTo>
                      <a:pt x="6792" y="109"/>
                    </a:lnTo>
                    <a:lnTo>
                      <a:pt x="6810" y="109"/>
                    </a:lnTo>
                    <a:lnTo>
                      <a:pt x="6822" y="114"/>
                    </a:lnTo>
                    <a:lnTo>
                      <a:pt x="6826" y="114"/>
                    </a:lnTo>
                    <a:lnTo>
                      <a:pt x="6835" y="109"/>
                    </a:lnTo>
                    <a:lnTo>
                      <a:pt x="6838" y="106"/>
                    </a:lnTo>
                    <a:lnTo>
                      <a:pt x="6841" y="101"/>
                    </a:lnTo>
                    <a:lnTo>
                      <a:pt x="6845" y="91"/>
                    </a:lnTo>
                    <a:lnTo>
                      <a:pt x="6846" y="71"/>
                    </a:lnTo>
                    <a:lnTo>
                      <a:pt x="6844" y="65"/>
                    </a:lnTo>
                    <a:lnTo>
                      <a:pt x="6839" y="58"/>
                    </a:lnTo>
                    <a:lnTo>
                      <a:pt x="6836" y="52"/>
                    </a:lnTo>
                    <a:lnTo>
                      <a:pt x="6833" y="37"/>
                    </a:lnTo>
                    <a:lnTo>
                      <a:pt x="6833" y="34"/>
                    </a:lnTo>
                    <a:lnTo>
                      <a:pt x="6835" y="28"/>
                    </a:lnTo>
                    <a:lnTo>
                      <a:pt x="6841" y="27"/>
                    </a:lnTo>
                    <a:lnTo>
                      <a:pt x="6842" y="25"/>
                    </a:lnTo>
                    <a:lnTo>
                      <a:pt x="6844" y="18"/>
                    </a:lnTo>
                    <a:lnTo>
                      <a:pt x="6844" y="11"/>
                    </a:lnTo>
                    <a:lnTo>
                      <a:pt x="6841" y="0"/>
                    </a:lnTo>
                    <a:lnTo>
                      <a:pt x="6298" y="0"/>
                    </a:lnTo>
                    <a:lnTo>
                      <a:pt x="6304" y="8"/>
                    </a:lnTo>
                    <a:lnTo>
                      <a:pt x="6319" y="22"/>
                    </a:lnTo>
                    <a:lnTo>
                      <a:pt x="6323" y="27"/>
                    </a:lnTo>
                    <a:lnTo>
                      <a:pt x="6356" y="52"/>
                    </a:lnTo>
                    <a:lnTo>
                      <a:pt x="6361" y="60"/>
                    </a:lnTo>
                    <a:lnTo>
                      <a:pt x="6362" y="61"/>
                    </a:lnTo>
                    <a:lnTo>
                      <a:pt x="6371" y="78"/>
                    </a:lnTo>
                    <a:lnTo>
                      <a:pt x="6372" y="83"/>
                    </a:lnTo>
                    <a:lnTo>
                      <a:pt x="6372" y="84"/>
                    </a:lnTo>
                    <a:lnTo>
                      <a:pt x="6382" y="93"/>
                    </a:lnTo>
                    <a:lnTo>
                      <a:pt x="6415" y="107"/>
                    </a:lnTo>
                    <a:lnTo>
                      <a:pt x="6417" y="107"/>
                    </a:lnTo>
                    <a:lnTo>
                      <a:pt x="6434" y="110"/>
                    </a:lnTo>
                    <a:lnTo>
                      <a:pt x="6442" y="110"/>
                    </a:lnTo>
                    <a:lnTo>
                      <a:pt x="6481" y="106"/>
                    </a:lnTo>
                    <a:lnTo>
                      <a:pt x="6501" y="107"/>
                    </a:lnTo>
                    <a:lnTo>
                      <a:pt x="6503" y="109"/>
                    </a:lnTo>
                    <a:lnTo>
                      <a:pt x="6504" y="109"/>
                    </a:lnTo>
                    <a:lnTo>
                      <a:pt x="6507" y="110"/>
                    </a:lnTo>
                    <a:lnTo>
                      <a:pt x="6514" y="120"/>
                    </a:lnTo>
                    <a:lnTo>
                      <a:pt x="6519" y="125"/>
                    </a:lnTo>
                    <a:lnTo>
                      <a:pt x="6520" y="131"/>
                    </a:lnTo>
                    <a:lnTo>
                      <a:pt x="6520" y="133"/>
                    </a:lnTo>
                    <a:lnTo>
                      <a:pt x="6521" y="136"/>
                    </a:lnTo>
                    <a:lnTo>
                      <a:pt x="6524" y="160"/>
                    </a:lnTo>
                    <a:lnTo>
                      <a:pt x="6524" y="176"/>
                    </a:lnTo>
                    <a:lnTo>
                      <a:pt x="6523" y="183"/>
                    </a:lnTo>
                    <a:lnTo>
                      <a:pt x="6520" y="185"/>
                    </a:lnTo>
                    <a:lnTo>
                      <a:pt x="6521" y="182"/>
                    </a:lnTo>
                    <a:lnTo>
                      <a:pt x="6521" y="166"/>
                    </a:lnTo>
                    <a:lnTo>
                      <a:pt x="6519" y="166"/>
                    </a:lnTo>
                    <a:lnTo>
                      <a:pt x="6510" y="180"/>
                    </a:lnTo>
                    <a:lnTo>
                      <a:pt x="6508" y="185"/>
                    </a:lnTo>
                    <a:lnTo>
                      <a:pt x="6507" y="195"/>
                    </a:lnTo>
                    <a:lnTo>
                      <a:pt x="6508" y="202"/>
                    </a:lnTo>
                    <a:lnTo>
                      <a:pt x="6514" y="213"/>
                    </a:lnTo>
                    <a:lnTo>
                      <a:pt x="6516" y="213"/>
                    </a:lnTo>
                    <a:lnTo>
                      <a:pt x="6517" y="218"/>
                    </a:lnTo>
                    <a:lnTo>
                      <a:pt x="6526" y="226"/>
                    </a:lnTo>
                    <a:lnTo>
                      <a:pt x="6533" y="236"/>
                    </a:lnTo>
                    <a:lnTo>
                      <a:pt x="6534" y="238"/>
                    </a:lnTo>
                    <a:lnTo>
                      <a:pt x="6534" y="241"/>
                    </a:lnTo>
                    <a:lnTo>
                      <a:pt x="6524" y="251"/>
                    </a:lnTo>
                    <a:lnTo>
                      <a:pt x="6520" y="259"/>
                    </a:lnTo>
                    <a:lnTo>
                      <a:pt x="6517" y="269"/>
                    </a:lnTo>
                    <a:lnTo>
                      <a:pt x="6533" y="305"/>
                    </a:lnTo>
                    <a:lnTo>
                      <a:pt x="6546" y="323"/>
                    </a:lnTo>
                    <a:lnTo>
                      <a:pt x="6552" y="328"/>
                    </a:lnTo>
                    <a:lnTo>
                      <a:pt x="6583" y="368"/>
                    </a:lnTo>
                    <a:lnTo>
                      <a:pt x="6586" y="378"/>
                    </a:lnTo>
                    <a:lnTo>
                      <a:pt x="6582" y="403"/>
                    </a:lnTo>
                    <a:lnTo>
                      <a:pt x="6578" y="414"/>
                    </a:lnTo>
                    <a:lnTo>
                      <a:pt x="6573" y="420"/>
                    </a:lnTo>
                    <a:lnTo>
                      <a:pt x="6565" y="435"/>
                    </a:lnTo>
                    <a:lnTo>
                      <a:pt x="6557" y="458"/>
                    </a:lnTo>
                    <a:lnTo>
                      <a:pt x="6557" y="461"/>
                    </a:lnTo>
                    <a:lnTo>
                      <a:pt x="6553" y="466"/>
                    </a:lnTo>
                    <a:lnTo>
                      <a:pt x="6553" y="471"/>
                    </a:lnTo>
                    <a:lnTo>
                      <a:pt x="6555" y="474"/>
                    </a:lnTo>
                    <a:lnTo>
                      <a:pt x="6565" y="505"/>
                    </a:lnTo>
                    <a:lnTo>
                      <a:pt x="6565" y="515"/>
                    </a:lnTo>
                    <a:lnTo>
                      <a:pt x="6559" y="525"/>
                    </a:lnTo>
                    <a:lnTo>
                      <a:pt x="6559" y="527"/>
                    </a:lnTo>
                    <a:lnTo>
                      <a:pt x="6553" y="531"/>
                    </a:lnTo>
                    <a:lnTo>
                      <a:pt x="6530" y="558"/>
                    </a:lnTo>
                    <a:lnTo>
                      <a:pt x="6516" y="579"/>
                    </a:lnTo>
                    <a:lnTo>
                      <a:pt x="6516" y="580"/>
                    </a:lnTo>
                    <a:lnTo>
                      <a:pt x="6514" y="582"/>
                    </a:lnTo>
                    <a:lnTo>
                      <a:pt x="6510" y="587"/>
                    </a:lnTo>
                    <a:lnTo>
                      <a:pt x="6508" y="589"/>
                    </a:lnTo>
                    <a:lnTo>
                      <a:pt x="6506" y="590"/>
                    </a:lnTo>
                    <a:lnTo>
                      <a:pt x="6497" y="590"/>
                    </a:lnTo>
                    <a:lnTo>
                      <a:pt x="6496" y="589"/>
                    </a:lnTo>
                    <a:lnTo>
                      <a:pt x="6488" y="583"/>
                    </a:lnTo>
                    <a:lnTo>
                      <a:pt x="6487" y="580"/>
                    </a:lnTo>
                    <a:lnTo>
                      <a:pt x="6484" y="576"/>
                    </a:lnTo>
                    <a:lnTo>
                      <a:pt x="6483" y="571"/>
                    </a:lnTo>
                    <a:lnTo>
                      <a:pt x="6481" y="566"/>
                    </a:lnTo>
                    <a:lnTo>
                      <a:pt x="6475" y="534"/>
                    </a:lnTo>
                    <a:lnTo>
                      <a:pt x="6470" y="449"/>
                    </a:lnTo>
                    <a:lnTo>
                      <a:pt x="6462" y="417"/>
                    </a:lnTo>
                    <a:lnTo>
                      <a:pt x="6448" y="383"/>
                    </a:lnTo>
                    <a:lnTo>
                      <a:pt x="6445" y="380"/>
                    </a:lnTo>
                    <a:lnTo>
                      <a:pt x="6436" y="373"/>
                    </a:lnTo>
                    <a:lnTo>
                      <a:pt x="6411" y="337"/>
                    </a:lnTo>
                    <a:lnTo>
                      <a:pt x="6408" y="331"/>
                    </a:lnTo>
                    <a:lnTo>
                      <a:pt x="6405" y="330"/>
                    </a:lnTo>
                    <a:lnTo>
                      <a:pt x="6401" y="330"/>
                    </a:lnTo>
                    <a:lnTo>
                      <a:pt x="6395" y="331"/>
                    </a:lnTo>
                    <a:lnTo>
                      <a:pt x="6394" y="331"/>
                    </a:lnTo>
                    <a:lnTo>
                      <a:pt x="6388" y="328"/>
                    </a:lnTo>
                    <a:lnTo>
                      <a:pt x="6376" y="316"/>
                    </a:lnTo>
                    <a:lnTo>
                      <a:pt x="6369" y="307"/>
                    </a:lnTo>
                    <a:lnTo>
                      <a:pt x="6362" y="301"/>
                    </a:lnTo>
                    <a:lnTo>
                      <a:pt x="6361" y="300"/>
                    </a:lnTo>
                    <a:lnTo>
                      <a:pt x="6352" y="297"/>
                    </a:lnTo>
                    <a:lnTo>
                      <a:pt x="6348" y="295"/>
                    </a:lnTo>
                    <a:lnTo>
                      <a:pt x="6310" y="264"/>
                    </a:lnTo>
                    <a:lnTo>
                      <a:pt x="6309" y="261"/>
                    </a:lnTo>
                    <a:lnTo>
                      <a:pt x="6306" y="259"/>
                    </a:lnTo>
                    <a:lnTo>
                      <a:pt x="6303" y="255"/>
                    </a:lnTo>
                    <a:lnTo>
                      <a:pt x="6302" y="252"/>
                    </a:lnTo>
                    <a:lnTo>
                      <a:pt x="6277" y="221"/>
                    </a:lnTo>
                    <a:lnTo>
                      <a:pt x="6270" y="210"/>
                    </a:lnTo>
                    <a:lnTo>
                      <a:pt x="6258" y="195"/>
                    </a:lnTo>
                    <a:lnTo>
                      <a:pt x="6253" y="172"/>
                    </a:lnTo>
                    <a:lnTo>
                      <a:pt x="6254" y="169"/>
                    </a:lnTo>
                    <a:lnTo>
                      <a:pt x="6254" y="164"/>
                    </a:lnTo>
                    <a:lnTo>
                      <a:pt x="6253" y="157"/>
                    </a:lnTo>
                    <a:lnTo>
                      <a:pt x="6245" y="136"/>
                    </a:lnTo>
                    <a:lnTo>
                      <a:pt x="6245" y="134"/>
                    </a:lnTo>
                    <a:lnTo>
                      <a:pt x="6244" y="124"/>
                    </a:lnTo>
                    <a:lnTo>
                      <a:pt x="6247" y="111"/>
                    </a:lnTo>
                    <a:lnTo>
                      <a:pt x="6253" y="97"/>
                    </a:lnTo>
                    <a:lnTo>
                      <a:pt x="6257" y="77"/>
                    </a:lnTo>
                    <a:lnTo>
                      <a:pt x="6255" y="70"/>
                    </a:lnTo>
                    <a:lnTo>
                      <a:pt x="6254" y="63"/>
                    </a:lnTo>
                    <a:lnTo>
                      <a:pt x="6248" y="47"/>
                    </a:lnTo>
                    <a:lnTo>
                      <a:pt x="6240" y="32"/>
                    </a:lnTo>
                    <a:lnTo>
                      <a:pt x="6229" y="0"/>
                    </a:lnTo>
                    <a:lnTo>
                      <a:pt x="0" y="0"/>
                    </a:lnTo>
                    <a:lnTo>
                      <a:pt x="0" y="2279"/>
                    </a:lnTo>
                    <a:lnTo>
                      <a:pt x="6494" y="2279"/>
                    </a:lnTo>
                    <a:lnTo>
                      <a:pt x="6498" y="2249"/>
                    </a:lnTo>
                    <a:lnTo>
                      <a:pt x="6498" y="2243"/>
                    </a:lnTo>
                    <a:lnTo>
                      <a:pt x="6500" y="2242"/>
                    </a:lnTo>
                    <a:lnTo>
                      <a:pt x="6519" y="2118"/>
                    </a:lnTo>
                    <a:lnTo>
                      <a:pt x="6523" y="2105"/>
                    </a:lnTo>
                    <a:lnTo>
                      <a:pt x="6524" y="2090"/>
                    </a:lnTo>
                    <a:lnTo>
                      <a:pt x="6562" y="1846"/>
                    </a:lnTo>
                    <a:lnTo>
                      <a:pt x="6562" y="1827"/>
                    </a:lnTo>
                    <a:lnTo>
                      <a:pt x="6565" y="1813"/>
                    </a:lnTo>
                    <a:lnTo>
                      <a:pt x="6573" y="1714"/>
                    </a:lnTo>
                    <a:lnTo>
                      <a:pt x="6573" y="1703"/>
                    </a:lnTo>
                    <a:lnTo>
                      <a:pt x="6572" y="1697"/>
                    </a:lnTo>
                    <a:lnTo>
                      <a:pt x="6580" y="1563"/>
                    </a:lnTo>
                    <a:lnTo>
                      <a:pt x="6595" y="1516"/>
                    </a:lnTo>
                    <a:lnTo>
                      <a:pt x="6596" y="1509"/>
                    </a:lnTo>
                    <a:lnTo>
                      <a:pt x="6598" y="1503"/>
                    </a:lnTo>
                    <a:lnTo>
                      <a:pt x="6599" y="1477"/>
                    </a:lnTo>
                    <a:lnTo>
                      <a:pt x="6598" y="1462"/>
                    </a:lnTo>
                    <a:lnTo>
                      <a:pt x="6592" y="1429"/>
                    </a:lnTo>
                    <a:lnTo>
                      <a:pt x="6592" y="1425"/>
                    </a:lnTo>
                    <a:lnTo>
                      <a:pt x="6593" y="1415"/>
                    </a:lnTo>
                    <a:lnTo>
                      <a:pt x="6596" y="1406"/>
                    </a:lnTo>
                    <a:lnTo>
                      <a:pt x="6629" y="1336"/>
                    </a:lnTo>
                    <a:lnTo>
                      <a:pt x="6644" y="1318"/>
                    </a:lnTo>
                    <a:lnTo>
                      <a:pt x="6654" y="1311"/>
                    </a:lnTo>
                    <a:lnTo>
                      <a:pt x="6659" y="1306"/>
                    </a:lnTo>
                    <a:lnTo>
                      <a:pt x="6665" y="1302"/>
                    </a:lnTo>
                    <a:lnTo>
                      <a:pt x="6672" y="1290"/>
                    </a:lnTo>
                    <a:lnTo>
                      <a:pt x="6677" y="1284"/>
                    </a:lnTo>
                    <a:lnTo>
                      <a:pt x="6685" y="1271"/>
                    </a:lnTo>
                    <a:lnTo>
                      <a:pt x="6700" y="1260"/>
                    </a:lnTo>
                    <a:lnTo>
                      <a:pt x="6704" y="1251"/>
                    </a:lnTo>
                    <a:lnTo>
                      <a:pt x="6705" y="1241"/>
                    </a:lnTo>
                    <a:lnTo>
                      <a:pt x="6710" y="1225"/>
                    </a:lnTo>
                    <a:lnTo>
                      <a:pt x="6711" y="1217"/>
                    </a:lnTo>
                    <a:lnTo>
                      <a:pt x="6714" y="1212"/>
                    </a:lnTo>
                    <a:lnTo>
                      <a:pt x="6721" y="1204"/>
                    </a:lnTo>
                    <a:lnTo>
                      <a:pt x="6727" y="1199"/>
                    </a:lnTo>
                    <a:lnTo>
                      <a:pt x="6738" y="1199"/>
                    </a:lnTo>
                    <a:lnTo>
                      <a:pt x="6743" y="1198"/>
                    </a:lnTo>
                    <a:lnTo>
                      <a:pt x="6767" y="1185"/>
                    </a:lnTo>
                    <a:lnTo>
                      <a:pt x="6769" y="1188"/>
                    </a:lnTo>
                    <a:lnTo>
                      <a:pt x="6773" y="1191"/>
                    </a:lnTo>
                    <a:lnTo>
                      <a:pt x="6774" y="1196"/>
                    </a:lnTo>
                    <a:lnTo>
                      <a:pt x="6774" y="1201"/>
                    </a:lnTo>
                    <a:lnTo>
                      <a:pt x="6773" y="1208"/>
                    </a:lnTo>
                    <a:lnTo>
                      <a:pt x="6773" y="1211"/>
                    </a:lnTo>
                    <a:lnTo>
                      <a:pt x="6770" y="1212"/>
                    </a:lnTo>
                    <a:lnTo>
                      <a:pt x="6767" y="1215"/>
                    </a:lnTo>
                    <a:lnTo>
                      <a:pt x="6767" y="1225"/>
                    </a:lnTo>
                    <a:lnTo>
                      <a:pt x="6773" y="1234"/>
                    </a:lnTo>
                    <a:lnTo>
                      <a:pt x="6782" y="1243"/>
                    </a:lnTo>
                    <a:lnTo>
                      <a:pt x="6787" y="1247"/>
                    </a:lnTo>
                    <a:lnTo>
                      <a:pt x="6793" y="1248"/>
                    </a:lnTo>
                    <a:lnTo>
                      <a:pt x="6802" y="1253"/>
                    </a:lnTo>
                    <a:lnTo>
                      <a:pt x="6803" y="1254"/>
                    </a:lnTo>
                    <a:lnTo>
                      <a:pt x="6805" y="1254"/>
                    </a:lnTo>
                    <a:lnTo>
                      <a:pt x="6812" y="1280"/>
                    </a:lnTo>
                    <a:lnTo>
                      <a:pt x="6810" y="1281"/>
                    </a:lnTo>
                    <a:lnTo>
                      <a:pt x="6802" y="1286"/>
                    </a:lnTo>
                    <a:lnTo>
                      <a:pt x="6793" y="1276"/>
                    </a:lnTo>
                    <a:lnTo>
                      <a:pt x="6782" y="1269"/>
                    </a:lnTo>
                    <a:lnTo>
                      <a:pt x="6770" y="1271"/>
                    </a:lnTo>
                    <a:lnTo>
                      <a:pt x="6754" y="1293"/>
                    </a:lnTo>
                    <a:lnTo>
                      <a:pt x="6753" y="1296"/>
                    </a:lnTo>
                    <a:lnTo>
                      <a:pt x="6753" y="1302"/>
                    </a:lnTo>
                    <a:lnTo>
                      <a:pt x="6751" y="1311"/>
                    </a:lnTo>
                    <a:lnTo>
                      <a:pt x="6753" y="1321"/>
                    </a:lnTo>
                    <a:lnTo>
                      <a:pt x="6754" y="1324"/>
                    </a:lnTo>
                    <a:lnTo>
                      <a:pt x="6760" y="1337"/>
                    </a:lnTo>
                    <a:lnTo>
                      <a:pt x="6780" y="1359"/>
                    </a:lnTo>
                    <a:lnTo>
                      <a:pt x="6797" y="1370"/>
                    </a:lnTo>
                    <a:lnTo>
                      <a:pt x="6803" y="1373"/>
                    </a:lnTo>
                    <a:lnTo>
                      <a:pt x="6829" y="1392"/>
                    </a:lnTo>
                    <a:lnTo>
                      <a:pt x="6838" y="1408"/>
                    </a:lnTo>
                    <a:lnTo>
                      <a:pt x="6855" y="1429"/>
                    </a:lnTo>
                    <a:lnTo>
                      <a:pt x="6921" y="1490"/>
                    </a:lnTo>
                    <a:lnTo>
                      <a:pt x="6931" y="1496"/>
                    </a:lnTo>
                    <a:lnTo>
                      <a:pt x="6938" y="1497"/>
                    </a:lnTo>
                    <a:lnTo>
                      <a:pt x="6944" y="1500"/>
                    </a:lnTo>
                    <a:lnTo>
                      <a:pt x="6984" y="1524"/>
                    </a:lnTo>
                    <a:lnTo>
                      <a:pt x="6986" y="1526"/>
                    </a:lnTo>
                    <a:lnTo>
                      <a:pt x="6993" y="1536"/>
                    </a:lnTo>
                    <a:lnTo>
                      <a:pt x="6997" y="1545"/>
                    </a:lnTo>
                    <a:lnTo>
                      <a:pt x="7014" y="1573"/>
                    </a:lnTo>
                    <a:lnTo>
                      <a:pt x="7020" y="1579"/>
                    </a:lnTo>
                    <a:lnTo>
                      <a:pt x="7025" y="1587"/>
                    </a:lnTo>
                    <a:lnTo>
                      <a:pt x="7035" y="1607"/>
                    </a:lnTo>
                    <a:lnTo>
                      <a:pt x="7049" y="1619"/>
                    </a:lnTo>
                    <a:lnTo>
                      <a:pt x="7065" y="1628"/>
                    </a:lnTo>
                    <a:lnTo>
                      <a:pt x="7125" y="1681"/>
                    </a:lnTo>
                    <a:lnTo>
                      <a:pt x="7132" y="1690"/>
                    </a:lnTo>
                    <a:lnTo>
                      <a:pt x="7155" y="1711"/>
                    </a:lnTo>
                    <a:lnTo>
                      <a:pt x="7204" y="1779"/>
                    </a:lnTo>
                    <a:lnTo>
                      <a:pt x="7208" y="1793"/>
                    </a:lnTo>
                    <a:lnTo>
                      <a:pt x="7224" y="1827"/>
                    </a:lnTo>
                    <a:lnTo>
                      <a:pt x="7266" y="1941"/>
                    </a:lnTo>
                    <a:lnTo>
                      <a:pt x="7266" y="1943"/>
                    </a:lnTo>
                    <a:lnTo>
                      <a:pt x="7267" y="1951"/>
                    </a:lnTo>
                    <a:lnTo>
                      <a:pt x="7291" y="2065"/>
                    </a:lnTo>
                    <a:lnTo>
                      <a:pt x="7291" y="2082"/>
                    </a:lnTo>
                    <a:lnTo>
                      <a:pt x="7303" y="2195"/>
                    </a:lnTo>
                    <a:lnTo>
                      <a:pt x="7305" y="2218"/>
                    </a:lnTo>
                    <a:lnTo>
                      <a:pt x="7309" y="2240"/>
                    </a:lnTo>
                    <a:lnTo>
                      <a:pt x="7312" y="2259"/>
                    </a:lnTo>
                    <a:lnTo>
                      <a:pt x="7316" y="2279"/>
                    </a:lnTo>
                    <a:lnTo>
                      <a:pt x="7399" y="2279"/>
                    </a:lnTo>
                    <a:lnTo>
                      <a:pt x="7397" y="2257"/>
                    </a:lnTo>
                    <a:lnTo>
                      <a:pt x="7397" y="2234"/>
                    </a:lnTo>
                    <a:lnTo>
                      <a:pt x="7395" y="2209"/>
                    </a:lnTo>
                    <a:lnTo>
                      <a:pt x="7395" y="2184"/>
                    </a:lnTo>
                    <a:lnTo>
                      <a:pt x="7393" y="2155"/>
                    </a:lnTo>
                    <a:lnTo>
                      <a:pt x="7393" y="2126"/>
                    </a:lnTo>
                    <a:lnTo>
                      <a:pt x="7392" y="2093"/>
                    </a:lnTo>
                    <a:lnTo>
                      <a:pt x="7392" y="2060"/>
                    </a:lnTo>
                    <a:lnTo>
                      <a:pt x="7389" y="2030"/>
                    </a:lnTo>
                    <a:lnTo>
                      <a:pt x="7388" y="2029"/>
                    </a:lnTo>
                    <a:lnTo>
                      <a:pt x="7387" y="2003"/>
                    </a:lnTo>
                    <a:lnTo>
                      <a:pt x="7388" y="2002"/>
                    </a:lnTo>
                    <a:lnTo>
                      <a:pt x="7388" y="1989"/>
                    </a:lnTo>
                    <a:lnTo>
                      <a:pt x="7381" y="1940"/>
                    </a:lnTo>
                    <a:lnTo>
                      <a:pt x="7381" y="1938"/>
                    </a:lnTo>
                    <a:lnTo>
                      <a:pt x="7361" y="1833"/>
                    </a:lnTo>
                    <a:lnTo>
                      <a:pt x="7359" y="1832"/>
                    </a:lnTo>
                    <a:lnTo>
                      <a:pt x="7359" y="1827"/>
                    </a:lnTo>
                    <a:lnTo>
                      <a:pt x="7335" y="1715"/>
                    </a:lnTo>
                    <a:lnTo>
                      <a:pt x="7334" y="1704"/>
                    </a:lnTo>
                    <a:lnTo>
                      <a:pt x="7332" y="1701"/>
                    </a:lnTo>
                    <a:lnTo>
                      <a:pt x="7316" y="1628"/>
                    </a:lnTo>
                    <a:lnTo>
                      <a:pt x="7283" y="1547"/>
                    </a:lnTo>
                    <a:lnTo>
                      <a:pt x="7279" y="1533"/>
                    </a:lnTo>
                    <a:lnTo>
                      <a:pt x="7270" y="1517"/>
                    </a:lnTo>
                    <a:lnTo>
                      <a:pt x="7267" y="1514"/>
                    </a:lnTo>
                    <a:lnTo>
                      <a:pt x="7250" y="1500"/>
                    </a:lnTo>
                    <a:lnTo>
                      <a:pt x="7236" y="1473"/>
                    </a:lnTo>
                    <a:lnTo>
                      <a:pt x="7230" y="1458"/>
                    </a:lnTo>
                    <a:lnTo>
                      <a:pt x="7213" y="1457"/>
                    </a:lnTo>
                    <a:lnTo>
                      <a:pt x="7195" y="1431"/>
                    </a:lnTo>
                    <a:lnTo>
                      <a:pt x="7181" y="1415"/>
                    </a:lnTo>
                    <a:lnTo>
                      <a:pt x="7172" y="1390"/>
                    </a:lnTo>
                    <a:lnTo>
                      <a:pt x="7164" y="1383"/>
                    </a:lnTo>
                    <a:lnTo>
                      <a:pt x="7149" y="1367"/>
                    </a:lnTo>
                    <a:lnTo>
                      <a:pt x="7134" y="1346"/>
                    </a:lnTo>
                    <a:lnTo>
                      <a:pt x="7129" y="1343"/>
                    </a:lnTo>
                    <a:lnTo>
                      <a:pt x="7128" y="1343"/>
                    </a:lnTo>
                    <a:lnTo>
                      <a:pt x="7120" y="1342"/>
                    </a:lnTo>
                    <a:lnTo>
                      <a:pt x="7117" y="1343"/>
                    </a:lnTo>
                    <a:lnTo>
                      <a:pt x="7105" y="1340"/>
                    </a:lnTo>
                    <a:lnTo>
                      <a:pt x="7098" y="1333"/>
                    </a:lnTo>
                    <a:lnTo>
                      <a:pt x="7095" y="1329"/>
                    </a:lnTo>
                    <a:lnTo>
                      <a:pt x="7095" y="1323"/>
                    </a:lnTo>
                    <a:lnTo>
                      <a:pt x="7088" y="1313"/>
                    </a:lnTo>
                    <a:lnTo>
                      <a:pt x="7071" y="1300"/>
                    </a:lnTo>
                    <a:lnTo>
                      <a:pt x="7068" y="1300"/>
                    </a:lnTo>
                    <a:lnTo>
                      <a:pt x="7066" y="1303"/>
                    </a:lnTo>
                    <a:lnTo>
                      <a:pt x="7062" y="1306"/>
                    </a:lnTo>
                    <a:lnTo>
                      <a:pt x="7061" y="1306"/>
                    </a:lnTo>
                    <a:lnTo>
                      <a:pt x="7053" y="1302"/>
                    </a:lnTo>
                    <a:lnTo>
                      <a:pt x="7049" y="1297"/>
                    </a:lnTo>
                    <a:lnTo>
                      <a:pt x="7045" y="1286"/>
                    </a:lnTo>
                    <a:lnTo>
                      <a:pt x="7045" y="1277"/>
                    </a:lnTo>
                    <a:lnTo>
                      <a:pt x="7030" y="1251"/>
                    </a:lnTo>
                    <a:lnTo>
                      <a:pt x="7026" y="1247"/>
                    </a:lnTo>
                    <a:lnTo>
                      <a:pt x="7001" y="1231"/>
                    </a:lnTo>
                    <a:lnTo>
                      <a:pt x="6990" y="1231"/>
                    </a:lnTo>
                    <a:lnTo>
                      <a:pt x="6981" y="1240"/>
                    </a:lnTo>
                    <a:lnTo>
                      <a:pt x="6981" y="1243"/>
                    </a:lnTo>
                    <a:lnTo>
                      <a:pt x="6978" y="1244"/>
                    </a:lnTo>
                    <a:lnTo>
                      <a:pt x="6948" y="1230"/>
                    </a:lnTo>
                    <a:lnTo>
                      <a:pt x="6925" y="1194"/>
                    </a:lnTo>
                    <a:lnTo>
                      <a:pt x="6915" y="1184"/>
                    </a:lnTo>
                    <a:lnTo>
                      <a:pt x="6906" y="1168"/>
                    </a:lnTo>
                    <a:lnTo>
                      <a:pt x="6905" y="1165"/>
                    </a:lnTo>
                    <a:lnTo>
                      <a:pt x="6905" y="1150"/>
                    </a:lnTo>
                    <a:lnTo>
                      <a:pt x="6904" y="1143"/>
                    </a:lnTo>
                    <a:lnTo>
                      <a:pt x="6899" y="1127"/>
                    </a:lnTo>
                    <a:lnTo>
                      <a:pt x="6899" y="1125"/>
                    </a:lnTo>
                    <a:lnTo>
                      <a:pt x="6898" y="1122"/>
                    </a:lnTo>
                    <a:lnTo>
                      <a:pt x="6895" y="1120"/>
                    </a:lnTo>
                    <a:lnTo>
                      <a:pt x="6893" y="1117"/>
                    </a:lnTo>
                    <a:lnTo>
                      <a:pt x="6887" y="1114"/>
                    </a:lnTo>
                    <a:lnTo>
                      <a:pt x="6877" y="1117"/>
                    </a:lnTo>
                    <a:lnTo>
                      <a:pt x="6877" y="1116"/>
                    </a:lnTo>
                    <a:lnTo>
                      <a:pt x="6874" y="1109"/>
                    </a:lnTo>
                    <a:lnTo>
                      <a:pt x="6872" y="1106"/>
                    </a:lnTo>
                    <a:lnTo>
                      <a:pt x="6871" y="1087"/>
                    </a:lnTo>
                    <a:lnTo>
                      <a:pt x="6865" y="1076"/>
                    </a:lnTo>
                    <a:lnTo>
                      <a:pt x="6854" y="1060"/>
                    </a:lnTo>
                    <a:lnTo>
                      <a:pt x="6851" y="1057"/>
                    </a:lnTo>
                    <a:lnTo>
                      <a:pt x="6845" y="1054"/>
                    </a:lnTo>
                    <a:lnTo>
                      <a:pt x="6842" y="1054"/>
                    </a:lnTo>
                    <a:lnTo>
                      <a:pt x="6839" y="1056"/>
                    </a:lnTo>
                    <a:lnTo>
                      <a:pt x="6841" y="1063"/>
                    </a:lnTo>
                    <a:lnTo>
                      <a:pt x="6839" y="1063"/>
                    </a:lnTo>
                    <a:lnTo>
                      <a:pt x="6831" y="1071"/>
                    </a:lnTo>
                    <a:lnTo>
                      <a:pt x="6825" y="1069"/>
                    </a:lnTo>
                    <a:lnTo>
                      <a:pt x="6812" y="1063"/>
                    </a:lnTo>
                    <a:lnTo>
                      <a:pt x="6789" y="1047"/>
                    </a:lnTo>
                    <a:lnTo>
                      <a:pt x="6782" y="1043"/>
                    </a:lnTo>
                    <a:lnTo>
                      <a:pt x="6756" y="1017"/>
                    </a:lnTo>
                    <a:lnTo>
                      <a:pt x="6751" y="1013"/>
                    </a:lnTo>
                    <a:lnTo>
                      <a:pt x="6744" y="1011"/>
                    </a:lnTo>
                    <a:lnTo>
                      <a:pt x="6731" y="1010"/>
                    </a:lnTo>
                    <a:lnTo>
                      <a:pt x="6721" y="1003"/>
                    </a:lnTo>
                    <a:lnTo>
                      <a:pt x="6692" y="990"/>
                    </a:lnTo>
                    <a:lnTo>
                      <a:pt x="6661" y="959"/>
                    </a:lnTo>
                    <a:lnTo>
                      <a:pt x="6654" y="955"/>
                    </a:lnTo>
                    <a:lnTo>
                      <a:pt x="6611" y="915"/>
                    </a:lnTo>
                    <a:lnTo>
                      <a:pt x="6608" y="913"/>
                    </a:lnTo>
                    <a:lnTo>
                      <a:pt x="6595" y="908"/>
                    </a:lnTo>
                    <a:lnTo>
                      <a:pt x="6588" y="903"/>
                    </a:lnTo>
                    <a:lnTo>
                      <a:pt x="6559" y="874"/>
                    </a:lnTo>
                    <a:lnTo>
                      <a:pt x="6550" y="869"/>
                    </a:lnTo>
                    <a:lnTo>
                      <a:pt x="6529" y="854"/>
                    </a:lnTo>
                    <a:lnTo>
                      <a:pt x="6527" y="854"/>
                    </a:lnTo>
                    <a:lnTo>
                      <a:pt x="6524" y="853"/>
                    </a:lnTo>
                    <a:lnTo>
                      <a:pt x="6521" y="853"/>
                    </a:lnTo>
                    <a:lnTo>
                      <a:pt x="6513" y="854"/>
                    </a:lnTo>
                    <a:lnTo>
                      <a:pt x="6490" y="861"/>
                    </a:lnTo>
                    <a:lnTo>
                      <a:pt x="6490" y="867"/>
                    </a:lnTo>
                    <a:lnTo>
                      <a:pt x="6498" y="884"/>
                    </a:lnTo>
                    <a:lnTo>
                      <a:pt x="6500" y="893"/>
                    </a:lnTo>
                    <a:lnTo>
                      <a:pt x="6500" y="895"/>
                    </a:lnTo>
                    <a:lnTo>
                      <a:pt x="6513" y="910"/>
                    </a:lnTo>
                    <a:lnTo>
                      <a:pt x="6516" y="912"/>
                    </a:lnTo>
                    <a:lnTo>
                      <a:pt x="6520" y="913"/>
                    </a:lnTo>
                    <a:lnTo>
                      <a:pt x="6527" y="913"/>
                    </a:lnTo>
                    <a:lnTo>
                      <a:pt x="6526" y="916"/>
                    </a:lnTo>
                    <a:lnTo>
                      <a:pt x="6519" y="918"/>
                    </a:lnTo>
                    <a:lnTo>
                      <a:pt x="6514" y="918"/>
                    </a:lnTo>
                    <a:lnTo>
                      <a:pt x="6504" y="913"/>
                    </a:lnTo>
                    <a:lnTo>
                      <a:pt x="6498" y="909"/>
                    </a:lnTo>
                    <a:lnTo>
                      <a:pt x="6490" y="893"/>
                    </a:lnTo>
                    <a:lnTo>
                      <a:pt x="6484" y="870"/>
                    </a:lnTo>
                    <a:lnTo>
                      <a:pt x="6481" y="847"/>
                    </a:lnTo>
                    <a:lnTo>
                      <a:pt x="6480" y="791"/>
                    </a:lnTo>
                    <a:lnTo>
                      <a:pt x="6478" y="775"/>
                    </a:lnTo>
                    <a:lnTo>
                      <a:pt x="6483" y="627"/>
                    </a:lnTo>
                    <a:lnTo>
                      <a:pt x="6484" y="626"/>
                    </a:lnTo>
                    <a:lnTo>
                      <a:pt x="6487" y="621"/>
                    </a:lnTo>
                    <a:lnTo>
                      <a:pt x="6488" y="620"/>
                    </a:lnTo>
                    <a:lnTo>
                      <a:pt x="6491" y="620"/>
                    </a:lnTo>
                    <a:lnTo>
                      <a:pt x="6503" y="616"/>
                    </a:lnTo>
                    <a:lnTo>
                      <a:pt x="6533" y="611"/>
                    </a:lnTo>
                    <a:lnTo>
                      <a:pt x="6542" y="611"/>
                    </a:lnTo>
                    <a:lnTo>
                      <a:pt x="6552" y="613"/>
                    </a:lnTo>
                    <a:lnTo>
                      <a:pt x="6553" y="613"/>
                    </a:lnTo>
                    <a:lnTo>
                      <a:pt x="6555" y="616"/>
                    </a:lnTo>
                    <a:lnTo>
                      <a:pt x="6563" y="620"/>
                    </a:lnTo>
                    <a:lnTo>
                      <a:pt x="6566" y="621"/>
                    </a:lnTo>
                    <a:lnTo>
                      <a:pt x="6575" y="621"/>
                    </a:lnTo>
                    <a:lnTo>
                      <a:pt x="6585" y="619"/>
                    </a:lnTo>
                    <a:lnTo>
                      <a:pt x="6602" y="613"/>
                    </a:lnTo>
                    <a:lnTo>
                      <a:pt x="6622" y="597"/>
                    </a:lnTo>
                    <a:lnTo>
                      <a:pt x="6632" y="593"/>
                    </a:lnTo>
                    <a:lnTo>
                      <a:pt x="6637" y="592"/>
                    </a:lnTo>
                    <a:lnTo>
                      <a:pt x="6638" y="592"/>
                    </a:lnTo>
                    <a:lnTo>
                      <a:pt x="6641" y="595"/>
                    </a:lnTo>
                    <a:lnTo>
                      <a:pt x="6644" y="600"/>
                    </a:lnTo>
                    <a:lnTo>
                      <a:pt x="6650" y="604"/>
                    </a:lnTo>
                    <a:lnTo>
                      <a:pt x="6651" y="606"/>
                    </a:lnTo>
                    <a:lnTo>
                      <a:pt x="6654" y="607"/>
                    </a:lnTo>
                    <a:lnTo>
                      <a:pt x="6659" y="607"/>
                    </a:lnTo>
                    <a:lnTo>
                      <a:pt x="6664" y="604"/>
                    </a:lnTo>
                    <a:lnTo>
                      <a:pt x="6668" y="603"/>
                    </a:lnTo>
                    <a:lnTo>
                      <a:pt x="6678" y="592"/>
                    </a:lnTo>
                    <a:lnTo>
                      <a:pt x="6681" y="587"/>
                    </a:lnTo>
                    <a:lnTo>
                      <a:pt x="6679" y="582"/>
                    </a:lnTo>
                    <a:lnTo>
                      <a:pt x="6677" y="560"/>
                    </a:lnTo>
                    <a:lnTo>
                      <a:pt x="6674" y="548"/>
                    </a:lnTo>
                    <a:lnTo>
                      <a:pt x="6669" y="538"/>
                    </a:lnTo>
                    <a:lnTo>
                      <a:pt x="6666" y="534"/>
                    </a:lnTo>
                    <a:lnTo>
                      <a:pt x="6665" y="533"/>
                    </a:lnTo>
                    <a:lnTo>
                      <a:pt x="6652" y="514"/>
                    </a:lnTo>
                    <a:lnTo>
                      <a:pt x="6651" y="512"/>
                    </a:lnTo>
                    <a:lnTo>
                      <a:pt x="6650" y="505"/>
                    </a:lnTo>
                    <a:lnTo>
                      <a:pt x="6645" y="495"/>
                    </a:lnTo>
                    <a:lnTo>
                      <a:pt x="6635" y="488"/>
                    </a:lnTo>
                    <a:lnTo>
                      <a:pt x="6622" y="484"/>
                    </a:lnTo>
                    <a:lnTo>
                      <a:pt x="6622" y="475"/>
                    </a:lnTo>
                    <a:lnTo>
                      <a:pt x="6624" y="471"/>
                    </a:lnTo>
                    <a:lnTo>
                      <a:pt x="6625" y="471"/>
                    </a:lnTo>
                    <a:lnTo>
                      <a:pt x="6628" y="463"/>
                    </a:lnTo>
                    <a:lnTo>
                      <a:pt x="6634" y="459"/>
                    </a:lnTo>
                    <a:lnTo>
                      <a:pt x="6645" y="445"/>
                    </a:lnTo>
                    <a:lnTo>
                      <a:pt x="6645" y="442"/>
                    </a:lnTo>
                    <a:lnTo>
                      <a:pt x="6647" y="440"/>
                    </a:lnTo>
                    <a:lnTo>
                      <a:pt x="6650" y="440"/>
                    </a:lnTo>
                    <a:lnTo>
                      <a:pt x="6666" y="443"/>
                    </a:lnTo>
                    <a:lnTo>
                      <a:pt x="6669" y="443"/>
                    </a:lnTo>
                    <a:lnTo>
                      <a:pt x="6678" y="446"/>
                    </a:lnTo>
                    <a:lnTo>
                      <a:pt x="6698" y="455"/>
                    </a:lnTo>
                    <a:lnTo>
                      <a:pt x="6707" y="458"/>
                    </a:lnTo>
                    <a:lnTo>
                      <a:pt x="6744" y="422"/>
                    </a:lnTo>
                    <a:lnTo>
                      <a:pt x="6747" y="413"/>
                    </a:lnTo>
                    <a:lnTo>
                      <a:pt x="6747" y="406"/>
                    </a:lnTo>
                    <a:lnTo>
                      <a:pt x="6748" y="402"/>
                    </a:lnTo>
                    <a:lnTo>
                      <a:pt x="6748" y="399"/>
                    </a:lnTo>
                    <a:lnTo>
                      <a:pt x="6750" y="396"/>
                    </a:lnTo>
                    <a:lnTo>
                      <a:pt x="6786" y="349"/>
                    </a:lnTo>
                    <a:lnTo>
                      <a:pt x="6793" y="334"/>
                    </a:lnTo>
                    <a:lnTo>
                      <a:pt x="6797" y="317"/>
                    </a:lnTo>
                    <a:lnTo>
                      <a:pt x="6795" y="259"/>
                    </a:lnTo>
                    <a:lnTo>
                      <a:pt x="6792" y="257"/>
                    </a:lnTo>
                    <a:lnTo>
                      <a:pt x="6761" y="245"/>
                    </a:lnTo>
                    <a:lnTo>
                      <a:pt x="6756" y="238"/>
                    </a:lnTo>
                    <a:lnTo>
                      <a:pt x="6761" y="229"/>
                    </a:lnTo>
                    <a:lnTo>
                      <a:pt x="6763" y="228"/>
                    </a:lnTo>
                    <a:lnTo>
                      <a:pt x="6780" y="228"/>
                    </a:lnTo>
                    <a:lnTo>
                      <a:pt x="6792" y="226"/>
                    </a:lnTo>
                    <a:lnTo>
                      <a:pt x="6796" y="228"/>
                    </a:lnTo>
                    <a:lnTo>
                      <a:pt x="6819" y="228"/>
                    </a:lnTo>
                    <a:lnTo>
                      <a:pt x="6819" y="219"/>
                    </a:lnTo>
                    <a:lnTo>
                      <a:pt x="6818" y="216"/>
                    </a:lnTo>
                    <a:lnTo>
                      <a:pt x="6818" y="212"/>
                    </a:lnTo>
                    <a:lnTo>
                      <a:pt x="6815" y="212"/>
                    </a:lnTo>
                    <a:lnTo>
                      <a:pt x="6797" y="202"/>
                    </a:lnTo>
                    <a:lnTo>
                      <a:pt x="6792" y="192"/>
                    </a:lnTo>
                    <a:lnTo>
                      <a:pt x="6790" y="189"/>
                    </a:lnTo>
                    <a:lnTo>
                      <a:pt x="6789" y="186"/>
                    </a:lnTo>
                    <a:lnTo>
                      <a:pt x="6787" y="172"/>
                    </a:lnTo>
                    <a:lnTo>
                      <a:pt x="6789" y="161"/>
                    </a:lnTo>
                    <a:lnTo>
                      <a:pt x="6780" y="146"/>
                    </a:lnTo>
                    <a:lnTo>
                      <a:pt x="6764" y="128"/>
                    </a:lnTo>
                    <a:lnTo>
                      <a:pt x="6748" y="103"/>
                    </a:lnTo>
                    <a:lnTo>
                      <a:pt x="6744" y="100"/>
                    </a:lnTo>
                    <a:lnTo>
                      <a:pt x="6731" y="93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9" name="Freeform 152">
                <a:extLst>
                  <a:ext uri="{FF2B5EF4-FFF2-40B4-BE49-F238E27FC236}">
                    <a16:creationId xmlns:a16="http://schemas.microsoft.com/office/drawing/2014/main" id="{D2FBB847-1DFD-49B6-B226-586077B98B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2930"/>
                <a:ext cx="882" cy="326"/>
              </a:xfrm>
              <a:custGeom>
                <a:avLst/>
                <a:gdLst>
                  <a:gd name="T0" fmla="*/ 1080 w 6173"/>
                  <a:gd name="T1" fmla="*/ 1625 h 2278"/>
                  <a:gd name="T2" fmla="*/ 1251 w 6173"/>
                  <a:gd name="T3" fmla="*/ 1560 h 2278"/>
                  <a:gd name="T4" fmla="*/ 1500 w 6173"/>
                  <a:gd name="T5" fmla="*/ 1552 h 2278"/>
                  <a:gd name="T6" fmla="*/ 1500 w 6173"/>
                  <a:gd name="T7" fmla="*/ 1605 h 2278"/>
                  <a:gd name="T8" fmla="*/ 1419 w 6173"/>
                  <a:gd name="T9" fmla="*/ 1686 h 2278"/>
                  <a:gd name="T10" fmla="*/ 1458 w 6173"/>
                  <a:gd name="T11" fmla="*/ 1729 h 2278"/>
                  <a:gd name="T12" fmla="*/ 1542 w 6173"/>
                  <a:gd name="T13" fmla="*/ 1663 h 2278"/>
                  <a:gd name="T14" fmla="*/ 1560 w 6173"/>
                  <a:gd name="T15" fmla="*/ 1644 h 2278"/>
                  <a:gd name="T16" fmla="*/ 1599 w 6173"/>
                  <a:gd name="T17" fmla="*/ 1608 h 2278"/>
                  <a:gd name="T18" fmla="*/ 1759 w 6173"/>
                  <a:gd name="T19" fmla="*/ 1545 h 2278"/>
                  <a:gd name="T20" fmla="*/ 1888 w 6173"/>
                  <a:gd name="T21" fmla="*/ 1532 h 2278"/>
                  <a:gd name="T22" fmla="*/ 1964 w 6173"/>
                  <a:gd name="T23" fmla="*/ 1581 h 2278"/>
                  <a:gd name="T24" fmla="*/ 2059 w 6173"/>
                  <a:gd name="T25" fmla="*/ 1641 h 2278"/>
                  <a:gd name="T26" fmla="*/ 2106 w 6173"/>
                  <a:gd name="T27" fmla="*/ 1723 h 2278"/>
                  <a:gd name="T28" fmla="*/ 2027 w 6173"/>
                  <a:gd name="T29" fmla="*/ 1756 h 2278"/>
                  <a:gd name="T30" fmla="*/ 2084 w 6173"/>
                  <a:gd name="T31" fmla="*/ 1782 h 2278"/>
                  <a:gd name="T32" fmla="*/ 2148 w 6173"/>
                  <a:gd name="T33" fmla="*/ 1792 h 2278"/>
                  <a:gd name="T34" fmla="*/ 2323 w 6173"/>
                  <a:gd name="T35" fmla="*/ 1809 h 2278"/>
                  <a:gd name="T36" fmla="*/ 2368 w 6173"/>
                  <a:gd name="T37" fmla="*/ 1819 h 2278"/>
                  <a:gd name="T38" fmla="*/ 2461 w 6173"/>
                  <a:gd name="T39" fmla="*/ 1849 h 2278"/>
                  <a:gd name="T40" fmla="*/ 2615 w 6173"/>
                  <a:gd name="T41" fmla="*/ 1986 h 2278"/>
                  <a:gd name="T42" fmla="*/ 2738 w 6173"/>
                  <a:gd name="T43" fmla="*/ 1947 h 2278"/>
                  <a:gd name="T44" fmla="*/ 2738 w 6173"/>
                  <a:gd name="T45" fmla="*/ 1969 h 2278"/>
                  <a:gd name="T46" fmla="*/ 2838 w 6173"/>
                  <a:gd name="T47" fmla="*/ 2038 h 2278"/>
                  <a:gd name="T48" fmla="*/ 2854 w 6173"/>
                  <a:gd name="T49" fmla="*/ 1965 h 2278"/>
                  <a:gd name="T50" fmla="*/ 2987 w 6173"/>
                  <a:gd name="T51" fmla="*/ 1855 h 2278"/>
                  <a:gd name="T52" fmla="*/ 3016 w 6173"/>
                  <a:gd name="T53" fmla="*/ 1842 h 2278"/>
                  <a:gd name="T54" fmla="*/ 3109 w 6173"/>
                  <a:gd name="T55" fmla="*/ 1808 h 2278"/>
                  <a:gd name="T56" fmla="*/ 3175 w 6173"/>
                  <a:gd name="T57" fmla="*/ 1826 h 2278"/>
                  <a:gd name="T58" fmla="*/ 3328 w 6173"/>
                  <a:gd name="T59" fmla="*/ 1802 h 2278"/>
                  <a:gd name="T60" fmla="*/ 3460 w 6173"/>
                  <a:gd name="T61" fmla="*/ 1878 h 2278"/>
                  <a:gd name="T62" fmla="*/ 3518 w 6173"/>
                  <a:gd name="T63" fmla="*/ 1900 h 2278"/>
                  <a:gd name="T64" fmla="*/ 3591 w 6173"/>
                  <a:gd name="T65" fmla="*/ 1917 h 2278"/>
                  <a:gd name="T66" fmla="*/ 3745 w 6173"/>
                  <a:gd name="T67" fmla="*/ 2012 h 2278"/>
                  <a:gd name="T68" fmla="*/ 3892 w 6173"/>
                  <a:gd name="T69" fmla="*/ 2098 h 2278"/>
                  <a:gd name="T70" fmla="*/ 3973 w 6173"/>
                  <a:gd name="T71" fmla="*/ 2150 h 2278"/>
                  <a:gd name="T72" fmla="*/ 4062 w 6173"/>
                  <a:gd name="T73" fmla="*/ 2202 h 2278"/>
                  <a:gd name="T74" fmla="*/ 4193 w 6173"/>
                  <a:gd name="T75" fmla="*/ 2242 h 2278"/>
                  <a:gd name="T76" fmla="*/ 4349 w 6173"/>
                  <a:gd name="T77" fmla="*/ 2219 h 2278"/>
                  <a:gd name="T78" fmla="*/ 4462 w 6173"/>
                  <a:gd name="T79" fmla="*/ 2268 h 2278"/>
                  <a:gd name="T80" fmla="*/ 4696 w 6173"/>
                  <a:gd name="T81" fmla="*/ 2212 h 2278"/>
                  <a:gd name="T82" fmla="*/ 4794 w 6173"/>
                  <a:gd name="T83" fmla="*/ 2206 h 2278"/>
                  <a:gd name="T84" fmla="*/ 5005 w 6173"/>
                  <a:gd name="T85" fmla="*/ 2101 h 2278"/>
                  <a:gd name="T86" fmla="*/ 5140 w 6173"/>
                  <a:gd name="T87" fmla="*/ 2120 h 2278"/>
                  <a:gd name="T88" fmla="*/ 5172 w 6173"/>
                  <a:gd name="T89" fmla="*/ 2138 h 2278"/>
                  <a:gd name="T90" fmla="*/ 5168 w 6173"/>
                  <a:gd name="T91" fmla="*/ 2110 h 2278"/>
                  <a:gd name="T92" fmla="*/ 5256 w 6173"/>
                  <a:gd name="T93" fmla="*/ 2088 h 2278"/>
                  <a:gd name="T94" fmla="*/ 5373 w 6173"/>
                  <a:gd name="T95" fmla="*/ 2082 h 2278"/>
                  <a:gd name="T96" fmla="*/ 5431 w 6173"/>
                  <a:gd name="T97" fmla="*/ 2032 h 2278"/>
                  <a:gd name="T98" fmla="*/ 5521 w 6173"/>
                  <a:gd name="T99" fmla="*/ 1934 h 2278"/>
                  <a:gd name="T100" fmla="*/ 5692 w 6173"/>
                  <a:gd name="T101" fmla="*/ 1677 h 2278"/>
                  <a:gd name="T102" fmla="*/ 5829 w 6173"/>
                  <a:gd name="T103" fmla="*/ 1404 h 2278"/>
                  <a:gd name="T104" fmla="*/ 5940 w 6173"/>
                  <a:gd name="T105" fmla="*/ 948 h 2278"/>
                  <a:gd name="T106" fmla="*/ 6099 w 6173"/>
                  <a:gd name="T107" fmla="*/ 347 h 2278"/>
                  <a:gd name="T108" fmla="*/ 19 w 6173"/>
                  <a:gd name="T109" fmla="*/ 1648 h 2278"/>
                  <a:gd name="T110" fmla="*/ 163 w 6173"/>
                  <a:gd name="T111" fmla="*/ 1658 h 2278"/>
                  <a:gd name="T112" fmla="*/ 281 w 6173"/>
                  <a:gd name="T113" fmla="*/ 1671 h 2278"/>
                  <a:gd name="T114" fmla="*/ 434 w 6173"/>
                  <a:gd name="T115" fmla="*/ 1667 h 2278"/>
                  <a:gd name="T116" fmla="*/ 515 w 6173"/>
                  <a:gd name="T117" fmla="*/ 1704 h 2278"/>
                  <a:gd name="T118" fmla="*/ 683 w 6173"/>
                  <a:gd name="T119" fmla="*/ 1706 h 2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173" h="2278">
                    <a:moveTo>
                      <a:pt x="906" y="1653"/>
                    </a:moveTo>
                    <a:lnTo>
                      <a:pt x="926" y="1632"/>
                    </a:lnTo>
                    <a:lnTo>
                      <a:pt x="939" y="1632"/>
                    </a:lnTo>
                    <a:lnTo>
                      <a:pt x="939" y="1638"/>
                    </a:lnTo>
                    <a:lnTo>
                      <a:pt x="945" y="1644"/>
                    </a:lnTo>
                    <a:lnTo>
                      <a:pt x="946" y="1644"/>
                    </a:lnTo>
                    <a:lnTo>
                      <a:pt x="949" y="1645"/>
                    </a:lnTo>
                    <a:lnTo>
                      <a:pt x="963" y="1642"/>
                    </a:lnTo>
                    <a:lnTo>
                      <a:pt x="1038" y="1632"/>
                    </a:lnTo>
                    <a:lnTo>
                      <a:pt x="1054" y="1611"/>
                    </a:lnTo>
                    <a:lnTo>
                      <a:pt x="1058" y="1611"/>
                    </a:lnTo>
                    <a:lnTo>
                      <a:pt x="1068" y="1614"/>
                    </a:lnTo>
                    <a:lnTo>
                      <a:pt x="1080" y="1625"/>
                    </a:lnTo>
                    <a:lnTo>
                      <a:pt x="1090" y="1628"/>
                    </a:lnTo>
                    <a:lnTo>
                      <a:pt x="1123" y="1628"/>
                    </a:lnTo>
                    <a:lnTo>
                      <a:pt x="1126" y="1627"/>
                    </a:lnTo>
                    <a:lnTo>
                      <a:pt x="1133" y="1627"/>
                    </a:lnTo>
                    <a:lnTo>
                      <a:pt x="1152" y="1617"/>
                    </a:lnTo>
                    <a:lnTo>
                      <a:pt x="1169" y="1605"/>
                    </a:lnTo>
                    <a:lnTo>
                      <a:pt x="1176" y="1595"/>
                    </a:lnTo>
                    <a:lnTo>
                      <a:pt x="1198" y="1569"/>
                    </a:lnTo>
                    <a:lnTo>
                      <a:pt x="1214" y="1572"/>
                    </a:lnTo>
                    <a:lnTo>
                      <a:pt x="1229" y="1566"/>
                    </a:lnTo>
                    <a:lnTo>
                      <a:pt x="1234" y="1565"/>
                    </a:lnTo>
                    <a:lnTo>
                      <a:pt x="1237" y="1563"/>
                    </a:lnTo>
                    <a:lnTo>
                      <a:pt x="1251" y="1560"/>
                    </a:lnTo>
                    <a:lnTo>
                      <a:pt x="1257" y="1563"/>
                    </a:lnTo>
                    <a:lnTo>
                      <a:pt x="1265" y="1565"/>
                    </a:lnTo>
                    <a:lnTo>
                      <a:pt x="1297" y="1558"/>
                    </a:lnTo>
                    <a:lnTo>
                      <a:pt x="1328" y="1560"/>
                    </a:lnTo>
                    <a:lnTo>
                      <a:pt x="1336" y="1563"/>
                    </a:lnTo>
                    <a:lnTo>
                      <a:pt x="1346" y="1565"/>
                    </a:lnTo>
                    <a:lnTo>
                      <a:pt x="1359" y="1563"/>
                    </a:lnTo>
                    <a:lnTo>
                      <a:pt x="1392" y="1553"/>
                    </a:lnTo>
                    <a:lnTo>
                      <a:pt x="1439" y="1529"/>
                    </a:lnTo>
                    <a:lnTo>
                      <a:pt x="1446" y="1527"/>
                    </a:lnTo>
                    <a:lnTo>
                      <a:pt x="1449" y="1527"/>
                    </a:lnTo>
                    <a:lnTo>
                      <a:pt x="1490" y="1539"/>
                    </a:lnTo>
                    <a:lnTo>
                      <a:pt x="1500" y="1552"/>
                    </a:lnTo>
                    <a:lnTo>
                      <a:pt x="1488" y="1568"/>
                    </a:lnTo>
                    <a:lnTo>
                      <a:pt x="1488" y="1569"/>
                    </a:lnTo>
                    <a:lnTo>
                      <a:pt x="1495" y="1583"/>
                    </a:lnTo>
                    <a:lnTo>
                      <a:pt x="1508" y="1596"/>
                    </a:lnTo>
                    <a:lnTo>
                      <a:pt x="1511" y="1596"/>
                    </a:lnTo>
                    <a:lnTo>
                      <a:pt x="1518" y="1592"/>
                    </a:lnTo>
                    <a:lnTo>
                      <a:pt x="1527" y="1592"/>
                    </a:lnTo>
                    <a:lnTo>
                      <a:pt x="1531" y="1598"/>
                    </a:lnTo>
                    <a:lnTo>
                      <a:pt x="1532" y="1604"/>
                    </a:lnTo>
                    <a:lnTo>
                      <a:pt x="1531" y="1605"/>
                    </a:lnTo>
                    <a:lnTo>
                      <a:pt x="1525" y="1605"/>
                    </a:lnTo>
                    <a:lnTo>
                      <a:pt x="1525" y="1604"/>
                    </a:lnTo>
                    <a:lnTo>
                      <a:pt x="1500" y="1605"/>
                    </a:lnTo>
                    <a:lnTo>
                      <a:pt x="1478" y="1612"/>
                    </a:lnTo>
                    <a:lnTo>
                      <a:pt x="1469" y="1609"/>
                    </a:lnTo>
                    <a:lnTo>
                      <a:pt x="1459" y="1612"/>
                    </a:lnTo>
                    <a:lnTo>
                      <a:pt x="1455" y="1614"/>
                    </a:lnTo>
                    <a:lnTo>
                      <a:pt x="1445" y="1622"/>
                    </a:lnTo>
                    <a:lnTo>
                      <a:pt x="1438" y="1631"/>
                    </a:lnTo>
                    <a:lnTo>
                      <a:pt x="1429" y="1634"/>
                    </a:lnTo>
                    <a:lnTo>
                      <a:pt x="1419" y="1634"/>
                    </a:lnTo>
                    <a:lnTo>
                      <a:pt x="1415" y="1637"/>
                    </a:lnTo>
                    <a:lnTo>
                      <a:pt x="1396" y="1658"/>
                    </a:lnTo>
                    <a:lnTo>
                      <a:pt x="1389" y="1679"/>
                    </a:lnTo>
                    <a:lnTo>
                      <a:pt x="1389" y="1681"/>
                    </a:lnTo>
                    <a:lnTo>
                      <a:pt x="1419" y="1686"/>
                    </a:lnTo>
                    <a:lnTo>
                      <a:pt x="1431" y="1697"/>
                    </a:lnTo>
                    <a:lnTo>
                      <a:pt x="1445" y="1704"/>
                    </a:lnTo>
                    <a:lnTo>
                      <a:pt x="1442" y="1712"/>
                    </a:lnTo>
                    <a:lnTo>
                      <a:pt x="1426" y="1723"/>
                    </a:lnTo>
                    <a:lnTo>
                      <a:pt x="1412" y="1727"/>
                    </a:lnTo>
                    <a:lnTo>
                      <a:pt x="1410" y="1730"/>
                    </a:lnTo>
                    <a:lnTo>
                      <a:pt x="1413" y="1742"/>
                    </a:lnTo>
                    <a:lnTo>
                      <a:pt x="1418" y="1753"/>
                    </a:lnTo>
                    <a:lnTo>
                      <a:pt x="1425" y="1757"/>
                    </a:lnTo>
                    <a:lnTo>
                      <a:pt x="1435" y="1745"/>
                    </a:lnTo>
                    <a:lnTo>
                      <a:pt x="1438" y="1735"/>
                    </a:lnTo>
                    <a:lnTo>
                      <a:pt x="1448" y="1729"/>
                    </a:lnTo>
                    <a:lnTo>
                      <a:pt x="1458" y="1729"/>
                    </a:lnTo>
                    <a:lnTo>
                      <a:pt x="1472" y="1720"/>
                    </a:lnTo>
                    <a:lnTo>
                      <a:pt x="1482" y="1715"/>
                    </a:lnTo>
                    <a:lnTo>
                      <a:pt x="1485" y="1706"/>
                    </a:lnTo>
                    <a:lnTo>
                      <a:pt x="1495" y="1686"/>
                    </a:lnTo>
                    <a:lnTo>
                      <a:pt x="1505" y="1671"/>
                    </a:lnTo>
                    <a:lnTo>
                      <a:pt x="1507" y="1670"/>
                    </a:lnTo>
                    <a:lnTo>
                      <a:pt x="1512" y="1660"/>
                    </a:lnTo>
                    <a:lnTo>
                      <a:pt x="1512" y="1657"/>
                    </a:lnTo>
                    <a:lnTo>
                      <a:pt x="1521" y="1653"/>
                    </a:lnTo>
                    <a:lnTo>
                      <a:pt x="1534" y="1651"/>
                    </a:lnTo>
                    <a:lnTo>
                      <a:pt x="1538" y="1653"/>
                    </a:lnTo>
                    <a:lnTo>
                      <a:pt x="1541" y="1655"/>
                    </a:lnTo>
                    <a:lnTo>
                      <a:pt x="1542" y="1663"/>
                    </a:lnTo>
                    <a:lnTo>
                      <a:pt x="1541" y="1670"/>
                    </a:lnTo>
                    <a:lnTo>
                      <a:pt x="1538" y="1673"/>
                    </a:lnTo>
                    <a:lnTo>
                      <a:pt x="1535" y="1673"/>
                    </a:lnTo>
                    <a:lnTo>
                      <a:pt x="1531" y="1674"/>
                    </a:lnTo>
                    <a:lnTo>
                      <a:pt x="1525" y="1687"/>
                    </a:lnTo>
                    <a:lnTo>
                      <a:pt x="1534" y="1696"/>
                    </a:lnTo>
                    <a:lnTo>
                      <a:pt x="1544" y="1699"/>
                    </a:lnTo>
                    <a:lnTo>
                      <a:pt x="1557" y="1696"/>
                    </a:lnTo>
                    <a:lnTo>
                      <a:pt x="1555" y="1691"/>
                    </a:lnTo>
                    <a:lnTo>
                      <a:pt x="1554" y="1686"/>
                    </a:lnTo>
                    <a:lnTo>
                      <a:pt x="1555" y="1666"/>
                    </a:lnTo>
                    <a:lnTo>
                      <a:pt x="1560" y="1654"/>
                    </a:lnTo>
                    <a:lnTo>
                      <a:pt x="1560" y="1644"/>
                    </a:lnTo>
                    <a:lnTo>
                      <a:pt x="1554" y="1638"/>
                    </a:lnTo>
                    <a:lnTo>
                      <a:pt x="1544" y="1637"/>
                    </a:lnTo>
                    <a:lnTo>
                      <a:pt x="1541" y="1637"/>
                    </a:lnTo>
                    <a:lnTo>
                      <a:pt x="1529" y="1634"/>
                    </a:lnTo>
                    <a:lnTo>
                      <a:pt x="1514" y="1625"/>
                    </a:lnTo>
                    <a:lnTo>
                      <a:pt x="1525" y="1625"/>
                    </a:lnTo>
                    <a:lnTo>
                      <a:pt x="1535" y="1630"/>
                    </a:lnTo>
                    <a:lnTo>
                      <a:pt x="1564" y="1631"/>
                    </a:lnTo>
                    <a:lnTo>
                      <a:pt x="1586" y="1628"/>
                    </a:lnTo>
                    <a:lnTo>
                      <a:pt x="1597" y="1624"/>
                    </a:lnTo>
                    <a:lnTo>
                      <a:pt x="1600" y="1621"/>
                    </a:lnTo>
                    <a:lnTo>
                      <a:pt x="1600" y="1615"/>
                    </a:lnTo>
                    <a:lnTo>
                      <a:pt x="1599" y="1608"/>
                    </a:lnTo>
                    <a:lnTo>
                      <a:pt x="1599" y="1604"/>
                    </a:lnTo>
                    <a:lnTo>
                      <a:pt x="1600" y="1599"/>
                    </a:lnTo>
                    <a:lnTo>
                      <a:pt x="1604" y="1596"/>
                    </a:lnTo>
                    <a:lnTo>
                      <a:pt x="1639" y="1581"/>
                    </a:lnTo>
                    <a:lnTo>
                      <a:pt x="1658" y="1586"/>
                    </a:lnTo>
                    <a:lnTo>
                      <a:pt x="1663" y="1594"/>
                    </a:lnTo>
                    <a:lnTo>
                      <a:pt x="1666" y="1595"/>
                    </a:lnTo>
                    <a:lnTo>
                      <a:pt x="1672" y="1595"/>
                    </a:lnTo>
                    <a:lnTo>
                      <a:pt x="1675" y="1594"/>
                    </a:lnTo>
                    <a:lnTo>
                      <a:pt x="1695" y="1576"/>
                    </a:lnTo>
                    <a:lnTo>
                      <a:pt x="1735" y="1558"/>
                    </a:lnTo>
                    <a:lnTo>
                      <a:pt x="1745" y="1552"/>
                    </a:lnTo>
                    <a:lnTo>
                      <a:pt x="1759" y="1545"/>
                    </a:lnTo>
                    <a:lnTo>
                      <a:pt x="1764" y="1545"/>
                    </a:lnTo>
                    <a:lnTo>
                      <a:pt x="1771" y="1547"/>
                    </a:lnTo>
                    <a:lnTo>
                      <a:pt x="1800" y="1550"/>
                    </a:lnTo>
                    <a:lnTo>
                      <a:pt x="1803" y="1550"/>
                    </a:lnTo>
                    <a:lnTo>
                      <a:pt x="1818" y="1542"/>
                    </a:lnTo>
                    <a:lnTo>
                      <a:pt x="1826" y="1535"/>
                    </a:lnTo>
                    <a:lnTo>
                      <a:pt x="1833" y="1524"/>
                    </a:lnTo>
                    <a:lnTo>
                      <a:pt x="1834" y="1523"/>
                    </a:lnTo>
                    <a:lnTo>
                      <a:pt x="1857" y="1512"/>
                    </a:lnTo>
                    <a:lnTo>
                      <a:pt x="1865" y="1513"/>
                    </a:lnTo>
                    <a:lnTo>
                      <a:pt x="1872" y="1517"/>
                    </a:lnTo>
                    <a:lnTo>
                      <a:pt x="1879" y="1526"/>
                    </a:lnTo>
                    <a:lnTo>
                      <a:pt x="1888" y="1532"/>
                    </a:lnTo>
                    <a:lnTo>
                      <a:pt x="1924" y="1533"/>
                    </a:lnTo>
                    <a:lnTo>
                      <a:pt x="1931" y="1532"/>
                    </a:lnTo>
                    <a:lnTo>
                      <a:pt x="1937" y="1535"/>
                    </a:lnTo>
                    <a:lnTo>
                      <a:pt x="1938" y="1536"/>
                    </a:lnTo>
                    <a:lnTo>
                      <a:pt x="1941" y="1545"/>
                    </a:lnTo>
                    <a:lnTo>
                      <a:pt x="1945" y="1553"/>
                    </a:lnTo>
                    <a:lnTo>
                      <a:pt x="1945" y="1562"/>
                    </a:lnTo>
                    <a:lnTo>
                      <a:pt x="1941" y="1566"/>
                    </a:lnTo>
                    <a:lnTo>
                      <a:pt x="1938" y="1566"/>
                    </a:lnTo>
                    <a:lnTo>
                      <a:pt x="1939" y="1569"/>
                    </a:lnTo>
                    <a:lnTo>
                      <a:pt x="1942" y="1572"/>
                    </a:lnTo>
                    <a:lnTo>
                      <a:pt x="1948" y="1576"/>
                    </a:lnTo>
                    <a:lnTo>
                      <a:pt x="1964" y="1581"/>
                    </a:lnTo>
                    <a:lnTo>
                      <a:pt x="1973" y="1575"/>
                    </a:lnTo>
                    <a:lnTo>
                      <a:pt x="1984" y="1578"/>
                    </a:lnTo>
                    <a:lnTo>
                      <a:pt x="1994" y="1585"/>
                    </a:lnTo>
                    <a:lnTo>
                      <a:pt x="1992" y="1588"/>
                    </a:lnTo>
                    <a:lnTo>
                      <a:pt x="1992" y="1594"/>
                    </a:lnTo>
                    <a:lnTo>
                      <a:pt x="1994" y="1599"/>
                    </a:lnTo>
                    <a:lnTo>
                      <a:pt x="1997" y="1612"/>
                    </a:lnTo>
                    <a:lnTo>
                      <a:pt x="2005" y="1621"/>
                    </a:lnTo>
                    <a:lnTo>
                      <a:pt x="2018" y="1631"/>
                    </a:lnTo>
                    <a:lnTo>
                      <a:pt x="2024" y="1634"/>
                    </a:lnTo>
                    <a:lnTo>
                      <a:pt x="2034" y="1637"/>
                    </a:lnTo>
                    <a:lnTo>
                      <a:pt x="2044" y="1637"/>
                    </a:lnTo>
                    <a:lnTo>
                      <a:pt x="2059" y="1641"/>
                    </a:lnTo>
                    <a:lnTo>
                      <a:pt x="2060" y="1644"/>
                    </a:lnTo>
                    <a:lnTo>
                      <a:pt x="2066" y="1648"/>
                    </a:lnTo>
                    <a:lnTo>
                      <a:pt x="2093" y="1655"/>
                    </a:lnTo>
                    <a:lnTo>
                      <a:pt x="2102" y="1654"/>
                    </a:lnTo>
                    <a:lnTo>
                      <a:pt x="2115" y="1654"/>
                    </a:lnTo>
                    <a:lnTo>
                      <a:pt x="2132" y="1660"/>
                    </a:lnTo>
                    <a:lnTo>
                      <a:pt x="2139" y="1666"/>
                    </a:lnTo>
                    <a:lnTo>
                      <a:pt x="2146" y="1679"/>
                    </a:lnTo>
                    <a:lnTo>
                      <a:pt x="2146" y="1713"/>
                    </a:lnTo>
                    <a:lnTo>
                      <a:pt x="2136" y="1722"/>
                    </a:lnTo>
                    <a:lnTo>
                      <a:pt x="2122" y="1729"/>
                    </a:lnTo>
                    <a:lnTo>
                      <a:pt x="2112" y="1726"/>
                    </a:lnTo>
                    <a:lnTo>
                      <a:pt x="2106" y="1723"/>
                    </a:lnTo>
                    <a:lnTo>
                      <a:pt x="2097" y="1720"/>
                    </a:lnTo>
                    <a:lnTo>
                      <a:pt x="2084" y="1722"/>
                    </a:lnTo>
                    <a:lnTo>
                      <a:pt x="2080" y="1725"/>
                    </a:lnTo>
                    <a:lnTo>
                      <a:pt x="2079" y="1725"/>
                    </a:lnTo>
                    <a:lnTo>
                      <a:pt x="2073" y="1727"/>
                    </a:lnTo>
                    <a:lnTo>
                      <a:pt x="2060" y="1735"/>
                    </a:lnTo>
                    <a:lnTo>
                      <a:pt x="2056" y="1733"/>
                    </a:lnTo>
                    <a:lnTo>
                      <a:pt x="2043" y="1732"/>
                    </a:lnTo>
                    <a:lnTo>
                      <a:pt x="2037" y="1733"/>
                    </a:lnTo>
                    <a:lnTo>
                      <a:pt x="2030" y="1739"/>
                    </a:lnTo>
                    <a:lnTo>
                      <a:pt x="2021" y="1753"/>
                    </a:lnTo>
                    <a:lnTo>
                      <a:pt x="2021" y="1757"/>
                    </a:lnTo>
                    <a:lnTo>
                      <a:pt x="2027" y="1756"/>
                    </a:lnTo>
                    <a:lnTo>
                      <a:pt x="2030" y="1753"/>
                    </a:lnTo>
                    <a:lnTo>
                      <a:pt x="2043" y="1736"/>
                    </a:lnTo>
                    <a:lnTo>
                      <a:pt x="2064" y="1740"/>
                    </a:lnTo>
                    <a:lnTo>
                      <a:pt x="2073" y="1743"/>
                    </a:lnTo>
                    <a:lnTo>
                      <a:pt x="2079" y="1751"/>
                    </a:lnTo>
                    <a:lnTo>
                      <a:pt x="2077" y="1767"/>
                    </a:lnTo>
                    <a:lnTo>
                      <a:pt x="2067" y="1806"/>
                    </a:lnTo>
                    <a:lnTo>
                      <a:pt x="2067" y="1809"/>
                    </a:lnTo>
                    <a:lnTo>
                      <a:pt x="2070" y="1811"/>
                    </a:lnTo>
                    <a:lnTo>
                      <a:pt x="2074" y="1811"/>
                    </a:lnTo>
                    <a:lnTo>
                      <a:pt x="2080" y="1795"/>
                    </a:lnTo>
                    <a:lnTo>
                      <a:pt x="2083" y="1789"/>
                    </a:lnTo>
                    <a:lnTo>
                      <a:pt x="2084" y="1782"/>
                    </a:lnTo>
                    <a:lnTo>
                      <a:pt x="2087" y="1772"/>
                    </a:lnTo>
                    <a:lnTo>
                      <a:pt x="2087" y="1757"/>
                    </a:lnTo>
                    <a:lnTo>
                      <a:pt x="2089" y="1746"/>
                    </a:lnTo>
                    <a:lnTo>
                      <a:pt x="2097" y="1729"/>
                    </a:lnTo>
                    <a:lnTo>
                      <a:pt x="2106" y="1738"/>
                    </a:lnTo>
                    <a:lnTo>
                      <a:pt x="2113" y="1753"/>
                    </a:lnTo>
                    <a:lnTo>
                      <a:pt x="2115" y="1762"/>
                    </a:lnTo>
                    <a:lnTo>
                      <a:pt x="2119" y="1770"/>
                    </a:lnTo>
                    <a:lnTo>
                      <a:pt x="2120" y="1775"/>
                    </a:lnTo>
                    <a:lnTo>
                      <a:pt x="2132" y="1786"/>
                    </a:lnTo>
                    <a:lnTo>
                      <a:pt x="2138" y="1790"/>
                    </a:lnTo>
                    <a:lnTo>
                      <a:pt x="2143" y="1792"/>
                    </a:lnTo>
                    <a:lnTo>
                      <a:pt x="2148" y="1792"/>
                    </a:lnTo>
                    <a:lnTo>
                      <a:pt x="2151" y="1790"/>
                    </a:lnTo>
                    <a:lnTo>
                      <a:pt x="2169" y="1783"/>
                    </a:lnTo>
                    <a:lnTo>
                      <a:pt x="2208" y="1787"/>
                    </a:lnTo>
                    <a:lnTo>
                      <a:pt x="2211" y="1787"/>
                    </a:lnTo>
                    <a:lnTo>
                      <a:pt x="2238" y="1795"/>
                    </a:lnTo>
                    <a:lnTo>
                      <a:pt x="2245" y="1802"/>
                    </a:lnTo>
                    <a:lnTo>
                      <a:pt x="2253" y="1803"/>
                    </a:lnTo>
                    <a:lnTo>
                      <a:pt x="2261" y="1803"/>
                    </a:lnTo>
                    <a:lnTo>
                      <a:pt x="2278" y="1800"/>
                    </a:lnTo>
                    <a:lnTo>
                      <a:pt x="2284" y="1798"/>
                    </a:lnTo>
                    <a:lnTo>
                      <a:pt x="2319" y="1799"/>
                    </a:lnTo>
                    <a:lnTo>
                      <a:pt x="2323" y="1803"/>
                    </a:lnTo>
                    <a:lnTo>
                      <a:pt x="2323" y="1809"/>
                    </a:lnTo>
                    <a:lnTo>
                      <a:pt x="2324" y="1815"/>
                    </a:lnTo>
                    <a:lnTo>
                      <a:pt x="2323" y="1823"/>
                    </a:lnTo>
                    <a:lnTo>
                      <a:pt x="2326" y="1829"/>
                    </a:lnTo>
                    <a:lnTo>
                      <a:pt x="2329" y="1831"/>
                    </a:lnTo>
                    <a:lnTo>
                      <a:pt x="2335" y="1834"/>
                    </a:lnTo>
                    <a:lnTo>
                      <a:pt x="2340" y="1835"/>
                    </a:lnTo>
                    <a:lnTo>
                      <a:pt x="2345" y="1832"/>
                    </a:lnTo>
                    <a:lnTo>
                      <a:pt x="2346" y="1825"/>
                    </a:lnTo>
                    <a:lnTo>
                      <a:pt x="2350" y="1819"/>
                    </a:lnTo>
                    <a:lnTo>
                      <a:pt x="2353" y="1819"/>
                    </a:lnTo>
                    <a:lnTo>
                      <a:pt x="2362" y="1818"/>
                    </a:lnTo>
                    <a:lnTo>
                      <a:pt x="2366" y="1819"/>
                    </a:lnTo>
                    <a:lnTo>
                      <a:pt x="2368" y="1819"/>
                    </a:lnTo>
                    <a:lnTo>
                      <a:pt x="2371" y="1821"/>
                    </a:lnTo>
                    <a:lnTo>
                      <a:pt x="2373" y="1822"/>
                    </a:lnTo>
                    <a:lnTo>
                      <a:pt x="2381" y="1829"/>
                    </a:lnTo>
                    <a:lnTo>
                      <a:pt x="2394" y="1835"/>
                    </a:lnTo>
                    <a:lnTo>
                      <a:pt x="2399" y="1838"/>
                    </a:lnTo>
                    <a:lnTo>
                      <a:pt x="2404" y="1838"/>
                    </a:lnTo>
                    <a:lnTo>
                      <a:pt x="2411" y="1839"/>
                    </a:lnTo>
                    <a:lnTo>
                      <a:pt x="2418" y="1841"/>
                    </a:lnTo>
                    <a:lnTo>
                      <a:pt x="2431" y="1841"/>
                    </a:lnTo>
                    <a:lnTo>
                      <a:pt x="2438" y="1842"/>
                    </a:lnTo>
                    <a:lnTo>
                      <a:pt x="2448" y="1842"/>
                    </a:lnTo>
                    <a:lnTo>
                      <a:pt x="2451" y="1844"/>
                    </a:lnTo>
                    <a:lnTo>
                      <a:pt x="2461" y="1849"/>
                    </a:lnTo>
                    <a:lnTo>
                      <a:pt x="2508" y="1868"/>
                    </a:lnTo>
                    <a:lnTo>
                      <a:pt x="2511" y="1871"/>
                    </a:lnTo>
                    <a:lnTo>
                      <a:pt x="2513" y="1877"/>
                    </a:lnTo>
                    <a:lnTo>
                      <a:pt x="2507" y="1880"/>
                    </a:lnTo>
                    <a:lnTo>
                      <a:pt x="2507" y="1885"/>
                    </a:lnTo>
                    <a:lnTo>
                      <a:pt x="2518" y="1906"/>
                    </a:lnTo>
                    <a:lnTo>
                      <a:pt x="2531" y="1921"/>
                    </a:lnTo>
                    <a:lnTo>
                      <a:pt x="2554" y="1933"/>
                    </a:lnTo>
                    <a:lnTo>
                      <a:pt x="2577" y="1963"/>
                    </a:lnTo>
                    <a:lnTo>
                      <a:pt x="2580" y="1966"/>
                    </a:lnTo>
                    <a:lnTo>
                      <a:pt x="2586" y="1969"/>
                    </a:lnTo>
                    <a:lnTo>
                      <a:pt x="2603" y="1975"/>
                    </a:lnTo>
                    <a:lnTo>
                      <a:pt x="2615" y="1986"/>
                    </a:lnTo>
                    <a:lnTo>
                      <a:pt x="2641" y="1986"/>
                    </a:lnTo>
                    <a:lnTo>
                      <a:pt x="2651" y="1988"/>
                    </a:lnTo>
                    <a:lnTo>
                      <a:pt x="2657" y="1986"/>
                    </a:lnTo>
                    <a:lnTo>
                      <a:pt x="2671" y="1985"/>
                    </a:lnTo>
                    <a:lnTo>
                      <a:pt x="2682" y="1993"/>
                    </a:lnTo>
                    <a:lnTo>
                      <a:pt x="2685" y="1996"/>
                    </a:lnTo>
                    <a:lnTo>
                      <a:pt x="2701" y="1996"/>
                    </a:lnTo>
                    <a:lnTo>
                      <a:pt x="2704" y="1986"/>
                    </a:lnTo>
                    <a:lnTo>
                      <a:pt x="2704" y="1973"/>
                    </a:lnTo>
                    <a:lnTo>
                      <a:pt x="2708" y="1967"/>
                    </a:lnTo>
                    <a:lnTo>
                      <a:pt x="2714" y="1963"/>
                    </a:lnTo>
                    <a:lnTo>
                      <a:pt x="2717" y="1962"/>
                    </a:lnTo>
                    <a:lnTo>
                      <a:pt x="2738" y="1947"/>
                    </a:lnTo>
                    <a:lnTo>
                      <a:pt x="2741" y="1944"/>
                    </a:lnTo>
                    <a:lnTo>
                      <a:pt x="2748" y="1940"/>
                    </a:lnTo>
                    <a:lnTo>
                      <a:pt x="2763" y="1929"/>
                    </a:lnTo>
                    <a:lnTo>
                      <a:pt x="2763" y="1930"/>
                    </a:lnTo>
                    <a:lnTo>
                      <a:pt x="2761" y="1932"/>
                    </a:lnTo>
                    <a:lnTo>
                      <a:pt x="2748" y="1940"/>
                    </a:lnTo>
                    <a:lnTo>
                      <a:pt x="2738" y="1947"/>
                    </a:lnTo>
                    <a:lnTo>
                      <a:pt x="2733" y="1952"/>
                    </a:lnTo>
                    <a:lnTo>
                      <a:pt x="2722" y="1959"/>
                    </a:lnTo>
                    <a:lnTo>
                      <a:pt x="2722" y="1960"/>
                    </a:lnTo>
                    <a:lnTo>
                      <a:pt x="2725" y="1963"/>
                    </a:lnTo>
                    <a:lnTo>
                      <a:pt x="2728" y="1965"/>
                    </a:lnTo>
                    <a:lnTo>
                      <a:pt x="2738" y="1969"/>
                    </a:lnTo>
                    <a:lnTo>
                      <a:pt x="2748" y="1976"/>
                    </a:lnTo>
                    <a:lnTo>
                      <a:pt x="2750" y="1978"/>
                    </a:lnTo>
                    <a:lnTo>
                      <a:pt x="2761" y="1992"/>
                    </a:lnTo>
                    <a:lnTo>
                      <a:pt x="2784" y="2012"/>
                    </a:lnTo>
                    <a:lnTo>
                      <a:pt x="2806" y="2023"/>
                    </a:lnTo>
                    <a:lnTo>
                      <a:pt x="2822" y="2035"/>
                    </a:lnTo>
                    <a:lnTo>
                      <a:pt x="2825" y="2033"/>
                    </a:lnTo>
                    <a:lnTo>
                      <a:pt x="2839" y="2022"/>
                    </a:lnTo>
                    <a:lnTo>
                      <a:pt x="2851" y="2016"/>
                    </a:lnTo>
                    <a:lnTo>
                      <a:pt x="2852" y="2017"/>
                    </a:lnTo>
                    <a:lnTo>
                      <a:pt x="2848" y="2035"/>
                    </a:lnTo>
                    <a:lnTo>
                      <a:pt x="2846" y="2039"/>
                    </a:lnTo>
                    <a:lnTo>
                      <a:pt x="2838" y="2038"/>
                    </a:lnTo>
                    <a:lnTo>
                      <a:pt x="2841" y="2043"/>
                    </a:lnTo>
                    <a:lnTo>
                      <a:pt x="2842" y="2046"/>
                    </a:lnTo>
                    <a:lnTo>
                      <a:pt x="2855" y="2065"/>
                    </a:lnTo>
                    <a:lnTo>
                      <a:pt x="2869" y="2071"/>
                    </a:lnTo>
                    <a:lnTo>
                      <a:pt x="2872" y="2071"/>
                    </a:lnTo>
                    <a:lnTo>
                      <a:pt x="2877" y="2068"/>
                    </a:lnTo>
                    <a:lnTo>
                      <a:pt x="2881" y="2059"/>
                    </a:lnTo>
                    <a:lnTo>
                      <a:pt x="2890" y="2046"/>
                    </a:lnTo>
                    <a:lnTo>
                      <a:pt x="2890" y="2042"/>
                    </a:lnTo>
                    <a:lnTo>
                      <a:pt x="2884" y="2029"/>
                    </a:lnTo>
                    <a:lnTo>
                      <a:pt x="2877" y="2007"/>
                    </a:lnTo>
                    <a:lnTo>
                      <a:pt x="2874" y="1986"/>
                    </a:lnTo>
                    <a:lnTo>
                      <a:pt x="2854" y="1965"/>
                    </a:lnTo>
                    <a:lnTo>
                      <a:pt x="2846" y="1953"/>
                    </a:lnTo>
                    <a:lnTo>
                      <a:pt x="2846" y="1949"/>
                    </a:lnTo>
                    <a:lnTo>
                      <a:pt x="2855" y="1942"/>
                    </a:lnTo>
                    <a:lnTo>
                      <a:pt x="2868" y="1936"/>
                    </a:lnTo>
                    <a:lnTo>
                      <a:pt x="2885" y="1933"/>
                    </a:lnTo>
                    <a:lnTo>
                      <a:pt x="2898" y="1929"/>
                    </a:lnTo>
                    <a:lnTo>
                      <a:pt x="2919" y="1919"/>
                    </a:lnTo>
                    <a:lnTo>
                      <a:pt x="2935" y="1908"/>
                    </a:lnTo>
                    <a:lnTo>
                      <a:pt x="2944" y="1896"/>
                    </a:lnTo>
                    <a:lnTo>
                      <a:pt x="2970" y="1878"/>
                    </a:lnTo>
                    <a:lnTo>
                      <a:pt x="2974" y="1872"/>
                    </a:lnTo>
                    <a:lnTo>
                      <a:pt x="2977" y="1860"/>
                    </a:lnTo>
                    <a:lnTo>
                      <a:pt x="2987" y="1855"/>
                    </a:lnTo>
                    <a:lnTo>
                      <a:pt x="2996" y="1854"/>
                    </a:lnTo>
                    <a:lnTo>
                      <a:pt x="2999" y="1858"/>
                    </a:lnTo>
                    <a:lnTo>
                      <a:pt x="3003" y="1861"/>
                    </a:lnTo>
                    <a:lnTo>
                      <a:pt x="3004" y="1862"/>
                    </a:lnTo>
                    <a:lnTo>
                      <a:pt x="3011" y="1865"/>
                    </a:lnTo>
                    <a:lnTo>
                      <a:pt x="3019" y="1864"/>
                    </a:lnTo>
                    <a:lnTo>
                      <a:pt x="3023" y="1864"/>
                    </a:lnTo>
                    <a:lnTo>
                      <a:pt x="3023" y="1862"/>
                    </a:lnTo>
                    <a:lnTo>
                      <a:pt x="3024" y="1858"/>
                    </a:lnTo>
                    <a:lnTo>
                      <a:pt x="3024" y="1855"/>
                    </a:lnTo>
                    <a:lnTo>
                      <a:pt x="3023" y="1851"/>
                    </a:lnTo>
                    <a:lnTo>
                      <a:pt x="3023" y="1848"/>
                    </a:lnTo>
                    <a:lnTo>
                      <a:pt x="3016" y="1842"/>
                    </a:lnTo>
                    <a:lnTo>
                      <a:pt x="3010" y="1838"/>
                    </a:lnTo>
                    <a:lnTo>
                      <a:pt x="3009" y="1834"/>
                    </a:lnTo>
                    <a:lnTo>
                      <a:pt x="3011" y="1822"/>
                    </a:lnTo>
                    <a:lnTo>
                      <a:pt x="3016" y="1818"/>
                    </a:lnTo>
                    <a:lnTo>
                      <a:pt x="3035" y="1806"/>
                    </a:lnTo>
                    <a:lnTo>
                      <a:pt x="3059" y="1805"/>
                    </a:lnTo>
                    <a:lnTo>
                      <a:pt x="3063" y="1803"/>
                    </a:lnTo>
                    <a:lnTo>
                      <a:pt x="3069" y="1803"/>
                    </a:lnTo>
                    <a:lnTo>
                      <a:pt x="3082" y="1800"/>
                    </a:lnTo>
                    <a:lnTo>
                      <a:pt x="3104" y="1803"/>
                    </a:lnTo>
                    <a:lnTo>
                      <a:pt x="3105" y="1805"/>
                    </a:lnTo>
                    <a:lnTo>
                      <a:pt x="3108" y="1806"/>
                    </a:lnTo>
                    <a:lnTo>
                      <a:pt x="3109" y="1808"/>
                    </a:lnTo>
                    <a:lnTo>
                      <a:pt x="3107" y="1812"/>
                    </a:lnTo>
                    <a:lnTo>
                      <a:pt x="3107" y="1815"/>
                    </a:lnTo>
                    <a:lnTo>
                      <a:pt x="3109" y="1819"/>
                    </a:lnTo>
                    <a:lnTo>
                      <a:pt x="3111" y="1821"/>
                    </a:lnTo>
                    <a:lnTo>
                      <a:pt x="3112" y="1819"/>
                    </a:lnTo>
                    <a:lnTo>
                      <a:pt x="3112" y="1818"/>
                    </a:lnTo>
                    <a:lnTo>
                      <a:pt x="3111" y="1816"/>
                    </a:lnTo>
                    <a:lnTo>
                      <a:pt x="3122" y="1813"/>
                    </a:lnTo>
                    <a:lnTo>
                      <a:pt x="3143" y="1813"/>
                    </a:lnTo>
                    <a:lnTo>
                      <a:pt x="3155" y="1815"/>
                    </a:lnTo>
                    <a:lnTo>
                      <a:pt x="3159" y="1815"/>
                    </a:lnTo>
                    <a:lnTo>
                      <a:pt x="3169" y="1821"/>
                    </a:lnTo>
                    <a:lnTo>
                      <a:pt x="3175" y="1826"/>
                    </a:lnTo>
                    <a:lnTo>
                      <a:pt x="3180" y="1828"/>
                    </a:lnTo>
                    <a:lnTo>
                      <a:pt x="3195" y="1831"/>
                    </a:lnTo>
                    <a:lnTo>
                      <a:pt x="3213" y="1826"/>
                    </a:lnTo>
                    <a:lnTo>
                      <a:pt x="3223" y="1828"/>
                    </a:lnTo>
                    <a:lnTo>
                      <a:pt x="3260" y="1829"/>
                    </a:lnTo>
                    <a:lnTo>
                      <a:pt x="3277" y="1834"/>
                    </a:lnTo>
                    <a:lnTo>
                      <a:pt x="3280" y="1836"/>
                    </a:lnTo>
                    <a:lnTo>
                      <a:pt x="3282" y="1835"/>
                    </a:lnTo>
                    <a:lnTo>
                      <a:pt x="3292" y="1832"/>
                    </a:lnTo>
                    <a:lnTo>
                      <a:pt x="3293" y="1829"/>
                    </a:lnTo>
                    <a:lnTo>
                      <a:pt x="3303" y="1816"/>
                    </a:lnTo>
                    <a:lnTo>
                      <a:pt x="3321" y="1805"/>
                    </a:lnTo>
                    <a:lnTo>
                      <a:pt x="3328" y="1802"/>
                    </a:lnTo>
                    <a:lnTo>
                      <a:pt x="3342" y="1802"/>
                    </a:lnTo>
                    <a:lnTo>
                      <a:pt x="3360" y="1796"/>
                    </a:lnTo>
                    <a:lnTo>
                      <a:pt x="3380" y="1783"/>
                    </a:lnTo>
                    <a:lnTo>
                      <a:pt x="3389" y="1786"/>
                    </a:lnTo>
                    <a:lnTo>
                      <a:pt x="3397" y="1796"/>
                    </a:lnTo>
                    <a:lnTo>
                      <a:pt x="3397" y="1813"/>
                    </a:lnTo>
                    <a:lnTo>
                      <a:pt x="3404" y="1838"/>
                    </a:lnTo>
                    <a:lnTo>
                      <a:pt x="3408" y="1847"/>
                    </a:lnTo>
                    <a:lnTo>
                      <a:pt x="3409" y="1848"/>
                    </a:lnTo>
                    <a:lnTo>
                      <a:pt x="3412" y="1854"/>
                    </a:lnTo>
                    <a:lnTo>
                      <a:pt x="3434" y="1864"/>
                    </a:lnTo>
                    <a:lnTo>
                      <a:pt x="3448" y="1874"/>
                    </a:lnTo>
                    <a:lnTo>
                      <a:pt x="3460" y="1878"/>
                    </a:lnTo>
                    <a:lnTo>
                      <a:pt x="3473" y="1888"/>
                    </a:lnTo>
                    <a:lnTo>
                      <a:pt x="3479" y="1900"/>
                    </a:lnTo>
                    <a:lnTo>
                      <a:pt x="3481" y="1908"/>
                    </a:lnTo>
                    <a:lnTo>
                      <a:pt x="3481" y="1913"/>
                    </a:lnTo>
                    <a:lnTo>
                      <a:pt x="3483" y="1914"/>
                    </a:lnTo>
                    <a:lnTo>
                      <a:pt x="3484" y="1914"/>
                    </a:lnTo>
                    <a:lnTo>
                      <a:pt x="3490" y="1917"/>
                    </a:lnTo>
                    <a:lnTo>
                      <a:pt x="3496" y="1917"/>
                    </a:lnTo>
                    <a:lnTo>
                      <a:pt x="3500" y="1916"/>
                    </a:lnTo>
                    <a:lnTo>
                      <a:pt x="3503" y="1914"/>
                    </a:lnTo>
                    <a:lnTo>
                      <a:pt x="3506" y="1911"/>
                    </a:lnTo>
                    <a:lnTo>
                      <a:pt x="3507" y="1908"/>
                    </a:lnTo>
                    <a:lnTo>
                      <a:pt x="3518" y="1900"/>
                    </a:lnTo>
                    <a:lnTo>
                      <a:pt x="3535" y="1900"/>
                    </a:lnTo>
                    <a:lnTo>
                      <a:pt x="3538" y="1901"/>
                    </a:lnTo>
                    <a:lnTo>
                      <a:pt x="3543" y="1907"/>
                    </a:lnTo>
                    <a:lnTo>
                      <a:pt x="3561" y="1906"/>
                    </a:lnTo>
                    <a:lnTo>
                      <a:pt x="3568" y="1900"/>
                    </a:lnTo>
                    <a:lnTo>
                      <a:pt x="3568" y="1897"/>
                    </a:lnTo>
                    <a:lnTo>
                      <a:pt x="3569" y="1896"/>
                    </a:lnTo>
                    <a:lnTo>
                      <a:pt x="3574" y="1894"/>
                    </a:lnTo>
                    <a:lnTo>
                      <a:pt x="3575" y="1894"/>
                    </a:lnTo>
                    <a:lnTo>
                      <a:pt x="3589" y="1903"/>
                    </a:lnTo>
                    <a:lnTo>
                      <a:pt x="3592" y="1906"/>
                    </a:lnTo>
                    <a:lnTo>
                      <a:pt x="3592" y="1908"/>
                    </a:lnTo>
                    <a:lnTo>
                      <a:pt x="3591" y="1917"/>
                    </a:lnTo>
                    <a:lnTo>
                      <a:pt x="3591" y="1920"/>
                    </a:lnTo>
                    <a:lnTo>
                      <a:pt x="3600" y="1939"/>
                    </a:lnTo>
                    <a:lnTo>
                      <a:pt x="3610" y="1950"/>
                    </a:lnTo>
                    <a:lnTo>
                      <a:pt x="3622" y="1959"/>
                    </a:lnTo>
                    <a:lnTo>
                      <a:pt x="3635" y="1959"/>
                    </a:lnTo>
                    <a:lnTo>
                      <a:pt x="3642" y="1957"/>
                    </a:lnTo>
                    <a:lnTo>
                      <a:pt x="3660" y="1960"/>
                    </a:lnTo>
                    <a:lnTo>
                      <a:pt x="3688" y="1975"/>
                    </a:lnTo>
                    <a:lnTo>
                      <a:pt x="3700" y="1972"/>
                    </a:lnTo>
                    <a:lnTo>
                      <a:pt x="3709" y="1967"/>
                    </a:lnTo>
                    <a:lnTo>
                      <a:pt x="3726" y="1970"/>
                    </a:lnTo>
                    <a:lnTo>
                      <a:pt x="3732" y="1973"/>
                    </a:lnTo>
                    <a:lnTo>
                      <a:pt x="3745" y="2012"/>
                    </a:lnTo>
                    <a:lnTo>
                      <a:pt x="3746" y="2012"/>
                    </a:lnTo>
                    <a:lnTo>
                      <a:pt x="3753" y="2016"/>
                    </a:lnTo>
                    <a:lnTo>
                      <a:pt x="3756" y="2016"/>
                    </a:lnTo>
                    <a:lnTo>
                      <a:pt x="3760" y="2015"/>
                    </a:lnTo>
                    <a:lnTo>
                      <a:pt x="3768" y="2012"/>
                    </a:lnTo>
                    <a:lnTo>
                      <a:pt x="3788" y="2010"/>
                    </a:lnTo>
                    <a:lnTo>
                      <a:pt x="3808" y="2012"/>
                    </a:lnTo>
                    <a:lnTo>
                      <a:pt x="3818" y="2017"/>
                    </a:lnTo>
                    <a:lnTo>
                      <a:pt x="3828" y="2026"/>
                    </a:lnTo>
                    <a:lnTo>
                      <a:pt x="3834" y="2038"/>
                    </a:lnTo>
                    <a:lnTo>
                      <a:pt x="3861" y="2055"/>
                    </a:lnTo>
                    <a:lnTo>
                      <a:pt x="3891" y="2095"/>
                    </a:lnTo>
                    <a:lnTo>
                      <a:pt x="3892" y="2098"/>
                    </a:lnTo>
                    <a:lnTo>
                      <a:pt x="3892" y="2101"/>
                    </a:lnTo>
                    <a:lnTo>
                      <a:pt x="3895" y="2107"/>
                    </a:lnTo>
                    <a:lnTo>
                      <a:pt x="3900" y="2114"/>
                    </a:lnTo>
                    <a:lnTo>
                      <a:pt x="3904" y="2118"/>
                    </a:lnTo>
                    <a:lnTo>
                      <a:pt x="3921" y="2124"/>
                    </a:lnTo>
                    <a:lnTo>
                      <a:pt x="3943" y="2128"/>
                    </a:lnTo>
                    <a:lnTo>
                      <a:pt x="3950" y="2128"/>
                    </a:lnTo>
                    <a:lnTo>
                      <a:pt x="3969" y="2138"/>
                    </a:lnTo>
                    <a:lnTo>
                      <a:pt x="3975" y="2143"/>
                    </a:lnTo>
                    <a:lnTo>
                      <a:pt x="3977" y="2148"/>
                    </a:lnTo>
                    <a:lnTo>
                      <a:pt x="3977" y="2150"/>
                    </a:lnTo>
                    <a:lnTo>
                      <a:pt x="3976" y="2148"/>
                    </a:lnTo>
                    <a:lnTo>
                      <a:pt x="3973" y="2150"/>
                    </a:lnTo>
                    <a:lnTo>
                      <a:pt x="3972" y="2151"/>
                    </a:lnTo>
                    <a:lnTo>
                      <a:pt x="3970" y="2154"/>
                    </a:lnTo>
                    <a:lnTo>
                      <a:pt x="3973" y="2160"/>
                    </a:lnTo>
                    <a:lnTo>
                      <a:pt x="3975" y="2161"/>
                    </a:lnTo>
                    <a:lnTo>
                      <a:pt x="3992" y="2164"/>
                    </a:lnTo>
                    <a:lnTo>
                      <a:pt x="3993" y="2163"/>
                    </a:lnTo>
                    <a:lnTo>
                      <a:pt x="3993" y="2160"/>
                    </a:lnTo>
                    <a:lnTo>
                      <a:pt x="3998" y="2160"/>
                    </a:lnTo>
                    <a:lnTo>
                      <a:pt x="4003" y="2161"/>
                    </a:lnTo>
                    <a:lnTo>
                      <a:pt x="4008" y="2164"/>
                    </a:lnTo>
                    <a:lnTo>
                      <a:pt x="4022" y="2170"/>
                    </a:lnTo>
                    <a:lnTo>
                      <a:pt x="4025" y="2173"/>
                    </a:lnTo>
                    <a:lnTo>
                      <a:pt x="4062" y="2202"/>
                    </a:lnTo>
                    <a:lnTo>
                      <a:pt x="4088" y="2216"/>
                    </a:lnTo>
                    <a:lnTo>
                      <a:pt x="4088" y="2222"/>
                    </a:lnTo>
                    <a:lnTo>
                      <a:pt x="4092" y="2226"/>
                    </a:lnTo>
                    <a:lnTo>
                      <a:pt x="4102" y="2228"/>
                    </a:lnTo>
                    <a:lnTo>
                      <a:pt x="4112" y="2218"/>
                    </a:lnTo>
                    <a:lnTo>
                      <a:pt x="4118" y="2221"/>
                    </a:lnTo>
                    <a:lnTo>
                      <a:pt x="4128" y="2223"/>
                    </a:lnTo>
                    <a:lnTo>
                      <a:pt x="4137" y="2230"/>
                    </a:lnTo>
                    <a:lnTo>
                      <a:pt x="4141" y="2234"/>
                    </a:lnTo>
                    <a:lnTo>
                      <a:pt x="4148" y="2237"/>
                    </a:lnTo>
                    <a:lnTo>
                      <a:pt x="4158" y="2239"/>
                    </a:lnTo>
                    <a:lnTo>
                      <a:pt x="4166" y="2237"/>
                    </a:lnTo>
                    <a:lnTo>
                      <a:pt x="4193" y="2242"/>
                    </a:lnTo>
                    <a:lnTo>
                      <a:pt x="4205" y="2246"/>
                    </a:lnTo>
                    <a:lnTo>
                      <a:pt x="4217" y="2247"/>
                    </a:lnTo>
                    <a:lnTo>
                      <a:pt x="4228" y="2246"/>
                    </a:lnTo>
                    <a:lnTo>
                      <a:pt x="4242" y="2240"/>
                    </a:lnTo>
                    <a:lnTo>
                      <a:pt x="4256" y="2236"/>
                    </a:lnTo>
                    <a:lnTo>
                      <a:pt x="4281" y="2232"/>
                    </a:lnTo>
                    <a:lnTo>
                      <a:pt x="4288" y="2233"/>
                    </a:lnTo>
                    <a:lnTo>
                      <a:pt x="4292" y="2233"/>
                    </a:lnTo>
                    <a:lnTo>
                      <a:pt x="4305" y="2226"/>
                    </a:lnTo>
                    <a:lnTo>
                      <a:pt x="4312" y="2218"/>
                    </a:lnTo>
                    <a:lnTo>
                      <a:pt x="4324" y="2213"/>
                    </a:lnTo>
                    <a:lnTo>
                      <a:pt x="4332" y="2213"/>
                    </a:lnTo>
                    <a:lnTo>
                      <a:pt x="4349" y="2219"/>
                    </a:lnTo>
                    <a:lnTo>
                      <a:pt x="4357" y="2223"/>
                    </a:lnTo>
                    <a:lnTo>
                      <a:pt x="4365" y="2233"/>
                    </a:lnTo>
                    <a:lnTo>
                      <a:pt x="4373" y="2239"/>
                    </a:lnTo>
                    <a:lnTo>
                      <a:pt x="4380" y="2246"/>
                    </a:lnTo>
                    <a:lnTo>
                      <a:pt x="4414" y="2275"/>
                    </a:lnTo>
                    <a:lnTo>
                      <a:pt x="4414" y="2278"/>
                    </a:lnTo>
                    <a:lnTo>
                      <a:pt x="4439" y="2278"/>
                    </a:lnTo>
                    <a:lnTo>
                      <a:pt x="4460" y="2272"/>
                    </a:lnTo>
                    <a:lnTo>
                      <a:pt x="4462" y="2275"/>
                    </a:lnTo>
                    <a:lnTo>
                      <a:pt x="4463" y="2278"/>
                    </a:lnTo>
                    <a:lnTo>
                      <a:pt x="4463" y="2275"/>
                    </a:lnTo>
                    <a:lnTo>
                      <a:pt x="4462" y="2272"/>
                    </a:lnTo>
                    <a:lnTo>
                      <a:pt x="4462" y="2268"/>
                    </a:lnTo>
                    <a:lnTo>
                      <a:pt x="4465" y="2266"/>
                    </a:lnTo>
                    <a:lnTo>
                      <a:pt x="4469" y="2265"/>
                    </a:lnTo>
                    <a:lnTo>
                      <a:pt x="4498" y="2273"/>
                    </a:lnTo>
                    <a:lnTo>
                      <a:pt x="4514" y="2273"/>
                    </a:lnTo>
                    <a:lnTo>
                      <a:pt x="4538" y="2255"/>
                    </a:lnTo>
                    <a:lnTo>
                      <a:pt x="4545" y="2252"/>
                    </a:lnTo>
                    <a:lnTo>
                      <a:pt x="4547" y="2250"/>
                    </a:lnTo>
                    <a:lnTo>
                      <a:pt x="4618" y="2232"/>
                    </a:lnTo>
                    <a:lnTo>
                      <a:pt x="4634" y="2232"/>
                    </a:lnTo>
                    <a:lnTo>
                      <a:pt x="4653" y="2228"/>
                    </a:lnTo>
                    <a:lnTo>
                      <a:pt x="4663" y="2225"/>
                    </a:lnTo>
                    <a:lnTo>
                      <a:pt x="4673" y="2219"/>
                    </a:lnTo>
                    <a:lnTo>
                      <a:pt x="4696" y="2212"/>
                    </a:lnTo>
                    <a:lnTo>
                      <a:pt x="4732" y="2205"/>
                    </a:lnTo>
                    <a:lnTo>
                      <a:pt x="4735" y="2205"/>
                    </a:lnTo>
                    <a:lnTo>
                      <a:pt x="4741" y="2216"/>
                    </a:lnTo>
                    <a:lnTo>
                      <a:pt x="4739" y="2221"/>
                    </a:lnTo>
                    <a:lnTo>
                      <a:pt x="4749" y="2228"/>
                    </a:lnTo>
                    <a:lnTo>
                      <a:pt x="4754" y="2230"/>
                    </a:lnTo>
                    <a:lnTo>
                      <a:pt x="4764" y="2228"/>
                    </a:lnTo>
                    <a:lnTo>
                      <a:pt x="4768" y="2225"/>
                    </a:lnTo>
                    <a:lnTo>
                      <a:pt x="4772" y="2221"/>
                    </a:lnTo>
                    <a:lnTo>
                      <a:pt x="4785" y="2213"/>
                    </a:lnTo>
                    <a:lnTo>
                      <a:pt x="4785" y="2212"/>
                    </a:lnTo>
                    <a:lnTo>
                      <a:pt x="4792" y="2208"/>
                    </a:lnTo>
                    <a:lnTo>
                      <a:pt x="4794" y="2206"/>
                    </a:lnTo>
                    <a:lnTo>
                      <a:pt x="4796" y="2203"/>
                    </a:lnTo>
                    <a:lnTo>
                      <a:pt x="4796" y="2202"/>
                    </a:lnTo>
                    <a:lnTo>
                      <a:pt x="4807" y="2183"/>
                    </a:lnTo>
                    <a:lnTo>
                      <a:pt x="4821" y="2176"/>
                    </a:lnTo>
                    <a:lnTo>
                      <a:pt x="4834" y="2182"/>
                    </a:lnTo>
                    <a:lnTo>
                      <a:pt x="4889" y="2192"/>
                    </a:lnTo>
                    <a:lnTo>
                      <a:pt x="4892" y="2192"/>
                    </a:lnTo>
                    <a:lnTo>
                      <a:pt x="4894" y="2193"/>
                    </a:lnTo>
                    <a:lnTo>
                      <a:pt x="4904" y="2184"/>
                    </a:lnTo>
                    <a:lnTo>
                      <a:pt x="4966" y="2156"/>
                    </a:lnTo>
                    <a:lnTo>
                      <a:pt x="4972" y="2150"/>
                    </a:lnTo>
                    <a:lnTo>
                      <a:pt x="4995" y="2111"/>
                    </a:lnTo>
                    <a:lnTo>
                      <a:pt x="5005" y="2101"/>
                    </a:lnTo>
                    <a:lnTo>
                      <a:pt x="5057" y="2082"/>
                    </a:lnTo>
                    <a:lnTo>
                      <a:pt x="5080" y="2077"/>
                    </a:lnTo>
                    <a:lnTo>
                      <a:pt x="5085" y="2075"/>
                    </a:lnTo>
                    <a:lnTo>
                      <a:pt x="5094" y="2074"/>
                    </a:lnTo>
                    <a:lnTo>
                      <a:pt x="5113" y="2069"/>
                    </a:lnTo>
                    <a:lnTo>
                      <a:pt x="5142" y="2053"/>
                    </a:lnTo>
                    <a:lnTo>
                      <a:pt x="5149" y="2052"/>
                    </a:lnTo>
                    <a:lnTo>
                      <a:pt x="5152" y="2059"/>
                    </a:lnTo>
                    <a:lnTo>
                      <a:pt x="5145" y="2071"/>
                    </a:lnTo>
                    <a:lnTo>
                      <a:pt x="5132" y="2085"/>
                    </a:lnTo>
                    <a:lnTo>
                      <a:pt x="5132" y="2100"/>
                    </a:lnTo>
                    <a:lnTo>
                      <a:pt x="5133" y="2104"/>
                    </a:lnTo>
                    <a:lnTo>
                      <a:pt x="5140" y="2120"/>
                    </a:lnTo>
                    <a:lnTo>
                      <a:pt x="5146" y="2130"/>
                    </a:lnTo>
                    <a:lnTo>
                      <a:pt x="5147" y="2140"/>
                    </a:lnTo>
                    <a:lnTo>
                      <a:pt x="5146" y="2151"/>
                    </a:lnTo>
                    <a:lnTo>
                      <a:pt x="5143" y="2157"/>
                    </a:lnTo>
                    <a:lnTo>
                      <a:pt x="5146" y="2163"/>
                    </a:lnTo>
                    <a:lnTo>
                      <a:pt x="5149" y="2164"/>
                    </a:lnTo>
                    <a:lnTo>
                      <a:pt x="5150" y="2159"/>
                    </a:lnTo>
                    <a:lnTo>
                      <a:pt x="5150" y="2156"/>
                    </a:lnTo>
                    <a:lnTo>
                      <a:pt x="5152" y="2153"/>
                    </a:lnTo>
                    <a:lnTo>
                      <a:pt x="5153" y="2151"/>
                    </a:lnTo>
                    <a:lnTo>
                      <a:pt x="5162" y="2144"/>
                    </a:lnTo>
                    <a:lnTo>
                      <a:pt x="5168" y="2141"/>
                    </a:lnTo>
                    <a:lnTo>
                      <a:pt x="5172" y="2138"/>
                    </a:lnTo>
                    <a:lnTo>
                      <a:pt x="5176" y="2137"/>
                    </a:lnTo>
                    <a:lnTo>
                      <a:pt x="5181" y="2130"/>
                    </a:lnTo>
                    <a:lnTo>
                      <a:pt x="5181" y="2128"/>
                    </a:lnTo>
                    <a:lnTo>
                      <a:pt x="5178" y="2118"/>
                    </a:lnTo>
                    <a:lnTo>
                      <a:pt x="5173" y="2115"/>
                    </a:lnTo>
                    <a:lnTo>
                      <a:pt x="5172" y="2114"/>
                    </a:lnTo>
                    <a:lnTo>
                      <a:pt x="5169" y="2114"/>
                    </a:lnTo>
                    <a:lnTo>
                      <a:pt x="5168" y="2115"/>
                    </a:lnTo>
                    <a:lnTo>
                      <a:pt x="5160" y="2120"/>
                    </a:lnTo>
                    <a:lnTo>
                      <a:pt x="5149" y="2113"/>
                    </a:lnTo>
                    <a:lnTo>
                      <a:pt x="5147" y="2108"/>
                    </a:lnTo>
                    <a:lnTo>
                      <a:pt x="5147" y="2104"/>
                    </a:lnTo>
                    <a:lnTo>
                      <a:pt x="5168" y="2110"/>
                    </a:lnTo>
                    <a:lnTo>
                      <a:pt x="5173" y="2108"/>
                    </a:lnTo>
                    <a:lnTo>
                      <a:pt x="5176" y="2108"/>
                    </a:lnTo>
                    <a:lnTo>
                      <a:pt x="5196" y="2104"/>
                    </a:lnTo>
                    <a:lnTo>
                      <a:pt x="5201" y="2101"/>
                    </a:lnTo>
                    <a:lnTo>
                      <a:pt x="5205" y="2097"/>
                    </a:lnTo>
                    <a:lnTo>
                      <a:pt x="5205" y="2089"/>
                    </a:lnTo>
                    <a:lnTo>
                      <a:pt x="5208" y="2084"/>
                    </a:lnTo>
                    <a:lnTo>
                      <a:pt x="5217" y="2075"/>
                    </a:lnTo>
                    <a:lnTo>
                      <a:pt x="5224" y="2075"/>
                    </a:lnTo>
                    <a:lnTo>
                      <a:pt x="5225" y="2077"/>
                    </a:lnTo>
                    <a:lnTo>
                      <a:pt x="5232" y="2088"/>
                    </a:lnTo>
                    <a:lnTo>
                      <a:pt x="5250" y="2089"/>
                    </a:lnTo>
                    <a:lnTo>
                      <a:pt x="5256" y="2088"/>
                    </a:lnTo>
                    <a:lnTo>
                      <a:pt x="5341" y="2059"/>
                    </a:lnTo>
                    <a:lnTo>
                      <a:pt x="5347" y="2058"/>
                    </a:lnTo>
                    <a:lnTo>
                      <a:pt x="5354" y="2058"/>
                    </a:lnTo>
                    <a:lnTo>
                      <a:pt x="5357" y="2056"/>
                    </a:lnTo>
                    <a:lnTo>
                      <a:pt x="5356" y="2059"/>
                    </a:lnTo>
                    <a:lnTo>
                      <a:pt x="5354" y="2059"/>
                    </a:lnTo>
                    <a:lnTo>
                      <a:pt x="5349" y="2061"/>
                    </a:lnTo>
                    <a:lnTo>
                      <a:pt x="5344" y="2062"/>
                    </a:lnTo>
                    <a:lnTo>
                      <a:pt x="5343" y="2065"/>
                    </a:lnTo>
                    <a:lnTo>
                      <a:pt x="5349" y="2077"/>
                    </a:lnTo>
                    <a:lnTo>
                      <a:pt x="5350" y="2078"/>
                    </a:lnTo>
                    <a:lnTo>
                      <a:pt x="5370" y="2082"/>
                    </a:lnTo>
                    <a:lnTo>
                      <a:pt x="5373" y="2082"/>
                    </a:lnTo>
                    <a:lnTo>
                      <a:pt x="5383" y="2075"/>
                    </a:lnTo>
                    <a:lnTo>
                      <a:pt x="5386" y="2069"/>
                    </a:lnTo>
                    <a:lnTo>
                      <a:pt x="5386" y="2061"/>
                    </a:lnTo>
                    <a:lnTo>
                      <a:pt x="5383" y="2053"/>
                    </a:lnTo>
                    <a:lnTo>
                      <a:pt x="5387" y="2045"/>
                    </a:lnTo>
                    <a:lnTo>
                      <a:pt x="5396" y="2039"/>
                    </a:lnTo>
                    <a:lnTo>
                      <a:pt x="5403" y="2038"/>
                    </a:lnTo>
                    <a:lnTo>
                      <a:pt x="5408" y="2039"/>
                    </a:lnTo>
                    <a:lnTo>
                      <a:pt x="5411" y="2042"/>
                    </a:lnTo>
                    <a:lnTo>
                      <a:pt x="5415" y="2042"/>
                    </a:lnTo>
                    <a:lnTo>
                      <a:pt x="5418" y="2041"/>
                    </a:lnTo>
                    <a:lnTo>
                      <a:pt x="5428" y="2035"/>
                    </a:lnTo>
                    <a:lnTo>
                      <a:pt x="5431" y="2032"/>
                    </a:lnTo>
                    <a:lnTo>
                      <a:pt x="5432" y="2030"/>
                    </a:lnTo>
                    <a:lnTo>
                      <a:pt x="5451" y="2010"/>
                    </a:lnTo>
                    <a:lnTo>
                      <a:pt x="5457" y="2002"/>
                    </a:lnTo>
                    <a:lnTo>
                      <a:pt x="5467" y="1992"/>
                    </a:lnTo>
                    <a:lnTo>
                      <a:pt x="5468" y="1989"/>
                    </a:lnTo>
                    <a:lnTo>
                      <a:pt x="5471" y="1988"/>
                    </a:lnTo>
                    <a:lnTo>
                      <a:pt x="5485" y="1989"/>
                    </a:lnTo>
                    <a:lnTo>
                      <a:pt x="5496" y="1982"/>
                    </a:lnTo>
                    <a:lnTo>
                      <a:pt x="5502" y="1976"/>
                    </a:lnTo>
                    <a:lnTo>
                      <a:pt x="5509" y="1965"/>
                    </a:lnTo>
                    <a:lnTo>
                      <a:pt x="5511" y="1963"/>
                    </a:lnTo>
                    <a:lnTo>
                      <a:pt x="5512" y="1957"/>
                    </a:lnTo>
                    <a:lnTo>
                      <a:pt x="5521" y="1934"/>
                    </a:lnTo>
                    <a:lnTo>
                      <a:pt x="5538" y="1917"/>
                    </a:lnTo>
                    <a:lnTo>
                      <a:pt x="5574" y="1858"/>
                    </a:lnTo>
                    <a:lnTo>
                      <a:pt x="5581" y="1849"/>
                    </a:lnTo>
                    <a:lnTo>
                      <a:pt x="5584" y="1848"/>
                    </a:lnTo>
                    <a:lnTo>
                      <a:pt x="5609" y="1823"/>
                    </a:lnTo>
                    <a:lnTo>
                      <a:pt x="5646" y="1766"/>
                    </a:lnTo>
                    <a:lnTo>
                      <a:pt x="5656" y="1742"/>
                    </a:lnTo>
                    <a:lnTo>
                      <a:pt x="5658" y="1740"/>
                    </a:lnTo>
                    <a:lnTo>
                      <a:pt x="5658" y="1739"/>
                    </a:lnTo>
                    <a:lnTo>
                      <a:pt x="5659" y="1738"/>
                    </a:lnTo>
                    <a:lnTo>
                      <a:pt x="5659" y="1736"/>
                    </a:lnTo>
                    <a:lnTo>
                      <a:pt x="5687" y="1690"/>
                    </a:lnTo>
                    <a:lnTo>
                      <a:pt x="5692" y="1677"/>
                    </a:lnTo>
                    <a:lnTo>
                      <a:pt x="5714" y="1650"/>
                    </a:lnTo>
                    <a:lnTo>
                      <a:pt x="5768" y="1558"/>
                    </a:lnTo>
                    <a:lnTo>
                      <a:pt x="5771" y="1550"/>
                    </a:lnTo>
                    <a:lnTo>
                      <a:pt x="5784" y="1526"/>
                    </a:lnTo>
                    <a:lnTo>
                      <a:pt x="5790" y="1519"/>
                    </a:lnTo>
                    <a:lnTo>
                      <a:pt x="5814" y="1463"/>
                    </a:lnTo>
                    <a:lnTo>
                      <a:pt x="5817" y="1454"/>
                    </a:lnTo>
                    <a:lnTo>
                      <a:pt x="5820" y="1437"/>
                    </a:lnTo>
                    <a:lnTo>
                      <a:pt x="5820" y="1431"/>
                    </a:lnTo>
                    <a:lnTo>
                      <a:pt x="5819" y="1430"/>
                    </a:lnTo>
                    <a:lnTo>
                      <a:pt x="5820" y="1428"/>
                    </a:lnTo>
                    <a:lnTo>
                      <a:pt x="5821" y="1424"/>
                    </a:lnTo>
                    <a:lnTo>
                      <a:pt x="5829" y="1404"/>
                    </a:lnTo>
                    <a:lnTo>
                      <a:pt x="5833" y="1375"/>
                    </a:lnTo>
                    <a:lnTo>
                      <a:pt x="5833" y="1361"/>
                    </a:lnTo>
                    <a:lnTo>
                      <a:pt x="5837" y="1325"/>
                    </a:lnTo>
                    <a:lnTo>
                      <a:pt x="5839" y="1322"/>
                    </a:lnTo>
                    <a:lnTo>
                      <a:pt x="5844" y="1293"/>
                    </a:lnTo>
                    <a:lnTo>
                      <a:pt x="5886" y="1132"/>
                    </a:lnTo>
                    <a:lnTo>
                      <a:pt x="5892" y="1115"/>
                    </a:lnTo>
                    <a:lnTo>
                      <a:pt x="5893" y="1109"/>
                    </a:lnTo>
                    <a:lnTo>
                      <a:pt x="5895" y="1105"/>
                    </a:lnTo>
                    <a:lnTo>
                      <a:pt x="5895" y="1103"/>
                    </a:lnTo>
                    <a:lnTo>
                      <a:pt x="5927" y="990"/>
                    </a:lnTo>
                    <a:lnTo>
                      <a:pt x="5929" y="980"/>
                    </a:lnTo>
                    <a:lnTo>
                      <a:pt x="5940" y="948"/>
                    </a:lnTo>
                    <a:lnTo>
                      <a:pt x="5940" y="945"/>
                    </a:lnTo>
                    <a:lnTo>
                      <a:pt x="5948" y="915"/>
                    </a:lnTo>
                    <a:lnTo>
                      <a:pt x="5954" y="904"/>
                    </a:lnTo>
                    <a:lnTo>
                      <a:pt x="5985" y="787"/>
                    </a:lnTo>
                    <a:lnTo>
                      <a:pt x="5987" y="785"/>
                    </a:lnTo>
                    <a:lnTo>
                      <a:pt x="6038" y="574"/>
                    </a:lnTo>
                    <a:lnTo>
                      <a:pt x="6049" y="542"/>
                    </a:lnTo>
                    <a:lnTo>
                      <a:pt x="6051" y="523"/>
                    </a:lnTo>
                    <a:lnTo>
                      <a:pt x="6053" y="517"/>
                    </a:lnTo>
                    <a:lnTo>
                      <a:pt x="6056" y="504"/>
                    </a:lnTo>
                    <a:lnTo>
                      <a:pt x="6059" y="496"/>
                    </a:lnTo>
                    <a:lnTo>
                      <a:pt x="6063" y="471"/>
                    </a:lnTo>
                    <a:lnTo>
                      <a:pt x="6099" y="347"/>
                    </a:lnTo>
                    <a:lnTo>
                      <a:pt x="6099" y="346"/>
                    </a:lnTo>
                    <a:lnTo>
                      <a:pt x="6112" y="287"/>
                    </a:lnTo>
                    <a:lnTo>
                      <a:pt x="6115" y="279"/>
                    </a:lnTo>
                    <a:lnTo>
                      <a:pt x="6116" y="270"/>
                    </a:lnTo>
                    <a:lnTo>
                      <a:pt x="6167" y="40"/>
                    </a:lnTo>
                    <a:lnTo>
                      <a:pt x="6167" y="39"/>
                    </a:lnTo>
                    <a:lnTo>
                      <a:pt x="6168" y="24"/>
                    </a:lnTo>
                    <a:lnTo>
                      <a:pt x="6173" y="0"/>
                    </a:lnTo>
                    <a:lnTo>
                      <a:pt x="0" y="0"/>
                    </a:lnTo>
                    <a:lnTo>
                      <a:pt x="0" y="1638"/>
                    </a:lnTo>
                    <a:lnTo>
                      <a:pt x="10" y="1641"/>
                    </a:lnTo>
                    <a:lnTo>
                      <a:pt x="18" y="1645"/>
                    </a:lnTo>
                    <a:lnTo>
                      <a:pt x="19" y="1648"/>
                    </a:lnTo>
                    <a:lnTo>
                      <a:pt x="29" y="1658"/>
                    </a:lnTo>
                    <a:lnTo>
                      <a:pt x="38" y="1661"/>
                    </a:lnTo>
                    <a:lnTo>
                      <a:pt x="49" y="1661"/>
                    </a:lnTo>
                    <a:lnTo>
                      <a:pt x="61" y="1645"/>
                    </a:lnTo>
                    <a:lnTo>
                      <a:pt x="75" y="1640"/>
                    </a:lnTo>
                    <a:lnTo>
                      <a:pt x="98" y="1642"/>
                    </a:lnTo>
                    <a:lnTo>
                      <a:pt x="103" y="1644"/>
                    </a:lnTo>
                    <a:lnTo>
                      <a:pt x="122" y="1657"/>
                    </a:lnTo>
                    <a:lnTo>
                      <a:pt x="138" y="1664"/>
                    </a:lnTo>
                    <a:lnTo>
                      <a:pt x="141" y="1666"/>
                    </a:lnTo>
                    <a:lnTo>
                      <a:pt x="144" y="1666"/>
                    </a:lnTo>
                    <a:lnTo>
                      <a:pt x="153" y="1661"/>
                    </a:lnTo>
                    <a:lnTo>
                      <a:pt x="163" y="1658"/>
                    </a:lnTo>
                    <a:lnTo>
                      <a:pt x="166" y="1658"/>
                    </a:lnTo>
                    <a:lnTo>
                      <a:pt x="170" y="1657"/>
                    </a:lnTo>
                    <a:lnTo>
                      <a:pt x="174" y="1658"/>
                    </a:lnTo>
                    <a:lnTo>
                      <a:pt x="213" y="1674"/>
                    </a:lnTo>
                    <a:lnTo>
                      <a:pt x="214" y="1674"/>
                    </a:lnTo>
                    <a:lnTo>
                      <a:pt x="216" y="1676"/>
                    </a:lnTo>
                    <a:lnTo>
                      <a:pt x="219" y="1677"/>
                    </a:lnTo>
                    <a:lnTo>
                      <a:pt x="236" y="1676"/>
                    </a:lnTo>
                    <a:lnTo>
                      <a:pt x="240" y="1674"/>
                    </a:lnTo>
                    <a:lnTo>
                      <a:pt x="246" y="1674"/>
                    </a:lnTo>
                    <a:lnTo>
                      <a:pt x="266" y="1667"/>
                    </a:lnTo>
                    <a:lnTo>
                      <a:pt x="274" y="1670"/>
                    </a:lnTo>
                    <a:lnTo>
                      <a:pt x="281" y="1671"/>
                    </a:lnTo>
                    <a:lnTo>
                      <a:pt x="324" y="1671"/>
                    </a:lnTo>
                    <a:lnTo>
                      <a:pt x="342" y="1674"/>
                    </a:lnTo>
                    <a:lnTo>
                      <a:pt x="352" y="1677"/>
                    </a:lnTo>
                    <a:lnTo>
                      <a:pt x="358" y="1681"/>
                    </a:lnTo>
                    <a:lnTo>
                      <a:pt x="364" y="1687"/>
                    </a:lnTo>
                    <a:lnTo>
                      <a:pt x="372" y="1693"/>
                    </a:lnTo>
                    <a:lnTo>
                      <a:pt x="377" y="1694"/>
                    </a:lnTo>
                    <a:lnTo>
                      <a:pt x="387" y="1694"/>
                    </a:lnTo>
                    <a:lnTo>
                      <a:pt x="400" y="1691"/>
                    </a:lnTo>
                    <a:lnTo>
                      <a:pt x="424" y="1677"/>
                    </a:lnTo>
                    <a:lnTo>
                      <a:pt x="429" y="1673"/>
                    </a:lnTo>
                    <a:lnTo>
                      <a:pt x="430" y="1670"/>
                    </a:lnTo>
                    <a:lnTo>
                      <a:pt x="434" y="1667"/>
                    </a:lnTo>
                    <a:lnTo>
                      <a:pt x="442" y="1666"/>
                    </a:lnTo>
                    <a:lnTo>
                      <a:pt x="453" y="1663"/>
                    </a:lnTo>
                    <a:lnTo>
                      <a:pt x="459" y="1668"/>
                    </a:lnTo>
                    <a:lnTo>
                      <a:pt x="457" y="1680"/>
                    </a:lnTo>
                    <a:lnTo>
                      <a:pt x="457" y="1686"/>
                    </a:lnTo>
                    <a:lnTo>
                      <a:pt x="459" y="1690"/>
                    </a:lnTo>
                    <a:lnTo>
                      <a:pt x="466" y="1699"/>
                    </a:lnTo>
                    <a:lnTo>
                      <a:pt x="470" y="1702"/>
                    </a:lnTo>
                    <a:lnTo>
                      <a:pt x="478" y="1706"/>
                    </a:lnTo>
                    <a:lnTo>
                      <a:pt x="482" y="1707"/>
                    </a:lnTo>
                    <a:lnTo>
                      <a:pt x="491" y="1707"/>
                    </a:lnTo>
                    <a:lnTo>
                      <a:pt x="502" y="1704"/>
                    </a:lnTo>
                    <a:lnTo>
                      <a:pt x="515" y="1704"/>
                    </a:lnTo>
                    <a:lnTo>
                      <a:pt x="535" y="1707"/>
                    </a:lnTo>
                    <a:lnTo>
                      <a:pt x="554" y="1713"/>
                    </a:lnTo>
                    <a:lnTo>
                      <a:pt x="558" y="1716"/>
                    </a:lnTo>
                    <a:lnTo>
                      <a:pt x="565" y="1716"/>
                    </a:lnTo>
                    <a:lnTo>
                      <a:pt x="579" y="1710"/>
                    </a:lnTo>
                    <a:lnTo>
                      <a:pt x="588" y="1707"/>
                    </a:lnTo>
                    <a:lnTo>
                      <a:pt x="594" y="1704"/>
                    </a:lnTo>
                    <a:lnTo>
                      <a:pt x="636" y="1699"/>
                    </a:lnTo>
                    <a:lnTo>
                      <a:pt x="638" y="1699"/>
                    </a:lnTo>
                    <a:lnTo>
                      <a:pt x="656" y="1697"/>
                    </a:lnTo>
                    <a:lnTo>
                      <a:pt x="663" y="1702"/>
                    </a:lnTo>
                    <a:lnTo>
                      <a:pt x="670" y="1704"/>
                    </a:lnTo>
                    <a:lnTo>
                      <a:pt x="683" y="1706"/>
                    </a:lnTo>
                    <a:lnTo>
                      <a:pt x="702" y="1699"/>
                    </a:lnTo>
                    <a:lnTo>
                      <a:pt x="725" y="1696"/>
                    </a:lnTo>
                    <a:lnTo>
                      <a:pt x="769" y="1697"/>
                    </a:lnTo>
                    <a:lnTo>
                      <a:pt x="819" y="1677"/>
                    </a:lnTo>
                    <a:lnTo>
                      <a:pt x="829" y="1677"/>
                    </a:lnTo>
                    <a:lnTo>
                      <a:pt x="832" y="1680"/>
                    </a:lnTo>
                    <a:lnTo>
                      <a:pt x="845" y="1679"/>
                    </a:lnTo>
                    <a:lnTo>
                      <a:pt x="857" y="1673"/>
                    </a:lnTo>
                    <a:lnTo>
                      <a:pt x="864" y="1671"/>
                    </a:lnTo>
                    <a:lnTo>
                      <a:pt x="874" y="1670"/>
                    </a:lnTo>
                    <a:lnTo>
                      <a:pt x="906" y="1653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0" name="Freeform 153">
                <a:extLst>
                  <a:ext uri="{FF2B5EF4-FFF2-40B4-BE49-F238E27FC236}">
                    <a16:creationId xmlns:a16="http://schemas.microsoft.com/office/drawing/2014/main" id="{37144637-3AC2-49B8-A1DB-2E861EA4E5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2605"/>
                <a:ext cx="966" cy="325"/>
              </a:xfrm>
              <a:custGeom>
                <a:avLst/>
                <a:gdLst>
                  <a:gd name="T0" fmla="*/ 6283 w 6759"/>
                  <a:gd name="T1" fmla="*/ 1676 h 2277"/>
                  <a:gd name="T2" fmla="*/ 6293 w 6759"/>
                  <a:gd name="T3" fmla="*/ 1595 h 2277"/>
                  <a:gd name="T4" fmla="*/ 6291 w 6759"/>
                  <a:gd name="T5" fmla="*/ 1548 h 2277"/>
                  <a:gd name="T6" fmla="*/ 6286 w 6759"/>
                  <a:gd name="T7" fmla="*/ 1473 h 2277"/>
                  <a:gd name="T8" fmla="*/ 6313 w 6759"/>
                  <a:gd name="T9" fmla="*/ 1449 h 2277"/>
                  <a:gd name="T10" fmla="*/ 6394 w 6759"/>
                  <a:gd name="T11" fmla="*/ 1288 h 2277"/>
                  <a:gd name="T12" fmla="*/ 6404 w 6759"/>
                  <a:gd name="T13" fmla="*/ 1230 h 2277"/>
                  <a:gd name="T14" fmla="*/ 6417 w 6759"/>
                  <a:gd name="T15" fmla="*/ 1197 h 2277"/>
                  <a:gd name="T16" fmla="*/ 6442 w 6759"/>
                  <a:gd name="T17" fmla="*/ 1187 h 2277"/>
                  <a:gd name="T18" fmla="*/ 6484 w 6759"/>
                  <a:gd name="T19" fmla="*/ 1191 h 2277"/>
                  <a:gd name="T20" fmla="*/ 6508 w 6759"/>
                  <a:gd name="T21" fmla="*/ 1206 h 2277"/>
                  <a:gd name="T22" fmla="*/ 6493 w 6759"/>
                  <a:gd name="T23" fmla="*/ 1227 h 2277"/>
                  <a:gd name="T24" fmla="*/ 6487 w 6759"/>
                  <a:gd name="T25" fmla="*/ 1240 h 2277"/>
                  <a:gd name="T26" fmla="*/ 6500 w 6759"/>
                  <a:gd name="T27" fmla="*/ 1245 h 2277"/>
                  <a:gd name="T28" fmla="*/ 6560 w 6759"/>
                  <a:gd name="T29" fmla="*/ 1239 h 2277"/>
                  <a:gd name="T30" fmla="*/ 6615 w 6759"/>
                  <a:gd name="T31" fmla="*/ 1253 h 2277"/>
                  <a:gd name="T32" fmla="*/ 6634 w 6759"/>
                  <a:gd name="T33" fmla="*/ 1243 h 2277"/>
                  <a:gd name="T34" fmla="*/ 6666 w 6759"/>
                  <a:gd name="T35" fmla="*/ 1247 h 2277"/>
                  <a:gd name="T36" fmla="*/ 6695 w 6759"/>
                  <a:gd name="T37" fmla="*/ 1227 h 2277"/>
                  <a:gd name="T38" fmla="*/ 6718 w 6759"/>
                  <a:gd name="T39" fmla="*/ 1253 h 2277"/>
                  <a:gd name="T40" fmla="*/ 6740 w 6759"/>
                  <a:gd name="T41" fmla="*/ 1257 h 2277"/>
                  <a:gd name="T42" fmla="*/ 6730 w 6759"/>
                  <a:gd name="T43" fmla="*/ 1240 h 2277"/>
                  <a:gd name="T44" fmla="*/ 6757 w 6759"/>
                  <a:gd name="T45" fmla="*/ 1243 h 2277"/>
                  <a:gd name="T46" fmla="*/ 6733 w 6759"/>
                  <a:gd name="T47" fmla="*/ 1196 h 2277"/>
                  <a:gd name="T48" fmla="*/ 6679 w 6759"/>
                  <a:gd name="T49" fmla="*/ 1151 h 2277"/>
                  <a:gd name="T50" fmla="*/ 6658 w 6759"/>
                  <a:gd name="T51" fmla="*/ 1112 h 2277"/>
                  <a:gd name="T52" fmla="*/ 6705 w 6759"/>
                  <a:gd name="T53" fmla="*/ 1124 h 2277"/>
                  <a:gd name="T54" fmla="*/ 6681 w 6759"/>
                  <a:gd name="T55" fmla="*/ 1092 h 2277"/>
                  <a:gd name="T56" fmla="*/ 6641 w 6759"/>
                  <a:gd name="T57" fmla="*/ 1058 h 2277"/>
                  <a:gd name="T58" fmla="*/ 6608 w 6759"/>
                  <a:gd name="T59" fmla="*/ 1017 h 2277"/>
                  <a:gd name="T60" fmla="*/ 6563 w 6759"/>
                  <a:gd name="T61" fmla="*/ 981 h 2277"/>
                  <a:gd name="T62" fmla="*/ 6523 w 6759"/>
                  <a:gd name="T63" fmla="*/ 943 h 2277"/>
                  <a:gd name="T64" fmla="*/ 6507 w 6759"/>
                  <a:gd name="T65" fmla="*/ 931 h 2277"/>
                  <a:gd name="T66" fmla="*/ 6483 w 6759"/>
                  <a:gd name="T67" fmla="*/ 904 h 2277"/>
                  <a:gd name="T68" fmla="*/ 6472 w 6759"/>
                  <a:gd name="T69" fmla="*/ 924 h 2277"/>
                  <a:gd name="T70" fmla="*/ 6457 w 6759"/>
                  <a:gd name="T71" fmla="*/ 950 h 2277"/>
                  <a:gd name="T72" fmla="*/ 6467 w 6759"/>
                  <a:gd name="T73" fmla="*/ 970 h 2277"/>
                  <a:gd name="T74" fmla="*/ 6448 w 6759"/>
                  <a:gd name="T75" fmla="*/ 990 h 2277"/>
                  <a:gd name="T76" fmla="*/ 6372 w 6759"/>
                  <a:gd name="T77" fmla="*/ 1072 h 2277"/>
                  <a:gd name="T78" fmla="*/ 6340 w 6759"/>
                  <a:gd name="T79" fmla="*/ 1140 h 2277"/>
                  <a:gd name="T80" fmla="*/ 6335 w 6759"/>
                  <a:gd name="T81" fmla="*/ 1200 h 2277"/>
                  <a:gd name="T82" fmla="*/ 6323 w 6759"/>
                  <a:gd name="T83" fmla="*/ 1249 h 2277"/>
                  <a:gd name="T84" fmla="*/ 6325 w 6759"/>
                  <a:gd name="T85" fmla="*/ 1226 h 2277"/>
                  <a:gd name="T86" fmla="*/ 6330 w 6759"/>
                  <a:gd name="T87" fmla="*/ 1240 h 2277"/>
                  <a:gd name="T88" fmla="*/ 6320 w 6759"/>
                  <a:gd name="T89" fmla="*/ 1283 h 2277"/>
                  <a:gd name="T90" fmla="*/ 6293 w 6759"/>
                  <a:gd name="T91" fmla="*/ 1275 h 2277"/>
                  <a:gd name="T92" fmla="*/ 6306 w 6759"/>
                  <a:gd name="T93" fmla="*/ 1138 h 2277"/>
                  <a:gd name="T94" fmla="*/ 6448 w 6759"/>
                  <a:gd name="T95" fmla="*/ 332 h 2277"/>
                  <a:gd name="T96" fmla="*/ 6461 w 6759"/>
                  <a:gd name="T97" fmla="*/ 237 h 2277"/>
                  <a:gd name="T98" fmla="*/ 6481 w 6759"/>
                  <a:gd name="T99" fmla="*/ 82 h 2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759" h="2277">
                    <a:moveTo>
                      <a:pt x="0" y="0"/>
                    </a:moveTo>
                    <a:lnTo>
                      <a:pt x="0" y="2277"/>
                    </a:lnTo>
                    <a:lnTo>
                      <a:pt x="6173" y="2277"/>
                    </a:lnTo>
                    <a:lnTo>
                      <a:pt x="6283" y="1676"/>
                    </a:lnTo>
                    <a:lnTo>
                      <a:pt x="6284" y="1653"/>
                    </a:lnTo>
                    <a:lnTo>
                      <a:pt x="6290" y="1624"/>
                    </a:lnTo>
                    <a:lnTo>
                      <a:pt x="6290" y="1621"/>
                    </a:lnTo>
                    <a:lnTo>
                      <a:pt x="6293" y="1595"/>
                    </a:lnTo>
                    <a:lnTo>
                      <a:pt x="6291" y="1578"/>
                    </a:lnTo>
                    <a:lnTo>
                      <a:pt x="6293" y="1562"/>
                    </a:lnTo>
                    <a:lnTo>
                      <a:pt x="6293" y="1555"/>
                    </a:lnTo>
                    <a:lnTo>
                      <a:pt x="6291" y="1548"/>
                    </a:lnTo>
                    <a:lnTo>
                      <a:pt x="6289" y="1525"/>
                    </a:lnTo>
                    <a:lnTo>
                      <a:pt x="6281" y="1493"/>
                    </a:lnTo>
                    <a:lnTo>
                      <a:pt x="6281" y="1483"/>
                    </a:lnTo>
                    <a:lnTo>
                      <a:pt x="6286" y="1473"/>
                    </a:lnTo>
                    <a:lnTo>
                      <a:pt x="6287" y="1470"/>
                    </a:lnTo>
                    <a:lnTo>
                      <a:pt x="6290" y="1469"/>
                    </a:lnTo>
                    <a:lnTo>
                      <a:pt x="6296" y="1466"/>
                    </a:lnTo>
                    <a:lnTo>
                      <a:pt x="6313" y="1449"/>
                    </a:lnTo>
                    <a:lnTo>
                      <a:pt x="6355" y="1387"/>
                    </a:lnTo>
                    <a:lnTo>
                      <a:pt x="6391" y="1308"/>
                    </a:lnTo>
                    <a:lnTo>
                      <a:pt x="6391" y="1305"/>
                    </a:lnTo>
                    <a:lnTo>
                      <a:pt x="6394" y="1288"/>
                    </a:lnTo>
                    <a:lnTo>
                      <a:pt x="6395" y="1243"/>
                    </a:lnTo>
                    <a:lnTo>
                      <a:pt x="6397" y="1240"/>
                    </a:lnTo>
                    <a:lnTo>
                      <a:pt x="6401" y="1232"/>
                    </a:lnTo>
                    <a:lnTo>
                      <a:pt x="6404" y="1230"/>
                    </a:lnTo>
                    <a:lnTo>
                      <a:pt x="6408" y="1224"/>
                    </a:lnTo>
                    <a:lnTo>
                      <a:pt x="6411" y="1213"/>
                    </a:lnTo>
                    <a:lnTo>
                      <a:pt x="6412" y="1204"/>
                    </a:lnTo>
                    <a:lnTo>
                      <a:pt x="6417" y="1197"/>
                    </a:lnTo>
                    <a:lnTo>
                      <a:pt x="6422" y="1193"/>
                    </a:lnTo>
                    <a:lnTo>
                      <a:pt x="6426" y="1191"/>
                    </a:lnTo>
                    <a:lnTo>
                      <a:pt x="6441" y="1187"/>
                    </a:lnTo>
                    <a:lnTo>
                      <a:pt x="6442" y="1187"/>
                    </a:lnTo>
                    <a:lnTo>
                      <a:pt x="6452" y="1188"/>
                    </a:lnTo>
                    <a:lnTo>
                      <a:pt x="6474" y="1188"/>
                    </a:lnTo>
                    <a:lnTo>
                      <a:pt x="6480" y="1191"/>
                    </a:lnTo>
                    <a:lnTo>
                      <a:pt x="6484" y="1191"/>
                    </a:lnTo>
                    <a:lnTo>
                      <a:pt x="6491" y="1197"/>
                    </a:lnTo>
                    <a:lnTo>
                      <a:pt x="6493" y="1197"/>
                    </a:lnTo>
                    <a:lnTo>
                      <a:pt x="6507" y="1204"/>
                    </a:lnTo>
                    <a:lnTo>
                      <a:pt x="6508" y="1206"/>
                    </a:lnTo>
                    <a:lnTo>
                      <a:pt x="6513" y="1214"/>
                    </a:lnTo>
                    <a:lnTo>
                      <a:pt x="6514" y="1219"/>
                    </a:lnTo>
                    <a:lnTo>
                      <a:pt x="6500" y="1227"/>
                    </a:lnTo>
                    <a:lnTo>
                      <a:pt x="6493" y="1227"/>
                    </a:lnTo>
                    <a:lnTo>
                      <a:pt x="6488" y="1232"/>
                    </a:lnTo>
                    <a:lnTo>
                      <a:pt x="6485" y="1236"/>
                    </a:lnTo>
                    <a:lnTo>
                      <a:pt x="6485" y="1237"/>
                    </a:lnTo>
                    <a:lnTo>
                      <a:pt x="6487" y="1240"/>
                    </a:lnTo>
                    <a:lnTo>
                      <a:pt x="6488" y="1243"/>
                    </a:lnTo>
                    <a:lnTo>
                      <a:pt x="6491" y="1247"/>
                    </a:lnTo>
                    <a:lnTo>
                      <a:pt x="6498" y="1250"/>
                    </a:lnTo>
                    <a:lnTo>
                      <a:pt x="6500" y="1245"/>
                    </a:lnTo>
                    <a:lnTo>
                      <a:pt x="6508" y="1237"/>
                    </a:lnTo>
                    <a:lnTo>
                      <a:pt x="6519" y="1233"/>
                    </a:lnTo>
                    <a:lnTo>
                      <a:pt x="6552" y="1234"/>
                    </a:lnTo>
                    <a:lnTo>
                      <a:pt x="6560" y="1239"/>
                    </a:lnTo>
                    <a:lnTo>
                      <a:pt x="6591" y="1249"/>
                    </a:lnTo>
                    <a:lnTo>
                      <a:pt x="6598" y="1250"/>
                    </a:lnTo>
                    <a:lnTo>
                      <a:pt x="6602" y="1252"/>
                    </a:lnTo>
                    <a:lnTo>
                      <a:pt x="6615" y="1253"/>
                    </a:lnTo>
                    <a:lnTo>
                      <a:pt x="6619" y="1253"/>
                    </a:lnTo>
                    <a:lnTo>
                      <a:pt x="6625" y="1249"/>
                    </a:lnTo>
                    <a:lnTo>
                      <a:pt x="6629" y="1245"/>
                    </a:lnTo>
                    <a:lnTo>
                      <a:pt x="6634" y="1243"/>
                    </a:lnTo>
                    <a:lnTo>
                      <a:pt x="6650" y="1242"/>
                    </a:lnTo>
                    <a:lnTo>
                      <a:pt x="6658" y="1246"/>
                    </a:lnTo>
                    <a:lnTo>
                      <a:pt x="6664" y="1247"/>
                    </a:lnTo>
                    <a:lnTo>
                      <a:pt x="6666" y="1247"/>
                    </a:lnTo>
                    <a:lnTo>
                      <a:pt x="6669" y="1246"/>
                    </a:lnTo>
                    <a:lnTo>
                      <a:pt x="6679" y="1239"/>
                    </a:lnTo>
                    <a:lnTo>
                      <a:pt x="6691" y="1227"/>
                    </a:lnTo>
                    <a:lnTo>
                      <a:pt x="6695" y="1227"/>
                    </a:lnTo>
                    <a:lnTo>
                      <a:pt x="6698" y="1230"/>
                    </a:lnTo>
                    <a:lnTo>
                      <a:pt x="6701" y="1239"/>
                    </a:lnTo>
                    <a:lnTo>
                      <a:pt x="6717" y="1252"/>
                    </a:lnTo>
                    <a:lnTo>
                      <a:pt x="6718" y="1253"/>
                    </a:lnTo>
                    <a:lnTo>
                      <a:pt x="6734" y="1260"/>
                    </a:lnTo>
                    <a:lnTo>
                      <a:pt x="6741" y="1260"/>
                    </a:lnTo>
                    <a:lnTo>
                      <a:pt x="6741" y="1259"/>
                    </a:lnTo>
                    <a:lnTo>
                      <a:pt x="6740" y="1257"/>
                    </a:lnTo>
                    <a:lnTo>
                      <a:pt x="6731" y="1256"/>
                    </a:lnTo>
                    <a:lnTo>
                      <a:pt x="6730" y="1255"/>
                    </a:lnTo>
                    <a:lnTo>
                      <a:pt x="6728" y="1243"/>
                    </a:lnTo>
                    <a:lnTo>
                      <a:pt x="6730" y="1240"/>
                    </a:lnTo>
                    <a:lnTo>
                      <a:pt x="6740" y="1237"/>
                    </a:lnTo>
                    <a:lnTo>
                      <a:pt x="6750" y="1240"/>
                    </a:lnTo>
                    <a:lnTo>
                      <a:pt x="6754" y="1243"/>
                    </a:lnTo>
                    <a:lnTo>
                      <a:pt x="6757" y="1243"/>
                    </a:lnTo>
                    <a:lnTo>
                      <a:pt x="6759" y="1242"/>
                    </a:lnTo>
                    <a:lnTo>
                      <a:pt x="6759" y="1237"/>
                    </a:lnTo>
                    <a:lnTo>
                      <a:pt x="6754" y="1226"/>
                    </a:lnTo>
                    <a:lnTo>
                      <a:pt x="6733" y="1196"/>
                    </a:lnTo>
                    <a:lnTo>
                      <a:pt x="6733" y="1185"/>
                    </a:lnTo>
                    <a:lnTo>
                      <a:pt x="6728" y="1175"/>
                    </a:lnTo>
                    <a:lnTo>
                      <a:pt x="6723" y="1167"/>
                    </a:lnTo>
                    <a:lnTo>
                      <a:pt x="6679" y="1151"/>
                    </a:lnTo>
                    <a:lnTo>
                      <a:pt x="6665" y="1137"/>
                    </a:lnTo>
                    <a:lnTo>
                      <a:pt x="6666" y="1134"/>
                    </a:lnTo>
                    <a:lnTo>
                      <a:pt x="6647" y="1115"/>
                    </a:lnTo>
                    <a:lnTo>
                      <a:pt x="6658" y="1112"/>
                    </a:lnTo>
                    <a:lnTo>
                      <a:pt x="6682" y="1125"/>
                    </a:lnTo>
                    <a:lnTo>
                      <a:pt x="6688" y="1127"/>
                    </a:lnTo>
                    <a:lnTo>
                      <a:pt x="6704" y="1127"/>
                    </a:lnTo>
                    <a:lnTo>
                      <a:pt x="6705" y="1124"/>
                    </a:lnTo>
                    <a:lnTo>
                      <a:pt x="6705" y="1123"/>
                    </a:lnTo>
                    <a:lnTo>
                      <a:pt x="6689" y="1108"/>
                    </a:lnTo>
                    <a:lnTo>
                      <a:pt x="6684" y="1100"/>
                    </a:lnTo>
                    <a:lnTo>
                      <a:pt x="6681" y="1092"/>
                    </a:lnTo>
                    <a:lnTo>
                      <a:pt x="6677" y="1088"/>
                    </a:lnTo>
                    <a:lnTo>
                      <a:pt x="6651" y="1071"/>
                    </a:lnTo>
                    <a:lnTo>
                      <a:pt x="6642" y="1059"/>
                    </a:lnTo>
                    <a:lnTo>
                      <a:pt x="6641" y="1058"/>
                    </a:lnTo>
                    <a:lnTo>
                      <a:pt x="6634" y="1048"/>
                    </a:lnTo>
                    <a:lnTo>
                      <a:pt x="6616" y="1030"/>
                    </a:lnTo>
                    <a:lnTo>
                      <a:pt x="6611" y="1023"/>
                    </a:lnTo>
                    <a:lnTo>
                      <a:pt x="6608" y="1017"/>
                    </a:lnTo>
                    <a:lnTo>
                      <a:pt x="6589" y="996"/>
                    </a:lnTo>
                    <a:lnTo>
                      <a:pt x="6585" y="994"/>
                    </a:lnTo>
                    <a:lnTo>
                      <a:pt x="6575" y="991"/>
                    </a:lnTo>
                    <a:lnTo>
                      <a:pt x="6563" y="981"/>
                    </a:lnTo>
                    <a:lnTo>
                      <a:pt x="6562" y="981"/>
                    </a:lnTo>
                    <a:lnTo>
                      <a:pt x="6552" y="974"/>
                    </a:lnTo>
                    <a:lnTo>
                      <a:pt x="6550" y="973"/>
                    </a:lnTo>
                    <a:lnTo>
                      <a:pt x="6523" y="943"/>
                    </a:lnTo>
                    <a:lnTo>
                      <a:pt x="6520" y="943"/>
                    </a:lnTo>
                    <a:lnTo>
                      <a:pt x="6513" y="940"/>
                    </a:lnTo>
                    <a:lnTo>
                      <a:pt x="6508" y="937"/>
                    </a:lnTo>
                    <a:lnTo>
                      <a:pt x="6507" y="931"/>
                    </a:lnTo>
                    <a:lnTo>
                      <a:pt x="6503" y="924"/>
                    </a:lnTo>
                    <a:lnTo>
                      <a:pt x="6497" y="917"/>
                    </a:lnTo>
                    <a:lnTo>
                      <a:pt x="6491" y="913"/>
                    </a:lnTo>
                    <a:lnTo>
                      <a:pt x="6483" y="904"/>
                    </a:lnTo>
                    <a:lnTo>
                      <a:pt x="6481" y="904"/>
                    </a:lnTo>
                    <a:lnTo>
                      <a:pt x="6478" y="907"/>
                    </a:lnTo>
                    <a:lnTo>
                      <a:pt x="6475" y="917"/>
                    </a:lnTo>
                    <a:lnTo>
                      <a:pt x="6472" y="924"/>
                    </a:lnTo>
                    <a:lnTo>
                      <a:pt x="6468" y="929"/>
                    </a:lnTo>
                    <a:lnTo>
                      <a:pt x="6462" y="933"/>
                    </a:lnTo>
                    <a:lnTo>
                      <a:pt x="6459" y="941"/>
                    </a:lnTo>
                    <a:lnTo>
                      <a:pt x="6457" y="950"/>
                    </a:lnTo>
                    <a:lnTo>
                      <a:pt x="6459" y="954"/>
                    </a:lnTo>
                    <a:lnTo>
                      <a:pt x="6461" y="955"/>
                    </a:lnTo>
                    <a:lnTo>
                      <a:pt x="6465" y="960"/>
                    </a:lnTo>
                    <a:lnTo>
                      <a:pt x="6467" y="970"/>
                    </a:lnTo>
                    <a:lnTo>
                      <a:pt x="6467" y="979"/>
                    </a:lnTo>
                    <a:lnTo>
                      <a:pt x="6465" y="981"/>
                    </a:lnTo>
                    <a:lnTo>
                      <a:pt x="6462" y="983"/>
                    </a:lnTo>
                    <a:lnTo>
                      <a:pt x="6448" y="990"/>
                    </a:lnTo>
                    <a:lnTo>
                      <a:pt x="6434" y="1007"/>
                    </a:lnTo>
                    <a:lnTo>
                      <a:pt x="6429" y="1019"/>
                    </a:lnTo>
                    <a:lnTo>
                      <a:pt x="6392" y="1058"/>
                    </a:lnTo>
                    <a:lnTo>
                      <a:pt x="6372" y="1072"/>
                    </a:lnTo>
                    <a:lnTo>
                      <a:pt x="6350" y="1114"/>
                    </a:lnTo>
                    <a:lnTo>
                      <a:pt x="6350" y="1115"/>
                    </a:lnTo>
                    <a:lnTo>
                      <a:pt x="6348" y="1123"/>
                    </a:lnTo>
                    <a:lnTo>
                      <a:pt x="6340" y="1140"/>
                    </a:lnTo>
                    <a:lnTo>
                      <a:pt x="6338" y="1159"/>
                    </a:lnTo>
                    <a:lnTo>
                      <a:pt x="6335" y="1169"/>
                    </a:lnTo>
                    <a:lnTo>
                      <a:pt x="6336" y="1196"/>
                    </a:lnTo>
                    <a:lnTo>
                      <a:pt x="6335" y="1200"/>
                    </a:lnTo>
                    <a:lnTo>
                      <a:pt x="6323" y="1219"/>
                    </a:lnTo>
                    <a:lnTo>
                      <a:pt x="6320" y="1236"/>
                    </a:lnTo>
                    <a:lnTo>
                      <a:pt x="6320" y="1247"/>
                    </a:lnTo>
                    <a:lnTo>
                      <a:pt x="6323" y="1249"/>
                    </a:lnTo>
                    <a:lnTo>
                      <a:pt x="6327" y="1239"/>
                    </a:lnTo>
                    <a:lnTo>
                      <a:pt x="6327" y="1237"/>
                    </a:lnTo>
                    <a:lnTo>
                      <a:pt x="6325" y="1229"/>
                    </a:lnTo>
                    <a:lnTo>
                      <a:pt x="6325" y="1226"/>
                    </a:lnTo>
                    <a:lnTo>
                      <a:pt x="6327" y="1229"/>
                    </a:lnTo>
                    <a:lnTo>
                      <a:pt x="6329" y="1230"/>
                    </a:lnTo>
                    <a:lnTo>
                      <a:pt x="6329" y="1232"/>
                    </a:lnTo>
                    <a:lnTo>
                      <a:pt x="6330" y="1240"/>
                    </a:lnTo>
                    <a:lnTo>
                      <a:pt x="6327" y="1247"/>
                    </a:lnTo>
                    <a:lnTo>
                      <a:pt x="6322" y="1269"/>
                    </a:lnTo>
                    <a:lnTo>
                      <a:pt x="6322" y="1281"/>
                    </a:lnTo>
                    <a:lnTo>
                      <a:pt x="6320" y="1283"/>
                    </a:lnTo>
                    <a:lnTo>
                      <a:pt x="6313" y="1293"/>
                    </a:lnTo>
                    <a:lnTo>
                      <a:pt x="6306" y="1295"/>
                    </a:lnTo>
                    <a:lnTo>
                      <a:pt x="6304" y="1295"/>
                    </a:lnTo>
                    <a:lnTo>
                      <a:pt x="6293" y="1275"/>
                    </a:lnTo>
                    <a:lnTo>
                      <a:pt x="6291" y="1270"/>
                    </a:lnTo>
                    <a:lnTo>
                      <a:pt x="6290" y="1257"/>
                    </a:lnTo>
                    <a:lnTo>
                      <a:pt x="6304" y="1143"/>
                    </a:lnTo>
                    <a:lnTo>
                      <a:pt x="6306" y="1138"/>
                    </a:lnTo>
                    <a:lnTo>
                      <a:pt x="6389" y="687"/>
                    </a:lnTo>
                    <a:lnTo>
                      <a:pt x="6391" y="680"/>
                    </a:lnTo>
                    <a:lnTo>
                      <a:pt x="6445" y="342"/>
                    </a:lnTo>
                    <a:lnTo>
                      <a:pt x="6448" y="332"/>
                    </a:lnTo>
                    <a:lnTo>
                      <a:pt x="6449" y="315"/>
                    </a:lnTo>
                    <a:lnTo>
                      <a:pt x="6455" y="283"/>
                    </a:lnTo>
                    <a:lnTo>
                      <a:pt x="6455" y="270"/>
                    </a:lnTo>
                    <a:lnTo>
                      <a:pt x="6461" y="237"/>
                    </a:lnTo>
                    <a:lnTo>
                      <a:pt x="6462" y="217"/>
                    </a:lnTo>
                    <a:lnTo>
                      <a:pt x="6467" y="198"/>
                    </a:lnTo>
                    <a:lnTo>
                      <a:pt x="6481" y="87"/>
                    </a:lnTo>
                    <a:lnTo>
                      <a:pt x="6481" y="82"/>
                    </a:lnTo>
                    <a:lnTo>
                      <a:pt x="6484" y="69"/>
                    </a:lnTo>
                    <a:lnTo>
                      <a:pt x="64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1" name="Freeform 154">
                <a:extLst>
                  <a:ext uri="{FF2B5EF4-FFF2-40B4-BE49-F238E27FC236}">
                    <a16:creationId xmlns:a16="http://schemas.microsoft.com/office/drawing/2014/main" id="{020CD3CD-5BE7-40BD-B5F9-1FF4EDFA94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0" y="2605"/>
                <a:ext cx="25" cy="34"/>
              </a:xfrm>
              <a:custGeom>
                <a:avLst/>
                <a:gdLst>
                  <a:gd name="T0" fmla="*/ 83 w 176"/>
                  <a:gd name="T1" fmla="*/ 0 h 236"/>
                  <a:gd name="T2" fmla="*/ 0 w 176"/>
                  <a:gd name="T3" fmla="*/ 0 h 236"/>
                  <a:gd name="T4" fmla="*/ 2 w 176"/>
                  <a:gd name="T5" fmla="*/ 18 h 236"/>
                  <a:gd name="T6" fmla="*/ 6 w 176"/>
                  <a:gd name="T7" fmla="*/ 34 h 236"/>
                  <a:gd name="T8" fmla="*/ 10 w 176"/>
                  <a:gd name="T9" fmla="*/ 46 h 236"/>
                  <a:gd name="T10" fmla="*/ 14 w 176"/>
                  <a:gd name="T11" fmla="*/ 54 h 236"/>
                  <a:gd name="T12" fmla="*/ 18 w 176"/>
                  <a:gd name="T13" fmla="*/ 60 h 236"/>
                  <a:gd name="T14" fmla="*/ 24 w 176"/>
                  <a:gd name="T15" fmla="*/ 69 h 236"/>
                  <a:gd name="T16" fmla="*/ 31 w 176"/>
                  <a:gd name="T17" fmla="*/ 79 h 236"/>
                  <a:gd name="T18" fmla="*/ 41 w 176"/>
                  <a:gd name="T19" fmla="*/ 91 h 236"/>
                  <a:gd name="T20" fmla="*/ 50 w 176"/>
                  <a:gd name="T21" fmla="*/ 103 h 236"/>
                  <a:gd name="T22" fmla="*/ 62 w 176"/>
                  <a:gd name="T23" fmla="*/ 118 h 236"/>
                  <a:gd name="T24" fmla="*/ 75 w 176"/>
                  <a:gd name="T25" fmla="*/ 134 h 236"/>
                  <a:gd name="T26" fmla="*/ 90 w 176"/>
                  <a:gd name="T27" fmla="*/ 153 h 236"/>
                  <a:gd name="T28" fmla="*/ 96 w 176"/>
                  <a:gd name="T29" fmla="*/ 161 h 236"/>
                  <a:gd name="T30" fmla="*/ 99 w 176"/>
                  <a:gd name="T31" fmla="*/ 165 h 236"/>
                  <a:gd name="T32" fmla="*/ 103 w 176"/>
                  <a:gd name="T33" fmla="*/ 170 h 236"/>
                  <a:gd name="T34" fmla="*/ 109 w 176"/>
                  <a:gd name="T35" fmla="*/ 177 h 236"/>
                  <a:gd name="T36" fmla="*/ 116 w 176"/>
                  <a:gd name="T37" fmla="*/ 185 h 236"/>
                  <a:gd name="T38" fmla="*/ 121 w 176"/>
                  <a:gd name="T39" fmla="*/ 191 h 236"/>
                  <a:gd name="T40" fmla="*/ 127 w 176"/>
                  <a:gd name="T41" fmla="*/ 198 h 236"/>
                  <a:gd name="T42" fmla="*/ 137 w 176"/>
                  <a:gd name="T43" fmla="*/ 209 h 236"/>
                  <a:gd name="T44" fmla="*/ 140 w 176"/>
                  <a:gd name="T45" fmla="*/ 213 h 236"/>
                  <a:gd name="T46" fmla="*/ 144 w 176"/>
                  <a:gd name="T47" fmla="*/ 217 h 236"/>
                  <a:gd name="T48" fmla="*/ 145 w 176"/>
                  <a:gd name="T49" fmla="*/ 218 h 236"/>
                  <a:gd name="T50" fmla="*/ 147 w 176"/>
                  <a:gd name="T51" fmla="*/ 221 h 236"/>
                  <a:gd name="T52" fmla="*/ 151 w 176"/>
                  <a:gd name="T53" fmla="*/ 225 h 236"/>
                  <a:gd name="T54" fmla="*/ 153 w 176"/>
                  <a:gd name="T55" fmla="*/ 227 h 236"/>
                  <a:gd name="T56" fmla="*/ 154 w 176"/>
                  <a:gd name="T57" fmla="*/ 228 h 236"/>
                  <a:gd name="T58" fmla="*/ 156 w 176"/>
                  <a:gd name="T59" fmla="*/ 230 h 236"/>
                  <a:gd name="T60" fmla="*/ 160 w 176"/>
                  <a:gd name="T61" fmla="*/ 233 h 236"/>
                  <a:gd name="T62" fmla="*/ 166 w 176"/>
                  <a:gd name="T63" fmla="*/ 235 h 236"/>
                  <a:gd name="T64" fmla="*/ 168 w 176"/>
                  <a:gd name="T65" fmla="*/ 235 h 236"/>
                  <a:gd name="T66" fmla="*/ 169 w 176"/>
                  <a:gd name="T67" fmla="*/ 235 h 236"/>
                  <a:gd name="T68" fmla="*/ 171 w 176"/>
                  <a:gd name="T69" fmla="*/ 236 h 236"/>
                  <a:gd name="T70" fmla="*/ 174 w 176"/>
                  <a:gd name="T71" fmla="*/ 236 h 236"/>
                  <a:gd name="T72" fmla="*/ 176 w 176"/>
                  <a:gd name="T73" fmla="*/ 235 h 236"/>
                  <a:gd name="T74" fmla="*/ 175 w 176"/>
                  <a:gd name="T75" fmla="*/ 231 h 236"/>
                  <a:gd name="T76" fmla="*/ 173 w 176"/>
                  <a:gd name="T77" fmla="*/ 226 h 236"/>
                  <a:gd name="T78" fmla="*/ 170 w 176"/>
                  <a:gd name="T79" fmla="*/ 222 h 236"/>
                  <a:gd name="T80" fmla="*/ 168 w 176"/>
                  <a:gd name="T81" fmla="*/ 218 h 236"/>
                  <a:gd name="T82" fmla="*/ 165 w 176"/>
                  <a:gd name="T83" fmla="*/ 214 h 236"/>
                  <a:gd name="T84" fmla="*/ 163 w 176"/>
                  <a:gd name="T85" fmla="*/ 211 h 236"/>
                  <a:gd name="T86" fmla="*/ 138 w 176"/>
                  <a:gd name="T87" fmla="*/ 178 h 236"/>
                  <a:gd name="T88" fmla="*/ 118 w 176"/>
                  <a:gd name="T89" fmla="*/ 147 h 236"/>
                  <a:gd name="T90" fmla="*/ 102 w 176"/>
                  <a:gd name="T91" fmla="*/ 118 h 236"/>
                  <a:gd name="T92" fmla="*/ 92 w 176"/>
                  <a:gd name="T93" fmla="*/ 92 h 236"/>
                  <a:gd name="T94" fmla="*/ 90 w 176"/>
                  <a:gd name="T95" fmla="*/ 87 h 236"/>
                  <a:gd name="T96" fmla="*/ 89 w 176"/>
                  <a:gd name="T97" fmla="*/ 80 h 236"/>
                  <a:gd name="T98" fmla="*/ 87 w 176"/>
                  <a:gd name="T99" fmla="*/ 71 h 236"/>
                  <a:gd name="T100" fmla="*/ 87 w 176"/>
                  <a:gd name="T101" fmla="*/ 62 h 236"/>
                  <a:gd name="T102" fmla="*/ 85 w 176"/>
                  <a:gd name="T103" fmla="*/ 49 h 236"/>
                  <a:gd name="T104" fmla="*/ 85 w 176"/>
                  <a:gd name="T105" fmla="*/ 34 h 236"/>
                  <a:gd name="T106" fmla="*/ 83 w 176"/>
                  <a:gd name="T107" fmla="*/ 17 h 236"/>
                  <a:gd name="T108" fmla="*/ 83 w 176"/>
                  <a:gd name="T10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6" h="236">
                    <a:moveTo>
                      <a:pt x="83" y="0"/>
                    </a:moveTo>
                    <a:lnTo>
                      <a:pt x="0" y="0"/>
                    </a:lnTo>
                    <a:lnTo>
                      <a:pt x="2" y="18"/>
                    </a:lnTo>
                    <a:lnTo>
                      <a:pt x="6" y="34"/>
                    </a:lnTo>
                    <a:lnTo>
                      <a:pt x="10" y="46"/>
                    </a:lnTo>
                    <a:lnTo>
                      <a:pt x="14" y="54"/>
                    </a:lnTo>
                    <a:lnTo>
                      <a:pt x="18" y="60"/>
                    </a:lnTo>
                    <a:lnTo>
                      <a:pt x="24" y="69"/>
                    </a:lnTo>
                    <a:lnTo>
                      <a:pt x="31" y="79"/>
                    </a:lnTo>
                    <a:lnTo>
                      <a:pt x="41" y="91"/>
                    </a:lnTo>
                    <a:lnTo>
                      <a:pt x="50" y="103"/>
                    </a:lnTo>
                    <a:lnTo>
                      <a:pt x="62" y="118"/>
                    </a:lnTo>
                    <a:lnTo>
                      <a:pt x="75" y="134"/>
                    </a:lnTo>
                    <a:lnTo>
                      <a:pt x="90" y="153"/>
                    </a:lnTo>
                    <a:lnTo>
                      <a:pt x="96" y="161"/>
                    </a:lnTo>
                    <a:lnTo>
                      <a:pt x="99" y="165"/>
                    </a:lnTo>
                    <a:lnTo>
                      <a:pt x="103" y="170"/>
                    </a:lnTo>
                    <a:lnTo>
                      <a:pt x="109" y="177"/>
                    </a:lnTo>
                    <a:lnTo>
                      <a:pt x="116" y="185"/>
                    </a:lnTo>
                    <a:lnTo>
                      <a:pt x="121" y="191"/>
                    </a:lnTo>
                    <a:lnTo>
                      <a:pt x="127" y="198"/>
                    </a:lnTo>
                    <a:lnTo>
                      <a:pt x="137" y="209"/>
                    </a:lnTo>
                    <a:lnTo>
                      <a:pt x="140" y="213"/>
                    </a:lnTo>
                    <a:lnTo>
                      <a:pt x="144" y="217"/>
                    </a:lnTo>
                    <a:lnTo>
                      <a:pt x="145" y="218"/>
                    </a:lnTo>
                    <a:lnTo>
                      <a:pt x="147" y="221"/>
                    </a:lnTo>
                    <a:lnTo>
                      <a:pt x="151" y="225"/>
                    </a:lnTo>
                    <a:lnTo>
                      <a:pt x="153" y="227"/>
                    </a:lnTo>
                    <a:lnTo>
                      <a:pt x="154" y="228"/>
                    </a:lnTo>
                    <a:lnTo>
                      <a:pt x="156" y="230"/>
                    </a:lnTo>
                    <a:lnTo>
                      <a:pt x="160" y="233"/>
                    </a:lnTo>
                    <a:lnTo>
                      <a:pt x="166" y="235"/>
                    </a:lnTo>
                    <a:lnTo>
                      <a:pt x="168" y="235"/>
                    </a:lnTo>
                    <a:lnTo>
                      <a:pt x="169" y="235"/>
                    </a:lnTo>
                    <a:lnTo>
                      <a:pt x="171" y="236"/>
                    </a:lnTo>
                    <a:lnTo>
                      <a:pt x="174" y="236"/>
                    </a:lnTo>
                    <a:lnTo>
                      <a:pt x="176" y="235"/>
                    </a:lnTo>
                    <a:lnTo>
                      <a:pt x="175" y="231"/>
                    </a:lnTo>
                    <a:lnTo>
                      <a:pt x="173" y="226"/>
                    </a:lnTo>
                    <a:lnTo>
                      <a:pt x="170" y="222"/>
                    </a:lnTo>
                    <a:lnTo>
                      <a:pt x="168" y="218"/>
                    </a:lnTo>
                    <a:lnTo>
                      <a:pt x="165" y="214"/>
                    </a:lnTo>
                    <a:lnTo>
                      <a:pt x="163" y="211"/>
                    </a:lnTo>
                    <a:lnTo>
                      <a:pt x="138" y="178"/>
                    </a:lnTo>
                    <a:lnTo>
                      <a:pt x="118" y="147"/>
                    </a:lnTo>
                    <a:lnTo>
                      <a:pt x="102" y="118"/>
                    </a:lnTo>
                    <a:lnTo>
                      <a:pt x="92" y="92"/>
                    </a:lnTo>
                    <a:lnTo>
                      <a:pt x="90" y="87"/>
                    </a:lnTo>
                    <a:lnTo>
                      <a:pt x="89" y="80"/>
                    </a:lnTo>
                    <a:lnTo>
                      <a:pt x="87" y="71"/>
                    </a:lnTo>
                    <a:lnTo>
                      <a:pt x="87" y="62"/>
                    </a:lnTo>
                    <a:lnTo>
                      <a:pt x="85" y="49"/>
                    </a:lnTo>
                    <a:lnTo>
                      <a:pt x="85" y="34"/>
                    </a:lnTo>
                    <a:lnTo>
                      <a:pt x="83" y="17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2" name="Freeform 155">
                <a:extLst>
                  <a:ext uri="{FF2B5EF4-FFF2-40B4-BE49-F238E27FC236}">
                    <a16:creationId xmlns:a16="http://schemas.microsoft.com/office/drawing/2014/main" id="{82DC829D-FDC0-4EA8-B337-241E7EC38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" y="568"/>
                <a:ext cx="120" cy="71"/>
              </a:xfrm>
              <a:custGeom>
                <a:avLst/>
                <a:gdLst>
                  <a:gd name="T0" fmla="*/ 733 w 840"/>
                  <a:gd name="T1" fmla="*/ 97 h 491"/>
                  <a:gd name="T2" fmla="*/ 733 w 840"/>
                  <a:gd name="T3" fmla="*/ 83 h 491"/>
                  <a:gd name="T4" fmla="*/ 736 w 840"/>
                  <a:gd name="T5" fmla="*/ 77 h 491"/>
                  <a:gd name="T6" fmla="*/ 717 w 840"/>
                  <a:gd name="T7" fmla="*/ 85 h 491"/>
                  <a:gd name="T8" fmla="*/ 714 w 840"/>
                  <a:gd name="T9" fmla="*/ 103 h 491"/>
                  <a:gd name="T10" fmla="*/ 711 w 840"/>
                  <a:gd name="T11" fmla="*/ 87 h 491"/>
                  <a:gd name="T12" fmla="*/ 668 w 840"/>
                  <a:gd name="T13" fmla="*/ 94 h 491"/>
                  <a:gd name="T14" fmla="*/ 618 w 840"/>
                  <a:gd name="T15" fmla="*/ 85 h 491"/>
                  <a:gd name="T16" fmla="*/ 566 w 840"/>
                  <a:gd name="T17" fmla="*/ 57 h 491"/>
                  <a:gd name="T18" fmla="*/ 533 w 840"/>
                  <a:gd name="T19" fmla="*/ 24 h 491"/>
                  <a:gd name="T20" fmla="*/ 510 w 840"/>
                  <a:gd name="T21" fmla="*/ 6 h 491"/>
                  <a:gd name="T22" fmla="*/ 464 w 840"/>
                  <a:gd name="T23" fmla="*/ 2 h 491"/>
                  <a:gd name="T24" fmla="*/ 435 w 840"/>
                  <a:gd name="T25" fmla="*/ 5 h 491"/>
                  <a:gd name="T26" fmla="*/ 399 w 840"/>
                  <a:gd name="T27" fmla="*/ 35 h 491"/>
                  <a:gd name="T28" fmla="*/ 385 w 840"/>
                  <a:gd name="T29" fmla="*/ 57 h 491"/>
                  <a:gd name="T30" fmla="*/ 286 w 840"/>
                  <a:gd name="T31" fmla="*/ 94 h 491"/>
                  <a:gd name="T32" fmla="*/ 181 w 840"/>
                  <a:gd name="T33" fmla="*/ 132 h 491"/>
                  <a:gd name="T34" fmla="*/ 104 w 840"/>
                  <a:gd name="T35" fmla="*/ 133 h 491"/>
                  <a:gd name="T36" fmla="*/ 83 w 840"/>
                  <a:gd name="T37" fmla="*/ 150 h 491"/>
                  <a:gd name="T38" fmla="*/ 46 w 840"/>
                  <a:gd name="T39" fmla="*/ 207 h 491"/>
                  <a:gd name="T40" fmla="*/ 31 w 840"/>
                  <a:gd name="T41" fmla="*/ 210 h 491"/>
                  <a:gd name="T42" fmla="*/ 20 w 840"/>
                  <a:gd name="T43" fmla="*/ 219 h 491"/>
                  <a:gd name="T44" fmla="*/ 10 w 840"/>
                  <a:gd name="T45" fmla="*/ 238 h 491"/>
                  <a:gd name="T46" fmla="*/ 13 w 840"/>
                  <a:gd name="T47" fmla="*/ 248 h 491"/>
                  <a:gd name="T48" fmla="*/ 68 w 840"/>
                  <a:gd name="T49" fmla="*/ 238 h 491"/>
                  <a:gd name="T50" fmla="*/ 123 w 840"/>
                  <a:gd name="T51" fmla="*/ 233 h 491"/>
                  <a:gd name="T52" fmla="*/ 143 w 840"/>
                  <a:gd name="T53" fmla="*/ 236 h 491"/>
                  <a:gd name="T54" fmla="*/ 155 w 840"/>
                  <a:gd name="T55" fmla="*/ 239 h 491"/>
                  <a:gd name="T56" fmla="*/ 175 w 840"/>
                  <a:gd name="T57" fmla="*/ 259 h 491"/>
                  <a:gd name="T58" fmla="*/ 243 w 840"/>
                  <a:gd name="T59" fmla="*/ 317 h 491"/>
                  <a:gd name="T60" fmla="*/ 273 w 840"/>
                  <a:gd name="T61" fmla="*/ 328 h 491"/>
                  <a:gd name="T62" fmla="*/ 307 w 840"/>
                  <a:gd name="T63" fmla="*/ 350 h 491"/>
                  <a:gd name="T64" fmla="*/ 337 w 840"/>
                  <a:gd name="T65" fmla="*/ 380 h 491"/>
                  <a:gd name="T66" fmla="*/ 389 w 840"/>
                  <a:gd name="T67" fmla="*/ 423 h 491"/>
                  <a:gd name="T68" fmla="*/ 425 w 840"/>
                  <a:gd name="T69" fmla="*/ 466 h 491"/>
                  <a:gd name="T70" fmla="*/ 442 w 840"/>
                  <a:gd name="T71" fmla="*/ 489 h 491"/>
                  <a:gd name="T72" fmla="*/ 474 w 840"/>
                  <a:gd name="T73" fmla="*/ 483 h 491"/>
                  <a:gd name="T74" fmla="*/ 503 w 840"/>
                  <a:gd name="T75" fmla="*/ 479 h 491"/>
                  <a:gd name="T76" fmla="*/ 527 w 840"/>
                  <a:gd name="T77" fmla="*/ 478 h 491"/>
                  <a:gd name="T78" fmla="*/ 538 w 840"/>
                  <a:gd name="T79" fmla="*/ 475 h 491"/>
                  <a:gd name="T80" fmla="*/ 589 w 840"/>
                  <a:gd name="T81" fmla="*/ 455 h 491"/>
                  <a:gd name="T82" fmla="*/ 597 w 840"/>
                  <a:gd name="T83" fmla="*/ 453 h 491"/>
                  <a:gd name="T84" fmla="*/ 621 w 840"/>
                  <a:gd name="T85" fmla="*/ 447 h 491"/>
                  <a:gd name="T86" fmla="*/ 629 w 840"/>
                  <a:gd name="T87" fmla="*/ 445 h 491"/>
                  <a:gd name="T88" fmla="*/ 642 w 840"/>
                  <a:gd name="T89" fmla="*/ 436 h 491"/>
                  <a:gd name="T90" fmla="*/ 651 w 840"/>
                  <a:gd name="T91" fmla="*/ 410 h 491"/>
                  <a:gd name="T92" fmla="*/ 652 w 840"/>
                  <a:gd name="T93" fmla="*/ 389 h 491"/>
                  <a:gd name="T94" fmla="*/ 668 w 840"/>
                  <a:gd name="T95" fmla="*/ 331 h 491"/>
                  <a:gd name="T96" fmla="*/ 693 w 840"/>
                  <a:gd name="T97" fmla="*/ 301 h 491"/>
                  <a:gd name="T98" fmla="*/ 737 w 840"/>
                  <a:gd name="T99" fmla="*/ 279 h 491"/>
                  <a:gd name="T100" fmla="*/ 786 w 840"/>
                  <a:gd name="T101" fmla="*/ 271 h 491"/>
                  <a:gd name="T102" fmla="*/ 799 w 840"/>
                  <a:gd name="T103" fmla="*/ 256 h 491"/>
                  <a:gd name="T104" fmla="*/ 835 w 840"/>
                  <a:gd name="T105" fmla="*/ 239 h 491"/>
                  <a:gd name="T106" fmla="*/ 830 w 840"/>
                  <a:gd name="T107" fmla="*/ 217 h 491"/>
                  <a:gd name="T108" fmla="*/ 807 w 840"/>
                  <a:gd name="T109" fmla="*/ 202 h 491"/>
                  <a:gd name="T110" fmla="*/ 800 w 840"/>
                  <a:gd name="T111" fmla="*/ 192 h 491"/>
                  <a:gd name="T112" fmla="*/ 789 w 840"/>
                  <a:gd name="T113" fmla="*/ 165 h 491"/>
                  <a:gd name="T114" fmla="*/ 781 w 840"/>
                  <a:gd name="T115" fmla="*/ 159 h 491"/>
                  <a:gd name="T116" fmla="*/ 791 w 840"/>
                  <a:gd name="T117" fmla="*/ 175 h 491"/>
                  <a:gd name="T118" fmla="*/ 784 w 840"/>
                  <a:gd name="T119" fmla="*/ 172 h 491"/>
                  <a:gd name="T120" fmla="*/ 781 w 840"/>
                  <a:gd name="T121" fmla="*/ 166 h 491"/>
                  <a:gd name="T122" fmla="*/ 767 w 840"/>
                  <a:gd name="T123" fmla="*/ 13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40" h="491">
                    <a:moveTo>
                      <a:pt x="747" y="116"/>
                    </a:moveTo>
                    <a:lnTo>
                      <a:pt x="743" y="108"/>
                    </a:lnTo>
                    <a:lnTo>
                      <a:pt x="733" y="97"/>
                    </a:lnTo>
                    <a:lnTo>
                      <a:pt x="731" y="90"/>
                    </a:lnTo>
                    <a:lnTo>
                      <a:pt x="731" y="88"/>
                    </a:lnTo>
                    <a:lnTo>
                      <a:pt x="733" y="83"/>
                    </a:lnTo>
                    <a:lnTo>
                      <a:pt x="736" y="81"/>
                    </a:lnTo>
                    <a:lnTo>
                      <a:pt x="750" y="80"/>
                    </a:lnTo>
                    <a:lnTo>
                      <a:pt x="736" y="77"/>
                    </a:lnTo>
                    <a:lnTo>
                      <a:pt x="729" y="78"/>
                    </a:lnTo>
                    <a:lnTo>
                      <a:pt x="721" y="81"/>
                    </a:lnTo>
                    <a:lnTo>
                      <a:pt x="717" y="85"/>
                    </a:lnTo>
                    <a:lnTo>
                      <a:pt x="716" y="88"/>
                    </a:lnTo>
                    <a:lnTo>
                      <a:pt x="716" y="97"/>
                    </a:lnTo>
                    <a:lnTo>
                      <a:pt x="714" y="103"/>
                    </a:lnTo>
                    <a:lnTo>
                      <a:pt x="714" y="90"/>
                    </a:lnTo>
                    <a:lnTo>
                      <a:pt x="711" y="88"/>
                    </a:lnTo>
                    <a:lnTo>
                      <a:pt x="711" y="87"/>
                    </a:lnTo>
                    <a:lnTo>
                      <a:pt x="694" y="88"/>
                    </a:lnTo>
                    <a:lnTo>
                      <a:pt x="680" y="93"/>
                    </a:lnTo>
                    <a:lnTo>
                      <a:pt x="668" y="94"/>
                    </a:lnTo>
                    <a:lnTo>
                      <a:pt x="641" y="90"/>
                    </a:lnTo>
                    <a:lnTo>
                      <a:pt x="632" y="90"/>
                    </a:lnTo>
                    <a:lnTo>
                      <a:pt x="618" y="85"/>
                    </a:lnTo>
                    <a:lnTo>
                      <a:pt x="606" y="83"/>
                    </a:lnTo>
                    <a:lnTo>
                      <a:pt x="574" y="65"/>
                    </a:lnTo>
                    <a:lnTo>
                      <a:pt x="566" y="57"/>
                    </a:lnTo>
                    <a:lnTo>
                      <a:pt x="543" y="39"/>
                    </a:lnTo>
                    <a:lnTo>
                      <a:pt x="538" y="36"/>
                    </a:lnTo>
                    <a:lnTo>
                      <a:pt x="533" y="24"/>
                    </a:lnTo>
                    <a:lnTo>
                      <a:pt x="522" y="13"/>
                    </a:lnTo>
                    <a:lnTo>
                      <a:pt x="514" y="8"/>
                    </a:lnTo>
                    <a:lnTo>
                      <a:pt x="510" y="6"/>
                    </a:lnTo>
                    <a:lnTo>
                      <a:pt x="499" y="6"/>
                    </a:lnTo>
                    <a:lnTo>
                      <a:pt x="474" y="15"/>
                    </a:lnTo>
                    <a:lnTo>
                      <a:pt x="464" y="2"/>
                    </a:lnTo>
                    <a:lnTo>
                      <a:pt x="448" y="0"/>
                    </a:lnTo>
                    <a:lnTo>
                      <a:pt x="438" y="3"/>
                    </a:lnTo>
                    <a:lnTo>
                      <a:pt x="435" y="5"/>
                    </a:lnTo>
                    <a:lnTo>
                      <a:pt x="415" y="25"/>
                    </a:lnTo>
                    <a:lnTo>
                      <a:pt x="406" y="29"/>
                    </a:lnTo>
                    <a:lnTo>
                      <a:pt x="399" y="35"/>
                    </a:lnTo>
                    <a:lnTo>
                      <a:pt x="393" y="39"/>
                    </a:lnTo>
                    <a:lnTo>
                      <a:pt x="392" y="47"/>
                    </a:lnTo>
                    <a:lnTo>
                      <a:pt x="385" y="57"/>
                    </a:lnTo>
                    <a:lnTo>
                      <a:pt x="376" y="67"/>
                    </a:lnTo>
                    <a:lnTo>
                      <a:pt x="352" y="72"/>
                    </a:lnTo>
                    <a:lnTo>
                      <a:pt x="286" y="94"/>
                    </a:lnTo>
                    <a:lnTo>
                      <a:pt x="253" y="94"/>
                    </a:lnTo>
                    <a:lnTo>
                      <a:pt x="237" y="100"/>
                    </a:lnTo>
                    <a:lnTo>
                      <a:pt x="181" y="132"/>
                    </a:lnTo>
                    <a:lnTo>
                      <a:pt x="163" y="136"/>
                    </a:lnTo>
                    <a:lnTo>
                      <a:pt x="129" y="137"/>
                    </a:lnTo>
                    <a:lnTo>
                      <a:pt x="104" y="133"/>
                    </a:lnTo>
                    <a:lnTo>
                      <a:pt x="89" y="143"/>
                    </a:lnTo>
                    <a:lnTo>
                      <a:pt x="83" y="149"/>
                    </a:lnTo>
                    <a:lnTo>
                      <a:pt x="83" y="150"/>
                    </a:lnTo>
                    <a:lnTo>
                      <a:pt x="74" y="175"/>
                    </a:lnTo>
                    <a:lnTo>
                      <a:pt x="64" y="196"/>
                    </a:lnTo>
                    <a:lnTo>
                      <a:pt x="46" y="207"/>
                    </a:lnTo>
                    <a:lnTo>
                      <a:pt x="39" y="209"/>
                    </a:lnTo>
                    <a:lnTo>
                      <a:pt x="36" y="209"/>
                    </a:lnTo>
                    <a:lnTo>
                      <a:pt x="31" y="210"/>
                    </a:lnTo>
                    <a:lnTo>
                      <a:pt x="23" y="215"/>
                    </a:lnTo>
                    <a:lnTo>
                      <a:pt x="21" y="215"/>
                    </a:lnTo>
                    <a:lnTo>
                      <a:pt x="20" y="219"/>
                    </a:lnTo>
                    <a:lnTo>
                      <a:pt x="20" y="222"/>
                    </a:lnTo>
                    <a:lnTo>
                      <a:pt x="16" y="230"/>
                    </a:lnTo>
                    <a:lnTo>
                      <a:pt x="10" y="238"/>
                    </a:lnTo>
                    <a:lnTo>
                      <a:pt x="0" y="242"/>
                    </a:lnTo>
                    <a:lnTo>
                      <a:pt x="5" y="248"/>
                    </a:lnTo>
                    <a:lnTo>
                      <a:pt x="13" y="248"/>
                    </a:lnTo>
                    <a:lnTo>
                      <a:pt x="34" y="242"/>
                    </a:lnTo>
                    <a:lnTo>
                      <a:pt x="53" y="242"/>
                    </a:lnTo>
                    <a:lnTo>
                      <a:pt x="68" y="238"/>
                    </a:lnTo>
                    <a:lnTo>
                      <a:pt x="71" y="238"/>
                    </a:lnTo>
                    <a:lnTo>
                      <a:pt x="91" y="233"/>
                    </a:lnTo>
                    <a:lnTo>
                      <a:pt x="123" y="233"/>
                    </a:lnTo>
                    <a:lnTo>
                      <a:pt x="130" y="235"/>
                    </a:lnTo>
                    <a:lnTo>
                      <a:pt x="136" y="235"/>
                    </a:lnTo>
                    <a:lnTo>
                      <a:pt x="143" y="236"/>
                    </a:lnTo>
                    <a:lnTo>
                      <a:pt x="148" y="236"/>
                    </a:lnTo>
                    <a:lnTo>
                      <a:pt x="149" y="238"/>
                    </a:lnTo>
                    <a:lnTo>
                      <a:pt x="155" y="239"/>
                    </a:lnTo>
                    <a:lnTo>
                      <a:pt x="161" y="243"/>
                    </a:lnTo>
                    <a:lnTo>
                      <a:pt x="171" y="255"/>
                    </a:lnTo>
                    <a:lnTo>
                      <a:pt x="175" y="259"/>
                    </a:lnTo>
                    <a:lnTo>
                      <a:pt x="184" y="274"/>
                    </a:lnTo>
                    <a:lnTo>
                      <a:pt x="215" y="304"/>
                    </a:lnTo>
                    <a:lnTo>
                      <a:pt x="243" y="317"/>
                    </a:lnTo>
                    <a:lnTo>
                      <a:pt x="246" y="318"/>
                    </a:lnTo>
                    <a:lnTo>
                      <a:pt x="257" y="324"/>
                    </a:lnTo>
                    <a:lnTo>
                      <a:pt x="273" y="328"/>
                    </a:lnTo>
                    <a:lnTo>
                      <a:pt x="293" y="344"/>
                    </a:lnTo>
                    <a:lnTo>
                      <a:pt x="304" y="349"/>
                    </a:lnTo>
                    <a:lnTo>
                      <a:pt x="307" y="350"/>
                    </a:lnTo>
                    <a:lnTo>
                      <a:pt x="330" y="373"/>
                    </a:lnTo>
                    <a:lnTo>
                      <a:pt x="334" y="376"/>
                    </a:lnTo>
                    <a:lnTo>
                      <a:pt x="337" y="380"/>
                    </a:lnTo>
                    <a:lnTo>
                      <a:pt x="353" y="396"/>
                    </a:lnTo>
                    <a:lnTo>
                      <a:pt x="363" y="402"/>
                    </a:lnTo>
                    <a:lnTo>
                      <a:pt x="389" y="423"/>
                    </a:lnTo>
                    <a:lnTo>
                      <a:pt x="414" y="450"/>
                    </a:lnTo>
                    <a:lnTo>
                      <a:pt x="416" y="455"/>
                    </a:lnTo>
                    <a:lnTo>
                      <a:pt x="425" y="466"/>
                    </a:lnTo>
                    <a:lnTo>
                      <a:pt x="429" y="475"/>
                    </a:lnTo>
                    <a:lnTo>
                      <a:pt x="429" y="482"/>
                    </a:lnTo>
                    <a:lnTo>
                      <a:pt x="442" y="489"/>
                    </a:lnTo>
                    <a:lnTo>
                      <a:pt x="450" y="491"/>
                    </a:lnTo>
                    <a:lnTo>
                      <a:pt x="455" y="491"/>
                    </a:lnTo>
                    <a:lnTo>
                      <a:pt x="474" y="483"/>
                    </a:lnTo>
                    <a:lnTo>
                      <a:pt x="493" y="481"/>
                    </a:lnTo>
                    <a:lnTo>
                      <a:pt x="500" y="479"/>
                    </a:lnTo>
                    <a:lnTo>
                      <a:pt x="503" y="479"/>
                    </a:lnTo>
                    <a:lnTo>
                      <a:pt x="507" y="481"/>
                    </a:lnTo>
                    <a:lnTo>
                      <a:pt x="516" y="481"/>
                    </a:lnTo>
                    <a:lnTo>
                      <a:pt x="527" y="478"/>
                    </a:lnTo>
                    <a:lnTo>
                      <a:pt x="530" y="478"/>
                    </a:lnTo>
                    <a:lnTo>
                      <a:pt x="534" y="476"/>
                    </a:lnTo>
                    <a:lnTo>
                      <a:pt x="538" y="475"/>
                    </a:lnTo>
                    <a:lnTo>
                      <a:pt x="582" y="456"/>
                    </a:lnTo>
                    <a:lnTo>
                      <a:pt x="586" y="456"/>
                    </a:lnTo>
                    <a:lnTo>
                      <a:pt x="589" y="455"/>
                    </a:lnTo>
                    <a:lnTo>
                      <a:pt x="590" y="455"/>
                    </a:lnTo>
                    <a:lnTo>
                      <a:pt x="593" y="453"/>
                    </a:lnTo>
                    <a:lnTo>
                      <a:pt x="597" y="453"/>
                    </a:lnTo>
                    <a:lnTo>
                      <a:pt x="608" y="452"/>
                    </a:lnTo>
                    <a:lnTo>
                      <a:pt x="613" y="449"/>
                    </a:lnTo>
                    <a:lnTo>
                      <a:pt x="621" y="447"/>
                    </a:lnTo>
                    <a:lnTo>
                      <a:pt x="622" y="446"/>
                    </a:lnTo>
                    <a:lnTo>
                      <a:pt x="623" y="446"/>
                    </a:lnTo>
                    <a:lnTo>
                      <a:pt x="629" y="445"/>
                    </a:lnTo>
                    <a:lnTo>
                      <a:pt x="631" y="443"/>
                    </a:lnTo>
                    <a:lnTo>
                      <a:pt x="641" y="437"/>
                    </a:lnTo>
                    <a:lnTo>
                      <a:pt x="642" y="436"/>
                    </a:lnTo>
                    <a:lnTo>
                      <a:pt x="649" y="422"/>
                    </a:lnTo>
                    <a:lnTo>
                      <a:pt x="649" y="418"/>
                    </a:lnTo>
                    <a:lnTo>
                      <a:pt x="651" y="410"/>
                    </a:lnTo>
                    <a:lnTo>
                      <a:pt x="651" y="403"/>
                    </a:lnTo>
                    <a:lnTo>
                      <a:pt x="652" y="397"/>
                    </a:lnTo>
                    <a:lnTo>
                      <a:pt x="652" y="389"/>
                    </a:lnTo>
                    <a:lnTo>
                      <a:pt x="662" y="346"/>
                    </a:lnTo>
                    <a:lnTo>
                      <a:pt x="662" y="344"/>
                    </a:lnTo>
                    <a:lnTo>
                      <a:pt x="668" y="331"/>
                    </a:lnTo>
                    <a:lnTo>
                      <a:pt x="669" y="327"/>
                    </a:lnTo>
                    <a:lnTo>
                      <a:pt x="680" y="313"/>
                    </a:lnTo>
                    <a:lnTo>
                      <a:pt x="693" y="301"/>
                    </a:lnTo>
                    <a:lnTo>
                      <a:pt x="711" y="289"/>
                    </a:lnTo>
                    <a:lnTo>
                      <a:pt x="734" y="279"/>
                    </a:lnTo>
                    <a:lnTo>
                      <a:pt x="737" y="279"/>
                    </a:lnTo>
                    <a:lnTo>
                      <a:pt x="754" y="277"/>
                    </a:lnTo>
                    <a:lnTo>
                      <a:pt x="764" y="277"/>
                    </a:lnTo>
                    <a:lnTo>
                      <a:pt x="786" y="271"/>
                    </a:lnTo>
                    <a:lnTo>
                      <a:pt x="786" y="266"/>
                    </a:lnTo>
                    <a:lnTo>
                      <a:pt x="791" y="259"/>
                    </a:lnTo>
                    <a:lnTo>
                      <a:pt x="799" y="256"/>
                    </a:lnTo>
                    <a:lnTo>
                      <a:pt x="809" y="255"/>
                    </a:lnTo>
                    <a:lnTo>
                      <a:pt x="822" y="249"/>
                    </a:lnTo>
                    <a:lnTo>
                      <a:pt x="835" y="239"/>
                    </a:lnTo>
                    <a:lnTo>
                      <a:pt x="839" y="235"/>
                    </a:lnTo>
                    <a:lnTo>
                      <a:pt x="840" y="232"/>
                    </a:lnTo>
                    <a:lnTo>
                      <a:pt x="830" y="217"/>
                    </a:lnTo>
                    <a:lnTo>
                      <a:pt x="823" y="213"/>
                    </a:lnTo>
                    <a:lnTo>
                      <a:pt x="823" y="212"/>
                    </a:lnTo>
                    <a:lnTo>
                      <a:pt x="807" y="202"/>
                    </a:lnTo>
                    <a:lnTo>
                      <a:pt x="803" y="199"/>
                    </a:lnTo>
                    <a:lnTo>
                      <a:pt x="800" y="193"/>
                    </a:lnTo>
                    <a:lnTo>
                      <a:pt x="800" y="192"/>
                    </a:lnTo>
                    <a:lnTo>
                      <a:pt x="799" y="182"/>
                    </a:lnTo>
                    <a:lnTo>
                      <a:pt x="790" y="165"/>
                    </a:lnTo>
                    <a:lnTo>
                      <a:pt x="789" y="165"/>
                    </a:lnTo>
                    <a:lnTo>
                      <a:pt x="783" y="157"/>
                    </a:lnTo>
                    <a:lnTo>
                      <a:pt x="781" y="157"/>
                    </a:lnTo>
                    <a:lnTo>
                      <a:pt x="781" y="159"/>
                    </a:lnTo>
                    <a:lnTo>
                      <a:pt x="787" y="169"/>
                    </a:lnTo>
                    <a:lnTo>
                      <a:pt x="790" y="172"/>
                    </a:lnTo>
                    <a:lnTo>
                      <a:pt x="791" y="175"/>
                    </a:lnTo>
                    <a:lnTo>
                      <a:pt x="789" y="175"/>
                    </a:lnTo>
                    <a:lnTo>
                      <a:pt x="787" y="173"/>
                    </a:lnTo>
                    <a:lnTo>
                      <a:pt x="784" y="172"/>
                    </a:lnTo>
                    <a:lnTo>
                      <a:pt x="783" y="170"/>
                    </a:lnTo>
                    <a:lnTo>
                      <a:pt x="783" y="169"/>
                    </a:lnTo>
                    <a:lnTo>
                      <a:pt x="781" y="166"/>
                    </a:lnTo>
                    <a:lnTo>
                      <a:pt x="778" y="155"/>
                    </a:lnTo>
                    <a:lnTo>
                      <a:pt x="776" y="140"/>
                    </a:lnTo>
                    <a:lnTo>
                      <a:pt x="767" y="130"/>
                    </a:lnTo>
                    <a:lnTo>
                      <a:pt x="766" y="130"/>
                    </a:lnTo>
                    <a:lnTo>
                      <a:pt x="747" y="1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3" name="Freeform 156">
                <a:extLst>
                  <a:ext uri="{FF2B5EF4-FFF2-40B4-BE49-F238E27FC236}">
                    <a16:creationId xmlns:a16="http://schemas.microsoft.com/office/drawing/2014/main" id="{A522B278-A041-4F8C-9AB1-6BA9C7C9E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3" y="929"/>
                <a:ext cx="18" cy="10"/>
              </a:xfrm>
              <a:custGeom>
                <a:avLst/>
                <a:gdLst>
                  <a:gd name="T0" fmla="*/ 85 w 129"/>
                  <a:gd name="T1" fmla="*/ 3 h 69"/>
                  <a:gd name="T2" fmla="*/ 78 w 129"/>
                  <a:gd name="T3" fmla="*/ 10 h 69"/>
                  <a:gd name="T4" fmla="*/ 69 w 129"/>
                  <a:gd name="T5" fmla="*/ 15 h 69"/>
                  <a:gd name="T6" fmla="*/ 56 w 129"/>
                  <a:gd name="T7" fmla="*/ 18 h 69"/>
                  <a:gd name="T8" fmla="*/ 47 w 129"/>
                  <a:gd name="T9" fmla="*/ 18 h 69"/>
                  <a:gd name="T10" fmla="*/ 26 w 129"/>
                  <a:gd name="T11" fmla="*/ 22 h 69"/>
                  <a:gd name="T12" fmla="*/ 20 w 129"/>
                  <a:gd name="T13" fmla="*/ 32 h 69"/>
                  <a:gd name="T14" fmla="*/ 3 w 129"/>
                  <a:gd name="T15" fmla="*/ 45 h 69"/>
                  <a:gd name="T16" fmla="*/ 0 w 129"/>
                  <a:gd name="T17" fmla="*/ 62 h 69"/>
                  <a:gd name="T18" fmla="*/ 6 w 129"/>
                  <a:gd name="T19" fmla="*/ 66 h 69"/>
                  <a:gd name="T20" fmla="*/ 29 w 129"/>
                  <a:gd name="T21" fmla="*/ 69 h 69"/>
                  <a:gd name="T22" fmla="*/ 75 w 129"/>
                  <a:gd name="T23" fmla="*/ 56 h 69"/>
                  <a:gd name="T24" fmla="*/ 91 w 129"/>
                  <a:gd name="T25" fmla="*/ 42 h 69"/>
                  <a:gd name="T26" fmla="*/ 101 w 129"/>
                  <a:gd name="T27" fmla="*/ 26 h 69"/>
                  <a:gd name="T28" fmla="*/ 119 w 129"/>
                  <a:gd name="T29" fmla="*/ 20 h 69"/>
                  <a:gd name="T30" fmla="*/ 129 w 129"/>
                  <a:gd name="T31" fmla="*/ 9 h 69"/>
                  <a:gd name="T32" fmla="*/ 102 w 129"/>
                  <a:gd name="T33" fmla="*/ 0 h 69"/>
                  <a:gd name="T34" fmla="*/ 85 w 129"/>
                  <a:gd name="T35" fmla="*/ 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9" h="69">
                    <a:moveTo>
                      <a:pt x="85" y="3"/>
                    </a:moveTo>
                    <a:lnTo>
                      <a:pt x="78" y="10"/>
                    </a:lnTo>
                    <a:lnTo>
                      <a:pt x="69" y="15"/>
                    </a:lnTo>
                    <a:lnTo>
                      <a:pt x="56" y="18"/>
                    </a:lnTo>
                    <a:lnTo>
                      <a:pt x="47" y="18"/>
                    </a:lnTo>
                    <a:lnTo>
                      <a:pt x="26" y="22"/>
                    </a:lnTo>
                    <a:lnTo>
                      <a:pt x="20" y="32"/>
                    </a:lnTo>
                    <a:lnTo>
                      <a:pt x="3" y="45"/>
                    </a:lnTo>
                    <a:lnTo>
                      <a:pt x="0" y="62"/>
                    </a:lnTo>
                    <a:lnTo>
                      <a:pt x="6" y="66"/>
                    </a:lnTo>
                    <a:lnTo>
                      <a:pt x="29" y="69"/>
                    </a:lnTo>
                    <a:lnTo>
                      <a:pt x="75" y="56"/>
                    </a:lnTo>
                    <a:lnTo>
                      <a:pt x="91" y="42"/>
                    </a:lnTo>
                    <a:lnTo>
                      <a:pt x="101" y="26"/>
                    </a:lnTo>
                    <a:lnTo>
                      <a:pt x="119" y="20"/>
                    </a:lnTo>
                    <a:lnTo>
                      <a:pt x="129" y="9"/>
                    </a:lnTo>
                    <a:lnTo>
                      <a:pt x="102" y="0"/>
                    </a:lnTo>
                    <a:lnTo>
                      <a:pt x="85" y="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4" name="Freeform 157">
                <a:extLst>
                  <a:ext uri="{FF2B5EF4-FFF2-40B4-BE49-F238E27FC236}">
                    <a16:creationId xmlns:a16="http://schemas.microsoft.com/office/drawing/2014/main" id="{5BC2A47C-7FCB-4957-92B5-D862B6242C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1" y="1028"/>
                <a:ext cx="9" cy="15"/>
              </a:xfrm>
              <a:custGeom>
                <a:avLst/>
                <a:gdLst>
                  <a:gd name="T0" fmla="*/ 36 w 67"/>
                  <a:gd name="T1" fmla="*/ 0 h 103"/>
                  <a:gd name="T2" fmla="*/ 31 w 67"/>
                  <a:gd name="T3" fmla="*/ 3 h 103"/>
                  <a:gd name="T4" fmla="*/ 27 w 67"/>
                  <a:gd name="T5" fmla="*/ 24 h 103"/>
                  <a:gd name="T6" fmla="*/ 20 w 67"/>
                  <a:gd name="T7" fmla="*/ 35 h 103"/>
                  <a:gd name="T8" fmla="*/ 13 w 67"/>
                  <a:gd name="T9" fmla="*/ 37 h 103"/>
                  <a:gd name="T10" fmla="*/ 11 w 67"/>
                  <a:gd name="T11" fmla="*/ 50 h 103"/>
                  <a:gd name="T12" fmla="*/ 24 w 67"/>
                  <a:gd name="T13" fmla="*/ 62 h 103"/>
                  <a:gd name="T14" fmla="*/ 26 w 67"/>
                  <a:gd name="T15" fmla="*/ 70 h 103"/>
                  <a:gd name="T16" fmla="*/ 0 w 67"/>
                  <a:gd name="T17" fmla="*/ 86 h 103"/>
                  <a:gd name="T18" fmla="*/ 7 w 67"/>
                  <a:gd name="T19" fmla="*/ 102 h 103"/>
                  <a:gd name="T20" fmla="*/ 15 w 67"/>
                  <a:gd name="T21" fmla="*/ 103 h 103"/>
                  <a:gd name="T22" fmla="*/ 23 w 67"/>
                  <a:gd name="T23" fmla="*/ 97 h 103"/>
                  <a:gd name="T24" fmla="*/ 28 w 67"/>
                  <a:gd name="T25" fmla="*/ 77 h 103"/>
                  <a:gd name="T26" fmla="*/ 40 w 67"/>
                  <a:gd name="T27" fmla="*/ 67 h 103"/>
                  <a:gd name="T28" fmla="*/ 59 w 67"/>
                  <a:gd name="T29" fmla="*/ 66 h 103"/>
                  <a:gd name="T30" fmla="*/ 64 w 67"/>
                  <a:gd name="T31" fmla="*/ 60 h 103"/>
                  <a:gd name="T32" fmla="*/ 67 w 67"/>
                  <a:gd name="T33" fmla="*/ 35 h 103"/>
                  <a:gd name="T34" fmla="*/ 54 w 67"/>
                  <a:gd name="T35" fmla="*/ 14 h 103"/>
                  <a:gd name="T36" fmla="*/ 36 w 67"/>
                  <a:gd name="T37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7" h="103">
                    <a:moveTo>
                      <a:pt x="36" y="0"/>
                    </a:moveTo>
                    <a:lnTo>
                      <a:pt x="31" y="3"/>
                    </a:lnTo>
                    <a:lnTo>
                      <a:pt x="27" y="24"/>
                    </a:lnTo>
                    <a:lnTo>
                      <a:pt x="20" y="35"/>
                    </a:lnTo>
                    <a:lnTo>
                      <a:pt x="13" y="37"/>
                    </a:lnTo>
                    <a:lnTo>
                      <a:pt x="11" y="50"/>
                    </a:lnTo>
                    <a:lnTo>
                      <a:pt x="24" y="62"/>
                    </a:lnTo>
                    <a:lnTo>
                      <a:pt x="26" y="70"/>
                    </a:lnTo>
                    <a:lnTo>
                      <a:pt x="0" y="86"/>
                    </a:lnTo>
                    <a:lnTo>
                      <a:pt x="7" y="102"/>
                    </a:lnTo>
                    <a:lnTo>
                      <a:pt x="15" y="103"/>
                    </a:lnTo>
                    <a:lnTo>
                      <a:pt x="23" y="97"/>
                    </a:lnTo>
                    <a:lnTo>
                      <a:pt x="28" y="77"/>
                    </a:lnTo>
                    <a:lnTo>
                      <a:pt x="40" y="67"/>
                    </a:lnTo>
                    <a:lnTo>
                      <a:pt x="59" y="66"/>
                    </a:lnTo>
                    <a:lnTo>
                      <a:pt x="64" y="60"/>
                    </a:lnTo>
                    <a:lnTo>
                      <a:pt x="67" y="35"/>
                    </a:lnTo>
                    <a:lnTo>
                      <a:pt x="54" y="14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5" name="Freeform 158">
                <a:extLst>
                  <a:ext uri="{FF2B5EF4-FFF2-40B4-BE49-F238E27FC236}">
                    <a16:creationId xmlns:a16="http://schemas.microsoft.com/office/drawing/2014/main" id="{B843CB65-6E86-4F5C-B76A-B2D4B26308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" y="1004"/>
                <a:ext cx="43" cy="33"/>
              </a:xfrm>
              <a:custGeom>
                <a:avLst/>
                <a:gdLst>
                  <a:gd name="T0" fmla="*/ 293 w 298"/>
                  <a:gd name="T1" fmla="*/ 43 h 229"/>
                  <a:gd name="T2" fmla="*/ 298 w 298"/>
                  <a:gd name="T3" fmla="*/ 31 h 229"/>
                  <a:gd name="T4" fmla="*/ 292 w 298"/>
                  <a:gd name="T5" fmla="*/ 7 h 229"/>
                  <a:gd name="T6" fmla="*/ 282 w 298"/>
                  <a:gd name="T7" fmla="*/ 10 h 229"/>
                  <a:gd name="T8" fmla="*/ 275 w 298"/>
                  <a:gd name="T9" fmla="*/ 7 h 229"/>
                  <a:gd name="T10" fmla="*/ 270 w 298"/>
                  <a:gd name="T11" fmla="*/ 0 h 229"/>
                  <a:gd name="T12" fmla="*/ 262 w 298"/>
                  <a:gd name="T13" fmla="*/ 14 h 229"/>
                  <a:gd name="T14" fmla="*/ 256 w 298"/>
                  <a:gd name="T15" fmla="*/ 15 h 229"/>
                  <a:gd name="T16" fmla="*/ 246 w 298"/>
                  <a:gd name="T17" fmla="*/ 11 h 229"/>
                  <a:gd name="T18" fmla="*/ 246 w 298"/>
                  <a:gd name="T19" fmla="*/ 2 h 229"/>
                  <a:gd name="T20" fmla="*/ 237 w 298"/>
                  <a:gd name="T21" fmla="*/ 0 h 229"/>
                  <a:gd name="T22" fmla="*/ 220 w 298"/>
                  <a:gd name="T23" fmla="*/ 4 h 229"/>
                  <a:gd name="T24" fmla="*/ 221 w 298"/>
                  <a:gd name="T25" fmla="*/ 8 h 229"/>
                  <a:gd name="T26" fmla="*/ 233 w 298"/>
                  <a:gd name="T27" fmla="*/ 11 h 229"/>
                  <a:gd name="T28" fmla="*/ 230 w 298"/>
                  <a:gd name="T29" fmla="*/ 37 h 229"/>
                  <a:gd name="T30" fmla="*/ 226 w 298"/>
                  <a:gd name="T31" fmla="*/ 40 h 229"/>
                  <a:gd name="T32" fmla="*/ 224 w 298"/>
                  <a:gd name="T33" fmla="*/ 41 h 229"/>
                  <a:gd name="T34" fmla="*/ 213 w 298"/>
                  <a:gd name="T35" fmla="*/ 31 h 229"/>
                  <a:gd name="T36" fmla="*/ 184 w 298"/>
                  <a:gd name="T37" fmla="*/ 26 h 229"/>
                  <a:gd name="T38" fmla="*/ 176 w 298"/>
                  <a:gd name="T39" fmla="*/ 30 h 229"/>
                  <a:gd name="T40" fmla="*/ 161 w 298"/>
                  <a:gd name="T41" fmla="*/ 47 h 229"/>
                  <a:gd name="T42" fmla="*/ 151 w 298"/>
                  <a:gd name="T43" fmla="*/ 69 h 229"/>
                  <a:gd name="T44" fmla="*/ 125 w 298"/>
                  <a:gd name="T45" fmla="*/ 79 h 229"/>
                  <a:gd name="T46" fmla="*/ 118 w 298"/>
                  <a:gd name="T47" fmla="*/ 85 h 229"/>
                  <a:gd name="T48" fmla="*/ 119 w 298"/>
                  <a:gd name="T49" fmla="*/ 93 h 229"/>
                  <a:gd name="T50" fmla="*/ 108 w 298"/>
                  <a:gd name="T51" fmla="*/ 103 h 229"/>
                  <a:gd name="T52" fmla="*/ 83 w 298"/>
                  <a:gd name="T53" fmla="*/ 102 h 229"/>
                  <a:gd name="T54" fmla="*/ 71 w 298"/>
                  <a:gd name="T55" fmla="*/ 110 h 229"/>
                  <a:gd name="T56" fmla="*/ 56 w 298"/>
                  <a:gd name="T57" fmla="*/ 108 h 229"/>
                  <a:gd name="T58" fmla="*/ 42 w 298"/>
                  <a:gd name="T59" fmla="*/ 116 h 229"/>
                  <a:gd name="T60" fmla="*/ 45 w 298"/>
                  <a:gd name="T61" fmla="*/ 135 h 229"/>
                  <a:gd name="T62" fmla="*/ 43 w 298"/>
                  <a:gd name="T63" fmla="*/ 151 h 229"/>
                  <a:gd name="T64" fmla="*/ 35 w 298"/>
                  <a:gd name="T65" fmla="*/ 168 h 229"/>
                  <a:gd name="T66" fmla="*/ 27 w 298"/>
                  <a:gd name="T67" fmla="*/ 174 h 229"/>
                  <a:gd name="T68" fmla="*/ 7 w 298"/>
                  <a:gd name="T69" fmla="*/ 167 h 229"/>
                  <a:gd name="T70" fmla="*/ 1 w 298"/>
                  <a:gd name="T71" fmla="*/ 167 h 229"/>
                  <a:gd name="T72" fmla="*/ 0 w 298"/>
                  <a:gd name="T73" fmla="*/ 182 h 229"/>
                  <a:gd name="T74" fmla="*/ 16 w 298"/>
                  <a:gd name="T75" fmla="*/ 198 h 229"/>
                  <a:gd name="T76" fmla="*/ 26 w 298"/>
                  <a:gd name="T77" fmla="*/ 198 h 229"/>
                  <a:gd name="T78" fmla="*/ 42 w 298"/>
                  <a:gd name="T79" fmla="*/ 195 h 229"/>
                  <a:gd name="T80" fmla="*/ 46 w 298"/>
                  <a:gd name="T81" fmla="*/ 195 h 229"/>
                  <a:gd name="T82" fmla="*/ 92 w 298"/>
                  <a:gd name="T83" fmla="*/ 217 h 229"/>
                  <a:gd name="T84" fmla="*/ 119 w 298"/>
                  <a:gd name="T85" fmla="*/ 217 h 229"/>
                  <a:gd name="T86" fmla="*/ 138 w 298"/>
                  <a:gd name="T87" fmla="*/ 220 h 229"/>
                  <a:gd name="T88" fmla="*/ 151 w 298"/>
                  <a:gd name="T89" fmla="*/ 206 h 229"/>
                  <a:gd name="T90" fmla="*/ 173 w 298"/>
                  <a:gd name="T91" fmla="*/ 214 h 229"/>
                  <a:gd name="T92" fmla="*/ 182 w 298"/>
                  <a:gd name="T93" fmla="*/ 218 h 229"/>
                  <a:gd name="T94" fmla="*/ 214 w 298"/>
                  <a:gd name="T95" fmla="*/ 206 h 229"/>
                  <a:gd name="T96" fmla="*/ 223 w 298"/>
                  <a:gd name="T97" fmla="*/ 210 h 229"/>
                  <a:gd name="T98" fmla="*/ 218 w 298"/>
                  <a:gd name="T99" fmla="*/ 221 h 229"/>
                  <a:gd name="T100" fmla="*/ 224 w 298"/>
                  <a:gd name="T101" fmla="*/ 229 h 229"/>
                  <a:gd name="T102" fmla="*/ 236 w 298"/>
                  <a:gd name="T103" fmla="*/ 217 h 229"/>
                  <a:gd name="T104" fmla="*/ 236 w 298"/>
                  <a:gd name="T105" fmla="*/ 203 h 229"/>
                  <a:gd name="T106" fmla="*/ 230 w 298"/>
                  <a:gd name="T107" fmla="*/ 184 h 229"/>
                  <a:gd name="T108" fmla="*/ 236 w 298"/>
                  <a:gd name="T109" fmla="*/ 136 h 229"/>
                  <a:gd name="T110" fmla="*/ 241 w 298"/>
                  <a:gd name="T111" fmla="*/ 118 h 229"/>
                  <a:gd name="T112" fmla="*/ 239 w 298"/>
                  <a:gd name="T113" fmla="*/ 100 h 229"/>
                  <a:gd name="T114" fmla="*/ 252 w 298"/>
                  <a:gd name="T115" fmla="*/ 86 h 229"/>
                  <a:gd name="T116" fmla="*/ 276 w 298"/>
                  <a:gd name="T117" fmla="*/ 74 h 229"/>
                  <a:gd name="T118" fmla="*/ 280 w 298"/>
                  <a:gd name="T119" fmla="*/ 56 h 229"/>
                  <a:gd name="T120" fmla="*/ 293 w 298"/>
                  <a:gd name="T121" fmla="*/ 43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8" h="229">
                    <a:moveTo>
                      <a:pt x="293" y="43"/>
                    </a:moveTo>
                    <a:lnTo>
                      <a:pt x="298" y="31"/>
                    </a:lnTo>
                    <a:lnTo>
                      <a:pt x="292" y="7"/>
                    </a:lnTo>
                    <a:lnTo>
                      <a:pt x="282" y="10"/>
                    </a:lnTo>
                    <a:lnTo>
                      <a:pt x="275" y="7"/>
                    </a:lnTo>
                    <a:lnTo>
                      <a:pt x="270" y="0"/>
                    </a:lnTo>
                    <a:lnTo>
                      <a:pt x="262" y="14"/>
                    </a:lnTo>
                    <a:lnTo>
                      <a:pt x="256" y="15"/>
                    </a:lnTo>
                    <a:lnTo>
                      <a:pt x="246" y="11"/>
                    </a:lnTo>
                    <a:lnTo>
                      <a:pt x="246" y="2"/>
                    </a:lnTo>
                    <a:lnTo>
                      <a:pt x="237" y="0"/>
                    </a:lnTo>
                    <a:lnTo>
                      <a:pt x="220" y="4"/>
                    </a:lnTo>
                    <a:lnTo>
                      <a:pt x="221" y="8"/>
                    </a:lnTo>
                    <a:lnTo>
                      <a:pt x="233" y="11"/>
                    </a:lnTo>
                    <a:lnTo>
                      <a:pt x="230" y="37"/>
                    </a:lnTo>
                    <a:lnTo>
                      <a:pt x="226" y="40"/>
                    </a:lnTo>
                    <a:lnTo>
                      <a:pt x="224" y="41"/>
                    </a:lnTo>
                    <a:lnTo>
                      <a:pt x="213" y="31"/>
                    </a:lnTo>
                    <a:lnTo>
                      <a:pt x="184" y="26"/>
                    </a:lnTo>
                    <a:lnTo>
                      <a:pt x="176" y="30"/>
                    </a:lnTo>
                    <a:lnTo>
                      <a:pt x="161" y="47"/>
                    </a:lnTo>
                    <a:lnTo>
                      <a:pt x="151" y="69"/>
                    </a:lnTo>
                    <a:lnTo>
                      <a:pt x="125" y="79"/>
                    </a:lnTo>
                    <a:lnTo>
                      <a:pt x="118" y="85"/>
                    </a:lnTo>
                    <a:lnTo>
                      <a:pt x="119" y="93"/>
                    </a:lnTo>
                    <a:lnTo>
                      <a:pt x="108" y="103"/>
                    </a:lnTo>
                    <a:lnTo>
                      <a:pt x="83" y="102"/>
                    </a:lnTo>
                    <a:lnTo>
                      <a:pt x="71" y="110"/>
                    </a:lnTo>
                    <a:lnTo>
                      <a:pt x="56" y="108"/>
                    </a:lnTo>
                    <a:lnTo>
                      <a:pt x="42" y="116"/>
                    </a:lnTo>
                    <a:lnTo>
                      <a:pt x="45" y="135"/>
                    </a:lnTo>
                    <a:lnTo>
                      <a:pt x="43" y="151"/>
                    </a:lnTo>
                    <a:lnTo>
                      <a:pt x="35" y="168"/>
                    </a:lnTo>
                    <a:lnTo>
                      <a:pt x="27" y="174"/>
                    </a:lnTo>
                    <a:lnTo>
                      <a:pt x="7" y="167"/>
                    </a:lnTo>
                    <a:lnTo>
                      <a:pt x="1" y="167"/>
                    </a:lnTo>
                    <a:lnTo>
                      <a:pt x="0" y="182"/>
                    </a:lnTo>
                    <a:lnTo>
                      <a:pt x="16" y="198"/>
                    </a:lnTo>
                    <a:lnTo>
                      <a:pt x="26" y="198"/>
                    </a:lnTo>
                    <a:lnTo>
                      <a:pt x="42" y="195"/>
                    </a:lnTo>
                    <a:lnTo>
                      <a:pt x="46" y="195"/>
                    </a:lnTo>
                    <a:lnTo>
                      <a:pt x="92" y="217"/>
                    </a:lnTo>
                    <a:lnTo>
                      <a:pt x="119" y="217"/>
                    </a:lnTo>
                    <a:lnTo>
                      <a:pt x="138" y="220"/>
                    </a:lnTo>
                    <a:lnTo>
                      <a:pt x="151" y="206"/>
                    </a:lnTo>
                    <a:lnTo>
                      <a:pt x="173" y="214"/>
                    </a:lnTo>
                    <a:lnTo>
                      <a:pt x="182" y="218"/>
                    </a:lnTo>
                    <a:lnTo>
                      <a:pt x="214" y="206"/>
                    </a:lnTo>
                    <a:lnTo>
                      <a:pt x="223" y="210"/>
                    </a:lnTo>
                    <a:lnTo>
                      <a:pt x="218" y="221"/>
                    </a:lnTo>
                    <a:lnTo>
                      <a:pt x="224" y="229"/>
                    </a:lnTo>
                    <a:lnTo>
                      <a:pt x="236" y="217"/>
                    </a:lnTo>
                    <a:lnTo>
                      <a:pt x="236" y="203"/>
                    </a:lnTo>
                    <a:lnTo>
                      <a:pt x="230" y="184"/>
                    </a:lnTo>
                    <a:lnTo>
                      <a:pt x="236" y="136"/>
                    </a:lnTo>
                    <a:lnTo>
                      <a:pt x="241" y="118"/>
                    </a:lnTo>
                    <a:lnTo>
                      <a:pt x="239" y="100"/>
                    </a:lnTo>
                    <a:lnTo>
                      <a:pt x="252" y="86"/>
                    </a:lnTo>
                    <a:lnTo>
                      <a:pt x="276" y="74"/>
                    </a:lnTo>
                    <a:lnTo>
                      <a:pt x="280" y="56"/>
                    </a:lnTo>
                    <a:lnTo>
                      <a:pt x="293" y="4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6" name="Freeform 159">
                <a:extLst>
                  <a:ext uri="{FF2B5EF4-FFF2-40B4-BE49-F238E27FC236}">
                    <a16:creationId xmlns:a16="http://schemas.microsoft.com/office/drawing/2014/main" id="{47C33301-B09D-4E26-AF05-BBE44BFD17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" y="1099"/>
                <a:ext cx="55" cy="36"/>
              </a:xfrm>
              <a:custGeom>
                <a:avLst/>
                <a:gdLst>
                  <a:gd name="T0" fmla="*/ 147 w 386"/>
                  <a:gd name="T1" fmla="*/ 13 h 256"/>
                  <a:gd name="T2" fmla="*/ 88 w 386"/>
                  <a:gd name="T3" fmla="*/ 34 h 256"/>
                  <a:gd name="T4" fmla="*/ 51 w 386"/>
                  <a:gd name="T5" fmla="*/ 6 h 256"/>
                  <a:gd name="T6" fmla="*/ 23 w 386"/>
                  <a:gd name="T7" fmla="*/ 0 h 256"/>
                  <a:gd name="T8" fmla="*/ 3 w 386"/>
                  <a:gd name="T9" fmla="*/ 16 h 256"/>
                  <a:gd name="T10" fmla="*/ 8 w 386"/>
                  <a:gd name="T11" fmla="*/ 41 h 256"/>
                  <a:gd name="T12" fmla="*/ 31 w 386"/>
                  <a:gd name="T13" fmla="*/ 76 h 256"/>
                  <a:gd name="T14" fmla="*/ 46 w 386"/>
                  <a:gd name="T15" fmla="*/ 134 h 256"/>
                  <a:gd name="T16" fmla="*/ 29 w 386"/>
                  <a:gd name="T17" fmla="*/ 181 h 256"/>
                  <a:gd name="T18" fmla="*/ 32 w 386"/>
                  <a:gd name="T19" fmla="*/ 212 h 256"/>
                  <a:gd name="T20" fmla="*/ 65 w 386"/>
                  <a:gd name="T21" fmla="*/ 210 h 256"/>
                  <a:gd name="T22" fmla="*/ 78 w 386"/>
                  <a:gd name="T23" fmla="*/ 194 h 256"/>
                  <a:gd name="T24" fmla="*/ 98 w 386"/>
                  <a:gd name="T25" fmla="*/ 200 h 256"/>
                  <a:gd name="T26" fmla="*/ 98 w 386"/>
                  <a:gd name="T27" fmla="*/ 222 h 256"/>
                  <a:gd name="T28" fmla="*/ 114 w 386"/>
                  <a:gd name="T29" fmla="*/ 229 h 256"/>
                  <a:gd name="T30" fmla="*/ 139 w 386"/>
                  <a:gd name="T31" fmla="*/ 233 h 256"/>
                  <a:gd name="T32" fmla="*/ 131 w 386"/>
                  <a:gd name="T33" fmla="*/ 213 h 256"/>
                  <a:gd name="T34" fmla="*/ 143 w 386"/>
                  <a:gd name="T35" fmla="*/ 173 h 256"/>
                  <a:gd name="T36" fmla="*/ 188 w 386"/>
                  <a:gd name="T37" fmla="*/ 171 h 256"/>
                  <a:gd name="T38" fmla="*/ 225 w 386"/>
                  <a:gd name="T39" fmla="*/ 193 h 256"/>
                  <a:gd name="T40" fmla="*/ 232 w 386"/>
                  <a:gd name="T41" fmla="*/ 222 h 256"/>
                  <a:gd name="T42" fmla="*/ 243 w 386"/>
                  <a:gd name="T43" fmla="*/ 222 h 256"/>
                  <a:gd name="T44" fmla="*/ 263 w 386"/>
                  <a:gd name="T45" fmla="*/ 226 h 256"/>
                  <a:gd name="T46" fmla="*/ 291 w 386"/>
                  <a:gd name="T47" fmla="*/ 256 h 256"/>
                  <a:gd name="T48" fmla="*/ 330 w 386"/>
                  <a:gd name="T49" fmla="*/ 245 h 256"/>
                  <a:gd name="T50" fmla="*/ 356 w 386"/>
                  <a:gd name="T51" fmla="*/ 256 h 256"/>
                  <a:gd name="T52" fmla="*/ 360 w 386"/>
                  <a:gd name="T53" fmla="*/ 202 h 256"/>
                  <a:gd name="T54" fmla="*/ 379 w 386"/>
                  <a:gd name="T55" fmla="*/ 166 h 256"/>
                  <a:gd name="T56" fmla="*/ 380 w 386"/>
                  <a:gd name="T57" fmla="*/ 143 h 256"/>
                  <a:gd name="T58" fmla="*/ 376 w 386"/>
                  <a:gd name="T59" fmla="*/ 117 h 256"/>
                  <a:gd name="T60" fmla="*/ 382 w 386"/>
                  <a:gd name="T61" fmla="*/ 91 h 256"/>
                  <a:gd name="T62" fmla="*/ 350 w 386"/>
                  <a:gd name="T63" fmla="*/ 71 h 256"/>
                  <a:gd name="T64" fmla="*/ 307 w 386"/>
                  <a:gd name="T65" fmla="*/ 75 h 256"/>
                  <a:gd name="T66" fmla="*/ 288 w 386"/>
                  <a:gd name="T67" fmla="*/ 68 h 256"/>
                  <a:gd name="T68" fmla="*/ 274 w 386"/>
                  <a:gd name="T69" fmla="*/ 32 h 256"/>
                  <a:gd name="T70" fmla="*/ 258 w 386"/>
                  <a:gd name="T71" fmla="*/ 28 h 256"/>
                  <a:gd name="T72" fmla="*/ 233 w 386"/>
                  <a:gd name="T73" fmla="*/ 35 h 256"/>
                  <a:gd name="T74" fmla="*/ 195 w 386"/>
                  <a:gd name="T75" fmla="*/ 2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86" h="256">
                    <a:moveTo>
                      <a:pt x="177" y="6"/>
                    </a:moveTo>
                    <a:lnTo>
                      <a:pt x="147" y="13"/>
                    </a:lnTo>
                    <a:lnTo>
                      <a:pt x="133" y="29"/>
                    </a:lnTo>
                    <a:lnTo>
                      <a:pt x="88" y="34"/>
                    </a:lnTo>
                    <a:lnTo>
                      <a:pt x="77" y="19"/>
                    </a:lnTo>
                    <a:lnTo>
                      <a:pt x="51" y="6"/>
                    </a:lnTo>
                    <a:lnTo>
                      <a:pt x="42" y="3"/>
                    </a:lnTo>
                    <a:lnTo>
                      <a:pt x="23" y="0"/>
                    </a:lnTo>
                    <a:lnTo>
                      <a:pt x="15" y="2"/>
                    </a:lnTo>
                    <a:lnTo>
                      <a:pt x="3" y="16"/>
                    </a:lnTo>
                    <a:lnTo>
                      <a:pt x="0" y="29"/>
                    </a:lnTo>
                    <a:lnTo>
                      <a:pt x="8" y="41"/>
                    </a:lnTo>
                    <a:lnTo>
                      <a:pt x="21" y="53"/>
                    </a:lnTo>
                    <a:lnTo>
                      <a:pt x="31" y="76"/>
                    </a:lnTo>
                    <a:lnTo>
                      <a:pt x="39" y="89"/>
                    </a:lnTo>
                    <a:lnTo>
                      <a:pt x="46" y="134"/>
                    </a:lnTo>
                    <a:lnTo>
                      <a:pt x="36" y="170"/>
                    </a:lnTo>
                    <a:lnTo>
                      <a:pt x="29" y="181"/>
                    </a:lnTo>
                    <a:lnTo>
                      <a:pt x="15" y="196"/>
                    </a:lnTo>
                    <a:lnTo>
                      <a:pt x="32" y="212"/>
                    </a:lnTo>
                    <a:lnTo>
                      <a:pt x="48" y="213"/>
                    </a:lnTo>
                    <a:lnTo>
                      <a:pt x="65" y="210"/>
                    </a:lnTo>
                    <a:lnTo>
                      <a:pt x="74" y="204"/>
                    </a:lnTo>
                    <a:lnTo>
                      <a:pt x="78" y="194"/>
                    </a:lnTo>
                    <a:lnTo>
                      <a:pt x="87" y="193"/>
                    </a:lnTo>
                    <a:lnTo>
                      <a:pt x="98" y="200"/>
                    </a:lnTo>
                    <a:lnTo>
                      <a:pt x="105" y="210"/>
                    </a:lnTo>
                    <a:lnTo>
                      <a:pt x="98" y="222"/>
                    </a:lnTo>
                    <a:lnTo>
                      <a:pt x="100" y="233"/>
                    </a:lnTo>
                    <a:lnTo>
                      <a:pt x="114" y="229"/>
                    </a:lnTo>
                    <a:lnTo>
                      <a:pt x="130" y="245"/>
                    </a:lnTo>
                    <a:lnTo>
                      <a:pt x="139" y="233"/>
                    </a:lnTo>
                    <a:lnTo>
                      <a:pt x="139" y="222"/>
                    </a:lnTo>
                    <a:lnTo>
                      <a:pt x="131" y="213"/>
                    </a:lnTo>
                    <a:lnTo>
                      <a:pt x="133" y="190"/>
                    </a:lnTo>
                    <a:lnTo>
                      <a:pt x="143" y="173"/>
                    </a:lnTo>
                    <a:lnTo>
                      <a:pt x="162" y="166"/>
                    </a:lnTo>
                    <a:lnTo>
                      <a:pt x="188" y="171"/>
                    </a:lnTo>
                    <a:lnTo>
                      <a:pt x="203" y="176"/>
                    </a:lnTo>
                    <a:lnTo>
                      <a:pt x="225" y="193"/>
                    </a:lnTo>
                    <a:lnTo>
                      <a:pt x="235" y="209"/>
                    </a:lnTo>
                    <a:lnTo>
                      <a:pt x="232" y="222"/>
                    </a:lnTo>
                    <a:lnTo>
                      <a:pt x="233" y="225"/>
                    </a:lnTo>
                    <a:lnTo>
                      <a:pt x="243" y="222"/>
                    </a:lnTo>
                    <a:lnTo>
                      <a:pt x="255" y="220"/>
                    </a:lnTo>
                    <a:lnTo>
                      <a:pt x="263" y="226"/>
                    </a:lnTo>
                    <a:lnTo>
                      <a:pt x="282" y="253"/>
                    </a:lnTo>
                    <a:lnTo>
                      <a:pt x="291" y="256"/>
                    </a:lnTo>
                    <a:lnTo>
                      <a:pt x="302" y="246"/>
                    </a:lnTo>
                    <a:lnTo>
                      <a:pt x="330" y="245"/>
                    </a:lnTo>
                    <a:lnTo>
                      <a:pt x="346" y="253"/>
                    </a:lnTo>
                    <a:lnTo>
                      <a:pt x="356" y="256"/>
                    </a:lnTo>
                    <a:lnTo>
                      <a:pt x="364" y="253"/>
                    </a:lnTo>
                    <a:lnTo>
                      <a:pt x="360" y="202"/>
                    </a:lnTo>
                    <a:lnTo>
                      <a:pt x="364" y="187"/>
                    </a:lnTo>
                    <a:lnTo>
                      <a:pt x="379" y="166"/>
                    </a:lnTo>
                    <a:lnTo>
                      <a:pt x="380" y="157"/>
                    </a:lnTo>
                    <a:lnTo>
                      <a:pt x="380" y="143"/>
                    </a:lnTo>
                    <a:lnTo>
                      <a:pt x="373" y="130"/>
                    </a:lnTo>
                    <a:lnTo>
                      <a:pt x="376" y="117"/>
                    </a:lnTo>
                    <a:lnTo>
                      <a:pt x="386" y="112"/>
                    </a:lnTo>
                    <a:lnTo>
                      <a:pt x="382" y="91"/>
                    </a:lnTo>
                    <a:lnTo>
                      <a:pt x="348" y="76"/>
                    </a:lnTo>
                    <a:lnTo>
                      <a:pt x="350" y="71"/>
                    </a:lnTo>
                    <a:lnTo>
                      <a:pt x="338" y="63"/>
                    </a:lnTo>
                    <a:lnTo>
                      <a:pt x="307" y="75"/>
                    </a:lnTo>
                    <a:lnTo>
                      <a:pt x="295" y="72"/>
                    </a:lnTo>
                    <a:lnTo>
                      <a:pt x="288" y="68"/>
                    </a:lnTo>
                    <a:lnTo>
                      <a:pt x="284" y="46"/>
                    </a:lnTo>
                    <a:lnTo>
                      <a:pt x="274" y="32"/>
                    </a:lnTo>
                    <a:lnTo>
                      <a:pt x="266" y="28"/>
                    </a:lnTo>
                    <a:lnTo>
                      <a:pt x="258" y="28"/>
                    </a:lnTo>
                    <a:lnTo>
                      <a:pt x="248" y="36"/>
                    </a:lnTo>
                    <a:lnTo>
                      <a:pt x="233" y="35"/>
                    </a:lnTo>
                    <a:lnTo>
                      <a:pt x="220" y="26"/>
                    </a:lnTo>
                    <a:lnTo>
                      <a:pt x="195" y="26"/>
                    </a:lnTo>
                    <a:lnTo>
                      <a:pt x="177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7" name="Freeform 160">
                <a:extLst>
                  <a:ext uri="{FF2B5EF4-FFF2-40B4-BE49-F238E27FC236}">
                    <a16:creationId xmlns:a16="http://schemas.microsoft.com/office/drawing/2014/main" id="{BFD39937-82D5-44EB-9AB7-0CCD103D1E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62"/>
                <a:ext cx="199" cy="75"/>
              </a:xfrm>
              <a:custGeom>
                <a:avLst/>
                <a:gdLst>
                  <a:gd name="T0" fmla="*/ 987 w 1390"/>
                  <a:gd name="T1" fmla="*/ 2 h 521"/>
                  <a:gd name="T2" fmla="*/ 963 w 1390"/>
                  <a:gd name="T3" fmla="*/ 103 h 521"/>
                  <a:gd name="T4" fmla="*/ 935 w 1390"/>
                  <a:gd name="T5" fmla="*/ 104 h 521"/>
                  <a:gd name="T6" fmla="*/ 895 w 1390"/>
                  <a:gd name="T7" fmla="*/ 117 h 521"/>
                  <a:gd name="T8" fmla="*/ 783 w 1390"/>
                  <a:gd name="T9" fmla="*/ 181 h 521"/>
                  <a:gd name="T10" fmla="*/ 728 w 1390"/>
                  <a:gd name="T11" fmla="*/ 180 h 521"/>
                  <a:gd name="T12" fmla="*/ 666 w 1390"/>
                  <a:gd name="T13" fmla="*/ 147 h 521"/>
                  <a:gd name="T14" fmla="*/ 662 w 1390"/>
                  <a:gd name="T15" fmla="*/ 179 h 521"/>
                  <a:gd name="T16" fmla="*/ 630 w 1390"/>
                  <a:gd name="T17" fmla="*/ 167 h 521"/>
                  <a:gd name="T18" fmla="*/ 594 w 1390"/>
                  <a:gd name="T19" fmla="*/ 148 h 521"/>
                  <a:gd name="T20" fmla="*/ 544 w 1390"/>
                  <a:gd name="T21" fmla="*/ 121 h 521"/>
                  <a:gd name="T22" fmla="*/ 473 w 1390"/>
                  <a:gd name="T23" fmla="*/ 85 h 521"/>
                  <a:gd name="T24" fmla="*/ 291 w 1390"/>
                  <a:gd name="T25" fmla="*/ 14 h 521"/>
                  <a:gd name="T26" fmla="*/ 241 w 1390"/>
                  <a:gd name="T27" fmla="*/ 11 h 521"/>
                  <a:gd name="T28" fmla="*/ 136 w 1390"/>
                  <a:gd name="T29" fmla="*/ 48 h 521"/>
                  <a:gd name="T30" fmla="*/ 64 w 1390"/>
                  <a:gd name="T31" fmla="*/ 71 h 521"/>
                  <a:gd name="T32" fmla="*/ 28 w 1390"/>
                  <a:gd name="T33" fmla="*/ 96 h 521"/>
                  <a:gd name="T34" fmla="*/ 23 w 1390"/>
                  <a:gd name="T35" fmla="*/ 153 h 521"/>
                  <a:gd name="T36" fmla="*/ 29 w 1390"/>
                  <a:gd name="T37" fmla="*/ 271 h 521"/>
                  <a:gd name="T38" fmla="*/ 11 w 1390"/>
                  <a:gd name="T39" fmla="*/ 282 h 521"/>
                  <a:gd name="T40" fmla="*/ 27 w 1390"/>
                  <a:gd name="T41" fmla="*/ 331 h 521"/>
                  <a:gd name="T42" fmla="*/ 85 w 1390"/>
                  <a:gd name="T43" fmla="*/ 384 h 521"/>
                  <a:gd name="T44" fmla="*/ 141 w 1390"/>
                  <a:gd name="T45" fmla="*/ 423 h 521"/>
                  <a:gd name="T46" fmla="*/ 272 w 1390"/>
                  <a:gd name="T47" fmla="*/ 304 h 521"/>
                  <a:gd name="T48" fmla="*/ 298 w 1390"/>
                  <a:gd name="T49" fmla="*/ 302 h 521"/>
                  <a:gd name="T50" fmla="*/ 339 w 1390"/>
                  <a:gd name="T51" fmla="*/ 297 h 521"/>
                  <a:gd name="T52" fmla="*/ 351 w 1390"/>
                  <a:gd name="T53" fmla="*/ 281 h 521"/>
                  <a:gd name="T54" fmla="*/ 445 w 1390"/>
                  <a:gd name="T55" fmla="*/ 299 h 521"/>
                  <a:gd name="T56" fmla="*/ 563 w 1390"/>
                  <a:gd name="T57" fmla="*/ 343 h 521"/>
                  <a:gd name="T58" fmla="*/ 639 w 1390"/>
                  <a:gd name="T59" fmla="*/ 361 h 521"/>
                  <a:gd name="T60" fmla="*/ 661 w 1390"/>
                  <a:gd name="T61" fmla="*/ 364 h 521"/>
                  <a:gd name="T62" fmla="*/ 688 w 1390"/>
                  <a:gd name="T63" fmla="*/ 487 h 521"/>
                  <a:gd name="T64" fmla="*/ 727 w 1390"/>
                  <a:gd name="T65" fmla="*/ 496 h 521"/>
                  <a:gd name="T66" fmla="*/ 794 w 1390"/>
                  <a:gd name="T67" fmla="*/ 496 h 521"/>
                  <a:gd name="T68" fmla="*/ 854 w 1390"/>
                  <a:gd name="T69" fmla="*/ 480 h 521"/>
                  <a:gd name="T70" fmla="*/ 881 w 1390"/>
                  <a:gd name="T71" fmla="*/ 510 h 521"/>
                  <a:gd name="T72" fmla="*/ 917 w 1390"/>
                  <a:gd name="T73" fmla="*/ 487 h 521"/>
                  <a:gd name="T74" fmla="*/ 960 w 1390"/>
                  <a:gd name="T75" fmla="*/ 474 h 521"/>
                  <a:gd name="T76" fmla="*/ 999 w 1390"/>
                  <a:gd name="T77" fmla="*/ 436 h 521"/>
                  <a:gd name="T78" fmla="*/ 1085 w 1390"/>
                  <a:gd name="T79" fmla="*/ 415 h 521"/>
                  <a:gd name="T80" fmla="*/ 1149 w 1390"/>
                  <a:gd name="T81" fmla="*/ 381 h 521"/>
                  <a:gd name="T82" fmla="*/ 1369 w 1390"/>
                  <a:gd name="T83" fmla="*/ 116 h 521"/>
                  <a:gd name="T84" fmla="*/ 1328 w 1390"/>
                  <a:gd name="T85" fmla="*/ 71 h 521"/>
                  <a:gd name="T86" fmla="*/ 1320 w 1390"/>
                  <a:gd name="T87" fmla="*/ 113 h 521"/>
                  <a:gd name="T88" fmla="*/ 1306 w 1390"/>
                  <a:gd name="T89" fmla="*/ 97 h 521"/>
                  <a:gd name="T90" fmla="*/ 1297 w 1390"/>
                  <a:gd name="T91" fmla="*/ 113 h 521"/>
                  <a:gd name="T92" fmla="*/ 1271 w 1390"/>
                  <a:gd name="T93" fmla="*/ 103 h 521"/>
                  <a:gd name="T94" fmla="*/ 1326 w 1390"/>
                  <a:gd name="T95" fmla="*/ 129 h 521"/>
                  <a:gd name="T96" fmla="*/ 1289 w 1390"/>
                  <a:gd name="T97" fmla="*/ 136 h 521"/>
                  <a:gd name="T98" fmla="*/ 1273 w 1390"/>
                  <a:gd name="T99" fmla="*/ 147 h 521"/>
                  <a:gd name="T100" fmla="*/ 1231 w 1390"/>
                  <a:gd name="T101" fmla="*/ 105 h 521"/>
                  <a:gd name="T102" fmla="*/ 1241 w 1390"/>
                  <a:gd name="T103" fmla="*/ 138 h 521"/>
                  <a:gd name="T104" fmla="*/ 1248 w 1390"/>
                  <a:gd name="T105" fmla="*/ 174 h 521"/>
                  <a:gd name="T106" fmla="*/ 1249 w 1390"/>
                  <a:gd name="T107" fmla="*/ 178 h 521"/>
                  <a:gd name="T108" fmla="*/ 1161 w 1390"/>
                  <a:gd name="T109" fmla="*/ 107 h 521"/>
                  <a:gd name="T110" fmla="*/ 1057 w 1390"/>
                  <a:gd name="T111" fmla="*/ 29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90" h="521">
                    <a:moveTo>
                      <a:pt x="1048" y="18"/>
                    </a:moveTo>
                    <a:lnTo>
                      <a:pt x="1034" y="9"/>
                    </a:lnTo>
                    <a:lnTo>
                      <a:pt x="1020" y="8"/>
                    </a:lnTo>
                    <a:lnTo>
                      <a:pt x="1004" y="1"/>
                    </a:lnTo>
                    <a:lnTo>
                      <a:pt x="1001" y="1"/>
                    </a:lnTo>
                    <a:lnTo>
                      <a:pt x="990" y="0"/>
                    </a:lnTo>
                    <a:lnTo>
                      <a:pt x="987" y="2"/>
                    </a:lnTo>
                    <a:lnTo>
                      <a:pt x="986" y="4"/>
                    </a:lnTo>
                    <a:lnTo>
                      <a:pt x="976" y="18"/>
                    </a:lnTo>
                    <a:lnTo>
                      <a:pt x="974" y="22"/>
                    </a:lnTo>
                    <a:lnTo>
                      <a:pt x="974" y="40"/>
                    </a:lnTo>
                    <a:lnTo>
                      <a:pt x="970" y="80"/>
                    </a:lnTo>
                    <a:lnTo>
                      <a:pt x="964" y="103"/>
                    </a:lnTo>
                    <a:lnTo>
                      <a:pt x="963" y="103"/>
                    </a:lnTo>
                    <a:lnTo>
                      <a:pt x="955" y="99"/>
                    </a:lnTo>
                    <a:lnTo>
                      <a:pt x="951" y="100"/>
                    </a:lnTo>
                    <a:lnTo>
                      <a:pt x="950" y="103"/>
                    </a:lnTo>
                    <a:lnTo>
                      <a:pt x="949" y="103"/>
                    </a:lnTo>
                    <a:lnTo>
                      <a:pt x="946" y="102"/>
                    </a:lnTo>
                    <a:lnTo>
                      <a:pt x="943" y="103"/>
                    </a:lnTo>
                    <a:lnTo>
                      <a:pt x="935" y="104"/>
                    </a:lnTo>
                    <a:lnTo>
                      <a:pt x="919" y="110"/>
                    </a:lnTo>
                    <a:lnTo>
                      <a:pt x="915" y="112"/>
                    </a:lnTo>
                    <a:lnTo>
                      <a:pt x="907" y="113"/>
                    </a:lnTo>
                    <a:lnTo>
                      <a:pt x="902" y="115"/>
                    </a:lnTo>
                    <a:lnTo>
                      <a:pt x="899" y="115"/>
                    </a:lnTo>
                    <a:lnTo>
                      <a:pt x="898" y="116"/>
                    </a:lnTo>
                    <a:lnTo>
                      <a:pt x="895" y="117"/>
                    </a:lnTo>
                    <a:lnTo>
                      <a:pt x="882" y="125"/>
                    </a:lnTo>
                    <a:lnTo>
                      <a:pt x="835" y="163"/>
                    </a:lnTo>
                    <a:lnTo>
                      <a:pt x="830" y="166"/>
                    </a:lnTo>
                    <a:lnTo>
                      <a:pt x="822" y="178"/>
                    </a:lnTo>
                    <a:lnTo>
                      <a:pt x="807" y="179"/>
                    </a:lnTo>
                    <a:lnTo>
                      <a:pt x="797" y="181"/>
                    </a:lnTo>
                    <a:lnTo>
                      <a:pt x="783" y="181"/>
                    </a:lnTo>
                    <a:lnTo>
                      <a:pt x="768" y="181"/>
                    </a:lnTo>
                    <a:lnTo>
                      <a:pt x="747" y="173"/>
                    </a:lnTo>
                    <a:lnTo>
                      <a:pt x="745" y="172"/>
                    </a:lnTo>
                    <a:lnTo>
                      <a:pt x="744" y="172"/>
                    </a:lnTo>
                    <a:lnTo>
                      <a:pt x="740" y="188"/>
                    </a:lnTo>
                    <a:lnTo>
                      <a:pt x="740" y="191"/>
                    </a:lnTo>
                    <a:lnTo>
                      <a:pt x="728" y="180"/>
                    </a:lnTo>
                    <a:lnTo>
                      <a:pt x="726" y="189"/>
                    </a:lnTo>
                    <a:lnTo>
                      <a:pt x="726" y="191"/>
                    </a:lnTo>
                    <a:lnTo>
                      <a:pt x="714" y="179"/>
                    </a:lnTo>
                    <a:lnTo>
                      <a:pt x="701" y="160"/>
                    </a:lnTo>
                    <a:lnTo>
                      <a:pt x="684" y="148"/>
                    </a:lnTo>
                    <a:lnTo>
                      <a:pt x="683" y="147"/>
                    </a:lnTo>
                    <a:lnTo>
                      <a:pt x="666" y="147"/>
                    </a:lnTo>
                    <a:lnTo>
                      <a:pt x="665" y="151"/>
                    </a:lnTo>
                    <a:lnTo>
                      <a:pt x="666" y="158"/>
                    </a:lnTo>
                    <a:lnTo>
                      <a:pt x="666" y="162"/>
                    </a:lnTo>
                    <a:lnTo>
                      <a:pt x="668" y="169"/>
                    </a:lnTo>
                    <a:lnTo>
                      <a:pt x="668" y="181"/>
                    </a:lnTo>
                    <a:lnTo>
                      <a:pt x="664" y="181"/>
                    </a:lnTo>
                    <a:lnTo>
                      <a:pt x="662" y="179"/>
                    </a:lnTo>
                    <a:lnTo>
                      <a:pt x="654" y="176"/>
                    </a:lnTo>
                    <a:lnTo>
                      <a:pt x="654" y="180"/>
                    </a:lnTo>
                    <a:lnTo>
                      <a:pt x="652" y="181"/>
                    </a:lnTo>
                    <a:lnTo>
                      <a:pt x="650" y="181"/>
                    </a:lnTo>
                    <a:lnTo>
                      <a:pt x="634" y="173"/>
                    </a:lnTo>
                    <a:lnTo>
                      <a:pt x="631" y="172"/>
                    </a:lnTo>
                    <a:lnTo>
                      <a:pt x="630" y="167"/>
                    </a:lnTo>
                    <a:lnTo>
                      <a:pt x="632" y="163"/>
                    </a:lnTo>
                    <a:lnTo>
                      <a:pt x="633" y="155"/>
                    </a:lnTo>
                    <a:lnTo>
                      <a:pt x="626" y="151"/>
                    </a:lnTo>
                    <a:lnTo>
                      <a:pt x="608" y="148"/>
                    </a:lnTo>
                    <a:lnTo>
                      <a:pt x="602" y="149"/>
                    </a:lnTo>
                    <a:lnTo>
                      <a:pt x="597" y="149"/>
                    </a:lnTo>
                    <a:lnTo>
                      <a:pt x="594" y="148"/>
                    </a:lnTo>
                    <a:lnTo>
                      <a:pt x="593" y="148"/>
                    </a:lnTo>
                    <a:lnTo>
                      <a:pt x="588" y="149"/>
                    </a:lnTo>
                    <a:lnTo>
                      <a:pt x="583" y="149"/>
                    </a:lnTo>
                    <a:lnTo>
                      <a:pt x="579" y="148"/>
                    </a:lnTo>
                    <a:lnTo>
                      <a:pt x="564" y="138"/>
                    </a:lnTo>
                    <a:lnTo>
                      <a:pt x="559" y="131"/>
                    </a:lnTo>
                    <a:lnTo>
                      <a:pt x="544" y="121"/>
                    </a:lnTo>
                    <a:lnTo>
                      <a:pt x="542" y="120"/>
                    </a:lnTo>
                    <a:lnTo>
                      <a:pt x="521" y="96"/>
                    </a:lnTo>
                    <a:lnTo>
                      <a:pt x="518" y="94"/>
                    </a:lnTo>
                    <a:lnTo>
                      <a:pt x="503" y="91"/>
                    </a:lnTo>
                    <a:lnTo>
                      <a:pt x="500" y="90"/>
                    </a:lnTo>
                    <a:lnTo>
                      <a:pt x="481" y="87"/>
                    </a:lnTo>
                    <a:lnTo>
                      <a:pt x="473" y="85"/>
                    </a:lnTo>
                    <a:lnTo>
                      <a:pt x="425" y="76"/>
                    </a:lnTo>
                    <a:lnTo>
                      <a:pt x="394" y="62"/>
                    </a:lnTo>
                    <a:lnTo>
                      <a:pt x="358" y="54"/>
                    </a:lnTo>
                    <a:lnTo>
                      <a:pt x="342" y="36"/>
                    </a:lnTo>
                    <a:lnTo>
                      <a:pt x="328" y="28"/>
                    </a:lnTo>
                    <a:lnTo>
                      <a:pt x="312" y="23"/>
                    </a:lnTo>
                    <a:lnTo>
                      <a:pt x="291" y="14"/>
                    </a:lnTo>
                    <a:lnTo>
                      <a:pt x="288" y="13"/>
                    </a:lnTo>
                    <a:lnTo>
                      <a:pt x="277" y="7"/>
                    </a:lnTo>
                    <a:lnTo>
                      <a:pt x="257" y="4"/>
                    </a:lnTo>
                    <a:lnTo>
                      <a:pt x="254" y="4"/>
                    </a:lnTo>
                    <a:lnTo>
                      <a:pt x="248" y="5"/>
                    </a:lnTo>
                    <a:lnTo>
                      <a:pt x="247" y="7"/>
                    </a:lnTo>
                    <a:lnTo>
                      <a:pt x="241" y="11"/>
                    </a:lnTo>
                    <a:lnTo>
                      <a:pt x="234" y="18"/>
                    </a:lnTo>
                    <a:lnTo>
                      <a:pt x="204" y="31"/>
                    </a:lnTo>
                    <a:lnTo>
                      <a:pt x="171" y="38"/>
                    </a:lnTo>
                    <a:lnTo>
                      <a:pt x="161" y="44"/>
                    </a:lnTo>
                    <a:lnTo>
                      <a:pt x="156" y="45"/>
                    </a:lnTo>
                    <a:lnTo>
                      <a:pt x="142" y="51"/>
                    </a:lnTo>
                    <a:lnTo>
                      <a:pt x="136" y="48"/>
                    </a:lnTo>
                    <a:lnTo>
                      <a:pt x="127" y="51"/>
                    </a:lnTo>
                    <a:lnTo>
                      <a:pt x="119" y="47"/>
                    </a:lnTo>
                    <a:lnTo>
                      <a:pt x="104" y="53"/>
                    </a:lnTo>
                    <a:lnTo>
                      <a:pt x="97" y="58"/>
                    </a:lnTo>
                    <a:lnTo>
                      <a:pt x="86" y="64"/>
                    </a:lnTo>
                    <a:lnTo>
                      <a:pt x="76" y="68"/>
                    </a:lnTo>
                    <a:lnTo>
                      <a:pt x="64" y="71"/>
                    </a:lnTo>
                    <a:lnTo>
                      <a:pt x="50" y="77"/>
                    </a:lnTo>
                    <a:lnTo>
                      <a:pt x="49" y="79"/>
                    </a:lnTo>
                    <a:lnTo>
                      <a:pt x="47" y="79"/>
                    </a:lnTo>
                    <a:lnTo>
                      <a:pt x="46" y="80"/>
                    </a:lnTo>
                    <a:lnTo>
                      <a:pt x="40" y="83"/>
                    </a:lnTo>
                    <a:lnTo>
                      <a:pt x="36" y="86"/>
                    </a:lnTo>
                    <a:lnTo>
                      <a:pt x="28" y="96"/>
                    </a:lnTo>
                    <a:lnTo>
                      <a:pt x="27" y="97"/>
                    </a:lnTo>
                    <a:lnTo>
                      <a:pt x="20" y="102"/>
                    </a:lnTo>
                    <a:lnTo>
                      <a:pt x="13" y="105"/>
                    </a:lnTo>
                    <a:lnTo>
                      <a:pt x="25" y="127"/>
                    </a:lnTo>
                    <a:lnTo>
                      <a:pt x="25" y="128"/>
                    </a:lnTo>
                    <a:lnTo>
                      <a:pt x="23" y="140"/>
                    </a:lnTo>
                    <a:lnTo>
                      <a:pt x="23" y="153"/>
                    </a:lnTo>
                    <a:lnTo>
                      <a:pt x="39" y="172"/>
                    </a:lnTo>
                    <a:lnTo>
                      <a:pt x="41" y="190"/>
                    </a:lnTo>
                    <a:lnTo>
                      <a:pt x="41" y="192"/>
                    </a:lnTo>
                    <a:lnTo>
                      <a:pt x="0" y="241"/>
                    </a:lnTo>
                    <a:lnTo>
                      <a:pt x="19" y="261"/>
                    </a:lnTo>
                    <a:lnTo>
                      <a:pt x="21" y="262"/>
                    </a:lnTo>
                    <a:lnTo>
                      <a:pt x="29" y="271"/>
                    </a:lnTo>
                    <a:lnTo>
                      <a:pt x="29" y="273"/>
                    </a:lnTo>
                    <a:lnTo>
                      <a:pt x="28" y="274"/>
                    </a:lnTo>
                    <a:lnTo>
                      <a:pt x="18" y="280"/>
                    </a:lnTo>
                    <a:lnTo>
                      <a:pt x="17" y="281"/>
                    </a:lnTo>
                    <a:lnTo>
                      <a:pt x="13" y="281"/>
                    </a:lnTo>
                    <a:lnTo>
                      <a:pt x="12" y="282"/>
                    </a:lnTo>
                    <a:lnTo>
                      <a:pt x="11" y="282"/>
                    </a:lnTo>
                    <a:lnTo>
                      <a:pt x="14" y="291"/>
                    </a:lnTo>
                    <a:lnTo>
                      <a:pt x="18" y="298"/>
                    </a:lnTo>
                    <a:lnTo>
                      <a:pt x="26" y="302"/>
                    </a:lnTo>
                    <a:lnTo>
                      <a:pt x="33" y="307"/>
                    </a:lnTo>
                    <a:lnTo>
                      <a:pt x="36" y="312"/>
                    </a:lnTo>
                    <a:lnTo>
                      <a:pt x="37" y="322"/>
                    </a:lnTo>
                    <a:lnTo>
                      <a:pt x="27" y="331"/>
                    </a:lnTo>
                    <a:lnTo>
                      <a:pt x="27" y="336"/>
                    </a:lnTo>
                    <a:lnTo>
                      <a:pt x="32" y="341"/>
                    </a:lnTo>
                    <a:lnTo>
                      <a:pt x="47" y="349"/>
                    </a:lnTo>
                    <a:lnTo>
                      <a:pt x="48" y="350"/>
                    </a:lnTo>
                    <a:lnTo>
                      <a:pt x="57" y="364"/>
                    </a:lnTo>
                    <a:lnTo>
                      <a:pt x="60" y="367"/>
                    </a:lnTo>
                    <a:lnTo>
                      <a:pt x="85" y="384"/>
                    </a:lnTo>
                    <a:lnTo>
                      <a:pt x="92" y="380"/>
                    </a:lnTo>
                    <a:lnTo>
                      <a:pt x="94" y="381"/>
                    </a:lnTo>
                    <a:lnTo>
                      <a:pt x="106" y="391"/>
                    </a:lnTo>
                    <a:lnTo>
                      <a:pt x="106" y="392"/>
                    </a:lnTo>
                    <a:lnTo>
                      <a:pt x="109" y="412"/>
                    </a:lnTo>
                    <a:lnTo>
                      <a:pt x="117" y="414"/>
                    </a:lnTo>
                    <a:lnTo>
                      <a:pt x="141" y="423"/>
                    </a:lnTo>
                    <a:lnTo>
                      <a:pt x="267" y="411"/>
                    </a:lnTo>
                    <a:lnTo>
                      <a:pt x="256" y="361"/>
                    </a:lnTo>
                    <a:lnTo>
                      <a:pt x="255" y="350"/>
                    </a:lnTo>
                    <a:lnTo>
                      <a:pt x="246" y="309"/>
                    </a:lnTo>
                    <a:lnTo>
                      <a:pt x="248" y="308"/>
                    </a:lnTo>
                    <a:lnTo>
                      <a:pt x="270" y="303"/>
                    </a:lnTo>
                    <a:lnTo>
                      <a:pt x="272" y="304"/>
                    </a:lnTo>
                    <a:lnTo>
                      <a:pt x="278" y="316"/>
                    </a:lnTo>
                    <a:lnTo>
                      <a:pt x="283" y="316"/>
                    </a:lnTo>
                    <a:lnTo>
                      <a:pt x="285" y="312"/>
                    </a:lnTo>
                    <a:lnTo>
                      <a:pt x="289" y="306"/>
                    </a:lnTo>
                    <a:lnTo>
                      <a:pt x="290" y="305"/>
                    </a:lnTo>
                    <a:lnTo>
                      <a:pt x="297" y="302"/>
                    </a:lnTo>
                    <a:lnTo>
                      <a:pt x="298" y="302"/>
                    </a:lnTo>
                    <a:lnTo>
                      <a:pt x="305" y="300"/>
                    </a:lnTo>
                    <a:lnTo>
                      <a:pt x="312" y="294"/>
                    </a:lnTo>
                    <a:lnTo>
                      <a:pt x="318" y="287"/>
                    </a:lnTo>
                    <a:lnTo>
                      <a:pt x="319" y="286"/>
                    </a:lnTo>
                    <a:lnTo>
                      <a:pt x="324" y="286"/>
                    </a:lnTo>
                    <a:lnTo>
                      <a:pt x="330" y="288"/>
                    </a:lnTo>
                    <a:lnTo>
                      <a:pt x="339" y="297"/>
                    </a:lnTo>
                    <a:lnTo>
                      <a:pt x="339" y="298"/>
                    </a:lnTo>
                    <a:lnTo>
                      <a:pt x="345" y="304"/>
                    </a:lnTo>
                    <a:lnTo>
                      <a:pt x="352" y="305"/>
                    </a:lnTo>
                    <a:lnTo>
                      <a:pt x="355" y="301"/>
                    </a:lnTo>
                    <a:lnTo>
                      <a:pt x="358" y="295"/>
                    </a:lnTo>
                    <a:lnTo>
                      <a:pt x="355" y="287"/>
                    </a:lnTo>
                    <a:lnTo>
                      <a:pt x="351" y="281"/>
                    </a:lnTo>
                    <a:lnTo>
                      <a:pt x="351" y="280"/>
                    </a:lnTo>
                    <a:lnTo>
                      <a:pt x="359" y="271"/>
                    </a:lnTo>
                    <a:lnTo>
                      <a:pt x="359" y="270"/>
                    </a:lnTo>
                    <a:lnTo>
                      <a:pt x="368" y="264"/>
                    </a:lnTo>
                    <a:lnTo>
                      <a:pt x="370" y="264"/>
                    </a:lnTo>
                    <a:lnTo>
                      <a:pt x="435" y="297"/>
                    </a:lnTo>
                    <a:lnTo>
                      <a:pt x="445" y="299"/>
                    </a:lnTo>
                    <a:lnTo>
                      <a:pt x="476" y="298"/>
                    </a:lnTo>
                    <a:lnTo>
                      <a:pt x="513" y="321"/>
                    </a:lnTo>
                    <a:lnTo>
                      <a:pt x="522" y="321"/>
                    </a:lnTo>
                    <a:lnTo>
                      <a:pt x="526" y="322"/>
                    </a:lnTo>
                    <a:lnTo>
                      <a:pt x="527" y="323"/>
                    </a:lnTo>
                    <a:lnTo>
                      <a:pt x="534" y="334"/>
                    </a:lnTo>
                    <a:lnTo>
                      <a:pt x="563" y="343"/>
                    </a:lnTo>
                    <a:lnTo>
                      <a:pt x="565" y="343"/>
                    </a:lnTo>
                    <a:lnTo>
                      <a:pt x="574" y="342"/>
                    </a:lnTo>
                    <a:lnTo>
                      <a:pt x="581" y="340"/>
                    </a:lnTo>
                    <a:lnTo>
                      <a:pt x="582" y="340"/>
                    </a:lnTo>
                    <a:lnTo>
                      <a:pt x="625" y="350"/>
                    </a:lnTo>
                    <a:lnTo>
                      <a:pt x="626" y="350"/>
                    </a:lnTo>
                    <a:lnTo>
                      <a:pt x="639" y="361"/>
                    </a:lnTo>
                    <a:lnTo>
                      <a:pt x="640" y="361"/>
                    </a:lnTo>
                    <a:lnTo>
                      <a:pt x="644" y="369"/>
                    </a:lnTo>
                    <a:lnTo>
                      <a:pt x="654" y="373"/>
                    </a:lnTo>
                    <a:lnTo>
                      <a:pt x="658" y="369"/>
                    </a:lnTo>
                    <a:lnTo>
                      <a:pt x="659" y="365"/>
                    </a:lnTo>
                    <a:lnTo>
                      <a:pt x="660" y="364"/>
                    </a:lnTo>
                    <a:lnTo>
                      <a:pt x="661" y="364"/>
                    </a:lnTo>
                    <a:lnTo>
                      <a:pt x="669" y="367"/>
                    </a:lnTo>
                    <a:lnTo>
                      <a:pt x="681" y="377"/>
                    </a:lnTo>
                    <a:lnTo>
                      <a:pt x="695" y="383"/>
                    </a:lnTo>
                    <a:lnTo>
                      <a:pt x="696" y="383"/>
                    </a:lnTo>
                    <a:lnTo>
                      <a:pt x="696" y="385"/>
                    </a:lnTo>
                    <a:lnTo>
                      <a:pt x="687" y="411"/>
                    </a:lnTo>
                    <a:lnTo>
                      <a:pt x="688" y="487"/>
                    </a:lnTo>
                    <a:lnTo>
                      <a:pt x="690" y="489"/>
                    </a:lnTo>
                    <a:lnTo>
                      <a:pt x="701" y="496"/>
                    </a:lnTo>
                    <a:lnTo>
                      <a:pt x="706" y="496"/>
                    </a:lnTo>
                    <a:lnTo>
                      <a:pt x="708" y="497"/>
                    </a:lnTo>
                    <a:lnTo>
                      <a:pt x="716" y="495"/>
                    </a:lnTo>
                    <a:lnTo>
                      <a:pt x="726" y="496"/>
                    </a:lnTo>
                    <a:lnTo>
                      <a:pt x="727" y="496"/>
                    </a:lnTo>
                    <a:lnTo>
                      <a:pt x="737" y="502"/>
                    </a:lnTo>
                    <a:lnTo>
                      <a:pt x="742" y="502"/>
                    </a:lnTo>
                    <a:lnTo>
                      <a:pt x="746" y="501"/>
                    </a:lnTo>
                    <a:lnTo>
                      <a:pt x="758" y="495"/>
                    </a:lnTo>
                    <a:lnTo>
                      <a:pt x="771" y="492"/>
                    </a:lnTo>
                    <a:lnTo>
                      <a:pt x="783" y="492"/>
                    </a:lnTo>
                    <a:lnTo>
                      <a:pt x="794" y="496"/>
                    </a:lnTo>
                    <a:lnTo>
                      <a:pt x="798" y="497"/>
                    </a:lnTo>
                    <a:lnTo>
                      <a:pt x="820" y="480"/>
                    </a:lnTo>
                    <a:lnTo>
                      <a:pt x="839" y="469"/>
                    </a:lnTo>
                    <a:lnTo>
                      <a:pt x="843" y="466"/>
                    </a:lnTo>
                    <a:lnTo>
                      <a:pt x="845" y="466"/>
                    </a:lnTo>
                    <a:lnTo>
                      <a:pt x="854" y="478"/>
                    </a:lnTo>
                    <a:lnTo>
                      <a:pt x="854" y="480"/>
                    </a:lnTo>
                    <a:lnTo>
                      <a:pt x="849" y="489"/>
                    </a:lnTo>
                    <a:lnTo>
                      <a:pt x="848" y="492"/>
                    </a:lnTo>
                    <a:lnTo>
                      <a:pt x="848" y="493"/>
                    </a:lnTo>
                    <a:lnTo>
                      <a:pt x="830" y="506"/>
                    </a:lnTo>
                    <a:lnTo>
                      <a:pt x="845" y="521"/>
                    </a:lnTo>
                    <a:lnTo>
                      <a:pt x="864" y="517"/>
                    </a:lnTo>
                    <a:lnTo>
                      <a:pt x="881" y="510"/>
                    </a:lnTo>
                    <a:lnTo>
                      <a:pt x="890" y="503"/>
                    </a:lnTo>
                    <a:lnTo>
                      <a:pt x="888" y="488"/>
                    </a:lnTo>
                    <a:lnTo>
                      <a:pt x="888" y="487"/>
                    </a:lnTo>
                    <a:lnTo>
                      <a:pt x="893" y="482"/>
                    </a:lnTo>
                    <a:lnTo>
                      <a:pt x="906" y="476"/>
                    </a:lnTo>
                    <a:lnTo>
                      <a:pt x="908" y="476"/>
                    </a:lnTo>
                    <a:lnTo>
                      <a:pt x="917" y="487"/>
                    </a:lnTo>
                    <a:lnTo>
                      <a:pt x="918" y="487"/>
                    </a:lnTo>
                    <a:lnTo>
                      <a:pt x="921" y="493"/>
                    </a:lnTo>
                    <a:lnTo>
                      <a:pt x="931" y="489"/>
                    </a:lnTo>
                    <a:lnTo>
                      <a:pt x="942" y="483"/>
                    </a:lnTo>
                    <a:lnTo>
                      <a:pt x="943" y="482"/>
                    </a:lnTo>
                    <a:lnTo>
                      <a:pt x="955" y="482"/>
                    </a:lnTo>
                    <a:lnTo>
                      <a:pt x="960" y="474"/>
                    </a:lnTo>
                    <a:lnTo>
                      <a:pt x="963" y="465"/>
                    </a:lnTo>
                    <a:lnTo>
                      <a:pt x="963" y="464"/>
                    </a:lnTo>
                    <a:lnTo>
                      <a:pt x="965" y="462"/>
                    </a:lnTo>
                    <a:lnTo>
                      <a:pt x="984" y="458"/>
                    </a:lnTo>
                    <a:lnTo>
                      <a:pt x="990" y="450"/>
                    </a:lnTo>
                    <a:lnTo>
                      <a:pt x="998" y="436"/>
                    </a:lnTo>
                    <a:lnTo>
                      <a:pt x="999" y="436"/>
                    </a:lnTo>
                    <a:lnTo>
                      <a:pt x="1026" y="419"/>
                    </a:lnTo>
                    <a:lnTo>
                      <a:pt x="1035" y="411"/>
                    </a:lnTo>
                    <a:lnTo>
                      <a:pt x="1045" y="406"/>
                    </a:lnTo>
                    <a:lnTo>
                      <a:pt x="1055" y="405"/>
                    </a:lnTo>
                    <a:lnTo>
                      <a:pt x="1056" y="406"/>
                    </a:lnTo>
                    <a:lnTo>
                      <a:pt x="1069" y="413"/>
                    </a:lnTo>
                    <a:lnTo>
                      <a:pt x="1085" y="415"/>
                    </a:lnTo>
                    <a:lnTo>
                      <a:pt x="1113" y="410"/>
                    </a:lnTo>
                    <a:lnTo>
                      <a:pt x="1119" y="407"/>
                    </a:lnTo>
                    <a:lnTo>
                      <a:pt x="1120" y="402"/>
                    </a:lnTo>
                    <a:lnTo>
                      <a:pt x="1121" y="402"/>
                    </a:lnTo>
                    <a:lnTo>
                      <a:pt x="1123" y="399"/>
                    </a:lnTo>
                    <a:lnTo>
                      <a:pt x="1124" y="399"/>
                    </a:lnTo>
                    <a:lnTo>
                      <a:pt x="1149" y="381"/>
                    </a:lnTo>
                    <a:lnTo>
                      <a:pt x="1150" y="380"/>
                    </a:lnTo>
                    <a:lnTo>
                      <a:pt x="1163" y="371"/>
                    </a:lnTo>
                    <a:lnTo>
                      <a:pt x="1164" y="371"/>
                    </a:lnTo>
                    <a:lnTo>
                      <a:pt x="1283" y="283"/>
                    </a:lnTo>
                    <a:lnTo>
                      <a:pt x="1390" y="141"/>
                    </a:lnTo>
                    <a:lnTo>
                      <a:pt x="1379" y="130"/>
                    </a:lnTo>
                    <a:lnTo>
                      <a:pt x="1369" y="116"/>
                    </a:lnTo>
                    <a:lnTo>
                      <a:pt x="1367" y="112"/>
                    </a:lnTo>
                    <a:lnTo>
                      <a:pt x="1362" y="104"/>
                    </a:lnTo>
                    <a:lnTo>
                      <a:pt x="1357" y="90"/>
                    </a:lnTo>
                    <a:lnTo>
                      <a:pt x="1352" y="81"/>
                    </a:lnTo>
                    <a:lnTo>
                      <a:pt x="1347" y="76"/>
                    </a:lnTo>
                    <a:lnTo>
                      <a:pt x="1329" y="71"/>
                    </a:lnTo>
                    <a:lnTo>
                      <a:pt x="1328" y="71"/>
                    </a:lnTo>
                    <a:lnTo>
                      <a:pt x="1313" y="87"/>
                    </a:lnTo>
                    <a:lnTo>
                      <a:pt x="1313" y="92"/>
                    </a:lnTo>
                    <a:lnTo>
                      <a:pt x="1312" y="99"/>
                    </a:lnTo>
                    <a:lnTo>
                      <a:pt x="1313" y="103"/>
                    </a:lnTo>
                    <a:lnTo>
                      <a:pt x="1316" y="109"/>
                    </a:lnTo>
                    <a:lnTo>
                      <a:pt x="1317" y="112"/>
                    </a:lnTo>
                    <a:lnTo>
                      <a:pt x="1320" y="113"/>
                    </a:lnTo>
                    <a:lnTo>
                      <a:pt x="1326" y="117"/>
                    </a:lnTo>
                    <a:lnTo>
                      <a:pt x="1317" y="116"/>
                    </a:lnTo>
                    <a:lnTo>
                      <a:pt x="1312" y="113"/>
                    </a:lnTo>
                    <a:lnTo>
                      <a:pt x="1309" y="109"/>
                    </a:lnTo>
                    <a:lnTo>
                      <a:pt x="1307" y="107"/>
                    </a:lnTo>
                    <a:lnTo>
                      <a:pt x="1307" y="102"/>
                    </a:lnTo>
                    <a:lnTo>
                      <a:pt x="1306" y="97"/>
                    </a:lnTo>
                    <a:lnTo>
                      <a:pt x="1300" y="89"/>
                    </a:lnTo>
                    <a:lnTo>
                      <a:pt x="1298" y="91"/>
                    </a:lnTo>
                    <a:lnTo>
                      <a:pt x="1298" y="103"/>
                    </a:lnTo>
                    <a:lnTo>
                      <a:pt x="1302" y="109"/>
                    </a:lnTo>
                    <a:lnTo>
                      <a:pt x="1312" y="118"/>
                    </a:lnTo>
                    <a:lnTo>
                      <a:pt x="1303" y="116"/>
                    </a:lnTo>
                    <a:lnTo>
                      <a:pt x="1297" y="113"/>
                    </a:lnTo>
                    <a:lnTo>
                      <a:pt x="1294" y="109"/>
                    </a:lnTo>
                    <a:lnTo>
                      <a:pt x="1294" y="107"/>
                    </a:lnTo>
                    <a:lnTo>
                      <a:pt x="1292" y="98"/>
                    </a:lnTo>
                    <a:lnTo>
                      <a:pt x="1284" y="87"/>
                    </a:lnTo>
                    <a:lnTo>
                      <a:pt x="1273" y="90"/>
                    </a:lnTo>
                    <a:lnTo>
                      <a:pt x="1271" y="92"/>
                    </a:lnTo>
                    <a:lnTo>
                      <a:pt x="1271" y="103"/>
                    </a:lnTo>
                    <a:lnTo>
                      <a:pt x="1274" y="110"/>
                    </a:lnTo>
                    <a:lnTo>
                      <a:pt x="1277" y="113"/>
                    </a:lnTo>
                    <a:lnTo>
                      <a:pt x="1289" y="128"/>
                    </a:lnTo>
                    <a:lnTo>
                      <a:pt x="1293" y="129"/>
                    </a:lnTo>
                    <a:lnTo>
                      <a:pt x="1307" y="129"/>
                    </a:lnTo>
                    <a:lnTo>
                      <a:pt x="1312" y="129"/>
                    </a:lnTo>
                    <a:lnTo>
                      <a:pt x="1326" y="129"/>
                    </a:lnTo>
                    <a:lnTo>
                      <a:pt x="1330" y="130"/>
                    </a:lnTo>
                    <a:lnTo>
                      <a:pt x="1333" y="133"/>
                    </a:lnTo>
                    <a:lnTo>
                      <a:pt x="1333" y="135"/>
                    </a:lnTo>
                    <a:lnTo>
                      <a:pt x="1320" y="134"/>
                    </a:lnTo>
                    <a:lnTo>
                      <a:pt x="1319" y="135"/>
                    </a:lnTo>
                    <a:lnTo>
                      <a:pt x="1287" y="134"/>
                    </a:lnTo>
                    <a:lnTo>
                      <a:pt x="1289" y="136"/>
                    </a:lnTo>
                    <a:lnTo>
                      <a:pt x="1307" y="146"/>
                    </a:lnTo>
                    <a:lnTo>
                      <a:pt x="1299" y="148"/>
                    </a:lnTo>
                    <a:lnTo>
                      <a:pt x="1290" y="148"/>
                    </a:lnTo>
                    <a:lnTo>
                      <a:pt x="1289" y="148"/>
                    </a:lnTo>
                    <a:lnTo>
                      <a:pt x="1285" y="148"/>
                    </a:lnTo>
                    <a:lnTo>
                      <a:pt x="1276" y="148"/>
                    </a:lnTo>
                    <a:lnTo>
                      <a:pt x="1273" y="147"/>
                    </a:lnTo>
                    <a:lnTo>
                      <a:pt x="1267" y="143"/>
                    </a:lnTo>
                    <a:lnTo>
                      <a:pt x="1258" y="139"/>
                    </a:lnTo>
                    <a:lnTo>
                      <a:pt x="1254" y="136"/>
                    </a:lnTo>
                    <a:lnTo>
                      <a:pt x="1251" y="132"/>
                    </a:lnTo>
                    <a:lnTo>
                      <a:pt x="1242" y="114"/>
                    </a:lnTo>
                    <a:lnTo>
                      <a:pt x="1237" y="109"/>
                    </a:lnTo>
                    <a:lnTo>
                      <a:pt x="1231" y="105"/>
                    </a:lnTo>
                    <a:lnTo>
                      <a:pt x="1228" y="104"/>
                    </a:lnTo>
                    <a:lnTo>
                      <a:pt x="1224" y="104"/>
                    </a:lnTo>
                    <a:lnTo>
                      <a:pt x="1210" y="110"/>
                    </a:lnTo>
                    <a:lnTo>
                      <a:pt x="1210" y="113"/>
                    </a:lnTo>
                    <a:lnTo>
                      <a:pt x="1220" y="122"/>
                    </a:lnTo>
                    <a:lnTo>
                      <a:pt x="1231" y="128"/>
                    </a:lnTo>
                    <a:lnTo>
                      <a:pt x="1241" y="138"/>
                    </a:lnTo>
                    <a:lnTo>
                      <a:pt x="1243" y="151"/>
                    </a:lnTo>
                    <a:lnTo>
                      <a:pt x="1247" y="163"/>
                    </a:lnTo>
                    <a:lnTo>
                      <a:pt x="1256" y="174"/>
                    </a:lnTo>
                    <a:lnTo>
                      <a:pt x="1263" y="178"/>
                    </a:lnTo>
                    <a:lnTo>
                      <a:pt x="1260" y="178"/>
                    </a:lnTo>
                    <a:lnTo>
                      <a:pt x="1253" y="175"/>
                    </a:lnTo>
                    <a:lnTo>
                      <a:pt x="1248" y="174"/>
                    </a:lnTo>
                    <a:lnTo>
                      <a:pt x="1246" y="169"/>
                    </a:lnTo>
                    <a:lnTo>
                      <a:pt x="1241" y="165"/>
                    </a:lnTo>
                    <a:lnTo>
                      <a:pt x="1227" y="148"/>
                    </a:lnTo>
                    <a:lnTo>
                      <a:pt x="1227" y="151"/>
                    </a:lnTo>
                    <a:lnTo>
                      <a:pt x="1232" y="164"/>
                    </a:lnTo>
                    <a:lnTo>
                      <a:pt x="1241" y="174"/>
                    </a:lnTo>
                    <a:lnTo>
                      <a:pt x="1249" y="178"/>
                    </a:lnTo>
                    <a:lnTo>
                      <a:pt x="1245" y="178"/>
                    </a:lnTo>
                    <a:lnTo>
                      <a:pt x="1238" y="175"/>
                    </a:lnTo>
                    <a:lnTo>
                      <a:pt x="1235" y="173"/>
                    </a:lnTo>
                    <a:lnTo>
                      <a:pt x="1226" y="165"/>
                    </a:lnTo>
                    <a:lnTo>
                      <a:pt x="1201" y="133"/>
                    </a:lnTo>
                    <a:lnTo>
                      <a:pt x="1173" y="116"/>
                    </a:lnTo>
                    <a:lnTo>
                      <a:pt x="1161" y="107"/>
                    </a:lnTo>
                    <a:lnTo>
                      <a:pt x="1159" y="105"/>
                    </a:lnTo>
                    <a:lnTo>
                      <a:pt x="1155" y="103"/>
                    </a:lnTo>
                    <a:lnTo>
                      <a:pt x="1097" y="100"/>
                    </a:lnTo>
                    <a:lnTo>
                      <a:pt x="1088" y="88"/>
                    </a:lnTo>
                    <a:lnTo>
                      <a:pt x="1079" y="68"/>
                    </a:lnTo>
                    <a:lnTo>
                      <a:pt x="1075" y="62"/>
                    </a:lnTo>
                    <a:lnTo>
                      <a:pt x="1057" y="29"/>
                    </a:lnTo>
                    <a:lnTo>
                      <a:pt x="1048" y="1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8" name="Freeform 161">
                <a:extLst>
                  <a:ext uri="{FF2B5EF4-FFF2-40B4-BE49-F238E27FC236}">
                    <a16:creationId xmlns:a16="http://schemas.microsoft.com/office/drawing/2014/main" id="{6D68D1AF-0663-4C08-A6EE-3228916CA0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6" y="383"/>
                <a:ext cx="135" cy="54"/>
              </a:xfrm>
              <a:custGeom>
                <a:avLst/>
                <a:gdLst>
                  <a:gd name="T0" fmla="*/ 545 w 946"/>
                  <a:gd name="T1" fmla="*/ 309 h 381"/>
                  <a:gd name="T2" fmla="*/ 518 w 946"/>
                  <a:gd name="T3" fmla="*/ 323 h 381"/>
                  <a:gd name="T4" fmla="*/ 510 w 946"/>
                  <a:gd name="T5" fmla="*/ 341 h 381"/>
                  <a:gd name="T6" fmla="*/ 486 w 946"/>
                  <a:gd name="T7" fmla="*/ 348 h 381"/>
                  <a:gd name="T8" fmla="*/ 472 w 946"/>
                  <a:gd name="T9" fmla="*/ 346 h 381"/>
                  <a:gd name="T10" fmla="*/ 448 w 946"/>
                  <a:gd name="T11" fmla="*/ 341 h 381"/>
                  <a:gd name="T12" fmla="*/ 445 w 946"/>
                  <a:gd name="T13" fmla="*/ 362 h 381"/>
                  <a:gd name="T14" fmla="*/ 400 w 946"/>
                  <a:gd name="T15" fmla="*/ 380 h 381"/>
                  <a:gd name="T16" fmla="*/ 403 w 946"/>
                  <a:gd name="T17" fmla="*/ 351 h 381"/>
                  <a:gd name="T18" fmla="*/ 409 w 946"/>
                  <a:gd name="T19" fmla="*/ 337 h 381"/>
                  <a:gd name="T20" fmla="*/ 394 w 946"/>
                  <a:gd name="T21" fmla="*/ 328 h 381"/>
                  <a:gd name="T22" fmla="*/ 349 w 946"/>
                  <a:gd name="T23" fmla="*/ 355 h 381"/>
                  <a:gd name="T24" fmla="*/ 313 w 946"/>
                  <a:gd name="T25" fmla="*/ 354 h 381"/>
                  <a:gd name="T26" fmla="*/ 292 w 946"/>
                  <a:gd name="T27" fmla="*/ 361 h 381"/>
                  <a:gd name="T28" fmla="*/ 271 w 946"/>
                  <a:gd name="T29" fmla="*/ 354 h 381"/>
                  <a:gd name="T30" fmla="*/ 256 w 946"/>
                  <a:gd name="T31" fmla="*/ 355 h 381"/>
                  <a:gd name="T32" fmla="*/ 242 w 946"/>
                  <a:gd name="T33" fmla="*/ 270 h 381"/>
                  <a:gd name="T34" fmla="*/ 250 w 946"/>
                  <a:gd name="T35" fmla="*/ 242 h 381"/>
                  <a:gd name="T36" fmla="*/ 216 w 946"/>
                  <a:gd name="T37" fmla="*/ 223 h 381"/>
                  <a:gd name="T38" fmla="*/ 213 w 946"/>
                  <a:gd name="T39" fmla="*/ 228 h 381"/>
                  <a:gd name="T40" fmla="*/ 195 w 946"/>
                  <a:gd name="T41" fmla="*/ 220 h 381"/>
                  <a:gd name="T42" fmla="*/ 180 w 946"/>
                  <a:gd name="T43" fmla="*/ 209 h 381"/>
                  <a:gd name="T44" fmla="*/ 129 w 946"/>
                  <a:gd name="T45" fmla="*/ 201 h 381"/>
                  <a:gd name="T46" fmla="*/ 89 w 946"/>
                  <a:gd name="T47" fmla="*/ 193 h 381"/>
                  <a:gd name="T48" fmla="*/ 77 w 946"/>
                  <a:gd name="T49" fmla="*/ 180 h 381"/>
                  <a:gd name="T50" fmla="*/ 0 w 946"/>
                  <a:gd name="T51" fmla="*/ 158 h 381"/>
                  <a:gd name="T52" fmla="*/ 68 w 946"/>
                  <a:gd name="T53" fmla="*/ 181 h 381"/>
                  <a:gd name="T54" fmla="*/ 87 w 946"/>
                  <a:gd name="T55" fmla="*/ 194 h 381"/>
                  <a:gd name="T56" fmla="*/ 136 w 946"/>
                  <a:gd name="T57" fmla="*/ 201 h 381"/>
                  <a:gd name="T58" fmla="*/ 198 w 946"/>
                  <a:gd name="T59" fmla="*/ 229 h 381"/>
                  <a:gd name="T60" fmla="*/ 216 w 946"/>
                  <a:gd name="T61" fmla="*/ 224 h 381"/>
                  <a:gd name="T62" fmla="*/ 250 w 946"/>
                  <a:gd name="T63" fmla="*/ 243 h 381"/>
                  <a:gd name="T64" fmla="*/ 242 w 946"/>
                  <a:gd name="T65" fmla="*/ 340 h 381"/>
                  <a:gd name="T66" fmla="*/ 256 w 946"/>
                  <a:gd name="T67" fmla="*/ 357 h 381"/>
                  <a:gd name="T68" fmla="*/ 271 w 946"/>
                  <a:gd name="T69" fmla="*/ 356 h 381"/>
                  <a:gd name="T70" fmla="*/ 297 w 946"/>
                  <a:gd name="T71" fmla="*/ 363 h 381"/>
                  <a:gd name="T72" fmla="*/ 327 w 946"/>
                  <a:gd name="T73" fmla="*/ 353 h 381"/>
                  <a:gd name="T74" fmla="*/ 354 w 946"/>
                  <a:gd name="T75" fmla="*/ 358 h 381"/>
                  <a:gd name="T76" fmla="*/ 395 w 946"/>
                  <a:gd name="T77" fmla="*/ 329 h 381"/>
                  <a:gd name="T78" fmla="*/ 407 w 946"/>
                  <a:gd name="T79" fmla="*/ 338 h 381"/>
                  <a:gd name="T80" fmla="*/ 394 w 946"/>
                  <a:gd name="T81" fmla="*/ 357 h 381"/>
                  <a:gd name="T82" fmla="*/ 399 w 946"/>
                  <a:gd name="T83" fmla="*/ 381 h 381"/>
                  <a:gd name="T84" fmla="*/ 447 w 946"/>
                  <a:gd name="T85" fmla="*/ 363 h 381"/>
                  <a:gd name="T86" fmla="*/ 453 w 946"/>
                  <a:gd name="T87" fmla="*/ 341 h 381"/>
                  <a:gd name="T88" fmla="*/ 475 w 946"/>
                  <a:gd name="T89" fmla="*/ 354 h 381"/>
                  <a:gd name="T90" fmla="*/ 514 w 946"/>
                  <a:gd name="T91" fmla="*/ 336 h 381"/>
                  <a:gd name="T92" fmla="*/ 520 w 946"/>
                  <a:gd name="T93" fmla="*/ 323 h 381"/>
                  <a:gd name="T94" fmla="*/ 600 w 946"/>
                  <a:gd name="T95" fmla="*/ 267 h 381"/>
                  <a:gd name="T96" fmla="*/ 640 w 946"/>
                  <a:gd name="T97" fmla="*/ 276 h 381"/>
                  <a:gd name="T98" fmla="*/ 675 w 946"/>
                  <a:gd name="T99" fmla="*/ 267 h 381"/>
                  <a:gd name="T100" fmla="*/ 695 w 946"/>
                  <a:gd name="T101" fmla="*/ 250 h 381"/>
                  <a:gd name="T102" fmla="*/ 945 w 946"/>
                  <a:gd name="T103" fmla="*/ 0 h 381"/>
                  <a:gd name="T104" fmla="*/ 718 w 946"/>
                  <a:gd name="T105" fmla="*/ 230 h 381"/>
                  <a:gd name="T106" fmla="*/ 679 w 946"/>
                  <a:gd name="T107" fmla="*/ 258 h 381"/>
                  <a:gd name="T108" fmla="*/ 675 w 946"/>
                  <a:gd name="T109" fmla="*/ 261 h 381"/>
                  <a:gd name="T110" fmla="*/ 640 w 946"/>
                  <a:gd name="T111" fmla="*/ 274 h 381"/>
                  <a:gd name="T112" fmla="*/ 610 w 946"/>
                  <a:gd name="T113" fmla="*/ 264 h 381"/>
                  <a:gd name="T114" fmla="*/ 581 w 946"/>
                  <a:gd name="T115" fmla="*/ 278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46" h="381">
                    <a:moveTo>
                      <a:pt x="554" y="295"/>
                    </a:moveTo>
                    <a:lnTo>
                      <a:pt x="553" y="295"/>
                    </a:lnTo>
                    <a:lnTo>
                      <a:pt x="545" y="309"/>
                    </a:lnTo>
                    <a:lnTo>
                      <a:pt x="539" y="317"/>
                    </a:lnTo>
                    <a:lnTo>
                      <a:pt x="520" y="321"/>
                    </a:lnTo>
                    <a:lnTo>
                      <a:pt x="518" y="323"/>
                    </a:lnTo>
                    <a:lnTo>
                      <a:pt x="518" y="324"/>
                    </a:lnTo>
                    <a:lnTo>
                      <a:pt x="515" y="333"/>
                    </a:lnTo>
                    <a:lnTo>
                      <a:pt x="510" y="341"/>
                    </a:lnTo>
                    <a:lnTo>
                      <a:pt x="498" y="341"/>
                    </a:lnTo>
                    <a:lnTo>
                      <a:pt x="497" y="342"/>
                    </a:lnTo>
                    <a:lnTo>
                      <a:pt x="486" y="348"/>
                    </a:lnTo>
                    <a:lnTo>
                      <a:pt x="476" y="352"/>
                    </a:lnTo>
                    <a:lnTo>
                      <a:pt x="473" y="346"/>
                    </a:lnTo>
                    <a:lnTo>
                      <a:pt x="472" y="346"/>
                    </a:lnTo>
                    <a:lnTo>
                      <a:pt x="463" y="335"/>
                    </a:lnTo>
                    <a:lnTo>
                      <a:pt x="461" y="335"/>
                    </a:lnTo>
                    <a:lnTo>
                      <a:pt x="448" y="341"/>
                    </a:lnTo>
                    <a:lnTo>
                      <a:pt x="443" y="346"/>
                    </a:lnTo>
                    <a:lnTo>
                      <a:pt x="443" y="347"/>
                    </a:lnTo>
                    <a:lnTo>
                      <a:pt x="445" y="362"/>
                    </a:lnTo>
                    <a:lnTo>
                      <a:pt x="436" y="369"/>
                    </a:lnTo>
                    <a:lnTo>
                      <a:pt x="419" y="376"/>
                    </a:lnTo>
                    <a:lnTo>
                      <a:pt x="400" y="380"/>
                    </a:lnTo>
                    <a:lnTo>
                      <a:pt x="385" y="365"/>
                    </a:lnTo>
                    <a:lnTo>
                      <a:pt x="403" y="352"/>
                    </a:lnTo>
                    <a:lnTo>
                      <a:pt x="403" y="351"/>
                    </a:lnTo>
                    <a:lnTo>
                      <a:pt x="404" y="348"/>
                    </a:lnTo>
                    <a:lnTo>
                      <a:pt x="409" y="339"/>
                    </a:lnTo>
                    <a:lnTo>
                      <a:pt x="409" y="337"/>
                    </a:lnTo>
                    <a:lnTo>
                      <a:pt x="400" y="325"/>
                    </a:lnTo>
                    <a:lnTo>
                      <a:pt x="398" y="325"/>
                    </a:lnTo>
                    <a:lnTo>
                      <a:pt x="394" y="328"/>
                    </a:lnTo>
                    <a:lnTo>
                      <a:pt x="375" y="339"/>
                    </a:lnTo>
                    <a:lnTo>
                      <a:pt x="353" y="356"/>
                    </a:lnTo>
                    <a:lnTo>
                      <a:pt x="349" y="355"/>
                    </a:lnTo>
                    <a:lnTo>
                      <a:pt x="338" y="351"/>
                    </a:lnTo>
                    <a:lnTo>
                      <a:pt x="326" y="351"/>
                    </a:lnTo>
                    <a:lnTo>
                      <a:pt x="313" y="354"/>
                    </a:lnTo>
                    <a:lnTo>
                      <a:pt x="301" y="360"/>
                    </a:lnTo>
                    <a:lnTo>
                      <a:pt x="297" y="361"/>
                    </a:lnTo>
                    <a:lnTo>
                      <a:pt x="292" y="361"/>
                    </a:lnTo>
                    <a:lnTo>
                      <a:pt x="282" y="355"/>
                    </a:lnTo>
                    <a:lnTo>
                      <a:pt x="281" y="355"/>
                    </a:lnTo>
                    <a:lnTo>
                      <a:pt x="271" y="354"/>
                    </a:lnTo>
                    <a:lnTo>
                      <a:pt x="263" y="356"/>
                    </a:lnTo>
                    <a:lnTo>
                      <a:pt x="261" y="355"/>
                    </a:lnTo>
                    <a:lnTo>
                      <a:pt x="256" y="355"/>
                    </a:lnTo>
                    <a:lnTo>
                      <a:pt x="245" y="348"/>
                    </a:lnTo>
                    <a:lnTo>
                      <a:pt x="243" y="346"/>
                    </a:lnTo>
                    <a:lnTo>
                      <a:pt x="242" y="270"/>
                    </a:lnTo>
                    <a:lnTo>
                      <a:pt x="251" y="244"/>
                    </a:lnTo>
                    <a:lnTo>
                      <a:pt x="251" y="242"/>
                    </a:lnTo>
                    <a:lnTo>
                      <a:pt x="250" y="242"/>
                    </a:lnTo>
                    <a:lnTo>
                      <a:pt x="236" y="236"/>
                    </a:lnTo>
                    <a:lnTo>
                      <a:pt x="224" y="226"/>
                    </a:lnTo>
                    <a:lnTo>
                      <a:pt x="216" y="223"/>
                    </a:lnTo>
                    <a:lnTo>
                      <a:pt x="215" y="223"/>
                    </a:lnTo>
                    <a:lnTo>
                      <a:pt x="214" y="224"/>
                    </a:lnTo>
                    <a:lnTo>
                      <a:pt x="213" y="228"/>
                    </a:lnTo>
                    <a:lnTo>
                      <a:pt x="209" y="232"/>
                    </a:lnTo>
                    <a:lnTo>
                      <a:pt x="199" y="228"/>
                    </a:lnTo>
                    <a:lnTo>
                      <a:pt x="195" y="220"/>
                    </a:lnTo>
                    <a:lnTo>
                      <a:pt x="194" y="220"/>
                    </a:lnTo>
                    <a:lnTo>
                      <a:pt x="181" y="209"/>
                    </a:lnTo>
                    <a:lnTo>
                      <a:pt x="180" y="209"/>
                    </a:lnTo>
                    <a:lnTo>
                      <a:pt x="137" y="199"/>
                    </a:lnTo>
                    <a:lnTo>
                      <a:pt x="136" y="199"/>
                    </a:lnTo>
                    <a:lnTo>
                      <a:pt x="129" y="201"/>
                    </a:lnTo>
                    <a:lnTo>
                      <a:pt x="120" y="202"/>
                    </a:lnTo>
                    <a:lnTo>
                      <a:pt x="118" y="202"/>
                    </a:lnTo>
                    <a:lnTo>
                      <a:pt x="89" y="193"/>
                    </a:lnTo>
                    <a:lnTo>
                      <a:pt x="82" y="182"/>
                    </a:lnTo>
                    <a:lnTo>
                      <a:pt x="81" y="181"/>
                    </a:lnTo>
                    <a:lnTo>
                      <a:pt x="77" y="180"/>
                    </a:lnTo>
                    <a:lnTo>
                      <a:pt x="68" y="180"/>
                    </a:lnTo>
                    <a:lnTo>
                      <a:pt x="31" y="157"/>
                    </a:lnTo>
                    <a:lnTo>
                      <a:pt x="0" y="158"/>
                    </a:lnTo>
                    <a:lnTo>
                      <a:pt x="30" y="158"/>
                    </a:lnTo>
                    <a:lnTo>
                      <a:pt x="60" y="177"/>
                    </a:lnTo>
                    <a:lnTo>
                      <a:pt x="68" y="181"/>
                    </a:lnTo>
                    <a:lnTo>
                      <a:pt x="77" y="182"/>
                    </a:lnTo>
                    <a:lnTo>
                      <a:pt x="81" y="183"/>
                    </a:lnTo>
                    <a:lnTo>
                      <a:pt x="87" y="194"/>
                    </a:lnTo>
                    <a:lnTo>
                      <a:pt x="118" y="203"/>
                    </a:lnTo>
                    <a:lnTo>
                      <a:pt x="120" y="204"/>
                    </a:lnTo>
                    <a:lnTo>
                      <a:pt x="136" y="201"/>
                    </a:lnTo>
                    <a:lnTo>
                      <a:pt x="180" y="211"/>
                    </a:lnTo>
                    <a:lnTo>
                      <a:pt x="193" y="221"/>
                    </a:lnTo>
                    <a:lnTo>
                      <a:pt x="198" y="229"/>
                    </a:lnTo>
                    <a:lnTo>
                      <a:pt x="209" y="233"/>
                    </a:lnTo>
                    <a:lnTo>
                      <a:pt x="214" y="229"/>
                    </a:lnTo>
                    <a:lnTo>
                      <a:pt x="216" y="224"/>
                    </a:lnTo>
                    <a:lnTo>
                      <a:pt x="223" y="228"/>
                    </a:lnTo>
                    <a:lnTo>
                      <a:pt x="235" y="238"/>
                    </a:lnTo>
                    <a:lnTo>
                      <a:pt x="250" y="243"/>
                    </a:lnTo>
                    <a:lnTo>
                      <a:pt x="241" y="269"/>
                    </a:lnTo>
                    <a:lnTo>
                      <a:pt x="240" y="319"/>
                    </a:lnTo>
                    <a:lnTo>
                      <a:pt x="242" y="340"/>
                    </a:lnTo>
                    <a:lnTo>
                      <a:pt x="242" y="346"/>
                    </a:lnTo>
                    <a:lnTo>
                      <a:pt x="243" y="349"/>
                    </a:lnTo>
                    <a:lnTo>
                      <a:pt x="256" y="357"/>
                    </a:lnTo>
                    <a:lnTo>
                      <a:pt x="260" y="357"/>
                    </a:lnTo>
                    <a:lnTo>
                      <a:pt x="263" y="358"/>
                    </a:lnTo>
                    <a:lnTo>
                      <a:pt x="271" y="356"/>
                    </a:lnTo>
                    <a:lnTo>
                      <a:pt x="281" y="357"/>
                    </a:lnTo>
                    <a:lnTo>
                      <a:pt x="291" y="363"/>
                    </a:lnTo>
                    <a:lnTo>
                      <a:pt x="297" y="363"/>
                    </a:lnTo>
                    <a:lnTo>
                      <a:pt x="302" y="362"/>
                    </a:lnTo>
                    <a:lnTo>
                      <a:pt x="313" y="355"/>
                    </a:lnTo>
                    <a:lnTo>
                      <a:pt x="327" y="353"/>
                    </a:lnTo>
                    <a:lnTo>
                      <a:pt x="337" y="353"/>
                    </a:lnTo>
                    <a:lnTo>
                      <a:pt x="349" y="357"/>
                    </a:lnTo>
                    <a:lnTo>
                      <a:pt x="354" y="358"/>
                    </a:lnTo>
                    <a:lnTo>
                      <a:pt x="372" y="343"/>
                    </a:lnTo>
                    <a:lnTo>
                      <a:pt x="376" y="341"/>
                    </a:lnTo>
                    <a:lnTo>
                      <a:pt x="395" y="329"/>
                    </a:lnTo>
                    <a:lnTo>
                      <a:pt x="399" y="327"/>
                    </a:lnTo>
                    <a:lnTo>
                      <a:pt x="403" y="331"/>
                    </a:lnTo>
                    <a:lnTo>
                      <a:pt x="407" y="338"/>
                    </a:lnTo>
                    <a:lnTo>
                      <a:pt x="403" y="348"/>
                    </a:lnTo>
                    <a:lnTo>
                      <a:pt x="402" y="350"/>
                    </a:lnTo>
                    <a:lnTo>
                      <a:pt x="394" y="357"/>
                    </a:lnTo>
                    <a:lnTo>
                      <a:pt x="383" y="364"/>
                    </a:lnTo>
                    <a:lnTo>
                      <a:pt x="386" y="369"/>
                    </a:lnTo>
                    <a:lnTo>
                      <a:pt x="399" y="381"/>
                    </a:lnTo>
                    <a:lnTo>
                      <a:pt x="420" y="378"/>
                    </a:lnTo>
                    <a:lnTo>
                      <a:pt x="437" y="371"/>
                    </a:lnTo>
                    <a:lnTo>
                      <a:pt x="447" y="363"/>
                    </a:lnTo>
                    <a:lnTo>
                      <a:pt x="444" y="347"/>
                    </a:lnTo>
                    <a:lnTo>
                      <a:pt x="448" y="343"/>
                    </a:lnTo>
                    <a:lnTo>
                      <a:pt x="453" y="341"/>
                    </a:lnTo>
                    <a:lnTo>
                      <a:pt x="461" y="336"/>
                    </a:lnTo>
                    <a:lnTo>
                      <a:pt x="471" y="347"/>
                    </a:lnTo>
                    <a:lnTo>
                      <a:pt x="475" y="354"/>
                    </a:lnTo>
                    <a:lnTo>
                      <a:pt x="498" y="343"/>
                    </a:lnTo>
                    <a:lnTo>
                      <a:pt x="511" y="343"/>
                    </a:lnTo>
                    <a:lnTo>
                      <a:pt x="514" y="336"/>
                    </a:lnTo>
                    <a:lnTo>
                      <a:pt x="516" y="333"/>
                    </a:lnTo>
                    <a:lnTo>
                      <a:pt x="519" y="324"/>
                    </a:lnTo>
                    <a:lnTo>
                      <a:pt x="520" y="323"/>
                    </a:lnTo>
                    <a:lnTo>
                      <a:pt x="540" y="318"/>
                    </a:lnTo>
                    <a:lnTo>
                      <a:pt x="555" y="296"/>
                    </a:lnTo>
                    <a:lnTo>
                      <a:pt x="600" y="267"/>
                    </a:lnTo>
                    <a:lnTo>
                      <a:pt x="610" y="266"/>
                    </a:lnTo>
                    <a:lnTo>
                      <a:pt x="623" y="273"/>
                    </a:lnTo>
                    <a:lnTo>
                      <a:pt x="640" y="276"/>
                    </a:lnTo>
                    <a:lnTo>
                      <a:pt x="663" y="272"/>
                    </a:lnTo>
                    <a:lnTo>
                      <a:pt x="669" y="270"/>
                    </a:lnTo>
                    <a:lnTo>
                      <a:pt x="675" y="267"/>
                    </a:lnTo>
                    <a:lnTo>
                      <a:pt x="677" y="262"/>
                    </a:lnTo>
                    <a:lnTo>
                      <a:pt x="679" y="260"/>
                    </a:lnTo>
                    <a:lnTo>
                      <a:pt x="695" y="250"/>
                    </a:lnTo>
                    <a:lnTo>
                      <a:pt x="839" y="144"/>
                    </a:lnTo>
                    <a:lnTo>
                      <a:pt x="946" y="1"/>
                    </a:lnTo>
                    <a:lnTo>
                      <a:pt x="945" y="0"/>
                    </a:lnTo>
                    <a:lnTo>
                      <a:pt x="838" y="142"/>
                    </a:lnTo>
                    <a:lnTo>
                      <a:pt x="719" y="230"/>
                    </a:lnTo>
                    <a:lnTo>
                      <a:pt x="718" y="230"/>
                    </a:lnTo>
                    <a:lnTo>
                      <a:pt x="705" y="239"/>
                    </a:lnTo>
                    <a:lnTo>
                      <a:pt x="704" y="240"/>
                    </a:lnTo>
                    <a:lnTo>
                      <a:pt x="679" y="258"/>
                    </a:lnTo>
                    <a:lnTo>
                      <a:pt x="678" y="258"/>
                    </a:lnTo>
                    <a:lnTo>
                      <a:pt x="676" y="261"/>
                    </a:lnTo>
                    <a:lnTo>
                      <a:pt x="675" y="261"/>
                    </a:lnTo>
                    <a:lnTo>
                      <a:pt x="674" y="266"/>
                    </a:lnTo>
                    <a:lnTo>
                      <a:pt x="668" y="269"/>
                    </a:lnTo>
                    <a:lnTo>
                      <a:pt x="640" y="274"/>
                    </a:lnTo>
                    <a:lnTo>
                      <a:pt x="624" y="272"/>
                    </a:lnTo>
                    <a:lnTo>
                      <a:pt x="611" y="265"/>
                    </a:lnTo>
                    <a:lnTo>
                      <a:pt x="610" y="264"/>
                    </a:lnTo>
                    <a:lnTo>
                      <a:pt x="600" y="265"/>
                    </a:lnTo>
                    <a:lnTo>
                      <a:pt x="590" y="270"/>
                    </a:lnTo>
                    <a:lnTo>
                      <a:pt x="581" y="278"/>
                    </a:lnTo>
                    <a:lnTo>
                      <a:pt x="554" y="295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9" name="Freeform 162">
                <a:extLst>
                  <a:ext uri="{FF2B5EF4-FFF2-40B4-BE49-F238E27FC236}">
                    <a16:creationId xmlns:a16="http://schemas.microsoft.com/office/drawing/2014/main" id="{84379064-08B0-4A80-885D-CBD4B988F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" y="381"/>
                <a:ext cx="141" cy="56"/>
              </a:xfrm>
              <a:custGeom>
                <a:avLst/>
                <a:gdLst>
                  <a:gd name="T0" fmla="*/ 591 w 990"/>
                  <a:gd name="T1" fmla="*/ 305 h 392"/>
                  <a:gd name="T2" fmla="*/ 552 w 990"/>
                  <a:gd name="T3" fmla="*/ 342 h 392"/>
                  <a:gd name="T4" fmla="*/ 511 w 990"/>
                  <a:gd name="T5" fmla="*/ 363 h 392"/>
                  <a:gd name="T6" fmla="*/ 484 w 990"/>
                  <a:gd name="T7" fmla="*/ 352 h 392"/>
                  <a:gd name="T8" fmla="*/ 456 w 990"/>
                  <a:gd name="T9" fmla="*/ 387 h 392"/>
                  <a:gd name="T10" fmla="*/ 430 w 990"/>
                  <a:gd name="T11" fmla="*/ 366 h 392"/>
                  <a:gd name="T12" fmla="*/ 439 w 990"/>
                  <a:gd name="T13" fmla="*/ 340 h 392"/>
                  <a:gd name="T14" fmla="*/ 408 w 990"/>
                  <a:gd name="T15" fmla="*/ 352 h 392"/>
                  <a:gd name="T16" fmla="*/ 363 w 990"/>
                  <a:gd name="T17" fmla="*/ 362 h 392"/>
                  <a:gd name="T18" fmla="*/ 327 w 990"/>
                  <a:gd name="T19" fmla="*/ 372 h 392"/>
                  <a:gd name="T20" fmla="*/ 296 w 990"/>
                  <a:gd name="T21" fmla="*/ 366 h 392"/>
                  <a:gd name="T22" fmla="*/ 278 w 990"/>
                  <a:gd name="T23" fmla="*/ 349 h 392"/>
                  <a:gd name="T24" fmla="*/ 271 w 990"/>
                  <a:gd name="T25" fmla="*/ 247 h 392"/>
                  <a:gd name="T26" fmla="*/ 245 w 990"/>
                  <a:gd name="T27" fmla="*/ 242 h 392"/>
                  <a:gd name="T28" fmla="*/ 172 w 990"/>
                  <a:gd name="T29" fmla="*/ 210 h 392"/>
                  <a:gd name="T30" fmla="*/ 117 w 990"/>
                  <a:gd name="T31" fmla="*/ 192 h 392"/>
                  <a:gd name="T32" fmla="*/ 66 w 990"/>
                  <a:gd name="T33" fmla="*/ 167 h 392"/>
                  <a:gd name="T34" fmla="*/ 2 w 990"/>
                  <a:gd name="T35" fmla="*/ 156 h 392"/>
                  <a:gd name="T36" fmla="*/ 36 w 990"/>
                  <a:gd name="T37" fmla="*/ 170 h 392"/>
                  <a:gd name="T38" fmla="*/ 103 w 990"/>
                  <a:gd name="T39" fmla="*/ 192 h 392"/>
                  <a:gd name="T40" fmla="*/ 123 w 990"/>
                  <a:gd name="T41" fmla="*/ 205 h 392"/>
                  <a:gd name="T42" fmla="*/ 228 w 990"/>
                  <a:gd name="T43" fmla="*/ 231 h 392"/>
                  <a:gd name="T44" fmla="*/ 246 w 990"/>
                  <a:gd name="T45" fmla="*/ 244 h 392"/>
                  <a:gd name="T46" fmla="*/ 258 w 990"/>
                  <a:gd name="T47" fmla="*/ 238 h 392"/>
                  <a:gd name="T48" fmla="*/ 275 w 990"/>
                  <a:gd name="T49" fmla="*/ 278 h 392"/>
                  <a:gd name="T50" fmla="*/ 278 w 990"/>
                  <a:gd name="T51" fmla="*/ 359 h 392"/>
                  <a:gd name="T52" fmla="*/ 298 w 990"/>
                  <a:gd name="T53" fmla="*/ 368 h 392"/>
                  <a:gd name="T54" fmla="*/ 327 w 990"/>
                  <a:gd name="T55" fmla="*/ 373 h 392"/>
                  <a:gd name="T56" fmla="*/ 350 w 990"/>
                  <a:gd name="T57" fmla="*/ 366 h 392"/>
                  <a:gd name="T58" fmla="*/ 389 w 990"/>
                  <a:gd name="T59" fmla="*/ 368 h 392"/>
                  <a:gd name="T60" fmla="*/ 432 w 990"/>
                  <a:gd name="T61" fmla="*/ 339 h 392"/>
                  <a:gd name="T62" fmla="*/ 429 w 990"/>
                  <a:gd name="T63" fmla="*/ 365 h 392"/>
                  <a:gd name="T64" fmla="*/ 421 w 990"/>
                  <a:gd name="T65" fmla="*/ 379 h 392"/>
                  <a:gd name="T66" fmla="*/ 473 w 990"/>
                  <a:gd name="T67" fmla="*/ 381 h 392"/>
                  <a:gd name="T68" fmla="*/ 482 w 990"/>
                  <a:gd name="T69" fmla="*/ 357 h 392"/>
                  <a:gd name="T70" fmla="*/ 506 w 990"/>
                  <a:gd name="T71" fmla="*/ 357 h 392"/>
                  <a:gd name="T72" fmla="*/ 547 w 990"/>
                  <a:gd name="T73" fmla="*/ 354 h 392"/>
                  <a:gd name="T74" fmla="*/ 557 w 990"/>
                  <a:gd name="T75" fmla="*/ 334 h 392"/>
                  <a:gd name="T76" fmla="*/ 583 w 990"/>
                  <a:gd name="T77" fmla="*/ 320 h 392"/>
                  <a:gd name="T78" fmla="*/ 637 w 990"/>
                  <a:gd name="T79" fmla="*/ 277 h 392"/>
                  <a:gd name="T80" fmla="*/ 676 w 990"/>
                  <a:gd name="T81" fmla="*/ 286 h 392"/>
                  <a:gd name="T82" fmla="*/ 705 w 990"/>
                  <a:gd name="T83" fmla="*/ 281 h 392"/>
                  <a:gd name="T84" fmla="*/ 714 w 990"/>
                  <a:gd name="T85" fmla="*/ 272 h 392"/>
                  <a:gd name="T86" fmla="*/ 760 w 990"/>
                  <a:gd name="T87" fmla="*/ 239 h 392"/>
                  <a:gd name="T88" fmla="*/ 986 w 990"/>
                  <a:gd name="T89" fmla="*/ 8 h 392"/>
                  <a:gd name="T90" fmla="*/ 984 w 990"/>
                  <a:gd name="T91" fmla="*/ 5 h 392"/>
                  <a:gd name="T92" fmla="*/ 875 w 990"/>
                  <a:gd name="T93" fmla="*/ 153 h 392"/>
                  <a:gd name="T94" fmla="*/ 711 w 990"/>
                  <a:gd name="T95" fmla="*/ 276 h 392"/>
                  <a:gd name="T96" fmla="*/ 659 w 990"/>
                  <a:gd name="T97" fmla="*/ 28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90" h="392">
                    <a:moveTo>
                      <a:pt x="659" y="282"/>
                    </a:moveTo>
                    <a:lnTo>
                      <a:pt x="646" y="275"/>
                    </a:lnTo>
                    <a:lnTo>
                      <a:pt x="636" y="276"/>
                    </a:lnTo>
                    <a:lnTo>
                      <a:pt x="591" y="305"/>
                    </a:lnTo>
                    <a:lnTo>
                      <a:pt x="576" y="327"/>
                    </a:lnTo>
                    <a:lnTo>
                      <a:pt x="556" y="332"/>
                    </a:lnTo>
                    <a:lnTo>
                      <a:pt x="555" y="333"/>
                    </a:lnTo>
                    <a:lnTo>
                      <a:pt x="552" y="342"/>
                    </a:lnTo>
                    <a:lnTo>
                      <a:pt x="550" y="345"/>
                    </a:lnTo>
                    <a:lnTo>
                      <a:pt x="547" y="352"/>
                    </a:lnTo>
                    <a:lnTo>
                      <a:pt x="534" y="352"/>
                    </a:lnTo>
                    <a:lnTo>
                      <a:pt x="511" y="363"/>
                    </a:lnTo>
                    <a:lnTo>
                      <a:pt x="507" y="356"/>
                    </a:lnTo>
                    <a:lnTo>
                      <a:pt x="497" y="345"/>
                    </a:lnTo>
                    <a:lnTo>
                      <a:pt x="489" y="350"/>
                    </a:lnTo>
                    <a:lnTo>
                      <a:pt x="484" y="352"/>
                    </a:lnTo>
                    <a:lnTo>
                      <a:pt x="480" y="356"/>
                    </a:lnTo>
                    <a:lnTo>
                      <a:pt x="483" y="372"/>
                    </a:lnTo>
                    <a:lnTo>
                      <a:pt x="473" y="380"/>
                    </a:lnTo>
                    <a:lnTo>
                      <a:pt x="456" y="387"/>
                    </a:lnTo>
                    <a:lnTo>
                      <a:pt x="435" y="390"/>
                    </a:lnTo>
                    <a:lnTo>
                      <a:pt x="422" y="378"/>
                    </a:lnTo>
                    <a:lnTo>
                      <a:pt x="419" y="373"/>
                    </a:lnTo>
                    <a:lnTo>
                      <a:pt x="430" y="366"/>
                    </a:lnTo>
                    <a:lnTo>
                      <a:pt x="438" y="359"/>
                    </a:lnTo>
                    <a:lnTo>
                      <a:pt x="439" y="357"/>
                    </a:lnTo>
                    <a:lnTo>
                      <a:pt x="443" y="347"/>
                    </a:lnTo>
                    <a:lnTo>
                      <a:pt x="439" y="340"/>
                    </a:lnTo>
                    <a:lnTo>
                      <a:pt x="435" y="336"/>
                    </a:lnTo>
                    <a:lnTo>
                      <a:pt x="431" y="338"/>
                    </a:lnTo>
                    <a:lnTo>
                      <a:pt x="412" y="350"/>
                    </a:lnTo>
                    <a:lnTo>
                      <a:pt x="408" y="352"/>
                    </a:lnTo>
                    <a:lnTo>
                      <a:pt x="390" y="367"/>
                    </a:lnTo>
                    <a:lnTo>
                      <a:pt x="385" y="366"/>
                    </a:lnTo>
                    <a:lnTo>
                      <a:pt x="373" y="362"/>
                    </a:lnTo>
                    <a:lnTo>
                      <a:pt x="363" y="362"/>
                    </a:lnTo>
                    <a:lnTo>
                      <a:pt x="349" y="364"/>
                    </a:lnTo>
                    <a:lnTo>
                      <a:pt x="338" y="371"/>
                    </a:lnTo>
                    <a:lnTo>
                      <a:pt x="333" y="372"/>
                    </a:lnTo>
                    <a:lnTo>
                      <a:pt x="327" y="372"/>
                    </a:lnTo>
                    <a:lnTo>
                      <a:pt x="317" y="366"/>
                    </a:lnTo>
                    <a:lnTo>
                      <a:pt x="307" y="365"/>
                    </a:lnTo>
                    <a:lnTo>
                      <a:pt x="299" y="367"/>
                    </a:lnTo>
                    <a:lnTo>
                      <a:pt x="296" y="366"/>
                    </a:lnTo>
                    <a:lnTo>
                      <a:pt x="292" y="366"/>
                    </a:lnTo>
                    <a:lnTo>
                      <a:pt x="279" y="358"/>
                    </a:lnTo>
                    <a:lnTo>
                      <a:pt x="278" y="355"/>
                    </a:lnTo>
                    <a:lnTo>
                      <a:pt x="278" y="349"/>
                    </a:lnTo>
                    <a:lnTo>
                      <a:pt x="276" y="328"/>
                    </a:lnTo>
                    <a:lnTo>
                      <a:pt x="277" y="278"/>
                    </a:lnTo>
                    <a:lnTo>
                      <a:pt x="286" y="252"/>
                    </a:lnTo>
                    <a:lnTo>
                      <a:pt x="271" y="247"/>
                    </a:lnTo>
                    <a:lnTo>
                      <a:pt x="259" y="237"/>
                    </a:lnTo>
                    <a:lnTo>
                      <a:pt x="252" y="233"/>
                    </a:lnTo>
                    <a:lnTo>
                      <a:pt x="250" y="238"/>
                    </a:lnTo>
                    <a:lnTo>
                      <a:pt x="245" y="242"/>
                    </a:lnTo>
                    <a:lnTo>
                      <a:pt x="234" y="238"/>
                    </a:lnTo>
                    <a:lnTo>
                      <a:pt x="229" y="230"/>
                    </a:lnTo>
                    <a:lnTo>
                      <a:pt x="216" y="220"/>
                    </a:lnTo>
                    <a:lnTo>
                      <a:pt x="172" y="210"/>
                    </a:lnTo>
                    <a:lnTo>
                      <a:pt x="156" y="213"/>
                    </a:lnTo>
                    <a:lnTo>
                      <a:pt x="154" y="212"/>
                    </a:lnTo>
                    <a:lnTo>
                      <a:pt x="123" y="203"/>
                    </a:lnTo>
                    <a:lnTo>
                      <a:pt x="117" y="192"/>
                    </a:lnTo>
                    <a:lnTo>
                      <a:pt x="113" y="191"/>
                    </a:lnTo>
                    <a:lnTo>
                      <a:pt x="104" y="190"/>
                    </a:lnTo>
                    <a:lnTo>
                      <a:pt x="96" y="186"/>
                    </a:lnTo>
                    <a:lnTo>
                      <a:pt x="66" y="167"/>
                    </a:lnTo>
                    <a:lnTo>
                      <a:pt x="36" y="167"/>
                    </a:lnTo>
                    <a:lnTo>
                      <a:pt x="25" y="167"/>
                    </a:lnTo>
                    <a:lnTo>
                      <a:pt x="0" y="154"/>
                    </a:lnTo>
                    <a:lnTo>
                      <a:pt x="2" y="156"/>
                    </a:lnTo>
                    <a:lnTo>
                      <a:pt x="3" y="156"/>
                    </a:lnTo>
                    <a:lnTo>
                      <a:pt x="24" y="168"/>
                    </a:lnTo>
                    <a:lnTo>
                      <a:pt x="25" y="168"/>
                    </a:lnTo>
                    <a:lnTo>
                      <a:pt x="36" y="170"/>
                    </a:lnTo>
                    <a:lnTo>
                      <a:pt x="66" y="169"/>
                    </a:lnTo>
                    <a:lnTo>
                      <a:pt x="95" y="187"/>
                    </a:lnTo>
                    <a:lnTo>
                      <a:pt x="96" y="188"/>
                    </a:lnTo>
                    <a:lnTo>
                      <a:pt x="103" y="192"/>
                    </a:lnTo>
                    <a:lnTo>
                      <a:pt x="112" y="193"/>
                    </a:lnTo>
                    <a:lnTo>
                      <a:pt x="116" y="193"/>
                    </a:lnTo>
                    <a:lnTo>
                      <a:pt x="122" y="204"/>
                    </a:lnTo>
                    <a:lnTo>
                      <a:pt x="123" y="205"/>
                    </a:lnTo>
                    <a:lnTo>
                      <a:pt x="156" y="215"/>
                    </a:lnTo>
                    <a:lnTo>
                      <a:pt x="172" y="211"/>
                    </a:lnTo>
                    <a:lnTo>
                      <a:pt x="215" y="221"/>
                    </a:lnTo>
                    <a:lnTo>
                      <a:pt x="228" y="231"/>
                    </a:lnTo>
                    <a:lnTo>
                      <a:pt x="232" y="239"/>
                    </a:lnTo>
                    <a:lnTo>
                      <a:pt x="233" y="240"/>
                    </a:lnTo>
                    <a:lnTo>
                      <a:pt x="244" y="244"/>
                    </a:lnTo>
                    <a:lnTo>
                      <a:pt x="246" y="244"/>
                    </a:lnTo>
                    <a:lnTo>
                      <a:pt x="251" y="240"/>
                    </a:lnTo>
                    <a:lnTo>
                      <a:pt x="251" y="239"/>
                    </a:lnTo>
                    <a:lnTo>
                      <a:pt x="253" y="236"/>
                    </a:lnTo>
                    <a:lnTo>
                      <a:pt x="258" y="238"/>
                    </a:lnTo>
                    <a:lnTo>
                      <a:pt x="270" y="248"/>
                    </a:lnTo>
                    <a:lnTo>
                      <a:pt x="271" y="248"/>
                    </a:lnTo>
                    <a:lnTo>
                      <a:pt x="284" y="253"/>
                    </a:lnTo>
                    <a:lnTo>
                      <a:pt x="275" y="278"/>
                    </a:lnTo>
                    <a:lnTo>
                      <a:pt x="274" y="328"/>
                    </a:lnTo>
                    <a:lnTo>
                      <a:pt x="276" y="349"/>
                    </a:lnTo>
                    <a:lnTo>
                      <a:pt x="276" y="356"/>
                    </a:lnTo>
                    <a:lnTo>
                      <a:pt x="278" y="359"/>
                    </a:lnTo>
                    <a:lnTo>
                      <a:pt x="278" y="360"/>
                    </a:lnTo>
                    <a:lnTo>
                      <a:pt x="291" y="367"/>
                    </a:lnTo>
                    <a:lnTo>
                      <a:pt x="296" y="367"/>
                    </a:lnTo>
                    <a:lnTo>
                      <a:pt x="298" y="368"/>
                    </a:lnTo>
                    <a:lnTo>
                      <a:pt x="299" y="368"/>
                    </a:lnTo>
                    <a:lnTo>
                      <a:pt x="307" y="367"/>
                    </a:lnTo>
                    <a:lnTo>
                      <a:pt x="316" y="367"/>
                    </a:lnTo>
                    <a:lnTo>
                      <a:pt x="327" y="373"/>
                    </a:lnTo>
                    <a:lnTo>
                      <a:pt x="333" y="373"/>
                    </a:lnTo>
                    <a:lnTo>
                      <a:pt x="338" y="372"/>
                    </a:lnTo>
                    <a:lnTo>
                      <a:pt x="339" y="372"/>
                    </a:lnTo>
                    <a:lnTo>
                      <a:pt x="350" y="366"/>
                    </a:lnTo>
                    <a:lnTo>
                      <a:pt x="363" y="363"/>
                    </a:lnTo>
                    <a:lnTo>
                      <a:pt x="373" y="363"/>
                    </a:lnTo>
                    <a:lnTo>
                      <a:pt x="384" y="367"/>
                    </a:lnTo>
                    <a:lnTo>
                      <a:pt x="389" y="368"/>
                    </a:lnTo>
                    <a:lnTo>
                      <a:pt x="391" y="368"/>
                    </a:lnTo>
                    <a:lnTo>
                      <a:pt x="411" y="352"/>
                    </a:lnTo>
                    <a:lnTo>
                      <a:pt x="412" y="351"/>
                    </a:lnTo>
                    <a:lnTo>
                      <a:pt x="432" y="339"/>
                    </a:lnTo>
                    <a:lnTo>
                      <a:pt x="434" y="338"/>
                    </a:lnTo>
                    <a:lnTo>
                      <a:pt x="442" y="347"/>
                    </a:lnTo>
                    <a:lnTo>
                      <a:pt x="436" y="358"/>
                    </a:lnTo>
                    <a:lnTo>
                      <a:pt x="429" y="365"/>
                    </a:lnTo>
                    <a:lnTo>
                      <a:pt x="418" y="372"/>
                    </a:lnTo>
                    <a:lnTo>
                      <a:pt x="417" y="372"/>
                    </a:lnTo>
                    <a:lnTo>
                      <a:pt x="418" y="374"/>
                    </a:lnTo>
                    <a:lnTo>
                      <a:pt x="421" y="379"/>
                    </a:lnTo>
                    <a:lnTo>
                      <a:pt x="434" y="392"/>
                    </a:lnTo>
                    <a:lnTo>
                      <a:pt x="436" y="392"/>
                    </a:lnTo>
                    <a:lnTo>
                      <a:pt x="456" y="389"/>
                    </a:lnTo>
                    <a:lnTo>
                      <a:pt x="473" y="381"/>
                    </a:lnTo>
                    <a:lnTo>
                      <a:pt x="474" y="381"/>
                    </a:lnTo>
                    <a:lnTo>
                      <a:pt x="484" y="373"/>
                    </a:lnTo>
                    <a:lnTo>
                      <a:pt x="484" y="371"/>
                    </a:lnTo>
                    <a:lnTo>
                      <a:pt x="482" y="357"/>
                    </a:lnTo>
                    <a:lnTo>
                      <a:pt x="485" y="353"/>
                    </a:lnTo>
                    <a:lnTo>
                      <a:pt x="490" y="351"/>
                    </a:lnTo>
                    <a:lnTo>
                      <a:pt x="497" y="347"/>
                    </a:lnTo>
                    <a:lnTo>
                      <a:pt x="506" y="357"/>
                    </a:lnTo>
                    <a:lnTo>
                      <a:pt x="510" y="363"/>
                    </a:lnTo>
                    <a:lnTo>
                      <a:pt x="512" y="364"/>
                    </a:lnTo>
                    <a:lnTo>
                      <a:pt x="535" y="354"/>
                    </a:lnTo>
                    <a:lnTo>
                      <a:pt x="547" y="354"/>
                    </a:lnTo>
                    <a:lnTo>
                      <a:pt x="549" y="353"/>
                    </a:lnTo>
                    <a:lnTo>
                      <a:pt x="553" y="343"/>
                    </a:lnTo>
                    <a:lnTo>
                      <a:pt x="554" y="343"/>
                    </a:lnTo>
                    <a:lnTo>
                      <a:pt x="557" y="334"/>
                    </a:lnTo>
                    <a:lnTo>
                      <a:pt x="557" y="333"/>
                    </a:lnTo>
                    <a:lnTo>
                      <a:pt x="576" y="329"/>
                    </a:lnTo>
                    <a:lnTo>
                      <a:pt x="577" y="328"/>
                    </a:lnTo>
                    <a:lnTo>
                      <a:pt x="583" y="320"/>
                    </a:lnTo>
                    <a:lnTo>
                      <a:pt x="584" y="320"/>
                    </a:lnTo>
                    <a:lnTo>
                      <a:pt x="592" y="306"/>
                    </a:lnTo>
                    <a:lnTo>
                      <a:pt x="628" y="282"/>
                    </a:lnTo>
                    <a:lnTo>
                      <a:pt x="637" y="277"/>
                    </a:lnTo>
                    <a:lnTo>
                      <a:pt x="646" y="277"/>
                    </a:lnTo>
                    <a:lnTo>
                      <a:pt x="658" y="284"/>
                    </a:lnTo>
                    <a:lnTo>
                      <a:pt x="659" y="284"/>
                    </a:lnTo>
                    <a:lnTo>
                      <a:pt x="676" y="286"/>
                    </a:lnTo>
                    <a:lnTo>
                      <a:pt x="677" y="286"/>
                    </a:lnTo>
                    <a:lnTo>
                      <a:pt x="699" y="282"/>
                    </a:lnTo>
                    <a:lnTo>
                      <a:pt x="700" y="282"/>
                    </a:lnTo>
                    <a:lnTo>
                      <a:pt x="705" y="281"/>
                    </a:lnTo>
                    <a:lnTo>
                      <a:pt x="706" y="281"/>
                    </a:lnTo>
                    <a:lnTo>
                      <a:pt x="712" y="277"/>
                    </a:lnTo>
                    <a:lnTo>
                      <a:pt x="713" y="276"/>
                    </a:lnTo>
                    <a:lnTo>
                      <a:pt x="714" y="272"/>
                    </a:lnTo>
                    <a:lnTo>
                      <a:pt x="716" y="270"/>
                    </a:lnTo>
                    <a:lnTo>
                      <a:pt x="732" y="260"/>
                    </a:lnTo>
                    <a:lnTo>
                      <a:pt x="756" y="241"/>
                    </a:lnTo>
                    <a:lnTo>
                      <a:pt x="760" y="239"/>
                    </a:lnTo>
                    <a:lnTo>
                      <a:pt x="876" y="154"/>
                    </a:lnTo>
                    <a:lnTo>
                      <a:pt x="984" y="11"/>
                    </a:lnTo>
                    <a:lnTo>
                      <a:pt x="985" y="8"/>
                    </a:lnTo>
                    <a:lnTo>
                      <a:pt x="986" y="8"/>
                    </a:lnTo>
                    <a:lnTo>
                      <a:pt x="986" y="7"/>
                    </a:lnTo>
                    <a:lnTo>
                      <a:pt x="990" y="2"/>
                    </a:lnTo>
                    <a:lnTo>
                      <a:pt x="988" y="0"/>
                    </a:lnTo>
                    <a:lnTo>
                      <a:pt x="984" y="5"/>
                    </a:lnTo>
                    <a:lnTo>
                      <a:pt x="983" y="6"/>
                    </a:lnTo>
                    <a:lnTo>
                      <a:pt x="981" y="9"/>
                    </a:lnTo>
                    <a:lnTo>
                      <a:pt x="982" y="10"/>
                    </a:lnTo>
                    <a:lnTo>
                      <a:pt x="875" y="153"/>
                    </a:lnTo>
                    <a:lnTo>
                      <a:pt x="731" y="259"/>
                    </a:lnTo>
                    <a:lnTo>
                      <a:pt x="715" y="269"/>
                    </a:lnTo>
                    <a:lnTo>
                      <a:pt x="713" y="271"/>
                    </a:lnTo>
                    <a:lnTo>
                      <a:pt x="711" y="276"/>
                    </a:lnTo>
                    <a:lnTo>
                      <a:pt x="705" y="279"/>
                    </a:lnTo>
                    <a:lnTo>
                      <a:pt x="699" y="281"/>
                    </a:lnTo>
                    <a:lnTo>
                      <a:pt x="676" y="285"/>
                    </a:lnTo>
                    <a:lnTo>
                      <a:pt x="659" y="28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0" name="Freeform 163">
                <a:extLst>
                  <a:ext uri="{FF2B5EF4-FFF2-40B4-BE49-F238E27FC236}">
                    <a16:creationId xmlns:a16="http://schemas.microsoft.com/office/drawing/2014/main" id="{B7866AA3-A905-4D49-8BBA-F680821E15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9" y="323"/>
                <a:ext cx="134" cy="57"/>
              </a:xfrm>
              <a:custGeom>
                <a:avLst/>
                <a:gdLst>
                  <a:gd name="T0" fmla="*/ 170 w 935"/>
                  <a:gd name="T1" fmla="*/ 342 h 398"/>
                  <a:gd name="T2" fmla="*/ 222 w 935"/>
                  <a:gd name="T3" fmla="*/ 393 h 398"/>
                  <a:gd name="T4" fmla="*/ 267 w 935"/>
                  <a:gd name="T5" fmla="*/ 396 h 398"/>
                  <a:gd name="T6" fmla="*/ 325 w 935"/>
                  <a:gd name="T7" fmla="*/ 374 h 398"/>
                  <a:gd name="T8" fmla="*/ 321 w 935"/>
                  <a:gd name="T9" fmla="*/ 345 h 398"/>
                  <a:gd name="T10" fmla="*/ 261 w 935"/>
                  <a:gd name="T11" fmla="*/ 261 h 398"/>
                  <a:gd name="T12" fmla="*/ 249 w 935"/>
                  <a:gd name="T13" fmla="*/ 228 h 398"/>
                  <a:gd name="T14" fmla="*/ 272 w 935"/>
                  <a:gd name="T15" fmla="*/ 192 h 398"/>
                  <a:gd name="T16" fmla="*/ 261 w 935"/>
                  <a:gd name="T17" fmla="*/ 164 h 398"/>
                  <a:gd name="T18" fmla="*/ 241 w 935"/>
                  <a:gd name="T19" fmla="*/ 161 h 398"/>
                  <a:gd name="T20" fmla="*/ 311 w 935"/>
                  <a:gd name="T21" fmla="*/ 123 h 398"/>
                  <a:gd name="T22" fmla="*/ 375 w 935"/>
                  <a:gd name="T23" fmla="*/ 100 h 398"/>
                  <a:gd name="T24" fmla="*/ 391 w 935"/>
                  <a:gd name="T25" fmla="*/ 83 h 398"/>
                  <a:gd name="T26" fmla="*/ 489 w 935"/>
                  <a:gd name="T27" fmla="*/ 70 h 398"/>
                  <a:gd name="T28" fmla="*/ 486 w 935"/>
                  <a:gd name="T29" fmla="*/ 219 h 398"/>
                  <a:gd name="T30" fmla="*/ 498 w 935"/>
                  <a:gd name="T31" fmla="*/ 217 h 398"/>
                  <a:gd name="T32" fmla="*/ 627 w 935"/>
                  <a:gd name="T33" fmla="*/ 208 h 398"/>
                  <a:gd name="T34" fmla="*/ 648 w 935"/>
                  <a:gd name="T35" fmla="*/ 216 h 398"/>
                  <a:gd name="T36" fmla="*/ 698 w 935"/>
                  <a:gd name="T37" fmla="*/ 203 h 398"/>
                  <a:gd name="T38" fmla="*/ 697 w 935"/>
                  <a:gd name="T39" fmla="*/ 161 h 398"/>
                  <a:gd name="T40" fmla="*/ 736 w 935"/>
                  <a:gd name="T41" fmla="*/ 142 h 398"/>
                  <a:gd name="T42" fmla="*/ 748 w 935"/>
                  <a:gd name="T43" fmla="*/ 120 h 398"/>
                  <a:gd name="T44" fmla="*/ 773 w 935"/>
                  <a:gd name="T45" fmla="*/ 98 h 398"/>
                  <a:gd name="T46" fmla="*/ 801 w 935"/>
                  <a:gd name="T47" fmla="*/ 55 h 398"/>
                  <a:gd name="T48" fmla="*/ 826 w 935"/>
                  <a:gd name="T49" fmla="*/ 31 h 398"/>
                  <a:gd name="T50" fmla="*/ 830 w 935"/>
                  <a:gd name="T51" fmla="*/ 19 h 398"/>
                  <a:gd name="T52" fmla="*/ 874 w 935"/>
                  <a:gd name="T53" fmla="*/ 15 h 398"/>
                  <a:gd name="T54" fmla="*/ 882 w 935"/>
                  <a:gd name="T55" fmla="*/ 20 h 398"/>
                  <a:gd name="T56" fmla="*/ 915 w 935"/>
                  <a:gd name="T57" fmla="*/ 24 h 398"/>
                  <a:gd name="T58" fmla="*/ 931 w 935"/>
                  <a:gd name="T59" fmla="*/ 38 h 398"/>
                  <a:gd name="T60" fmla="*/ 934 w 935"/>
                  <a:gd name="T61" fmla="*/ 31 h 398"/>
                  <a:gd name="T62" fmla="*/ 915 w 935"/>
                  <a:gd name="T63" fmla="*/ 21 h 398"/>
                  <a:gd name="T64" fmla="*/ 875 w 935"/>
                  <a:gd name="T65" fmla="*/ 5 h 398"/>
                  <a:gd name="T66" fmla="*/ 836 w 935"/>
                  <a:gd name="T67" fmla="*/ 11 h 398"/>
                  <a:gd name="T68" fmla="*/ 822 w 935"/>
                  <a:gd name="T69" fmla="*/ 26 h 398"/>
                  <a:gd name="T70" fmla="*/ 802 w 935"/>
                  <a:gd name="T71" fmla="*/ 52 h 398"/>
                  <a:gd name="T72" fmla="*/ 781 w 935"/>
                  <a:gd name="T73" fmla="*/ 76 h 398"/>
                  <a:gd name="T74" fmla="*/ 757 w 935"/>
                  <a:gd name="T75" fmla="*/ 100 h 398"/>
                  <a:gd name="T76" fmla="*/ 744 w 935"/>
                  <a:gd name="T77" fmla="*/ 121 h 398"/>
                  <a:gd name="T78" fmla="*/ 694 w 935"/>
                  <a:gd name="T79" fmla="*/ 159 h 398"/>
                  <a:gd name="T80" fmla="*/ 690 w 935"/>
                  <a:gd name="T81" fmla="*/ 205 h 398"/>
                  <a:gd name="T82" fmla="*/ 636 w 935"/>
                  <a:gd name="T83" fmla="*/ 205 h 398"/>
                  <a:gd name="T84" fmla="*/ 550 w 935"/>
                  <a:gd name="T85" fmla="*/ 191 h 398"/>
                  <a:gd name="T86" fmla="*/ 485 w 935"/>
                  <a:gd name="T87" fmla="*/ 182 h 398"/>
                  <a:gd name="T88" fmla="*/ 485 w 935"/>
                  <a:gd name="T89" fmla="*/ 142 h 398"/>
                  <a:gd name="T90" fmla="*/ 485 w 935"/>
                  <a:gd name="T91" fmla="*/ 67 h 398"/>
                  <a:gd name="T92" fmla="*/ 390 w 935"/>
                  <a:gd name="T93" fmla="*/ 80 h 398"/>
                  <a:gd name="T94" fmla="*/ 374 w 935"/>
                  <a:gd name="T95" fmla="*/ 97 h 398"/>
                  <a:gd name="T96" fmla="*/ 315 w 935"/>
                  <a:gd name="T97" fmla="*/ 117 h 398"/>
                  <a:gd name="T98" fmla="*/ 239 w 935"/>
                  <a:gd name="T99" fmla="*/ 159 h 398"/>
                  <a:gd name="T100" fmla="*/ 251 w 935"/>
                  <a:gd name="T101" fmla="*/ 169 h 398"/>
                  <a:gd name="T102" fmla="*/ 266 w 935"/>
                  <a:gd name="T103" fmla="*/ 178 h 398"/>
                  <a:gd name="T104" fmla="*/ 246 w 935"/>
                  <a:gd name="T105" fmla="*/ 227 h 398"/>
                  <a:gd name="T106" fmla="*/ 309 w 935"/>
                  <a:gd name="T107" fmla="*/ 326 h 398"/>
                  <a:gd name="T108" fmla="*/ 318 w 935"/>
                  <a:gd name="T109" fmla="*/ 345 h 398"/>
                  <a:gd name="T110" fmla="*/ 310 w 935"/>
                  <a:gd name="T111" fmla="*/ 368 h 398"/>
                  <a:gd name="T112" fmla="*/ 257 w 935"/>
                  <a:gd name="T113" fmla="*/ 395 h 398"/>
                  <a:gd name="T114" fmla="*/ 206 w 935"/>
                  <a:gd name="T115" fmla="*/ 387 h 398"/>
                  <a:gd name="T116" fmla="*/ 172 w 935"/>
                  <a:gd name="T117" fmla="*/ 338 h 398"/>
                  <a:gd name="T118" fmla="*/ 38 w 935"/>
                  <a:gd name="T119" fmla="*/ 348 h 398"/>
                  <a:gd name="T120" fmla="*/ 51 w 935"/>
                  <a:gd name="T121" fmla="*/ 35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35" h="398">
                    <a:moveTo>
                      <a:pt x="62" y="349"/>
                    </a:moveTo>
                    <a:lnTo>
                      <a:pt x="65" y="349"/>
                    </a:lnTo>
                    <a:lnTo>
                      <a:pt x="70" y="348"/>
                    </a:lnTo>
                    <a:lnTo>
                      <a:pt x="170" y="342"/>
                    </a:lnTo>
                    <a:lnTo>
                      <a:pt x="181" y="390"/>
                    </a:lnTo>
                    <a:lnTo>
                      <a:pt x="183" y="392"/>
                    </a:lnTo>
                    <a:lnTo>
                      <a:pt x="198" y="390"/>
                    </a:lnTo>
                    <a:lnTo>
                      <a:pt x="222" y="393"/>
                    </a:lnTo>
                    <a:lnTo>
                      <a:pt x="242" y="398"/>
                    </a:lnTo>
                    <a:lnTo>
                      <a:pt x="258" y="398"/>
                    </a:lnTo>
                    <a:lnTo>
                      <a:pt x="260" y="397"/>
                    </a:lnTo>
                    <a:lnTo>
                      <a:pt x="267" y="396"/>
                    </a:lnTo>
                    <a:lnTo>
                      <a:pt x="267" y="395"/>
                    </a:lnTo>
                    <a:lnTo>
                      <a:pt x="309" y="372"/>
                    </a:lnTo>
                    <a:lnTo>
                      <a:pt x="310" y="371"/>
                    </a:lnTo>
                    <a:lnTo>
                      <a:pt x="325" y="374"/>
                    </a:lnTo>
                    <a:lnTo>
                      <a:pt x="327" y="374"/>
                    </a:lnTo>
                    <a:lnTo>
                      <a:pt x="327" y="373"/>
                    </a:lnTo>
                    <a:lnTo>
                      <a:pt x="326" y="366"/>
                    </a:lnTo>
                    <a:lnTo>
                      <a:pt x="321" y="345"/>
                    </a:lnTo>
                    <a:lnTo>
                      <a:pt x="315" y="331"/>
                    </a:lnTo>
                    <a:lnTo>
                      <a:pt x="315" y="330"/>
                    </a:lnTo>
                    <a:lnTo>
                      <a:pt x="311" y="324"/>
                    </a:lnTo>
                    <a:lnTo>
                      <a:pt x="261" y="261"/>
                    </a:lnTo>
                    <a:lnTo>
                      <a:pt x="260" y="257"/>
                    </a:lnTo>
                    <a:lnTo>
                      <a:pt x="249" y="229"/>
                    </a:lnTo>
                    <a:lnTo>
                      <a:pt x="248" y="227"/>
                    </a:lnTo>
                    <a:lnTo>
                      <a:pt x="249" y="228"/>
                    </a:lnTo>
                    <a:lnTo>
                      <a:pt x="249" y="229"/>
                    </a:lnTo>
                    <a:lnTo>
                      <a:pt x="257" y="221"/>
                    </a:lnTo>
                    <a:lnTo>
                      <a:pt x="270" y="202"/>
                    </a:lnTo>
                    <a:lnTo>
                      <a:pt x="272" y="192"/>
                    </a:lnTo>
                    <a:lnTo>
                      <a:pt x="272" y="191"/>
                    </a:lnTo>
                    <a:lnTo>
                      <a:pt x="269" y="177"/>
                    </a:lnTo>
                    <a:lnTo>
                      <a:pt x="267" y="173"/>
                    </a:lnTo>
                    <a:lnTo>
                      <a:pt x="261" y="164"/>
                    </a:lnTo>
                    <a:lnTo>
                      <a:pt x="259" y="163"/>
                    </a:lnTo>
                    <a:lnTo>
                      <a:pt x="251" y="165"/>
                    </a:lnTo>
                    <a:lnTo>
                      <a:pt x="241" y="162"/>
                    </a:lnTo>
                    <a:lnTo>
                      <a:pt x="241" y="161"/>
                    </a:lnTo>
                    <a:lnTo>
                      <a:pt x="244" y="159"/>
                    </a:lnTo>
                    <a:lnTo>
                      <a:pt x="248" y="158"/>
                    </a:lnTo>
                    <a:lnTo>
                      <a:pt x="249" y="158"/>
                    </a:lnTo>
                    <a:lnTo>
                      <a:pt x="311" y="123"/>
                    </a:lnTo>
                    <a:lnTo>
                      <a:pt x="317" y="119"/>
                    </a:lnTo>
                    <a:lnTo>
                      <a:pt x="340" y="107"/>
                    </a:lnTo>
                    <a:lnTo>
                      <a:pt x="348" y="107"/>
                    </a:lnTo>
                    <a:lnTo>
                      <a:pt x="375" y="100"/>
                    </a:lnTo>
                    <a:lnTo>
                      <a:pt x="376" y="100"/>
                    </a:lnTo>
                    <a:lnTo>
                      <a:pt x="386" y="87"/>
                    </a:lnTo>
                    <a:lnTo>
                      <a:pt x="390" y="83"/>
                    </a:lnTo>
                    <a:lnTo>
                      <a:pt x="391" y="83"/>
                    </a:lnTo>
                    <a:lnTo>
                      <a:pt x="394" y="82"/>
                    </a:lnTo>
                    <a:lnTo>
                      <a:pt x="408" y="85"/>
                    </a:lnTo>
                    <a:lnTo>
                      <a:pt x="486" y="71"/>
                    </a:lnTo>
                    <a:lnTo>
                      <a:pt x="489" y="70"/>
                    </a:lnTo>
                    <a:lnTo>
                      <a:pt x="504" y="91"/>
                    </a:lnTo>
                    <a:lnTo>
                      <a:pt x="477" y="151"/>
                    </a:lnTo>
                    <a:lnTo>
                      <a:pt x="476" y="152"/>
                    </a:lnTo>
                    <a:lnTo>
                      <a:pt x="486" y="219"/>
                    </a:lnTo>
                    <a:lnTo>
                      <a:pt x="487" y="220"/>
                    </a:lnTo>
                    <a:lnTo>
                      <a:pt x="488" y="220"/>
                    </a:lnTo>
                    <a:lnTo>
                      <a:pt x="497" y="217"/>
                    </a:lnTo>
                    <a:lnTo>
                      <a:pt x="498" y="217"/>
                    </a:lnTo>
                    <a:lnTo>
                      <a:pt x="550" y="194"/>
                    </a:lnTo>
                    <a:lnTo>
                      <a:pt x="595" y="203"/>
                    </a:lnTo>
                    <a:lnTo>
                      <a:pt x="596" y="203"/>
                    </a:lnTo>
                    <a:lnTo>
                      <a:pt x="627" y="208"/>
                    </a:lnTo>
                    <a:lnTo>
                      <a:pt x="629" y="208"/>
                    </a:lnTo>
                    <a:lnTo>
                      <a:pt x="635" y="209"/>
                    </a:lnTo>
                    <a:lnTo>
                      <a:pt x="642" y="211"/>
                    </a:lnTo>
                    <a:lnTo>
                      <a:pt x="648" y="216"/>
                    </a:lnTo>
                    <a:lnTo>
                      <a:pt x="657" y="218"/>
                    </a:lnTo>
                    <a:lnTo>
                      <a:pt x="691" y="209"/>
                    </a:lnTo>
                    <a:lnTo>
                      <a:pt x="697" y="203"/>
                    </a:lnTo>
                    <a:lnTo>
                      <a:pt x="698" y="203"/>
                    </a:lnTo>
                    <a:lnTo>
                      <a:pt x="701" y="195"/>
                    </a:lnTo>
                    <a:lnTo>
                      <a:pt x="701" y="194"/>
                    </a:lnTo>
                    <a:lnTo>
                      <a:pt x="696" y="161"/>
                    </a:lnTo>
                    <a:lnTo>
                      <a:pt x="697" y="161"/>
                    </a:lnTo>
                    <a:lnTo>
                      <a:pt x="699" y="160"/>
                    </a:lnTo>
                    <a:lnTo>
                      <a:pt x="702" y="158"/>
                    </a:lnTo>
                    <a:lnTo>
                      <a:pt x="727" y="144"/>
                    </a:lnTo>
                    <a:lnTo>
                      <a:pt x="736" y="142"/>
                    </a:lnTo>
                    <a:lnTo>
                      <a:pt x="738" y="142"/>
                    </a:lnTo>
                    <a:lnTo>
                      <a:pt x="747" y="122"/>
                    </a:lnTo>
                    <a:lnTo>
                      <a:pt x="748" y="121"/>
                    </a:lnTo>
                    <a:lnTo>
                      <a:pt x="748" y="120"/>
                    </a:lnTo>
                    <a:lnTo>
                      <a:pt x="752" y="110"/>
                    </a:lnTo>
                    <a:lnTo>
                      <a:pt x="753" y="106"/>
                    </a:lnTo>
                    <a:lnTo>
                      <a:pt x="759" y="102"/>
                    </a:lnTo>
                    <a:lnTo>
                      <a:pt x="773" y="98"/>
                    </a:lnTo>
                    <a:lnTo>
                      <a:pt x="774" y="98"/>
                    </a:lnTo>
                    <a:lnTo>
                      <a:pt x="795" y="59"/>
                    </a:lnTo>
                    <a:lnTo>
                      <a:pt x="796" y="58"/>
                    </a:lnTo>
                    <a:lnTo>
                      <a:pt x="801" y="55"/>
                    </a:lnTo>
                    <a:lnTo>
                      <a:pt x="803" y="55"/>
                    </a:lnTo>
                    <a:lnTo>
                      <a:pt x="821" y="45"/>
                    </a:lnTo>
                    <a:lnTo>
                      <a:pt x="822" y="44"/>
                    </a:lnTo>
                    <a:lnTo>
                      <a:pt x="826" y="31"/>
                    </a:lnTo>
                    <a:lnTo>
                      <a:pt x="827" y="29"/>
                    </a:lnTo>
                    <a:lnTo>
                      <a:pt x="827" y="28"/>
                    </a:lnTo>
                    <a:lnTo>
                      <a:pt x="826" y="25"/>
                    </a:lnTo>
                    <a:lnTo>
                      <a:pt x="830" y="19"/>
                    </a:lnTo>
                    <a:lnTo>
                      <a:pt x="837" y="14"/>
                    </a:lnTo>
                    <a:lnTo>
                      <a:pt x="862" y="5"/>
                    </a:lnTo>
                    <a:lnTo>
                      <a:pt x="872" y="7"/>
                    </a:lnTo>
                    <a:lnTo>
                      <a:pt x="874" y="15"/>
                    </a:lnTo>
                    <a:lnTo>
                      <a:pt x="875" y="15"/>
                    </a:lnTo>
                    <a:lnTo>
                      <a:pt x="876" y="18"/>
                    </a:lnTo>
                    <a:lnTo>
                      <a:pt x="877" y="18"/>
                    </a:lnTo>
                    <a:lnTo>
                      <a:pt x="882" y="20"/>
                    </a:lnTo>
                    <a:lnTo>
                      <a:pt x="906" y="21"/>
                    </a:lnTo>
                    <a:lnTo>
                      <a:pt x="908" y="22"/>
                    </a:lnTo>
                    <a:lnTo>
                      <a:pt x="909" y="22"/>
                    </a:lnTo>
                    <a:lnTo>
                      <a:pt x="915" y="24"/>
                    </a:lnTo>
                    <a:lnTo>
                      <a:pt x="917" y="25"/>
                    </a:lnTo>
                    <a:lnTo>
                      <a:pt x="927" y="29"/>
                    </a:lnTo>
                    <a:lnTo>
                      <a:pt x="931" y="33"/>
                    </a:lnTo>
                    <a:lnTo>
                      <a:pt x="931" y="38"/>
                    </a:lnTo>
                    <a:lnTo>
                      <a:pt x="933" y="36"/>
                    </a:lnTo>
                    <a:lnTo>
                      <a:pt x="935" y="38"/>
                    </a:lnTo>
                    <a:lnTo>
                      <a:pt x="934" y="32"/>
                    </a:lnTo>
                    <a:lnTo>
                      <a:pt x="934" y="31"/>
                    </a:lnTo>
                    <a:lnTo>
                      <a:pt x="929" y="26"/>
                    </a:lnTo>
                    <a:lnTo>
                      <a:pt x="918" y="22"/>
                    </a:lnTo>
                    <a:lnTo>
                      <a:pt x="916" y="21"/>
                    </a:lnTo>
                    <a:lnTo>
                      <a:pt x="915" y="21"/>
                    </a:lnTo>
                    <a:lnTo>
                      <a:pt x="908" y="18"/>
                    </a:lnTo>
                    <a:lnTo>
                      <a:pt x="883" y="17"/>
                    </a:lnTo>
                    <a:lnTo>
                      <a:pt x="877" y="14"/>
                    </a:lnTo>
                    <a:lnTo>
                      <a:pt x="875" y="5"/>
                    </a:lnTo>
                    <a:lnTo>
                      <a:pt x="874" y="4"/>
                    </a:lnTo>
                    <a:lnTo>
                      <a:pt x="862" y="0"/>
                    </a:lnTo>
                    <a:lnTo>
                      <a:pt x="861" y="0"/>
                    </a:lnTo>
                    <a:lnTo>
                      <a:pt x="836" y="11"/>
                    </a:lnTo>
                    <a:lnTo>
                      <a:pt x="828" y="16"/>
                    </a:lnTo>
                    <a:lnTo>
                      <a:pt x="827" y="17"/>
                    </a:lnTo>
                    <a:lnTo>
                      <a:pt x="822" y="24"/>
                    </a:lnTo>
                    <a:lnTo>
                      <a:pt x="822" y="26"/>
                    </a:lnTo>
                    <a:lnTo>
                      <a:pt x="824" y="28"/>
                    </a:lnTo>
                    <a:lnTo>
                      <a:pt x="823" y="30"/>
                    </a:lnTo>
                    <a:lnTo>
                      <a:pt x="819" y="43"/>
                    </a:lnTo>
                    <a:lnTo>
                      <a:pt x="802" y="52"/>
                    </a:lnTo>
                    <a:lnTo>
                      <a:pt x="800" y="52"/>
                    </a:lnTo>
                    <a:lnTo>
                      <a:pt x="794" y="55"/>
                    </a:lnTo>
                    <a:lnTo>
                      <a:pt x="792" y="57"/>
                    </a:lnTo>
                    <a:lnTo>
                      <a:pt x="781" y="76"/>
                    </a:lnTo>
                    <a:lnTo>
                      <a:pt x="781" y="77"/>
                    </a:lnTo>
                    <a:lnTo>
                      <a:pt x="772" y="95"/>
                    </a:lnTo>
                    <a:lnTo>
                      <a:pt x="758" y="99"/>
                    </a:lnTo>
                    <a:lnTo>
                      <a:pt x="757" y="100"/>
                    </a:lnTo>
                    <a:lnTo>
                      <a:pt x="751" y="104"/>
                    </a:lnTo>
                    <a:lnTo>
                      <a:pt x="750" y="104"/>
                    </a:lnTo>
                    <a:lnTo>
                      <a:pt x="744" y="119"/>
                    </a:lnTo>
                    <a:lnTo>
                      <a:pt x="744" y="121"/>
                    </a:lnTo>
                    <a:lnTo>
                      <a:pt x="735" y="139"/>
                    </a:lnTo>
                    <a:lnTo>
                      <a:pt x="726" y="141"/>
                    </a:lnTo>
                    <a:lnTo>
                      <a:pt x="697" y="157"/>
                    </a:lnTo>
                    <a:lnTo>
                      <a:pt x="694" y="159"/>
                    </a:lnTo>
                    <a:lnTo>
                      <a:pt x="693" y="161"/>
                    </a:lnTo>
                    <a:lnTo>
                      <a:pt x="698" y="194"/>
                    </a:lnTo>
                    <a:lnTo>
                      <a:pt x="695" y="201"/>
                    </a:lnTo>
                    <a:lnTo>
                      <a:pt x="690" y="205"/>
                    </a:lnTo>
                    <a:lnTo>
                      <a:pt x="657" y="215"/>
                    </a:lnTo>
                    <a:lnTo>
                      <a:pt x="650" y="213"/>
                    </a:lnTo>
                    <a:lnTo>
                      <a:pt x="643" y="208"/>
                    </a:lnTo>
                    <a:lnTo>
                      <a:pt x="636" y="205"/>
                    </a:lnTo>
                    <a:lnTo>
                      <a:pt x="628" y="205"/>
                    </a:lnTo>
                    <a:lnTo>
                      <a:pt x="573" y="194"/>
                    </a:lnTo>
                    <a:lnTo>
                      <a:pt x="572" y="194"/>
                    </a:lnTo>
                    <a:lnTo>
                      <a:pt x="550" y="191"/>
                    </a:lnTo>
                    <a:lnTo>
                      <a:pt x="549" y="191"/>
                    </a:lnTo>
                    <a:lnTo>
                      <a:pt x="496" y="214"/>
                    </a:lnTo>
                    <a:lnTo>
                      <a:pt x="489" y="216"/>
                    </a:lnTo>
                    <a:lnTo>
                      <a:pt x="485" y="182"/>
                    </a:lnTo>
                    <a:lnTo>
                      <a:pt x="483" y="176"/>
                    </a:lnTo>
                    <a:lnTo>
                      <a:pt x="480" y="152"/>
                    </a:lnTo>
                    <a:lnTo>
                      <a:pt x="484" y="142"/>
                    </a:lnTo>
                    <a:lnTo>
                      <a:pt x="485" y="142"/>
                    </a:lnTo>
                    <a:lnTo>
                      <a:pt x="507" y="92"/>
                    </a:lnTo>
                    <a:lnTo>
                      <a:pt x="507" y="90"/>
                    </a:lnTo>
                    <a:lnTo>
                      <a:pt x="491" y="67"/>
                    </a:lnTo>
                    <a:lnTo>
                      <a:pt x="485" y="67"/>
                    </a:lnTo>
                    <a:lnTo>
                      <a:pt x="408" y="81"/>
                    </a:lnTo>
                    <a:lnTo>
                      <a:pt x="398" y="80"/>
                    </a:lnTo>
                    <a:lnTo>
                      <a:pt x="394" y="79"/>
                    </a:lnTo>
                    <a:lnTo>
                      <a:pt x="390" y="80"/>
                    </a:lnTo>
                    <a:lnTo>
                      <a:pt x="388" y="81"/>
                    </a:lnTo>
                    <a:lnTo>
                      <a:pt x="384" y="84"/>
                    </a:lnTo>
                    <a:lnTo>
                      <a:pt x="376" y="94"/>
                    </a:lnTo>
                    <a:lnTo>
                      <a:pt x="374" y="97"/>
                    </a:lnTo>
                    <a:lnTo>
                      <a:pt x="361" y="101"/>
                    </a:lnTo>
                    <a:lnTo>
                      <a:pt x="339" y="104"/>
                    </a:lnTo>
                    <a:lnTo>
                      <a:pt x="316" y="117"/>
                    </a:lnTo>
                    <a:lnTo>
                      <a:pt x="315" y="117"/>
                    </a:lnTo>
                    <a:lnTo>
                      <a:pt x="309" y="121"/>
                    </a:lnTo>
                    <a:lnTo>
                      <a:pt x="247" y="155"/>
                    </a:lnTo>
                    <a:lnTo>
                      <a:pt x="243" y="156"/>
                    </a:lnTo>
                    <a:lnTo>
                      <a:pt x="239" y="159"/>
                    </a:lnTo>
                    <a:lnTo>
                      <a:pt x="238" y="160"/>
                    </a:lnTo>
                    <a:lnTo>
                      <a:pt x="238" y="164"/>
                    </a:lnTo>
                    <a:lnTo>
                      <a:pt x="239" y="165"/>
                    </a:lnTo>
                    <a:lnTo>
                      <a:pt x="251" y="169"/>
                    </a:lnTo>
                    <a:lnTo>
                      <a:pt x="252" y="169"/>
                    </a:lnTo>
                    <a:lnTo>
                      <a:pt x="259" y="166"/>
                    </a:lnTo>
                    <a:lnTo>
                      <a:pt x="264" y="174"/>
                    </a:lnTo>
                    <a:lnTo>
                      <a:pt x="266" y="178"/>
                    </a:lnTo>
                    <a:lnTo>
                      <a:pt x="269" y="191"/>
                    </a:lnTo>
                    <a:lnTo>
                      <a:pt x="267" y="201"/>
                    </a:lnTo>
                    <a:lnTo>
                      <a:pt x="255" y="219"/>
                    </a:lnTo>
                    <a:lnTo>
                      <a:pt x="246" y="227"/>
                    </a:lnTo>
                    <a:lnTo>
                      <a:pt x="245" y="229"/>
                    </a:lnTo>
                    <a:lnTo>
                      <a:pt x="259" y="262"/>
                    </a:lnTo>
                    <a:lnTo>
                      <a:pt x="259" y="263"/>
                    </a:lnTo>
                    <a:lnTo>
                      <a:pt x="309" y="326"/>
                    </a:lnTo>
                    <a:lnTo>
                      <a:pt x="312" y="332"/>
                    </a:lnTo>
                    <a:lnTo>
                      <a:pt x="316" y="346"/>
                    </a:lnTo>
                    <a:lnTo>
                      <a:pt x="316" y="345"/>
                    </a:lnTo>
                    <a:lnTo>
                      <a:pt x="318" y="345"/>
                    </a:lnTo>
                    <a:lnTo>
                      <a:pt x="316" y="346"/>
                    </a:lnTo>
                    <a:lnTo>
                      <a:pt x="324" y="370"/>
                    </a:lnTo>
                    <a:lnTo>
                      <a:pt x="321" y="370"/>
                    </a:lnTo>
                    <a:lnTo>
                      <a:pt x="310" y="368"/>
                    </a:lnTo>
                    <a:lnTo>
                      <a:pt x="309" y="368"/>
                    </a:lnTo>
                    <a:lnTo>
                      <a:pt x="306" y="370"/>
                    </a:lnTo>
                    <a:lnTo>
                      <a:pt x="266" y="392"/>
                    </a:lnTo>
                    <a:lnTo>
                      <a:pt x="257" y="395"/>
                    </a:lnTo>
                    <a:lnTo>
                      <a:pt x="243" y="395"/>
                    </a:lnTo>
                    <a:lnTo>
                      <a:pt x="235" y="392"/>
                    </a:lnTo>
                    <a:lnTo>
                      <a:pt x="206" y="388"/>
                    </a:lnTo>
                    <a:lnTo>
                      <a:pt x="206" y="387"/>
                    </a:lnTo>
                    <a:lnTo>
                      <a:pt x="184" y="388"/>
                    </a:lnTo>
                    <a:lnTo>
                      <a:pt x="174" y="347"/>
                    </a:lnTo>
                    <a:lnTo>
                      <a:pt x="173" y="340"/>
                    </a:lnTo>
                    <a:lnTo>
                      <a:pt x="172" y="338"/>
                    </a:lnTo>
                    <a:lnTo>
                      <a:pt x="171" y="339"/>
                    </a:lnTo>
                    <a:lnTo>
                      <a:pt x="69" y="345"/>
                    </a:lnTo>
                    <a:lnTo>
                      <a:pt x="65" y="346"/>
                    </a:lnTo>
                    <a:lnTo>
                      <a:pt x="38" y="348"/>
                    </a:lnTo>
                    <a:lnTo>
                      <a:pt x="40" y="350"/>
                    </a:lnTo>
                    <a:lnTo>
                      <a:pt x="24" y="350"/>
                    </a:lnTo>
                    <a:lnTo>
                      <a:pt x="0" y="353"/>
                    </a:lnTo>
                    <a:lnTo>
                      <a:pt x="51" y="350"/>
                    </a:lnTo>
                    <a:lnTo>
                      <a:pt x="62" y="349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1" name="Freeform 164">
                <a:extLst>
                  <a:ext uri="{FF2B5EF4-FFF2-40B4-BE49-F238E27FC236}">
                    <a16:creationId xmlns:a16="http://schemas.microsoft.com/office/drawing/2014/main" id="{74D42B45-EC91-4458-B65B-60B7D62CC5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6" y="373"/>
                <a:ext cx="2" cy="0"/>
              </a:xfrm>
              <a:custGeom>
                <a:avLst/>
                <a:gdLst>
                  <a:gd name="T0" fmla="*/ 14 w 14"/>
                  <a:gd name="T1" fmla="*/ 0 h 1"/>
                  <a:gd name="T2" fmla="*/ 11 w 14"/>
                  <a:gd name="T3" fmla="*/ 0 h 1"/>
                  <a:gd name="T4" fmla="*/ 0 w 14"/>
                  <a:gd name="T5" fmla="*/ 1 h 1"/>
                  <a:gd name="T6" fmla="*/ 14 w 14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">
                    <a:moveTo>
                      <a:pt x="14" y="0"/>
                    </a:moveTo>
                    <a:lnTo>
                      <a:pt x="11" y="0"/>
                    </a:lnTo>
                    <a:lnTo>
                      <a:pt x="0" y="1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2" name="Freeform 165">
                <a:extLst>
                  <a:ext uri="{FF2B5EF4-FFF2-40B4-BE49-F238E27FC236}">
                    <a16:creationId xmlns:a16="http://schemas.microsoft.com/office/drawing/2014/main" id="{CC15F66C-CBF2-4EBD-A28F-38EA7C47A3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0" y="378"/>
                <a:ext cx="3" cy="4"/>
              </a:xfrm>
              <a:custGeom>
                <a:avLst/>
                <a:gdLst>
                  <a:gd name="T0" fmla="*/ 16 w 23"/>
                  <a:gd name="T1" fmla="*/ 20 h 22"/>
                  <a:gd name="T2" fmla="*/ 18 w 23"/>
                  <a:gd name="T3" fmla="*/ 22 h 22"/>
                  <a:gd name="T4" fmla="*/ 23 w 23"/>
                  <a:gd name="T5" fmla="*/ 15 h 22"/>
                  <a:gd name="T6" fmla="*/ 23 w 23"/>
                  <a:gd name="T7" fmla="*/ 13 h 22"/>
                  <a:gd name="T8" fmla="*/ 0 w 23"/>
                  <a:gd name="T9" fmla="*/ 0 h 22"/>
                  <a:gd name="T10" fmla="*/ 6 w 23"/>
                  <a:gd name="T11" fmla="*/ 7 h 22"/>
                  <a:gd name="T12" fmla="*/ 19 w 23"/>
                  <a:gd name="T13" fmla="*/ 15 h 22"/>
                  <a:gd name="T14" fmla="*/ 16 w 23"/>
                  <a:gd name="T1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2">
                    <a:moveTo>
                      <a:pt x="16" y="20"/>
                    </a:moveTo>
                    <a:lnTo>
                      <a:pt x="18" y="22"/>
                    </a:lnTo>
                    <a:lnTo>
                      <a:pt x="23" y="15"/>
                    </a:lnTo>
                    <a:lnTo>
                      <a:pt x="23" y="13"/>
                    </a:lnTo>
                    <a:lnTo>
                      <a:pt x="0" y="0"/>
                    </a:lnTo>
                    <a:lnTo>
                      <a:pt x="6" y="7"/>
                    </a:lnTo>
                    <a:lnTo>
                      <a:pt x="19" y="15"/>
                    </a:lnTo>
                    <a:lnTo>
                      <a:pt x="16" y="2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3" name="Freeform 166">
                <a:extLst>
                  <a:ext uri="{FF2B5EF4-FFF2-40B4-BE49-F238E27FC236}">
                    <a16:creationId xmlns:a16="http://schemas.microsoft.com/office/drawing/2014/main" id="{90FCEDE1-1D13-4A17-8AFB-2CD4EFA03D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373"/>
                <a:ext cx="8" cy="1"/>
              </a:xfrm>
              <a:custGeom>
                <a:avLst/>
                <a:gdLst>
                  <a:gd name="T0" fmla="*/ 40 w 56"/>
                  <a:gd name="T1" fmla="*/ 2 h 9"/>
                  <a:gd name="T2" fmla="*/ 56 w 56"/>
                  <a:gd name="T3" fmla="*/ 2 h 9"/>
                  <a:gd name="T4" fmla="*/ 54 w 56"/>
                  <a:gd name="T5" fmla="*/ 0 h 9"/>
                  <a:gd name="T6" fmla="*/ 0 w 56"/>
                  <a:gd name="T7" fmla="*/ 3 h 9"/>
                  <a:gd name="T8" fmla="*/ 0 w 56"/>
                  <a:gd name="T9" fmla="*/ 5 h 9"/>
                  <a:gd name="T10" fmla="*/ 4 w 56"/>
                  <a:gd name="T11" fmla="*/ 9 h 9"/>
                  <a:gd name="T12" fmla="*/ 3 w 56"/>
                  <a:gd name="T13" fmla="*/ 6 h 9"/>
                  <a:gd name="T14" fmla="*/ 16 w 56"/>
                  <a:gd name="T15" fmla="*/ 5 h 9"/>
                  <a:gd name="T16" fmla="*/ 40 w 56"/>
                  <a:gd name="T17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9">
                    <a:moveTo>
                      <a:pt x="40" y="2"/>
                    </a:moveTo>
                    <a:lnTo>
                      <a:pt x="56" y="2"/>
                    </a:lnTo>
                    <a:lnTo>
                      <a:pt x="54" y="0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4" y="9"/>
                    </a:lnTo>
                    <a:lnTo>
                      <a:pt x="3" y="6"/>
                    </a:lnTo>
                    <a:lnTo>
                      <a:pt x="16" y="5"/>
                    </a:lnTo>
                    <a:lnTo>
                      <a:pt x="40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4" name="Freeform 167">
                <a:extLst>
                  <a:ext uri="{FF2B5EF4-FFF2-40B4-BE49-F238E27FC236}">
                    <a16:creationId xmlns:a16="http://schemas.microsoft.com/office/drawing/2014/main" id="{1745CCB1-9B5C-48E7-88EA-029FA5859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373"/>
                <a:ext cx="3" cy="6"/>
              </a:xfrm>
              <a:custGeom>
                <a:avLst/>
                <a:gdLst>
                  <a:gd name="T0" fmla="*/ 5 w 26"/>
                  <a:gd name="T1" fmla="*/ 4 h 42"/>
                  <a:gd name="T2" fmla="*/ 1 w 26"/>
                  <a:gd name="T3" fmla="*/ 0 h 42"/>
                  <a:gd name="T4" fmla="*/ 0 w 26"/>
                  <a:gd name="T5" fmla="*/ 0 h 42"/>
                  <a:gd name="T6" fmla="*/ 4 w 26"/>
                  <a:gd name="T7" fmla="*/ 15 h 42"/>
                  <a:gd name="T8" fmla="*/ 16 w 26"/>
                  <a:gd name="T9" fmla="*/ 36 h 42"/>
                  <a:gd name="T10" fmla="*/ 17 w 26"/>
                  <a:gd name="T11" fmla="*/ 37 h 42"/>
                  <a:gd name="T12" fmla="*/ 26 w 26"/>
                  <a:gd name="T13" fmla="*/ 42 h 42"/>
                  <a:gd name="T14" fmla="*/ 20 w 26"/>
                  <a:gd name="T15" fmla="*/ 35 h 42"/>
                  <a:gd name="T16" fmla="*/ 19 w 26"/>
                  <a:gd name="T17" fmla="*/ 34 h 42"/>
                  <a:gd name="T18" fmla="*/ 11 w 26"/>
                  <a:gd name="T19" fmla="*/ 22 h 42"/>
                  <a:gd name="T20" fmla="*/ 7 w 26"/>
                  <a:gd name="T21" fmla="*/ 13 h 42"/>
                  <a:gd name="T22" fmla="*/ 5 w 26"/>
                  <a:gd name="T23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" h="42">
                    <a:moveTo>
                      <a:pt x="5" y="4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4" y="15"/>
                    </a:lnTo>
                    <a:lnTo>
                      <a:pt x="16" y="36"/>
                    </a:lnTo>
                    <a:lnTo>
                      <a:pt x="17" y="37"/>
                    </a:lnTo>
                    <a:lnTo>
                      <a:pt x="26" y="42"/>
                    </a:lnTo>
                    <a:lnTo>
                      <a:pt x="20" y="35"/>
                    </a:lnTo>
                    <a:lnTo>
                      <a:pt x="19" y="34"/>
                    </a:lnTo>
                    <a:lnTo>
                      <a:pt x="11" y="22"/>
                    </a:lnTo>
                    <a:lnTo>
                      <a:pt x="7" y="13"/>
                    </a:lnTo>
                    <a:lnTo>
                      <a:pt x="5" y="4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5" name="Freeform 168">
                <a:extLst>
                  <a:ext uri="{FF2B5EF4-FFF2-40B4-BE49-F238E27FC236}">
                    <a16:creationId xmlns:a16="http://schemas.microsoft.com/office/drawing/2014/main" id="{7E325481-DA8E-4C77-81C8-63457A2108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2" y="328"/>
                <a:ext cx="6" cy="26"/>
              </a:xfrm>
              <a:custGeom>
                <a:avLst/>
                <a:gdLst>
                  <a:gd name="T0" fmla="*/ 4 w 41"/>
                  <a:gd name="T1" fmla="*/ 2 h 179"/>
                  <a:gd name="T2" fmla="*/ 2 w 41"/>
                  <a:gd name="T3" fmla="*/ 0 h 179"/>
                  <a:gd name="T4" fmla="*/ 0 w 41"/>
                  <a:gd name="T5" fmla="*/ 2 h 179"/>
                  <a:gd name="T6" fmla="*/ 1 w 41"/>
                  <a:gd name="T7" fmla="*/ 9 h 179"/>
                  <a:gd name="T8" fmla="*/ 5 w 41"/>
                  <a:gd name="T9" fmla="*/ 17 h 179"/>
                  <a:gd name="T10" fmla="*/ 6 w 41"/>
                  <a:gd name="T11" fmla="*/ 18 h 179"/>
                  <a:gd name="T12" fmla="*/ 11 w 41"/>
                  <a:gd name="T13" fmla="*/ 24 h 179"/>
                  <a:gd name="T14" fmla="*/ 21 w 41"/>
                  <a:gd name="T15" fmla="*/ 26 h 179"/>
                  <a:gd name="T16" fmla="*/ 24 w 41"/>
                  <a:gd name="T17" fmla="*/ 26 h 179"/>
                  <a:gd name="T18" fmla="*/ 27 w 41"/>
                  <a:gd name="T19" fmla="*/ 25 h 179"/>
                  <a:gd name="T20" fmla="*/ 32 w 41"/>
                  <a:gd name="T21" fmla="*/ 25 h 179"/>
                  <a:gd name="T22" fmla="*/ 38 w 41"/>
                  <a:gd name="T23" fmla="*/ 27 h 179"/>
                  <a:gd name="T24" fmla="*/ 32 w 41"/>
                  <a:gd name="T25" fmla="*/ 56 h 179"/>
                  <a:gd name="T26" fmla="*/ 32 w 41"/>
                  <a:gd name="T27" fmla="*/ 57 h 179"/>
                  <a:gd name="T28" fmla="*/ 31 w 41"/>
                  <a:gd name="T29" fmla="*/ 71 h 179"/>
                  <a:gd name="T30" fmla="*/ 32 w 41"/>
                  <a:gd name="T31" fmla="*/ 73 h 179"/>
                  <a:gd name="T32" fmla="*/ 36 w 41"/>
                  <a:gd name="T33" fmla="*/ 76 h 179"/>
                  <a:gd name="T34" fmla="*/ 37 w 41"/>
                  <a:gd name="T35" fmla="*/ 81 h 179"/>
                  <a:gd name="T36" fmla="*/ 32 w 41"/>
                  <a:gd name="T37" fmla="*/ 87 h 179"/>
                  <a:gd name="T38" fmla="*/ 23 w 41"/>
                  <a:gd name="T39" fmla="*/ 94 h 179"/>
                  <a:gd name="T40" fmla="*/ 11 w 41"/>
                  <a:gd name="T41" fmla="*/ 106 h 179"/>
                  <a:gd name="T42" fmla="*/ 11 w 41"/>
                  <a:gd name="T43" fmla="*/ 108 h 179"/>
                  <a:gd name="T44" fmla="*/ 17 w 41"/>
                  <a:gd name="T45" fmla="*/ 152 h 179"/>
                  <a:gd name="T46" fmla="*/ 17 w 41"/>
                  <a:gd name="T47" fmla="*/ 153 h 179"/>
                  <a:gd name="T48" fmla="*/ 21 w 41"/>
                  <a:gd name="T49" fmla="*/ 172 h 179"/>
                  <a:gd name="T50" fmla="*/ 22 w 41"/>
                  <a:gd name="T51" fmla="*/ 175 h 179"/>
                  <a:gd name="T52" fmla="*/ 31 w 41"/>
                  <a:gd name="T53" fmla="*/ 179 h 179"/>
                  <a:gd name="T54" fmla="*/ 36 w 41"/>
                  <a:gd name="T55" fmla="*/ 176 h 179"/>
                  <a:gd name="T56" fmla="*/ 31 w 41"/>
                  <a:gd name="T57" fmla="*/ 177 h 179"/>
                  <a:gd name="T58" fmla="*/ 26 w 41"/>
                  <a:gd name="T59" fmla="*/ 176 h 179"/>
                  <a:gd name="T60" fmla="*/ 24 w 41"/>
                  <a:gd name="T61" fmla="*/ 171 h 179"/>
                  <a:gd name="T62" fmla="*/ 22 w 41"/>
                  <a:gd name="T63" fmla="*/ 162 h 179"/>
                  <a:gd name="T64" fmla="*/ 20 w 41"/>
                  <a:gd name="T65" fmla="*/ 152 h 179"/>
                  <a:gd name="T66" fmla="*/ 16 w 41"/>
                  <a:gd name="T67" fmla="*/ 116 h 179"/>
                  <a:gd name="T68" fmla="*/ 14 w 41"/>
                  <a:gd name="T69" fmla="*/ 108 h 179"/>
                  <a:gd name="T70" fmla="*/ 25 w 41"/>
                  <a:gd name="T71" fmla="*/ 96 h 179"/>
                  <a:gd name="T72" fmla="*/ 34 w 41"/>
                  <a:gd name="T73" fmla="*/ 89 h 179"/>
                  <a:gd name="T74" fmla="*/ 40 w 41"/>
                  <a:gd name="T75" fmla="*/ 82 h 179"/>
                  <a:gd name="T76" fmla="*/ 40 w 41"/>
                  <a:gd name="T77" fmla="*/ 81 h 179"/>
                  <a:gd name="T78" fmla="*/ 39 w 41"/>
                  <a:gd name="T79" fmla="*/ 75 h 179"/>
                  <a:gd name="T80" fmla="*/ 35 w 41"/>
                  <a:gd name="T81" fmla="*/ 71 h 179"/>
                  <a:gd name="T82" fmla="*/ 35 w 41"/>
                  <a:gd name="T83" fmla="*/ 57 h 179"/>
                  <a:gd name="T84" fmla="*/ 39 w 41"/>
                  <a:gd name="T85" fmla="*/ 42 h 179"/>
                  <a:gd name="T86" fmla="*/ 39 w 41"/>
                  <a:gd name="T87" fmla="*/ 41 h 179"/>
                  <a:gd name="T88" fmla="*/ 41 w 41"/>
                  <a:gd name="T89" fmla="*/ 27 h 179"/>
                  <a:gd name="T90" fmla="*/ 40 w 41"/>
                  <a:gd name="T91" fmla="*/ 25 h 179"/>
                  <a:gd name="T92" fmla="*/ 33 w 41"/>
                  <a:gd name="T93" fmla="*/ 22 h 179"/>
                  <a:gd name="T94" fmla="*/ 23 w 41"/>
                  <a:gd name="T95" fmla="*/ 22 h 179"/>
                  <a:gd name="T96" fmla="*/ 22 w 41"/>
                  <a:gd name="T97" fmla="*/ 23 h 179"/>
                  <a:gd name="T98" fmla="*/ 21 w 41"/>
                  <a:gd name="T99" fmla="*/ 23 h 179"/>
                  <a:gd name="T100" fmla="*/ 13 w 41"/>
                  <a:gd name="T101" fmla="*/ 21 h 179"/>
                  <a:gd name="T102" fmla="*/ 8 w 41"/>
                  <a:gd name="T103" fmla="*/ 16 h 179"/>
                  <a:gd name="T104" fmla="*/ 4 w 41"/>
                  <a:gd name="T105" fmla="*/ 8 h 179"/>
                  <a:gd name="T106" fmla="*/ 4 w 41"/>
                  <a:gd name="T107" fmla="*/ 2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1" h="179">
                    <a:moveTo>
                      <a:pt x="4" y="2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1" y="9"/>
                    </a:lnTo>
                    <a:lnTo>
                      <a:pt x="5" y="17"/>
                    </a:lnTo>
                    <a:lnTo>
                      <a:pt x="6" y="18"/>
                    </a:lnTo>
                    <a:lnTo>
                      <a:pt x="11" y="24"/>
                    </a:lnTo>
                    <a:lnTo>
                      <a:pt x="21" y="26"/>
                    </a:lnTo>
                    <a:lnTo>
                      <a:pt x="24" y="26"/>
                    </a:lnTo>
                    <a:lnTo>
                      <a:pt x="27" y="25"/>
                    </a:lnTo>
                    <a:lnTo>
                      <a:pt x="32" y="25"/>
                    </a:lnTo>
                    <a:lnTo>
                      <a:pt x="38" y="27"/>
                    </a:lnTo>
                    <a:lnTo>
                      <a:pt x="32" y="56"/>
                    </a:lnTo>
                    <a:lnTo>
                      <a:pt x="32" y="57"/>
                    </a:lnTo>
                    <a:lnTo>
                      <a:pt x="31" y="71"/>
                    </a:lnTo>
                    <a:lnTo>
                      <a:pt x="32" y="73"/>
                    </a:lnTo>
                    <a:lnTo>
                      <a:pt x="36" y="76"/>
                    </a:lnTo>
                    <a:lnTo>
                      <a:pt x="37" y="81"/>
                    </a:lnTo>
                    <a:lnTo>
                      <a:pt x="32" y="87"/>
                    </a:lnTo>
                    <a:lnTo>
                      <a:pt x="23" y="94"/>
                    </a:lnTo>
                    <a:lnTo>
                      <a:pt x="11" y="106"/>
                    </a:lnTo>
                    <a:lnTo>
                      <a:pt x="11" y="108"/>
                    </a:lnTo>
                    <a:lnTo>
                      <a:pt x="17" y="152"/>
                    </a:lnTo>
                    <a:lnTo>
                      <a:pt x="17" y="153"/>
                    </a:lnTo>
                    <a:lnTo>
                      <a:pt x="21" y="172"/>
                    </a:lnTo>
                    <a:lnTo>
                      <a:pt x="22" y="175"/>
                    </a:lnTo>
                    <a:lnTo>
                      <a:pt x="31" y="179"/>
                    </a:lnTo>
                    <a:lnTo>
                      <a:pt x="36" y="176"/>
                    </a:lnTo>
                    <a:lnTo>
                      <a:pt x="31" y="177"/>
                    </a:lnTo>
                    <a:lnTo>
                      <a:pt x="26" y="176"/>
                    </a:lnTo>
                    <a:lnTo>
                      <a:pt x="24" y="171"/>
                    </a:lnTo>
                    <a:lnTo>
                      <a:pt x="22" y="162"/>
                    </a:lnTo>
                    <a:lnTo>
                      <a:pt x="20" y="152"/>
                    </a:lnTo>
                    <a:lnTo>
                      <a:pt x="16" y="116"/>
                    </a:lnTo>
                    <a:lnTo>
                      <a:pt x="14" y="108"/>
                    </a:lnTo>
                    <a:lnTo>
                      <a:pt x="25" y="96"/>
                    </a:lnTo>
                    <a:lnTo>
                      <a:pt x="34" y="89"/>
                    </a:lnTo>
                    <a:lnTo>
                      <a:pt x="40" y="82"/>
                    </a:lnTo>
                    <a:lnTo>
                      <a:pt x="40" y="81"/>
                    </a:lnTo>
                    <a:lnTo>
                      <a:pt x="39" y="75"/>
                    </a:lnTo>
                    <a:lnTo>
                      <a:pt x="35" y="71"/>
                    </a:lnTo>
                    <a:lnTo>
                      <a:pt x="35" y="57"/>
                    </a:lnTo>
                    <a:lnTo>
                      <a:pt x="39" y="42"/>
                    </a:lnTo>
                    <a:lnTo>
                      <a:pt x="39" y="41"/>
                    </a:lnTo>
                    <a:lnTo>
                      <a:pt x="41" y="27"/>
                    </a:lnTo>
                    <a:lnTo>
                      <a:pt x="40" y="25"/>
                    </a:lnTo>
                    <a:lnTo>
                      <a:pt x="33" y="22"/>
                    </a:lnTo>
                    <a:lnTo>
                      <a:pt x="23" y="22"/>
                    </a:lnTo>
                    <a:lnTo>
                      <a:pt x="22" y="23"/>
                    </a:lnTo>
                    <a:lnTo>
                      <a:pt x="21" y="23"/>
                    </a:lnTo>
                    <a:lnTo>
                      <a:pt x="13" y="21"/>
                    </a:lnTo>
                    <a:lnTo>
                      <a:pt x="8" y="16"/>
                    </a:lnTo>
                    <a:lnTo>
                      <a:pt x="4" y="8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6" name="Freeform 169">
                <a:extLst>
                  <a:ext uri="{FF2B5EF4-FFF2-40B4-BE49-F238E27FC236}">
                    <a16:creationId xmlns:a16="http://schemas.microsoft.com/office/drawing/2014/main" id="{59200F14-CA47-459F-ADF7-96849E9853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350"/>
                <a:ext cx="0" cy="1"/>
              </a:xfrm>
              <a:custGeom>
                <a:avLst/>
                <a:gdLst>
                  <a:gd name="T0" fmla="*/ 2 w 2"/>
                  <a:gd name="T1" fmla="*/ 1 h 2"/>
                  <a:gd name="T2" fmla="*/ 2 w 2"/>
                  <a:gd name="T3" fmla="*/ 0 h 2"/>
                  <a:gd name="T4" fmla="*/ 0 w 2"/>
                  <a:gd name="T5" fmla="*/ 0 h 2"/>
                  <a:gd name="T6" fmla="*/ 0 w 2"/>
                  <a:gd name="T7" fmla="*/ 2 h 2"/>
                  <a:gd name="T8" fmla="*/ 2 w 2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1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7" name="Freeform 170">
                <a:extLst>
                  <a:ext uri="{FF2B5EF4-FFF2-40B4-BE49-F238E27FC236}">
                    <a16:creationId xmlns:a16="http://schemas.microsoft.com/office/drawing/2014/main" id="{F1947887-01D7-4683-A8BE-EFD6DFA19B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5" y="353"/>
                <a:ext cx="3" cy="1"/>
              </a:xfrm>
              <a:custGeom>
                <a:avLst/>
                <a:gdLst>
                  <a:gd name="T0" fmla="*/ 0 w 16"/>
                  <a:gd name="T1" fmla="*/ 0 h 6"/>
                  <a:gd name="T2" fmla="*/ 1 w 16"/>
                  <a:gd name="T3" fmla="*/ 3 h 6"/>
                  <a:gd name="T4" fmla="*/ 2 w 16"/>
                  <a:gd name="T5" fmla="*/ 4 h 6"/>
                  <a:gd name="T6" fmla="*/ 9 w 16"/>
                  <a:gd name="T7" fmla="*/ 6 h 6"/>
                  <a:gd name="T8" fmla="*/ 10 w 16"/>
                  <a:gd name="T9" fmla="*/ 6 h 6"/>
                  <a:gd name="T10" fmla="*/ 16 w 16"/>
                  <a:gd name="T11" fmla="*/ 4 h 6"/>
                  <a:gd name="T12" fmla="*/ 15 w 16"/>
                  <a:gd name="T13" fmla="*/ 2 h 6"/>
                  <a:gd name="T14" fmla="*/ 14 w 16"/>
                  <a:gd name="T15" fmla="*/ 1 h 6"/>
                  <a:gd name="T16" fmla="*/ 9 w 16"/>
                  <a:gd name="T17" fmla="*/ 4 h 6"/>
                  <a:gd name="T18" fmla="*/ 0 w 16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6">
                    <a:moveTo>
                      <a:pt x="0" y="0"/>
                    </a:moveTo>
                    <a:lnTo>
                      <a:pt x="1" y="3"/>
                    </a:lnTo>
                    <a:lnTo>
                      <a:pt x="2" y="4"/>
                    </a:lnTo>
                    <a:lnTo>
                      <a:pt x="9" y="6"/>
                    </a:lnTo>
                    <a:lnTo>
                      <a:pt x="10" y="6"/>
                    </a:lnTo>
                    <a:lnTo>
                      <a:pt x="16" y="4"/>
                    </a:lnTo>
                    <a:lnTo>
                      <a:pt x="15" y="2"/>
                    </a:lnTo>
                    <a:lnTo>
                      <a:pt x="14" y="1"/>
                    </a:lnTo>
                    <a:lnTo>
                      <a:pt x="9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8" name="Freeform 171">
                <a:extLst>
                  <a:ext uri="{FF2B5EF4-FFF2-40B4-BE49-F238E27FC236}">
                    <a16:creationId xmlns:a16="http://schemas.microsoft.com/office/drawing/2014/main" id="{75B31AA1-7326-427F-9ECF-652F4F6045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353"/>
                <a:ext cx="1" cy="1"/>
              </a:xfrm>
              <a:custGeom>
                <a:avLst/>
                <a:gdLst>
                  <a:gd name="T0" fmla="*/ 0 w 3"/>
                  <a:gd name="T1" fmla="*/ 0 h 3"/>
                  <a:gd name="T2" fmla="*/ 1 w 3"/>
                  <a:gd name="T3" fmla="*/ 1 h 3"/>
                  <a:gd name="T4" fmla="*/ 2 w 3"/>
                  <a:gd name="T5" fmla="*/ 3 h 3"/>
                  <a:gd name="T6" fmla="*/ 3 w 3"/>
                  <a:gd name="T7" fmla="*/ 1 h 3"/>
                  <a:gd name="T8" fmla="*/ 1 w 3"/>
                  <a:gd name="T9" fmla="*/ 0 h 3"/>
                  <a:gd name="T10" fmla="*/ 0 w 3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1" y="1"/>
                    </a:lnTo>
                    <a:lnTo>
                      <a:pt x="2" y="3"/>
                    </a:lnTo>
                    <a:lnTo>
                      <a:pt x="3" y="1"/>
                    </a:lnTo>
                    <a:lnTo>
                      <a:pt x="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9" name="Freeform 172">
                <a:extLst>
                  <a:ext uri="{FF2B5EF4-FFF2-40B4-BE49-F238E27FC236}">
                    <a16:creationId xmlns:a16="http://schemas.microsoft.com/office/drawing/2014/main" id="{99E517AB-EF66-4729-BBFA-5C469BB9C7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4" y="345"/>
                <a:ext cx="1" cy="6"/>
              </a:xfrm>
              <a:custGeom>
                <a:avLst/>
                <a:gdLst>
                  <a:gd name="T0" fmla="*/ 4 w 6"/>
                  <a:gd name="T1" fmla="*/ 36 h 46"/>
                  <a:gd name="T2" fmla="*/ 6 w 6"/>
                  <a:gd name="T3" fmla="*/ 46 h 46"/>
                  <a:gd name="T4" fmla="*/ 0 w 6"/>
                  <a:gd name="T5" fmla="*/ 0 h 46"/>
                  <a:gd name="T6" fmla="*/ 4 w 6"/>
                  <a:gd name="T7" fmla="*/ 3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6">
                    <a:moveTo>
                      <a:pt x="4" y="36"/>
                    </a:moveTo>
                    <a:lnTo>
                      <a:pt x="6" y="46"/>
                    </a:lnTo>
                    <a:lnTo>
                      <a:pt x="0" y="0"/>
                    </a:lnTo>
                    <a:lnTo>
                      <a:pt x="4" y="36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0" name="Freeform 173">
                <a:extLst>
                  <a:ext uri="{FF2B5EF4-FFF2-40B4-BE49-F238E27FC236}">
                    <a16:creationId xmlns:a16="http://schemas.microsoft.com/office/drawing/2014/main" id="{990D401F-C757-433F-812B-DF640A1577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4" y="372"/>
                <a:ext cx="1" cy="0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0 h 1"/>
                  <a:gd name="T4" fmla="*/ 0 w 2"/>
                  <a:gd name="T5" fmla="*/ 0 h 1"/>
                  <a:gd name="T6" fmla="*/ 0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1" name="Freeform 174">
                <a:extLst>
                  <a:ext uri="{FF2B5EF4-FFF2-40B4-BE49-F238E27FC236}">
                    <a16:creationId xmlns:a16="http://schemas.microsoft.com/office/drawing/2014/main" id="{0E459AE1-2F3D-4E3B-A42C-35475DAE0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5" y="355"/>
                <a:ext cx="0" cy="1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1 h 2"/>
                  <a:gd name="T4" fmla="*/ 0 w 1"/>
                  <a:gd name="T5" fmla="*/ 0 h 2"/>
                  <a:gd name="T6" fmla="*/ 1 w 1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lnTo>
                      <a:pt x="1" y="1"/>
                    </a:lnTo>
                    <a:lnTo>
                      <a:pt x="0" y="0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2" name="Freeform 175">
                <a:extLst>
                  <a:ext uri="{FF2B5EF4-FFF2-40B4-BE49-F238E27FC236}">
                    <a16:creationId xmlns:a16="http://schemas.microsoft.com/office/drawing/2014/main" id="{009CB80C-5A7F-4FDA-8413-16396F2B1B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3" y="328"/>
                <a:ext cx="0" cy="1"/>
              </a:xfrm>
              <a:custGeom>
                <a:avLst/>
                <a:gdLst>
                  <a:gd name="T0" fmla="*/ 1 w 1"/>
                  <a:gd name="T1" fmla="*/ 7 h 7"/>
                  <a:gd name="T2" fmla="*/ 1 w 1"/>
                  <a:gd name="T3" fmla="*/ 2 h 7"/>
                  <a:gd name="T4" fmla="*/ 0 w 1"/>
                  <a:gd name="T5" fmla="*/ 0 h 7"/>
                  <a:gd name="T6" fmla="*/ 0 w 1"/>
                  <a:gd name="T7" fmla="*/ 7 h 7"/>
                  <a:gd name="T8" fmla="*/ 1 w 1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lnTo>
                      <a:pt x="1" y="2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1" y="7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3" name="Freeform 176">
                <a:extLst>
                  <a:ext uri="{FF2B5EF4-FFF2-40B4-BE49-F238E27FC236}">
                    <a16:creationId xmlns:a16="http://schemas.microsoft.com/office/drawing/2014/main" id="{387F0864-77AD-4FC6-9267-AC1F649E1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7" y="370"/>
                <a:ext cx="1" cy="0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lnTo>
                      <a:pt x="1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4" name="Freeform 177">
                <a:extLst>
                  <a:ext uri="{FF2B5EF4-FFF2-40B4-BE49-F238E27FC236}">
                    <a16:creationId xmlns:a16="http://schemas.microsoft.com/office/drawing/2014/main" id="{F20004E5-EAF6-44C4-991C-693EFE6063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" y="408"/>
                <a:ext cx="2" cy="0"/>
              </a:xfrm>
              <a:custGeom>
                <a:avLst/>
                <a:gdLst>
                  <a:gd name="T0" fmla="*/ 1 w 12"/>
                  <a:gd name="T1" fmla="*/ 1 h 4"/>
                  <a:gd name="T2" fmla="*/ 0 w 12"/>
                  <a:gd name="T3" fmla="*/ 0 h 4"/>
                  <a:gd name="T4" fmla="*/ 0 w 12"/>
                  <a:gd name="T5" fmla="*/ 1 h 4"/>
                  <a:gd name="T6" fmla="*/ 12 w 12"/>
                  <a:gd name="T7" fmla="*/ 4 h 4"/>
                  <a:gd name="T8" fmla="*/ 1 w 12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">
                    <a:moveTo>
                      <a:pt x="1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12" y="4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5" name="Freeform 178">
                <a:extLst>
                  <a:ext uri="{FF2B5EF4-FFF2-40B4-BE49-F238E27FC236}">
                    <a16:creationId xmlns:a16="http://schemas.microsoft.com/office/drawing/2014/main" id="{863A5B99-82C5-4BAE-9C20-E45B8BAAA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1" y="405"/>
                <a:ext cx="2" cy="3"/>
              </a:xfrm>
              <a:custGeom>
                <a:avLst/>
                <a:gdLst>
                  <a:gd name="T0" fmla="*/ 2 w 15"/>
                  <a:gd name="T1" fmla="*/ 17 h 21"/>
                  <a:gd name="T2" fmla="*/ 0 w 15"/>
                  <a:gd name="T3" fmla="*/ 21 h 21"/>
                  <a:gd name="T4" fmla="*/ 15 w 15"/>
                  <a:gd name="T5" fmla="*/ 0 h 21"/>
                  <a:gd name="T6" fmla="*/ 2 w 15"/>
                  <a:gd name="T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21">
                    <a:moveTo>
                      <a:pt x="2" y="17"/>
                    </a:moveTo>
                    <a:lnTo>
                      <a:pt x="0" y="21"/>
                    </a:lnTo>
                    <a:lnTo>
                      <a:pt x="15" y="0"/>
                    </a:ln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6" name="Freeform 179">
                <a:extLst>
                  <a:ext uri="{FF2B5EF4-FFF2-40B4-BE49-F238E27FC236}">
                    <a16:creationId xmlns:a16="http://schemas.microsoft.com/office/drawing/2014/main" id="{79CB2286-01E8-4CFE-A800-C10BE75D89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401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lnTo>
                      <a:pt x="1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7" name="Freeform 180">
                <a:extLst>
                  <a:ext uri="{FF2B5EF4-FFF2-40B4-BE49-F238E27FC236}">
                    <a16:creationId xmlns:a16="http://schemas.microsoft.com/office/drawing/2014/main" id="{F364CB06-66F4-4454-839F-C5771657D7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" y="421"/>
                <a:ext cx="0" cy="0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8" name="Freeform 181">
                <a:extLst>
                  <a:ext uri="{FF2B5EF4-FFF2-40B4-BE49-F238E27FC236}">
                    <a16:creationId xmlns:a16="http://schemas.microsoft.com/office/drawing/2014/main" id="{114E4F7A-9A67-4FE1-B1BD-DEA6DB57F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387"/>
                <a:ext cx="2" cy="1"/>
              </a:xfrm>
              <a:custGeom>
                <a:avLst/>
                <a:gdLst>
                  <a:gd name="T0" fmla="*/ 16 w 16"/>
                  <a:gd name="T1" fmla="*/ 4 h 6"/>
                  <a:gd name="T2" fmla="*/ 16 w 16"/>
                  <a:gd name="T3" fmla="*/ 0 h 6"/>
                  <a:gd name="T4" fmla="*/ 3 w 16"/>
                  <a:gd name="T5" fmla="*/ 3 h 6"/>
                  <a:gd name="T6" fmla="*/ 2 w 16"/>
                  <a:gd name="T7" fmla="*/ 3 h 6"/>
                  <a:gd name="T8" fmla="*/ 0 w 16"/>
                  <a:gd name="T9" fmla="*/ 5 h 6"/>
                  <a:gd name="T10" fmla="*/ 2 w 16"/>
                  <a:gd name="T11" fmla="*/ 6 h 6"/>
                  <a:gd name="T12" fmla="*/ 3 w 16"/>
                  <a:gd name="T13" fmla="*/ 6 h 6"/>
                  <a:gd name="T14" fmla="*/ 16 w 16"/>
                  <a:gd name="T1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6">
                    <a:moveTo>
                      <a:pt x="16" y="4"/>
                    </a:moveTo>
                    <a:lnTo>
                      <a:pt x="16" y="0"/>
                    </a:lnTo>
                    <a:lnTo>
                      <a:pt x="3" y="3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2" y="6"/>
                    </a:lnTo>
                    <a:lnTo>
                      <a:pt x="3" y="6"/>
                    </a:lnTo>
                    <a:lnTo>
                      <a:pt x="16" y="4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9" name="Freeform 182">
                <a:extLst>
                  <a:ext uri="{FF2B5EF4-FFF2-40B4-BE49-F238E27FC236}">
                    <a16:creationId xmlns:a16="http://schemas.microsoft.com/office/drawing/2014/main" id="{C16A5AB3-CCF9-4EA8-A8F4-84B528648B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377"/>
                <a:ext cx="30" cy="11"/>
              </a:xfrm>
              <a:custGeom>
                <a:avLst/>
                <a:gdLst>
                  <a:gd name="T0" fmla="*/ 0 w 208"/>
                  <a:gd name="T1" fmla="*/ 73 h 77"/>
                  <a:gd name="T2" fmla="*/ 0 w 208"/>
                  <a:gd name="T3" fmla="*/ 77 h 77"/>
                  <a:gd name="T4" fmla="*/ 18 w 208"/>
                  <a:gd name="T5" fmla="*/ 73 h 77"/>
                  <a:gd name="T6" fmla="*/ 31 w 208"/>
                  <a:gd name="T7" fmla="*/ 70 h 77"/>
                  <a:gd name="T8" fmla="*/ 31 w 208"/>
                  <a:gd name="T9" fmla="*/ 69 h 77"/>
                  <a:gd name="T10" fmla="*/ 53 w 208"/>
                  <a:gd name="T11" fmla="*/ 61 h 77"/>
                  <a:gd name="T12" fmla="*/ 69 w 208"/>
                  <a:gd name="T13" fmla="*/ 53 h 77"/>
                  <a:gd name="T14" fmla="*/ 70 w 208"/>
                  <a:gd name="T15" fmla="*/ 53 h 77"/>
                  <a:gd name="T16" fmla="*/ 72 w 208"/>
                  <a:gd name="T17" fmla="*/ 51 h 77"/>
                  <a:gd name="T18" fmla="*/ 86 w 208"/>
                  <a:gd name="T19" fmla="*/ 44 h 77"/>
                  <a:gd name="T20" fmla="*/ 164 w 208"/>
                  <a:gd name="T21" fmla="*/ 18 h 77"/>
                  <a:gd name="T22" fmla="*/ 185 w 208"/>
                  <a:gd name="T23" fmla="*/ 13 h 77"/>
                  <a:gd name="T24" fmla="*/ 203 w 208"/>
                  <a:gd name="T25" fmla="*/ 4 h 77"/>
                  <a:gd name="T26" fmla="*/ 205 w 208"/>
                  <a:gd name="T27" fmla="*/ 4 h 77"/>
                  <a:gd name="T28" fmla="*/ 207 w 208"/>
                  <a:gd name="T29" fmla="*/ 6 h 77"/>
                  <a:gd name="T30" fmla="*/ 207 w 208"/>
                  <a:gd name="T31" fmla="*/ 7 h 77"/>
                  <a:gd name="T32" fmla="*/ 208 w 208"/>
                  <a:gd name="T33" fmla="*/ 7 h 77"/>
                  <a:gd name="T34" fmla="*/ 208 w 208"/>
                  <a:gd name="T35" fmla="*/ 6 h 77"/>
                  <a:gd name="T36" fmla="*/ 206 w 208"/>
                  <a:gd name="T37" fmla="*/ 2 h 77"/>
                  <a:gd name="T38" fmla="*/ 207 w 208"/>
                  <a:gd name="T39" fmla="*/ 1 h 77"/>
                  <a:gd name="T40" fmla="*/ 205 w 208"/>
                  <a:gd name="T41" fmla="*/ 0 h 77"/>
                  <a:gd name="T42" fmla="*/ 202 w 208"/>
                  <a:gd name="T43" fmla="*/ 1 h 77"/>
                  <a:gd name="T44" fmla="*/ 190 w 208"/>
                  <a:gd name="T45" fmla="*/ 7 h 77"/>
                  <a:gd name="T46" fmla="*/ 189 w 208"/>
                  <a:gd name="T47" fmla="*/ 7 h 77"/>
                  <a:gd name="T48" fmla="*/ 184 w 208"/>
                  <a:gd name="T49" fmla="*/ 10 h 77"/>
                  <a:gd name="T50" fmla="*/ 163 w 208"/>
                  <a:gd name="T51" fmla="*/ 15 h 77"/>
                  <a:gd name="T52" fmla="*/ 84 w 208"/>
                  <a:gd name="T53" fmla="*/ 41 h 77"/>
                  <a:gd name="T54" fmla="*/ 52 w 208"/>
                  <a:gd name="T55" fmla="*/ 58 h 77"/>
                  <a:gd name="T56" fmla="*/ 0 w 208"/>
                  <a:gd name="T57" fmla="*/ 7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08" h="77">
                    <a:moveTo>
                      <a:pt x="0" y="73"/>
                    </a:moveTo>
                    <a:lnTo>
                      <a:pt x="0" y="77"/>
                    </a:lnTo>
                    <a:lnTo>
                      <a:pt x="18" y="73"/>
                    </a:lnTo>
                    <a:lnTo>
                      <a:pt x="31" y="70"/>
                    </a:lnTo>
                    <a:lnTo>
                      <a:pt x="31" y="69"/>
                    </a:lnTo>
                    <a:lnTo>
                      <a:pt x="53" y="61"/>
                    </a:lnTo>
                    <a:lnTo>
                      <a:pt x="69" y="53"/>
                    </a:lnTo>
                    <a:lnTo>
                      <a:pt x="70" y="53"/>
                    </a:lnTo>
                    <a:lnTo>
                      <a:pt x="72" y="51"/>
                    </a:lnTo>
                    <a:lnTo>
                      <a:pt x="86" y="44"/>
                    </a:lnTo>
                    <a:lnTo>
                      <a:pt x="164" y="18"/>
                    </a:lnTo>
                    <a:lnTo>
                      <a:pt x="185" y="13"/>
                    </a:lnTo>
                    <a:lnTo>
                      <a:pt x="203" y="4"/>
                    </a:lnTo>
                    <a:lnTo>
                      <a:pt x="205" y="4"/>
                    </a:lnTo>
                    <a:lnTo>
                      <a:pt x="207" y="6"/>
                    </a:lnTo>
                    <a:lnTo>
                      <a:pt x="207" y="7"/>
                    </a:lnTo>
                    <a:lnTo>
                      <a:pt x="208" y="7"/>
                    </a:lnTo>
                    <a:lnTo>
                      <a:pt x="208" y="6"/>
                    </a:lnTo>
                    <a:lnTo>
                      <a:pt x="206" y="2"/>
                    </a:lnTo>
                    <a:lnTo>
                      <a:pt x="207" y="1"/>
                    </a:lnTo>
                    <a:lnTo>
                      <a:pt x="205" y="0"/>
                    </a:lnTo>
                    <a:lnTo>
                      <a:pt x="202" y="1"/>
                    </a:lnTo>
                    <a:lnTo>
                      <a:pt x="190" y="7"/>
                    </a:lnTo>
                    <a:lnTo>
                      <a:pt x="189" y="7"/>
                    </a:lnTo>
                    <a:lnTo>
                      <a:pt x="184" y="10"/>
                    </a:lnTo>
                    <a:lnTo>
                      <a:pt x="163" y="15"/>
                    </a:lnTo>
                    <a:lnTo>
                      <a:pt x="84" y="41"/>
                    </a:lnTo>
                    <a:lnTo>
                      <a:pt x="52" y="58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0" name="Freeform 183">
                <a:extLst>
                  <a:ext uri="{FF2B5EF4-FFF2-40B4-BE49-F238E27FC236}">
                    <a16:creationId xmlns:a16="http://schemas.microsoft.com/office/drawing/2014/main" id="{324D8D8B-3C39-4A6C-A015-23E2BE0DDF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387"/>
                <a:ext cx="2" cy="0"/>
              </a:xfrm>
              <a:custGeom>
                <a:avLst/>
                <a:gdLst>
                  <a:gd name="T0" fmla="*/ 13 w 13"/>
                  <a:gd name="T1" fmla="*/ 0 h 3"/>
                  <a:gd name="T2" fmla="*/ 0 w 13"/>
                  <a:gd name="T3" fmla="*/ 3 h 3"/>
                  <a:gd name="T4" fmla="*/ 13 w 1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3">
                    <a:moveTo>
                      <a:pt x="13" y="0"/>
                    </a:moveTo>
                    <a:lnTo>
                      <a:pt x="0" y="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1" name="Freeform 184">
                <a:extLst>
                  <a:ext uri="{FF2B5EF4-FFF2-40B4-BE49-F238E27FC236}">
                    <a16:creationId xmlns:a16="http://schemas.microsoft.com/office/drawing/2014/main" id="{B3A22779-0D98-45A7-927E-4F1F38383B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4" y="377"/>
                <a:ext cx="0" cy="1"/>
              </a:xfrm>
              <a:custGeom>
                <a:avLst/>
                <a:gdLst>
                  <a:gd name="T0" fmla="*/ 2 w 4"/>
                  <a:gd name="T1" fmla="*/ 2 h 6"/>
                  <a:gd name="T2" fmla="*/ 1 w 4"/>
                  <a:gd name="T3" fmla="*/ 0 h 6"/>
                  <a:gd name="T4" fmla="*/ 0 w 4"/>
                  <a:gd name="T5" fmla="*/ 1 h 6"/>
                  <a:gd name="T6" fmla="*/ 2 w 4"/>
                  <a:gd name="T7" fmla="*/ 5 h 6"/>
                  <a:gd name="T8" fmla="*/ 2 w 4"/>
                  <a:gd name="T9" fmla="*/ 6 h 6"/>
                  <a:gd name="T10" fmla="*/ 4 w 4"/>
                  <a:gd name="T11" fmla="*/ 5 h 6"/>
                  <a:gd name="T12" fmla="*/ 4 w 4"/>
                  <a:gd name="T13" fmla="*/ 4 h 6"/>
                  <a:gd name="T14" fmla="*/ 2 w 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6">
                    <a:moveTo>
                      <a:pt x="2" y="2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2" y="5"/>
                    </a:lnTo>
                    <a:lnTo>
                      <a:pt x="2" y="6"/>
                    </a:lnTo>
                    <a:lnTo>
                      <a:pt x="4" y="5"/>
                    </a:lnTo>
                    <a:lnTo>
                      <a:pt x="4" y="4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2" name="Freeform 185">
                <a:extLst>
                  <a:ext uri="{FF2B5EF4-FFF2-40B4-BE49-F238E27FC236}">
                    <a16:creationId xmlns:a16="http://schemas.microsoft.com/office/drawing/2014/main" id="{B165A5EB-8C69-4753-BF74-A1785B1D3C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78"/>
                <a:ext cx="6" cy="19"/>
              </a:xfrm>
              <a:custGeom>
                <a:avLst/>
                <a:gdLst>
                  <a:gd name="T0" fmla="*/ 15 w 44"/>
                  <a:gd name="T1" fmla="*/ 0 h 137"/>
                  <a:gd name="T2" fmla="*/ 14 w 44"/>
                  <a:gd name="T3" fmla="*/ 0 h 137"/>
                  <a:gd name="T4" fmla="*/ 14 w 44"/>
                  <a:gd name="T5" fmla="*/ 1 h 137"/>
                  <a:gd name="T6" fmla="*/ 26 w 44"/>
                  <a:gd name="T7" fmla="*/ 22 h 137"/>
                  <a:gd name="T8" fmla="*/ 23 w 44"/>
                  <a:gd name="T9" fmla="*/ 34 h 137"/>
                  <a:gd name="T10" fmla="*/ 24 w 44"/>
                  <a:gd name="T11" fmla="*/ 48 h 137"/>
                  <a:gd name="T12" fmla="*/ 25 w 44"/>
                  <a:gd name="T13" fmla="*/ 49 h 137"/>
                  <a:gd name="T14" fmla="*/ 40 w 44"/>
                  <a:gd name="T15" fmla="*/ 67 h 137"/>
                  <a:gd name="T16" fmla="*/ 42 w 44"/>
                  <a:gd name="T17" fmla="*/ 84 h 137"/>
                  <a:gd name="T18" fmla="*/ 0 w 44"/>
                  <a:gd name="T19" fmla="*/ 134 h 137"/>
                  <a:gd name="T20" fmla="*/ 0 w 44"/>
                  <a:gd name="T21" fmla="*/ 136 h 137"/>
                  <a:gd name="T22" fmla="*/ 1 w 44"/>
                  <a:gd name="T23" fmla="*/ 137 h 137"/>
                  <a:gd name="T24" fmla="*/ 2 w 44"/>
                  <a:gd name="T25" fmla="*/ 136 h 137"/>
                  <a:gd name="T26" fmla="*/ 1 w 44"/>
                  <a:gd name="T27" fmla="*/ 135 h 137"/>
                  <a:gd name="T28" fmla="*/ 44 w 44"/>
                  <a:gd name="T29" fmla="*/ 85 h 137"/>
                  <a:gd name="T30" fmla="*/ 41 w 44"/>
                  <a:gd name="T31" fmla="*/ 67 h 137"/>
                  <a:gd name="T32" fmla="*/ 26 w 44"/>
                  <a:gd name="T33" fmla="*/ 48 h 137"/>
                  <a:gd name="T34" fmla="*/ 25 w 44"/>
                  <a:gd name="T35" fmla="*/ 34 h 137"/>
                  <a:gd name="T36" fmla="*/ 27 w 44"/>
                  <a:gd name="T37" fmla="*/ 26 h 137"/>
                  <a:gd name="T38" fmla="*/ 27 w 44"/>
                  <a:gd name="T39" fmla="*/ 22 h 137"/>
                  <a:gd name="T40" fmla="*/ 15 w 44"/>
                  <a:gd name="T41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4" h="137">
                    <a:moveTo>
                      <a:pt x="15" y="0"/>
                    </a:moveTo>
                    <a:lnTo>
                      <a:pt x="14" y="0"/>
                    </a:lnTo>
                    <a:lnTo>
                      <a:pt x="14" y="1"/>
                    </a:lnTo>
                    <a:lnTo>
                      <a:pt x="26" y="22"/>
                    </a:lnTo>
                    <a:lnTo>
                      <a:pt x="23" y="34"/>
                    </a:lnTo>
                    <a:lnTo>
                      <a:pt x="24" y="48"/>
                    </a:lnTo>
                    <a:lnTo>
                      <a:pt x="25" y="49"/>
                    </a:lnTo>
                    <a:lnTo>
                      <a:pt x="40" y="67"/>
                    </a:lnTo>
                    <a:lnTo>
                      <a:pt x="42" y="84"/>
                    </a:lnTo>
                    <a:lnTo>
                      <a:pt x="0" y="134"/>
                    </a:lnTo>
                    <a:lnTo>
                      <a:pt x="0" y="136"/>
                    </a:lnTo>
                    <a:lnTo>
                      <a:pt x="1" y="137"/>
                    </a:lnTo>
                    <a:lnTo>
                      <a:pt x="2" y="136"/>
                    </a:lnTo>
                    <a:lnTo>
                      <a:pt x="1" y="135"/>
                    </a:lnTo>
                    <a:lnTo>
                      <a:pt x="44" y="85"/>
                    </a:lnTo>
                    <a:lnTo>
                      <a:pt x="41" y="67"/>
                    </a:lnTo>
                    <a:lnTo>
                      <a:pt x="26" y="48"/>
                    </a:lnTo>
                    <a:lnTo>
                      <a:pt x="25" y="34"/>
                    </a:lnTo>
                    <a:lnTo>
                      <a:pt x="27" y="26"/>
                    </a:lnTo>
                    <a:lnTo>
                      <a:pt x="27" y="2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3" name="Freeform 186">
                <a:extLst>
                  <a:ext uri="{FF2B5EF4-FFF2-40B4-BE49-F238E27FC236}">
                    <a16:creationId xmlns:a16="http://schemas.microsoft.com/office/drawing/2014/main" id="{E1F176D6-A16A-4573-8860-11A8D70890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77"/>
                <a:ext cx="6" cy="20"/>
              </a:xfrm>
              <a:custGeom>
                <a:avLst/>
                <a:gdLst>
                  <a:gd name="T0" fmla="*/ 14 w 44"/>
                  <a:gd name="T1" fmla="*/ 1 h 136"/>
                  <a:gd name="T2" fmla="*/ 26 w 44"/>
                  <a:gd name="T3" fmla="*/ 23 h 136"/>
                  <a:gd name="T4" fmla="*/ 26 w 44"/>
                  <a:gd name="T5" fmla="*/ 27 h 136"/>
                  <a:gd name="T6" fmla="*/ 24 w 44"/>
                  <a:gd name="T7" fmla="*/ 35 h 136"/>
                  <a:gd name="T8" fmla="*/ 25 w 44"/>
                  <a:gd name="T9" fmla="*/ 49 h 136"/>
                  <a:gd name="T10" fmla="*/ 40 w 44"/>
                  <a:gd name="T11" fmla="*/ 68 h 136"/>
                  <a:gd name="T12" fmla="*/ 43 w 44"/>
                  <a:gd name="T13" fmla="*/ 86 h 136"/>
                  <a:gd name="T14" fmla="*/ 0 w 44"/>
                  <a:gd name="T15" fmla="*/ 136 h 136"/>
                  <a:gd name="T16" fmla="*/ 2 w 44"/>
                  <a:gd name="T17" fmla="*/ 134 h 136"/>
                  <a:gd name="T18" fmla="*/ 2 w 44"/>
                  <a:gd name="T19" fmla="*/ 135 h 136"/>
                  <a:gd name="T20" fmla="*/ 3 w 44"/>
                  <a:gd name="T21" fmla="*/ 136 h 136"/>
                  <a:gd name="T22" fmla="*/ 44 w 44"/>
                  <a:gd name="T23" fmla="*/ 87 h 136"/>
                  <a:gd name="T24" fmla="*/ 44 w 44"/>
                  <a:gd name="T25" fmla="*/ 85 h 136"/>
                  <a:gd name="T26" fmla="*/ 42 w 44"/>
                  <a:gd name="T27" fmla="*/ 67 h 136"/>
                  <a:gd name="T28" fmla="*/ 26 w 44"/>
                  <a:gd name="T29" fmla="*/ 48 h 136"/>
                  <a:gd name="T30" fmla="*/ 26 w 44"/>
                  <a:gd name="T31" fmla="*/ 35 h 136"/>
                  <a:gd name="T32" fmla="*/ 28 w 44"/>
                  <a:gd name="T33" fmla="*/ 23 h 136"/>
                  <a:gd name="T34" fmla="*/ 28 w 44"/>
                  <a:gd name="T35" fmla="*/ 22 h 136"/>
                  <a:gd name="T36" fmla="*/ 16 w 44"/>
                  <a:gd name="T37" fmla="*/ 0 h 136"/>
                  <a:gd name="T38" fmla="*/ 14 w 44"/>
                  <a:gd name="T39" fmla="*/ 1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4" h="136">
                    <a:moveTo>
                      <a:pt x="14" y="1"/>
                    </a:moveTo>
                    <a:lnTo>
                      <a:pt x="26" y="23"/>
                    </a:lnTo>
                    <a:lnTo>
                      <a:pt x="26" y="27"/>
                    </a:lnTo>
                    <a:lnTo>
                      <a:pt x="24" y="35"/>
                    </a:lnTo>
                    <a:lnTo>
                      <a:pt x="25" y="49"/>
                    </a:lnTo>
                    <a:lnTo>
                      <a:pt x="40" y="68"/>
                    </a:lnTo>
                    <a:lnTo>
                      <a:pt x="43" y="86"/>
                    </a:lnTo>
                    <a:lnTo>
                      <a:pt x="0" y="136"/>
                    </a:lnTo>
                    <a:lnTo>
                      <a:pt x="2" y="134"/>
                    </a:lnTo>
                    <a:lnTo>
                      <a:pt x="2" y="135"/>
                    </a:lnTo>
                    <a:lnTo>
                      <a:pt x="3" y="136"/>
                    </a:lnTo>
                    <a:lnTo>
                      <a:pt x="44" y="87"/>
                    </a:lnTo>
                    <a:lnTo>
                      <a:pt x="44" y="85"/>
                    </a:lnTo>
                    <a:lnTo>
                      <a:pt x="42" y="67"/>
                    </a:lnTo>
                    <a:lnTo>
                      <a:pt x="26" y="48"/>
                    </a:lnTo>
                    <a:lnTo>
                      <a:pt x="26" y="35"/>
                    </a:lnTo>
                    <a:lnTo>
                      <a:pt x="28" y="23"/>
                    </a:lnTo>
                    <a:lnTo>
                      <a:pt x="28" y="22"/>
                    </a:lnTo>
                    <a:lnTo>
                      <a:pt x="16" y="0"/>
                    </a:lnTo>
                    <a:lnTo>
                      <a:pt x="14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4" name="Freeform 187">
                <a:extLst>
                  <a:ext uri="{FF2B5EF4-FFF2-40B4-BE49-F238E27FC236}">
                    <a16:creationId xmlns:a16="http://schemas.microsoft.com/office/drawing/2014/main" id="{54C23107-BE57-44CA-A2FC-4BFFB6E70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97"/>
                <a:ext cx="64" cy="26"/>
              </a:xfrm>
              <a:custGeom>
                <a:avLst/>
                <a:gdLst>
                  <a:gd name="T0" fmla="*/ 30 w 446"/>
                  <a:gd name="T1" fmla="*/ 32 h 184"/>
                  <a:gd name="T2" fmla="*/ 22 w 446"/>
                  <a:gd name="T3" fmla="*/ 21 h 184"/>
                  <a:gd name="T4" fmla="*/ 1 w 446"/>
                  <a:gd name="T5" fmla="*/ 0 h 184"/>
                  <a:gd name="T6" fmla="*/ 29 w 446"/>
                  <a:gd name="T7" fmla="*/ 31 h 184"/>
                  <a:gd name="T8" fmla="*/ 13 w 446"/>
                  <a:gd name="T9" fmla="*/ 38 h 184"/>
                  <a:gd name="T10" fmla="*/ 11 w 446"/>
                  <a:gd name="T11" fmla="*/ 41 h 184"/>
                  <a:gd name="T12" fmla="*/ 18 w 446"/>
                  <a:gd name="T13" fmla="*/ 58 h 184"/>
                  <a:gd name="T14" fmla="*/ 26 w 446"/>
                  <a:gd name="T15" fmla="*/ 62 h 184"/>
                  <a:gd name="T16" fmla="*/ 35 w 446"/>
                  <a:gd name="T17" fmla="*/ 71 h 184"/>
                  <a:gd name="T18" fmla="*/ 27 w 446"/>
                  <a:gd name="T19" fmla="*/ 89 h 184"/>
                  <a:gd name="T20" fmla="*/ 27 w 446"/>
                  <a:gd name="T21" fmla="*/ 96 h 184"/>
                  <a:gd name="T22" fmla="*/ 34 w 446"/>
                  <a:gd name="T23" fmla="*/ 102 h 184"/>
                  <a:gd name="T24" fmla="*/ 60 w 446"/>
                  <a:gd name="T25" fmla="*/ 128 h 184"/>
                  <a:gd name="T26" fmla="*/ 94 w 446"/>
                  <a:gd name="T27" fmla="*/ 141 h 184"/>
                  <a:gd name="T28" fmla="*/ 109 w 446"/>
                  <a:gd name="T29" fmla="*/ 173 h 184"/>
                  <a:gd name="T30" fmla="*/ 142 w 446"/>
                  <a:gd name="T31" fmla="*/ 184 h 184"/>
                  <a:gd name="T32" fmla="*/ 269 w 446"/>
                  <a:gd name="T33" fmla="*/ 172 h 184"/>
                  <a:gd name="T34" fmla="*/ 253 w 446"/>
                  <a:gd name="T35" fmla="*/ 67 h 184"/>
                  <a:gd name="T36" fmla="*/ 271 w 446"/>
                  <a:gd name="T37" fmla="*/ 64 h 184"/>
                  <a:gd name="T38" fmla="*/ 285 w 446"/>
                  <a:gd name="T39" fmla="*/ 77 h 184"/>
                  <a:gd name="T40" fmla="*/ 292 w 446"/>
                  <a:gd name="T41" fmla="*/ 66 h 184"/>
                  <a:gd name="T42" fmla="*/ 307 w 446"/>
                  <a:gd name="T43" fmla="*/ 61 h 184"/>
                  <a:gd name="T44" fmla="*/ 320 w 446"/>
                  <a:gd name="T45" fmla="*/ 47 h 184"/>
                  <a:gd name="T46" fmla="*/ 330 w 446"/>
                  <a:gd name="T47" fmla="*/ 49 h 184"/>
                  <a:gd name="T48" fmla="*/ 339 w 446"/>
                  <a:gd name="T49" fmla="*/ 58 h 184"/>
                  <a:gd name="T50" fmla="*/ 346 w 446"/>
                  <a:gd name="T51" fmla="*/ 64 h 184"/>
                  <a:gd name="T52" fmla="*/ 358 w 446"/>
                  <a:gd name="T53" fmla="*/ 61 h 184"/>
                  <a:gd name="T54" fmla="*/ 358 w 446"/>
                  <a:gd name="T55" fmla="*/ 45 h 184"/>
                  <a:gd name="T56" fmla="*/ 361 w 446"/>
                  <a:gd name="T57" fmla="*/ 31 h 184"/>
                  <a:gd name="T58" fmla="*/ 397 w 446"/>
                  <a:gd name="T59" fmla="*/ 38 h 184"/>
                  <a:gd name="T60" fmla="*/ 410 w 446"/>
                  <a:gd name="T61" fmla="*/ 45 h 184"/>
                  <a:gd name="T62" fmla="*/ 446 w 446"/>
                  <a:gd name="T63" fmla="*/ 58 h 184"/>
                  <a:gd name="T64" fmla="*/ 371 w 446"/>
                  <a:gd name="T65" fmla="*/ 23 h 184"/>
                  <a:gd name="T66" fmla="*/ 360 w 446"/>
                  <a:gd name="T67" fmla="*/ 29 h 184"/>
                  <a:gd name="T68" fmla="*/ 352 w 446"/>
                  <a:gd name="T69" fmla="*/ 39 h 184"/>
                  <a:gd name="T70" fmla="*/ 356 w 446"/>
                  <a:gd name="T71" fmla="*/ 46 h 184"/>
                  <a:gd name="T72" fmla="*/ 356 w 446"/>
                  <a:gd name="T73" fmla="*/ 60 h 184"/>
                  <a:gd name="T74" fmla="*/ 346 w 446"/>
                  <a:gd name="T75" fmla="*/ 63 h 184"/>
                  <a:gd name="T76" fmla="*/ 340 w 446"/>
                  <a:gd name="T77" fmla="*/ 56 h 184"/>
                  <a:gd name="T78" fmla="*/ 325 w 446"/>
                  <a:gd name="T79" fmla="*/ 45 h 184"/>
                  <a:gd name="T80" fmla="*/ 319 w 446"/>
                  <a:gd name="T81" fmla="*/ 46 h 184"/>
                  <a:gd name="T82" fmla="*/ 306 w 446"/>
                  <a:gd name="T83" fmla="*/ 59 h 184"/>
                  <a:gd name="T84" fmla="*/ 298 w 446"/>
                  <a:gd name="T85" fmla="*/ 61 h 184"/>
                  <a:gd name="T86" fmla="*/ 290 w 446"/>
                  <a:gd name="T87" fmla="*/ 65 h 184"/>
                  <a:gd name="T88" fmla="*/ 284 w 446"/>
                  <a:gd name="T89" fmla="*/ 75 h 184"/>
                  <a:gd name="T90" fmla="*/ 273 w 446"/>
                  <a:gd name="T91" fmla="*/ 63 h 184"/>
                  <a:gd name="T92" fmla="*/ 249 w 446"/>
                  <a:gd name="T93" fmla="*/ 67 h 184"/>
                  <a:gd name="T94" fmla="*/ 256 w 446"/>
                  <a:gd name="T95" fmla="*/ 109 h 184"/>
                  <a:gd name="T96" fmla="*/ 268 w 446"/>
                  <a:gd name="T97" fmla="*/ 170 h 184"/>
                  <a:gd name="T98" fmla="*/ 118 w 446"/>
                  <a:gd name="T99" fmla="*/ 173 h 184"/>
                  <a:gd name="T100" fmla="*/ 107 w 446"/>
                  <a:gd name="T101" fmla="*/ 151 h 184"/>
                  <a:gd name="T102" fmla="*/ 95 w 446"/>
                  <a:gd name="T103" fmla="*/ 140 h 184"/>
                  <a:gd name="T104" fmla="*/ 86 w 446"/>
                  <a:gd name="T105" fmla="*/ 143 h 184"/>
                  <a:gd name="T106" fmla="*/ 58 w 446"/>
                  <a:gd name="T107" fmla="*/ 123 h 184"/>
                  <a:gd name="T108" fmla="*/ 48 w 446"/>
                  <a:gd name="T109" fmla="*/ 108 h 184"/>
                  <a:gd name="T110" fmla="*/ 28 w 446"/>
                  <a:gd name="T111" fmla="*/ 95 h 184"/>
                  <a:gd name="T112" fmla="*/ 38 w 446"/>
                  <a:gd name="T113" fmla="*/ 81 h 184"/>
                  <a:gd name="T114" fmla="*/ 34 w 446"/>
                  <a:gd name="T115" fmla="*/ 66 h 184"/>
                  <a:gd name="T116" fmla="*/ 19 w 446"/>
                  <a:gd name="T117" fmla="*/ 57 h 184"/>
                  <a:gd name="T118" fmla="*/ 12 w 446"/>
                  <a:gd name="T119" fmla="*/ 41 h 184"/>
                  <a:gd name="T120" fmla="*/ 14 w 446"/>
                  <a:gd name="T121" fmla="*/ 40 h 184"/>
                  <a:gd name="T122" fmla="*/ 19 w 446"/>
                  <a:gd name="T123" fmla="*/ 39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46" h="184">
                    <a:moveTo>
                      <a:pt x="29" y="33"/>
                    </a:moveTo>
                    <a:lnTo>
                      <a:pt x="30" y="32"/>
                    </a:lnTo>
                    <a:lnTo>
                      <a:pt x="30" y="30"/>
                    </a:lnTo>
                    <a:lnTo>
                      <a:pt x="22" y="21"/>
                    </a:lnTo>
                    <a:lnTo>
                      <a:pt x="20" y="2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29" y="31"/>
                    </a:lnTo>
                    <a:lnTo>
                      <a:pt x="18" y="38"/>
                    </a:lnTo>
                    <a:lnTo>
                      <a:pt x="13" y="38"/>
                    </a:lnTo>
                    <a:lnTo>
                      <a:pt x="11" y="40"/>
                    </a:lnTo>
                    <a:lnTo>
                      <a:pt x="11" y="41"/>
                    </a:lnTo>
                    <a:lnTo>
                      <a:pt x="14" y="51"/>
                    </a:lnTo>
                    <a:lnTo>
                      <a:pt x="18" y="58"/>
                    </a:lnTo>
                    <a:lnTo>
                      <a:pt x="22" y="61"/>
                    </a:lnTo>
                    <a:lnTo>
                      <a:pt x="26" y="62"/>
                    </a:lnTo>
                    <a:lnTo>
                      <a:pt x="33" y="67"/>
                    </a:lnTo>
                    <a:lnTo>
                      <a:pt x="35" y="71"/>
                    </a:lnTo>
                    <a:lnTo>
                      <a:pt x="36" y="81"/>
                    </a:lnTo>
                    <a:lnTo>
                      <a:pt x="27" y="89"/>
                    </a:lnTo>
                    <a:lnTo>
                      <a:pt x="26" y="92"/>
                    </a:lnTo>
                    <a:lnTo>
                      <a:pt x="27" y="96"/>
                    </a:lnTo>
                    <a:lnTo>
                      <a:pt x="32" y="101"/>
                    </a:lnTo>
                    <a:lnTo>
                      <a:pt x="34" y="102"/>
                    </a:lnTo>
                    <a:lnTo>
                      <a:pt x="47" y="110"/>
                    </a:lnTo>
                    <a:lnTo>
                      <a:pt x="60" y="128"/>
                    </a:lnTo>
                    <a:lnTo>
                      <a:pt x="86" y="145"/>
                    </a:lnTo>
                    <a:lnTo>
                      <a:pt x="94" y="141"/>
                    </a:lnTo>
                    <a:lnTo>
                      <a:pt x="105" y="151"/>
                    </a:lnTo>
                    <a:lnTo>
                      <a:pt x="109" y="173"/>
                    </a:lnTo>
                    <a:lnTo>
                      <a:pt x="118" y="174"/>
                    </a:lnTo>
                    <a:lnTo>
                      <a:pt x="142" y="184"/>
                    </a:lnTo>
                    <a:lnTo>
                      <a:pt x="161" y="184"/>
                    </a:lnTo>
                    <a:lnTo>
                      <a:pt x="269" y="172"/>
                    </a:lnTo>
                    <a:lnTo>
                      <a:pt x="249" y="68"/>
                    </a:lnTo>
                    <a:lnTo>
                      <a:pt x="253" y="67"/>
                    </a:lnTo>
                    <a:lnTo>
                      <a:pt x="258" y="67"/>
                    </a:lnTo>
                    <a:lnTo>
                      <a:pt x="271" y="64"/>
                    </a:lnTo>
                    <a:lnTo>
                      <a:pt x="278" y="77"/>
                    </a:lnTo>
                    <a:lnTo>
                      <a:pt x="285" y="77"/>
                    </a:lnTo>
                    <a:lnTo>
                      <a:pt x="287" y="72"/>
                    </a:lnTo>
                    <a:lnTo>
                      <a:pt x="292" y="66"/>
                    </a:lnTo>
                    <a:lnTo>
                      <a:pt x="299" y="62"/>
                    </a:lnTo>
                    <a:lnTo>
                      <a:pt x="307" y="61"/>
                    </a:lnTo>
                    <a:lnTo>
                      <a:pt x="315" y="54"/>
                    </a:lnTo>
                    <a:lnTo>
                      <a:pt x="320" y="47"/>
                    </a:lnTo>
                    <a:lnTo>
                      <a:pt x="324" y="46"/>
                    </a:lnTo>
                    <a:lnTo>
                      <a:pt x="330" y="49"/>
                    </a:lnTo>
                    <a:lnTo>
                      <a:pt x="335" y="53"/>
                    </a:lnTo>
                    <a:lnTo>
                      <a:pt x="339" y="58"/>
                    </a:lnTo>
                    <a:lnTo>
                      <a:pt x="341" y="62"/>
                    </a:lnTo>
                    <a:lnTo>
                      <a:pt x="346" y="64"/>
                    </a:lnTo>
                    <a:lnTo>
                      <a:pt x="354" y="66"/>
                    </a:lnTo>
                    <a:lnTo>
                      <a:pt x="358" y="61"/>
                    </a:lnTo>
                    <a:lnTo>
                      <a:pt x="360" y="54"/>
                    </a:lnTo>
                    <a:lnTo>
                      <a:pt x="358" y="45"/>
                    </a:lnTo>
                    <a:lnTo>
                      <a:pt x="354" y="40"/>
                    </a:lnTo>
                    <a:lnTo>
                      <a:pt x="361" y="31"/>
                    </a:lnTo>
                    <a:lnTo>
                      <a:pt x="370" y="24"/>
                    </a:lnTo>
                    <a:lnTo>
                      <a:pt x="397" y="38"/>
                    </a:lnTo>
                    <a:lnTo>
                      <a:pt x="408" y="43"/>
                    </a:lnTo>
                    <a:lnTo>
                      <a:pt x="410" y="45"/>
                    </a:lnTo>
                    <a:lnTo>
                      <a:pt x="435" y="58"/>
                    </a:lnTo>
                    <a:lnTo>
                      <a:pt x="446" y="58"/>
                    </a:lnTo>
                    <a:lnTo>
                      <a:pt x="436" y="56"/>
                    </a:lnTo>
                    <a:lnTo>
                      <a:pt x="371" y="23"/>
                    </a:lnTo>
                    <a:lnTo>
                      <a:pt x="369" y="23"/>
                    </a:lnTo>
                    <a:lnTo>
                      <a:pt x="360" y="29"/>
                    </a:lnTo>
                    <a:lnTo>
                      <a:pt x="360" y="30"/>
                    </a:lnTo>
                    <a:lnTo>
                      <a:pt x="352" y="39"/>
                    </a:lnTo>
                    <a:lnTo>
                      <a:pt x="352" y="40"/>
                    </a:lnTo>
                    <a:lnTo>
                      <a:pt x="356" y="46"/>
                    </a:lnTo>
                    <a:lnTo>
                      <a:pt x="359" y="54"/>
                    </a:lnTo>
                    <a:lnTo>
                      <a:pt x="356" y="60"/>
                    </a:lnTo>
                    <a:lnTo>
                      <a:pt x="353" y="64"/>
                    </a:lnTo>
                    <a:lnTo>
                      <a:pt x="346" y="63"/>
                    </a:lnTo>
                    <a:lnTo>
                      <a:pt x="340" y="57"/>
                    </a:lnTo>
                    <a:lnTo>
                      <a:pt x="340" y="56"/>
                    </a:lnTo>
                    <a:lnTo>
                      <a:pt x="331" y="47"/>
                    </a:lnTo>
                    <a:lnTo>
                      <a:pt x="325" y="45"/>
                    </a:lnTo>
                    <a:lnTo>
                      <a:pt x="320" y="45"/>
                    </a:lnTo>
                    <a:lnTo>
                      <a:pt x="319" y="46"/>
                    </a:lnTo>
                    <a:lnTo>
                      <a:pt x="313" y="53"/>
                    </a:lnTo>
                    <a:lnTo>
                      <a:pt x="306" y="59"/>
                    </a:lnTo>
                    <a:lnTo>
                      <a:pt x="299" y="61"/>
                    </a:lnTo>
                    <a:lnTo>
                      <a:pt x="298" y="61"/>
                    </a:lnTo>
                    <a:lnTo>
                      <a:pt x="291" y="64"/>
                    </a:lnTo>
                    <a:lnTo>
                      <a:pt x="290" y="65"/>
                    </a:lnTo>
                    <a:lnTo>
                      <a:pt x="286" y="71"/>
                    </a:lnTo>
                    <a:lnTo>
                      <a:pt x="284" y="75"/>
                    </a:lnTo>
                    <a:lnTo>
                      <a:pt x="279" y="75"/>
                    </a:lnTo>
                    <a:lnTo>
                      <a:pt x="273" y="63"/>
                    </a:lnTo>
                    <a:lnTo>
                      <a:pt x="271" y="62"/>
                    </a:lnTo>
                    <a:lnTo>
                      <a:pt x="249" y="67"/>
                    </a:lnTo>
                    <a:lnTo>
                      <a:pt x="247" y="68"/>
                    </a:lnTo>
                    <a:lnTo>
                      <a:pt x="256" y="109"/>
                    </a:lnTo>
                    <a:lnTo>
                      <a:pt x="257" y="120"/>
                    </a:lnTo>
                    <a:lnTo>
                      <a:pt x="268" y="170"/>
                    </a:lnTo>
                    <a:lnTo>
                      <a:pt x="142" y="182"/>
                    </a:lnTo>
                    <a:lnTo>
                      <a:pt x="118" y="173"/>
                    </a:lnTo>
                    <a:lnTo>
                      <a:pt x="110" y="171"/>
                    </a:lnTo>
                    <a:lnTo>
                      <a:pt x="107" y="151"/>
                    </a:lnTo>
                    <a:lnTo>
                      <a:pt x="107" y="150"/>
                    </a:lnTo>
                    <a:lnTo>
                      <a:pt x="95" y="140"/>
                    </a:lnTo>
                    <a:lnTo>
                      <a:pt x="93" y="139"/>
                    </a:lnTo>
                    <a:lnTo>
                      <a:pt x="86" y="143"/>
                    </a:lnTo>
                    <a:lnTo>
                      <a:pt x="61" y="126"/>
                    </a:lnTo>
                    <a:lnTo>
                      <a:pt x="58" y="123"/>
                    </a:lnTo>
                    <a:lnTo>
                      <a:pt x="49" y="109"/>
                    </a:lnTo>
                    <a:lnTo>
                      <a:pt x="48" y="108"/>
                    </a:lnTo>
                    <a:lnTo>
                      <a:pt x="33" y="100"/>
                    </a:lnTo>
                    <a:lnTo>
                      <a:pt x="28" y="95"/>
                    </a:lnTo>
                    <a:lnTo>
                      <a:pt x="28" y="90"/>
                    </a:lnTo>
                    <a:lnTo>
                      <a:pt x="38" y="81"/>
                    </a:lnTo>
                    <a:lnTo>
                      <a:pt x="37" y="71"/>
                    </a:lnTo>
                    <a:lnTo>
                      <a:pt x="34" y="66"/>
                    </a:lnTo>
                    <a:lnTo>
                      <a:pt x="27" y="61"/>
                    </a:lnTo>
                    <a:lnTo>
                      <a:pt x="19" y="57"/>
                    </a:lnTo>
                    <a:lnTo>
                      <a:pt x="15" y="50"/>
                    </a:lnTo>
                    <a:lnTo>
                      <a:pt x="12" y="41"/>
                    </a:lnTo>
                    <a:lnTo>
                      <a:pt x="13" y="41"/>
                    </a:lnTo>
                    <a:lnTo>
                      <a:pt x="14" y="40"/>
                    </a:lnTo>
                    <a:lnTo>
                      <a:pt x="18" y="40"/>
                    </a:lnTo>
                    <a:lnTo>
                      <a:pt x="19" y="39"/>
                    </a:lnTo>
                    <a:lnTo>
                      <a:pt x="29" y="3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5" name="Freeform 188">
                <a:extLst>
                  <a:ext uri="{FF2B5EF4-FFF2-40B4-BE49-F238E27FC236}">
                    <a16:creationId xmlns:a16="http://schemas.microsoft.com/office/drawing/2014/main" id="{283ACD7D-6244-4123-AA8F-C8919258D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97"/>
                <a:ext cx="57" cy="26"/>
              </a:xfrm>
              <a:custGeom>
                <a:avLst/>
                <a:gdLst>
                  <a:gd name="T0" fmla="*/ 21 w 399"/>
                  <a:gd name="T1" fmla="*/ 23 h 185"/>
                  <a:gd name="T2" fmla="*/ 19 w 399"/>
                  <a:gd name="T3" fmla="*/ 35 h 185"/>
                  <a:gd name="T4" fmla="*/ 14 w 399"/>
                  <a:gd name="T5" fmla="*/ 36 h 185"/>
                  <a:gd name="T6" fmla="*/ 12 w 399"/>
                  <a:gd name="T7" fmla="*/ 38 h 185"/>
                  <a:gd name="T8" fmla="*/ 11 w 399"/>
                  <a:gd name="T9" fmla="*/ 41 h 185"/>
                  <a:gd name="T10" fmla="*/ 19 w 399"/>
                  <a:gd name="T11" fmla="*/ 58 h 185"/>
                  <a:gd name="T12" fmla="*/ 27 w 399"/>
                  <a:gd name="T13" fmla="*/ 63 h 185"/>
                  <a:gd name="T14" fmla="*/ 36 w 399"/>
                  <a:gd name="T15" fmla="*/ 71 h 185"/>
                  <a:gd name="T16" fmla="*/ 27 w 399"/>
                  <a:gd name="T17" fmla="*/ 88 h 185"/>
                  <a:gd name="T18" fmla="*/ 35 w 399"/>
                  <a:gd name="T19" fmla="*/ 103 h 185"/>
                  <a:gd name="T20" fmla="*/ 58 w 399"/>
                  <a:gd name="T21" fmla="*/ 124 h 185"/>
                  <a:gd name="T22" fmla="*/ 61 w 399"/>
                  <a:gd name="T23" fmla="*/ 128 h 185"/>
                  <a:gd name="T24" fmla="*/ 89 w 399"/>
                  <a:gd name="T25" fmla="*/ 145 h 185"/>
                  <a:gd name="T26" fmla="*/ 106 w 399"/>
                  <a:gd name="T27" fmla="*/ 151 h 185"/>
                  <a:gd name="T28" fmla="*/ 110 w 399"/>
                  <a:gd name="T29" fmla="*/ 173 h 185"/>
                  <a:gd name="T30" fmla="*/ 144 w 399"/>
                  <a:gd name="T31" fmla="*/ 185 h 185"/>
                  <a:gd name="T32" fmla="*/ 272 w 399"/>
                  <a:gd name="T33" fmla="*/ 172 h 185"/>
                  <a:gd name="T34" fmla="*/ 273 w 399"/>
                  <a:gd name="T35" fmla="*/ 170 h 185"/>
                  <a:gd name="T36" fmla="*/ 261 w 399"/>
                  <a:gd name="T37" fmla="*/ 108 h 185"/>
                  <a:gd name="T38" fmla="*/ 253 w 399"/>
                  <a:gd name="T39" fmla="*/ 68 h 185"/>
                  <a:gd name="T40" fmla="*/ 272 w 399"/>
                  <a:gd name="T41" fmla="*/ 65 h 185"/>
                  <a:gd name="T42" fmla="*/ 280 w 399"/>
                  <a:gd name="T43" fmla="*/ 78 h 185"/>
                  <a:gd name="T44" fmla="*/ 288 w 399"/>
                  <a:gd name="T45" fmla="*/ 77 h 185"/>
                  <a:gd name="T46" fmla="*/ 302 w 399"/>
                  <a:gd name="T47" fmla="*/ 63 h 185"/>
                  <a:gd name="T48" fmla="*/ 318 w 399"/>
                  <a:gd name="T49" fmla="*/ 54 h 185"/>
                  <a:gd name="T50" fmla="*/ 326 w 399"/>
                  <a:gd name="T51" fmla="*/ 47 h 185"/>
                  <a:gd name="T52" fmla="*/ 340 w 399"/>
                  <a:gd name="T53" fmla="*/ 58 h 185"/>
                  <a:gd name="T54" fmla="*/ 343 w 399"/>
                  <a:gd name="T55" fmla="*/ 62 h 185"/>
                  <a:gd name="T56" fmla="*/ 347 w 399"/>
                  <a:gd name="T57" fmla="*/ 65 h 185"/>
                  <a:gd name="T58" fmla="*/ 357 w 399"/>
                  <a:gd name="T59" fmla="*/ 66 h 185"/>
                  <a:gd name="T60" fmla="*/ 361 w 399"/>
                  <a:gd name="T61" fmla="*/ 60 h 185"/>
                  <a:gd name="T62" fmla="*/ 364 w 399"/>
                  <a:gd name="T63" fmla="*/ 53 h 185"/>
                  <a:gd name="T64" fmla="*/ 361 w 399"/>
                  <a:gd name="T65" fmla="*/ 43 h 185"/>
                  <a:gd name="T66" fmla="*/ 364 w 399"/>
                  <a:gd name="T67" fmla="*/ 31 h 185"/>
                  <a:gd name="T68" fmla="*/ 399 w 399"/>
                  <a:gd name="T69" fmla="*/ 37 h 185"/>
                  <a:gd name="T70" fmla="*/ 363 w 399"/>
                  <a:gd name="T71" fmla="*/ 30 h 185"/>
                  <a:gd name="T72" fmla="*/ 360 w 399"/>
                  <a:gd name="T73" fmla="*/ 44 h 185"/>
                  <a:gd name="T74" fmla="*/ 360 w 399"/>
                  <a:gd name="T75" fmla="*/ 60 h 185"/>
                  <a:gd name="T76" fmla="*/ 348 w 399"/>
                  <a:gd name="T77" fmla="*/ 63 h 185"/>
                  <a:gd name="T78" fmla="*/ 341 w 399"/>
                  <a:gd name="T79" fmla="*/ 57 h 185"/>
                  <a:gd name="T80" fmla="*/ 332 w 399"/>
                  <a:gd name="T81" fmla="*/ 48 h 185"/>
                  <a:gd name="T82" fmla="*/ 322 w 399"/>
                  <a:gd name="T83" fmla="*/ 46 h 185"/>
                  <a:gd name="T84" fmla="*/ 309 w 399"/>
                  <a:gd name="T85" fmla="*/ 60 h 185"/>
                  <a:gd name="T86" fmla="*/ 294 w 399"/>
                  <a:gd name="T87" fmla="*/ 65 h 185"/>
                  <a:gd name="T88" fmla="*/ 287 w 399"/>
                  <a:gd name="T89" fmla="*/ 76 h 185"/>
                  <a:gd name="T90" fmla="*/ 273 w 399"/>
                  <a:gd name="T91" fmla="*/ 63 h 185"/>
                  <a:gd name="T92" fmla="*/ 255 w 399"/>
                  <a:gd name="T93" fmla="*/ 66 h 185"/>
                  <a:gd name="T94" fmla="*/ 271 w 399"/>
                  <a:gd name="T95" fmla="*/ 171 h 185"/>
                  <a:gd name="T96" fmla="*/ 144 w 399"/>
                  <a:gd name="T97" fmla="*/ 183 h 185"/>
                  <a:gd name="T98" fmla="*/ 111 w 399"/>
                  <a:gd name="T99" fmla="*/ 172 h 185"/>
                  <a:gd name="T100" fmla="*/ 96 w 399"/>
                  <a:gd name="T101" fmla="*/ 140 h 185"/>
                  <a:gd name="T102" fmla="*/ 62 w 399"/>
                  <a:gd name="T103" fmla="*/ 127 h 185"/>
                  <a:gd name="T104" fmla="*/ 36 w 399"/>
                  <a:gd name="T105" fmla="*/ 101 h 185"/>
                  <a:gd name="T106" fmla="*/ 29 w 399"/>
                  <a:gd name="T107" fmla="*/ 95 h 185"/>
                  <a:gd name="T108" fmla="*/ 29 w 399"/>
                  <a:gd name="T109" fmla="*/ 88 h 185"/>
                  <a:gd name="T110" fmla="*/ 37 w 399"/>
                  <a:gd name="T111" fmla="*/ 70 h 185"/>
                  <a:gd name="T112" fmla="*/ 28 w 399"/>
                  <a:gd name="T113" fmla="*/ 61 h 185"/>
                  <a:gd name="T114" fmla="*/ 20 w 399"/>
                  <a:gd name="T115" fmla="*/ 57 h 185"/>
                  <a:gd name="T116" fmla="*/ 13 w 399"/>
                  <a:gd name="T117" fmla="*/ 40 h 185"/>
                  <a:gd name="T118" fmla="*/ 15 w 399"/>
                  <a:gd name="T119" fmla="*/ 37 h 185"/>
                  <a:gd name="T120" fmla="*/ 31 w 399"/>
                  <a:gd name="T121" fmla="*/ 30 h 185"/>
                  <a:gd name="T122" fmla="*/ 1 w 399"/>
                  <a:gd name="T123" fmla="*/ 0 h 185"/>
                  <a:gd name="T124" fmla="*/ 20 w 399"/>
                  <a:gd name="T125" fmla="*/ 21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9" h="185">
                    <a:moveTo>
                      <a:pt x="20" y="21"/>
                    </a:moveTo>
                    <a:lnTo>
                      <a:pt x="21" y="23"/>
                    </a:lnTo>
                    <a:lnTo>
                      <a:pt x="28" y="30"/>
                    </a:lnTo>
                    <a:lnTo>
                      <a:pt x="19" y="35"/>
                    </a:lnTo>
                    <a:lnTo>
                      <a:pt x="15" y="35"/>
                    </a:lnTo>
                    <a:lnTo>
                      <a:pt x="14" y="36"/>
                    </a:lnTo>
                    <a:lnTo>
                      <a:pt x="12" y="37"/>
                    </a:lnTo>
                    <a:lnTo>
                      <a:pt x="12" y="38"/>
                    </a:lnTo>
                    <a:lnTo>
                      <a:pt x="11" y="39"/>
                    </a:lnTo>
                    <a:lnTo>
                      <a:pt x="11" y="41"/>
                    </a:lnTo>
                    <a:lnTo>
                      <a:pt x="14" y="51"/>
                    </a:lnTo>
                    <a:lnTo>
                      <a:pt x="19" y="58"/>
                    </a:lnTo>
                    <a:lnTo>
                      <a:pt x="19" y="59"/>
                    </a:lnTo>
                    <a:lnTo>
                      <a:pt x="27" y="63"/>
                    </a:lnTo>
                    <a:lnTo>
                      <a:pt x="33" y="67"/>
                    </a:lnTo>
                    <a:lnTo>
                      <a:pt x="36" y="71"/>
                    </a:lnTo>
                    <a:lnTo>
                      <a:pt x="36" y="79"/>
                    </a:lnTo>
                    <a:lnTo>
                      <a:pt x="27" y="88"/>
                    </a:lnTo>
                    <a:lnTo>
                      <a:pt x="27" y="95"/>
                    </a:lnTo>
                    <a:lnTo>
                      <a:pt x="35" y="103"/>
                    </a:lnTo>
                    <a:lnTo>
                      <a:pt x="48" y="110"/>
                    </a:lnTo>
                    <a:lnTo>
                      <a:pt x="58" y="124"/>
                    </a:lnTo>
                    <a:lnTo>
                      <a:pt x="58" y="125"/>
                    </a:lnTo>
                    <a:lnTo>
                      <a:pt x="61" y="128"/>
                    </a:lnTo>
                    <a:lnTo>
                      <a:pt x="87" y="145"/>
                    </a:lnTo>
                    <a:lnTo>
                      <a:pt x="89" y="145"/>
                    </a:lnTo>
                    <a:lnTo>
                      <a:pt x="96" y="142"/>
                    </a:lnTo>
                    <a:lnTo>
                      <a:pt x="106" y="151"/>
                    </a:lnTo>
                    <a:lnTo>
                      <a:pt x="109" y="172"/>
                    </a:lnTo>
                    <a:lnTo>
                      <a:pt x="110" y="173"/>
                    </a:lnTo>
                    <a:lnTo>
                      <a:pt x="119" y="175"/>
                    </a:lnTo>
                    <a:lnTo>
                      <a:pt x="144" y="185"/>
                    </a:lnTo>
                    <a:lnTo>
                      <a:pt x="163" y="185"/>
                    </a:lnTo>
                    <a:lnTo>
                      <a:pt x="272" y="172"/>
                    </a:lnTo>
                    <a:lnTo>
                      <a:pt x="273" y="172"/>
                    </a:lnTo>
                    <a:lnTo>
                      <a:pt x="273" y="170"/>
                    </a:lnTo>
                    <a:lnTo>
                      <a:pt x="262" y="118"/>
                    </a:lnTo>
                    <a:lnTo>
                      <a:pt x="261" y="108"/>
                    </a:lnTo>
                    <a:lnTo>
                      <a:pt x="254" y="76"/>
                    </a:lnTo>
                    <a:lnTo>
                      <a:pt x="253" y="68"/>
                    </a:lnTo>
                    <a:lnTo>
                      <a:pt x="255" y="68"/>
                    </a:lnTo>
                    <a:lnTo>
                      <a:pt x="272" y="65"/>
                    </a:lnTo>
                    <a:lnTo>
                      <a:pt x="278" y="77"/>
                    </a:lnTo>
                    <a:lnTo>
                      <a:pt x="280" y="78"/>
                    </a:lnTo>
                    <a:lnTo>
                      <a:pt x="287" y="78"/>
                    </a:lnTo>
                    <a:lnTo>
                      <a:pt x="288" y="77"/>
                    </a:lnTo>
                    <a:lnTo>
                      <a:pt x="295" y="66"/>
                    </a:lnTo>
                    <a:lnTo>
                      <a:pt x="302" y="63"/>
                    </a:lnTo>
                    <a:lnTo>
                      <a:pt x="310" y="61"/>
                    </a:lnTo>
                    <a:lnTo>
                      <a:pt x="318" y="54"/>
                    </a:lnTo>
                    <a:lnTo>
                      <a:pt x="323" y="47"/>
                    </a:lnTo>
                    <a:lnTo>
                      <a:pt x="326" y="47"/>
                    </a:lnTo>
                    <a:lnTo>
                      <a:pt x="331" y="49"/>
                    </a:lnTo>
                    <a:lnTo>
                      <a:pt x="340" y="58"/>
                    </a:lnTo>
                    <a:lnTo>
                      <a:pt x="342" y="61"/>
                    </a:lnTo>
                    <a:lnTo>
                      <a:pt x="343" y="62"/>
                    </a:lnTo>
                    <a:lnTo>
                      <a:pt x="347" y="64"/>
                    </a:lnTo>
                    <a:lnTo>
                      <a:pt x="347" y="65"/>
                    </a:lnTo>
                    <a:lnTo>
                      <a:pt x="355" y="66"/>
                    </a:lnTo>
                    <a:lnTo>
                      <a:pt x="357" y="66"/>
                    </a:lnTo>
                    <a:lnTo>
                      <a:pt x="361" y="61"/>
                    </a:lnTo>
                    <a:lnTo>
                      <a:pt x="361" y="60"/>
                    </a:lnTo>
                    <a:lnTo>
                      <a:pt x="364" y="54"/>
                    </a:lnTo>
                    <a:lnTo>
                      <a:pt x="364" y="53"/>
                    </a:lnTo>
                    <a:lnTo>
                      <a:pt x="361" y="44"/>
                    </a:lnTo>
                    <a:lnTo>
                      <a:pt x="361" y="43"/>
                    </a:lnTo>
                    <a:lnTo>
                      <a:pt x="358" y="39"/>
                    </a:lnTo>
                    <a:lnTo>
                      <a:pt x="364" y="31"/>
                    </a:lnTo>
                    <a:lnTo>
                      <a:pt x="372" y="25"/>
                    </a:lnTo>
                    <a:lnTo>
                      <a:pt x="399" y="37"/>
                    </a:lnTo>
                    <a:lnTo>
                      <a:pt x="372" y="23"/>
                    </a:lnTo>
                    <a:lnTo>
                      <a:pt x="363" y="30"/>
                    </a:lnTo>
                    <a:lnTo>
                      <a:pt x="356" y="39"/>
                    </a:lnTo>
                    <a:lnTo>
                      <a:pt x="360" y="44"/>
                    </a:lnTo>
                    <a:lnTo>
                      <a:pt x="362" y="53"/>
                    </a:lnTo>
                    <a:lnTo>
                      <a:pt x="360" y="60"/>
                    </a:lnTo>
                    <a:lnTo>
                      <a:pt x="356" y="65"/>
                    </a:lnTo>
                    <a:lnTo>
                      <a:pt x="348" y="63"/>
                    </a:lnTo>
                    <a:lnTo>
                      <a:pt x="343" y="61"/>
                    </a:lnTo>
                    <a:lnTo>
                      <a:pt x="341" y="57"/>
                    </a:lnTo>
                    <a:lnTo>
                      <a:pt x="337" y="52"/>
                    </a:lnTo>
                    <a:lnTo>
                      <a:pt x="332" y="48"/>
                    </a:lnTo>
                    <a:lnTo>
                      <a:pt x="326" y="45"/>
                    </a:lnTo>
                    <a:lnTo>
                      <a:pt x="322" y="46"/>
                    </a:lnTo>
                    <a:lnTo>
                      <a:pt x="317" y="53"/>
                    </a:lnTo>
                    <a:lnTo>
                      <a:pt x="309" y="60"/>
                    </a:lnTo>
                    <a:lnTo>
                      <a:pt x="301" y="61"/>
                    </a:lnTo>
                    <a:lnTo>
                      <a:pt x="294" y="65"/>
                    </a:lnTo>
                    <a:lnTo>
                      <a:pt x="289" y="71"/>
                    </a:lnTo>
                    <a:lnTo>
                      <a:pt x="287" y="76"/>
                    </a:lnTo>
                    <a:lnTo>
                      <a:pt x="280" y="76"/>
                    </a:lnTo>
                    <a:lnTo>
                      <a:pt x="273" y="63"/>
                    </a:lnTo>
                    <a:lnTo>
                      <a:pt x="260" y="66"/>
                    </a:lnTo>
                    <a:lnTo>
                      <a:pt x="255" y="66"/>
                    </a:lnTo>
                    <a:lnTo>
                      <a:pt x="251" y="67"/>
                    </a:lnTo>
                    <a:lnTo>
                      <a:pt x="271" y="171"/>
                    </a:lnTo>
                    <a:lnTo>
                      <a:pt x="163" y="183"/>
                    </a:lnTo>
                    <a:lnTo>
                      <a:pt x="144" y="183"/>
                    </a:lnTo>
                    <a:lnTo>
                      <a:pt x="120" y="173"/>
                    </a:lnTo>
                    <a:lnTo>
                      <a:pt x="111" y="172"/>
                    </a:lnTo>
                    <a:lnTo>
                      <a:pt x="107" y="150"/>
                    </a:lnTo>
                    <a:lnTo>
                      <a:pt x="96" y="140"/>
                    </a:lnTo>
                    <a:lnTo>
                      <a:pt x="88" y="144"/>
                    </a:lnTo>
                    <a:lnTo>
                      <a:pt x="62" y="127"/>
                    </a:lnTo>
                    <a:lnTo>
                      <a:pt x="49" y="109"/>
                    </a:lnTo>
                    <a:lnTo>
                      <a:pt x="36" y="101"/>
                    </a:lnTo>
                    <a:lnTo>
                      <a:pt x="34" y="100"/>
                    </a:lnTo>
                    <a:lnTo>
                      <a:pt x="29" y="95"/>
                    </a:lnTo>
                    <a:lnTo>
                      <a:pt x="28" y="91"/>
                    </a:lnTo>
                    <a:lnTo>
                      <a:pt x="29" y="88"/>
                    </a:lnTo>
                    <a:lnTo>
                      <a:pt x="38" y="80"/>
                    </a:lnTo>
                    <a:lnTo>
                      <a:pt x="37" y="70"/>
                    </a:lnTo>
                    <a:lnTo>
                      <a:pt x="35" y="66"/>
                    </a:lnTo>
                    <a:lnTo>
                      <a:pt x="28" y="61"/>
                    </a:lnTo>
                    <a:lnTo>
                      <a:pt x="24" y="60"/>
                    </a:lnTo>
                    <a:lnTo>
                      <a:pt x="20" y="57"/>
                    </a:lnTo>
                    <a:lnTo>
                      <a:pt x="16" y="50"/>
                    </a:lnTo>
                    <a:lnTo>
                      <a:pt x="13" y="40"/>
                    </a:lnTo>
                    <a:lnTo>
                      <a:pt x="13" y="39"/>
                    </a:lnTo>
                    <a:lnTo>
                      <a:pt x="15" y="37"/>
                    </a:lnTo>
                    <a:lnTo>
                      <a:pt x="20" y="37"/>
                    </a:lnTo>
                    <a:lnTo>
                      <a:pt x="31" y="30"/>
                    </a:lnTo>
                    <a:lnTo>
                      <a:pt x="2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20" y="2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6" name="Freeform 189">
                <a:extLst>
                  <a:ext uri="{FF2B5EF4-FFF2-40B4-BE49-F238E27FC236}">
                    <a16:creationId xmlns:a16="http://schemas.microsoft.com/office/drawing/2014/main" id="{72FC5A5D-6FED-4F6F-BF3F-35AE5775B5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97"/>
                <a:ext cx="0" cy="0"/>
              </a:xfrm>
              <a:custGeom>
                <a:avLst/>
                <a:gdLst>
                  <a:gd name="T0" fmla="*/ 2 w 3"/>
                  <a:gd name="T1" fmla="*/ 3 h 3"/>
                  <a:gd name="T2" fmla="*/ 3 w 3"/>
                  <a:gd name="T3" fmla="*/ 2 h 3"/>
                  <a:gd name="T4" fmla="*/ 2 w 3"/>
                  <a:gd name="T5" fmla="*/ 1 h 3"/>
                  <a:gd name="T6" fmla="*/ 2 w 3"/>
                  <a:gd name="T7" fmla="*/ 0 h 3"/>
                  <a:gd name="T8" fmla="*/ 0 w 3"/>
                  <a:gd name="T9" fmla="*/ 2 h 3"/>
                  <a:gd name="T10" fmla="*/ 1 w 3"/>
                  <a:gd name="T11" fmla="*/ 2 h 3"/>
                  <a:gd name="T12" fmla="*/ 2 w 3"/>
                  <a:gd name="T1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2" y="3"/>
                    </a:moveTo>
                    <a:lnTo>
                      <a:pt x="3" y="2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7" name="Freeform 190">
                <a:extLst>
                  <a:ext uri="{FF2B5EF4-FFF2-40B4-BE49-F238E27FC236}">
                    <a16:creationId xmlns:a16="http://schemas.microsoft.com/office/drawing/2014/main" id="{707830B4-9B75-4AB1-AE72-BB9C6479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97"/>
                <a:ext cx="0" cy="0"/>
              </a:xfrm>
              <a:custGeom>
                <a:avLst/>
                <a:gdLst>
                  <a:gd name="T0" fmla="*/ 2 w 2"/>
                  <a:gd name="T1" fmla="*/ 1 h 1"/>
                  <a:gd name="T2" fmla="*/ 1 w 2"/>
                  <a:gd name="T3" fmla="*/ 0 h 1"/>
                  <a:gd name="T4" fmla="*/ 0 w 2"/>
                  <a:gd name="T5" fmla="*/ 0 h 1"/>
                  <a:gd name="T6" fmla="*/ 1 w 2"/>
                  <a:gd name="T7" fmla="*/ 1 h 1"/>
                  <a:gd name="T8" fmla="*/ 2 w 2"/>
                  <a:gd name="T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1" y="1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8" name="Freeform 191">
                <a:extLst>
                  <a:ext uri="{FF2B5EF4-FFF2-40B4-BE49-F238E27FC236}">
                    <a16:creationId xmlns:a16="http://schemas.microsoft.com/office/drawing/2014/main" id="{4DE6339B-3B71-4E6F-9080-0A00B4C12E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1" y="3585"/>
                <a:ext cx="15" cy="18"/>
              </a:xfrm>
              <a:custGeom>
                <a:avLst/>
                <a:gdLst>
                  <a:gd name="T0" fmla="*/ 63 w 109"/>
                  <a:gd name="T1" fmla="*/ 3 h 123"/>
                  <a:gd name="T2" fmla="*/ 46 w 109"/>
                  <a:gd name="T3" fmla="*/ 0 h 123"/>
                  <a:gd name="T4" fmla="*/ 43 w 109"/>
                  <a:gd name="T5" fmla="*/ 0 h 123"/>
                  <a:gd name="T6" fmla="*/ 38 w 109"/>
                  <a:gd name="T7" fmla="*/ 23 h 123"/>
                  <a:gd name="T8" fmla="*/ 27 w 109"/>
                  <a:gd name="T9" fmla="*/ 35 h 123"/>
                  <a:gd name="T10" fmla="*/ 25 w 109"/>
                  <a:gd name="T11" fmla="*/ 36 h 123"/>
                  <a:gd name="T12" fmla="*/ 14 w 109"/>
                  <a:gd name="T13" fmla="*/ 40 h 123"/>
                  <a:gd name="T14" fmla="*/ 10 w 109"/>
                  <a:gd name="T15" fmla="*/ 44 h 123"/>
                  <a:gd name="T16" fmla="*/ 0 w 109"/>
                  <a:gd name="T17" fmla="*/ 90 h 123"/>
                  <a:gd name="T18" fmla="*/ 0 w 109"/>
                  <a:gd name="T19" fmla="*/ 94 h 123"/>
                  <a:gd name="T20" fmla="*/ 6 w 109"/>
                  <a:gd name="T21" fmla="*/ 105 h 123"/>
                  <a:gd name="T22" fmla="*/ 26 w 109"/>
                  <a:gd name="T23" fmla="*/ 111 h 123"/>
                  <a:gd name="T24" fmla="*/ 42 w 109"/>
                  <a:gd name="T25" fmla="*/ 119 h 123"/>
                  <a:gd name="T26" fmla="*/ 61 w 109"/>
                  <a:gd name="T27" fmla="*/ 122 h 123"/>
                  <a:gd name="T28" fmla="*/ 86 w 109"/>
                  <a:gd name="T29" fmla="*/ 123 h 123"/>
                  <a:gd name="T30" fmla="*/ 105 w 109"/>
                  <a:gd name="T31" fmla="*/ 119 h 123"/>
                  <a:gd name="T32" fmla="*/ 108 w 109"/>
                  <a:gd name="T33" fmla="*/ 112 h 123"/>
                  <a:gd name="T34" fmla="*/ 109 w 109"/>
                  <a:gd name="T35" fmla="*/ 111 h 123"/>
                  <a:gd name="T36" fmla="*/ 102 w 109"/>
                  <a:gd name="T37" fmla="*/ 104 h 123"/>
                  <a:gd name="T38" fmla="*/ 67 w 109"/>
                  <a:gd name="T39" fmla="*/ 80 h 123"/>
                  <a:gd name="T40" fmla="*/ 61 w 109"/>
                  <a:gd name="T41" fmla="*/ 66 h 123"/>
                  <a:gd name="T42" fmla="*/ 57 w 109"/>
                  <a:gd name="T43" fmla="*/ 49 h 123"/>
                  <a:gd name="T44" fmla="*/ 66 w 109"/>
                  <a:gd name="T45" fmla="*/ 36 h 123"/>
                  <a:gd name="T46" fmla="*/ 74 w 109"/>
                  <a:gd name="T47" fmla="*/ 27 h 123"/>
                  <a:gd name="T48" fmla="*/ 79 w 109"/>
                  <a:gd name="T49" fmla="*/ 25 h 123"/>
                  <a:gd name="T50" fmla="*/ 63 w 109"/>
                  <a:gd name="T51" fmla="*/ 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9" h="123">
                    <a:moveTo>
                      <a:pt x="63" y="3"/>
                    </a:moveTo>
                    <a:lnTo>
                      <a:pt x="46" y="0"/>
                    </a:lnTo>
                    <a:lnTo>
                      <a:pt x="43" y="0"/>
                    </a:lnTo>
                    <a:lnTo>
                      <a:pt x="38" y="23"/>
                    </a:lnTo>
                    <a:lnTo>
                      <a:pt x="27" y="35"/>
                    </a:lnTo>
                    <a:lnTo>
                      <a:pt x="25" y="36"/>
                    </a:lnTo>
                    <a:lnTo>
                      <a:pt x="14" y="40"/>
                    </a:lnTo>
                    <a:lnTo>
                      <a:pt x="10" y="44"/>
                    </a:lnTo>
                    <a:lnTo>
                      <a:pt x="0" y="90"/>
                    </a:lnTo>
                    <a:lnTo>
                      <a:pt x="0" y="94"/>
                    </a:lnTo>
                    <a:lnTo>
                      <a:pt x="6" y="105"/>
                    </a:lnTo>
                    <a:lnTo>
                      <a:pt x="26" y="111"/>
                    </a:lnTo>
                    <a:lnTo>
                      <a:pt x="42" y="119"/>
                    </a:lnTo>
                    <a:lnTo>
                      <a:pt x="61" y="122"/>
                    </a:lnTo>
                    <a:lnTo>
                      <a:pt x="86" y="123"/>
                    </a:lnTo>
                    <a:lnTo>
                      <a:pt x="105" y="119"/>
                    </a:lnTo>
                    <a:lnTo>
                      <a:pt x="108" y="112"/>
                    </a:lnTo>
                    <a:lnTo>
                      <a:pt x="109" y="111"/>
                    </a:lnTo>
                    <a:lnTo>
                      <a:pt x="102" y="104"/>
                    </a:lnTo>
                    <a:lnTo>
                      <a:pt x="67" y="80"/>
                    </a:lnTo>
                    <a:lnTo>
                      <a:pt x="61" y="66"/>
                    </a:lnTo>
                    <a:lnTo>
                      <a:pt x="57" y="49"/>
                    </a:lnTo>
                    <a:lnTo>
                      <a:pt x="66" y="36"/>
                    </a:lnTo>
                    <a:lnTo>
                      <a:pt x="74" y="27"/>
                    </a:lnTo>
                    <a:lnTo>
                      <a:pt x="79" y="25"/>
                    </a:lnTo>
                    <a:lnTo>
                      <a:pt x="63" y="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9" name="Freeform 192">
                <a:extLst>
                  <a:ext uri="{FF2B5EF4-FFF2-40B4-BE49-F238E27FC236}">
                    <a16:creationId xmlns:a16="http://schemas.microsoft.com/office/drawing/2014/main" id="{9A15E4EC-280C-4960-9B93-1306DEB7AF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451"/>
                <a:ext cx="0" cy="1"/>
              </a:xfrm>
              <a:custGeom>
                <a:avLst/>
                <a:gdLst>
                  <a:gd name="T0" fmla="*/ 2 w 3"/>
                  <a:gd name="T1" fmla="*/ 2 h 5"/>
                  <a:gd name="T2" fmla="*/ 3 w 3"/>
                  <a:gd name="T3" fmla="*/ 0 h 5"/>
                  <a:gd name="T4" fmla="*/ 1 w 3"/>
                  <a:gd name="T5" fmla="*/ 2 h 5"/>
                  <a:gd name="T6" fmla="*/ 0 w 3"/>
                  <a:gd name="T7" fmla="*/ 5 h 5"/>
                  <a:gd name="T8" fmla="*/ 2 w 3"/>
                  <a:gd name="T9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5">
                    <a:moveTo>
                      <a:pt x="2" y="2"/>
                    </a:moveTo>
                    <a:lnTo>
                      <a:pt x="3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0" name="Freeform 193">
                <a:extLst>
                  <a:ext uri="{FF2B5EF4-FFF2-40B4-BE49-F238E27FC236}">
                    <a16:creationId xmlns:a16="http://schemas.microsoft.com/office/drawing/2014/main" id="{0B02AA11-436F-41DA-A176-2DF47E60BD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8" y="443"/>
                <a:ext cx="3" cy="3"/>
              </a:xfrm>
              <a:custGeom>
                <a:avLst/>
                <a:gdLst>
                  <a:gd name="T0" fmla="*/ 9 w 24"/>
                  <a:gd name="T1" fmla="*/ 8 h 20"/>
                  <a:gd name="T2" fmla="*/ 0 w 24"/>
                  <a:gd name="T3" fmla="*/ 0 h 20"/>
                  <a:gd name="T4" fmla="*/ 14 w 24"/>
                  <a:gd name="T5" fmla="*/ 13 h 20"/>
                  <a:gd name="T6" fmla="*/ 24 w 24"/>
                  <a:gd name="T7" fmla="*/ 20 h 20"/>
                  <a:gd name="T8" fmla="*/ 9 w 24"/>
                  <a:gd name="T9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0">
                    <a:moveTo>
                      <a:pt x="9" y="8"/>
                    </a:moveTo>
                    <a:lnTo>
                      <a:pt x="0" y="0"/>
                    </a:lnTo>
                    <a:lnTo>
                      <a:pt x="14" y="13"/>
                    </a:lnTo>
                    <a:lnTo>
                      <a:pt x="24" y="20"/>
                    </a:lnTo>
                    <a:lnTo>
                      <a:pt x="9" y="8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1" name="Freeform 194">
                <a:extLst>
                  <a:ext uri="{FF2B5EF4-FFF2-40B4-BE49-F238E27FC236}">
                    <a16:creationId xmlns:a16="http://schemas.microsoft.com/office/drawing/2014/main" id="{18823DBE-13A7-4E66-AE79-800ADF47DC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9" y="479"/>
                <a:ext cx="1" cy="0"/>
              </a:xfrm>
              <a:custGeom>
                <a:avLst/>
                <a:gdLst>
                  <a:gd name="T0" fmla="*/ 0 w 5"/>
                  <a:gd name="T1" fmla="*/ 1 h 1"/>
                  <a:gd name="T2" fmla="*/ 1 w 5"/>
                  <a:gd name="T3" fmla="*/ 1 h 1"/>
                  <a:gd name="T4" fmla="*/ 5 w 5"/>
                  <a:gd name="T5" fmla="*/ 0 h 1"/>
                  <a:gd name="T6" fmla="*/ 0 w 5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">
                    <a:moveTo>
                      <a:pt x="0" y="1"/>
                    </a:moveTo>
                    <a:lnTo>
                      <a:pt x="1" y="1"/>
                    </a:lnTo>
                    <a:lnTo>
                      <a:pt x="5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2" name="Freeform 195">
                <a:extLst>
                  <a:ext uri="{FF2B5EF4-FFF2-40B4-BE49-F238E27FC236}">
                    <a16:creationId xmlns:a16="http://schemas.microsoft.com/office/drawing/2014/main" id="{A55099ED-25A1-4227-9805-40D880D5BD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519"/>
                <a:ext cx="0" cy="2"/>
              </a:xfrm>
              <a:custGeom>
                <a:avLst/>
                <a:gdLst>
                  <a:gd name="T0" fmla="*/ 1 w 2"/>
                  <a:gd name="T1" fmla="*/ 3 h 9"/>
                  <a:gd name="T2" fmla="*/ 2 w 2"/>
                  <a:gd name="T3" fmla="*/ 0 h 9"/>
                  <a:gd name="T4" fmla="*/ 0 w 2"/>
                  <a:gd name="T5" fmla="*/ 3 h 9"/>
                  <a:gd name="T6" fmla="*/ 0 w 2"/>
                  <a:gd name="T7" fmla="*/ 9 h 9"/>
                  <a:gd name="T8" fmla="*/ 1 w 2"/>
                  <a:gd name="T9" fmla="*/ 9 h 9"/>
                  <a:gd name="T10" fmla="*/ 1 w 2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9">
                    <a:moveTo>
                      <a:pt x="1" y="3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0" y="9"/>
                    </a:lnTo>
                    <a:lnTo>
                      <a:pt x="1" y="9"/>
                    </a:ln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3" name="Freeform 196">
                <a:extLst>
                  <a:ext uri="{FF2B5EF4-FFF2-40B4-BE49-F238E27FC236}">
                    <a16:creationId xmlns:a16="http://schemas.microsoft.com/office/drawing/2014/main" id="{77AC0441-F9D6-448A-8F0D-9E45037315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521"/>
                <a:ext cx="0" cy="2"/>
              </a:xfrm>
              <a:custGeom>
                <a:avLst/>
                <a:gdLst>
                  <a:gd name="T0" fmla="*/ 0 w 4"/>
                  <a:gd name="T1" fmla="*/ 14 h 14"/>
                  <a:gd name="T2" fmla="*/ 2 w 4"/>
                  <a:gd name="T3" fmla="*/ 8 h 14"/>
                  <a:gd name="T4" fmla="*/ 4 w 4"/>
                  <a:gd name="T5" fmla="*/ 0 h 14"/>
                  <a:gd name="T6" fmla="*/ 0 w 4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4">
                    <a:moveTo>
                      <a:pt x="0" y="14"/>
                    </a:moveTo>
                    <a:lnTo>
                      <a:pt x="2" y="8"/>
                    </a:lnTo>
                    <a:lnTo>
                      <a:pt x="4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4" name="Freeform 197">
                <a:extLst>
                  <a:ext uri="{FF2B5EF4-FFF2-40B4-BE49-F238E27FC236}">
                    <a16:creationId xmlns:a16="http://schemas.microsoft.com/office/drawing/2014/main" id="{40B7C3C4-4C8C-4318-8296-2E8DB30D1A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" y="559"/>
                <a:ext cx="0" cy="1"/>
              </a:xfrm>
              <a:custGeom>
                <a:avLst/>
                <a:gdLst>
                  <a:gd name="T0" fmla="*/ 2 w 5"/>
                  <a:gd name="T1" fmla="*/ 5 h 9"/>
                  <a:gd name="T2" fmla="*/ 5 w 5"/>
                  <a:gd name="T3" fmla="*/ 9 h 9"/>
                  <a:gd name="T4" fmla="*/ 0 w 5"/>
                  <a:gd name="T5" fmla="*/ 0 h 9"/>
                  <a:gd name="T6" fmla="*/ 2 w 5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2" y="5"/>
                    </a:moveTo>
                    <a:lnTo>
                      <a:pt x="5" y="9"/>
                    </a:lnTo>
                    <a:lnTo>
                      <a:pt x="0" y="0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5" name="Freeform 198">
                <a:extLst>
                  <a:ext uri="{FF2B5EF4-FFF2-40B4-BE49-F238E27FC236}">
                    <a16:creationId xmlns:a16="http://schemas.microsoft.com/office/drawing/2014/main" id="{E59321BC-E1C8-4246-8CAD-88DD4C3357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2" y="533"/>
                <a:ext cx="1" cy="1"/>
              </a:xfrm>
              <a:custGeom>
                <a:avLst/>
                <a:gdLst>
                  <a:gd name="T0" fmla="*/ 9 w 9"/>
                  <a:gd name="T1" fmla="*/ 6 h 6"/>
                  <a:gd name="T2" fmla="*/ 8 w 9"/>
                  <a:gd name="T3" fmla="*/ 5 h 6"/>
                  <a:gd name="T4" fmla="*/ 0 w 9"/>
                  <a:gd name="T5" fmla="*/ 0 h 6"/>
                  <a:gd name="T6" fmla="*/ 9 w 9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6">
                    <a:moveTo>
                      <a:pt x="9" y="6"/>
                    </a:moveTo>
                    <a:lnTo>
                      <a:pt x="8" y="5"/>
                    </a:lnTo>
                    <a:lnTo>
                      <a:pt x="0" y="0"/>
                    </a:lnTo>
                    <a:lnTo>
                      <a:pt x="9" y="6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6" name="Freeform 199">
                <a:extLst>
                  <a:ext uri="{FF2B5EF4-FFF2-40B4-BE49-F238E27FC236}">
                    <a16:creationId xmlns:a16="http://schemas.microsoft.com/office/drawing/2014/main" id="{77967E7D-BAA9-4BF4-808F-5F2D0425A5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" y="588"/>
                <a:ext cx="0" cy="0"/>
              </a:xfrm>
              <a:custGeom>
                <a:avLst/>
                <a:gdLst>
                  <a:gd name="T0" fmla="*/ 2 w 2"/>
                  <a:gd name="T1" fmla="*/ 2 h 2"/>
                  <a:gd name="T2" fmla="*/ 0 w 2"/>
                  <a:gd name="T3" fmla="*/ 0 h 2"/>
                  <a:gd name="T4" fmla="*/ 1 w 2"/>
                  <a:gd name="T5" fmla="*/ 2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0" y="0"/>
                    </a:lnTo>
                    <a:lnTo>
                      <a:pt x="1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7" name="Freeform 200">
                <a:extLst>
                  <a:ext uri="{FF2B5EF4-FFF2-40B4-BE49-F238E27FC236}">
                    <a16:creationId xmlns:a16="http://schemas.microsoft.com/office/drawing/2014/main" id="{2DBA4661-0ED5-4E03-8906-8E8D9DA8F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0" y="572"/>
                <a:ext cx="0" cy="1"/>
              </a:xfrm>
              <a:custGeom>
                <a:avLst/>
                <a:gdLst>
                  <a:gd name="T0" fmla="*/ 1 w 2"/>
                  <a:gd name="T1" fmla="*/ 0 h 2"/>
                  <a:gd name="T2" fmla="*/ 0 w 2"/>
                  <a:gd name="T3" fmla="*/ 1 h 2"/>
                  <a:gd name="T4" fmla="*/ 0 w 2"/>
                  <a:gd name="T5" fmla="*/ 2 h 2"/>
                  <a:gd name="T6" fmla="*/ 2 w 2"/>
                  <a:gd name="T7" fmla="*/ 2 h 2"/>
                  <a:gd name="T8" fmla="*/ 2 w 2"/>
                  <a:gd name="T9" fmla="*/ 0 h 2"/>
                  <a:gd name="T10" fmla="*/ 1 w 2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lnTo>
                      <a:pt x="0" y="1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8" name="Freeform 201">
                <a:extLst>
                  <a:ext uri="{FF2B5EF4-FFF2-40B4-BE49-F238E27FC236}">
                    <a16:creationId xmlns:a16="http://schemas.microsoft.com/office/drawing/2014/main" id="{A7EE4F37-4F26-42DE-9E80-259E038D1E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" y="845"/>
                <a:ext cx="252" cy="202"/>
              </a:xfrm>
              <a:custGeom>
                <a:avLst/>
                <a:gdLst>
                  <a:gd name="T0" fmla="*/ 65 w 1761"/>
                  <a:gd name="T1" fmla="*/ 49 h 1413"/>
                  <a:gd name="T2" fmla="*/ 48 w 1761"/>
                  <a:gd name="T3" fmla="*/ 137 h 1413"/>
                  <a:gd name="T4" fmla="*/ 4 w 1761"/>
                  <a:gd name="T5" fmla="*/ 275 h 1413"/>
                  <a:gd name="T6" fmla="*/ 114 w 1761"/>
                  <a:gd name="T7" fmla="*/ 337 h 1413"/>
                  <a:gd name="T8" fmla="*/ 144 w 1761"/>
                  <a:gd name="T9" fmla="*/ 414 h 1413"/>
                  <a:gd name="T10" fmla="*/ 131 w 1761"/>
                  <a:gd name="T11" fmla="*/ 468 h 1413"/>
                  <a:gd name="T12" fmla="*/ 106 w 1761"/>
                  <a:gd name="T13" fmla="*/ 509 h 1413"/>
                  <a:gd name="T14" fmla="*/ 122 w 1761"/>
                  <a:gd name="T15" fmla="*/ 694 h 1413"/>
                  <a:gd name="T16" fmla="*/ 221 w 1761"/>
                  <a:gd name="T17" fmla="*/ 703 h 1413"/>
                  <a:gd name="T18" fmla="*/ 286 w 1761"/>
                  <a:gd name="T19" fmla="*/ 670 h 1413"/>
                  <a:gd name="T20" fmla="*/ 346 w 1761"/>
                  <a:gd name="T21" fmla="*/ 667 h 1413"/>
                  <a:gd name="T22" fmla="*/ 434 w 1761"/>
                  <a:gd name="T23" fmla="*/ 742 h 1413"/>
                  <a:gd name="T24" fmla="*/ 550 w 1761"/>
                  <a:gd name="T25" fmla="*/ 814 h 1413"/>
                  <a:gd name="T26" fmla="*/ 608 w 1761"/>
                  <a:gd name="T27" fmla="*/ 879 h 1413"/>
                  <a:gd name="T28" fmla="*/ 657 w 1761"/>
                  <a:gd name="T29" fmla="*/ 929 h 1413"/>
                  <a:gd name="T30" fmla="*/ 762 w 1761"/>
                  <a:gd name="T31" fmla="*/ 947 h 1413"/>
                  <a:gd name="T32" fmla="*/ 832 w 1761"/>
                  <a:gd name="T33" fmla="*/ 953 h 1413"/>
                  <a:gd name="T34" fmla="*/ 866 w 1761"/>
                  <a:gd name="T35" fmla="*/ 1082 h 1413"/>
                  <a:gd name="T36" fmla="*/ 910 w 1761"/>
                  <a:gd name="T37" fmla="*/ 1118 h 1413"/>
                  <a:gd name="T38" fmla="*/ 992 w 1761"/>
                  <a:gd name="T39" fmla="*/ 1106 h 1413"/>
                  <a:gd name="T40" fmla="*/ 1053 w 1761"/>
                  <a:gd name="T41" fmla="*/ 1149 h 1413"/>
                  <a:gd name="T42" fmla="*/ 1100 w 1761"/>
                  <a:gd name="T43" fmla="*/ 1274 h 1413"/>
                  <a:gd name="T44" fmla="*/ 1139 w 1761"/>
                  <a:gd name="T45" fmla="*/ 1388 h 1413"/>
                  <a:gd name="T46" fmla="*/ 1170 w 1761"/>
                  <a:gd name="T47" fmla="*/ 1391 h 1413"/>
                  <a:gd name="T48" fmla="*/ 1287 w 1761"/>
                  <a:gd name="T49" fmla="*/ 1329 h 1413"/>
                  <a:gd name="T50" fmla="*/ 1369 w 1761"/>
                  <a:gd name="T51" fmla="*/ 1378 h 1413"/>
                  <a:gd name="T52" fmla="*/ 1396 w 1761"/>
                  <a:gd name="T53" fmla="*/ 1314 h 1413"/>
                  <a:gd name="T54" fmla="*/ 1540 w 1761"/>
                  <a:gd name="T55" fmla="*/ 1294 h 1413"/>
                  <a:gd name="T56" fmla="*/ 1621 w 1761"/>
                  <a:gd name="T57" fmla="*/ 1266 h 1413"/>
                  <a:gd name="T58" fmla="*/ 1680 w 1761"/>
                  <a:gd name="T59" fmla="*/ 1259 h 1413"/>
                  <a:gd name="T60" fmla="*/ 1721 w 1761"/>
                  <a:gd name="T61" fmla="*/ 1266 h 1413"/>
                  <a:gd name="T62" fmla="*/ 1651 w 1761"/>
                  <a:gd name="T63" fmla="*/ 1234 h 1413"/>
                  <a:gd name="T64" fmla="*/ 1591 w 1761"/>
                  <a:gd name="T65" fmla="*/ 1290 h 1413"/>
                  <a:gd name="T66" fmla="*/ 1520 w 1761"/>
                  <a:gd name="T67" fmla="*/ 1281 h 1413"/>
                  <a:gd name="T68" fmla="*/ 1387 w 1761"/>
                  <a:gd name="T69" fmla="*/ 1325 h 1413"/>
                  <a:gd name="T70" fmla="*/ 1366 w 1761"/>
                  <a:gd name="T71" fmla="*/ 1356 h 1413"/>
                  <a:gd name="T72" fmla="*/ 1272 w 1761"/>
                  <a:gd name="T73" fmla="*/ 1338 h 1413"/>
                  <a:gd name="T74" fmla="*/ 1168 w 1761"/>
                  <a:gd name="T75" fmla="*/ 1390 h 1413"/>
                  <a:gd name="T76" fmla="*/ 1113 w 1761"/>
                  <a:gd name="T77" fmla="*/ 1362 h 1413"/>
                  <a:gd name="T78" fmla="*/ 1113 w 1761"/>
                  <a:gd name="T79" fmla="*/ 1259 h 1413"/>
                  <a:gd name="T80" fmla="*/ 1071 w 1761"/>
                  <a:gd name="T81" fmla="*/ 1159 h 1413"/>
                  <a:gd name="T82" fmla="*/ 1014 w 1761"/>
                  <a:gd name="T83" fmla="*/ 1109 h 1413"/>
                  <a:gd name="T84" fmla="*/ 931 w 1761"/>
                  <a:gd name="T85" fmla="*/ 1085 h 1413"/>
                  <a:gd name="T86" fmla="*/ 876 w 1761"/>
                  <a:gd name="T87" fmla="*/ 1107 h 1413"/>
                  <a:gd name="T88" fmla="*/ 871 w 1761"/>
                  <a:gd name="T89" fmla="*/ 977 h 1413"/>
                  <a:gd name="T90" fmla="*/ 773 w 1761"/>
                  <a:gd name="T91" fmla="*/ 937 h 1413"/>
                  <a:gd name="T92" fmla="*/ 698 w 1761"/>
                  <a:gd name="T93" fmla="*/ 920 h 1413"/>
                  <a:gd name="T94" fmla="*/ 618 w 1761"/>
                  <a:gd name="T95" fmla="*/ 867 h 1413"/>
                  <a:gd name="T96" fmla="*/ 567 w 1761"/>
                  <a:gd name="T97" fmla="*/ 845 h 1413"/>
                  <a:gd name="T98" fmla="*/ 460 w 1761"/>
                  <a:gd name="T99" fmla="*/ 760 h 1413"/>
                  <a:gd name="T100" fmla="*/ 382 w 1761"/>
                  <a:gd name="T101" fmla="*/ 717 h 1413"/>
                  <a:gd name="T102" fmla="*/ 303 w 1761"/>
                  <a:gd name="T103" fmla="*/ 667 h 1413"/>
                  <a:gd name="T104" fmla="*/ 244 w 1761"/>
                  <a:gd name="T105" fmla="*/ 694 h 1413"/>
                  <a:gd name="T106" fmla="*/ 160 w 1761"/>
                  <a:gd name="T107" fmla="*/ 689 h 1413"/>
                  <a:gd name="T108" fmla="*/ 140 w 1761"/>
                  <a:gd name="T109" fmla="*/ 602 h 1413"/>
                  <a:gd name="T110" fmla="*/ 120 w 1761"/>
                  <a:gd name="T111" fmla="*/ 509 h 1413"/>
                  <a:gd name="T112" fmla="*/ 166 w 1761"/>
                  <a:gd name="T113" fmla="*/ 422 h 1413"/>
                  <a:gd name="T114" fmla="*/ 149 w 1761"/>
                  <a:gd name="T115" fmla="*/ 409 h 1413"/>
                  <a:gd name="T116" fmla="*/ 103 w 1761"/>
                  <a:gd name="T117" fmla="*/ 301 h 1413"/>
                  <a:gd name="T118" fmla="*/ 12 w 1761"/>
                  <a:gd name="T119" fmla="*/ 272 h 1413"/>
                  <a:gd name="T120" fmla="*/ 49 w 1761"/>
                  <a:gd name="T121" fmla="*/ 180 h 1413"/>
                  <a:gd name="T122" fmla="*/ 83 w 1761"/>
                  <a:gd name="T123" fmla="*/ 66 h 1413"/>
                  <a:gd name="T124" fmla="*/ 61 w 1761"/>
                  <a:gd name="T125" fmla="*/ 20 h 1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61" h="1413">
                    <a:moveTo>
                      <a:pt x="41" y="14"/>
                    </a:moveTo>
                    <a:lnTo>
                      <a:pt x="42" y="15"/>
                    </a:lnTo>
                    <a:lnTo>
                      <a:pt x="46" y="17"/>
                    </a:lnTo>
                    <a:lnTo>
                      <a:pt x="48" y="17"/>
                    </a:lnTo>
                    <a:lnTo>
                      <a:pt x="55" y="18"/>
                    </a:lnTo>
                    <a:lnTo>
                      <a:pt x="59" y="22"/>
                    </a:lnTo>
                    <a:lnTo>
                      <a:pt x="59" y="24"/>
                    </a:lnTo>
                    <a:lnTo>
                      <a:pt x="55" y="36"/>
                    </a:lnTo>
                    <a:lnTo>
                      <a:pt x="55" y="37"/>
                    </a:lnTo>
                    <a:lnTo>
                      <a:pt x="60" y="45"/>
                    </a:lnTo>
                    <a:lnTo>
                      <a:pt x="60" y="46"/>
                    </a:lnTo>
                    <a:lnTo>
                      <a:pt x="65" y="49"/>
                    </a:lnTo>
                    <a:lnTo>
                      <a:pt x="66" y="49"/>
                    </a:lnTo>
                    <a:lnTo>
                      <a:pt x="75" y="48"/>
                    </a:lnTo>
                    <a:lnTo>
                      <a:pt x="78" y="50"/>
                    </a:lnTo>
                    <a:lnTo>
                      <a:pt x="79" y="55"/>
                    </a:lnTo>
                    <a:lnTo>
                      <a:pt x="79" y="57"/>
                    </a:lnTo>
                    <a:lnTo>
                      <a:pt x="80" y="65"/>
                    </a:lnTo>
                    <a:lnTo>
                      <a:pt x="78" y="70"/>
                    </a:lnTo>
                    <a:lnTo>
                      <a:pt x="60" y="84"/>
                    </a:lnTo>
                    <a:lnTo>
                      <a:pt x="44" y="100"/>
                    </a:lnTo>
                    <a:lnTo>
                      <a:pt x="44" y="101"/>
                    </a:lnTo>
                    <a:lnTo>
                      <a:pt x="42" y="117"/>
                    </a:lnTo>
                    <a:lnTo>
                      <a:pt x="48" y="137"/>
                    </a:lnTo>
                    <a:lnTo>
                      <a:pt x="48" y="138"/>
                    </a:lnTo>
                    <a:lnTo>
                      <a:pt x="40" y="160"/>
                    </a:lnTo>
                    <a:lnTo>
                      <a:pt x="40" y="174"/>
                    </a:lnTo>
                    <a:lnTo>
                      <a:pt x="41" y="174"/>
                    </a:lnTo>
                    <a:lnTo>
                      <a:pt x="44" y="181"/>
                    </a:lnTo>
                    <a:lnTo>
                      <a:pt x="25" y="208"/>
                    </a:lnTo>
                    <a:lnTo>
                      <a:pt x="23" y="209"/>
                    </a:lnTo>
                    <a:lnTo>
                      <a:pt x="8" y="225"/>
                    </a:lnTo>
                    <a:lnTo>
                      <a:pt x="8" y="226"/>
                    </a:lnTo>
                    <a:lnTo>
                      <a:pt x="0" y="244"/>
                    </a:lnTo>
                    <a:lnTo>
                      <a:pt x="1" y="272"/>
                    </a:lnTo>
                    <a:lnTo>
                      <a:pt x="4" y="275"/>
                    </a:lnTo>
                    <a:lnTo>
                      <a:pt x="11" y="275"/>
                    </a:lnTo>
                    <a:lnTo>
                      <a:pt x="29" y="284"/>
                    </a:lnTo>
                    <a:lnTo>
                      <a:pt x="40" y="284"/>
                    </a:lnTo>
                    <a:lnTo>
                      <a:pt x="53" y="291"/>
                    </a:lnTo>
                    <a:lnTo>
                      <a:pt x="65" y="295"/>
                    </a:lnTo>
                    <a:lnTo>
                      <a:pt x="66" y="295"/>
                    </a:lnTo>
                    <a:lnTo>
                      <a:pt x="83" y="293"/>
                    </a:lnTo>
                    <a:lnTo>
                      <a:pt x="85" y="293"/>
                    </a:lnTo>
                    <a:lnTo>
                      <a:pt x="95" y="296"/>
                    </a:lnTo>
                    <a:lnTo>
                      <a:pt x="97" y="297"/>
                    </a:lnTo>
                    <a:lnTo>
                      <a:pt x="106" y="322"/>
                    </a:lnTo>
                    <a:lnTo>
                      <a:pt x="114" y="337"/>
                    </a:lnTo>
                    <a:lnTo>
                      <a:pt x="116" y="339"/>
                    </a:lnTo>
                    <a:lnTo>
                      <a:pt x="116" y="340"/>
                    </a:lnTo>
                    <a:lnTo>
                      <a:pt x="131" y="348"/>
                    </a:lnTo>
                    <a:lnTo>
                      <a:pt x="134" y="349"/>
                    </a:lnTo>
                    <a:lnTo>
                      <a:pt x="151" y="363"/>
                    </a:lnTo>
                    <a:lnTo>
                      <a:pt x="151" y="376"/>
                    </a:lnTo>
                    <a:lnTo>
                      <a:pt x="166" y="394"/>
                    </a:lnTo>
                    <a:lnTo>
                      <a:pt x="161" y="402"/>
                    </a:lnTo>
                    <a:lnTo>
                      <a:pt x="152" y="402"/>
                    </a:lnTo>
                    <a:lnTo>
                      <a:pt x="148" y="405"/>
                    </a:lnTo>
                    <a:lnTo>
                      <a:pt x="146" y="407"/>
                    </a:lnTo>
                    <a:lnTo>
                      <a:pt x="144" y="414"/>
                    </a:lnTo>
                    <a:lnTo>
                      <a:pt x="146" y="416"/>
                    </a:lnTo>
                    <a:lnTo>
                      <a:pt x="148" y="416"/>
                    </a:lnTo>
                    <a:lnTo>
                      <a:pt x="160" y="414"/>
                    </a:lnTo>
                    <a:lnTo>
                      <a:pt x="161" y="417"/>
                    </a:lnTo>
                    <a:lnTo>
                      <a:pt x="163" y="421"/>
                    </a:lnTo>
                    <a:lnTo>
                      <a:pt x="161" y="424"/>
                    </a:lnTo>
                    <a:lnTo>
                      <a:pt x="160" y="425"/>
                    </a:lnTo>
                    <a:lnTo>
                      <a:pt x="148" y="431"/>
                    </a:lnTo>
                    <a:lnTo>
                      <a:pt x="148" y="432"/>
                    </a:lnTo>
                    <a:lnTo>
                      <a:pt x="139" y="449"/>
                    </a:lnTo>
                    <a:lnTo>
                      <a:pt x="139" y="450"/>
                    </a:lnTo>
                    <a:lnTo>
                      <a:pt x="131" y="468"/>
                    </a:lnTo>
                    <a:lnTo>
                      <a:pt x="131" y="469"/>
                    </a:lnTo>
                    <a:lnTo>
                      <a:pt x="130" y="474"/>
                    </a:lnTo>
                    <a:lnTo>
                      <a:pt x="124" y="489"/>
                    </a:lnTo>
                    <a:lnTo>
                      <a:pt x="123" y="493"/>
                    </a:lnTo>
                    <a:lnTo>
                      <a:pt x="123" y="494"/>
                    </a:lnTo>
                    <a:lnTo>
                      <a:pt x="124" y="501"/>
                    </a:lnTo>
                    <a:lnTo>
                      <a:pt x="119" y="506"/>
                    </a:lnTo>
                    <a:lnTo>
                      <a:pt x="113" y="506"/>
                    </a:lnTo>
                    <a:lnTo>
                      <a:pt x="109" y="505"/>
                    </a:lnTo>
                    <a:lnTo>
                      <a:pt x="107" y="506"/>
                    </a:lnTo>
                    <a:lnTo>
                      <a:pt x="106" y="508"/>
                    </a:lnTo>
                    <a:lnTo>
                      <a:pt x="106" y="509"/>
                    </a:lnTo>
                    <a:lnTo>
                      <a:pt x="108" y="536"/>
                    </a:lnTo>
                    <a:lnTo>
                      <a:pt x="108" y="537"/>
                    </a:lnTo>
                    <a:lnTo>
                      <a:pt x="113" y="549"/>
                    </a:lnTo>
                    <a:lnTo>
                      <a:pt x="117" y="564"/>
                    </a:lnTo>
                    <a:lnTo>
                      <a:pt x="118" y="565"/>
                    </a:lnTo>
                    <a:lnTo>
                      <a:pt x="133" y="566"/>
                    </a:lnTo>
                    <a:lnTo>
                      <a:pt x="137" y="583"/>
                    </a:lnTo>
                    <a:lnTo>
                      <a:pt x="139" y="621"/>
                    </a:lnTo>
                    <a:lnTo>
                      <a:pt x="129" y="668"/>
                    </a:lnTo>
                    <a:lnTo>
                      <a:pt x="118" y="687"/>
                    </a:lnTo>
                    <a:lnTo>
                      <a:pt x="118" y="689"/>
                    </a:lnTo>
                    <a:lnTo>
                      <a:pt x="122" y="694"/>
                    </a:lnTo>
                    <a:lnTo>
                      <a:pt x="128" y="700"/>
                    </a:lnTo>
                    <a:lnTo>
                      <a:pt x="130" y="701"/>
                    </a:lnTo>
                    <a:lnTo>
                      <a:pt x="144" y="700"/>
                    </a:lnTo>
                    <a:lnTo>
                      <a:pt x="146" y="698"/>
                    </a:lnTo>
                    <a:lnTo>
                      <a:pt x="145" y="690"/>
                    </a:lnTo>
                    <a:lnTo>
                      <a:pt x="151" y="690"/>
                    </a:lnTo>
                    <a:lnTo>
                      <a:pt x="159" y="692"/>
                    </a:lnTo>
                    <a:lnTo>
                      <a:pt x="172" y="701"/>
                    </a:lnTo>
                    <a:lnTo>
                      <a:pt x="172" y="702"/>
                    </a:lnTo>
                    <a:lnTo>
                      <a:pt x="201" y="709"/>
                    </a:lnTo>
                    <a:lnTo>
                      <a:pt x="202" y="709"/>
                    </a:lnTo>
                    <a:lnTo>
                      <a:pt x="221" y="703"/>
                    </a:lnTo>
                    <a:lnTo>
                      <a:pt x="224" y="701"/>
                    </a:lnTo>
                    <a:lnTo>
                      <a:pt x="242" y="705"/>
                    </a:lnTo>
                    <a:lnTo>
                      <a:pt x="244" y="704"/>
                    </a:lnTo>
                    <a:lnTo>
                      <a:pt x="246" y="696"/>
                    </a:lnTo>
                    <a:lnTo>
                      <a:pt x="256" y="689"/>
                    </a:lnTo>
                    <a:lnTo>
                      <a:pt x="257" y="689"/>
                    </a:lnTo>
                    <a:lnTo>
                      <a:pt x="261" y="690"/>
                    </a:lnTo>
                    <a:lnTo>
                      <a:pt x="262" y="689"/>
                    </a:lnTo>
                    <a:lnTo>
                      <a:pt x="270" y="674"/>
                    </a:lnTo>
                    <a:lnTo>
                      <a:pt x="285" y="666"/>
                    </a:lnTo>
                    <a:lnTo>
                      <a:pt x="286" y="669"/>
                    </a:lnTo>
                    <a:lnTo>
                      <a:pt x="286" y="670"/>
                    </a:lnTo>
                    <a:lnTo>
                      <a:pt x="294" y="675"/>
                    </a:lnTo>
                    <a:lnTo>
                      <a:pt x="295" y="676"/>
                    </a:lnTo>
                    <a:lnTo>
                      <a:pt x="303" y="673"/>
                    </a:lnTo>
                    <a:lnTo>
                      <a:pt x="304" y="672"/>
                    </a:lnTo>
                    <a:lnTo>
                      <a:pt x="306" y="668"/>
                    </a:lnTo>
                    <a:lnTo>
                      <a:pt x="306" y="665"/>
                    </a:lnTo>
                    <a:lnTo>
                      <a:pt x="318" y="666"/>
                    </a:lnTo>
                    <a:lnTo>
                      <a:pt x="321" y="668"/>
                    </a:lnTo>
                    <a:lnTo>
                      <a:pt x="322" y="668"/>
                    </a:lnTo>
                    <a:lnTo>
                      <a:pt x="330" y="670"/>
                    </a:lnTo>
                    <a:lnTo>
                      <a:pt x="331" y="670"/>
                    </a:lnTo>
                    <a:lnTo>
                      <a:pt x="346" y="667"/>
                    </a:lnTo>
                    <a:lnTo>
                      <a:pt x="348" y="667"/>
                    </a:lnTo>
                    <a:lnTo>
                      <a:pt x="351" y="669"/>
                    </a:lnTo>
                    <a:lnTo>
                      <a:pt x="352" y="670"/>
                    </a:lnTo>
                    <a:lnTo>
                      <a:pt x="366" y="706"/>
                    </a:lnTo>
                    <a:lnTo>
                      <a:pt x="369" y="711"/>
                    </a:lnTo>
                    <a:lnTo>
                      <a:pt x="370" y="712"/>
                    </a:lnTo>
                    <a:lnTo>
                      <a:pt x="380" y="719"/>
                    </a:lnTo>
                    <a:lnTo>
                      <a:pt x="380" y="720"/>
                    </a:lnTo>
                    <a:lnTo>
                      <a:pt x="416" y="737"/>
                    </a:lnTo>
                    <a:lnTo>
                      <a:pt x="416" y="738"/>
                    </a:lnTo>
                    <a:lnTo>
                      <a:pt x="427" y="742"/>
                    </a:lnTo>
                    <a:lnTo>
                      <a:pt x="434" y="742"/>
                    </a:lnTo>
                    <a:lnTo>
                      <a:pt x="456" y="749"/>
                    </a:lnTo>
                    <a:lnTo>
                      <a:pt x="458" y="751"/>
                    </a:lnTo>
                    <a:lnTo>
                      <a:pt x="459" y="759"/>
                    </a:lnTo>
                    <a:lnTo>
                      <a:pt x="459" y="760"/>
                    </a:lnTo>
                    <a:lnTo>
                      <a:pt x="460" y="761"/>
                    </a:lnTo>
                    <a:lnTo>
                      <a:pt x="476" y="763"/>
                    </a:lnTo>
                    <a:lnTo>
                      <a:pt x="494" y="755"/>
                    </a:lnTo>
                    <a:lnTo>
                      <a:pt x="495" y="755"/>
                    </a:lnTo>
                    <a:lnTo>
                      <a:pt x="501" y="751"/>
                    </a:lnTo>
                    <a:lnTo>
                      <a:pt x="510" y="756"/>
                    </a:lnTo>
                    <a:lnTo>
                      <a:pt x="515" y="765"/>
                    </a:lnTo>
                    <a:lnTo>
                      <a:pt x="550" y="814"/>
                    </a:lnTo>
                    <a:lnTo>
                      <a:pt x="553" y="825"/>
                    </a:lnTo>
                    <a:lnTo>
                      <a:pt x="564" y="846"/>
                    </a:lnTo>
                    <a:lnTo>
                      <a:pt x="562" y="870"/>
                    </a:lnTo>
                    <a:lnTo>
                      <a:pt x="562" y="871"/>
                    </a:lnTo>
                    <a:lnTo>
                      <a:pt x="568" y="880"/>
                    </a:lnTo>
                    <a:lnTo>
                      <a:pt x="569" y="881"/>
                    </a:lnTo>
                    <a:lnTo>
                      <a:pt x="580" y="883"/>
                    </a:lnTo>
                    <a:lnTo>
                      <a:pt x="595" y="889"/>
                    </a:lnTo>
                    <a:lnTo>
                      <a:pt x="596" y="891"/>
                    </a:lnTo>
                    <a:lnTo>
                      <a:pt x="597" y="892"/>
                    </a:lnTo>
                    <a:lnTo>
                      <a:pt x="599" y="891"/>
                    </a:lnTo>
                    <a:lnTo>
                      <a:pt x="608" y="879"/>
                    </a:lnTo>
                    <a:lnTo>
                      <a:pt x="611" y="869"/>
                    </a:lnTo>
                    <a:lnTo>
                      <a:pt x="613" y="869"/>
                    </a:lnTo>
                    <a:lnTo>
                      <a:pt x="616" y="870"/>
                    </a:lnTo>
                    <a:lnTo>
                      <a:pt x="625" y="877"/>
                    </a:lnTo>
                    <a:lnTo>
                      <a:pt x="631" y="884"/>
                    </a:lnTo>
                    <a:lnTo>
                      <a:pt x="632" y="895"/>
                    </a:lnTo>
                    <a:lnTo>
                      <a:pt x="629" y="913"/>
                    </a:lnTo>
                    <a:lnTo>
                      <a:pt x="631" y="929"/>
                    </a:lnTo>
                    <a:lnTo>
                      <a:pt x="631" y="930"/>
                    </a:lnTo>
                    <a:lnTo>
                      <a:pt x="634" y="932"/>
                    </a:lnTo>
                    <a:lnTo>
                      <a:pt x="635" y="933"/>
                    </a:lnTo>
                    <a:lnTo>
                      <a:pt x="657" y="929"/>
                    </a:lnTo>
                    <a:lnTo>
                      <a:pt x="691" y="927"/>
                    </a:lnTo>
                    <a:lnTo>
                      <a:pt x="692" y="927"/>
                    </a:lnTo>
                    <a:lnTo>
                      <a:pt x="699" y="923"/>
                    </a:lnTo>
                    <a:lnTo>
                      <a:pt x="700" y="923"/>
                    </a:lnTo>
                    <a:lnTo>
                      <a:pt x="714" y="940"/>
                    </a:lnTo>
                    <a:lnTo>
                      <a:pt x="720" y="943"/>
                    </a:lnTo>
                    <a:lnTo>
                      <a:pt x="721" y="943"/>
                    </a:lnTo>
                    <a:lnTo>
                      <a:pt x="738" y="934"/>
                    </a:lnTo>
                    <a:lnTo>
                      <a:pt x="742" y="934"/>
                    </a:lnTo>
                    <a:lnTo>
                      <a:pt x="757" y="941"/>
                    </a:lnTo>
                    <a:lnTo>
                      <a:pt x="761" y="946"/>
                    </a:lnTo>
                    <a:lnTo>
                      <a:pt x="762" y="947"/>
                    </a:lnTo>
                    <a:lnTo>
                      <a:pt x="765" y="947"/>
                    </a:lnTo>
                    <a:lnTo>
                      <a:pt x="766" y="946"/>
                    </a:lnTo>
                    <a:lnTo>
                      <a:pt x="775" y="940"/>
                    </a:lnTo>
                    <a:lnTo>
                      <a:pt x="775" y="939"/>
                    </a:lnTo>
                    <a:lnTo>
                      <a:pt x="784" y="925"/>
                    </a:lnTo>
                    <a:lnTo>
                      <a:pt x="801" y="919"/>
                    </a:lnTo>
                    <a:lnTo>
                      <a:pt x="806" y="922"/>
                    </a:lnTo>
                    <a:lnTo>
                      <a:pt x="822" y="936"/>
                    </a:lnTo>
                    <a:lnTo>
                      <a:pt x="825" y="945"/>
                    </a:lnTo>
                    <a:lnTo>
                      <a:pt x="826" y="945"/>
                    </a:lnTo>
                    <a:lnTo>
                      <a:pt x="831" y="953"/>
                    </a:lnTo>
                    <a:lnTo>
                      <a:pt x="832" y="953"/>
                    </a:lnTo>
                    <a:lnTo>
                      <a:pt x="846" y="967"/>
                    </a:lnTo>
                    <a:lnTo>
                      <a:pt x="847" y="967"/>
                    </a:lnTo>
                    <a:lnTo>
                      <a:pt x="869" y="979"/>
                    </a:lnTo>
                    <a:lnTo>
                      <a:pt x="888" y="998"/>
                    </a:lnTo>
                    <a:lnTo>
                      <a:pt x="888" y="999"/>
                    </a:lnTo>
                    <a:lnTo>
                      <a:pt x="904" y="1013"/>
                    </a:lnTo>
                    <a:lnTo>
                      <a:pt x="909" y="1021"/>
                    </a:lnTo>
                    <a:lnTo>
                      <a:pt x="909" y="1024"/>
                    </a:lnTo>
                    <a:lnTo>
                      <a:pt x="887" y="1040"/>
                    </a:lnTo>
                    <a:lnTo>
                      <a:pt x="887" y="1045"/>
                    </a:lnTo>
                    <a:lnTo>
                      <a:pt x="872" y="1069"/>
                    </a:lnTo>
                    <a:lnTo>
                      <a:pt x="866" y="1082"/>
                    </a:lnTo>
                    <a:lnTo>
                      <a:pt x="866" y="1083"/>
                    </a:lnTo>
                    <a:lnTo>
                      <a:pt x="867" y="1096"/>
                    </a:lnTo>
                    <a:lnTo>
                      <a:pt x="867" y="1097"/>
                    </a:lnTo>
                    <a:lnTo>
                      <a:pt x="873" y="1108"/>
                    </a:lnTo>
                    <a:lnTo>
                      <a:pt x="879" y="1129"/>
                    </a:lnTo>
                    <a:lnTo>
                      <a:pt x="880" y="1130"/>
                    </a:lnTo>
                    <a:lnTo>
                      <a:pt x="882" y="1131"/>
                    </a:lnTo>
                    <a:lnTo>
                      <a:pt x="886" y="1130"/>
                    </a:lnTo>
                    <a:lnTo>
                      <a:pt x="887" y="1130"/>
                    </a:lnTo>
                    <a:lnTo>
                      <a:pt x="893" y="1124"/>
                    </a:lnTo>
                    <a:lnTo>
                      <a:pt x="900" y="1121"/>
                    </a:lnTo>
                    <a:lnTo>
                      <a:pt x="910" y="1118"/>
                    </a:lnTo>
                    <a:lnTo>
                      <a:pt x="914" y="1120"/>
                    </a:lnTo>
                    <a:lnTo>
                      <a:pt x="915" y="1121"/>
                    </a:lnTo>
                    <a:lnTo>
                      <a:pt x="926" y="1118"/>
                    </a:lnTo>
                    <a:lnTo>
                      <a:pt x="927" y="1117"/>
                    </a:lnTo>
                    <a:lnTo>
                      <a:pt x="932" y="1102"/>
                    </a:lnTo>
                    <a:lnTo>
                      <a:pt x="932" y="1089"/>
                    </a:lnTo>
                    <a:lnTo>
                      <a:pt x="934" y="1086"/>
                    </a:lnTo>
                    <a:lnTo>
                      <a:pt x="936" y="1081"/>
                    </a:lnTo>
                    <a:lnTo>
                      <a:pt x="939" y="1080"/>
                    </a:lnTo>
                    <a:lnTo>
                      <a:pt x="945" y="1080"/>
                    </a:lnTo>
                    <a:lnTo>
                      <a:pt x="960" y="1094"/>
                    </a:lnTo>
                    <a:lnTo>
                      <a:pt x="992" y="1106"/>
                    </a:lnTo>
                    <a:lnTo>
                      <a:pt x="994" y="1107"/>
                    </a:lnTo>
                    <a:lnTo>
                      <a:pt x="995" y="1107"/>
                    </a:lnTo>
                    <a:lnTo>
                      <a:pt x="1013" y="1113"/>
                    </a:lnTo>
                    <a:lnTo>
                      <a:pt x="1016" y="1115"/>
                    </a:lnTo>
                    <a:lnTo>
                      <a:pt x="1017" y="1116"/>
                    </a:lnTo>
                    <a:lnTo>
                      <a:pt x="1020" y="1117"/>
                    </a:lnTo>
                    <a:lnTo>
                      <a:pt x="1022" y="1119"/>
                    </a:lnTo>
                    <a:lnTo>
                      <a:pt x="1029" y="1131"/>
                    </a:lnTo>
                    <a:lnTo>
                      <a:pt x="1030" y="1132"/>
                    </a:lnTo>
                    <a:lnTo>
                      <a:pt x="1039" y="1133"/>
                    </a:lnTo>
                    <a:lnTo>
                      <a:pt x="1044" y="1136"/>
                    </a:lnTo>
                    <a:lnTo>
                      <a:pt x="1053" y="1149"/>
                    </a:lnTo>
                    <a:lnTo>
                      <a:pt x="1053" y="1150"/>
                    </a:lnTo>
                    <a:lnTo>
                      <a:pt x="1069" y="1161"/>
                    </a:lnTo>
                    <a:lnTo>
                      <a:pt x="1077" y="1173"/>
                    </a:lnTo>
                    <a:lnTo>
                      <a:pt x="1076" y="1191"/>
                    </a:lnTo>
                    <a:lnTo>
                      <a:pt x="1082" y="1202"/>
                    </a:lnTo>
                    <a:lnTo>
                      <a:pt x="1090" y="1230"/>
                    </a:lnTo>
                    <a:lnTo>
                      <a:pt x="1091" y="1231"/>
                    </a:lnTo>
                    <a:lnTo>
                      <a:pt x="1105" y="1237"/>
                    </a:lnTo>
                    <a:lnTo>
                      <a:pt x="1120" y="1238"/>
                    </a:lnTo>
                    <a:lnTo>
                      <a:pt x="1111" y="1257"/>
                    </a:lnTo>
                    <a:lnTo>
                      <a:pt x="1100" y="1272"/>
                    </a:lnTo>
                    <a:lnTo>
                      <a:pt x="1100" y="1274"/>
                    </a:lnTo>
                    <a:lnTo>
                      <a:pt x="1121" y="1296"/>
                    </a:lnTo>
                    <a:lnTo>
                      <a:pt x="1137" y="1307"/>
                    </a:lnTo>
                    <a:lnTo>
                      <a:pt x="1139" y="1313"/>
                    </a:lnTo>
                    <a:lnTo>
                      <a:pt x="1140" y="1332"/>
                    </a:lnTo>
                    <a:lnTo>
                      <a:pt x="1116" y="1356"/>
                    </a:lnTo>
                    <a:lnTo>
                      <a:pt x="1110" y="1359"/>
                    </a:lnTo>
                    <a:lnTo>
                      <a:pt x="1110" y="1364"/>
                    </a:lnTo>
                    <a:lnTo>
                      <a:pt x="1111" y="1364"/>
                    </a:lnTo>
                    <a:lnTo>
                      <a:pt x="1113" y="1367"/>
                    </a:lnTo>
                    <a:lnTo>
                      <a:pt x="1121" y="1373"/>
                    </a:lnTo>
                    <a:lnTo>
                      <a:pt x="1140" y="1384"/>
                    </a:lnTo>
                    <a:lnTo>
                      <a:pt x="1139" y="1388"/>
                    </a:lnTo>
                    <a:lnTo>
                      <a:pt x="1138" y="1399"/>
                    </a:lnTo>
                    <a:lnTo>
                      <a:pt x="1140" y="1408"/>
                    </a:lnTo>
                    <a:lnTo>
                      <a:pt x="1141" y="1409"/>
                    </a:lnTo>
                    <a:lnTo>
                      <a:pt x="1150" y="1413"/>
                    </a:lnTo>
                    <a:lnTo>
                      <a:pt x="1151" y="1413"/>
                    </a:lnTo>
                    <a:lnTo>
                      <a:pt x="1158" y="1412"/>
                    </a:lnTo>
                    <a:lnTo>
                      <a:pt x="1159" y="1412"/>
                    </a:lnTo>
                    <a:lnTo>
                      <a:pt x="1165" y="1405"/>
                    </a:lnTo>
                    <a:lnTo>
                      <a:pt x="1166" y="1405"/>
                    </a:lnTo>
                    <a:lnTo>
                      <a:pt x="1167" y="1401"/>
                    </a:lnTo>
                    <a:lnTo>
                      <a:pt x="1167" y="1398"/>
                    </a:lnTo>
                    <a:lnTo>
                      <a:pt x="1170" y="1391"/>
                    </a:lnTo>
                    <a:lnTo>
                      <a:pt x="1173" y="1388"/>
                    </a:lnTo>
                    <a:lnTo>
                      <a:pt x="1181" y="1386"/>
                    </a:lnTo>
                    <a:lnTo>
                      <a:pt x="1201" y="1388"/>
                    </a:lnTo>
                    <a:lnTo>
                      <a:pt x="1228" y="1380"/>
                    </a:lnTo>
                    <a:lnTo>
                      <a:pt x="1229" y="1380"/>
                    </a:lnTo>
                    <a:lnTo>
                      <a:pt x="1251" y="1372"/>
                    </a:lnTo>
                    <a:lnTo>
                      <a:pt x="1266" y="1363"/>
                    </a:lnTo>
                    <a:lnTo>
                      <a:pt x="1266" y="1362"/>
                    </a:lnTo>
                    <a:lnTo>
                      <a:pt x="1273" y="1352"/>
                    </a:lnTo>
                    <a:lnTo>
                      <a:pt x="1273" y="1351"/>
                    </a:lnTo>
                    <a:lnTo>
                      <a:pt x="1275" y="1340"/>
                    </a:lnTo>
                    <a:lnTo>
                      <a:pt x="1287" y="1329"/>
                    </a:lnTo>
                    <a:lnTo>
                      <a:pt x="1290" y="1327"/>
                    </a:lnTo>
                    <a:lnTo>
                      <a:pt x="1298" y="1330"/>
                    </a:lnTo>
                    <a:lnTo>
                      <a:pt x="1299" y="1330"/>
                    </a:lnTo>
                    <a:lnTo>
                      <a:pt x="1319" y="1334"/>
                    </a:lnTo>
                    <a:lnTo>
                      <a:pt x="1343" y="1344"/>
                    </a:lnTo>
                    <a:lnTo>
                      <a:pt x="1345" y="1344"/>
                    </a:lnTo>
                    <a:lnTo>
                      <a:pt x="1347" y="1342"/>
                    </a:lnTo>
                    <a:lnTo>
                      <a:pt x="1350" y="1343"/>
                    </a:lnTo>
                    <a:lnTo>
                      <a:pt x="1364" y="1358"/>
                    </a:lnTo>
                    <a:lnTo>
                      <a:pt x="1365" y="1366"/>
                    </a:lnTo>
                    <a:lnTo>
                      <a:pt x="1368" y="1377"/>
                    </a:lnTo>
                    <a:lnTo>
                      <a:pt x="1369" y="1378"/>
                    </a:lnTo>
                    <a:lnTo>
                      <a:pt x="1374" y="1381"/>
                    </a:lnTo>
                    <a:lnTo>
                      <a:pt x="1381" y="1384"/>
                    </a:lnTo>
                    <a:lnTo>
                      <a:pt x="1383" y="1382"/>
                    </a:lnTo>
                    <a:lnTo>
                      <a:pt x="1385" y="1376"/>
                    </a:lnTo>
                    <a:lnTo>
                      <a:pt x="1386" y="1371"/>
                    </a:lnTo>
                    <a:lnTo>
                      <a:pt x="1391" y="1365"/>
                    </a:lnTo>
                    <a:lnTo>
                      <a:pt x="1399" y="1347"/>
                    </a:lnTo>
                    <a:lnTo>
                      <a:pt x="1399" y="1345"/>
                    </a:lnTo>
                    <a:lnTo>
                      <a:pt x="1396" y="1333"/>
                    </a:lnTo>
                    <a:lnTo>
                      <a:pt x="1390" y="1327"/>
                    </a:lnTo>
                    <a:lnTo>
                      <a:pt x="1390" y="1326"/>
                    </a:lnTo>
                    <a:lnTo>
                      <a:pt x="1396" y="1314"/>
                    </a:lnTo>
                    <a:lnTo>
                      <a:pt x="1418" y="1288"/>
                    </a:lnTo>
                    <a:lnTo>
                      <a:pt x="1459" y="1261"/>
                    </a:lnTo>
                    <a:lnTo>
                      <a:pt x="1479" y="1272"/>
                    </a:lnTo>
                    <a:lnTo>
                      <a:pt x="1495" y="1276"/>
                    </a:lnTo>
                    <a:lnTo>
                      <a:pt x="1510" y="1277"/>
                    </a:lnTo>
                    <a:lnTo>
                      <a:pt x="1518" y="1283"/>
                    </a:lnTo>
                    <a:lnTo>
                      <a:pt x="1523" y="1290"/>
                    </a:lnTo>
                    <a:lnTo>
                      <a:pt x="1527" y="1293"/>
                    </a:lnTo>
                    <a:lnTo>
                      <a:pt x="1528" y="1294"/>
                    </a:lnTo>
                    <a:lnTo>
                      <a:pt x="1532" y="1294"/>
                    </a:lnTo>
                    <a:lnTo>
                      <a:pt x="1539" y="1295"/>
                    </a:lnTo>
                    <a:lnTo>
                      <a:pt x="1540" y="1294"/>
                    </a:lnTo>
                    <a:lnTo>
                      <a:pt x="1551" y="1290"/>
                    </a:lnTo>
                    <a:lnTo>
                      <a:pt x="1565" y="1287"/>
                    </a:lnTo>
                    <a:lnTo>
                      <a:pt x="1566" y="1287"/>
                    </a:lnTo>
                    <a:lnTo>
                      <a:pt x="1571" y="1280"/>
                    </a:lnTo>
                    <a:lnTo>
                      <a:pt x="1581" y="1276"/>
                    </a:lnTo>
                    <a:lnTo>
                      <a:pt x="1588" y="1293"/>
                    </a:lnTo>
                    <a:lnTo>
                      <a:pt x="1590" y="1294"/>
                    </a:lnTo>
                    <a:lnTo>
                      <a:pt x="1605" y="1290"/>
                    </a:lnTo>
                    <a:lnTo>
                      <a:pt x="1606" y="1290"/>
                    </a:lnTo>
                    <a:lnTo>
                      <a:pt x="1618" y="1281"/>
                    </a:lnTo>
                    <a:lnTo>
                      <a:pt x="1619" y="1280"/>
                    </a:lnTo>
                    <a:lnTo>
                      <a:pt x="1621" y="1266"/>
                    </a:lnTo>
                    <a:lnTo>
                      <a:pt x="1621" y="1256"/>
                    </a:lnTo>
                    <a:lnTo>
                      <a:pt x="1620" y="1255"/>
                    </a:lnTo>
                    <a:lnTo>
                      <a:pt x="1619" y="1251"/>
                    </a:lnTo>
                    <a:lnTo>
                      <a:pt x="1617" y="1246"/>
                    </a:lnTo>
                    <a:lnTo>
                      <a:pt x="1618" y="1245"/>
                    </a:lnTo>
                    <a:lnTo>
                      <a:pt x="1624" y="1238"/>
                    </a:lnTo>
                    <a:lnTo>
                      <a:pt x="1636" y="1232"/>
                    </a:lnTo>
                    <a:lnTo>
                      <a:pt x="1643" y="1233"/>
                    </a:lnTo>
                    <a:lnTo>
                      <a:pt x="1656" y="1240"/>
                    </a:lnTo>
                    <a:lnTo>
                      <a:pt x="1676" y="1257"/>
                    </a:lnTo>
                    <a:lnTo>
                      <a:pt x="1676" y="1258"/>
                    </a:lnTo>
                    <a:lnTo>
                      <a:pt x="1680" y="1259"/>
                    </a:lnTo>
                    <a:lnTo>
                      <a:pt x="1681" y="1259"/>
                    </a:lnTo>
                    <a:lnTo>
                      <a:pt x="1691" y="1262"/>
                    </a:lnTo>
                    <a:lnTo>
                      <a:pt x="1692" y="1262"/>
                    </a:lnTo>
                    <a:lnTo>
                      <a:pt x="1701" y="1260"/>
                    </a:lnTo>
                    <a:lnTo>
                      <a:pt x="1715" y="1265"/>
                    </a:lnTo>
                    <a:lnTo>
                      <a:pt x="1718" y="1268"/>
                    </a:lnTo>
                    <a:lnTo>
                      <a:pt x="1719" y="1266"/>
                    </a:lnTo>
                    <a:lnTo>
                      <a:pt x="1720" y="1266"/>
                    </a:lnTo>
                    <a:lnTo>
                      <a:pt x="1761" y="1244"/>
                    </a:lnTo>
                    <a:lnTo>
                      <a:pt x="1735" y="1257"/>
                    </a:lnTo>
                    <a:lnTo>
                      <a:pt x="1728" y="1262"/>
                    </a:lnTo>
                    <a:lnTo>
                      <a:pt x="1721" y="1266"/>
                    </a:lnTo>
                    <a:lnTo>
                      <a:pt x="1717" y="1262"/>
                    </a:lnTo>
                    <a:lnTo>
                      <a:pt x="1716" y="1262"/>
                    </a:lnTo>
                    <a:lnTo>
                      <a:pt x="1701" y="1256"/>
                    </a:lnTo>
                    <a:lnTo>
                      <a:pt x="1700" y="1256"/>
                    </a:lnTo>
                    <a:lnTo>
                      <a:pt x="1692" y="1259"/>
                    </a:lnTo>
                    <a:lnTo>
                      <a:pt x="1678" y="1255"/>
                    </a:lnTo>
                    <a:lnTo>
                      <a:pt x="1672" y="1248"/>
                    </a:lnTo>
                    <a:lnTo>
                      <a:pt x="1671" y="1248"/>
                    </a:lnTo>
                    <a:lnTo>
                      <a:pt x="1669" y="1247"/>
                    </a:lnTo>
                    <a:lnTo>
                      <a:pt x="1658" y="1238"/>
                    </a:lnTo>
                    <a:lnTo>
                      <a:pt x="1657" y="1238"/>
                    </a:lnTo>
                    <a:lnTo>
                      <a:pt x="1651" y="1234"/>
                    </a:lnTo>
                    <a:lnTo>
                      <a:pt x="1651" y="1233"/>
                    </a:lnTo>
                    <a:lnTo>
                      <a:pt x="1644" y="1230"/>
                    </a:lnTo>
                    <a:lnTo>
                      <a:pt x="1637" y="1228"/>
                    </a:lnTo>
                    <a:lnTo>
                      <a:pt x="1622" y="1235"/>
                    </a:lnTo>
                    <a:lnTo>
                      <a:pt x="1615" y="1243"/>
                    </a:lnTo>
                    <a:lnTo>
                      <a:pt x="1614" y="1246"/>
                    </a:lnTo>
                    <a:lnTo>
                      <a:pt x="1614" y="1247"/>
                    </a:lnTo>
                    <a:lnTo>
                      <a:pt x="1616" y="1252"/>
                    </a:lnTo>
                    <a:lnTo>
                      <a:pt x="1617" y="1256"/>
                    </a:lnTo>
                    <a:lnTo>
                      <a:pt x="1616" y="1279"/>
                    </a:lnTo>
                    <a:lnTo>
                      <a:pt x="1604" y="1287"/>
                    </a:lnTo>
                    <a:lnTo>
                      <a:pt x="1591" y="1290"/>
                    </a:lnTo>
                    <a:lnTo>
                      <a:pt x="1584" y="1274"/>
                    </a:lnTo>
                    <a:lnTo>
                      <a:pt x="1583" y="1273"/>
                    </a:lnTo>
                    <a:lnTo>
                      <a:pt x="1582" y="1273"/>
                    </a:lnTo>
                    <a:lnTo>
                      <a:pt x="1569" y="1277"/>
                    </a:lnTo>
                    <a:lnTo>
                      <a:pt x="1569" y="1278"/>
                    </a:lnTo>
                    <a:lnTo>
                      <a:pt x="1564" y="1284"/>
                    </a:lnTo>
                    <a:lnTo>
                      <a:pt x="1550" y="1287"/>
                    </a:lnTo>
                    <a:lnTo>
                      <a:pt x="1539" y="1291"/>
                    </a:lnTo>
                    <a:lnTo>
                      <a:pt x="1533" y="1290"/>
                    </a:lnTo>
                    <a:lnTo>
                      <a:pt x="1529" y="1290"/>
                    </a:lnTo>
                    <a:lnTo>
                      <a:pt x="1526" y="1288"/>
                    </a:lnTo>
                    <a:lnTo>
                      <a:pt x="1520" y="1281"/>
                    </a:lnTo>
                    <a:lnTo>
                      <a:pt x="1512" y="1274"/>
                    </a:lnTo>
                    <a:lnTo>
                      <a:pt x="1511" y="1274"/>
                    </a:lnTo>
                    <a:lnTo>
                      <a:pt x="1480" y="1269"/>
                    </a:lnTo>
                    <a:lnTo>
                      <a:pt x="1460" y="1258"/>
                    </a:lnTo>
                    <a:lnTo>
                      <a:pt x="1458" y="1258"/>
                    </a:lnTo>
                    <a:lnTo>
                      <a:pt x="1434" y="1273"/>
                    </a:lnTo>
                    <a:lnTo>
                      <a:pt x="1430" y="1275"/>
                    </a:lnTo>
                    <a:lnTo>
                      <a:pt x="1429" y="1275"/>
                    </a:lnTo>
                    <a:lnTo>
                      <a:pt x="1415" y="1286"/>
                    </a:lnTo>
                    <a:lnTo>
                      <a:pt x="1393" y="1312"/>
                    </a:lnTo>
                    <a:lnTo>
                      <a:pt x="1393" y="1313"/>
                    </a:lnTo>
                    <a:lnTo>
                      <a:pt x="1387" y="1325"/>
                    </a:lnTo>
                    <a:lnTo>
                      <a:pt x="1386" y="1326"/>
                    </a:lnTo>
                    <a:lnTo>
                      <a:pt x="1387" y="1328"/>
                    </a:lnTo>
                    <a:lnTo>
                      <a:pt x="1393" y="1335"/>
                    </a:lnTo>
                    <a:lnTo>
                      <a:pt x="1396" y="1346"/>
                    </a:lnTo>
                    <a:lnTo>
                      <a:pt x="1390" y="1360"/>
                    </a:lnTo>
                    <a:lnTo>
                      <a:pt x="1383" y="1370"/>
                    </a:lnTo>
                    <a:lnTo>
                      <a:pt x="1381" y="1375"/>
                    </a:lnTo>
                    <a:lnTo>
                      <a:pt x="1380" y="1380"/>
                    </a:lnTo>
                    <a:lnTo>
                      <a:pt x="1371" y="1375"/>
                    </a:lnTo>
                    <a:lnTo>
                      <a:pt x="1368" y="1365"/>
                    </a:lnTo>
                    <a:lnTo>
                      <a:pt x="1367" y="1356"/>
                    </a:lnTo>
                    <a:lnTo>
                      <a:pt x="1366" y="1356"/>
                    </a:lnTo>
                    <a:lnTo>
                      <a:pt x="1352" y="1341"/>
                    </a:lnTo>
                    <a:lnTo>
                      <a:pt x="1352" y="1340"/>
                    </a:lnTo>
                    <a:lnTo>
                      <a:pt x="1348" y="1339"/>
                    </a:lnTo>
                    <a:lnTo>
                      <a:pt x="1346" y="1339"/>
                    </a:lnTo>
                    <a:lnTo>
                      <a:pt x="1344" y="1341"/>
                    </a:lnTo>
                    <a:lnTo>
                      <a:pt x="1320" y="1331"/>
                    </a:lnTo>
                    <a:lnTo>
                      <a:pt x="1320" y="1330"/>
                    </a:lnTo>
                    <a:lnTo>
                      <a:pt x="1299" y="1327"/>
                    </a:lnTo>
                    <a:lnTo>
                      <a:pt x="1291" y="1324"/>
                    </a:lnTo>
                    <a:lnTo>
                      <a:pt x="1289" y="1324"/>
                    </a:lnTo>
                    <a:lnTo>
                      <a:pt x="1278" y="1332"/>
                    </a:lnTo>
                    <a:lnTo>
                      <a:pt x="1272" y="1338"/>
                    </a:lnTo>
                    <a:lnTo>
                      <a:pt x="1272" y="1339"/>
                    </a:lnTo>
                    <a:lnTo>
                      <a:pt x="1270" y="1350"/>
                    </a:lnTo>
                    <a:lnTo>
                      <a:pt x="1264" y="1360"/>
                    </a:lnTo>
                    <a:lnTo>
                      <a:pt x="1249" y="1369"/>
                    </a:lnTo>
                    <a:lnTo>
                      <a:pt x="1204" y="1384"/>
                    </a:lnTo>
                    <a:lnTo>
                      <a:pt x="1188" y="1384"/>
                    </a:lnTo>
                    <a:lnTo>
                      <a:pt x="1182" y="1383"/>
                    </a:lnTo>
                    <a:lnTo>
                      <a:pt x="1181" y="1383"/>
                    </a:lnTo>
                    <a:lnTo>
                      <a:pt x="1172" y="1384"/>
                    </a:lnTo>
                    <a:lnTo>
                      <a:pt x="1171" y="1385"/>
                    </a:lnTo>
                    <a:lnTo>
                      <a:pt x="1168" y="1389"/>
                    </a:lnTo>
                    <a:lnTo>
                      <a:pt x="1168" y="1390"/>
                    </a:lnTo>
                    <a:lnTo>
                      <a:pt x="1164" y="1397"/>
                    </a:lnTo>
                    <a:lnTo>
                      <a:pt x="1164" y="1400"/>
                    </a:lnTo>
                    <a:lnTo>
                      <a:pt x="1163" y="1403"/>
                    </a:lnTo>
                    <a:lnTo>
                      <a:pt x="1157" y="1409"/>
                    </a:lnTo>
                    <a:lnTo>
                      <a:pt x="1151" y="1410"/>
                    </a:lnTo>
                    <a:lnTo>
                      <a:pt x="1143" y="1406"/>
                    </a:lnTo>
                    <a:lnTo>
                      <a:pt x="1141" y="1399"/>
                    </a:lnTo>
                    <a:lnTo>
                      <a:pt x="1143" y="1383"/>
                    </a:lnTo>
                    <a:lnTo>
                      <a:pt x="1142" y="1381"/>
                    </a:lnTo>
                    <a:lnTo>
                      <a:pt x="1123" y="1370"/>
                    </a:lnTo>
                    <a:lnTo>
                      <a:pt x="1115" y="1364"/>
                    </a:lnTo>
                    <a:lnTo>
                      <a:pt x="1113" y="1362"/>
                    </a:lnTo>
                    <a:lnTo>
                      <a:pt x="1118" y="1359"/>
                    </a:lnTo>
                    <a:lnTo>
                      <a:pt x="1128" y="1350"/>
                    </a:lnTo>
                    <a:lnTo>
                      <a:pt x="1129" y="1350"/>
                    </a:lnTo>
                    <a:lnTo>
                      <a:pt x="1140" y="1337"/>
                    </a:lnTo>
                    <a:lnTo>
                      <a:pt x="1142" y="1334"/>
                    </a:lnTo>
                    <a:lnTo>
                      <a:pt x="1143" y="1333"/>
                    </a:lnTo>
                    <a:lnTo>
                      <a:pt x="1142" y="1312"/>
                    </a:lnTo>
                    <a:lnTo>
                      <a:pt x="1140" y="1305"/>
                    </a:lnTo>
                    <a:lnTo>
                      <a:pt x="1139" y="1305"/>
                    </a:lnTo>
                    <a:lnTo>
                      <a:pt x="1123" y="1293"/>
                    </a:lnTo>
                    <a:lnTo>
                      <a:pt x="1103" y="1272"/>
                    </a:lnTo>
                    <a:lnTo>
                      <a:pt x="1113" y="1259"/>
                    </a:lnTo>
                    <a:lnTo>
                      <a:pt x="1124" y="1237"/>
                    </a:lnTo>
                    <a:lnTo>
                      <a:pt x="1124" y="1236"/>
                    </a:lnTo>
                    <a:lnTo>
                      <a:pt x="1123" y="1235"/>
                    </a:lnTo>
                    <a:lnTo>
                      <a:pt x="1106" y="1234"/>
                    </a:lnTo>
                    <a:lnTo>
                      <a:pt x="1093" y="1228"/>
                    </a:lnTo>
                    <a:lnTo>
                      <a:pt x="1092" y="1223"/>
                    </a:lnTo>
                    <a:lnTo>
                      <a:pt x="1091" y="1223"/>
                    </a:lnTo>
                    <a:lnTo>
                      <a:pt x="1085" y="1201"/>
                    </a:lnTo>
                    <a:lnTo>
                      <a:pt x="1079" y="1190"/>
                    </a:lnTo>
                    <a:lnTo>
                      <a:pt x="1080" y="1172"/>
                    </a:lnTo>
                    <a:lnTo>
                      <a:pt x="1072" y="1159"/>
                    </a:lnTo>
                    <a:lnTo>
                      <a:pt x="1071" y="1159"/>
                    </a:lnTo>
                    <a:lnTo>
                      <a:pt x="1055" y="1147"/>
                    </a:lnTo>
                    <a:lnTo>
                      <a:pt x="1046" y="1134"/>
                    </a:lnTo>
                    <a:lnTo>
                      <a:pt x="1046" y="1133"/>
                    </a:lnTo>
                    <a:lnTo>
                      <a:pt x="1040" y="1130"/>
                    </a:lnTo>
                    <a:lnTo>
                      <a:pt x="1039" y="1130"/>
                    </a:lnTo>
                    <a:lnTo>
                      <a:pt x="1031" y="1129"/>
                    </a:lnTo>
                    <a:lnTo>
                      <a:pt x="1024" y="1117"/>
                    </a:lnTo>
                    <a:lnTo>
                      <a:pt x="1024" y="1116"/>
                    </a:lnTo>
                    <a:lnTo>
                      <a:pt x="1021" y="1114"/>
                    </a:lnTo>
                    <a:lnTo>
                      <a:pt x="1018" y="1113"/>
                    </a:lnTo>
                    <a:lnTo>
                      <a:pt x="1015" y="1109"/>
                    </a:lnTo>
                    <a:lnTo>
                      <a:pt x="1014" y="1109"/>
                    </a:lnTo>
                    <a:lnTo>
                      <a:pt x="996" y="1104"/>
                    </a:lnTo>
                    <a:lnTo>
                      <a:pt x="994" y="1103"/>
                    </a:lnTo>
                    <a:lnTo>
                      <a:pt x="993" y="1103"/>
                    </a:lnTo>
                    <a:lnTo>
                      <a:pt x="962" y="1091"/>
                    </a:lnTo>
                    <a:lnTo>
                      <a:pt x="946" y="1078"/>
                    </a:lnTo>
                    <a:lnTo>
                      <a:pt x="946" y="1077"/>
                    </a:lnTo>
                    <a:lnTo>
                      <a:pt x="941" y="1076"/>
                    </a:lnTo>
                    <a:lnTo>
                      <a:pt x="939" y="1076"/>
                    </a:lnTo>
                    <a:lnTo>
                      <a:pt x="938" y="1077"/>
                    </a:lnTo>
                    <a:lnTo>
                      <a:pt x="934" y="1078"/>
                    </a:lnTo>
                    <a:lnTo>
                      <a:pt x="933" y="1079"/>
                    </a:lnTo>
                    <a:lnTo>
                      <a:pt x="931" y="1085"/>
                    </a:lnTo>
                    <a:lnTo>
                      <a:pt x="929" y="1088"/>
                    </a:lnTo>
                    <a:lnTo>
                      <a:pt x="929" y="1101"/>
                    </a:lnTo>
                    <a:lnTo>
                      <a:pt x="924" y="1115"/>
                    </a:lnTo>
                    <a:lnTo>
                      <a:pt x="915" y="1117"/>
                    </a:lnTo>
                    <a:lnTo>
                      <a:pt x="911" y="1114"/>
                    </a:lnTo>
                    <a:lnTo>
                      <a:pt x="910" y="1114"/>
                    </a:lnTo>
                    <a:lnTo>
                      <a:pt x="892" y="1121"/>
                    </a:lnTo>
                    <a:lnTo>
                      <a:pt x="891" y="1121"/>
                    </a:lnTo>
                    <a:lnTo>
                      <a:pt x="885" y="1127"/>
                    </a:lnTo>
                    <a:lnTo>
                      <a:pt x="883" y="1128"/>
                    </a:lnTo>
                    <a:lnTo>
                      <a:pt x="882" y="1127"/>
                    </a:lnTo>
                    <a:lnTo>
                      <a:pt x="876" y="1107"/>
                    </a:lnTo>
                    <a:lnTo>
                      <a:pt x="870" y="1096"/>
                    </a:lnTo>
                    <a:lnTo>
                      <a:pt x="869" y="1083"/>
                    </a:lnTo>
                    <a:lnTo>
                      <a:pt x="890" y="1046"/>
                    </a:lnTo>
                    <a:lnTo>
                      <a:pt x="891" y="1045"/>
                    </a:lnTo>
                    <a:lnTo>
                      <a:pt x="890" y="1042"/>
                    </a:lnTo>
                    <a:lnTo>
                      <a:pt x="912" y="1026"/>
                    </a:lnTo>
                    <a:lnTo>
                      <a:pt x="913" y="1025"/>
                    </a:lnTo>
                    <a:lnTo>
                      <a:pt x="913" y="1021"/>
                    </a:lnTo>
                    <a:lnTo>
                      <a:pt x="912" y="1020"/>
                    </a:lnTo>
                    <a:lnTo>
                      <a:pt x="907" y="1011"/>
                    </a:lnTo>
                    <a:lnTo>
                      <a:pt x="906" y="1011"/>
                    </a:lnTo>
                    <a:lnTo>
                      <a:pt x="871" y="977"/>
                    </a:lnTo>
                    <a:lnTo>
                      <a:pt x="871" y="976"/>
                    </a:lnTo>
                    <a:lnTo>
                      <a:pt x="848" y="964"/>
                    </a:lnTo>
                    <a:lnTo>
                      <a:pt x="834" y="951"/>
                    </a:lnTo>
                    <a:lnTo>
                      <a:pt x="828" y="943"/>
                    </a:lnTo>
                    <a:lnTo>
                      <a:pt x="825" y="935"/>
                    </a:lnTo>
                    <a:lnTo>
                      <a:pt x="825" y="934"/>
                    </a:lnTo>
                    <a:lnTo>
                      <a:pt x="808" y="919"/>
                    </a:lnTo>
                    <a:lnTo>
                      <a:pt x="802" y="916"/>
                    </a:lnTo>
                    <a:lnTo>
                      <a:pt x="801" y="916"/>
                    </a:lnTo>
                    <a:lnTo>
                      <a:pt x="782" y="922"/>
                    </a:lnTo>
                    <a:lnTo>
                      <a:pt x="781" y="923"/>
                    </a:lnTo>
                    <a:lnTo>
                      <a:pt x="773" y="937"/>
                    </a:lnTo>
                    <a:lnTo>
                      <a:pt x="764" y="943"/>
                    </a:lnTo>
                    <a:lnTo>
                      <a:pt x="763" y="943"/>
                    </a:lnTo>
                    <a:lnTo>
                      <a:pt x="759" y="939"/>
                    </a:lnTo>
                    <a:lnTo>
                      <a:pt x="758" y="939"/>
                    </a:lnTo>
                    <a:lnTo>
                      <a:pt x="753" y="936"/>
                    </a:lnTo>
                    <a:lnTo>
                      <a:pt x="753" y="935"/>
                    </a:lnTo>
                    <a:lnTo>
                      <a:pt x="743" y="931"/>
                    </a:lnTo>
                    <a:lnTo>
                      <a:pt x="737" y="931"/>
                    </a:lnTo>
                    <a:lnTo>
                      <a:pt x="721" y="940"/>
                    </a:lnTo>
                    <a:lnTo>
                      <a:pt x="716" y="937"/>
                    </a:lnTo>
                    <a:lnTo>
                      <a:pt x="702" y="920"/>
                    </a:lnTo>
                    <a:lnTo>
                      <a:pt x="698" y="920"/>
                    </a:lnTo>
                    <a:lnTo>
                      <a:pt x="691" y="924"/>
                    </a:lnTo>
                    <a:lnTo>
                      <a:pt x="636" y="929"/>
                    </a:lnTo>
                    <a:lnTo>
                      <a:pt x="634" y="928"/>
                    </a:lnTo>
                    <a:lnTo>
                      <a:pt x="633" y="922"/>
                    </a:lnTo>
                    <a:lnTo>
                      <a:pt x="633" y="913"/>
                    </a:lnTo>
                    <a:lnTo>
                      <a:pt x="635" y="896"/>
                    </a:lnTo>
                    <a:lnTo>
                      <a:pt x="635" y="895"/>
                    </a:lnTo>
                    <a:lnTo>
                      <a:pt x="634" y="884"/>
                    </a:lnTo>
                    <a:lnTo>
                      <a:pt x="634" y="883"/>
                    </a:lnTo>
                    <a:lnTo>
                      <a:pt x="627" y="875"/>
                    </a:lnTo>
                    <a:lnTo>
                      <a:pt x="627" y="874"/>
                    </a:lnTo>
                    <a:lnTo>
                      <a:pt x="618" y="867"/>
                    </a:lnTo>
                    <a:lnTo>
                      <a:pt x="617" y="867"/>
                    </a:lnTo>
                    <a:lnTo>
                      <a:pt x="613" y="866"/>
                    </a:lnTo>
                    <a:lnTo>
                      <a:pt x="611" y="865"/>
                    </a:lnTo>
                    <a:lnTo>
                      <a:pt x="609" y="866"/>
                    </a:lnTo>
                    <a:lnTo>
                      <a:pt x="605" y="877"/>
                    </a:lnTo>
                    <a:lnTo>
                      <a:pt x="598" y="888"/>
                    </a:lnTo>
                    <a:lnTo>
                      <a:pt x="596" y="886"/>
                    </a:lnTo>
                    <a:lnTo>
                      <a:pt x="581" y="880"/>
                    </a:lnTo>
                    <a:lnTo>
                      <a:pt x="571" y="878"/>
                    </a:lnTo>
                    <a:lnTo>
                      <a:pt x="565" y="869"/>
                    </a:lnTo>
                    <a:lnTo>
                      <a:pt x="567" y="846"/>
                    </a:lnTo>
                    <a:lnTo>
                      <a:pt x="567" y="845"/>
                    </a:lnTo>
                    <a:lnTo>
                      <a:pt x="556" y="824"/>
                    </a:lnTo>
                    <a:lnTo>
                      <a:pt x="553" y="813"/>
                    </a:lnTo>
                    <a:lnTo>
                      <a:pt x="518" y="764"/>
                    </a:lnTo>
                    <a:lnTo>
                      <a:pt x="512" y="754"/>
                    </a:lnTo>
                    <a:lnTo>
                      <a:pt x="512" y="753"/>
                    </a:lnTo>
                    <a:lnTo>
                      <a:pt x="502" y="748"/>
                    </a:lnTo>
                    <a:lnTo>
                      <a:pt x="500" y="748"/>
                    </a:lnTo>
                    <a:lnTo>
                      <a:pt x="493" y="753"/>
                    </a:lnTo>
                    <a:lnTo>
                      <a:pt x="475" y="760"/>
                    </a:lnTo>
                    <a:lnTo>
                      <a:pt x="462" y="759"/>
                    </a:lnTo>
                    <a:lnTo>
                      <a:pt x="462" y="760"/>
                    </a:lnTo>
                    <a:lnTo>
                      <a:pt x="460" y="760"/>
                    </a:lnTo>
                    <a:lnTo>
                      <a:pt x="460" y="758"/>
                    </a:lnTo>
                    <a:lnTo>
                      <a:pt x="462" y="759"/>
                    </a:lnTo>
                    <a:lnTo>
                      <a:pt x="461" y="751"/>
                    </a:lnTo>
                    <a:lnTo>
                      <a:pt x="461" y="750"/>
                    </a:lnTo>
                    <a:lnTo>
                      <a:pt x="458" y="746"/>
                    </a:lnTo>
                    <a:lnTo>
                      <a:pt x="457" y="746"/>
                    </a:lnTo>
                    <a:lnTo>
                      <a:pt x="435" y="739"/>
                    </a:lnTo>
                    <a:lnTo>
                      <a:pt x="434" y="738"/>
                    </a:lnTo>
                    <a:lnTo>
                      <a:pt x="428" y="738"/>
                    </a:lnTo>
                    <a:lnTo>
                      <a:pt x="418" y="735"/>
                    </a:lnTo>
                    <a:lnTo>
                      <a:pt x="408" y="729"/>
                    </a:lnTo>
                    <a:lnTo>
                      <a:pt x="382" y="717"/>
                    </a:lnTo>
                    <a:lnTo>
                      <a:pt x="372" y="710"/>
                    </a:lnTo>
                    <a:lnTo>
                      <a:pt x="369" y="704"/>
                    </a:lnTo>
                    <a:lnTo>
                      <a:pt x="355" y="668"/>
                    </a:lnTo>
                    <a:lnTo>
                      <a:pt x="353" y="666"/>
                    </a:lnTo>
                    <a:lnTo>
                      <a:pt x="349" y="664"/>
                    </a:lnTo>
                    <a:lnTo>
                      <a:pt x="346" y="664"/>
                    </a:lnTo>
                    <a:lnTo>
                      <a:pt x="330" y="667"/>
                    </a:lnTo>
                    <a:lnTo>
                      <a:pt x="323" y="665"/>
                    </a:lnTo>
                    <a:lnTo>
                      <a:pt x="320" y="663"/>
                    </a:lnTo>
                    <a:lnTo>
                      <a:pt x="305" y="662"/>
                    </a:lnTo>
                    <a:lnTo>
                      <a:pt x="304" y="663"/>
                    </a:lnTo>
                    <a:lnTo>
                      <a:pt x="303" y="667"/>
                    </a:lnTo>
                    <a:lnTo>
                      <a:pt x="301" y="670"/>
                    </a:lnTo>
                    <a:lnTo>
                      <a:pt x="295" y="672"/>
                    </a:lnTo>
                    <a:lnTo>
                      <a:pt x="289" y="667"/>
                    </a:lnTo>
                    <a:lnTo>
                      <a:pt x="287" y="664"/>
                    </a:lnTo>
                    <a:lnTo>
                      <a:pt x="286" y="663"/>
                    </a:lnTo>
                    <a:lnTo>
                      <a:pt x="285" y="663"/>
                    </a:lnTo>
                    <a:lnTo>
                      <a:pt x="268" y="671"/>
                    </a:lnTo>
                    <a:lnTo>
                      <a:pt x="268" y="672"/>
                    </a:lnTo>
                    <a:lnTo>
                      <a:pt x="260" y="687"/>
                    </a:lnTo>
                    <a:lnTo>
                      <a:pt x="256" y="685"/>
                    </a:lnTo>
                    <a:lnTo>
                      <a:pt x="254" y="686"/>
                    </a:lnTo>
                    <a:lnTo>
                      <a:pt x="244" y="694"/>
                    </a:lnTo>
                    <a:lnTo>
                      <a:pt x="243" y="695"/>
                    </a:lnTo>
                    <a:lnTo>
                      <a:pt x="241" y="701"/>
                    </a:lnTo>
                    <a:lnTo>
                      <a:pt x="234" y="699"/>
                    </a:lnTo>
                    <a:lnTo>
                      <a:pt x="233" y="699"/>
                    </a:lnTo>
                    <a:lnTo>
                      <a:pt x="224" y="698"/>
                    </a:lnTo>
                    <a:lnTo>
                      <a:pt x="222" y="698"/>
                    </a:lnTo>
                    <a:lnTo>
                      <a:pt x="219" y="700"/>
                    </a:lnTo>
                    <a:lnTo>
                      <a:pt x="201" y="706"/>
                    </a:lnTo>
                    <a:lnTo>
                      <a:pt x="193" y="703"/>
                    </a:lnTo>
                    <a:lnTo>
                      <a:pt x="173" y="699"/>
                    </a:lnTo>
                    <a:lnTo>
                      <a:pt x="161" y="689"/>
                    </a:lnTo>
                    <a:lnTo>
                      <a:pt x="160" y="689"/>
                    </a:lnTo>
                    <a:lnTo>
                      <a:pt x="152" y="687"/>
                    </a:lnTo>
                    <a:lnTo>
                      <a:pt x="143" y="687"/>
                    </a:lnTo>
                    <a:lnTo>
                      <a:pt x="141" y="688"/>
                    </a:lnTo>
                    <a:lnTo>
                      <a:pt x="141" y="689"/>
                    </a:lnTo>
                    <a:lnTo>
                      <a:pt x="142" y="697"/>
                    </a:lnTo>
                    <a:lnTo>
                      <a:pt x="130" y="698"/>
                    </a:lnTo>
                    <a:lnTo>
                      <a:pt x="124" y="692"/>
                    </a:lnTo>
                    <a:lnTo>
                      <a:pt x="121" y="688"/>
                    </a:lnTo>
                    <a:lnTo>
                      <a:pt x="132" y="669"/>
                    </a:lnTo>
                    <a:lnTo>
                      <a:pt x="143" y="622"/>
                    </a:lnTo>
                    <a:lnTo>
                      <a:pt x="143" y="621"/>
                    </a:lnTo>
                    <a:lnTo>
                      <a:pt x="140" y="602"/>
                    </a:lnTo>
                    <a:lnTo>
                      <a:pt x="140" y="583"/>
                    </a:lnTo>
                    <a:lnTo>
                      <a:pt x="136" y="565"/>
                    </a:lnTo>
                    <a:lnTo>
                      <a:pt x="136" y="564"/>
                    </a:lnTo>
                    <a:lnTo>
                      <a:pt x="135" y="563"/>
                    </a:lnTo>
                    <a:lnTo>
                      <a:pt x="134" y="563"/>
                    </a:lnTo>
                    <a:lnTo>
                      <a:pt x="119" y="562"/>
                    </a:lnTo>
                    <a:lnTo>
                      <a:pt x="116" y="548"/>
                    </a:lnTo>
                    <a:lnTo>
                      <a:pt x="116" y="547"/>
                    </a:lnTo>
                    <a:lnTo>
                      <a:pt x="111" y="536"/>
                    </a:lnTo>
                    <a:lnTo>
                      <a:pt x="109" y="509"/>
                    </a:lnTo>
                    <a:lnTo>
                      <a:pt x="113" y="510"/>
                    </a:lnTo>
                    <a:lnTo>
                      <a:pt x="120" y="509"/>
                    </a:lnTo>
                    <a:lnTo>
                      <a:pt x="121" y="509"/>
                    </a:lnTo>
                    <a:lnTo>
                      <a:pt x="127" y="503"/>
                    </a:lnTo>
                    <a:lnTo>
                      <a:pt x="128" y="501"/>
                    </a:lnTo>
                    <a:lnTo>
                      <a:pt x="126" y="493"/>
                    </a:lnTo>
                    <a:lnTo>
                      <a:pt x="133" y="475"/>
                    </a:lnTo>
                    <a:lnTo>
                      <a:pt x="134" y="469"/>
                    </a:lnTo>
                    <a:lnTo>
                      <a:pt x="150" y="433"/>
                    </a:lnTo>
                    <a:lnTo>
                      <a:pt x="161" y="428"/>
                    </a:lnTo>
                    <a:lnTo>
                      <a:pt x="162" y="428"/>
                    </a:lnTo>
                    <a:lnTo>
                      <a:pt x="163" y="426"/>
                    </a:lnTo>
                    <a:lnTo>
                      <a:pt x="164" y="426"/>
                    </a:lnTo>
                    <a:lnTo>
                      <a:pt x="166" y="422"/>
                    </a:lnTo>
                    <a:lnTo>
                      <a:pt x="166" y="420"/>
                    </a:lnTo>
                    <a:lnTo>
                      <a:pt x="165" y="418"/>
                    </a:lnTo>
                    <a:lnTo>
                      <a:pt x="165" y="417"/>
                    </a:lnTo>
                    <a:lnTo>
                      <a:pt x="164" y="415"/>
                    </a:lnTo>
                    <a:lnTo>
                      <a:pt x="162" y="412"/>
                    </a:lnTo>
                    <a:lnTo>
                      <a:pt x="160" y="411"/>
                    </a:lnTo>
                    <a:lnTo>
                      <a:pt x="148" y="413"/>
                    </a:lnTo>
                    <a:lnTo>
                      <a:pt x="147" y="415"/>
                    </a:lnTo>
                    <a:lnTo>
                      <a:pt x="146" y="414"/>
                    </a:lnTo>
                    <a:lnTo>
                      <a:pt x="146" y="413"/>
                    </a:lnTo>
                    <a:lnTo>
                      <a:pt x="148" y="413"/>
                    </a:lnTo>
                    <a:lnTo>
                      <a:pt x="149" y="409"/>
                    </a:lnTo>
                    <a:lnTo>
                      <a:pt x="150" y="407"/>
                    </a:lnTo>
                    <a:lnTo>
                      <a:pt x="154" y="405"/>
                    </a:lnTo>
                    <a:lnTo>
                      <a:pt x="164" y="405"/>
                    </a:lnTo>
                    <a:lnTo>
                      <a:pt x="169" y="395"/>
                    </a:lnTo>
                    <a:lnTo>
                      <a:pt x="169" y="393"/>
                    </a:lnTo>
                    <a:lnTo>
                      <a:pt x="154" y="374"/>
                    </a:lnTo>
                    <a:lnTo>
                      <a:pt x="154" y="362"/>
                    </a:lnTo>
                    <a:lnTo>
                      <a:pt x="133" y="345"/>
                    </a:lnTo>
                    <a:lnTo>
                      <a:pt x="118" y="337"/>
                    </a:lnTo>
                    <a:lnTo>
                      <a:pt x="117" y="336"/>
                    </a:lnTo>
                    <a:lnTo>
                      <a:pt x="109" y="320"/>
                    </a:lnTo>
                    <a:lnTo>
                      <a:pt x="103" y="301"/>
                    </a:lnTo>
                    <a:lnTo>
                      <a:pt x="102" y="301"/>
                    </a:lnTo>
                    <a:lnTo>
                      <a:pt x="99" y="295"/>
                    </a:lnTo>
                    <a:lnTo>
                      <a:pt x="98" y="294"/>
                    </a:lnTo>
                    <a:lnTo>
                      <a:pt x="96" y="293"/>
                    </a:lnTo>
                    <a:lnTo>
                      <a:pt x="86" y="289"/>
                    </a:lnTo>
                    <a:lnTo>
                      <a:pt x="83" y="289"/>
                    </a:lnTo>
                    <a:lnTo>
                      <a:pt x="66" y="292"/>
                    </a:lnTo>
                    <a:lnTo>
                      <a:pt x="54" y="288"/>
                    </a:lnTo>
                    <a:lnTo>
                      <a:pt x="41" y="281"/>
                    </a:lnTo>
                    <a:lnTo>
                      <a:pt x="30" y="281"/>
                    </a:lnTo>
                    <a:lnTo>
                      <a:pt x="13" y="272"/>
                    </a:lnTo>
                    <a:lnTo>
                      <a:pt x="12" y="272"/>
                    </a:lnTo>
                    <a:lnTo>
                      <a:pt x="4" y="271"/>
                    </a:lnTo>
                    <a:lnTo>
                      <a:pt x="4" y="272"/>
                    </a:lnTo>
                    <a:lnTo>
                      <a:pt x="3" y="272"/>
                    </a:lnTo>
                    <a:lnTo>
                      <a:pt x="4" y="271"/>
                    </a:lnTo>
                    <a:lnTo>
                      <a:pt x="3" y="245"/>
                    </a:lnTo>
                    <a:lnTo>
                      <a:pt x="11" y="227"/>
                    </a:lnTo>
                    <a:lnTo>
                      <a:pt x="16" y="220"/>
                    </a:lnTo>
                    <a:lnTo>
                      <a:pt x="25" y="211"/>
                    </a:lnTo>
                    <a:lnTo>
                      <a:pt x="26" y="211"/>
                    </a:lnTo>
                    <a:lnTo>
                      <a:pt x="27" y="210"/>
                    </a:lnTo>
                    <a:lnTo>
                      <a:pt x="48" y="182"/>
                    </a:lnTo>
                    <a:lnTo>
                      <a:pt x="49" y="180"/>
                    </a:lnTo>
                    <a:lnTo>
                      <a:pt x="43" y="171"/>
                    </a:lnTo>
                    <a:lnTo>
                      <a:pt x="43" y="161"/>
                    </a:lnTo>
                    <a:lnTo>
                      <a:pt x="51" y="139"/>
                    </a:lnTo>
                    <a:lnTo>
                      <a:pt x="51" y="136"/>
                    </a:lnTo>
                    <a:lnTo>
                      <a:pt x="45" y="117"/>
                    </a:lnTo>
                    <a:lnTo>
                      <a:pt x="48" y="102"/>
                    </a:lnTo>
                    <a:lnTo>
                      <a:pt x="53" y="95"/>
                    </a:lnTo>
                    <a:lnTo>
                      <a:pt x="62" y="86"/>
                    </a:lnTo>
                    <a:lnTo>
                      <a:pt x="73" y="79"/>
                    </a:lnTo>
                    <a:lnTo>
                      <a:pt x="81" y="72"/>
                    </a:lnTo>
                    <a:lnTo>
                      <a:pt x="81" y="71"/>
                    </a:lnTo>
                    <a:lnTo>
                      <a:pt x="83" y="66"/>
                    </a:lnTo>
                    <a:lnTo>
                      <a:pt x="83" y="65"/>
                    </a:lnTo>
                    <a:lnTo>
                      <a:pt x="82" y="57"/>
                    </a:lnTo>
                    <a:lnTo>
                      <a:pt x="82" y="55"/>
                    </a:lnTo>
                    <a:lnTo>
                      <a:pt x="81" y="48"/>
                    </a:lnTo>
                    <a:lnTo>
                      <a:pt x="80" y="47"/>
                    </a:lnTo>
                    <a:lnTo>
                      <a:pt x="76" y="45"/>
                    </a:lnTo>
                    <a:lnTo>
                      <a:pt x="66" y="46"/>
                    </a:lnTo>
                    <a:lnTo>
                      <a:pt x="62" y="43"/>
                    </a:lnTo>
                    <a:lnTo>
                      <a:pt x="58" y="36"/>
                    </a:lnTo>
                    <a:lnTo>
                      <a:pt x="62" y="24"/>
                    </a:lnTo>
                    <a:lnTo>
                      <a:pt x="62" y="21"/>
                    </a:lnTo>
                    <a:lnTo>
                      <a:pt x="61" y="20"/>
                    </a:lnTo>
                    <a:lnTo>
                      <a:pt x="57" y="15"/>
                    </a:lnTo>
                    <a:lnTo>
                      <a:pt x="56" y="15"/>
                    </a:lnTo>
                    <a:lnTo>
                      <a:pt x="48" y="14"/>
                    </a:lnTo>
                    <a:lnTo>
                      <a:pt x="44" y="12"/>
                    </a:lnTo>
                    <a:lnTo>
                      <a:pt x="48" y="2"/>
                    </a:lnTo>
                    <a:lnTo>
                      <a:pt x="48" y="1"/>
                    </a:lnTo>
                    <a:lnTo>
                      <a:pt x="46" y="0"/>
                    </a:lnTo>
                    <a:lnTo>
                      <a:pt x="44" y="1"/>
                    </a:lnTo>
                    <a:lnTo>
                      <a:pt x="40" y="11"/>
                    </a:lnTo>
                    <a:lnTo>
                      <a:pt x="41" y="12"/>
                    </a:lnTo>
                    <a:lnTo>
                      <a:pt x="41" y="14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9" name="Freeform 202">
                <a:extLst>
                  <a:ext uri="{FF2B5EF4-FFF2-40B4-BE49-F238E27FC236}">
                    <a16:creationId xmlns:a16="http://schemas.microsoft.com/office/drawing/2014/main" id="{BBBB0232-69E0-4A5C-BE47-FB86495FDC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884"/>
                <a:ext cx="0" cy="0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0" name="Freeform 203">
                <a:extLst>
                  <a:ext uri="{FF2B5EF4-FFF2-40B4-BE49-F238E27FC236}">
                    <a16:creationId xmlns:a16="http://schemas.microsoft.com/office/drawing/2014/main" id="{657DDFDE-C0E1-49BB-88A7-96767EAD4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904"/>
                <a:ext cx="1" cy="0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1 h 2"/>
                  <a:gd name="T4" fmla="*/ 1 w 2"/>
                  <a:gd name="T5" fmla="*/ 2 h 2"/>
                  <a:gd name="T6" fmla="*/ 2 w 2"/>
                  <a:gd name="T7" fmla="*/ 0 h 2"/>
                  <a:gd name="T8" fmla="*/ 0 w 2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1"/>
                    </a:lnTo>
                    <a:lnTo>
                      <a:pt x="1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1" name="Freeform 204">
                <a:extLst>
                  <a:ext uri="{FF2B5EF4-FFF2-40B4-BE49-F238E27FC236}">
                    <a16:creationId xmlns:a16="http://schemas.microsoft.com/office/drawing/2014/main" id="{6A4C49BF-D456-433D-9DE4-0C57CB6D0F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" y="953"/>
                <a:ext cx="0" cy="0"/>
              </a:xfrm>
              <a:custGeom>
                <a:avLst/>
                <a:gdLst>
                  <a:gd name="T0" fmla="*/ 2 w 2"/>
                  <a:gd name="T1" fmla="*/ 1 h 2"/>
                  <a:gd name="T2" fmla="*/ 0 w 2"/>
                  <a:gd name="T3" fmla="*/ 0 h 2"/>
                  <a:gd name="T4" fmla="*/ 0 w 2"/>
                  <a:gd name="T5" fmla="*/ 2 h 2"/>
                  <a:gd name="T6" fmla="*/ 2 w 2"/>
                  <a:gd name="T7" fmla="*/ 2 h 2"/>
                  <a:gd name="T8" fmla="*/ 2 w 2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1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9C8FBEDA-6E08-4A48-AE5D-3D7A4A4393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4" y="1"/>
              <a:ext cx="3272" cy="4318"/>
              <a:chOff x="2204" y="1"/>
              <a:chExt cx="3272" cy="4318"/>
            </a:xfrm>
          </p:grpSpPr>
          <p:sp>
            <p:nvSpPr>
              <p:cNvPr id="1112" name="Freeform 206">
                <a:extLst>
                  <a:ext uri="{FF2B5EF4-FFF2-40B4-BE49-F238E27FC236}">
                    <a16:creationId xmlns:a16="http://schemas.microsoft.com/office/drawing/2014/main" id="{2043332C-9CD4-4F36-8266-0A3A3D2142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1045"/>
                <a:ext cx="86" cy="92"/>
              </a:xfrm>
              <a:custGeom>
                <a:avLst/>
                <a:gdLst>
                  <a:gd name="T0" fmla="*/ 257 w 603"/>
                  <a:gd name="T1" fmla="*/ 95 h 643"/>
                  <a:gd name="T2" fmla="*/ 310 w 603"/>
                  <a:gd name="T3" fmla="*/ 140 h 643"/>
                  <a:gd name="T4" fmla="*/ 284 w 603"/>
                  <a:gd name="T5" fmla="*/ 162 h 643"/>
                  <a:gd name="T6" fmla="*/ 292 w 603"/>
                  <a:gd name="T7" fmla="*/ 185 h 643"/>
                  <a:gd name="T8" fmla="*/ 366 w 603"/>
                  <a:gd name="T9" fmla="*/ 220 h 643"/>
                  <a:gd name="T10" fmla="*/ 367 w 603"/>
                  <a:gd name="T11" fmla="*/ 234 h 643"/>
                  <a:gd name="T12" fmla="*/ 367 w 603"/>
                  <a:gd name="T13" fmla="*/ 264 h 643"/>
                  <a:gd name="T14" fmla="*/ 394 w 603"/>
                  <a:gd name="T15" fmla="*/ 270 h 643"/>
                  <a:gd name="T16" fmla="*/ 367 w 603"/>
                  <a:gd name="T17" fmla="*/ 295 h 643"/>
                  <a:gd name="T18" fmla="*/ 333 w 603"/>
                  <a:gd name="T19" fmla="*/ 297 h 643"/>
                  <a:gd name="T20" fmla="*/ 357 w 603"/>
                  <a:gd name="T21" fmla="*/ 342 h 643"/>
                  <a:gd name="T22" fmla="*/ 376 w 603"/>
                  <a:gd name="T23" fmla="*/ 347 h 643"/>
                  <a:gd name="T24" fmla="*/ 384 w 603"/>
                  <a:gd name="T25" fmla="*/ 367 h 643"/>
                  <a:gd name="T26" fmla="*/ 389 w 603"/>
                  <a:gd name="T27" fmla="*/ 392 h 643"/>
                  <a:gd name="T28" fmla="*/ 414 w 603"/>
                  <a:gd name="T29" fmla="*/ 418 h 643"/>
                  <a:gd name="T30" fmla="*/ 449 w 603"/>
                  <a:gd name="T31" fmla="*/ 437 h 643"/>
                  <a:gd name="T32" fmla="*/ 459 w 603"/>
                  <a:gd name="T33" fmla="*/ 445 h 643"/>
                  <a:gd name="T34" fmla="*/ 508 w 603"/>
                  <a:gd name="T35" fmla="*/ 478 h 643"/>
                  <a:gd name="T36" fmla="*/ 509 w 603"/>
                  <a:gd name="T37" fmla="*/ 518 h 643"/>
                  <a:gd name="T38" fmla="*/ 507 w 603"/>
                  <a:gd name="T39" fmla="*/ 536 h 643"/>
                  <a:gd name="T40" fmla="*/ 539 w 603"/>
                  <a:gd name="T41" fmla="*/ 547 h 643"/>
                  <a:gd name="T42" fmla="*/ 555 w 603"/>
                  <a:gd name="T43" fmla="*/ 619 h 643"/>
                  <a:gd name="T44" fmla="*/ 558 w 603"/>
                  <a:gd name="T45" fmla="*/ 631 h 643"/>
                  <a:gd name="T46" fmla="*/ 600 w 603"/>
                  <a:gd name="T47" fmla="*/ 633 h 643"/>
                  <a:gd name="T48" fmla="*/ 598 w 603"/>
                  <a:gd name="T49" fmla="*/ 631 h 643"/>
                  <a:gd name="T50" fmla="*/ 559 w 603"/>
                  <a:gd name="T51" fmla="*/ 624 h 643"/>
                  <a:gd name="T52" fmla="*/ 557 w 603"/>
                  <a:gd name="T53" fmla="*/ 584 h 643"/>
                  <a:gd name="T54" fmla="*/ 522 w 603"/>
                  <a:gd name="T55" fmla="*/ 541 h 643"/>
                  <a:gd name="T56" fmla="*/ 512 w 603"/>
                  <a:gd name="T57" fmla="*/ 520 h 643"/>
                  <a:gd name="T58" fmla="*/ 517 w 603"/>
                  <a:gd name="T59" fmla="*/ 479 h 643"/>
                  <a:gd name="T60" fmla="*/ 476 w 603"/>
                  <a:gd name="T61" fmla="*/ 453 h 643"/>
                  <a:gd name="T62" fmla="*/ 425 w 603"/>
                  <a:gd name="T63" fmla="*/ 423 h 643"/>
                  <a:gd name="T64" fmla="*/ 404 w 603"/>
                  <a:gd name="T65" fmla="*/ 397 h 643"/>
                  <a:gd name="T66" fmla="*/ 392 w 603"/>
                  <a:gd name="T67" fmla="*/ 358 h 643"/>
                  <a:gd name="T68" fmla="*/ 369 w 603"/>
                  <a:gd name="T69" fmla="*/ 346 h 643"/>
                  <a:gd name="T70" fmla="*/ 340 w 603"/>
                  <a:gd name="T71" fmla="*/ 312 h 643"/>
                  <a:gd name="T72" fmla="*/ 366 w 603"/>
                  <a:gd name="T73" fmla="*/ 298 h 643"/>
                  <a:gd name="T74" fmla="*/ 392 w 603"/>
                  <a:gd name="T75" fmla="*/ 283 h 643"/>
                  <a:gd name="T76" fmla="*/ 392 w 603"/>
                  <a:gd name="T77" fmla="*/ 258 h 643"/>
                  <a:gd name="T78" fmla="*/ 369 w 603"/>
                  <a:gd name="T79" fmla="*/ 241 h 643"/>
                  <a:gd name="T80" fmla="*/ 371 w 603"/>
                  <a:gd name="T81" fmla="*/ 221 h 643"/>
                  <a:gd name="T82" fmla="*/ 349 w 603"/>
                  <a:gd name="T83" fmla="*/ 209 h 643"/>
                  <a:gd name="T84" fmla="*/ 291 w 603"/>
                  <a:gd name="T85" fmla="*/ 176 h 643"/>
                  <a:gd name="T86" fmla="*/ 304 w 603"/>
                  <a:gd name="T87" fmla="*/ 142 h 643"/>
                  <a:gd name="T88" fmla="*/ 319 w 603"/>
                  <a:gd name="T89" fmla="*/ 134 h 643"/>
                  <a:gd name="T90" fmla="*/ 245 w 603"/>
                  <a:gd name="T91" fmla="*/ 85 h 643"/>
                  <a:gd name="T92" fmla="*/ 209 w 603"/>
                  <a:gd name="T93" fmla="*/ 60 h 643"/>
                  <a:gd name="T94" fmla="*/ 160 w 603"/>
                  <a:gd name="T95" fmla="*/ 25 h 643"/>
                  <a:gd name="T96" fmla="*/ 128 w 603"/>
                  <a:gd name="T97" fmla="*/ 25 h 643"/>
                  <a:gd name="T98" fmla="*/ 110 w 603"/>
                  <a:gd name="T99" fmla="*/ 12 h 643"/>
                  <a:gd name="T100" fmla="*/ 73 w 603"/>
                  <a:gd name="T101" fmla="*/ 16 h 643"/>
                  <a:gd name="T102" fmla="*/ 8 w 603"/>
                  <a:gd name="T103" fmla="*/ 27 h 643"/>
                  <a:gd name="T104" fmla="*/ 7 w 603"/>
                  <a:gd name="T105" fmla="*/ 30 h 643"/>
                  <a:gd name="T106" fmla="*/ 64 w 603"/>
                  <a:gd name="T107" fmla="*/ 28 h 643"/>
                  <a:gd name="T108" fmla="*/ 99 w 603"/>
                  <a:gd name="T109" fmla="*/ 3 h 643"/>
                  <a:gd name="T110" fmla="*/ 114 w 603"/>
                  <a:gd name="T111" fmla="*/ 22 h 643"/>
                  <a:gd name="T112" fmla="*/ 145 w 603"/>
                  <a:gd name="T113" fmla="*/ 30 h 643"/>
                  <a:gd name="T114" fmla="*/ 187 w 603"/>
                  <a:gd name="T115" fmla="*/ 54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03" h="643">
                    <a:moveTo>
                      <a:pt x="217" y="64"/>
                    </a:moveTo>
                    <a:lnTo>
                      <a:pt x="235" y="76"/>
                    </a:lnTo>
                    <a:lnTo>
                      <a:pt x="243" y="87"/>
                    </a:lnTo>
                    <a:lnTo>
                      <a:pt x="249" y="91"/>
                    </a:lnTo>
                    <a:lnTo>
                      <a:pt x="257" y="95"/>
                    </a:lnTo>
                    <a:lnTo>
                      <a:pt x="268" y="99"/>
                    </a:lnTo>
                    <a:lnTo>
                      <a:pt x="282" y="101"/>
                    </a:lnTo>
                    <a:lnTo>
                      <a:pt x="316" y="135"/>
                    </a:lnTo>
                    <a:lnTo>
                      <a:pt x="315" y="136"/>
                    </a:lnTo>
                    <a:lnTo>
                      <a:pt x="310" y="140"/>
                    </a:lnTo>
                    <a:lnTo>
                      <a:pt x="303" y="139"/>
                    </a:lnTo>
                    <a:lnTo>
                      <a:pt x="302" y="139"/>
                    </a:lnTo>
                    <a:lnTo>
                      <a:pt x="286" y="154"/>
                    </a:lnTo>
                    <a:lnTo>
                      <a:pt x="286" y="155"/>
                    </a:lnTo>
                    <a:lnTo>
                      <a:pt x="284" y="162"/>
                    </a:lnTo>
                    <a:lnTo>
                      <a:pt x="284" y="165"/>
                    </a:lnTo>
                    <a:lnTo>
                      <a:pt x="287" y="173"/>
                    </a:lnTo>
                    <a:lnTo>
                      <a:pt x="288" y="177"/>
                    </a:lnTo>
                    <a:lnTo>
                      <a:pt x="291" y="185"/>
                    </a:lnTo>
                    <a:lnTo>
                      <a:pt x="292" y="185"/>
                    </a:lnTo>
                    <a:lnTo>
                      <a:pt x="309" y="196"/>
                    </a:lnTo>
                    <a:lnTo>
                      <a:pt x="330" y="216"/>
                    </a:lnTo>
                    <a:lnTo>
                      <a:pt x="335" y="216"/>
                    </a:lnTo>
                    <a:lnTo>
                      <a:pt x="349" y="212"/>
                    </a:lnTo>
                    <a:lnTo>
                      <a:pt x="366" y="220"/>
                    </a:lnTo>
                    <a:lnTo>
                      <a:pt x="367" y="222"/>
                    </a:lnTo>
                    <a:lnTo>
                      <a:pt x="368" y="223"/>
                    </a:lnTo>
                    <a:lnTo>
                      <a:pt x="369" y="225"/>
                    </a:lnTo>
                    <a:lnTo>
                      <a:pt x="370" y="226"/>
                    </a:lnTo>
                    <a:lnTo>
                      <a:pt x="367" y="234"/>
                    </a:lnTo>
                    <a:lnTo>
                      <a:pt x="366" y="241"/>
                    </a:lnTo>
                    <a:lnTo>
                      <a:pt x="366" y="250"/>
                    </a:lnTo>
                    <a:lnTo>
                      <a:pt x="364" y="263"/>
                    </a:lnTo>
                    <a:lnTo>
                      <a:pt x="365" y="264"/>
                    </a:lnTo>
                    <a:lnTo>
                      <a:pt x="367" y="264"/>
                    </a:lnTo>
                    <a:lnTo>
                      <a:pt x="384" y="257"/>
                    </a:lnTo>
                    <a:lnTo>
                      <a:pt x="389" y="259"/>
                    </a:lnTo>
                    <a:lnTo>
                      <a:pt x="390" y="261"/>
                    </a:lnTo>
                    <a:lnTo>
                      <a:pt x="394" y="267"/>
                    </a:lnTo>
                    <a:lnTo>
                      <a:pt x="394" y="270"/>
                    </a:lnTo>
                    <a:lnTo>
                      <a:pt x="389" y="281"/>
                    </a:lnTo>
                    <a:lnTo>
                      <a:pt x="378" y="295"/>
                    </a:lnTo>
                    <a:lnTo>
                      <a:pt x="374" y="297"/>
                    </a:lnTo>
                    <a:lnTo>
                      <a:pt x="373" y="297"/>
                    </a:lnTo>
                    <a:lnTo>
                      <a:pt x="367" y="295"/>
                    </a:lnTo>
                    <a:lnTo>
                      <a:pt x="353" y="287"/>
                    </a:lnTo>
                    <a:lnTo>
                      <a:pt x="351" y="287"/>
                    </a:lnTo>
                    <a:lnTo>
                      <a:pt x="343" y="289"/>
                    </a:lnTo>
                    <a:lnTo>
                      <a:pt x="334" y="295"/>
                    </a:lnTo>
                    <a:lnTo>
                      <a:pt x="333" y="297"/>
                    </a:lnTo>
                    <a:lnTo>
                      <a:pt x="337" y="317"/>
                    </a:lnTo>
                    <a:lnTo>
                      <a:pt x="338" y="318"/>
                    </a:lnTo>
                    <a:lnTo>
                      <a:pt x="340" y="322"/>
                    </a:lnTo>
                    <a:lnTo>
                      <a:pt x="347" y="328"/>
                    </a:lnTo>
                    <a:lnTo>
                      <a:pt x="357" y="342"/>
                    </a:lnTo>
                    <a:lnTo>
                      <a:pt x="358" y="343"/>
                    </a:lnTo>
                    <a:lnTo>
                      <a:pt x="364" y="347"/>
                    </a:lnTo>
                    <a:lnTo>
                      <a:pt x="368" y="349"/>
                    </a:lnTo>
                    <a:lnTo>
                      <a:pt x="370" y="349"/>
                    </a:lnTo>
                    <a:lnTo>
                      <a:pt x="376" y="347"/>
                    </a:lnTo>
                    <a:lnTo>
                      <a:pt x="380" y="348"/>
                    </a:lnTo>
                    <a:lnTo>
                      <a:pt x="385" y="354"/>
                    </a:lnTo>
                    <a:lnTo>
                      <a:pt x="388" y="359"/>
                    </a:lnTo>
                    <a:lnTo>
                      <a:pt x="387" y="363"/>
                    </a:lnTo>
                    <a:lnTo>
                      <a:pt x="384" y="367"/>
                    </a:lnTo>
                    <a:lnTo>
                      <a:pt x="384" y="368"/>
                    </a:lnTo>
                    <a:lnTo>
                      <a:pt x="380" y="376"/>
                    </a:lnTo>
                    <a:lnTo>
                      <a:pt x="379" y="379"/>
                    </a:lnTo>
                    <a:lnTo>
                      <a:pt x="379" y="381"/>
                    </a:lnTo>
                    <a:lnTo>
                      <a:pt x="389" y="392"/>
                    </a:lnTo>
                    <a:lnTo>
                      <a:pt x="402" y="400"/>
                    </a:lnTo>
                    <a:lnTo>
                      <a:pt x="405" y="403"/>
                    </a:lnTo>
                    <a:lnTo>
                      <a:pt x="408" y="409"/>
                    </a:lnTo>
                    <a:lnTo>
                      <a:pt x="409" y="409"/>
                    </a:lnTo>
                    <a:lnTo>
                      <a:pt x="414" y="418"/>
                    </a:lnTo>
                    <a:lnTo>
                      <a:pt x="415" y="418"/>
                    </a:lnTo>
                    <a:lnTo>
                      <a:pt x="423" y="426"/>
                    </a:lnTo>
                    <a:lnTo>
                      <a:pt x="429" y="429"/>
                    </a:lnTo>
                    <a:lnTo>
                      <a:pt x="443" y="431"/>
                    </a:lnTo>
                    <a:lnTo>
                      <a:pt x="449" y="437"/>
                    </a:lnTo>
                    <a:lnTo>
                      <a:pt x="450" y="437"/>
                    </a:lnTo>
                    <a:lnTo>
                      <a:pt x="449" y="436"/>
                    </a:lnTo>
                    <a:lnTo>
                      <a:pt x="450" y="435"/>
                    </a:lnTo>
                    <a:lnTo>
                      <a:pt x="450" y="437"/>
                    </a:lnTo>
                    <a:lnTo>
                      <a:pt x="459" y="445"/>
                    </a:lnTo>
                    <a:lnTo>
                      <a:pt x="459" y="446"/>
                    </a:lnTo>
                    <a:lnTo>
                      <a:pt x="473" y="455"/>
                    </a:lnTo>
                    <a:lnTo>
                      <a:pt x="489" y="474"/>
                    </a:lnTo>
                    <a:lnTo>
                      <a:pt x="490" y="474"/>
                    </a:lnTo>
                    <a:lnTo>
                      <a:pt x="508" y="478"/>
                    </a:lnTo>
                    <a:lnTo>
                      <a:pt x="514" y="480"/>
                    </a:lnTo>
                    <a:lnTo>
                      <a:pt x="515" y="487"/>
                    </a:lnTo>
                    <a:lnTo>
                      <a:pt x="515" y="502"/>
                    </a:lnTo>
                    <a:lnTo>
                      <a:pt x="514" y="511"/>
                    </a:lnTo>
                    <a:lnTo>
                      <a:pt x="509" y="518"/>
                    </a:lnTo>
                    <a:lnTo>
                      <a:pt x="509" y="519"/>
                    </a:lnTo>
                    <a:lnTo>
                      <a:pt x="505" y="528"/>
                    </a:lnTo>
                    <a:lnTo>
                      <a:pt x="505" y="529"/>
                    </a:lnTo>
                    <a:lnTo>
                      <a:pt x="506" y="535"/>
                    </a:lnTo>
                    <a:lnTo>
                      <a:pt x="507" y="536"/>
                    </a:lnTo>
                    <a:lnTo>
                      <a:pt x="508" y="539"/>
                    </a:lnTo>
                    <a:lnTo>
                      <a:pt x="512" y="546"/>
                    </a:lnTo>
                    <a:lnTo>
                      <a:pt x="514" y="547"/>
                    </a:lnTo>
                    <a:lnTo>
                      <a:pt x="533" y="542"/>
                    </a:lnTo>
                    <a:lnTo>
                      <a:pt x="539" y="547"/>
                    </a:lnTo>
                    <a:lnTo>
                      <a:pt x="548" y="553"/>
                    </a:lnTo>
                    <a:lnTo>
                      <a:pt x="551" y="559"/>
                    </a:lnTo>
                    <a:lnTo>
                      <a:pt x="557" y="601"/>
                    </a:lnTo>
                    <a:lnTo>
                      <a:pt x="557" y="609"/>
                    </a:lnTo>
                    <a:lnTo>
                      <a:pt x="555" y="619"/>
                    </a:lnTo>
                    <a:lnTo>
                      <a:pt x="555" y="623"/>
                    </a:lnTo>
                    <a:lnTo>
                      <a:pt x="556" y="624"/>
                    </a:lnTo>
                    <a:lnTo>
                      <a:pt x="556" y="625"/>
                    </a:lnTo>
                    <a:lnTo>
                      <a:pt x="558" y="630"/>
                    </a:lnTo>
                    <a:lnTo>
                      <a:pt x="558" y="631"/>
                    </a:lnTo>
                    <a:lnTo>
                      <a:pt x="570" y="643"/>
                    </a:lnTo>
                    <a:lnTo>
                      <a:pt x="574" y="643"/>
                    </a:lnTo>
                    <a:lnTo>
                      <a:pt x="590" y="638"/>
                    </a:lnTo>
                    <a:lnTo>
                      <a:pt x="599" y="633"/>
                    </a:lnTo>
                    <a:lnTo>
                      <a:pt x="600" y="633"/>
                    </a:lnTo>
                    <a:lnTo>
                      <a:pt x="602" y="631"/>
                    </a:lnTo>
                    <a:lnTo>
                      <a:pt x="603" y="629"/>
                    </a:lnTo>
                    <a:lnTo>
                      <a:pt x="602" y="628"/>
                    </a:lnTo>
                    <a:lnTo>
                      <a:pt x="600" y="628"/>
                    </a:lnTo>
                    <a:lnTo>
                      <a:pt x="598" y="631"/>
                    </a:lnTo>
                    <a:lnTo>
                      <a:pt x="589" y="635"/>
                    </a:lnTo>
                    <a:lnTo>
                      <a:pt x="573" y="640"/>
                    </a:lnTo>
                    <a:lnTo>
                      <a:pt x="572" y="640"/>
                    </a:lnTo>
                    <a:lnTo>
                      <a:pt x="561" y="629"/>
                    </a:lnTo>
                    <a:lnTo>
                      <a:pt x="559" y="624"/>
                    </a:lnTo>
                    <a:lnTo>
                      <a:pt x="559" y="622"/>
                    </a:lnTo>
                    <a:lnTo>
                      <a:pt x="558" y="619"/>
                    </a:lnTo>
                    <a:lnTo>
                      <a:pt x="560" y="610"/>
                    </a:lnTo>
                    <a:lnTo>
                      <a:pt x="559" y="592"/>
                    </a:lnTo>
                    <a:lnTo>
                      <a:pt x="557" y="584"/>
                    </a:lnTo>
                    <a:lnTo>
                      <a:pt x="554" y="558"/>
                    </a:lnTo>
                    <a:lnTo>
                      <a:pt x="550" y="551"/>
                    </a:lnTo>
                    <a:lnTo>
                      <a:pt x="534" y="539"/>
                    </a:lnTo>
                    <a:lnTo>
                      <a:pt x="533" y="539"/>
                    </a:lnTo>
                    <a:lnTo>
                      <a:pt x="522" y="541"/>
                    </a:lnTo>
                    <a:lnTo>
                      <a:pt x="522" y="542"/>
                    </a:lnTo>
                    <a:lnTo>
                      <a:pt x="515" y="544"/>
                    </a:lnTo>
                    <a:lnTo>
                      <a:pt x="511" y="537"/>
                    </a:lnTo>
                    <a:lnTo>
                      <a:pt x="508" y="529"/>
                    </a:lnTo>
                    <a:lnTo>
                      <a:pt x="512" y="520"/>
                    </a:lnTo>
                    <a:lnTo>
                      <a:pt x="517" y="513"/>
                    </a:lnTo>
                    <a:lnTo>
                      <a:pt x="517" y="512"/>
                    </a:lnTo>
                    <a:lnTo>
                      <a:pt x="519" y="503"/>
                    </a:lnTo>
                    <a:lnTo>
                      <a:pt x="519" y="502"/>
                    </a:lnTo>
                    <a:lnTo>
                      <a:pt x="517" y="479"/>
                    </a:lnTo>
                    <a:lnTo>
                      <a:pt x="516" y="478"/>
                    </a:lnTo>
                    <a:lnTo>
                      <a:pt x="510" y="475"/>
                    </a:lnTo>
                    <a:lnTo>
                      <a:pt x="509" y="475"/>
                    </a:lnTo>
                    <a:lnTo>
                      <a:pt x="491" y="471"/>
                    </a:lnTo>
                    <a:lnTo>
                      <a:pt x="476" y="453"/>
                    </a:lnTo>
                    <a:lnTo>
                      <a:pt x="475" y="453"/>
                    </a:lnTo>
                    <a:lnTo>
                      <a:pt x="461" y="443"/>
                    </a:lnTo>
                    <a:lnTo>
                      <a:pt x="444" y="428"/>
                    </a:lnTo>
                    <a:lnTo>
                      <a:pt x="430" y="426"/>
                    </a:lnTo>
                    <a:lnTo>
                      <a:pt x="425" y="423"/>
                    </a:lnTo>
                    <a:lnTo>
                      <a:pt x="417" y="416"/>
                    </a:lnTo>
                    <a:lnTo>
                      <a:pt x="408" y="402"/>
                    </a:lnTo>
                    <a:lnTo>
                      <a:pt x="408" y="401"/>
                    </a:lnTo>
                    <a:lnTo>
                      <a:pt x="405" y="397"/>
                    </a:lnTo>
                    <a:lnTo>
                      <a:pt x="404" y="397"/>
                    </a:lnTo>
                    <a:lnTo>
                      <a:pt x="391" y="389"/>
                    </a:lnTo>
                    <a:lnTo>
                      <a:pt x="387" y="386"/>
                    </a:lnTo>
                    <a:lnTo>
                      <a:pt x="382" y="379"/>
                    </a:lnTo>
                    <a:lnTo>
                      <a:pt x="392" y="360"/>
                    </a:lnTo>
                    <a:lnTo>
                      <a:pt x="392" y="358"/>
                    </a:lnTo>
                    <a:lnTo>
                      <a:pt x="383" y="345"/>
                    </a:lnTo>
                    <a:lnTo>
                      <a:pt x="382" y="345"/>
                    </a:lnTo>
                    <a:lnTo>
                      <a:pt x="376" y="344"/>
                    </a:lnTo>
                    <a:lnTo>
                      <a:pt x="375" y="344"/>
                    </a:lnTo>
                    <a:lnTo>
                      <a:pt x="369" y="346"/>
                    </a:lnTo>
                    <a:lnTo>
                      <a:pt x="360" y="340"/>
                    </a:lnTo>
                    <a:lnTo>
                      <a:pt x="349" y="326"/>
                    </a:lnTo>
                    <a:lnTo>
                      <a:pt x="343" y="320"/>
                    </a:lnTo>
                    <a:lnTo>
                      <a:pt x="340" y="316"/>
                    </a:lnTo>
                    <a:lnTo>
                      <a:pt x="340" y="312"/>
                    </a:lnTo>
                    <a:lnTo>
                      <a:pt x="337" y="297"/>
                    </a:lnTo>
                    <a:lnTo>
                      <a:pt x="341" y="295"/>
                    </a:lnTo>
                    <a:lnTo>
                      <a:pt x="344" y="292"/>
                    </a:lnTo>
                    <a:lnTo>
                      <a:pt x="352" y="290"/>
                    </a:lnTo>
                    <a:lnTo>
                      <a:pt x="366" y="298"/>
                    </a:lnTo>
                    <a:lnTo>
                      <a:pt x="372" y="300"/>
                    </a:lnTo>
                    <a:lnTo>
                      <a:pt x="375" y="300"/>
                    </a:lnTo>
                    <a:lnTo>
                      <a:pt x="380" y="298"/>
                    </a:lnTo>
                    <a:lnTo>
                      <a:pt x="380" y="297"/>
                    </a:lnTo>
                    <a:lnTo>
                      <a:pt x="392" y="283"/>
                    </a:lnTo>
                    <a:lnTo>
                      <a:pt x="392" y="282"/>
                    </a:lnTo>
                    <a:lnTo>
                      <a:pt x="397" y="271"/>
                    </a:lnTo>
                    <a:lnTo>
                      <a:pt x="397" y="265"/>
                    </a:lnTo>
                    <a:lnTo>
                      <a:pt x="393" y="260"/>
                    </a:lnTo>
                    <a:lnTo>
                      <a:pt x="392" y="258"/>
                    </a:lnTo>
                    <a:lnTo>
                      <a:pt x="391" y="257"/>
                    </a:lnTo>
                    <a:lnTo>
                      <a:pt x="385" y="253"/>
                    </a:lnTo>
                    <a:lnTo>
                      <a:pt x="383" y="253"/>
                    </a:lnTo>
                    <a:lnTo>
                      <a:pt x="368" y="260"/>
                    </a:lnTo>
                    <a:lnTo>
                      <a:pt x="369" y="241"/>
                    </a:lnTo>
                    <a:lnTo>
                      <a:pt x="370" y="235"/>
                    </a:lnTo>
                    <a:lnTo>
                      <a:pt x="373" y="227"/>
                    </a:lnTo>
                    <a:lnTo>
                      <a:pt x="373" y="225"/>
                    </a:lnTo>
                    <a:lnTo>
                      <a:pt x="371" y="223"/>
                    </a:lnTo>
                    <a:lnTo>
                      <a:pt x="371" y="221"/>
                    </a:lnTo>
                    <a:lnTo>
                      <a:pt x="370" y="220"/>
                    </a:lnTo>
                    <a:lnTo>
                      <a:pt x="369" y="218"/>
                    </a:lnTo>
                    <a:lnTo>
                      <a:pt x="368" y="217"/>
                    </a:lnTo>
                    <a:lnTo>
                      <a:pt x="350" y="209"/>
                    </a:lnTo>
                    <a:lnTo>
                      <a:pt x="349" y="209"/>
                    </a:lnTo>
                    <a:lnTo>
                      <a:pt x="335" y="213"/>
                    </a:lnTo>
                    <a:lnTo>
                      <a:pt x="332" y="213"/>
                    </a:lnTo>
                    <a:lnTo>
                      <a:pt x="311" y="193"/>
                    </a:lnTo>
                    <a:lnTo>
                      <a:pt x="294" y="183"/>
                    </a:lnTo>
                    <a:lnTo>
                      <a:pt x="291" y="176"/>
                    </a:lnTo>
                    <a:lnTo>
                      <a:pt x="287" y="165"/>
                    </a:lnTo>
                    <a:lnTo>
                      <a:pt x="287" y="163"/>
                    </a:lnTo>
                    <a:lnTo>
                      <a:pt x="289" y="156"/>
                    </a:lnTo>
                    <a:lnTo>
                      <a:pt x="298" y="146"/>
                    </a:lnTo>
                    <a:lnTo>
                      <a:pt x="304" y="142"/>
                    </a:lnTo>
                    <a:lnTo>
                      <a:pt x="310" y="143"/>
                    </a:lnTo>
                    <a:lnTo>
                      <a:pt x="311" y="143"/>
                    </a:lnTo>
                    <a:lnTo>
                      <a:pt x="317" y="138"/>
                    </a:lnTo>
                    <a:lnTo>
                      <a:pt x="319" y="137"/>
                    </a:lnTo>
                    <a:lnTo>
                      <a:pt x="319" y="134"/>
                    </a:lnTo>
                    <a:lnTo>
                      <a:pt x="284" y="98"/>
                    </a:lnTo>
                    <a:lnTo>
                      <a:pt x="283" y="98"/>
                    </a:lnTo>
                    <a:lnTo>
                      <a:pt x="269" y="96"/>
                    </a:lnTo>
                    <a:lnTo>
                      <a:pt x="258" y="92"/>
                    </a:lnTo>
                    <a:lnTo>
                      <a:pt x="245" y="85"/>
                    </a:lnTo>
                    <a:lnTo>
                      <a:pt x="237" y="74"/>
                    </a:lnTo>
                    <a:lnTo>
                      <a:pt x="234" y="71"/>
                    </a:lnTo>
                    <a:lnTo>
                      <a:pt x="219" y="61"/>
                    </a:lnTo>
                    <a:lnTo>
                      <a:pt x="217" y="60"/>
                    </a:lnTo>
                    <a:lnTo>
                      <a:pt x="209" y="60"/>
                    </a:lnTo>
                    <a:lnTo>
                      <a:pt x="197" y="58"/>
                    </a:lnTo>
                    <a:lnTo>
                      <a:pt x="189" y="52"/>
                    </a:lnTo>
                    <a:lnTo>
                      <a:pt x="167" y="27"/>
                    </a:lnTo>
                    <a:lnTo>
                      <a:pt x="166" y="27"/>
                    </a:lnTo>
                    <a:lnTo>
                      <a:pt x="160" y="25"/>
                    </a:lnTo>
                    <a:lnTo>
                      <a:pt x="158" y="25"/>
                    </a:lnTo>
                    <a:lnTo>
                      <a:pt x="155" y="26"/>
                    </a:lnTo>
                    <a:lnTo>
                      <a:pt x="145" y="27"/>
                    </a:lnTo>
                    <a:lnTo>
                      <a:pt x="137" y="25"/>
                    </a:lnTo>
                    <a:lnTo>
                      <a:pt x="128" y="25"/>
                    </a:lnTo>
                    <a:lnTo>
                      <a:pt x="120" y="24"/>
                    </a:lnTo>
                    <a:lnTo>
                      <a:pt x="116" y="20"/>
                    </a:lnTo>
                    <a:lnTo>
                      <a:pt x="112" y="17"/>
                    </a:lnTo>
                    <a:lnTo>
                      <a:pt x="109" y="13"/>
                    </a:lnTo>
                    <a:lnTo>
                      <a:pt x="110" y="12"/>
                    </a:lnTo>
                    <a:lnTo>
                      <a:pt x="110" y="9"/>
                    </a:lnTo>
                    <a:lnTo>
                      <a:pt x="100" y="0"/>
                    </a:lnTo>
                    <a:lnTo>
                      <a:pt x="85" y="0"/>
                    </a:lnTo>
                    <a:lnTo>
                      <a:pt x="84" y="1"/>
                    </a:lnTo>
                    <a:lnTo>
                      <a:pt x="73" y="16"/>
                    </a:lnTo>
                    <a:lnTo>
                      <a:pt x="65" y="23"/>
                    </a:lnTo>
                    <a:lnTo>
                      <a:pt x="63" y="26"/>
                    </a:lnTo>
                    <a:lnTo>
                      <a:pt x="41" y="34"/>
                    </a:lnTo>
                    <a:lnTo>
                      <a:pt x="39" y="34"/>
                    </a:lnTo>
                    <a:lnTo>
                      <a:pt x="8" y="27"/>
                    </a:lnTo>
                    <a:lnTo>
                      <a:pt x="1" y="22"/>
                    </a:lnTo>
                    <a:lnTo>
                      <a:pt x="0" y="22"/>
                    </a:lnTo>
                    <a:lnTo>
                      <a:pt x="0" y="23"/>
                    </a:lnTo>
                    <a:lnTo>
                      <a:pt x="0" y="26"/>
                    </a:lnTo>
                    <a:lnTo>
                      <a:pt x="7" y="30"/>
                    </a:lnTo>
                    <a:lnTo>
                      <a:pt x="38" y="37"/>
                    </a:lnTo>
                    <a:lnTo>
                      <a:pt x="42" y="37"/>
                    </a:lnTo>
                    <a:lnTo>
                      <a:pt x="59" y="31"/>
                    </a:lnTo>
                    <a:lnTo>
                      <a:pt x="60" y="31"/>
                    </a:lnTo>
                    <a:lnTo>
                      <a:pt x="64" y="28"/>
                    </a:lnTo>
                    <a:lnTo>
                      <a:pt x="65" y="28"/>
                    </a:lnTo>
                    <a:lnTo>
                      <a:pt x="75" y="18"/>
                    </a:lnTo>
                    <a:lnTo>
                      <a:pt x="76" y="18"/>
                    </a:lnTo>
                    <a:lnTo>
                      <a:pt x="86" y="3"/>
                    </a:lnTo>
                    <a:lnTo>
                      <a:pt x="99" y="3"/>
                    </a:lnTo>
                    <a:lnTo>
                      <a:pt x="107" y="11"/>
                    </a:lnTo>
                    <a:lnTo>
                      <a:pt x="106" y="12"/>
                    </a:lnTo>
                    <a:lnTo>
                      <a:pt x="106" y="14"/>
                    </a:lnTo>
                    <a:lnTo>
                      <a:pt x="110" y="19"/>
                    </a:lnTo>
                    <a:lnTo>
                      <a:pt x="114" y="22"/>
                    </a:lnTo>
                    <a:lnTo>
                      <a:pt x="118" y="27"/>
                    </a:lnTo>
                    <a:lnTo>
                      <a:pt x="119" y="27"/>
                    </a:lnTo>
                    <a:lnTo>
                      <a:pt x="136" y="29"/>
                    </a:lnTo>
                    <a:lnTo>
                      <a:pt x="140" y="29"/>
                    </a:lnTo>
                    <a:lnTo>
                      <a:pt x="145" y="30"/>
                    </a:lnTo>
                    <a:lnTo>
                      <a:pt x="156" y="29"/>
                    </a:lnTo>
                    <a:lnTo>
                      <a:pt x="157" y="29"/>
                    </a:lnTo>
                    <a:lnTo>
                      <a:pt x="159" y="28"/>
                    </a:lnTo>
                    <a:lnTo>
                      <a:pt x="165" y="30"/>
                    </a:lnTo>
                    <a:lnTo>
                      <a:pt x="187" y="54"/>
                    </a:lnTo>
                    <a:lnTo>
                      <a:pt x="195" y="61"/>
                    </a:lnTo>
                    <a:lnTo>
                      <a:pt x="196" y="61"/>
                    </a:lnTo>
                    <a:lnTo>
                      <a:pt x="217" y="64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3" name="Freeform 207">
                <a:extLst>
                  <a:ext uri="{FF2B5EF4-FFF2-40B4-BE49-F238E27FC236}">
                    <a16:creationId xmlns:a16="http://schemas.microsoft.com/office/drawing/2014/main" id="{DF665545-9E77-49CD-8392-EE96943196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" y="1000"/>
                <a:ext cx="0" cy="1"/>
              </a:xfrm>
              <a:custGeom>
                <a:avLst/>
                <a:gdLst>
                  <a:gd name="T0" fmla="*/ 5 w 5"/>
                  <a:gd name="T1" fmla="*/ 0 h 4"/>
                  <a:gd name="T2" fmla="*/ 2 w 5"/>
                  <a:gd name="T3" fmla="*/ 2 h 4"/>
                  <a:gd name="T4" fmla="*/ 0 w 5"/>
                  <a:gd name="T5" fmla="*/ 4 h 4"/>
                  <a:gd name="T6" fmla="*/ 5 w 5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5" y="0"/>
                    </a:moveTo>
                    <a:lnTo>
                      <a:pt x="2" y="2"/>
                    </a:lnTo>
                    <a:lnTo>
                      <a:pt x="0" y="4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4" name="Freeform 208">
                <a:extLst>
                  <a:ext uri="{FF2B5EF4-FFF2-40B4-BE49-F238E27FC236}">
                    <a16:creationId xmlns:a16="http://schemas.microsoft.com/office/drawing/2014/main" id="{78BE3C9B-3E2B-43EF-BD2A-A44DD068B2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1007"/>
                <a:ext cx="0" cy="0"/>
              </a:xfrm>
              <a:custGeom>
                <a:avLst/>
                <a:gdLst>
                  <a:gd name="T0" fmla="*/ 2 w 3"/>
                  <a:gd name="T1" fmla="*/ 2 h 5"/>
                  <a:gd name="T2" fmla="*/ 0 w 3"/>
                  <a:gd name="T3" fmla="*/ 0 h 5"/>
                  <a:gd name="T4" fmla="*/ 3 w 3"/>
                  <a:gd name="T5" fmla="*/ 5 h 5"/>
                  <a:gd name="T6" fmla="*/ 2 w 3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2" y="2"/>
                    </a:moveTo>
                    <a:lnTo>
                      <a:pt x="0" y="0"/>
                    </a:lnTo>
                    <a:lnTo>
                      <a:pt x="3" y="5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5" name="Freeform 209">
                <a:extLst>
                  <a:ext uri="{FF2B5EF4-FFF2-40B4-BE49-F238E27FC236}">
                    <a16:creationId xmlns:a16="http://schemas.microsoft.com/office/drawing/2014/main" id="{2637F304-A46F-4A54-8E82-B0128964D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1" y="1010"/>
                <a:ext cx="0" cy="1"/>
              </a:xfrm>
              <a:custGeom>
                <a:avLst/>
                <a:gdLst>
                  <a:gd name="T0" fmla="*/ 2 w 4"/>
                  <a:gd name="T1" fmla="*/ 3 h 4"/>
                  <a:gd name="T2" fmla="*/ 4 w 4"/>
                  <a:gd name="T3" fmla="*/ 0 h 4"/>
                  <a:gd name="T4" fmla="*/ 0 w 4"/>
                  <a:gd name="T5" fmla="*/ 4 h 4"/>
                  <a:gd name="T6" fmla="*/ 2 w 4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2" y="3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6" name="Freeform 210">
                <a:extLst>
                  <a:ext uri="{FF2B5EF4-FFF2-40B4-BE49-F238E27FC236}">
                    <a16:creationId xmlns:a16="http://schemas.microsoft.com/office/drawing/2014/main" id="{7A60CACD-1465-419A-AAA1-F9A3DDCC24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9" y="1108"/>
                <a:ext cx="0" cy="0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lnTo>
                      <a:pt x="1" y="2"/>
                    </a:lnTo>
                    <a:lnTo>
                      <a:pt x="1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7" name="Freeform 211">
                <a:extLst>
                  <a:ext uri="{FF2B5EF4-FFF2-40B4-BE49-F238E27FC236}">
                    <a16:creationId xmlns:a16="http://schemas.microsoft.com/office/drawing/2014/main" id="{BFFE0C7B-E7EF-48B9-B4A6-0DB6696B76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1042"/>
                <a:ext cx="0" cy="1"/>
              </a:xfrm>
              <a:custGeom>
                <a:avLst/>
                <a:gdLst>
                  <a:gd name="T0" fmla="*/ 1 w 2"/>
                  <a:gd name="T1" fmla="*/ 2 h 2"/>
                  <a:gd name="T2" fmla="*/ 2 w 2"/>
                  <a:gd name="T3" fmla="*/ 1 h 2"/>
                  <a:gd name="T4" fmla="*/ 1 w 2"/>
                  <a:gd name="T5" fmla="*/ 0 h 2"/>
                  <a:gd name="T6" fmla="*/ 0 w 2"/>
                  <a:gd name="T7" fmla="*/ 1 h 2"/>
                  <a:gd name="T8" fmla="*/ 1 w 2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1" y="2"/>
                    </a:moveTo>
                    <a:lnTo>
                      <a:pt x="2" y="1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8" name="Freeform 212">
                <a:extLst>
                  <a:ext uri="{FF2B5EF4-FFF2-40B4-BE49-F238E27FC236}">
                    <a16:creationId xmlns:a16="http://schemas.microsoft.com/office/drawing/2014/main" id="{B3EF86D1-E910-4715-A177-995803A547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8" y="1027"/>
                <a:ext cx="1" cy="1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0 h 2"/>
                  <a:gd name="T4" fmla="*/ 0 w 1"/>
                  <a:gd name="T5" fmla="*/ 1 h 2"/>
                  <a:gd name="T6" fmla="*/ 0 w 1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9" name="Freeform 213">
                <a:extLst>
                  <a:ext uri="{FF2B5EF4-FFF2-40B4-BE49-F238E27FC236}">
                    <a16:creationId xmlns:a16="http://schemas.microsoft.com/office/drawing/2014/main" id="{5FBB319D-3B6E-448B-9DCD-AD3390D244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" y="1692"/>
                <a:ext cx="533" cy="652"/>
              </a:xfrm>
              <a:custGeom>
                <a:avLst/>
                <a:gdLst>
                  <a:gd name="T0" fmla="*/ 1646 w 3729"/>
                  <a:gd name="T1" fmla="*/ 560 h 4562"/>
                  <a:gd name="T2" fmla="*/ 1522 w 3729"/>
                  <a:gd name="T3" fmla="*/ 722 h 4562"/>
                  <a:gd name="T4" fmla="*/ 1629 w 3729"/>
                  <a:gd name="T5" fmla="*/ 782 h 4562"/>
                  <a:gd name="T6" fmla="*/ 1725 w 3729"/>
                  <a:gd name="T7" fmla="*/ 863 h 4562"/>
                  <a:gd name="T8" fmla="*/ 1598 w 3729"/>
                  <a:gd name="T9" fmla="*/ 1051 h 4562"/>
                  <a:gd name="T10" fmla="*/ 1434 w 3729"/>
                  <a:gd name="T11" fmla="*/ 1282 h 4562"/>
                  <a:gd name="T12" fmla="*/ 1262 w 3729"/>
                  <a:gd name="T13" fmla="*/ 1434 h 4562"/>
                  <a:gd name="T14" fmla="*/ 1213 w 3729"/>
                  <a:gd name="T15" fmla="*/ 1598 h 4562"/>
                  <a:gd name="T16" fmla="*/ 866 w 3729"/>
                  <a:gd name="T17" fmla="*/ 1808 h 4562"/>
                  <a:gd name="T18" fmla="*/ 794 w 3729"/>
                  <a:gd name="T19" fmla="*/ 2130 h 4562"/>
                  <a:gd name="T20" fmla="*/ 689 w 3729"/>
                  <a:gd name="T21" fmla="*/ 2416 h 4562"/>
                  <a:gd name="T22" fmla="*/ 492 w 3729"/>
                  <a:gd name="T23" fmla="*/ 2556 h 4562"/>
                  <a:gd name="T24" fmla="*/ 228 w 3729"/>
                  <a:gd name="T25" fmla="*/ 2829 h 4562"/>
                  <a:gd name="T26" fmla="*/ 197 w 3729"/>
                  <a:gd name="T27" fmla="*/ 3168 h 4562"/>
                  <a:gd name="T28" fmla="*/ 325 w 3729"/>
                  <a:gd name="T29" fmla="*/ 3404 h 4562"/>
                  <a:gd name="T30" fmla="*/ 278 w 3729"/>
                  <a:gd name="T31" fmla="*/ 3632 h 4562"/>
                  <a:gd name="T32" fmla="*/ 88 w 3729"/>
                  <a:gd name="T33" fmla="*/ 3712 h 4562"/>
                  <a:gd name="T34" fmla="*/ 32 w 3729"/>
                  <a:gd name="T35" fmla="*/ 3889 h 4562"/>
                  <a:gd name="T36" fmla="*/ 117 w 3729"/>
                  <a:gd name="T37" fmla="*/ 3934 h 4562"/>
                  <a:gd name="T38" fmla="*/ 405 w 3729"/>
                  <a:gd name="T39" fmla="*/ 3859 h 4562"/>
                  <a:gd name="T40" fmla="*/ 585 w 3729"/>
                  <a:gd name="T41" fmla="*/ 3704 h 4562"/>
                  <a:gd name="T42" fmla="*/ 480 w 3729"/>
                  <a:gd name="T43" fmla="*/ 3581 h 4562"/>
                  <a:gd name="T44" fmla="*/ 1457 w 3729"/>
                  <a:gd name="T45" fmla="*/ 3263 h 4562"/>
                  <a:gd name="T46" fmla="*/ 1503 w 3729"/>
                  <a:gd name="T47" fmla="*/ 3442 h 4562"/>
                  <a:gd name="T48" fmla="*/ 1551 w 3729"/>
                  <a:gd name="T49" fmla="*/ 3597 h 4562"/>
                  <a:gd name="T50" fmla="*/ 1471 w 3729"/>
                  <a:gd name="T51" fmla="*/ 3860 h 4562"/>
                  <a:gd name="T52" fmla="*/ 1637 w 3729"/>
                  <a:gd name="T53" fmla="*/ 3980 h 4562"/>
                  <a:gd name="T54" fmla="*/ 1732 w 3729"/>
                  <a:gd name="T55" fmla="*/ 4059 h 4562"/>
                  <a:gd name="T56" fmla="*/ 1879 w 3729"/>
                  <a:gd name="T57" fmla="*/ 4248 h 4562"/>
                  <a:gd name="T58" fmla="*/ 1922 w 3729"/>
                  <a:gd name="T59" fmla="*/ 4328 h 4562"/>
                  <a:gd name="T60" fmla="*/ 2040 w 3729"/>
                  <a:gd name="T61" fmla="*/ 4554 h 4562"/>
                  <a:gd name="T62" fmla="*/ 2196 w 3729"/>
                  <a:gd name="T63" fmla="*/ 4553 h 4562"/>
                  <a:gd name="T64" fmla="*/ 2379 w 3729"/>
                  <a:gd name="T65" fmla="*/ 4386 h 4562"/>
                  <a:gd name="T66" fmla="*/ 2562 w 3729"/>
                  <a:gd name="T67" fmla="*/ 4418 h 4562"/>
                  <a:gd name="T68" fmla="*/ 2710 w 3729"/>
                  <a:gd name="T69" fmla="*/ 4285 h 4562"/>
                  <a:gd name="T70" fmla="*/ 2820 w 3729"/>
                  <a:gd name="T71" fmla="*/ 4196 h 4562"/>
                  <a:gd name="T72" fmla="*/ 2981 w 3729"/>
                  <a:gd name="T73" fmla="*/ 4230 h 4562"/>
                  <a:gd name="T74" fmla="*/ 3164 w 3729"/>
                  <a:gd name="T75" fmla="*/ 4318 h 4562"/>
                  <a:gd name="T76" fmla="*/ 3354 w 3729"/>
                  <a:gd name="T77" fmla="*/ 4332 h 4562"/>
                  <a:gd name="T78" fmla="*/ 3422 w 3729"/>
                  <a:gd name="T79" fmla="*/ 4183 h 4562"/>
                  <a:gd name="T80" fmla="*/ 3619 w 3729"/>
                  <a:gd name="T81" fmla="*/ 4085 h 4562"/>
                  <a:gd name="T82" fmla="*/ 3663 w 3729"/>
                  <a:gd name="T83" fmla="*/ 3858 h 4562"/>
                  <a:gd name="T84" fmla="*/ 3712 w 3729"/>
                  <a:gd name="T85" fmla="*/ 1 h 4562"/>
                  <a:gd name="T86" fmla="*/ 3651 w 3729"/>
                  <a:gd name="T87" fmla="*/ 53 h 4562"/>
                  <a:gd name="T88" fmla="*/ 3591 w 3729"/>
                  <a:gd name="T89" fmla="*/ 94 h 4562"/>
                  <a:gd name="T90" fmla="*/ 3530 w 3729"/>
                  <a:gd name="T91" fmla="*/ 159 h 4562"/>
                  <a:gd name="T92" fmla="*/ 3432 w 3729"/>
                  <a:gd name="T93" fmla="*/ 189 h 4562"/>
                  <a:gd name="T94" fmla="*/ 3337 w 3729"/>
                  <a:gd name="T95" fmla="*/ 191 h 4562"/>
                  <a:gd name="T96" fmla="*/ 3270 w 3729"/>
                  <a:gd name="T97" fmla="*/ 224 h 4562"/>
                  <a:gd name="T98" fmla="*/ 3203 w 3729"/>
                  <a:gd name="T99" fmla="*/ 183 h 4562"/>
                  <a:gd name="T100" fmla="*/ 3123 w 3729"/>
                  <a:gd name="T101" fmla="*/ 121 h 4562"/>
                  <a:gd name="T102" fmla="*/ 3044 w 3729"/>
                  <a:gd name="T103" fmla="*/ 133 h 4562"/>
                  <a:gd name="T104" fmla="*/ 3010 w 3729"/>
                  <a:gd name="T105" fmla="*/ 206 h 4562"/>
                  <a:gd name="T106" fmla="*/ 2861 w 3729"/>
                  <a:gd name="T107" fmla="*/ 267 h 4562"/>
                  <a:gd name="T108" fmla="*/ 2785 w 3729"/>
                  <a:gd name="T109" fmla="*/ 200 h 4562"/>
                  <a:gd name="T110" fmla="*/ 2768 w 3729"/>
                  <a:gd name="T111" fmla="*/ 124 h 4562"/>
                  <a:gd name="T112" fmla="*/ 2599 w 3729"/>
                  <a:gd name="T113" fmla="*/ 206 h 4562"/>
                  <a:gd name="T114" fmla="*/ 2562 w 3729"/>
                  <a:gd name="T115" fmla="*/ 303 h 4562"/>
                  <a:gd name="T116" fmla="*/ 2431 w 3729"/>
                  <a:gd name="T117" fmla="*/ 409 h 4562"/>
                  <a:gd name="T118" fmla="*/ 2320 w 3729"/>
                  <a:gd name="T119" fmla="*/ 564 h 4562"/>
                  <a:gd name="T120" fmla="*/ 2020 w 3729"/>
                  <a:gd name="T121" fmla="*/ 573 h 4562"/>
                  <a:gd name="T122" fmla="*/ 1936 w 3729"/>
                  <a:gd name="T123" fmla="*/ 437 h 4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729" h="4562">
                    <a:moveTo>
                      <a:pt x="1788" y="450"/>
                    </a:moveTo>
                    <a:lnTo>
                      <a:pt x="1770" y="437"/>
                    </a:lnTo>
                    <a:lnTo>
                      <a:pt x="1763" y="434"/>
                    </a:lnTo>
                    <a:lnTo>
                      <a:pt x="1747" y="435"/>
                    </a:lnTo>
                    <a:lnTo>
                      <a:pt x="1704" y="421"/>
                    </a:lnTo>
                    <a:lnTo>
                      <a:pt x="1699" y="414"/>
                    </a:lnTo>
                    <a:lnTo>
                      <a:pt x="1686" y="415"/>
                    </a:lnTo>
                    <a:lnTo>
                      <a:pt x="1680" y="419"/>
                    </a:lnTo>
                    <a:lnTo>
                      <a:pt x="1676" y="420"/>
                    </a:lnTo>
                    <a:lnTo>
                      <a:pt x="1634" y="444"/>
                    </a:lnTo>
                    <a:lnTo>
                      <a:pt x="1635" y="448"/>
                    </a:lnTo>
                    <a:lnTo>
                      <a:pt x="1640" y="460"/>
                    </a:lnTo>
                    <a:lnTo>
                      <a:pt x="1641" y="476"/>
                    </a:lnTo>
                    <a:lnTo>
                      <a:pt x="1640" y="479"/>
                    </a:lnTo>
                    <a:lnTo>
                      <a:pt x="1642" y="496"/>
                    </a:lnTo>
                    <a:lnTo>
                      <a:pt x="1647" y="508"/>
                    </a:lnTo>
                    <a:lnTo>
                      <a:pt x="1663" y="510"/>
                    </a:lnTo>
                    <a:lnTo>
                      <a:pt x="1663" y="530"/>
                    </a:lnTo>
                    <a:lnTo>
                      <a:pt x="1665" y="538"/>
                    </a:lnTo>
                    <a:lnTo>
                      <a:pt x="1667" y="543"/>
                    </a:lnTo>
                    <a:lnTo>
                      <a:pt x="1656" y="555"/>
                    </a:lnTo>
                    <a:lnTo>
                      <a:pt x="1646" y="560"/>
                    </a:lnTo>
                    <a:lnTo>
                      <a:pt x="1639" y="559"/>
                    </a:lnTo>
                    <a:lnTo>
                      <a:pt x="1633" y="557"/>
                    </a:lnTo>
                    <a:lnTo>
                      <a:pt x="1618" y="563"/>
                    </a:lnTo>
                    <a:lnTo>
                      <a:pt x="1612" y="573"/>
                    </a:lnTo>
                    <a:lnTo>
                      <a:pt x="1609" y="587"/>
                    </a:lnTo>
                    <a:lnTo>
                      <a:pt x="1605" y="592"/>
                    </a:lnTo>
                    <a:lnTo>
                      <a:pt x="1595" y="597"/>
                    </a:lnTo>
                    <a:lnTo>
                      <a:pt x="1583" y="595"/>
                    </a:lnTo>
                    <a:lnTo>
                      <a:pt x="1563" y="599"/>
                    </a:lnTo>
                    <a:lnTo>
                      <a:pt x="1564" y="601"/>
                    </a:lnTo>
                    <a:lnTo>
                      <a:pt x="1569" y="643"/>
                    </a:lnTo>
                    <a:lnTo>
                      <a:pt x="1569" y="654"/>
                    </a:lnTo>
                    <a:lnTo>
                      <a:pt x="1565" y="668"/>
                    </a:lnTo>
                    <a:lnTo>
                      <a:pt x="1564" y="670"/>
                    </a:lnTo>
                    <a:lnTo>
                      <a:pt x="1542" y="671"/>
                    </a:lnTo>
                    <a:lnTo>
                      <a:pt x="1534" y="674"/>
                    </a:lnTo>
                    <a:lnTo>
                      <a:pt x="1530" y="678"/>
                    </a:lnTo>
                    <a:lnTo>
                      <a:pt x="1527" y="694"/>
                    </a:lnTo>
                    <a:lnTo>
                      <a:pt x="1515" y="697"/>
                    </a:lnTo>
                    <a:lnTo>
                      <a:pt x="1521" y="711"/>
                    </a:lnTo>
                    <a:lnTo>
                      <a:pt x="1525" y="713"/>
                    </a:lnTo>
                    <a:lnTo>
                      <a:pt x="1522" y="722"/>
                    </a:lnTo>
                    <a:lnTo>
                      <a:pt x="1510" y="731"/>
                    </a:lnTo>
                    <a:lnTo>
                      <a:pt x="1492" y="741"/>
                    </a:lnTo>
                    <a:lnTo>
                      <a:pt x="1476" y="755"/>
                    </a:lnTo>
                    <a:lnTo>
                      <a:pt x="1475" y="757"/>
                    </a:lnTo>
                    <a:lnTo>
                      <a:pt x="1475" y="760"/>
                    </a:lnTo>
                    <a:lnTo>
                      <a:pt x="1477" y="772"/>
                    </a:lnTo>
                    <a:lnTo>
                      <a:pt x="1475" y="785"/>
                    </a:lnTo>
                    <a:lnTo>
                      <a:pt x="1468" y="797"/>
                    </a:lnTo>
                    <a:lnTo>
                      <a:pt x="1471" y="810"/>
                    </a:lnTo>
                    <a:lnTo>
                      <a:pt x="1479" y="808"/>
                    </a:lnTo>
                    <a:lnTo>
                      <a:pt x="1495" y="798"/>
                    </a:lnTo>
                    <a:lnTo>
                      <a:pt x="1500" y="793"/>
                    </a:lnTo>
                    <a:lnTo>
                      <a:pt x="1507" y="790"/>
                    </a:lnTo>
                    <a:lnTo>
                      <a:pt x="1514" y="790"/>
                    </a:lnTo>
                    <a:lnTo>
                      <a:pt x="1529" y="793"/>
                    </a:lnTo>
                    <a:lnTo>
                      <a:pt x="1537" y="798"/>
                    </a:lnTo>
                    <a:lnTo>
                      <a:pt x="1542" y="799"/>
                    </a:lnTo>
                    <a:lnTo>
                      <a:pt x="1568" y="792"/>
                    </a:lnTo>
                    <a:lnTo>
                      <a:pt x="1577" y="792"/>
                    </a:lnTo>
                    <a:lnTo>
                      <a:pt x="1593" y="785"/>
                    </a:lnTo>
                    <a:lnTo>
                      <a:pt x="1604" y="786"/>
                    </a:lnTo>
                    <a:lnTo>
                      <a:pt x="1629" y="782"/>
                    </a:lnTo>
                    <a:lnTo>
                      <a:pt x="1646" y="773"/>
                    </a:lnTo>
                    <a:lnTo>
                      <a:pt x="1669" y="772"/>
                    </a:lnTo>
                    <a:lnTo>
                      <a:pt x="1685" y="761"/>
                    </a:lnTo>
                    <a:lnTo>
                      <a:pt x="1689" y="755"/>
                    </a:lnTo>
                    <a:lnTo>
                      <a:pt x="1697" y="752"/>
                    </a:lnTo>
                    <a:lnTo>
                      <a:pt x="1706" y="750"/>
                    </a:lnTo>
                    <a:lnTo>
                      <a:pt x="1723" y="754"/>
                    </a:lnTo>
                    <a:lnTo>
                      <a:pt x="1729" y="757"/>
                    </a:lnTo>
                    <a:lnTo>
                      <a:pt x="1733" y="762"/>
                    </a:lnTo>
                    <a:lnTo>
                      <a:pt x="1740" y="765"/>
                    </a:lnTo>
                    <a:lnTo>
                      <a:pt x="1750" y="766"/>
                    </a:lnTo>
                    <a:lnTo>
                      <a:pt x="1761" y="771"/>
                    </a:lnTo>
                    <a:lnTo>
                      <a:pt x="1761" y="773"/>
                    </a:lnTo>
                    <a:lnTo>
                      <a:pt x="1768" y="797"/>
                    </a:lnTo>
                    <a:lnTo>
                      <a:pt x="1779" y="817"/>
                    </a:lnTo>
                    <a:lnTo>
                      <a:pt x="1781" y="826"/>
                    </a:lnTo>
                    <a:lnTo>
                      <a:pt x="1777" y="840"/>
                    </a:lnTo>
                    <a:lnTo>
                      <a:pt x="1759" y="860"/>
                    </a:lnTo>
                    <a:lnTo>
                      <a:pt x="1755" y="861"/>
                    </a:lnTo>
                    <a:lnTo>
                      <a:pt x="1753" y="860"/>
                    </a:lnTo>
                    <a:lnTo>
                      <a:pt x="1739" y="857"/>
                    </a:lnTo>
                    <a:lnTo>
                      <a:pt x="1725" y="863"/>
                    </a:lnTo>
                    <a:lnTo>
                      <a:pt x="1702" y="868"/>
                    </a:lnTo>
                    <a:lnTo>
                      <a:pt x="1702" y="875"/>
                    </a:lnTo>
                    <a:lnTo>
                      <a:pt x="1710" y="895"/>
                    </a:lnTo>
                    <a:lnTo>
                      <a:pt x="1695" y="928"/>
                    </a:lnTo>
                    <a:lnTo>
                      <a:pt x="1689" y="928"/>
                    </a:lnTo>
                    <a:lnTo>
                      <a:pt x="1678" y="942"/>
                    </a:lnTo>
                    <a:lnTo>
                      <a:pt x="1669" y="941"/>
                    </a:lnTo>
                    <a:lnTo>
                      <a:pt x="1657" y="944"/>
                    </a:lnTo>
                    <a:lnTo>
                      <a:pt x="1641" y="955"/>
                    </a:lnTo>
                    <a:lnTo>
                      <a:pt x="1639" y="956"/>
                    </a:lnTo>
                    <a:lnTo>
                      <a:pt x="1620" y="957"/>
                    </a:lnTo>
                    <a:lnTo>
                      <a:pt x="1605" y="955"/>
                    </a:lnTo>
                    <a:lnTo>
                      <a:pt x="1594" y="960"/>
                    </a:lnTo>
                    <a:lnTo>
                      <a:pt x="1584" y="971"/>
                    </a:lnTo>
                    <a:lnTo>
                      <a:pt x="1584" y="973"/>
                    </a:lnTo>
                    <a:lnTo>
                      <a:pt x="1592" y="990"/>
                    </a:lnTo>
                    <a:lnTo>
                      <a:pt x="1595" y="994"/>
                    </a:lnTo>
                    <a:lnTo>
                      <a:pt x="1601" y="1006"/>
                    </a:lnTo>
                    <a:lnTo>
                      <a:pt x="1604" y="1019"/>
                    </a:lnTo>
                    <a:lnTo>
                      <a:pt x="1605" y="1038"/>
                    </a:lnTo>
                    <a:lnTo>
                      <a:pt x="1602" y="1046"/>
                    </a:lnTo>
                    <a:lnTo>
                      <a:pt x="1598" y="1051"/>
                    </a:lnTo>
                    <a:lnTo>
                      <a:pt x="1598" y="1055"/>
                    </a:lnTo>
                    <a:lnTo>
                      <a:pt x="1600" y="1062"/>
                    </a:lnTo>
                    <a:lnTo>
                      <a:pt x="1609" y="1070"/>
                    </a:lnTo>
                    <a:lnTo>
                      <a:pt x="1614" y="1077"/>
                    </a:lnTo>
                    <a:lnTo>
                      <a:pt x="1614" y="1079"/>
                    </a:lnTo>
                    <a:lnTo>
                      <a:pt x="1605" y="1086"/>
                    </a:lnTo>
                    <a:lnTo>
                      <a:pt x="1593" y="1102"/>
                    </a:lnTo>
                    <a:lnTo>
                      <a:pt x="1569" y="1118"/>
                    </a:lnTo>
                    <a:lnTo>
                      <a:pt x="1567" y="1127"/>
                    </a:lnTo>
                    <a:lnTo>
                      <a:pt x="1566" y="1130"/>
                    </a:lnTo>
                    <a:lnTo>
                      <a:pt x="1563" y="1136"/>
                    </a:lnTo>
                    <a:lnTo>
                      <a:pt x="1548" y="1145"/>
                    </a:lnTo>
                    <a:lnTo>
                      <a:pt x="1489" y="1195"/>
                    </a:lnTo>
                    <a:lnTo>
                      <a:pt x="1487" y="1206"/>
                    </a:lnTo>
                    <a:lnTo>
                      <a:pt x="1480" y="1222"/>
                    </a:lnTo>
                    <a:lnTo>
                      <a:pt x="1476" y="1229"/>
                    </a:lnTo>
                    <a:lnTo>
                      <a:pt x="1470" y="1233"/>
                    </a:lnTo>
                    <a:lnTo>
                      <a:pt x="1468" y="1234"/>
                    </a:lnTo>
                    <a:lnTo>
                      <a:pt x="1460" y="1248"/>
                    </a:lnTo>
                    <a:lnTo>
                      <a:pt x="1426" y="1270"/>
                    </a:lnTo>
                    <a:lnTo>
                      <a:pt x="1429" y="1278"/>
                    </a:lnTo>
                    <a:lnTo>
                      <a:pt x="1434" y="1282"/>
                    </a:lnTo>
                    <a:lnTo>
                      <a:pt x="1440" y="1283"/>
                    </a:lnTo>
                    <a:lnTo>
                      <a:pt x="1449" y="1282"/>
                    </a:lnTo>
                    <a:lnTo>
                      <a:pt x="1457" y="1283"/>
                    </a:lnTo>
                    <a:lnTo>
                      <a:pt x="1457" y="1287"/>
                    </a:lnTo>
                    <a:lnTo>
                      <a:pt x="1452" y="1293"/>
                    </a:lnTo>
                    <a:lnTo>
                      <a:pt x="1444" y="1307"/>
                    </a:lnTo>
                    <a:lnTo>
                      <a:pt x="1442" y="1309"/>
                    </a:lnTo>
                    <a:lnTo>
                      <a:pt x="1430" y="1313"/>
                    </a:lnTo>
                    <a:lnTo>
                      <a:pt x="1428" y="1315"/>
                    </a:lnTo>
                    <a:lnTo>
                      <a:pt x="1427" y="1317"/>
                    </a:lnTo>
                    <a:lnTo>
                      <a:pt x="1426" y="1320"/>
                    </a:lnTo>
                    <a:lnTo>
                      <a:pt x="1426" y="1323"/>
                    </a:lnTo>
                    <a:lnTo>
                      <a:pt x="1400" y="1345"/>
                    </a:lnTo>
                    <a:lnTo>
                      <a:pt x="1390" y="1358"/>
                    </a:lnTo>
                    <a:lnTo>
                      <a:pt x="1369" y="1378"/>
                    </a:lnTo>
                    <a:lnTo>
                      <a:pt x="1361" y="1381"/>
                    </a:lnTo>
                    <a:lnTo>
                      <a:pt x="1344" y="1390"/>
                    </a:lnTo>
                    <a:lnTo>
                      <a:pt x="1302" y="1406"/>
                    </a:lnTo>
                    <a:lnTo>
                      <a:pt x="1280" y="1421"/>
                    </a:lnTo>
                    <a:lnTo>
                      <a:pt x="1273" y="1433"/>
                    </a:lnTo>
                    <a:lnTo>
                      <a:pt x="1266" y="1434"/>
                    </a:lnTo>
                    <a:lnTo>
                      <a:pt x="1262" y="1434"/>
                    </a:lnTo>
                    <a:lnTo>
                      <a:pt x="1259" y="1438"/>
                    </a:lnTo>
                    <a:lnTo>
                      <a:pt x="1262" y="1448"/>
                    </a:lnTo>
                    <a:lnTo>
                      <a:pt x="1268" y="1456"/>
                    </a:lnTo>
                    <a:lnTo>
                      <a:pt x="1271" y="1461"/>
                    </a:lnTo>
                    <a:lnTo>
                      <a:pt x="1271" y="1468"/>
                    </a:lnTo>
                    <a:lnTo>
                      <a:pt x="1267" y="1478"/>
                    </a:lnTo>
                    <a:lnTo>
                      <a:pt x="1260" y="1483"/>
                    </a:lnTo>
                    <a:lnTo>
                      <a:pt x="1247" y="1486"/>
                    </a:lnTo>
                    <a:lnTo>
                      <a:pt x="1239" y="1486"/>
                    </a:lnTo>
                    <a:lnTo>
                      <a:pt x="1222" y="1489"/>
                    </a:lnTo>
                    <a:lnTo>
                      <a:pt x="1205" y="1508"/>
                    </a:lnTo>
                    <a:lnTo>
                      <a:pt x="1207" y="1514"/>
                    </a:lnTo>
                    <a:lnTo>
                      <a:pt x="1204" y="1524"/>
                    </a:lnTo>
                    <a:lnTo>
                      <a:pt x="1195" y="1539"/>
                    </a:lnTo>
                    <a:lnTo>
                      <a:pt x="1185" y="1542"/>
                    </a:lnTo>
                    <a:lnTo>
                      <a:pt x="1181" y="1548"/>
                    </a:lnTo>
                    <a:lnTo>
                      <a:pt x="1186" y="1554"/>
                    </a:lnTo>
                    <a:lnTo>
                      <a:pt x="1196" y="1562"/>
                    </a:lnTo>
                    <a:lnTo>
                      <a:pt x="1204" y="1565"/>
                    </a:lnTo>
                    <a:lnTo>
                      <a:pt x="1226" y="1582"/>
                    </a:lnTo>
                    <a:lnTo>
                      <a:pt x="1226" y="1587"/>
                    </a:lnTo>
                    <a:lnTo>
                      <a:pt x="1213" y="1598"/>
                    </a:lnTo>
                    <a:lnTo>
                      <a:pt x="1202" y="1613"/>
                    </a:lnTo>
                    <a:lnTo>
                      <a:pt x="1197" y="1617"/>
                    </a:lnTo>
                    <a:lnTo>
                      <a:pt x="1194" y="1621"/>
                    </a:lnTo>
                    <a:lnTo>
                      <a:pt x="1176" y="1622"/>
                    </a:lnTo>
                    <a:lnTo>
                      <a:pt x="1161" y="1628"/>
                    </a:lnTo>
                    <a:lnTo>
                      <a:pt x="1129" y="1652"/>
                    </a:lnTo>
                    <a:lnTo>
                      <a:pt x="1120" y="1666"/>
                    </a:lnTo>
                    <a:lnTo>
                      <a:pt x="1106" y="1703"/>
                    </a:lnTo>
                    <a:lnTo>
                      <a:pt x="1101" y="1713"/>
                    </a:lnTo>
                    <a:lnTo>
                      <a:pt x="1089" y="1724"/>
                    </a:lnTo>
                    <a:lnTo>
                      <a:pt x="1064" y="1742"/>
                    </a:lnTo>
                    <a:lnTo>
                      <a:pt x="1062" y="1743"/>
                    </a:lnTo>
                    <a:lnTo>
                      <a:pt x="1047" y="1745"/>
                    </a:lnTo>
                    <a:lnTo>
                      <a:pt x="1025" y="1742"/>
                    </a:lnTo>
                    <a:lnTo>
                      <a:pt x="985" y="1770"/>
                    </a:lnTo>
                    <a:lnTo>
                      <a:pt x="967" y="1778"/>
                    </a:lnTo>
                    <a:lnTo>
                      <a:pt x="953" y="1782"/>
                    </a:lnTo>
                    <a:lnTo>
                      <a:pt x="926" y="1794"/>
                    </a:lnTo>
                    <a:lnTo>
                      <a:pt x="893" y="1803"/>
                    </a:lnTo>
                    <a:lnTo>
                      <a:pt x="872" y="1816"/>
                    </a:lnTo>
                    <a:lnTo>
                      <a:pt x="870" y="1816"/>
                    </a:lnTo>
                    <a:lnTo>
                      <a:pt x="866" y="1808"/>
                    </a:lnTo>
                    <a:lnTo>
                      <a:pt x="859" y="1800"/>
                    </a:lnTo>
                    <a:lnTo>
                      <a:pt x="853" y="1801"/>
                    </a:lnTo>
                    <a:lnTo>
                      <a:pt x="847" y="1805"/>
                    </a:lnTo>
                    <a:lnTo>
                      <a:pt x="830" y="1822"/>
                    </a:lnTo>
                    <a:lnTo>
                      <a:pt x="813" y="1844"/>
                    </a:lnTo>
                    <a:lnTo>
                      <a:pt x="811" y="1850"/>
                    </a:lnTo>
                    <a:lnTo>
                      <a:pt x="805" y="1859"/>
                    </a:lnTo>
                    <a:lnTo>
                      <a:pt x="798" y="1867"/>
                    </a:lnTo>
                    <a:lnTo>
                      <a:pt x="794" y="1878"/>
                    </a:lnTo>
                    <a:lnTo>
                      <a:pt x="770" y="1903"/>
                    </a:lnTo>
                    <a:lnTo>
                      <a:pt x="749" y="1917"/>
                    </a:lnTo>
                    <a:lnTo>
                      <a:pt x="755" y="1933"/>
                    </a:lnTo>
                    <a:lnTo>
                      <a:pt x="765" y="1943"/>
                    </a:lnTo>
                    <a:lnTo>
                      <a:pt x="776" y="1960"/>
                    </a:lnTo>
                    <a:lnTo>
                      <a:pt x="779" y="1962"/>
                    </a:lnTo>
                    <a:lnTo>
                      <a:pt x="791" y="1977"/>
                    </a:lnTo>
                    <a:lnTo>
                      <a:pt x="808" y="2010"/>
                    </a:lnTo>
                    <a:lnTo>
                      <a:pt x="808" y="2017"/>
                    </a:lnTo>
                    <a:lnTo>
                      <a:pt x="807" y="2026"/>
                    </a:lnTo>
                    <a:lnTo>
                      <a:pt x="805" y="2109"/>
                    </a:lnTo>
                    <a:lnTo>
                      <a:pt x="797" y="2123"/>
                    </a:lnTo>
                    <a:lnTo>
                      <a:pt x="794" y="2130"/>
                    </a:lnTo>
                    <a:lnTo>
                      <a:pt x="776" y="2160"/>
                    </a:lnTo>
                    <a:lnTo>
                      <a:pt x="772" y="2180"/>
                    </a:lnTo>
                    <a:lnTo>
                      <a:pt x="776" y="2200"/>
                    </a:lnTo>
                    <a:lnTo>
                      <a:pt x="759" y="2210"/>
                    </a:lnTo>
                    <a:lnTo>
                      <a:pt x="767" y="2235"/>
                    </a:lnTo>
                    <a:lnTo>
                      <a:pt x="767" y="2237"/>
                    </a:lnTo>
                    <a:lnTo>
                      <a:pt x="809" y="2268"/>
                    </a:lnTo>
                    <a:lnTo>
                      <a:pt x="798" y="2293"/>
                    </a:lnTo>
                    <a:lnTo>
                      <a:pt x="794" y="2307"/>
                    </a:lnTo>
                    <a:lnTo>
                      <a:pt x="778" y="2325"/>
                    </a:lnTo>
                    <a:lnTo>
                      <a:pt x="776" y="2333"/>
                    </a:lnTo>
                    <a:lnTo>
                      <a:pt x="779" y="2336"/>
                    </a:lnTo>
                    <a:lnTo>
                      <a:pt x="763" y="2352"/>
                    </a:lnTo>
                    <a:lnTo>
                      <a:pt x="754" y="2357"/>
                    </a:lnTo>
                    <a:lnTo>
                      <a:pt x="722" y="2369"/>
                    </a:lnTo>
                    <a:lnTo>
                      <a:pt x="714" y="2369"/>
                    </a:lnTo>
                    <a:lnTo>
                      <a:pt x="703" y="2376"/>
                    </a:lnTo>
                    <a:lnTo>
                      <a:pt x="693" y="2388"/>
                    </a:lnTo>
                    <a:lnTo>
                      <a:pt x="698" y="2394"/>
                    </a:lnTo>
                    <a:lnTo>
                      <a:pt x="699" y="2400"/>
                    </a:lnTo>
                    <a:lnTo>
                      <a:pt x="696" y="2409"/>
                    </a:lnTo>
                    <a:lnTo>
                      <a:pt x="689" y="2416"/>
                    </a:lnTo>
                    <a:lnTo>
                      <a:pt x="687" y="2419"/>
                    </a:lnTo>
                    <a:lnTo>
                      <a:pt x="678" y="2421"/>
                    </a:lnTo>
                    <a:lnTo>
                      <a:pt x="674" y="2420"/>
                    </a:lnTo>
                    <a:lnTo>
                      <a:pt x="666" y="2423"/>
                    </a:lnTo>
                    <a:lnTo>
                      <a:pt x="665" y="2426"/>
                    </a:lnTo>
                    <a:lnTo>
                      <a:pt x="665" y="2432"/>
                    </a:lnTo>
                    <a:lnTo>
                      <a:pt x="666" y="2437"/>
                    </a:lnTo>
                    <a:lnTo>
                      <a:pt x="648" y="2445"/>
                    </a:lnTo>
                    <a:lnTo>
                      <a:pt x="642" y="2449"/>
                    </a:lnTo>
                    <a:lnTo>
                      <a:pt x="634" y="2460"/>
                    </a:lnTo>
                    <a:lnTo>
                      <a:pt x="625" y="2466"/>
                    </a:lnTo>
                    <a:lnTo>
                      <a:pt x="616" y="2474"/>
                    </a:lnTo>
                    <a:lnTo>
                      <a:pt x="600" y="2482"/>
                    </a:lnTo>
                    <a:lnTo>
                      <a:pt x="592" y="2485"/>
                    </a:lnTo>
                    <a:lnTo>
                      <a:pt x="585" y="2486"/>
                    </a:lnTo>
                    <a:lnTo>
                      <a:pt x="557" y="2507"/>
                    </a:lnTo>
                    <a:lnTo>
                      <a:pt x="541" y="2517"/>
                    </a:lnTo>
                    <a:lnTo>
                      <a:pt x="537" y="2518"/>
                    </a:lnTo>
                    <a:lnTo>
                      <a:pt x="515" y="2529"/>
                    </a:lnTo>
                    <a:lnTo>
                      <a:pt x="507" y="2538"/>
                    </a:lnTo>
                    <a:lnTo>
                      <a:pt x="494" y="2548"/>
                    </a:lnTo>
                    <a:lnTo>
                      <a:pt x="492" y="2556"/>
                    </a:lnTo>
                    <a:lnTo>
                      <a:pt x="492" y="2560"/>
                    </a:lnTo>
                    <a:lnTo>
                      <a:pt x="490" y="2566"/>
                    </a:lnTo>
                    <a:lnTo>
                      <a:pt x="433" y="2623"/>
                    </a:lnTo>
                    <a:lnTo>
                      <a:pt x="424" y="2640"/>
                    </a:lnTo>
                    <a:lnTo>
                      <a:pt x="410" y="2649"/>
                    </a:lnTo>
                    <a:lnTo>
                      <a:pt x="398" y="2660"/>
                    </a:lnTo>
                    <a:lnTo>
                      <a:pt x="391" y="2672"/>
                    </a:lnTo>
                    <a:lnTo>
                      <a:pt x="387" y="2674"/>
                    </a:lnTo>
                    <a:lnTo>
                      <a:pt x="378" y="2677"/>
                    </a:lnTo>
                    <a:lnTo>
                      <a:pt x="371" y="2689"/>
                    </a:lnTo>
                    <a:lnTo>
                      <a:pt x="343" y="2714"/>
                    </a:lnTo>
                    <a:lnTo>
                      <a:pt x="342" y="2724"/>
                    </a:lnTo>
                    <a:lnTo>
                      <a:pt x="335" y="2730"/>
                    </a:lnTo>
                    <a:lnTo>
                      <a:pt x="320" y="2739"/>
                    </a:lnTo>
                    <a:lnTo>
                      <a:pt x="312" y="2741"/>
                    </a:lnTo>
                    <a:lnTo>
                      <a:pt x="299" y="2757"/>
                    </a:lnTo>
                    <a:lnTo>
                      <a:pt x="291" y="2761"/>
                    </a:lnTo>
                    <a:lnTo>
                      <a:pt x="280" y="2771"/>
                    </a:lnTo>
                    <a:lnTo>
                      <a:pt x="274" y="2774"/>
                    </a:lnTo>
                    <a:lnTo>
                      <a:pt x="252" y="2795"/>
                    </a:lnTo>
                    <a:lnTo>
                      <a:pt x="246" y="2810"/>
                    </a:lnTo>
                    <a:lnTo>
                      <a:pt x="228" y="2829"/>
                    </a:lnTo>
                    <a:lnTo>
                      <a:pt x="298" y="2895"/>
                    </a:lnTo>
                    <a:lnTo>
                      <a:pt x="300" y="2896"/>
                    </a:lnTo>
                    <a:lnTo>
                      <a:pt x="309" y="2905"/>
                    </a:lnTo>
                    <a:lnTo>
                      <a:pt x="296" y="2921"/>
                    </a:lnTo>
                    <a:lnTo>
                      <a:pt x="305" y="2927"/>
                    </a:lnTo>
                    <a:lnTo>
                      <a:pt x="290" y="2949"/>
                    </a:lnTo>
                    <a:lnTo>
                      <a:pt x="289" y="2950"/>
                    </a:lnTo>
                    <a:lnTo>
                      <a:pt x="287" y="2948"/>
                    </a:lnTo>
                    <a:lnTo>
                      <a:pt x="280" y="2943"/>
                    </a:lnTo>
                    <a:lnTo>
                      <a:pt x="278" y="2944"/>
                    </a:lnTo>
                    <a:lnTo>
                      <a:pt x="250" y="2979"/>
                    </a:lnTo>
                    <a:lnTo>
                      <a:pt x="235" y="3005"/>
                    </a:lnTo>
                    <a:lnTo>
                      <a:pt x="215" y="3066"/>
                    </a:lnTo>
                    <a:lnTo>
                      <a:pt x="213" y="3070"/>
                    </a:lnTo>
                    <a:lnTo>
                      <a:pt x="179" y="3107"/>
                    </a:lnTo>
                    <a:lnTo>
                      <a:pt x="179" y="3108"/>
                    </a:lnTo>
                    <a:lnTo>
                      <a:pt x="175" y="3117"/>
                    </a:lnTo>
                    <a:lnTo>
                      <a:pt x="174" y="3126"/>
                    </a:lnTo>
                    <a:lnTo>
                      <a:pt x="177" y="3143"/>
                    </a:lnTo>
                    <a:lnTo>
                      <a:pt x="179" y="3144"/>
                    </a:lnTo>
                    <a:lnTo>
                      <a:pt x="194" y="3157"/>
                    </a:lnTo>
                    <a:lnTo>
                      <a:pt x="197" y="3168"/>
                    </a:lnTo>
                    <a:lnTo>
                      <a:pt x="197" y="3174"/>
                    </a:lnTo>
                    <a:lnTo>
                      <a:pt x="194" y="3177"/>
                    </a:lnTo>
                    <a:lnTo>
                      <a:pt x="179" y="3197"/>
                    </a:lnTo>
                    <a:lnTo>
                      <a:pt x="162" y="3237"/>
                    </a:lnTo>
                    <a:lnTo>
                      <a:pt x="168" y="3240"/>
                    </a:lnTo>
                    <a:lnTo>
                      <a:pt x="169" y="3241"/>
                    </a:lnTo>
                    <a:lnTo>
                      <a:pt x="222" y="3254"/>
                    </a:lnTo>
                    <a:lnTo>
                      <a:pt x="226" y="3264"/>
                    </a:lnTo>
                    <a:lnTo>
                      <a:pt x="236" y="3277"/>
                    </a:lnTo>
                    <a:lnTo>
                      <a:pt x="242" y="3278"/>
                    </a:lnTo>
                    <a:lnTo>
                      <a:pt x="250" y="3276"/>
                    </a:lnTo>
                    <a:lnTo>
                      <a:pt x="288" y="3304"/>
                    </a:lnTo>
                    <a:lnTo>
                      <a:pt x="290" y="3305"/>
                    </a:lnTo>
                    <a:lnTo>
                      <a:pt x="315" y="3330"/>
                    </a:lnTo>
                    <a:lnTo>
                      <a:pt x="321" y="3330"/>
                    </a:lnTo>
                    <a:lnTo>
                      <a:pt x="326" y="3328"/>
                    </a:lnTo>
                    <a:lnTo>
                      <a:pt x="334" y="3331"/>
                    </a:lnTo>
                    <a:lnTo>
                      <a:pt x="353" y="3353"/>
                    </a:lnTo>
                    <a:lnTo>
                      <a:pt x="353" y="3356"/>
                    </a:lnTo>
                    <a:lnTo>
                      <a:pt x="337" y="3373"/>
                    </a:lnTo>
                    <a:lnTo>
                      <a:pt x="334" y="3379"/>
                    </a:lnTo>
                    <a:lnTo>
                      <a:pt x="325" y="3404"/>
                    </a:lnTo>
                    <a:lnTo>
                      <a:pt x="321" y="3410"/>
                    </a:lnTo>
                    <a:lnTo>
                      <a:pt x="303" y="3424"/>
                    </a:lnTo>
                    <a:lnTo>
                      <a:pt x="299" y="3426"/>
                    </a:lnTo>
                    <a:lnTo>
                      <a:pt x="299" y="3429"/>
                    </a:lnTo>
                    <a:lnTo>
                      <a:pt x="291" y="3460"/>
                    </a:lnTo>
                    <a:lnTo>
                      <a:pt x="281" y="3473"/>
                    </a:lnTo>
                    <a:lnTo>
                      <a:pt x="278" y="3479"/>
                    </a:lnTo>
                    <a:lnTo>
                      <a:pt x="277" y="3482"/>
                    </a:lnTo>
                    <a:lnTo>
                      <a:pt x="269" y="3496"/>
                    </a:lnTo>
                    <a:lnTo>
                      <a:pt x="268" y="3522"/>
                    </a:lnTo>
                    <a:lnTo>
                      <a:pt x="274" y="3528"/>
                    </a:lnTo>
                    <a:lnTo>
                      <a:pt x="270" y="3540"/>
                    </a:lnTo>
                    <a:lnTo>
                      <a:pt x="261" y="3541"/>
                    </a:lnTo>
                    <a:lnTo>
                      <a:pt x="259" y="3543"/>
                    </a:lnTo>
                    <a:lnTo>
                      <a:pt x="251" y="3555"/>
                    </a:lnTo>
                    <a:lnTo>
                      <a:pt x="246" y="3569"/>
                    </a:lnTo>
                    <a:lnTo>
                      <a:pt x="246" y="3585"/>
                    </a:lnTo>
                    <a:lnTo>
                      <a:pt x="258" y="3594"/>
                    </a:lnTo>
                    <a:lnTo>
                      <a:pt x="258" y="3599"/>
                    </a:lnTo>
                    <a:lnTo>
                      <a:pt x="257" y="3603"/>
                    </a:lnTo>
                    <a:lnTo>
                      <a:pt x="267" y="3614"/>
                    </a:lnTo>
                    <a:lnTo>
                      <a:pt x="278" y="3632"/>
                    </a:lnTo>
                    <a:lnTo>
                      <a:pt x="282" y="3647"/>
                    </a:lnTo>
                    <a:lnTo>
                      <a:pt x="277" y="3657"/>
                    </a:lnTo>
                    <a:lnTo>
                      <a:pt x="259" y="3678"/>
                    </a:lnTo>
                    <a:lnTo>
                      <a:pt x="258" y="3680"/>
                    </a:lnTo>
                    <a:lnTo>
                      <a:pt x="245" y="3686"/>
                    </a:lnTo>
                    <a:lnTo>
                      <a:pt x="220" y="3665"/>
                    </a:lnTo>
                    <a:lnTo>
                      <a:pt x="207" y="3667"/>
                    </a:lnTo>
                    <a:lnTo>
                      <a:pt x="195" y="3674"/>
                    </a:lnTo>
                    <a:lnTo>
                      <a:pt x="187" y="3673"/>
                    </a:lnTo>
                    <a:lnTo>
                      <a:pt x="177" y="3669"/>
                    </a:lnTo>
                    <a:lnTo>
                      <a:pt x="174" y="3669"/>
                    </a:lnTo>
                    <a:lnTo>
                      <a:pt x="171" y="3670"/>
                    </a:lnTo>
                    <a:lnTo>
                      <a:pt x="160" y="3684"/>
                    </a:lnTo>
                    <a:lnTo>
                      <a:pt x="159" y="3688"/>
                    </a:lnTo>
                    <a:lnTo>
                      <a:pt x="157" y="3692"/>
                    </a:lnTo>
                    <a:lnTo>
                      <a:pt x="157" y="3695"/>
                    </a:lnTo>
                    <a:lnTo>
                      <a:pt x="148" y="3705"/>
                    </a:lnTo>
                    <a:lnTo>
                      <a:pt x="142" y="3701"/>
                    </a:lnTo>
                    <a:lnTo>
                      <a:pt x="126" y="3688"/>
                    </a:lnTo>
                    <a:lnTo>
                      <a:pt x="111" y="3702"/>
                    </a:lnTo>
                    <a:lnTo>
                      <a:pt x="94" y="3708"/>
                    </a:lnTo>
                    <a:lnTo>
                      <a:pt x="88" y="3712"/>
                    </a:lnTo>
                    <a:lnTo>
                      <a:pt x="80" y="3720"/>
                    </a:lnTo>
                    <a:lnTo>
                      <a:pt x="80" y="3727"/>
                    </a:lnTo>
                    <a:lnTo>
                      <a:pt x="72" y="3735"/>
                    </a:lnTo>
                    <a:lnTo>
                      <a:pt x="57" y="3745"/>
                    </a:lnTo>
                    <a:lnTo>
                      <a:pt x="31" y="3746"/>
                    </a:lnTo>
                    <a:lnTo>
                      <a:pt x="24" y="3753"/>
                    </a:lnTo>
                    <a:lnTo>
                      <a:pt x="15" y="3773"/>
                    </a:lnTo>
                    <a:lnTo>
                      <a:pt x="17" y="3775"/>
                    </a:lnTo>
                    <a:lnTo>
                      <a:pt x="23" y="3784"/>
                    </a:lnTo>
                    <a:lnTo>
                      <a:pt x="14" y="3790"/>
                    </a:lnTo>
                    <a:lnTo>
                      <a:pt x="10" y="3792"/>
                    </a:lnTo>
                    <a:lnTo>
                      <a:pt x="8" y="3795"/>
                    </a:lnTo>
                    <a:lnTo>
                      <a:pt x="7" y="3799"/>
                    </a:lnTo>
                    <a:lnTo>
                      <a:pt x="23" y="3805"/>
                    </a:lnTo>
                    <a:lnTo>
                      <a:pt x="29" y="3808"/>
                    </a:lnTo>
                    <a:lnTo>
                      <a:pt x="40" y="3812"/>
                    </a:lnTo>
                    <a:lnTo>
                      <a:pt x="54" y="3820"/>
                    </a:lnTo>
                    <a:lnTo>
                      <a:pt x="59" y="3825"/>
                    </a:lnTo>
                    <a:lnTo>
                      <a:pt x="63" y="3832"/>
                    </a:lnTo>
                    <a:lnTo>
                      <a:pt x="58" y="3844"/>
                    </a:lnTo>
                    <a:lnTo>
                      <a:pt x="46" y="3856"/>
                    </a:lnTo>
                    <a:lnTo>
                      <a:pt x="32" y="3889"/>
                    </a:lnTo>
                    <a:lnTo>
                      <a:pt x="32" y="3890"/>
                    </a:lnTo>
                    <a:lnTo>
                      <a:pt x="28" y="3901"/>
                    </a:lnTo>
                    <a:lnTo>
                      <a:pt x="21" y="3911"/>
                    </a:lnTo>
                    <a:lnTo>
                      <a:pt x="16" y="3923"/>
                    </a:lnTo>
                    <a:lnTo>
                      <a:pt x="14" y="3930"/>
                    </a:lnTo>
                    <a:lnTo>
                      <a:pt x="14" y="3936"/>
                    </a:lnTo>
                    <a:lnTo>
                      <a:pt x="16" y="3942"/>
                    </a:lnTo>
                    <a:lnTo>
                      <a:pt x="17" y="3944"/>
                    </a:lnTo>
                    <a:lnTo>
                      <a:pt x="16" y="3949"/>
                    </a:lnTo>
                    <a:lnTo>
                      <a:pt x="0" y="3962"/>
                    </a:lnTo>
                    <a:lnTo>
                      <a:pt x="2" y="3972"/>
                    </a:lnTo>
                    <a:lnTo>
                      <a:pt x="16" y="3965"/>
                    </a:lnTo>
                    <a:lnTo>
                      <a:pt x="29" y="3962"/>
                    </a:lnTo>
                    <a:lnTo>
                      <a:pt x="35" y="3959"/>
                    </a:lnTo>
                    <a:lnTo>
                      <a:pt x="45" y="3948"/>
                    </a:lnTo>
                    <a:lnTo>
                      <a:pt x="46" y="3939"/>
                    </a:lnTo>
                    <a:lnTo>
                      <a:pt x="50" y="3933"/>
                    </a:lnTo>
                    <a:lnTo>
                      <a:pt x="63" y="3929"/>
                    </a:lnTo>
                    <a:lnTo>
                      <a:pt x="65" y="3928"/>
                    </a:lnTo>
                    <a:lnTo>
                      <a:pt x="82" y="3934"/>
                    </a:lnTo>
                    <a:lnTo>
                      <a:pt x="102" y="3931"/>
                    </a:lnTo>
                    <a:lnTo>
                      <a:pt x="117" y="3934"/>
                    </a:lnTo>
                    <a:lnTo>
                      <a:pt x="138" y="3945"/>
                    </a:lnTo>
                    <a:lnTo>
                      <a:pt x="139" y="3945"/>
                    </a:lnTo>
                    <a:lnTo>
                      <a:pt x="152" y="3934"/>
                    </a:lnTo>
                    <a:lnTo>
                      <a:pt x="162" y="3918"/>
                    </a:lnTo>
                    <a:lnTo>
                      <a:pt x="166" y="3907"/>
                    </a:lnTo>
                    <a:lnTo>
                      <a:pt x="202" y="3910"/>
                    </a:lnTo>
                    <a:lnTo>
                      <a:pt x="206" y="3911"/>
                    </a:lnTo>
                    <a:lnTo>
                      <a:pt x="237" y="3904"/>
                    </a:lnTo>
                    <a:lnTo>
                      <a:pt x="250" y="3923"/>
                    </a:lnTo>
                    <a:lnTo>
                      <a:pt x="288" y="3924"/>
                    </a:lnTo>
                    <a:lnTo>
                      <a:pt x="298" y="3929"/>
                    </a:lnTo>
                    <a:lnTo>
                      <a:pt x="306" y="3928"/>
                    </a:lnTo>
                    <a:lnTo>
                      <a:pt x="313" y="3928"/>
                    </a:lnTo>
                    <a:lnTo>
                      <a:pt x="326" y="3917"/>
                    </a:lnTo>
                    <a:lnTo>
                      <a:pt x="335" y="3905"/>
                    </a:lnTo>
                    <a:lnTo>
                      <a:pt x="337" y="3905"/>
                    </a:lnTo>
                    <a:lnTo>
                      <a:pt x="342" y="3900"/>
                    </a:lnTo>
                    <a:lnTo>
                      <a:pt x="376" y="3883"/>
                    </a:lnTo>
                    <a:lnTo>
                      <a:pt x="383" y="3882"/>
                    </a:lnTo>
                    <a:lnTo>
                      <a:pt x="393" y="3871"/>
                    </a:lnTo>
                    <a:lnTo>
                      <a:pt x="406" y="3861"/>
                    </a:lnTo>
                    <a:lnTo>
                      <a:pt x="405" y="3859"/>
                    </a:lnTo>
                    <a:lnTo>
                      <a:pt x="399" y="3830"/>
                    </a:lnTo>
                    <a:lnTo>
                      <a:pt x="404" y="3822"/>
                    </a:lnTo>
                    <a:lnTo>
                      <a:pt x="421" y="3812"/>
                    </a:lnTo>
                    <a:lnTo>
                      <a:pt x="426" y="3808"/>
                    </a:lnTo>
                    <a:lnTo>
                      <a:pt x="429" y="3803"/>
                    </a:lnTo>
                    <a:lnTo>
                      <a:pt x="442" y="3791"/>
                    </a:lnTo>
                    <a:lnTo>
                      <a:pt x="452" y="3779"/>
                    </a:lnTo>
                    <a:lnTo>
                      <a:pt x="463" y="3772"/>
                    </a:lnTo>
                    <a:lnTo>
                      <a:pt x="470" y="3764"/>
                    </a:lnTo>
                    <a:lnTo>
                      <a:pt x="481" y="3756"/>
                    </a:lnTo>
                    <a:lnTo>
                      <a:pt x="485" y="3755"/>
                    </a:lnTo>
                    <a:lnTo>
                      <a:pt x="491" y="3759"/>
                    </a:lnTo>
                    <a:lnTo>
                      <a:pt x="499" y="3759"/>
                    </a:lnTo>
                    <a:lnTo>
                      <a:pt x="508" y="3757"/>
                    </a:lnTo>
                    <a:lnTo>
                      <a:pt x="516" y="3747"/>
                    </a:lnTo>
                    <a:lnTo>
                      <a:pt x="535" y="3736"/>
                    </a:lnTo>
                    <a:lnTo>
                      <a:pt x="544" y="3734"/>
                    </a:lnTo>
                    <a:lnTo>
                      <a:pt x="553" y="3730"/>
                    </a:lnTo>
                    <a:lnTo>
                      <a:pt x="558" y="3727"/>
                    </a:lnTo>
                    <a:lnTo>
                      <a:pt x="561" y="3723"/>
                    </a:lnTo>
                    <a:lnTo>
                      <a:pt x="580" y="3708"/>
                    </a:lnTo>
                    <a:lnTo>
                      <a:pt x="585" y="3704"/>
                    </a:lnTo>
                    <a:lnTo>
                      <a:pt x="588" y="3699"/>
                    </a:lnTo>
                    <a:lnTo>
                      <a:pt x="607" y="3661"/>
                    </a:lnTo>
                    <a:lnTo>
                      <a:pt x="611" y="3655"/>
                    </a:lnTo>
                    <a:lnTo>
                      <a:pt x="607" y="3647"/>
                    </a:lnTo>
                    <a:lnTo>
                      <a:pt x="607" y="3632"/>
                    </a:lnTo>
                    <a:lnTo>
                      <a:pt x="597" y="3628"/>
                    </a:lnTo>
                    <a:lnTo>
                      <a:pt x="593" y="3629"/>
                    </a:lnTo>
                    <a:lnTo>
                      <a:pt x="584" y="3626"/>
                    </a:lnTo>
                    <a:lnTo>
                      <a:pt x="580" y="3620"/>
                    </a:lnTo>
                    <a:lnTo>
                      <a:pt x="585" y="3607"/>
                    </a:lnTo>
                    <a:lnTo>
                      <a:pt x="580" y="3604"/>
                    </a:lnTo>
                    <a:lnTo>
                      <a:pt x="575" y="3609"/>
                    </a:lnTo>
                    <a:lnTo>
                      <a:pt x="566" y="3624"/>
                    </a:lnTo>
                    <a:lnTo>
                      <a:pt x="554" y="3638"/>
                    </a:lnTo>
                    <a:lnTo>
                      <a:pt x="533" y="3649"/>
                    </a:lnTo>
                    <a:lnTo>
                      <a:pt x="527" y="3642"/>
                    </a:lnTo>
                    <a:lnTo>
                      <a:pt x="522" y="3631"/>
                    </a:lnTo>
                    <a:lnTo>
                      <a:pt x="503" y="3613"/>
                    </a:lnTo>
                    <a:lnTo>
                      <a:pt x="500" y="3612"/>
                    </a:lnTo>
                    <a:lnTo>
                      <a:pt x="495" y="3603"/>
                    </a:lnTo>
                    <a:lnTo>
                      <a:pt x="489" y="3587"/>
                    </a:lnTo>
                    <a:lnTo>
                      <a:pt x="480" y="3581"/>
                    </a:lnTo>
                    <a:lnTo>
                      <a:pt x="479" y="3578"/>
                    </a:lnTo>
                    <a:lnTo>
                      <a:pt x="479" y="3576"/>
                    </a:lnTo>
                    <a:lnTo>
                      <a:pt x="482" y="3564"/>
                    </a:lnTo>
                    <a:lnTo>
                      <a:pt x="486" y="3557"/>
                    </a:lnTo>
                    <a:lnTo>
                      <a:pt x="490" y="3556"/>
                    </a:lnTo>
                    <a:lnTo>
                      <a:pt x="502" y="3549"/>
                    </a:lnTo>
                    <a:lnTo>
                      <a:pt x="504" y="3543"/>
                    </a:lnTo>
                    <a:lnTo>
                      <a:pt x="496" y="3523"/>
                    </a:lnTo>
                    <a:lnTo>
                      <a:pt x="483" y="3507"/>
                    </a:lnTo>
                    <a:lnTo>
                      <a:pt x="444" y="3490"/>
                    </a:lnTo>
                    <a:lnTo>
                      <a:pt x="497" y="3365"/>
                    </a:lnTo>
                    <a:lnTo>
                      <a:pt x="637" y="3250"/>
                    </a:lnTo>
                    <a:lnTo>
                      <a:pt x="793" y="3212"/>
                    </a:lnTo>
                    <a:lnTo>
                      <a:pt x="952" y="3103"/>
                    </a:lnTo>
                    <a:lnTo>
                      <a:pt x="1236" y="3095"/>
                    </a:lnTo>
                    <a:lnTo>
                      <a:pt x="1483" y="3152"/>
                    </a:lnTo>
                    <a:lnTo>
                      <a:pt x="1459" y="3236"/>
                    </a:lnTo>
                    <a:lnTo>
                      <a:pt x="1459" y="3237"/>
                    </a:lnTo>
                    <a:lnTo>
                      <a:pt x="1457" y="3239"/>
                    </a:lnTo>
                    <a:lnTo>
                      <a:pt x="1456" y="3242"/>
                    </a:lnTo>
                    <a:lnTo>
                      <a:pt x="1454" y="3255"/>
                    </a:lnTo>
                    <a:lnTo>
                      <a:pt x="1457" y="3263"/>
                    </a:lnTo>
                    <a:lnTo>
                      <a:pt x="1458" y="3282"/>
                    </a:lnTo>
                    <a:lnTo>
                      <a:pt x="1439" y="3306"/>
                    </a:lnTo>
                    <a:lnTo>
                      <a:pt x="1420" y="3309"/>
                    </a:lnTo>
                    <a:lnTo>
                      <a:pt x="1411" y="3315"/>
                    </a:lnTo>
                    <a:lnTo>
                      <a:pt x="1404" y="3323"/>
                    </a:lnTo>
                    <a:lnTo>
                      <a:pt x="1404" y="3338"/>
                    </a:lnTo>
                    <a:lnTo>
                      <a:pt x="1407" y="3351"/>
                    </a:lnTo>
                    <a:lnTo>
                      <a:pt x="1422" y="3371"/>
                    </a:lnTo>
                    <a:lnTo>
                      <a:pt x="1427" y="3380"/>
                    </a:lnTo>
                    <a:lnTo>
                      <a:pt x="1431" y="3393"/>
                    </a:lnTo>
                    <a:lnTo>
                      <a:pt x="1432" y="3394"/>
                    </a:lnTo>
                    <a:lnTo>
                      <a:pt x="1451" y="3393"/>
                    </a:lnTo>
                    <a:lnTo>
                      <a:pt x="1453" y="3399"/>
                    </a:lnTo>
                    <a:lnTo>
                      <a:pt x="1453" y="3408"/>
                    </a:lnTo>
                    <a:lnTo>
                      <a:pt x="1459" y="3423"/>
                    </a:lnTo>
                    <a:lnTo>
                      <a:pt x="1460" y="3424"/>
                    </a:lnTo>
                    <a:lnTo>
                      <a:pt x="1462" y="3425"/>
                    </a:lnTo>
                    <a:lnTo>
                      <a:pt x="1464" y="3424"/>
                    </a:lnTo>
                    <a:lnTo>
                      <a:pt x="1471" y="3422"/>
                    </a:lnTo>
                    <a:lnTo>
                      <a:pt x="1480" y="3427"/>
                    </a:lnTo>
                    <a:lnTo>
                      <a:pt x="1492" y="3436"/>
                    </a:lnTo>
                    <a:lnTo>
                      <a:pt x="1503" y="3442"/>
                    </a:lnTo>
                    <a:lnTo>
                      <a:pt x="1513" y="3457"/>
                    </a:lnTo>
                    <a:lnTo>
                      <a:pt x="1510" y="3465"/>
                    </a:lnTo>
                    <a:lnTo>
                      <a:pt x="1511" y="3469"/>
                    </a:lnTo>
                    <a:lnTo>
                      <a:pt x="1515" y="3473"/>
                    </a:lnTo>
                    <a:lnTo>
                      <a:pt x="1525" y="3478"/>
                    </a:lnTo>
                    <a:lnTo>
                      <a:pt x="1533" y="3484"/>
                    </a:lnTo>
                    <a:lnTo>
                      <a:pt x="1546" y="3496"/>
                    </a:lnTo>
                    <a:lnTo>
                      <a:pt x="1552" y="3495"/>
                    </a:lnTo>
                    <a:lnTo>
                      <a:pt x="1554" y="3491"/>
                    </a:lnTo>
                    <a:lnTo>
                      <a:pt x="1558" y="3489"/>
                    </a:lnTo>
                    <a:lnTo>
                      <a:pt x="1564" y="3491"/>
                    </a:lnTo>
                    <a:lnTo>
                      <a:pt x="1565" y="3493"/>
                    </a:lnTo>
                    <a:lnTo>
                      <a:pt x="1567" y="3495"/>
                    </a:lnTo>
                    <a:lnTo>
                      <a:pt x="1577" y="3511"/>
                    </a:lnTo>
                    <a:lnTo>
                      <a:pt x="1578" y="3517"/>
                    </a:lnTo>
                    <a:lnTo>
                      <a:pt x="1578" y="3521"/>
                    </a:lnTo>
                    <a:lnTo>
                      <a:pt x="1569" y="3536"/>
                    </a:lnTo>
                    <a:lnTo>
                      <a:pt x="1571" y="3556"/>
                    </a:lnTo>
                    <a:lnTo>
                      <a:pt x="1567" y="3564"/>
                    </a:lnTo>
                    <a:lnTo>
                      <a:pt x="1564" y="3585"/>
                    </a:lnTo>
                    <a:lnTo>
                      <a:pt x="1558" y="3592"/>
                    </a:lnTo>
                    <a:lnTo>
                      <a:pt x="1551" y="3597"/>
                    </a:lnTo>
                    <a:lnTo>
                      <a:pt x="1538" y="3603"/>
                    </a:lnTo>
                    <a:lnTo>
                      <a:pt x="1535" y="3611"/>
                    </a:lnTo>
                    <a:lnTo>
                      <a:pt x="1534" y="3621"/>
                    </a:lnTo>
                    <a:lnTo>
                      <a:pt x="1524" y="3638"/>
                    </a:lnTo>
                    <a:lnTo>
                      <a:pt x="1516" y="3639"/>
                    </a:lnTo>
                    <a:lnTo>
                      <a:pt x="1512" y="3642"/>
                    </a:lnTo>
                    <a:lnTo>
                      <a:pt x="1507" y="3644"/>
                    </a:lnTo>
                    <a:lnTo>
                      <a:pt x="1506" y="3648"/>
                    </a:lnTo>
                    <a:lnTo>
                      <a:pt x="1506" y="3650"/>
                    </a:lnTo>
                    <a:lnTo>
                      <a:pt x="1509" y="3666"/>
                    </a:lnTo>
                    <a:lnTo>
                      <a:pt x="1506" y="3672"/>
                    </a:lnTo>
                    <a:lnTo>
                      <a:pt x="1489" y="3693"/>
                    </a:lnTo>
                    <a:lnTo>
                      <a:pt x="1479" y="3719"/>
                    </a:lnTo>
                    <a:lnTo>
                      <a:pt x="1482" y="3726"/>
                    </a:lnTo>
                    <a:lnTo>
                      <a:pt x="1497" y="3772"/>
                    </a:lnTo>
                    <a:lnTo>
                      <a:pt x="1497" y="3774"/>
                    </a:lnTo>
                    <a:lnTo>
                      <a:pt x="1489" y="3783"/>
                    </a:lnTo>
                    <a:lnTo>
                      <a:pt x="1488" y="3793"/>
                    </a:lnTo>
                    <a:lnTo>
                      <a:pt x="1487" y="3796"/>
                    </a:lnTo>
                    <a:lnTo>
                      <a:pt x="1470" y="3815"/>
                    </a:lnTo>
                    <a:lnTo>
                      <a:pt x="1462" y="3843"/>
                    </a:lnTo>
                    <a:lnTo>
                      <a:pt x="1471" y="3860"/>
                    </a:lnTo>
                    <a:lnTo>
                      <a:pt x="1475" y="3879"/>
                    </a:lnTo>
                    <a:lnTo>
                      <a:pt x="1478" y="3888"/>
                    </a:lnTo>
                    <a:lnTo>
                      <a:pt x="1483" y="3891"/>
                    </a:lnTo>
                    <a:lnTo>
                      <a:pt x="1488" y="3889"/>
                    </a:lnTo>
                    <a:lnTo>
                      <a:pt x="1493" y="3888"/>
                    </a:lnTo>
                    <a:lnTo>
                      <a:pt x="1495" y="3888"/>
                    </a:lnTo>
                    <a:lnTo>
                      <a:pt x="1505" y="3901"/>
                    </a:lnTo>
                    <a:lnTo>
                      <a:pt x="1551" y="3894"/>
                    </a:lnTo>
                    <a:lnTo>
                      <a:pt x="1556" y="3896"/>
                    </a:lnTo>
                    <a:lnTo>
                      <a:pt x="1559" y="3903"/>
                    </a:lnTo>
                    <a:lnTo>
                      <a:pt x="1573" y="3908"/>
                    </a:lnTo>
                    <a:lnTo>
                      <a:pt x="1582" y="3910"/>
                    </a:lnTo>
                    <a:lnTo>
                      <a:pt x="1589" y="3910"/>
                    </a:lnTo>
                    <a:lnTo>
                      <a:pt x="1623" y="3914"/>
                    </a:lnTo>
                    <a:lnTo>
                      <a:pt x="1642" y="3908"/>
                    </a:lnTo>
                    <a:lnTo>
                      <a:pt x="1649" y="3912"/>
                    </a:lnTo>
                    <a:lnTo>
                      <a:pt x="1654" y="3918"/>
                    </a:lnTo>
                    <a:lnTo>
                      <a:pt x="1654" y="3927"/>
                    </a:lnTo>
                    <a:lnTo>
                      <a:pt x="1649" y="3936"/>
                    </a:lnTo>
                    <a:lnTo>
                      <a:pt x="1649" y="3939"/>
                    </a:lnTo>
                    <a:lnTo>
                      <a:pt x="1651" y="3953"/>
                    </a:lnTo>
                    <a:lnTo>
                      <a:pt x="1637" y="3980"/>
                    </a:lnTo>
                    <a:lnTo>
                      <a:pt x="1637" y="3988"/>
                    </a:lnTo>
                    <a:lnTo>
                      <a:pt x="1640" y="3997"/>
                    </a:lnTo>
                    <a:lnTo>
                      <a:pt x="1649" y="4010"/>
                    </a:lnTo>
                    <a:lnTo>
                      <a:pt x="1648" y="4019"/>
                    </a:lnTo>
                    <a:lnTo>
                      <a:pt x="1649" y="4024"/>
                    </a:lnTo>
                    <a:lnTo>
                      <a:pt x="1649" y="4037"/>
                    </a:lnTo>
                    <a:lnTo>
                      <a:pt x="1631" y="4051"/>
                    </a:lnTo>
                    <a:lnTo>
                      <a:pt x="1620" y="4086"/>
                    </a:lnTo>
                    <a:lnTo>
                      <a:pt x="1620" y="4095"/>
                    </a:lnTo>
                    <a:lnTo>
                      <a:pt x="1626" y="4106"/>
                    </a:lnTo>
                    <a:lnTo>
                      <a:pt x="1639" y="4113"/>
                    </a:lnTo>
                    <a:lnTo>
                      <a:pt x="1649" y="4115"/>
                    </a:lnTo>
                    <a:lnTo>
                      <a:pt x="1654" y="4110"/>
                    </a:lnTo>
                    <a:lnTo>
                      <a:pt x="1658" y="4103"/>
                    </a:lnTo>
                    <a:lnTo>
                      <a:pt x="1684" y="4096"/>
                    </a:lnTo>
                    <a:lnTo>
                      <a:pt x="1686" y="4092"/>
                    </a:lnTo>
                    <a:lnTo>
                      <a:pt x="1689" y="4084"/>
                    </a:lnTo>
                    <a:lnTo>
                      <a:pt x="1699" y="4073"/>
                    </a:lnTo>
                    <a:lnTo>
                      <a:pt x="1707" y="4059"/>
                    </a:lnTo>
                    <a:lnTo>
                      <a:pt x="1724" y="4053"/>
                    </a:lnTo>
                    <a:lnTo>
                      <a:pt x="1731" y="4057"/>
                    </a:lnTo>
                    <a:lnTo>
                      <a:pt x="1732" y="4059"/>
                    </a:lnTo>
                    <a:lnTo>
                      <a:pt x="1733" y="4062"/>
                    </a:lnTo>
                    <a:lnTo>
                      <a:pt x="1731" y="4066"/>
                    </a:lnTo>
                    <a:lnTo>
                      <a:pt x="1728" y="4074"/>
                    </a:lnTo>
                    <a:lnTo>
                      <a:pt x="1729" y="4080"/>
                    </a:lnTo>
                    <a:lnTo>
                      <a:pt x="1730" y="4082"/>
                    </a:lnTo>
                    <a:lnTo>
                      <a:pt x="1743" y="4092"/>
                    </a:lnTo>
                    <a:lnTo>
                      <a:pt x="1756" y="4089"/>
                    </a:lnTo>
                    <a:lnTo>
                      <a:pt x="1756" y="4091"/>
                    </a:lnTo>
                    <a:lnTo>
                      <a:pt x="1765" y="4114"/>
                    </a:lnTo>
                    <a:lnTo>
                      <a:pt x="1782" y="4141"/>
                    </a:lnTo>
                    <a:lnTo>
                      <a:pt x="1796" y="4153"/>
                    </a:lnTo>
                    <a:lnTo>
                      <a:pt x="1807" y="4160"/>
                    </a:lnTo>
                    <a:lnTo>
                      <a:pt x="1814" y="4169"/>
                    </a:lnTo>
                    <a:lnTo>
                      <a:pt x="1822" y="4191"/>
                    </a:lnTo>
                    <a:lnTo>
                      <a:pt x="1832" y="4208"/>
                    </a:lnTo>
                    <a:lnTo>
                      <a:pt x="1844" y="4215"/>
                    </a:lnTo>
                    <a:lnTo>
                      <a:pt x="1850" y="4217"/>
                    </a:lnTo>
                    <a:lnTo>
                      <a:pt x="1852" y="4217"/>
                    </a:lnTo>
                    <a:lnTo>
                      <a:pt x="1859" y="4211"/>
                    </a:lnTo>
                    <a:lnTo>
                      <a:pt x="1869" y="4221"/>
                    </a:lnTo>
                    <a:lnTo>
                      <a:pt x="1872" y="4232"/>
                    </a:lnTo>
                    <a:lnTo>
                      <a:pt x="1879" y="4248"/>
                    </a:lnTo>
                    <a:lnTo>
                      <a:pt x="1884" y="4253"/>
                    </a:lnTo>
                    <a:lnTo>
                      <a:pt x="1885" y="4253"/>
                    </a:lnTo>
                    <a:lnTo>
                      <a:pt x="1885" y="4254"/>
                    </a:lnTo>
                    <a:lnTo>
                      <a:pt x="1886" y="4254"/>
                    </a:lnTo>
                    <a:lnTo>
                      <a:pt x="1887" y="4255"/>
                    </a:lnTo>
                    <a:lnTo>
                      <a:pt x="1891" y="4262"/>
                    </a:lnTo>
                    <a:lnTo>
                      <a:pt x="1893" y="4264"/>
                    </a:lnTo>
                    <a:lnTo>
                      <a:pt x="1894" y="4266"/>
                    </a:lnTo>
                    <a:lnTo>
                      <a:pt x="1894" y="4268"/>
                    </a:lnTo>
                    <a:lnTo>
                      <a:pt x="1890" y="4274"/>
                    </a:lnTo>
                    <a:lnTo>
                      <a:pt x="1882" y="4276"/>
                    </a:lnTo>
                    <a:lnTo>
                      <a:pt x="1880" y="4277"/>
                    </a:lnTo>
                    <a:lnTo>
                      <a:pt x="1872" y="4282"/>
                    </a:lnTo>
                    <a:lnTo>
                      <a:pt x="1872" y="4284"/>
                    </a:lnTo>
                    <a:lnTo>
                      <a:pt x="1870" y="4292"/>
                    </a:lnTo>
                    <a:lnTo>
                      <a:pt x="1886" y="4313"/>
                    </a:lnTo>
                    <a:lnTo>
                      <a:pt x="1888" y="4315"/>
                    </a:lnTo>
                    <a:lnTo>
                      <a:pt x="1895" y="4319"/>
                    </a:lnTo>
                    <a:lnTo>
                      <a:pt x="1917" y="4323"/>
                    </a:lnTo>
                    <a:lnTo>
                      <a:pt x="1919" y="4324"/>
                    </a:lnTo>
                    <a:lnTo>
                      <a:pt x="1921" y="4326"/>
                    </a:lnTo>
                    <a:lnTo>
                      <a:pt x="1922" y="4328"/>
                    </a:lnTo>
                    <a:lnTo>
                      <a:pt x="1925" y="4347"/>
                    </a:lnTo>
                    <a:lnTo>
                      <a:pt x="1925" y="4351"/>
                    </a:lnTo>
                    <a:lnTo>
                      <a:pt x="1922" y="4358"/>
                    </a:lnTo>
                    <a:lnTo>
                      <a:pt x="1921" y="4368"/>
                    </a:lnTo>
                    <a:lnTo>
                      <a:pt x="1926" y="4380"/>
                    </a:lnTo>
                    <a:lnTo>
                      <a:pt x="1933" y="4386"/>
                    </a:lnTo>
                    <a:lnTo>
                      <a:pt x="1938" y="4401"/>
                    </a:lnTo>
                    <a:lnTo>
                      <a:pt x="1938" y="4405"/>
                    </a:lnTo>
                    <a:lnTo>
                      <a:pt x="1939" y="4407"/>
                    </a:lnTo>
                    <a:lnTo>
                      <a:pt x="1954" y="4423"/>
                    </a:lnTo>
                    <a:lnTo>
                      <a:pt x="1960" y="4426"/>
                    </a:lnTo>
                    <a:lnTo>
                      <a:pt x="1968" y="4428"/>
                    </a:lnTo>
                    <a:lnTo>
                      <a:pt x="1974" y="4435"/>
                    </a:lnTo>
                    <a:lnTo>
                      <a:pt x="1975" y="4438"/>
                    </a:lnTo>
                    <a:lnTo>
                      <a:pt x="1976" y="4462"/>
                    </a:lnTo>
                    <a:lnTo>
                      <a:pt x="1992" y="4471"/>
                    </a:lnTo>
                    <a:lnTo>
                      <a:pt x="2006" y="4498"/>
                    </a:lnTo>
                    <a:lnTo>
                      <a:pt x="2023" y="4509"/>
                    </a:lnTo>
                    <a:lnTo>
                      <a:pt x="2035" y="4521"/>
                    </a:lnTo>
                    <a:lnTo>
                      <a:pt x="2034" y="4529"/>
                    </a:lnTo>
                    <a:lnTo>
                      <a:pt x="2035" y="4537"/>
                    </a:lnTo>
                    <a:lnTo>
                      <a:pt x="2040" y="4554"/>
                    </a:lnTo>
                    <a:lnTo>
                      <a:pt x="2047" y="4561"/>
                    </a:lnTo>
                    <a:lnTo>
                      <a:pt x="2058" y="4562"/>
                    </a:lnTo>
                    <a:lnTo>
                      <a:pt x="2077" y="4560"/>
                    </a:lnTo>
                    <a:lnTo>
                      <a:pt x="2085" y="4550"/>
                    </a:lnTo>
                    <a:lnTo>
                      <a:pt x="2088" y="4547"/>
                    </a:lnTo>
                    <a:lnTo>
                      <a:pt x="2090" y="4547"/>
                    </a:lnTo>
                    <a:lnTo>
                      <a:pt x="2095" y="4544"/>
                    </a:lnTo>
                    <a:lnTo>
                      <a:pt x="2103" y="4535"/>
                    </a:lnTo>
                    <a:lnTo>
                      <a:pt x="2103" y="4533"/>
                    </a:lnTo>
                    <a:lnTo>
                      <a:pt x="2112" y="4521"/>
                    </a:lnTo>
                    <a:lnTo>
                      <a:pt x="2136" y="4507"/>
                    </a:lnTo>
                    <a:lnTo>
                      <a:pt x="2149" y="4508"/>
                    </a:lnTo>
                    <a:lnTo>
                      <a:pt x="2156" y="4512"/>
                    </a:lnTo>
                    <a:lnTo>
                      <a:pt x="2157" y="4515"/>
                    </a:lnTo>
                    <a:lnTo>
                      <a:pt x="2156" y="4520"/>
                    </a:lnTo>
                    <a:lnTo>
                      <a:pt x="2151" y="4524"/>
                    </a:lnTo>
                    <a:lnTo>
                      <a:pt x="2156" y="4529"/>
                    </a:lnTo>
                    <a:lnTo>
                      <a:pt x="2164" y="4535"/>
                    </a:lnTo>
                    <a:lnTo>
                      <a:pt x="2170" y="4541"/>
                    </a:lnTo>
                    <a:lnTo>
                      <a:pt x="2174" y="4543"/>
                    </a:lnTo>
                    <a:lnTo>
                      <a:pt x="2177" y="4546"/>
                    </a:lnTo>
                    <a:lnTo>
                      <a:pt x="2196" y="4553"/>
                    </a:lnTo>
                    <a:lnTo>
                      <a:pt x="2204" y="4555"/>
                    </a:lnTo>
                    <a:lnTo>
                      <a:pt x="2214" y="4551"/>
                    </a:lnTo>
                    <a:lnTo>
                      <a:pt x="2223" y="4543"/>
                    </a:lnTo>
                    <a:lnTo>
                      <a:pt x="2216" y="4530"/>
                    </a:lnTo>
                    <a:lnTo>
                      <a:pt x="2218" y="4517"/>
                    </a:lnTo>
                    <a:lnTo>
                      <a:pt x="2222" y="4512"/>
                    </a:lnTo>
                    <a:lnTo>
                      <a:pt x="2228" y="4504"/>
                    </a:lnTo>
                    <a:lnTo>
                      <a:pt x="2246" y="4489"/>
                    </a:lnTo>
                    <a:lnTo>
                      <a:pt x="2246" y="4476"/>
                    </a:lnTo>
                    <a:lnTo>
                      <a:pt x="2260" y="4473"/>
                    </a:lnTo>
                    <a:lnTo>
                      <a:pt x="2280" y="4472"/>
                    </a:lnTo>
                    <a:lnTo>
                      <a:pt x="2296" y="4468"/>
                    </a:lnTo>
                    <a:lnTo>
                      <a:pt x="2304" y="4469"/>
                    </a:lnTo>
                    <a:lnTo>
                      <a:pt x="2311" y="4474"/>
                    </a:lnTo>
                    <a:lnTo>
                      <a:pt x="2313" y="4476"/>
                    </a:lnTo>
                    <a:lnTo>
                      <a:pt x="2322" y="4472"/>
                    </a:lnTo>
                    <a:lnTo>
                      <a:pt x="2332" y="4455"/>
                    </a:lnTo>
                    <a:lnTo>
                      <a:pt x="2349" y="4441"/>
                    </a:lnTo>
                    <a:lnTo>
                      <a:pt x="2351" y="4440"/>
                    </a:lnTo>
                    <a:lnTo>
                      <a:pt x="2363" y="4408"/>
                    </a:lnTo>
                    <a:lnTo>
                      <a:pt x="2372" y="4390"/>
                    </a:lnTo>
                    <a:lnTo>
                      <a:pt x="2379" y="4386"/>
                    </a:lnTo>
                    <a:lnTo>
                      <a:pt x="2384" y="4387"/>
                    </a:lnTo>
                    <a:lnTo>
                      <a:pt x="2384" y="4388"/>
                    </a:lnTo>
                    <a:lnTo>
                      <a:pt x="2393" y="4396"/>
                    </a:lnTo>
                    <a:lnTo>
                      <a:pt x="2418" y="4396"/>
                    </a:lnTo>
                    <a:lnTo>
                      <a:pt x="2422" y="4408"/>
                    </a:lnTo>
                    <a:lnTo>
                      <a:pt x="2432" y="4412"/>
                    </a:lnTo>
                    <a:lnTo>
                      <a:pt x="2444" y="4410"/>
                    </a:lnTo>
                    <a:lnTo>
                      <a:pt x="2464" y="4400"/>
                    </a:lnTo>
                    <a:lnTo>
                      <a:pt x="2473" y="4401"/>
                    </a:lnTo>
                    <a:lnTo>
                      <a:pt x="2490" y="4409"/>
                    </a:lnTo>
                    <a:lnTo>
                      <a:pt x="2491" y="4416"/>
                    </a:lnTo>
                    <a:lnTo>
                      <a:pt x="2498" y="4423"/>
                    </a:lnTo>
                    <a:lnTo>
                      <a:pt x="2500" y="4426"/>
                    </a:lnTo>
                    <a:lnTo>
                      <a:pt x="2504" y="4425"/>
                    </a:lnTo>
                    <a:lnTo>
                      <a:pt x="2505" y="4425"/>
                    </a:lnTo>
                    <a:lnTo>
                      <a:pt x="2512" y="4426"/>
                    </a:lnTo>
                    <a:lnTo>
                      <a:pt x="2526" y="4431"/>
                    </a:lnTo>
                    <a:lnTo>
                      <a:pt x="2538" y="4440"/>
                    </a:lnTo>
                    <a:lnTo>
                      <a:pt x="2544" y="4439"/>
                    </a:lnTo>
                    <a:lnTo>
                      <a:pt x="2553" y="4432"/>
                    </a:lnTo>
                    <a:lnTo>
                      <a:pt x="2560" y="4422"/>
                    </a:lnTo>
                    <a:lnTo>
                      <a:pt x="2562" y="4418"/>
                    </a:lnTo>
                    <a:lnTo>
                      <a:pt x="2577" y="4407"/>
                    </a:lnTo>
                    <a:lnTo>
                      <a:pt x="2580" y="4408"/>
                    </a:lnTo>
                    <a:lnTo>
                      <a:pt x="2586" y="4407"/>
                    </a:lnTo>
                    <a:lnTo>
                      <a:pt x="2589" y="4406"/>
                    </a:lnTo>
                    <a:lnTo>
                      <a:pt x="2614" y="4389"/>
                    </a:lnTo>
                    <a:lnTo>
                      <a:pt x="2622" y="4381"/>
                    </a:lnTo>
                    <a:lnTo>
                      <a:pt x="2626" y="4376"/>
                    </a:lnTo>
                    <a:lnTo>
                      <a:pt x="2633" y="4360"/>
                    </a:lnTo>
                    <a:lnTo>
                      <a:pt x="2649" y="4345"/>
                    </a:lnTo>
                    <a:lnTo>
                      <a:pt x="2665" y="4337"/>
                    </a:lnTo>
                    <a:lnTo>
                      <a:pt x="2680" y="4337"/>
                    </a:lnTo>
                    <a:lnTo>
                      <a:pt x="2686" y="4338"/>
                    </a:lnTo>
                    <a:lnTo>
                      <a:pt x="2690" y="4337"/>
                    </a:lnTo>
                    <a:lnTo>
                      <a:pt x="2696" y="4333"/>
                    </a:lnTo>
                    <a:lnTo>
                      <a:pt x="2696" y="4330"/>
                    </a:lnTo>
                    <a:lnTo>
                      <a:pt x="2694" y="4320"/>
                    </a:lnTo>
                    <a:lnTo>
                      <a:pt x="2688" y="4304"/>
                    </a:lnTo>
                    <a:lnTo>
                      <a:pt x="2693" y="4299"/>
                    </a:lnTo>
                    <a:lnTo>
                      <a:pt x="2696" y="4297"/>
                    </a:lnTo>
                    <a:lnTo>
                      <a:pt x="2704" y="4289"/>
                    </a:lnTo>
                    <a:lnTo>
                      <a:pt x="2709" y="4286"/>
                    </a:lnTo>
                    <a:lnTo>
                      <a:pt x="2710" y="4285"/>
                    </a:lnTo>
                    <a:lnTo>
                      <a:pt x="2723" y="4282"/>
                    </a:lnTo>
                    <a:lnTo>
                      <a:pt x="2736" y="4270"/>
                    </a:lnTo>
                    <a:lnTo>
                      <a:pt x="2738" y="4270"/>
                    </a:lnTo>
                    <a:lnTo>
                      <a:pt x="2744" y="4269"/>
                    </a:lnTo>
                    <a:lnTo>
                      <a:pt x="2745" y="4269"/>
                    </a:lnTo>
                    <a:lnTo>
                      <a:pt x="2762" y="4267"/>
                    </a:lnTo>
                    <a:lnTo>
                      <a:pt x="2771" y="4267"/>
                    </a:lnTo>
                    <a:lnTo>
                      <a:pt x="2785" y="4275"/>
                    </a:lnTo>
                    <a:lnTo>
                      <a:pt x="2786" y="4276"/>
                    </a:lnTo>
                    <a:lnTo>
                      <a:pt x="2798" y="4277"/>
                    </a:lnTo>
                    <a:lnTo>
                      <a:pt x="2803" y="4278"/>
                    </a:lnTo>
                    <a:lnTo>
                      <a:pt x="2804" y="4278"/>
                    </a:lnTo>
                    <a:lnTo>
                      <a:pt x="2812" y="4272"/>
                    </a:lnTo>
                    <a:lnTo>
                      <a:pt x="2816" y="4266"/>
                    </a:lnTo>
                    <a:lnTo>
                      <a:pt x="2818" y="4257"/>
                    </a:lnTo>
                    <a:lnTo>
                      <a:pt x="2813" y="4248"/>
                    </a:lnTo>
                    <a:lnTo>
                      <a:pt x="2808" y="4228"/>
                    </a:lnTo>
                    <a:lnTo>
                      <a:pt x="2809" y="4222"/>
                    </a:lnTo>
                    <a:lnTo>
                      <a:pt x="2812" y="4214"/>
                    </a:lnTo>
                    <a:lnTo>
                      <a:pt x="2813" y="4204"/>
                    </a:lnTo>
                    <a:lnTo>
                      <a:pt x="2818" y="4198"/>
                    </a:lnTo>
                    <a:lnTo>
                      <a:pt x="2820" y="4196"/>
                    </a:lnTo>
                    <a:lnTo>
                      <a:pt x="2839" y="4196"/>
                    </a:lnTo>
                    <a:lnTo>
                      <a:pt x="2844" y="4195"/>
                    </a:lnTo>
                    <a:lnTo>
                      <a:pt x="2848" y="4195"/>
                    </a:lnTo>
                    <a:lnTo>
                      <a:pt x="2855" y="4192"/>
                    </a:lnTo>
                    <a:lnTo>
                      <a:pt x="2863" y="4191"/>
                    </a:lnTo>
                    <a:lnTo>
                      <a:pt x="2870" y="4195"/>
                    </a:lnTo>
                    <a:lnTo>
                      <a:pt x="2876" y="4210"/>
                    </a:lnTo>
                    <a:lnTo>
                      <a:pt x="2876" y="4215"/>
                    </a:lnTo>
                    <a:lnTo>
                      <a:pt x="2877" y="4221"/>
                    </a:lnTo>
                    <a:lnTo>
                      <a:pt x="2878" y="4224"/>
                    </a:lnTo>
                    <a:lnTo>
                      <a:pt x="2881" y="4230"/>
                    </a:lnTo>
                    <a:lnTo>
                      <a:pt x="2887" y="4233"/>
                    </a:lnTo>
                    <a:lnTo>
                      <a:pt x="2891" y="4234"/>
                    </a:lnTo>
                    <a:lnTo>
                      <a:pt x="2910" y="4233"/>
                    </a:lnTo>
                    <a:lnTo>
                      <a:pt x="2929" y="4235"/>
                    </a:lnTo>
                    <a:lnTo>
                      <a:pt x="2933" y="4231"/>
                    </a:lnTo>
                    <a:lnTo>
                      <a:pt x="2937" y="4229"/>
                    </a:lnTo>
                    <a:lnTo>
                      <a:pt x="2944" y="4226"/>
                    </a:lnTo>
                    <a:lnTo>
                      <a:pt x="2946" y="4225"/>
                    </a:lnTo>
                    <a:lnTo>
                      <a:pt x="2951" y="4228"/>
                    </a:lnTo>
                    <a:lnTo>
                      <a:pt x="2968" y="4230"/>
                    </a:lnTo>
                    <a:lnTo>
                      <a:pt x="2981" y="4230"/>
                    </a:lnTo>
                    <a:lnTo>
                      <a:pt x="2990" y="4224"/>
                    </a:lnTo>
                    <a:lnTo>
                      <a:pt x="3007" y="4212"/>
                    </a:lnTo>
                    <a:lnTo>
                      <a:pt x="3011" y="4210"/>
                    </a:lnTo>
                    <a:lnTo>
                      <a:pt x="3023" y="4212"/>
                    </a:lnTo>
                    <a:lnTo>
                      <a:pt x="3030" y="4216"/>
                    </a:lnTo>
                    <a:lnTo>
                      <a:pt x="3034" y="4226"/>
                    </a:lnTo>
                    <a:lnTo>
                      <a:pt x="3047" y="4239"/>
                    </a:lnTo>
                    <a:lnTo>
                      <a:pt x="3050" y="4253"/>
                    </a:lnTo>
                    <a:lnTo>
                      <a:pt x="3052" y="4257"/>
                    </a:lnTo>
                    <a:lnTo>
                      <a:pt x="3056" y="4258"/>
                    </a:lnTo>
                    <a:lnTo>
                      <a:pt x="3067" y="4262"/>
                    </a:lnTo>
                    <a:lnTo>
                      <a:pt x="3096" y="4269"/>
                    </a:lnTo>
                    <a:lnTo>
                      <a:pt x="3107" y="4284"/>
                    </a:lnTo>
                    <a:lnTo>
                      <a:pt x="3107" y="4294"/>
                    </a:lnTo>
                    <a:lnTo>
                      <a:pt x="3105" y="4304"/>
                    </a:lnTo>
                    <a:lnTo>
                      <a:pt x="3108" y="4314"/>
                    </a:lnTo>
                    <a:lnTo>
                      <a:pt x="3116" y="4322"/>
                    </a:lnTo>
                    <a:lnTo>
                      <a:pt x="3126" y="4336"/>
                    </a:lnTo>
                    <a:lnTo>
                      <a:pt x="3132" y="4338"/>
                    </a:lnTo>
                    <a:lnTo>
                      <a:pt x="3141" y="4337"/>
                    </a:lnTo>
                    <a:lnTo>
                      <a:pt x="3155" y="4334"/>
                    </a:lnTo>
                    <a:lnTo>
                      <a:pt x="3164" y="4318"/>
                    </a:lnTo>
                    <a:lnTo>
                      <a:pt x="3169" y="4313"/>
                    </a:lnTo>
                    <a:lnTo>
                      <a:pt x="3173" y="4307"/>
                    </a:lnTo>
                    <a:lnTo>
                      <a:pt x="3176" y="4298"/>
                    </a:lnTo>
                    <a:lnTo>
                      <a:pt x="3176" y="4296"/>
                    </a:lnTo>
                    <a:lnTo>
                      <a:pt x="3180" y="4293"/>
                    </a:lnTo>
                    <a:lnTo>
                      <a:pt x="3186" y="4293"/>
                    </a:lnTo>
                    <a:lnTo>
                      <a:pt x="3214" y="4299"/>
                    </a:lnTo>
                    <a:lnTo>
                      <a:pt x="3219" y="4307"/>
                    </a:lnTo>
                    <a:lnTo>
                      <a:pt x="3227" y="4313"/>
                    </a:lnTo>
                    <a:lnTo>
                      <a:pt x="3245" y="4321"/>
                    </a:lnTo>
                    <a:lnTo>
                      <a:pt x="3257" y="4332"/>
                    </a:lnTo>
                    <a:lnTo>
                      <a:pt x="3258" y="4337"/>
                    </a:lnTo>
                    <a:lnTo>
                      <a:pt x="3260" y="4339"/>
                    </a:lnTo>
                    <a:lnTo>
                      <a:pt x="3270" y="4346"/>
                    </a:lnTo>
                    <a:lnTo>
                      <a:pt x="3273" y="4345"/>
                    </a:lnTo>
                    <a:lnTo>
                      <a:pt x="3280" y="4340"/>
                    </a:lnTo>
                    <a:lnTo>
                      <a:pt x="3291" y="4329"/>
                    </a:lnTo>
                    <a:lnTo>
                      <a:pt x="3305" y="4319"/>
                    </a:lnTo>
                    <a:lnTo>
                      <a:pt x="3326" y="4324"/>
                    </a:lnTo>
                    <a:lnTo>
                      <a:pt x="3328" y="4324"/>
                    </a:lnTo>
                    <a:lnTo>
                      <a:pt x="3340" y="4330"/>
                    </a:lnTo>
                    <a:lnTo>
                      <a:pt x="3354" y="4332"/>
                    </a:lnTo>
                    <a:lnTo>
                      <a:pt x="3359" y="4332"/>
                    </a:lnTo>
                    <a:lnTo>
                      <a:pt x="3372" y="4330"/>
                    </a:lnTo>
                    <a:lnTo>
                      <a:pt x="3384" y="4337"/>
                    </a:lnTo>
                    <a:lnTo>
                      <a:pt x="3385" y="4337"/>
                    </a:lnTo>
                    <a:lnTo>
                      <a:pt x="3398" y="4332"/>
                    </a:lnTo>
                    <a:lnTo>
                      <a:pt x="3400" y="4329"/>
                    </a:lnTo>
                    <a:lnTo>
                      <a:pt x="3405" y="4313"/>
                    </a:lnTo>
                    <a:lnTo>
                      <a:pt x="3397" y="4301"/>
                    </a:lnTo>
                    <a:lnTo>
                      <a:pt x="3396" y="4299"/>
                    </a:lnTo>
                    <a:lnTo>
                      <a:pt x="3389" y="4290"/>
                    </a:lnTo>
                    <a:lnTo>
                      <a:pt x="3389" y="4286"/>
                    </a:lnTo>
                    <a:lnTo>
                      <a:pt x="3391" y="4268"/>
                    </a:lnTo>
                    <a:lnTo>
                      <a:pt x="3402" y="4258"/>
                    </a:lnTo>
                    <a:lnTo>
                      <a:pt x="3403" y="4254"/>
                    </a:lnTo>
                    <a:lnTo>
                      <a:pt x="3403" y="4246"/>
                    </a:lnTo>
                    <a:lnTo>
                      <a:pt x="3401" y="4241"/>
                    </a:lnTo>
                    <a:lnTo>
                      <a:pt x="3401" y="4229"/>
                    </a:lnTo>
                    <a:lnTo>
                      <a:pt x="3408" y="4218"/>
                    </a:lnTo>
                    <a:lnTo>
                      <a:pt x="3404" y="4205"/>
                    </a:lnTo>
                    <a:lnTo>
                      <a:pt x="3404" y="4197"/>
                    </a:lnTo>
                    <a:lnTo>
                      <a:pt x="3410" y="4190"/>
                    </a:lnTo>
                    <a:lnTo>
                      <a:pt x="3422" y="4183"/>
                    </a:lnTo>
                    <a:lnTo>
                      <a:pt x="3438" y="4159"/>
                    </a:lnTo>
                    <a:lnTo>
                      <a:pt x="3441" y="4153"/>
                    </a:lnTo>
                    <a:lnTo>
                      <a:pt x="3450" y="4132"/>
                    </a:lnTo>
                    <a:lnTo>
                      <a:pt x="3468" y="4134"/>
                    </a:lnTo>
                    <a:lnTo>
                      <a:pt x="3489" y="4132"/>
                    </a:lnTo>
                    <a:lnTo>
                      <a:pt x="3507" y="4128"/>
                    </a:lnTo>
                    <a:lnTo>
                      <a:pt x="3521" y="4127"/>
                    </a:lnTo>
                    <a:lnTo>
                      <a:pt x="3524" y="4128"/>
                    </a:lnTo>
                    <a:lnTo>
                      <a:pt x="3535" y="4129"/>
                    </a:lnTo>
                    <a:lnTo>
                      <a:pt x="3547" y="4126"/>
                    </a:lnTo>
                    <a:lnTo>
                      <a:pt x="3563" y="4120"/>
                    </a:lnTo>
                    <a:lnTo>
                      <a:pt x="3569" y="4119"/>
                    </a:lnTo>
                    <a:lnTo>
                      <a:pt x="3576" y="4121"/>
                    </a:lnTo>
                    <a:lnTo>
                      <a:pt x="3580" y="4124"/>
                    </a:lnTo>
                    <a:lnTo>
                      <a:pt x="3586" y="4126"/>
                    </a:lnTo>
                    <a:lnTo>
                      <a:pt x="3591" y="4126"/>
                    </a:lnTo>
                    <a:lnTo>
                      <a:pt x="3599" y="4116"/>
                    </a:lnTo>
                    <a:lnTo>
                      <a:pt x="3600" y="4115"/>
                    </a:lnTo>
                    <a:lnTo>
                      <a:pt x="3601" y="4106"/>
                    </a:lnTo>
                    <a:lnTo>
                      <a:pt x="3608" y="4093"/>
                    </a:lnTo>
                    <a:lnTo>
                      <a:pt x="3613" y="4088"/>
                    </a:lnTo>
                    <a:lnTo>
                      <a:pt x="3619" y="4085"/>
                    </a:lnTo>
                    <a:lnTo>
                      <a:pt x="3630" y="4084"/>
                    </a:lnTo>
                    <a:lnTo>
                      <a:pt x="3632" y="4079"/>
                    </a:lnTo>
                    <a:lnTo>
                      <a:pt x="3631" y="4074"/>
                    </a:lnTo>
                    <a:lnTo>
                      <a:pt x="3629" y="4068"/>
                    </a:lnTo>
                    <a:lnTo>
                      <a:pt x="3637" y="4051"/>
                    </a:lnTo>
                    <a:lnTo>
                      <a:pt x="3631" y="4038"/>
                    </a:lnTo>
                    <a:lnTo>
                      <a:pt x="3633" y="4029"/>
                    </a:lnTo>
                    <a:lnTo>
                      <a:pt x="3637" y="4021"/>
                    </a:lnTo>
                    <a:lnTo>
                      <a:pt x="3643" y="4014"/>
                    </a:lnTo>
                    <a:lnTo>
                      <a:pt x="3660" y="4006"/>
                    </a:lnTo>
                    <a:lnTo>
                      <a:pt x="3665" y="4000"/>
                    </a:lnTo>
                    <a:lnTo>
                      <a:pt x="3638" y="3934"/>
                    </a:lnTo>
                    <a:lnTo>
                      <a:pt x="3638" y="3923"/>
                    </a:lnTo>
                    <a:lnTo>
                      <a:pt x="3640" y="3920"/>
                    </a:lnTo>
                    <a:lnTo>
                      <a:pt x="3645" y="3910"/>
                    </a:lnTo>
                    <a:lnTo>
                      <a:pt x="3648" y="3906"/>
                    </a:lnTo>
                    <a:lnTo>
                      <a:pt x="3649" y="3904"/>
                    </a:lnTo>
                    <a:lnTo>
                      <a:pt x="3649" y="3891"/>
                    </a:lnTo>
                    <a:lnTo>
                      <a:pt x="3648" y="3885"/>
                    </a:lnTo>
                    <a:lnTo>
                      <a:pt x="3649" y="3879"/>
                    </a:lnTo>
                    <a:lnTo>
                      <a:pt x="3654" y="3866"/>
                    </a:lnTo>
                    <a:lnTo>
                      <a:pt x="3663" y="3858"/>
                    </a:lnTo>
                    <a:lnTo>
                      <a:pt x="3670" y="3858"/>
                    </a:lnTo>
                    <a:lnTo>
                      <a:pt x="3695" y="3851"/>
                    </a:lnTo>
                    <a:lnTo>
                      <a:pt x="3706" y="3843"/>
                    </a:lnTo>
                    <a:lnTo>
                      <a:pt x="3717" y="3839"/>
                    </a:lnTo>
                    <a:lnTo>
                      <a:pt x="3729" y="3839"/>
                    </a:lnTo>
                    <a:lnTo>
                      <a:pt x="3729" y="3465"/>
                    </a:lnTo>
                    <a:lnTo>
                      <a:pt x="3723" y="3464"/>
                    </a:lnTo>
                    <a:lnTo>
                      <a:pt x="3720" y="3463"/>
                    </a:lnTo>
                    <a:lnTo>
                      <a:pt x="3714" y="3458"/>
                    </a:lnTo>
                    <a:lnTo>
                      <a:pt x="3712" y="3456"/>
                    </a:lnTo>
                    <a:lnTo>
                      <a:pt x="3709" y="3448"/>
                    </a:lnTo>
                    <a:lnTo>
                      <a:pt x="3729" y="3426"/>
                    </a:lnTo>
                    <a:lnTo>
                      <a:pt x="3729" y="12"/>
                    </a:lnTo>
                    <a:lnTo>
                      <a:pt x="3728" y="10"/>
                    </a:lnTo>
                    <a:lnTo>
                      <a:pt x="3725" y="8"/>
                    </a:lnTo>
                    <a:lnTo>
                      <a:pt x="3722" y="5"/>
                    </a:lnTo>
                    <a:lnTo>
                      <a:pt x="3720" y="4"/>
                    </a:lnTo>
                    <a:lnTo>
                      <a:pt x="3718" y="4"/>
                    </a:lnTo>
                    <a:lnTo>
                      <a:pt x="3717" y="3"/>
                    </a:lnTo>
                    <a:lnTo>
                      <a:pt x="3715" y="2"/>
                    </a:lnTo>
                    <a:lnTo>
                      <a:pt x="3713" y="2"/>
                    </a:lnTo>
                    <a:lnTo>
                      <a:pt x="3712" y="1"/>
                    </a:lnTo>
                    <a:lnTo>
                      <a:pt x="3709" y="1"/>
                    </a:lnTo>
                    <a:lnTo>
                      <a:pt x="3707" y="0"/>
                    </a:lnTo>
                    <a:lnTo>
                      <a:pt x="3703" y="0"/>
                    </a:lnTo>
                    <a:lnTo>
                      <a:pt x="3700" y="1"/>
                    </a:lnTo>
                    <a:lnTo>
                      <a:pt x="3698" y="1"/>
                    </a:lnTo>
                    <a:lnTo>
                      <a:pt x="3695" y="3"/>
                    </a:lnTo>
                    <a:lnTo>
                      <a:pt x="3692" y="5"/>
                    </a:lnTo>
                    <a:lnTo>
                      <a:pt x="3690" y="5"/>
                    </a:lnTo>
                    <a:lnTo>
                      <a:pt x="3689" y="6"/>
                    </a:lnTo>
                    <a:lnTo>
                      <a:pt x="3685" y="12"/>
                    </a:lnTo>
                    <a:lnTo>
                      <a:pt x="3683" y="13"/>
                    </a:lnTo>
                    <a:lnTo>
                      <a:pt x="3682" y="14"/>
                    </a:lnTo>
                    <a:lnTo>
                      <a:pt x="3682" y="15"/>
                    </a:lnTo>
                    <a:lnTo>
                      <a:pt x="3680" y="18"/>
                    </a:lnTo>
                    <a:lnTo>
                      <a:pt x="3678" y="22"/>
                    </a:lnTo>
                    <a:lnTo>
                      <a:pt x="3672" y="40"/>
                    </a:lnTo>
                    <a:lnTo>
                      <a:pt x="3666" y="46"/>
                    </a:lnTo>
                    <a:lnTo>
                      <a:pt x="3660" y="49"/>
                    </a:lnTo>
                    <a:lnTo>
                      <a:pt x="3656" y="49"/>
                    </a:lnTo>
                    <a:lnTo>
                      <a:pt x="3654" y="51"/>
                    </a:lnTo>
                    <a:lnTo>
                      <a:pt x="3652" y="52"/>
                    </a:lnTo>
                    <a:lnTo>
                      <a:pt x="3651" y="53"/>
                    </a:lnTo>
                    <a:lnTo>
                      <a:pt x="3649" y="57"/>
                    </a:lnTo>
                    <a:lnTo>
                      <a:pt x="3648" y="58"/>
                    </a:lnTo>
                    <a:lnTo>
                      <a:pt x="3647" y="61"/>
                    </a:lnTo>
                    <a:lnTo>
                      <a:pt x="3646" y="62"/>
                    </a:lnTo>
                    <a:lnTo>
                      <a:pt x="3645" y="65"/>
                    </a:lnTo>
                    <a:lnTo>
                      <a:pt x="3644" y="67"/>
                    </a:lnTo>
                    <a:lnTo>
                      <a:pt x="3643" y="68"/>
                    </a:lnTo>
                    <a:lnTo>
                      <a:pt x="3639" y="71"/>
                    </a:lnTo>
                    <a:lnTo>
                      <a:pt x="3638" y="72"/>
                    </a:lnTo>
                    <a:lnTo>
                      <a:pt x="3636" y="73"/>
                    </a:lnTo>
                    <a:lnTo>
                      <a:pt x="3635" y="74"/>
                    </a:lnTo>
                    <a:lnTo>
                      <a:pt x="3633" y="75"/>
                    </a:lnTo>
                    <a:lnTo>
                      <a:pt x="3630" y="75"/>
                    </a:lnTo>
                    <a:lnTo>
                      <a:pt x="3628" y="74"/>
                    </a:lnTo>
                    <a:lnTo>
                      <a:pt x="3627" y="74"/>
                    </a:lnTo>
                    <a:lnTo>
                      <a:pt x="3620" y="71"/>
                    </a:lnTo>
                    <a:lnTo>
                      <a:pt x="3614" y="71"/>
                    </a:lnTo>
                    <a:lnTo>
                      <a:pt x="3608" y="72"/>
                    </a:lnTo>
                    <a:lnTo>
                      <a:pt x="3607" y="72"/>
                    </a:lnTo>
                    <a:lnTo>
                      <a:pt x="3606" y="73"/>
                    </a:lnTo>
                    <a:lnTo>
                      <a:pt x="3594" y="82"/>
                    </a:lnTo>
                    <a:lnTo>
                      <a:pt x="3591" y="94"/>
                    </a:lnTo>
                    <a:lnTo>
                      <a:pt x="3592" y="96"/>
                    </a:lnTo>
                    <a:lnTo>
                      <a:pt x="3591" y="98"/>
                    </a:lnTo>
                    <a:lnTo>
                      <a:pt x="3590" y="101"/>
                    </a:lnTo>
                    <a:lnTo>
                      <a:pt x="3589" y="102"/>
                    </a:lnTo>
                    <a:lnTo>
                      <a:pt x="3586" y="102"/>
                    </a:lnTo>
                    <a:lnTo>
                      <a:pt x="3578" y="104"/>
                    </a:lnTo>
                    <a:lnTo>
                      <a:pt x="3553" y="104"/>
                    </a:lnTo>
                    <a:lnTo>
                      <a:pt x="3549" y="106"/>
                    </a:lnTo>
                    <a:lnTo>
                      <a:pt x="3547" y="106"/>
                    </a:lnTo>
                    <a:lnTo>
                      <a:pt x="3544" y="108"/>
                    </a:lnTo>
                    <a:lnTo>
                      <a:pt x="3543" y="109"/>
                    </a:lnTo>
                    <a:lnTo>
                      <a:pt x="3540" y="113"/>
                    </a:lnTo>
                    <a:lnTo>
                      <a:pt x="3537" y="116"/>
                    </a:lnTo>
                    <a:lnTo>
                      <a:pt x="3536" y="120"/>
                    </a:lnTo>
                    <a:lnTo>
                      <a:pt x="3535" y="121"/>
                    </a:lnTo>
                    <a:lnTo>
                      <a:pt x="3534" y="124"/>
                    </a:lnTo>
                    <a:lnTo>
                      <a:pt x="3533" y="124"/>
                    </a:lnTo>
                    <a:lnTo>
                      <a:pt x="3533" y="150"/>
                    </a:lnTo>
                    <a:lnTo>
                      <a:pt x="3532" y="152"/>
                    </a:lnTo>
                    <a:lnTo>
                      <a:pt x="3532" y="154"/>
                    </a:lnTo>
                    <a:lnTo>
                      <a:pt x="3531" y="156"/>
                    </a:lnTo>
                    <a:lnTo>
                      <a:pt x="3530" y="159"/>
                    </a:lnTo>
                    <a:lnTo>
                      <a:pt x="3529" y="160"/>
                    </a:lnTo>
                    <a:lnTo>
                      <a:pt x="3528" y="162"/>
                    </a:lnTo>
                    <a:lnTo>
                      <a:pt x="3526" y="164"/>
                    </a:lnTo>
                    <a:lnTo>
                      <a:pt x="3524" y="166"/>
                    </a:lnTo>
                    <a:lnTo>
                      <a:pt x="3521" y="169"/>
                    </a:lnTo>
                    <a:lnTo>
                      <a:pt x="3517" y="171"/>
                    </a:lnTo>
                    <a:lnTo>
                      <a:pt x="3515" y="173"/>
                    </a:lnTo>
                    <a:lnTo>
                      <a:pt x="3509" y="173"/>
                    </a:lnTo>
                    <a:lnTo>
                      <a:pt x="3504" y="174"/>
                    </a:lnTo>
                    <a:lnTo>
                      <a:pt x="3502" y="174"/>
                    </a:lnTo>
                    <a:lnTo>
                      <a:pt x="3494" y="170"/>
                    </a:lnTo>
                    <a:lnTo>
                      <a:pt x="3493" y="169"/>
                    </a:lnTo>
                    <a:lnTo>
                      <a:pt x="3490" y="167"/>
                    </a:lnTo>
                    <a:lnTo>
                      <a:pt x="3489" y="165"/>
                    </a:lnTo>
                    <a:lnTo>
                      <a:pt x="3487" y="164"/>
                    </a:lnTo>
                    <a:lnTo>
                      <a:pt x="3482" y="160"/>
                    </a:lnTo>
                    <a:lnTo>
                      <a:pt x="3480" y="158"/>
                    </a:lnTo>
                    <a:lnTo>
                      <a:pt x="3475" y="158"/>
                    </a:lnTo>
                    <a:lnTo>
                      <a:pt x="3464" y="161"/>
                    </a:lnTo>
                    <a:lnTo>
                      <a:pt x="3441" y="184"/>
                    </a:lnTo>
                    <a:lnTo>
                      <a:pt x="3435" y="187"/>
                    </a:lnTo>
                    <a:lnTo>
                      <a:pt x="3432" y="189"/>
                    </a:lnTo>
                    <a:lnTo>
                      <a:pt x="3428" y="191"/>
                    </a:lnTo>
                    <a:lnTo>
                      <a:pt x="3427" y="191"/>
                    </a:lnTo>
                    <a:lnTo>
                      <a:pt x="3422" y="192"/>
                    </a:lnTo>
                    <a:lnTo>
                      <a:pt x="3420" y="193"/>
                    </a:lnTo>
                    <a:lnTo>
                      <a:pt x="3401" y="199"/>
                    </a:lnTo>
                    <a:lnTo>
                      <a:pt x="3400" y="200"/>
                    </a:lnTo>
                    <a:lnTo>
                      <a:pt x="3394" y="200"/>
                    </a:lnTo>
                    <a:lnTo>
                      <a:pt x="3389" y="199"/>
                    </a:lnTo>
                    <a:lnTo>
                      <a:pt x="3386" y="198"/>
                    </a:lnTo>
                    <a:lnTo>
                      <a:pt x="3383" y="197"/>
                    </a:lnTo>
                    <a:lnTo>
                      <a:pt x="3382" y="196"/>
                    </a:lnTo>
                    <a:lnTo>
                      <a:pt x="3381" y="196"/>
                    </a:lnTo>
                    <a:lnTo>
                      <a:pt x="3377" y="192"/>
                    </a:lnTo>
                    <a:lnTo>
                      <a:pt x="3375" y="191"/>
                    </a:lnTo>
                    <a:lnTo>
                      <a:pt x="3373" y="190"/>
                    </a:lnTo>
                    <a:lnTo>
                      <a:pt x="3372" y="189"/>
                    </a:lnTo>
                    <a:lnTo>
                      <a:pt x="3371" y="189"/>
                    </a:lnTo>
                    <a:lnTo>
                      <a:pt x="3364" y="187"/>
                    </a:lnTo>
                    <a:lnTo>
                      <a:pt x="3352" y="187"/>
                    </a:lnTo>
                    <a:lnTo>
                      <a:pt x="3344" y="189"/>
                    </a:lnTo>
                    <a:lnTo>
                      <a:pt x="3340" y="189"/>
                    </a:lnTo>
                    <a:lnTo>
                      <a:pt x="3337" y="191"/>
                    </a:lnTo>
                    <a:lnTo>
                      <a:pt x="3334" y="192"/>
                    </a:lnTo>
                    <a:lnTo>
                      <a:pt x="3309" y="192"/>
                    </a:lnTo>
                    <a:lnTo>
                      <a:pt x="3307" y="191"/>
                    </a:lnTo>
                    <a:lnTo>
                      <a:pt x="3306" y="191"/>
                    </a:lnTo>
                    <a:lnTo>
                      <a:pt x="3305" y="190"/>
                    </a:lnTo>
                    <a:lnTo>
                      <a:pt x="3294" y="187"/>
                    </a:lnTo>
                    <a:lnTo>
                      <a:pt x="3288" y="187"/>
                    </a:lnTo>
                    <a:lnTo>
                      <a:pt x="3287" y="188"/>
                    </a:lnTo>
                    <a:lnTo>
                      <a:pt x="3285" y="189"/>
                    </a:lnTo>
                    <a:lnTo>
                      <a:pt x="3284" y="190"/>
                    </a:lnTo>
                    <a:lnTo>
                      <a:pt x="3284" y="192"/>
                    </a:lnTo>
                    <a:lnTo>
                      <a:pt x="3282" y="193"/>
                    </a:lnTo>
                    <a:lnTo>
                      <a:pt x="3280" y="195"/>
                    </a:lnTo>
                    <a:lnTo>
                      <a:pt x="3280" y="196"/>
                    </a:lnTo>
                    <a:lnTo>
                      <a:pt x="3279" y="197"/>
                    </a:lnTo>
                    <a:lnTo>
                      <a:pt x="3279" y="209"/>
                    </a:lnTo>
                    <a:lnTo>
                      <a:pt x="3278" y="210"/>
                    </a:lnTo>
                    <a:lnTo>
                      <a:pt x="3278" y="213"/>
                    </a:lnTo>
                    <a:lnTo>
                      <a:pt x="3277" y="214"/>
                    </a:lnTo>
                    <a:lnTo>
                      <a:pt x="3277" y="216"/>
                    </a:lnTo>
                    <a:lnTo>
                      <a:pt x="3276" y="218"/>
                    </a:lnTo>
                    <a:lnTo>
                      <a:pt x="3270" y="224"/>
                    </a:lnTo>
                    <a:lnTo>
                      <a:pt x="3264" y="224"/>
                    </a:lnTo>
                    <a:lnTo>
                      <a:pt x="3262" y="223"/>
                    </a:lnTo>
                    <a:lnTo>
                      <a:pt x="3261" y="223"/>
                    </a:lnTo>
                    <a:lnTo>
                      <a:pt x="3257" y="222"/>
                    </a:lnTo>
                    <a:lnTo>
                      <a:pt x="3254" y="220"/>
                    </a:lnTo>
                    <a:lnTo>
                      <a:pt x="3248" y="219"/>
                    </a:lnTo>
                    <a:lnTo>
                      <a:pt x="3247" y="218"/>
                    </a:lnTo>
                    <a:lnTo>
                      <a:pt x="3244" y="218"/>
                    </a:lnTo>
                    <a:lnTo>
                      <a:pt x="3240" y="219"/>
                    </a:lnTo>
                    <a:lnTo>
                      <a:pt x="3222" y="219"/>
                    </a:lnTo>
                    <a:lnTo>
                      <a:pt x="3221" y="218"/>
                    </a:lnTo>
                    <a:lnTo>
                      <a:pt x="3219" y="217"/>
                    </a:lnTo>
                    <a:lnTo>
                      <a:pt x="3216" y="214"/>
                    </a:lnTo>
                    <a:lnTo>
                      <a:pt x="3214" y="214"/>
                    </a:lnTo>
                    <a:lnTo>
                      <a:pt x="3209" y="209"/>
                    </a:lnTo>
                    <a:lnTo>
                      <a:pt x="3208" y="207"/>
                    </a:lnTo>
                    <a:lnTo>
                      <a:pt x="3205" y="199"/>
                    </a:lnTo>
                    <a:lnTo>
                      <a:pt x="3204" y="197"/>
                    </a:lnTo>
                    <a:lnTo>
                      <a:pt x="3204" y="195"/>
                    </a:lnTo>
                    <a:lnTo>
                      <a:pt x="3202" y="188"/>
                    </a:lnTo>
                    <a:lnTo>
                      <a:pt x="3202" y="185"/>
                    </a:lnTo>
                    <a:lnTo>
                      <a:pt x="3203" y="183"/>
                    </a:lnTo>
                    <a:lnTo>
                      <a:pt x="3204" y="178"/>
                    </a:lnTo>
                    <a:lnTo>
                      <a:pt x="3207" y="173"/>
                    </a:lnTo>
                    <a:lnTo>
                      <a:pt x="3208" y="172"/>
                    </a:lnTo>
                    <a:lnTo>
                      <a:pt x="3208" y="162"/>
                    </a:lnTo>
                    <a:lnTo>
                      <a:pt x="3206" y="159"/>
                    </a:lnTo>
                    <a:lnTo>
                      <a:pt x="3198" y="143"/>
                    </a:lnTo>
                    <a:lnTo>
                      <a:pt x="3195" y="140"/>
                    </a:lnTo>
                    <a:lnTo>
                      <a:pt x="3194" y="138"/>
                    </a:lnTo>
                    <a:lnTo>
                      <a:pt x="3182" y="126"/>
                    </a:lnTo>
                    <a:lnTo>
                      <a:pt x="3180" y="125"/>
                    </a:lnTo>
                    <a:lnTo>
                      <a:pt x="3173" y="120"/>
                    </a:lnTo>
                    <a:lnTo>
                      <a:pt x="3172" y="120"/>
                    </a:lnTo>
                    <a:lnTo>
                      <a:pt x="3171" y="120"/>
                    </a:lnTo>
                    <a:lnTo>
                      <a:pt x="3166" y="118"/>
                    </a:lnTo>
                    <a:lnTo>
                      <a:pt x="3164" y="117"/>
                    </a:lnTo>
                    <a:lnTo>
                      <a:pt x="3161" y="116"/>
                    </a:lnTo>
                    <a:lnTo>
                      <a:pt x="3156" y="116"/>
                    </a:lnTo>
                    <a:lnTo>
                      <a:pt x="3137" y="119"/>
                    </a:lnTo>
                    <a:lnTo>
                      <a:pt x="3133" y="119"/>
                    </a:lnTo>
                    <a:lnTo>
                      <a:pt x="3131" y="120"/>
                    </a:lnTo>
                    <a:lnTo>
                      <a:pt x="3126" y="120"/>
                    </a:lnTo>
                    <a:lnTo>
                      <a:pt x="3123" y="121"/>
                    </a:lnTo>
                    <a:lnTo>
                      <a:pt x="3121" y="121"/>
                    </a:lnTo>
                    <a:lnTo>
                      <a:pt x="3115" y="124"/>
                    </a:lnTo>
                    <a:lnTo>
                      <a:pt x="3112" y="127"/>
                    </a:lnTo>
                    <a:lnTo>
                      <a:pt x="3111" y="129"/>
                    </a:lnTo>
                    <a:lnTo>
                      <a:pt x="3110" y="130"/>
                    </a:lnTo>
                    <a:lnTo>
                      <a:pt x="3096" y="137"/>
                    </a:lnTo>
                    <a:lnTo>
                      <a:pt x="3093" y="138"/>
                    </a:lnTo>
                    <a:lnTo>
                      <a:pt x="3079" y="138"/>
                    </a:lnTo>
                    <a:lnTo>
                      <a:pt x="3077" y="136"/>
                    </a:lnTo>
                    <a:lnTo>
                      <a:pt x="3076" y="134"/>
                    </a:lnTo>
                    <a:lnTo>
                      <a:pt x="3074" y="133"/>
                    </a:lnTo>
                    <a:lnTo>
                      <a:pt x="3074" y="130"/>
                    </a:lnTo>
                    <a:lnTo>
                      <a:pt x="3073" y="129"/>
                    </a:lnTo>
                    <a:lnTo>
                      <a:pt x="3072" y="129"/>
                    </a:lnTo>
                    <a:lnTo>
                      <a:pt x="3068" y="127"/>
                    </a:lnTo>
                    <a:lnTo>
                      <a:pt x="3065" y="127"/>
                    </a:lnTo>
                    <a:lnTo>
                      <a:pt x="3056" y="125"/>
                    </a:lnTo>
                    <a:lnTo>
                      <a:pt x="3053" y="125"/>
                    </a:lnTo>
                    <a:lnTo>
                      <a:pt x="3047" y="128"/>
                    </a:lnTo>
                    <a:lnTo>
                      <a:pt x="3046" y="129"/>
                    </a:lnTo>
                    <a:lnTo>
                      <a:pt x="3044" y="132"/>
                    </a:lnTo>
                    <a:lnTo>
                      <a:pt x="3044" y="133"/>
                    </a:lnTo>
                    <a:lnTo>
                      <a:pt x="3042" y="141"/>
                    </a:lnTo>
                    <a:lnTo>
                      <a:pt x="3041" y="142"/>
                    </a:lnTo>
                    <a:lnTo>
                      <a:pt x="3041" y="144"/>
                    </a:lnTo>
                    <a:lnTo>
                      <a:pt x="3040" y="148"/>
                    </a:lnTo>
                    <a:lnTo>
                      <a:pt x="3039" y="150"/>
                    </a:lnTo>
                    <a:lnTo>
                      <a:pt x="3039" y="166"/>
                    </a:lnTo>
                    <a:lnTo>
                      <a:pt x="3037" y="170"/>
                    </a:lnTo>
                    <a:lnTo>
                      <a:pt x="3037" y="171"/>
                    </a:lnTo>
                    <a:lnTo>
                      <a:pt x="3035" y="174"/>
                    </a:lnTo>
                    <a:lnTo>
                      <a:pt x="3033" y="178"/>
                    </a:lnTo>
                    <a:lnTo>
                      <a:pt x="3032" y="178"/>
                    </a:lnTo>
                    <a:lnTo>
                      <a:pt x="3030" y="181"/>
                    </a:lnTo>
                    <a:lnTo>
                      <a:pt x="3028" y="182"/>
                    </a:lnTo>
                    <a:lnTo>
                      <a:pt x="3025" y="184"/>
                    </a:lnTo>
                    <a:lnTo>
                      <a:pt x="3023" y="186"/>
                    </a:lnTo>
                    <a:lnTo>
                      <a:pt x="3021" y="187"/>
                    </a:lnTo>
                    <a:lnTo>
                      <a:pt x="3018" y="192"/>
                    </a:lnTo>
                    <a:lnTo>
                      <a:pt x="3017" y="195"/>
                    </a:lnTo>
                    <a:lnTo>
                      <a:pt x="3014" y="200"/>
                    </a:lnTo>
                    <a:lnTo>
                      <a:pt x="3013" y="203"/>
                    </a:lnTo>
                    <a:lnTo>
                      <a:pt x="3012" y="203"/>
                    </a:lnTo>
                    <a:lnTo>
                      <a:pt x="3010" y="206"/>
                    </a:lnTo>
                    <a:lnTo>
                      <a:pt x="3008" y="208"/>
                    </a:lnTo>
                    <a:lnTo>
                      <a:pt x="2991" y="218"/>
                    </a:lnTo>
                    <a:lnTo>
                      <a:pt x="2978" y="220"/>
                    </a:lnTo>
                    <a:lnTo>
                      <a:pt x="2954" y="230"/>
                    </a:lnTo>
                    <a:lnTo>
                      <a:pt x="2942" y="241"/>
                    </a:lnTo>
                    <a:lnTo>
                      <a:pt x="2938" y="243"/>
                    </a:lnTo>
                    <a:lnTo>
                      <a:pt x="2932" y="245"/>
                    </a:lnTo>
                    <a:lnTo>
                      <a:pt x="2928" y="245"/>
                    </a:lnTo>
                    <a:lnTo>
                      <a:pt x="2904" y="250"/>
                    </a:lnTo>
                    <a:lnTo>
                      <a:pt x="2901" y="250"/>
                    </a:lnTo>
                    <a:lnTo>
                      <a:pt x="2884" y="253"/>
                    </a:lnTo>
                    <a:lnTo>
                      <a:pt x="2883" y="253"/>
                    </a:lnTo>
                    <a:lnTo>
                      <a:pt x="2880" y="254"/>
                    </a:lnTo>
                    <a:lnTo>
                      <a:pt x="2874" y="259"/>
                    </a:lnTo>
                    <a:lnTo>
                      <a:pt x="2873" y="260"/>
                    </a:lnTo>
                    <a:lnTo>
                      <a:pt x="2871" y="261"/>
                    </a:lnTo>
                    <a:lnTo>
                      <a:pt x="2871" y="262"/>
                    </a:lnTo>
                    <a:lnTo>
                      <a:pt x="2869" y="262"/>
                    </a:lnTo>
                    <a:lnTo>
                      <a:pt x="2864" y="266"/>
                    </a:lnTo>
                    <a:lnTo>
                      <a:pt x="2863" y="267"/>
                    </a:lnTo>
                    <a:lnTo>
                      <a:pt x="2862" y="267"/>
                    </a:lnTo>
                    <a:lnTo>
                      <a:pt x="2861" y="267"/>
                    </a:lnTo>
                    <a:lnTo>
                      <a:pt x="2860" y="268"/>
                    </a:lnTo>
                    <a:lnTo>
                      <a:pt x="2849" y="276"/>
                    </a:lnTo>
                    <a:lnTo>
                      <a:pt x="2847" y="277"/>
                    </a:lnTo>
                    <a:lnTo>
                      <a:pt x="2846" y="278"/>
                    </a:lnTo>
                    <a:lnTo>
                      <a:pt x="2844" y="278"/>
                    </a:lnTo>
                    <a:lnTo>
                      <a:pt x="2839" y="280"/>
                    </a:lnTo>
                    <a:lnTo>
                      <a:pt x="2816" y="280"/>
                    </a:lnTo>
                    <a:lnTo>
                      <a:pt x="2812" y="279"/>
                    </a:lnTo>
                    <a:lnTo>
                      <a:pt x="2798" y="274"/>
                    </a:lnTo>
                    <a:lnTo>
                      <a:pt x="2796" y="273"/>
                    </a:lnTo>
                    <a:lnTo>
                      <a:pt x="2794" y="272"/>
                    </a:lnTo>
                    <a:lnTo>
                      <a:pt x="2793" y="270"/>
                    </a:lnTo>
                    <a:lnTo>
                      <a:pt x="2790" y="266"/>
                    </a:lnTo>
                    <a:lnTo>
                      <a:pt x="2789" y="264"/>
                    </a:lnTo>
                    <a:lnTo>
                      <a:pt x="2789" y="263"/>
                    </a:lnTo>
                    <a:lnTo>
                      <a:pt x="2757" y="236"/>
                    </a:lnTo>
                    <a:lnTo>
                      <a:pt x="2752" y="228"/>
                    </a:lnTo>
                    <a:lnTo>
                      <a:pt x="2749" y="225"/>
                    </a:lnTo>
                    <a:lnTo>
                      <a:pt x="2749" y="223"/>
                    </a:lnTo>
                    <a:lnTo>
                      <a:pt x="2750" y="223"/>
                    </a:lnTo>
                    <a:lnTo>
                      <a:pt x="2759" y="215"/>
                    </a:lnTo>
                    <a:lnTo>
                      <a:pt x="2785" y="200"/>
                    </a:lnTo>
                    <a:lnTo>
                      <a:pt x="2794" y="196"/>
                    </a:lnTo>
                    <a:lnTo>
                      <a:pt x="2807" y="192"/>
                    </a:lnTo>
                    <a:lnTo>
                      <a:pt x="2820" y="194"/>
                    </a:lnTo>
                    <a:lnTo>
                      <a:pt x="2823" y="194"/>
                    </a:lnTo>
                    <a:lnTo>
                      <a:pt x="2827" y="184"/>
                    </a:lnTo>
                    <a:lnTo>
                      <a:pt x="2828" y="182"/>
                    </a:lnTo>
                    <a:lnTo>
                      <a:pt x="2826" y="178"/>
                    </a:lnTo>
                    <a:lnTo>
                      <a:pt x="2824" y="178"/>
                    </a:lnTo>
                    <a:lnTo>
                      <a:pt x="2821" y="177"/>
                    </a:lnTo>
                    <a:lnTo>
                      <a:pt x="2817" y="175"/>
                    </a:lnTo>
                    <a:lnTo>
                      <a:pt x="2812" y="158"/>
                    </a:lnTo>
                    <a:lnTo>
                      <a:pt x="2804" y="151"/>
                    </a:lnTo>
                    <a:lnTo>
                      <a:pt x="2796" y="148"/>
                    </a:lnTo>
                    <a:lnTo>
                      <a:pt x="2795" y="142"/>
                    </a:lnTo>
                    <a:lnTo>
                      <a:pt x="2816" y="118"/>
                    </a:lnTo>
                    <a:lnTo>
                      <a:pt x="2829" y="108"/>
                    </a:lnTo>
                    <a:lnTo>
                      <a:pt x="2812" y="113"/>
                    </a:lnTo>
                    <a:lnTo>
                      <a:pt x="2803" y="123"/>
                    </a:lnTo>
                    <a:lnTo>
                      <a:pt x="2801" y="128"/>
                    </a:lnTo>
                    <a:lnTo>
                      <a:pt x="2781" y="129"/>
                    </a:lnTo>
                    <a:lnTo>
                      <a:pt x="2777" y="128"/>
                    </a:lnTo>
                    <a:lnTo>
                      <a:pt x="2768" y="124"/>
                    </a:lnTo>
                    <a:lnTo>
                      <a:pt x="2749" y="121"/>
                    </a:lnTo>
                    <a:lnTo>
                      <a:pt x="2744" y="128"/>
                    </a:lnTo>
                    <a:lnTo>
                      <a:pt x="2744" y="131"/>
                    </a:lnTo>
                    <a:lnTo>
                      <a:pt x="2731" y="151"/>
                    </a:lnTo>
                    <a:lnTo>
                      <a:pt x="2722" y="162"/>
                    </a:lnTo>
                    <a:lnTo>
                      <a:pt x="2717" y="166"/>
                    </a:lnTo>
                    <a:lnTo>
                      <a:pt x="2710" y="173"/>
                    </a:lnTo>
                    <a:lnTo>
                      <a:pt x="2707" y="174"/>
                    </a:lnTo>
                    <a:lnTo>
                      <a:pt x="2692" y="172"/>
                    </a:lnTo>
                    <a:lnTo>
                      <a:pt x="2682" y="160"/>
                    </a:lnTo>
                    <a:lnTo>
                      <a:pt x="2681" y="155"/>
                    </a:lnTo>
                    <a:lnTo>
                      <a:pt x="2665" y="148"/>
                    </a:lnTo>
                    <a:lnTo>
                      <a:pt x="2655" y="145"/>
                    </a:lnTo>
                    <a:lnTo>
                      <a:pt x="2653" y="144"/>
                    </a:lnTo>
                    <a:lnTo>
                      <a:pt x="2648" y="162"/>
                    </a:lnTo>
                    <a:lnTo>
                      <a:pt x="2646" y="179"/>
                    </a:lnTo>
                    <a:lnTo>
                      <a:pt x="2646" y="181"/>
                    </a:lnTo>
                    <a:lnTo>
                      <a:pt x="2634" y="181"/>
                    </a:lnTo>
                    <a:lnTo>
                      <a:pt x="2618" y="178"/>
                    </a:lnTo>
                    <a:lnTo>
                      <a:pt x="2617" y="179"/>
                    </a:lnTo>
                    <a:lnTo>
                      <a:pt x="2611" y="185"/>
                    </a:lnTo>
                    <a:lnTo>
                      <a:pt x="2599" y="206"/>
                    </a:lnTo>
                    <a:lnTo>
                      <a:pt x="2599" y="208"/>
                    </a:lnTo>
                    <a:lnTo>
                      <a:pt x="2597" y="211"/>
                    </a:lnTo>
                    <a:lnTo>
                      <a:pt x="2593" y="215"/>
                    </a:lnTo>
                    <a:lnTo>
                      <a:pt x="2586" y="220"/>
                    </a:lnTo>
                    <a:lnTo>
                      <a:pt x="2575" y="232"/>
                    </a:lnTo>
                    <a:lnTo>
                      <a:pt x="2568" y="237"/>
                    </a:lnTo>
                    <a:lnTo>
                      <a:pt x="2560" y="241"/>
                    </a:lnTo>
                    <a:lnTo>
                      <a:pt x="2550" y="248"/>
                    </a:lnTo>
                    <a:lnTo>
                      <a:pt x="2546" y="255"/>
                    </a:lnTo>
                    <a:lnTo>
                      <a:pt x="2540" y="263"/>
                    </a:lnTo>
                    <a:lnTo>
                      <a:pt x="2526" y="267"/>
                    </a:lnTo>
                    <a:lnTo>
                      <a:pt x="2525" y="266"/>
                    </a:lnTo>
                    <a:lnTo>
                      <a:pt x="2522" y="267"/>
                    </a:lnTo>
                    <a:lnTo>
                      <a:pt x="2507" y="280"/>
                    </a:lnTo>
                    <a:lnTo>
                      <a:pt x="2506" y="288"/>
                    </a:lnTo>
                    <a:lnTo>
                      <a:pt x="2512" y="305"/>
                    </a:lnTo>
                    <a:lnTo>
                      <a:pt x="2514" y="308"/>
                    </a:lnTo>
                    <a:lnTo>
                      <a:pt x="2527" y="307"/>
                    </a:lnTo>
                    <a:lnTo>
                      <a:pt x="2536" y="298"/>
                    </a:lnTo>
                    <a:lnTo>
                      <a:pt x="2544" y="293"/>
                    </a:lnTo>
                    <a:lnTo>
                      <a:pt x="2557" y="296"/>
                    </a:lnTo>
                    <a:lnTo>
                      <a:pt x="2562" y="303"/>
                    </a:lnTo>
                    <a:lnTo>
                      <a:pt x="2564" y="307"/>
                    </a:lnTo>
                    <a:lnTo>
                      <a:pt x="2564" y="310"/>
                    </a:lnTo>
                    <a:lnTo>
                      <a:pt x="2553" y="335"/>
                    </a:lnTo>
                    <a:lnTo>
                      <a:pt x="2540" y="335"/>
                    </a:lnTo>
                    <a:lnTo>
                      <a:pt x="2520" y="343"/>
                    </a:lnTo>
                    <a:lnTo>
                      <a:pt x="2529" y="355"/>
                    </a:lnTo>
                    <a:lnTo>
                      <a:pt x="2531" y="365"/>
                    </a:lnTo>
                    <a:lnTo>
                      <a:pt x="2530" y="372"/>
                    </a:lnTo>
                    <a:lnTo>
                      <a:pt x="2529" y="374"/>
                    </a:lnTo>
                    <a:lnTo>
                      <a:pt x="2534" y="387"/>
                    </a:lnTo>
                    <a:lnTo>
                      <a:pt x="2518" y="396"/>
                    </a:lnTo>
                    <a:lnTo>
                      <a:pt x="2513" y="403"/>
                    </a:lnTo>
                    <a:lnTo>
                      <a:pt x="2513" y="405"/>
                    </a:lnTo>
                    <a:lnTo>
                      <a:pt x="2509" y="409"/>
                    </a:lnTo>
                    <a:lnTo>
                      <a:pt x="2502" y="421"/>
                    </a:lnTo>
                    <a:lnTo>
                      <a:pt x="2496" y="427"/>
                    </a:lnTo>
                    <a:lnTo>
                      <a:pt x="2476" y="433"/>
                    </a:lnTo>
                    <a:lnTo>
                      <a:pt x="2468" y="433"/>
                    </a:lnTo>
                    <a:lnTo>
                      <a:pt x="2459" y="422"/>
                    </a:lnTo>
                    <a:lnTo>
                      <a:pt x="2446" y="412"/>
                    </a:lnTo>
                    <a:lnTo>
                      <a:pt x="2437" y="411"/>
                    </a:lnTo>
                    <a:lnTo>
                      <a:pt x="2431" y="409"/>
                    </a:lnTo>
                    <a:lnTo>
                      <a:pt x="2402" y="391"/>
                    </a:lnTo>
                    <a:lnTo>
                      <a:pt x="2398" y="396"/>
                    </a:lnTo>
                    <a:lnTo>
                      <a:pt x="2383" y="430"/>
                    </a:lnTo>
                    <a:lnTo>
                      <a:pt x="2382" y="438"/>
                    </a:lnTo>
                    <a:lnTo>
                      <a:pt x="2398" y="434"/>
                    </a:lnTo>
                    <a:lnTo>
                      <a:pt x="2420" y="441"/>
                    </a:lnTo>
                    <a:lnTo>
                      <a:pt x="2433" y="449"/>
                    </a:lnTo>
                    <a:lnTo>
                      <a:pt x="2440" y="452"/>
                    </a:lnTo>
                    <a:lnTo>
                      <a:pt x="2442" y="454"/>
                    </a:lnTo>
                    <a:lnTo>
                      <a:pt x="2442" y="460"/>
                    </a:lnTo>
                    <a:lnTo>
                      <a:pt x="2433" y="468"/>
                    </a:lnTo>
                    <a:lnTo>
                      <a:pt x="2425" y="483"/>
                    </a:lnTo>
                    <a:lnTo>
                      <a:pt x="2421" y="485"/>
                    </a:lnTo>
                    <a:lnTo>
                      <a:pt x="2406" y="490"/>
                    </a:lnTo>
                    <a:lnTo>
                      <a:pt x="2394" y="504"/>
                    </a:lnTo>
                    <a:lnTo>
                      <a:pt x="2391" y="516"/>
                    </a:lnTo>
                    <a:lnTo>
                      <a:pt x="2387" y="524"/>
                    </a:lnTo>
                    <a:lnTo>
                      <a:pt x="2375" y="535"/>
                    </a:lnTo>
                    <a:lnTo>
                      <a:pt x="2357" y="547"/>
                    </a:lnTo>
                    <a:lnTo>
                      <a:pt x="2339" y="556"/>
                    </a:lnTo>
                    <a:lnTo>
                      <a:pt x="2329" y="564"/>
                    </a:lnTo>
                    <a:lnTo>
                      <a:pt x="2320" y="564"/>
                    </a:lnTo>
                    <a:lnTo>
                      <a:pt x="2299" y="559"/>
                    </a:lnTo>
                    <a:lnTo>
                      <a:pt x="2277" y="561"/>
                    </a:lnTo>
                    <a:lnTo>
                      <a:pt x="2266" y="559"/>
                    </a:lnTo>
                    <a:lnTo>
                      <a:pt x="2246" y="545"/>
                    </a:lnTo>
                    <a:lnTo>
                      <a:pt x="2232" y="544"/>
                    </a:lnTo>
                    <a:lnTo>
                      <a:pt x="2223" y="552"/>
                    </a:lnTo>
                    <a:lnTo>
                      <a:pt x="2201" y="555"/>
                    </a:lnTo>
                    <a:lnTo>
                      <a:pt x="2185" y="554"/>
                    </a:lnTo>
                    <a:lnTo>
                      <a:pt x="2179" y="560"/>
                    </a:lnTo>
                    <a:lnTo>
                      <a:pt x="2176" y="562"/>
                    </a:lnTo>
                    <a:lnTo>
                      <a:pt x="2169" y="568"/>
                    </a:lnTo>
                    <a:lnTo>
                      <a:pt x="2157" y="565"/>
                    </a:lnTo>
                    <a:lnTo>
                      <a:pt x="2151" y="566"/>
                    </a:lnTo>
                    <a:lnTo>
                      <a:pt x="2131" y="587"/>
                    </a:lnTo>
                    <a:lnTo>
                      <a:pt x="2103" y="596"/>
                    </a:lnTo>
                    <a:lnTo>
                      <a:pt x="2092" y="595"/>
                    </a:lnTo>
                    <a:lnTo>
                      <a:pt x="2087" y="595"/>
                    </a:lnTo>
                    <a:lnTo>
                      <a:pt x="2076" y="572"/>
                    </a:lnTo>
                    <a:lnTo>
                      <a:pt x="2071" y="565"/>
                    </a:lnTo>
                    <a:lnTo>
                      <a:pt x="2063" y="560"/>
                    </a:lnTo>
                    <a:lnTo>
                      <a:pt x="2053" y="558"/>
                    </a:lnTo>
                    <a:lnTo>
                      <a:pt x="2020" y="573"/>
                    </a:lnTo>
                    <a:lnTo>
                      <a:pt x="2006" y="572"/>
                    </a:lnTo>
                    <a:lnTo>
                      <a:pt x="2003" y="572"/>
                    </a:lnTo>
                    <a:lnTo>
                      <a:pt x="1990" y="562"/>
                    </a:lnTo>
                    <a:lnTo>
                      <a:pt x="1974" y="557"/>
                    </a:lnTo>
                    <a:lnTo>
                      <a:pt x="1965" y="552"/>
                    </a:lnTo>
                    <a:lnTo>
                      <a:pt x="1961" y="547"/>
                    </a:lnTo>
                    <a:lnTo>
                      <a:pt x="1969" y="516"/>
                    </a:lnTo>
                    <a:lnTo>
                      <a:pt x="1969" y="501"/>
                    </a:lnTo>
                    <a:lnTo>
                      <a:pt x="1966" y="491"/>
                    </a:lnTo>
                    <a:lnTo>
                      <a:pt x="1976" y="468"/>
                    </a:lnTo>
                    <a:lnTo>
                      <a:pt x="1977" y="467"/>
                    </a:lnTo>
                    <a:lnTo>
                      <a:pt x="1980" y="454"/>
                    </a:lnTo>
                    <a:lnTo>
                      <a:pt x="1987" y="442"/>
                    </a:lnTo>
                    <a:lnTo>
                      <a:pt x="2002" y="432"/>
                    </a:lnTo>
                    <a:lnTo>
                      <a:pt x="2006" y="430"/>
                    </a:lnTo>
                    <a:lnTo>
                      <a:pt x="2004" y="424"/>
                    </a:lnTo>
                    <a:lnTo>
                      <a:pt x="2001" y="425"/>
                    </a:lnTo>
                    <a:lnTo>
                      <a:pt x="1995" y="426"/>
                    </a:lnTo>
                    <a:lnTo>
                      <a:pt x="1978" y="432"/>
                    </a:lnTo>
                    <a:lnTo>
                      <a:pt x="1952" y="438"/>
                    </a:lnTo>
                    <a:lnTo>
                      <a:pt x="1949" y="439"/>
                    </a:lnTo>
                    <a:lnTo>
                      <a:pt x="1936" y="437"/>
                    </a:lnTo>
                    <a:lnTo>
                      <a:pt x="1932" y="437"/>
                    </a:lnTo>
                    <a:lnTo>
                      <a:pt x="1928" y="434"/>
                    </a:lnTo>
                    <a:lnTo>
                      <a:pt x="1914" y="419"/>
                    </a:lnTo>
                    <a:lnTo>
                      <a:pt x="1894" y="409"/>
                    </a:lnTo>
                    <a:lnTo>
                      <a:pt x="1881" y="407"/>
                    </a:lnTo>
                    <a:lnTo>
                      <a:pt x="1867" y="414"/>
                    </a:lnTo>
                    <a:lnTo>
                      <a:pt x="1858" y="425"/>
                    </a:lnTo>
                    <a:lnTo>
                      <a:pt x="1850" y="429"/>
                    </a:lnTo>
                    <a:lnTo>
                      <a:pt x="1831" y="432"/>
                    </a:lnTo>
                    <a:lnTo>
                      <a:pt x="1824" y="431"/>
                    </a:lnTo>
                    <a:lnTo>
                      <a:pt x="1816" y="432"/>
                    </a:lnTo>
                    <a:lnTo>
                      <a:pt x="1801" y="444"/>
                    </a:lnTo>
                    <a:lnTo>
                      <a:pt x="1796" y="447"/>
                    </a:lnTo>
                    <a:lnTo>
                      <a:pt x="1788" y="45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0" name="Freeform 214">
                <a:extLst>
                  <a:ext uri="{FF2B5EF4-FFF2-40B4-BE49-F238E27FC236}">
                    <a16:creationId xmlns:a16="http://schemas.microsoft.com/office/drawing/2014/main" id="{9ED2047C-71C9-4B5F-8A4D-84882F4A62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3" y="1"/>
                <a:ext cx="1566" cy="79"/>
              </a:xfrm>
              <a:custGeom>
                <a:avLst/>
                <a:gdLst>
                  <a:gd name="T0" fmla="*/ 10875 w 10966"/>
                  <a:gd name="T1" fmla="*/ 214 h 552"/>
                  <a:gd name="T2" fmla="*/ 10899 w 10966"/>
                  <a:gd name="T3" fmla="*/ 163 h 552"/>
                  <a:gd name="T4" fmla="*/ 10966 w 10966"/>
                  <a:gd name="T5" fmla="*/ 0 h 552"/>
                  <a:gd name="T6" fmla="*/ 1343 w 10966"/>
                  <a:gd name="T7" fmla="*/ 27 h 552"/>
                  <a:gd name="T8" fmla="*/ 1292 w 10966"/>
                  <a:gd name="T9" fmla="*/ 49 h 552"/>
                  <a:gd name="T10" fmla="*/ 1262 w 10966"/>
                  <a:gd name="T11" fmla="*/ 70 h 552"/>
                  <a:gd name="T12" fmla="*/ 1191 w 10966"/>
                  <a:gd name="T13" fmla="*/ 122 h 552"/>
                  <a:gd name="T14" fmla="*/ 1144 w 10966"/>
                  <a:gd name="T15" fmla="*/ 108 h 552"/>
                  <a:gd name="T16" fmla="*/ 1117 w 10966"/>
                  <a:gd name="T17" fmla="*/ 92 h 552"/>
                  <a:gd name="T18" fmla="*/ 1103 w 10966"/>
                  <a:gd name="T19" fmla="*/ 98 h 552"/>
                  <a:gd name="T20" fmla="*/ 1090 w 10966"/>
                  <a:gd name="T21" fmla="*/ 106 h 552"/>
                  <a:gd name="T22" fmla="*/ 1062 w 10966"/>
                  <a:gd name="T23" fmla="*/ 98 h 552"/>
                  <a:gd name="T24" fmla="*/ 1023 w 10966"/>
                  <a:gd name="T25" fmla="*/ 96 h 552"/>
                  <a:gd name="T26" fmla="*/ 950 w 10966"/>
                  <a:gd name="T27" fmla="*/ 116 h 552"/>
                  <a:gd name="T28" fmla="*/ 927 w 10966"/>
                  <a:gd name="T29" fmla="*/ 114 h 552"/>
                  <a:gd name="T30" fmla="*/ 922 w 10966"/>
                  <a:gd name="T31" fmla="*/ 162 h 552"/>
                  <a:gd name="T32" fmla="*/ 893 w 10966"/>
                  <a:gd name="T33" fmla="*/ 165 h 552"/>
                  <a:gd name="T34" fmla="*/ 855 w 10966"/>
                  <a:gd name="T35" fmla="*/ 137 h 552"/>
                  <a:gd name="T36" fmla="*/ 822 w 10966"/>
                  <a:gd name="T37" fmla="*/ 194 h 552"/>
                  <a:gd name="T38" fmla="*/ 760 w 10966"/>
                  <a:gd name="T39" fmla="*/ 266 h 552"/>
                  <a:gd name="T40" fmla="*/ 734 w 10966"/>
                  <a:gd name="T41" fmla="*/ 279 h 552"/>
                  <a:gd name="T42" fmla="*/ 707 w 10966"/>
                  <a:gd name="T43" fmla="*/ 277 h 552"/>
                  <a:gd name="T44" fmla="*/ 676 w 10966"/>
                  <a:gd name="T45" fmla="*/ 290 h 552"/>
                  <a:gd name="T46" fmla="*/ 661 w 10966"/>
                  <a:gd name="T47" fmla="*/ 306 h 552"/>
                  <a:gd name="T48" fmla="*/ 657 w 10966"/>
                  <a:gd name="T49" fmla="*/ 315 h 552"/>
                  <a:gd name="T50" fmla="*/ 664 w 10966"/>
                  <a:gd name="T51" fmla="*/ 326 h 552"/>
                  <a:gd name="T52" fmla="*/ 666 w 10966"/>
                  <a:gd name="T53" fmla="*/ 339 h 552"/>
                  <a:gd name="T54" fmla="*/ 659 w 10966"/>
                  <a:gd name="T55" fmla="*/ 349 h 552"/>
                  <a:gd name="T56" fmla="*/ 651 w 10966"/>
                  <a:gd name="T57" fmla="*/ 356 h 552"/>
                  <a:gd name="T58" fmla="*/ 597 w 10966"/>
                  <a:gd name="T59" fmla="*/ 356 h 552"/>
                  <a:gd name="T60" fmla="*/ 582 w 10966"/>
                  <a:gd name="T61" fmla="*/ 342 h 552"/>
                  <a:gd name="T62" fmla="*/ 582 w 10966"/>
                  <a:gd name="T63" fmla="*/ 328 h 552"/>
                  <a:gd name="T64" fmla="*/ 555 w 10966"/>
                  <a:gd name="T65" fmla="*/ 317 h 552"/>
                  <a:gd name="T66" fmla="*/ 548 w 10966"/>
                  <a:gd name="T67" fmla="*/ 340 h 552"/>
                  <a:gd name="T68" fmla="*/ 529 w 10966"/>
                  <a:gd name="T69" fmla="*/ 376 h 552"/>
                  <a:gd name="T70" fmla="*/ 469 w 10966"/>
                  <a:gd name="T71" fmla="*/ 395 h 552"/>
                  <a:gd name="T72" fmla="*/ 430 w 10966"/>
                  <a:gd name="T73" fmla="*/ 386 h 552"/>
                  <a:gd name="T74" fmla="*/ 440 w 10966"/>
                  <a:gd name="T75" fmla="*/ 354 h 552"/>
                  <a:gd name="T76" fmla="*/ 404 w 10966"/>
                  <a:gd name="T77" fmla="*/ 328 h 552"/>
                  <a:gd name="T78" fmla="*/ 365 w 10966"/>
                  <a:gd name="T79" fmla="*/ 319 h 552"/>
                  <a:gd name="T80" fmla="*/ 335 w 10966"/>
                  <a:gd name="T81" fmla="*/ 315 h 552"/>
                  <a:gd name="T82" fmla="*/ 315 w 10966"/>
                  <a:gd name="T83" fmla="*/ 306 h 552"/>
                  <a:gd name="T84" fmla="*/ 273 w 10966"/>
                  <a:gd name="T85" fmla="*/ 339 h 552"/>
                  <a:gd name="T86" fmla="*/ 296 w 10966"/>
                  <a:gd name="T87" fmla="*/ 365 h 552"/>
                  <a:gd name="T88" fmla="*/ 296 w 10966"/>
                  <a:gd name="T89" fmla="*/ 369 h 552"/>
                  <a:gd name="T90" fmla="*/ 264 w 10966"/>
                  <a:gd name="T91" fmla="*/ 396 h 552"/>
                  <a:gd name="T92" fmla="*/ 273 w 10966"/>
                  <a:gd name="T93" fmla="*/ 445 h 552"/>
                  <a:gd name="T94" fmla="*/ 262 w 10966"/>
                  <a:gd name="T95" fmla="*/ 457 h 552"/>
                  <a:gd name="T96" fmla="*/ 188 w 10966"/>
                  <a:gd name="T97" fmla="*/ 464 h 552"/>
                  <a:gd name="T98" fmla="*/ 157 w 10966"/>
                  <a:gd name="T99" fmla="*/ 487 h 552"/>
                  <a:gd name="T100" fmla="*/ 109 w 10966"/>
                  <a:gd name="T101" fmla="*/ 487 h 552"/>
                  <a:gd name="T102" fmla="*/ 79 w 10966"/>
                  <a:gd name="T103" fmla="*/ 501 h 552"/>
                  <a:gd name="T104" fmla="*/ 50 w 10966"/>
                  <a:gd name="T105" fmla="*/ 527 h 552"/>
                  <a:gd name="T106" fmla="*/ 13 w 10966"/>
                  <a:gd name="T107" fmla="*/ 545 h 552"/>
                  <a:gd name="T108" fmla="*/ 10793 w 10966"/>
                  <a:gd name="T109" fmla="*/ 540 h 552"/>
                  <a:gd name="T110" fmla="*/ 10807 w 10966"/>
                  <a:gd name="T111" fmla="*/ 405 h 552"/>
                  <a:gd name="T112" fmla="*/ 10810 w 10966"/>
                  <a:gd name="T113" fmla="*/ 330 h 552"/>
                  <a:gd name="T114" fmla="*/ 10827 w 10966"/>
                  <a:gd name="T115" fmla="*/ 271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966" h="552">
                    <a:moveTo>
                      <a:pt x="10860" y="227"/>
                    </a:moveTo>
                    <a:lnTo>
                      <a:pt x="10871" y="217"/>
                    </a:lnTo>
                    <a:lnTo>
                      <a:pt x="10875" y="214"/>
                    </a:lnTo>
                    <a:lnTo>
                      <a:pt x="10885" y="201"/>
                    </a:lnTo>
                    <a:lnTo>
                      <a:pt x="10899" y="168"/>
                    </a:lnTo>
                    <a:lnTo>
                      <a:pt x="10899" y="163"/>
                    </a:lnTo>
                    <a:lnTo>
                      <a:pt x="10909" y="122"/>
                    </a:lnTo>
                    <a:lnTo>
                      <a:pt x="10963" y="11"/>
                    </a:lnTo>
                    <a:lnTo>
                      <a:pt x="10966" y="0"/>
                    </a:lnTo>
                    <a:lnTo>
                      <a:pt x="1371" y="0"/>
                    </a:lnTo>
                    <a:lnTo>
                      <a:pt x="1361" y="8"/>
                    </a:lnTo>
                    <a:lnTo>
                      <a:pt x="1343" y="27"/>
                    </a:lnTo>
                    <a:lnTo>
                      <a:pt x="1312" y="46"/>
                    </a:lnTo>
                    <a:lnTo>
                      <a:pt x="1298" y="49"/>
                    </a:lnTo>
                    <a:lnTo>
                      <a:pt x="1292" y="49"/>
                    </a:lnTo>
                    <a:lnTo>
                      <a:pt x="1279" y="54"/>
                    </a:lnTo>
                    <a:lnTo>
                      <a:pt x="1272" y="63"/>
                    </a:lnTo>
                    <a:lnTo>
                      <a:pt x="1262" y="70"/>
                    </a:lnTo>
                    <a:lnTo>
                      <a:pt x="1256" y="73"/>
                    </a:lnTo>
                    <a:lnTo>
                      <a:pt x="1216" y="112"/>
                    </a:lnTo>
                    <a:lnTo>
                      <a:pt x="1191" y="122"/>
                    </a:lnTo>
                    <a:lnTo>
                      <a:pt x="1172" y="122"/>
                    </a:lnTo>
                    <a:lnTo>
                      <a:pt x="1146" y="112"/>
                    </a:lnTo>
                    <a:lnTo>
                      <a:pt x="1144" y="108"/>
                    </a:lnTo>
                    <a:lnTo>
                      <a:pt x="1130" y="93"/>
                    </a:lnTo>
                    <a:lnTo>
                      <a:pt x="1127" y="93"/>
                    </a:lnTo>
                    <a:lnTo>
                      <a:pt x="1117" y="92"/>
                    </a:lnTo>
                    <a:lnTo>
                      <a:pt x="1110" y="93"/>
                    </a:lnTo>
                    <a:lnTo>
                      <a:pt x="1105" y="93"/>
                    </a:lnTo>
                    <a:lnTo>
                      <a:pt x="1103" y="98"/>
                    </a:lnTo>
                    <a:lnTo>
                      <a:pt x="1094" y="105"/>
                    </a:lnTo>
                    <a:lnTo>
                      <a:pt x="1093" y="105"/>
                    </a:lnTo>
                    <a:lnTo>
                      <a:pt x="1090" y="106"/>
                    </a:lnTo>
                    <a:lnTo>
                      <a:pt x="1087" y="106"/>
                    </a:lnTo>
                    <a:lnTo>
                      <a:pt x="1081" y="105"/>
                    </a:lnTo>
                    <a:lnTo>
                      <a:pt x="1062" y="98"/>
                    </a:lnTo>
                    <a:lnTo>
                      <a:pt x="1055" y="98"/>
                    </a:lnTo>
                    <a:lnTo>
                      <a:pt x="1051" y="96"/>
                    </a:lnTo>
                    <a:lnTo>
                      <a:pt x="1023" y="96"/>
                    </a:lnTo>
                    <a:lnTo>
                      <a:pt x="974" y="103"/>
                    </a:lnTo>
                    <a:lnTo>
                      <a:pt x="964" y="110"/>
                    </a:lnTo>
                    <a:lnTo>
                      <a:pt x="950" y="116"/>
                    </a:lnTo>
                    <a:lnTo>
                      <a:pt x="941" y="116"/>
                    </a:lnTo>
                    <a:lnTo>
                      <a:pt x="935" y="113"/>
                    </a:lnTo>
                    <a:lnTo>
                      <a:pt x="927" y="114"/>
                    </a:lnTo>
                    <a:lnTo>
                      <a:pt x="924" y="127"/>
                    </a:lnTo>
                    <a:lnTo>
                      <a:pt x="924" y="156"/>
                    </a:lnTo>
                    <a:lnTo>
                      <a:pt x="922" y="162"/>
                    </a:lnTo>
                    <a:lnTo>
                      <a:pt x="919" y="162"/>
                    </a:lnTo>
                    <a:lnTo>
                      <a:pt x="900" y="165"/>
                    </a:lnTo>
                    <a:lnTo>
                      <a:pt x="893" y="165"/>
                    </a:lnTo>
                    <a:lnTo>
                      <a:pt x="888" y="162"/>
                    </a:lnTo>
                    <a:lnTo>
                      <a:pt x="876" y="150"/>
                    </a:lnTo>
                    <a:lnTo>
                      <a:pt x="855" y="137"/>
                    </a:lnTo>
                    <a:lnTo>
                      <a:pt x="842" y="159"/>
                    </a:lnTo>
                    <a:lnTo>
                      <a:pt x="832" y="172"/>
                    </a:lnTo>
                    <a:lnTo>
                      <a:pt x="822" y="194"/>
                    </a:lnTo>
                    <a:lnTo>
                      <a:pt x="798" y="230"/>
                    </a:lnTo>
                    <a:lnTo>
                      <a:pt x="770" y="254"/>
                    </a:lnTo>
                    <a:lnTo>
                      <a:pt x="760" y="266"/>
                    </a:lnTo>
                    <a:lnTo>
                      <a:pt x="759" y="269"/>
                    </a:lnTo>
                    <a:lnTo>
                      <a:pt x="749" y="274"/>
                    </a:lnTo>
                    <a:lnTo>
                      <a:pt x="734" y="279"/>
                    </a:lnTo>
                    <a:lnTo>
                      <a:pt x="726" y="277"/>
                    </a:lnTo>
                    <a:lnTo>
                      <a:pt x="717" y="276"/>
                    </a:lnTo>
                    <a:lnTo>
                      <a:pt x="707" y="277"/>
                    </a:lnTo>
                    <a:lnTo>
                      <a:pt x="693" y="281"/>
                    </a:lnTo>
                    <a:lnTo>
                      <a:pt x="686" y="284"/>
                    </a:lnTo>
                    <a:lnTo>
                      <a:pt x="676" y="290"/>
                    </a:lnTo>
                    <a:lnTo>
                      <a:pt x="667" y="299"/>
                    </a:lnTo>
                    <a:lnTo>
                      <a:pt x="663" y="305"/>
                    </a:lnTo>
                    <a:lnTo>
                      <a:pt x="661" y="306"/>
                    </a:lnTo>
                    <a:lnTo>
                      <a:pt x="661" y="307"/>
                    </a:lnTo>
                    <a:lnTo>
                      <a:pt x="659" y="312"/>
                    </a:lnTo>
                    <a:lnTo>
                      <a:pt x="657" y="315"/>
                    </a:lnTo>
                    <a:lnTo>
                      <a:pt x="657" y="320"/>
                    </a:lnTo>
                    <a:lnTo>
                      <a:pt x="660" y="325"/>
                    </a:lnTo>
                    <a:lnTo>
                      <a:pt x="664" y="326"/>
                    </a:lnTo>
                    <a:lnTo>
                      <a:pt x="669" y="330"/>
                    </a:lnTo>
                    <a:lnTo>
                      <a:pt x="667" y="333"/>
                    </a:lnTo>
                    <a:lnTo>
                      <a:pt x="666" y="339"/>
                    </a:lnTo>
                    <a:lnTo>
                      <a:pt x="664" y="342"/>
                    </a:lnTo>
                    <a:lnTo>
                      <a:pt x="661" y="345"/>
                    </a:lnTo>
                    <a:lnTo>
                      <a:pt x="659" y="349"/>
                    </a:lnTo>
                    <a:lnTo>
                      <a:pt x="654" y="353"/>
                    </a:lnTo>
                    <a:lnTo>
                      <a:pt x="651" y="354"/>
                    </a:lnTo>
                    <a:lnTo>
                      <a:pt x="651" y="356"/>
                    </a:lnTo>
                    <a:lnTo>
                      <a:pt x="648" y="357"/>
                    </a:lnTo>
                    <a:lnTo>
                      <a:pt x="601" y="359"/>
                    </a:lnTo>
                    <a:lnTo>
                      <a:pt x="597" y="356"/>
                    </a:lnTo>
                    <a:lnTo>
                      <a:pt x="589" y="353"/>
                    </a:lnTo>
                    <a:lnTo>
                      <a:pt x="585" y="349"/>
                    </a:lnTo>
                    <a:lnTo>
                      <a:pt x="582" y="342"/>
                    </a:lnTo>
                    <a:lnTo>
                      <a:pt x="584" y="336"/>
                    </a:lnTo>
                    <a:lnTo>
                      <a:pt x="584" y="332"/>
                    </a:lnTo>
                    <a:lnTo>
                      <a:pt x="582" y="328"/>
                    </a:lnTo>
                    <a:lnTo>
                      <a:pt x="569" y="319"/>
                    </a:lnTo>
                    <a:lnTo>
                      <a:pt x="565" y="317"/>
                    </a:lnTo>
                    <a:lnTo>
                      <a:pt x="555" y="317"/>
                    </a:lnTo>
                    <a:lnTo>
                      <a:pt x="546" y="330"/>
                    </a:lnTo>
                    <a:lnTo>
                      <a:pt x="545" y="333"/>
                    </a:lnTo>
                    <a:lnTo>
                      <a:pt x="548" y="340"/>
                    </a:lnTo>
                    <a:lnTo>
                      <a:pt x="545" y="359"/>
                    </a:lnTo>
                    <a:lnTo>
                      <a:pt x="538" y="369"/>
                    </a:lnTo>
                    <a:lnTo>
                      <a:pt x="529" y="376"/>
                    </a:lnTo>
                    <a:lnTo>
                      <a:pt x="520" y="378"/>
                    </a:lnTo>
                    <a:lnTo>
                      <a:pt x="480" y="393"/>
                    </a:lnTo>
                    <a:lnTo>
                      <a:pt x="469" y="395"/>
                    </a:lnTo>
                    <a:lnTo>
                      <a:pt x="460" y="395"/>
                    </a:lnTo>
                    <a:lnTo>
                      <a:pt x="436" y="392"/>
                    </a:lnTo>
                    <a:lnTo>
                      <a:pt x="430" y="386"/>
                    </a:lnTo>
                    <a:lnTo>
                      <a:pt x="426" y="375"/>
                    </a:lnTo>
                    <a:lnTo>
                      <a:pt x="437" y="360"/>
                    </a:lnTo>
                    <a:lnTo>
                      <a:pt x="440" y="354"/>
                    </a:lnTo>
                    <a:lnTo>
                      <a:pt x="429" y="330"/>
                    </a:lnTo>
                    <a:lnTo>
                      <a:pt x="410" y="329"/>
                    </a:lnTo>
                    <a:lnTo>
                      <a:pt x="404" y="328"/>
                    </a:lnTo>
                    <a:lnTo>
                      <a:pt x="391" y="329"/>
                    </a:lnTo>
                    <a:lnTo>
                      <a:pt x="378" y="326"/>
                    </a:lnTo>
                    <a:lnTo>
                      <a:pt x="365" y="319"/>
                    </a:lnTo>
                    <a:lnTo>
                      <a:pt x="349" y="316"/>
                    </a:lnTo>
                    <a:lnTo>
                      <a:pt x="344" y="316"/>
                    </a:lnTo>
                    <a:lnTo>
                      <a:pt x="335" y="315"/>
                    </a:lnTo>
                    <a:lnTo>
                      <a:pt x="328" y="312"/>
                    </a:lnTo>
                    <a:lnTo>
                      <a:pt x="323" y="307"/>
                    </a:lnTo>
                    <a:lnTo>
                      <a:pt x="315" y="306"/>
                    </a:lnTo>
                    <a:lnTo>
                      <a:pt x="286" y="319"/>
                    </a:lnTo>
                    <a:lnTo>
                      <a:pt x="273" y="338"/>
                    </a:lnTo>
                    <a:lnTo>
                      <a:pt x="273" y="339"/>
                    </a:lnTo>
                    <a:lnTo>
                      <a:pt x="274" y="342"/>
                    </a:lnTo>
                    <a:lnTo>
                      <a:pt x="287" y="359"/>
                    </a:lnTo>
                    <a:lnTo>
                      <a:pt x="296" y="365"/>
                    </a:lnTo>
                    <a:lnTo>
                      <a:pt x="298" y="366"/>
                    </a:lnTo>
                    <a:lnTo>
                      <a:pt x="298" y="367"/>
                    </a:lnTo>
                    <a:lnTo>
                      <a:pt x="296" y="369"/>
                    </a:lnTo>
                    <a:lnTo>
                      <a:pt x="285" y="378"/>
                    </a:lnTo>
                    <a:lnTo>
                      <a:pt x="270" y="386"/>
                    </a:lnTo>
                    <a:lnTo>
                      <a:pt x="264" y="396"/>
                    </a:lnTo>
                    <a:lnTo>
                      <a:pt x="267" y="399"/>
                    </a:lnTo>
                    <a:lnTo>
                      <a:pt x="274" y="411"/>
                    </a:lnTo>
                    <a:lnTo>
                      <a:pt x="273" y="445"/>
                    </a:lnTo>
                    <a:lnTo>
                      <a:pt x="270" y="452"/>
                    </a:lnTo>
                    <a:lnTo>
                      <a:pt x="266" y="457"/>
                    </a:lnTo>
                    <a:lnTo>
                      <a:pt x="262" y="457"/>
                    </a:lnTo>
                    <a:lnTo>
                      <a:pt x="223" y="470"/>
                    </a:lnTo>
                    <a:lnTo>
                      <a:pt x="210" y="470"/>
                    </a:lnTo>
                    <a:lnTo>
                      <a:pt x="188" y="464"/>
                    </a:lnTo>
                    <a:lnTo>
                      <a:pt x="178" y="468"/>
                    </a:lnTo>
                    <a:lnTo>
                      <a:pt x="173" y="471"/>
                    </a:lnTo>
                    <a:lnTo>
                      <a:pt x="157" y="487"/>
                    </a:lnTo>
                    <a:lnTo>
                      <a:pt x="135" y="494"/>
                    </a:lnTo>
                    <a:lnTo>
                      <a:pt x="127" y="491"/>
                    </a:lnTo>
                    <a:lnTo>
                      <a:pt x="109" y="487"/>
                    </a:lnTo>
                    <a:lnTo>
                      <a:pt x="99" y="486"/>
                    </a:lnTo>
                    <a:lnTo>
                      <a:pt x="92" y="488"/>
                    </a:lnTo>
                    <a:lnTo>
                      <a:pt x="79" y="501"/>
                    </a:lnTo>
                    <a:lnTo>
                      <a:pt x="69" y="523"/>
                    </a:lnTo>
                    <a:lnTo>
                      <a:pt x="63" y="527"/>
                    </a:lnTo>
                    <a:lnTo>
                      <a:pt x="50" y="527"/>
                    </a:lnTo>
                    <a:lnTo>
                      <a:pt x="26" y="530"/>
                    </a:lnTo>
                    <a:lnTo>
                      <a:pt x="20" y="536"/>
                    </a:lnTo>
                    <a:lnTo>
                      <a:pt x="13" y="545"/>
                    </a:lnTo>
                    <a:lnTo>
                      <a:pt x="0" y="552"/>
                    </a:lnTo>
                    <a:lnTo>
                      <a:pt x="10788" y="552"/>
                    </a:lnTo>
                    <a:lnTo>
                      <a:pt x="10793" y="540"/>
                    </a:lnTo>
                    <a:lnTo>
                      <a:pt x="10796" y="526"/>
                    </a:lnTo>
                    <a:lnTo>
                      <a:pt x="10800" y="435"/>
                    </a:lnTo>
                    <a:lnTo>
                      <a:pt x="10807" y="405"/>
                    </a:lnTo>
                    <a:lnTo>
                      <a:pt x="10807" y="386"/>
                    </a:lnTo>
                    <a:lnTo>
                      <a:pt x="10809" y="378"/>
                    </a:lnTo>
                    <a:lnTo>
                      <a:pt x="10810" y="330"/>
                    </a:lnTo>
                    <a:lnTo>
                      <a:pt x="10817" y="296"/>
                    </a:lnTo>
                    <a:lnTo>
                      <a:pt x="10822" y="286"/>
                    </a:lnTo>
                    <a:lnTo>
                      <a:pt x="10827" y="271"/>
                    </a:lnTo>
                    <a:lnTo>
                      <a:pt x="10834" y="258"/>
                    </a:lnTo>
                    <a:lnTo>
                      <a:pt x="10860" y="22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1" name="Freeform 215">
                <a:extLst>
                  <a:ext uri="{FF2B5EF4-FFF2-40B4-BE49-F238E27FC236}">
                    <a16:creationId xmlns:a16="http://schemas.microsoft.com/office/drawing/2014/main" id="{A4B9E2EB-7438-4A80-A47C-FA6294475F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4" y="80"/>
                <a:ext cx="1560" cy="79"/>
              </a:xfrm>
              <a:custGeom>
                <a:avLst/>
                <a:gdLst>
                  <a:gd name="T0" fmla="*/ 120 w 10916"/>
                  <a:gd name="T1" fmla="*/ 4 h 552"/>
                  <a:gd name="T2" fmla="*/ 53 w 10916"/>
                  <a:gd name="T3" fmla="*/ 13 h 552"/>
                  <a:gd name="T4" fmla="*/ 36 w 10916"/>
                  <a:gd name="T5" fmla="*/ 38 h 552"/>
                  <a:gd name="T6" fmla="*/ 42 w 10916"/>
                  <a:gd name="T7" fmla="*/ 60 h 552"/>
                  <a:gd name="T8" fmla="*/ 13 w 10916"/>
                  <a:gd name="T9" fmla="*/ 79 h 552"/>
                  <a:gd name="T10" fmla="*/ 17 w 10916"/>
                  <a:gd name="T11" fmla="*/ 94 h 552"/>
                  <a:gd name="T12" fmla="*/ 22 w 10916"/>
                  <a:gd name="T13" fmla="*/ 104 h 552"/>
                  <a:gd name="T14" fmla="*/ 0 w 10916"/>
                  <a:gd name="T15" fmla="*/ 130 h 552"/>
                  <a:gd name="T16" fmla="*/ 53 w 10916"/>
                  <a:gd name="T17" fmla="*/ 135 h 552"/>
                  <a:gd name="T18" fmla="*/ 155 w 10916"/>
                  <a:gd name="T19" fmla="*/ 125 h 552"/>
                  <a:gd name="T20" fmla="*/ 171 w 10916"/>
                  <a:gd name="T21" fmla="*/ 133 h 552"/>
                  <a:gd name="T22" fmla="*/ 219 w 10916"/>
                  <a:gd name="T23" fmla="*/ 143 h 552"/>
                  <a:gd name="T24" fmla="*/ 260 w 10916"/>
                  <a:gd name="T25" fmla="*/ 163 h 552"/>
                  <a:gd name="T26" fmla="*/ 289 w 10916"/>
                  <a:gd name="T27" fmla="*/ 169 h 552"/>
                  <a:gd name="T28" fmla="*/ 318 w 10916"/>
                  <a:gd name="T29" fmla="*/ 283 h 552"/>
                  <a:gd name="T30" fmla="*/ 318 w 10916"/>
                  <a:gd name="T31" fmla="*/ 353 h 552"/>
                  <a:gd name="T32" fmla="*/ 288 w 10916"/>
                  <a:gd name="T33" fmla="*/ 405 h 552"/>
                  <a:gd name="T34" fmla="*/ 234 w 10916"/>
                  <a:gd name="T35" fmla="*/ 392 h 552"/>
                  <a:gd name="T36" fmla="*/ 198 w 10916"/>
                  <a:gd name="T37" fmla="*/ 406 h 552"/>
                  <a:gd name="T38" fmla="*/ 180 w 10916"/>
                  <a:gd name="T39" fmla="*/ 428 h 552"/>
                  <a:gd name="T40" fmla="*/ 154 w 10916"/>
                  <a:gd name="T41" fmla="*/ 445 h 552"/>
                  <a:gd name="T42" fmla="*/ 138 w 10916"/>
                  <a:gd name="T43" fmla="*/ 478 h 552"/>
                  <a:gd name="T44" fmla="*/ 104 w 10916"/>
                  <a:gd name="T45" fmla="*/ 465 h 552"/>
                  <a:gd name="T46" fmla="*/ 71 w 10916"/>
                  <a:gd name="T47" fmla="*/ 470 h 552"/>
                  <a:gd name="T48" fmla="*/ 117 w 10916"/>
                  <a:gd name="T49" fmla="*/ 506 h 552"/>
                  <a:gd name="T50" fmla="*/ 163 w 10916"/>
                  <a:gd name="T51" fmla="*/ 552 h 552"/>
                  <a:gd name="T52" fmla="*/ 200 w 10916"/>
                  <a:gd name="T53" fmla="*/ 538 h 552"/>
                  <a:gd name="T54" fmla="*/ 211 w 10916"/>
                  <a:gd name="T55" fmla="*/ 536 h 552"/>
                  <a:gd name="T56" fmla="*/ 289 w 10916"/>
                  <a:gd name="T57" fmla="*/ 540 h 552"/>
                  <a:gd name="T58" fmla="*/ 309 w 10916"/>
                  <a:gd name="T59" fmla="*/ 530 h 552"/>
                  <a:gd name="T60" fmla="*/ 319 w 10916"/>
                  <a:gd name="T61" fmla="*/ 547 h 552"/>
                  <a:gd name="T62" fmla="*/ 645 w 10916"/>
                  <a:gd name="T63" fmla="*/ 537 h 552"/>
                  <a:gd name="T64" fmla="*/ 635 w 10916"/>
                  <a:gd name="T65" fmla="*/ 525 h 552"/>
                  <a:gd name="T66" fmla="*/ 624 w 10916"/>
                  <a:gd name="T67" fmla="*/ 510 h 552"/>
                  <a:gd name="T68" fmla="*/ 638 w 10916"/>
                  <a:gd name="T69" fmla="*/ 463 h 552"/>
                  <a:gd name="T70" fmla="*/ 632 w 10916"/>
                  <a:gd name="T71" fmla="*/ 451 h 552"/>
                  <a:gd name="T72" fmla="*/ 630 w 10916"/>
                  <a:gd name="T73" fmla="*/ 435 h 552"/>
                  <a:gd name="T74" fmla="*/ 647 w 10916"/>
                  <a:gd name="T75" fmla="*/ 441 h 552"/>
                  <a:gd name="T76" fmla="*/ 635 w 10916"/>
                  <a:gd name="T77" fmla="*/ 518 h 552"/>
                  <a:gd name="T78" fmla="*/ 647 w 10916"/>
                  <a:gd name="T79" fmla="*/ 549 h 552"/>
                  <a:gd name="T80" fmla="*/ 10395 w 10916"/>
                  <a:gd name="T81" fmla="*/ 546 h 552"/>
                  <a:gd name="T82" fmla="*/ 10487 w 10916"/>
                  <a:gd name="T83" fmla="*/ 551 h 552"/>
                  <a:gd name="T84" fmla="*/ 10553 w 10916"/>
                  <a:gd name="T85" fmla="*/ 494 h 552"/>
                  <a:gd name="T86" fmla="*/ 10619 w 10916"/>
                  <a:gd name="T87" fmla="*/ 428 h 552"/>
                  <a:gd name="T88" fmla="*/ 10652 w 10916"/>
                  <a:gd name="T89" fmla="*/ 363 h 552"/>
                  <a:gd name="T90" fmla="*/ 10671 w 10916"/>
                  <a:gd name="T91" fmla="*/ 342 h 552"/>
                  <a:gd name="T92" fmla="*/ 10701 w 10916"/>
                  <a:gd name="T93" fmla="*/ 311 h 552"/>
                  <a:gd name="T94" fmla="*/ 10773 w 10916"/>
                  <a:gd name="T95" fmla="*/ 275 h 552"/>
                  <a:gd name="T96" fmla="*/ 10843 w 10916"/>
                  <a:gd name="T97" fmla="*/ 241 h 552"/>
                  <a:gd name="T98" fmla="*/ 10855 w 10916"/>
                  <a:gd name="T99" fmla="*/ 227 h 552"/>
                  <a:gd name="T100" fmla="*/ 10869 w 10916"/>
                  <a:gd name="T101" fmla="*/ 150 h 552"/>
                  <a:gd name="T102" fmla="*/ 10899 w 10916"/>
                  <a:gd name="T103" fmla="*/ 35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916" h="552">
                    <a:moveTo>
                      <a:pt x="10899" y="35"/>
                    </a:moveTo>
                    <a:lnTo>
                      <a:pt x="10916" y="0"/>
                    </a:lnTo>
                    <a:lnTo>
                      <a:pt x="128" y="0"/>
                    </a:lnTo>
                    <a:lnTo>
                      <a:pt x="120" y="4"/>
                    </a:lnTo>
                    <a:lnTo>
                      <a:pt x="101" y="11"/>
                    </a:lnTo>
                    <a:lnTo>
                      <a:pt x="88" y="13"/>
                    </a:lnTo>
                    <a:lnTo>
                      <a:pt x="71" y="11"/>
                    </a:lnTo>
                    <a:lnTo>
                      <a:pt x="53" y="13"/>
                    </a:lnTo>
                    <a:lnTo>
                      <a:pt x="39" y="20"/>
                    </a:lnTo>
                    <a:lnTo>
                      <a:pt x="22" y="35"/>
                    </a:lnTo>
                    <a:lnTo>
                      <a:pt x="27" y="35"/>
                    </a:lnTo>
                    <a:lnTo>
                      <a:pt x="36" y="38"/>
                    </a:lnTo>
                    <a:lnTo>
                      <a:pt x="42" y="44"/>
                    </a:lnTo>
                    <a:lnTo>
                      <a:pt x="43" y="47"/>
                    </a:lnTo>
                    <a:lnTo>
                      <a:pt x="42" y="54"/>
                    </a:lnTo>
                    <a:lnTo>
                      <a:pt x="42" y="60"/>
                    </a:lnTo>
                    <a:lnTo>
                      <a:pt x="38" y="67"/>
                    </a:lnTo>
                    <a:lnTo>
                      <a:pt x="27" y="76"/>
                    </a:lnTo>
                    <a:lnTo>
                      <a:pt x="17" y="76"/>
                    </a:lnTo>
                    <a:lnTo>
                      <a:pt x="13" y="79"/>
                    </a:lnTo>
                    <a:lnTo>
                      <a:pt x="12" y="81"/>
                    </a:lnTo>
                    <a:lnTo>
                      <a:pt x="13" y="87"/>
                    </a:lnTo>
                    <a:lnTo>
                      <a:pt x="16" y="91"/>
                    </a:lnTo>
                    <a:lnTo>
                      <a:pt x="17" y="94"/>
                    </a:lnTo>
                    <a:lnTo>
                      <a:pt x="22" y="96"/>
                    </a:lnTo>
                    <a:lnTo>
                      <a:pt x="23" y="99"/>
                    </a:lnTo>
                    <a:lnTo>
                      <a:pt x="23" y="102"/>
                    </a:lnTo>
                    <a:lnTo>
                      <a:pt x="22" y="104"/>
                    </a:lnTo>
                    <a:lnTo>
                      <a:pt x="17" y="117"/>
                    </a:lnTo>
                    <a:lnTo>
                      <a:pt x="3" y="126"/>
                    </a:lnTo>
                    <a:lnTo>
                      <a:pt x="2" y="127"/>
                    </a:lnTo>
                    <a:lnTo>
                      <a:pt x="0" y="130"/>
                    </a:lnTo>
                    <a:lnTo>
                      <a:pt x="0" y="139"/>
                    </a:lnTo>
                    <a:lnTo>
                      <a:pt x="7" y="142"/>
                    </a:lnTo>
                    <a:lnTo>
                      <a:pt x="15" y="142"/>
                    </a:lnTo>
                    <a:lnTo>
                      <a:pt x="53" y="135"/>
                    </a:lnTo>
                    <a:lnTo>
                      <a:pt x="72" y="127"/>
                    </a:lnTo>
                    <a:lnTo>
                      <a:pt x="89" y="123"/>
                    </a:lnTo>
                    <a:lnTo>
                      <a:pt x="98" y="125"/>
                    </a:lnTo>
                    <a:lnTo>
                      <a:pt x="155" y="125"/>
                    </a:lnTo>
                    <a:lnTo>
                      <a:pt x="165" y="127"/>
                    </a:lnTo>
                    <a:lnTo>
                      <a:pt x="167" y="129"/>
                    </a:lnTo>
                    <a:lnTo>
                      <a:pt x="168" y="129"/>
                    </a:lnTo>
                    <a:lnTo>
                      <a:pt x="171" y="133"/>
                    </a:lnTo>
                    <a:lnTo>
                      <a:pt x="171" y="135"/>
                    </a:lnTo>
                    <a:lnTo>
                      <a:pt x="177" y="140"/>
                    </a:lnTo>
                    <a:lnTo>
                      <a:pt x="185" y="142"/>
                    </a:lnTo>
                    <a:lnTo>
                      <a:pt x="219" y="143"/>
                    </a:lnTo>
                    <a:lnTo>
                      <a:pt x="223" y="148"/>
                    </a:lnTo>
                    <a:lnTo>
                      <a:pt x="236" y="156"/>
                    </a:lnTo>
                    <a:lnTo>
                      <a:pt x="250" y="162"/>
                    </a:lnTo>
                    <a:lnTo>
                      <a:pt x="260" y="163"/>
                    </a:lnTo>
                    <a:lnTo>
                      <a:pt x="266" y="163"/>
                    </a:lnTo>
                    <a:lnTo>
                      <a:pt x="282" y="161"/>
                    </a:lnTo>
                    <a:lnTo>
                      <a:pt x="288" y="165"/>
                    </a:lnTo>
                    <a:lnTo>
                      <a:pt x="289" y="169"/>
                    </a:lnTo>
                    <a:lnTo>
                      <a:pt x="312" y="237"/>
                    </a:lnTo>
                    <a:lnTo>
                      <a:pt x="312" y="263"/>
                    </a:lnTo>
                    <a:lnTo>
                      <a:pt x="318" y="280"/>
                    </a:lnTo>
                    <a:lnTo>
                      <a:pt x="318" y="283"/>
                    </a:lnTo>
                    <a:lnTo>
                      <a:pt x="321" y="310"/>
                    </a:lnTo>
                    <a:lnTo>
                      <a:pt x="321" y="314"/>
                    </a:lnTo>
                    <a:lnTo>
                      <a:pt x="318" y="324"/>
                    </a:lnTo>
                    <a:lnTo>
                      <a:pt x="318" y="353"/>
                    </a:lnTo>
                    <a:lnTo>
                      <a:pt x="314" y="368"/>
                    </a:lnTo>
                    <a:lnTo>
                      <a:pt x="305" y="389"/>
                    </a:lnTo>
                    <a:lnTo>
                      <a:pt x="292" y="405"/>
                    </a:lnTo>
                    <a:lnTo>
                      <a:pt x="288" y="405"/>
                    </a:lnTo>
                    <a:lnTo>
                      <a:pt x="276" y="402"/>
                    </a:lnTo>
                    <a:lnTo>
                      <a:pt x="262" y="396"/>
                    </a:lnTo>
                    <a:lnTo>
                      <a:pt x="249" y="395"/>
                    </a:lnTo>
                    <a:lnTo>
                      <a:pt x="234" y="392"/>
                    </a:lnTo>
                    <a:lnTo>
                      <a:pt x="223" y="393"/>
                    </a:lnTo>
                    <a:lnTo>
                      <a:pt x="208" y="399"/>
                    </a:lnTo>
                    <a:lnTo>
                      <a:pt x="203" y="403"/>
                    </a:lnTo>
                    <a:lnTo>
                      <a:pt x="198" y="406"/>
                    </a:lnTo>
                    <a:lnTo>
                      <a:pt x="191" y="418"/>
                    </a:lnTo>
                    <a:lnTo>
                      <a:pt x="184" y="425"/>
                    </a:lnTo>
                    <a:lnTo>
                      <a:pt x="181" y="427"/>
                    </a:lnTo>
                    <a:lnTo>
                      <a:pt x="180" y="428"/>
                    </a:lnTo>
                    <a:lnTo>
                      <a:pt x="175" y="427"/>
                    </a:lnTo>
                    <a:lnTo>
                      <a:pt x="164" y="431"/>
                    </a:lnTo>
                    <a:lnTo>
                      <a:pt x="155" y="437"/>
                    </a:lnTo>
                    <a:lnTo>
                      <a:pt x="154" y="445"/>
                    </a:lnTo>
                    <a:lnTo>
                      <a:pt x="149" y="457"/>
                    </a:lnTo>
                    <a:lnTo>
                      <a:pt x="148" y="464"/>
                    </a:lnTo>
                    <a:lnTo>
                      <a:pt x="139" y="476"/>
                    </a:lnTo>
                    <a:lnTo>
                      <a:pt x="138" y="478"/>
                    </a:lnTo>
                    <a:lnTo>
                      <a:pt x="131" y="477"/>
                    </a:lnTo>
                    <a:lnTo>
                      <a:pt x="125" y="474"/>
                    </a:lnTo>
                    <a:lnTo>
                      <a:pt x="120" y="470"/>
                    </a:lnTo>
                    <a:lnTo>
                      <a:pt x="104" y="465"/>
                    </a:lnTo>
                    <a:lnTo>
                      <a:pt x="82" y="463"/>
                    </a:lnTo>
                    <a:lnTo>
                      <a:pt x="74" y="461"/>
                    </a:lnTo>
                    <a:lnTo>
                      <a:pt x="72" y="464"/>
                    </a:lnTo>
                    <a:lnTo>
                      <a:pt x="71" y="470"/>
                    </a:lnTo>
                    <a:lnTo>
                      <a:pt x="72" y="473"/>
                    </a:lnTo>
                    <a:lnTo>
                      <a:pt x="85" y="484"/>
                    </a:lnTo>
                    <a:lnTo>
                      <a:pt x="92" y="493"/>
                    </a:lnTo>
                    <a:lnTo>
                      <a:pt x="117" y="506"/>
                    </a:lnTo>
                    <a:lnTo>
                      <a:pt x="131" y="512"/>
                    </a:lnTo>
                    <a:lnTo>
                      <a:pt x="141" y="518"/>
                    </a:lnTo>
                    <a:lnTo>
                      <a:pt x="161" y="544"/>
                    </a:lnTo>
                    <a:lnTo>
                      <a:pt x="163" y="552"/>
                    </a:lnTo>
                    <a:lnTo>
                      <a:pt x="199" y="552"/>
                    </a:lnTo>
                    <a:lnTo>
                      <a:pt x="198" y="551"/>
                    </a:lnTo>
                    <a:lnTo>
                      <a:pt x="198" y="543"/>
                    </a:lnTo>
                    <a:lnTo>
                      <a:pt x="200" y="538"/>
                    </a:lnTo>
                    <a:lnTo>
                      <a:pt x="204" y="536"/>
                    </a:lnTo>
                    <a:lnTo>
                      <a:pt x="207" y="536"/>
                    </a:lnTo>
                    <a:lnTo>
                      <a:pt x="210" y="534"/>
                    </a:lnTo>
                    <a:lnTo>
                      <a:pt x="211" y="536"/>
                    </a:lnTo>
                    <a:lnTo>
                      <a:pt x="213" y="536"/>
                    </a:lnTo>
                    <a:lnTo>
                      <a:pt x="236" y="543"/>
                    </a:lnTo>
                    <a:lnTo>
                      <a:pt x="252" y="541"/>
                    </a:lnTo>
                    <a:lnTo>
                      <a:pt x="289" y="540"/>
                    </a:lnTo>
                    <a:lnTo>
                      <a:pt x="292" y="537"/>
                    </a:lnTo>
                    <a:lnTo>
                      <a:pt x="299" y="533"/>
                    </a:lnTo>
                    <a:lnTo>
                      <a:pt x="301" y="530"/>
                    </a:lnTo>
                    <a:lnTo>
                      <a:pt x="309" y="530"/>
                    </a:lnTo>
                    <a:lnTo>
                      <a:pt x="312" y="531"/>
                    </a:lnTo>
                    <a:lnTo>
                      <a:pt x="314" y="533"/>
                    </a:lnTo>
                    <a:lnTo>
                      <a:pt x="315" y="537"/>
                    </a:lnTo>
                    <a:lnTo>
                      <a:pt x="319" y="547"/>
                    </a:lnTo>
                    <a:lnTo>
                      <a:pt x="320" y="552"/>
                    </a:lnTo>
                    <a:lnTo>
                      <a:pt x="643" y="552"/>
                    </a:lnTo>
                    <a:lnTo>
                      <a:pt x="645" y="540"/>
                    </a:lnTo>
                    <a:lnTo>
                      <a:pt x="645" y="537"/>
                    </a:lnTo>
                    <a:lnTo>
                      <a:pt x="644" y="534"/>
                    </a:lnTo>
                    <a:lnTo>
                      <a:pt x="644" y="533"/>
                    </a:lnTo>
                    <a:lnTo>
                      <a:pt x="643" y="531"/>
                    </a:lnTo>
                    <a:lnTo>
                      <a:pt x="635" y="525"/>
                    </a:lnTo>
                    <a:lnTo>
                      <a:pt x="631" y="524"/>
                    </a:lnTo>
                    <a:lnTo>
                      <a:pt x="627" y="520"/>
                    </a:lnTo>
                    <a:lnTo>
                      <a:pt x="625" y="515"/>
                    </a:lnTo>
                    <a:lnTo>
                      <a:pt x="624" y="510"/>
                    </a:lnTo>
                    <a:lnTo>
                      <a:pt x="625" y="500"/>
                    </a:lnTo>
                    <a:lnTo>
                      <a:pt x="637" y="464"/>
                    </a:lnTo>
                    <a:lnTo>
                      <a:pt x="637" y="463"/>
                    </a:lnTo>
                    <a:lnTo>
                      <a:pt x="638" y="463"/>
                    </a:lnTo>
                    <a:lnTo>
                      <a:pt x="638" y="461"/>
                    </a:lnTo>
                    <a:lnTo>
                      <a:pt x="635" y="458"/>
                    </a:lnTo>
                    <a:lnTo>
                      <a:pt x="635" y="455"/>
                    </a:lnTo>
                    <a:lnTo>
                      <a:pt x="632" y="451"/>
                    </a:lnTo>
                    <a:lnTo>
                      <a:pt x="632" y="450"/>
                    </a:lnTo>
                    <a:lnTo>
                      <a:pt x="627" y="438"/>
                    </a:lnTo>
                    <a:lnTo>
                      <a:pt x="627" y="435"/>
                    </a:lnTo>
                    <a:lnTo>
                      <a:pt x="630" y="435"/>
                    </a:lnTo>
                    <a:lnTo>
                      <a:pt x="631" y="437"/>
                    </a:lnTo>
                    <a:lnTo>
                      <a:pt x="634" y="437"/>
                    </a:lnTo>
                    <a:lnTo>
                      <a:pt x="634" y="438"/>
                    </a:lnTo>
                    <a:lnTo>
                      <a:pt x="647" y="441"/>
                    </a:lnTo>
                    <a:lnTo>
                      <a:pt x="647" y="463"/>
                    </a:lnTo>
                    <a:lnTo>
                      <a:pt x="632" y="507"/>
                    </a:lnTo>
                    <a:lnTo>
                      <a:pt x="631" y="514"/>
                    </a:lnTo>
                    <a:lnTo>
                      <a:pt x="635" y="518"/>
                    </a:lnTo>
                    <a:lnTo>
                      <a:pt x="647" y="525"/>
                    </a:lnTo>
                    <a:lnTo>
                      <a:pt x="653" y="531"/>
                    </a:lnTo>
                    <a:lnTo>
                      <a:pt x="650" y="538"/>
                    </a:lnTo>
                    <a:lnTo>
                      <a:pt x="647" y="549"/>
                    </a:lnTo>
                    <a:lnTo>
                      <a:pt x="647" y="552"/>
                    </a:lnTo>
                    <a:lnTo>
                      <a:pt x="10381" y="552"/>
                    </a:lnTo>
                    <a:lnTo>
                      <a:pt x="10386" y="549"/>
                    </a:lnTo>
                    <a:lnTo>
                      <a:pt x="10395" y="546"/>
                    </a:lnTo>
                    <a:lnTo>
                      <a:pt x="10398" y="547"/>
                    </a:lnTo>
                    <a:lnTo>
                      <a:pt x="10404" y="552"/>
                    </a:lnTo>
                    <a:lnTo>
                      <a:pt x="10486" y="552"/>
                    </a:lnTo>
                    <a:lnTo>
                      <a:pt x="10487" y="551"/>
                    </a:lnTo>
                    <a:lnTo>
                      <a:pt x="10514" y="540"/>
                    </a:lnTo>
                    <a:lnTo>
                      <a:pt x="10526" y="527"/>
                    </a:lnTo>
                    <a:lnTo>
                      <a:pt x="10536" y="511"/>
                    </a:lnTo>
                    <a:lnTo>
                      <a:pt x="10553" y="494"/>
                    </a:lnTo>
                    <a:lnTo>
                      <a:pt x="10556" y="486"/>
                    </a:lnTo>
                    <a:lnTo>
                      <a:pt x="10603" y="450"/>
                    </a:lnTo>
                    <a:lnTo>
                      <a:pt x="10613" y="438"/>
                    </a:lnTo>
                    <a:lnTo>
                      <a:pt x="10619" y="428"/>
                    </a:lnTo>
                    <a:lnTo>
                      <a:pt x="10626" y="403"/>
                    </a:lnTo>
                    <a:lnTo>
                      <a:pt x="10641" y="375"/>
                    </a:lnTo>
                    <a:lnTo>
                      <a:pt x="10645" y="372"/>
                    </a:lnTo>
                    <a:lnTo>
                      <a:pt x="10652" y="363"/>
                    </a:lnTo>
                    <a:lnTo>
                      <a:pt x="10661" y="356"/>
                    </a:lnTo>
                    <a:lnTo>
                      <a:pt x="10668" y="346"/>
                    </a:lnTo>
                    <a:lnTo>
                      <a:pt x="10669" y="344"/>
                    </a:lnTo>
                    <a:lnTo>
                      <a:pt x="10671" y="342"/>
                    </a:lnTo>
                    <a:lnTo>
                      <a:pt x="10673" y="336"/>
                    </a:lnTo>
                    <a:lnTo>
                      <a:pt x="10678" y="330"/>
                    </a:lnTo>
                    <a:lnTo>
                      <a:pt x="10691" y="317"/>
                    </a:lnTo>
                    <a:lnTo>
                      <a:pt x="10701" y="311"/>
                    </a:lnTo>
                    <a:lnTo>
                      <a:pt x="10702" y="310"/>
                    </a:lnTo>
                    <a:lnTo>
                      <a:pt x="10717" y="301"/>
                    </a:lnTo>
                    <a:lnTo>
                      <a:pt x="10760" y="283"/>
                    </a:lnTo>
                    <a:lnTo>
                      <a:pt x="10773" y="275"/>
                    </a:lnTo>
                    <a:lnTo>
                      <a:pt x="10829" y="250"/>
                    </a:lnTo>
                    <a:lnTo>
                      <a:pt x="10832" y="250"/>
                    </a:lnTo>
                    <a:lnTo>
                      <a:pt x="10842" y="243"/>
                    </a:lnTo>
                    <a:lnTo>
                      <a:pt x="10843" y="241"/>
                    </a:lnTo>
                    <a:lnTo>
                      <a:pt x="10848" y="238"/>
                    </a:lnTo>
                    <a:lnTo>
                      <a:pt x="10851" y="235"/>
                    </a:lnTo>
                    <a:lnTo>
                      <a:pt x="10853" y="230"/>
                    </a:lnTo>
                    <a:lnTo>
                      <a:pt x="10855" y="227"/>
                    </a:lnTo>
                    <a:lnTo>
                      <a:pt x="10866" y="176"/>
                    </a:lnTo>
                    <a:lnTo>
                      <a:pt x="10866" y="169"/>
                    </a:lnTo>
                    <a:lnTo>
                      <a:pt x="10869" y="155"/>
                    </a:lnTo>
                    <a:lnTo>
                      <a:pt x="10869" y="150"/>
                    </a:lnTo>
                    <a:lnTo>
                      <a:pt x="10878" y="115"/>
                    </a:lnTo>
                    <a:lnTo>
                      <a:pt x="10879" y="113"/>
                    </a:lnTo>
                    <a:lnTo>
                      <a:pt x="10879" y="112"/>
                    </a:lnTo>
                    <a:lnTo>
                      <a:pt x="10899" y="3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2" name="Freeform 216">
                <a:extLst>
                  <a:ext uri="{FF2B5EF4-FFF2-40B4-BE49-F238E27FC236}">
                    <a16:creationId xmlns:a16="http://schemas.microsoft.com/office/drawing/2014/main" id="{53160DA2-31DE-45D6-B4A3-51A73C626E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2" y="159"/>
                <a:ext cx="1447" cy="79"/>
              </a:xfrm>
              <a:custGeom>
                <a:avLst/>
                <a:gdLst>
                  <a:gd name="T0" fmla="*/ 387 w 10135"/>
                  <a:gd name="T1" fmla="*/ 0 h 551"/>
                  <a:gd name="T2" fmla="*/ 357 w 10135"/>
                  <a:gd name="T3" fmla="*/ 44 h 551"/>
                  <a:gd name="T4" fmla="*/ 311 w 10135"/>
                  <a:gd name="T5" fmla="*/ 41 h 551"/>
                  <a:gd name="T6" fmla="*/ 276 w 10135"/>
                  <a:gd name="T7" fmla="*/ 51 h 551"/>
                  <a:gd name="T8" fmla="*/ 187 w 10135"/>
                  <a:gd name="T9" fmla="*/ 63 h 551"/>
                  <a:gd name="T10" fmla="*/ 111 w 10135"/>
                  <a:gd name="T11" fmla="*/ 73 h 551"/>
                  <a:gd name="T12" fmla="*/ 74 w 10135"/>
                  <a:gd name="T13" fmla="*/ 73 h 551"/>
                  <a:gd name="T14" fmla="*/ 12 w 10135"/>
                  <a:gd name="T15" fmla="*/ 94 h 551"/>
                  <a:gd name="T16" fmla="*/ 90 w 10135"/>
                  <a:gd name="T17" fmla="*/ 206 h 551"/>
                  <a:gd name="T18" fmla="*/ 90 w 10135"/>
                  <a:gd name="T19" fmla="*/ 239 h 551"/>
                  <a:gd name="T20" fmla="*/ 197 w 10135"/>
                  <a:gd name="T21" fmla="*/ 271 h 551"/>
                  <a:gd name="T22" fmla="*/ 299 w 10135"/>
                  <a:gd name="T23" fmla="*/ 296 h 551"/>
                  <a:gd name="T24" fmla="*/ 349 w 10135"/>
                  <a:gd name="T25" fmla="*/ 242 h 551"/>
                  <a:gd name="T26" fmla="*/ 475 w 10135"/>
                  <a:gd name="T27" fmla="*/ 216 h 551"/>
                  <a:gd name="T28" fmla="*/ 571 w 10135"/>
                  <a:gd name="T29" fmla="*/ 205 h 551"/>
                  <a:gd name="T30" fmla="*/ 640 w 10135"/>
                  <a:gd name="T31" fmla="*/ 205 h 551"/>
                  <a:gd name="T32" fmla="*/ 666 w 10135"/>
                  <a:gd name="T33" fmla="*/ 156 h 551"/>
                  <a:gd name="T34" fmla="*/ 690 w 10135"/>
                  <a:gd name="T35" fmla="*/ 93 h 551"/>
                  <a:gd name="T36" fmla="*/ 755 w 10135"/>
                  <a:gd name="T37" fmla="*/ 21 h 551"/>
                  <a:gd name="T38" fmla="*/ 1024 w 10135"/>
                  <a:gd name="T39" fmla="*/ 66 h 551"/>
                  <a:gd name="T40" fmla="*/ 1124 w 10135"/>
                  <a:gd name="T41" fmla="*/ 35 h 551"/>
                  <a:gd name="T42" fmla="*/ 1110 w 10135"/>
                  <a:gd name="T43" fmla="*/ 53 h 551"/>
                  <a:gd name="T44" fmla="*/ 1093 w 10135"/>
                  <a:gd name="T45" fmla="*/ 77 h 551"/>
                  <a:gd name="T46" fmla="*/ 1095 w 10135"/>
                  <a:gd name="T47" fmla="*/ 107 h 551"/>
                  <a:gd name="T48" fmla="*/ 1133 w 10135"/>
                  <a:gd name="T49" fmla="*/ 106 h 551"/>
                  <a:gd name="T50" fmla="*/ 1149 w 10135"/>
                  <a:gd name="T51" fmla="*/ 115 h 551"/>
                  <a:gd name="T52" fmla="*/ 1162 w 10135"/>
                  <a:gd name="T53" fmla="*/ 122 h 551"/>
                  <a:gd name="T54" fmla="*/ 1169 w 10135"/>
                  <a:gd name="T55" fmla="*/ 100 h 551"/>
                  <a:gd name="T56" fmla="*/ 1179 w 10135"/>
                  <a:gd name="T57" fmla="*/ 148 h 551"/>
                  <a:gd name="T58" fmla="*/ 1254 w 10135"/>
                  <a:gd name="T59" fmla="*/ 231 h 551"/>
                  <a:gd name="T60" fmla="*/ 1382 w 10135"/>
                  <a:gd name="T61" fmla="*/ 218 h 551"/>
                  <a:gd name="T62" fmla="*/ 1435 w 10135"/>
                  <a:gd name="T63" fmla="*/ 226 h 551"/>
                  <a:gd name="T64" fmla="*/ 1357 w 10135"/>
                  <a:gd name="T65" fmla="*/ 298 h 551"/>
                  <a:gd name="T66" fmla="*/ 1279 w 10135"/>
                  <a:gd name="T67" fmla="*/ 449 h 551"/>
                  <a:gd name="T68" fmla="*/ 1221 w 10135"/>
                  <a:gd name="T69" fmla="*/ 490 h 551"/>
                  <a:gd name="T70" fmla="*/ 1299 w 10135"/>
                  <a:gd name="T71" fmla="*/ 511 h 551"/>
                  <a:gd name="T72" fmla="*/ 1498 w 10135"/>
                  <a:gd name="T73" fmla="*/ 530 h 551"/>
                  <a:gd name="T74" fmla="*/ 1619 w 10135"/>
                  <a:gd name="T75" fmla="*/ 534 h 551"/>
                  <a:gd name="T76" fmla="*/ 1738 w 10135"/>
                  <a:gd name="T77" fmla="*/ 539 h 551"/>
                  <a:gd name="T78" fmla="*/ 1765 w 10135"/>
                  <a:gd name="T79" fmla="*/ 518 h 551"/>
                  <a:gd name="T80" fmla="*/ 1821 w 10135"/>
                  <a:gd name="T81" fmla="*/ 436 h 551"/>
                  <a:gd name="T82" fmla="*/ 1916 w 10135"/>
                  <a:gd name="T83" fmla="*/ 435 h 551"/>
                  <a:gd name="T84" fmla="*/ 1954 w 10135"/>
                  <a:gd name="T85" fmla="*/ 456 h 551"/>
                  <a:gd name="T86" fmla="*/ 2044 w 10135"/>
                  <a:gd name="T87" fmla="*/ 514 h 551"/>
                  <a:gd name="T88" fmla="*/ 2041 w 10135"/>
                  <a:gd name="T89" fmla="*/ 550 h 551"/>
                  <a:gd name="T90" fmla="*/ 9530 w 10135"/>
                  <a:gd name="T91" fmla="*/ 520 h 551"/>
                  <a:gd name="T92" fmla="*/ 9501 w 10135"/>
                  <a:gd name="T93" fmla="*/ 487 h 551"/>
                  <a:gd name="T94" fmla="*/ 9612 w 10135"/>
                  <a:gd name="T95" fmla="*/ 459 h 551"/>
                  <a:gd name="T96" fmla="*/ 9672 w 10135"/>
                  <a:gd name="T97" fmla="*/ 418 h 551"/>
                  <a:gd name="T98" fmla="*/ 9702 w 10135"/>
                  <a:gd name="T99" fmla="*/ 406 h 551"/>
                  <a:gd name="T100" fmla="*/ 9705 w 10135"/>
                  <a:gd name="T101" fmla="*/ 418 h 551"/>
                  <a:gd name="T102" fmla="*/ 9737 w 10135"/>
                  <a:gd name="T103" fmla="*/ 475 h 551"/>
                  <a:gd name="T104" fmla="*/ 9868 w 10135"/>
                  <a:gd name="T105" fmla="*/ 456 h 551"/>
                  <a:gd name="T106" fmla="*/ 9988 w 10135"/>
                  <a:gd name="T107" fmla="*/ 389 h 551"/>
                  <a:gd name="T108" fmla="*/ 10113 w 10135"/>
                  <a:gd name="T109" fmla="*/ 258 h 551"/>
                  <a:gd name="T110" fmla="*/ 10073 w 10135"/>
                  <a:gd name="T111" fmla="*/ 162 h 551"/>
                  <a:gd name="T112" fmla="*/ 10131 w 10135"/>
                  <a:gd name="T113" fmla="*/ 50 h 551"/>
                  <a:gd name="T114" fmla="*/ 10020 w 10135"/>
                  <a:gd name="T115" fmla="*/ 2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135" h="551">
                    <a:moveTo>
                      <a:pt x="10024" y="12"/>
                    </a:moveTo>
                    <a:lnTo>
                      <a:pt x="10054" y="5"/>
                    </a:lnTo>
                    <a:lnTo>
                      <a:pt x="10062" y="5"/>
                    </a:lnTo>
                    <a:lnTo>
                      <a:pt x="10079" y="8"/>
                    </a:lnTo>
                    <a:lnTo>
                      <a:pt x="10089" y="11"/>
                    </a:lnTo>
                    <a:lnTo>
                      <a:pt x="10099" y="11"/>
                    </a:lnTo>
                    <a:lnTo>
                      <a:pt x="10121" y="0"/>
                    </a:lnTo>
                    <a:lnTo>
                      <a:pt x="387" y="0"/>
                    </a:lnTo>
                    <a:lnTo>
                      <a:pt x="385" y="17"/>
                    </a:lnTo>
                    <a:lnTo>
                      <a:pt x="385" y="20"/>
                    </a:lnTo>
                    <a:lnTo>
                      <a:pt x="381" y="28"/>
                    </a:lnTo>
                    <a:lnTo>
                      <a:pt x="381" y="30"/>
                    </a:lnTo>
                    <a:lnTo>
                      <a:pt x="378" y="37"/>
                    </a:lnTo>
                    <a:lnTo>
                      <a:pt x="371" y="43"/>
                    </a:lnTo>
                    <a:lnTo>
                      <a:pt x="370" y="44"/>
                    </a:lnTo>
                    <a:lnTo>
                      <a:pt x="357" y="44"/>
                    </a:lnTo>
                    <a:lnTo>
                      <a:pt x="345" y="47"/>
                    </a:lnTo>
                    <a:lnTo>
                      <a:pt x="342" y="51"/>
                    </a:lnTo>
                    <a:lnTo>
                      <a:pt x="334" y="57"/>
                    </a:lnTo>
                    <a:lnTo>
                      <a:pt x="328" y="57"/>
                    </a:lnTo>
                    <a:lnTo>
                      <a:pt x="327" y="58"/>
                    </a:lnTo>
                    <a:lnTo>
                      <a:pt x="325" y="57"/>
                    </a:lnTo>
                    <a:lnTo>
                      <a:pt x="320" y="50"/>
                    </a:lnTo>
                    <a:lnTo>
                      <a:pt x="311" y="41"/>
                    </a:lnTo>
                    <a:lnTo>
                      <a:pt x="300" y="41"/>
                    </a:lnTo>
                    <a:lnTo>
                      <a:pt x="299" y="41"/>
                    </a:lnTo>
                    <a:lnTo>
                      <a:pt x="297" y="45"/>
                    </a:lnTo>
                    <a:lnTo>
                      <a:pt x="295" y="45"/>
                    </a:lnTo>
                    <a:lnTo>
                      <a:pt x="294" y="48"/>
                    </a:lnTo>
                    <a:lnTo>
                      <a:pt x="281" y="53"/>
                    </a:lnTo>
                    <a:lnTo>
                      <a:pt x="276" y="53"/>
                    </a:lnTo>
                    <a:lnTo>
                      <a:pt x="276" y="51"/>
                    </a:lnTo>
                    <a:lnTo>
                      <a:pt x="263" y="48"/>
                    </a:lnTo>
                    <a:lnTo>
                      <a:pt x="262" y="48"/>
                    </a:lnTo>
                    <a:lnTo>
                      <a:pt x="250" y="53"/>
                    </a:lnTo>
                    <a:lnTo>
                      <a:pt x="233" y="63"/>
                    </a:lnTo>
                    <a:lnTo>
                      <a:pt x="229" y="76"/>
                    </a:lnTo>
                    <a:lnTo>
                      <a:pt x="227" y="77"/>
                    </a:lnTo>
                    <a:lnTo>
                      <a:pt x="194" y="66"/>
                    </a:lnTo>
                    <a:lnTo>
                      <a:pt x="187" y="63"/>
                    </a:lnTo>
                    <a:lnTo>
                      <a:pt x="168" y="58"/>
                    </a:lnTo>
                    <a:lnTo>
                      <a:pt x="155" y="56"/>
                    </a:lnTo>
                    <a:lnTo>
                      <a:pt x="148" y="53"/>
                    </a:lnTo>
                    <a:lnTo>
                      <a:pt x="142" y="53"/>
                    </a:lnTo>
                    <a:lnTo>
                      <a:pt x="128" y="51"/>
                    </a:lnTo>
                    <a:lnTo>
                      <a:pt x="119" y="53"/>
                    </a:lnTo>
                    <a:lnTo>
                      <a:pt x="118" y="53"/>
                    </a:lnTo>
                    <a:lnTo>
                      <a:pt x="111" y="73"/>
                    </a:lnTo>
                    <a:lnTo>
                      <a:pt x="111" y="80"/>
                    </a:lnTo>
                    <a:lnTo>
                      <a:pt x="109" y="83"/>
                    </a:lnTo>
                    <a:lnTo>
                      <a:pt x="105" y="86"/>
                    </a:lnTo>
                    <a:lnTo>
                      <a:pt x="101" y="87"/>
                    </a:lnTo>
                    <a:lnTo>
                      <a:pt x="88" y="89"/>
                    </a:lnTo>
                    <a:lnTo>
                      <a:pt x="78" y="83"/>
                    </a:lnTo>
                    <a:lnTo>
                      <a:pt x="74" y="79"/>
                    </a:lnTo>
                    <a:lnTo>
                      <a:pt x="74" y="73"/>
                    </a:lnTo>
                    <a:lnTo>
                      <a:pt x="75" y="69"/>
                    </a:lnTo>
                    <a:lnTo>
                      <a:pt x="74" y="63"/>
                    </a:lnTo>
                    <a:lnTo>
                      <a:pt x="71" y="58"/>
                    </a:lnTo>
                    <a:lnTo>
                      <a:pt x="39" y="51"/>
                    </a:lnTo>
                    <a:lnTo>
                      <a:pt x="18" y="56"/>
                    </a:lnTo>
                    <a:lnTo>
                      <a:pt x="0" y="76"/>
                    </a:lnTo>
                    <a:lnTo>
                      <a:pt x="6" y="87"/>
                    </a:lnTo>
                    <a:lnTo>
                      <a:pt x="12" y="94"/>
                    </a:lnTo>
                    <a:lnTo>
                      <a:pt x="35" y="113"/>
                    </a:lnTo>
                    <a:lnTo>
                      <a:pt x="74" y="125"/>
                    </a:lnTo>
                    <a:lnTo>
                      <a:pt x="87" y="145"/>
                    </a:lnTo>
                    <a:lnTo>
                      <a:pt x="100" y="189"/>
                    </a:lnTo>
                    <a:lnTo>
                      <a:pt x="98" y="201"/>
                    </a:lnTo>
                    <a:lnTo>
                      <a:pt x="98" y="203"/>
                    </a:lnTo>
                    <a:lnTo>
                      <a:pt x="95" y="206"/>
                    </a:lnTo>
                    <a:lnTo>
                      <a:pt x="90" y="206"/>
                    </a:lnTo>
                    <a:lnTo>
                      <a:pt x="87" y="209"/>
                    </a:lnTo>
                    <a:lnTo>
                      <a:pt x="82" y="216"/>
                    </a:lnTo>
                    <a:lnTo>
                      <a:pt x="80" y="228"/>
                    </a:lnTo>
                    <a:lnTo>
                      <a:pt x="81" y="229"/>
                    </a:lnTo>
                    <a:lnTo>
                      <a:pt x="81" y="232"/>
                    </a:lnTo>
                    <a:lnTo>
                      <a:pt x="85" y="237"/>
                    </a:lnTo>
                    <a:lnTo>
                      <a:pt x="87" y="238"/>
                    </a:lnTo>
                    <a:lnTo>
                      <a:pt x="90" y="239"/>
                    </a:lnTo>
                    <a:lnTo>
                      <a:pt x="91" y="239"/>
                    </a:lnTo>
                    <a:lnTo>
                      <a:pt x="95" y="241"/>
                    </a:lnTo>
                    <a:lnTo>
                      <a:pt x="119" y="248"/>
                    </a:lnTo>
                    <a:lnTo>
                      <a:pt x="151" y="268"/>
                    </a:lnTo>
                    <a:lnTo>
                      <a:pt x="171" y="274"/>
                    </a:lnTo>
                    <a:lnTo>
                      <a:pt x="176" y="273"/>
                    </a:lnTo>
                    <a:lnTo>
                      <a:pt x="180" y="273"/>
                    </a:lnTo>
                    <a:lnTo>
                      <a:pt x="197" y="271"/>
                    </a:lnTo>
                    <a:lnTo>
                      <a:pt x="212" y="278"/>
                    </a:lnTo>
                    <a:lnTo>
                      <a:pt x="250" y="306"/>
                    </a:lnTo>
                    <a:lnTo>
                      <a:pt x="259" y="310"/>
                    </a:lnTo>
                    <a:lnTo>
                      <a:pt x="269" y="313"/>
                    </a:lnTo>
                    <a:lnTo>
                      <a:pt x="285" y="316"/>
                    </a:lnTo>
                    <a:lnTo>
                      <a:pt x="291" y="313"/>
                    </a:lnTo>
                    <a:lnTo>
                      <a:pt x="297" y="298"/>
                    </a:lnTo>
                    <a:lnTo>
                      <a:pt x="299" y="296"/>
                    </a:lnTo>
                    <a:lnTo>
                      <a:pt x="301" y="293"/>
                    </a:lnTo>
                    <a:lnTo>
                      <a:pt x="314" y="286"/>
                    </a:lnTo>
                    <a:lnTo>
                      <a:pt x="321" y="284"/>
                    </a:lnTo>
                    <a:lnTo>
                      <a:pt x="331" y="271"/>
                    </a:lnTo>
                    <a:lnTo>
                      <a:pt x="337" y="255"/>
                    </a:lnTo>
                    <a:lnTo>
                      <a:pt x="338" y="251"/>
                    </a:lnTo>
                    <a:lnTo>
                      <a:pt x="344" y="248"/>
                    </a:lnTo>
                    <a:lnTo>
                      <a:pt x="349" y="242"/>
                    </a:lnTo>
                    <a:lnTo>
                      <a:pt x="355" y="238"/>
                    </a:lnTo>
                    <a:lnTo>
                      <a:pt x="380" y="229"/>
                    </a:lnTo>
                    <a:lnTo>
                      <a:pt x="400" y="209"/>
                    </a:lnTo>
                    <a:lnTo>
                      <a:pt x="407" y="205"/>
                    </a:lnTo>
                    <a:lnTo>
                      <a:pt x="413" y="205"/>
                    </a:lnTo>
                    <a:lnTo>
                      <a:pt x="421" y="206"/>
                    </a:lnTo>
                    <a:lnTo>
                      <a:pt x="427" y="209"/>
                    </a:lnTo>
                    <a:lnTo>
                      <a:pt x="475" y="216"/>
                    </a:lnTo>
                    <a:lnTo>
                      <a:pt x="482" y="222"/>
                    </a:lnTo>
                    <a:lnTo>
                      <a:pt x="486" y="229"/>
                    </a:lnTo>
                    <a:lnTo>
                      <a:pt x="505" y="235"/>
                    </a:lnTo>
                    <a:lnTo>
                      <a:pt x="518" y="241"/>
                    </a:lnTo>
                    <a:lnTo>
                      <a:pt x="527" y="238"/>
                    </a:lnTo>
                    <a:lnTo>
                      <a:pt x="564" y="212"/>
                    </a:lnTo>
                    <a:lnTo>
                      <a:pt x="565" y="209"/>
                    </a:lnTo>
                    <a:lnTo>
                      <a:pt x="571" y="205"/>
                    </a:lnTo>
                    <a:lnTo>
                      <a:pt x="579" y="202"/>
                    </a:lnTo>
                    <a:lnTo>
                      <a:pt x="591" y="205"/>
                    </a:lnTo>
                    <a:lnTo>
                      <a:pt x="601" y="206"/>
                    </a:lnTo>
                    <a:lnTo>
                      <a:pt x="617" y="211"/>
                    </a:lnTo>
                    <a:lnTo>
                      <a:pt x="625" y="212"/>
                    </a:lnTo>
                    <a:lnTo>
                      <a:pt x="636" y="212"/>
                    </a:lnTo>
                    <a:lnTo>
                      <a:pt x="640" y="208"/>
                    </a:lnTo>
                    <a:lnTo>
                      <a:pt x="640" y="205"/>
                    </a:lnTo>
                    <a:lnTo>
                      <a:pt x="641" y="202"/>
                    </a:lnTo>
                    <a:lnTo>
                      <a:pt x="644" y="195"/>
                    </a:lnTo>
                    <a:lnTo>
                      <a:pt x="656" y="181"/>
                    </a:lnTo>
                    <a:lnTo>
                      <a:pt x="663" y="175"/>
                    </a:lnTo>
                    <a:lnTo>
                      <a:pt x="667" y="168"/>
                    </a:lnTo>
                    <a:lnTo>
                      <a:pt x="670" y="159"/>
                    </a:lnTo>
                    <a:lnTo>
                      <a:pt x="667" y="156"/>
                    </a:lnTo>
                    <a:lnTo>
                      <a:pt x="666" y="156"/>
                    </a:lnTo>
                    <a:lnTo>
                      <a:pt x="666" y="151"/>
                    </a:lnTo>
                    <a:lnTo>
                      <a:pt x="674" y="130"/>
                    </a:lnTo>
                    <a:lnTo>
                      <a:pt x="677" y="126"/>
                    </a:lnTo>
                    <a:lnTo>
                      <a:pt x="679" y="126"/>
                    </a:lnTo>
                    <a:lnTo>
                      <a:pt x="683" y="120"/>
                    </a:lnTo>
                    <a:lnTo>
                      <a:pt x="687" y="116"/>
                    </a:lnTo>
                    <a:lnTo>
                      <a:pt x="695" y="110"/>
                    </a:lnTo>
                    <a:lnTo>
                      <a:pt x="690" y="93"/>
                    </a:lnTo>
                    <a:lnTo>
                      <a:pt x="684" y="80"/>
                    </a:lnTo>
                    <a:lnTo>
                      <a:pt x="683" y="76"/>
                    </a:lnTo>
                    <a:lnTo>
                      <a:pt x="683" y="70"/>
                    </a:lnTo>
                    <a:lnTo>
                      <a:pt x="695" y="48"/>
                    </a:lnTo>
                    <a:lnTo>
                      <a:pt x="703" y="43"/>
                    </a:lnTo>
                    <a:lnTo>
                      <a:pt x="708" y="37"/>
                    </a:lnTo>
                    <a:lnTo>
                      <a:pt x="719" y="31"/>
                    </a:lnTo>
                    <a:lnTo>
                      <a:pt x="755" y="21"/>
                    </a:lnTo>
                    <a:lnTo>
                      <a:pt x="788" y="20"/>
                    </a:lnTo>
                    <a:lnTo>
                      <a:pt x="792" y="18"/>
                    </a:lnTo>
                    <a:lnTo>
                      <a:pt x="819" y="17"/>
                    </a:lnTo>
                    <a:lnTo>
                      <a:pt x="870" y="27"/>
                    </a:lnTo>
                    <a:lnTo>
                      <a:pt x="877" y="21"/>
                    </a:lnTo>
                    <a:lnTo>
                      <a:pt x="896" y="20"/>
                    </a:lnTo>
                    <a:lnTo>
                      <a:pt x="961" y="37"/>
                    </a:lnTo>
                    <a:lnTo>
                      <a:pt x="1024" y="66"/>
                    </a:lnTo>
                    <a:lnTo>
                      <a:pt x="1045" y="60"/>
                    </a:lnTo>
                    <a:lnTo>
                      <a:pt x="1061" y="66"/>
                    </a:lnTo>
                    <a:lnTo>
                      <a:pt x="1062" y="64"/>
                    </a:lnTo>
                    <a:lnTo>
                      <a:pt x="1071" y="57"/>
                    </a:lnTo>
                    <a:lnTo>
                      <a:pt x="1080" y="53"/>
                    </a:lnTo>
                    <a:lnTo>
                      <a:pt x="1085" y="48"/>
                    </a:lnTo>
                    <a:lnTo>
                      <a:pt x="1121" y="38"/>
                    </a:lnTo>
                    <a:lnTo>
                      <a:pt x="1124" y="35"/>
                    </a:lnTo>
                    <a:lnTo>
                      <a:pt x="1129" y="34"/>
                    </a:lnTo>
                    <a:lnTo>
                      <a:pt x="1134" y="25"/>
                    </a:lnTo>
                    <a:lnTo>
                      <a:pt x="1139" y="20"/>
                    </a:lnTo>
                    <a:lnTo>
                      <a:pt x="1140" y="21"/>
                    </a:lnTo>
                    <a:lnTo>
                      <a:pt x="1133" y="44"/>
                    </a:lnTo>
                    <a:lnTo>
                      <a:pt x="1126" y="47"/>
                    </a:lnTo>
                    <a:lnTo>
                      <a:pt x="1114" y="50"/>
                    </a:lnTo>
                    <a:lnTo>
                      <a:pt x="1110" y="53"/>
                    </a:lnTo>
                    <a:lnTo>
                      <a:pt x="1108" y="56"/>
                    </a:lnTo>
                    <a:lnTo>
                      <a:pt x="1108" y="61"/>
                    </a:lnTo>
                    <a:lnTo>
                      <a:pt x="1127" y="57"/>
                    </a:lnTo>
                    <a:lnTo>
                      <a:pt x="1146" y="47"/>
                    </a:lnTo>
                    <a:lnTo>
                      <a:pt x="1156" y="56"/>
                    </a:lnTo>
                    <a:lnTo>
                      <a:pt x="1126" y="69"/>
                    </a:lnTo>
                    <a:lnTo>
                      <a:pt x="1101" y="74"/>
                    </a:lnTo>
                    <a:lnTo>
                      <a:pt x="1093" y="77"/>
                    </a:lnTo>
                    <a:lnTo>
                      <a:pt x="1090" y="77"/>
                    </a:lnTo>
                    <a:lnTo>
                      <a:pt x="1088" y="80"/>
                    </a:lnTo>
                    <a:lnTo>
                      <a:pt x="1087" y="90"/>
                    </a:lnTo>
                    <a:lnTo>
                      <a:pt x="1083" y="109"/>
                    </a:lnTo>
                    <a:lnTo>
                      <a:pt x="1083" y="113"/>
                    </a:lnTo>
                    <a:lnTo>
                      <a:pt x="1085" y="115"/>
                    </a:lnTo>
                    <a:lnTo>
                      <a:pt x="1090" y="115"/>
                    </a:lnTo>
                    <a:lnTo>
                      <a:pt x="1095" y="107"/>
                    </a:lnTo>
                    <a:lnTo>
                      <a:pt x="1101" y="107"/>
                    </a:lnTo>
                    <a:lnTo>
                      <a:pt x="1107" y="109"/>
                    </a:lnTo>
                    <a:lnTo>
                      <a:pt x="1121" y="112"/>
                    </a:lnTo>
                    <a:lnTo>
                      <a:pt x="1133" y="122"/>
                    </a:lnTo>
                    <a:lnTo>
                      <a:pt x="1146" y="129"/>
                    </a:lnTo>
                    <a:lnTo>
                      <a:pt x="1147" y="117"/>
                    </a:lnTo>
                    <a:lnTo>
                      <a:pt x="1134" y="109"/>
                    </a:lnTo>
                    <a:lnTo>
                      <a:pt x="1133" y="106"/>
                    </a:lnTo>
                    <a:lnTo>
                      <a:pt x="1133" y="92"/>
                    </a:lnTo>
                    <a:lnTo>
                      <a:pt x="1147" y="67"/>
                    </a:lnTo>
                    <a:lnTo>
                      <a:pt x="1149" y="69"/>
                    </a:lnTo>
                    <a:lnTo>
                      <a:pt x="1150" y="74"/>
                    </a:lnTo>
                    <a:lnTo>
                      <a:pt x="1142" y="90"/>
                    </a:lnTo>
                    <a:lnTo>
                      <a:pt x="1142" y="100"/>
                    </a:lnTo>
                    <a:lnTo>
                      <a:pt x="1144" y="109"/>
                    </a:lnTo>
                    <a:lnTo>
                      <a:pt x="1149" y="115"/>
                    </a:lnTo>
                    <a:lnTo>
                      <a:pt x="1150" y="133"/>
                    </a:lnTo>
                    <a:lnTo>
                      <a:pt x="1153" y="142"/>
                    </a:lnTo>
                    <a:lnTo>
                      <a:pt x="1160" y="97"/>
                    </a:lnTo>
                    <a:lnTo>
                      <a:pt x="1160" y="73"/>
                    </a:lnTo>
                    <a:lnTo>
                      <a:pt x="1163" y="66"/>
                    </a:lnTo>
                    <a:lnTo>
                      <a:pt x="1163" y="73"/>
                    </a:lnTo>
                    <a:lnTo>
                      <a:pt x="1165" y="90"/>
                    </a:lnTo>
                    <a:lnTo>
                      <a:pt x="1162" y="122"/>
                    </a:lnTo>
                    <a:lnTo>
                      <a:pt x="1159" y="129"/>
                    </a:lnTo>
                    <a:lnTo>
                      <a:pt x="1157" y="139"/>
                    </a:lnTo>
                    <a:lnTo>
                      <a:pt x="1159" y="142"/>
                    </a:lnTo>
                    <a:lnTo>
                      <a:pt x="1165" y="139"/>
                    </a:lnTo>
                    <a:lnTo>
                      <a:pt x="1175" y="117"/>
                    </a:lnTo>
                    <a:lnTo>
                      <a:pt x="1176" y="112"/>
                    </a:lnTo>
                    <a:lnTo>
                      <a:pt x="1173" y="105"/>
                    </a:lnTo>
                    <a:lnTo>
                      <a:pt x="1169" y="100"/>
                    </a:lnTo>
                    <a:lnTo>
                      <a:pt x="1169" y="97"/>
                    </a:lnTo>
                    <a:lnTo>
                      <a:pt x="1175" y="103"/>
                    </a:lnTo>
                    <a:lnTo>
                      <a:pt x="1176" y="110"/>
                    </a:lnTo>
                    <a:lnTo>
                      <a:pt x="1178" y="116"/>
                    </a:lnTo>
                    <a:lnTo>
                      <a:pt x="1175" y="123"/>
                    </a:lnTo>
                    <a:lnTo>
                      <a:pt x="1173" y="132"/>
                    </a:lnTo>
                    <a:lnTo>
                      <a:pt x="1178" y="146"/>
                    </a:lnTo>
                    <a:lnTo>
                      <a:pt x="1179" y="148"/>
                    </a:lnTo>
                    <a:lnTo>
                      <a:pt x="1186" y="149"/>
                    </a:lnTo>
                    <a:lnTo>
                      <a:pt x="1222" y="198"/>
                    </a:lnTo>
                    <a:lnTo>
                      <a:pt x="1226" y="205"/>
                    </a:lnTo>
                    <a:lnTo>
                      <a:pt x="1228" y="211"/>
                    </a:lnTo>
                    <a:lnTo>
                      <a:pt x="1248" y="219"/>
                    </a:lnTo>
                    <a:lnTo>
                      <a:pt x="1250" y="222"/>
                    </a:lnTo>
                    <a:lnTo>
                      <a:pt x="1252" y="229"/>
                    </a:lnTo>
                    <a:lnTo>
                      <a:pt x="1254" y="231"/>
                    </a:lnTo>
                    <a:lnTo>
                      <a:pt x="1268" y="237"/>
                    </a:lnTo>
                    <a:lnTo>
                      <a:pt x="1282" y="237"/>
                    </a:lnTo>
                    <a:lnTo>
                      <a:pt x="1298" y="242"/>
                    </a:lnTo>
                    <a:lnTo>
                      <a:pt x="1315" y="255"/>
                    </a:lnTo>
                    <a:lnTo>
                      <a:pt x="1340" y="250"/>
                    </a:lnTo>
                    <a:lnTo>
                      <a:pt x="1353" y="242"/>
                    </a:lnTo>
                    <a:lnTo>
                      <a:pt x="1371" y="225"/>
                    </a:lnTo>
                    <a:lnTo>
                      <a:pt x="1382" y="218"/>
                    </a:lnTo>
                    <a:lnTo>
                      <a:pt x="1387" y="216"/>
                    </a:lnTo>
                    <a:lnTo>
                      <a:pt x="1399" y="218"/>
                    </a:lnTo>
                    <a:lnTo>
                      <a:pt x="1410" y="218"/>
                    </a:lnTo>
                    <a:lnTo>
                      <a:pt x="1420" y="215"/>
                    </a:lnTo>
                    <a:lnTo>
                      <a:pt x="1432" y="218"/>
                    </a:lnTo>
                    <a:lnTo>
                      <a:pt x="1439" y="222"/>
                    </a:lnTo>
                    <a:lnTo>
                      <a:pt x="1438" y="225"/>
                    </a:lnTo>
                    <a:lnTo>
                      <a:pt x="1435" y="226"/>
                    </a:lnTo>
                    <a:lnTo>
                      <a:pt x="1405" y="225"/>
                    </a:lnTo>
                    <a:lnTo>
                      <a:pt x="1384" y="238"/>
                    </a:lnTo>
                    <a:lnTo>
                      <a:pt x="1379" y="248"/>
                    </a:lnTo>
                    <a:lnTo>
                      <a:pt x="1390" y="255"/>
                    </a:lnTo>
                    <a:lnTo>
                      <a:pt x="1389" y="261"/>
                    </a:lnTo>
                    <a:lnTo>
                      <a:pt x="1359" y="277"/>
                    </a:lnTo>
                    <a:lnTo>
                      <a:pt x="1356" y="281"/>
                    </a:lnTo>
                    <a:lnTo>
                      <a:pt x="1357" y="298"/>
                    </a:lnTo>
                    <a:lnTo>
                      <a:pt x="1356" y="304"/>
                    </a:lnTo>
                    <a:lnTo>
                      <a:pt x="1346" y="326"/>
                    </a:lnTo>
                    <a:lnTo>
                      <a:pt x="1337" y="336"/>
                    </a:lnTo>
                    <a:lnTo>
                      <a:pt x="1294" y="360"/>
                    </a:lnTo>
                    <a:lnTo>
                      <a:pt x="1284" y="368"/>
                    </a:lnTo>
                    <a:lnTo>
                      <a:pt x="1257" y="383"/>
                    </a:lnTo>
                    <a:lnTo>
                      <a:pt x="1270" y="412"/>
                    </a:lnTo>
                    <a:lnTo>
                      <a:pt x="1279" y="449"/>
                    </a:lnTo>
                    <a:lnTo>
                      <a:pt x="1278" y="467"/>
                    </a:lnTo>
                    <a:lnTo>
                      <a:pt x="1276" y="474"/>
                    </a:lnTo>
                    <a:lnTo>
                      <a:pt x="1263" y="492"/>
                    </a:lnTo>
                    <a:lnTo>
                      <a:pt x="1257" y="497"/>
                    </a:lnTo>
                    <a:lnTo>
                      <a:pt x="1250" y="501"/>
                    </a:lnTo>
                    <a:lnTo>
                      <a:pt x="1239" y="492"/>
                    </a:lnTo>
                    <a:lnTo>
                      <a:pt x="1229" y="488"/>
                    </a:lnTo>
                    <a:lnTo>
                      <a:pt x="1221" y="490"/>
                    </a:lnTo>
                    <a:lnTo>
                      <a:pt x="1219" y="492"/>
                    </a:lnTo>
                    <a:lnTo>
                      <a:pt x="1225" y="494"/>
                    </a:lnTo>
                    <a:lnTo>
                      <a:pt x="1234" y="500"/>
                    </a:lnTo>
                    <a:lnTo>
                      <a:pt x="1244" y="505"/>
                    </a:lnTo>
                    <a:lnTo>
                      <a:pt x="1255" y="508"/>
                    </a:lnTo>
                    <a:lnTo>
                      <a:pt x="1281" y="504"/>
                    </a:lnTo>
                    <a:lnTo>
                      <a:pt x="1288" y="505"/>
                    </a:lnTo>
                    <a:lnTo>
                      <a:pt x="1299" y="511"/>
                    </a:lnTo>
                    <a:lnTo>
                      <a:pt x="1302" y="514"/>
                    </a:lnTo>
                    <a:lnTo>
                      <a:pt x="1348" y="551"/>
                    </a:lnTo>
                    <a:lnTo>
                      <a:pt x="1502" y="551"/>
                    </a:lnTo>
                    <a:lnTo>
                      <a:pt x="1501" y="550"/>
                    </a:lnTo>
                    <a:lnTo>
                      <a:pt x="1495" y="546"/>
                    </a:lnTo>
                    <a:lnTo>
                      <a:pt x="1494" y="543"/>
                    </a:lnTo>
                    <a:lnTo>
                      <a:pt x="1495" y="536"/>
                    </a:lnTo>
                    <a:lnTo>
                      <a:pt x="1498" y="530"/>
                    </a:lnTo>
                    <a:lnTo>
                      <a:pt x="1508" y="521"/>
                    </a:lnTo>
                    <a:lnTo>
                      <a:pt x="1515" y="520"/>
                    </a:lnTo>
                    <a:lnTo>
                      <a:pt x="1532" y="514"/>
                    </a:lnTo>
                    <a:lnTo>
                      <a:pt x="1554" y="513"/>
                    </a:lnTo>
                    <a:lnTo>
                      <a:pt x="1568" y="515"/>
                    </a:lnTo>
                    <a:lnTo>
                      <a:pt x="1576" y="517"/>
                    </a:lnTo>
                    <a:lnTo>
                      <a:pt x="1597" y="528"/>
                    </a:lnTo>
                    <a:lnTo>
                      <a:pt x="1619" y="534"/>
                    </a:lnTo>
                    <a:lnTo>
                      <a:pt x="1633" y="544"/>
                    </a:lnTo>
                    <a:lnTo>
                      <a:pt x="1648" y="541"/>
                    </a:lnTo>
                    <a:lnTo>
                      <a:pt x="1665" y="531"/>
                    </a:lnTo>
                    <a:lnTo>
                      <a:pt x="1682" y="526"/>
                    </a:lnTo>
                    <a:lnTo>
                      <a:pt x="1685" y="526"/>
                    </a:lnTo>
                    <a:lnTo>
                      <a:pt x="1692" y="528"/>
                    </a:lnTo>
                    <a:lnTo>
                      <a:pt x="1698" y="533"/>
                    </a:lnTo>
                    <a:lnTo>
                      <a:pt x="1738" y="539"/>
                    </a:lnTo>
                    <a:lnTo>
                      <a:pt x="1752" y="544"/>
                    </a:lnTo>
                    <a:lnTo>
                      <a:pt x="1769" y="543"/>
                    </a:lnTo>
                    <a:lnTo>
                      <a:pt x="1772" y="541"/>
                    </a:lnTo>
                    <a:lnTo>
                      <a:pt x="1782" y="539"/>
                    </a:lnTo>
                    <a:lnTo>
                      <a:pt x="1785" y="534"/>
                    </a:lnTo>
                    <a:lnTo>
                      <a:pt x="1768" y="523"/>
                    </a:lnTo>
                    <a:lnTo>
                      <a:pt x="1765" y="520"/>
                    </a:lnTo>
                    <a:lnTo>
                      <a:pt x="1765" y="518"/>
                    </a:lnTo>
                    <a:lnTo>
                      <a:pt x="1768" y="508"/>
                    </a:lnTo>
                    <a:lnTo>
                      <a:pt x="1769" y="498"/>
                    </a:lnTo>
                    <a:lnTo>
                      <a:pt x="1777" y="482"/>
                    </a:lnTo>
                    <a:lnTo>
                      <a:pt x="1785" y="472"/>
                    </a:lnTo>
                    <a:lnTo>
                      <a:pt x="1787" y="471"/>
                    </a:lnTo>
                    <a:lnTo>
                      <a:pt x="1794" y="461"/>
                    </a:lnTo>
                    <a:lnTo>
                      <a:pt x="1803" y="451"/>
                    </a:lnTo>
                    <a:lnTo>
                      <a:pt x="1821" y="436"/>
                    </a:lnTo>
                    <a:lnTo>
                      <a:pt x="1830" y="435"/>
                    </a:lnTo>
                    <a:lnTo>
                      <a:pt x="1833" y="432"/>
                    </a:lnTo>
                    <a:lnTo>
                      <a:pt x="1850" y="432"/>
                    </a:lnTo>
                    <a:lnTo>
                      <a:pt x="1860" y="436"/>
                    </a:lnTo>
                    <a:lnTo>
                      <a:pt x="1873" y="438"/>
                    </a:lnTo>
                    <a:lnTo>
                      <a:pt x="1879" y="438"/>
                    </a:lnTo>
                    <a:lnTo>
                      <a:pt x="1909" y="432"/>
                    </a:lnTo>
                    <a:lnTo>
                      <a:pt x="1916" y="435"/>
                    </a:lnTo>
                    <a:lnTo>
                      <a:pt x="1925" y="435"/>
                    </a:lnTo>
                    <a:lnTo>
                      <a:pt x="1926" y="431"/>
                    </a:lnTo>
                    <a:lnTo>
                      <a:pt x="1928" y="430"/>
                    </a:lnTo>
                    <a:lnTo>
                      <a:pt x="1929" y="430"/>
                    </a:lnTo>
                    <a:lnTo>
                      <a:pt x="1926" y="432"/>
                    </a:lnTo>
                    <a:lnTo>
                      <a:pt x="1926" y="439"/>
                    </a:lnTo>
                    <a:lnTo>
                      <a:pt x="1947" y="454"/>
                    </a:lnTo>
                    <a:lnTo>
                      <a:pt x="1954" y="456"/>
                    </a:lnTo>
                    <a:lnTo>
                      <a:pt x="1962" y="455"/>
                    </a:lnTo>
                    <a:lnTo>
                      <a:pt x="1964" y="455"/>
                    </a:lnTo>
                    <a:lnTo>
                      <a:pt x="1971" y="452"/>
                    </a:lnTo>
                    <a:lnTo>
                      <a:pt x="1975" y="451"/>
                    </a:lnTo>
                    <a:lnTo>
                      <a:pt x="1982" y="452"/>
                    </a:lnTo>
                    <a:lnTo>
                      <a:pt x="2008" y="472"/>
                    </a:lnTo>
                    <a:lnTo>
                      <a:pt x="2041" y="511"/>
                    </a:lnTo>
                    <a:lnTo>
                      <a:pt x="2044" y="514"/>
                    </a:lnTo>
                    <a:lnTo>
                      <a:pt x="2046" y="520"/>
                    </a:lnTo>
                    <a:lnTo>
                      <a:pt x="2046" y="523"/>
                    </a:lnTo>
                    <a:lnTo>
                      <a:pt x="2041" y="521"/>
                    </a:lnTo>
                    <a:lnTo>
                      <a:pt x="2040" y="521"/>
                    </a:lnTo>
                    <a:lnTo>
                      <a:pt x="2035" y="526"/>
                    </a:lnTo>
                    <a:lnTo>
                      <a:pt x="2034" y="526"/>
                    </a:lnTo>
                    <a:lnTo>
                      <a:pt x="2033" y="540"/>
                    </a:lnTo>
                    <a:lnTo>
                      <a:pt x="2041" y="550"/>
                    </a:lnTo>
                    <a:lnTo>
                      <a:pt x="2046" y="551"/>
                    </a:lnTo>
                    <a:lnTo>
                      <a:pt x="9612" y="551"/>
                    </a:lnTo>
                    <a:lnTo>
                      <a:pt x="9599" y="537"/>
                    </a:lnTo>
                    <a:lnTo>
                      <a:pt x="9592" y="531"/>
                    </a:lnTo>
                    <a:lnTo>
                      <a:pt x="9579" y="528"/>
                    </a:lnTo>
                    <a:lnTo>
                      <a:pt x="9556" y="520"/>
                    </a:lnTo>
                    <a:lnTo>
                      <a:pt x="9541" y="517"/>
                    </a:lnTo>
                    <a:lnTo>
                      <a:pt x="9530" y="520"/>
                    </a:lnTo>
                    <a:lnTo>
                      <a:pt x="9508" y="520"/>
                    </a:lnTo>
                    <a:lnTo>
                      <a:pt x="9499" y="523"/>
                    </a:lnTo>
                    <a:lnTo>
                      <a:pt x="9484" y="536"/>
                    </a:lnTo>
                    <a:lnTo>
                      <a:pt x="9469" y="546"/>
                    </a:lnTo>
                    <a:lnTo>
                      <a:pt x="9452" y="521"/>
                    </a:lnTo>
                    <a:lnTo>
                      <a:pt x="9469" y="507"/>
                    </a:lnTo>
                    <a:lnTo>
                      <a:pt x="9481" y="501"/>
                    </a:lnTo>
                    <a:lnTo>
                      <a:pt x="9501" y="487"/>
                    </a:lnTo>
                    <a:lnTo>
                      <a:pt x="9520" y="464"/>
                    </a:lnTo>
                    <a:lnTo>
                      <a:pt x="9547" y="461"/>
                    </a:lnTo>
                    <a:lnTo>
                      <a:pt x="9571" y="462"/>
                    </a:lnTo>
                    <a:lnTo>
                      <a:pt x="9583" y="465"/>
                    </a:lnTo>
                    <a:lnTo>
                      <a:pt x="9599" y="467"/>
                    </a:lnTo>
                    <a:lnTo>
                      <a:pt x="9607" y="467"/>
                    </a:lnTo>
                    <a:lnTo>
                      <a:pt x="9610" y="464"/>
                    </a:lnTo>
                    <a:lnTo>
                      <a:pt x="9612" y="459"/>
                    </a:lnTo>
                    <a:lnTo>
                      <a:pt x="9615" y="454"/>
                    </a:lnTo>
                    <a:lnTo>
                      <a:pt x="9628" y="446"/>
                    </a:lnTo>
                    <a:lnTo>
                      <a:pt x="9630" y="446"/>
                    </a:lnTo>
                    <a:lnTo>
                      <a:pt x="9643" y="448"/>
                    </a:lnTo>
                    <a:lnTo>
                      <a:pt x="9651" y="448"/>
                    </a:lnTo>
                    <a:lnTo>
                      <a:pt x="9666" y="445"/>
                    </a:lnTo>
                    <a:lnTo>
                      <a:pt x="9669" y="443"/>
                    </a:lnTo>
                    <a:lnTo>
                      <a:pt x="9672" y="418"/>
                    </a:lnTo>
                    <a:lnTo>
                      <a:pt x="9677" y="405"/>
                    </a:lnTo>
                    <a:lnTo>
                      <a:pt x="9672" y="391"/>
                    </a:lnTo>
                    <a:lnTo>
                      <a:pt x="9685" y="389"/>
                    </a:lnTo>
                    <a:lnTo>
                      <a:pt x="9689" y="393"/>
                    </a:lnTo>
                    <a:lnTo>
                      <a:pt x="9691" y="399"/>
                    </a:lnTo>
                    <a:lnTo>
                      <a:pt x="9695" y="404"/>
                    </a:lnTo>
                    <a:lnTo>
                      <a:pt x="9698" y="404"/>
                    </a:lnTo>
                    <a:lnTo>
                      <a:pt x="9702" y="406"/>
                    </a:lnTo>
                    <a:lnTo>
                      <a:pt x="9706" y="406"/>
                    </a:lnTo>
                    <a:lnTo>
                      <a:pt x="9708" y="408"/>
                    </a:lnTo>
                    <a:lnTo>
                      <a:pt x="9714" y="417"/>
                    </a:lnTo>
                    <a:lnTo>
                      <a:pt x="9714" y="419"/>
                    </a:lnTo>
                    <a:lnTo>
                      <a:pt x="9708" y="412"/>
                    </a:lnTo>
                    <a:lnTo>
                      <a:pt x="9703" y="408"/>
                    </a:lnTo>
                    <a:lnTo>
                      <a:pt x="9698" y="405"/>
                    </a:lnTo>
                    <a:lnTo>
                      <a:pt x="9705" y="418"/>
                    </a:lnTo>
                    <a:lnTo>
                      <a:pt x="9705" y="419"/>
                    </a:lnTo>
                    <a:lnTo>
                      <a:pt x="9711" y="435"/>
                    </a:lnTo>
                    <a:lnTo>
                      <a:pt x="9711" y="439"/>
                    </a:lnTo>
                    <a:lnTo>
                      <a:pt x="9712" y="442"/>
                    </a:lnTo>
                    <a:lnTo>
                      <a:pt x="9712" y="456"/>
                    </a:lnTo>
                    <a:lnTo>
                      <a:pt x="9716" y="472"/>
                    </a:lnTo>
                    <a:lnTo>
                      <a:pt x="9725" y="475"/>
                    </a:lnTo>
                    <a:lnTo>
                      <a:pt x="9737" y="475"/>
                    </a:lnTo>
                    <a:lnTo>
                      <a:pt x="9752" y="472"/>
                    </a:lnTo>
                    <a:lnTo>
                      <a:pt x="9771" y="472"/>
                    </a:lnTo>
                    <a:lnTo>
                      <a:pt x="9793" y="468"/>
                    </a:lnTo>
                    <a:lnTo>
                      <a:pt x="9842" y="465"/>
                    </a:lnTo>
                    <a:lnTo>
                      <a:pt x="9855" y="462"/>
                    </a:lnTo>
                    <a:lnTo>
                      <a:pt x="9866" y="458"/>
                    </a:lnTo>
                    <a:lnTo>
                      <a:pt x="9866" y="456"/>
                    </a:lnTo>
                    <a:lnTo>
                      <a:pt x="9868" y="456"/>
                    </a:lnTo>
                    <a:lnTo>
                      <a:pt x="9873" y="454"/>
                    </a:lnTo>
                    <a:lnTo>
                      <a:pt x="9875" y="454"/>
                    </a:lnTo>
                    <a:lnTo>
                      <a:pt x="9896" y="439"/>
                    </a:lnTo>
                    <a:lnTo>
                      <a:pt x="9904" y="435"/>
                    </a:lnTo>
                    <a:lnTo>
                      <a:pt x="9905" y="432"/>
                    </a:lnTo>
                    <a:lnTo>
                      <a:pt x="9917" y="424"/>
                    </a:lnTo>
                    <a:lnTo>
                      <a:pt x="9987" y="389"/>
                    </a:lnTo>
                    <a:lnTo>
                      <a:pt x="9988" y="389"/>
                    </a:lnTo>
                    <a:lnTo>
                      <a:pt x="9988" y="388"/>
                    </a:lnTo>
                    <a:lnTo>
                      <a:pt x="10010" y="375"/>
                    </a:lnTo>
                    <a:lnTo>
                      <a:pt x="10018" y="366"/>
                    </a:lnTo>
                    <a:lnTo>
                      <a:pt x="10031" y="358"/>
                    </a:lnTo>
                    <a:lnTo>
                      <a:pt x="10050" y="340"/>
                    </a:lnTo>
                    <a:lnTo>
                      <a:pt x="10066" y="317"/>
                    </a:lnTo>
                    <a:lnTo>
                      <a:pt x="10103" y="274"/>
                    </a:lnTo>
                    <a:lnTo>
                      <a:pt x="10113" y="258"/>
                    </a:lnTo>
                    <a:lnTo>
                      <a:pt x="10122" y="250"/>
                    </a:lnTo>
                    <a:lnTo>
                      <a:pt x="10129" y="231"/>
                    </a:lnTo>
                    <a:lnTo>
                      <a:pt x="10129" y="218"/>
                    </a:lnTo>
                    <a:lnTo>
                      <a:pt x="10123" y="208"/>
                    </a:lnTo>
                    <a:lnTo>
                      <a:pt x="10121" y="203"/>
                    </a:lnTo>
                    <a:lnTo>
                      <a:pt x="10106" y="195"/>
                    </a:lnTo>
                    <a:lnTo>
                      <a:pt x="10075" y="169"/>
                    </a:lnTo>
                    <a:lnTo>
                      <a:pt x="10073" y="162"/>
                    </a:lnTo>
                    <a:lnTo>
                      <a:pt x="10073" y="152"/>
                    </a:lnTo>
                    <a:lnTo>
                      <a:pt x="10079" y="128"/>
                    </a:lnTo>
                    <a:lnTo>
                      <a:pt x="10080" y="116"/>
                    </a:lnTo>
                    <a:lnTo>
                      <a:pt x="10085" y="103"/>
                    </a:lnTo>
                    <a:lnTo>
                      <a:pt x="10109" y="66"/>
                    </a:lnTo>
                    <a:lnTo>
                      <a:pt x="10112" y="63"/>
                    </a:lnTo>
                    <a:lnTo>
                      <a:pt x="10126" y="56"/>
                    </a:lnTo>
                    <a:lnTo>
                      <a:pt x="10131" y="50"/>
                    </a:lnTo>
                    <a:lnTo>
                      <a:pt x="10135" y="41"/>
                    </a:lnTo>
                    <a:lnTo>
                      <a:pt x="10132" y="31"/>
                    </a:lnTo>
                    <a:lnTo>
                      <a:pt x="10129" y="24"/>
                    </a:lnTo>
                    <a:lnTo>
                      <a:pt x="10112" y="28"/>
                    </a:lnTo>
                    <a:lnTo>
                      <a:pt x="10057" y="24"/>
                    </a:lnTo>
                    <a:lnTo>
                      <a:pt x="10043" y="28"/>
                    </a:lnTo>
                    <a:lnTo>
                      <a:pt x="10020" y="28"/>
                    </a:lnTo>
                    <a:lnTo>
                      <a:pt x="10020" y="21"/>
                    </a:lnTo>
                    <a:lnTo>
                      <a:pt x="10024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3" name="Freeform 217">
                <a:extLst>
                  <a:ext uri="{FF2B5EF4-FFF2-40B4-BE49-F238E27FC236}">
                    <a16:creationId xmlns:a16="http://schemas.microsoft.com/office/drawing/2014/main" id="{0B70ACAA-AF50-41D7-B68C-E27303750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1" y="159"/>
                <a:ext cx="11" cy="7"/>
              </a:xfrm>
              <a:custGeom>
                <a:avLst/>
                <a:gdLst>
                  <a:gd name="T0" fmla="*/ 0 w 82"/>
                  <a:gd name="T1" fmla="*/ 0 h 48"/>
                  <a:gd name="T2" fmla="*/ 27 w 82"/>
                  <a:gd name="T3" fmla="*/ 20 h 48"/>
                  <a:gd name="T4" fmla="*/ 32 w 82"/>
                  <a:gd name="T5" fmla="*/ 45 h 48"/>
                  <a:gd name="T6" fmla="*/ 31 w 82"/>
                  <a:gd name="T7" fmla="*/ 48 h 48"/>
                  <a:gd name="T8" fmla="*/ 41 w 82"/>
                  <a:gd name="T9" fmla="*/ 48 h 48"/>
                  <a:gd name="T10" fmla="*/ 65 w 82"/>
                  <a:gd name="T11" fmla="*/ 14 h 48"/>
                  <a:gd name="T12" fmla="*/ 71 w 82"/>
                  <a:gd name="T13" fmla="*/ 8 h 48"/>
                  <a:gd name="T14" fmla="*/ 73 w 82"/>
                  <a:gd name="T15" fmla="*/ 5 h 48"/>
                  <a:gd name="T16" fmla="*/ 77 w 82"/>
                  <a:gd name="T17" fmla="*/ 2 h 48"/>
                  <a:gd name="T18" fmla="*/ 82 w 82"/>
                  <a:gd name="T19" fmla="*/ 0 h 48"/>
                  <a:gd name="T20" fmla="*/ 0 w 82"/>
                  <a:gd name="T21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48">
                    <a:moveTo>
                      <a:pt x="0" y="0"/>
                    </a:moveTo>
                    <a:lnTo>
                      <a:pt x="27" y="20"/>
                    </a:lnTo>
                    <a:lnTo>
                      <a:pt x="32" y="45"/>
                    </a:lnTo>
                    <a:lnTo>
                      <a:pt x="31" y="48"/>
                    </a:lnTo>
                    <a:lnTo>
                      <a:pt x="41" y="48"/>
                    </a:lnTo>
                    <a:lnTo>
                      <a:pt x="65" y="14"/>
                    </a:lnTo>
                    <a:lnTo>
                      <a:pt x="71" y="8"/>
                    </a:lnTo>
                    <a:lnTo>
                      <a:pt x="73" y="5"/>
                    </a:lnTo>
                    <a:lnTo>
                      <a:pt x="77" y="2"/>
                    </a:lnTo>
                    <a:lnTo>
                      <a:pt x="8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4" name="Freeform 218">
                <a:extLst>
                  <a:ext uri="{FF2B5EF4-FFF2-40B4-BE49-F238E27FC236}">
                    <a16:creationId xmlns:a16="http://schemas.microsoft.com/office/drawing/2014/main" id="{B3264504-2D99-4749-B85B-4A43C5E1E0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4" y="238"/>
                <a:ext cx="1106" cy="79"/>
              </a:xfrm>
              <a:custGeom>
                <a:avLst/>
                <a:gdLst>
                  <a:gd name="T0" fmla="*/ 54 w 7741"/>
                  <a:gd name="T1" fmla="*/ 93 h 551"/>
                  <a:gd name="T2" fmla="*/ 144 w 7741"/>
                  <a:gd name="T3" fmla="*/ 261 h 551"/>
                  <a:gd name="T4" fmla="*/ 253 w 7741"/>
                  <a:gd name="T5" fmla="*/ 315 h 551"/>
                  <a:gd name="T6" fmla="*/ 343 w 7741"/>
                  <a:gd name="T7" fmla="*/ 437 h 551"/>
                  <a:gd name="T8" fmla="*/ 423 w 7741"/>
                  <a:gd name="T9" fmla="*/ 475 h 551"/>
                  <a:gd name="T10" fmla="*/ 557 w 7741"/>
                  <a:gd name="T11" fmla="*/ 514 h 551"/>
                  <a:gd name="T12" fmla="*/ 669 w 7741"/>
                  <a:gd name="T13" fmla="*/ 534 h 551"/>
                  <a:gd name="T14" fmla="*/ 757 w 7741"/>
                  <a:gd name="T15" fmla="*/ 519 h 551"/>
                  <a:gd name="T16" fmla="*/ 820 w 7741"/>
                  <a:gd name="T17" fmla="*/ 531 h 551"/>
                  <a:gd name="T18" fmla="*/ 892 w 7741"/>
                  <a:gd name="T19" fmla="*/ 504 h 551"/>
                  <a:gd name="T20" fmla="*/ 994 w 7741"/>
                  <a:gd name="T21" fmla="*/ 409 h 551"/>
                  <a:gd name="T22" fmla="*/ 1106 w 7741"/>
                  <a:gd name="T23" fmla="*/ 307 h 551"/>
                  <a:gd name="T24" fmla="*/ 1430 w 7741"/>
                  <a:gd name="T25" fmla="*/ 216 h 551"/>
                  <a:gd name="T26" fmla="*/ 1434 w 7741"/>
                  <a:gd name="T27" fmla="*/ 216 h 551"/>
                  <a:gd name="T28" fmla="*/ 1513 w 7741"/>
                  <a:gd name="T29" fmla="*/ 192 h 551"/>
                  <a:gd name="T30" fmla="*/ 1464 w 7741"/>
                  <a:gd name="T31" fmla="*/ 225 h 551"/>
                  <a:gd name="T32" fmla="*/ 1541 w 7741"/>
                  <a:gd name="T33" fmla="*/ 192 h 551"/>
                  <a:gd name="T34" fmla="*/ 1443 w 7741"/>
                  <a:gd name="T35" fmla="*/ 243 h 551"/>
                  <a:gd name="T36" fmla="*/ 1492 w 7741"/>
                  <a:gd name="T37" fmla="*/ 256 h 551"/>
                  <a:gd name="T38" fmla="*/ 1548 w 7741"/>
                  <a:gd name="T39" fmla="*/ 239 h 551"/>
                  <a:gd name="T40" fmla="*/ 1612 w 7741"/>
                  <a:gd name="T41" fmla="*/ 203 h 551"/>
                  <a:gd name="T42" fmla="*/ 1632 w 7741"/>
                  <a:gd name="T43" fmla="*/ 184 h 551"/>
                  <a:gd name="T44" fmla="*/ 1608 w 7741"/>
                  <a:gd name="T45" fmla="*/ 241 h 551"/>
                  <a:gd name="T46" fmla="*/ 1645 w 7741"/>
                  <a:gd name="T47" fmla="*/ 216 h 551"/>
                  <a:gd name="T48" fmla="*/ 1650 w 7741"/>
                  <a:gd name="T49" fmla="*/ 225 h 551"/>
                  <a:gd name="T50" fmla="*/ 1683 w 7741"/>
                  <a:gd name="T51" fmla="*/ 225 h 551"/>
                  <a:gd name="T52" fmla="*/ 1663 w 7741"/>
                  <a:gd name="T53" fmla="*/ 223 h 551"/>
                  <a:gd name="T54" fmla="*/ 1699 w 7741"/>
                  <a:gd name="T55" fmla="*/ 172 h 551"/>
                  <a:gd name="T56" fmla="*/ 1746 w 7741"/>
                  <a:gd name="T57" fmla="*/ 154 h 551"/>
                  <a:gd name="T58" fmla="*/ 1766 w 7741"/>
                  <a:gd name="T59" fmla="*/ 184 h 551"/>
                  <a:gd name="T60" fmla="*/ 1425 w 7741"/>
                  <a:gd name="T61" fmla="*/ 478 h 551"/>
                  <a:gd name="T62" fmla="*/ 1356 w 7741"/>
                  <a:gd name="T63" fmla="*/ 550 h 551"/>
                  <a:gd name="T64" fmla="*/ 7117 w 7741"/>
                  <a:gd name="T65" fmla="*/ 532 h 551"/>
                  <a:gd name="T66" fmla="*/ 7252 w 7741"/>
                  <a:gd name="T67" fmla="*/ 551 h 551"/>
                  <a:gd name="T68" fmla="*/ 7362 w 7741"/>
                  <a:gd name="T69" fmla="*/ 551 h 551"/>
                  <a:gd name="T70" fmla="*/ 7405 w 7741"/>
                  <a:gd name="T71" fmla="*/ 527 h 551"/>
                  <a:gd name="T72" fmla="*/ 7425 w 7741"/>
                  <a:gd name="T73" fmla="*/ 519 h 551"/>
                  <a:gd name="T74" fmla="*/ 7440 w 7741"/>
                  <a:gd name="T75" fmla="*/ 542 h 551"/>
                  <a:gd name="T76" fmla="*/ 7484 w 7741"/>
                  <a:gd name="T77" fmla="*/ 509 h 551"/>
                  <a:gd name="T78" fmla="*/ 7520 w 7741"/>
                  <a:gd name="T79" fmla="*/ 501 h 551"/>
                  <a:gd name="T80" fmla="*/ 7492 w 7741"/>
                  <a:gd name="T81" fmla="*/ 470 h 551"/>
                  <a:gd name="T82" fmla="*/ 7494 w 7741"/>
                  <a:gd name="T83" fmla="*/ 452 h 551"/>
                  <a:gd name="T84" fmla="*/ 7579 w 7741"/>
                  <a:gd name="T85" fmla="*/ 443 h 551"/>
                  <a:gd name="T86" fmla="*/ 7505 w 7741"/>
                  <a:gd name="T87" fmla="*/ 429 h 551"/>
                  <a:gd name="T88" fmla="*/ 7582 w 7741"/>
                  <a:gd name="T89" fmla="*/ 384 h 551"/>
                  <a:gd name="T90" fmla="*/ 7579 w 7741"/>
                  <a:gd name="T91" fmla="*/ 380 h 551"/>
                  <a:gd name="T92" fmla="*/ 7557 w 7741"/>
                  <a:gd name="T93" fmla="*/ 374 h 551"/>
                  <a:gd name="T94" fmla="*/ 7609 w 7741"/>
                  <a:gd name="T95" fmla="*/ 333 h 551"/>
                  <a:gd name="T96" fmla="*/ 7639 w 7741"/>
                  <a:gd name="T97" fmla="*/ 287 h 551"/>
                  <a:gd name="T98" fmla="*/ 7632 w 7741"/>
                  <a:gd name="T99" fmla="*/ 279 h 551"/>
                  <a:gd name="T100" fmla="*/ 7642 w 7741"/>
                  <a:gd name="T101" fmla="*/ 256 h 551"/>
                  <a:gd name="T102" fmla="*/ 7675 w 7741"/>
                  <a:gd name="T103" fmla="*/ 255 h 551"/>
                  <a:gd name="T104" fmla="*/ 7675 w 7741"/>
                  <a:gd name="T105" fmla="*/ 246 h 551"/>
                  <a:gd name="T106" fmla="*/ 7727 w 7741"/>
                  <a:gd name="T107" fmla="*/ 204 h 551"/>
                  <a:gd name="T108" fmla="*/ 7619 w 7741"/>
                  <a:gd name="T109" fmla="*/ 229 h 551"/>
                  <a:gd name="T110" fmla="*/ 7449 w 7741"/>
                  <a:gd name="T111" fmla="*/ 295 h 551"/>
                  <a:gd name="T112" fmla="*/ 7512 w 7741"/>
                  <a:gd name="T113" fmla="*/ 259 h 551"/>
                  <a:gd name="T114" fmla="*/ 7583 w 7741"/>
                  <a:gd name="T115" fmla="*/ 104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741" h="551">
                    <a:moveTo>
                      <a:pt x="7569" y="3"/>
                    </a:moveTo>
                    <a:lnTo>
                      <a:pt x="7566" y="0"/>
                    </a:lnTo>
                    <a:lnTo>
                      <a:pt x="0" y="0"/>
                    </a:lnTo>
                    <a:lnTo>
                      <a:pt x="12" y="6"/>
                    </a:lnTo>
                    <a:lnTo>
                      <a:pt x="20" y="5"/>
                    </a:lnTo>
                    <a:lnTo>
                      <a:pt x="33" y="28"/>
                    </a:lnTo>
                    <a:lnTo>
                      <a:pt x="54" y="91"/>
                    </a:lnTo>
                    <a:lnTo>
                      <a:pt x="54" y="93"/>
                    </a:lnTo>
                    <a:lnTo>
                      <a:pt x="77" y="174"/>
                    </a:lnTo>
                    <a:lnTo>
                      <a:pt x="82" y="184"/>
                    </a:lnTo>
                    <a:lnTo>
                      <a:pt x="93" y="197"/>
                    </a:lnTo>
                    <a:lnTo>
                      <a:pt x="115" y="239"/>
                    </a:lnTo>
                    <a:lnTo>
                      <a:pt x="119" y="245"/>
                    </a:lnTo>
                    <a:lnTo>
                      <a:pt x="131" y="255"/>
                    </a:lnTo>
                    <a:lnTo>
                      <a:pt x="141" y="259"/>
                    </a:lnTo>
                    <a:lnTo>
                      <a:pt x="144" y="261"/>
                    </a:lnTo>
                    <a:lnTo>
                      <a:pt x="170" y="261"/>
                    </a:lnTo>
                    <a:lnTo>
                      <a:pt x="195" y="256"/>
                    </a:lnTo>
                    <a:lnTo>
                      <a:pt x="208" y="256"/>
                    </a:lnTo>
                    <a:lnTo>
                      <a:pt x="218" y="261"/>
                    </a:lnTo>
                    <a:lnTo>
                      <a:pt x="222" y="264"/>
                    </a:lnTo>
                    <a:lnTo>
                      <a:pt x="229" y="274"/>
                    </a:lnTo>
                    <a:lnTo>
                      <a:pt x="240" y="300"/>
                    </a:lnTo>
                    <a:lnTo>
                      <a:pt x="253" y="315"/>
                    </a:lnTo>
                    <a:lnTo>
                      <a:pt x="258" y="315"/>
                    </a:lnTo>
                    <a:lnTo>
                      <a:pt x="268" y="321"/>
                    </a:lnTo>
                    <a:lnTo>
                      <a:pt x="274" y="327"/>
                    </a:lnTo>
                    <a:lnTo>
                      <a:pt x="310" y="374"/>
                    </a:lnTo>
                    <a:lnTo>
                      <a:pt x="322" y="398"/>
                    </a:lnTo>
                    <a:lnTo>
                      <a:pt x="327" y="417"/>
                    </a:lnTo>
                    <a:lnTo>
                      <a:pt x="339" y="430"/>
                    </a:lnTo>
                    <a:lnTo>
                      <a:pt x="343" y="437"/>
                    </a:lnTo>
                    <a:lnTo>
                      <a:pt x="348" y="455"/>
                    </a:lnTo>
                    <a:lnTo>
                      <a:pt x="356" y="465"/>
                    </a:lnTo>
                    <a:lnTo>
                      <a:pt x="376" y="475"/>
                    </a:lnTo>
                    <a:lnTo>
                      <a:pt x="389" y="478"/>
                    </a:lnTo>
                    <a:lnTo>
                      <a:pt x="395" y="476"/>
                    </a:lnTo>
                    <a:lnTo>
                      <a:pt x="403" y="472"/>
                    </a:lnTo>
                    <a:lnTo>
                      <a:pt x="415" y="470"/>
                    </a:lnTo>
                    <a:lnTo>
                      <a:pt x="423" y="475"/>
                    </a:lnTo>
                    <a:lnTo>
                      <a:pt x="436" y="481"/>
                    </a:lnTo>
                    <a:lnTo>
                      <a:pt x="452" y="485"/>
                    </a:lnTo>
                    <a:lnTo>
                      <a:pt x="462" y="486"/>
                    </a:lnTo>
                    <a:lnTo>
                      <a:pt x="483" y="495"/>
                    </a:lnTo>
                    <a:lnTo>
                      <a:pt x="500" y="499"/>
                    </a:lnTo>
                    <a:lnTo>
                      <a:pt x="531" y="512"/>
                    </a:lnTo>
                    <a:lnTo>
                      <a:pt x="550" y="512"/>
                    </a:lnTo>
                    <a:lnTo>
                      <a:pt x="557" y="514"/>
                    </a:lnTo>
                    <a:lnTo>
                      <a:pt x="572" y="521"/>
                    </a:lnTo>
                    <a:lnTo>
                      <a:pt x="576" y="522"/>
                    </a:lnTo>
                    <a:lnTo>
                      <a:pt x="580" y="525"/>
                    </a:lnTo>
                    <a:lnTo>
                      <a:pt x="589" y="537"/>
                    </a:lnTo>
                    <a:lnTo>
                      <a:pt x="595" y="538"/>
                    </a:lnTo>
                    <a:lnTo>
                      <a:pt x="636" y="537"/>
                    </a:lnTo>
                    <a:lnTo>
                      <a:pt x="658" y="534"/>
                    </a:lnTo>
                    <a:lnTo>
                      <a:pt x="669" y="534"/>
                    </a:lnTo>
                    <a:lnTo>
                      <a:pt x="674" y="532"/>
                    </a:lnTo>
                    <a:lnTo>
                      <a:pt x="692" y="541"/>
                    </a:lnTo>
                    <a:lnTo>
                      <a:pt x="697" y="541"/>
                    </a:lnTo>
                    <a:lnTo>
                      <a:pt x="708" y="540"/>
                    </a:lnTo>
                    <a:lnTo>
                      <a:pt x="730" y="530"/>
                    </a:lnTo>
                    <a:lnTo>
                      <a:pt x="746" y="519"/>
                    </a:lnTo>
                    <a:lnTo>
                      <a:pt x="753" y="518"/>
                    </a:lnTo>
                    <a:lnTo>
                      <a:pt x="757" y="519"/>
                    </a:lnTo>
                    <a:lnTo>
                      <a:pt x="766" y="524"/>
                    </a:lnTo>
                    <a:lnTo>
                      <a:pt x="776" y="532"/>
                    </a:lnTo>
                    <a:lnTo>
                      <a:pt x="783" y="534"/>
                    </a:lnTo>
                    <a:lnTo>
                      <a:pt x="795" y="535"/>
                    </a:lnTo>
                    <a:lnTo>
                      <a:pt x="799" y="535"/>
                    </a:lnTo>
                    <a:lnTo>
                      <a:pt x="802" y="534"/>
                    </a:lnTo>
                    <a:lnTo>
                      <a:pt x="803" y="534"/>
                    </a:lnTo>
                    <a:lnTo>
                      <a:pt x="820" y="531"/>
                    </a:lnTo>
                    <a:lnTo>
                      <a:pt x="822" y="530"/>
                    </a:lnTo>
                    <a:lnTo>
                      <a:pt x="829" y="525"/>
                    </a:lnTo>
                    <a:lnTo>
                      <a:pt x="842" y="518"/>
                    </a:lnTo>
                    <a:lnTo>
                      <a:pt x="864" y="514"/>
                    </a:lnTo>
                    <a:lnTo>
                      <a:pt x="870" y="512"/>
                    </a:lnTo>
                    <a:lnTo>
                      <a:pt x="876" y="506"/>
                    </a:lnTo>
                    <a:lnTo>
                      <a:pt x="882" y="504"/>
                    </a:lnTo>
                    <a:lnTo>
                      <a:pt x="892" y="504"/>
                    </a:lnTo>
                    <a:lnTo>
                      <a:pt x="899" y="506"/>
                    </a:lnTo>
                    <a:lnTo>
                      <a:pt x="922" y="517"/>
                    </a:lnTo>
                    <a:lnTo>
                      <a:pt x="945" y="517"/>
                    </a:lnTo>
                    <a:lnTo>
                      <a:pt x="954" y="512"/>
                    </a:lnTo>
                    <a:lnTo>
                      <a:pt x="974" y="504"/>
                    </a:lnTo>
                    <a:lnTo>
                      <a:pt x="978" y="463"/>
                    </a:lnTo>
                    <a:lnTo>
                      <a:pt x="981" y="447"/>
                    </a:lnTo>
                    <a:lnTo>
                      <a:pt x="994" y="409"/>
                    </a:lnTo>
                    <a:lnTo>
                      <a:pt x="1023" y="383"/>
                    </a:lnTo>
                    <a:lnTo>
                      <a:pt x="1033" y="367"/>
                    </a:lnTo>
                    <a:lnTo>
                      <a:pt x="1040" y="357"/>
                    </a:lnTo>
                    <a:lnTo>
                      <a:pt x="1046" y="351"/>
                    </a:lnTo>
                    <a:lnTo>
                      <a:pt x="1068" y="334"/>
                    </a:lnTo>
                    <a:lnTo>
                      <a:pt x="1072" y="330"/>
                    </a:lnTo>
                    <a:lnTo>
                      <a:pt x="1105" y="307"/>
                    </a:lnTo>
                    <a:lnTo>
                      <a:pt x="1106" y="307"/>
                    </a:lnTo>
                    <a:lnTo>
                      <a:pt x="1210" y="251"/>
                    </a:lnTo>
                    <a:lnTo>
                      <a:pt x="1329" y="213"/>
                    </a:lnTo>
                    <a:lnTo>
                      <a:pt x="1351" y="209"/>
                    </a:lnTo>
                    <a:lnTo>
                      <a:pt x="1391" y="210"/>
                    </a:lnTo>
                    <a:lnTo>
                      <a:pt x="1408" y="213"/>
                    </a:lnTo>
                    <a:lnTo>
                      <a:pt x="1414" y="216"/>
                    </a:lnTo>
                    <a:lnTo>
                      <a:pt x="1423" y="217"/>
                    </a:lnTo>
                    <a:lnTo>
                      <a:pt x="1430" y="216"/>
                    </a:lnTo>
                    <a:lnTo>
                      <a:pt x="1435" y="213"/>
                    </a:lnTo>
                    <a:lnTo>
                      <a:pt x="1437" y="212"/>
                    </a:lnTo>
                    <a:lnTo>
                      <a:pt x="1443" y="210"/>
                    </a:lnTo>
                    <a:lnTo>
                      <a:pt x="1447" y="210"/>
                    </a:lnTo>
                    <a:lnTo>
                      <a:pt x="1447" y="216"/>
                    </a:lnTo>
                    <a:lnTo>
                      <a:pt x="1444" y="217"/>
                    </a:lnTo>
                    <a:lnTo>
                      <a:pt x="1435" y="213"/>
                    </a:lnTo>
                    <a:lnTo>
                      <a:pt x="1434" y="216"/>
                    </a:lnTo>
                    <a:lnTo>
                      <a:pt x="1435" y="223"/>
                    </a:lnTo>
                    <a:lnTo>
                      <a:pt x="1437" y="226"/>
                    </a:lnTo>
                    <a:lnTo>
                      <a:pt x="1441" y="226"/>
                    </a:lnTo>
                    <a:lnTo>
                      <a:pt x="1448" y="223"/>
                    </a:lnTo>
                    <a:lnTo>
                      <a:pt x="1463" y="204"/>
                    </a:lnTo>
                    <a:lnTo>
                      <a:pt x="1467" y="202"/>
                    </a:lnTo>
                    <a:lnTo>
                      <a:pt x="1506" y="192"/>
                    </a:lnTo>
                    <a:lnTo>
                      <a:pt x="1513" y="192"/>
                    </a:lnTo>
                    <a:lnTo>
                      <a:pt x="1495" y="200"/>
                    </a:lnTo>
                    <a:lnTo>
                      <a:pt x="1489" y="202"/>
                    </a:lnTo>
                    <a:lnTo>
                      <a:pt x="1470" y="204"/>
                    </a:lnTo>
                    <a:lnTo>
                      <a:pt x="1467" y="204"/>
                    </a:lnTo>
                    <a:lnTo>
                      <a:pt x="1461" y="210"/>
                    </a:lnTo>
                    <a:lnTo>
                      <a:pt x="1459" y="216"/>
                    </a:lnTo>
                    <a:lnTo>
                      <a:pt x="1459" y="219"/>
                    </a:lnTo>
                    <a:lnTo>
                      <a:pt x="1464" y="225"/>
                    </a:lnTo>
                    <a:lnTo>
                      <a:pt x="1469" y="225"/>
                    </a:lnTo>
                    <a:lnTo>
                      <a:pt x="1473" y="223"/>
                    </a:lnTo>
                    <a:lnTo>
                      <a:pt x="1477" y="222"/>
                    </a:lnTo>
                    <a:lnTo>
                      <a:pt x="1486" y="215"/>
                    </a:lnTo>
                    <a:lnTo>
                      <a:pt x="1518" y="207"/>
                    </a:lnTo>
                    <a:lnTo>
                      <a:pt x="1515" y="199"/>
                    </a:lnTo>
                    <a:lnTo>
                      <a:pt x="1526" y="193"/>
                    </a:lnTo>
                    <a:lnTo>
                      <a:pt x="1541" y="192"/>
                    </a:lnTo>
                    <a:lnTo>
                      <a:pt x="1533" y="206"/>
                    </a:lnTo>
                    <a:lnTo>
                      <a:pt x="1528" y="212"/>
                    </a:lnTo>
                    <a:lnTo>
                      <a:pt x="1513" y="220"/>
                    </a:lnTo>
                    <a:lnTo>
                      <a:pt x="1487" y="226"/>
                    </a:lnTo>
                    <a:lnTo>
                      <a:pt x="1482" y="235"/>
                    </a:lnTo>
                    <a:lnTo>
                      <a:pt x="1469" y="241"/>
                    </a:lnTo>
                    <a:lnTo>
                      <a:pt x="1459" y="243"/>
                    </a:lnTo>
                    <a:lnTo>
                      <a:pt x="1443" y="243"/>
                    </a:lnTo>
                    <a:lnTo>
                      <a:pt x="1433" y="252"/>
                    </a:lnTo>
                    <a:lnTo>
                      <a:pt x="1433" y="256"/>
                    </a:lnTo>
                    <a:lnTo>
                      <a:pt x="1434" y="258"/>
                    </a:lnTo>
                    <a:lnTo>
                      <a:pt x="1466" y="271"/>
                    </a:lnTo>
                    <a:lnTo>
                      <a:pt x="1493" y="269"/>
                    </a:lnTo>
                    <a:lnTo>
                      <a:pt x="1496" y="268"/>
                    </a:lnTo>
                    <a:lnTo>
                      <a:pt x="1497" y="259"/>
                    </a:lnTo>
                    <a:lnTo>
                      <a:pt x="1492" y="256"/>
                    </a:lnTo>
                    <a:lnTo>
                      <a:pt x="1484" y="255"/>
                    </a:lnTo>
                    <a:lnTo>
                      <a:pt x="1492" y="248"/>
                    </a:lnTo>
                    <a:lnTo>
                      <a:pt x="1539" y="230"/>
                    </a:lnTo>
                    <a:lnTo>
                      <a:pt x="1555" y="219"/>
                    </a:lnTo>
                    <a:lnTo>
                      <a:pt x="1586" y="206"/>
                    </a:lnTo>
                    <a:lnTo>
                      <a:pt x="1582" y="212"/>
                    </a:lnTo>
                    <a:lnTo>
                      <a:pt x="1551" y="230"/>
                    </a:lnTo>
                    <a:lnTo>
                      <a:pt x="1548" y="239"/>
                    </a:lnTo>
                    <a:lnTo>
                      <a:pt x="1548" y="242"/>
                    </a:lnTo>
                    <a:lnTo>
                      <a:pt x="1558" y="251"/>
                    </a:lnTo>
                    <a:lnTo>
                      <a:pt x="1562" y="252"/>
                    </a:lnTo>
                    <a:lnTo>
                      <a:pt x="1570" y="252"/>
                    </a:lnTo>
                    <a:lnTo>
                      <a:pt x="1576" y="232"/>
                    </a:lnTo>
                    <a:lnTo>
                      <a:pt x="1595" y="217"/>
                    </a:lnTo>
                    <a:lnTo>
                      <a:pt x="1604" y="212"/>
                    </a:lnTo>
                    <a:lnTo>
                      <a:pt x="1612" y="203"/>
                    </a:lnTo>
                    <a:lnTo>
                      <a:pt x="1612" y="202"/>
                    </a:lnTo>
                    <a:lnTo>
                      <a:pt x="1608" y="199"/>
                    </a:lnTo>
                    <a:lnTo>
                      <a:pt x="1599" y="203"/>
                    </a:lnTo>
                    <a:lnTo>
                      <a:pt x="1589" y="209"/>
                    </a:lnTo>
                    <a:lnTo>
                      <a:pt x="1586" y="213"/>
                    </a:lnTo>
                    <a:lnTo>
                      <a:pt x="1583" y="212"/>
                    </a:lnTo>
                    <a:lnTo>
                      <a:pt x="1629" y="184"/>
                    </a:lnTo>
                    <a:lnTo>
                      <a:pt x="1632" y="184"/>
                    </a:lnTo>
                    <a:lnTo>
                      <a:pt x="1637" y="183"/>
                    </a:lnTo>
                    <a:lnTo>
                      <a:pt x="1635" y="184"/>
                    </a:lnTo>
                    <a:lnTo>
                      <a:pt x="1632" y="187"/>
                    </a:lnTo>
                    <a:lnTo>
                      <a:pt x="1631" y="187"/>
                    </a:lnTo>
                    <a:lnTo>
                      <a:pt x="1615" y="203"/>
                    </a:lnTo>
                    <a:lnTo>
                      <a:pt x="1604" y="220"/>
                    </a:lnTo>
                    <a:lnTo>
                      <a:pt x="1606" y="236"/>
                    </a:lnTo>
                    <a:lnTo>
                      <a:pt x="1608" y="241"/>
                    </a:lnTo>
                    <a:lnTo>
                      <a:pt x="1611" y="241"/>
                    </a:lnTo>
                    <a:lnTo>
                      <a:pt x="1614" y="242"/>
                    </a:lnTo>
                    <a:lnTo>
                      <a:pt x="1629" y="243"/>
                    </a:lnTo>
                    <a:lnTo>
                      <a:pt x="1634" y="242"/>
                    </a:lnTo>
                    <a:lnTo>
                      <a:pt x="1640" y="238"/>
                    </a:lnTo>
                    <a:lnTo>
                      <a:pt x="1640" y="236"/>
                    </a:lnTo>
                    <a:lnTo>
                      <a:pt x="1638" y="230"/>
                    </a:lnTo>
                    <a:lnTo>
                      <a:pt x="1645" y="216"/>
                    </a:lnTo>
                    <a:lnTo>
                      <a:pt x="1648" y="213"/>
                    </a:lnTo>
                    <a:lnTo>
                      <a:pt x="1651" y="212"/>
                    </a:lnTo>
                    <a:lnTo>
                      <a:pt x="1655" y="209"/>
                    </a:lnTo>
                    <a:lnTo>
                      <a:pt x="1660" y="209"/>
                    </a:lnTo>
                    <a:lnTo>
                      <a:pt x="1660" y="216"/>
                    </a:lnTo>
                    <a:lnTo>
                      <a:pt x="1654" y="216"/>
                    </a:lnTo>
                    <a:lnTo>
                      <a:pt x="1653" y="220"/>
                    </a:lnTo>
                    <a:lnTo>
                      <a:pt x="1650" y="225"/>
                    </a:lnTo>
                    <a:lnTo>
                      <a:pt x="1650" y="232"/>
                    </a:lnTo>
                    <a:lnTo>
                      <a:pt x="1648" y="238"/>
                    </a:lnTo>
                    <a:lnTo>
                      <a:pt x="1667" y="241"/>
                    </a:lnTo>
                    <a:lnTo>
                      <a:pt x="1670" y="241"/>
                    </a:lnTo>
                    <a:lnTo>
                      <a:pt x="1676" y="239"/>
                    </a:lnTo>
                    <a:lnTo>
                      <a:pt x="1681" y="229"/>
                    </a:lnTo>
                    <a:lnTo>
                      <a:pt x="1681" y="226"/>
                    </a:lnTo>
                    <a:lnTo>
                      <a:pt x="1683" y="225"/>
                    </a:lnTo>
                    <a:lnTo>
                      <a:pt x="1681" y="222"/>
                    </a:lnTo>
                    <a:lnTo>
                      <a:pt x="1678" y="213"/>
                    </a:lnTo>
                    <a:lnTo>
                      <a:pt x="1673" y="226"/>
                    </a:lnTo>
                    <a:lnTo>
                      <a:pt x="1670" y="229"/>
                    </a:lnTo>
                    <a:lnTo>
                      <a:pt x="1668" y="230"/>
                    </a:lnTo>
                    <a:lnTo>
                      <a:pt x="1663" y="230"/>
                    </a:lnTo>
                    <a:lnTo>
                      <a:pt x="1660" y="228"/>
                    </a:lnTo>
                    <a:lnTo>
                      <a:pt x="1663" y="223"/>
                    </a:lnTo>
                    <a:lnTo>
                      <a:pt x="1683" y="203"/>
                    </a:lnTo>
                    <a:lnTo>
                      <a:pt x="1693" y="186"/>
                    </a:lnTo>
                    <a:lnTo>
                      <a:pt x="1696" y="183"/>
                    </a:lnTo>
                    <a:lnTo>
                      <a:pt x="1700" y="174"/>
                    </a:lnTo>
                    <a:lnTo>
                      <a:pt x="1699" y="172"/>
                    </a:lnTo>
                    <a:lnTo>
                      <a:pt x="1694" y="167"/>
                    </a:lnTo>
                    <a:lnTo>
                      <a:pt x="1699" y="171"/>
                    </a:lnTo>
                    <a:lnTo>
                      <a:pt x="1699" y="172"/>
                    </a:lnTo>
                    <a:lnTo>
                      <a:pt x="1701" y="173"/>
                    </a:lnTo>
                    <a:lnTo>
                      <a:pt x="1709" y="158"/>
                    </a:lnTo>
                    <a:lnTo>
                      <a:pt x="1712" y="141"/>
                    </a:lnTo>
                    <a:lnTo>
                      <a:pt x="1713" y="140"/>
                    </a:lnTo>
                    <a:lnTo>
                      <a:pt x="1758" y="140"/>
                    </a:lnTo>
                    <a:lnTo>
                      <a:pt x="1758" y="141"/>
                    </a:lnTo>
                    <a:lnTo>
                      <a:pt x="1752" y="145"/>
                    </a:lnTo>
                    <a:lnTo>
                      <a:pt x="1746" y="154"/>
                    </a:lnTo>
                    <a:lnTo>
                      <a:pt x="1743" y="163"/>
                    </a:lnTo>
                    <a:lnTo>
                      <a:pt x="1745" y="169"/>
                    </a:lnTo>
                    <a:lnTo>
                      <a:pt x="1755" y="164"/>
                    </a:lnTo>
                    <a:lnTo>
                      <a:pt x="1765" y="164"/>
                    </a:lnTo>
                    <a:lnTo>
                      <a:pt x="1772" y="167"/>
                    </a:lnTo>
                    <a:lnTo>
                      <a:pt x="1775" y="171"/>
                    </a:lnTo>
                    <a:lnTo>
                      <a:pt x="1768" y="183"/>
                    </a:lnTo>
                    <a:lnTo>
                      <a:pt x="1766" y="184"/>
                    </a:lnTo>
                    <a:lnTo>
                      <a:pt x="1756" y="192"/>
                    </a:lnTo>
                    <a:lnTo>
                      <a:pt x="1743" y="248"/>
                    </a:lnTo>
                    <a:lnTo>
                      <a:pt x="1743" y="253"/>
                    </a:lnTo>
                    <a:lnTo>
                      <a:pt x="1737" y="259"/>
                    </a:lnTo>
                    <a:lnTo>
                      <a:pt x="1614" y="243"/>
                    </a:lnTo>
                    <a:lnTo>
                      <a:pt x="1106" y="551"/>
                    </a:lnTo>
                    <a:lnTo>
                      <a:pt x="1286" y="551"/>
                    </a:lnTo>
                    <a:lnTo>
                      <a:pt x="1425" y="478"/>
                    </a:lnTo>
                    <a:lnTo>
                      <a:pt x="1424" y="483"/>
                    </a:lnTo>
                    <a:lnTo>
                      <a:pt x="1421" y="489"/>
                    </a:lnTo>
                    <a:lnTo>
                      <a:pt x="1415" y="495"/>
                    </a:lnTo>
                    <a:lnTo>
                      <a:pt x="1402" y="512"/>
                    </a:lnTo>
                    <a:lnTo>
                      <a:pt x="1394" y="528"/>
                    </a:lnTo>
                    <a:lnTo>
                      <a:pt x="1387" y="537"/>
                    </a:lnTo>
                    <a:lnTo>
                      <a:pt x="1378" y="544"/>
                    </a:lnTo>
                    <a:lnTo>
                      <a:pt x="1356" y="550"/>
                    </a:lnTo>
                    <a:lnTo>
                      <a:pt x="1348" y="548"/>
                    </a:lnTo>
                    <a:lnTo>
                      <a:pt x="1342" y="544"/>
                    </a:lnTo>
                    <a:lnTo>
                      <a:pt x="1338" y="544"/>
                    </a:lnTo>
                    <a:lnTo>
                      <a:pt x="1319" y="551"/>
                    </a:lnTo>
                    <a:lnTo>
                      <a:pt x="7088" y="551"/>
                    </a:lnTo>
                    <a:lnTo>
                      <a:pt x="7088" y="534"/>
                    </a:lnTo>
                    <a:lnTo>
                      <a:pt x="7104" y="532"/>
                    </a:lnTo>
                    <a:lnTo>
                      <a:pt x="7117" y="532"/>
                    </a:lnTo>
                    <a:lnTo>
                      <a:pt x="7143" y="537"/>
                    </a:lnTo>
                    <a:lnTo>
                      <a:pt x="7182" y="551"/>
                    </a:lnTo>
                    <a:lnTo>
                      <a:pt x="7249" y="551"/>
                    </a:lnTo>
                    <a:lnTo>
                      <a:pt x="7249" y="550"/>
                    </a:lnTo>
                    <a:lnTo>
                      <a:pt x="7245" y="540"/>
                    </a:lnTo>
                    <a:lnTo>
                      <a:pt x="7261" y="545"/>
                    </a:lnTo>
                    <a:lnTo>
                      <a:pt x="7251" y="548"/>
                    </a:lnTo>
                    <a:lnTo>
                      <a:pt x="7252" y="551"/>
                    </a:lnTo>
                    <a:lnTo>
                      <a:pt x="7357" y="551"/>
                    </a:lnTo>
                    <a:lnTo>
                      <a:pt x="7353" y="545"/>
                    </a:lnTo>
                    <a:lnTo>
                      <a:pt x="7349" y="541"/>
                    </a:lnTo>
                    <a:lnTo>
                      <a:pt x="7342" y="542"/>
                    </a:lnTo>
                    <a:lnTo>
                      <a:pt x="7344" y="540"/>
                    </a:lnTo>
                    <a:lnTo>
                      <a:pt x="7349" y="540"/>
                    </a:lnTo>
                    <a:lnTo>
                      <a:pt x="7356" y="544"/>
                    </a:lnTo>
                    <a:lnTo>
                      <a:pt x="7362" y="551"/>
                    </a:lnTo>
                    <a:lnTo>
                      <a:pt x="7406" y="551"/>
                    </a:lnTo>
                    <a:lnTo>
                      <a:pt x="7405" y="547"/>
                    </a:lnTo>
                    <a:lnTo>
                      <a:pt x="7388" y="542"/>
                    </a:lnTo>
                    <a:lnTo>
                      <a:pt x="7380" y="535"/>
                    </a:lnTo>
                    <a:lnTo>
                      <a:pt x="7405" y="532"/>
                    </a:lnTo>
                    <a:lnTo>
                      <a:pt x="7403" y="527"/>
                    </a:lnTo>
                    <a:lnTo>
                      <a:pt x="7396" y="525"/>
                    </a:lnTo>
                    <a:lnTo>
                      <a:pt x="7405" y="527"/>
                    </a:lnTo>
                    <a:lnTo>
                      <a:pt x="7406" y="531"/>
                    </a:lnTo>
                    <a:lnTo>
                      <a:pt x="7406" y="534"/>
                    </a:lnTo>
                    <a:lnTo>
                      <a:pt x="7411" y="537"/>
                    </a:lnTo>
                    <a:lnTo>
                      <a:pt x="7413" y="535"/>
                    </a:lnTo>
                    <a:lnTo>
                      <a:pt x="7423" y="531"/>
                    </a:lnTo>
                    <a:lnTo>
                      <a:pt x="7423" y="530"/>
                    </a:lnTo>
                    <a:lnTo>
                      <a:pt x="7426" y="522"/>
                    </a:lnTo>
                    <a:lnTo>
                      <a:pt x="7425" y="519"/>
                    </a:lnTo>
                    <a:lnTo>
                      <a:pt x="7412" y="511"/>
                    </a:lnTo>
                    <a:lnTo>
                      <a:pt x="7395" y="508"/>
                    </a:lnTo>
                    <a:lnTo>
                      <a:pt x="7398" y="506"/>
                    </a:lnTo>
                    <a:lnTo>
                      <a:pt x="7420" y="512"/>
                    </a:lnTo>
                    <a:lnTo>
                      <a:pt x="7433" y="521"/>
                    </a:lnTo>
                    <a:lnTo>
                      <a:pt x="7435" y="528"/>
                    </a:lnTo>
                    <a:lnTo>
                      <a:pt x="7433" y="538"/>
                    </a:lnTo>
                    <a:lnTo>
                      <a:pt x="7440" y="542"/>
                    </a:lnTo>
                    <a:lnTo>
                      <a:pt x="7448" y="545"/>
                    </a:lnTo>
                    <a:lnTo>
                      <a:pt x="7459" y="545"/>
                    </a:lnTo>
                    <a:lnTo>
                      <a:pt x="7474" y="542"/>
                    </a:lnTo>
                    <a:lnTo>
                      <a:pt x="7487" y="542"/>
                    </a:lnTo>
                    <a:lnTo>
                      <a:pt x="7504" y="537"/>
                    </a:lnTo>
                    <a:lnTo>
                      <a:pt x="7514" y="527"/>
                    </a:lnTo>
                    <a:lnTo>
                      <a:pt x="7498" y="514"/>
                    </a:lnTo>
                    <a:lnTo>
                      <a:pt x="7484" y="509"/>
                    </a:lnTo>
                    <a:lnTo>
                      <a:pt x="7478" y="511"/>
                    </a:lnTo>
                    <a:lnTo>
                      <a:pt x="7468" y="511"/>
                    </a:lnTo>
                    <a:lnTo>
                      <a:pt x="7456" y="509"/>
                    </a:lnTo>
                    <a:lnTo>
                      <a:pt x="7426" y="496"/>
                    </a:lnTo>
                    <a:lnTo>
                      <a:pt x="7439" y="495"/>
                    </a:lnTo>
                    <a:lnTo>
                      <a:pt x="7448" y="493"/>
                    </a:lnTo>
                    <a:lnTo>
                      <a:pt x="7497" y="493"/>
                    </a:lnTo>
                    <a:lnTo>
                      <a:pt x="7520" y="501"/>
                    </a:lnTo>
                    <a:lnTo>
                      <a:pt x="7525" y="504"/>
                    </a:lnTo>
                    <a:lnTo>
                      <a:pt x="7525" y="498"/>
                    </a:lnTo>
                    <a:lnTo>
                      <a:pt x="7520" y="488"/>
                    </a:lnTo>
                    <a:lnTo>
                      <a:pt x="7514" y="483"/>
                    </a:lnTo>
                    <a:lnTo>
                      <a:pt x="7504" y="478"/>
                    </a:lnTo>
                    <a:lnTo>
                      <a:pt x="7469" y="470"/>
                    </a:lnTo>
                    <a:lnTo>
                      <a:pt x="7481" y="468"/>
                    </a:lnTo>
                    <a:lnTo>
                      <a:pt x="7492" y="470"/>
                    </a:lnTo>
                    <a:lnTo>
                      <a:pt x="7498" y="472"/>
                    </a:lnTo>
                    <a:lnTo>
                      <a:pt x="7499" y="462"/>
                    </a:lnTo>
                    <a:lnTo>
                      <a:pt x="7498" y="458"/>
                    </a:lnTo>
                    <a:lnTo>
                      <a:pt x="7494" y="455"/>
                    </a:lnTo>
                    <a:lnTo>
                      <a:pt x="7485" y="453"/>
                    </a:lnTo>
                    <a:lnTo>
                      <a:pt x="7469" y="452"/>
                    </a:lnTo>
                    <a:lnTo>
                      <a:pt x="7485" y="450"/>
                    </a:lnTo>
                    <a:lnTo>
                      <a:pt x="7494" y="452"/>
                    </a:lnTo>
                    <a:lnTo>
                      <a:pt x="7514" y="465"/>
                    </a:lnTo>
                    <a:lnTo>
                      <a:pt x="7528" y="469"/>
                    </a:lnTo>
                    <a:lnTo>
                      <a:pt x="7530" y="468"/>
                    </a:lnTo>
                    <a:lnTo>
                      <a:pt x="7566" y="459"/>
                    </a:lnTo>
                    <a:lnTo>
                      <a:pt x="7573" y="458"/>
                    </a:lnTo>
                    <a:lnTo>
                      <a:pt x="7574" y="455"/>
                    </a:lnTo>
                    <a:lnTo>
                      <a:pt x="7576" y="452"/>
                    </a:lnTo>
                    <a:lnTo>
                      <a:pt x="7579" y="443"/>
                    </a:lnTo>
                    <a:lnTo>
                      <a:pt x="7584" y="433"/>
                    </a:lnTo>
                    <a:lnTo>
                      <a:pt x="7590" y="424"/>
                    </a:lnTo>
                    <a:lnTo>
                      <a:pt x="7592" y="422"/>
                    </a:lnTo>
                    <a:lnTo>
                      <a:pt x="7586" y="420"/>
                    </a:lnTo>
                    <a:lnTo>
                      <a:pt x="7579" y="420"/>
                    </a:lnTo>
                    <a:lnTo>
                      <a:pt x="7559" y="426"/>
                    </a:lnTo>
                    <a:lnTo>
                      <a:pt x="7535" y="429"/>
                    </a:lnTo>
                    <a:lnTo>
                      <a:pt x="7505" y="429"/>
                    </a:lnTo>
                    <a:lnTo>
                      <a:pt x="7489" y="424"/>
                    </a:lnTo>
                    <a:lnTo>
                      <a:pt x="7502" y="427"/>
                    </a:lnTo>
                    <a:lnTo>
                      <a:pt x="7530" y="426"/>
                    </a:lnTo>
                    <a:lnTo>
                      <a:pt x="7534" y="423"/>
                    </a:lnTo>
                    <a:lnTo>
                      <a:pt x="7576" y="403"/>
                    </a:lnTo>
                    <a:lnTo>
                      <a:pt x="7583" y="397"/>
                    </a:lnTo>
                    <a:lnTo>
                      <a:pt x="7583" y="385"/>
                    </a:lnTo>
                    <a:lnTo>
                      <a:pt x="7582" y="384"/>
                    </a:lnTo>
                    <a:lnTo>
                      <a:pt x="7569" y="396"/>
                    </a:lnTo>
                    <a:lnTo>
                      <a:pt x="7547" y="406"/>
                    </a:lnTo>
                    <a:lnTo>
                      <a:pt x="7535" y="406"/>
                    </a:lnTo>
                    <a:lnTo>
                      <a:pt x="7537" y="403"/>
                    </a:lnTo>
                    <a:lnTo>
                      <a:pt x="7546" y="404"/>
                    </a:lnTo>
                    <a:lnTo>
                      <a:pt x="7553" y="401"/>
                    </a:lnTo>
                    <a:lnTo>
                      <a:pt x="7567" y="393"/>
                    </a:lnTo>
                    <a:lnTo>
                      <a:pt x="7579" y="380"/>
                    </a:lnTo>
                    <a:lnTo>
                      <a:pt x="7582" y="371"/>
                    </a:lnTo>
                    <a:lnTo>
                      <a:pt x="7582" y="368"/>
                    </a:lnTo>
                    <a:lnTo>
                      <a:pt x="7574" y="370"/>
                    </a:lnTo>
                    <a:lnTo>
                      <a:pt x="7557" y="380"/>
                    </a:lnTo>
                    <a:lnTo>
                      <a:pt x="7554" y="380"/>
                    </a:lnTo>
                    <a:lnTo>
                      <a:pt x="7541" y="388"/>
                    </a:lnTo>
                    <a:lnTo>
                      <a:pt x="7553" y="378"/>
                    </a:lnTo>
                    <a:lnTo>
                      <a:pt x="7557" y="374"/>
                    </a:lnTo>
                    <a:lnTo>
                      <a:pt x="7573" y="365"/>
                    </a:lnTo>
                    <a:lnTo>
                      <a:pt x="7582" y="364"/>
                    </a:lnTo>
                    <a:lnTo>
                      <a:pt x="7586" y="361"/>
                    </a:lnTo>
                    <a:lnTo>
                      <a:pt x="7602" y="350"/>
                    </a:lnTo>
                    <a:lnTo>
                      <a:pt x="7605" y="349"/>
                    </a:lnTo>
                    <a:lnTo>
                      <a:pt x="7609" y="343"/>
                    </a:lnTo>
                    <a:lnTo>
                      <a:pt x="7607" y="338"/>
                    </a:lnTo>
                    <a:lnTo>
                      <a:pt x="7609" y="333"/>
                    </a:lnTo>
                    <a:lnTo>
                      <a:pt x="7618" y="323"/>
                    </a:lnTo>
                    <a:lnTo>
                      <a:pt x="7622" y="317"/>
                    </a:lnTo>
                    <a:lnTo>
                      <a:pt x="7632" y="312"/>
                    </a:lnTo>
                    <a:lnTo>
                      <a:pt x="7639" y="307"/>
                    </a:lnTo>
                    <a:lnTo>
                      <a:pt x="7636" y="300"/>
                    </a:lnTo>
                    <a:lnTo>
                      <a:pt x="7632" y="297"/>
                    </a:lnTo>
                    <a:lnTo>
                      <a:pt x="7633" y="289"/>
                    </a:lnTo>
                    <a:lnTo>
                      <a:pt x="7639" y="287"/>
                    </a:lnTo>
                    <a:lnTo>
                      <a:pt x="7643" y="284"/>
                    </a:lnTo>
                    <a:lnTo>
                      <a:pt x="7652" y="284"/>
                    </a:lnTo>
                    <a:lnTo>
                      <a:pt x="7660" y="291"/>
                    </a:lnTo>
                    <a:lnTo>
                      <a:pt x="7666" y="291"/>
                    </a:lnTo>
                    <a:lnTo>
                      <a:pt x="7668" y="288"/>
                    </a:lnTo>
                    <a:lnTo>
                      <a:pt x="7663" y="281"/>
                    </a:lnTo>
                    <a:lnTo>
                      <a:pt x="7659" y="277"/>
                    </a:lnTo>
                    <a:lnTo>
                      <a:pt x="7632" y="279"/>
                    </a:lnTo>
                    <a:lnTo>
                      <a:pt x="7625" y="278"/>
                    </a:lnTo>
                    <a:lnTo>
                      <a:pt x="7616" y="275"/>
                    </a:lnTo>
                    <a:lnTo>
                      <a:pt x="7633" y="274"/>
                    </a:lnTo>
                    <a:lnTo>
                      <a:pt x="7649" y="272"/>
                    </a:lnTo>
                    <a:lnTo>
                      <a:pt x="7650" y="266"/>
                    </a:lnTo>
                    <a:lnTo>
                      <a:pt x="7650" y="262"/>
                    </a:lnTo>
                    <a:lnTo>
                      <a:pt x="7646" y="259"/>
                    </a:lnTo>
                    <a:lnTo>
                      <a:pt x="7642" y="256"/>
                    </a:lnTo>
                    <a:lnTo>
                      <a:pt x="7646" y="258"/>
                    </a:lnTo>
                    <a:lnTo>
                      <a:pt x="7653" y="262"/>
                    </a:lnTo>
                    <a:lnTo>
                      <a:pt x="7653" y="269"/>
                    </a:lnTo>
                    <a:lnTo>
                      <a:pt x="7657" y="269"/>
                    </a:lnTo>
                    <a:lnTo>
                      <a:pt x="7663" y="268"/>
                    </a:lnTo>
                    <a:lnTo>
                      <a:pt x="7670" y="268"/>
                    </a:lnTo>
                    <a:lnTo>
                      <a:pt x="7672" y="265"/>
                    </a:lnTo>
                    <a:lnTo>
                      <a:pt x="7675" y="255"/>
                    </a:lnTo>
                    <a:lnTo>
                      <a:pt x="7675" y="249"/>
                    </a:lnTo>
                    <a:lnTo>
                      <a:pt x="7672" y="246"/>
                    </a:lnTo>
                    <a:lnTo>
                      <a:pt x="7668" y="246"/>
                    </a:lnTo>
                    <a:lnTo>
                      <a:pt x="7660" y="248"/>
                    </a:lnTo>
                    <a:lnTo>
                      <a:pt x="7652" y="246"/>
                    </a:lnTo>
                    <a:lnTo>
                      <a:pt x="7656" y="245"/>
                    </a:lnTo>
                    <a:lnTo>
                      <a:pt x="7670" y="245"/>
                    </a:lnTo>
                    <a:lnTo>
                      <a:pt x="7675" y="246"/>
                    </a:lnTo>
                    <a:lnTo>
                      <a:pt x="7682" y="251"/>
                    </a:lnTo>
                    <a:lnTo>
                      <a:pt x="7683" y="256"/>
                    </a:lnTo>
                    <a:lnTo>
                      <a:pt x="7708" y="256"/>
                    </a:lnTo>
                    <a:lnTo>
                      <a:pt x="7735" y="241"/>
                    </a:lnTo>
                    <a:lnTo>
                      <a:pt x="7740" y="230"/>
                    </a:lnTo>
                    <a:lnTo>
                      <a:pt x="7741" y="226"/>
                    </a:lnTo>
                    <a:lnTo>
                      <a:pt x="7734" y="210"/>
                    </a:lnTo>
                    <a:lnTo>
                      <a:pt x="7727" y="204"/>
                    </a:lnTo>
                    <a:lnTo>
                      <a:pt x="7721" y="203"/>
                    </a:lnTo>
                    <a:lnTo>
                      <a:pt x="7708" y="209"/>
                    </a:lnTo>
                    <a:lnTo>
                      <a:pt x="7695" y="207"/>
                    </a:lnTo>
                    <a:lnTo>
                      <a:pt x="7692" y="207"/>
                    </a:lnTo>
                    <a:lnTo>
                      <a:pt x="7688" y="206"/>
                    </a:lnTo>
                    <a:lnTo>
                      <a:pt x="7673" y="209"/>
                    </a:lnTo>
                    <a:lnTo>
                      <a:pt x="7636" y="225"/>
                    </a:lnTo>
                    <a:lnTo>
                      <a:pt x="7619" y="229"/>
                    </a:lnTo>
                    <a:lnTo>
                      <a:pt x="7606" y="230"/>
                    </a:lnTo>
                    <a:lnTo>
                      <a:pt x="7602" y="232"/>
                    </a:lnTo>
                    <a:lnTo>
                      <a:pt x="7583" y="249"/>
                    </a:lnTo>
                    <a:lnTo>
                      <a:pt x="7521" y="289"/>
                    </a:lnTo>
                    <a:lnTo>
                      <a:pt x="7478" y="302"/>
                    </a:lnTo>
                    <a:lnTo>
                      <a:pt x="7461" y="304"/>
                    </a:lnTo>
                    <a:lnTo>
                      <a:pt x="7448" y="302"/>
                    </a:lnTo>
                    <a:lnTo>
                      <a:pt x="7449" y="295"/>
                    </a:lnTo>
                    <a:lnTo>
                      <a:pt x="7453" y="288"/>
                    </a:lnTo>
                    <a:lnTo>
                      <a:pt x="7455" y="288"/>
                    </a:lnTo>
                    <a:lnTo>
                      <a:pt x="7487" y="278"/>
                    </a:lnTo>
                    <a:lnTo>
                      <a:pt x="7498" y="271"/>
                    </a:lnTo>
                    <a:lnTo>
                      <a:pt x="7499" y="271"/>
                    </a:lnTo>
                    <a:lnTo>
                      <a:pt x="7504" y="266"/>
                    </a:lnTo>
                    <a:lnTo>
                      <a:pt x="7510" y="262"/>
                    </a:lnTo>
                    <a:lnTo>
                      <a:pt x="7512" y="259"/>
                    </a:lnTo>
                    <a:lnTo>
                      <a:pt x="7541" y="235"/>
                    </a:lnTo>
                    <a:lnTo>
                      <a:pt x="7543" y="236"/>
                    </a:lnTo>
                    <a:lnTo>
                      <a:pt x="7546" y="236"/>
                    </a:lnTo>
                    <a:lnTo>
                      <a:pt x="7559" y="226"/>
                    </a:lnTo>
                    <a:lnTo>
                      <a:pt x="7563" y="220"/>
                    </a:lnTo>
                    <a:lnTo>
                      <a:pt x="7560" y="215"/>
                    </a:lnTo>
                    <a:lnTo>
                      <a:pt x="7573" y="140"/>
                    </a:lnTo>
                    <a:lnTo>
                      <a:pt x="7583" y="104"/>
                    </a:lnTo>
                    <a:lnTo>
                      <a:pt x="7571" y="44"/>
                    </a:lnTo>
                    <a:lnTo>
                      <a:pt x="7569" y="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5" name="Freeform 219">
                <a:extLst>
                  <a:ext uri="{FF2B5EF4-FFF2-40B4-BE49-F238E27FC236}">
                    <a16:creationId xmlns:a16="http://schemas.microsoft.com/office/drawing/2014/main" id="{6DAFD3E0-ECAD-4200-8FB8-3CE902AC5C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" y="317"/>
                <a:ext cx="9" cy="3"/>
              </a:xfrm>
              <a:custGeom>
                <a:avLst/>
                <a:gdLst>
                  <a:gd name="T0" fmla="*/ 0 w 67"/>
                  <a:gd name="T1" fmla="*/ 0 h 23"/>
                  <a:gd name="T2" fmla="*/ 11 w 67"/>
                  <a:gd name="T3" fmla="*/ 4 h 23"/>
                  <a:gd name="T4" fmla="*/ 20 w 67"/>
                  <a:gd name="T5" fmla="*/ 9 h 23"/>
                  <a:gd name="T6" fmla="*/ 30 w 67"/>
                  <a:gd name="T7" fmla="*/ 19 h 23"/>
                  <a:gd name="T8" fmla="*/ 50 w 67"/>
                  <a:gd name="T9" fmla="*/ 23 h 23"/>
                  <a:gd name="T10" fmla="*/ 52 w 67"/>
                  <a:gd name="T11" fmla="*/ 22 h 23"/>
                  <a:gd name="T12" fmla="*/ 59 w 67"/>
                  <a:gd name="T13" fmla="*/ 17 h 23"/>
                  <a:gd name="T14" fmla="*/ 67 w 67"/>
                  <a:gd name="T15" fmla="*/ 0 h 23"/>
                  <a:gd name="T16" fmla="*/ 0 w 67"/>
                  <a:gd name="T17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7" h="23">
                    <a:moveTo>
                      <a:pt x="0" y="0"/>
                    </a:moveTo>
                    <a:lnTo>
                      <a:pt x="11" y="4"/>
                    </a:lnTo>
                    <a:lnTo>
                      <a:pt x="20" y="9"/>
                    </a:lnTo>
                    <a:lnTo>
                      <a:pt x="30" y="19"/>
                    </a:lnTo>
                    <a:lnTo>
                      <a:pt x="50" y="23"/>
                    </a:lnTo>
                    <a:lnTo>
                      <a:pt x="52" y="22"/>
                    </a:lnTo>
                    <a:lnTo>
                      <a:pt x="59" y="17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6" name="Freeform 220">
                <a:extLst>
                  <a:ext uri="{FF2B5EF4-FFF2-40B4-BE49-F238E27FC236}">
                    <a16:creationId xmlns:a16="http://schemas.microsoft.com/office/drawing/2014/main" id="{2F61A354-C87D-412E-B5B9-7A46F561B0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317"/>
                <a:ext cx="16" cy="4"/>
              </a:xfrm>
              <a:custGeom>
                <a:avLst/>
                <a:gdLst>
                  <a:gd name="T0" fmla="*/ 21 w 115"/>
                  <a:gd name="T1" fmla="*/ 14 h 30"/>
                  <a:gd name="T2" fmla="*/ 14 w 115"/>
                  <a:gd name="T3" fmla="*/ 14 h 30"/>
                  <a:gd name="T4" fmla="*/ 7 w 115"/>
                  <a:gd name="T5" fmla="*/ 12 h 30"/>
                  <a:gd name="T6" fmla="*/ 1 w 115"/>
                  <a:gd name="T7" fmla="*/ 13 h 30"/>
                  <a:gd name="T8" fmla="*/ 0 w 115"/>
                  <a:gd name="T9" fmla="*/ 17 h 30"/>
                  <a:gd name="T10" fmla="*/ 1 w 115"/>
                  <a:gd name="T11" fmla="*/ 22 h 30"/>
                  <a:gd name="T12" fmla="*/ 7 w 115"/>
                  <a:gd name="T13" fmla="*/ 26 h 30"/>
                  <a:gd name="T14" fmla="*/ 15 w 115"/>
                  <a:gd name="T15" fmla="*/ 30 h 30"/>
                  <a:gd name="T16" fmla="*/ 40 w 115"/>
                  <a:gd name="T17" fmla="*/ 30 h 30"/>
                  <a:gd name="T18" fmla="*/ 41 w 115"/>
                  <a:gd name="T19" fmla="*/ 22 h 30"/>
                  <a:gd name="T20" fmla="*/ 40 w 115"/>
                  <a:gd name="T21" fmla="*/ 19 h 30"/>
                  <a:gd name="T22" fmla="*/ 37 w 115"/>
                  <a:gd name="T23" fmla="*/ 16 h 30"/>
                  <a:gd name="T24" fmla="*/ 41 w 115"/>
                  <a:gd name="T25" fmla="*/ 19 h 30"/>
                  <a:gd name="T26" fmla="*/ 44 w 115"/>
                  <a:gd name="T27" fmla="*/ 30 h 30"/>
                  <a:gd name="T28" fmla="*/ 70 w 115"/>
                  <a:gd name="T29" fmla="*/ 30 h 30"/>
                  <a:gd name="T30" fmla="*/ 74 w 115"/>
                  <a:gd name="T31" fmla="*/ 27 h 30"/>
                  <a:gd name="T32" fmla="*/ 103 w 115"/>
                  <a:gd name="T33" fmla="*/ 25 h 30"/>
                  <a:gd name="T34" fmla="*/ 113 w 115"/>
                  <a:gd name="T35" fmla="*/ 13 h 30"/>
                  <a:gd name="T36" fmla="*/ 115 w 115"/>
                  <a:gd name="T37" fmla="*/ 4 h 30"/>
                  <a:gd name="T38" fmla="*/ 113 w 115"/>
                  <a:gd name="T39" fmla="*/ 0 h 30"/>
                  <a:gd name="T40" fmla="*/ 8 w 115"/>
                  <a:gd name="T41" fmla="*/ 0 h 30"/>
                  <a:gd name="T42" fmla="*/ 10 w 115"/>
                  <a:gd name="T43" fmla="*/ 10 h 30"/>
                  <a:gd name="T44" fmla="*/ 15 w 115"/>
                  <a:gd name="T45" fmla="*/ 13 h 30"/>
                  <a:gd name="T46" fmla="*/ 21 w 115"/>
                  <a:gd name="T47" fmla="*/ 1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5" h="30">
                    <a:moveTo>
                      <a:pt x="21" y="14"/>
                    </a:moveTo>
                    <a:lnTo>
                      <a:pt x="14" y="14"/>
                    </a:lnTo>
                    <a:lnTo>
                      <a:pt x="7" y="12"/>
                    </a:lnTo>
                    <a:lnTo>
                      <a:pt x="1" y="13"/>
                    </a:lnTo>
                    <a:lnTo>
                      <a:pt x="0" y="17"/>
                    </a:lnTo>
                    <a:lnTo>
                      <a:pt x="1" y="22"/>
                    </a:lnTo>
                    <a:lnTo>
                      <a:pt x="7" y="26"/>
                    </a:lnTo>
                    <a:lnTo>
                      <a:pt x="15" y="30"/>
                    </a:lnTo>
                    <a:lnTo>
                      <a:pt x="40" y="30"/>
                    </a:lnTo>
                    <a:lnTo>
                      <a:pt x="41" y="22"/>
                    </a:lnTo>
                    <a:lnTo>
                      <a:pt x="40" y="19"/>
                    </a:lnTo>
                    <a:lnTo>
                      <a:pt x="37" y="16"/>
                    </a:lnTo>
                    <a:lnTo>
                      <a:pt x="41" y="19"/>
                    </a:lnTo>
                    <a:lnTo>
                      <a:pt x="44" y="30"/>
                    </a:lnTo>
                    <a:lnTo>
                      <a:pt x="70" y="30"/>
                    </a:lnTo>
                    <a:lnTo>
                      <a:pt x="74" y="27"/>
                    </a:lnTo>
                    <a:lnTo>
                      <a:pt x="103" y="25"/>
                    </a:lnTo>
                    <a:lnTo>
                      <a:pt x="113" y="13"/>
                    </a:lnTo>
                    <a:lnTo>
                      <a:pt x="115" y="4"/>
                    </a:lnTo>
                    <a:lnTo>
                      <a:pt x="113" y="0"/>
                    </a:lnTo>
                    <a:lnTo>
                      <a:pt x="8" y="0"/>
                    </a:lnTo>
                    <a:lnTo>
                      <a:pt x="10" y="10"/>
                    </a:lnTo>
                    <a:lnTo>
                      <a:pt x="15" y="13"/>
                    </a:lnTo>
                    <a:lnTo>
                      <a:pt x="21" y="1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7" name="Freeform 221">
                <a:extLst>
                  <a:ext uri="{FF2B5EF4-FFF2-40B4-BE49-F238E27FC236}">
                    <a16:creationId xmlns:a16="http://schemas.microsoft.com/office/drawing/2014/main" id="{79BEE7B0-23B9-41B8-B264-42B2B25063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7" y="317"/>
                <a:ext cx="1304" cy="79"/>
              </a:xfrm>
              <a:custGeom>
                <a:avLst/>
                <a:gdLst>
                  <a:gd name="T0" fmla="*/ 2107 w 9122"/>
                  <a:gd name="T1" fmla="*/ 6 h 553"/>
                  <a:gd name="T2" fmla="*/ 2046 w 9122"/>
                  <a:gd name="T3" fmla="*/ 99 h 553"/>
                  <a:gd name="T4" fmla="*/ 2005 w 9122"/>
                  <a:gd name="T5" fmla="*/ 164 h 553"/>
                  <a:gd name="T6" fmla="*/ 1904 w 9122"/>
                  <a:gd name="T7" fmla="*/ 320 h 553"/>
                  <a:gd name="T8" fmla="*/ 1924 w 9122"/>
                  <a:gd name="T9" fmla="*/ 345 h 553"/>
                  <a:gd name="T10" fmla="*/ 2003 w 9122"/>
                  <a:gd name="T11" fmla="*/ 362 h 553"/>
                  <a:gd name="T12" fmla="*/ 1987 w 9122"/>
                  <a:gd name="T13" fmla="*/ 358 h 553"/>
                  <a:gd name="T14" fmla="*/ 2008 w 9122"/>
                  <a:gd name="T15" fmla="*/ 388 h 553"/>
                  <a:gd name="T16" fmla="*/ 1960 w 9122"/>
                  <a:gd name="T17" fmla="*/ 371 h 553"/>
                  <a:gd name="T18" fmla="*/ 1854 w 9122"/>
                  <a:gd name="T19" fmla="*/ 395 h 553"/>
                  <a:gd name="T20" fmla="*/ 1909 w 9122"/>
                  <a:gd name="T21" fmla="*/ 407 h 553"/>
                  <a:gd name="T22" fmla="*/ 1847 w 9122"/>
                  <a:gd name="T23" fmla="*/ 440 h 553"/>
                  <a:gd name="T24" fmla="*/ 1783 w 9122"/>
                  <a:gd name="T25" fmla="*/ 446 h 553"/>
                  <a:gd name="T26" fmla="*/ 1727 w 9122"/>
                  <a:gd name="T27" fmla="*/ 460 h 553"/>
                  <a:gd name="T28" fmla="*/ 1674 w 9122"/>
                  <a:gd name="T29" fmla="*/ 469 h 553"/>
                  <a:gd name="T30" fmla="*/ 1550 w 9122"/>
                  <a:gd name="T31" fmla="*/ 487 h 553"/>
                  <a:gd name="T32" fmla="*/ 1439 w 9122"/>
                  <a:gd name="T33" fmla="*/ 479 h 553"/>
                  <a:gd name="T34" fmla="*/ 1348 w 9122"/>
                  <a:gd name="T35" fmla="*/ 438 h 553"/>
                  <a:gd name="T36" fmla="*/ 1292 w 9122"/>
                  <a:gd name="T37" fmla="*/ 395 h 553"/>
                  <a:gd name="T38" fmla="*/ 1254 w 9122"/>
                  <a:gd name="T39" fmla="*/ 379 h 553"/>
                  <a:gd name="T40" fmla="*/ 1125 w 9122"/>
                  <a:gd name="T41" fmla="*/ 335 h 553"/>
                  <a:gd name="T42" fmla="*/ 1043 w 9122"/>
                  <a:gd name="T43" fmla="*/ 365 h 553"/>
                  <a:gd name="T44" fmla="*/ 1000 w 9122"/>
                  <a:gd name="T45" fmla="*/ 346 h 553"/>
                  <a:gd name="T46" fmla="*/ 933 w 9122"/>
                  <a:gd name="T47" fmla="*/ 330 h 553"/>
                  <a:gd name="T48" fmla="*/ 869 w 9122"/>
                  <a:gd name="T49" fmla="*/ 306 h 553"/>
                  <a:gd name="T50" fmla="*/ 763 w 9122"/>
                  <a:gd name="T51" fmla="*/ 279 h 553"/>
                  <a:gd name="T52" fmla="*/ 736 w 9122"/>
                  <a:gd name="T53" fmla="*/ 304 h 553"/>
                  <a:gd name="T54" fmla="*/ 670 w 9122"/>
                  <a:gd name="T55" fmla="*/ 293 h 553"/>
                  <a:gd name="T56" fmla="*/ 599 w 9122"/>
                  <a:gd name="T57" fmla="*/ 312 h 553"/>
                  <a:gd name="T58" fmla="*/ 503 w 9122"/>
                  <a:gd name="T59" fmla="*/ 313 h 553"/>
                  <a:gd name="T60" fmla="*/ 392 w 9122"/>
                  <a:gd name="T61" fmla="*/ 313 h 553"/>
                  <a:gd name="T62" fmla="*/ 345 w 9122"/>
                  <a:gd name="T63" fmla="*/ 325 h 553"/>
                  <a:gd name="T64" fmla="*/ 263 w 9122"/>
                  <a:gd name="T65" fmla="*/ 316 h 553"/>
                  <a:gd name="T66" fmla="*/ 207 w 9122"/>
                  <a:gd name="T67" fmla="*/ 320 h 553"/>
                  <a:gd name="T68" fmla="*/ 151 w 9122"/>
                  <a:gd name="T69" fmla="*/ 336 h 553"/>
                  <a:gd name="T70" fmla="*/ 89 w 9122"/>
                  <a:gd name="T71" fmla="*/ 352 h 553"/>
                  <a:gd name="T72" fmla="*/ 71 w 9122"/>
                  <a:gd name="T73" fmla="*/ 365 h 553"/>
                  <a:gd name="T74" fmla="*/ 13 w 9122"/>
                  <a:gd name="T75" fmla="*/ 457 h 553"/>
                  <a:gd name="T76" fmla="*/ 19 w 9122"/>
                  <a:gd name="T77" fmla="*/ 484 h 553"/>
                  <a:gd name="T78" fmla="*/ 45 w 9122"/>
                  <a:gd name="T79" fmla="*/ 542 h 553"/>
                  <a:gd name="T80" fmla="*/ 9040 w 9122"/>
                  <a:gd name="T81" fmla="*/ 518 h 553"/>
                  <a:gd name="T82" fmla="*/ 9112 w 9122"/>
                  <a:gd name="T83" fmla="*/ 438 h 553"/>
                  <a:gd name="T84" fmla="*/ 9111 w 9122"/>
                  <a:gd name="T85" fmla="*/ 355 h 553"/>
                  <a:gd name="T86" fmla="*/ 9043 w 9122"/>
                  <a:gd name="T87" fmla="*/ 333 h 553"/>
                  <a:gd name="T88" fmla="*/ 8948 w 9122"/>
                  <a:gd name="T89" fmla="*/ 349 h 553"/>
                  <a:gd name="T90" fmla="*/ 8891 w 9122"/>
                  <a:gd name="T91" fmla="*/ 359 h 553"/>
                  <a:gd name="T92" fmla="*/ 8810 w 9122"/>
                  <a:gd name="T93" fmla="*/ 371 h 553"/>
                  <a:gd name="T94" fmla="*/ 8651 w 9122"/>
                  <a:gd name="T95" fmla="*/ 376 h 553"/>
                  <a:gd name="T96" fmla="*/ 8563 w 9122"/>
                  <a:gd name="T97" fmla="*/ 378 h 553"/>
                  <a:gd name="T98" fmla="*/ 8513 w 9122"/>
                  <a:gd name="T99" fmla="*/ 384 h 553"/>
                  <a:gd name="T100" fmla="*/ 8446 w 9122"/>
                  <a:gd name="T101" fmla="*/ 394 h 553"/>
                  <a:gd name="T102" fmla="*/ 8358 w 9122"/>
                  <a:gd name="T103" fmla="*/ 397 h 553"/>
                  <a:gd name="T104" fmla="*/ 8263 w 9122"/>
                  <a:gd name="T105" fmla="*/ 260 h 553"/>
                  <a:gd name="T106" fmla="*/ 8141 w 9122"/>
                  <a:gd name="T107" fmla="*/ 226 h 553"/>
                  <a:gd name="T108" fmla="*/ 8014 w 9122"/>
                  <a:gd name="T109" fmla="*/ 180 h 553"/>
                  <a:gd name="T110" fmla="*/ 7991 w 9122"/>
                  <a:gd name="T111" fmla="*/ 115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122" h="553">
                    <a:moveTo>
                      <a:pt x="7922" y="76"/>
                    </a:moveTo>
                    <a:lnTo>
                      <a:pt x="7902" y="70"/>
                    </a:lnTo>
                    <a:lnTo>
                      <a:pt x="7903" y="0"/>
                    </a:lnTo>
                    <a:lnTo>
                      <a:pt x="2134" y="0"/>
                    </a:lnTo>
                    <a:lnTo>
                      <a:pt x="2129" y="2"/>
                    </a:lnTo>
                    <a:lnTo>
                      <a:pt x="2107" y="6"/>
                    </a:lnTo>
                    <a:lnTo>
                      <a:pt x="2085" y="17"/>
                    </a:lnTo>
                    <a:lnTo>
                      <a:pt x="2084" y="35"/>
                    </a:lnTo>
                    <a:lnTo>
                      <a:pt x="2078" y="49"/>
                    </a:lnTo>
                    <a:lnTo>
                      <a:pt x="2045" y="89"/>
                    </a:lnTo>
                    <a:lnTo>
                      <a:pt x="2045" y="96"/>
                    </a:lnTo>
                    <a:lnTo>
                      <a:pt x="2046" y="99"/>
                    </a:lnTo>
                    <a:lnTo>
                      <a:pt x="2046" y="100"/>
                    </a:lnTo>
                    <a:lnTo>
                      <a:pt x="2042" y="109"/>
                    </a:lnTo>
                    <a:lnTo>
                      <a:pt x="2013" y="148"/>
                    </a:lnTo>
                    <a:lnTo>
                      <a:pt x="2013" y="151"/>
                    </a:lnTo>
                    <a:lnTo>
                      <a:pt x="2009" y="161"/>
                    </a:lnTo>
                    <a:lnTo>
                      <a:pt x="2005" y="164"/>
                    </a:lnTo>
                    <a:lnTo>
                      <a:pt x="1989" y="165"/>
                    </a:lnTo>
                    <a:lnTo>
                      <a:pt x="1985" y="210"/>
                    </a:lnTo>
                    <a:lnTo>
                      <a:pt x="1976" y="224"/>
                    </a:lnTo>
                    <a:lnTo>
                      <a:pt x="1966" y="257"/>
                    </a:lnTo>
                    <a:lnTo>
                      <a:pt x="1944" y="290"/>
                    </a:lnTo>
                    <a:lnTo>
                      <a:pt x="1904" y="320"/>
                    </a:lnTo>
                    <a:lnTo>
                      <a:pt x="1927" y="326"/>
                    </a:lnTo>
                    <a:lnTo>
                      <a:pt x="1936" y="330"/>
                    </a:lnTo>
                    <a:lnTo>
                      <a:pt x="1927" y="330"/>
                    </a:lnTo>
                    <a:lnTo>
                      <a:pt x="1901" y="333"/>
                    </a:lnTo>
                    <a:lnTo>
                      <a:pt x="1914" y="338"/>
                    </a:lnTo>
                    <a:lnTo>
                      <a:pt x="1924" y="345"/>
                    </a:lnTo>
                    <a:lnTo>
                      <a:pt x="1928" y="349"/>
                    </a:lnTo>
                    <a:lnTo>
                      <a:pt x="1941" y="353"/>
                    </a:lnTo>
                    <a:lnTo>
                      <a:pt x="1977" y="351"/>
                    </a:lnTo>
                    <a:lnTo>
                      <a:pt x="1985" y="352"/>
                    </a:lnTo>
                    <a:lnTo>
                      <a:pt x="1993" y="355"/>
                    </a:lnTo>
                    <a:lnTo>
                      <a:pt x="2003" y="362"/>
                    </a:lnTo>
                    <a:lnTo>
                      <a:pt x="2016" y="375"/>
                    </a:lnTo>
                    <a:lnTo>
                      <a:pt x="2019" y="382"/>
                    </a:lnTo>
                    <a:lnTo>
                      <a:pt x="2016" y="384"/>
                    </a:lnTo>
                    <a:lnTo>
                      <a:pt x="2013" y="379"/>
                    </a:lnTo>
                    <a:lnTo>
                      <a:pt x="2006" y="371"/>
                    </a:lnTo>
                    <a:lnTo>
                      <a:pt x="1987" y="358"/>
                    </a:lnTo>
                    <a:lnTo>
                      <a:pt x="1980" y="355"/>
                    </a:lnTo>
                    <a:lnTo>
                      <a:pt x="1967" y="355"/>
                    </a:lnTo>
                    <a:lnTo>
                      <a:pt x="1964" y="358"/>
                    </a:lnTo>
                    <a:lnTo>
                      <a:pt x="1964" y="359"/>
                    </a:lnTo>
                    <a:lnTo>
                      <a:pt x="2005" y="378"/>
                    </a:lnTo>
                    <a:lnTo>
                      <a:pt x="2008" y="388"/>
                    </a:lnTo>
                    <a:lnTo>
                      <a:pt x="2006" y="388"/>
                    </a:lnTo>
                    <a:lnTo>
                      <a:pt x="1997" y="379"/>
                    </a:lnTo>
                    <a:lnTo>
                      <a:pt x="1985" y="371"/>
                    </a:lnTo>
                    <a:lnTo>
                      <a:pt x="1976" y="368"/>
                    </a:lnTo>
                    <a:lnTo>
                      <a:pt x="1970" y="368"/>
                    </a:lnTo>
                    <a:lnTo>
                      <a:pt x="1960" y="371"/>
                    </a:lnTo>
                    <a:lnTo>
                      <a:pt x="1959" y="372"/>
                    </a:lnTo>
                    <a:lnTo>
                      <a:pt x="1938" y="385"/>
                    </a:lnTo>
                    <a:lnTo>
                      <a:pt x="1931" y="388"/>
                    </a:lnTo>
                    <a:lnTo>
                      <a:pt x="1904" y="389"/>
                    </a:lnTo>
                    <a:lnTo>
                      <a:pt x="1874" y="395"/>
                    </a:lnTo>
                    <a:lnTo>
                      <a:pt x="1854" y="395"/>
                    </a:lnTo>
                    <a:lnTo>
                      <a:pt x="1848" y="398"/>
                    </a:lnTo>
                    <a:lnTo>
                      <a:pt x="1845" y="400"/>
                    </a:lnTo>
                    <a:lnTo>
                      <a:pt x="1870" y="401"/>
                    </a:lnTo>
                    <a:lnTo>
                      <a:pt x="1896" y="398"/>
                    </a:lnTo>
                    <a:lnTo>
                      <a:pt x="1913" y="398"/>
                    </a:lnTo>
                    <a:lnTo>
                      <a:pt x="1909" y="407"/>
                    </a:lnTo>
                    <a:lnTo>
                      <a:pt x="1901" y="415"/>
                    </a:lnTo>
                    <a:lnTo>
                      <a:pt x="1897" y="420"/>
                    </a:lnTo>
                    <a:lnTo>
                      <a:pt x="1875" y="433"/>
                    </a:lnTo>
                    <a:lnTo>
                      <a:pt x="1861" y="437"/>
                    </a:lnTo>
                    <a:lnTo>
                      <a:pt x="1857" y="437"/>
                    </a:lnTo>
                    <a:lnTo>
                      <a:pt x="1847" y="440"/>
                    </a:lnTo>
                    <a:lnTo>
                      <a:pt x="1834" y="438"/>
                    </a:lnTo>
                    <a:lnTo>
                      <a:pt x="1829" y="436"/>
                    </a:lnTo>
                    <a:lnTo>
                      <a:pt x="1806" y="437"/>
                    </a:lnTo>
                    <a:lnTo>
                      <a:pt x="1801" y="438"/>
                    </a:lnTo>
                    <a:lnTo>
                      <a:pt x="1799" y="438"/>
                    </a:lnTo>
                    <a:lnTo>
                      <a:pt x="1783" y="446"/>
                    </a:lnTo>
                    <a:lnTo>
                      <a:pt x="1768" y="444"/>
                    </a:lnTo>
                    <a:lnTo>
                      <a:pt x="1762" y="446"/>
                    </a:lnTo>
                    <a:lnTo>
                      <a:pt x="1757" y="447"/>
                    </a:lnTo>
                    <a:lnTo>
                      <a:pt x="1749" y="454"/>
                    </a:lnTo>
                    <a:lnTo>
                      <a:pt x="1743" y="457"/>
                    </a:lnTo>
                    <a:lnTo>
                      <a:pt x="1727" y="460"/>
                    </a:lnTo>
                    <a:lnTo>
                      <a:pt x="1723" y="459"/>
                    </a:lnTo>
                    <a:lnTo>
                      <a:pt x="1717" y="456"/>
                    </a:lnTo>
                    <a:lnTo>
                      <a:pt x="1711" y="454"/>
                    </a:lnTo>
                    <a:lnTo>
                      <a:pt x="1706" y="454"/>
                    </a:lnTo>
                    <a:lnTo>
                      <a:pt x="1694" y="457"/>
                    </a:lnTo>
                    <a:lnTo>
                      <a:pt x="1674" y="469"/>
                    </a:lnTo>
                    <a:lnTo>
                      <a:pt x="1622" y="482"/>
                    </a:lnTo>
                    <a:lnTo>
                      <a:pt x="1608" y="483"/>
                    </a:lnTo>
                    <a:lnTo>
                      <a:pt x="1576" y="496"/>
                    </a:lnTo>
                    <a:lnTo>
                      <a:pt x="1571" y="496"/>
                    </a:lnTo>
                    <a:lnTo>
                      <a:pt x="1553" y="489"/>
                    </a:lnTo>
                    <a:lnTo>
                      <a:pt x="1550" y="487"/>
                    </a:lnTo>
                    <a:lnTo>
                      <a:pt x="1546" y="486"/>
                    </a:lnTo>
                    <a:lnTo>
                      <a:pt x="1539" y="487"/>
                    </a:lnTo>
                    <a:lnTo>
                      <a:pt x="1530" y="492"/>
                    </a:lnTo>
                    <a:lnTo>
                      <a:pt x="1517" y="492"/>
                    </a:lnTo>
                    <a:lnTo>
                      <a:pt x="1497" y="486"/>
                    </a:lnTo>
                    <a:lnTo>
                      <a:pt x="1439" y="479"/>
                    </a:lnTo>
                    <a:lnTo>
                      <a:pt x="1434" y="479"/>
                    </a:lnTo>
                    <a:lnTo>
                      <a:pt x="1394" y="473"/>
                    </a:lnTo>
                    <a:lnTo>
                      <a:pt x="1375" y="473"/>
                    </a:lnTo>
                    <a:lnTo>
                      <a:pt x="1361" y="461"/>
                    </a:lnTo>
                    <a:lnTo>
                      <a:pt x="1357" y="456"/>
                    </a:lnTo>
                    <a:lnTo>
                      <a:pt x="1348" y="438"/>
                    </a:lnTo>
                    <a:lnTo>
                      <a:pt x="1318" y="410"/>
                    </a:lnTo>
                    <a:lnTo>
                      <a:pt x="1313" y="402"/>
                    </a:lnTo>
                    <a:lnTo>
                      <a:pt x="1302" y="394"/>
                    </a:lnTo>
                    <a:lnTo>
                      <a:pt x="1298" y="392"/>
                    </a:lnTo>
                    <a:lnTo>
                      <a:pt x="1295" y="392"/>
                    </a:lnTo>
                    <a:lnTo>
                      <a:pt x="1292" y="395"/>
                    </a:lnTo>
                    <a:lnTo>
                      <a:pt x="1290" y="400"/>
                    </a:lnTo>
                    <a:lnTo>
                      <a:pt x="1287" y="401"/>
                    </a:lnTo>
                    <a:lnTo>
                      <a:pt x="1280" y="402"/>
                    </a:lnTo>
                    <a:lnTo>
                      <a:pt x="1276" y="401"/>
                    </a:lnTo>
                    <a:lnTo>
                      <a:pt x="1261" y="385"/>
                    </a:lnTo>
                    <a:lnTo>
                      <a:pt x="1254" y="379"/>
                    </a:lnTo>
                    <a:lnTo>
                      <a:pt x="1254" y="378"/>
                    </a:lnTo>
                    <a:lnTo>
                      <a:pt x="1233" y="362"/>
                    </a:lnTo>
                    <a:lnTo>
                      <a:pt x="1230" y="362"/>
                    </a:lnTo>
                    <a:lnTo>
                      <a:pt x="1221" y="364"/>
                    </a:lnTo>
                    <a:lnTo>
                      <a:pt x="1161" y="338"/>
                    </a:lnTo>
                    <a:lnTo>
                      <a:pt x="1125" y="335"/>
                    </a:lnTo>
                    <a:lnTo>
                      <a:pt x="1118" y="336"/>
                    </a:lnTo>
                    <a:lnTo>
                      <a:pt x="1112" y="336"/>
                    </a:lnTo>
                    <a:lnTo>
                      <a:pt x="1086" y="355"/>
                    </a:lnTo>
                    <a:lnTo>
                      <a:pt x="1068" y="358"/>
                    </a:lnTo>
                    <a:lnTo>
                      <a:pt x="1060" y="361"/>
                    </a:lnTo>
                    <a:lnTo>
                      <a:pt x="1043" y="365"/>
                    </a:lnTo>
                    <a:lnTo>
                      <a:pt x="1030" y="361"/>
                    </a:lnTo>
                    <a:lnTo>
                      <a:pt x="1027" y="359"/>
                    </a:lnTo>
                    <a:lnTo>
                      <a:pt x="1021" y="351"/>
                    </a:lnTo>
                    <a:lnTo>
                      <a:pt x="1020" y="349"/>
                    </a:lnTo>
                    <a:lnTo>
                      <a:pt x="1013" y="345"/>
                    </a:lnTo>
                    <a:lnTo>
                      <a:pt x="1000" y="346"/>
                    </a:lnTo>
                    <a:lnTo>
                      <a:pt x="984" y="343"/>
                    </a:lnTo>
                    <a:lnTo>
                      <a:pt x="983" y="343"/>
                    </a:lnTo>
                    <a:lnTo>
                      <a:pt x="947" y="335"/>
                    </a:lnTo>
                    <a:lnTo>
                      <a:pt x="943" y="333"/>
                    </a:lnTo>
                    <a:lnTo>
                      <a:pt x="938" y="332"/>
                    </a:lnTo>
                    <a:lnTo>
                      <a:pt x="933" y="330"/>
                    </a:lnTo>
                    <a:lnTo>
                      <a:pt x="928" y="329"/>
                    </a:lnTo>
                    <a:lnTo>
                      <a:pt x="925" y="328"/>
                    </a:lnTo>
                    <a:lnTo>
                      <a:pt x="912" y="319"/>
                    </a:lnTo>
                    <a:lnTo>
                      <a:pt x="882" y="312"/>
                    </a:lnTo>
                    <a:lnTo>
                      <a:pt x="879" y="310"/>
                    </a:lnTo>
                    <a:lnTo>
                      <a:pt x="869" y="306"/>
                    </a:lnTo>
                    <a:lnTo>
                      <a:pt x="806" y="296"/>
                    </a:lnTo>
                    <a:lnTo>
                      <a:pt x="794" y="287"/>
                    </a:lnTo>
                    <a:lnTo>
                      <a:pt x="786" y="278"/>
                    </a:lnTo>
                    <a:lnTo>
                      <a:pt x="780" y="270"/>
                    </a:lnTo>
                    <a:lnTo>
                      <a:pt x="766" y="278"/>
                    </a:lnTo>
                    <a:lnTo>
                      <a:pt x="763" y="279"/>
                    </a:lnTo>
                    <a:lnTo>
                      <a:pt x="761" y="282"/>
                    </a:lnTo>
                    <a:lnTo>
                      <a:pt x="763" y="282"/>
                    </a:lnTo>
                    <a:lnTo>
                      <a:pt x="756" y="293"/>
                    </a:lnTo>
                    <a:lnTo>
                      <a:pt x="753" y="296"/>
                    </a:lnTo>
                    <a:lnTo>
                      <a:pt x="751" y="296"/>
                    </a:lnTo>
                    <a:lnTo>
                      <a:pt x="736" y="304"/>
                    </a:lnTo>
                    <a:lnTo>
                      <a:pt x="727" y="304"/>
                    </a:lnTo>
                    <a:lnTo>
                      <a:pt x="723" y="303"/>
                    </a:lnTo>
                    <a:lnTo>
                      <a:pt x="720" y="303"/>
                    </a:lnTo>
                    <a:lnTo>
                      <a:pt x="706" y="294"/>
                    </a:lnTo>
                    <a:lnTo>
                      <a:pt x="672" y="292"/>
                    </a:lnTo>
                    <a:lnTo>
                      <a:pt x="670" y="293"/>
                    </a:lnTo>
                    <a:lnTo>
                      <a:pt x="646" y="299"/>
                    </a:lnTo>
                    <a:lnTo>
                      <a:pt x="636" y="304"/>
                    </a:lnTo>
                    <a:lnTo>
                      <a:pt x="634" y="307"/>
                    </a:lnTo>
                    <a:lnTo>
                      <a:pt x="606" y="315"/>
                    </a:lnTo>
                    <a:lnTo>
                      <a:pt x="600" y="313"/>
                    </a:lnTo>
                    <a:lnTo>
                      <a:pt x="599" y="312"/>
                    </a:lnTo>
                    <a:lnTo>
                      <a:pt x="580" y="297"/>
                    </a:lnTo>
                    <a:lnTo>
                      <a:pt x="559" y="290"/>
                    </a:lnTo>
                    <a:lnTo>
                      <a:pt x="541" y="294"/>
                    </a:lnTo>
                    <a:lnTo>
                      <a:pt x="528" y="299"/>
                    </a:lnTo>
                    <a:lnTo>
                      <a:pt x="517" y="310"/>
                    </a:lnTo>
                    <a:lnTo>
                      <a:pt x="503" y="313"/>
                    </a:lnTo>
                    <a:lnTo>
                      <a:pt x="499" y="315"/>
                    </a:lnTo>
                    <a:lnTo>
                      <a:pt x="494" y="315"/>
                    </a:lnTo>
                    <a:lnTo>
                      <a:pt x="486" y="313"/>
                    </a:lnTo>
                    <a:lnTo>
                      <a:pt x="418" y="313"/>
                    </a:lnTo>
                    <a:lnTo>
                      <a:pt x="404" y="315"/>
                    </a:lnTo>
                    <a:lnTo>
                      <a:pt x="392" y="313"/>
                    </a:lnTo>
                    <a:lnTo>
                      <a:pt x="375" y="325"/>
                    </a:lnTo>
                    <a:lnTo>
                      <a:pt x="359" y="332"/>
                    </a:lnTo>
                    <a:lnTo>
                      <a:pt x="352" y="332"/>
                    </a:lnTo>
                    <a:lnTo>
                      <a:pt x="347" y="329"/>
                    </a:lnTo>
                    <a:lnTo>
                      <a:pt x="345" y="326"/>
                    </a:lnTo>
                    <a:lnTo>
                      <a:pt x="345" y="325"/>
                    </a:lnTo>
                    <a:lnTo>
                      <a:pt x="320" y="306"/>
                    </a:lnTo>
                    <a:lnTo>
                      <a:pt x="306" y="302"/>
                    </a:lnTo>
                    <a:lnTo>
                      <a:pt x="297" y="304"/>
                    </a:lnTo>
                    <a:lnTo>
                      <a:pt x="285" y="309"/>
                    </a:lnTo>
                    <a:lnTo>
                      <a:pt x="276" y="315"/>
                    </a:lnTo>
                    <a:lnTo>
                      <a:pt x="263" y="316"/>
                    </a:lnTo>
                    <a:lnTo>
                      <a:pt x="248" y="315"/>
                    </a:lnTo>
                    <a:lnTo>
                      <a:pt x="244" y="312"/>
                    </a:lnTo>
                    <a:lnTo>
                      <a:pt x="224" y="313"/>
                    </a:lnTo>
                    <a:lnTo>
                      <a:pt x="214" y="316"/>
                    </a:lnTo>
                    <a:lnTo>
                      <a:pt x="213" y="317"/>
                    </a:lnTo>
                    <a:lnTo>
                      <a:pt x="207" y="320"/>
                    </a:lnTo>
                    <a:lnTo>
                      <a:pt x="201" y="325"/>
                    </a:lnTo>
                    <a:lnTo>
                      <a:pt x="187" y="328"/>
                    </a:lnTo>
                    <a:lnTo>
                      <a:pt x="176" y="326"/>
                    </a:lnTo>
                    <a:lnTo>
                      <a:pt x="159" y="329"/>
                    </a:lnTo>
                    <a:lnTo>
                      <a:pt x="153" y="335"/>
                    </a:lnTo>
                    <a:lnTo>
                      <a:pt x="151" y="336"/>
                    </a:lnTo>
                    <a:lnTo>
                      <a:pt x="145" y="336"/>
                    </a:lnTo>
                    <a:lnTo>
                      <a:pt x="109" y="329"/>
                    </a:lnTo>
                    <a:lnTo>
                      <a:pt x="104" y="329"/>
                    </a:lnTo>
                    <a:lnTo>
                      <a:pt x="99" y="339"/>
                    </a:lnTo>
                    <a:lnTo>
                      <a:pt x="93" y="346"/>
                    </a:lnTo>
                    <a:lnTo>
                      <a:pt x="89" y="352"/>
                    </a:lnTo>
                    <a:lnTo>
                      <a:pt x="84" y="353"/>
                    </a:lnTo>
                    <a:lnTo>
                      <a:pt x="63" y="353"/>
                    </a:lnTo>
                    <a:lnTo>
                      <a:pt x="56" y="356"/>
                    </a:lnTo>
                    <a:lnTo>
                      <a:pt x="58" y="358"/>
                    </a:lnTo>
                    <a:lnTo>
                      <a:pt x="64" y="362"/>
                    </a:lnTo>
                    <a:lnTo>
                      <a:pt x="71" y="365"/>
                    </a:lnTo>
                    <a:lnTo>
                      <a:pt x="80" y="374"/>
                    </a:lnTo>
                    <a:lnTo>
                      <a:pt x="80" y="401"/>
                    </a:lnTo>
                    <a:lnTo>
                      <a:pt x="67" y="449"/>
                    </a:lnTo>
                    <a:lnTo>
                      <a:pt x="54" y="464"/>
                    </a:lnTo>
                    <a:lnTo>
                      <a:pt x="47" y="464"/>
                    </a:lnTo>
                    <a:lnTo>
                      <a:pt x="13" y="457"/>
                    </a:lnTo>
                    <a:lnTo>
                      <a:pt x="7" y="457"/>
                    </a:lnTo>
                    <a:lnTo>
                      <a:pt x="1" y="464"/>
                    </a:lnTo>
                    <a:lnTo>
                      <a:pt x="0" y="467"/>
                    </a:lnTo>
                    <a:lnTo>
                      <a:pt x="1" y="470"/>
                    </a:lnTo>
                    <a:lnTo>
                      <a:pt x="11" y="479"/>
                    </a:lnTo>
                    <a:lnTo>
                      <a:pt x="19" y="484"/>
                    </a:lnTo>
                    <a:lnTo>
                      <a:pt x="24" y="492"/>
                    </a:lnTo>
                    <a:lnTo>
                      <a:pt x="24" y="506"/>
                    </a:lnTo>
                    <a:lnTo>
                      <a:pt x="21" y="513"/>
                    </a:lnTo>
                    <a:lnTo>
                      <a:pt x="29" y="529"/>
                    </a:lnTo>
                    <a:lnTo>
                      <a:pt x="42" y="533"/>
                    </a:lnTo>
                    <a:lnTo>
                      <a:pt x="45" y="542"/>
                    </a:lnTo>
                    <a:lnTo>
                      <a:pt x="43" y="553"/>
                    </a:lnTo>
                    <a:lnTo>
                      <a:pt x="9016" y="553"/>
                    </a:lnTo>
                    <a:lnTo>
                      <a:pt x="9022" y="534"/>
                    </a:lnTo>
                    <a:lnTo>
                      <a:pt x="9022" y="532"/>
                    </a:lnTo>
                    <a:lnTo>
                      <a:pt x="9027" y="516"/>
                    </a:lnTo>
                    <a:lnTo>
                      <a:pt x="9040" y="518"/>
                    </a:lnTo>
                    <a:lnTo>
                      <a:pt x="9069" y="515"/>
                    </a:lnTo>
                    <a:lnTo>
                      <a:pt x="9088" y="503"/>
                    </a:lnTo>
                    <a:lnTo>
                      <a:pt x="9101" y="483"/>
                    </a:lnTo>
                    <a:lnTo>
                      <a:pt x="9104" y="474"/>
                    </a:lnTo>
                    <a:lnTo>
                      <a:pt x="9109" y="446"/>
                    </a:lnTo>
                    <a:lnTo>
                      <a:pt x="9112" y="438"/>
                    </a:lnTo>
                    <a:lnTo>
                      <a:pt x="9117" y="404"/>
                    </a:lnTo>
                    <a:lnTo>
                      <a:pt x="9121" y="392"/>
                    </a:lnTo>
                    <a:lnTo>
                      <a:pt x="9122" y="384"/>
                    </a:lnTo>
                    <a:lnTo>
                      <a:pt x="9122" y="375"/>
                    </a:lnTo>
                    <a:lnTo>
                      <a:pt x="9118" y="366"/>
                    </a:lnTo>
                    <a:lnTo>
                      <a:pt x="9111" y="355"/>
                    </a:lnTo>
                    <a:lnTo>
                      <a:pt x="9108" y="349"/>
                    </a:lnTo>
                    <a:lnTo>
                      <a:pt x="9094" y="330"/>
                    </a:lnTo>
                    <a:lnTo>
                      <a:pt x="9076" y="336"/>
                    </a:lnTo>
                    <a:lnTo>
                      <a:pt x="9072" y="338"/>
                    </a:lnTo>
                    <a:lnTo>
                      <a:pt x="9059" y="338"/>
                    </a:lnTo>
                    <a:lnTo>
                      <a:pt x="9043" y="333"/>
                    </a:lnTo>
                    <a:lnTo>
                      <a:pt x="9022" y="332"/>
                    </a:lnTo>
                    <a:lnTo>
                      <a:pt x="9013" y="333"/>
                    </a:lnTo>
                    <a:lnTo>
                      <a:pt x="9001" y="338"/>
                    </a:lnTo>
                    <a:lnTo>
                      <a:pt x="8994" y="343"/>
                    </a:lnTo>
                    <a:lnTo>
                      <a:pt x="8973" y="349"/>
                    </a:lnTo>
                    <a:lnTo>
                      <a:pt x="8948" y="349"/>
                    </a:lnTo>
                    <a:lnTo>
                      <a:pt x="8932" y="353"/>
                    </a:lnTo>
                    <a:lnTo>
                      <a:pt x="8923" y="359"/>
                    </a:lnTo>
                    <a:lnTo>
                      <a:pt x="8917" y="359"/>
                    </a:lnTo>
                    <a:lnTo>
                      <a:pt x="8905" y="362"/>
                    </a:lnTo>
                    <a:lnTo>
                      <a:pt x="8892" y="361"/>
                    </a:lnTo>
                    <a:lnTo>
                      <a:pt x="8891" y="359"/>
                    </a:lnTo>
                    <a:lnTo>
                      <a:pt x="8887" y="356"/>
                    </a:lnTo>
                    <a:lnTo>
                      <a:pt x="8874" y="353"/>
                    </a:lnTo>
                    <a:lnTo>
                      <a:pt x="8864" y="356"/>
                    </a:lnTo>
                    <a:lnTo>
                      <a:pt x="8849" y="364"/>
                    </a:lnTo>
                    <a:lnTo>
                      <a:pt x="8833" y="368"/>
                    </a:lnTo>
                    <a:lnTo>
                      <a:pt x="8810" y="371"/>
                    </a:lnTo>
                    <a:lnTo>
                      <a:pt x="8761" y="361"/>
                    </a:lnTo>
                    <a:lnTo>
                      <a:pt x="8714" y="362"/>
                    </a:lnTo>
                    <a:lnTo>
                      <a:pt x="8704" y="364"/>
                    </a:lnTo>
                    <a:lnTo>
                      <a:pt x="8698" y="364"/>
                    </a:lnTo>
                    <a:lnTo>
                      <a:pt x="8658" y="375"/>
                    </a:lnTo>
                    <a:lnTo>
                      <a:pt x="8651" y="376"/>
                    </a:lnTo>
                    <a:lnTo>
                      <a:pt x="8644" y="378"/>
                    </a:lnTo>
                    <a:lnTo>
                      <a:pt x="8627" y="378"/>
                    </a:lnTo>
                    <a:lnTo>
                      <a:pt x="8583" y="372"/>
                    </a:lnTo>
                    <a:lnTo>
                      <a:pt x="8572" y="372"/>
                    </a:lnTo>
                    <a:lnTo>
                      <a:pt x="8566" y="375"/>
                    </a:lnTo>
                    <a:lnTo>
                      <a:pt x="8563" y="378"/>
                    </a:lnTo>
                    <a:lnTo>
                      <a:pt x="8550" y="378"/>
                    </a:lnTo>
                    <a:lnTo>
                      <a:pt x="8540" y="375"/>
                    </a:lnTo>
                    <a:lnTo>
                      <a:pt x="8531" y="374"/>
                    </a:lnTo>
                    <a:lnTo>
                      <a:pt x="8526" y="374"/>
                    </a:lnTo>
                    <a:lnTo>
                      <a:pt x="8524" y="375"/>
                    </a:lnTo>
                    <a:lnTo>
                      <a:pt x="8513" y="384"/>
                    </a:lnTo>
                    <a:lnTo>
                      <a:pt x="8503" y="388"/>
                    </a:lnTo>
                    <a:lnTo>
                      <a:pt x="8464" y="391"/>
                    </a:lnTo>
                    <a:lnTo>
                      <a:pt x="8457" y="391"/>
                    </a:lnTo>
                    <a:lnTo>
                      <a:pt x="8451" y="392"/>
                    </a:lnTo>
                    <a:lnTo>
                      <a:pt x="8448" y="392"/>
                    </a:lnTo>
                    <a:lnTo>
                      <a:pt x="8446" y="394"/>
                    </a:lnTo>
                    <a:lnTo>
                      <a:pt x="8410" y="414"/>
                    </a:lnTo>
                    <a:lnTo>
                      <a:pt x="8384" y="418"/>
                    </a:lnTo>
                    <a:lnTo>
                      <a:pt x="8359" y="415"/>
                    </a:lnTo>
                    <a:lnTo>
                      <a:pt x="8355" y="408"/>
                    </a:lnTo>
                    <a:lnTo>
                      <a:pt x="8355" y="402"/>
                    </a:lnTo>
                    <a:lnTo>
                      <a:pt x="8358" y="397"/>
                    </a:lnTo>
                    <a:lnTo>
                      <a:pt x="8359" y="388"/>
                    </a:lnTo>
                    <a:lnTo>
                      <a:pt x="8358" y="381"/>
                    </a:lnTo>
                    <a:lnTo>
                      <a:pt x="8343" y="359"/>
                    </a:lnTo>
                    <a:lnTo>
                      <a:pt x="8323" y="310"/>
                    </a:lnTo>
                    <a:lnTo>
                      <a:pt x="8316" y="310"/>
                    </a:lnTo>
                    <a:lnTo>
                      <a:pt x="8263" y="260"/>
                    </a:lnTo>
                    <a:lnTo>
                      <a:pt x="8255" y="256"/>
                    </a:lnTo>
                    <a:lnTo>
                      <a:pt x="8251" y="253"/>
                    </a:lnTo>
                    <a:lnTo>
                      <a:pt x="8226" y="244"/>
                    </a:lnTo>
                    <a:lnTo>
                      <a:pt x="8204" y="243"/>
                    </a:lnTo>
                    <a:lnTo>
                      <a:pt x="8190" y="237"/>
                    </a:lnTo>
                    <a:lnTo>
                      <a:pt x="8141" y="226"/>
                    </a:lnTo>
                    <a:lnTo>
                      <a:pt x="8132" y="223"/>
                    </a:lnTo>
                    <a:lnTo>
                      <a:pt x="8115" y="207"/>
                    </a:lnTo>
                    <a:lnTo>
                      <a:pt x="8070" y="193"/>
                    </a:lnTo>
                    <a:lnTo>
                      <a:pt x="8063" y="193"/>
                    </a:lnTo>
                    <a:lnTo>
                      <a:pt x="8044" y="191"/>
                    </a:lnTo>
                    <a:lnTo>
                      <a:pt x="8014" y="180"/>
                    </a:lnTo>
                    <a:lnTo>
                      <a:pt x="8004" y="175"/>
                    </a:lnTo>
                    <a:lnTo>
                      <a:pt x="7988" y="165"/>
                    </a:lnTo>
                    <a:lnTo>
                      <a:pt x="7986" y="162"/>
                    </a:lnTo>
                    <a:lnTo>
                      <a:pt x="7994" y="134"/>
                    </a:lnTo>
                    <a:lnTo>
                      <a:pt x="7993" y="116"/>
                    </a:lnTo>
                    <a:lnTo>
                      <a:pt x="7991" y="115"/>
                    </a:lnTo>
                    <a:lnTo>
                      <a:pt x="7984" y="106"/>
                    </a:lnTo>
                    <a:lnTo>
                      <a:pt x="7974" y="99"/>
                    </a:lnTo>
                    <a:lnTo>
                      <a:pt x="7922" y="7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8" name="Freeform 222">
                <a:extLst>
                  <a:ext uri="{FF2B5EF4-FFF2-40B4-BE49-F238E27FC236}">
                    <a16:creationId xmlns:a16="http://schemas.microsoft.com/office/drawing/2014/main" id="{5D732768-5AB6-44FB-A25E-B44DBFF569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5" y="317"/>
                <a:ext cx="7" cy="3"/>
              </a:xfrm>
              <a:custGeom>
                <a:avLst/>
                <a:gdLst>
                  <a:gd name="T0" fmla="*/ 50 w 50"/>
                  <a:gd name="T1" fmla="*/ 10 h 22"/>
                  <a:gd name="T2" fmla="*/ 50 w 50"/>
                  <a:gd name="T3" fmla="*/ 0 h 22"/>
                  <a:gd name="T4" fmla="*/ 6 w 50"/>
                  <a:gd name="T5" fmla="*/ 0 h 22"/>
                  <a:gd name="T6" fmla="*/ 9 w 50"/>
                  <a:gd name="T7" fmla="*/ 4 h 22"/>
                  <a:gd name="T8" fmla="*/ 0 w 50"/>
                  <a:gd name="T9" fmla="*/ 22 h 22"/>
                  <a:gd name="T10" fmla="*/ 14 w 50"/>
                  <a:gd name="T11" fmla="*/ 22 h 22"/>
                  <a:gd name="T12" fmla="*/ 23 w 50"/>
                  <a:gd name="T13" fmla="*/ 20 h 22"/>
                  <a:gd name="T14" fmla="*/ 34 w 50"/>
                  <a:gd name="T15" fmla="*/ 14 h 22"/>
                  <a:gd name="T16" fmla="*/ 50 w 50"/>
                  <a:gd name="T17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22">
                    <a:moveTo>
                      <a:pt x="50" y="10"/>
                    </a:moveTo>
                    <a:lnTo>
                      <a:pt x="50" y="0"/>
                    </a:lnTo>
                    <a:lnTo>
                      <a:pt x="6" y="0"/>
                    </a:lnTo>
                    <a:lnTo>
                      <a:pt x="9" y="4"/>
                    </a:lnTo>
                    <a:lnTo>
                      <a:pt x="0" y="22"/>
                    </a:lnTo>
                    <a:lnTo>
                      <a:pt x="14" y="22"/>
                    </a:lnTo>
                    <a:lnTo>
                      <a:pt x="23" y="20"/>
                    </a:lnTo>
                    <a:lnTo>
                      <a:pt x="34" y="14"/>
                    </a:lnTo>
                    <a:lnTo>
                      <a:pt x="50" y="1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9" name="Freeform 223">
                <a:extLst>
                  <a:ext uri="{FF2B5EF4-FFF2-40B4-BE49-F238E27FC236}">
                    <a16:creationId xmlns:a16="http://schemas.microsoft.com/office/drawing/2014/main" id="{8B110A25-AAC4-41C4-9ADA-2FECB821B6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7" y="159"/>
                <a:ext cx="8" cy="10"/>
              </a:xfrm>
              <a:custGeom>
                <a:avLst/>
                <a:gdLst>
                  <a:gd name="T0" fmla="*/ 38 w 52"/>
                  <a:gd name="T1" fmla="*/ 0 h 66"/>
                  <a:gd name="T2" fmla="*/ 2 w 52"/>
                  <a:gd name="T3" fmla="*/ 0 h 66"/>
                  <a:gd name="T4" fmla="*/ 3 w 52"/>
                  <a:gd name="T5" fmla="*/ 9 h 66"/>
                  <a:gd name="T6" fmla="*/ 0 w 52"/>
                  <a:gd name="T7" fmla="*/ 27 h 66"/>
                  <a:gd name="T8" fmla="*/ 4 w 52"/>
                  <a:gd name="T9" fmla="*/ 43 h 66"/>
                  <a:gd name="T10" fmla="*/ 12 w 52"/>
                  <a:gd name="T11" fmla="*/ 57 h 66"/>
                  <a:gd name="T12" fmla="*/ 29 w 52"/>
                  <a:gd name="T13" fmla="*/ 66 h 66"/>
                  <a:gd name="T14" fmla="*/ 47 w 52"/>
                  <a:gd name="T15" fmla="*/ 51 h 66"/>
                  <a:gd name="T16" fmla="*/ 52 w 52"/>
                  <a:gd name="T17" fmla="*/ 21 h 66"/>
                  <a:gd name="T18" fmla="*/ 45 w 52"/>
                  <a:gd name="T19" fmla="*/ 8 h 66"/>
                  <a:gd name="T20" fmla="*/ 38 w 52"/>
                  <a:gd name="T21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66">
                    <a:moveTo>
                      <a:pt x="38" y="0"/>
                    </a:moveTo>
                    <a:lnTo>
                      <a:pt x="2" y="0"/>
                    </a:lnTo>
                    <a:lnTo>
                      <a:pt x="3" y="9"/>
                    </a:lnTo>
                    <a:lnTo>
                      <a:pt x="0" y="27"/>
                    </a:lnTo>
                    <a:lnTo>
                      <a:pt x="4" y="43"/>
                    </a:lnTo>
                    <a:lnTo>
                      <a:pt x="12" y="57"/>
                    </a:lnTo>
                    <a:lnTo>
                      <a:pt x="29" y="66"/>
                    </a:lnTo>
                    <a:lnTo>
                      <a:pt x="47" y="51"/>
                    </a:lnTo>
                    <a:lnTo>
                      <a:pt x="52" y="21"/>
                    </a:lnTo>
                    <a:lnTo>
                      <a:pt x="45" y="8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0" name="Freeform 224">
                <a:extLst>
                  <a:ext uri="{FF2B5EF4-FFF2-40B4-BE49-F238E27FC236}">
                    <a16:creationId xmlns:a16="http://schemas.microsoft.com/office/drawing/2014/main" id="{FC1A14E1-DEF8-413D-8532-F75F2605B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0" y="159"/>
                <a:ext cx="46" cy="7"/>
              </a:xfrm>
              <a:custGeom>
                <a:avLst/>
                <a:gdLst>
                  <a:gd name="T0" fmla="*/ 2 w 323"/>
                  <a:gd name="T1" fmla="*/ 8 h 51"/>
                  <a:gd name="T2" fmla="*/ 2 w 323"/>
                  <a:gd name="T3" fmla="*/ 11 h 51"/>
                  <a:gd name="T4" fmla="*/ 5 w 323"/>
                  <a:gd name="T5" fmla="*/ 17 h 51"/>
                  <a:gd name="T6" fmla="*/ 12 w 323"/>
                  <a:gd name="T7" fmla="*/ 17 h 51"/>
                  <a:gd name="T8" fmla="*/ 21 w 323"/>
                  <a:gd name="T9" fmla="*/ 18 h 51"/>
                  <a:gd name="T10" fmla="*/ 31 w 323"/>
                  <a:gd name="T11" fmla="*/ 17 h 51"/>
                  <a:gd name="T12" fmla="*/ 44 w 323"/>
                  <a:gd name="T13" fmla="*/ 14 h 51"/>
                  <a:gd name="T14" fmla="*/ 61 w 323"/>
                  <a:gd name="T15" fmla="*/ 20 h 51"/>
                  <a:gd name="T16" fmla="*/ 75 w 323"/>
                  <a:gd name="T17" fmla="*/ 20 h 51"/>
                  <a:gd name="T18" fmla="*/ 81 w 323"/>
                  <a:gd name="T19" fmla="*/ 17 h 51"/>
                  <a:gd name="T20" fmla="*/ 91 w 323"/>
                  <a:gd name="T21" fmla="*/ 15 h 51"/>
                  <a:gd name="T22" fmla="*/ 100 w 323"/>
                  <a:gd name="T23" fmla="*/ 20 h 51"/>
                  <a:gd name="T24" fmla="*/ 106 w 323"/>
                  <a:gd name="T25" fmla="*/ 22 h 51"/>
                  <a:gd name="T26" fmla="*/ 126 w 323"/>
                  <a:gd name="T27" fmla="*/ 37 h 51"/>
                  <a:gd name="T28" fmla="*/ 139 w 323"/>
                  <a:gd name="T29" fmla="*/ 44 h 51"/>
                  <a:gd name="T30" fmla="*/ 144 w 323"/>
                  <a:gd name="T31" fmla="*/ 45 h 51"/>
                  <a:gd name="T32" fmla="*/ 165 w 323"/>
                  <a:gd name="T33" fmla="*/ 51 h 51"/>
                  <a:gd name="T34" fmla="*/ 176 w 323"/>
                  <a:gd name="T35" fmla="*/ 47 h 51"/>
                  <a:gd name="T36" fmla="*/ 186 w 323"/>
                  <a:gd name="T37" fmla="*/ 41 h 51"/>
                  <a:gd name="T38" fmla="*/ 240 w 323"/>
                  <a:gd name="T39" fmla="*/ 41 h 51"/>
                  <a:gd name="T40" fmla="*/ 241 w 323"/>
                  <a:gd name="T41" fmla="*/ 40 h 51"/>
                  <a:gd name="T42" fmla="*/ 250 w 323"/>
                  <a:gd name="T43" fmla="*/ 40 h 51"/>
                  <a:gd name="T44" fmla="*/ 251 w 323"/>
                  <a:gd name="T45" fmla="*/ 41 h 51"/>
                  <a:gd name="T46" fmla="*/ 275 w 323"/>
                  <a:gd name="T47" fmla="*/ 40 h 51"/>
                  <a:gd name="T48" fmla="*/ 305 w 323"/>
                  <a:gd name="T49" fmla="*/ 32 h 51"/>
                  <a:gd name="T50" fmla="*/ 312 w 323"/>
                  <a:gd name="T51" fmla="*/ 28 h 51"/>
                  <a:gd name="T52" fmla="*/ 323 w 323"/>
                  <a:gd name="T53" fmla="*/ 4 h 51"/>
                  <a:gd name="T54" fmla="*/ 323 w 323"/>
                  <a:gd name="T55" fmla="*/ 1 h 51"/>
                  <a:gd name="T56" fmla="*/ 323 w 323"/>
                  <a:gd name="T57" fmla="*/ 0 h 51"/>
                  <a:gd name="T58" fmla="*/ 0 w 323"/>
                  <a:gd name="T59" fmla="*/ 0 h 51"/>
                  <a:gd name="T60" fmla="*/ 2 w 323"/>
                  <a:gd name="T61" fmla="*/ 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23" h="51">
                    <a:moveTo>
                      <a:pt x="2" y="8"/>
                    </a:moveTo>
                    <a:lnTo>
                      <a:pt x="2" y="11"/>
                    </a:lnTo>
                    <a:lnTo>
                      <a:pt x="5" y="17"/>
                    </a:lnTo>
                    <a:lnTo>
                      <a:pt x="12" y="17"/>
                    </a:lnTo>
                    <a:lnTo>
                      <a:pt x="21" y="18"/>
                    </a:lnTo>
                    <a:lnTo>
                      <a:pt x="31" y="17"/>
                    </a:lnTo>
                    <a:lnTo>
                      <a:pt x="44" y="14"/>
                    </a:lnTo>
                    <a:lnTo>
                      <a:pt x="61" y="20"/>
                    </a:lnTo>
                    <a:lnTo>
                      <a:pt x="75" y="20"/>
                    </a:lnTo>
                    <a:lnTo>
                      <a:pt x="81" y="17"/>
                    </a:lnTo>
                    <a:lnTo>
                      <a:pt x="91" y="15"/>
                    </a:lnTo>
                    <a:lnTo>
                      <a:pt x="100" y="20"/>
                    </a:lnTo>
                    <a:lnTo>
                      <a:pt x="106" y="22"/>
                    </a:lnTo>
                    <a:lnTo>
                      <a:pt x="126" y="37"/>
                    </a:lnTo>
                    <a:lnTo>
                      <a:pt x="139" y="44"/>
                    </a:lnTo>
                    <a:lnTo>
                      <a:pt x="144" y="45"/>
                    </a:lnTo>
                    <a:lnTo>
                      <a:pt x="165" y="51"/>
                    </a:lnTo>
                    <a:lnTo>
                      <a:pt x="176" y="47"/>
                    </a:lnTo>
                    <a:lnTo>
                      <a:pt x="186" y="41"/>
                    </a:lnTo>
                    <a:lnTo>
                      <a:pt x="240" y="41"/>
                    </a:lnTo>
                    <a:lnTo>
                      <a:pt x="241" y="40"/>
                    </a:lnTo>
                    <a:lnTo>
                      <a:pt x="250" y="40"/>
                    </a:lnTo>
                    <a:lnTo>
                      <a:pt x="251" y="41"/>
                    </a:lnTo>
                    <a:lnTo>
                      <a:pt x="275" y="40"/>
                    </a:lnTo>
                    <a:lnTo>
                      <a:pt x="305" y="32"/>
                    </a:lnTo>
                    <a:lnTo>
                      <a:pt x="312" y="28"/>
                    </a:lnTo>
                    <a:lnTo>
                      <a:pt x="323" y="4"/>
                    </a:lnTo>
                    <a:lnTo>
                      <a:pt x="323" y="1"/>
                    </a:lnTo>
                    <a:lnTo>
                      <a:pt x="323" y="0"/>
                    </a:lnTo>
                    <a:lnTo>
                      <a:pt x="0" y="0"/>
                    </a:lnTo>
                    <a:lnTo>
                      <a:pt x="2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1" name="Freeform 225">
                <a:extLst>
                  <a:ext uri="{FF2B5EF4-FFF2-40B4-BE49-F238E27FC236}">
                    <a16:creationId xmlns:a16="http://schemas.microsoft.com/office/drawing/2014/main" id="{C3691516-1412-4DE8-AC87-6EFC705643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4" y="238"/>
                <a:ext cx="23" cy="5"/>
              </a:xfrm>
              <a:custGeom>
                <a:avLst/>
                <a:gdLst>
                  <a:gd name="T0" fmla="*/ 0 w 160"/>
                  <a:gd name="T1" fmla="*/ 0 h 34"/>
                  <a:gd name="T2" fmla="*/ 13 w 160"/>
                  <a:gd name="T3" fmla="*/ 11 h 34"/>
                  <a:gd name="T4" fmla="*/ 38 w 160"/>
                  <a:gd name="T5" fmla="*/ 18 h 34"/>
                  <a:gd name="T6" fmla="*/ 54 w 160"/>
                  <a:gd name="T7" fmla="*/ 31 h 34"/>
                  <a:gd name="T8" fmla="*/ 59 w 160"/>
                  <a:gd name="T9" fmla="*/ 32 h 34"/>
                  <a:gd name="T10" fmla="*/ 64 w 160"/>
                  <a:gd name="T11" fmla="*/ 34 h 34"/>
                  <a:gd name="T12" fmla="*/ 65 w 160"/>
                  <a:gd name="T13" fmla="*/ 32 h 34"/>
                  <a:gd name="T14" fmla="*/ 67 w 160"/>
                  <a:gd name="T15" fmla="*/ 29 h 34"/>
                  <a:gd name="T16" fmla="*/ 67 w 160"/>
                  <a:gd name="T17" fmla="*/ 25 h 34"/>
                  <a:gd name="T18" fmla="*/ 64 w 160"/>
                  <a:gd name="T19" fmla="*/ 18 h 34"/>
                  <a:gd name="T20" fmla="*/ 65 w 160"/>
                  <a:gd name="T21" fmla="*/ 12 h 34"/>
                  <a:gd name="T22" fmla="*/ 74 w 160"/>
                  <a:gd name="T23" fmla="*/ 6 h 34"/>
                  <a:gd name="T24" fmla="*/ 83 w 160"/>
                  <a:gd name="T25" fmla="*/ 5 h 34"/>
                  <a:gd name="T26" fmla="*/ 96 w 160"/>
                  <a:gd name="T27" fmla="*/ 6 h 34"/>
                  <a:gd name="T28" fmla="*/ 114 w 160"/>
                  <a:gd name="T29" fmla="*/ 11 h 34"/>
                  <a:gd name="T30" fmla="*/ 119 w 160"/>
                  <a:gd name="T31" fmla="*/ 13 h 34"/>
                  <a:gd name="T32" fmla="*/ 130 w 160"/>
                  <a:gd name="T33" fmla="*/ 19 h 34"/>
                  <a:gd name="T34" fmla="*/ 142 w 160"/>
                  <a:gd name="T35" fmla="*/ 28 h 34"/>
                  <a:gd name="T36" fmla="*/ 146 w 160"/>
                  <a:gd name="T37" fmla="*/ 28 h 34"/>
                  <a:gd name="T38" fmla="*/ 155 w 160"/>
                  <a:gd name="T39" fmla="*/ 23 h 34"/>
                  <a:gd name="T40" fmla="*/ 160 w 160"/>
                  <a:gd name="T41" fmla="*/ 18 h 34"/>
                  <a:gd name="T42" fmla="*/ 157 w 160"/>
                  <a:gd name="T43" fmla="*/ 8 h 34"/>
                  <a:gd name="T44" fmla="*/ 154 w 160"/>
                  <a:gd name="T45" fmla="*/ 0 h 34"/>
                  <a:gd name="T46" fmla="*/ 0 w 160"/>
                  <a:gd name="T4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60" h="34">
                    <a:moveTo>
                      <a:pt x="0" y="0"/>
                    </a:moveTo>
                    <a:lnTo>
                      <a:pt x="13" y="11"/>
                    </a:lnTo>
                    <a:lnTo>
                      <a:pt x="38" y="18"/>
                    </a:lnTo>
                    <a:lnTo>
                      <a:pt x="54" y="31"/>
                    </a:lnTo>
                    <a:lnTo>
                      <a:pt x="59" y="32"/>
                    </a:lnTo>
                    <a:lnTo>
                      <a:pt x="64" y="34"/>
                    </a:lnTo>
                    <a:lnTo>
                      <a:pt x="65" y="32"/>
                    </a:lnTo>
                    <a:lnTo>
                      <a:pt x="67" y="29"/>
                    </a:lnTo>
                    <a:lnTo>
                      <a:pt x="67" y="25"/>
                    </a:lnTo>
                    <a:lnTo>
                      <a:pt x="64" y="18"/>
                    </a:lnTo>
                    <a:lnTo>
                      <a:pt x="65" y="12"/>
                    </a:lnTo>
                    <a:lnTo>
                      <a:pt x="74" y="6"/>
                    </a:lnTo>
                    <a:lnTo>
                      <a:pt x="83" y="5"/>
                    </a:lnTo>
                    <a:lnTo>
                      <a:pt x="96" y="6"/>
                    </a:lnTo>
                    <a:lnTo>
                      <a:pt x="114" y="11"/>
                    </a:lnTo>
                    <a:lnTo>
                      <a:pt x="119" y="13"/>
                    </a:lnTo>
                    <a:lnTo>
                      <a:pt x="130" y="19"/>
                    </a:lnTo>
                    <a:lnTo>
                      <a:pt x="142" y="28"/>
                    </a:lnTo>
                    <a:lnTo>
                      <a:pt x="146" y="28"/>
                    </a:lnTo>
                    <a:lnTo>
                      <a:pt x="155" y="23"/>
                    </a:lnTo>
                    <a:lnTo>
                      <a:pt x="160" y="18"/>
                    </a:lnTo>
                    <a:lnTo>
                      <a:pt x="157" y="8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2" name="Freeform 226">
                <a:extLst>
                  <a:ext uri="{FF2B5EF4-FFF2-40B4-BE49-F238E27FC236}">
                    <a16:creationId xmlns:a16="http://schemas.microsoft.com/office/drawing/2014/main" id="{2A4B4AFD-5E20-4845-BF9D-FB136F17F4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4" y="317"/>
                <a:ext cx="34" cy="17"/>
              </a:xfrm>
              <a:custGeom>
                <a:avLst/>
                <a:gdLst>
                  <a:gd name="T0" fmla="*/ 2 w 236"/>
                  <a:gd name="T1" fmla="*/ 32 h 119"/>
                  <a:gd name="T2" fmla="*/ 0 w 236"/>
                  <a:gd name="T3" fmla="*/ 33 h 119"/>
                  <a:gd name="T4" fmla="*/ 10 w 236"/>
                  <a:gd name="T5" fmla="*/ 119 h 119"/>
                  <a:gd name="T6" fmla="*/ 236 w 236"/>
                  <a:gd name="T7" fmla="*/ 0 h 119"/>
                  <a:gd name="T8" fmla="*/ 56 w 236"/>
                  <a:gd name="T9" fmla="*/ 0 h 119"/>
                  <a:gd name="T10" fmla="*/ 2 w 236"/>
                  <a:gd name="T11" fmla="*/ 32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6" h="119">
                    <a:moveTo>
                      <a:pt x="2" y="32"/>
                    </a:moveTo>
                    <a:lnTo>
                      <a:pt x="0" y="33"/>
                    </a:lnTo>
                    <a:lnTo>
                      <a:pt x="10" y="119"/>
                    </a:lnTo>
                    <a:lnTo>
                      <a:pt x="236" y="0"/>
                    </a:lnTo>
                    <a:lnTo>
                      <a:pt x="56" y="0"/>
                    </a:lnTo>
                    <a:lnTo>
                      <a:pt x="2" y="3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3" name="Freeform 227">
                <a:extLst>
                  <a:ext uri="{FF2B5EF4-FFF2-40B4-BE49-F238E27FC236}">
                    <a16:creationId xmlns:a16="http://schemas.microsoft.com/office/drawing/2014/main" id="{122E5C36-652B-464B-AA48-58E65E32F8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9" y="553"/>
                <a:ext cx="895" cy="79"/>
              </a:xfrm>
              <a:custGeom>
                <a:avLst/>
                <a:gdLst>
                  <a:gd name="T0" fmla="*/ 2799 w 6267"/>
                  <a:gd name="T1" fmla="*/ 202 h 553"/>
                  <a:gd name="T2" fmla="*/ 2817 w 6267"/>
                  <a:gd name="T3" fmla="*/ 202 h 553"/>
                  <a:gd name="T4" fmla="*/ 2809 w 6267"/>
                  <a:gd name="T5" fmla="*/ 221 h 553"/>
                  <a:gd name="T6" fmla="*/ 2812 w 6267"/>
                  <a:gd name="T7" fmla="*/ 265 h 553"/>
                  <a:gd name="T8" fmla="*/ 2934 w 6267"/>
                  <a:gd name="T9" fmla="*/ 267 h 553"/>
                  <a:gd name="T10" fmla="*/ 3035 w 6267"/>
                  <a:gd name="T11" fmla="*/ 229 h 553"/>
                  <a:gd name="T12" fmla="*/ 3099 w 6267"/>
                  <a:gd name="T13" fmla="*/ 142 h 553"/>
                  <a:gd name="T14" fmla="*/ 3262 w 6267"/>
                  <a:gd name="T15" fmla="*/ 119 h 553"/>
                  <a:gd name="T16" fmla="*/ 3368 w 6267"/>
                  <a:gd name="T17" fmla="*/ 127 h 553"/>
                  <a:gd name="T18" fmla="*/ 3473 w 6267"/>
                  <a:gd name="T19" fmla="*/ 101 h 553"/>
                  <a:gd name="T20" fmla="*/ 3605 w 6267"/>
                  <a:gd name="T21" fmla="*/ 71 h 553"/>
                  <a:gd name="T22" fmla="*/ 3647 w 6267"/>
                  <a:gd name="T23" fmla="*/ 37 h 553"/>
                  <a:gd name="T24" fmla="*/ 3709 w 6267"/>
                  <a:gd name="T25" fmla="*/ 34 h 553"/>
                  <a:gd name="T26" fmla="*/ 3860 w 6267"/>
                  <a:gd name="T27" fmla="*/ 81 h 553"/>
                  <a:gd name="T28" fmla="*/ 4387 w 6267"/>
                  <a:gd name="T29" fmla="*/ 524 h 553"/>
                  <a:gd name="T30" fmla="*/ 4409 w 6267"/>
                  <a:gd name="T31" fmla="*/ 501 h 553"/>
                  <a:gd name="T32" fmla="*/ 4357 w 6267"/>
                  <a:gd name="T33" fmla="*/ 461 h 553"/>
                  <a:gd name="T34" fmla="*/ 4396 w 6267"/>
                  <a:gd name="T35" fmla="*/ 418 h 553"/>
                  <a:gd name="T36" fmla="*/ 4410 w 6267"/>
                  <a:gd name="T37" fmla="*/ 353 h 553"/>
                  <a:gd name="T38" fmla="*/ 4485 w 6267"/>
                  <a:gd name="T39" fmla="*/ 333 h 553"/>
                  <a:gd name="T40" fmla="*/ 4588 w 6267"/>
                  <a:gd name="T41" fmla="*/ 364 h 553"/>
                  <a:gd name="T42" fmla="*/ 4800 w 6267"/>
                  <a:gd name="T43" fmla="*/ 387 h 553"/>
                  <a:gd name="T44" fmla="*/ 4906 w 6267"/>
                  <a:gd name="T45" fmla="*/ 433 h 553"/>
                  <a:gd name="T46" fmla="*/ 4959 w 6267"/>
                  <a:gd name="T47" fmla="*/ 462 h 553"/>
                  <a:gd name="T48" fmla="*/ 5021 w 6267"/>
                  <a:gd name="T49" fmla="*/ 518 h 553"/>
                  <a:gd name="T50" fmla="*/ 5141 w 6267"/>
                  <a:gd name="T51" fmla="*/ 493 h 553"/>
                  <a:gd name="T52" fmla="*/ 5192 w 6267"/>
                  <a:gd name="T53" fmla="*/ 451 h 553"/>
                  <a:gd name="T54" fmla="*/ 5211 w 6267"/>
                  <a:gd name="T55" fmla="*/ 399 h 553"/>
                  <a:gd name="T56" fmla="*/ 5237 w 6267"/>
                  <a:gd name="T57" fmla="*/ 367 h 553"/>
                  <a:gd name="T58" fmla="*/ 5202 w 6267"/>
                  <a:gd name="T59" fmla="*/ 336 h 553"/>
                  <a:gd name="T60" fmla="*/ 5215 w 6267"/>
                  <a:gd name="T61" fmla="*/ 264 h 553"/>
                  <a:gd name="T62" fmla="*/ 5332 w 6267"/>
                  <a:gd name="T63" fmla="*/ 188 h 553"/>
                  <a:gd name="T64" fmla="*/ 5461 w 6267"/>
                  <a:gd name="T65" fmla="*/ 183 h 553"/>
                  <a:gd name="T66" fmla="*/ 5546 w 6267"/>
                  <a:gd name="T67" fmla="*/ 201 h 553"/>
                  <a:gd name="T68" fmla="*/ 5691 w 6267"/>
                  <a:gd name="T69" fmla="*/ 162 h 553"/>
                  <a:gd name="T70" fmla="*/ 5860 w 6267"/>
                  <a:gd name="T71" fmla="*/ 240 h 553"/>
                  <a:gd name="T72" fmla="*/ 5921 w 6267"/>
                  <a:gd name="T73" fmla="*/ 152 h 553"/>
                  <a:gd name="T74" fmla="*/ 6021 w 6267"/>
                  <a:gd name="T75" fmla="*/ 111 h 553"/>
                  <a:gd name="T76" fmla="*/ 6112 w 6267"/>
                  <a:gd name="T77" fmla="*/ 81 h 553"/>
                  <a:gd name="T78" fmla="*/ 6214 w 6267"/>
                  <a:gd name="T79" fmla="*/ 38 h 553"/>
                  <a:gd name="T80" fmla="*/ 660 w 6267"/>
                  <a:gd name="T81" fmla="*/ 37 h 553"/>
                  <a:gd name="T82" fmla="*/ 554 w 6267"/>
                  <a:gd name="T83" fmla="*/ 107 h 553"/>
                  <a:gd name="T84" fmla="*/ 429 w 6267"/>
                  <a:gd name="T85" fmla="*/ 119 h 553"/>
                  <a:gd name="T86" fmla="*/ 407 w 6267"/>
                  <a:gd name="T87" fmla="*/ 133 h 553"/>
                  <a:gd name="T88" fmla="*/ 383 w 6267"/>
                  <a:gd name="T89" fmla="*/ 204 h 553"/>
                  <a:gd name="T90" fmla="*/ 358 w 6267"/>
                  <a:gd name="T91" fmla="*/ 188 h 553"/>
                  <a:gd name="T92" fmla="*/ 361 w 6267"/>
                  <a:gd name="T93" fmla="*/ 155 h 553"/>
                  <a:gd name="T94" fmla="*/ 281 w 6267"/>
                  <a:gd name="T95" fmla="*/ 212 h 553"/>
                  <a:gd name="T96" fmla="*/ 221 w 6267"/>
                  <a:gd name="T97" fmla="*/ 189 h 553"/>
                  <a:gd name="T98" fmla="*/ 223 w 6267"/>
                  <a:gd name="T99" fmla="*/ 250 h 553"/>
                  <a:gd name="T100" fmla="*/ 193 w 6267"/>
                  <a:gd name="T101" fmla="*/ 389 h 553"/>
                  <a:gd name="T102" fmla="*/ 91 w 6267"/>
                  <a:gd name="T103" fmla="*/ 505 h 553"/>
                  <a:gd name="T104" fmla="*/ 2690 w 6267"/>
                  <a:gd name="T105" fmla="*/ 501 h 553"/>
                  <a:gd name="T106" fmla="*/ 2749 w 6267"/>
                  <a:gd name="T107" fmla="*/ 350 h 553"/>
                  <a:gd name="T108" fmla="*/ 2827 w 6267"/>
                  <a:gd name="T109" fmla="*/ 273 h 553"/>
                  <a:gd name="T110" fmla="*/ 2805 w 6267"/>
                  <a:gd name="T111" fmla="*/ 271 h 553"/>
                  <a:gd name="T112" fmla="*/ 2792 w 6267"/>
                  <a:gd name="T113" fmla="*/ 163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267" h="553">
                    <a:moveTo>
                      <a:pt x="2805" y="155"/>
                    </a:moveTo>
                    <a:lnTo>
                      <a:pt x="2806" y="168"/>
                    </a:lnTo>
                    <a:lnTo>
                      <a:pt x="2803" y="173"/>
                    </a:lnTo>
                    <a:lnTo>
                      <a:pt x="2799" y="178"/>
                    </a:lnTo>
                    <a:lnTo>
                      <a:pt x="2796" y="183"/>
                    </a:lnTo>
                    <a:lnTo>
                      <a:pt x="2795" y="189"/>
                    </a:lnTo>
                    <a:lnTo>
                      <a:pt x="2796" y="198"/>
                    </a:lnTo>
                    <a:lnTo>
                      <a:pt x="2799" y="202"/>
                    </a:lnTo>
                    <a:lnTo>
                      <a:pt x="2799" y="204"/>
                    </a:lnTo>
                    <a:lnTo>
                      <a:pt x="2806" y="214"/>
                    </a:lnTo>
                    <a:lnTo>
                      <a:pt x="2811" y="206"/>
                    </a:lnTo>
                    <a:lnTo>
                      <a:pt x="2811" y="193"/>
                    </a:lnTo>
                    <a:lnTo>
                      <a:pt x="2812" y="199"/>
                    </a:lnTo>
                    <a:lnTo>
                      <a:pt x="2812" y="202"/>
                    </a:lnTo>
                    <a:lnTo>
                      <a:pt x="2820" y="199"/>
                    </a:lnTo>
                    <a:lnTo>
                      <a:pt x="2817" y="202"/>
                    </a:lnTo>
                    <a:lnTo>
                      <a:pt x="2815" y="202"/>
                    </a:lnTo>
                    <a:lnTo>
                      <a:pt x="2814" y="206"/>
                    </a:lnTo>
                    <a:lnTo>
                      <a:pt x="2817" y="205"/>
                    </a:lnTo>
                    <a:lnTo>
                      <a:pt x="2814" y="208"/>
                    </a:lnTo>
                    <a:lnTo>
                      <a:pt x="2812" y="209"/>
                    </a:lnTo>
                    <a:lnTo>
                      <a:pt x="2811" y="214"/>
                    </a:lnTo>
                    <a:lnTo>
                      <a:pt x="2808" y="215"/>
                    </a:lnTo>
                    <a:lnTo>
                      <a:pt x="2809" y="221"/>
                    </a:lnTo>
                    <a:lnTo>
                      <a:pt x="2814" y="225"/>
                    </a:lnTo>
                    <a:lnTo>
                      <a:pt x="2812" y="231"/>
                    </a:lnTo>
                    <a:lnTo>
                      <a:pt x="2805" y="247"/>
                    </a:lnTo>
                    <a:lnTo>
                      <a:pt x="2805" y="258"/>
                    </a:lnTo>
                    <a:lnTo>
                      <a:pt x="2806" y="264"/>
                    </a:lnTo>
                    <a:lnTo>
                      <a:pt x="2809" y="265"/>
                    </a:lnTo>
                    <a:lnTo>
                      <a:pt x="2812" y="267"/>
                    </a:lnTo>
                    <a:lnTo>
                      <a:pt x="2812" y="265"/>
                    </a:lnTo>
                    <a:lnTo>
                      <a:pt x="2823" y="255"/>
                    </a:lnTo>
                    <a:lnTo>
                      <a:pt x="2839" y="263"/>
                    </a:lnTo>
                    <a:lnTo>
                      <a:pt x="2845" y="268"/>
                    </a:lnTo>
                    <a:lnTo>
                      <a:pt x="2891" y="290"/>
                    </a:lnTo>
                    <a:lnTo>
                      <a:pt x="2901" y="289"/>
                    </a:lnTo>
                    <a:lnTo>
                      <a:pt x="2921" y="290"/>
                    </a:lnTo>
                    <a:lnTo>
                      <a:pt x="2930" y="273"/>
                    </a:lnTo>
                    <a:lnTo>
                      <a:pt x="2934" y="267"/>
                    </a:lnTo>
                    <a:lnTo>
                      <a:pt x="2957" y="254"/>
                    </a:lnTo>
                    <a:lnTo>
                      <a:pt x="2993" y="241"/>
                    </a:lnTo>
                    <a:lnTo>
                      <a:pt x="2999" y="241"/>
                    </a:lnTo>
                    <a:lnTo>
                      <a:pt x="3003" y="240"/>
                    </a:lnTo>
                    <a:lnTo>
                      <a:pt x="3010" y="240"/>
                    </a:lnTo>
                    <a:lnTo>
                      <a:pt x="3015" y="241"/>
                    </a:lnTo>
                    <a:lnTo>
                      <a:pt x="3018" y="241"/>
                    </a:lnTo>
                    <a:lnTo>
                      <a:pt x="3035" y="229"/>
                    </a:lnTo>
                    <a:lnTo>
                      <a:pt x="3046" y="216"/>
                    </a:lnTo>
                    <a:lnTo>
                      <a:pt x="3049" y="214"/>
                    </a:lnTo>
                    <a:lnTo>
                      <a:pt x="3060" y="185"/>
                    </a:lnTo>
                    <a:lnTo>
                      <a:pt x="3066" y="172"/>
                    </a:lnTo>
                    <a:lnTo>
                      <a:pt x="3076" y="165"/>
                    </a:lnTo>
                    <a:lnTo>
                      <a:pt x="3091" y="149"/>
                    </a:lnTo>
                    <a:lnTo>
                      <a:pt x="3092" y="146"/>
                    </a:lnTo>
                    <a:lnTo>
                      <a:pt x="3099" y="142"/>
                    </a:lnTo>
                    <a:lnTo>
                      <a:pt x="3142" y="127"/>
                    </a:lnTo>
                    <a:lnTo>
                      <a:pt x="3145" y="127"/>
                    </a:lnTo>
                    <a:lnTo>
                      <a:pt x="3148" y="126"/>
                    </a:lnTo>
                    <a:lnTo>
                      <a:pt x="3209" y="120"/>
                    </a:lnTo>
                    <a:lnTo>
                      <a:pt x="3213" y="117"/>
                    </a:lnTo>
                    <a:lnTo>
                      <a:pt x="3233" y="117"/>
                    </a:lnTo>
                    <a:lnTo>
                      <a:pt x="3242" y="119"/>
                    </a:lnTo>
                    <a:lnTo>
                      <a:pt x="3262" y="119"/>
                    </a:lnTo>
                    <a:lnTo>
                      <a:pt x="3281" y="123"/>
                    </a:lnTo>
                    <a:lnTo>
                      <a:pt x="3287" y="123"/>
                    </a:lnTo>
                    <a:lnTo>
                      <a:pt x="3295" y="121"/>
                    </a:lnTo>
                    <a:lnTo>
                      <a:pt x="3321" y="120"/>
                    </a:lnTo>
                    <a:lnTo>
                      <a:pt x="3332" y="121"/>
                    </a:lnTo>
                    <a:lnTo>
                      <a:pt x="3354" y="126"/>
                    </a:lnTo>
                    <a:lnTo>
                      <a:pt x="3365" y="127"/>
                    </a:lnTo>
                    <a:lnTo>
                      <a:pt x="3368" y="127"/>
                    </a:lnTo>
                    <a:lnTo>
                      <a:pt x="3374" y="114"/>
                    </a:lnTo>
                    <a:lnTo>
                      <a:pt x="3378" y="100"/>
                    </a:lnTo>
                    <a:lnTo>
                      <a:pt x="3390" y="90"/>
                    </a:lnTo>
                    <a:lnTo>
                      <a:pt x="3397" y="87"/>
                    </a:lnTo>
                    <a:lnTo>
                      <a:pt x="3413" y="85"/>
                    </a:lnTo>
                    <a:lnTo>
                      <a:pt x="3433" y="88"/>
                    </a:lnTo>
                    <a:lnTo>
                      <a:pt x="3436" y="88"/>
                    </a:lnTo>
                    <a:lnTo>
                      <a:pt x="3473" y="101"/>
                    </a:lnTo>
                    <a:lnTo>
                      <a:pt x="3488" y="104"/>
                    </a:lnTo>
                    <a:lnTo>
                      <a:pt x="3515" y="101"/>
                    </a:lnTo>
                    <a:lnTo>
                      <a:pt x="3523" y="98"/>
                    </a:lnTo>
                    <a:lnTo>
                      <a:pt x="3549" y="91"/>
                    </a:lnTo>
                    <a:lnTo>
                      <a:pt x="3556" y="90"/>
                    </a:lnTo>
                    <a:lnTo>
                      <a:pt x="3568" y="85"/>
                    </a:lnTo>
                    <a:lnTo>
                      <a:pt x="3585" y="74"/>
                    </a:lnTo>
                    <a:lnTo>
                      <a:pt x="3605" y="71"/>
                    </a:lnTo>
                    <a:lnTo>
                      <a:pt x="3614" y="64"/>
                    </a:lnTo>
                    <a:lnTo>
                      <a:pt x="3620" y="61"/>
                    </a:lnTo>
                    <a:lnTo>
                      <a:pt x="3627" y="54"/>
                    </a:lnTo>
                    <a:lnTo>
                      <a:pt x="3628" y="54"/>
                    </a:lnTo>
                    <a:lnTo>
                      <a:pt x="3640" y="44"/>
                    </a:lnTo>
                    <a:lnTo>
                      <a:pt x="3641" y="44"/>
                    </a:lnTo>
                    <a:lnTo>
                      <a:pt x="3646" y="40"/>
                    </a:lnTo>
                    <a:lnTo>
                      <a:pt x="3647" y="37"/>
                    </a:lnTo>
                    <a:lnTo>
                      <a:pt x="3651" y="34"/>
                    </a:lnTo>
                    <a:lnTo>
                      <a:pt x="3656" y="33"/>
                    </a:lnTo>
                    <a:lnTo>
                      <a:pt x="3666" y="30"/>
                    </a:lnTo>
                    <a:lnTo>
                      <a:pt x="3671" y="30"/>
                    </a:lnTo>
                    <a:lnTo>
                      <a:pt x="3676" y="28"/>
                    </a:lnTo>
                    <a:lnTo>
                      <a:pt x="3679" y="28"/>
                    </a:lnTo>
                    <a:lnTo>
                      <a:pt x="3700" y="33"/>
                    </a:lnTo>
                    <a:lnTo>
                      <a:pt x="3709" y="34"/>
                    </a:lnTo>
                    <a:lnTo>
                      <a:pt x="3752" y="48"/>
                    </a:lnTo>
                    <a:lnTo>
                      <a:pt x="3763" y="54"/>
                    </a:lnTo>
                    <a:lnTo>
                      <a:pt x="3769" y="56"/>
                    </a:lnTo>
                    <a:lnTo>
                      <a:pt x="3811" y="67"/>
                    </a:lnTo>
                    <a:lnTo>
                      <a:pt x="3821" y="72"/>
                    </a:lnTo>
                    <a:lnTo>
                      <a:pt x="3838" y="78"/>
                    </a:lnTo>
                    <a:lnTo>
                      <a:pt x="3841" y="78"/>
                    </a:lnTo>
                    <a:lnTo>
                      <a:pt x="3860" y="81"/>
                    </a:lnTo>
                    <a:lnTo>
                      <a:pt x="3912" y="108"/>
                    </a:lnTo>
                    <a:lnTo>
                      <a:pt x="4118" y="250"/>
                    </a:lnTo>
                    <a:lnTo>
                      <a:pt x="4284" y="400"/>
                    </a:lnTo>
                    <a:lnTo>
                      <a:pt x="4383" y="516"/>
                    </a:lnTo>
                    <a:lnTo>
                      <a:pt x="4384" y="517"/>
                    </a:lnTo>
                    <a:lnTo>
                      <a:pt x="4386" y="520"/>
                    </a:lnTo>
                    <a:lnTo>
                      <a:pt x="4386" y="523"/>
                    </a:lnTo>
                    <a:lnTo>
                      <a:pt x="4387" y="524"/>
                    </a:lnTo>
                    <a:lnTo>
                      <a:pt x="4378" y="553"/>
                    </a:lnTo>
                    <a:lnTo>
                      <a:pt x="4436" y="553"/>
                    </a:lnTo>
                    <a:lnTo>
                      <a:pt x="4435" y="538"/>
                    </a:lnTo>
                    <a:lnTo>
                      <a:pt x="4431" y="524"/>
                    </a:lnTo>
                    <a:lnTo>
                      <a:pt x="4428" y="517"/>
                    </a:lnTo>
                    <a:lnTo>
                      <a:pt x="4420" y="505"/>
                    </a:lnTo>
                    <a:lnTo>
                      <a:pt x="4413" y="501"/>
                    </a:lnTo>
                    <a:lnTo>
                      <a:pt x="4409" y="501"/>
                    </a:lnTo>
                    <a:lnTo>
                      <a:pt x="4402" y="497"/>
                    </a:lnTo>
                    <a:lnTo>
                      <a:pt x="4400" y="495"/>
                    </a:lnTo>
                    <a:lnTo>
                      <a:pt x="4400" y="498"/>
                    </a:lnTo>
                    <a:lnTo>
                      <a:pt x="4389" y="498"/>
                    </a:lnTo>
                    <a:lnTo>
                      <a:pt x="4369" y="490"/>
                    </a:lnTo>
                    <a:lnTo>
                      <a:pt x="4366" y="485"/>
                    </a:lnTo>
                    <a:lnTo>
                      <a:pt x="4358" y="468"/>
                    </a:lnTo>
                    <a:lnTo>
                      <a:pt x="4357" y="461"/>
                    </a:lnTo>
                    <a:lnTo>
                      <a:pt x="4357" y="459"/>
                    </a:lnTo>
                    <a:lnTo>
                      <a:pt x="4356" y="458"/>
                    </a:lnTo>
                    <a:lnTo>
                      <a:pt x="4356" y="457"/>
                    </a:lnTo>
                    <a:lnTo>
                      <a:pt x="4364" y="438"/>
                    </a:lnTo>
                    <a:lnTo>
                      <a:pt x="4369" y="433"/>
                    </a:lnTo>
                    <a:lnTo>
                      <a:pt x="4376" y="423"/>
                    </a:lnTo>
                    <a:lnTo>
                      <a:pt x="4387" y="419"/>
                    </a:lnTo>
                    <a:lnTo>
                      <a:pt x="4396" y="418"/>
                    </a:lnTo>
                    <a:lnTo>
                      <a:pt x="4397" y="412"/>
                    </a:lnTo>
                    <a:lnTo>
                      <a:pt x="4397" y="402"/>
                    </a:lnTo>
                    <a:lnTo>
                      <a:pt x="4396" y="395"/>
                    </a:lnTo>
                    <a:lnTo>
                      <a:pt x="4392" y="389"/>
                    </a:lnTo>
                    <a:lnTo>
                      <a:pt x="4393" y="380"/>
                    </a:lnTo>
                    <a:lnTo>
                      <a:pt x="4399" y="367"/>
                    </a:lnTo>
                    <a:lnTo>
                      <a:pt x="4406" y="359"/>
                    </a:lnTo>
                    <a:lnTo>
                      <a:pt x="4410" y="353"/>
                    </a:lnTo>
                    <a:lnTo>
                      <a:pt x="4435" y="333"/>
                    </a:lnTo>
                    <a:lnTo>
                      <a:pt x="4439" y="331"/>
                    </a:lnTo>
                    <a:lnTo>
                      <a:pt x="4442" y="331"/>
                    </a:lnTo>
                    <a:lnTo>
                      <a:pt x="4445" y="330"/>
                    </a:lnTo>
                    <a:lnTo>
                      <a:pt x="4446" y="331"/>
                    </a:lnTo>
                    <a:lnTo>
                      <a:pt x="4460" y="336"/>
                    </a:lnTo>
                    <a:lnTo>
                      <a:pt x="4467" y="337"/>
                    </a:lnTo>
                    <a:lnTo>
                      <a:pt x="4485" y="333"/>
                    </a:lnTo>
                    <a:lnTo>
                      <a:pt x="4489" y="333"/>
                    </a:lnTo>
                    <a:lnTo>
                      <a:pt x="4516" y="341"/>
                    </a:lnTo>
                    <a:lnTo>
                      <a:pt x="4534" y="350"/>
                    </a:lnTo>
                    <a:lnTo>
                      <a:pt x="4570" y="350"/>
                    </a:lnTo>
                    <a:lnTo>
                      <a:pt x="4578" y="351"/>
                    </a:lnTo>
                    <a:lnTo>
                      <a:pt x="4583" y="353"/>
                    </a:lnTo>
                    <a:lnTo>
                      <a:pt x="4583" y="356"/>
                    </a:lnTo>
                    <a:lnTo>
                      <a:pt x="4588" y="364"/>
                    </a:lnTo>
                    <a:lnTo>
                      <a:pt x="4601" y="370"/>
                    </a:lnTo>
                    <a:lnTo>
                      <a:pt x="4619" y="369"/>
                    </a:lnTo>
                    <a:lnTo>
                      <a:pt x="4689" y="386"/>
                    </a:lnTo>
                    <a:lnTo>
                      <a:pt x="4699" y="392"/>
                    </a:lnTo>
                    <a:lnTo>
                      <a:pt x="4735" y="402"/>
                    </a:lnTo>
                    <a:lnTo>
                      <a:pt x="4751" y="402"/>
                    </a:lnTo>
                    <a:lnTo>
                      <a:pt x="4755" y="400"/>
                    </a:lnTo>
                    <a:lnTo>
                      <a:pt x="4800" y="387"/>
                    </a:lnTo>
                    <a:lnTo>
                      <a:pt x="4817" y="397"/>
                    </a:lnTo>
                    <a:lnTo>
                      <a:pt x="4821" y="402"/>
                    </a:lnTo>
                    <a:lnTo>
                      <a:pt x="4821" y="405"/>
                    </a:lnTo>
                    <a:lnTo>
                      <a:pt x="4824" y="409"/>
                    </a:lnTo>
                    <a:lnTo>
                      <a:pt x="4831" y="412"/>
                    </a:lnTo>
                    <a:lnTo>
                      <a:pt x="4869" y="415"/>
                    </a:lnTo>
                    <a:lnTo>
                      <a:pt x="4892" y="425"/>
                    </a:lnTo>
                    <a:lnTo>
                      <a:pt x="4906" y="433"/>
                    </a:lnTo>
                    <a:lnTo>
                      <a:pt x="4913" y="444"/>
                    </a:lnTo>
                    <a:lnTo>
                      <a:pt x="4936" y="458"/>
                    </a:lnTo>
                    <a:lnTo>
                      <a:pt x="4940" y="459"/>
                    </a:lnTo>
                    <a:lnTo>
                      <a:pt x="4949" y="464"/>
                    </a:lnTo>
                    <a:lnTo>
                      <a:pt x="4950" y="464"/>
                    </a:lnTo>
                    <a:lnTo>
                      <a:pt x="4955" y="462"/>
                    </a:lnTo>
                    <a:lnTo>
                      <a:pt x="4956" y="461"/>
                    </a:lnTo>
                    <a:lnTo>
                      <a:pt x="4959" y="462"/>
                    </a:lnTo>
                    <a:lnTo>
                      <a:pt x="4963" y="464"/>
                    </a:lnTo>
                    <a:lnTo>
                      <a:pt x="4969" y="465"/>
                    </a:lnTo>
                    <a:lnTo>
                      <a:pt x="5007" y="478"/>
                    </a:lnTo>
                    <a:lnTo>
                      <a:pt x="5011" y="482"/>
                    </a:lnTo>
                    <a:lnTo>
                      <a:pt x="5012" y="497"/>
                    </a:lnTo>
                    <a:lnTo>
                      <a:pt x="5015" y="510"/>
                    </a:lnTo>
                    <a:lnTo>
                      <a:pt x="5020" y="517"/>
                    </a:lnTo>
                    <a:lnTo>
                      <a:pt x="5021" y="518"/>
                    </a:lnTo>
                    <a:lnTo>
                      <a:pt x="5022" y="520"/>
                    </a:lnTo>
                    <a:lnTo>
                      <a:pt x="5024" y="520"/>
                    </a:lnTo>
                    <a:lnTo>
                      <a:pt x="5044" y="514"/>
                    </a:lnTo>
                    <a:lnTo>
                      <a:pt x="5050" y="513"/>
                    </a:lnTo>
                    <a:lnTo>
                      <a:pt x="5074" y="493"/>
                    </a:lnTo>
                    <a:lnTo>
                      <a:pt x="5094" y="488"/>
                    </a:lnTo>
                    <a:lnTo>
                      <a:pt x="5129" y="490"/>
                    </a:lnTo>
                    <a:lnTo>
                      <a:pt x="5141" y="493"/>
                    </a:lnTo>
                    <a:lnTo>
                      <a:pt x="5166" y="491"/>
                    </a:lnTo>
                    <a:lnTo>
                      <a:pt x="5179" y="493"/>
                    </a:lnTo>
                    <a:lnTo>
                      <a:pt x="5180" y="493"/>
                    </a:lnTo>
                    <a:lnTo>
                      <a:pt x="5190" y="487"/>
                    </a:lnTo>
                    <a:lnTo>
                      <a:pt x="5193" y="481"/>
                    </a:lnTo>
                    <a:lnTo>
                      <a:pt x="5196" y="464"/>
                    </a:lnTo>
                    <a:lnTo>
                      <a:pt x="5195" y="452"/>
                    </a:lnTo>
                    <a:lnTo>
                      <a:pt x="5192" y="451"/>
                    </a:lnTo>
                    <a:lnTo>
                      <a:pt x="5190" y="448"/>
                    </a:lnTo>
                    <a:lnTo>
                      <a:pt x="5188" y="441"/>
                    </a:lnTo>
                    <a:lnTo>
                      <a:pt x="5188" y="435"/>
                    </a:lnTo>
                    <a:lnTo>
                      <a:pt x="5189" y="429"/>
                    </a:lnTo>
                    <a:lnTo>
                      <a:pt x="5199" y="409"/>
                    </a:lnTo>
                    <a:lnTo>
                      <a:pt x="5206" y="403"/>
                    </a:lnTo>
                    <a:lnTo>
                      <a:pt x="5208" y="402"/>
                    </a:lnTo>
                    <a:lnTo>
                      <a:pt x="5211" y="399"/>
                    </a:lnTo>
                    <a:lnTo>
                      <a:pt x="5212" y="399"/>
                    </a:lnTo>
                    <a:lnTo>
                      <a:pt x="5216" y="397"/>
                    </a:lnTo>
                    <a:lnTo>
                      <a:pt x="5222" y="397"/>
                    </a:lnTo>
                    <a:lnTo>
                      <a:pt x="5231" y="392"/>
                    </a:lnTo>
                    <a:lnTo>
                      <a:pt x="5244" y="374"/>
                    </a:lnTo>
                    <a:lnTo>
                      <a:pt x="5244" y="373"/>
                    </a:lnTo>
                    <a:lnTo>
                      <a:pt x="5245" y="369"/>
                    </a:lnTo>
                    <a:lnTo>
                      <a:pt x="5237" y="367"/>
                    </a:lnTo>
                    <a:lnTo>
                      <a:pt x="5229" y="367"/>
                    </a:lnTo>
                    <a:lnTo>
                      <a:pt x="5221" y="369"/>
                    </a:lnTo>
                    <a:lnTo>
                      <a:pt x="5219" y="369"/>
                    </a:lnTo>
                    <a:lnTo>
                      <a:pt x="5215" y="366"/>
                    </a:lnTo>
                    <a:lnTo>
                      <a:pt x="5209" y="357"/>
                    </a:lnTo>
                    <a:lnTo>
                      <a:pt x="5203" y="344"/>
                    </a:lnTo>
                    <a:lnTo>
                      <a:pt x="5202" y="338"/>
                    </a:lnTo>
                    <a:lnTo>
                      <a:pt x="5202" y="336"/>
                    </a:lnTo>
                    <a:lnTo>
                      <a:pt x="5203" y="330"/>
                    </a:lnTo>
                    <a:lnTo>
                      <a:pt x="5205" y="324"/>
                    </a:lnTo>
                    <a:lnTo>
                      <a:pt x="5215" y="304"/>
                    </a:lnTo>
                    <a:lnTo>
                      <a:pt x="5218" y="291"/>
                    </a:lnTo>
                    <a:lnTo>
                      <a:pt x="5218" y="289"/>
                    </a:lnTo>
                    <a:lnTo>
                      <a:pt x="5212" y="273"/>
                    </a:lnTo>
                    <a:lnTo>
                      <a:pt x="5211" y="268"/>
                    </a:lnTo>
                    <a:lnTo>
                      <a:pt x="5215" y="264"/>
                    </a:lnTo>
                    <a:lnTo>
                      <a:pt x="5216" y="261"/>
                    </a:lnTo>
                    <a:lnTo>
                      <a:pt x="5225" y="257"/>
                    </a:lnTo>
                    <a:lnTo>
                      <a:pt x="5252" y="228"/>
                    </a:lnTo>
                    <a:lnTo>
                      <a:pt x="5254" y="227"/>
                    </a:lnTo>
                    <a:lnTo>
                      <a:pt x="5262" y="219"/>
                    </a:lnTo>
                    <a:lnTo>
                      <a:pt x="5311" y="192"/>
                    </a:lnTo>
                    <a:lnTo>
                      <a:pt x="5323" y="189"/>
                    </a:lnTo>
                    <a:lnTo>
                      <a:pt x="5332" y="188"/>
                    </a:lnTo>
                    <a:lnTo>
                      <a:pt x="5335" y="188"/>
                    </a:lnTo>
                    <a:lnTo>
                      <a:pt x="5340" y="186"/>
                    </a:lnTo>
                    <a:lnTo>
                      <a:pt x="5352" y="183"/>
                    </a:lnTo>
                    <a:lnTo>
                      <a:pt x="5379" y="180"/>
                    </a:lnTo>
                    <a:lnTo>
                      <a:pt x="5392" y="180"/>
                    </a:lnTo>
                    <a:lnTo>
                      <a:pt x="5397" y="179"/>
                    </a:lnTo>
                    <a:lnTo>
                      <a:pt x="5432" y="179"/>
                    </a:lnTo>
                    <a:lnTo>
                      <a:pt x="5461" y="183"/>
                    </a:lnTo>
                    <a:lnTo>
                      <a:pt x="5505" y="195"/>
                    </a:lnTo>
                    <a:lnTo>
                      <a:pt x="5531" y="205"/>
                    </a:lnTo>
                    <a:lnTo>
                      <a:pt x="5536" y="206"/>
                    </a:lnTo>
                    <a:lnTo>
                      <a:pt x="5539" y="209"/>
                    </a:lnTo>
                    <a:lnTo>
                      <a:pt x="5539" y="208"/>
                    </a:lnTo>
                    <a:lnTo>
                      <a:pt x="5540" y="208"/>
                    </a:lnTo>
                    <a:lnTo>
                      <a:pt x="5541" y="205"/>
                    </a:lnTo>
                    <a:lnTo>
                      <a:pt x="5546" y="201"/>
                    </a:lnTo>
                    <a:lnTo>
                      <a:pt x="5553" y="185"/>
                    </a:lnTo>
                    <a:lnTo>
                      <a:pt x="5553" y="183"/>
                    </a:lnTo>
                    <a:lnTo>
                      <a:pt x="5554" y="179"/>
                    </a:lnTo>
                    <a:lnTo>
                      <a:pt x="5569" y="162"/>
                    </a:lnTo>
                    <a:lnTo>
                      <a:pt x="5576" y="157"/>
                    </a:lnTo>
                    <a:lnTo>
                      <a:pt x="5608" y="150"/>
                    </a:lnTo>
                    <a:lnTo>
                      <a:pt x="5688" y="160"/>
                    </a:lnTo>
                    <a:lnTo>
                      <a:pt x="5691" y="162"/>
                    </a:lnTo>
                    <a:lnTo>
                      <a:pt x="5692" y="162"/>
                    </a:lnTo>
                    <a:lnTo>
                      <a:pt x="5804" y="206"/>
                    </a:lnTo>
                    <a:lnTo>
                      <a:pt x="5807" y="208"/>
                    </a:lnTo>
                    <a:lnTo>
                      <a:pt x="5836" y="237"/>
                    </a:lnTo>
                    <a:lnTo>
                      <a:pt x="5845" y="240"/>
                    </a:lnTo>
                    <a:lnTo>
                      <a:pt x="5851" y="241"/>
                    </a:lnTo>
                    <a:lnTo>
                      <a:pt x="5859" y="241"/>
                    </a:lnTo>
                    <a:lnTo>
                      <a:pt x="5860" y="240"/>
                    </a:lnTo>
                    <a:lnTo>
                      <a:pt x="5860" y="237"/>
                    </a:lnTo>
                    <a:lnTo>
                      <a:pt x="5859" y="234"/>
                    </a:lnTo>
                    <a:lnTo>
                      <a:pt x="5852" y="224"/>
                    </a:lnTo>
                    <a:lnTo>
                      <a:pt x="5859" y="211"/>
                    </a:lnTo>
                    <a:lnTo>
                      <a:pt x="5876" y="191"/>
                    </a:lnTo>
                    <a:lnTo>
                      <a:pt x="5899" y="170"/>
                    </a:lnTo>
                    <a:lnTo>
                      <a:pt x="5911" y="163"/>
                    </a:lnTo>
                    <a:lnTo>
                      <a:pt x="5921" y="152"/>
                    </a:lnTo>
                    <a:lnTo>
                      <a:pt x="5925" y="150"/>
                    </a:lnTo>
                    <a:lnTo>
                      <a:pt x="5929" y="149"/>
                    </a:lnTo>
                    <a:lnTo>
                      <a:pt x="5949" y="142"/>
                    </a:lnTo>
                    <a:lnTo>
                      <a:pt x="5961" y="136"/>
                    </a:lnTo>
                    <a:lnTo>
                      <a:pt x="5980" y="129"/>
                    </a:lnTo>
                    <a:lnTo>
                      <a:pt x="6001" y="117"/>
                    </a:lnTo>
                    <a:lnTo>
                      <a:pt x="6017" y="113"/>
                    </a:lnTo>
                    <a:lnTo>
                      <a:pt x="6021" y="111"/>
                    </a:lnTo>
                    <a:lnTo>
                      <a:pt x="6023" y="111"/>
                    </a:lnTo>
                    <a:lnTo>
                      <a:pt x="6063" y="103"/>
                    </a:lnTo>
                    <a:lnTo>
                      <a:pt x="6069" y="103"/>
                    </a:lnTo>
                    <a:lnTo>
                      <a:pt x="6081" y="100"/>
                    </a:lnTo>
                    <a:lnTo>
                      <a:pt x="6083" y="98"/>
                    </a:lnTo>
                    <a:lnTo>
                      <a:pt x="6088" y="97"/>
                    </a:lnTo>
                    <a:lnTo>
                      <a:pt x="6110" y="87"/>
                    </a:lnTo>
                    <a:lnTo>
                      <a:pt x="6112" y="81"/>
                    </a:lnTo>
                    <a:lnTo>
                      <a:pt x="6138" y="72"/>
                    </a:lnTo>
                    <a:lnTo>
                      <a:pt x="6145" y="71"/>
                    </a:lnTo>
                    <a:lnTo>
                      <a:pt x="6152" y="65"/>
                    </a:lnTo>
                    <a:lnTo>
                      <a:pt x="6149" y="61"/>
                    </a:lnTo>
                    <a:lnTo>
                      <a:pt x="6151" y="57"/>
                    </a:lnTo>
                    <a:lnTo>
                      <a:pt x="6187" y="64"/>
                    </a:lnTo>
                    <a:lnTo>
                      <a:pt x="6204" y="60"/>
                    </a:lnTo>
                    <a:lnTo>
                      <a:pt x="6214" y="38"/>
                    </a:lnTo>
                    <a:lnTo>
                      <a:pt x="6234" y="14"/>
                    </a:lnTo>
                    <a:lnTo>
                      <a:pt x="6246" y="7"/>
                    </a:lnTo>
                    <a:lnTo>
                      <a:pt x="6260" y="4"/>
                    </a:lnTo>
                    <a:lnTo>
                      <a:pt x="6264" y="2"/>
                    </a:lnTo>
                    <a:lnTo>
                      <a:pt x="6267" y="0"/>
                    </a:lnTo>
                    <a:lnTo>
                      <a:pt x="674" y="0"/>
                    </a:lnTo>
                    <a:lnTo>
                      <a:pt x="665" y="17"/>
                    </a:lnTo>
                    <a:lnTo>
                      <a:pt x="660" y="37"/>
                    </a:lnTo>
                    <a:lnTo>
                      <a:pt x="660" y="43"/>
                    </a:lnTo>
                    <a:lnTo>
                      <a:pt x="647" y="64"/>
                    </a:lnTo>
                    <a:lnTo>
                      <a:pt x="645" y="68"/>
                    </a:lnTo>
                    <a:lnTo>
                      <a:pt x="629" y="93"/>
                    </a:lnTo>
                    <a:lnTo>
                      <a:pt x="619" y="100"/>
                    </a:lnTo>
                    <a:lnTo>
                      <a:pt x="613" y="106"/>
                    </a:lnTo>
                    <a:lnTo>
                      <a:pt x="581" y="110"/>
                    </a:lnTo>
                    <a:lnTo>
                      <a:pt x="554" y="107"/>
                    </a:lnTo>
                    <a:lnTo>
                      <a:pt x="534" y="98"/>
                    </a:lnTo>
                    <a:lnTo>
                      <a:pt x="515" y="106"/>
                    </a:lnTo>
                    <a:lnTo>
                      <a:pt x="499" y="103"/>
                    </a:lnTo>
                    <a:lnTo>
                      <a:pt x="483" y="121"/>
                    </a:lnTo>
                    <a:lnTo>
                      <a:pt x="471" y="127"/>
                    </a:lnTo>
                    <a:lnTo>
                      <a:pt x="468" y="129"/>
                    </a:lnTo>
                    <a:lnTo>
                      <a:pt x="462" y="129"/>
                    </a:lnTo>
                    <a:lnTo>
                      <a:pt x="429" y="119"/>
                    </a:lnTo>
                    <a:lnTo>
                      <a:pt x="419" y="110"/>
                    </a:lnTo>
                    <a:lnTo>
                      <a:pt x="417" y="104"/>
                    </a:lnTo>
                    <a:lnTo>
                      <a:pt x="417" y="98"/>
                    </a:lnTo>
                    <a:lnTo>
                      <a:pt x="409" y="98"/>
                    </a:lnTo>
                    <a:lnTo>
                      <a:pt x="402" y="106"/>
                    </a:lnTo>
                    <a:lnTo>
                      <a:pt x="394" y="113"/>
                    </a:lnTo>
                    <a:lnTo>
                      <a:pt x="396" y="119"/>
                    </a:lnTo>
                    <a:lnTo>
                      <a:pt x="407" y="133"/>
                    </a:lnTo>
                    <a:lnTo>
                      <a:pt x="406" y="142"/>
                    </a:lnTo>
                    <a:lnTo>
                      <a:pt x="404" y="144"/>
                    </a:lnTo>
                    <a:lnTo>
                      <a:pt x="397" y="156"/>
                    </a:lnTo>
                    <a:lnTo>
                      <a:pt x="394" y="159"/>
                    </a:lnTo>
                    <a:lnTo>
                      <a:pt x="391" y="159"/>
                    </a:lnTo>
                    <a:lnTo>
                      <a:pt x="390" y="162"/>
                    </a:lnTo>
                    <a:lnTo>
                      <a:pt x="387" y="166"/>
                    </a:lnTo>
                    <a:lnTo>
                      <a:pt x="383" y="204"/>
                    </a:lnTo>
                    <a:lnTo>
                      <a:pt x="380" y="211"/>
                    </a:lnTo>
                    <a:lnTo>
                      <a:pt x="380" y="212"/>
                    </a:lnTo>
                    <a:lnTo>
                      <a:pt x="379" y="209"/>
                    </a:lnTo>
                    <a:lnTo>
                      <a:pt x="379" y="206"/>
                    </a:lnTo>
                    <a:lnTo>
                      <a:pt x="374" y="196"/>
                    </a:lnTo>
                    <a:lnTo>
                      <a:pt x="371" y="193"/>
                    </a:lnTo>
                    <a:lnTo>
                      <a:pt x="366" y="192"/>
                    </a:lnTo>
                    <a:lnTo>
                      <a:pt x="358" y="188"/>
                    </a:lnTo>
                    <a:lnTo>
                      <a:pt x="357" y="188"/>
                    </a:lnTo>
                    <a:lnTo>
                      <a:pt x="357" y="186"/>
                    </a:lnTo>
                    <a:lnTo>
                      <a:pt x="358" y="185"/>
                    </a:lnTo>
                    <a:lnTo>
                      <a:pt x="358" y="182"/>
                    </a:lnTo>
                    <a:lnTo>
                      <a:pt x="363" y="172"/>
                    </a:lnTo>
                    <a:lnTo>
                      <a:pt x="368" y="157"/>
                    </a:lnTo>
                    <a:lnTo>
                      <a:pt x="367" y="156"/>
                    </a:lnTo>
                    <a:lnTo>
                      <a:pt x="361" y="155"/>
                    </a:lnTo>
                    <a:lnTo>
                      <a:pt x="357" y="155"/>
                    </a:lnTo>
                    <a:lnTo>
                      <a:pt x="351" y="159"/>
                    </a:lnTo>
                    <a:lnTo>
                      <a:pt x="332" y="179"/>
                    </a:lnTo>
                    <a:lnTo>
                      <a:pt x="312" y="195"/>
                    </a:lnTo>
                    <a:lnTo>
                      <a:pt x="305" y="206"/>
                    </a:lnTo>
                    <a:lnTo>
                      <a:pt x="302" y="209"/>
                    </a:lnTo>
                    <a:lnTo>
                      <a:pt x="298" y="214"/>
                    </a:lnTo>
                    <a:lnTo>
                      <a:pt x="281" y="212"/>
                    </a:lnTo>
                    <a:lnTo>
                      <a:pt x="268" y="206"/>
                    </a:lnTo>
                    <a:lnTo>
                      <a:pt x="250" y="206"/>
                    </a:lnTo>
                    <a:lnTo>
                      <a:pt x="241" y="202"/>
                    </a:lnTo>
                    <a:lnTo>
                      <a:pt x="239" y="196"/>
                    </a:lnTo>
                    <a:lnTo>
                      <a:pt x="239" y="191"/>
                    </a:lnTo>
                    <a:lnTo>
                      <a:pt x="235" y="188"/>
                    </a:lnTo>
                    <a:lnTo>
                      <a:pt x="232" y="188"/>
                    </a:lnTo>
                    <a:lnTo>
                      <a:pt x="221" y="189"/>
                    </a:lnTo>
                    <a:lnTo>
                      <a:pt x="215" y="191"/>
                    </a:lnTo>
                    <a:lnTo>
                      <a:pt x="211" y="196"/>
                    </a:lnTo>
                    <a:lnTo>
                      <a:pt x="211" y="198"/>
                    </a:lnTo>
                    <a:lnTo>
                      <a:pt x="209" y="201"/>
                    </a:lnTo>
                    <a:lnTo>
                      <a:pt x="212" y="202"/>
                    </a:lnTo>
                    <a:lnTo>
                      <a:pt x="226" y="215"/>
                    </a:lnTo>
                    <a:lnTo>
                      <a:pt x="225" y="241"/>
                    </a:lnTo>
                    <a:lnTo>
                      <a:pt x="223" y="250"/>
                    </a:lnTo>
                    <a:lnTo>
                      <a:pt x="218" y="286"/>
                    </a:lnTo>
                    <a:lnTo>
                      <a:pt x="216" y="290"/>
                    </a:lnTo>
                    <a:lnTo>
                      <a:pt x="206" y="300"/>
                    </a:lnTo>
                    <a:lnTo>
                      <a:pt x="198" y="305"/>
                    </a:lnTo>
                    <a:lnTo>
                      <a:pt x="196" y="315"/>
                    </a:lnTo>
                    <a:lnTo>
                      <a:pt x="200" y="334"/>
                    </a:lnTo>
                    <a:lnTo>
                      <a:pt x="200" y="343"/>
                    </a:lnTo>
                    <a:lnTo>
                      <a:pt x="193" y="389"/>
                    </a:lnTo>
                    <a:lnTo>
                      <a:pt x="170" y="458"/>
                    </a:lnTo>
                    <a:lnTo>
                      <a:pt x="149" y="491"/>
                    </a:lnTo>
                    <a:lnTo>
                      <a:pt x="146" y="494"/>
                    </a:lnTo>
                    <a:lnTo>
                      <a:pt x="118" y="513"/>
                    </a:lnTo>
                    <a:lnTo>
                      <a:pt x="110" y="516"/>
                    </a:lnTo>
                    <a:lnTo>
                      <a:pt x="105" y="516"/>
                    </a:lnTo>
                    <a:lnTo>
                      <a:pt x="101" y="514"/>
                    </a:lnTo>
                    <a:lnTo>
                      <a:pt x="91" y="505"/>
                    </a:lnTo>
                    <a:lnTo>
                      <a:pt x="74" y="514"/>
                    </a:lnTo>
                    <a:lnTo>
                      <a:pt x="39" y="526"/>
                    </a:lnTo>
                    <a:lnTo>
                      <a:pt x="26" y="535"/>
                    </a:lnTo>
                    <a:lnTo>
                      <a:pt x="16" y="535"/>
                    </a:lnTo>
                    <a:lnTo>
                      <a:pt x="2" y="537"/>
                    </a:lnTo>
                    <a:lnTo>
                      <a:pt x="0" y="553"/>
                    </a:lnTo>
                    <a:lnTo>
                      <a:pt x="2703" y="553"/>
                    </a:lnTo>
                    <a:lnTo>
                      <a:pt x="2690" y="501"/>
                    </a:lnTo>
                    <a:lnTo>
                      <a:pt x="2671" y="495"/>
                    </a:lnTo>
                    <a:lnTo>
                      <a:pt x="2697" y="435"/>
                    </a:lnTo>
                    <a:lnTo>
                      <a:pt x="2711" y="413"/>
                    </a:lnTo>
                    <a:lnTo>
                      <a:pt x="2736" y="390"/>
                    </a:lnTo>
                    <a:lnTo>
                      <a:pt x="2744" y="373"/>
                    </a:lnTo>
                    <a:lnTo>
                      <a:pt x="2744" y="361"/>
                    </a:lnTo>
                    <a:lnTo>
                      <a:pt x="2747" y="353"/>
                    </a:lnTo>
                    <a:lnTo>
                      <a:pt x="2749" y="350"/>
                    </a:lnTo>
                    <a:lnTo>
                      <a:pt x="2765" y="334"/>
                    </a:lnTo>
                    <a:lnTo>
                      <a:pt x="2795" y="313"/>
                    </a:lnTo>
                    <a:lnTo>
                      <a:pt x="2798" y="307"/>
                    </a:lnTo>
                    <a:lnTo>
                      <a:pt x="2799" y="307"/>
                    </a:lnTo>
                    <a:lnTo>
                      <a:pt x="2802" y="301"/>
                    </a:lnTo>
                    <a:lnTo>
                      <a:pt x="2815" y="289"/>
                    </a:lnTo>
                    <a:lnTo>
                      <a:pt x="2826" y="278"/>
                    </a:lnTo>
                    <a:lnTo>
                      <a:pt x="2827" y="273"/>
                    </a:lnTo>
                    <a:lnTo>
                      <a:pt x="2826" y="270"/>
                    </a:lnTo>
                    <a:lnTo>
                      <a:pt x="2826" y="267"/>
                    </a:lnTo>
                    <a:lnTo>
                      <a:pt x="2825" y="265"/>
                    </a:lnTo>
                    <a:lnTo>
                      <a:pt x="2822" y="265"/>
                    </a:lnTo>
                    <a:lnTo>
                      <a:pt x="2815" y="268"/>
                    </a:lnTo>
                    <a:lnTo>
                      <a:pt x="2814" y="270"/>
                    </a:lnTo>
                    <a:lnTo>
                      <a:pt x="2811" y="271"/>
                    </a:lnTo>
                    <a:lnTo>
                      <a:pt x="2805" y="271"/>
                    </a:lnTo>
                    <a:lnTo>
                      <a:pt x="2801" y="268"/>
                    </a:lnTo>
                    <a:lnTo>
                      <a:pt x="2795" y="261"/>
                    </a:lnTo>
                    <a:lnTo>
                      <a:pt x="2795" y="258"/>
                    </a:lnTo>
                    <a:lnTo>
                      <a:pt x="2793" y="254"/>
                    </a:lnTo>
                    <a:lnTo>
                      <a:pt x="2792" y="219"/>
                    </a:lnTo>
                    <a:lnTo>
                      <a:pt x="2789" y="198"/>
                    </a:lnTo>
                    <a:lnTo>
                      <a:pt x="2790" y="170"/>
                    </a:lnTo>
                    <a:lnTo>
                      <a:pt x="2792" y="163"/>
                    </a:lnTo>
                    <a:lnTo>
                      <a:pt x="2793" y="155"/>
                    </a:lnTo>
                    <a:lnTo>
                      <a:pt x="2798" y="150"/>
                    </a:lnTo>
                    <a:lnTo>
                      <a:pt x="2805" y="15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4" name="Freeform 228">
                <a:extLst>
                  <a:ext uri="{FF2B5EF4-FFF2-40B4-BE49-F238E27FC236}">
                    <a16:creationId xmlns:a16="http://schemas.microsoft.com/office/drawing/2014/main" id="{3C6337A5-96F2-411F-9FC1-096FCA420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9" y="396"/>
                <a:ext cx="1370" cy="78"/>
              </a:xfrm>
              <a:custGeom>
                <a:avLst/>
                <a:gdLst>
                  <a:gd name="T0" fmla="*/ 590 w 9589"/>
                  <a:gd name="T1" fmla="*/ 2 h 551"/>
                  <a:gd name="T2" fmla="*/ 581 w 9589"/>
                  <a:gd name="T3" fmla="*/ 46 h 551"/>
                  <a:gd name="T4" fmla="*/ 579 w 9589"/>
                  <a:gd name="T5" fmla="*/ 69 h 551"/>
                  <a:gd name="T6" fmla="*/ 600 w 9589"/>
                  <a:gd name="T7" fmla="*/ 89 h 551"/>
                  <a:gd name="T8" fmla="*/ 628 w 9589"/>
                  <a:gd name="T9" fmla="*/ 123 h 551"/>
                  <a:gd name="T10" fmla="*/ 630 w 9589"/>
                  <a:gd name="T11" fmla="*/ 136 h 551"/>
                  <a:gd name="T12" fmla="*/ 620 w 9589"/>
                  <a:gd name="T13" fmla="*/ 136 h 551"/>
                  <a:gd name="T14" fmla="*/ 613 w 9589"/>
                  <a:gd name="T15" fmla="*/ 128 h 551"/>
                  <a:gd name="T16" fmla="*/ 597 w 9589"/>
                  <a:gd name="T17" fmla="*/ 100 h 551"/>
                  <a:gd name="T18" fmla="*/ 568 w 9589"/>
                  <a:gd name="T19" fmla="*/ 78 h 551"/>
                  <a:gd name="T20" fmla="*/ 568 w 9589"/>
                  <a:gd name="T21" fmla="*/ 92 h 551"/>
                  <a:gd name="T22" fmla="*/ 571 w 9589"/>
                  <a:gd name="T23" fmla="*/ 110 h 551"/>
                  <a:gd name="T24" fmla="*/ 553 w 9589"/>
                  <a:gd name="T25" fmla="*/ 173 h 551"/>
                  <a:gd name="T26" fmla="*/ 534 w 9589"/>
                  <a:gd name="T27" fmla="*/ 172 h 551"/>
                  <a:gd name="T28" fmla="*/ 515 w 9589"/>
                  <a:gd name="T29" fmla="*/ 184 h 551"/>
                  <a:gd name="T30" fmla="*/ 436 w 9589"/>
                  <a:gd name="T31" fmla="*/ 278 h 551"/>
                  <a:gd name="T32" fmla="*/ 388 w 9589"/>
                  <a:gd name="T33" fmla="*/ 288 h 551"/>
                  <a:gd name="T34" fmla="*/ 365 w 9589"/>
                  <a:gd name="T35" fmla="*/ 285 h 551"/>
                  <a:gd name="T36" fmla="*/ 336 w 9589"/>
                  <a:gd name="T37" fmla="*/ 282 h 551"/>
                  <a:gd name="T38" fmla="*/ 320 w 9589"/>
                  <a:gd name="T39" fmla="*/ 273 h 551"/>
                  <a:gd name="T40" fmla="*/ 300 w 9589"/>
                  <a:gd name="T41" fmla="*/ 262 h 551"/>
                  <a:gd name="T42" fmla="*/ 277 w 9589"/>
                  <a:gd name="T43" fmla="*/ 236 h 551"/>
                  <a:gd name="T44" fmla="*/ 249 w 9589"/>
                  <a:gd name="T45" fmla="*/ 217 h 551"/>
                  <a:gd name="T46" fmla="*/ 242 w 9589"/>
                  <a:gd name="T47" fmla="*/ 216 h 551"/>
                  <a:gd name="T48" fmla="*/ 197 w 9589"/>
                  <a:gd name="T49" fmla="*/ 192 h 551"/>
                  <a:gd name="T50" fmla="*/ 166 w 9589"/>
                  <a:gd name="T51" fmla="*/ 184 h 551"/>
                  <a:gd name="T52" fmla="*/ 110 w 9589"/>
                  <a:gd name="T53" fmla="*/ 180 h 551"/>
                  <a:gd name="T54" fmla="*/ 88 w 9589"/>
                  <a:gd name="T55" fmla="*/ 190 h 551"/>
                  <a:gd name="T56" fmla="*/ 78 w 9589"/>
                  <a:gd name="T57" fmla="*/ 234 h 551"/>
                  <a:gd name="T58" fmla="*/ 54 w 9589"/>
                  <a:gd name="T59" fmla="*/ 342 h 551"/>
                  <a:gd name="T60" fmla="*/ 41 w 9589"/>
                  <a:gd name="T61" fmla="*/ 378 h 551"/>
                  <a:gd name="T62" fmla="*/ 34 w 9589"/>
                  <a:gd name="T63" fmla="*/ 413 h 551"/>
                  <a:gd name="T64" fmla="*/ 3 w 9589"/>
                  <a:gd name="T65" fmla="*/ 454 h 551"/>
                  <a:gd name="T66" fmla="*/ 0 w 9589"/>
                  <a:gd name="T67" fmla="*/ 474 h 551"/>
                  <a:gd name="T68" fmla="*/ 2 w 9589"/>
                  <a:gd name="T69" fmla="*/ 512 h 551"/>
                  <a:gd name="T70" fmla="*/ 6 w 9589"/>
                  <a:gd name="T71" fmla="*/ 551 h 551"/>
                  <a:gd name="T72" fmla="*/ 9262 w 9589"/>
                  <a:gd name="T73" fmla="*/ 548 h 551"/>
                  <a:gd name="T74" fmla="*/ 9274 w 9589"/>
                  <a:gd name="T75" fmla="*/ 535 h 551"/>
                  <a:gd name="T76" fmla="*/ 9298 w 9589"/>
                  <a:gd name="T77" fmla="*/ 526 h 551"/>
                  <a:gd name="T78" fmla="*/ 9346 w 9589"/>
                  <a:gd name="T79" fmla="*/ 523 h 551"/>
                  <a:gd name="T80" fmla="*/ 9398 w 9589"/>
                  <a:gd name="T81" fmla="*/ 506 h 551"/>
                  <a:gd name="T82" fmla="*/ 9411 w 9589"/>
                  <a:gd name="T83" fmla="*/ 496 h 551"/>
                  <a:gd name="T84" fmla="*/ 9437 w 9589"/>
                  <a:gd name="T85" fmla="*/ 489 h 551"/>
                  <a:gd name="T86" fmla="*/ 9441 w 9589"/>
                  <a:gd name="T87" fmla="*/ 472 h 551"/>
                  <a:gd name="T88" fmla="*/ 9450 w 9589"/>
                  <a:gd name="T89" fmla="*/ 464 h 551"/>
                  <a:gd name="T90" fmla="*/ 9484 w 9589"/>
                  <a:gd name="T91" fmla="*/ 450 h 551"/>
                  <a:gd name="T92" fmla="*/ 9511 w 9589"/>
                  <a:gd name="T93" fmla="*/ 442 h 551"/>
                  <a:gd name="T94" fmla="*/ 9543 w 9589"/>
                  <a:gd name="T95" fmla="*/ 426 h 551"/>
                  <a:gd name="T96" fmla="*/ 9564 w 9589"/>
                  <a:gd name="T97" fmla="*/ 393 h 551"/>
                  <a:gd name="T98" fmla="*/ 9580 w 9589"/>
                  <a:gd name="T99" fmla="*/ 366 h 551"/>
                  <a:gd name="T100" fmla="*/ 9587 w 9589"/>
                  <a:gd name="T101" fmla="*/ 245 h 551"/>
                  <a:gd name="T102" fmla="*/ 9589 w 9589"/>
                  <a:gd name="T103" fmla="*/ 200 h 551"/>
                  <a:gd name="T104" fmla="*/ 9560 w 9589"/>
                  <a:gd name="T105" fmla="*/ 74 h 551"/>
                  <a:gd name="T106" fmla="*/ 9563 w 9589"/>
                  <a:gd name="T107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589" h="551">
                    <a:moveTo>
                      <a:pt x="590" y="0"/>
                    </a:moveTo>
                    <a:lnTo>
                      <a:pt x="590" y="2"/>
                    </a:lnTo>
                    <a:lnTo>
                      <a:pt x="587" y="12"/>
                    </a:lnTo>
                    <a:lnTo>
                      <a:pt x="581" y="46"/>
                    </a:lnTo>
                    <a:lnTo>
                      <a:pt x="579" y="53"/>
                    </a:lnTo>
                    <a:lnTo>
                      <a:pt x="579" y="69"/>
                    </a:lnTo>
                    <a:lnTo>
                      <a:pt x="594" y="85"/>
                    </a:lnTo>
                    <a:lnTo>
                      <a:pt x="600" y="89"/>
                    </a:lnTo>
                    <a:lnTo>
                      <a:pt x="620" y="108"/>
                    </a:lnTo>
                    <a:lnTo>
                      <a:pt x="628" y="123"/>
                    </a:lnTo>
                    <a:lnTo>
                      <a:pt x="630" y="133"/>
                    </a:lnTo>
                    <a:lnTo>
                      <a:pt x="630" y="136"/>
                    </a:lnTo>
                    <a:lnTo>
                      <a:pt x="624" y="137"/>
                    </a:lnTo>
                    <a:lnTo>
                      <a:pt x="620" y="136"/>
                    </a:lnTo>
                    <a:lnTo>
                      <a:pt x="614" y="131"/>
                    </a:lnTo>
                    <a:lnTo>
                      <a:pt x="613" y="128"/>
                    </a:lnTo>
                    <a:lnTo>
                      <a:pt x="613" y="124"/>
                    </a:lnTo>
                    <a:lnTo>
                      <a:pt x="597" y="100"/>
                    </a:lnTo>
                    <a:lnTo>
                      <a:pt x="576" y="82"/>
                    </a:lnTo>
                    <a:lnTo>
                      <a:pt x="568" y="78"/>
                    </a:lnTo>
                    <a:lnTo>
                      <a:pt x="566" y="79"/>
                    </a:lnTo>
                    <a:lnTo>
                      <a:pt x="568" y="92"/>
                    </a:lnTo>
                    <a:lnTo>
                      <a:pt x="570" y="95"/>
                    </a:lnTo>
                    <a:lnTo>
                      <a:pt x="571" y="110"/>
                    </a:lnTo>
                    <a:lnTo>
                      <a:pt x="566" y="134"/>
                    </a:lnTo>
                    <a:lnTo>
                      <a:pt x="553" y="173"/>
                    </a:lnTo>
                    <a:lnTo>
                      <a:pt x="538" y="173"/>
                    </a:lnTo>
                    <a:lnTo>
                      <a:pt x="534" y="172"/>
                    </a:lnTo>
                    <a:lnTo>
                      <a:pt x="530" y="173"/>
                    </a:lnTo>
                    <a:lnTo>
                      <a:pt x="515" y="184"/>
                    </a:lnTo>
                    <a:lnTo>
                      <a:pt x="446" y="270"/>
                    </a:lnTo>
                    <a:lnTo>
                      <a:pt x="436" y="278"/>
                    </a:lnTo>
                    <a:lnTo>
                      <a:pt x="434" y="279"/>
                    </a:lnTo>
                    <a:lnTo>
                      <a:pt x="388" y="288"/>
                    </a:lnTo>
                    <a:lnTo>
                      <a:pt x="377" y="288"/>
                    </a:lnTo>
                    <a:lnTo>
                      <a:pt x="365" y="285"/>
                    </a:lnTo>
                    <a:lnTo>
                      <a:pt x="360" y="283"/>
                    </a:lnTo>
                    <a:lnTo>
                      <a:pt x="336" y="282"/>
                    </a:lnTo>
                    <a:lnTo>
                      <a:pt x="330" y="281"/>
                    </a:lnTo>
                    <a:lnTo>
                      <a:pt x="320" y="273"/>
                    </a:lnTo>
                    <a:lnTo>
                      <a:pt x="307" y="268"/>
                    </a:lnTo>
                    <a:lnTo>
                      <a:pt x="300" y="262"/>
                    </a:lnTo>
                    <a:lnTo>
                      <a:pt x="287" y="243"/>
                    </a:lnTo>
                    <a:lnTo>
                      <a:pt x="277" y="236"/>
                    </a:lnTo>
                    <a:lnTo>
                      <a:pt x="262" y="222"/>
                    </a:lnTo>
                    <a:lnTo>
                      <a:pt x="249" y="217"/>
                    </a:lnTo>
                    <a:lnTo>
                      <a:pt x="243" y="216"/>
                    </a:lnTo>
                    <a:lnTo>
                      <a:pt x="242" y="216"/>
                    </a:lnTo>
                    <a:lnTo>
                      <a:pt x="219" y="209"/>
                    </a:lnTo>
                    <a:lnTo>
                      <a:pt x="197" y="192"/>
                    </a:lnTo>
                    <a:lnTo>
                      <a:pt x="187" y="187"/>
                    </a:lnTo>
                    <a:lnTo>
                      <a:pt x="166" y="184"/>
                    </a:lnTo>
                    <a:lnTo>
                      <a:pt x="130" y="184"/>
                    </a:lnTo>
                    <a:lnTo>
                      <a:pt x="110" y="180"/>
                    </a:lnTo>
                    <a:lnTo>
                      <a:pt x="98" y="183"/>
                    </a:lnTo>
                    <a:lnTo>
                      <a:pt x="88" y="190"/>
                    </a:lnTo>
                    <a:lnTo>
                      <a:pt x="83" y="219"/>
                    </a:lnTo>
                    <a:lnTo>
                      <a:pt x="78" y="234"/>
                    </a:lnTo>
                    <a:lnTo>
                      <a:pt x="64" y="322"/>
                    </a:lnTo>
                    <a:lnTo>
                      <a:pt x="54" y="342"/>
                    </a:lnTo>
                    <a:lnTo>
                      <a:pt x="51" y="361"/>
                    </a:lnTo>
                    <a:lnTo>
                      <a:pt x="41" y="378"/>
                    </a:lnTo>
                    <a:lnTo>
                      <a:pt x="38" y="399"/>
                    </a:lnTo>
                    <a:lnTo>
                      <a:pt x="34" y="413"/>
                    </a:lnTo>
                    <a:lnTo>
                      <a:pt x="8" y="440"/>
                    </a:lnTo>
                    <a:lnTo>
                      <a:pt x="3" y="454"/>
                    </a:lnTo>
                    <a:lnTo>
                      <a:pt x="0" y="466"/>
                    </a:lnTo>
                    <a:lnTo>
                      <a:pt x="0" y="474"/>
                    </a:lnTo>
                    <a:lnTo>
                      <a:pt x="2" y="487"/>
                    </a:lnTo>
                    <a:lnTo>
                      <a:pt x="2" y="512"/>
                    </a:lnTo>
                    <a:lnTo>
                      <a:pt x="6" y="545"/>
                    </a:lnTo>
                    <a:lnTo>
                      <a:pt x="6" y="551"/>
                    </a:lnTo>
                    <a:lnTo>
                      <a:pt x="9261" y="551"/>
                    </a:lnTo>
                    <a:lnTo>
                      <a:pt x="9262" y="548"/>
                    </a:lnTo>
                    <a:lnTo>
                      <a:pt x="9267" y="541"/>
                    </a:lnTo>
                    <a:lnTo>
                      <a:pt x="9274" y="535"/>
                    </a:lnTo>
                    <a:lnTo>
                      <a:pt x="9288" y="529"/>
                    </a:lnTo>
                    <a:lnTo>
                      <a:pt x="9298" y="526"/>
                    </a:lnTo>
                    <a:lnTo>
                      <a:pt x="9314" y="523"/>
                    </a:lnTo>
                    <a:lnTo>
                      <a:pt x="9346" y="523"/>
                    </a:lnTo>
                    <a:lnTo>
                      <a:pt x="9363" y="521"/>
                    </a:lnTo>
                    <a:lnTo>
                      <a:pt x="9398" y="506"/>
                    </a:lnTo>
                    <a:lnTo>
                      <a:pt x="9409" y="496"/>
                    </a:lnTo>
                    <a:lnTo>
                      <a:pt x="9411" y="496"/>
                    </a:lnTo>
                    <a:lnTo>
                      <a:pt x="9435" y="490"/>
                    </a:lnTo>
                    <a:lnTo>
                      <a:pt x="9437" y="489"/>
                    </a:lnTo>
                    <a:lnTo>
                      <a:pt x="9437" y="479"/>
                    </a:lnTo>
                    <a:lnTo>
                      <a:pt x="9441" y="472"/>
                    </a:lnTo>
                    <a:lnTo>
                      <a:pt x="9442" y="469"/>
                    </a:lnTo>
                    <a:lnTo>
                      <a:pt x="9450" y="464"/>
                    </a:lnTo>
                    <a:lnTo>
                      <a:pt x="9458" y="462"/>
                    </a:lnTo>
                    <a:lnTo>
                      <a:pt x="9484" y="450"/>
                    </a:lnTo>
                    <a:lnTo>
                      <a:pt x="9505" y="443"/>
                    </a:lnTo>
                    <a:lnTo>
                      <a:pt x="9511" y="442"/>
                    </a:lnTo>
                    <a:lnTo>
                      <a:pt x="9523" y="438"/>
                    </a:lnTo>
                    <a:lnTo>
                      <a:pt x="9543" y="426"/>
                    </a:lnTo>
                    <a:lnTo>
                      <a:pt x="9553" y="413"/>
                    </a:lnTo>
                    <a:lnTo>
                      <a:pt x="9564" y="393"/>
                    </a:lnTo>
                    <a:lnTo>
                      <a:pt x="9573" y="381"/>
                    </a:lnTo>
                    <a:lnTo>
                      <a:pt x="9580" y="366"/>
                    </a:lnTo>
                    <a:lnTo>
                      <a:pt x="9587" y="345"/>
                    </a:lnTo>
                    <a:lnTo>
                      <a:pt x="9587" y="245"/>
                    </a:lnTo>
                    <a:lnTo>
                      <a:pt x="9589" y="229"/>
                    </a:lnTo>
                    <a:lnTo>
                      <a:pt x="9589" y="200"/>
                    </a:lnTo>
                    <a:lnTo>
                      <a:pt x="9586" y="176"/>
                    </a:lnTo>
                    <a:lnTo>
                      <a:pt x="9560" y="74"/>
                    </a:lnTo>
                    <a:lnTo>
                      <a:pt x="9559" y="9"/>
                    </a:lnTo>
                    <a:lnTo>
                      <a:pt x="9563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5" name="Freeform 229">
                <a:extLst>
                  <a:ext uri="{FF2B5EF4-FFF2-40B4-BE49-F238E27FC236}">
                    <a16:creationId xmlns:a16="http://schemas.microsoft.com/office/drawing/2014/main" id="{9E9B269C-6036-44FB-BB68-87C47BF7E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5" y="474"/>
                <a:ext cx="1377" cy="79"/>
              </a:xfrm>
              <a:custGeom>
                <a:avLst/>
                <a:gdLst>
                  <a:gd name="T0" fmla="*/ 387 w 9642"/>
                  <a:gd name="T1" fmla="*/ 19 h 551"/>
                  <a:gd name="T2" fmla="*/ 384 w 9642"/>
                  <a:gd name="T3" fmla="*/ 32 h 551"/>
                  <a:gd name="T4" fmla="*/ 376 w 9642"/>
                  <a:gd name="T5" fmla="*/ 124 h 551"/>
                  <a:gd name="T6" fmla="*/ 363 w 9642"/>
                  <a:gd name="T7" fmla="*/ 211 h 551"/>
                  <a:gd name="T8" fmla="*/ 350 w 9642"/>
                  <a:gd name="T9" fmla="*/ 236 h 551"/>
                  <a:gd name="T10" fmla="*/ 301 w 9642"/>
                  <a:gd name="T11" fmla="*/ 264 h 551"/>
                  <a:gd name="T12" fmla="*/ 276 w 9642"/>
                  <a:gd name="T13" fmla="*/ 269 h 551"/>
                  <a:gd name="T14" fmla="*/ 272 w 9642"/>
                  <a:gd name="T15" fmla="*/ 274 h 551"/>
                  <a:gd name="T16" fmla="*/ 247 w 9642"/>
                  <a:gd name="T17" fmla="*/ 297 h 551"/>
                  <a:gd name="T18" fmla="*/ 211 w 9642"/>
                  <a:gd name="T19" fmla="*/ 333 h 551"/>
                  <a:gd name="T20" fmla="*/ 195 w 9642"/>
                  <a:gd name="T21" fmla="*/ 372 h 551"/>
                  <a:gd name="T22" fmla="*/ 162 w 9642"/>
                  <a:gd name="T23" fmla="*/ 399 h 551"/>
                  <a:gd name="T24" fmla="*/ 146 w 9642"/>
                  <a:gd name="T25" fmla="*/ 415 h 551"/>
                  <a:gd name="T26" fmla="*/ 113 w 9642"/>
                  <a:gd name="T27" fmla="*/ 444 h 551"/>
                  <a:gd name="T28" fmla="*/ 92 w 9642"/>
                  <a:gd name="T29" fmla="*/ 453 h 551"/>
                  <a:gd name="T30" fmla="*/ 77 w 9642"/>
                  <a:gd name="T31" fmla="*/ 458 h 551"/>
                  <a:gd name="T32" fmla="*/ 59 w 9642"/>
                  <a:gd name="T33" fmla="*/ 471 h 551"/>
                  <a:gd name="T34" fmla="*/ 9 w 9642"/>
                  <a:gd name="T35" fmla="*/ 487 h 551"/>
                  <a:gd name="T36" fmla="*/ 7 w 9642"/>
                  <a:gd name="T37" fmla="*/ 520 h 551"/>
                  <a:gd name="T38" fmla="*/ 12 w 9642"/>
                  <a:gd name="T39" fmla="*/ 526 h 551"/>
                  <a:gd name="T40" fmla="*/ 1 w 9642"/>
                  <a:gd name="T41" fmla="*/ 548 h 551"/>
                  <a:gd name="T42" fmla="*/ 5593 w 9642"/>
                  <a:gd name="T43" fmla="*/ 551 h 551"/>
                  <a:gd name="T44" fmla="*/ 5599 w 9642"/>
                  <a:gd name="T45" fmla="*/ 540 h 551"/>
                  <a:gd name="T46" fmla="*/ 5588 w 9642"/>
                  <a:gd name="T47" fmla="*/ 525 h 551"/>
                  <a:gd name="T48" fmla="*/ 5570 w 9642"/>
                  <a:gd name="T49" fmla="*/ 507 h 551"/>
                  <a:gd name="T50" fmla="*/ 5553 w 9642"/>
                  <a:gd name="T51" fmla="*/ 453 h 551"/>
                  <a:gd name="T52" fmla="*/ 5576 w 9642"/>
                  <a:gd name="T53" fmla="*/ 454 h 551"/>
                  <a:gd name="T54" fmla="*/ 5582 w 9642"/>
                  <a:gd name="T55" fmla="*/ 463 h 551"/>
                  <a:gd name="T56" fmla="*/ 5593 w 9642"/>
                  <a:gd name="T57" fmla="*/ 483 h 551"/>
                  <a:gd name="T58" fmla="*/ 5616 w 9642"/>
                  <a:gd name="T59" fmla="*/ 500 h 551"/>
                  <a:gd name="T60" fmla="*/ 5655 w 9642"/>
                  <a:gd name="T61" fmla="*/ 516 h 551"/>
                  <a:gd name="T62" fmla="*/ 5679 w 9642"/>
                  <a:gd name="T63" fmla="*/ 536 h 551"/>
                  <a:gd name="T64" fmla="*/ 5702 w 9642"/>
                  <a:gd name="T65" fmla="*/ 546 h 551"/>
                  <a:gd name="T66" fmla="*/ 5719 w 9642"/>
                  <a:gd name="T67" fmla="*/ 551 h 551"/>
                  <a:gd name="T68" fmla="*/ 8711 w 9642"/>
                  <a:gd name="T69" fmla="*/ 545 h 551"/>
                  <a:gd name="T70" fmla="*/ 8731 w 9642"/>
                  <a:gd name="T71" fmla="*/ 539 h 551"/>
                  <a:gd name="T72" fmla="*/ 8771 w 9642"/>
                  <a:gd name="T73" fmla="*/ 526 h 551"/>
                  <a:gd name="T74" fmla="*/ 8839 w 9642"/>
                  <a:gd name="T75" fmla="*/ 457 h 551"/>
                  <a:gd name="T76" fmla="*/ 8860 w 9642"/>
                  <a:gd name="T77" fmla="*/ 441 h 551"/>
                  <a:gd name="T78" fmla="*/ 8945 w 9642"/>
                  <a:gd name="T79" fmla="*/ 396 h 551"/>
                  <a:gd name="T80" fmla="*/ 8974 w 9642"/>
                  <a:gd name="T81" fmla="*/ 392 h 551"/>
                  <a:gd name="T82" fmla="*/ 9067 w 9642"/>
                  <a:gd name="T83" fmla="*/ 409 h 551"/>
                  <a:gd name="T84" fmla="*/ 9189 w 9642"/>
                  <a:gd name="T85" fmla="*/ 437 h 551"/>
                  <a:gd name="T86" fmla="*/ 9266 w 9642"/>
                  <a:gd name="T87" fmla="*/ 441 h 551"/>
                  <a:gd name="T88" fmla="*/ 9274 w 9642"/>
                  <a:gd name="T89" fmla="*/ 431 h 551"/>
                  <a:gd name="T90" fmla="*/ 9280 w 9642"/>
                  <a:gd name="T91" fmla="*/ 381 h 551"/>
                  <a:gd name="T92" fmla="*/ 9273 w 9642"/>
                  <a:gd name="T93" fmla="*/ 348 h 551"/>
                  <a:gd name="T94" fmla="*/ 9266 w 9642"/>
                  <a:gd name="T95" fmla="*/ 251 h 551"/>
                  <a:gd name="T96" fmla="*/ 9278 w 9642"/>
                  <a:gd name="T97" fmla="*/ 211 h 551"/>
                  <a:gd name="T98" fmla="*/ 9316 w 9642"/>
                  <a:gd name="T99" fmla="*/ 152 h 551"/>
                  <a:gd name="T100" fmla="*/ 9395 w 9642"/>
                  <a:gd name="T101" fmla="*/ 79 h 551"/>
                  <a:gd name="T102" fmla="*/ 9412 w 9642"/>
                  <a:gd name="T103" fmla="*/ 69 h 551"/>
                  <a:gd name="T104" fmla="*/ 9566 w 9642"/>
                  <a:gd name="T105" fmla="*/ 39 h 551"/>
                  <a:gd name="T106" fmla="*/ 9626 w 9642"/>
                  <a:gd name="T107" fmla="*/ 21 h 551"/>
                  <a:gd name="T108" fmla="*/ 9636 w 9642"/>
                  <a:gd name="T109" fmla="*/ 10 h 551"/>
                  <a:gd name="T110" fmla="*/ 387 w 9642"/>
                  <a:gd name="T111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642" h="551">
                    <a:moveTo>
                      <a:pt x="387" y="0"/>
                    </a:moveTo>
                    <a:lnTo>
                      <a:pt x="387" y="19"/>
                    </a:lnTo>
                    <a:lnTo>
                      <a:pt x="386" y="30"/>
                    </a:lnTo>
                    <a:lnTo>
                      <a:pt x="384" y="32"/>
                    </a:lnTo>
                    <a:lnTo>
                      <a:pt x="380" y="99"/>
                    </a:lnTo>
                    <a:lnTo>
                      <a:pt x="376" y="124"/>
                    </a:lnTo>
                    <a:lnTo>
                      <a:pt x="376" y="143"/>
                    </a:lnTo>
                    <a:lnTo>
                      <a:pt x="363" y="211"/>
                    </a:lnTo>
                    <a:lnTo>
                      <a:pt x="358" y="226"/>
                    </a:lnTo>
                    <a:lnTo>
                      <a:pt x="350" y="236"/>
                    </a:lnTo>
                    <a:lnTo>
                      <a:pt x="307" y="263"/>
                    </a:lnTo>
                    <a:lnTo>
                      <a:pt x="301" y="264"/>
                    </a:lnTo>
                    <a:lnTo>
                      <a:pt x="292" y="264"/>
                    </a:lnTo>
                    <a:lnTo>
                      <a:pt x="276" y="269"/>
                    </a:lnTo>
                    <a:lnTo>
                      <a:pt x="273" y="272"/>
                    </a:lnTo>
                    <a:lnTo>
                      <a:pt x="272" y="274"/>
                    </a:lnTo>
                    <a:lnTo>
                      <a:pt x="267" y="280"/>
                    </a:lnTo>
                    <a:lnTo>
                      <a:pt x="247" y="297"/>
                    </a:lnTo>
                    <a:lnTo>
                      <a:pt x="229" y="309"/>
                    </a:lnTo>
                    <a:lnTo>
                      <a:pt x="211" y="333"/>
                    </a:lnTo>
                    <a:lnTo>
                      <a:pt x="199" y="358"/>
                    </a:lnTo>
                    <a:lnTo>
                      <a:pt x="195" y="372"/>
                    </a:lnTo>
                    <a:lnTo>
                      <a:pt x="183" y="389"/>
                    </a:lnTo>
                    <a:lnTo>
                      <a:pt x="162" y="399"/>
                    </a:lnTo>
                    <a:lnTo>
                      <a:pt x="153" y="405"/>
                    </a:lnTo>
                    <a:lnTo>
                      <a:pt x="146" y="415"/>
                    </a:lnTo>
                    <a:lnTo>
                      <a:pt x="126" y="430"/>
                    </a:lnTo>
                    <a:lnTo>
                      <a:pt x="113" y="444"/>
                    </a:lnTo>
                    <a:lnTo>
                      <a:pt x="104" y="450"/>
                    </a:lnTo>
                    <a:lnTo>
                      <a:pt x="92" y="453"/>
                    </a:lnTo>
                    <a:lnTo>
                      <a:pt x="85" y="451"/>
                    </a:lnTo>
                    <a:lnTo>
                      <a:pt x="77" y="458"/>
                    </a:lnTo>
                    <a:lnTo>
                      <a:pt x="69" y="467"/>
                    </a:lnTo>
                    <a:lnTo>
                      <a:pt x="59" y="471"/>
                    </a:lnTo>
                    <a:lnTo>
                      <a:pt x="31" y="476"/>
                    </a:lnTo>
                    <a:lnTo>
                      <a:pt x="9" y="487"/>
                    </a:lnTo>
                    <a:lnTo>
                      <a:pt x="7" y="503"/>
                    </a:lnTo>
                    <a:lnTo>
                      <a:pt x="7" y="520"/>
                    </a:lnTo>
                    <a:lnTo>
                      <a:pt x="11" y="523"/>
                    </a:lnTo>
                    <a:lnTo>
                      <a:pt x="12" y="526"/>
                    </a:lnTo>
                    <a:lnTo>
                      <a:pt x="5" y="542"/>
                    </a:lnTo>
                    <a:lnTo>
                      <a:pt x="1" y="548"/>
                    </a:lnTo>
                    <a:lnTo>
                      <a:pt x="0" y="551"/>
                    </a:lnTo>
                    <a:lnTo>
                      <a:pt x="5593" y="551"/>
                    </a:lnTo>
                    <a:lnTo>
                      <a:pt x="5596" y="548"/>
                    </a:lnTo>
                    <a:lnTo>
                      <a:pt x="5599" y="540"/>
                    </a:lnTo>
                    <a:lnTo>
                      <a:pt x="5593" y="533"/>
                    </a:lnTo>
                    <a:lnTo>
                      <a:pt x="5588" y="525"/>
                    </a:lnTo>
                    <a:lnTo>
                      <a:pt x="5577" y="517"/>
                    </a:lnTo>
                    <a:lnTo>
                      <a:pt x="5570" y="507"/>
                    </a:lnTo>
                    <a:lnTo>
                      <a:pt x="5543" y="461"/>
                    </a:lnTo>
                    <a:lnTo>
                      <a:pt x="5553" y="453"/>
                    </a:lnTo>
                    <a:lnTo>
                      <a:pt x="5565" y="441"/>
                    </a:lnTo>
                    <a:lnTo>
                      <a:pt x="5576" y="454"/>
                    </a:lnTo>
                    <a:lnTo>
                      <a:pt x="5582" y="458"/>
                    </a:lnTo>
                    <a:lnTo>
                      <a:pt x="5582" y="463"/>
                    </a:lnTo>
                    <a:lnTo>
                      <a:pt x="5583" y="470"/>
                    </a:lnTo>
                    <a:lnTo>
                      <a:pt x="5593" y="483"/>
                    </a:lnTo>
                    <a:lnTo>
                      <a:pt x="5605" y="493"/>
                    </a:lnTo>
                    <a:lnTo>
                      <a:pt x="5616" y="500"/>
                    </a:lnTo>
                    <a:lnTo>
                      <a:pt x="5625" y="503"/>
                    </a:lnTo>
                    <a:lnTo>
                      <a:pt x="5655" y="516"/>
                    </a:lnTo>
                    <a:lnTo>
                      <a:pt x="5669" y="526"/>
                    </a:lnTo>
                    <a:lnTo>
                      <a:pt x="5679" y="536"/>
                    </a:lnTo>
                    <a:lnTo>
                      <a:pt x="5698" y="546"/>
                    </a:lnTo>
                    <a:lnTo>
                      <a:pt x="5702" y="546"/>
                    </a:lnTo>
                    <a:lnTo>
                      <a:pt x="5717" y="550"/>
                    </a:lnTo>
                    <a:lnTo>
                      <a:pt x="5719" y="551"/>
                    </a:lnTo>
                    <a:lnTo>
                      <a:pt x="8704" y="551"/>
                    </a:lnTo>
                    <a:lnTo>
                      <a:pt x="8711" y="545"/>
                    </a:lnTo>
                    <a:lnTo>
                      <a:pt x="8725" y="540"/>
                    </a:lnTo>
                    <a:lnTo>
                      <a:pt x="8731" y="539"/>
                    </a:lnTo>
                    <a:lnTo>
                      <a:pt x="8770" y="527"/>
                    </a:lnTo>
                    <a:lnTo>
                      <a:pt x="8771" y="526"/>
                    </a:lnTo>
                    <a:lnTo>
                      <a:pt x="8806" y="486"/>
                    </a:lnTo>
                    <a:lnTo>
                      <a:pt x="8839" y="457"/>
                    </a:lnTo>
                    <a:lnTo>
                      <a:pt x="8852" y="448"/>
                    </a:lnTo>
                    <a:lnTo>
                      <a:pt x="8860" y="441"/>
                    </a:lnTo>
                    <a:lnTo>
                      <a:pt x="8921" y="405"/>
                    </a:lnTo>
                    <a:lnTo>
                      <a:pt x="8945" y="396"/>
                    </a:lnTo>
                    <a:lnTo>
                      <a:pt x="8968" y="394"/>
                    </a:lnTo>
                    <a:lnTo>
                      <a:pt x="8974" y="392"/>
                    </a:lnTo>
                    <a:lnTo>
                      <a:pt x="8985" y="392"/>
                    </a:lnTo>
                    <a:lnTo>
                      <a:pt x="9067" y="409"/>
                    </a:lnTo>
                    <a:lnTo>
                      <a:pt x="9082" y="414"/>
                    </a:lnTo>
                    <a:lnTo>
                      <a:pt x="9189" y="437"/>
                    </a:lnTo>
                    <a:lnTo>
                      <a:pt x="9258" y="444"/>
                    </a:lnTo>
                    <a:lnTo>
                      <a:pt x="9266" y="441"/>
                    </a:lnTo>
                    <a:lnTo>
                      <a:pt x="9271" y="437"/>
                    </a:lnTo>
                    <a:lnTo>
                      <a:pt x="9274" y="431"/>
                    </a:lnTo>
                    <a:lnTo>
                      <a:pt x="9274" y="422"/>
                    </a:lnTo>
                    <a:lnTo>
                      <a:pt x="9280" y="381"/>
                    </a:lnTo>
                    <a:lnTo>
                      <a:pt x="9277" y="358"/>
                    </a:lnTo>
                    <a:lnTo>
                      <a:pt x="9273" y="348"/>
                    </a:lnTo>
                    <a:lnTo>
                      <a:pt x="9271" y="338"/>
                    </a:lnTo>
                    <a:lnTo>
                      <a:pt x="9266" y="251"/>
                    </a:lnTo>
                    <a:lnTo>
                      <a:pt x="9273" y="224"/>
                    </a:lnTo>
                    <a:lnTo>
                      <a:pt x="9278" y="211"/>
                    </a:lnTo>
                    <a:lnTo>
                      <a:pt x="9291" y="187"/>
                    </a:lnTo>
                    <a:lnTo>
                      <a:pt x="9316" y="152"/>
                    </a:lnTo>
                    <a:lnTo>
                      <a:pt x="9381" y="88"/>
                    </a:lnTo>
                    <a:lnTo>
                      <a:pt x="9395" y="79"/>
                    </a:lnTo>
                    <a:lnTo>
                      <a:pt x="9403" y="75"/>
                    </a:lnTo>
                    <a:lnTo>
                      <a:pt x="9412" y="69"/>
                    </a:lnTo>
                    <a:lnTo>
                      <a:pt x="9480" y="47"/>
                    </a:lnTo>
                    <a:lnTo>
                      <a:pt x="9566" y="39"/>
                    </a:lnTo>
                    <a:lnTo>
                      <a:pt x="9616" y="29"/>
                    </a:lnTo>
                    <a:lnTo>
                      <a:pt x="9626" y="21"/>
                    </a:lnTo>
                    <a:lnTo>
                      <a:pt x="9630" y="16"/>
                    </a:lnTo>
                    <a:lnTo>
                      <a:pt x="9636" y="10"/>
                    </a:lnTo>
                    <a:lnTo>
                      <a:pt x="9642" y="0"/>
                    </a:lnTo>
                    <a:lnTo>
                      <a:pt x="387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6" name="Freeform 230">
                <a:extLst>
                  <a:ext uri="{FF2B5EF4-FFF2-40B4-BE49-F238E27FC236}">
                    <a16:creationId xmlns:a16="http://schemas.microsoft.com/office/drawing/2014/main" id="{BB4F37EF-4000-42D4-8E97-4A619DFE3F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632"/>
                <a:ext cx="504" cy="79"/>
              </a:xfrm>
              <a:custGeom>
                <a:avLst/>
                <a:gdLst>
                  <a:gd name="T0" fmla="*/ 2323 w 3528"/>
                  <a:gd name="T1" fmla="*/ 139 h 551"/>
                  <a:gd name="T2" fmla="*/ 2335 w 3528"/>
                  <a:gd name="T3" fmla="*/ 165 h 551"/>
                  <a:gd name="T4" fmla="*/ 2379 w 3528"/>
                  <a:gd name="T5" fmla="*/ 245 h 551"/>
                  <a:gd name="T6" fmla="*/ 2428 w 3528"/>
                  <a:gd name="T7" fmla="*/ 255 h 551"/>
                  <a:gd name="T8" fmla="*/ 2433 w 3528"/>
                  <a:gd name="T9" fmla="*/ 296 h 551"/>
                  <a:gd name="T10" fmla="*/ 2440 w 3528"/>
                  <a:gd name="T11" fmla="*/ 332 h 551"/>
                  <a:gd name="T12" fmla="*/ 2481 w 3528"/>
                  <a:gd name="T13" fmla="*/ 372 h 551"/>
                  <a:gd name="T14" fmla="*/ 2540 w 3528"/>
                  <a:gd name="T15" fmla="*/ 395 h 551"/>
                  <a:gd name="T16" fmla="*/ 2562 w 3528"/>
                  <a:gd name="T17" fmla="*/ 438 h 551"/>
                  <a:gd name="T18" fmla="*/ 2649 w 3528"/>
                  <a:gd name="T19" fmla="*/ 411 h 551"/>
                  <a:gd name="T20" fmla="*/ 2740 w 3528"/>
                  <a:gd name="T21" fmla="*/ 447 h 551"/>
                  <a:gd name="T22" fmla="*/ 2816 w 3528"/>
                  <a:gd name="T23" fmla="*/ 516 h 551"/>
                  <a:gd name="T24" fmla="*/ 2846 w 3528"/>
                  <a:gd name="T25" fmla="*/ 551 h 551"/>
                  <a:gd name="T26" fmla="*/ 3254 w 3528"/>
                  <a:gd name="T27" fmla="*/ 443 h 551"/>
                  <a:gd name="T28" fmla="*/ 3337 w 3528"/>
                  <a:gd name="T29" fmla="*/ 401 h 551"/>
                  <a:gd name="T30" fmla="*/ 3324 w 3528"/>
                  <a:gd name="T31" fmla="*/ 352 h 551"/>
                  <a:gd name="T32" fmla="*/ 3300 w 3528"/>
                  <a:gd name="T33" fmla="*/ 276 h 551"/>
                  <a:gd name="T34" fmla="*/ 3332 w 3528"/>
                  <a:gd name="T35" fmla="*/ 361 h 551"/>
                  <a:gd name="T36" fmla="*/ 3422 w 3528"/>
                  <a:gd name="T37" fmla="*/ 365 h 551"/>
                  <a:gd name="T38" fmla="*/ 3445 w 3528"/>
                  <a:gd name="T39" fmla="*/ 294 h 551"/>
                  <a:gd name="T40" fmla="*/ 787 w 3528"/>
                  <a:gd name="T41" fmla="*/ 20 h 551"/>
                  <a:gd name="T42" fmla="*/ 758 w 3528"/>
                  <a:gd name="T43" fmla="*/ 132 h 551"/>
                  <a:gd name="T44" fmla="*/ 692 w 3528"/>
                  <a:gd name="T45" fmla="*/ 184 h 551"/>
                  <a:gd name="T46" fmla="*/ 621 w 3528"/>
                  <a:gd name="T47" fmla="*/ 242 h 551"/>
                  <a:gd name="T48" fmla="*/ 516 w 3528"/>
                  <a:gd name="T49" fmla="*/ 317 h 551"/>
                  <a:gd name="T50" fmla="*/ 388 w 3528"/>
                  <a:gd name="T51" fmla="*/ 361 h 551"/>
                  <a:gd name="T52" fmla="*/ 307 w 3528"/>
                  <a:gd name="T53" fmla="*/ 437 h 551"/>
                  <a:gd name="T54" fmla="*/ 219 w 3528"/>
                  <a:gd name="T55" fmla="*/ 422 h 551"/>
                  <a:gd name="T56" fmla="*/ 112 w 3528"/>
                  <a:gd name="T57" fmla="*/ 395 h 551"/>
                  <a:gd name="T58" fmla="*/ 0 w 3528"/>
                  <a:gd name="T59" fmla="*/ 551 h 551"/>
                  <a:gd name="T60" fmla="*/ 933 w 3528"/>
                  <a:gd name="T61" fmla="*/ 495 h 551"/>
                  <a:gd name="T62" fmla="*/ 969 w 3528"/>
                  <a:gd name="T63" fmla="*/ 448 h 551"/>
                  <a:gd name="T64" fmla="*/ 937 w 3528"/>
                  <a:gd name="T65" fmla="*/ 551 h 551"/>
                  <a:gd name="T66" fmla="*/ 1108 w 3528"/>
                  <a:gd name="T67" fmla="*/ 533 h 551"/>
                  <a:gd name="T68" fmla="*/ 1144 w 3528"/>
                  <a:gd name="T69" fmla="*/ 519 h 551"/>
                  <a:gd name="T70" fmla="*/ 1284 w 3528"/>
                  <a:gd name="T71" fmla="*/ 477 h 551"/>
                  <a:gd name="T72" fmla="*/ 1344 w 3528"/>
                  <a:gd name="T73" fmla="*/ 447 h 551"/>
                  <a:gd name="T74" fmla="*/ 1374 w 3528"/>
                  <a:gd name="T75" fmla="*/ 425 h 551"/>
                  <a:gd name="T76" fmla="*/ 1356 w 3528"/>
                  <a:gd name="T77" fmla="*/ 363 h 551"/>
                  <a:gd name="T78" fmla="*/ 1396 w 3528"/>
                  <a:gd name="T79" fmla="*/ 286 h 551"/>
                  <a:gd name="T80" fmla="*/ 1439 w 3528"/>
                  <a:gd name="T81" fmla="*/ 228 h 551"/>
                  <a:gd name="T82" fmla="*/ 1531 w 3528"/>
                  <a:gd name="T83" fmla="*/ 227 h 551"/>
                  <a:gd name="T84" fmla="*/ 1545 w 3528"/>
                  <a:gd name="T85" fmla="*/ 290 h 551"/>
                  <a:gd name="T86" fmla="*/ 1568 w 3528"/>
                  <a:gd name="T87" fmla="*/ 271 h 551"/>
                  <a:gd name="T88" fmla="*/ 1625 w 3528"/>
                  <a:gd name="T89" fmla="*/ 245 h 551"/>
                  <a:gd name="T90" fmla="*/ 1600 w 3528"/>
                  <a:gd name="T91" fmla="*/ 264 h 551"/>
                  <a:gd name="T92" fmla="*/ 1673 w 3528"/>
                  <a:gd name="T93" fmla="*/ 268 h 551"/>
                  <a:gd name="T94" fmla="*/ 1762 w 3528"/>
                  <a:gd name="T95" fmla="*/ 286 h 551"/>
                  <a:gd name="T96" fmla="*/ 1880 w 3528"/>
                  <a:gd name="T97" fmla="*/ 257 h 551"/>
                  <a:gd name="T98" fmla="*/ 1929 w 3528"/>
                  <a:gd name="T99" fmla="*/ 214 h 551"/>
                  <a:gd name="T100" fmla="*/ 2116 w 3528"/>
                  <a:gd name="T101" fmla="*/ 225 h 551"/>
                  <a:gd name="T102" fmla="*/ 2276 w 3528"/>
                  <a:gd name="T103" fmla="*/ 333 h 551"/>
                  <a:gd name="T104" fmla="*/ 2273 w 3528"/>
                  <a:gd name="T105" fmla="*/ 365 h 551"/>
                  <a:gd name="T106" fmla="*/ 2313 w 3528"/>
                  <a:gd name="T107" fmla="*/ 352 h 551"/>
                  <a:gd name="T108" fmla="*/ 2314 w 3528"/>
                  <a:gd name="T109" fmla="*/ 329 h 551"/>
                  <a:gd name="T110" fmla="*/ 2362 w 3528"/>
                  <a:gd name="T111" fmla="*/ 293 h 551"/>
                  <a:gd name="T112" fmla="*/ 2356 w 3528"/>
                  <a:gd name="T113" fmla="*/ 253 h 551"/>
                  <a:gd name="T114" fmla="*/ 2323 w 3528"/>
                  <a:gd name="T115" fmla="*/ 227 h 551"/>
                  <a:gd name="T116" fmla="*/ 2330 w 3528"/>
                  <a:gd name="T117" fmla="*/ 194 h 551"/>
                  <a:gd name="T118" fmla="*/ 2290 w 3528"/>
                  <a:gd name="T119" fmla="*/ 162 h 551"/>
                  <a:gd name="T120" fmla="*/ 2278 w 3528"/>
                  <a:gd name="T121" fmla="*/ 155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528" h="551">
                    <a:moveTo>
                      <a:pt x="2324" y="121"/>
                    </a:moveTo>
                    <a:lnTo>
                      <a:pt x="2326" y="122"/>
                    </a:lnTo>
                    <a:lnTo>
                      <a:pt x="2326" y="125"/>
                    </a:lnTo>
                    <a:lnTo>
                      <a:pt x="2324" y="132"/>
                    </a:lnTo>
                    <a:lnTo>
                      <a:pt x="2324" y="133"/>
                    </a:lnTo>
                    <a:lnTo>
                      <a:pt x="2323" y="135"/>
                    </a:lnTo>
                    <a:lnTo>
                      <a:pt x="2323" y="139"/>
                    </a:lnTo>
                    <a:lnTo>
                      <a:pt x="2319" y="144"/>
                    </a:lnTo>
                    <a:lnTo>
                      <a:pt x="2320" y="145"/>
                    </a:lnTo>
                    <a:lnTo>
                      <a:pt x="2320" y="146"/>
                    </a:lnTo>
                    <a:lnTo>
                      <a:pt x="2323" y="149"/>
                    </a:lnTo>
                    <a:lnTo>
                      <a:pt x="2324" y="152"/>
                    </a:lnTo>
                    <a:lnTo>
                      <a:pt x="2330" y="161"/>
                    </a:lnTo>
                    <a:lnTo>
                      <a:pt x="2335" y="165"/>
                    </a:lnTo>
                    <a:lnTo>
                      <a:pt x="2340" y="175"/>
                    </a:lnTo>
                    <a:lnTo>
                      <a:pt x="2345" y="194"/>
                    </a:lnTo>
                    <a:lnTo>
                      <a:pt x="2346" y="213"/>
                    </a:lnTo>
                    <a:lnTo>
                      <a:pt x="2343" y="227"/>
                    </a:lnTo>
                    <a:lnTo>
                      <a:pt x="2343" y="231"/>
                    </a:lnTo>
                    <a:lnTo>
                      <a:pt x="2352" y="237"/>
                    </a:lnTo>
                    <a:lnTo>
                      <a:pt x="2379" y="245"/>
                    </a:lnTo>
                    <a:lnTo>
                      <a:pt x="2388" y="250"/>
                    </a:lnTo>
                    <a:lnTo>
                      <a:pt x="2394" y="247"/>
                    </a:lnTo>
                    <a:lnTo>
                      <a:pt x="2421" y="247"/>
                    </a:lnTo>
                    <a:lnTo>
                      <a:pt x="2424" y="248"/>
                    </a:lnTo>
                    <a:lnTo>
                      <a:pt x="2425" y="248"/>
                    </a:lnTo>
                    <a:lnTo>
                      <a:pt x="2427" y="251"/>
                    </a:lnTo>
                    <a:lnTo>
                      <a:pt x="2428" y="255"/>
                    </a:lnTo>
                    <a:lnTo>
                      <a:pt x="2428" y="257"/>
                    </a:lnTo>
                    <a:lnTo>
                      <a:pt x="2430" y="258"/>
                    </a:lnTo>
                    <a:lnTo>
                      <a:pt x="2433" y="268"/>
                    </a:lnTo>
                    <a:lnTo>
                      <a:pt x="2441" y="283"/>
                    </a:lnTo>
                    <a:lnTo>
                      <a:pt x="2438" y="291"/>
                    </a:lnTo>
                    <a:lnTo>
                      <a:pt x="2434" y="296"/>
                    </a:lnTo>
                    <a:lnTo>
                      <a:pt x="2433" y="296"/>
                    </a:lnTo>
                    <a:lnTo>
                      <a:pt x="2430" y="299"/>
                    </a:lnTo>
                    <a:lnTo>
                      <a:pt x="2428" y="304"/>
                    </a:lnTo>
                    <a:lnTo>
                      <a:pt x="2427" y="313"/>
                    </a:lnTo>
                    <a:lnTo>
                      <a:pt x="2431" y="319"/>
                    </a:lnTo>
                    <a:lnTo>
                      <a:pt x="2437" y="322"/>
                    </a:lnTo>
                    <a:lnTo>
                      <a:pt x="2438" y="327"/>
                    </a:lnTo>
                    <a:lnTo>
                      <a:pt x="2440" y="332"/>
                    </a:lnTo>
                    <a:lnTo>
                      <a:pt x="2440" y="336"/>
                    </a:lnTo>
                    <a:lnTo>
                      <a:pt x="2434" y="345"/>
                    </a:lnTo>
                    <a:lnTo>
                      <a:pt x="2435" y="353"/>
                    </a:lnTo>
                    <a:lnTo>
                      <a:pt x="2449" y="368"/>
                    </a:lnTo>
                    <a:lnTo>
                      <a:pt x="2458" y="374"/>
                    </a:lnTo>
                    <a:lnTo>
                      <a:pt x="2465" y="375"/>
                    </a:lnTo>
                    <a:lnTo>
                      <a:pt x="2481" y="372"/>
                    </a:lnTo>
                    <a:lnTo>
                      <a:pt x="2513" y="379"/>
                    </a:lnTo>
                    <a:lnTo>
                      <a:pt x="2531" y="385"/>
                    </a:lnTo>
                    <a:lnTo>
                      <a:pt x="2533" y="385"/>
                    </a:lnTo>
                    <a:lnTo>
                      <a:pt x="2541" y="391"/>
                    </a:lnTo>
                    <a:lnTo>
                      <a:pt x="2544" y="394"/>
                    </a:lnTo>
                    <a:lnTo>
                      <a:pt x="2543" y="394"/>
                    </a:lnTo>
                    <a:lnTo>
                      <a:pt x="2540" y="395"/>
                    </a:lnTo>
                    <a:lnTo>
                      <a:pt x="2537" y="394"/>
                    </a:lnTo>
                    <a:lnTo>
                      <a:pt x="2524" y="392"/>
                    </a:lnTo>
                    <a:lnTo>
                      <a:pt x="2511" y="392"/>
                    </a:lnTo>
                    <a:lnTo>
                      <a:pt x="2505" y="407"/>
                    </a:lnTo>
                    <a:lnTo>
                      <a:pt x="2510" y="408"/>
                    </a:lnTo>
                    <a:lnTo>
                      <a:pt x="2553" y="437"/>
                    </a:lnTo>
                    <a:lnTo>
                      <a:pt x="2562" y="438"/>
                    </a:lnTo>
                    <a:lnTo>
                      <a:pt x="2567" y="440"/>
                    </a:lnTo>
                    <a:lnTo>
                      <a:pt x="2572" y="438"/>
                    </a:lnTo>
                    <a:lnTo>
                      <a:pt x="2583" y="437"/>
                    </a:lnTo>
                    <a:lnTo>
                      <a:pt x="2608" y="424"/>
                    </a:lnTo>
                    <a:lnTo>
                      <a:pt x="2616" y="421"/>
                    </a:lnTo>
                    <a:lnTo>
                      <a:pt x="2634" y="417"/>
                    </a:lnTo>
                    <a:lnTo>
                      <a:pt x="2649" y="411"/>
                    </a:lnTo>
                    <a:lnTo>
                      <a:pt x="2662" y="412"/>
                    </a:lnTo>
                    <a:lnTo>
                      <a:pt x="2668" y="414"/>
                    </a:lnTo>
                    <a:lnTo>
                      <a:pt x="2691" y="417"/>
                    </a:lnTo>
                    <a:lnTo>
                      <a:pt x="2712" y="428"/>
                    </a:lnTo>
                    <a:lnTo>
                      <a:pt x="2715" y="440"/>
                    </a:lnTo>
                    <a:lnTo>
                      <a:pt x="2731" y="447"/>
                    </a:lnTo>
                    <a:lnTo>
                      <a:pt x="2740" y="447"/>
                    </a:lnTo>
                    <a:lnTo>
                      <a:pt x="2746" y="445"/>
                    </a:lnTo>
                    <a:lnTo>
                      <a:pt x="2750" y="445"/>
                    </a:lnTo>
                    <a:lnTo>
                      <a:pt x="2786" y="472"/>
                    </a:lnTo>
                    <a:lnTo>
                      <a:pt x="2789" y="475"/>
                    </a:lnTo>
                    <a:lnTo>
                      <a:pt x="2787" y="483"/>
                    </a:lnTo>
                    <a:lnTo>
                      <a:pt x="2805" y="498"/>
                    </a:lnTo>
                    <a:lnTo>
                      <a:pt x="2816" y="516"/>
                    </a:lnTo>
                    <a:lnTo>
                      <a:pt x="2828" y="531"/>
                    </a:lnTo>
                    <a:lnTo>
                      <a:pt x="2836" y="539"/>
                    </a:lnTo>
                    <a:lnTo>
                      <a:pt x="2841" y="537"/>
                    </a:lnTo>
                    <a:lnTo>
                      <a:pt x="2842" y="539"/>
                    </a:lnTo>
                    <a:lnTo>
                      <a:pt x="2846" y="543"/>
                    </a:lnTo>
                    <a:lnTo>
                      <a:pt x="2846" y="550"/>
                    </a:lnTo>
                    <a:lnTo>
                      <a:pt x="2846" y="551"/>
                    </a:lnTo>
                    <a:lnTo>
                      <a:pt x="3189" y="551"/>
                    </a:lnTo>
                    <a:lnTo>
                      <a:pt x="3197" y="520"/>
                    </a:lnTo>
                    <a:lnTo>
                      <a:pt x="3200" y="514"/>
                    </a:lnTo>
                    <a:lnTo>
                      <a:pt x="3205" y="501"/>
                    </a:lnTo>
                    <a:lnTo>
                      <a:pt x="3231" y="464"/>
                    </a:lnTo>
                    <a:lnTo>
                      <a:pt x="3241" y="458"/>
                    </a:lnTo>
                    <a:lnTo>
                      <a:pt x="3254" y="443"/>
                    </a:lnTo>
                    <a:lnTo>
                      <a:pt x="3270" y="433"/>
                    </a:lnTo>
                    <a:lnTo>
                      <a:pt x="3290" y="425"/>
                    </a:lnTo>
                    <a:lnTo>
                      <a:pt x="3313" y="420"/>
                    </a:lnTo>
                    <a:lnTo>
                      <a:pt x="3321" y="421"/>
                    </a:lnTo>
                    <a:lnTo>
                      <a:pt x="3325" y="421"/>
                    </a:lnTo>
                    <a:lnTo>
                      <a:pt x="3328" y="418"/>
                    </a:lnTo>
                    <a:lnTo>
                      <a:pt x="3337" y="401"/>
                    </a:lnTo>
                    <a:lnTo>
                      <a:pt x="3339" y="395"/>
                    </a:lnTo>
                    <a:lnTo>
                      <a:pt x="3339" y="384"/>
                    </a:lnTo>
                    <a:lnTo>
                      <a:pt x="3328" y="378"/>
                    </a:lnTo>
                    <a:lnTo>
                      <a:pt x="3325" y="374"/>
                    </a:lnTo>
                    <a:lnTo>
                      <a:pt x="3322" y="371"/>
                    </a:lnTo>
                    <a:lnTo>
                      <a:pt x="3321" y="363"/>
                    </a:lnTo>
                    <a:lnTo>
                      <a:pt x="3324" y="352"/>
                    </a:lnTo>
                    <a:lnTo>
                      <a:pt x="3321" y="333"/>
                    </a:lnTo>
                    <a:lnTo>
                      <a:pt x="3322" y="303"/>
                    </a:lnTo>
                    <a:lnTo>
                      <a:pt x="3321" y="300"/>
                    </a:lnTo>
                    <a:lnTo>
                      <a:pt x="3311" y="286"/>
                    </a:lnTo>
                    <a:lnTo>
                      <a:pt x="3305" y="283"/>
                    </a:lnTo>
                    <a:lnTo>
                      <a:pt x="3302" y="280"/>
                    </a:lnTo>
                    <a:lnTo>
                      <a:pt x="3300" y="276"/>
                    </a:lnTo>
                    <a:lnTo>
                      <a:pt x="3303" y="276"/>
                    </a:lnTo>
                    <a:lnTo>
                      <a:pt x="3312" y="280"/>
                    </a:lnTo>
                    <a:lnTo>
                      <a:pt x="3324" y="291"/>
                    </a:lnTo>
                    <a:lnTo>
                      <a:pt x="3325" y="296"/>
                    </a:lnTo>
                    <a:lnTo>
                      <a:pt x="3326" y="312"/>
                    </a:lnTo>
                    <a:lnTo>
                      <a:pt x="3332" y="338"/>
                    </a:lnTo>
                    <a:lnTo>
                      <a:pt x="3332" y="361"/>
                    </a:lnTo>
                    <a:lnTo>
                      <a:pt x="3344" y="379"/>
                    </a:lnTo>
                    <a:lnTo>
                      <a:pt x="3358" y="391"/>
                    </a:lnTo>
                    <a:lnTo>
                      <a:pt x="3364" y="394"/>
                    </a:lnTo>
                    <a:lnTo>
                      <a:pt x="3372" y="401"/>
                    </a:lnTo>
                    <a:lnTo>
                      <a:pt x="3380" y="398"/>
                    </a:lnTo>
                    <a:lnTo>
                      <a:pt x="3417" y="376"/>
                    </a:lnTo>
                    <a:lnTo>
                      <a:pt x="3422" y="365"/>
                    </a:lnTo>
                    <a:lnTo>
                      <a:pt x="3424" y="363"/>
                    </a:lnTo>
                    <a:lnTo>
                      <a:pt x="3424" y="355"/>
                    </a:lnTo>
                    <a:lnTo>
                      <a:pt x="3421" y="353"/>
                    </a:lnTo>
                    <a:lnTo>
                      <a:pt x="3421" y="333"/>
                    </a:lnTo>
                    <a:lnTo>
                      <a:pt x="3430" y="309"/>
                    </a:lnTo>
                    <a:lnTo>
                      <a:pt x="3441" y="296"/>
                    </a:lnTo>
                    <a:lnTo>
                      <a:pt x="3445" y="294"/>
                    </a:lnTo>
                    <a:lnTo>
                      <a:pt x="3460" y="291"/>
                    </a:lnTo>
                    <a:lnTo>
                      <a:pt x="3528" y="250"/>
                    </a:lnTo>
                    <a:lnTo>
                      <a:pt x="3523" y="86"/>
                    </a:lnTo>
                    <a:lnTo>
                      <a:pt x="3502" y="0"/>
                    </a:lnTo>
                    <a:lnTo>
                      <a:pt x="799" y="0"/>
                    </a:lnTo>
                    <a:lnTo>
                      <a:pt x="798" y="1"/>
                    </a:lnTo>
                    <a:lnTo>
                      <a:pt x="787" y="20"/>
                    </a:lnTo>
                    <a:lnTo>
                      <a:pt x="781" y="37"/>
                    </a:lnTo>
                    <a:lnTo>
                      <a:pt x="787" y="53"/>
                    </a:lnTo>
                    <a:lnTo>
                      <a:pt x="785" y="56"/>
                    </a:lnTo>
                    <a:lnTo>
                      <a:pt x="775" y="95"/>
                    </a:lnTo>
                    <a:lnTo>
                      <a:pt x="769" y="106"/>
                    </a:lnTo>
                    <a:lnTo>
                      <a:pt x="762" y="125"/>
                    </a:lnTo>
                    <a:lnTo>
                      <a:pt x="758" y="132"/>
                    </a:lnTo>
                    <a:lnTo>
                      <a:pt x="736" y="141"/>
                    </a:lnTo>
                    <a:lnTo>
                      <a:pt x="731" y="145"/>
                    </a:lnTo>
                    <a:lnTo>
                      <a:pt x="726" y="151"/>
                    </a:lnTo>
                    <a:lnTo>
                      <a:pt x="725" y="155"/>
                    </a:lnTo>
                    <a:lnTo>
                      <a:pt x="722" y="158"/>
                    </a:lnTo>
                    <a:lnTo>
                      <a:pt x="705" y="171"/>
                    </a:lnTo>
                    <a:lnTo>
                      <a:pt x="692" y="184"/>
                    </a:lnTo>
                    <a:lnTo>
                      <a:pt x="687" y="185"/>
                    </a:lnTo>
                    <a:lnTo>
                      <a:pt x="663" y="182"/>
                    </a:lnTo>
                    <a:lnTo>
                      <a:pt x="653" y="182"/>
                    </a:lnTo>
                    <a:lnTo>
                      <a:pt x="637" y="187"/>
                    </a:lnTo>
                    <a:lnTo>
                      <a:pt x="634" y="195"/>
                    </a:lnTo>
                    <a:lnTo>
                      <a:pt x="634" y="214"/>
                    </a:lnTo>
                    <a:lnTo>
                      <a:pt x="621" y="242"/>
                    </a:lnTo>
                    <a:lnTo>
                      <a:pt x="611" y="255"/>
                    </a:lnTo>
                    <a:lnTo>
                      <a:pt x="604" y="270"/>
                    </a:lnTo>
                    <a:lnTo>
                      <a:pt x="598" y="274"/>
                    </a:lnTo>
                    <a:lnTo>
                      <a:pt x="551" y="296"/>
                    </a:lnTo>
                    <a:lnTo>
                      <a:pt x="534" y="312"/>
                    </a:lnTo>
                    <a:lnTo>
                      <a:pt x="522" y="319"/>
                    </a:lnTo>
                    <a:lnTo>
                      <a:pt x="516" y="317"/>
                    </a:lnTo>
                    <a:lnTo>
                      <a:pt x="499" y="327"/>
                    </a:lnTo>
                    <a:lnTo>
                      <a:pt x="482" y="346"/>
                    </a:lnTo>
                    <a:lnTo>
                      <a:pt x="467" y="358"/>
                    </a:lnTo>
                    <a:lnTo>
                      <a:pt x="442" y="369"/>
                    </a:lnTo>
                    <a:lnTo>
                      <a:pt x="439" y="369"/>
                    </a:lnTo>
                    <a:lnTo>
                      <a:pt x="400" y="365"/>
                    </a:lnTo>
                    <a:lnTo>
                      <a:pt x="388" y="361"/>
                    </a:lnTo>
                    <a:lnTo>
                      <a:pt x="371" y="353"/>
                    </a:lnTo>
                    <a:lnTo>
                      <a:pt x="355" y="362"/>
                    </a:lnTo>
                    <a:lnTo>
                      <a:pt x="355" y="368"/>
                    </a:lnTo>
                    <a:lnTo>
                      <a:pt x="354" y="376"/>
                    </a:lnTo>
                    <a:lnTo>
                      <a:pt x="351" y="386"/>
                    </a:lnTo>
                    <a:lnTo>
                      <a:pt x="333" y="412"/>
                    </a:lnTo>
                    <a:lnTo>
                      <a:pt x="307" y="437"/>
                    </a:lnTo>
                    <a:lnTo>
                      <a:pt x="295" y="445"/>
                    </a:lnTo>
                    <a:lnTo>
                      <a:pt x="279" y="451"/>
                    </a:lnTo>
                    <a:lnTo>
                      <a:pt x="261" y="454"/>
                    </a:lnTo>
                    <a:lnTo>
                      <a:pt x="250" y="453"/>
                    </a:lnTo>
                    <a:lnTo>
                      <a:pt x="233" y="448"/>
                    </a:lnTo>
                    <a:lnTo>
                      <a:pt x="227" y="444"/>
                    </a:lnTo>
                    <a:lnTo>
                      <a:pt x="219" y="422"/>
                    </a:lnTo>
                    <a:lnTo>
                      <a:pt x="216" y="407"/>
                    </a:lnTo>
                    <a:lnTo>
                      <a:pt x="210" y="399"/>
                    </a:lnTo>
                    <a:lnTo>
                      <a:pt x="191" y="398"/>
                    </a:lnTo>
                    <a:lnTo>
                      <a:pt x="170" y="394"/>
                    </a:lnTo>
                    <a:lnTo>
                      <a:pt x="135" y="399"/>
                    </a:lnTo>
                    <a:lnTo>
                      <a:pt x="121" y="395"/>
                    </a:lnTo>
                    <a:lnTo>
                      <a:pt x="112" y="395"/>
                    </a:lnTo>
                    <a:lnTo>
                      <a:pt x="100" y="399"/>
                    </a:lnTo>
                    <a:lnTo>
                      <a:pt x="85" y="408"/>
                    </a:lnTo>
                    <a:lnTo>
                      <a:pt x="82" y="420"/>
                    </a:lnTo>
                    <a:lnTo>
                      <a:pt x="68" y="427"/>
                    </a:lnTo>
                    <a:lnTo>
                      <a:pt x="64" y="428"/>
                    </a:lnTo>
                    <a:lnTo>
                      <a:pt x="0" y="456"/>
                    </a:lnTo>
                    <a:lnTo>
                      <a:pt x="0" y="551"/>
                    </a:lnTo>
                    <a:lnTo>
                      <a:pt x="893" y="551"/>
                    </a:lnTo>
                    <a:lnTo>
                      <a:pt x="890" y="531"/>
                    </a:lnTo>
                    <a:lnTo>
                      <a:pt x="896" y="523"/>
                    </a:lnTo>
                    <a:lnTo>
                      <a:pt x="899" y="517"/>
                    </a:lnTo>
                    <a:lnTo>
                      <a:pt x="906" y="511"/>
                    </a:lnTo>
                    <a:lnTo>
                      <a:pt x="923" y="504"/>
                    </a:lnTo>
                    <a:lnTo>
                      <a:pt x="933" y="495"/>
                    </a:lnTo>
                    <a:lnTo>
                      <a:pt x="943" y="478"/>
                    </a:lnTo>
                    <a:lnTo>
                      <a:pt x="950" y="459"/>
                    </a:lnTo>
                    <a:lnTo>
                      <a:pt x="956" y="450"/>
                    </a:lnTo>
                    <a:lnTo>
                      <a:pt x="961" y="438"/>
                    </a:lnTo>
                    <a:lnTo>
                      <a:pt x="961" y="415"/>
                    </a:lnTo>
                    <a:lnTo>
                      <a:pt x="968" y="428"/>
                    </a:lnTo>
                    <a:lnTo>
                      <a:pt x="969" y="448"/>
                    </a:lnTo>
                    <a:lnTo>
                      <a:pt x="950" y="465"/>
                    </a:lnTo>
                    <a:lnTo>
                      <a:pt x="949" y="467"/>
                    </a:lnTo>
                    <a:lnTo>
                      <a:pt x="948" y="484"/>
                    </a:lnTo>
                    <a:lnTo>
                      <a:pt x="937" y="506"/>
                    </a:lnTo>
                    <a:lnTo>
                      <a:pt x="933" y="511"/>
                    </a:lnTo>
                    <a:lnTo>
                      <a:pt x="933" y="521"/>
                    </a:lnTo>
                    <a:lnTo>
                      <a:pt x="937" y="551"/>
                    </a:lnTo>
                    <a:lnTo>
                      <a:pt x="1038" y="551"/>
                    </a:lnTo>
                    <a:lnTo>
                      <a:pt x="1051" y="533"/>
                    </a:lnTo>
                    <a:lnTo>
                      <a:pt x="1057" y="527"/>
                    </a:lnTo>
                    <a:lnTo>
                      <a:pt x="1070" y="521"/>
                    </a:lnTo>
                    <a:lnTo>
                      <a:pt x="1085" y="520"/>
                    </a:lnTo>
                    <a:lnTo>
                      <a:pt x="1095" y="521"/>
                    </a:lnTo>
                    <a:lnTo>
                      <a:pt x="1108" y="533"/>
                    </a:lnTo>
                    <a:lnTo>
                      <a:pt x="1110" y="540"/>
                    </a:lnTo>
                    <a:lnTo>
                      <a:pt x="1108" y="546"/>
                    </a:lnTo>
                    <a:lnTo>
                      <a:pt x="1111" y="549"/>
                    </a:lnTo>
                    <a:lnTo>
                      <a:pt x="1114" y="549"/>
                    </a:lnTo>
                    <a:lnTo>
                      <a:pt x="1120" y="546"/>
                    </a:lnTo>
                    <a:lnTo>
                      <a:pt x="1140" y="529"/>
                    </a:lnTo>
                    <a:lnTo>
                      <a:pt x="1144" y="519"/>
                    </a:lnTo>
                    <a:lnTo>
                      <a:pt x="1153" y="508"/>
                    </a:lnTo>
                    <a:lnTo>
                      <a:pt x="1193" y="478"/>
                    </a:lnTo>
                    <a:lnTo>
                      <a:pt x="1198" y="471"/>
                    </a:lnTo>
                    <a:lnTo>
                      <a:pt x="1212" y="461"/>
                    </a:lnTo>
                    <a:lnTo>
                      <a:pt x="1216" y="461"/>
                    </a:lnTo>
                    <a:lnTo>
                      <a:pt x="1241" y="464"/>
                    </a:lnTo>
                    <a:lnTo>
                      <a:pt x="1284" y="477"/>
                    </a:lnTo>
                    <a:lnTo>
                      <a:pt x="1289" y="480"/>
                    </a:lnTo>
                    <a:lnTo>
                      <a:pt x="1295" y="487"/>
                    </a:lnTo>
                    <a:lnTo>
                      <a:pt x="1304" y="504"/>
                    </a:lnTo>
                    <a:lnTo>
                      <a:pt x="1318" y="494"/>
                    </a:lnTo>
                    <a:lnTo>
                      <a:pt x="1336" y="465"/>
                    </a:lnTo>
                    <a:lnTo>
                      <a:pt x="1341" y="451"/>
                    </a:lnTo>
                    <a:lnTo>
                      <a:pt x="1344" y="447"/>
                    </a:lnTo>
                    <a:lnTo>
                      <a:pt x="1353" y="437"/>
                    </a:lnTo>
                    <a:lnTo>
                      <a:pt x="1359" y="434"/>
                    </a:lnTo>
                    <a:lnTo>
                      <a:pt x="1363" y="433"/>
                    </a:lnTo>
                    <a:lnTo>
                      <a:pt x="1367" y="433"/>
                    </a:lnTo>
                    <a:lnTo>
                      <a:pt x="1370" y="431"/>
                    </a:lnTo>
                    <a:lnTo>
                      <a:pt x="1372" y="430"/>
                    </a:lnTo>
                    <a:lnTo>
                      <a:pt x="1374" y="425"/>
                    </a:lnTo>
                    <a:lnTo>
                      <a:pt x="1377" y="421"/>
                    </a:lnTo>
                    <a:lnTo>
                      <a:pt x="1379" y="420"/>
                    </a:lnTo>
                    <a:lnTo>
                      <a:pt x="1369" y="415"/>
                    </a:lnTo>
                    <a:lnTo>
                      <a:pt x="1359" y="412"/>
                    </a:lnTo>
                    <a:lnTo>
                      <a:pt x="1351" y="405"/>
                    </a:lnTo>
                    <a:lnTo>
                      <a:pt x="1351" y="398"/>
                    </a:lnTo>
                    <a:lnTo>
                      <a:pt x="1356" y="363"/>
                    </a:lnTo>
                    <a:lnTo>
                      <a:pt x="1363" y="340"/>
                    </a:lnTo>
                    <a:lnTo>
                      <a:pt x="1386" y="314"/>
                    </a:lnTo>
                    <a:lnTo>
                      <a:pt x="1395" y="310"/>
                    </a:lnTo>
                    <a:lnTo>
                      <a:pt x="1409" y="309"/>
                    </a:lnTo>
                    <a:lnTo>
                      <a:pt x="1403" y="293"/>
                    </a:lnTo>
                    <a:lnTo>
                      <a:pt x="1397" y="289"/>
                    </a:lnTo>
                    <a:lnTo>
                      <a:pt x="1396" y="286"/>
                    </a:lnTo>
                    <a:lnTo>
                      <a:pt x="1393" y="264"/>
                    </a:lnTo>
                    <a:lnTo>
                      <a:pt x="1393" y="254"/>
                    </a:lnTo>
                    <a:lnTo>
                      <a:pt x="1400" y="245"/>
                    </a:lnTo>
                    <a:lnTo>
                      <a:pt x="1406" y="241"/>
                    </a:lnTo>
                    <a:lnTo>
                      <a:pt x="1412" y="235"/>
                    </a:lnTo>
                    <a:lnTo>
                      <a:pt x="1418" y="232"/>
                    </a:lnTo>
                    <a:lnTo>
                      <a:pt x="1439" y="228"/>
                    </a:lnTo>
                    <a:lnTo>
                      <a:pt x="1446" y="225"/>
                    </a:lnTo>
                    <a:lnTo>
                      <a:pt x="1464" y="224"/>
                    </a:lnTo>
                    <a:lnTo>
                      <a:pt x="1500" y="217"/>
                    </a:lnTo>
                    <a:lnTo>
                      <a:pt x="1514" y="217"/>
                    </a:lnTo>
                    <a:lnTo>
                      <a:pt x="1521" y="218"/>
                    </a:lnTo>
                    <a:lnTo>
                      <a:pt x="1527" y="222"/>
                    </a:lnTo>
                    <a:lnTo>
                      <a:pt x="1531" y="227"/>
                    </a:lnTo>
                    <a:lnTo>
                      <a:pt x="1532" y="230"/>
                    </a:lnTo>
                    <a:lnTo>
                      <a:pt x="1528" y="268"/>
                    </a:lnTo>
                    <a:lnTo>
                      <a:pt x="1529" y="274"/>
                    </a:lnTo>
                    <a:lnTo>
                      <a:pt x="1532" y="278"/>
                    </a:lnTo>
                    <a:lnTo>
                      <a:pt x="1538" y="289"/>
                    </a:lnTo>
                    <a:lnTo>
                      <a:pt x="1542" y="290"/>
                    </a:lnTo>
                    <a:lnTo>
                      <a:pt x="1545" y="290"/>
                    </a:lnTo>
                    <a:lnTo>
                      <a:pt x="1548" y="289"/>
                    </a:lnTo>
                    <a:lnTo>
                      <a:pt x="1550" y="284"/>
                    </a:lnTo>
                    <a:lnTo>
                      <a:pt x="1560" y="277"/>
                    </a:lnTo>
                    <a:lnTo>
                      <a:pt x="1564" y="276"/>
                    </a:lnTo>
                    <a:lnTo>
                      <a:pt x="1564" y="274"/>
                    </a:lnTo>
                    <a:lnTo>
                      <a:pt x="1567" y="273"/>
                    </a:lnTo>
                    <a:lnTo>
                      <a:pt x="1568" y="271"/>
                    </a:lnTo>
                    <a:lnTo>
                      <a:pt x="1570" y="271"/>
                    </a:lnTo>
                    <a:lnTo>
                      <a:pt x="1574" y="268"/>
                    </a:lnTo>
                    <a:lnTo>
                      <a:pt x="1586" y="263"/>
                    </a:lnTo>
                    <a:lnTo>
                      <a:pt x="1596" y="253"/>
                    </a:lnTo>
                    <a:lnTo>
                      <a:pt x="1604" y="248"/>
                    </a:lnTo>
                    <a:lnTo>
                      <a:pt x="1617" y="244"/>
                    </a:lnTo>
                    <a:lnTo>
                      <a:pt x="1625" y="245"/>
                    </a:lnTo>
                    <a:lnTo>
                      <a:pt x="1619" y="251"/>
                    </a:lnTo>
                    <a:lnTo>
                      <a:pt x="1604" y="257"/>
                    </a:lnTo>
                    <a:lnTo>
                      <a:pt x="1601" y="257"/>
                    </a:lnTo>
                    <a:lnTo>
                      <a:pt x="1600" y="258"/>
                    </a:lnTo>
                    <a:lnTo>
                      <a:pt x="1600" y="260"/>
                    </a:lnTo>
                    <a:lnTo>
                      <a:pt x="1599" y="263"/>
                    </a:lnTo>
                    <a:lnTo>
                      <a:pt x="1600" y="264"/>
                    </a:lnTo>
                    <a:lnTo>
                      <a:pt x="1601" y="267"/>
                    </a:lnTo>
                    <a:lnTo>
                      <a:pt x="1607" y="270"/>
                    </a:lnTo>
                    <a:lnTo>
                      <a:pt x="1633" y="274"/>
                    </a:lnTo>
                    <a:lnTo>
                      <a:pt x="1635" y="273"/>
                    </a:lnTo>
                    <a:lnTo>
                      <a:pt x="1659" y="270"/>
                    </a:lnTo>
                    <a:lnTo>
                      <a:pt x="1671" y="270"/>
                    </a:lnTo>
                    <a:lnTo>
                      <a:pt x="1673" y="268"/>
                    </a:lnTo>
                    <a:lnTo>
                      <a:pt x="1685" y="260"/>
                    </a:lnTo>
                    <a:lnTo>
                      <a:pt x="1695" y="261"/>
                    </a:lnTo>
                    <a:lnTo>
                      <a:pt x="1710" y="267"/>
                    </a:lnTo>
                    <a:lnTo>
                      <a:pt x="1720" y="273"/>
                    </a:lnTo>
                    <a:lnTo>
                      <a:pt x="1746" y="284"/>
                    </a:lnTo>
                    <a:lnTo>
                      <a:pt x="1755" y="284"/>
                    </a:lnTo>
                    <a:lnTo>
                      <a:pt x="1762" y="286"/>
                    </a:lnTo>
                    <a:lnTo>
                      <a:pt x="1770" y="284"/>
                    </a:lnTo>
                    <a:lnTo>
                      <a:pt x="1780" y="283"/>
                    </a:lnTo>
                    <a:lnTo>
                      <a:pt x="1839" y="264"/>
                    </a:lnTo>
                    <a:lnTo>
                      <a:pt x="1854" y="270"/>
                    </a:lnTo>
                    <a:lnTo>
                      <a:pt x="1865" y="267"/>
                    </a:lnTo>
                    <a:lnTo>
                      <a:pt x="1873" y="260"/>
                    </a:lnTo>
                    <a:lnTo>
                      <a:pt x="1880" y="257"/>
                    </a:lnTo>
                    <a:lnTo>
                      <a:pt x="1888" y="255"/>
                    </a:lnTo>
                    <a:lnTo>
                      <a:pt x="1901" y="254"/>
                    </a:lnTo>
                    <a:lnTo>
                      <a:pt x="1911" y="241"/>
                    </a:lnTo>
                    <a:lnTo>
                      <a:pt x="1911" y="237"/>
                    </a:lnTo>
                    <a:lnTo>
                      <a:pt x="1915" y="228"/>
                    </a:lnTo>
                    <a:lnTo>
                      <a:pt x="1922" y="218"/>
                    </a:lnTo>
                    <a:lnTo>
                      <a:pt x="1929" y="214"/>
                    </a:lnTo>
                    <a:lnTo>
                      <a:pt x="1947" y="208"/>
                    </a:lnTo>
                    <a:lnTo>
                      <a:pt x="1994" y="208"/>
                    </a:lnTo>
                    <a:lnTo>
                      <a:pt x="2024" y="214"/>
                    </a:lnTo>
                    <a:lnTo>
                      <a:pt x="2044" y="222"/>
                    </a:lnTo>
                    <a:lnTo>
                      <a:pt x="2061" y="222"/>
                    </a:lnTo>
                    <a:lnTo>
                      <a:pt x="2097" y="227"/>
                    </a:lnTo>
                    <a:lnTo>
                      <a:pt x="2116" y="225"/>
                    </a:lnTo>
                    <a:lnTo>
                      <a:pt x="2135" y="228"/>
                    </a:lnTo>
                    <a:lnTo>
                      <a:pt x="2145" y="231"/>
                    </a:lnTo>
                    <a:lnTo>
                      <a:pt x="2187" y="250"/>
                    </a:lnTo>
                    <a:lnTo>
                      <a:pt x="2257" y="304"/>
                    </a:lnTo>
                    <a:lnTo>
                      <a:pt x="2267" y="314"/>
                    </a:lnTo>
                    <a:lnTo>
                      <a:pt x="2274" y="327"/>
                    </a:lnTo>
                    <a:lnTo>
                      <a:pt x="2276" y="333"/>
                    </a:lnTo>
                    <a:lnTo>
                      <a:pt x="2274" y="339"/>
                    </a:lnTo>
                    <a:lnTo>
                      <a:pt x="2265" y="348"/>
                    </a:lnTo>
                    <a:lnTo>
                      <a:pt x="2263" y="358"/>
                    </a:lnTo>
                    <a:lnTo>
                      <a:pt x="2263" y="361"/>
                    </a:lnTo>
                    <a:lnTo>
                      <a:pt x="2267" y="366"/>
                    </a:lnTo>
                    <a:lnTo>
                      <a:pt x="2270" y="366"/>
                    </a:lnTo>
                    <a:lnTo>
                      <a:pt x="2273" y="365"/>
                    </a:lnTo>
                    <a:lnTo>
                      <a:pt x="2274" y="363"/>
                    </a:lnTo>
                    <a:lnTo>
                      <a:pt x="2276" y="363"/>
                    </a:lnTo>
                    <a:lnTo>
                      <a:pt x="2277" y="356"/>
                    </a:lnTo>
                    <a:lnTo>
                      <a:pt x="2294" y="350"/>
                    </a:lnTo>
                    <a:lnTo>
                      <a:pt x="2299" y="350"/>
                    </a:lnTo>
                    <a:lnTo>
                      <a:pt x="2304" y="352"/>
                    </a:lnTo>
                    <a:lnTo>
                      <a:pt x="2313" y="352"/>
                    </a:lnTo>
                    <a:lnTo>
                      <a:pt x="2317" y="353"/>
                    </a:lnTo>
                    <a:lnTo>
                      <a:pt x="2320" y="355"/>
                    </a:lnTo>
                    <a:lnTo>
                      <a:pt x="2327" y="355"/>
                    </a:lnTo>
                    <a:lnTo>
                      <a:pt x="2327" y="343"/>
                    </a:lnTo>
                    <a:lnTo>
                      <a:pt x="2324" y="336"/>
                    </a:lnTo>
                    <a:lnTo>
                      <a:pt x="2323" y="335"/>
                    </a:lnTo>
                    <a:lnTo>
                      <a:pt x="2314" y="329"/>
                    </a:lnTo>
                    <a:lnTo>
                      <a:pt x="2310" y="322"/>
                    </a:lnTo>
                    <a:lnTo>
                      <a:pt x="2310" y="316"/>
                    </a:lnTo>
                    <a:lnTo>
                      <a:pt x="2313" y="312"/>
                    </a:lnTo>
                    <a:lnTo>
                      <a:pt x="2326" y="302"/>
                    </a:lnTo>
                    <a:lnTo>
                      <a:pt x="2345" y="294"/>
                    </a:lnTo>
                    <a:lnTo>
                      <a:pt x="2350" y="293"/>
                    </a:lnTo>
                    <a:lnTo>
                      <a:pt x="2362" y="293"/>
                    </a:lnTo>
                    <a:lnTo>
                      <a:pt x="2366" y="290"/>
                    </a:lnTo>
                    <a:lnTo>
                      <a:pt x="2371" y="281"/>
                    </a:lnTo>
                    <a:lnTo>
                      <a:pt x="2369" y="274"/>
                    </a:lnTo>
                    <a:lnTo>
                      <a:pt x="2369" y="271"/>
                    </a:lnTo>
                    <a:lnTo>
                      <a:pt x="2363" y="257"/>
                    </a:lnTo>
                    <a:lnTo>
                      <a:pt x="2358" y="253"/>
                    </a:lnTo>
                    <a:lnTo>
                      <a:pt x="2356" y="253"/>
                    </a:lnTo>
                    <a:lnTo>
                      <a:pt x="2353" y="251"/>
                    </a:lnTo>
                    <a:lnTo>
                      <a:pt x="2346" y="251"/>
                    </a:lnTo>
                    <a:lnTo>
                      <a:pt x="2343" y="254"/>
                    </a:lnTo>
                    <a:lnTo>
                      <a:pt x="2339" y="254"/>
                    </a:lnTo>
                    <a:lnTo>
                      <a:pt x="2337" y="253"/>
                    </a:lnTo>
                    <a:lnTo>
                      <a:pt x="2326" y="238"/>
                    </a:lnTo>
                    <a:lnTo>
                      <a:pt x="2323" y="227"/>
                    </a:lnTo>
                    <a:lnTo>
                      <a:pt x="2323" y="225"/>
                    </a:lnTo>
                    <a:lnTo>
                      <a:pt x="2324" y="224"/>
                    </a:lnTo>
                    <a:lnTo>
                      <a:pt x="2324" y="222"/>
                    </a:lnTo>
                    <a:lnTo>
                      <a:pt x="2330" y="218"/>
                    </a:lnTo>
                    <a:lnTo>
                      <a:pt x="2333" y="210"/>
                    </a:lnTo>
                    <a:lnTo>
                      <a:pt x="2333" y="207"/>
                    </a:lnTo>
                    <a:lnTo>
                      <a:pt x="2330" y="194"/>
                    </a:lnTo>
                    <a:lnTo>
                      <a:pt x="2317" y="172"/>
                    </a:lnTo>
                    <a:lnTo>
                      <a:pt x="2304" y="159"/>
                    </a:lnTo>
                    <a:lnTo>
                      <a:pt x="2299" y="157"/>
                    </a:lnTo>
                    <a:lnTo>
                      <a:pt x="2296" y="157"/>
                    </a:lnTo>
                    <a:lnTo>
                      <a:pt x="2293" y="158"/>
                    </a:lnTo>
                    <a:lnTo>
                      <a:pt x="2293" y="159"/>
                    </a:lnTo>
                    <a:lnTo>
                      <a:pt x="2290" y="162"/>
                    </a:lnTo>
                    <a:lnTo>
                      <a:pt x="2288" y="162"/>
                    </a:lnTo>
                    <a:lnTo>
                      <a:pt x="2283" y="165"/>
                    </a:lnTo>
                    <a:lnTo>
                      <a:pt x="2277" y="165"/>
                    </a:lnTo>
                    <a:lnTo>
                      <a:pt x="2276" y="164"/>
                    </a:lnTo>
                    <a:lnTo>
                      <a:pt x="2276" y="157"/>
                    </a:lnTo>
                    <a:lnTo>
                      <a:pt x="2277" y="155"/>
                    </a:lnTo>
                    <a:lnTo>
                      <a:pt x="2278" y="155"/>
                    </a:lnTo>
                    <a:lnTo>
                      <a:pt x="2309" y="145"/>
                    </a:lnTo>
                    <a:lnTo>
                      <a:pt x="2319" y="121"/>
                    </a:lnTo>
                    <a:lnTo>
                      <a:pt x="2319" y="118"/>
                    </a:lnTo>
                    <a:lnTo>
                      <a:pt x="2323" y="118"/>
                    </a:lnTo>
                    <a:lnTo>
                      <a:pt x="2324" y="119"/>
                    </a:lnTo>
                    <a:lnTo>
                      <a:pt x="2324" y="12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7" name="Freeform 231">
                <a:extLst>
                  <a:ext uri="{FF2B5EF4-FFF2-40B4-BE49-F238E27FC236}">
                    <a16:creationId xmlns:a16="http://schemas.microsoft.com/office/drawing/2014/main" id="{8C8B698E-10E5-45F9-94C4-0A6F7F14EC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711"/>
                <a:ext cx="130" cy="78"/>
              </a:xfrm>
              <a:custGeom>
                <a:avLst/>
                <a:gdLst>
                  <a:gd name="T0" fmla="*/ 0 w 907"/>
                  <a:gd name="T1" fmla="*/ 0 h 551"/>
                  <a:gd name="T2" fmla="*/ 19 w 907"/>
                  <a:gd name="T3" fmla="*/ 244 h 551"/>
                  <a:gd name="T4" fmla="*/ 67 w 907"/>
                  <a:gd name="T5" fmla="*/ 210 h 551"/>
                  <a:gd name="T6" fmla="*/ 74 w 907"/>
                  <a:gd name="T7" fmla="*/ 127 h 551"/>
                  <a:gd name="T8" fmla="*/ 72 w 907"/>
                  <a:gd name="T9" fmla="*/ 114 h 551"/>
                  <a:gd name="T10" fmla="*/ 104 w 907"/>
                  <a:gd name="T11" fmla="*/ 81 h 551"/>
                  <a:gd name="T12" fmla="*/ 141 w 907"/>
                  <a:gd name="T13" fmla="*/ 77 h 551"/>
                  <a:gd name="T14" fmla="*/ 187 w 907"/>
                  <a:gd name="T15" fmla="*/ 78 h 551"/>
                  <a:gd name="T16" fmla="*/ 250 w 907"/>
                  <a:gd name="T17" fmla="*/ 129 h 551"/>
                  <a:gd name="T18" fmla="*/ 266 w 907"/>
                  <a:gd name="T19" fmla="*/ 151 h 551"/>
                  <a:gd name="T20" fmla="*/ 302 w 907"/>
                  <a:gd name="T21" fmla="*/ 150 h 551"/>
                  <a:gd name="T22" fmla="*/ 345 w 907"/>
                  <a:gd name="T23" fmla="*/ 167 h 551"/>
                  <a:gd name="T24" fmla="*/ 375 w 907"/>
                  <a:gd name="T25" fmla="*/ 193 h 551"/>
                  <a:gd name="T26" fmla="*/ 395 w 907"/>
                  <a:gd name="T27" fmla="*/ 189 h 551"/>
                  <a:gd name="T28" fmla="*/ 417 w 907"/>
                  <a:gd name="T29" fmla="*/ 196 h 551"/>
                  <a:gd name="T30" fmla="*/ 472 w 907"/>
                  <a:gd name="T31" fmla="*/ 257 h 551"/>
                  <a:gd name="T32" fmla="*/ 496 w 907"/>
                  <a:gd name="T33" fmla="*/ 308 h 551"/>
                  <a:gd name="T34" fmla="*/ 508 w 907"/>
                  <a:gd name="T35" fmla="*/ 344 h 551"/>
                  <a:gd name="T36" fmla="*/ 512 w 907"/>
                  <a:gd name="T37" fmla="*/ 403 h 551"/>
                  <a:gd name="T38" fmla="*/ 498 w 907"/>
                  <a:gd name="T39" fmla="*/ 420 h 551"/>
                  <a:gd name="T40" fmla="*/ 499 w 907"/>
                  <a:gd name="T41" fmla="*/ 435 h 551"/>
                  <a:gd name="T42" fmla="*/ 508 w 907"/>
                  <a:gd name="T43" fmla="*/ 443 h 551"/>
                  <a:gd name="T44" fmla="*/ 525 w 907"/>
                  <a:gd name="T45" fmla="*/ 488 h 551"/>
                  <a:gd name="T46" fmla="*/ 558 w 907"/>
                  <a:gd name="T47" fmla="*/ 508 h 551"/>
                  <a:gd name="T48" fmla="*/ 587 w 907"/>
                  <a:gd name="T49" fmla="*/ 551 h 551"/>
                  <a:gd name="T50" fmla="*/ 624 w 907"/>
                  <a:gd name="T51" fmla="*/ 524 h 551"/>
                  <a:gd name="T52" fmla="*/ 637 w 907"/>
                  <a:gd name="T53" fmla="*/ 488 h 551"/>
                  <a:gd name="T54" fmla="*/ 654 w 907"/>
                  <a:gd name="T55" fmla="*/ 455 h 551"/>
                  <a:gd name="T56" fmla="*/ 683 w 907"/>
                  <a:gd name="T57" fmla="*/ 436 h 551"/>
                  <a:gd name="T58" fmla="*/ 741 w 907"/>
                  <a:gd name="T59" fmla="*/ 443 h 551"/>
                  <a:gd name="T60" fmla="*/ 768 w 907"/>
                  <a:gd name="T61" fmla="*/ 452 h 551"/>
                  <a:gd name="T62" fmla="*/ 782 w 907"/>
                  <a:gd name="T63" fmla="*/ 410 h 551"/>
                  <a:gd name="T64" fmla="*/ 794 w 907"/>
                  <a:gd name="T65" fmla="*/ 387 h 551"/>
                  <a:gd name="T66" fmla="*/ 832 w 907"/>
                  <a:gd name="T67" fmla="*/ 379 h 551"/>
                  <a:gd name="T68" fmla="*/ 840 w 907"/>
                  <a:gd name="T69" fmla="*/ 344 h 551"/>
                  <a:gd name="T70" fmla="*/ 842 w 907"/>
                  <a:gd name="T71" fmla="*/ 303 h 551"/>
                  <a:gd name="T72" fmla="*/ 825 w 907"/>
                  <a:gd name="T73" fmla="*/ 294 h 551"/>
                  <a:gd name="T74" fmla="*/ 825 w 907"/>
                  <a:gd name="T75" fmla="*/ 277 h 551"/>
                  <a:gd name="T76" fmla="*/ 809 w 907"/>
                  <a:gd name="T77" fmla="*/ 248 h 551"/>
                  <a:gd name="T78" fmla="*/ 797 w 907"/>
                  <a:gd name="T79" fmla="*/ 233 h 551"/>
                  <a:gd name="T80" fmla="*/ 733 w 907"/>
                  <a:gd name="T81" fmla="*/ 213 h 551"/>
                  <a:gd name="T82" fmla="*/ 696 w 907"/>
                  <a:gd name="T83" fmla="*/ 221 h 551"/>
                  <a:gd name="T84" fmla="*/ 689 w 907"/>
                  <a:gd name="T85" fmla="*/ 208 h 551"/>
                  <a:gd name="T86" fmla="*/ 705 w 907"/>
                  <a:gd name="T87" fmla="*/ 209 h 551"/>
                  <a:gd name="T88" fmla="*/ 755 w 907"/>
                  <a:gd name="T89" fmla="*/ 206 h 551"/>
                  <a:gd name="T90" fmla="*/ 785 w 907"/>
                  <a:gd name="T91" fmla="*/ 203 h 551"/>
                  <a:gd name="T92" fmla="*/ 797 w 907"/>
                  <a:gd name="T93" fmla="*/ 212 h 551"/>
                  <a:gd name="T94" fmla="*/ 824 w 907"/>
                  <a:gd name="T95" fmla="*/ 192 h 551"/>
                  <a:gd name="T96" fmla="*/ 822 w 907"/>
                  <a:gd name="T97" fmla="*/ 143 h 551"/>
                  <a:gd name="T98" fmla="*/ 847 w 907"/>
                  <a:gd name="T99" fmla="*/ 123 h 551"/>
                  <a:gd name="T100" fmla="*/ 880 w 907"/>
                  <a:gd name="T101" fmla="*/ 100 h 551"/>
                  <a:gd name="T102" fmla="*/ 899 w 907"/>
                  <a:gd name="T103" fmla="*/ 109 h 551"/>
                  <a:gd name="T104" fmla="*/ 897 w 907"/>
                  <a:gd name="T105" fmla="*/ 90 h 551"/>
                  <a:gd name="T106" fmla="*/ 876 w 907"/>
                  <a:gd name="T107" fmla="*/ 86 h 551"/>
                  <a:gd name="T108" fmla="*/ 850 w 907"/>
                  <a:gd name="T109" fmla="*/ 52 h 551"/>
                  <a:gd name="T110" fmla="*/ 860 w 907"/>
                  <a:gd name="T111" fmla="*/ 51 h 551"/>
                  <a:gd name="T112" fmla="*/ 883 w 907"/>
                  <a:gd name="T113" fmla="*/ 64 h 551"/>
                  <a:gd name="T114" fmla="*/ 907 w 907"/>
                  <a:gd name="T115" fmla="*/ 32 h 551"/>
                  <a:gd name="T116" fmla="*/ 904 w 907"/>
                  <a:gd name="T117" fmla="*/ 27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07" h="551">
                    <a:moveTo>
                      <a:pt x="893" y="4"/>
                    </a:moveTo>
                    <a:lnTo>
                      <a:pt x="893" y="0"/>
                    </a:lnTo>
                    <a:lnTo>
                      <a:pt x="0" y="0"/>
                    </a:lnTo>
                    <a:lnTo>
                      <a:pt x="0" y="247"/>
                    </a:lnTo>
                    <a:lnTo>
                      <a:pt x="6" y="248"/>
                    </a:lnTo>
                    <a:lnTo>
                      <a:pt x="19" y="244"/>
                    </a:lnTo>
                    <a:lnTo>
                      <a:pt x="25" y="239"/>
                    </a:lnTo>
                    <a:lnTo>
                      <a:pt x="57" y="223"/>
                    </a:lnTo>
                    <a:lnTo>
                      <a:pt x="67" y="210"/>
                    </a:lnTo>
                    <a:lnTo>
                      <a:pt x="90" y="164"/>
                    </a:lnTo>
                    <a:lnTo>
                      <a:pt x="84" y="147"/>
                    </a:lnTo>
                    <a:lnTo>
                      <a:pt x="74" y="127"/>
                    </a:lnTo>
                    <a:lnTo>
                      <a:pt x="68" y="123"/>
                    </a:lnTo>
                    <a:lnTo>
                      <a:pt x="71" y="119"/>
                    </a:lnTo>
                    <a:lnTo>
                      <a:pt x="72" y="114"/>
                    </a:lnTo>
                    <a:lnTo>
                      <a:pt x="75" y="112"/>
                    </a:lnTo>
                    <a:lnTo>
                      <a:pt x="87" y="101"/>
                    </a:lnTo>
                    <a:lnTo>
                      <a:pt x="104" y="81"/>
                    </a:lnTo>
                    <a:lnTo>
                      <a:pt x="109" y="77"/>
                    </a:lnTo>
                    <a:lnTo>
                      <a:pt x="118" y="76"/>
                    </a:lnTo>
                    <a:lnTo>
                      <a:pt x="141" y="77"/>
                    </a:lnTo>
                    <a:lnTo>
                      <a:pt x="158" y="71"/>
                    </a:lnTo>
                    <a:lnTo>
                      <a:pt x="161" y="71"/>
                    </a:lnTo>
                    <a:lnTo>
                      <a:pt x="187" y="78"/>
                    </a:lnTo>
                    <a:lnTo>
                      <a:pt x="220" y="103"/>
                    </a:lnTo>
                    <a:lnTo>
                      <a:pt x="236" y="122"/>
                    </a:lnTo>
                    <a:lnTo>
                      <a:pt x="250" y="129"/>
                    </a:lnTo>
                    <a:lnTo>
                      <a:pt x="261" y="140"/>
                    </a:lnTo>
                    <a:lnTo>
                      <a:pt x="263" y="147"/>
                    </a:lnTo>
                    <a:lnTo>
                      <a:pt x="266" y="151"/>
                    </a:lnTo>
                    <a:lnTo>
                      <a:pt x="265" y="153"/>
                    </a:lnTo>
                    <a:lnTo>
                      <a:pt x="286" y="153"/>
                    </a:lnTo>
                    <a:lnTo>
                      <a:pt x="302" y="150"/>
                    </a:lnTo>
                    <a:lnTo>
                      <a:pt x="321" y="154"/>
                    </a:lnTo>
                    <a:lnTo>
                      <a:pt x="330" y="157"/>
                    </a:lnTo>
                    <a:lnTo>
                      <a:pt x="345" y="167"/>
                    </a:lnTo>
                    <a:lnTo>
                      <a:pt x="367" y="193"/>
                    </a:lnTo>
                    <a:lnTo>
                      <a:pt x="370" y="195"/>
                    </a:lnTo>
                    <a:lnTo>
                      <a:pt x="375" y="193"/>
                    </a:lnTo>
                    <a:lnTo>
                      <a:pt x="381" y="192"/>
                    </a:lnTo>
                    <a:lnTo>
                      <a:pt x="387" y="190"/>
                    </a:lnTo>
                    <a:lnTo>
                      <a:pt x="395" y="189"/>
                    </a:lnTo>
                    <a:lnTo>
                      <a:pt x="404" y="190"/>
                    </a:lnTo>
                    <a:lnTo>
                      <a:pt x="416" y="195"/>
                    </a:lnTo>
                    <a:lnTo>
                      <a:pt x="417" y="196"/>
                    </a:lnTo>
                    <a:lnTo>
                      <a:pt x="421" y="203"/>
                    </a:lnTo>
                    <a:lnTo>
                      <a:pt x="449" y="229"/>
                    </a:lnTo>
                    <a:lnTo>
                      <a:pt x="472" y="257"/>
                    </a:lnTo>
                    <a:lnTo>
                      <a:pt x="489" y="284"/>
                    </a:lnTo>
                    <a:lnTo>
                      <a:pt x="493" y="294"/>
                    </a:lnTo>
                    <a:lnTo>
                      <a:pt x="496" y="308"/>
                    </a:lnTo>
                    <a:lnTo>
                      <a:pt x="488" y="327"/>
                    </a:lnTo>
                    <a:lnTo>
                      <a:pt x="501" y="334"/>
                    </a:lnTo>
                    <a:lnTo>
                      <a:pt x="508" y="344"/>
                    </a:lnTo>
                    <a:lnTo>
                      <a:pt x="514" y="369"/>
                    </a:lnTo>
                    <a:lnTo>
                      <a:pt x="515" y="390"/>
                    </a:lnTo>
                    <a:lnTo>
                      <a:pt x="512" y="403"/>
                    </a:lnTo>
                    <a:lnTo>
                      <a:pt x="509" y="406"/>
                    </a:lnTo>
                    <a:lnTo>
                      <a:pt x="505" y="413"/>
                    </a:lnTo>
                    <a:lnTo>
                      <a:pt x="498" y="420"/>
                    </a:lnTo>
                    <a:lnTo>
                      <a:pt x="498" y="427"/>
                    </a:lnTo>
                    <a:lnTo>
                      <a:pt x="499" y="430"/>
                    </a:lnTo>
                    <a:lnTo>
                      <a:pt x="499" y="435"/>
                    </a:lnTo>
                    <a:lnTo>
                      <a:pt x="501" y="438"/>
                    </a:lnTo>
                    <a:lnTo>
                      <a:pt x="502" y="439"/>
                    </a:lnTo>
                    <a:lnTo>
                      <a:pt x="508" y="443"/>
                    </a:lnTo>
                    <a:lnTo>
                      <a:pt x="509" y="443"/>
                    </a:lnTo>
                    <a:lnTo>
                      <a:pt x="521" y="468"/>
                    </a:lnTo>
                    <a:lnTo>
                      <a:pt x="525" y="488"/>
                    </a:lnTo>
                    <a:lnTo>
                      <a:pt x="532" y="495"/>
                    </a:lnTo>
                    <a:lnTo>
                      <a:pt x="542" y="499"/>
                    </a:lnTo>
                    <a:lnTo>
                      <a:pt x="558" y="508"/>
                    </a:lnTo>
                    <a:lnTo>
                      <a:pt x="568" y="517"/>
                    </a:lnTo>
                    <a:lnTo>
                      <a:pt x="578" y="547"/>
                    </a:lnTo>
                    <a:lnTo>
                      <a:pt x="587" y="551"/>
                    </a:lnTo>
                    <a:lnTo>
                      <a:pt x="612" y="541"/>
                    </a:lnTo>
                    <a:lnTo>
                      <a:pt x="618" y="534"/>
                    </a:lnTo>
                    <a:lnTo>
                      <a:pt x="624" y="524"/>
                    </a:lnTo>
                    <a:lnTo>
                      <a:pt x="623" y="512"/>
                    </a:lnTo>
                    <a:lnTo>
                      <a:pt x="627" y="504"/>
                    </a:lnTo>
                    <a:lnTo>
                      <a:pt x="637" y="488"/>
                    </a:lnTo>
                    <a:lnTo>
                      <a:pt x="646" y="479"/>
                    </a:lnTo>
                    <a:lnTo>
                      <a:pt x="654" y="463"/>
                    </a:lnTo>
                    <a:lnTo>
                      <a:pt x="654" y="455"/>
                    </a:lnTo>
                    <a:lnTo>
                      <a:pt x="663" y="443"/>
                    </a:lnTo>
                    <a:lnTo>
                      <a:pt x="680" y="436"/>
                    </a:lnTo>
                    <a:lnTo>
                      <a:pt x="683" y="436"/>
                    </a:lnTo>
                    <a:lnTo>
                      <a:pt x="697" y="438"/>
                    </a:lnTo>
                    <a:lnTo>
                      <a:pt x="735" y="436"/>
                    </a:lnTo>
                    <a:lnTo>
                      <a:pt x="741" y="443"/>
                    </a:lnTo>
                    <a:lnTo>
                      <a:pt x="751" y="452"/>
                    </a:lnTo>
                    <a:lnTo>
                      <a:pt x="755" y="455"/>
                    </a:lnTo>
                    <a:lnTo>
                      <a:pt x="768" y="452"/>
                    </a:lnTo>
                    <a:lnTo>
                      <a:pt x="774" y="443"/>
                    </a:lnTo>
                    <a:lnTo>
                      <a:pt x="784" y="417"/>
                    </a:lnTo>
                    <a:lnTo>
                      <a:pt x="782" y="410"/>
                    </a:lnTo>
                    <a:lnTo>
                      <a:pt x="782" y="397"/>
                    </a:lnTo>
                    <a:lnTo>
                      <a:pt x="785" y="394"/>
                    </a:lnTo>
                    <a:lnTo>
                      <a:pt x="794" y="387"/>
                    </a:lnTo>
                    <a:lnTo>
                      <a:pt x="801" y="384"/>
                    </a:lnTo>
                    <a:lnTo>
                      <a:pt x="829" y="383"/>
                    </a:lnTo>
                    <a:lnTo>
                      <a:pt x="832" y="379"/>
                    </a:lnTo>
                    <a:lnTo>
                      <a:pt x="834" y="375"/>
                    </a:lnTo>
                    <a:lnTo>
                      <a:pt x="835" y="360"/>
                    </a:lnTo>
                    <a:lnTo>
                      <a:pt x="840" y="344"/>
                    </a:lnTo>
                    <a:lnTo>
                      <a:pt x="842" y="341"/>
                    </a:lnTo>
                    <a:lnTo>
                      <a:pt x="853" y="333"/>
                    </a:lnTo>
                    <a:lnTo>
                      <a:pt x="842" y="303"/>
                    </a:lnTo>
                    <a:lnTo>
                      <a:pt x="832" y="295"/>
                    </a:lnTo>
                    <a:lnTo>
                      <a:pt x="831" y="294"/>
                    </a:lnTo>
                    <a:lnTo>
                      <a:pt x="825" y="294"/>
                    </a:lnTo>
                    <a:lnTo>
                      <a:pt x="824" y="293"/>
                    </a:lnTo>
                    <a:lnTo>
                      <a:pt x="824" y="288"/>
                    </a:lnTo>
                    <a:lnTo>
                      <a:pt x="825" y="277"/>
                    </a:lnTo>
                    <a:lnTo>
                      <a:pt x="828" y="268"/>
                    </a:lnTo>
                    <a:lnTo>
                      <a:pt x="829" y="252"/>
                    </a:lnTo>
                    <a:lnTo>
                      <a:pt x="809" y="248"/>
                    </a:lnTo>
                    <a:lnTo>
                      <a:pt x="795" y="242"/>
                    </a:lnTo>
                    <a:lnTo>
                      <a:pt x="792" y="238"/>
                    </a:lnTo>
                    <a:lnTo>
                      <a:pt x="797" y="233"/>
                    </a:lnTo>
                    <a:lnTo>
                      <a:pt x="790" y="226"/>
                    </a:lnTo>
                    <a:lnTo>
                      <a:pt x="767" y="216"/>
                    </a:lnTo>
                    <a:lnTo>
                      <a:pt x="733" y="213"/>
                    </a:lnTo>
                    <a:lnTo>
                      <a:pt x="723" y="213"/>
                    </a:lnTo>
                    <a:lnTo>
                      <a:pt x="712" y="215"/>
                    </a:lnTo>
                    <a:lnTo>
                      <a:pt x="696" y="221"/>
                    </a:lnTo>
                    <a:lnTo>
                      <a:pt x="684" y="219"/>
                    </a:lnTo>
                    <a:lnTo>
                      <a:pt x="684" y="216"/>
                    </a:lnTo>
                    <a:lnTo>
                      <a:pt x="689" y="208"/>
                    </a:lnTo>
                    <a:lnTo>
                      <a:pt x="690" y="208"/>
                    </a:lnTo>
                    <a:lnTo>
                      <a:pt x="693" y="209"/>
                    </a:lnTo>
                    <a:lnTo>
                      <a:pt x="705" y="209"/>
                    </a:lnTo>
                    <a:lnTo>
                      <a:pt x="725" y="205"/>
                    </a:lnTo>
                    <a:lnTo>
                      <a:pt x="741" y="208"/>
                    </a:lnTo>
                    <a:lnTo>
                      <a:pt x="755" y="206"/>
                    </a:lnTo>
                    <a:lnTo>
                      <a:pt x="771" y="200"/>
                    </a:lnTo>
                    <a:lnTo>
                      <a:pt x="780" y="199"/>
                    </a:lnTo>
                    <a:lnTo>
                      <a:pt x="785" y="203"/>
                    </a:lnTo>
                    <a:lnTo>
                      <a:pt x="792" y="210"/>
                    </a:lnTo>
                    <a:lnTo>
                      <a:pt x="794" y="210"/>
                    </a:lnTo>
                    <a:lnTo>
                      <a:pt x="797" y="212"/>
                    </a:lnTo>
                    <a:lnTo>
                      <a:pt x="798" y="210"/>
                    </a:lnTo>
                    <a:lnTo>
                      <a:pt x="818" y="202"/>
                    </a:lnTo>
                    <a:lnTo>
                      <a:pt x="824" y="192"/>
                    </a:lnTo>
                    <a:lnTo>
                      <a:pt x="817" y="169"/>
                    </a:lnTo>
                    <a:lnTo>
                      <a:pt x="817" y="150"/>
                    </a:lnTo>
                    <a:lnTo>
                      <a:pt x="822" y="143"/>
                    </a:lnTo>
                    <a:lnTo>
                      <a:pt x="831" y="139"/>
                    </a:lnTo>
                    <a:lnTo>
                      <a:pt x="842" y="130"/>
                    </a:lnTo>
                    <a:lnTo>
                      <a:pt x="847" y="123"/>
                    </a:lnTo>
                    <a:lnTo>
                      <a:pt x="853" y="109"/>
                    </a:lnTo>
                    <a:lnTo>
                      <a:pt x="870" y="101"/>
                    </a:lnTo>
                    <a:lnTo>
                      <a:pt x="880" y="100"/>
                    </a:lnTo>
                    <a:lnTo>
                      <a:pt x="889" y="101"/>
                    </a:lnTo>
                    <a:lnTo>
                      <a:pt x="893" y="106"/>
                    </a:lnTo>
                    <a:lnTo>
                      <a:pt x="899" y="109"/>
                    </a:lnTo>
                    <a:lnTo>
                      <a:pt x="902" y="109"/>
                    </a:lnTo>
                    <a:lnTo>
                      <a:pt x="903" y="107"/>
                    </a:lnTo>
                    <a:lnTo>
                      <a:pt x="897" y="90"/>
                    </a:lnTo>
                    <a:lnTo>
                      <a:pt x="891" y="83"/>
                    </a:lnTo>
                    <a:lnTo>
                      <a:pt x="881" y="81"/>
                    </a:lnTo>
                    <a:lnTo>
                      <a:pt x="876" y="86"/>
                    </a:lnTo>
                    <a:lnTo>
                      <a:pt x="870" y="86"/>
                    </a:lnTo>
                    <a:lnTo>
                      <a:pt x="865" y="81"/>
                    </a:lnTo>
                    <a:lnTo>
                      <a:pt x="850" y="52"/>
                    </a:lnTo>
                    <a:lnTo>
                      <a:pt x="850" y="45"/>
                    </a:lnTo>
                    <a:lnTo>
                      <a:pt x="854" y="45"/>
                    </a:lnTo>
                    <a:lnTo>
                      <a:pt x="860" y="51"/>
                    </a:lnTo>
                    <a:lnTo>
                      <a:pt x="861" y="55"/>
                    </a:lnTo>
                    <a:lnTo>
                      <a:pt x="881" y="64"/>
                    </a:lnTo>
                    <a:lnTo>
                      <a:pt x="883" y="64"/>
                    </a:lnTo>
                    <a:lnTo>
                      <a:pt x="887" y="61"/>
                    </a:lnTo>
                    <a:lnTo>
                      <a:pt x="899" y="48"/>
                    </a:lnTo>
                    <a:lnTo>
                      <a:pt x="907" y="32"/>
                    </a:lnTo>
                    <a:lnTo>
                      <a:pt x="907" y="29"/>
                    </a:lnTo>
                    <a:lnTo>
                      <a:pt x="906" y="28"/>
                    </a:lnTo>
                    <a:lnTo>
                      <a:pt x="904" y="27"/>
                    </a:lnTo>
                    <a:lnTo>
                      <a:pt x="900" y="24"/>
                    </a:lnTo>
                    <a:lnTo>
                      <a:pt x="893" y="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8" name="Freeform 232">
                <a:extLst>
                  <a:ext uri="{FF2B5EF4-FFF2-40B4-BE49-F238E27FC236}">
                    <a16:creationId xmlns:a16="http://schemas.microsoft.com/office/drawing/2014/main" id="{D8746B02-39D0-4EBB-841D-7EC7BA891D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7" y="711"/>
                <a:ext cx="16" cy="18"/>
              </a:xfrm>
              <a:custGeom>
                <a:avLst/>
                <a:gdLst>
                  <a:gd name="T0" fmla="*/ 11 w 112"/>
                  <a:gd name="T1" fmla="*/ 0 h 126"/>
                  <a:gd name="T2" fmla="*/ 13 w 112"/>
                  <a:gd name="T3" fmla="*/ 17 h 126"/>
                  <a:gd name="T4" fmla="*/ 16 w 112"/>
                  <a:gd name="T5" fmla="*/ 24 h 126"/>
                  <a:gd name="T6" fmla="*/ 16 w 112"/>
                  <a:gd name="T7" fmla="*/ 32 h 126"/>
                  <a:gd name="T8" fmla="*/ 11 w 112"/>
                  <a:gd name="T9" fmla="*/ 50 h 126"/>
                  <a:gd name="T10" fmla="*/ 10 w 112"/>
                  <a:gd name="T11" fmla="*/ 58 h 126"/>
                  <a:gd name="T12" fmla="*/ 3 w 112"/>
                  <a:gd name="T13" fmla="*/ 67 h 126"/>
                  <a:gd name="T14" fmla="*/ 0 w 112"/>
                  <a:gd name="T15" fmla="*/ 74 h 126"/>
                  <a:gd name="T16" fmla="*/ 1 w 112"/>
                  <a:gd name="T17" fmla="*/ 78 h 126"/>
                  <a:gd name="T18" fmla="*/ 7 w 112"/>
                  <a:gd name="T19" fmla="*/ 86 h 126"/>
                  <a:gd name="T20" fmla="*/ 11 w 112"/>
                  <a:gd name="T21" fmla="*/ 84 h 126"/>
                  <a:gd name="T22" fmla="*/ 13 w 112"/>
                  <a:gd name="T23" fmla="*/ 80 h 126"/>
                  <a:gd name="T24" fmla="*/ 14 w 112"/>
                  <a:gd name="T25" fmla="*/ 80 h 126"/>
                  <a:gd name="T26" fmla="*/ 24 w 112"/>
                  <a:gd name="T27" fmla="*/ 77 h 126"/>
                  <a:gd name="T28" fmla="*/ 40 w 112"/>
                  <a:gd name="T29" fmla="*/ 76 h 126"/>
                  <a:gd name="T30" fmla="*/ 52 w 112"/>
                  <a:gd name="T31" fmla="*/ 70 h 126"/>
                  <a:gd name="T32" fmla="*/ 46 w 112"/>
                  <a:gd name="T33" fmla="*/ 78 h 126"/>
                  <a:gd name="T34" fmla="*/ 33 w 112"/>
                  <a:gd name="T35" fmla="*/ 88 h 126"/>
                  <a:gd name="T36" fmla="*/ 29 w 112"/>
                  <a:gd name="T37" fmla="*/ 88 h 126"/>
                  <a:gd name="T38" fmla="*/ 17 w 112"/>
                  <a:gd name="T39" fmla="*/ 97 h 126"/>
                  <a:gd name="T40" fmla="*/ 16 w 112"/>
                  <a:gd name="T41" fmla="*/ 100 h 126"/>
                  <a:gd name="T42" fmla="*/ 17 w 112"/>
                  <a:gd name="T43" fmla="*/ 119 h 126"/>
                  <a:gd name="T44" fmla="*/ 24 w 112"/>
                  <a:gd name="T45" fmla="*/ 124 h 126"/>
                  <a:gd name="T46" fmla="*/ 26 w 112"/>
                  <a:gd name="T47" fmla="*/ 126 h 126"/>
                  <a:gd name="T48" fmla="*/ 29 w 112"/>
                  <a:gd name="T49" fmla="*/ 126 h 126"/>
                  <a:gd name="T50" fmla="*/ 30 w 112"/>
                  <a:gd name="T51" fmla="*/ 124 h 126"/>
                  <a:gd name="T52" fmla="*/ 45 w 112"/>
                  <a:gd name="T53" fmla="*/ 112 h 126"/>
                  <a:gd name="T54" fmla="*/ 68 w 112"/>
                  <a:gd name="T55" fmla="*/ 100 h 126"/>
                  <a:gd name="T56" fmla="*/ 69 w 112"/>
                  <a:gd name="T57" fmla="*/ 99 h 126"/>
                  <a:gd name="T58" fmla="*/ 84 w 112"/>
                  <a:gd name="T59" fmla="*/ 78 h 126"/>
                  <a:gd name="T60" fmla="*/ 91 w 112"/>
                  <a:gd name="T61" fmla="*/ 71 h 126"/>
                  <a:gd name="T62" fmla="*/ 94 w 112"/>
                  <a:gd name="T63" fmla="*/ 61 h 126"/>
                  <a:gd name="T64" fmla="*/ 96 w 112"/>
                  <a:gd name="T65" fmla="*/ 42 h 126"/>
                  <a:gd name="T66" fmla="*/ 96 w 112"/>
                  <a:gd name="T67" fmla="*/ 35 h 126"/>
                  <a:gd name="T68" fmla="*/ 98 w 112"/>
                  <a:gd name="T69" fmla="*/ 31 h 126"/>
                  <a:gd name="T70" fmla="*/ 101 w 112"/>
                  <a:gd name="T71" fmla="*/ 15 h 126"/>
                  <a:gd name="T72" fmla="*/ 112 w 112"/>
                  <a:gd name="T73" fmla="*/ 0 h 126"/>
                  <a:gd name="T74" fmla="*/ 11 w 112"/>
                  <a:gd name="T75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2" h="126">
                    <a:moveTo>
                      <a:pt x="11" y="0"/>
                    </a:moveTo>
                    <a:lnTo>
                      <a:pt x="13" y="17"/>
                    </a:lnTo>
                    <a:lnTo>
                      <a:pt x="16" y="24"/>
                    </a:lnTo>
                    <a:lnTo>
                      <a:pt x="16" y="32"/>
                    </a:lnTo>
                    <a:lnTo>
                      <a:pt x="11" y="50"/>
                    </a:lnTo>
                    <a:lnTo>
                      <a:pt x="10" y="58"/>
                    </a:lnTo>
                    <a:lnTo>
                      <a:pt x="3" y="67"/>
                    </a:lnTo>
                    <a:lnTo>
                      <a:pt x="0" y="74"/>
                    </a:lnTo>
                    <a:lnTo>
                      <a:pt x="1" y="78"/>
                    </a:lnTo>
                    <a:lnTo>
                      <a:pt x="7" y="86"/>
                    </a:lnTo>
                    <a:lnTo>
                      <a:pt x="11" y="84"/>
                    </a:lnTo>
                    <a:lnTo>
                      <a:pt x="13" y="80"/>
                    </a:lnTo>
                    <a:lnTo>
                      <a:pt x="14" y="80"/>
                    </a:lnTo>
                    <a:lnTo>
                      <a:pt x="24" y="77"/>
                    </a:lnTo>
                    <a:lnTo>
                      <a:pt x="40" y="76"/>
                    </a:lnTo>
                    <a:lnTo>
                      <a:pt x="52" y="70"/>
                    </a:lnTo>
                    <a:lnTo>
                      <a:pt x="46" y="78"/>
                    </a:lnTo>
                    <a:lnTo>
                      <a:pt x="33" y="88"/>
                    </a:lnTo>
                    <a:lnTo>
                      <a:pt x="29" y="88"/>
                    </a:lnTo>
                    <a:lnTo>
                      <a:pt x="17" y="97"/>
                    </a:lnTo>
                    <a:lnTo>
                      <a:pt x="16" y="100"/>
                    </a:lnTo>
                    <a:lnTo>
                      <a:pt x="17" y="119"/>
                    </a:lnTo>
                    <a:lnTo>
                      <a:pt x="24" y="124"/>
                    </a:lnTo>
                    <a:lnTo>
                      <a:pt x="26" y="126"/>
                    </a:lnTo>
                    <a:lnTo>
                      <a:pt x="29" y="126"/>
                    </a:lnTo>
                    <a:lnTo>
                      <a:pt x="30" y="124"/>
                    </a:lnTo>
                    <a:lnTo>
                      <a:pt x="45" y="112"/>
                    </a:lnTo>
                    <a:lnTo>
                      <a:pt x="68" y="100"/>
                    </a:lnTo>
                    <a:lnTo>
                      <a:pt x="69" y="99"/>
                    </a:lnTo>
                    <a:lnTo>
                      <a:pt x="84" y="78"/>
                    </a:lnTo>
                    <a:lnTo>
                      <a:pt x="91" y="71"/>
                    </a:lnTo>
                    <a:lnTo>
                      <a:pt x="94" y="61"/>
                    </a:lnTo>
                    <a:lnTo>
                      <a:pt x="96" y="42"/>
                    </a:lnTo>
                    <a:lnTo>
                      <a:pt x="96" y="35"/>
                    </a:lnTo>
                    <a:lnTo>
                      <a:pt x="98" y="31"/>
                    </a:lnTo>
                    <a:lnTo>
                      <a:pt x="101" y="15"/>
                    </a:lnTo>
                    <a:lnTo>
                      <a:pt x="112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9" name="Freeform 233">
                <a:extLst>
                  <a:ext uri="{FF2B5EF4-FFF2-40B4-BE49-F238E27FC236}">
                    <a16:creationId xmlns:a16="http://schemas.microsoft.com/office/drawing/2014/main" id="{BE47271F-3C1F-4A5F-AD87-23C78B365B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8" y="711"/>
                <a:ext cx="52" cy="23"/>
              </a:xfrm>
              <a:custGeom>
                <a:avLst/>
                <a:gdLst>
                  <a:gd name="T0" fmla="*/ 23 w 366"/>
                  <a:gd name="T1" fmla="*/ 0 h 161"/>
                  <a:gd name="T2" fmla="*/ 18 w 366"/>
                  <a:gd name="T3" fmla="*/ 19 h 161"/>
                  <a:gd name="T4" fmla="*/ 13 w 366"/>
                  <a:gd name="T5" fmla="*/ 31 h 161"/>
                  <a:gd name="T6" fmla="*/ 5 w 366"/>
                  <a:gd name="T7" fmla="*/ 38 h 161"/>
                  <a:gd name="T8" fmla="*/ 0 w 366"/>
                  <a:gd name="T9" fmla="*/ 40 h 161"/>
                  <a:gd name="T10" fmla="*/ 0 w 366"/>
                  <a:gd name="T11" fmla="*/ 42 h 161"/>
                  <a:gd name="T12" fmla="*/ 15 w 366"/>
                  <a:gd name="T13" fmla="*/ 60 h 161"/>
                  <a:gd name="T14" fmla="*/ 42 w 366"/>
                  <a:gd name="T15" fmla="*/ 74 h 161"/>
                  <a:gd name="T16" fmla="*/ 54 w 366"/>
                  <a:gd name="T17" fmla="*/ 83 h 161"/>
                  <a:gd name="T18" fmla="*/ 67 w 366"/>
                  <a:gd name="T19" fmla="*/ 99 h 161"/>
                  <a:gd name="T20" fmla="*/ 69 w 366"/>
                  <a:gd name="T21" fmla="*/ 103 h 161"/>
                  <a:gd name="T22" fmla="*/ 75 w 366"/>
                  <a:gd name="T23" fmla="*/ 112 h 161"/>
                  <a:gd name="T24" fmla="*/ 85 w 366"/>
                  <a:gd name="T25" fmla="*/ 116 h 161"/>
                  <a:gd name="T26" fmla="*/ 91 w 366"/>
                  <a:gd name="T27" fmla="*/ 119 h 161"/>
                  <a:gd name="T28" fmla="*/ 96 w 366"/>
                  <a:gd name="T29" fmla="*/ 119 h 161"/>
                  <a:gd name="T30" fmla="*/ 128 w 366"/>
                  <a:gd name="T31" fmla="*/ 133 h 161"/>
                  <a:gd name="T32" fmla="*/ 131 w 366"/>
                  <a:gd name="T33" fmla="*/ 133 h 161"/>
                  <a:gd name="T34" fmla="*/ 132 w 366"/>
                  <a:gd name="T35" fmla="*/ 132 h 161"/>
                  <a:gd name="T36" fmla="*/ 140 w 366"/>
                  <a:gd name="T37" fmla="*/ 120 h 161"/>
                  <a:gd name="T38" fmla="*/ 141 w 366"/>
                  <a:gd name="T39" fmla="*/ 101 h 161"/>
                  <a:gd name="T40" fmla="*/ 150 w 366"/>
                  <a:gd name="T41" fmla="*/ 87 h 161"/>
                  <a:gd name="T42" fmla="*/ 181 w 366"/>
                  <a:gd name="T43" fmla="*/ 58 h 161"/>
                  <a:gd name="T44" fmla="*/ 180 w 366"/>
                  <a:gd name="T45" fmla="*/ 29 h 161"/>
                  <a:gd name="T46" fmla="*/ 183 w 366"/>
                  <a:gd name="T47" fmla="*/ 25 h 161"/>
                  <a:gd name="T48" fmla="*/ 187 w 366"/>
                  <a:gd name="T49" fmla="*/ 28 h 161"/>
                  <a:gd name="T50" fmla="*/ 188 w 366"/>
                  <a:gd name="T51" fmla="*/ 38 h 161"/>
                  <a:gd name="T52" fmla="*/ 187 w 366"/>
                  <a:gd name="T53" fmla="*/ 60 h 161"/>
                  <a:gd name="T54" fmla="*/ 173 w 366"/>
                  <a:gd name="T55" fmla="*/ 74 h 161"/>
                  <a:gd name="T56" fmla="*/ 157 w 366"/>
                  <a:gd name="T57" fmla="*/ 94 h 161"/>
                  <a:gd name="T58" fmla="*/ 155 w 366"/>
                  <a:gd name="T59" fmla="*/ 99 h 161"/>
                  <a:gd name="T60" fmla="*/ 158 w 366"/>
                  <a:gd name="T61" fmla="*/ 106 h 161"/>
                  <a:gd name="T62" fmla="*/ 164 w 366"/>
                  <a:gd name="T63" fmla="*/ 109 h 161"/>
                  <a:gd name="T64" fmla="*/ 176 w 366"/>
                  <a:gd name="T65" fmla="*/ 113 h 161"/>
                  <a:gd name="T66" fmla="*/ 181 w 366"/>
                  <a:gd name="T67" fmla="*/ 114 h 161"/>
                  <a:gd name="T68" fmla="*/ 184 w 366"/>
                  <a:gd name="T69" fmla="*/ 116 h 161"/>
                  <a:gd name="T70" fmla="*/ 203 w 366"/>
                  <a:gd name="T71" fmla="*/ 124 h 161"/>
                  <a:gd name="T72" fmla="*/ 224 w 366"/>
                  <a:gd name="T73" fmla="*/ 153 h 161"/>
                  <a:gd name="T74" fmla="*/ 232 w 366"/>
                  <a:gd name="T75" fmla="*/ 161 h 161"/>
                  <a:gd name="T76" fmla="*/ 252 w 366"/>
                  <a:gd name="T77" fmla="*/ 159 h 161"/>
                  <a:gd name="T78" fmla="*/ 255 w 366"/>
                  <a:gd name="T79" fmla="*/ 159 h 161"/>
                  <a:gd name="T80" fmla="*/ 258 w 366"/>
                  <a:gd name="T81" fmla="*/ 157 h 161"/>
                  <a:gd name="T82" fmla="*/ 259 w 366"/>
                  <a:gd name="T83" fmla="*/ 157 h 161"/>
                  <a:gd name="T84" fmla="*/ 265 w 366"/>
                  <a:gd name="T85" fmla="*/ 153 h 161"/>
                  <a:gd name="T86" fmla="*/ 279 w 366"/>
                  <a:gd name="T87" fmla="*/ 137 h 161"/>
                  <a:gd name="T88" fmla="*/ 295 w 366"/>
                  <a:gd name="T89" fmla="*/ 124 h 161"/>
                  <a:gd name="T90" fmla="*/ 301 w 366"/>
                  <a:gd name="T91" fmla="*/ 122 h 161"/>
                  <a:gd name="T92" fmla="*/ 318 w 366"/>
                  <a:gd name="T93" fmla="*/ 122 h 161"/>
                  <a:gd name="T94" fmla="*/ 331 w 366"/>
                  <a:gd name="T95" fmla="*/ 124 h 161"/>
                  <a:gd name="T96" fmla="*/ 339 w 366"/>
                  <a:gd name="T97" fmla="*/ 127 h 161"/>
                  <a:gd name="T98" fmla="*/ 341 w 366"/>
                  <a:gd name="T99" fmla="*/ 129 h 161"/>
                  <a:gd name="T100" fmla="*/ 345 w 366"/>
                  <a:gd name="T101" fmla="*/ 130 h 161"/>
                  <a:gd name="T102" fmla="*/ 364 w 366"/>
                  <a:gd name="T103" fmla="*/ 123 h 161"/>
                  <a:gd name="T104" fmla="*/ 358 w 366"/>
                  <a:gd name="T105" fmla="*/ 114 h 161"/>
                  <a:gd name="T106" fmla="*/ 355 w 366"/>
                  <a:gd name="T107" fmla="*/ 113 h 161"/>
                  <a:gd name="T108" fmla="*/ 346 w 366"/>
                  <a:gd name="T109" fmla="*/ 100 h 161"/>
                  <a:gd name="T110" fmla="*/ 345 w 366"/>
                  <a:gd name="T111" fmla="*/ 99 h 161"/>
                  <a:gd name="T112" fmla="*/ 344 w 366"/>
                  <a:gd name="T113" fmla="*/ 91 h 161"/>
                  <a:gd name="T114" fmla="*/ 344 w 366"/>
                  <a:gd name="T115" fmla="*/ 80 h 161"/>
                  <a:gd name="T116" fmla="*/ 345 w 366"/>
                  <a:gd name="T117" fmla="*/ 74 h 161"/>
                  <a:gd name="T118" fmla="*/ 366 w 366"/>
                  <a:gd name="T119" fmla="*/ 0 h 161"/>
                  <a:gd name="T120" fmla="*/ 23 w 366"/>
                  <a:gd name="T121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66" h="161">
                    <a:moveTo>
                      <a:pt x="23" y="0"/>
                    </a:moveTo>
                    <a:lnTo>
                      <a:pt x="18" y="19"/>
                    </a:lnTo>
                    <a:lnTo>
                      <a:pt x="13" y="31"/>
                    </a:lnTo>
                    <a:lnTo>
                      <a:pt x="5" y="38"/>
                    </a:lnTo>
                    <a:lnTo>
                      <a:pt x="0" y="40"/>
                    </a:lnTo>
                    <a:lnTo>
                      <a:pt x="0" y="42"/>
                    </a:lnTo>
                    <a:lnTo>
                      <a:pt x="15" y="60"/>
                    </a:lnTo>
                    <a:lnTo>
                      <a:pt x="42" y="74"/>
                    </a:lnTo>
                    <a:lnTo>
                      <a:pt x="54" y="83"/>
                    </a:lnTo>
                    <a:lnTo>
                      <a:pt x="67" y="99"/>
                    </a:lnTo>
                    <a:lnTo>
                      <a:pt x="69" y="103"/>
                    </a:lnTo>
                    <a:lnTo>
                      <a:pt x="75" y="112"/>
                    </a:lnTo>
                    <a:lnTo>
                      <a:pt x="85" y="116"/>
                    </a:lnTo>
                    <a:lnTo>
                      <a:pt x="91" y="119"/>
                    </a:lnTo>
                    <a:lnTo>
                      <a:pt x="96" y="119"/>
                    </a:lnTo>
                    <a:lnTo>
                      <a:pt x="128" y="133"/>
                    </a:lnTo>
                    <a:lnTo>
                      <a:pt x="131" y="133"/>
                    </a:lnTo>
                    <a:lnTo>
                      <a:pt x="132" y="132"/>
                    </a:lnTo>
                    <a:lnTo>
                      <a:pt x="140" y="120"/>
                    </a:lnTo>
                    <a:lnTo>
                      <a:pt x="141" y="101"/>
                    </a:lnTo>
                    <a:lnTo>
                      <a:pt x="150" y="87"/>
                    </a:lnTo>
                    <a:lnTo>
                      <a:pt x="181" y="58"/>
                    </a:lnTo>
                    <a:lnTo>
                      <a:pt x="180" y="29"/>
                    </a:lnTo>
                    <a:lnTo>
                      <a:pt x="183" y="25"/>
                    </a:lnTo>
                    <a:lnTo>
                      <a:pt x="187" y="28"/>
                    </a:lnTo>
                    <a:lnTo>
                      <a:pt x="188" y="38"/>
                    </a:lnTo>
                    <a:lnTo>
                      <a:pt x="187" y="60"/>
                    </a:lnTo>
                    <a:lnTo>
                      <a:pt x="173" y="74"/>
                    </a:lnTo>
                    <a:lnTo>
                      <a:pt x="157" y="94"/>
                    </a:lnTo>
                    <a:lnTo>
                      <a:pt x="155" y="99"/>
                    </a:lnTo>
                    <a:lnTo>
                      <a:pt x="158" y="106"/>
                    </a:lnTo>
                    <a:lnTo>
                      <a:pt x="164" y="109"/>
                    </a:lnTo>
                    <a:lnTo>
                      <a:pt x="176" y="113"/>
                    </a:lnTo>
                    <a:lnTo>
                      <a:pt x="181" y="114"/>
                    </a:lnTo>
                    <a:lnTo>
                      <a:pt x="184" y="116"/>
                    </a:lnTo>
                    <a:lnTo>
                      <a:pt x="203" y="124"/>
                    </a:lnTo>
                    <a:lnTo>
                      <a:pt x="224" y="153"/>
                    </a:lnTo>
                    <a:lnTo>
                      <a:pt x="232" y="161"/>
                    </a:lnTo>
                    <a:lnTo>
                      <a:pt x="252" y="159"/>
                    </a:lnTo>
                    <a:lnTo>
                      <a:pt x="255" y="159"/>
                    </a:lnTo>
                    <a:lnTo>
                      <a:pt x="258" y="157"/>
                    </a:lnTo>
                    <a:lnTo>
                      <a:pt x="259" y="157"/>
                    </a:lnTo>
                    <a:lnTo>
                      <a:pt x="265" y="153"/>
                    </a:lnTo>
                    <a:lnTo>
                      <a:pt x="279" y="137"/>
                    </a:lnTo>
                    <a:lnTo>
                      <a:pt x="295" y="124"/>
                    </a:lnTo>
                    <a:lnTo>
                      <a:pt x="301" y="122"/>
                    </a:lnTo>
                    <a:lnTo>
                      <a:pt x="318" y="122"/>
                    </a:lnTo>
                    <a:lnTo>
                      <a:pt x="331" y="124"/>
                    </a:lnTo>
                    <a:lnTo>
                      <a:pt x="339" y="127"/>
                    </a:lnTo>
                    <a:lnTo>
                      <a:pt x="341" y="129"/>
                    </a:lnTo>
                    <a:lnTo>
                      <a:pt x="345" y="130"/>
                    </a:lnTo>
                    <a:lnTo>
                      <a:pt x="364" y="123"/>
                    </a:lnTo>
                    <a:lnTo>
                      <a:pt x="358" y="114"/>
                    </a:lnTo>
                    <a:lnTo>
                      <a:pt x="355" y="113"/>
                    </a:lnTo>
                    <a:lnTo>
                      <a:pt x="346" y="100"/>
                    </a:lnTo>
                    <a:lnTo>
                      <a:pt x="345" y="99"/>
                    </a:lnTo>
                    <a:lnTo>
                      <a:pt x="344" y="91"/>
                    </a:lnTo>
                    <a:lnTo>
                      <a:pt x="344" y="80"/>
                    </a:lnTo>
                    <a:lnTo>
                      <a:pt x="345" y="74"/>
                    </a:lnTo>
                    <a:lnTo>
                      <a:pt x="366" y="0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0" name="Freeform 234">
                <a:extLst>
                  <a:ext uri="{FF2B5EF4-FFF2-40B4-BE49-F238E27FC236}">
                    <a16:creationId xmlns:a16="http://schemas.microsoft.com/office/drawing/2014/main" id="{2EFC0FEF-D6EB-461A-8ECB-8D703AFB06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2" y="632"/>
                <a:ext cx="10" cy="12"/>
              </a:xfrm>
              <a:custGeom>
                <a:avLst/>
                <a:gdLst>
                  <a:gd name="T0" fmla="*/ 73 w 73"/>
                  <a:gd name="T1" fmla="*/ 0 h 82"/>
                  <a:gd name="T2" fmla="*/ 15 w 73"/>
                  <a:gd name="T3" fmla="*/ 0 h 82"/>
                  <a:gd name="T4" fmla="*/ 11 w 73"/>
                  <a:gd name="T5" fmla="*/ 10 h 82"/>
                  <a:gd name="T6" fmla="*/ 10 w 73"/>
                  <a:gd name="T7" fmla="*/ 28 h 82"/>
                  <a:gd name="T8" fmla="*/ 0 w 73"/>
                  <a:gd name="T9" fmla="*/ 63 h 82"/>
                  <a:gd name="T10" fmla="*/ 1 w 73"/>
                  <a:gd name="T11" fmla="*/ 74 h 82"/>
                  <a:gd name="T12" fmla="*/ 6 w 73"/>
                  <a:gd name="T13" fmla="*/ 82 h 82"/>
                  <a:gd name="T14" fmla="*/ 27 w 73"/>
                  <a:gd name="T15" fmla="*/ 67 h 82"/>
                  <a:gd name="T16" fmla="*/ 36 w 73"/>
                  <a:gd name="T17" fmla="*/ 53 h 82"/>
                  <a:gd name="T18" fmla="*/ 42 w 73"/>
                  <a:gd name="T19" fmla="*/ 40 h 82"/>
                  <a:gd name="T20" fmla="*/ 50 w 73"/>
                  <a:gd name="T21" fmla="*/ 30 h 82"/>
                  <a:gd name="T22" fmla="*/ 70 w 73"/>
                  <a:gd name="T23" fmla="*/ 13 h 82"/>
                  <a:gd name="T24" fmla="*/ 73 w 73"/>
                  <a:gd name="T25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82">
                    <a:moveTo>
                      <a:pt x="73" y="0"/>
                    </a:moveTo>
                    <a:lnTo>
                      <a:pt x="15" y="0"/>
                    </a:lnTo>
                    <a:lnTo>
                      <a:pt x="11" y="10"/>
                    </a:lnTo>
                    <a:lnTo>
                      <a:pt x="10" y="28"/>
                    </a:lnTo>
                    <a:lnTo>
                      <a:pt x="0" y="63"/>
                    </a:lnTo>
                    <a:lnTo>
                      <a:pt x="1" y="74"/>
                    </a:lnTo>
                    <a:lnTo>
                      <a:pt x="6" y="82"/>
                    </a:lnTo>
                    <a:lnTo>
                      <a:pt x="27" y="67"/>
                    </a:lnTo>
                    <a:lnTo>
                      <a:pt x="36" y="53"/>
                    </a:lnTo>
                    <a:lnTo>
                      <a:pt x="42" y="40"/>
                    </a:lnTo>
                    <a:lnTo>
                      <a:pt x="50" y="30"/>
                    </a:lnTo>
                    <a:lnTo>
                      <a:pt x="70" y="13"/>
                    </a:ln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1" name="Freeform 235">
                <a:extLst>
                  <a:ext uri="{FF2B5EF4-FFF2-40B4-BE49-F238E27FC236}">
                    <a16:creationId xmlns:a16="http://schemas.microsoft.com/office/drawing/2014/main" id="{9E54174D-4CD3-4892-8046-36E450DDAC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2" y="553"/>
                <a:ext cx="426" cy="44"/>
              </a:xfrm>
              <a:custGeom>
                <a:avLst/>
                <a:gdLst>
                  <a:gd name="T0" fmla="*/ 2612 w 2985"/>
                  <a:gd name="T1" fmla="*/ 84 h 305"/>
                  <a:gd name="T2" fmla="*/ 2650 w 2985"/>
                  <a:gd name="T3" fmla="*/ 70 h 305"/>
                  <a:gd name="T4" fmla="*/ 2716 w 2985"/>
                  <a:gd name="T5" fmla="*/ 61 h 305"/>
                  <a:gd name="T6" fmla="*/ 2796 w 2985"/>
                  <a:gd name="T7" fmla="*/ 43 h 305"/>
                  <a:gd name="T8" fmla="*/ 2825 w 2985"/>
                  <a:gd name="T9" fmla="*/ 30 h 305"/>
                  <a:gd name="T10" fmla="*/ 2881 w 2985"/>
                  <a:gd name="T11" fmla="*/ 24 h 305"/>
                  <a:gd name="T12" fmla="*/ 2911 w 2985"/>
                  <a:gd name="T13" fmla="*/ 18 h 305"/>
                  <a:gd name="T14" fmla="*/ 2976 w 2985"/>
                  <a:gd name="T15" fmla="*/ 4 h 305"/>
                  <a:gd name="T16" fmla="*/ 0 w 2985"/>
                  <a:gd name="T17" fmla="*/ 0 h 305"/>
                  <a:gd name="T18" fmla="*/ 32 w 2985"/>
                  <a:gd name="T19" fmla="*/ 30 h 305"/>
                  <a:gd name="T20" fmla="*/ 65 w 2985"/>
                  <a:gd name="T21" fmla="*/ 70 h 305"/>
                  <a:gd name="T22" fmla="*/ 110 w 2985"/>
                  <a:gd name="T23" fmla="*/ 87 h 305"/>
                  <a:gd name="T24" fmla="*/ 135 w 2985"/>
                  <a:gd name="T25" fmla="*/ 108 h 305"/>
                  <a:gd name="T26" fmla="*/ 142 w 2985"/>
                  <a:gd name="T27" fmla="*/ 104 h 305"/>
                  <a:gd name="T28" fmla="*/ 159 w 2985"/>
                  <a:gd name="T29" fmla="*/ 87 h 305"/>
                  <a:gd name="T30" fmla="*/ 199 w 2985"/>
                  <a:gd name="T31" fmla="*/ 81 h 305"/>
                  <a:gd name="T32" fmla="*/ 231 w 2985"/>
                  <a:gd name="T33" fmla="*/ 101 h 305"/>
                  <a:gd name="T34" fmla="*/ 243 w 2985"/>
                  <a:gd name="T35" fmla="*/ 98 h 305"/>
                  <a:gd name="T36" fmla="*/ 326 w 2985"/>
                  <a:gd name="T37" fmla="*/ 103 h 305"/>
                  <a:gd name="T38" fmla="*/ 344 w 2985"/>
                  <a:gd name="T39" fmla="*/ 123 h 305"/>
                  <a:gd name="T40" fmla="*/ 341 w 2985"/>
                  <a:gd name="T41" fmla="*/ 101 h 305"/>
                  <a:gd name="T42" fmla="*/ 393 w 2985"/>
                  <a:gd name="T43" fmla="*/ 98 h 305"/>
                  <a:gd name="T44" fmla="*/ 452 w 2985"/>
                  <a:gd name="T45" fmla="*/ 117 h 305"/>
                  <a:gd name="T46" fmla="*/ 501 w 2985"/>
                  <a:gd name="T47" fmla="*/ 127 h 305"/>
                  <a:gd name="T48" fmla="*/ 544 w 2985"/>
                  <a:gd name="T49" fmla="*/ 146 h 305"/>
                  <a:gd name="T50" fmla="*/ 678 w 2985"/>
                  <a:gd name="T51" fmla="*/ 260 h 305"/>
                  <a:gd name="T52" fmla="*/ 715 w 2985"/>
                  <a:gd name="T53" fmla="*/ 247 h 305"/>
                  <a:gd name="T54" fmla="*/ 764 w 2985"/>
                  <a:gd name="T55" fmla="*/ 180 h 305"/>
                  <a:gd name="T56" fmla="*/ 778 w 2985"/>
                  <a:gd name="T57" fmla="*/ 159 h 305"/>
                  <a:gd name="T58" fmla="*/ 850 w 2985"/>
                  <a:gd name="T59" fmla="*/ 130 h 305"/>
                  <a:gd name="T60" fmla="*/ 883 w 2985"/>
                  <a:gd name="T61" fmla="*/ 127 h 305"/>
                  <a:gd name="T62" fmla="*/ 935 w 2985"/>
                  <a:gd name="T63" fmla="*/ 114 h 305"/>
                  <a:gd name="T64" fmla="*/ 1004 w 2985"/>
                  <a:gd name="T65" fmla="*/ 108 h 305"/>
                  <a:gd name="T66" fmla="*/ 1051 w 2985"/>
                  <a:gd name="T67" fmla="*/ 91 h 305"/>
                  <a:gd name="T68" fmla="*/ 1093 w 2985"/>
                  <a:gd name="T69" fmla="*/ 90 h 305"/>
                  <a:gd name="T70" fmla="*/ 1156 w 2985"/>
                  <a:gd name="T71" fmla="*/ 85 h 305"/>
                  <a:gd name="T72" fmla="*/ 1346 w 2985"/>
                  <a:gd name="T73" fmla="*/ 84 h 305"/>
                  <a:gd name="T74" fmla="*/ 1429 w 2985"/>
                  <a:gd name="T75" fmla="*/ 67 h 305"/>
                  <a:gd name="T76" fmla="*/ 1439 w 2985"/>
                  <a:gd name="T77" fmla="*/ 61 h 305"/>
                  <a:gd name="T78" fmla="*/ 1527 w 2985"/>
                  <a:gd name="T79" fmla="*/ 38 h 305"/>
                  <a:gd name="T80" fmla="*/ 1579 w 2985"/>
                  <a:gd name="T81" fmla="*/ 38 h 305"/>
                  <a:gd name="T82" fmla="*/ 1718 w 2985"/>
                  <a:gd name="T83" fmla="*/ 60 h 305"/>
                  <a:gd name="T84" fmla="*/ 1764 w 2985"/>
                  <a:gd name="T85" fmla="*/ 71 h 305"/>
                  <a:gd name="T86" fmla="*/ 1795 w 2985"/>
                  <a:gd name="T87" fmla="*/ 90 h 305"/>
                  <a:gd name="T88" fmla="*/ 1824 w 2985"/>
                  <a:gd name="T89" fmla="*/ 123 h 305"/>
                  <a:gd name="T90" fmla="*/ 1822 w 2985"/>
                  <a:gd name="T91" fmla="*/ 91 h 305"/>
                  <a:gd name="T92" fmla="*/ 1872 w 2985"/>
                  <a:gd name="T93" fmla="*/ 116 h 305"/>
                  <a:gd name="T94" fmla="*/ 1987 w 2985"/>
                  <a:gd name="T95" fmla="*/ 160 h 305"/>
                  <a:gd name="T96" fmla="*/ 2044 w 2985"/>
                  <a:gd name="T97" fmla="*/ 176 h 305"/>
                  <a:gd name="T98" fmla="*/ 2066 w 2985"/>
                  <a:gd name="T99" fmla="*/ 172 h 305"/>
                  <a:gd name="T100" fmla="*/ 2092 w 2985"/>
                  <a:gd name="T101" fmla="*/ 180 h 305"/>
                  <a:gd name="T102" fmla="*/ 2164 w 2985"/>
                  <a:gd name="T103" fmla="*/ 240 h 305"/>
                  <a:gd name="T104" fmla="*/ 2239 w 2985"/>
                  <a:gd name="T105" fmla="*/ 255 h 305"/>
                  <a:gd name="T106" fmla="*/ 2293 w 2985"/>
                  <a:gd name="T107" fmla="*/ 293 h 305"/>
                  <a:gd name="T108" fmla="*/ 2315 w 2985"/>
                  <a:gd name="T109" fmla="*/ 301 h 305"/>
                  <a:gd name="T110" fmla="*/ 2374 w 2985"/>
                  <a:gd name="T111" fmla="*/ 301 h 305"/>
                  <a:gd name="T112" fmla="*/ 2437 w 2985"/>
                  <a:gd name="T113" fmla="*/ 228 h 305"/>
                  <a:gd name="T114" fmla="*/ 2454 w 2985"/>
                  <a:gd name="T115" fmla="*/ 204 h 305"/>
                  <a:gd name="T116" fmla="*/ 2496 w 2985"/>
                  <a:gd name="T117" fmla="*/ 180 h 305"/>
                  <a:gd name="T118" fmla="*/ 2516 w 2985"/>
                  <a:gd name="T119" fmla="*/ 146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985" h="305">
                    <a:moveTo>
                      <a:pt x="2537" y="119"/>
                    </a:moveTo>
                    <a:lnTo>
                      <a:pt x="2579" y="95"/>
                    </a:lnTo>
                    <a:lnTo>
                      <a:pt x="2612" y="84"/>
                    </a:lnTo>
                    <a:lnTo>
                      <a:pt x="2617" y="84"/>
                    </a:lnTo>
                    <a:lnTo>
                      <a:pt x="2637" y="72"/>
                    </a:lnTo>
                    <a:lnTo>
                      <a:pt x="2650" y="70"/>
                    </a:lnTo>
                    <a:lnTo>
                      <a:pt x="2683" y="68"/>
                    </a:lnTo>
                    <a:lnTo>
                      <a:pt x="2697" y="64"/>
                    </a:lnTo>
                    <a:lnTo>
                      <a:pt x="2716" y="61"/>
                    </a:lnTo>
                    <a:lnTo>
                      <a:pt x="2743" y="60"/>
                    </a:lnTo>
                    <a:lnTo>
                      <a:pt x="2749" y="56"/>
                    </a:lnTo>
                    <a:lnTo>
                      <a:pt x="2796" y="43"/>
                    </a:lnTo>
                    <a:lnTo>
                      <a:pt x="2803" y="37"/>
                    </a:lnTo>
                    <a:lnTo>
                      <a:pt x="2809" y="34"/>
                    </a:lnTo>
                    <a:lnTo>
                      <a:pt x="2825" y="30"/>
                    </a:lnTo>
                    <a:lnTo>
                      <a:pt x="2848" y="27"/>
                    </a:lnTo>
                    <a:lnTo>
                      <a:pt x="2874" y="27"/>
                    </a:lnTo>
                    <a:lnTo>
                      <a:pt x="2881" y="24"/>
                    </a:lnTo>
                    <a:lnTo>
                      <a:pt x="2891" y="21"/>
                    </a:lnTo>
                    <a:lnTo>
                      <a:pt x="2906" y="20"/>
                    </a:lnTo>
                    <a:lnTo>
                      <a:pt x="2911" y="18"/>
                    </a:lnTo>
                    <a:lnTo>
                      <a:pt x="2931" y="15"/>
                    </a:lnTo>
                    <a:lnTo>
                      <a:pt x="2959" y="5"/>
                    </a:lnTo>
                    <a:lnTo>
                      <a:pt x="2976" y="4"/>
                    </a:lnTo>
                    <a:lnTo>
                      <a:pt x="2984" y="1"/>
                    </a:lnTo>
                    <a:lnTo>
                      <a:pt x="2985" y="0"/>
                    </a:lnTo>
                    <a:lnTo>
                      <a:pt x="0" y="0"/>
                    </a:lnTo>
                    <a:lnTo>
                      <a:pt x="19" y="11"/>
                    </a:lnTo>
                    <a:lnTo>
                      <a:pt x="27" y="18"/>
                    </a:lnTo>
                    <a:lnTo>
                      <a:pt x="32" y="30"/>
                    </a:lnTo>
                    <a:lnTo>
                      <a:pt x="44" y="50"/>
                    </a:lnTo>
                    <a:lnTo>
                      <a:pt x="50" y="57"/>
                    </a:lnTo>
                    <a:lnTo>
                      <a:pt x="65" y="70"/>
                    </a:lnTo>
                    <a:lnTo>
                      <a:pt x="91" y="75"/>
                    </a:lnTo>
                    <a:lnTo>
                      <a:pt x="100" y="78"/>
                    </a:lnTo>
                    <a:lnTo>
                      <a:pt x="110" y="87"/>
                    </a:lnTo>
                    <a:lnTo>
                      <a:pt x="127" y="106"/>
                    </a:lnTo>
                    <a:lnTo>
                      <a:pt x="132" y="108"/>
                    </a:lnTo>
                    <a:lnTo>
                      <a:pt x="135" y="108"/>
                    </a:lnTo>
                    <a:lnTo>
                      <a:pt x="136" y="107"/>
                    </a:lnTo>
                    <a:lnTo>
                      <a:pt x="137" y="107"/>
                    </a:lnTo>
                    <a:lnTo>
                      <a:pt x="142" y="104"/>
                    </a:lnTo>
                    <a:lnTo>
                      <a:pt x="155" y="91"/>
                    </a:lnTo>
                    <a:lnTo>
                      <a:pt x="156" y="88"/>
                    </a:lnTo>
                    <a:lnTo>
                      <a:pt x="159" y="87"/>
                    </a:lnTo>
                    <a:lnTo>
                      <a:pt x="162" y="87"/>
                    </a:lnTo>
                    <a:lnTo>
                      <a:pt x="197" y="81"/>
                    </a:lnTo>
                    <a:lnTo>
                      <a:pt x="199" y="81"/>
                    </a:lnTo>
                    <a:lnTo>
                      <a:pt x="212" y="100"/>
                    </a:lnTo>
                    <a:lnTo>
                      <a:pt x="216" y="101"/>
                    </a:lnTo>
                    <a:lnTo>
                      <a:pt x="231" y="101"/>
                    </a:lnTo>
                    <a:lnTo>
                      <a:pt x="238" y="100"/>
                    </a:lnTo>
                    <a:lnTo>
                      <a:pt x="241" y="100"/>
                    </a:lnTo>
                    <a:lnTo>
                      <a:pt x="243" y="98"/>
                    </a:lnTo>
                    <a:lnTo>
                      <a:pt x="301" y="87"/>
                    </a:lnTo>
                    <a:lnTo>
                      <a:pt x="323" y="87"/>
                    </a:lnTo>
                    <a:lnTo>
                      <a:pt x="326" y="103"/>
                    </a:lnTo>
                    <a:lnTo>
                      <a:pt x="334" y="119"/>
                    </a:lnTo>
                    <a:lnTo>
                      <a:pt x="340" y="124"/>
                    </a:lnTo>
                    <a:lnTo>
                      <a:pt x="344" y="123"/>
                    </a:lnTo>
                    <a:lnTo>
                      <a:pt x="349" y="116"/>
                    </a:lnTo>
                    <a:lnTo>
                      <a:pt x="346" y="106"/>
                    </a:lnTo>
                    <a:lnTo>
                      <a:pt x="341" y="101"/>
                    </a:lnTo>
                    <a:lnTo>
                      <a:pt x="328" y="91"/>
                    </a:lnTo>
                    <a:lnTo>
                      <a:pt x="339" y="91"/>
                    </a:lnTo>
                    <a:lnTo>
                      <a:pt x="393" y="98"/>
                    </a:lnTo>
                    <a:lnTo>
                      <a:pt x="440" y="116"/>
                    </a:lnTo>
                    <a:lnTo>
                      <a:pt x="445" y="116"/>
                    </a:lnTo>
                    <a:lnTo>
                      <a:pt x="452" y="117"/>
                    </a:lnTo>
                    <a:lnTo>
                      <a:pt x="469" y="116"/>
                    </a:lnTo>
                    <a:lnTo>
                      <a:pt x="475" y="117"/>
                    </a:lnTo>
                    <a:lnTo>
                      <a:pt x="501" y="127"/>
                    </a:lnTo>
                    <a:lnTo>
                      <a:pt x="511" y="134"/>
                    </a:lnTo>
                    <a:lnTo>
                      <a:pt x="530" y="143"/>
                    </a:lnTo>
                    <a:lnTo>
                      <a:pt x="544" y="146"/>
                    </a:lnTo>
                    <a:lnTo>
                      <a:pt x="603" y="182"/>
                    </a:lnTo>
                    <a:lnTo>
                      <a:pt x="616" y="192"/>
                    </a:lnTo>
                    <a:lnTo>
                      <a:pt x="678" y="260"/>
                    </a:lnTo>
                    <a:lnTo>
                      <a:pt x="689" y="267"/>
                    </a:lnTo>
                    <a:lnTo>
                      <a:pt x="698" y="265"/>
                    </a:lnTo>
                    <a:lnTo>
                      <a:pt x="715" y="247"/>
                    </a:lnTo>
                    <a:lnTo>
                      <a:pt x="745" y="196"/>
                    </a:lnTo>
                    <a:lnTo>
                      <a:pt x="758" y="188"/>
                    </a:lnTo>
                    <a:lnTo>
                      <a:pt x="764" y="180"/>
                    </a:lnTo>
                    <a:lnTo>
                      <a:pt x="765" y="173"/>
                    </a:lnTo>
                    <a:lnTo>
                      <a:pt x="768" y="168"/>
                    </a:lnTo>
                    <a:lnTo>
                      <a:pt x="778" y="159"/>
                    </a:lnTo>
                    <a:lnTo>
                      <a:pt x="796" y="147"/>
                    </a:lnTo>
                    <a:lnTo>
                      <a:pt x="803" y="144"/>
                    </a:lnTo>
                    <a:lnTo>
                      <a:pt x="850" y="130"/>
                    </a:lnTo>
                    <a:lnTo>
                      <a:pt x="870" y="130"/>
                    </a:lnTo>
                    <a:lnTo>
                      <a:pt x="882" y="127"/>
                    </a:lnTo>
                    <a:lnTo>
                      <a:pt x="883" y="127"/>
                    </a:lnTo>
                    <a:lnTo>
                      <a:pt x="913" y="119"/>
                    </a:lnTo>
                    <a:lnTo>
                      <a:pt x="918" y="116"/>
                    </a:lnTo>
                    <a:lnTo>
                      <a:pt x="935" y="114"/>
                    </a:lnTo>
                    <a:lnTo>
                      <a:pt x="959" y="114"/>
                    </a:lnTo>
                    <a:lnTo>
                      <a:pt x="975" y="108"/>
                    </a:lnTo>
                    <a:lnTo>
                      <a:pt x="1004" y="108"/>
                    </a:lnTo>
                    <a:lnTo>
                      <a:pt x="1007" y="107"/>
                    </a:lnTo>
                    <a:lnTo>
                      <a:pt x="1008" y="106"/>
                    </a:lnTo>
                    <a:lnTo>
                      <a:pt x="1051" y="91"/>
                    </a:lnTo>
                    <a:lnTo>
                      <a:pt x="1069" y="88"/>
                    </a:lnTo>
                    <a:lnTo>
                      <a:pt x="1082" y="88"/>
                    </a:lnTo>
                    <a:lnTo>
                      <a:pt x="1093" y="90"/>
                    </a:lnTo>
                    <a:lnTo>
                      <a:pt x="1099" y="90"/>
                    </a:lnTo>
                    <a:lnTo>
                      <a:pt x="1116" y="85"/>
                    </a:lnTo>
                    <a:lnTo>
                      <a:pt x="1156" y="85"/>
                    </a:lnTo>
                    <a:lnTo>
                      <a:pt x="1173" y="87"/>
                    </a:lnTo>
                    <a:lnTo>
                      <a:pt x="1270" y="91"/>
                    </a:lnTo>
                    <a:lnTo>
                      <a:pt x="1346" y="84"/>
                    </a:lnTo>
                    <a:lnTo>
                      <a:pt x="1363" y="81"/>
                    </a:lnTo>
                    <a:lnTo>
                      <a:pt x="1372" y="81"/>
                    </a:lnTo>
                    <a:lnTo>
                      <a:pt x="1429" y="67"/>
                    </a:lnTo>
                    <a:lnTo>
                      <a:pt x="1431" y="67"/>
                    </a:lnTo>
                    <a:lnTo>
                      <a:pt x="1432" y="64"/>
                    </a:lnTo>
                    <a:lnTo>
                      <a:pt x="1439" y="61"/>
                    </a:lnTo>
                    <a:lnTo>
                      <a:pt x="1490" y="44"/>
                    </a:lnTo>
                    <a:lnTo>
                      <a:pt x="1504" y="43"/>
                    </a:lnTo>
                    <a:lnTo>
                      <a:pt x="1527" y="38"/>
                    </a:lnTo>
                    <a:lnTo>
                      <a:pt x="1549" y="38"/>
                    </a:lnTo>
                    <a:lnTo>
                      <a:pt x="1571" y="41"/>
                    </a:lnTo>
                    <a:lnTo>
                      <a:pt x="1579" y="38"/>
                    </a:lnTo>
                    <a:lnTo>
                      <a:pt x="1602" y="37"/>
                    </a:lnTo>
                    <a:lnTo>
                      <a:pt x="1702" y="54"/>
                    </a:lnTo>
                    <a:lnTo>
                      <a:pt x="1718" y="60"/>
                    </a:lnTo>
                    <a:lnTo>
                      <a:pt x="1727" y="61"/>
                    </a:lnTo>
                    <a:lnTo>
                      <a:pt x="1741" y="67"/>
                    </a:lnTo>
                    <a:lnTo>
                      <a:pt x="1764" y="71"/>
                    </a:lnTo>
                    <a:lnTo>
                      <a:pt x="1789" y="81"/>
                    </a:lnTo>
                    <a:lnTo>
                      <a:pt x="1796" y="85"/>
                    </a:lnTo>
                    <a:lnTo>
                      <a:pt x="1795" y="90"/>
                    </a:lnTo>
                    <a:lnTo>
                      <a:pt x="1792" y="88"/>
                    </a:lnTo>
                    <a:lnTo>
                      <a:pt x="1790" y="114"/>
                    </a:lnTo>
                    <a:lnTo>
                      <a:pt x="1824" y="123"/>
                    </a:lnTo>
                    <a:lnTo>
                      <a:pt x="1826" y="95"/>
                    </a:lnTo>
                    <a:lnTo>
                      <a:pt x="1820" y="94"/>
                    </a:lnTo>
                    <a:lnTo>
                      <a:pt x="1822" y="91"/>
                    </a:lnTo>
                    <a:lnTo>
                      <a:pt x="1842" y="98"/>
                    </a:lnTo>
                    <a:lnTo>
                      <a:pt x="1852" y="106"/>
                    </a:lnTo>
                    <a:lnTo>
                      <a:pt x="1872" y="116"/>
                    </a:lnTo>
                    <a:lnTo>
                      <a:pt x="1907" y="124"/>
                    </a:lnTo>
                    <a:lnTo>
                      <a:pt x="1955" y="149"/>
                    </a:lnTo>
                    <a:lnTo>
                      <a:pt x="1987" y="160"/>
                    </a:lnTo>
                    <a:lnTo>
                      <a:pt x="2000" y="163"/>
                    </a:lnTo>
                    <a:lnTo>
                      <a:pt x="2015" y="170"/>
                    </a:lnTo>
                    <a:lnTo>
                      <a:pt x="2044" y="176"/>
                    </a:lnTo>
                    <a:lnTo>
                      <a:pt x="2054" y="176"/>
                    </a:lnTo>
                    <a:lnTo>
                      <a:pt x="2059" y="173"/>
                    </a:lnTo>
                    <a:lnTo>
                      <a:pt x="2066" y="172"/>
                    </a:lnTo>
                    <a:lnTo>
                      <a:pt x="2070" y="172"/>
                    </a:lnTo>
                    <a:lnTo>
                      <a:pt x="2075" y="173"/>
                    </a:lnTo>
                    <a:lnTo>
                      <a:pt x="2092" y="180"/>
                    </a:lnTo>
                    <a:lnTo>
                      <a:pt x="2151" y="232"/>
                    </a:lnTo>
                    <a:lnTo>
                      <a:pt x="2157" y="235"/>
                    </a:lnTo>
                    <a:lnTo>
                      <a:pt x="2164" y="240"/>
                    </a:lnTo>
                    <a:lnTo>
                      <a:pt x="2183" y="245"/>
                    </a:lnTo>
                    <a:lnTo>
                      <a:pt x="2197" y="241"/>
                    </a:lnTo>
                    <a:lnTo>
                      <a:pt x="2239" y="255"/>
                    </a:lnTo>
                    <a:lnTo>
                      <a:pt x="2283" y="278"/>
                    </a:lnTo>
                    <a:lnTo>
                      <a:pt x="2289" y="290"/>
                    </a:lnTo>
                    <a:lnTo>
                      <a:pt x="2293" y="293"/>
                    </a:lnTo>
                    <a:lnTo>
                      <a:pt x="2300" y="297"/>
                    </a:lnTo>
                    <a:lnTo>
                      <a:pt x="2312" y="300"/>
                    </a:lnTo>
                    <a:lnTo>
                      <a:pt x="2315" y="301"/>
                    </a:lnTo>
                    <a:lnTo>
                      <a:pt x="2351" y="305"/>
                    </a:lnTo>
                    <a:lnTo>
                      <a:pt x="2356" y="305"/>
                    </a:lnTo>
                    <a:lnTo>
                      <a:pt x="2374" y="301"/>
                    </a:lnTo>
                    <a:lnTo>
                      <a:pt x="2391" y="286"/>
                    </a:lnTo>
                    <a:lnTo>
                      <a:pt x="2400" y="271"/>
                    </a:lnTo>
                    <a:lnTo>
                      <a:pt x="2437" y="228"/>
                    </a:lnTo>
                    <a:lnTo>
                      <a:pt x="2441" y="222"/>
                    </a:lnTo>
                    <a:lnTo>
                      <a:pt x="2444" y="215"/>
                    </a:lnTo>
                    <a:lnTo>
                      <a:pt x="2454" y="204"/>
                    </a:lnTo>
                    <a:lnTo>
                      <a:pt x="2469" y="193"/>
                    </a:lnTo>
                    <a:lnTo>
                      <a:pt x="2476" y="191"/>
                    </a:lnTo>
                    <a:lnTo>
                      <a:pt x="2496" y="180"/>
                    </a:lnTo>
                    <a:lnTo>
                      <a:pt x="2502" y="173"/>
                    </a:lnTo>
                    <a:lnTo>
                      <a:pt x="2502" y="172"/>
                    </a:lnTo>
                    <a:lnTo>
                      <a:pt x="2516" y="146"/>
                    </a:lnTo>
                    <a:lnTo>
                      <a:pt x="2522" y="137"/>
                    </a:lnTo>
                    <a:lnTo>
                      <a:pt x="2537" y="11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2" name="Freeform 236">
                <a:extLst>
                  <a:ext uri="{FF2B5EF4-FFF2-40B4-BE49-F238E27FC236}">
                    <a16:creationId xmlns:a16="http://schemas.microsoft.com/office/drawing/2014/main" id="{D1686FC5-0C13-42AD-BB6F-DC6901E83C4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204" y="1"/>
                <a:ext cx="713" cy="696"/>
              </a:xfrm>
              <a:custGeom>
                <a:avLst/>
                <a:gdLst>
                  <a:gd name="T0" fmla="*/ 295 w 4991"/>
                  <a:gd name="T1" fmla="*/ 4859 h 4870"/>
                  <a:gd name="T2" fmla="*/ 634 w 4991"/>
                  <a:gd name="T3" fmla="*/ 4628 h 4870"/>
                  <a:gd name="T4" fmla="*/ 815 w 4991"/>
                  <a:gd name="T5" fmla="*/ 4396 h 4870"/>
                  <a:gd name="T6" fmla="*/ 1011 w 4991"/>
                  <a:gd name="T7" fmla="*/ 4063 h 4870"/>
                  <a:gd name="T8" fmla="*/ 1167 w 4991"/>
                  <a:gd name="T9" fmla="*/ 4018 h 4870"/>
                  <a:gd name="T10" fmla="*/ 1195 w 4991"/>
                  <a:gd name="T11" fmla="*/ 3980 h 4870"/>
                  <a:gd name="T12" fmla="*/ 1459 w 4991"/>
                  <a:gd name="T13" fmla="*/ 3898 h 4870"/>
                  <a:gd name="T14" fmla="*/ 1672 w 4991"/>
                  <a:gd name="T15" fmla="*/ 3668 h 4870"/>
                  <a:gd name="T16" fmla="*/ 1854 w 4991"/>
                  <a:gd name="T17" fmla="*/ 3233 h 4870"/>
                  <a:gd name="T18" fmla="*/ 2116 w 4991"/>
                  <a:gd name="T19" fmla="*/ 2981 h 4870"/>
                  <a:gd name="T20" fmla="*/ 2422 w 4991"/>
                  <a:gd name="T21" fmla="*/ 2851 h 4870"/>
                  <a:gd name="T22" fmla="*/ 2430 w 4991"/>
                  <a:gd name="T23" fmla="*/ 2735 h 4870"/>
                  <a:gd name="T24" fmla="*/ 2494 w 4991"/>
                  <a:gd name="T25" fmla="*/ 2552 h 4870"/>
                  <a:gd name="T26" fmla="*/ 2746 w 4991"/>
                  <a:gd name="T27" fmla="*/ 2531 h 4870"/>
                  <a:gd name="T28" fmla="*/ 3047 w 4991"/>
                  <a:gd name="T29" fmla="*/ 2505 h 4870"/>
                  <a:gd name="T30" fmla="*/ 3326 w 4991"/>
                  <a:gd name="T31" fmla="*/ 2534 h 4870"/>
                  <a:gd name="T32" fmla="*/ 3631 w 4991"/>
                  <a:gd name="T33" fmla="*/ 2568 h 4870"/>
                  <a:gd name="T34" fmla="*/ 3918 w 4991"/>
                  <a:gd name="T35" fmla="*/ 2698 h 4870"/>
                  <a:gd name="T36" fmla="*/ 4200 w 4991"/>
                  <a:gd name="T37" fmla="*/ 2644 h 4870"/>
                  <a:gd name="T38" fmla="*/ 4361 w 4991"/>
                  <a:gd name="T39" fmla="*/ 2577 h 4870"/>
                  <a:gd name="T40" fmla="*/ 4329 w 4991"/>
                  <a:gd name="T41" fmla="*/ 2555 h 4870"/>
                  <a:gd name="T42" fmla="*/ 4485 w 4991"/>
                  <a:gd name="T43" fmla="*/ 2241 h 4870"/>
                  <a:gd name="T44" fmla="*/ 4972 w 4991"/>
                  <a:gd name="T45" fmla="*/ 1847 h 4870"/>
                  <a:gd name="T46" fmla="*/ 4876 w 4991"/>
                  <a:gd name="T47" fmla="*/ 1883 h 4870"/>
                  <a:gd name="T48" fmla="*/ 4861 w 4991"/>
                  <a:gd name="T49" fmla="*/ 1871 h 4870"/>
                  <a:gd name="T50" fmla="*/ 4828 w 4991"/>
                  <a:gd name="T51" fmla="*/ 1857 h 4870"/>
                  <a:gd name="T52" fmla="*/ 4649 w 4991"/>
                  <a:gd name="T53" fmla="*/ 1911 h 4870"/>
                  <a:gd name="T54" fmla="*/ 4686 w 4991"/>
                  <a:gd name="T55" fmla="*/ 1859 h 4870"/>
                  <a:gd name="T56" fmla="*/ 4288 w 4991"/>
                  <a:gd name="T57" fmla="*/ 1985 h 4870"/>
                  <a:gd name="T58" fmla="*/ 4019 w 4991"/>
                  <a:gd name="T59" fmla="*/ 2189 h 4870"/>
                  <a:gd name="T60" fmla="*/ 3773 w 4991"/>
                  <a:gd name="T61" fmla="*/ 2169 h 4870"/>
                  <a:gd name="T62" fmla="*/ 3474 w 4991"/>
                  <a:gd name="T63" fmla="*/ 1970 h 4870"/>
                  <a:gd name="T64" fmla="*/ 3211 w 4991"/>
                  <a:gd name="T65" fmla="*/ 1654 h 4870"/>
                  <a:gd name="T66" fmla="*/ 3095 w 4991"/>
                  <a:gd name="T67" fmla="*/ 1539 h 4870"/>
                  <a:gd name="T68" fmla="*/ 2939 w 4991"/>
                  <a:gd name="T69" fmla="*/ 1647 h 4870"/>
                  <a:gd name="T70" fmla="*/ 2675 w 4991"/>
                  <a:gd name="T71" fmla="*/ 1663 h 4870"/>
                  <a:gd name="T72" fmla="*/ 2458 w 4991"/>
                  <a:gd name="T73" fmla="*/ 1609 h 4870"/>
                  <a:gd name="T74" fmla="*/ 2527 w 4991"/>
                  <a:gd name="T75" fmla="*/ 1402 h 4870"/>
                  <a:gd name="T76" fmla="*/ 2438 w 4991"/>
                  <a:gd name="T77" fmla="*/ 1341 h 4870"/>
                  <a:gd name="T78" fmla="*/ 2327 w 4991"/>
                  <a:gd name="T79" fmla="*/ 1243 h 4870"/>
                  <a:gd name="T80" fmla="*/ 2291 w 4991"/>
                  <a:gd name="T81" fmla="*/ 1216 h 4870"/>
                  <a:gd name="T82" fmla="*/ 2310 w 4991"/>
                  <a:gd name="T83" fmla="*/ 1125 h 4870"/>
                  <a:gd name="T84" fmla="*/ 1873 w 4991"/>
                  <a:gd name="T85" fmla="*/ 1147 h 4870"/>
                  <a:gd name="T86" fmla="*/ 1806 w 4991"/>
                  <a:gd name="T87" fmla="*/ 1316 h 4870"/>
                  <a:gd name="T88" fmla="*/ 1514 w 4991"/>
                  <a:gd name="T89" fmla="*/ 1352 h 4870"/>
                  <a:gd name="T90" fmla="*/ 1260 w 4991"/>
                  <a:gd name="T91" fmla="*/ 1343 h 4870"/>
                  <a:gd name="T92" fmla="*/ 1245 w 4991"/>
                  <a:gd name="T93" fmla="*/ 1173 h 4870"/>
                  <a:gd name="T94" fmla="*/ 1432 w 4991"/>
                  <a:gd name="T95" fmla="*/ 1152 h 4870"/>
                  <a:gd name="T96" fmla="*/ 1261 w 4991"/>
                  <a:gd name="T97" fmla="*/ 1121 h 4870"/>
                  <a:gd name="T98" fmla="*/ 1108 w 4991"/>
                  <a:gd name="T99" fmla="*/ 1095 h 4870"/>
                  <a:gd name="T100" fmla="*/ 1035 w 4991"/>
                  <a:gd name="T101" fmla="*/ 1026 h 4870"/>
                  <a:gd name="T102" fmla="*/ 1202 w 4991"/>
                  <a:gd name="T103" fmla="*/ 957 h 4870"/>
                  <a:gd name="T104" fmla="*/ 1081 w 4991"/>
                  <a:gd name="T105" fmla="*/ 685 h 4870"/>
                  <a:gd name="T106" fmla="*/ 922 w 4991"/>
                  <a:gd name="T107" fmla="*/ 633 h 4870"/>
                  <a:gd name="T108" fmla="*/ 1107 w 4991"/>
                  <a:gd name="T109" fmla="*/ 523 h 4870"/>
                  <a:gd name="T110" fmla="*/ 1336 w 4991"/>
                  <a:gd name="T111" fmla="*/ 367 h 4870"/>
                  <a:gd name="T112" fmla="*/ 1468 w 4991"/>
                  <a:gd name="T113" fmla="*/ 386 h 4870"/>
                  <a:gd name="T114" fmla="*/ 1686 w 4991"/>
                  <a:gd name="T115" fmla="*/ 357 h 4870"/>
                  <a:gd name="T116" fmla="*/ 1755 w 4991"/>
                  <a:gd name="T117" fmla="*/ 276 h 4870"/>
                  <a:gd name="T118" fmla="*/ 1988 w 4991"/>
                  <a:gd name="T119" fmla="*/ 116 h 4870"/>
                  <a:gd name="T120" fmla="*/ 2294 w 4991"/>
                  <a:gd name="T121" fmla="*/ 73 h 4870"/>
                  <a:gd name="T122" fmla="*/ 1743 w 4991"/>
                  <a:gd name="T123" fmla="*/ 2529 h 4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991" h="4870">
                    <a:moveTo>
                      <a:pt x="2399" y="8"/>
                    </a:moveTo>
                    <a:lnTo>
                      <a:pt x="2409" y="0"/>
                    </a:lnTo>
                    <a:lnTo>
                      <a:pt x="0" y="0"/>
                    </a:lnTo>
                    <a:lnTo>
                      <a:pt x="0" y="4870"/>
                    </a:lnTo>
                    <a:lnTo>
                      <a:pt x="64" y="4842"/>
                    </a:lnTo>
                    <a:lnTo>
                      <a:pt x="68" y="4841"/>
                    </a:lnTo>
                    <a:lnTo>
                      <a:pt x="82" y="4834"/>
                    </a:lnTo>
                    <a:lnTo>
                      <a:pt x="85" y="4822"/>
                    </a:lnTo>
                    <a:lnTo>
                      <a:pt x="100" y="4813"/>
                    </a:lnTo>
                    <a:lnTo>
                      <a:pt x="112" y="4809"/>
                    </a:lnTo>
                    <a:lnTo>
                      <a:pt x="121" y="4809"/>
                    </a:lnTo>
                    <a:lnTo>
                      <a:pt x="135" y="4813"/>
                    </a:lnTo>
                    <a:lnTo>
                      <a:pt x="170" y="4808"/>
                    </a:lnTo>
                    <a:lnTo>
                      <a:pt x="191" y="4812"/>
                    </a:lnTo>
                    <a:lnTo>
                      <a:pt x="210" y="4813"/>
                    </a:lnTo>
                    <a:lnTo>
                      <a:pt x="216" y="4821"/>
                    </a:lnTo>
                    <a:lnTo>
                      <a:pt x="219" y="4836"/>
                    </a:lnTo>
                    <a:lnTo>
                      <a:pt x="227" y="4858"/>
                    </a:lnTo>
                    <a:lnTo>
                      <a:pt x="233" y="4862"/>
                    </a:lnTo>
                    <a:lnTo>
                      <a:pt x="250" y="4867"/>
                    </a:lnTo>
                    <a:lnTo>
                      <a:pt x="261" y="4868"/>
                    </a:lnTo>
                    <a:lnTo>
                      <a:pt x="279" y="4865"/>
                    </a:lnTo>
                    <a:lnTo>
                      <a:pt x="295" y="4859"/>
                    </a:lnTo>
                    <a:lnTo>
                      <a:pt x="307" y="4851"/>
                    </a:lnTo>
                    <a:lnTo>
                      <a:pt x="333" y="4826"/>
                    </a:lnTo>
                    <a:lnTo>
                      <a:pt x="351" y="4800"/>
                    </a:lnTo>
                    <a:lnTo>
                      <a:pt x="354" y="4790"/>
                    </a:lnTo>
                    <a:lnTo>
                      <a:pt x="355" y="4782"/>
                    </a:lnTo>
                    <a:lnTo>
                      <a:pt x="355" y="4776"/>
                    </a:lnTo>
                    <a:lnTo>
                      <a:pt x="371" y="4767"/>
                    </a:lnTo>
                    <a:lnTo>
                      <a:pt x="388" y="4775"/>
                    </a:lnTo>
                    <a:lnTo>
                      <a:pt x="400" y="4779"/>
                    </a:lnTo>
                    <a:lnTo>
                      <a:pt x="439" y="4783"/>
                    </a:lnTo>
                    <a:lnTo>
                      <a:pt x="442" y="4783"/>
                    </a:lnTo>
                    <a:lnTo>
                      <a:pt x="467" y="4772"/>
                    </a:lnTo>
                    <a:lnTo>
                      <a:pt x="482" y="4760"/>
                    </a:lnTo>
                    <a:lnTo>
                      <a:pt x="499" y="4741"/>
                    </a:lnTo>
                    <a:lnTo>
                      <a:pt x="516" y="4731"/>
                    </a:lnTo>
                    <a:lnTo>
                      <a:pt x="522" y="4733"/>
                    </a:lnTo>
                    <a:lnTo>
                      <a:pt x="534" y="4726"/>
                    </a:lnTo>
                    <a:lnTo>
                      <a:pt x="551" y="4710"/>
                    </a:lnTo>
                    <a:lnTo>
                      <a:pt x="598" y="4688"/>
                    </a:lnTo>
                    <a:lnTo>
                      <a:pt x="604" y="4684"/>
                    </a:lnTo>
                    <a:lnTo>
                      <a:pt x="611" y="4669"/>
                    </a:lnTo>
                    <a:lnTo>
                      <a:pt x="621" y="4656"/>
                    </a:lnTo>
                    <a:lnTo>
                      <a:pt x="634" y="4628"/>
                    </a:lnTo>
                    <a:lnTo>
                      <a:pt x="634" y="4609"/>
                    </a:lnTo>
                    <a:lnTo>
                      <a:pt x="637" y="4601"/>
                    </a:lnTo>
                    <a:lnTo>
                      <a:pt x="653" y="4596"/>
                    </a:lnTo>
                    <a:lnTo>
                      <a:pt x="663" y="4596"/>
                    </a:lnTo>
                    <a:lnTo>
                      <a:pt x="687" y="4599"/>
                    </a:lnTo>
                    <a:lnTo>
                      <a:pt x="692" y="4598"/>
                    </a:lnTo>
                    <a:lnTo>
                      <a:pt x="705" y="4585"/>
                    </a:lnTo>
                    <a:lnTo>
                      <a:pt x="722" y="4572"/>
                    </a:lnTo>
                    <a:lnTo>
                      <a:pt x="725" y="4569"/>
                    </a:lnTo>
                    <a:lnTo>
                      <a:pt x="726" y="4565"/>
                    </a:lnTo>
                    <a:lnTo>
                      <a:pt x="731" y="4559"/>
                    </a:lnTo>
                    <a:lnTo>
                      <a:pt x="736" y="4555"/>
                    </a:lnTo>
                    <a:lnTo>
                      <a:pt x="758" y="4546"/>
                    </a:lnTo>
                    <a:lnTo>
                      <a:pt x="762" y="4539"/>
                    </a:lnTo>
                    <a:lnTo>
                      <a:pt x="769" y="4520"/>
                    </a:lnTo>
                    <a:lnTo>
                      <a:pt x="775" y="4509"/>
                    </a:lnTo>
                    <a:lnTo>
                      <a:pt x="785" y="4470"/>
                    </a:lnTo>
                    <a:lnTo>
                      <a:pt x="787" y="4467"/>
                    </a:lnTo>
                    <a:lnTo>
                      <a:pt x="781" y="4451"/>
                    </a:lnTo>
                    <a:lnTo>
                      <a:pt x="787" y="4434"/>
                    </a:lnTo>
                    <a:lnTo>
                      <a:pt x="798" y="4415"/>
                    </a:lnTo>
                    <a:lnTo>
                      <a:pt x="801" y="4398"/>
                    </a:lnTo>
                    <a:lnTo>
                      <a:pt x="815" y="4396"/>
                    </a:lnTo>
                    <a:lnTo>
                      <a:pt x="825" y="4396"/>
                    </a:lnTo>
                    <a:lnTo>
                      <a:pt x="838" y="4387"/>
                    </a:lnTo>
                    <a:lnTo>
                      <a:pt x="873" y="4375"/>
                    </a:lnTo>
                    <a:lnTo>
                      <a:pt x="890" y="4366"/>
                    </a:lnTo>
                    <a:lnTo>
                      <a:pt x="900" y="4375"/>
                    </a:lnTo>
                    <a:lnTo>
                      <a:pt x="904" y="4377"/>
                    </a:lnTo>
                    <a:lnTo>
                      <a:pt x="909" y="4377"/>
                    </a:lnTo>
                    <a:lnTo>
                      <a:pt x="917" y="4374"/>
                    </a:lnTo>
                    <a:lnTo>
                      <a:pt x="945" y="4355"/>
                    </a:lnTo>
                    <a:lnTo>
                      <a:pt x="948" y="4352"/>
                    </a:lnTo>
                    <a:lnTo>
                      <a:pt x="969" y="4319"/>
                    </a:lnTo>
                    <a:lnTo>
                      <a:pt x="992" y="4250"/>
                    </a:lnTo>
                    <a:lnTo>
                      <a:pt x="999" y="4204"/>
                    </a:lnTo>
                    <a:lnTo>
                      <a:pt x="999" y="4195"/>
                    </a:lnTo>
                    <a:lnTo>
                      <a:pt x="995" y="4176"/>
                    </a:lnTo>
                    <a:lnTo>
                      <a:pt x="997" y="4166"/>
                    </a:lnTo>
                    <a:lnTo>
                      <a:pt x="1005" y="4161"/>
                    </a:lnTo>
                    <a:lnTo>
                      <a:pt x="1015" y="4151"/>
                    </a:lnTo>
                    <a:lnTo>
                      <a:pt x="1017" y="4147"/>
                    </a:lnTo>
                    <a:lnTo>
                      <a:pt x="1022" y="4111"/>
                    </a:lnTo>
                    <a:lnTo>
                      <a:pt x="1024" y="4102"/>
                    </a:lnTo>
                    <a:lnTo>
                      <a:pt x="1025" y="4076"/>
                    </a:lnTo>
                    <a:lnTo>
                      <a:pt x="1011" y="4063"/>
                    </a:lnTo>
                    <a:lnTo>
                      <a:pt x="1008" y="4062"/>
                    </a:lnTo>
                    <a:lnTo>
                      <a:pt x="1010" y="4059"/>
                    </a:lnTo>
                    <a:lnTo>
                      <a:pt x="1010" y="4057"/>
                    </a:lnTo>
                    <a:lnTo>
                      <a:pt x="1014" y="4052"/>
                    </a:lnTo>
                    <a:lnTo>
                      <a:pt x="1020" y="4050"/>
                    </a:lnTo>
                    <a:lnTo>
                      <a:pt x="1031" y="4049"/>
                    </a:lnTo>
                    <a:lnTo>
                      <a:pt x="1034" y="4049"/>
                    </a:lnTo>
                    <a:lnTo>
                      <a:pt x="1038" y="4052"/>
                    </a:lnTo>
                    <a:lnTo>
                      <a:pt x="1038" y="4057"/>
                    </a:lnTo>
                    <a:lnTo>
                      <a:pt x="1040" y="4063"/>
                    </a:lnTo>
                    <a:lnTo>
                      <a:pt x="1049" y="4067"/>
                    </a:lnTo>
                    <a:lnTo>
                      <a:pt x="1067" y="4067"/>
                    </a:lnTo>
                    <a:lnTo>
                      <a:pt x="1080" y="4073"/>
                    </a:lnTo>
                    <a:lnTo>
                      <a:pt x="1097" y="4075"/>
                    </a:lnTo>
                    <a:lnTo>
                      <a:pt x="1101" y="4070"/>
                    </a:lnTo>
                    <a:lnTo>
                      <a:pt x="1104" y="4067"/>
                    </a:lnTo>
                    <a:lnTo>
                      <a:pt x="1111" y="4056"/>
                    </a:lnTo>
                    <a:lnTo>
                      <a:pt x="1131" y="4040"/>
                    </a:lnTo>
                    <a:lnTo>
                      <a:pt x="1150" y="4020"/>
                    </a:lnTo>
                    <a:lnTo>
                      <a:pt x="1156" y="4016"/>
                    </a:lnTo>
                    <a:lnTo>
                      <a:pt x="1160" y="4016"/>
                    </a:lnTo>
                    <a:lnTo>
                      <a:pt x="1166" y="4017"/>
                    </a:lnTo>
                    <a:lnTo>
                      <a:pt x="1167" y="4018"/>
                    </a:lnTo>
                    <a:lnTo>
                      <a:pt x="1162" y="4033"/>
                    </a:lnTo>
                    <a:lnTo>
                      <a:pt x="1157" y="4043"/>
                    </a:lnTo>
                    <a:lnTo>
                      <a:pt x="1157" y="4046"/>
                    </a:lnTo>
                    <a:lnTo>
                      <a:pt x="1156" y="4047"/>
                    </a:lnTo>
                    <a:lnTo>
                      <a:pt x="1156" y="4049"/>
                    </a:lnTo>
                    <a:lnTo>
                      <a:pt x="1157" y="4049"/>
                    </a:lnTo>
                    <a:lnTo>
                      <a:pt x="1165" y="4053"/>
                    </a:lnTo>
                    <a:lnTo>
                      <a:pt x="1170" y="4054"/>
                    </a:lnTo>
                    <a:lnTo>
                      <a:pt x="1173" y="4057"/>
                    </a:lnTo>
                    <a:lnTo>
                      <a:pt x="1178" y="4067"/>
                    </a:lnTo>
                    <a:lnTo>
                      <a:pt x="1178" y="4070"/>
                    </a:lnTo>
                    <a:lnTo>
                      <a:pt x="1179" y="4073"/>
                    </a:lnTo>
                    <a:lnTo>
                      <a:pt x="1179" y="4072"/>
                    </a:lnTo>
                    <a:lnTo>
                      <a:pt x="1182" y="4065"/>
                    </a:lnTo>
                    <a:lnTo>
                      <a:pt x="1186" y="4027"/>
                    </a:lnTo>
                    <a:lnTo>
                      <a:pt x="1189" y="4023"/>
                    </a:lnTo>
                    <a:lnTo>
                      <a:pt x="1190" y="4020"/>
                    </a:lnTo>
                    <a:lnTo>
                      <a:pt x="1193" y="4020"/>
                    </a:lnTo>
                    <a:lnTo>
                      <a:pt x="1196" y="4017"/>
                    </a:lnTo>
                    <a:lnTo>
                      <a:pt x="1203" y="4005"/>
                    </a:lnTo>
                    <a:lnTo>
                      <a:pt x="1205" y="4003"/>
                    </a:lnTo>
                    <a:lnTo>
                      <a:pt x="1206" y="3994"/>
                    </a:lnTo>
                    <a:lnTo>
                      <a:pt x="1195" y="3980"/>
                    </a:lnTo>
                    <a:lnTo>
                      <a:pt x="1193" y="3974"/>
                    </a:lnTo>
                    <a:lnTo>
                      <a:pt x="1201" y="3967"/>
                    </a:lnTo>
                    <a:lnTo>
                      <a:pt x="1208" y="3959"/>
                    </a:lnTo>
                    <a:lnTo>
                      <a:pt x="1216" y="3959"/>
                    </a:lnTo>
                    <a:lnTo>
                      <a:pt x="1216" y="3965"/>
                    </a:lnTo>
                    <a:lnTo>
                      <a:pt x="1218" y="3971"/>
                    </a:lnTo>
                    <a:lnTo>
                      <a:pt x="1228" y="3980"/>
                    </a:lnTo>
                    <a:lnTo>
                      <a:pt x="1261" y="3990"/>
                    </a:lnTo>
                    <a:lnTo>
                      <a:pt x="1267" y="3990"/>
                    </a:lnTo>
                    <a:lnTo>
                      <a:pt x="1270" y="3988"/>
                    </a:lnTo>
                    <a:lnTo>
                      <a:pt x="1282" y="3982"/>
                    </a:lnTo>
                    <a:lnTo>
                      <a:pt x="1298" y="3964"/>
                    </a:lnTo>
                    <a:lnTo>
                      <a:pt x="1314" y="3967"/>
                    </a:lnTo>
                    <a:lnTo>
                      <a:pt x="1333" y="3959"/>
                    </a:lnTo>
                    <a:lnTo>
                      <a:pt x="1353" y="3968"/>
                    </a:lnTo>
                    <a:lnTo>
                      <a:pt x="1380" y="3971"/>
                    </a:lnTo>
                    <a:lnTo>
                      <a:pt x="1412" y="3967"/>
                    </a:lnTo>
                    <a:lnTo>
                      <a:pt x="1418" y="3961"/>
                    </a:lnTo>
                    <a:lnTo>
                      <a:pt x="1428" y="3954"/>
                    </a:lnTo>
                    <a:lnTo>
                      <a:pt x="1444" y="3929"/>
                    </a:lnTo>
                    <a:lnTo>
                      <a:pt x="1446" y="3925"/>
                    </a:lnTo>
                    <a:lnTo>
                      <a:pt x="1459" y="3904"/>
                    </a:lnTo>
                    <a:lnTo>
                      <a:pt x="1459" y="3898"/>
                    </a:lnTo>
                    <a:lnTo>
                      <a:pt x="1464" y="3878"/>
                    </a:lnTo>
                    <a:lnTo>
                      <a:pt x="1474" y="3858"/>
                    </a:lnTo>
                    <a:lnTo>
                      <a:pt x="1478" y="3852"/>
                    </a:lnTo>
                    <a:lnTo>
                      <a:pt x="1485" y="3836"/>
                    </a:lnTo>
                    <a:lnTo>
                      <a:pt x="1484" y="3833"/>
                    </a:lnTo>
                    <a:lnTo>
                      <a:pt x="1480" y="3830"/>
                    </a:lnTo>
                    <a:lnTo>
                      <a:pt x="1480" y="3813"/>
                    </a:lnTo>
                    <a:lnTo>
                      <a:pt x="1482" y="3797"/>
                    </a:lnTo>
                    <a:lnTo>
                      <a:pt x="1504" y="3786"/>
                    </a:lnTo>
                    <a:lnTo>
                      <a:pt x="1532" y="3781"/>
                    </a:lnTo>
                    <a:lnTo>
                      <a:pt x="1542" y="3777"/>
                    </a:lnTo>
                    <a:lnTo>
                      <a:pt x="1550" y="3768"/>
                    </a:lnTo>
                    <a:lnTo>
                      <a:pt x="1558" y="3761"/>
                    </a:lnTo>
                    <a:lnTo>
                      <a:pt x="1565" y="3763"/>
                    </a:lnTo>
                    <a:lnTo>
                      <a:pt x="1577" y="3760"/>
                    </a:lnTo>
                    <a:lnTo>
                      <a:pt x="1586" y="3754"/>
                    </a:lnTo>
                    <a:lnTo>
                      <a:pt x="1599" y="3740"/>
                    </a:lnTo>
                    <a:lnTo>
                      <a:pt x="1619" y="3725"/>
                    </a:lnTo>
                    <a:lnTo>
                      <a:pt x="1626" y="3715"/>
                    </a:lnTo>
                    <a:lnTo>
                      <a:pt x="1635" y="3709"/>
                    </a:lnTo>
                    <a:lnTo>
                      <a:pt x="1656" y="3699"/>
                    </a:lnTo>
                    <a:lnTo>
                      <a:pt x="1668" y="3682"/>
                    </a:lnTo>
                    <a:lnTo>
                      <a:pt x="1672" y="3668"/>
                    </a:lnTo>
                    <a:lnTo>
                      <a:pt x="1684" y="3643"/>
                    </a:lnTo>
                    <a:lnTo>
                      <a:pt x="1702" y="3619"/>
                    </a:lnTo>
                    <a:lnTo>
                      <a:pt x="1720" y="3607"/>
                    </a:lnTo>
                    <a:lnTo>
                      <a:pt x="1740" y="3590"/>
                    </a:lnTo>
                    <a:lnTo>
                      <a:pt x="1745" y="3584"/>
                    </a:lnTo>
                    <a:lnTo>
                      <a:pt x="1746" y="3582"/>
                    </a:lnTo>
                    <a:lnTo>
                      <a:pt x="1749" y="3579"/>
                    </a:lnTo>
                    <a:lnTo>
                      <a:pt x="1765" y="3574"/>
                    </a:lnTo>
                    <a:lnTo>
                      <a:pt x="1774" y="3574"/>
                    </a:lnTo>
                    <a:lnTo>
                      <a:pt x="1780" y="3573"/>
                    </a:lnTo>
                    <a:lnTo>
                      <a:pt x="1823" y="3546"/>
                    </a:lnTo>
                    <a:lnTo>
                      <a:pt x="1831" y="3536"/>
                    </a:lnTo>
                    <a:lnTo>
                      <a:pt x="1836" y="3521"/>
                    </a:lnTo>
                    <a:lnTo>
                      <a:pt x="1849" y="3453"/>
                    </a:lnTo>
                    <a:lnTo>
                      <a:pt x="1849" y="3434"/>
                    </a:lnTo>
                    <a:lnTo>
                      <a:pt x="1853" y="3409"/>
                    </a:lnTo>
                    <a:lnTo>
                      <a:pt x="1857" y="3342"/>
                    </a:lnTo>
                    <a:lnTo>
                      <a:pt x="1859" y="3340"/>
                    </a:lnTo>
                    <a:lnTo>
                      <a:pt x="1860" y="3329"/>
                    </a:lnTo>
                    <a:lnTo>
                      <a:pt x="1860" y="3304"/>
                    </a:lnTo>
                    <a:lnTo>
                      <a:pt x="1856" y="3271"/>
                    </a:lnTo>
                    <a:lnTo>
                      <a:pt x="1856" y="3246"/>
                    </a:lnTo>
                    <a:lnTo>
                      <a:pt x="1854" y="3233"/>
                    </a:lnTo>
                    <a:lnTo>
                      <a:pt x="1854" y="3225"/>
                    </a:lnTo>
                    <a:lnTo>
                      <a:pt x="1857" y="3213"/>
                    </a:lnTo>
                    <a:lnTo>
                      <a:pt x="1862" y="3199"/>
                    </a:lnTo>
                    <a:lnTo>
                      <a:pt x="1888" y="3172"/>
                    </a:lnTo>
                    <a:lnTo>
                      <a:pt x="1892" y="3158"/>
                    </a:lnTo>
                    <a:lnTo>
                      <a:pt x="1895" y="3137"/>
                    </a:lnTo>
                    <a:lnTo>
                      <a:pt x="1905" y="3120"/>
                    </a:lnTo>
                    <a:lnTo>
                      <a:pt x="1908" y="3101"/>
                    </a:lnTo>
                    <a:lnTo>
                      <a:pt x="1918" y="3081"/>
                    </a:lnTo>
                    <a:lnTo>
                      <a:pt x="1932" y="2993"/>
                    </a:lnTo>
                    <a:lnTo>
                      <a:pt x="1937" y="2978"/>
                    </a:lnTo>
                    <a:lnTo>
                      <a:pt x="1942" y="2949"/>
                    </a:lnTo>
                    <a:lnTo>
                      <a:pt x="1952" y="2942"/>
                    </a:lnTo>
                    <a:lnTo>
                      <a:pt x="1964" y="2939"/>
                    </a:lnTo>
                    <a:lnTo>
                      <a:pt x="1984" y="2943"/>
                    </a:lnTo>
                    <a:lnTo>
                      <a:pt x="2020" y="2943"/>
                    </a:lnTo>
                    <a:lnTo>
                      <a:pt x="2041" y="2946"/>
                    </a:lnTo>
                    <a:lnTo>
                      <a:pt x="2051" y="2951"/>
                    </a:lnTo>
                    <a:lnTo>
                      <a:pt x="2073" y="2968"/>
                    </a:lnTo>
                    <a:lnTo>
                      <a:pt x="2096" y="2975"/>
                    </a:lnTo>
                    <a:lnTo>
                      <a:pt x="2097" y="2975"/>
                    </a:lnTo>
                    <a:lnTo>
                      <a:pt x="2103" y="2976"/>
                    </a:lnTo>
                    <a:lnTo>
                      <a:pt x="2116" y="2981"/>
                    </a:lnTo>
                    <a:lnTo>
                      <a:pt x="2131" y="2995"/>
                    </a:lnTo>
                    <a:lnTo>
                      <a:pt x="2141" y="3002"/>
                    </a:lnTo>
                    <a:lnTo>
                      <a:pt x="2154" y="3021"/>
                    </a:lnTo>
                    <a:lnTo>
                      <a:pt x="2161" y="3027"/>
                    </a:lnTo>
                    <a:lnTo>
                      <a:pt x="2174" y="3032"/>
                    </a:lnTo>
                    <a:lnTo>
                      <a:pt x="2184" y="3040"/>
                    </a:lnTo>
                    <a:lnTo>
                      <a:pt x="2190" y="3041"/>
                    </a:lnTo>
                    <a:lnTo>
                      <a:pt x="2214" y="3042"/>
                    </a:lnTo>
                    <a:lnTo>
                      <a:pt x="2219" y="3044"/>
                    </a:lnTo>
                    <a:lnTo>
                      <a:pt x="2231" y="3047"/>
                    </a:lnTo>
                    <a:lnTo>
                      <a:pt x="2242" y="3047"/>
                    </a:lnTo>
                    <a:lnTo>
                      <a:pt x="2288" y="3038"/>
                    </a:lnTo>
                    <a:lnTo>
                      <a:pt x="2290" y="3037"/>
                    </a:lnTo>
                    <a:lnTo>
                      <a:pt x="2300" y="3029"/>
                    </a:lnTo>
                    <a:lnTo>
                      <a:pt x="2369" y="2943"/>
                    </a:lnTo>
                    <a:lnTo>
                      <a:pt x="2384" y="2932"/>
                    </a:lnTo>
                    <a:lnTo>
                      <a:pt x="2388" y="2931"/>
                    </a:lnTo>
                    <a:lnTo>
                      <a:pt x="2392" y="2932"/>
                    </a:lnTo>
                    <a:lnTo>
                      <a:pt x="2407" y="2932"/>
                    </a:lnTo>
                    <a:lnTo>
                      <a:pt x="2420" y="2893"/>
                    </a:lnTo>
                    <a:lnTo>
                      <a:pt x="2425" y="2869"/>
                    </a:lnTo>
                    <a:lnTo>
                      <a:pt x="2424" y="2854"/>
                    </a:lnTo>
                    <a:lnTo>
                      <a:pt x="2422" y="2851"/>
                    </a:lnTo>
                    <a:lnTo>
                      <a:pt x="2420" y="2838"/>
                    </a:lnTo>
                    <a:lnTo>
                      <a:pt x="2422" y="2837"/>
                    </a:lnTo>
                    <a:lnTo>
                      <a:pt x="2430" y="2841"/>
                    </a:lnTo>
                    <a:lnTo>
                      <a:pt x="2451" y="2859"/>
                    </a:lnTo>
                    <a:lnTo>
                      <a:pt x="2467" y="2883"/>
                    </a:lnTo>
                    <a:lnTo>
                      <a:pt x="2467" y="2887"/>
                    </a:lnTo>
                    <a:lnTo>
                      <a:pt x="2468" y="2890"/>
                    </a:lnTo>
                    <a:lnTo>
                      <a:pt x="2474" y="2895"/>
                    </a:lnTo>
                    <a:lnTo>
                      <a:pt x="2478" y="2896"/>
                    </a:lnTo>
                    <a:lnTo>
                      <a:pt x="2484" y="2895"/>
                    </a:lnTo>
                    <a:lnTo>
                      <a:pt x="2484" y="2892"/>
                    </a:lnTo>
                    <a:lnTo>
                      <a:pt x="2482" y="2882"/>
                    </a:lnTo>
                    <a:lnTo>
                      <a:pt x="2474" y="2867"/>
                    </a:lnTo>
                    <a:lnTo>
                      <a:pt x="2454" y="2848"/>
                    </a:lnTo>
                    <a:lnTo>
                      <a:pt x="2448" y="2844"/>
                    </a:lnTo>
                    <a:lnTo>
                      <a:pt x="2433" y="2828"/>
                    </a:lnTo>
                    <a:lnTo>
                      <a:pt x="2433" y="2812"/>
                    </a:lnTo>
                    <a:lnTo>
                      <a:pt x="2435" y="2805"/>
                    </a:lnTo>
                    <a:lnTo>
                      <a:pt x="2441" y="2771"/>
                    </a:lnTo>
                    <a:lnTo>
                      <a:pt x="2444" y="2761"/>
                    </a:lnTo>
                    <a:lnTo>
                      <a:pt x="2446" y="2748"/>
                    </a:lnTo>
                    <a:lnTo>
                      <a:pt x="2443" y="2739"/>
                    </a:lnTo>
                    <a:lnTo>
                      <a:pt x="2430" y="2735"/>
                    </a:lnTo>
                    <a:lnTo>
                      <a:pt x="2422" y="2719"/>
                    </a:lnTo>
                    <a:lnTo>
                      <a:pt x="2425" y="2712"/>
                    </a:lnTo>
                    <a:lnTo>
                      <a:pt x="2425" y="2698"/>
                    </a:lnTo>
                    <a:lnTo>
                      <a:pt x="2420" y="2690"/>
                    </a:lnTo>
                    <a:lnTo>
                      <a:pt x="2412" y="2685"/>
                    </a:lnTo>
                    <a:lnTo>
                      <a:pt x="2402" y="2676"/>
                    </a:lnTo>
                    <a:lnTo>
                      <a:pt x="2401" y="2673"/>
                    </a:lnTo>
                    <a:lnTo>
                      <a:pt x="2402" y="2670"/>
                    </a:lnTo>
                    <a:lnTo>
                      <a:pt x="2408" y="2663"/>
                    </a:lnTo>
                    <a:lnTo>
                      <a:pt x="2414" y="2663"/>
                    </a:lnTo>
                    <a:lnTo>
                      <a:pt x="2448" y="2670"/>
                    </a:lnTo>
                    <a:lnTo>
                      <a:pt x="2455" y="2670"/>
                    </a:lnTo>
                    <a:lnTo>
                      <a:pt x="2468" y="2655"/>
                    </a:lnTo>
                    <a:lnTo>
                      <a:pt x="2481" y="2607"/>
                    </a:lnTo>
                    <a:lnTo>
                      <a:pt x="2481" y="2580"/>
                    </a:lnTo>
                    <a:lnTo>
                      <a:pt x="2472" y="2571"/>
                    </a:lnTo>
                    <a:lnTo>
                      <a:pt x="2465" y="2568"/>
                    </a:lnTo>
                    <a:lnTo>
                      <a:pt x="2459" y="2564"/>
                    </a:lnTo>
                    <a:lnTo>
                      <a:pt x="2457" y="2562"/>
                    </a:lnTo>
                    <a:lnTo>
                      <a:pt x="2464" y="2559"/>
                    </a:lnTo>
                    <a:lnTo>
                      <a:pt x="2485" y="2559"/>
                    </a:lnTo>
                    <a:lnTo>
                      <a:pt x="2490" y="2558"/>
                    </a:lnTo>
                    <a:lnTo>
                      <a:pt x="2494" y="2552"/>
                    </a:lnTo>
                    <a:lnTo>
                      <a:pt x="2500" y="2545"/>
                    </a:lnTo>
                    <a:lnTo>
                      <a:pt x="2505" y="2535"/>
                    </a:lnTo>
                    <a:lnTo>
                      <a:pt x="2510" y="2535"/>
                    </a:lnTo>
                    <a:lnTo>
                      <a:pt x="2546" y="2542"/>
                    </a:lnTo>
                    <a:lnTo>
                      <a:pt x="2552" y="2542"/>
                    </a:lnTo>
                    <a:lnTo>
                      <a:pt x="2554" y="2541"/>
                    </a:lnTo>
                    <a:lnTo>
                      <a:pt x="2560" y="2535"/>
                    </a:lnTo>
                    <a:lnTo>
                      <a:pt x="2577" y="2532"/>
                    </a:lnTo>
                    <a:lnTo>
                      <a:pt x="2588" y="2534"/>
                    </a:lnTo>
                    <a:lnTo>
                      <a:pt x="2602" y="2531"/>
                    </a:lnTo>
                    <a:lnTo>
                      <a:pt x="2608" y="2526"/>
                    </a:lnTo>
                    <a:lnTo>
                      <a:pt x="2614" y="2523"/>
                    </a:lnTo>
                    <a:lnTo>
                      <a:pt x="2615" y="2522"/>
                    </a:lnTo>
                    <a:lnTo>
                      <a:pt x="2625" y="2519"/>
                    </a:lnTo>
                    <a:lnTo>
                      <a:pt x="2645" y="2518"/>
                    </a:lnTo>
                    <a:lnTo>
                      <a:pt x="2649" y="2521"/>
                    </a:lnTo>
                    <a:lnTo>
                      <a:pt x="2664" y="2522"/>
                    </a:lnTo>
                    <a:lnTo>
                      <a:pt x="2677" y="2521"/>
                    </a:lnTo>
                    <a:lnTo>
                      <a:pt x="2686" y="2515"/>
                    </a:lnTo>
                    <a:lnTo>
                      <a:pt x="2698" y="2510"/>
                    </a:lnTo>
                    <a:lnTo>
                      <a:pt x="2707" y="2508"/>
                    </a:lnTo>
                    <a:lnTo>
                      <a:pt x="2721" y="2512"/>
                    </a:lnTo>
                    <a:lnTo>
                      <a:pt x="2746" y="2531"/>
                    </a:lnTo>
                    <a:lnTo>
                      <a:pt x="2746" y="2532"/>
                    </a:lnTo>
                    <a:lnTo>
                      <a:pt x="2748" y="2535"/>
                    </a:lnTo>
                    <a:lnTo>
                      <a:pt x="2753" y="2538"/>
                    </a:lnTo>
                    <a:lnTo>
                      <a:pt x="2760" y="2538"/>
                    </a:lnTo>
                    <a:lnTo>
                      <a:pt x="2776" y="2531"/>
                    </a:lnTo>
                    <a:lnTo>
                      <a:pt x="2793" y="2519"/>
                    </a:lnTo>
                    <a:lnTo>
                      <a:pt x="2805" y="2521"/>
                    </a:lnTo>
                    <a:lnTo>
                      <a:pt x="2819" y="2519"/>
                    </a:lnTo>
                    <a:lnTo>
                      <a:pt x="2887" y="2519"/>
                    </a:lnTo>
                    <a:lnTo>
                      <a:pt x="2895" y="2521"/>
                    </a:lnTo>
                    <a:lnTo>
                      <a:pt x="2900" y="2521"/>
                    </a:lnTo>
                    <a:lnTo>
                      <a:pt x="2904" y="2519"/>
                    </a:lnTo>
                    <a:lnTo>
                      <a:pt x="2918" y="2516"/>
                    </a:lnTo>
                    <a:lnTo>
                      <a:pt x="2929" y="2505"/>
                    </a:lnTo>
                    <a:lnTo>
                      <a:pt x="2942" y="2500"/>
                    </a:lnTo>
                    <a:lnTo>
                      <a:pt x="2960" y="2496"/>
                    </a:lnTo>
                    <a:lnTo>
                      <a:pt x="2981" y="2503"/>
                    </a:lnTo>
                    <a:lnTo>
                      <a:pt x="3000" y="2518"/>
                    </a:lnTo>
                    <a:lnTo>
                      <a:pt x="3001" y="2519"/>
                    </a:lnTo>
                    <a:lnTo>
                      <a:pt x="3007" y="2521"/>
                    </a:lnTo>
                    <a:lnTo>
                      <a:pt x="3035" y="2513"/>
                    </a:lnTo>
                    <a:lnTo>
                      <a:pt x="3037" y="2510"/>
                    </a:lnTo>
                    <a:lnTo>
                      <a:pt x="3047" y="2505"/>
                    </a:lnTo>
                    <a:lnTo>
                      <a:pt x="3071" y="2499"/>
                    </a:lnTo>
                    <a:lnTo>
                      <a:pt x="3073" y="2498"/>
                    </a:lnTo>
                    <a:lnTo>
                      <a:pt x="3107" y="2500"/>
                    </a:lnTo>
                    <a:lnTo>
                      <a:pt x="3121" y="2509"/>
                    </a:lnTo>
                    <a:lnTo>
                      <a:pt x="3124" y="2509"/>
                    </a:lnTo>
                    <a:lnTo>
                      <a:pt x="3128" y="2510"/>
                    </a:lnTo>
                    <a:lnTo>
                      <a:pt x="3137" y="2510"/>
                    </a:lnTo>
                    <a:lnTo>
                      <a:pt x="3152" y="2502"/>
                    </a:lnTo>
                    <a:lnTo>
                      <a:pt x="3154" y="2502"/>
                    </a:lnTo>
                    <a:lnTo>
                      <a:pt x="3157" y="2499"/>
                    </a:lnTo>
                    <a:lnTo>
                      <a:pt x="3164" y="2488"/>
                    </a:lnTo>
                    <a:lnTo>
                      <a:pt x="3162" y="2488"/>
                    </a:lnTo>
                    <a:lnTo>
                      <a:pt x="3164" y="2485"/>
                    </a:lnTo>
                    <a:lnTo>
                      <a:pt x="3167" y="2484"/>
                    </a:lnTo>
                    <a:lnTo>
                      <a:pt x="3181" y="2476"/>
                    </a:lnTo>
                    <a:lnTo>
                      <a:pt x="3187" y="2484"/>
                    </a:lnTo>
                    <a:lnTo>
                      <a:pt x="3195" y="2493"/>
                    </a:lnTo>
                    <a:lnTo>
                      <a:pt x="3207" y="2502"/>
                    </a:lnTo>
                    <a:lnTo>
                      <a:pt x="3270" y="2512"/>
                    </a:lnTo>
                    <a:lnTo>
                      <a:pt x="3280" y="2516"/>
                    </a:lnTo>
                    <a:lnTo>
                      <a:pt x="3283" y="2518"/>
                    </a:lnTo>
                    <a:lnTo>
                      <a:pt x="3313" y="2525"/>
                    </a:lnTo>
                    <a:lnTo>
                      <a:pt x="3326" y="2534"/>
                    </a:lnTo>
                    <a:lnTo>
                      <a:pt x="3329" y="2535"/>
                    </a:lnTo>
                    <a:lnTo>
                      <a:pt x="3334" y="2536"/>
                    </a:lnTo>
                    <a:lnTo>
                      <a:pt x="3339" y="2538"/>
                    </a:lnTo>
                    <a:lnTo>
                      <a:pt x="3344" y="2539"/>
                    </a:lnTo>
                    <a:lnTo>
                      <a:pt x="3348" y="2541"/>
                    </a:lnTo>
                    <a:lnTo>
                      <a:pt x="3384" y="2549"/>
                    </a:lnTo>
                    <a:lnTo>
                      <a:pt x="3385" y="2549"/>
                    </a:lnTo>
                    <a:lnTo>
                      <a:pt x="3401" y="2552"/>
                    </a:lnTo>
                    <a:lnTo>
                      <a:pt x="3414" y="2551"/>
                    </a:lnTo>
                    <a:lnTo>
                      <a:pt x="3421" y="2555"/>
                    </a:lnTo>
                    <a:lnTo>
                      <a:pt x="3422" y="2557"/>
                    </a:lnTo>
                    <a:lnTo>
                      <a:pt x="3428" y="2565"/>
                    </a:lnTo>
                    <a:lnTo>
                      <a:pt x="3431" y="2567"/>
                    </a:lnTo>
                    <a:lnTo>
                      <a:pt x="3444" y="2571"/>
                    </a:lnTo>
                    <a:lnTo>
                      <a:pt x="3461" y="2567"/>
                    </a:lnTo>
                    <a:lnTo>
                      <a:pt x="3469" y="2564"/>
                    </a:lnTo>
                    <a:lnTo>
                      <a:pt x="3487" y="2561"/>
                    </a:lnTo>
                    <a:lnTo>
                      <a:pt x="3513" y="2542"/>
                    </a:lnTo>
                    <a:lnTo>
                      <a:pt x="3519" y="2542"/>
                    </a:lnTo>
                    <a:lnTo>
                      <a:pt x="3526" y="2541"/>
                    </a:lnTo>
                    <a:lnTo>
                      <a:pt x="3562" y="2544"/>
                    </a:lnTo>
                    <a:lnTo>
                      <a:pt x="3622" y="2570"/>
                    </a:lnTo>
                    <a:lnTo>
                      <a:pt x="3631" y="2568"/>
                    </a:lnTo>
                    <a:lnTo>
                      <a:pt x="3634" y="2568"/>
                    </a:lnTo>
                    <a:lnTo>
                      <a:pt x="3655" y="2584"/>
                    </a:lnTo>
                    <a:lnTo>
                      <a:pt x="3655" y="2585"/>
                    </a:lnTo>
                    <a:lnTo>
                      <a:pt x="3662" y="2591"/>
                    </a:lnTo>
                    <a:lnTo>
                      <a:pt x="3677" y="2607"/>
                    </a:lnTo>
                    <a:lnTo>
                      <a:pt x="3681" y="2608"/>
                    </a:lnTo>
                    <a:lnTo>
                      <a:pt x="3688" y="2607"/>
                    </a:lnTo>
                    <a:lnTo>
                      <a:pt x="3691" y="2606"/>
                    </a:lnTo>
                    <a:lnTo>
                      <a:pt x="3693" y="2601"/>
                    </a:lnTo>
                    <a:lnTo>
                      <a:pt x="3696" y="2598"/>
                    </a:lnTo>
                    <a:lnTo>
                      <a:pt x="3699" y="2598"/>
                    </a:lnTo>
                    <a:lnTo>
                      <a:pt x="3703" y="2600"/>
                    </a:lnTo>
                    <a:lnTo>
                      <a:pt x="3714" y="2608"/>
                    </a:lnTo>
                    <a:lnTo>
                      <a:pt x="3719" y="2616"/>
                    </a:lnTo>
                    <a:lnTo>
                      <a:pt x="3749" y="2644"/>
                    </a:lnTo>
                    <a:lnTo>
                      <a:pt x="3758" y="2662"/>
                    </a:lnTo>
                    <a:lnTo>
                      <a:pt x="3762" y="2667"/>
                    </a:lnTo>
                    <a:lnTo>
                      <a:pt x="3776" y="2679"/>
                    </a:lnTo>
                    <a:lnTo>
                      <a:pt x="3795" y="2679"/>
                    </a:lnTo>
                    <a:lnTo>
                      <a:pt x="3835" y="2685"/>
                    </a:lnTo>
                    <a:lnTo>
                      <a:pt x="3840" y="2685"/>
                    </a:lnTo>
                    <a:lnTo>
                      <a:pt x="3898" y="2692"/>
                    </a:lnTo>
                    <a:lnTo>
                      <a:pt x="3918" y="2698"/>
                    </a:lnTo>
                    <a:lnTo>
                      <a:pt x="3931" y="2698"/>
                    </a:lnTo>
                    <a:lnTo>
                      <a:pt x="3940" y="2693"/>
                    </a:lnTo>
                    <a:lnTo>
                      <a:pt x="3947" y="2692"/>
                    </a:lnTo>
                    <a:lnTo>
                      <a:pt x="3951" y="2693"/>
                    </a:lnTo>
                    <a:lnTo>
                      <a:pt x="3954" y="2695"/>
                    </a:lnTo>
                    <a:lnTo>
                      <a:pt x="3972" y="2702"/>
                    </a:lnTo>
                    <a:lnTo>
                      <a:pt x="3977" y="2702"/>
                    </a:lnTo>
                    <a:lnTo>
                      <a:pt x="4009" y="2689"/>
                    </a:lnTo>
                    <a:lnTo>
                      <a:pt x="4023" y="2688"/>
                    </a:lnTo>
                    <a:lnTo>
                      <a:pt x="4075" y="2675"/>
                    </a:lnTo>
                    <a:lnTo>
                      <a:pt x="4095" y="2663"/>
                    </a:lnTo>
                    <a:lnTo>
                      <a:pt x="4107" y="2660"/>
                    </a:lnTo>
                    <a:lnTo>
                      <a:pt x="4112" y="2660"/>
                    </a:lnTo>
                    <a:lnTo>
                      <a:pt x="4118" y="2662"/>
                    </a:lnTo>
                    <a:lnTo>
                      <a:pt x="4124" y="2665"/>
                    </a:lnTo>
                    <a:lnTo>
                      <a:pt x="4128" y="2666"/>
                    </a:lnTo>
                    <a:lnTo>
                      <a:pt x="4144" y="2663"/>
                    </a:lnTo>
                    <a:lnTo>
                      <a:pt x="4150" y="2660"/>
                    </a:lnTo>
                    <a:lnTo>
                      <a:pt x="4158" y="2653"/>
                    </a:lnTo>
                    <a:lnTo>
                      <a:pt x="4163" y="2652"/>
                    </a:lnTo>
                    <a:lnTo>
                      <a:pt x="4169" y="2650"/>
                    </a:lnTo>
                    <a:lnTo>
                      <a:pt x="4184" y="2652"/>
                    </a:lnTo>
                    <a:lnTo>
                      <a:pt x="4200" y="2644"/>
                    </a:lnTo>
                    <a:lnTo>
                      <a:pt x="4202" y="2644"/>
                    </a:lnTo>
                    <a:lnTo>
                      <a:pt x="4207" y="2643"/>
                    </a:lnTo>
                    <a:lnTo>
                      <a:pt x="4230" y="2642"/>
                    </a:lnTo>
                    <a:lnTo>
                      <a:pt x="4235" y="2644"/>
                    </a:lnTo>
                    <a:lnTo>
                      <a:pt x="4248" y="2646"/>
                    </a:lnTo>
                    <a:lnTo>
                      <a:pt x="4258" y="2643"/>
                    </a:lnTo>
                    <a:lnTo>
                      <a:pt x="4262" y="2643"/>
                    </a:lnTo>
                    <a:lnTo>
                      <a:pt x="4276" y="2639"/>
                    </a:lnTo>
                    <a:lnTo>
                      <a:pt x="4298" y="2626"/>
                    </a:lnTo>
                    <a:lnTo>
                      <a:pt x="4302" y="2621"/>
                    </a:lnTo>
                    <a:lnTo>
                      <a:pt x="4310" y="2613"/>
                    </a:lnTo>
                    <a:lnTo>
                      <a:pt x="4314" y="2604"/>
                    </a:lnTo>
                    <a:lnTo>
                      <a:pt x="4297" y="2604"/>
                    </a:lnTo>
                    <a:lnTo>
                      <a:pt x="4271" y="2607"/>
                    </a:lnTo>
                    <a:lnTo>
                      <a:pt x="4246" y="2606"/>
                    </a:lnTo>
                    <a:lnTo>
                      <a:pt x="4249" y="2604"/>
                    </a:lnTo>
                    <a:lnTo>
                      <a:pt x="4255" y="2601"/>
                    </a:lnTo>
                    <a:lnTo>
                      <a:pt x="4275" y="2601"/>
                    </a:lnTo>
                    <a:lnTo>
                      <a:pt x="4305" y="2595"/>
                    </a:lnTo>
                    <a:lnTo>
                      <a:pt x="4332" y="2594"/>
                    </a:lnTo>
                    <a:lnTo>
                      <a:pt x="4339" y="2591"/>
                    </a:lnTo>
                    <a:lnTo>
                      <a:pt x="4360" y="2578"/>
                    </a:lnTo>
                    <a:lnTo>
                      <a:pt x="4361" y="2577"/>
                    </a:lnTo>
                    <a:lnTo>
                      <a:pt x="4371" y="2574"/>
                    </a:lnTo>
                    <a:lnTo>
                      <a:pt x="4377" y="2574"/>
                    </a:lnTo>
                    <a:lnTo>
                      <a:pt x="4386" y="2577"/>
                    </a:lnTo>
                    <a:lnTo>
                      <a:pt x="4398" y="2585"/>
                    </a:lnTo>
                    <a:lnTo>
                      <a:pt x="4407" y="2594"/>
                    </a:lnTo>
                    <a:lnTo>
                      <a:pt x="4409" y="2594"/>
                    </a:lnTo>
                    <a:lnTo>
                      <a:pt x="4406" y="2584"/>
                    </a:lnTo>
                    <a:lnTo>
                      <a:pt x="4365" y="2565"/>
                    </a:lnTo>
                    <a:lnTo>
                      <a:pt x="4365" y="2564"/>
                    </a:lnTo>
                    <a:lnTo>
                      <a:pt x="4368" y="2561"/>
                    </a:lnTo>
                    <a:lnTo>
                      <a:pt x="4381" y="2561"/>
                    </a:lnTo>
                    <a:lnTo>
                      <a:pt x="4388" y="2564"/>
                    </a:lnTo>
                    <a:lnTo>
                      <a:pt x="4407" y="2577"/>
                    </a:lnTo>
                    <a:lnTo>
                      <a:pt x="4414" y="2585"/>
                    </a:lnTo>
                    <a:lnTo>
                      <a:pt x="4417" y="2590"/>
                    </a:lnTo>
                    <a:lnTo>
                      <a:pt x="4420" y="2588"/>
                    </a:lnTo>
                    <a:lnTo>
                      <a:pt x="4417" y="2581"/>
                    </a:lnTo>
                    <a:lnTo>
                      <a:pt x="4404" y="2568"/>
                    </a:lnTo>
                    <a:lnTo>
                      <a:pt x="4394" y="2561"/>
                    </a:lnTo>
                    <a:lnTo>
                      <a:pt x="4386" y="2558"/>
                    </a:lnTo>
                    <a:lnTo>
                      <a:pt x="4378" y="2557"/>
                    </a:lnTo>
                    <a:lnTo>
                      <a:pt x="4342" y="2559"/>
                    </a:lnTo>
                    <a:lnTo>
                      <a:pt x="4329" y="2555"/>
                    </a:lnTo>
                    <a:lnTo>
                      <a:pt x="4325" y="2551"/>
                    </a:lnTo>
                    <a:lnTo>
                      <a:pt x="4315" y="2544"/>
                    </a:lnTo>
                    <a:lnTo>
                      <a:pt x="4302" y="2539"/>
                    </a:lnTo>
                    <a:lnTo>
                      <a:pt x="4328" y="2536"/>
                    </a:lnTo>
                    <a:lnTo>
                      <a:pt x="4337" y="2536"/>
                    </a:lnTo>
                    <a:lnTo>
                      <a:pt x="4328" y="2532"/>
                    </a:lnTo>
                    <a:lnTo>
                      <a:pt x="4305" y="2526"/>
                    </a:lnTo>
                    <a:lnTo>
                      <a:pt x="4345" y="2496"/>
                    </a:lnTo>
                    <a:lnTo>
                      <a:pt x="4367" y="2463"/>
                    </a:lnTo>
                    <a:lnTo>
                      <a:pt x="4377" y="2430"/>
                    </a:lnTo>
                    <a:lnTo>
                      <a:pt x="4386" y="2416"/>
                    </a:lnTo>
                    <a:lnTo>
                      <a:pt x="4390" y="2371"/>
                    </a:lnTo>
                    <a:lnTo>
                      <a:pt x="4406" y="2370"/>
                    </a:lnTo>
                    <a:lnTo>
                      <a:pt x="4410" y="2367"/>
                    </a:lnTo>
                    <a:lnTo>
                      <a:pt x="4414" y="2357"/>
                    </a:lnTo>
                    <a:lnTo>
                      <a:pt x="4414" y="2354"/>
                    </a:lnTo>
                    <a:lnTo>
                      <a:pt x="4443" y="2315"/>
                    </a:lnTo>
                    <a:lnTo>
                      <a:pt x="4447" y="2306"/>
                    </a:lnTo>
                    <a:lnTo>
                      <a:pt x="4447" y="2305"/>
                    </a:lnTo>
                    <a:lnTo>
                      <a:pt x="4446" y="2302"/>
                    </a:lnTo>
                    <a:lnTo>
                      <a:pt x="4446" y="2295"/>
                    </a:lnTo>
                    <a:lnTo>
                      <a:pt x="4479" y="2255"/>
                    </a:lnTo>
                    <a:lnTo>
                      <a:pt x="4485" y="2241"/>
                    </a:lnTo>
                    <a:lnTo>
                      <a:pt x="4486" y="2223"/>
                    </a:lnTo>
                    <a:lnTo>
                      <a:pt x="4508" y="2212"/>
                    </a:lnTo>
                    <a:lnTo>
                      <a:pt x="4530" y="2208"/>
                    </a:lnTo>
                    <a:lnTo>
                      <a:pt x="4554" y="2199"/>
                    </a:lnTo>
                    <a:lnTo>
                      <a:pt x="4558" y="2199"/>
                    </a:lnTo>
                    <a:lnTo>
                      <a:pt x="4564" y="2203"/>
                    </a:lnTo>
                    <a:lnTo>
                      <a:pt x="4572" y="2205"/>
                    </a:lnTo>
                    <a:lnTo>
                      <a:pt x="4594" y="2199"/>
                    </a:lnTo>
                    <a:lnTo>
                      <a:pt x="4603" y="2192"/>
                    </a:lnTo>
                    <a:lnTo>
                      <a:pt x="4610" y="2183"/>
                    </a:lnTo>
                    <a:lnTo>
                      <a:pt x="4618" y="2167"/>
                    </a:lnTo>
                    <a:lnTo>
                      <a:pt x="4631" y="2150"/>
                    </a:lnTo>
                    <a:lnTo>
                      <a:pt x="4637" y="2144"/>
                    </a:lnTo>
                    <a:lnTo>
                      <a:pt x="4640" y="2138"/>
                    </a:lnTo>
                    <a:lnTo>
                      <a:pt x="4641" y="2133"/>
                    </a:lnTo>
                    <a:lnTo>
                      <a:pt x="4276" y="2325"/>
                    </a:lnTo>
                    <a:lnTo>
                      <a:pt x="4266" y="2239"/>
                    </a:lnTo>
                    <a:lnTo>
                      <a:pt x="4268" y="2238"/>
                    </a:lnTo>
                    <a:lnTo>
                      <a:pt x="4830" y="1898"/>
                    </a:lnTo>
                    <a:lnTo>
                      <a:pt x="4953" y="1914"/>
                    </a:lnTo>
                    <a:lnTo>
                      <a:pt x="4959" y="1908"/>
                    </a:lnTo>
                    <a:lnTo>
                      <a:pt x="4959" y="1903"/>
                    </a:lnTo>
                    <a:lnTo>
                      <a:pt x="4972" y="1847"/>
                    </a:lnTo>
                    <a:lnTo>
                      <a:pt x="4982" y="1839"/>
                    </a:lnTo>
                    <a:lnTo>
                      <a:pt x="4984" y="1838"/>
                    </a:lnTo>
                    <a:lnTo>
                      <a:pt x="4991" y="1826"/>
                    </a:lnTo>
                    <a:lnTo>
                      <a:pt x="4988" y="1822"/>
                    </a:lnTo>
                    <a:lnTo>
                      <a:pt x="4981" y="1819"/>
                    </a:lnTo>
                    <a:lnTo>
                      <a:pt x="4971" y="1819"/>
                    </a:lnTo>
                    <a:lnTo>
                      <a:pt x="4961" y="1824"/>
                    </a:lnTo>
                    <a:lnTo>
                      <a:pt x="4959" y="1818"/>
                    </a:lnTo>
                    <a:lnTo>
                      <a:pt x="4962" y="1809"/>
                    </a:lnTo>
                    <a:lnTo>
                      <a:pt x="4968" y="1800"/>
                    </a:lnTo>
                    <a:lnTo>
                      <a:pt x="4974" y="1796"/>
                    </a:lnTo>
                    <a:lnTo>
                      <a:pt x="4974" y="1795"/>
                    </a:lnTo>
                    <a:lnTo>
                      <a:pt x="4929" y="1795"/>
                    </a:lnTo>
                    <a:lnTo>
                      <a:pt x="4928" y="1796"/>
                    </a:lnTo>
                    <a:lnTo>
                      <a:pt x="4925" y="1813"/>
                    </a:lnTo>
                    <a:lnTo>
                      <a:pt x="4917" y="1828"/>
                    </a:lnTo>
                    <a:lnTo>
                      <a:pt x="4915" y="1827"/>
                    </a:lnTo>
                    <a:lnTo>
                      <a:pt x="4916" y="1829"/>
                    </a:lnTo>
                    <a:lnTo>
                      <a:pt x="4912" y="1838"/>
                    </a:lnTo>
                    <a:lnTo>
                      <a:pt x="4909" y="1841"/>
                    </a:lnTo>
                    <a:lnTo>
                      <a:pt x="4899" y="1858"/>
                    </a:lnTo>
                    <a:lnTo>
                      <a:pt x="4879" y="1878"/>
                    </a:lnTo>
                    <a:lnTo>
                      <a:pt x="4876" y="1883"/>
                    </a:lnTo>
                    <a:lnTo>
                      <a:pt x="4879" y="1885"/>
                    </a:lnTo>
                    <a:lnTo>
                      <a:pt x="4884" y="1885"/>
                    </a:lnTo>
                    <a:lnTo>
                      <a:pt x="4886" y="1884"/>
                    </a:lnTo>
                    <a:lnTo>
                      <a:pt x="4889" y="1881"/>
                    </a:lnTo>
                    <a:lnTo>
                      <a:pt x="4894" y="1868"/>
                    </a:lnTo>
                    <a:lnTo>
                      <a:pt x="4897" y="1877"/>
                    </a:lnTo>
                    <a:lnTo>
                      <a:pt x="4899" y="1880"/>
                    </a:lnTo>
                    <a:lnTo>
                      <a:pt x="4897" y="1881"/>
                    </a:lnTo>
                    <a:lnTo>
                      <a:pt x="4897" y="1884"/>
                    </a:lnTo>
                    <a:lnTo>
                      <a:pt x="4892" y="1894"/>
                    </a:lnTo>
                    <a:lnTo>
                      <a:pt x="4886" y="1896"/>
                    </a:lnTo>
                    <a:lnTo>
                      <a:pt x="4883" y="1896"/>
                    </a:lnTo>
                    <a:lnTo>
                      <a:pt x="4864" y="1893"/>
                    </a:lnTo>
                    <a:lnTo>
                      <a:pt x="4866" y="1887"/>
                    </a:lnTo>
                    <a:lnTo>
                      <a:pt x="4866" y="1880"/>
                    </a:lnTo>
                    <a:lnTo>
                      <a:pt x="4869" y="1875"/>
                    </a:lnTo>
                    <a:lnTo>
                      <a:pt x="4870" y="1871"/>
                    </a:lnTo>
                    <a:lnTo>
                      <a:pt x="4876" y="1871"/>
                    </a:lnTo>
                    <a:lnTo>
                      <a:pt x="4876" y="1864"/>
                    </a:lnTo>
                    <a:lnTo>
                      <a:pt x="4871" y="1864"/>
                    </a:lnTo>
                    <a:lnTo>
                      <a:pt x="4867" y="1867"/>
                    </a:lnTo>
                    <a:lnTo>
                      <a:pt x="4864" y="1868"/>
                    </a:lnTo>
                    <a:lnTo>
                      <a:pt x="4861" y="1871"/>
                    </a:lnTo>
                    <a:lnTo>
                      <a:pt x="4854" y="1885"/>
                    </a:lnTo>
                    <a:lnTo>
                      <a:pt x="4856" y="1891"/>
                    </a:lnTo>
                    <a:lnTo>
                      <a:pt x="4856" y="1893"/>
                    </a:lnTo>
                    <a:lnTo>
                      <a:pt x="4850" y="1897"/>
                    </a:lnTo>
                    <a:lnTo>
                      <a:pt x="4845" y="1898"/>
                    </a:lnTo>
                    <a:lnTo>
                      <a:pt x="4830" y="1897"/>
                    </a:lnTo>
                    <a:lnTo>
                      <a:pt x="4827" y="1896"/>
                    </a:lnTo>
                    <a:lnTo>
                      <a:pt x="4824" y="1896"/>
                    </a:lnTo>
                    <a:lnTo>
                      <a:pt x="4822" y="1891"/>
                    </a:lnTo>
                    <a:lnTo>
                      <a:pt x="4820" y="1875"/>
                    </a:lnTo>
                    <a:lnTo>
                      <a:pt x="4831" y="1858"/>
                    </a:lnTo>
                    <a:lnTo>
                      <a:pt x="4847" y="1842"/>
                    </a:lnTo>
                    <a:lnTo>
                      <a:pt x="4848" y="1842"/>
                    </a:lnTo>
                    <a:lnTo>
                      <a:pt x="4851" y="1839"/>
                    </a:lnTo>
                    <a:lnTo>
                      <a:pt x="4853" y="1838"/>
                    </a:lnTo>
                    <a:lnTo>
                      <a:pt x="4848" y="1839"/>
                    </a:lnTo>
                    <a:lnTo>
                      <a:pt x="4845" y="1839"/>
                    </a:lnTo>
                    <a:lnTo>
                      <a:pt x="4799" y="1867"/>
                    </a:lnTo>
                    <a:lnTo>
                      <a:pt x="4802" y="1868"/>
                    </a:lnTo>
                    <a:lnTo>
                      <a:pt x="4805" y="1864"/>
                    </a:lnTo>
                    <a:lnTo>
                      <a:pt x="4815" y="1858"/>
                    </a:lnTo>
                    <a:lnTo>
                      <a:pt x="4824" y="1854"/>
                    </a:lnTo>
                    <a:lnTo>
                      <a:pt x="4828" y="1857"/>
                    </a:lnTo>
                    <a:lnTo>
                      <a:pt x="4828" y="1858"/>
                    </a:lnTo>
                    <a:lnTo>
                      <a:pt x="4820" y="1867"/>
                    </a:lnTo>
                    <a:lnTo>
                      <a:pt x="4811" y="1872"/>
                    </a:lnTo>
                    <a:lnTo>
                      <a:pt x="4792" y="1887"/>
                    </a:lnTo>
                    <a:lnTo>
                      <a:pt x="4786" y="1907"/>
                    </a:lnTo>
                    <a:lnTo>
                      <a:pt x="4778" y="1907"/>
                    </a:lnTo>
                    <a:lnTo>
                      <a:pt x="4774" y="1906"/>
                    </a:lnTo>
                    <a:lnTo>
                      <a:pt x="4764" y="1897"/>
                    </a:lnTo>
                    <a:lnTo>
                      <a:pt x="4764" y="1894"/>
                    </a:lnTo>
                    <a:lnTo>
                      <a:pt x="4767" y="1885"/>
                    </a:lnTo>
                    <a:lnTo>
                      <a:pt x="4798" y="1867"/>
                    </a:lnTo>
                    <a:lnTo>
                      <a:pt x="4802" y="1861"/>
                    </a:lnTo>
                    <a:lnTo>
                      <a:pt x="4771" y="1874"/>
                    </a:lnTo>
                    <a:lnTo>
                      <a:pt x="4755" y="1885"/>
                    </a:lnTo>
                    <a:lnTo>
                      <a:pt x="4708" y="1903"/>
                    </a:lnTo>
                    <a:lnTo>
                      <a:pt x="4700" y="1910"/>
                    </a:lnTo>
                    <a:lnTo>
                      <a:pt x="4708" y="1911"/>
                    </a:lnTo>
                    <a:lnTo>
                      <a:pt x="4713" y="1914"/>
                    </a:lnTo>
                    <a:lnTo>
                      <a:pt x="4712" y="1923"/>
                    </a:lnTo>
                    <a:lnTo>
                      <a:pt x="4709" y="1924"/>
                    </a:lnTo>
                    <a:lnTo>
                      <a:pt x="4682" y="1926"/>
                    </a:lnTo>
                    <a:lnTo>
                      <a:pt x="4650" y="1913"/>
                    </a:lnTo>
                    <a:lnTo>
                      <a:pt x="4649" y="1911"/>
                    </a:lnTo>
                    <a:lnTo>
                      <a:pt x="4649" y="1907"/>
                    </a:lnTo>
                    <a:lnTo>
                      <a:pt x="4659" y="1898"/>
                    </a:lnTo>
                    <a:lnTo>
                      <a:pt x="4675" y="1898"/>
                    </a:lnTo>
                    <a:lnTo>
                      <a:pt x="4685" y="1896"/>
                    </a:lnTo>
                    <a:lnTo>
                      <a:pt x="4698" y="1890"/>
                    </a:lnTo>
                    <a:lnTo>
                      <a:pt x="4703" y="1881"/>
                    </a:lnTo>
                    <a:lnTo>
                      <a:pt x="4729" y="1875"/>
                    </a:lnTo>
                    <a:lnTo>
                      <a:pt x="4744" y="1867"/>
                    </a:lnTo>
                    <a:lnTo>
                      <a:pt x="4749" y="1861"/>
                    </a:lnTo>
                    <a:lnTo>
                      <a:pt x="4757" y="1847"/>
                    </a:lnTo>
                    <a:lnTo>
                      <a:pt x="4742" y="1848"/>
                    </a:lnTo>
                    <a:lnTo>
                      <a:pt x="4731" y="1854"/>
                    </a:lnTo>
                    <a:lnTo>
                      <a:pt x="4734" y="1862"/>
                    </a:lnTo>
                    <a:lnTo>
                      <a:pt x="4702" y="1870"/>
                    </a:lnTo>
                    <a:lnTo>
                      <a:pt x="4693" y="1877"/>
                    </a:lnTo>
                    <a:lnTo>
                      <a:pt x="4689" y="1878"/>
                    </a:lnTo>
                    <a:lnTo>
                      <a:pt x="4685" y="1880"/>
                    </a:lnTo>
                    <a:lnTo>
                      <a:pt x="4680" y="1880"/>
                    </a:lnTo>
                    <a:lnTo>
                      <a:pt x="4675" y="1874"/>
                    </a:lnTo>
                    <a:lnTo>
                      <a:pt x="4675" y="1871"/>
                    </a:lnTo>
                    <a:lnTo>
                      <a:pt x="4677" y="1865"/>
                    </a:lnTo>
                    <a:lnTo>
                      <a:pt x="4683" y="1859"/>
                    </a:lnTo>
                    <a:lnTo>
                      <a:pt x="4686" y="1859"/>
                    </a:lnTo>
                    <a:lnTo>
                      <a:pt x="4705" y="1857"/>
                    </a:lnTo>
                    <a:lnTo>
                      <a:pt x="4711" y="1855"/>
                    </a:lnTo>
                    <a:lnTo>
                      <a:pt x="4729" y="1847"/>
                    </a:lnTo>
                    <a:lnTo>
                      <a:pt x="4722" y="1847"/>
                    </a:lnTo>
                    <a:lnTo>
                      <a:pt x="4683" y="1857"/>
                    </a:lnTo>
                    <a:lnTo>
                      <a:pt x="4679" y="1859"/>
                    </a:lnTo>
                    <a:lnTo>
                      <a:pt x="4664" y="1878"/>
                    </a:lnTo>
                    <a:lnTo>
                      <a:pt x="4657" y="1881"/>
                    </a:lnTo>
                    <a:lnTo>
                      <a:pt x="4653" y="1881"/>
                    </a:lnTo>
                    <a:lnTo>
                      <a:pt x="4651" y="1878"/>
                    </a:lnTo>
                    <a:lnTo>
                      <a:pt x="4650" y="1871"/>
                    </a:lnTo>
                    <a:lnTo>
                      <a:pt x="4651" y="1868"/>
                    </a:lnTo>
                    <a:lnTo>
                      <a:pt x="4646" y="1871"/>
                    </a:lnTo>
                    <a:lnTo>
                      <a:pt x="4639" y="1872"/>
                    </a:lnTo>
                    <a:lnTo>
                      <a:pt x="4630" y="1871"/>
                    </a:lnTo>
                    <a:lnTo>
                      <a:pt x="4624" y="1868"/>
                    </a:lnTo>
                    <a:lnTo>
                      <a:pt x="4607" y="1865"/>
                    </a:lnTo>
                    <a:lnTo>
                      <a:pt x="4567" y="1864"/>
                    </a:lnTo>
                    <a:lnTo>
                      <a:pt x="4545" y="1868"/>
                    </a:lnTo>
                    <a:lnTo>
                      <a:pt x="4426" y="1906"/>
                    </a:lnTo>
                    <a:lnTo>
                      <a:pt x="4322" y="1962"/>
                    </a:lnTo>
                    <a:lnTo>
                      <a:pt x="4321" y="1962"/>
                    </a:lnTo>
                    <a:lnTo>
                      <a:pt x="4288" y="1985"/>
                    </a:lnTo>
                    <a:lnTo>
                      <a:pt x="4284" y="1989"/>
                    </a:lnTo>
                    <a:lnTo>
                      <a:pt x="4262" y="2006"/>
                    </a:lnTo>
                    <a:lnTo>
                      <a:pt x="4256" y="2012"/>
                    </a:lnTo>
                    <a:lnTo>
                      <a:pt x="4249" y="2022"/>
                    </a:lnTo>
                    <a:lnTo>
                      <a:pt x="4239" y="2038"/>
                    </a:lnTo>
                    <a:lnTo>
                      <a:pt x="4210" y="2064"/>
                    </a:lnTo>
                    <a:lnTo>
                      <a:pt x="4197" y="2102"/>
                    </a:lnTo>
                    <a:lnTo>
                      <a:pt x="4194" y="2118"/>
                    </a:lnTo>
                    <a:lnTo>
                      <a:pt x="4190" y="2159"/>
                    </a:lnTo>
                    <a:lnTo>
                      <a:pt x="4170" y="2167"/>
                    </a:lnTo>
                    <a:lnTo>
                      <a:pt x="4161" y="2172"/>
                    </a:lnTo>
                    <a:lnTo>
                      <a:pt x="4138" y="2172"/>
                    </a:lnTo>
                    <a:lnTo>
                      <a:pt x="4115" y="2161"/>
                    </a:lnTo>
                    <a:lnTo>
                      <a:pt x="4108" y="2159"/>
                    </a:lnTo>
                    <a:lnTo>
                      <a:pt x="4098" y="2159"/>
                    </a:lnTo>
                    <a:lnTo>
                      <a:pt x="4092" y="2161"/>
                    </a:lnTo>
                    <a:lnTo>
                      <a:pt x="4086" y="2167"/>
                    </a:lnTo>
                    <a:lnTo>
                      <a:pt x="4080" y="2169"/>
                    </a:lnTo>
                    <a:lnTo>
                      <a:pt x="4058" y="2173"/>
                    </a:lnTo>
                    <a:lnTo>
                      <a:pt x="4045" y="2180"/>
                    </a:lnTo>
                    <a:lnTo>
                      <a:pt x="4038" y="2185"/>
                    </a:lnTo>
                    <a:lnTo>
                      <a:pt x="4036" y="2186"/>
                    </a:lnTo>
                    <a:lnTo>
                      <a:pt x="4019" y="2189"/>
                    </a:lnTo>
                    <a:lnTo>
                      <a:pt x="4018" y="2189"/>
                    </a:lnTo>
                    <a:lnTo>
                      <a:pt x="4015" y="2190"/>
                    </a:lnTo>
                    <a:lnTo>
                      <a:pt x="4011" y="2190"/>
                    </a:lnTo>
                    <a:lnTo>
                      <a:pt x="3999" y="2189"/>
                    </a:lnTo>
                    <a:lnTo>
                      <a:pt x="3992" y="2187"/>
                    </a:lnTo>
                    <a:lnTo>
                      <a:pt x="3982" y="2179"/>
                    </a:lnTo>
                    <a:lnTo>
                      <a:pt x="3973" y="2174"/>
                    </a:lnTo>
                    <a:lnTo>
                      <a:pt x="3969" y="2173"/>
                    </a:lnTo>
                    <a:lnTo>
                      <a:pt x="3962" y="2174"/>
                    </a:lnTo>
                    <a:lnTo>
                      <a:pt x="3946" y="2185"/>
                    </a:lnTo>
                    <a:lnTo>
                      <a:pt x="3924" y="2195"/>
                    </a:lnTo>
                    <a:lnTo>
                      <a:pt x="3913" y="2196"/>
                    </a:lnTo>
                    <a:lnTo>
                      <a:pt x="3908" y="2196"/>
                    </a:lnTo>
                    <a:lnTo>
                      <a:pt x="3890" y="2187"/>
                    </a:lnTo>
                    <a:lnTo>
                      <a:pt x="3885" y="2189"/>
                    </a:lnTo>
                    <a:lnTo>
                      <a:pt x="3874" y="2189"/>
                    </a:lnTo>
                    <a:lnTo>
                      <a:pt x="3852" y="2192"/>
                    </a:lnTo>
                    <a:lnTo>
                      <a:pt x="3811" y="2193"/>
                    </a:lnTo>
                    <a:lnTo>
                      <a:pt x="3805" y="2192"/>
                    </a:lnTo>
                    <a:lnTo>
                      <a:pt x="3796" y="2180"/>
                    </a:lnTo>
                    <a:lnTo>
                      <a:pt x="3792" y="2177"/>
                    </a:lnTo>
                    <a:lnTo>
                      <a:pt x="3788" y="2176"/>
                    </a:lnTo>
                    <a:lnTo>
                      <a:pt x="3773" y="2169"/>
                    </a:lnTo>
                    <a:lnTo>
                      <a:pt x="3766" y="2167"/>
                    </a:lnTo>
                    <a:lnTo>
                      <a:pt x="3747" y="2167"/>
                    </a:lnTo>
                    <a:lnTo>
                      <a:pt x="3716" y="2154"/>
                    </a:lnTo>
                    <a:lnTo>
                      <a:pt x="3699" y="2150"/>
                    </a:lnTo>
                    <a:lnTo>
                      <a:pt x="3678" y="2141"/>
                    </a:lnTo>
                    <a:lnTo>
                      <a:pt x="3668" y="2140"/>
                    </a:lnTo>
                    <a:lnTo>
                      <a:pt x="3652" y="2136"/>
                    </a:lnTo>
                    <a:lnTo>
                      <a:pt x="3639" y="2130"/>
                    </a:lnTo>
                    <a:lnTo>
                      <a:pt x="3631" y="2125"/>
                    </a:lnTo>
                    <a:lnTo>
                      <a:pt x="3619" y="2127"/>
                    </a:lnTo>
                    <a:lnTo>
                      <a:pt x="3611" y="2131"/>
                    </a:lnTo>
                    <a:lnTo>
                      <a:pt x="3605" y="2133"/>
                    </a:lnTo>
                    <a:lnTo>
                      <a:pt x="3592" y="2130"/>
                    </a:lnTo>
                    <a:lnTo>
                      <a:pt x="3572" y="2120"/>
                    </a:lnTo>
                    <a:lnTo>
                      <a:pt x="3564" y="2110"/>
                    </a:lnTo>
                    <a:lnTo>
                      <a:pt x="3559" y="2092"/>
                    </a:lnTo>
                    <a:lnTo>
                      <a:pt x="3555" y="2085"/>
                    </a:lnTo>
                    <a:lnTo>
                      <a:pt x="3543" y="2072"/>
                    </a:lnTo>
                    <a:lnTo>
                      <a:pt x="3538" y="2053"/>
                    </a:lnTo>
                    <a:lnTo>
                      <a:pt x="3526" y="2029"/>
                    </a:lnTo>
                    <a:lnTo>
                      <a:pt x="3490" y="1982"/>
                    </a:lnTo>
                    <a:lnTo>
                      <a:pt x="3484" y="1976"/>
                    </a:lnTo>
                    <a:lnTo>
                      <a:pt x="3474" y="1970"/>
                    </a:lnTo>
                    <a:lnTo>
                      <a:pt x="3469" y="1970"/>
                    </a:lnTo>
                    <a:lnTo>
                      <a:pt x="3456" y="1955"/>
                    </a:lnTo>
                    <a:lnTo>
                      <a:pt x="3445" y="1929"/>
                    </a:lnTo>
                    <a:lnTo>
                      <a:pt x="3438" y="1919"/>
                    </a:lnTo>
                    <a:lnTo>
                      <a:pt x="3434" y="1916"/>
                    </a:lnTo>
                    <a:lnTo>
                      <a:pt x="3424" y="1911"/>
                    </a:lnTo>
                    <a:lnTo>
                      <a:pt x="3411" y="1911"/>
                    </a:lnTo>
                    <a:lnTo>
                      <a:pt x="3386" y="1916"/>
                    </a:lnTo>
                    <a:lnTo>
                      <a:pt x="3360" y="1916"/>
                    </a:lnTo>
                    <a:lnTo>
                      <a:pt x="3357" y="1914"/>
                    </a:lnTo>
                    <a:lnTo>
                      <a:pt x="3347" y="1910"/>
                    </a:lnTo>
                    <a:lnTo>
                      <a:pt x="3335" y="1900"/>
                    </a:lnTo>
                    <a:lnTo>
                      <a:pt x="3331" y="1894"/>
                    </a:lnTo>
                    <a:lnTo>
                      <a:pt x="3309" y="1852"/>
                    </a:lnTo>
                    <a:lnTo>
                      <a:pt x="3298" y="1839"/>
                    </a:lnTo>
                    <a:lnTo>
                      <a:pt x="3293" y="1829"/>
                    </a:lnTo>
                    <a:lnTo>
                      <a:pt x="3270" y="1748"/>
                    </a:lnTo>
                    <a:lnTo>
                      <a:pt x="3270" y="1746"/>
                    </a:lnTo>
                    <a:lnTo>
                      <a:pt x="3249" y="1683"/>
                    </a:lnTo>
                    <a:lnTo>
                      <a:pt x="3236" y="1660"/>
                    </a:lnTo>
                    <a:lnTo>
                      <a:pt x="3228" y="1661"/>
                    </a:lnTo>
                    <a:lnTo>
                      <a:pt x="3216" y="1655"/>
                    </a:lnTo>
                    <a:lnTo>
                      <a:pt x="3211" y="1654"/>
                    </a:lnTo>
                    <a:lnTo>
                      <a:pt x="3203" y="1644"/>
                    </a:lnTo>
                    <a:lnTo>
                      <a:pt x="3204" y="1630"/>
                    </a:lnTo>
                    <a:lnTo>
                      <a:pt x="3205" y="1630"/>
                    </a:lnTo>
                    <a:lnTo>
                      <a:pt x="3210" y="1625"/>
                    </a:lnTo>
                    <a:lnTo>
                      <a:pt x="3211" y="1625"/>
                    </a:lnTo>
                    <a:lnTo>
                      <a:pt x="3216" y="1627"/>
                    </a:lnTo>
                    <a:lnTo>
                      <a:pt x="3216" y="1624"/>
                    </a:lnTo>
                    <a:lnTo>
                      <a:pt x="3214" y="1618"/>
                    </a:lnTo>
                    <a:lnTo>
                      <a:pt x="3211" y="1615"/>
                    </a:lnTo>
                    <a:lnTo>
                      <a:pt x="3178" y="1576"/>
                    </a:lnTo>
                    <a:lnTo>
                      <a:pt x="3152" y="1556"/>
                    </a:lnTo>
                    <a:lnTo>
                      <a:pt x="3145" y="1555"/>
                    </a:lnTo>
                    <a:lnTo>
                      <a:pt x="3141" y="1556"/>
                    </a:lnTo>
                    <a:lnTo>
                      <a:pt x="3134" y="1559"/>
                    </a:lnTo>
                    <a:lnTo>
                      <a:pt x="3132" y="1559"/>
                    </a:lnTo>
                    <a:lnTo>
                      <a:pt x="3124" y="1560"/>
                    </a:lnTo>
                    <a:lnTo>
                      <a:pt x="3117" y="1558"/>
                    </a:lnTo>
                    <a:lnTo>
                      <a:pt x="3096" y="1543"/>
                    </a:lnTo>
                    <a:lnTo>
                      <a:pt x="3096" y="1536"/>
                    </a:lnTo>
                    <a:lnTo>
                      <a:pt x="3099" y="1534"/>
                    </a:lnTo>
                    <a:lnTo>
                      <a:pt x="3098" y="1534"/>
                    </a:lnTo>
                    <a:lnTo>
                      <a:pt x="3096" y="1535"/>
                    </a:lnTo>
                    <a:lnTo>
                      <a:pt x="3095" y="1539"/>
                    </a:lnTo>
                    <a:lnTo>
                      <a:pt x="3086" y="1539"/>
                    </a:lnTo>
                    <a:lnTo>
                      <a:pt x="3079" y="1536"/>
                    </a:lnTo>
                    <a:lnTo>
                      <a:pt x="3049" y="1542"/>
                    </a:lnTo>
                    <a:lnTo>
                      <a:pt x="3043" y="1542"/>
                    </a:lnTo>
                    <a:lnTo>
                      <a:pt x="3030" y="1540"/>
                    </a:lnTo>
                    <a:lnTo>
                      <a:pt x="3020" y="1536"/>
                    </a:lnTo>
                    <a:lnTo>
                      <a:pt x="3003" y="1536"/>
                    </a:lnTo>
                    <a:lnTo>
                      <a:pt x="3000" y="1539"/>
                    </a:lnTo>
                    <a:lnTo>
                      <a:pt x="2991" y="1540"/>
                    </a:lnTo>
                    <a:lnTo>
                      <a:pt x="2973" y="1555"/>
                    </a:lnTo>
                    <a:lnTo>
                      <a:pt x="2964" y="1565"/>
                    </a:lnTo>
                    <a:lnTo>
                      <a:pt x="2957" y="1575"/>
                    </a:lnTo>
                    <a:lnTo>
                      <a:pt x="2955" y="1576"/>
                    </a:lnTo>
                    <a:lnTo>
                      <a:pt x="2947" y="1586"/>
                    </a:lnTo>
                    <a:lnTo>
                      <a:pt x="2939" y="1602"/>
                    </a:lnTo>
                    <a:lnTo>
                      <a:pt x="2938" y="1612"/>
                    </a:lnTo>
                    <a:lnTo>
                      <a:pt x="2935" y="1622"/>
                    </a:lnTo>
                    <a:lnTo>
                      <a:pt x="2935" y="1624"/>
                    </a:lnTo>
                    <a:lnTo>
                      <a:pt x="2938" y="1627"/>
                    </a:lnTo>
                    <a:lnTo>
                      <a:pt x="2955" y="1638"/>
                    </a:lnTo>
                    <a:lnTo>
                      <a:pt x="2952" y="1643"/>
                    </a:lnTo>
                    <a:lnTo>
                      <a:pt x="2942" y="1645"/>
                    </a:lnTo>
                    <a:lnTo>
                      <a:pt x="2939" y="1647"/>
                    </a:lnTo>
                    <a:lnTo>
                      <a:pt x="2922" y="1648"/>
                    </a:lnTo>
                    <a:lnTo>
                      <a:pt x="2908" y="1643"/>
                    </a:lnTo>
                    <a:lnTo>
                      <a:pt x="2868" y="1637"/>
                    </a:lnTo>
                    <a:lnTo>
                      <a:pt x="2862" y="1632"/>
                    </a:lnTo>
                    <a:lnTo>
                      <a:pt x="2855" y="1630"/>
                    </a:lnTo>
                    <a:lnTo>
                      <a:pt x="2852" y="1630"/>
                    </a:lnTo>
                    <a:lnTo>
                      <a:pt x="2835" y="1635"/>
                    </a:lnTo>
                    <a:lnTo>
                      <a:pt x="2818" y="1645"/>
                    </a:lnTo>
                    <a:lnTo>
                      <a:pt x="2803" y="1648"/>
                    </a:lnTo>
                    <a:lnTo>
                      <a:pt x="2789" y="1638"/>
                    </a:lnTo>
                    <a:lnTo>
                      <a:pt x="2767" y="1632"/>
                    </a:lnTo>
                    <a:lnTo>
                      <a:pt x="2746" y="1621"/>
                    </a:lnTo>
                    <a:lnTo>
                      <a:pt x="2738" y="1619"/>
                    </a:lnTo>
                    <a:lnTo>
                      <a:pt x="2724" y="1617"/>
                    </a:lnTo>
                    <a:lnTo>
                      <a:pt x="2702" y="1618"/>
                    </a:lnTo>
                    <a:lnTo>
                      <a:pt x="2685" y="1624"/>
                    </a:lnTo>
                    <a:lnTo>
                      <a:pt x="2678" y="1625"/>
                    </a:lnTo>
                    <a:lnTo>
                      <a:pt x="2668" y="1634"/>
                    </a:lnTo>
                    <a:lnTo>
                      <a:pt x="2665" y="1640"/>
                    </a:lnTo>
                    <a:lnTo>
                      <a:pt x="2664" y="1647"/>
                    </a:lnTo>
                    <a:lnTo>
                      <a:pt x="2665" y="1650"/>
                    </a:lnTo>
                    <a:lnTo>
                      <a:pt x="2671" y="1654"/>
                    </a:lnTo>
                    <a:lnTo>
                      <a:pt x="2675" y="1663"/>
                    </a:lnTo>
                    <a:lnTo>
                      <a:pt x="2678" y="1673"/>
                    </a:lnTo>
                    <a:lnTo>
                      <a:pt x="2673" y="1678"/>
                    </a:lnTo>
                    <a:lnTo>
                      <a:pt x="2664" y="1683"/>
                    </a:lnTo>
                    <a:lnTo>
                      <a:pt x="2660" y="1683"/>
                    </a:lnTo>
                    <a:lnTo>
                      <a:pt x="2648" y="1674"/>
                    </a:lnTo>
                    <a:lnTo>
                      <a:pt x="2637" y="1668"/>
                    </a:lnTo>
                    <a:lnTo>
                      <a:pt x="2632" y="1666"/>
                    </a:lnTo>
                    <a:lnTo>
                      <a:pt x="2614" y="1661"/>
                    </a:lnTo>
                    <a:lnTo>
                      <a:pt x="2601" y="1660"/>
                    </a:lnTo>
                    <a:lnTo>
                      <a:pt x="2592" y="1661"/>
                    </a:lnTo>
                    <a:lnTo>
                      <a:pt x="2583" y="1667"/>
                    </a:lnTo>
                    <a:lnTo>
                      <a:pt x="2582" y="1673"/>
                    </a:lnTo>
                    <a:lnTo>
                      <a:pt x="2585" y="1680"/>
                    </a:lnTo>
                    <a:lnTo>
                      <a:pt x="2585" y="1684"/>
                    </a:lnTo>
                    <a:lnTo>
                      <a:pt x="2583" y="1687"/>
                    </a:lnTo>
                    <a:lnTo>
                      <a:pt x="2582" y="1689"/>
                    </a:lnTo>
                    <a:lnTo>
                      <a:pt x="2577" y="1687"/>
                    </a:lnTo>
                    <a:lnTo>
                      <a:pt x="2572" y="1686"/>
                    </a:lnTo>
                    <a:lnTo>
                      <a:pt x="2556" y="1673"/>
                    </a:lnTo>
                    <a:lnTo>
                      <a:pt x="2531" y="1666"/>
                    </a:lnTo>
                    <a:lnTo>
                      <a:pt x="2472" y="1618"/>
                    </a:lnTo>
                    <a:lnTo>
                      <a:pt x="2469" y="1615"/>
                    </a:lnTo>
                    <a:lnTo>
                      <a:pt x="2458" y="1609"/>
                    </a:lnTo>
                    <a:lnTo>
                      <a:pt x="2451" y="1608"/>
                    </a:lnTo>
                    <a:lnTo>
                      <a:pt x="2425" y="1612"/>
                    </a:lnTo>
                    <a:lnTo>
                      <a:pt x="2414" y="1609"/>
                    </a:lnTo>
                    <a:lnTo>
                      <a:pt x="2404" y="1604"/>
                    </a:lnTo>
                    <a:lnTo>
                      <a:pt x="2395" y="1598"/>
                    </a:lnTo>
                    <a:lnTo>
                      <a:pt x="2389" y="1596"/>
                    </a:lnTo>
                    <a:lnTo>
                      <a:pt x="2391" y="1594"/>
                    </a:lnTo>
                    <a:lnTo>
                      <a:pt x="2399" y="1592"/>
                    </a:lnTo>
                    <a:lnTo>
                      <a:pt x="2409" y="1596"/>
                    </a:lnTo>
                    <a:lnTo>
                      <a:pt x="2420" y="1605"/>
                    </a:lnTo>
                    <a:lnTo>
                      <a:pt x="2427" y="1601"/>
                    </a:lnTo>
                    <a:lnTo>
                      <a:pt x="2433" y="1596"/>
                    </a:lnTo>
                    <a:lnTo>
                      <a:pt x="2446" y="1578"/>
                    </a:lnTo>
                    <a:lnTo>
                      <a:pt x="2448" y="1571"/>
                    </a:lnTo>
                    <a:lnTo>
                      <a:pt x="2449" y="1553"/>
                    </a:lnTo>
                    <a:lnTo>
                      <a:pt x="2440" y="1516"/>
                    </a:lnTo>
                    <a:lnTo>
                      <a:pt x="2427" y="1487"/>
                    </a:lnTo>
                    <a:lnTo>
                      <a:pt x="2454" y="1472"/>
                    </a:lnTo>
                    <a:lnTo>
                      <a:pt x="2464" y="1464"/>
                    </a:lnTo>
                    <a:lnTo>
                      <a:pt x="2507" y="1440"/>
                    </a:lnTo>
                    <a:lnTo>
                      <a:pt x="2516" y="1430"/>
                    </a:lnTo>
                    <a:lnTo>
                      <a:pt x="2526" y="1408"/>
                    </a:lnTo>
                    <a:lnTo>
                      <a:pt x="2527" y="1402"/>
                    </a:lnTo>
                    <a:lnTo>
                      <a:pt x="2526" y="1385"/>
                    </a:lnTo>
                    <a:lnTo>
                      <a:pt x="2529" y="1381"/>
                    </a:lnTo>
                    <a:lnTo>
                      <a:pt x="2559" y="1365"/>
                    </a:lnTo>
                    <a:lnTo>
                      <a:pt x="2560" y="1359"/>
                    </a:lnTo>
                    <a:lnTo>
                      <a:pt x="2549" y="1352"/>
                    </a:lnTo>
                    <a:lnTo>
                      <a:pt x="2554" y="1342"/>
                    </a:lnTo>
                    <a:lnTo>
                      <a:pt x="2575" y="1329"/>
                    </a:lnTo>
                    <a:lnTo>
                      <a:pt x="2605" y="1330"/>
                    </a:lnTo>
                    <a:lnTo>
                      <a:pt x="2608" y="1329"/>
                    </a:lnTo>
                    <a:lnTo>
                      <a:pt x="2609" y="1326"/>
                    </a:lnTo>
                    <a:lnTo>
                      <a:pt x="2602" y="1322"/>
                    </a:lnTo>
                    <a:lnTo>
                      <a:pt x="2590" y="1319"/>
                    </a:lnTo>
                    <a:lnTo>
                      <a:pt x="2580" y="1322"/>
                    </a:lnTo>
                    <a:lnTo>
                      <a:pt x="2569" y="1322"/>
                    </a:lnTo>
                    <a:lnTo>
                      <a:pt x="2557" y="1320"/>
                    </a:lnTo>
                    <a:lnTo>
                      <a:pt x="2552" y="1322"/>
                    </a:lnTo>
                    <a:lnTo>
                      <a:pt x="2541" y="1329"/>
                    </a:lnTo>
                    <a:lnTo>
                      <a:pt x="2523" y="1346"/>
                    </a:lnTo>
                    <a:lnTo>
                      <a:pt x="2510" y="1354"/>
                    </a:lnTo>
                    <a:lnTo>
                      <a:pt x="2485" y="1359"/>
                    </a:lnTo>
                    <a:lnTo>
                      <a:pt x="2468" y="1346"/>
                    </a:lnTo>
                    <a:lnTo>
                      <a:pt x="2452" y="1341"/>
                    </a:lnTo>
                    <a:lnTo>
                      <a:pt x="2438" y="1341"/>
                    </a:lnTo>
                    <a:lnTo>
                      <a:pt x="2424" y="1335"/>
                    </a:lnTo>
                    <a:lnTo>
                      <a:pt x="2422" y="1333"/>
                    </a:lnTo>
                    <a:lnTo>
                      <a:pt x="2420" y="1326"/>
                    </a:lnTo>
                    <a:lnTo>
                      <a:pt x="2418" y="1323"/>
                    </a:lnTo>
                    <a:lnTo>
                      <a:pt x="2398" y="1315"/>
                    </a:lnTo>
                    <a:lnTo>
                      <a:pt x="2396" y="1309"/>
                    </a:lnTo>
                    <a:lnTo>
                      <a:pt x="2392" y="1302"/>
                    </a:lnTo>
                    <a:lnTo>
                      <a:pt x="2356" y="1253"/>
                    </a:lnTo>
                    <a:lnTo>
                      <a:pt x="2349" y="1252"/>
                    </a:lnTo>
                    <a:lnTo>
                      <a:pt x="2348" y="1250"/>
                    </a:lnTo>
                    <a:lnTo>
                      <a:pt x="2343" y="1236"/>
                    </a:lnTo>
                    <a:lnTo>
                      <a:pt x="2345" y="1227"/>
                    </a:lnTo>
                    <a:lnTo>
                      <a:pt x="2348" y="1220"/>
                    </a:lnTo>
                    <a:lnTo>
                      <a:pt x="2346" y="1214"/>
                    </a:lnTo>
                    <a:lnTo>
                      <a:pt x="2345" y="1207"/>
                    </a:lnTo>
                    <a:lnTo>
                      <a:pt x="2339" y="1201"/>
                    </a:lnTo>
                    <a:lnTo>
                      <a:pt x="2339" y="1204"/>
                    </a:lnTo>
                    <a:lnTo>
                      <a:pt x="2343" y="1209"/>
                    </a:lnTo>
                    <a:lnTo>
                      <a:pt x="2346" y="1216"/>
                    </a:lnTo>
                    <a:lnTo>
                      <a:pt x="2345" y="1221"/>
                    </a:lnTo>
                    <a:lnTo>
                      <a:pt x="2335" y="1243"/>
                    </a:lnTo>
                    <a:lnTo>
                      <a:pt x="2329" y="1246"/>
                    </a:lnTo>
                    <a:lnTo>
                      <a:pt x="2327" y="1243"/>
                    </a:lnTo>
                    <a:lnTo>
                      <a:pt x="2329" y="1233"/>
                    </a:lnTo>
                    <a:lnTo>
                      <a:pt x="2332" y="1226"/>
                    </a:lnTo>
                    <a:lnTo>
                      <a:pt x="2335" y="1194"/>
                    </a:lnTo>
                    <a:lnTo>
                      <a:pt x="2333" y="1177"/>
                    </a:lnTo>
                    <a:lnTo>
                      <a:pt x="2333" y="1170"/>
                    </a:lnTo>
                    <a:lnTo>
                      <a:pt x="2330" y="1177"/>
                    </a:lnTo>
                    <a:lnTo>
                      <a:pt x="2330" y="1201"/>
                    </a:lnTo>
                    <a:lnTo>
                      <a:pt x="2323" y="1246"/>
                    </a:lnTo>
                    <a:lnTo>
                      <a:pt x="2320" y="1237"/>
                    </a:lnTo>
                    <a:lnTo>
                      <a:pt x="2319" y="1219"/>
                    </a:lnTo>
                    <a:lnTo>
                      <a:pt x="2314" y="1213"/>
                    </a:lnTo>
                    <a:lnTo>
                      <a:pt x="2312" y="1204"/>
                    </a:lnTo>
                    <a:lnTo>
                      <a:pt x="2312" y="1194"/>
                    </a:lnTo>
                    <a:lnTo>
                      <a:pt x="2320" y="1178"/>
                    </a:lnTo>
                    <a:lnTo>
                      <a:pt x="2319" y="1173"/>
                    </a:lnTo>
                    <a:lnTo>
                      <a:pt x="2317" y="1171"/>
                    </a:lnTo>
                    <a:lnTo>
                      <a:pt x="2303" y="1196"/>
                    </a:lnTo>
                    <a:lnTo>
                      <a:pt x="2303" y="1210"/>
                    </a:lnTo>
                    <a:lnTo>
                      <a:pt x="2304" y="1213"/>
                    </a:lnTo>
                    <a:lnTo>
                      <a:pt x="2317" y="1221"/>
                    </a:lnTo>
                    <a:lnTo>
                      <a:pt x="2316" y="1233"/>
                    </a:lnTo>
                    <a:lnTo>
                      <a:pt x="2303" y="1226"/>
                    </a:lnTo>
                    <a:lnTo>
                      <a:pt x="2291" y="1216"/>
                    </a:lnTo>
                    <a:lnTo>
                      <a:pt x="2277" y="1213"/>
                    </a:lnTo>
                    <a:lnTo>
                      <a:pt x="2271" y="1211"/>
                    </a:lnTo>
                    <a:lnTo>
                      <a:pt x="2265" y="1211"/>
                    </a:lnTo>
                    <a:lnTo>
                      <a:pt x="2260" y="1219"/>
                    </a:lnTo>
                    <a:lnTo>
                      <a:pt x="2255" y="1219"/>
                    </a:lnTo>
                    <a:lnTo>
                      <a:pt x="2253" y="1217"/>
                    </a:lnTo>
                    <a:lnTo>
                      <a:pt x="2253" y="1213"/>
                    </a:lnTo>
                    <a:lnTo>
                      <a:pt x="2257" y="1194"/>
                    </a:lnTo>
                    <a:lnTo>
                      <a:pt x="2258" y="1184"/>
                    </a:lnTo>
                    <a:lnTo>
                      <a:pt x="2260" y="1181"/>
                    </a:lnTo>
                    <a:lnTo>
                      <a:pt x="2263" y="1181"/>
                    </a:lnTo>
                    <a:lnTo>
                      <a:pt x="2271" y="1178"/>
                    </a:lnTo>
                    <a:lnTo>
                      <a:pt x="2296" y="1173"/>
                    </a:lnTo>
                    <a:lnTo>
                      <a:pt x="2326" y="1160"/>
                    </a:lnTo>
                    <a:lnTo>
                      <a:pt x="2316" y="1151"/>
                    </a:lnTo>
                    <a:lnTo>
                      <a:pt x="2297" y="1161"/>
                    </a:lnTo>
                    <a:lnTo>
                      <a:pt x="2278" y="1165"/>
                    </a:lnTo>
                    <a:lnTo>
                      <a:pt x="2278" y="1160"/>
                    </a:lnTo>
                    <a:lnTo>
                      <a:pt x="2280" y="1157"/>
                    </a:lnTo>
                    <a:lnTo>
                      <a:pt x="2284" y="1154"/>
                    </a:lnTo>
                    <a:lnTo>
                      <a:pt x="2296" y="1151"/>
                    </a:lnTo>
                    <a:lnTo>
                      <a:pt x="2303" y="1148"/>
                    </a:lnTo>
                    <a:lnTo>
                      <a:pt x="2310" y="1125"/>
                    </a:lnTo>
                    <a:lnTo>
                      <a:pt x="2309" y="1124"/>
                    </a:lnTo>
                    <a:lnTo>
                      <a:pt x="2304" y="1129"/>
                    </a:lnTo>
                    <a:lnTo>
                      <a:pt x="2299" y="1138"/>
                    </a:lnTo>
                    <a:lnTo>
                      <a:pt x="2294" y="1139"/>
                    </a:lnTo>
                    <a:lnTo>
                      <a:pt x="2291" y="1142"/>
                    </a:lnTo>
                    <a:lnTo>
                      <a:pt x="2255" y="1152"/>
                    </a:lnTo>
                    <a:lnTo>
                      <a:pt x="2250" y="1157"/>
                    </a:lnTo>
                    <a:lnTo>
                      <a:pt x="2241" y="1161"/>
                    </a:lnTo>
                    <a:lnTo>
                      <a:pt x="2232" y="1168"/>
                    </a:lnTo>
                    <a:lnTo>
                      <a:pt x="2231" y="1170"/>
                    </a:lnTo>
                    <a:lnTo>
                      <a:pt x="2215" y="1164"/>
                    </a:lnTo>
                    <a:lnTo>
                      <a:pt x="2194" y="1170"/>
                    </a:lnTo>
                    <a:lnTo>
                      <a:pt x="2131" y="1141"/>
                    </a:lnTo>
                    <a:lnTo>
                      <a:pt x="2066" y="1124"/>
                    </a:lnTo>
                    <a:lnTo>
                      <a:pt x="2047" y="1125"/>
                    </a:lnTo>
                    <a:lnTo>
                      <a:pt x="2040" y="1131"/>
                    </a:lnTo>
                    <a:lnTo>
                      <a:pt x="1989" y="1121"/>
                    </a:lnTo>
                    <a:lnTo>
                      <a:pt x="1962" y="1122"/>
                    </a:lnTo>
                    <a:lnTo>
                      <a:pt x="1958" y="1124"/>
                    </a:lnTo>
                    <a:lnTo>
                      <a:pt x="1925" y="1125"/>
                    </a:lnTo>
                    <a:lnTo>
                      <a:pt x="1889" y="1135"/>
                    </a:lnTo>
                    <a:lnTo>
                      <a:pt x="1878" y="1141"/>
                    </a:lnTo>
                    <a:lnTo>
                      <a:pt x="1873" y="1147"/>
                    </a:lnTo>
                    <a:lnTo>
                      <a:pt x="1865" y="1152"/>
                    </a:lnTo>
                    <a:lnTo>
                      <a:pt x="1853" y="1174"/>
                    </a:lnTo>
                    <a:lnTo>
                      <a:pt x="1853" y="1180"/>
                    </a:lnTo>
                    <a:lnTo>
                      <a:pt x="1854" y="1184"/>
                    </a:lnTo>
                    <a:lnTo>
                      <a:pt x="1860" y="1197"/>
                    </a:lnTo>
                    <a:lnTo>
                      <a:pt x="1865" y="1214"/>
                    </a:lnTo>
                    <a:lnTo>
                      <a:pt x="1857" y="1220"/>
                    </a:lnTo>
                    <a:lnTo>
                      <a:pt x="1853" y="1224"/>
                    </a:lnTo>
                    <a:lnTo>
                      <a:pt x="1849" y="1230"/>
                    </a:lnTo>
                    <a:lnTo>
                      <a:pt x="1847" y="1230"/>
                    </a:lnTo>
                    <a:lnTo>
                      <a:pt x="1844" y="1234"/>
                    </a:lnTo>
                    <a:lnTo>
                      <a:pt x="1836" y="1255"/>
                    </a:lnTo>
                    <a:lnTo>
                      <a:pt x="1836" y="1260"/>
                    </a:lnTo>
                    <a:lnTo>
                      <a:pt x="1837" y="1260"/>
                    </a:lnTo>
                    <a:lnTo>
                      <a:pt x="1840" y="1263"/>
                    </a:lnTo>
                    <a:lnTo>
                      <a:pt x="1837" y="1272"/>
                    </a:lnTo>
                    <a:lnTo>
                      <a:pt x="1833" y="1279"/>
                    </a:lnTo>
                    <a:lnTo>
                      <a:pt x="1826" y="1285"/>
                    </a:lnTo>
                    <a:lnTo>
                      <a:pt x="1814" y="1299"/>
                    </a:lnTo>
                    <a:lnTo>
                      <a:pt x="1811" y="1306"/>
                    </a:lnTo>
                    <a:lnTo>
                      <a:pt x="1810" y="1309"/>
                    </a:lnTo>
                    <a:lnTo>
                      <a:pt x="1810" y="1312"/>
                    </a:lnTo>
                    <a:lnTo>
                      <a:pt x="1806" y="1316"/>
                    </a:lnTo>
                    <a:lnTo>
                      <a:pt x="1795" y="1316"/>
                    </a:lnTo>
                    <a:lnTo>
                      <a:pt x="1787" y="1315"/>
                    </a:lnTo>
                    <a:lnTo>
                      <a:pt x="1771" y="1310"/>
                    </a:lnTo>
                    <a:lnTo>
                      <a:pt x="1761" y="1309"/>
                    </a:lnTo>
                    <a:lnTo>
                      <a:pt x="1749" y="1306"/>
                    </a:lnTo>
                    <a:lnTo>
                      <a:pt x="1741" y="1309"/>
                    </a:lnTo>
                    <a:lnTo>
                      <a:pt x="1735" y="1313"/>
                    </a:lnTo>
                    <a:lnTo>
                      <a:pt x="1734" y="1316"/>
                    </a:lnTo>
                    <a:lnTo>
                      <a:pt x="1697" y="1342"/>
                    </a:lnTo>
                    <a:lnTo>
                      <a:pt x="1688" y="1345"/>
                    </a:lnTo>
                    <a:lnTo>
                      <a:pt x="1675" y="1339"/>
                    </a:lnTo>
                    <a:lnTo>
                      <a:pt x="1656" y="1333"/>
                    </a:lnTo>
                    <a:lnTo>
                      <a:pt x="1652" y="1326"/>
                    </a:lnTo>
                    <a:lnTo>
                      <a:pt x="1645" y="1320"/>
                    </a:lnTo>
                    <a:lnTo>
                      <a:pt x="1597" y="1313"/>
                    </a:lnTo>
                    <a:lnTo>
                      <a:pt x="1591" y="1310"/>
                    </a:lnTo>
                    <a:lnTo>
                      <a:pt x="1583" y="1309"/>
                    </a:lnTo>
                    <a:lnTo>
                      <a:pt x="1577" y="1309"/>
                    </a:lnTo>
                    <a:lnTo>
                      <a:pt x="1570" y="1313"/>
                    </a:lnTo>
                    <a:lnTo>
                      <a:pt x="1550" y="1333"/>
                    </a:lnTo>
                    <a:lnTo>
                      <a:pt x="1525" y="1342"/>
                    </a:lnTo>
                    <a:lnTo>
                      <a:pt x="1519" y="1346"/>
                    </a:lnTo>
                    <a:lnTo>
                      <a:pt x="1514" y="1352"/>
                    </a:lnTo>
                    <a:lnTo>
                      <a:pt x="1508" y="1355"/>
                    </a:lnTo>
                    <a:lnTo>
                      <a:pt x="1507" y="1359"/>
                    </a:lnTo>
                    <a:lnTo>
                      <a:pt x="1501" y="1375"/>
                    </a:lnTo>
                    <a:lnTo>
                      <a:pt x="1491" y="1388"/>
                    </a:lnTo>
                    <a:lnTo>
                      <a:pt x="1484" y="1390"/>
                    </a:lnTo>
                    <a:lnTo>
                      <a:pt x="1471" y="1397"/>
                    </a:lnTo>
                    <a:lnTo>
                      <a:pt x="1469" y="1400"/>
                    </a:lnTo>
                    <a:lnTo>
                      <a:pt x="1467" y="1402"/>
                    </a:lnTo>
                    <a:lnTo>
                      <a:pt x="1461" y="1417"/>
                    </a:lnTo>
                    <a:lnTo>
                      <a:pt x="1455" y="1420"/>
                    </a:lnTo>
                    <a:lnTo>
                      <a:pt x="1439" y="1417"/>
                    </a:lnTo>
                    <a:lnTo>
                      <a:pt x="1429" y="1414"/>
                    </a:lnTo>
                    <a:lnTo>
                      <a:pt x="1420" y="1410"/>
                    </a:lnTo>
                    <a:lnTo>
                      <a:pt x="1382" y="1382"/>
                    </a:lnTo>
                    <a:lnTo>
                      <a:pt x="1367" y="1375"/>
                    </a:lnTo>
                    <a:lnTo>
                      <a:pt x="1350" y="1377"/>
                    </a:lnTo>
                    <a:lnTo>
                      <a:pt x="1346" y="1377"/>
                    </a:lnTo>
                    <a:lnTo>
                      <a:pt x="1341" y="1378"/>
                    </a:lnTo>
                    <a:lnTo>
                      <a:pt x="1321" y="1372"/>
                    </a:lnTo>
                    <a:lnTo>
                      <a:pt x="1289" y="1352"/>
                    </a:lnTo>
                    <a:lnTo>
                      <a:pt x="1265" y="1345"/>
                    </a:lnTo>
                    <a:lnTo>
                      <a:pt x="1261" y="1343"/>
                    </a:lnTo>
                    <a:lnTo>
                      <a:pt x="1260" y="1343"/>
                    </a:lnTo>
                    <a:lnTo>
                      <a:pt x="1257" y="1342"/>
                    </a:lnTo>
                    <a:lnTo>
                      <a:pt x="1255" y="1341"/>
                    </a:lnTo>
                    <a:lnTo>
                      <a:pt x="1251" y="1336"/>
                    </a:lnTo>
                    <a:lnTo>
                      <a:pt x="1251" y="1333"/>
                    </a:lnTo>
                    <a:lnTo>
                      <a:pt x="1250" y="1332"/>
                    </a:lnTo>
                    <a:lnTo>
                      <a:pt x="1252" y="1320"/>
                    </a:lnTo>
                    <a:lnTo>
                      <a:pt x="1257" y="1313"/>
                    </a:lnTo>
                    <a:lnTo>
                      <a:pt x="1260" y="1310"/>
                    </a:lnTo>
                    <a:lnTo>
                      <a:pt x="1265" y="1310"/>
                    </a:lnTo>
                    <a:lnTo>
                      <a:pt x="1268" y="1307"/>
                    </a:lnTo>
                    <a:lnTo>
                      <a:pt x="1268" y="1305"/>
                    </a:lnTo>
                    <a:lnTo>
                      <a:pt x="1270" y="1293"/>
                    </a:lnTo>
                    <a:lnTo>
                      <a:pt x="1257" y="1249"/>
                    </a:lnTo>
                    <a:lnTo>
                      <a:pt x="1244" y="1229"/>
                    </a:lnTo>
                    <a:lnTo>
                      <a:pt x="1205" y="1217"/>
                    </a:lnTo>
                    <a:lnTo>
                      <a:pt x="1182" y="1198"/>
                    </a:lnTo>
                    <a:lnTo>
                      <a:pt x="1176" y="1191"/>
                    </a:lnTo>
                    <a:lnTo>
                      <a:pt x="1170" y="1180"/>
                    </a:lnTo>
                    <a:lnTo>
                      <a:pt x="1188" y="1160"/>
                    </a:lnTo>
                    <a:lnTo>
                      <a:pt x="1209" y="1155"/>
                    </a:lnTo>
                    <a:lnTo>
                      <a:pt x="1241" y="1162"/>
                    </a:lnTo>
                    <a:lnTo>
                      <a:pt x="1244" y="1167"/>
                    </a:lnTo>
                    <a:lnTo>
                      <a:pt x="1245" y="1173"/>
                    </a:lnTo>
                    <a:lnTo>
                      <a:pt x="1244" y="1177"/>
                    </a:lnTo>
                    <a:lnTo>
                      <a:pt x="1244" y="1183"/>
                    </a:lnTo>
                    <a:lnTo>
                      <a:pt x="1248" y="1187"/>
                    </a:lnTo>
                    <a:lnTo>
                      <a:pt x="1258" y="1193"/>
                    </a:lnTo>
                    <a:lnTo>
                      <a:pt x="1271" y="1191"/>
                    </a:lnTo>
                    <a:lnTo>
                      <a:pt x="1275" y="1190"/>
                    </a:lnTo>
                    <a:lnTo>
                      <a:pt x="1279" y="1187"/>
                    </a:lnTo>
                    <a:lnTo>
                      <a:pt x="1281" y="1184"/>
                    </a:lnTo>
                    <a:lnTo>
                      <a:pt x="1281" y="1177"/>
                    </a:lnTo>
                    <a:lnTo>
                      <a:pt x="1288" y="1157"/>
                    </a:lnTo>
                    <a:lnTo>
                      <a:pt x="1289" y="1157"/>
                    </a:lnTo>
                    <a:lnTo>
                      <a:pt x="1298" y="1155"/>
                    </a:lnTo>
                    <a:lnTo>
                      <a:pt x="1312" y="1157"/>
                    </a:lnTo>
                    <a:lnTo>
                      <a:pt x="1318" y="1157"/>
                    </a:lnTo>
                    <a:lnTo>
                      <a:pt x="1325" y="1160"/>
                    </a:lnTo>
                    <a:lnTo>
                      <a:pt x="1338" y="1162"/>
                    </a:lnTo>
                    <a:lnTo>
                      <a:pt x="1357" y="1167"/>
                    </a:lnTo>
                    <a:lnTo>
                      <a:pt x="1364" y="1170"/>
                    </a:lnTo>
                    <a:lnTo>
                      <a:pt x="1397" y="1181"/>
                    </a:lnTo>
                    <a:lnTo>
                      <a:pt x="1399" y="1180"/>
                    </a:lnTo>
                    <a:lnTo>
                      <a:pt x="1403" y="1167"/>
                    </a:lnTo>
                    <a:lnTo>
                      <a:pt x="1420" y="1157"/>
                    </a:lnTo>
                    <a:lnTo>
                      <a:pt x="1432" y="1152"/>
                    </a:lnTo>
                    <a:lnTo>
                      <a:pt x="1433" y="1152"/>
                    </a:lnTo>
                    <a:lnTo>
                      <a:pt x="1446" y="1155"/>
                    </a:lnTo>
                    <a:lnTo>
                      <a:pt x="1446" y="1157"/>
                    </a:lnTo>
                    <a:lnTo>
                      <a:pt x="1451" y="1157"/>
                    </a:lnTo>
                    <a:lnTo>
                      <a:pt x="1464" y="1152"/>
                    </a:lnTo>
                    <a:lnTo>
                      <a:pt x="1465" y="1149"/>
                    </a:lnTo>
                    <a:lnTo>
                      <a:pt x="1467" y="1149"/>
                    </a:lnTo>
                    <a:lnTo>
                      <a:pt x="1469" y="1145"/>
                    </a:lnTo>
                    <a:lnTo>
                      <a:pt x="1470" y="1145"/>
                    </a:lnTo>
                    <a:lnTo>
                      <a:pt x="1416" y="1145"/>
                    </a:lnTo>
                    <a:lnTo>
                      <a:pt x="1406" y="1151"/>
                    </a:lnTo>
                    <a:lnTo>
                      <a:pt x="1395" y="1155"/>
                    </a:lnTo>
                    <a:lnTo>
                      <a:pt x="1374" y="1149"/>
                    </a:lnTo>
                    <a:lnTo>
                      <a:pt x="1369" y="1148"/>
                    </a:lnTo>
                    <a:lnTo>
                      <a:pt x="1356" y="1141"/>
                    </a:lnTo>
                    <a:lnTo>
                      <a:pt x="1336" y="1126"/>
                    </a:lnTo>
                    <a:lnTo>
                      <a:pt x="1330" y="1124"/>
                    </a:lnTo>
                    <a:lnTo>
                      <a:pt x="1321" y="1119"/>
                    </a:lnTo>
                    <a:lnTo>
                      <a:pt x="1311" y="1121"/>
                    </a:lnTo>
                    <a:lnTo>
                      <a:pt x="1305" y="1124"/>
                    </a:lnTo>
                    <a:lnTo>
                      <a:pt x="1291" y="1124"/>
                    </a:lnTo>
                    <a:lnTo>
                      <a:pt x="1274" y="1118"/>
                    </a:lnTo>
                    <a:lnTo>
                      <a:pt x="1261" y="1121"/>
                    </a:lnTo>
                    <a:lnTo>
                      <a:pt x="1251" y="1122"/>
                    </a:lnTo>
                    <a:lnTo>
                      <a:pt x="1242" y="1121"/>
                    </a:lnTo>
                    <a:lnTo>
                      <a:pt x="1235" y="1121"/>
                    </a:lnTo>
                    <a:lnTo>
                      <a:pt x="1232" y="1115"/>
                    </a:lnTo>
                    <a:lnTo>
                      <a:pt x="1232" y="1112"/>
                    </a:lnTo>
                    <a:lnTo>
                      <a:pt x="1229" y="1099"/>
                    </a:lnTo>
                    <a:lnTo>
                      <a:pt x="1225" y="1089"/>
                    </a:lnTo>
                    <a:lnTo>
                      <a:pt x="1224" y="1085"/>
                    </a:lnTo>
                    <a:lnTo>
                      <a:pt x="1222" y="1083"/>
                    </a:lnTo>
                    <a:lnTo>
                      <a:pt x="1219" y="1082"/>
                    </a:lnTo>
                    <a:lnTo>
                      <a:pt x="1211" y="1082"/>
                    </a:lnTo>
                    <a:lnTo>
                      <a:pt x="1209" y="1085"/>
                    </a:lnTo>
                    <a:lnTo>
                      <a:pt x="1202" y="1089"/>
                    </a:lnTo>
                    <a:lnTo>
                      <a:pt x="1199" y="1092"/>
                    </a:lnTo>
                    <a:lnTo>
                      <a:pt x="1162" y="1093"/>
                    </a:lnTo>
                    <a:lnTo>
                      <a:pt x="1146" y="1095"/>
                    </a:lnTo>
                    <a:lnTo>
                      <a:pt x="1123" y="1088"/>
                    </a:lnTo>
                    <a:lnTo>
                      <a:pt x="1121" y="1088"/>
                    </a:lnTo>
                    <a:lnTo>
                      <a:pt x="1120" y="1086"/>
                    </a:lnTo>
                    <a:lnTo>
                      <a:pt x="1117" y="1088"/>
                    </a:lnTo>
                    <a:lnTo>
                      <a:pt x="1114" y="1088"/>
                    </a:lnTo>
                    <a:lnTo>
                      <a:pt x="1110" y="1090"/>
                    </a:lnTo>
                    <a:lnTo>
                      <a:pt x="1108" y="1095"/>
                    </a:lnTo>
                    <a:lnTo>
                      <a:pt x="1108" y="1103"/>
                    </a:lnTo>
                    <a:lnTo>
                      <a:pt x="1116" y="1112"/>
                    </a:lnTo>
                    <a:lnTo>
                      <a:pt x="1123" y="1125"/>
                    </a:lnTo>
                    <a:lnTo>
                      <a:pt x="1118" y="1155"/>
                    </a:lnTo>
                    <a:lnTo>
                      <a:pt x="1100" y="1170"/>
                    </a:lnTo>
                    <a:lnTo>
                      <a:pt x="1083" y="1161"/>
                    </a:lnTo>
                    <a:lnTo>
                      <a:pt x="1075" y="1147"/>
                    </a:lnTo>
                    <a:lnTo>
                      <a:pt x="1071" y="1131"/>
                    </a:lnTo>
                    <a:lnTo>
                      <a:pt x="1074" y="1113"/>
                    </a:lnTo>
                    <a:lnTo>
                      <a:pt x="1071" y="1096"/>
                    </a:lnTo>
                    <a:lnTo>
                      <a:pt x="1051" y="1070"/>
                    </a:lnTo>
                    <a:lnTo>
                      <a:pt x="1041" y="1064"/>
                    </a:lnTo>
                    <a:lnTo>
                      <a:pt x="1027" y="1058"/>
                    </a:lnTo>
                    <a:lnTo>
                      <a:pt x="1002" y="1045"/>
                    </a:lnTo>
                    <a:lnTo>
                      <a:pt x="995" y="1036"/>
                    </a:lnTo>
                    <a:lnTo>
                      <a:pt x="982" y="1025"/>
                    </a:lnTo>
                    <a:lnTo>
                      <a:pt x="981" y="1022"/>
                    </a:lnTo>
                    <a:lnTo>
                      <a:pt x="982" y="1016"/>
                    </a:lnTo>
                    <a:lnTo>
                      <a:pt x="984" y="1013"/>
                    </a:lnTo>
                    <a:lnTo>
                      <a:pt x="992" y="1015"/>
                    </a:lnTo>
                    <a:lnTo>
                      <a:pt x="1014" y="1017"/>
                    </a:lnTo>
                    <a:lnTo>
                      <a:pt x="1030" y="1022"/>
                    </a:lnTo>
                    <a:lnTo>
                      <a:pt x="1035" y="1026"/>
                    </a:lnTo>
                    <a:lnTo>
                      <a:pt x="1041" y="1029"/>
                    </a:lnTo>
                    <a:lnTo>
                      <a:pt x="1048" y="1030"/>
                    </a:lnTo>
                    <a:lnTo>
                      <a:pt x="1049" y="1028"/>
                    </a:lnTo>
                    <a:lnTo>
                      <a:pt x="1058" y="1016"/>
                    </a:lnTo>
                    <a:lnTo>
                      <a:pt x="1059" y="1009"/>
                    </a:lnTo>
                    <a:lnTo>
                      <a:pt x="1064" y="997"/>
                    </a:lnTo>
                    <a:lnTo>
                      <a:pt x="1065" y="989"/>
                    </a:lnTo>
                    <a:lnTo>
                      <a:pt x="1074" y="983"/>
                    </a:lnTo>
                    <a:lnTo>
                      <a:pt x="1085" y="979"/>
                    </a:lnTo>
                    <a:lnTo>
                      <a:pt x="1090" y="980"/>
                    </a:lnTo>
                    <a:lnTo>
                      <a:pt x="1091" y="979"/>
                    </a:lnTo>
                    <a:lnTo>
                      <a:pt x="1094" y="977"/>
                    </a:lnTo>
                    <a:lnTo>
                      <a:pt x="1101" y="970"/>
                    </a:lnTo>
                    <a:lnTo>
                      <a:pt x="1108" y="958"/>
                    </a:lnTo>
                    <a:lnTo>
                      <a:pt x="1113" y="955"/>
                    </a:lnTo>
                    <a:lnTo>
                      <a:pt x="1118" y="951"/>
                    </a:lnTo>
                    <a:lnTo>
                      <a:pt x="1133" y="945"/>
                    </a:lnTo>
                    <a:lnTo>
                      <a:pt x="1144" y="944"/>
                    </a:lnTo>
                    <a:lnTo>
                      <a:pt x="1159" y="947"/>
                    </a:lnTo>
                    <a:lnTo>
                      <a:pt x="1172" y="948"/>
                    </a:lnTo>
                    <a:lnTo>
                      <a:pt x="1186" y="954"/>
                    </a:lnTo>
                    <a:lnTo>
                      <a:pt x="1198" y="957"/>
                    </a:lnTo>
                    <a:lnTo>
                      <a:pt x="1202" y="957"/>
                    </a:lnTo>
                    <a:lnTo>
                      <a:pt x="1215" y="941"/>
                    </a:lnTo>
                    <a:lnTo>
                      <a:pt x="1224" y="920"/>
                    </a:lnTo>
                    <a:lnTo>
                      <a:pt x="1228" y="905"/>
                    </a:lnTo>
                    <a:lnTo>
                      <a:pt x="1228" y="876"/>
                    </a:lnTo>
                    <a:lnTo>
                      <a:pt x="1231" y="866"/>
                    </a:lnTo>
                    <a:lnTo>
                      <a:pt x="1231" y="862"/>
                    </a:lnTo>
                    <a:lnTo>
                      <a:pt x="1228" y="835"/>
                    </a:lnTo>
                    <a:lnTo>
                      <a:pt x="1228" y="832"/>
                    </a:lnTo>
                    <a:lnTo>
                      <a:pt x="1222" y="815"/>
                    </a:lnTo>
                    <a:lnTo>
                      <a:pt x="1222" y="789"/>
                    </a:lnTo>
                    <a:lnTo>
                      <a:pt x="1199" y="721"/>
                    </a:lnTo>
                    <a:lnTo>
                      <a:pt x="1198" y="717"/>
                    </a:lnTo>
                    <a:lnTo>
                      <a:pt x="1192" y="713"/>
                    </a:lnTo>
                    <a:lnTo>
                      <a:pt x="1176" y="715"/>
                    </a:lnTo>
                    <a:lnTo>
                      <a:pt x="1170" y="715"/>
                    </a:lnTo>
                    <a:lnTo>
                      <a:pt x="1160" y="714"/>
                    </a:lnTo>
                    <a:lnTo>
                      <a:pt x="1146" y="708"/>
                    </a:lnTo>
                    <a:lnTo>
                      <a:pt x="1133" y="700"/>
                    </a:lnTo>
                    <a:lnTo>
                      <a:pt x="1129" y="695"/>
                    </a:lnTo>
                    <a:lnTo>
                      <a:pt x="1095" y="694"/>
                    </a:lnTo>
                    <a:lnTo>
                      <a:pt x="1087" y="692"/>
                    </a:lnTo>
                    <a:lnTo>
                      <a:pt x="1081" y="687"/>
                    </a:lnTo>
                    <a:lnTo>
                      <a:pt x="1081" y="685"/>
                    </a:lnTo>
                    <a:lnTo>
                      <a:pt x="1078" y="681"/>
                    </a:lnTo>
                    <a:lnTo>
                      <a:pt x="1077" y="681"/>
                    </a:lnTo>
                    <a:lnTo>
                      <a:pt x="1075" y="679"/>
                    </a:lnTo>
                    <a:lnTo>
                      <a:pt x="1065" y="677"/>
                    </a:lnTo>
                    <a:lnTo>
                      <a:pt x="1008" y="677"/>
                    </a:lnTo>
                    <a:lnTo>
                      <a:pt x="999" y="675"/>
                    </a:lnTo>
                    <a:lnTo>
                      <a:pt x="982" y="679"/>
                    </a:lnTo>
                    <a:lnTo>
                      <a:pt x="963" y="687"/>
                    </a:lnTo>
                    <a:lnTo>
                      <a:pt x="925" y="694"/>
                    </a:lnTo>
                    <a:lnTo>
                      <a:pt x="917" y="694"/>
                    </a:lnTo>
                    <a:lnTo>
                      <a:pt x="910" y="691"/>
                    </a:lnTo>
                    <a:lnTo>
                      <a:pt x="910" y="682"/>
                    </a:lnTo>
                    <a:lnTo>
                      <a:pt x="912" y="679"/>
                    </a:lnTo>
                    <a:lnTo>
                      <a:pt x="913" y="678"/>
                    </a:lnTo>
                    <a:lnTo>
                      <a:pt x="927" y="669"/>
                    </a:lnTo>
                    <a:lnTo>
                      <a:pt x="932" y="656"/>
                    </a:lnTo>
                    <a:lnTo>
                      <a:pt x="933" y="654"/>
                    </a:lnTo>
                    <a:lnTo>
                      <a:pt x="933" y="651"/>
                    </a:lnTo>
                    <a:lnTo>
                      <a:pt x="932" y="648"/>
                    </a:lnTo>
                    <a:lnTo>
                      <a:pt x="927" y="646"/>
                    </a:lnTo>
                    <a:lnTo>
                      <a:pt x="926" y="643"/>
                    </a:lnTo>
                    <a:lnTo>
                      <a:pt x="923" y="639"/>
                    </a:lnTo>
                    <a:lnTo>
                      <a:pt x="922" y="633"/>
                    </a:lnTo>
                    <a:lnTo>
                      <a:pt x="923" y="631"/>
                    </a:lnTo>
                    <a:lnTo>
                      <a:pt x="927" y="628"/>
                    </a:lnTo>
                    <a:lnTo>
                      <a:pt x="937" y="628"/>
                    </a:lnTo>
                    <a:lnTo>
                      <a:pt x="948" y="619"/>
                    </a:lnTo>
                    <a:lnTo>
                      <a:pt x="952" y="612"/>
                    </a:lnTo>
                    <a:lnTo>
                      <a:pt x="952" y="606"/>
                    </a:lnTo>
                    <a:lnTo>
                      <a:pt x="953" y="599"/>
                    </a:lnTo>
                    <a:lnTo>
                      <a:pt x="952" y="596"/>
                    </a:lnTo>
                    <a:lnTo>
                      <a:pt x="946" y="590"/>
                    </a:lnTo>
                    <a:lnTo>
                      <a:pt x="937" y="587"/>
                    </a:lnTo>
                    <a:lnTo>
                      <a:pt x="932" y="587"/>
                    </a:lnTo>
                    <a:lnTo>
                      <a:pt x="949" y="572"/>
                    </a:lnTo>
                    <a:lnTo>
                      <a:pt x="963" y="565"/>
                    </a:lnTo>
                    <a:lnTo>
                      <a:pt x="981" y="563"/>
                    </a:lnTo>
                    <a:lnTo>
                      <a:pt x="998" y="565"/>
                    </a:lnTo>
                    <a:lnTo>
                      <a:pt x="1011" y="563"/>
                    </a:lnTo>
                    <a:lnTo>
                      <a:pt x="1030" y="556"/>
                    </a:lnTo>
                    <a:lnTo>
                      <a:pt x="1051" y="545"/>
                    </a:lnTo>
                    <a:lnTo>
                      <a:pt x="1058" y="536"/>
                    </a:lnTo>
                    <a:lnTo>
                      <a:pt x="1064" y="530"/>
                    </a:lnTo>
                    <a:lnTo>
                      <a:pt x="1088" y="527"/>
                    </a:lnTo>
                    <a:lnTo>
                      <a:pt x="1101" y="527"/>
                    </a:lnTo>
                    <a:lnTo>
                      <a:pt x="1107" y="523"/>
                    </a:lnTo>
                    <a:lnTo>
                      <a:pt x="1117" y="501"/>
                    </a:lnTo>
                    <a:lnTo>
                      <a:pt x="1130" y="488"/>
                    </a:lnTo>
                    <a:lnTo>
                      <a:pt x="1137" y="486"/>
                    </a:lnTo>
                    <a:lnTo>
                      <a:pt x="1147" y="487"/>
                    </a:lnTo>
                    <a:lnTo>
                      <a:pt x="1165" y="491"/>
                    </a:lnTo>
                    <a:lnTo>
                      <a:pt x="1173" y="494"/>
                    </a:lnTo>
                    <a:lnTo>
                      <a:pt x="1195" y="487"/>
                    </a:lnTo>
                    <a:lnTo>
                      <a:pt x="1211" y="471"/>
                    </a:lnTo>
                    <a:lnTo>
                      <a:pt x="1216" y="468"/>
                    </a:lnTo>
                    <a:lnTo>
                      <a:pt x="1226" y="464"/>
                    </a:lnTo>
                    <a:lnTo>
                      <a:pt x="1248" y="470"/>
                    </a:lnTo>
                    <a:lnTo>
                      <a:pt x="1261" y="470"/>
                    </a:lnTo>
                    <a:lnTo>
                      <a:pt x="1300" y="457"/>
                    </a:lnTo>
                    <a:lnTo>
                      <a:pt x="1304" y="457"/>
                    </a:lnTo>
                    <a:lnTo>
                      <a:pt x="1308" y="452"/>
                    </a:lnTo>
                    <a:lnTo>
                      <a:pt x="1311" y="445"/>
                    </a:lnTo>
                    <a:lnTo>
                      <a:pt x="1312" y="411"/>
                    </a:lnTo>
                    <a:lnTo>
                      <a:pt x="1305" y="399"/>
                    </a:lnTo>
                    <a:lnTo>
                      <a:pt x="1302" y="396"/>
                    </a:lnTo>
                    <a:lnTo>
                      <a:pt x="1308" y="386"/>
                    </a:lnTo>
                    <a:lnTo>
                      <a:pt x="1323" y="378"/>
                    </a:lnTo>
                    <a:lnTo>
                      <a:pt x="1334" y="369"/>
                    </a:lnTo>
                    <a:lnTo>
                      <a:pt x="1336" y="367"/>
                    </a:lnTo>
                    <a:lnTo>
                      <a:pt x="1336" y="366"/>
                    </a:lnTo>
                    <a:lnTo>
                      <a:pt x="1334" y="365"/>
                    </a:lnTo>
                    <a:lnTo>
                      <a:pt x="1325" y="359"/>
                    </a:lnTo>
                    <a:lnTo>
                      <a:pt x="1312" y="342"/>
                    </a:lnTo>
                    <a:lnTo>
                      <a:pt x="1311" y="339"/>
                    </a:lnTo>
                    <a:lnTo>
                      <a:pt x="1311" y="338"/>
                    </a:lnTo>
                    <a:lnTo>
                      <a:pt x="1324" y="319"/>
                    </a:lnTo>
                    <a:lnTo>
                      <a:pt x="1353" y="306"/>
                    </a:lnTo>
                    <a:lnTo>
                      <a:pt x="1361" y="307"/>
                    </a:lnTo>
                    <a:lnTo>
                      <a:pt x="1366" y="312"/>
                    </a:lnTo>
                    <a:lnTo>
                      <a:pt x="1373" y="315"/>
                    </a:lnTo>
                    <a:lnTo>
                      <a:pt x="1382" y="316"/>
                    </a:lnTo>
                    <a:lnTo>
                      <a:pt x="1387" y="316"/>
                    </a:lnTo>
                    <a:lnTo>
                      <a:pt x="1403" y="319"/>
                    </a:lnTo>
                    <a:lnTo>
                      <a:pt x="1416" y="326"/>
                    </a:lnTo>
                    <a:lnTo>
                      <a:pt x="1429" y="329"/>
                    </a:lnTo>
                    <a:lnTo>
                      <a:pt x="1442" y="328"/>
                    </a:lnTo>
                    <a:lnTo>
                      <a:pt x="1448" y="329"/>
                    </a:lnTo>
                    <a:lnTo>
                      <a:pt x="1467" y="330"/>
                    </a:lnTo>
                    <a:lnTo>
                      <a:pt x="1478" y="354"/>
                    </a:lnTo>
                    <a:lnTo>
                      <a:pt x="1475" y="360"/>
                    </a:lnTo>
                    <a:lnTo>
                      <a:pt x="1464" y="375"/>
                    </a:lnTo>
                    <a:lnTo>
                      <a:pt x="1468" y="386"/>
                    </a:lnTo>
                    <a:lnTo>
                      <a:pt x="1474" y="392"/>
                    </a:lnTo>
                    <a:lnTo>
                      <a:pt x="1498" y="395"/>
                    </a:lnTo>
                    <a:lnTo>
                      <a:pt x="1507" y="395"/>
                    </a:lnTo>
                    <a:lnTo>
                      <a:pt x="1518" y="393"/>
                    </a:lnTo>
                    <a:lnTo>
                      <a:pt x="1558" y="378"/>
                    </a:lnTo>
                    <a:lnTo>
                      <a:pt x="1567" y="376"/>
                    </a:lnTo>
                    <a:lnTo>
                      <a:pt x="1576" y="369"/>
                    </a:lnTo>
                    <a:lnTo>
                      <a:pt x="1583" y="359"/>
                    </a:lnTo>
                    <a:lnTo>
                      <a:pt x="1586" y="340"/>
                    </a:lnTo>
                    <a:lnTo>
                      <a:pt x="1583" y="333"/>
                    </a:lnTo>
                    <a:lnTo>
                      <a:pt x="1584" y="330"/>
                    </a:lnTo>
                    <a:lnTo>
                      <a:pt x="1593" y="317"/>
                    </a:lnTo>
                    <a:lnTo>
                      <a:pt x="1603" y="317"/>
                    </a:lnTo>
                    <a:lnTo>
                      <a:pt x="1607" y="319"/>
                    </a:lnTo>
                    <a:lnTo>
                      <a:pt x="1620" y="328"/>
                    </a:lnTo>
                    <a:lnTo>
                      <a:pt x="1622" y="332"/>
                    </a:lnTo>
                    <a:lnTo>
                      <a:pt x="1622" y="336"/>
                    </a:lnTo>
                    <a:lnTo>
                      <a:pt x="1620" y="342"/>
                    </a:lnTo>
                    <a:lnTo>
                      <a:pt x="1623" y="349"/>
                    </a:lnTo>
                    <a:lnTo>
                      <a:pt x="1627" y="353"/>
                    </a:lnTo>
                    <a:lnTo>
                      <a:pt x="1635" y="356"/>
                    </a:lnTo>
                    <a:lnTo>
                      <a:pt x="1639" y="359"/>
                    </a:lnTo>
                    <a:lnTo>
                      <a:pt x="1686" y="357"/>
                    </a:lnTo>
                    <a:lnTo>
                      <a:pt x="1689" y="356"/>
                    </a:lnTo>
                    <a:lnTo>
                      <a:pt x="1689" y="354"/>
                    </a:lnTo>
                    <a:lnTo>
                      <a:pt x="1692" y="353"/>
                    </a:lnTo>
                    <a:lnTo>
                      <a:pt x="1697" y="349"/>
                    </a:lnTo>
                    <a:lnTo>
                      <a:pt x="1699" y="345"/>
                    </a:lnTo>
                    <a:lnTo>
                      <a:pt x="1702" y="342"/>
                    </a:lnTo>
                    <a:lnTo>
                      <a:pt x="1704" y="339"/>
                    </a:lnTo>
                    <a:lnTo>
                      <a:pt x="1705" y="333"/>
                    </a:lnTo>
                    <a:lnTo>
                      <a:pt x="1707" y="330"/>
                    </a:lnTo>
                    <a:lnTo>
                      <a:pt x="1702" y="326"/>
                    </a:lnTo>
                    <a:lnTo>
                      <a:pt x="1698" y="325"/>
                    </a:lnTo>
                    <a:lnTo>
                      <a:pt x="1695" y="320"/>
                    </a:lnTo>
                    <a:lnTo>
                      <a:pt x="1695" y="315"/>
                    </a:lnTo>
                    <a:lnTo>
                      <a:pt x="1697" y="312"/>
                    </a:lnTo>
                    <a:lnTo>
                      <a:pt x="1699" y="307"/>
                    </a:lnTo>
                    <a:lnTo>
                      <a:pt x="1699" y="306"/>
                    </a:lnTo>
                    <a:lnTo>
                      <a:pt x="1701" y="305"/>
                    </a:lnTo>
                    <a:lnTo>
                      <a:pt x="1705" y="299"/>
                    </a:lnTo>
                    <a:lnTo>
                      <a:pt x="1714" y="290"/>
                    </a:lnTo>
                    <a:lnTo>
                      <a:pt x="1724" y="284"/>
                    </a:lnTo>
                    <a:lnTo>
                      <a:pt x="1731" y="281"/>
                    </a:lnTo>
                    <a:lnTo>
                      <a:pt x="1745" y="277"/>
                    </a:lnTo>
                    <a:lnTo>
                      <a:pt x="1755" y="276"/>
                    </a:lnTo>
                    <a:lnTo>
                      <a:pt x="1764" y="277"/>
                    </a:lnTo>
                    <a:lnTo>
                      <a:pt x="1772" y="279"/>
                    </a:lnTo>
                    <a:lnTo>
                      <a:pt x="1787" y="274"/>
                    </a:lnTo>
                    <a:lnTo>
                      <a:pt x="1797" y="269"/>
                    </a:lnTo>
                    <a:lnTo>
                      <a:pt x="1798" y="266"/>
                    </a:lnTo>
                    <a:lnTo>
                      <a:pt x="1808" y="254"/>
                    </a:lnTo>
                    <a:lnTo>
                      <a:pt x="1836" y="230"/>
                    </a:lnTo>
                    <a:lnTo>
                      <a:pt x="1860" y="194"/>
                    </a:lnTo>
                    <a:lnTo>
                      <a:pt x="1870" y="172"/>
                    </a:lnTo>
                    <a:lnTo>
                      <a:pt x="1880" y="159"/>
                    </a:lnTo>
                    <a:lnTo>
                      <a:pt x="1893" y="137"/>
                    </a:lnTo>
                    <a:lnTo>
                      <a:pt x="1914" y="150"/>
                    </a:lnTo>
                    <a:lnTo>
                      <a:pt x="1926" y="162"/>
                    </a:lnTo>
                    <a:lnTo>
                      <a:pt x="1931" y="165"/>
                    </a:lnTo>
                    <a:lnTo>
                      <a:pt x="1938" y="165"/>
                    </a:lnTo>
                    <a:lnTo>
                      <a:pt x="1957" y="162"/>
                    </a:lnTo>
                    <a:lnTo>
                      <a:pt x="1960" y="162"/>
                    </a:lnTo>
                    <a:lnTo>
                      <a:pt x="1962" y="156"/>
                    </a:lnTo>
                    <a:lnTo>
                      <a:pt x="1962" y="127"/>
                    </a:lnTo>
                    <a:lnTo>
                      <a:pt x="1965" y="114"/>
                    </a:lnTo>
                    <a:lnTo>
                      <a:pt x="1973" y="113"/>
                    </a:lnTo>
                    <a:lnTo>
                      <a:pt x="1979" y="116"/>
                    </a:lnTo>
                    <a:lnTo>
                      <a:pt x="1988" y="116"/>
                    </a:lnTo>
                    <a:lnTo>
                      <a:pt x="2002" y="110"/>
                    </a:lnTo>
                    <a:lnTo>
                      <a:pt x="2012" y="103"/>
                    </a:lnTo>
                    <a:lnTo>
                      <a:pt x="2061" y="96"/>
                    </a:lnTo>
                    <a:lnTo>
                      <a:pt x="2089" y="96"/>
                    </a:lnTo>
                    <a:lnTo>
                      <a:pt x="2093" y="98"/>
                    </a:lnTo>
                    <a:lnTo>
                      <a:pt x="2100" y="98"/>
                    </a:lnTo>
                    <a:lnTo>
                      <a:pt x="2119" y="105"/>
                    </a:lnTo>
                    <a:lnTo>
                      <a:pt x="2125" y="106"/>
                    </a:lnTo>
                    <a:lnTo>
                      <a:pt x="2128" y="106"/>
                    </a:lnTo>
                    <a:lnTo>
                      <a:pt x="2131" y="105"/>
                    </a:lnTo>
                    <a:lnTo>
                      <a:pt x="2132" y="105"/>
                    </a:lnTo>
                    <a:lnTo>
                      <a:pt x="2141" y="98"/>
                    </a:lnTo>
                    <a:lnTo>
                      <a:pt x="2143" y="93"/>
                    </a:lnTo>
                    <a:lnTo>
                      <a:pt x="2148" y="93"/>
                    </a:lnTo>
                    <a:lnTo>
                      <a:pt x="2155" y="92"/>
                    </a:lnTo>
                    <a:lnTo>
                      <a:pt x="2165" y="93"/>
                    </a:lnTo>
                    <a:lnTo>
                      <a:pt x="2168" y="93"/>
                    </a:lnTo>
                    <a:lnTo>
                      <a:pt x="2182" y="108"/>
                    </a:lnTo>
                    <a:lnTo>
                      <a:pt x="2184" y="112"/>
                    </a:lnTo>
                    <a:lnTo>
                      <a:pt x="2210" y="122"/>
                    </a:lnTo>
                    <a:lnTo>
                      <a:pt x="2229" y="122"/>
                    </a:lnTo>
                    <a:lnTo>
                      <a:pt x="2254" y="112"/>
                    </a:lnTo>
                    <a:lnTo>
                      <a:pt x="2294" y="73"/>
                    </a:lnTo>
                    <a:lnTo>
                      <a:pt x="2300" y="70"/>
                    </a:lnTo>
                    <a:lnTo>
                      <a:pt x="2310" y="63"/>
                    </a:lnTo>
                    <a:lnTo>
                      <a:pt x="2317" y="54"/>
                    </a:lnTo>
                    <a:lnTo>
                      <a:pt x="2330" y="49"/>
                    </a:lnTo>
                    <a:lnTo>
                      <a:pt x="2336" y="49"/>
                    </a:lnTo>
                    <a:lnTo>
                      <a:pt x="2350" y="46"/>
                    </a:lnTo>
                    <a:lnTo>
                      <a:pt x="2381" y="27"/>
                    </a:lnTo>
                    <a:lnTo>
                      <a:pt x="2399" y="8"/>
                    </a:lnTo>
                    <a:close/>
                    <a:moveTo>
                      <a:pt x="1765" y="2463"/>
                    </a:moveTo>
                    <a:lnTo>
                      <a:pt x="1765" y="2469"/>
                    </a:lnTo>
                    <a:lnTo>
                      <a:pt x="1774" y="2506"/>
                    </a:lnTo>
                    <a:lnTo>
                      <a:pt x="1771" y="2539"/>
                    </a:lnTo>
                    <a:lnTo>
                      <a:pt x="1771" y="2545"/>
                    </a:lnTo>
                    <a:lnTo>
                      <a:pt x="1772" y="2552"/>
                    </a:lnTo>
                    <a:lnTo>
                      <a:pt x="1772" y="2554"/>
                    </a:lnTo>
                    <a:lnTo>
                      <a:pt x="1778" y="2562"/>
                    </a:lnTo>
                    <a:lnTo>
                      <a:pt x="1782" y="2562"/>
                    </a:lnTo>
                    <a:lnTo>
                      <a:pt x="1782" y="2565"/>
                    </a:lnTo>
                    <a:lnTo>
                      <a:pt x="1780" y="2568"/>
                    </a:lnTo>
                    <a:lnTo>
                      <a:pt x="1757" y="2568"/>
                    </a:lnTo>
                    <a:lnTo>
                      <a:pt x="1749" y="2559"/>
                    </a:lnTo>
                    <a:lnTo>
                      <a:pt x="1745" y="2548"/>
                    </a:lnTo>
                    <a:lnTo>
                      <a:pt x="1743" y="2529"/>
                    </a:lnTo>
                    <a:lnTo>
                      <a:pt x="1746" y="2525"/>
                    </a:lnTo>
                    <a:lnTo>
                      <a:pt x="1751" y="2518"/>
                    </a:lnTo>
                    <a:lnTo>
                      <a:pt x="1754" y="2512"/>
                    </a:lnTo>
                    <a:lnTo>
                      <a:pt x="1754" y="2498"/>
                    </a:lnTo>
                    <a:lnTo>
                      <a:pt x="1749" y="2481"/>
                    </a:lnTo>
                    <a:lnTo>
                      <a:pt x="1749" y="2474"/>
                    </a:lnTo>
                    <a:lnTo>
                      <a:pt x="1754" y="2465"/>
                    </a:lnTo>
                    <a:lnTo>
                      <a:pt x="1758" y="2461"/>
                    </a:lnTo>
                    <a:lnTo>
                      <a:pt x="1765" y="2463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3" name="Freeform 237">
                <a:extLst>
                  <a:ext uri="{FF2B5EF4-FFF2-40B4-BE49-F238E27FC236}">
                    <a16:creationId xmlns:a16="http://schemas.microsoft.com/office/drawing/2014/main" id="{1693A5B5-4820-467E-B41F-B5B1F35EF4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3" y="353"/>
                <a:ext cx="6" cy="15"/>
              </a:xfrm>
              <a:custGeom>
                <a:avLst/>
                <a:gdLst>
                  <a:gd name="T0" fmla="*/ 22 w 39"/>
                  <a:gd name="T1" fmla="*/ 8 h 107"/>
                  <a:gd name="T2" fmla="*/ 22 w 39"/>
                  <a:gd name="T3" fmla="*/ 2 h 107"/>
                  <a:gd name="T4" fmla="*/ 15 w 39"/>
                  <a:gd name="T5" fmla="*/ 0 h 107"/>
                  <a:gd name="T6" fmla="*/ 11 w 39"/>
                  <a:gd name="T7" fmla="*/ 4 h 107"/>
                  <a:gd name="T8" fmla="*/ 6 w 39"/>
                  <a:gd name="T9" fmla="*/ 13 h 107"/>
                  <a:gd name="T10" fmla="*/ 6 w 39"/>
                  <a:gd name="T11" fmla="*/ 20 h 107"/>
                  <a:gd name="T12" fmla="*/ 11 w 39"/>
                  <a:gd name="T13" fmla="*/ 37 h 107"/>
                  <a:gd name="T14" fmla="*/ 11 w 39"/>
                  <a:gd name="T15" fmla="*/ 51 h 107"/>
                  <a:gd name="T16" fmla="*/ 8 w 39"/>
                  <a:gd name="T17" fmla="*/ 57 h 107"/>
                  <a:gd name="T18" fmla="*/ 3 w 39"/>
                  <a:gd name="T19" fmla="*/ 64 h 107"/>
                  <a:gd name="T20" fmla="*/ 0 w 39"/>
                  <a:gd name="T21" fmla="*/ 68 h 107"/>
                  <a:gd name="T22" fmla="*/ 2 w 39"/>
                  <a:gd name="T23" fmla="*/ 87 h 107"/>
                  <a:gd name="T24" fmla="*/ 6 w 39"/>
                  <a:gd name="T25" fmla="*/ 98 h 107"/>
                  <a:gd name="T26" fmla="*/ 14 w 39"/>
                  <a:gd name="T27" fmla="*/ 107 h 107"/>
                  <a:gd name="T28" fmla="*/ 37 w 39"/>
                  <a:gd name="T29" fmla="*/ 107 h 107"/>
                  <a:gd name="T30" fmla="*/ 39 w 39"/>
                  <a:gd name="T31" fmla="*/ 104 h 107"/>
                  <a:gd name="T32" fmla="*/ 39 w 39"/>
                  <a:gd name="T33" fmla="*/ 101 h 107"/>
                  <a:gd name="T34" fmla="*/ 35 w 39"/>
                  <a:gd name="T35" fmla="*/ 101 h 107"/>
                  <a:gd name="T36" fmla="*/ 29 w 39"/>
                  <a:gd name="T37" fmla="*/ 93 h 107"/>
                  <a:gd name="T38" fmla="*/ 29 w 39"/>
                  <a:gd name="T39" fmla="*/ 91 h 107"/>
                  <a:gd name="T40" fmla="*/ 28 w 39"/>
                  <a:gd name="T41" fmla="*/ 84 h 107"/>
                  <a:gd name="T42" fmla="*/ 28 w 39"/>
                  <a:gd name="T43" fmla="*/ 78 h 107"/>
                  <a:gd name="T44" fmla="*/ 31 w 39"/>
                  <a:gd name="T45" fmla="*/ 45 h 107"/>
                  <a:gd name="T46" fmla="*/ 22 w 39"/>
                  <a:gd name="T47" fmla="*/ 8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9" h="107">
                    <a:moveTo>
                      <a:pt x="22" y="8"/>
                    </a:moveTo>
                    <a:lnTo>
                      <a:pt x="22" y="2"/>
                    </a:lnTo>
                    <a:lnTo>
                      <a:pt x="15" y="0"/>
                    </a:lnTo>
                    <a:lnTo>
                      <a:pt x="11" y="4"/>
                    </a:lnTo>
                    <a:lnTo>
                      <a:pt x="6" y="13"/>
                    </a:lnTo>
                    <a:lnTo>
                      <a:pt x="6" y="20"/>
                    </a:lnTo>
                    <a:lnTo>
                      <a:pt x="11" y="37"/>
                    </a:lnTo>
                    <a:lnTo>
                      <a:pt x="11" y="51"/>
                    </a:lnTo>
                    <a:lnTo>
                      <a:pt x="8" y="57"/>
                    </a:lnTo>
                    <a:lnTo>
                      <a:pt x="3" y="64"/>
                    </a:lnTo>
                    <a:lnTo>
                      <a:pt x="0" y="68"/>
                    </a:lnTo>
                    <a:lnTo>
                      <a:pt x="2" y="87"/>
                    </a:lnTo>
                    <a:lnTo>
                      <a:pt x="6" y="98"/>
                    </a:lnTo>
                    <a:lnTo>
                      <a:pt x="14" y="107"/>
                    </a:lnTo>
                    <a:lnTo>
                      <a:pt x="37" y="107"/>
                    </a:lnTo>
                    <a:lnTo>
                      <a:pt x="39" y="104"/>
                    </a:lnTo>
                    <a:lnTo>
                      <a:pt x="39" y="101"/>
                    </a:lnTo>
                    <a:lnTo>
                      <a:pt x="35" y="101"/>
                    </a:lnTo>
                    <a:lnTo>
                      <a:pt x="29" y="93"/>
                    </a:lnTo>
                    <a:lnTo>
                      <a:pt x="29" y="91"/>
                    </a:lnTo>
                    <a:lnTo>
                      <a:pt x="28" y="84"/>
                    </a:lnTo>
                    <a:lnTo>
                      <a:pt x="28" y="78"/>
                    </a:lnTo>
                    <a:lnTo>
                      <a:pt x="31" y="45"/>
                    </a:lnTo>
                    <a:lnTo>
                      <a:pt x="22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4" name="Freeform 238">
                <a:extLst>
                  <a:ext uri="{FF2B5EF4-FFF2-40B4-BE49-F238E27FC236}">
                    <a16:creationId xmlns:a16="http://schemas.microsoft.com/office/drawing/2014/main" id="{9AAA789C-17B4-4BD4-ABDB-832A8F82EF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2" y="3445"/>
                <a:ext cx="132" cy="53"/>
              </a:xfrm>
              <a:custGeom>
                <a:avLst/>
                <a:gdLst>
                  <a:gd name="T0" fmla="*/ 597 w 924"/>
                  <a:gd name="T1" fmla="*/ 153 h 366"/>
                  <a:gd name="T2" fmla="*/ 592 w 924"/>
                  <a:gd name="T3" fmla="*/ 159 h 366"/>
                  <a:gd name="T4" fmla="*/ 547 w 924"/>
                  <a:gd name="T5" fmla="*/ 189 h 366"/>
                  <a:gd name="T6" fmla="*/ 533 w 924"/>
                  <a:gd name="T7" fmla="*/ 194 h 366"/>
                  <a:gd name="T8" fmla="*/ 461 w 924"/>
                  <a:gd name="T9" fmla="*/ 135 h 366"/>
                  <a:gd name="T10" fmla="*/ 418 w 924"/>
                  <a:gd name="T11" fmla="*/ 114 h 366"/>
                  <a:gd name="T12" fmla="*/ 382 w 924"/>
                  <a:gd name="T13" fmla="*/ 89 h 366"/>
                  <a:gd name="T14" fmla="*/ 348 w 924"/>
                  <a:gd name="T15" fmla="*/ 82 h 366"/>
                  <a:gd name="T16" fmla="*/ 322 w 924"/>
                  <a:gd name="T17" fmla="*/ 65 h 366"/>
                  <a:gd name="T18" fmla="*/ 280 w 924"/>
                  <a:gd name="T19" fmla="*/ 69 h 366"/>
                  <a:gd name="T20" fmla="*/ 218 w 924"/>
                  <a:gd name="T21" fmla="*/ 46 h 366"/>
                  <a:gd name="T22" fmla="*/ 180 w 924"/>
                  <a:gd name="T23" fmla="*/ 24 h 366"/>
                  <a:gd name="T24" fmla="*/ 133 w 924"/>
                  <a:gd name="T25" fmla="*/ 0 h 366"/>
                  <a:gd name="T26" fmla="*/ 115 w 924"/>
                  <a:gd name="T27" fmla="*/ 10 h 366"/>
                  <a:gd name="T28" fmla="*/ 73 w 924"/>
                  <a:gd name="T29" fmla="*/ 32 h 366"/>
                  <a:gd name="T30" fmla="*/ 55 w 924"/>
                  <a:gd name="T31" fmla="*/ 41 h 366"/>
                  <a:gd name="T32" fmla="*/ 38 w 924"/>
                  <a:gd name="T33" fmla="*/ 58 h 366"/>
                  <a:gd name="T34" fmla="*/ 43 w 924"/>
                  <a:gd name="T35" fmla="*/ 81 h 366"/>
                  <a:gd name="T36" fmla="*/ 55 w 924"/>
                  <a:gd name="T37" fmla="*/ 100 h 366"/>
                  <a:gd name="T38" fmla="*/ 47 w 924"/>
                  <a:gd name="T39" fmla="*/ 113 h 366"/>
                  <a:gd name="T40" fmla="*/ 57 w 924"/>
                  <a:gd name="T41" fmla="*/ 139 h 366"/>
                  <a:gd name="T42" fmla="*/ 41 w 924"/>
                  <a:gd name="T43" fmla="*/ 158 h 366"/>
                  <a:gd name="T44" fmla="*/ 13 w 924"/>
                  <a:gd name="T45" fmla="*/ 198 h 366"/>
                  <a:gd name="T46" fmla="*/ 35 w 924"/>
                  <a:gd name="T47" fmla="*/ 214 h 366"/>
                  <a:gd name="T48" fmla="*/ 43 w 924"/>
                  <a:gd name="T49" fmla="*/ 225 h 366"/>
                  <a:gd name="T50" fmla="*/ 17 w 924"/>
                  <a:gd name="T51" fmla="*/ 238 h 366"/>
                  <a:gd name="T52" fmla="*/ 17 w 924"/>
                  <a:gd name="T53" fmla="*/ 246 h 366"/>
                  <a:gd name="T54" fmla="*/ 0 w 924"/>
                  <a:gd name="T55" fmla="*/ 269 h 366"/>
                  <a:gd name="T56" fmla="*/ 39 w 924"/>
                  <a:gd name="T57" fmla="*/ 280 h 366"/>
                  <a:gd name="T58" fmla="*/ 39 w 924"/>
                  <a:gd name="T59" fmla="*/ 300 h 366"/>
                  <a:gd name="T60" fmla="*/ 57 w 924"/>
                  <a:gd name="T61" fmla="*/ 332 h 366"/>
                  <a:gd name="T62" fmla="*/ 55 w 924"/>
                  <a:gd name="T63" fmla="*/ 362 h 366"/>
                  <a:gd name="T64" fmla="*/ 916 w 924"/>
                  <a:gd name="T65" fmla="*/ 359 h 366"/>
                  <a:gd name="T66" fmla="*/ 918 w 924"/>
                  <a:gd name="T67" fmla="*/ 340 h 366"/>
                  <a:gd name="T68" fmla="*/ 909 w 924"/>
                  <a:gd name="T69" fmla="*/ 315 h 366"/>
                  <a:gd name="T70" fmla="*/ 915 w 924"/>
                  <a:gd name="T71" fmla="*/ 304 h 366"/>
                  <a:gd name="T72" fmla="*/ 899 w 924"/>
                  <a:gd name="T73" fmla="*/ 281 h 366"/>
                  <a:gd name="T74" fmla="*/ 883 w 924"/>
                  <a:gd name="T75" fmla="*/ 265 h 366"/>
                  <a:gd name="T76" fmla="*/ 872 w 924"/>
                  <a:gd name="T77" fmla="*/ 246 h 366"/>
                  <a:gd name="T78" fmla="*/ 859 w 924"/>
                  <a:gd name="T79" fmla="*/ 244 h 366"/>
                  <a:gd name="T80" fmla="*/ 834 w 924"/>
                  <a:gd name="T81" fmla="*/ 229 h 366"/>
                  <a:gd name="T82" fmla="*/ 824 w 924"/>
                  <a:gd name="T83" fmla="*/ 212 h 366"/>
                  <a:gd name="T84" fmla="*/ 812 w 924"/>
                  <a:gd name="T85" fmla="*/ 205 h 366"/>
                  <a:gd name="T86" fmla="*/ 776 w 924"/>
                  <a:gd name="T87" fmla="*/ 216 h 366"/>
                  <a:gd name="T88" fmla="*/ 749 w 924"/>
                  <a:gd name="T89" fmla="*/ 217 h 366"/>
                  <a:gd name="T90" fmla="*/ 713 w 924"/>
                  <a:gd name="T91" fmla="*/ 206 h 366"/>
                  <a:gd name="T92" fmla="*/ 672 w 924"/>
                  <a:gd name="T93" fmla="*/ 197 h 366"/>
                  <a:gd name="T94" fmla="*/ 638 w 924"/>
                  <a:gd name="T95" fmla="*/ 202 h 366"/>
                  <a:gd name="T96" fmla="*/ 630 w 924"/>
                  <a:gd name="T97" fmla="*/ 184 h 366"/>
                  <a:gd name="T98" fmla="*/ 611 w 924"/>
                  <a:gd name="T99" fmla="*/ 17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24" h="366">
                    <a:moveTo>
                      <a:pt x="610" y="165"/>
                    </a:moveTo>
                    <a:lnTo>
                      <a:pt x="608" y="159"/>
                    </a:lnTo>
                    <a:lnTo>
                      <a:pt x="597" y="153"/>
                    </a:lnTo>
                    <a:lnTo>
                      <a:pt x="597" y="154"/>
                    </a:lnTo>
                    <a:lnTo>
                      <a:pt x="594" y="158"/>
                    </a:lnTo>
                    <a:lnTo>
                      <a:pt x="592" y="159"/>
                    </a:lnTo>
                    <a:lnTo>
                      <a:pt x="573" y="164"/>
                    </a:lnTo>
                    <a:lnTo>
                      <a:pt x="556" y="176"/>
                    </a:lnTo>
                    <a:lnTo>
                      <a:pt x="547" y="189"/>
                    </a:lnTo>
                    <a:lnTo>
                      <a:pt x="545" y="193"/>
                    </a:lnTo>
                    <a:lnTo>
                      <a:pt x="538" y="194"/>
                    </a:lnTo>
                    <a:lnTo>
                      <a:pt x="533" y="194"/>
                    </a:lnTo>
                    <a:lnTo>
                      <a:pt x="523" y="188"/>
                    </a:lnTo>
                    <a:lnTo>
                      <a:pt x="473" y="147"/>
                    </a:lnTo>
                    <a:lnTo>
                      <a:pt x="461" y="135"/>
                    </a:lnTo>
                    <a:lnTo>
                      <a:pt x="453" y="130"/>
                    </a:lnTo>
                    <a:lnTo>
                      <a:pt x="431" y="125"/>
                    </a:lnTo>
                    <a:lnTo>
                      <a:pt x="418" y="114"/>
                    </a:lnTo>
                    <a:lnTo>
                      <a:pt x="408" y="100"/>
                    </a:lnTo>
                    <a:lnTo>
                      <a:pt x="400" y="95"/>
                    </a:lnTo>
                    <a:lnTo>
                      <a:pt x="382" y="89"/>
                    </a:lnTo>
                    <a:lnTo>
                      <a:pt x="367" y="91"/>
                    </a:lnTo>
                    <a:lnTo>
                      <a:pt x="362" y="91"/>
                    </a:lnTo>
                    <a:lnTo>
                      <a:pt x="348" y="82"/>
                    </a:lnTo>
                    <a:lnTo>
                      <a:pt x="337" y="78"/>
                    </a:lnTo>
                    <a:lnTo>
                      <a:pt x="329" y="69"/>
                    </a:lnTo>
                    <a:lnTo>
                      <a:pt x="322" y="65"/>
                    </a:lnTo>
                    <a:lnTo>
                      <a:pt x="303" y="59"/>
                    </a:lnTo>
                    <a:lnTo>
                      <a:pt x="292" y="60"/>
                    </a:lnTo>
                    <a:lnTo>
                      <a:pt x="280" y="69"/>
                    </a:lnTo>
                    <a:lnTo>
                      <a:pt x="261" y="69"/>
                    </a:lnTo>
                    <a:lnTo>
                      <a:pt x="238" y="60"/>
                    </a:lnTo>
                    <a:lnTo>
                      <a:pt x="218" y="46"/>
                    </a:lnTo>
                    <a:lnTo>
                      <a:pt x="193" y="36"/>
                    </a:lnTo>
                    <a:lnTo>
                      <a:pt x="186" y="28"/>
                    </a:lnTo>
                    <a:lnTo>
                      <a:pt x="180" y="24"/>
                    </a:lnTo>
                    <a:lnTo>
                      <a:pt x="174" y="17"/>
                    </a:lnTo>
                    <a:lnTo>
                      <a:pt x="165" y="10"/>
                    </a:lnTo>
                    <a:lnTo>
                      <a:pt x="133" y="0"/>
                    </a:lnTo>
                    <a:lnTo>
                      <a:pt x="132" y="1"/>
                    </a:lnTo>
                    <a:lnTo>
                      <a:pt x="128" y="2"/>
                    </a:lnTo>
                    <a:lnTo>
                      <a:pt x="115" y="10"/>
                    </a:lnTo>
                    <a:lnTo>
                      <a:pt x="99" y="15"/>
                    </a:lnTo>
                    <a:lnTo>
                      <a:pt x="77" y="15"/>
                    </a:lnTo>
                    <a:lnTo>
                      <a:pt x="73" y="32"/>
                    </a:lnTo>
                    <a:lnTo>
                      <a:pt x="68" y="37"/>
                    </a:lnTo>
                    <a:lnTo>
                      <a:pt x="57" y="42"/>
                    </a:lnTo>
                    <a:lnTo>
                      <a:pt x="55" y="41"/>
                    </a:lnTo>
                    <a:lnTo>
                      <a:pt x="44" y="48"/>
                    </a:lnTo>
                    <a:lnTo>
                      <a:pt x="39" y="55"/>
                    </a:lnTo>
                    <a:lnTo>
                      <a:pt x="38" y="58"/>
                    </a:lnTo>
                    <a:lnTo>
                      <a:pt x="38" y="65"/>
                    </a:lnTo>
                    <a:lnTo>
                      <a:pt x="39" y="71"/>
                    </a:lnTo>
                    <a:lnTo>
                      <a:pt x="43" y="81"/>
                    </a:lnTo>
                    <a:lnTo>
                      <a:pt x="57" y="92"/>
                    </a:lnTo>
                    <a:lnTo>
                      <a:pt x="57" y="99"/>
                    </a:lnTo>
                    <a:lnTo>
                      <a:pt x="55" y="100"/>
                    </a:lnTo>
                    <a:lnTo>
                      <a:pt x="54" y="102"/>
                    </a:lnTo>
                    <a:lnTo>
                      <a:pt x="50" y="106"/>
                    </a:lnTo>
                    <a:lnTo>
                      <a:pt x="47" y="113"/>
                    </a:lnTo>
                    <a:lnTo>
                      <a:pt x="47" y="117"/>
                    </a:lnTo>
                    <a:lnTo>
                      <a:pt x="48" y="123"/>
                    </a:lnTo>
                    <a:lnTo>
                      <a:pt x="57" y="139"/>
                    </a:lnTo>
                    <a:lnTo>
                      <a:pt x="55" y="146"/>
                    </a:lnTo>
                    <a:lnTo>
                      <a:pt x="48" y="153"/>
                    </a:lnTo>
                    <a:lnTo>
                      <a:pt x="41" y="158"/>
                    </a:lnTo>
                    <a:lnTo>
                      <a:pt x="37" y="158"/>
                    </a:lnTo>
                    <a:lnTo>
                      <a:pt x="35" y="159"/>
                    </a:lnTo>
                    <a:lnTo>
                      <a:pt x="13" y="198"/>
                    </a:lnTo>
                    <a:lnTo>
                      <a:pt x="17" y="204"/>
                    </a:lnTo>
                    <a:lnTo>
                      <a:pt x="25" y="211"/>
                    </a:lnTo>
                    <a:lnTo>
                      <a:pt x="35" y="214"/>
                    </a:lnTo>
                    <a:lnTo>
                      <a:pt x="42" y="215"/>
                    </a:lnTo>
                    <a:lnTo>
                      <a:pt x="48" y="215"/>
                    </a:lnTo>
                    <a:lnTo>
                      <a:pt x="43" y="225"/>
                    </a:lnTo>
                    <a:lnTo>
                      <a:pt x="39" y="229"/>
                    </a:lnTo>
                    <a:lnTo>
                      <a:pt x="36" y="229"/>
                    </a:lnTo>
                    <a:lnTo>
                      <a:pt x="17" y="238"/>
                    </a:lnTo>
                    <a:lnTo>
                      <a:pt x="16" y="240"/>
                    </a:lnTo>
                    <a:lnTo>
                      <a:pt x="16" y="242"/>
                    </a:lnTo>
                    <a:lnTo>
                      <a:pt x="17" y="246"/>
                    </a:lnTo>
                    <a:lnTo>
                      <a:pt x="13" y="256"/>
                    </a:lnTo>
                    <a:lnTo>
                      <a:pt x="7" y="264"/>
                    </a:lnTo>
                    <a:lnTo>
                      <a:pt x="0" y="269"/>
                    </a:lnTo>
                    <a:lnTo>
                      <a:pt x="9" y="275"/>
                    </a:lnTo>
                    <a:lnTo>
                      <a:pt x="35" y="274"/>
                    </a:lnTo>
                    <a:lnTo>
                      <a:pt x="39" y="280"/>
                    </a:lnTo>
                    <a:lnTo>
                      <a:pt x="38" y="290"/>
                    </a:lnTo>
                    <a:lnTo>
                      <a:pt x="38" y="297"/>
                    </a:lnTo>
                    <a:lnTo>
                      <a:pt x="39" y="300"/>
                    </a:lnTo>
                    <a:lnTo>
                      <a:pt x="47" y="316"/>
                    </a:lnTo>
                    <a:lnTo>
                      <a:pt x="49" y="323"/>
                    </a:lnTo>
                    <a:lnTo>
                      <a:pt x="57" y="332"/>
                    </a:lnTo>
                    <a:lnTo>
                      <a:pt x="62" y="336"/>
                    </a:lnTo>
                    <a:lnTo>
                      <a:pt x="69" y="349"/>
                    </a:lnTo>
                    <a:lnTo>
                      <a:pt x="55" y="362"/>
                    </a:lnTo>
                    <a:lnTo>
                      <a:pt x="57" y="366"/>
                    </a:lnTo>
                    <a:lnTo>
                      <a:pt x="924" y="366"/>
                    </a:lnTo>
                    <a:lnTo>
                      <a:pt x="916" y="359"/>
                    </a:lnTo>
                    <a:lnTo>
                      <a:pt x="914" y="358"/>
                    </a:lnTo>
                    <a:lnTo>
                      <a:pt x="914" y="350"/>
                    </a:lnTo>
                    <a:lnTo>
                      <a:pt x="918" y="340"/>
                    </a:lnTo>
                    <a:lnTo>
                      <a:pt x="917" y="335"/>
                    </a:lnTo>
                    <a:lnTo>
                      <a:pt x="910" y="324"/>
                    </a:lnTo>
                    <a:lnTo>
                      <a:pt x="909" y="315"/>
                    </a:lnTo>
                    <a:lnTo>
                      <a:pt x="912" y="309"/>
                    </a:lnTo>
                    <a:lnTo>
                      <a:pt x="913" y="308"/>
                    </a:lnTo>
                    <a:lnTo>
                      <a:pt x="915" y="304"/>
                    </a:lnTo>
                    <a:lnTo>
                      <a:pt x="915" y="302"/>
                    </a:lnTo>
                    <a:lnTo>
                      <a:pt x="908" y="292"/>
                    </a:lnTo>
                    <a:lnTo>
                      <a:pt x="899" y="281"/>
                    </a:lnTo>
                    <a:lnTo>
                      <a:pt x="891" y="268"/>
                    </a:lnTo>
                    <a:lnTo>
                      <a:pt x="884" y="265"/>
                    </a:lnTo>
                    <a:lnTo>
                      <a:pt x="883" y="265"/>
                    </a:lnTo>
                    <a:lnTo>
                      <a:pt x="873" y="262"/>
                    </a:lnTo>
                    <a:lnTo>
                      <a:pt x="873" y="248"/>
                    </a:lnTo>
                    <a:lnTo>
                      <a:pt x="872" y="246"/>
                    </a:lnTo>
                    <a:lnTo>
                      <a:pt x="866" y="245"/>
                    </a:lnTo>
                    <a:lnTo>
                      <a:pt x="863" y="244"/>
                    </a:lnTo>
                    <a:lnTo>
                      <a:pt x="859" y="244"/>
                    </a:lnTo>
                    <a:lnTo>
                      <a:pt x="846" y="239"/>
                    </a:lnTo>
                    <a:lnTo>
                      <a:pt x="841" y="233"/>
                    </a:lnTo>
                    <a:lnTo>
                      <a:pt x="834" y="229"/>
                    </a:lnTo>
                    <a:lnTo>
                      <a:pt x="828" y="221"/>
                    </a:lnTo>
                    <a:lnTo>
                      <a:pt x="824" y="218"/>
                    </a:lnTo>
                    <a:lnTo>
                      <a:pt x="824" y="212"/>
                    </a:lnTo>
                    <a:lnTo>
                      <a:pt x="816" y="203"/>
                    </a:lnTo>
                    <a:lnTo>
                      <a:pt x="814" y="203"/>
                    </a:lnTo>
                    <a:lnTo>
                      <a:pt x="812" y="205"/>
                    </a:lnTo>
                    <a:lnTo>
                      <a:pt x="808" y="216"/>
                    </a:lnTo>
                    <a:lnTo>
                      <a:pt x="806" y="218"/>
                    </a:lnTo>
                    <a:lnTo>
                      <a:pt x="776" y="216"/>
                    </a:lnTo>
                    <a:lnTo>
                      <a:pt x="758" y="220"/>
                    </a:lnTo>
                    <a:lnTo>
                      <a:pt x="751" y="220"/>
                    </a:lnTo>
                    <a:lnTo>
                      <a:pt x="749" y="217"/>
                    </a:lnTo>
                    <a:lnTo>
                      <a:pt x="743" y="211"/>
                    </a:lnTo>
                    <a:lnTo>
                      <a:pt x="735" y="206"/>
                    </a:lnTo>
                    <a:lnTo>
                      <a:pt x="713" y="206"/>
                    </a:lnTo>
                    <a:lnTo>
                      <a:pt x="692" y="200"/>
                    </a:lnTo>
                    <a:lnTo>
                      <a:pt x="685" y="196"/>
                    </a:lnTo>
                    <a:lnTo>
                      <a:pt x="672" y="197"/>
                    </a:lnTo>
                    <a:lnTo>
                      <a:pt x="651" y="204"/>
                    </a:lnTo>
                    <a:lnTo>
                      <a:pt x="641" y="203"/>
                    </a:lnTo>
                    <a:lnTo>
                      <a:pt x="638" y="202"/>
                    </a:lnTo>
                    <a:lnTo>
                      <a:pt x="632" y="196"/>
                    </a:lnTo>
                    <a:lnTo>
                      <a:pt x="630" y="188"/>
                    </a:lnTo>
                    <a:lnTo>
                      <a:pt x="630" y="184"/>
                    </a:lnTo>
                    <a:lnTo>
                      <a:pt x="623" y="176"/>
                    </a:lnTo>
                    <a:lnTo>
                      <a:pt x="614" y="172"/>
                    </a:lnTo>
                    <a:lnTo>
                      <a:pt x="611" y="170"/>
                    </a:lnTo>
                    <a:lnTo>
                      <a:pt x="610" y="16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5" name="Freeform 239">
                <a:extLst>
                  <a:ext uri="{FF2B5EF4-FFF2-40B4-BE49-F238E27FC236}">
                    <a16:creationId xmlns:a16="http://schemas.microsoft.com/office/drawing/2014/main" id="{60C3EA2B-1349-4FF0-8C7B-5DF72D6FAC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3498"/>
                <a:ext cx="1717" cy="117"/>
              </a:xfrm>
              <a:custGeom>
                <a:avLst/>
                <a:gdLst>
                  <a:gd name="T0" fmla="*/ 9643 w 12016"/>
                  <a:gd name="T1" fmla="*/ 19 h 819"/>
                  <a:gd name="T2" fmla="*/ 9630 w 12016"/>
                  <a:gd name="T3" fmla="*/ 56 h 819"/>
                  <a:gd name="T4" fmla="*/ 9564 w 12016"/>
                  <a:gd name="T5" fmla="*/ 58 h 819"/>
                  <a:gd name="T6" fmla="*/ 9486 w 12016"/>
                  <a:gd name="T7" fmla="*/ 23 h 819"/>
                  <a:gd name="T8" fmla="*/ 9455 w 12016"/>
                  <a:gd name="T9" fmla="*/ 49 h 819"/>
                  <a:gd name="T10" fmla="*/ 9318 w 12016"/>
                  <a:gd name="T11" fmla="*/ 50 h 819"/>
                  <a:gd name="T12" fmla="*/ 9286 w 12016"/>
                  <a:gd name="T13" fmla="*/ 42 h 819"/>
                  <a:gd name="T14" fmla="*/ 9235 w 12016"/>
                  <a:gd name="T15" fmla="*/ 43 h 819"/>
                  <a:gd name="T16" fmla="*/ 9154 w 12016"/>
                  <a:gd name="T17" fmla="*/ 44 h 819"/>
                  <a:gd name="T18" fmla="*/ 9104 w 12016"/>
                  <a:gd name="T19" fmla="*/ 0 h 819"/>
                  <a:gd name="T20" fmla="*/ 8967 w 12016"/>
                  <a:gd name="T21" fmla="*/ 60 h 819"/>
                  <a:gd name="T22" fmla="*/ 8913 w 12016"/>
                  <a:gd name="T23" fmla="*/ 82 h 819"/>
                  <a:gd name="T24" fmla="*/ 8870 w 12016"/>
                  <a:gd name="T25" fmla="*/ 17 h 819"/>
                  <a:gd name="T26" fmla="*/ 8435 w 12016"/>
                  <a:gd name="T27" fmla="*/ 3 h 819"/>
                  <a:gd name="T28" fmla="*/ 8389 w 12016"/>
                  <a:gd name="T29" fmla="*/ 22 h 819"/>
                  <a:gd name="T30" fmla="*/ 8323 w 12016"/>
                  <a:gd name="T31" fmla="*/ 28 h 819"/>
                  <a:gd name="T32" fmla="*/ 8254 w 12016"/>
                  <a:gd name="T33" fmla="*/ 9 h 819"/>
                  <a:gd name="T34" fmla="*/ 12016 w 12016"/>
                  <a:gd name="T35" fmla="*/ 793 h 819"/>
                  <a:gd name="T36" fmla="*/ 11989 w 12016"/>
                  <a:gd name="T37" fmla="*/ 739 h 819"/>
                  <a:gd name="T38" fmla="*/ 11937 w 12016"/>
                  <a:gd name="T39" fmla="*/ 734 h 819"/>
                  <a:gd name="T40" fmla="*/ 11876 w 12016"/>
                  <a:gd name="T41" fmla="*/ 703 h 819"/>
                  <a:gd name="T42" fmla="*/ 11839 w 12016"/>
                  <a:gd name="T43" fmla="*/ 682 h 819"/>
                  <a:gd name="T44" fmla="*/ 11786 w 12016"/>
                  <a:gd name="T45" fmla="*/ 642 h 819"/>
                  <a:gd name="T46" fmla="*/ 11653 w 12016"/>
                  <a:gd name="T47" fmla="*/ 624 h 819"/>
                  <a:gd name="T48" fmla="*/ 11594 w 12016"/>
                  <a:gd name="T49" fmla="*/ 611 h 819"/>
                  <a:gd name="T50" fmla="*/ 11540 w 12016"/>
                  <a:gd name="T51" fmla="*/ 617 h 819"/>
                  <a:gd name="T52" fmla="*/ 11485 w 12016"/>
                  <a:gd name="T53" fmla="*/ 590 h 819"/>
                  <a:gd name="T54" fmla="*/ 11460 w 12016"/>
                  <a:gd name="T55" fmla="*/ 660 h 819"/>
                  <a:gd name="T56" fmla="*/ 11407 w 12016"/>
                  <a:gd name="T57" fmla="*/ 676 h 819"/>
                  <a:gd name="T58" fmla="*/ 11353 w 12016"/>
                  <a:gd name="T59" fmla="*/ 675 h 819"/>
                  <a:gd name="T60" fmla="*/ 11309 w 12016"/>
                  <a:gd name="T61" fmla="*/ 714 h 819"/>
                  <a:gd name="T62" fmla="*/ 11272 w 12016"/>
                  <a:gd name="T63" fmla="*/ 692 h 819"/>
                  <a:gd name="T64" fmla="*/ 11257 w 12016"/>
                  <a:gd name="T65" fmla="*/ 730 h 819"/>
                  <a:gd name="T66" fmla="*/ 11210 w 12016"/>
                  <a:gd name="T67" fmla="*/ 758 h 819"/>
                  <a:gd name="T68" fmla="*/ 11159 w 12016"/>
                  <a:gd name="T69" fmla="*/ 755 h 819"/>
                  <a:gd name="T70" fmla="*/ 11105 w 12016"/>
                  <a:gd name="T71" fmla="*/ 748 h 819"/>
                  <a:gd name="T72" fmla="*/ 11049 w 12016"/>
                  <a:gd name="T73" fmla="*/ 698 h 819"/>
                  <a:gd name="T74" fmla="*/ 11049 w 12016"/>
                  <a:gd name="T75" fmla="*/ 646 h 819"/>
                  <a:gd name="T76" fmla="*/ 11020 w 12016"/>
                  <a:gd name="T77" fmla="*/ 599 h 819"/>
                  <a:gd name="T78" fmla="*/ 11072 w 12016"/>
                  <a:gd name="T79" fmla="*/ 498 h 819"/>
                  <a:gd name="T80" fmla="*/ 11006 w 12016"/>
                  <a:gd name="T81" fmla="*/ 492 h 819"/>
                  <a:gd name="T82" fmla="*/ 11009 w 12016"/>
                  <a:gd name="T83" fmla="*/ 472 h 819"/>
                  <a:gd name="T84" fmla="*/ 11054 w 12016"/>
                  <a:gd name="T85" fmla="*/ 420 h 819"/>
                  <a:gd name="T86" fmla="*/ 11029 w 12016"/>
                  <a:gd name="T87" fmla="*/ 379 h 819"/>
                  <a:gd name="T88" fmla="*/ 11059 w 12016"/>
                  <a:gd name="T89" fmla="*/ 323 h 819"/>
                  <a:gd name="T90" fmla="*/ 11034 w 12016"/>
                  <a:gd name="T91" fmla="*/ 283 h 819"/>
                  <a:gd name="T92" fmla="*/ 11007 w 12016"/>
                  <a:gd name="T93" fmla="*/ 201 h 819"/>
                  <a:gd name="T94" fmla="*/ 10988 w 12016"/>
                  <a:gd name="T95" fmla="*/ 179 h 819"/>
                  <a:gd name="T96" fmla="*/ 10961 w 12016"/>
                  <a:gd name="T97" fmla="*/ 150 h 819"/>
                  <a:gd name="T98" fmla="*/ 10959 w 12016"/>
                  <a:gd name="T99" fmla="*/ 102 h 819"/>
                  <a:gd name="T100" fmla="*/ 10898 w 12016"/>
                  <a:gd name="T101" fmla="*/ 73 h 819"/>
                  <a:gd name="T102" fmla="*/ 10906 w 12016"/>
                  <a:gd name="T103" fmla="*/ 32 h 819"/>
                  <a:gd name="T104" fmla="*/ 10868 w 12016"/>
                  <a:gd name="T105" fmla="*/ 19 h 819"/>
                  <a:gd name="T106" fmla="*/ 10827 w 12016"/>
                  <a:gd name="T107" fmla="*/ 23 h 819"/>
                  <a:gd name="T108" fmla="*/ 10741 w 12016"/>
                  <a:gd name="T109" fmla="*/ 23 h 819"/>
                  <a:gd name="T110" fmla="*/ 10682 w 12016"/>
                  <a:gd name="T111" fmla="*/ 6 h 819"/>
                  <a:gd name="T112" fmla="*/ 10605 w 12016"/>
                  <a:gd name="T113" fmla="*/ 22 h 819"/>
                  <a:gd name="T114" fmla="*/ 10555 w 12016"/>
                  <a:gd name="T115" fmla="*/ 45 h 819"/>
                  <a:gd name="T116" fmla="*/ 10497 w 12016"/>
                  <a:gd name="T117" fmla="*/ 1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016" h="819">
                    <a:moveTo>
                      <a:pt x="10497" y="1"/>
                    </a:moveTo>
                    <a:lnTo>
                      <a:pt x="10496" y="0"/>
                    </a:lnTo>
                    <a:lnTo>
                      <a:pt x="9629" y="0"/>
                    </a:lnTo>
                    <a:lnTo>
                      <a:pt x="9635" y="11"/>
                    </a:lnTo>
                    <a:lnTo>
                      <a:pt x="9642" y="16"/>
                    </a:lnTo>
                    <a:lnTo>
                      <a:pt x="9643" y="19"/>
                    </a:lnTo>
                    <a:lnTo>
                      <a:pt x="9641" y="27"/>
                    </a:lnTo>
                    <a:lnTo>
                      <a:pt x="9640" y="28"/>
                    </a:lnTo>
                    <a:lnTo>
                      <a:pt x="9632" y="33"/>
                    </a:lnTo>
                    <a:lnTo>
                      <a:pt x="9627" y="42"/>
                    </a:lnTo>
                    <a:lnTo>
                      <a:pt x="9627" y="53"/>
                    </a:lnTo>
                    <a:lnTo>
                      <a:pt x="9630" y="56"/>
                    </a:lnTo>
                    <a:lnTo>
                      <a:pt x="9631" y="63"/>
                    </a:lnTo>
                    <a:lnTo>
                      <a:pt x="9620" y="66"/>
                    </a:lnTo>
                    <a:lnTo>
                      <a:pt x="9607" y="65"/>
                    </a:lnTo>
                    <a:lnTo>
                      <a:pt x="9594" y="60"/>
                    </a:lnTo>
                    <a:lnTo>
                      <a:pt x="9582" y="57"/>
                    </a:lnTo>
                    <a:lnTo>
                      <a:pt x="9564" y="58"/>
                    </a:lnTo>
                    <a:lnTo>
                      <a:pt x="9562" y="57"/>
                    </a:lnTo>
                    <a:lnTo>
                      <a:pt x="9543" y="50"/>
                    </a:lnTo>
                    <a:lnTo>
                      <a:pt x="9532" y="50"/>
                    </a:lnTo>
                    <a:lnTo>
                      <a:pt x="9524" y="49"/>
                    </a:lnTo>
                    <a:lnTo>
                      <a:pt x="9495" y="32"/>
                    </a:lnTo>
                    <a:lnTo>
                      <a:pt x="9486" y="23"/>
                    </a:lnTo>
                    <a:lnTo>
                      <a:pt x="9484" y="23"/>
                    </a:lnTo>
                    <a:lnTo>
                      <a:pt x="9483" y="24"/>
                    </a:lnTo>
                    <a:lnTo>
                      <a:pt x="9478" y="26"/>
                    </a:lnTo>
                    <a:lnTo>
                      <a:pt x="9469" y="49"/>
                    </a:lnTo>
                    <a:lnTo>
                      <a:pt x="9465" y="50"/>
                    </a:lnTo>
                    <a:lnTo>
                      <a:pt x="9455" y="49"/>
                    </a:lnTo>
                    <a:lnTo>
                      <a:pt x="9425" y="39"/>
                    </a:lnTo>
                    <a:lnTo>
                      <a:pt x="9352" y="28"/>
                    </a:lnTo>
                    <a:lnTo>
                      <a:pt x="9347" y="33"/>
                    </a:lnTo>
                    <a:lnTo>
                      <a:pt x="9337" y="53"/>
                    </a:lnTo>
                    <a:lnTo>
                      <a:pt x="9331" y="54"/>
                    </a:lnTo>
                    <a:lnTo>
                      <a:pt x="9318" y="50"/>
                    </a:lnTo>
                    <a:lnTo>
                      <a:pt x="9317" y="50"/>
                    </a:lnTo>
                    <a:lnTo>
                      <a:pt x="9309" y="49"/>
                    </a:lnTo>
                    <a:lnTo>
                      <a:pt x="9300" y="51"/>
                    </a:lnTo>
                    <a:lnTo>
                      <a:pt x="9291" y="50"/>
                    </a:lnTo>
                    <a:lnTo>
                      <a:pt x="9288" y="48"/>
                    </a:lnTo>
                    <a:lnTo>
                      <a:pt x="9286" y="42"/>
                    </a:lnTo>
                    <a:lnTo>
                      <a:pt x="9267" y="31"/>
                    </a:lnTo>
                    <a:lnTo>
                      <a:pt x="9261" y="29"/>
                    </a:lnTo>
                    <a:lnTo>
                      <a:pt x="9255" y="29"/>
                    </a:lnTo>
                    <a:lnTo>
                      <a:pt x="9249" y="33"/>
                    </a:lnTo>
                    <a:lnTo>
                      <a:pt x="9246" y="37"/>
                    </a:lnTo>
                    <a:lnTo>
                      <a:pt x="9235" y="43"/>
                    </a:lnTo>
                    <a:lnTo>
                      <a:pt x="9223" y="47"/>
                    </a:lnTo>
                    <a:lnTo>
                      <a:pt x="9216" y="44"/>
                    </a:lnTo>
                    <a:lnTo>
                      <a:pt x="9206" y="47"/>
                    </a:lnTo>
                    <a:lnTo>
                      <a:pt x="9200" y="50"/>
                    </a:lnTo>
                    <a:lnTo>
                      <a:pt x="9156" y="50"/>
                    </a:lnTo>
                    <a:lnTo>
                      <a:pt x="9154" y="44"/>
                    </a:lnTo>
                    <a:lnTo>
                      <a:pt x="9146" y="39"/>
                    </a:lnTo>
                    <a:lnTo>
                      <a:pt x="9125" y="37"/>
                    </a:lnTo>
                    <a:lnTo>
                      <a:pt x="9120" y="34"/>
                    </a:lnTo>
                    <a:lnTo>
                      <a:pt x="9112" y="28"/>
                    </a:lnTo>
                    <a:lnTo>
                      <a:pt x="9108" y="21"/>
                    </a:lnTo>
                    <a:lnTo>
                      <a:pt x="9104" y="0"/>
                    </a:lnTo>
                    <a:lnTo>
                      <a:pt x="8998" y="0"/>
                    </a:lnTo>
                    <a:lnTo>
                      <a:pt x="8985" y="5"/>
                    </a:lnTo>
                    <a:lnTo>
                      <a:pt x="8979" y="11"/>
                    </a:lnTo>
                    <a:lnTo>
                      <a:pt x="8974" y="20"/>
                    </a:lnTo>
                    <a:lnTo>
                      <a:pt x="8972" y="53"/>
                    </a:lnTo>
                    <a:lnTo>
                      <a:pt x="8967" y="60"/>
                    </a:lnTo>
                    <a:lnTo>
                      <a:pt x="8965" y="61"/>
                    </a:lnTo>
                    <a:lnTo>
                      <a:pt x="8961" y="60"/>
                    </a:lnTo>
                    <a:lnTo>
                      <a:pt x="8951" y="62"/>
                    </a:lnTo>
                    <a:lnTo>
                      <a:pt x="8925" y="81"/>
                    </a:lnTo>
                    <a:lnTo>
                      <a:pt x="8917" y="85"/>
                    </a:lnTo>
                    <a:lnTo>
                      <a:pt x="8913" y="82"/>
                    </a:lnTo>
                    <a:lnTo>
                      <a:pt x="8884" y="49"/>
                    </a:lnTo>
                    <a:lnTo>
                      <a:pt x="8876" y="43"/>
                    </a:lnTo>
                    <a:lnTo>
                      <a:pt x="8865" y="37"/>
                    </a:lnTo>
                    <a:lnTo>
                      <a:pt x="8860" y="33"/>
                    </a:lnTo>
                    <a:lnTo>
                      <a:pt x="8867" y="23"/>
                    </a:lnTo>
                    <a:lnTo>
                      <a:pt x="8870" y="17"/>
                    </a:lnTo>
                    <a:lnTo>
                      <a:pt x="8869" y="12"/>
                    </a:lnTo>
                    <a:lnTo>
                      <a:pt x="8863" y="0"/>
                    </a:lnTo>
                    <a:lnTo>
                      <a:pt x="8492" y="0"/>
                    </a:lnTo>
                    <a:lnTo>
                      <a:pt x="8477" y="9"/>
                    </a:lnTo>
                    <a:lnTo>
                      <a:pt x="8463" y="10"/>
                    </a:lnTo>
                    <a:lnTo>
                      <a:pt x="8435" y="3"/>
                    </a:lnTo>
                    <a:lnTo>
                      <a:pt x="8428" y="0"/>
                    </a:lnTo>
                    <a:lnTo>
                      <a:pt x="8397" y="0"/>
                    </a:lnTo>
                    <a:lnTo>
                      <a:pt x="8397" y="3"/>
                    </a:lnTo>
                    <a:lnTo>
                      <a:pt x="8396" y="13"/>
                    </a:lnTo>
                    <a:lnTo>
                      <a:pt x="8395" y="14"/>
                    </a:lnTo>
                    <a:lnTo>
                      <a:pt x="8389" y="22"/>
                    </a:lnTo>
                    <a:lnTo>
                      <a:pt x="8377" y="31"/>
                    </a:lnTo>
                    <a:lnTo>
                      <a:pt x="8371" y="34"/>
                    </a:lnTo>
                    <a:lnTo>
                      <a:pt x="8368" y="36"/>
                    </a:lnTo>
                    <a:lnTo>
                      <a:pt x="8351" y="37"/>
                    </a:lnTo>
                    <a:lnTo>
                      <a:pt x="8337" y="35"/>
                    </a:lnTo>
                    <a:lnTo>
                      <a:pt x="8323" y="28"/>
                    </a:lnTo>
                    <a:lnTo>
                      <a:pt x="8319" y="25"/>
                    </a:lnTo>
                    <a:lnTo>
                      <a:pt x="8315" y="23"/>
                    </a:lnTo>
                    <a:lnTo>
                      <a:pt x="8281" y="13"/>
                    </a:lnTo>
                    <a:lnTo>
                      <a:pt x="8266" y="14"/>
                    </a:lnTo>
                    <a:lnTo>
                      <a:pt x="8264" y="14"/>
                    </a:lnTo>
                    <a:lnTo>
                      <a:pt x="8254" y="9"/>
                    </a:lnTo>
                    <a:lnTo>
                      <a:pt x="8252" y="6"/>
                    </a:lnTo>
                    <a:lnTo>
                      <a:pt x="8249" y="0"/>
                    </a:lnTo>
                    <a:lnTo>
                      <a:pt x="0" y="0"/>
                    </a:lnTo>
                    <a:lnTo>
                      <a:pt x="0" y="819"/>
                    </a:lnTo>
                    <a:lnTo>
                      <a:pt x="12010" y="819"/>
                    </a:lnTo>
                    <a:lnTo>
                      <a:pt x="12016" y="793"/>
                    </a:lnTo>
                    <a:lnTo>
                      <a:pt x="12006" y="784"/>
                    </a:lnTo>
                    <a:lnTo>
                      <a:pt x="11989" y="779"/>
                    </a:lnTo>
                    <a:lnTo>
                      <a:pt x="11984" y="775"/>
                    </a:lnTo>
                    <a:lnTo>
                      <a:pt x="11983" y="767"/>
                    </a:lnTo>
                    <a:lnTo>
                      <a:pt x="11985" y="764"/>
                    </a:lnTo>
                    <a:lnTo>
                      <a:pt x="11989" y="739"/>
                    </a:lnTo>
                    <a:lnTo>
                      <a:pt x="11989" y="737"/>
                    </a:lnTo>
                    <a:lnTo>
                      <a:pt x="11977" y="714"/>
                    </a:lnTo>
                    <a:lnTo>
                      <a:pt x="11970" y="712"/>
                    </a:lnTo>
                    <a:lnTo>
                      <a:pt x="11952" y="728"/>
                    </a:lnTo>
                    <a:lnTo>
                      <a:pt x="11945" y="732"/>
                    </a:lnTo>
                    <a:lnTo>
                      <a:pt x="11937" y="734"/>
                    </a:lnTo>
                    <a:lnTo>
                      <a:pt x="11920" y="729"/>
                    </a:lnTo>
                    <a:lnTo>
                      <a:pt x="11900" y="730"/>
                    </a:lnTo>
                    <a:lnTo>
                      <a:pt x="11879" y="724"/>
                    </a:lnTo>
                    <a:lnTo>
                      <a:pt x="11878" y="722"/>
                    </a:lnTo>
                    <a:lnTo>
                      <a:pt x="11876" y="705"/>
                    </a:lnTo>
                    <a:lnTo>
                      <a:pt x="11876" y="703"/>
                    </a:lnTo>
                    <a:lnTo>
                      <a:pt x="11874" y="700"/>
                    </a:lnTo>
                    <a:lnTo>
                      <a:pt x="11870" y="696"/>
                    </a:lnTo>
                    <a:lnTo>
                      <a:pt x="11856" y="690"/>
                    </a:lnTo>
                    <a:lnTo>
                      <a:pt x="11848" y="683"/>
                    </a:lnTo>
                    <a:lnTo>
                      <a:pt x="11843" y="681"/>
                    </a:lnTo>
                    <a:lnTo>
                      <a:pt x="11839" y="682"/>
                    </a:lnTo>
                    <a:lnTo>
                      <a:pt x="11834" y="692"/>
                    </a:lnTo>
                    <a:lnTo>
                      <a:pt x="11823" y="687"/>
                    </a:lnTo>
                    <a:lnTo>
                      <a:pt x="11811" y="678"/>
                    </a:lnTo>
                    <a:lnTo>
                      <a:pt x="11810" y="669"/>
                    </a:lnTo>
                    <a:lnTo>
                      <a:pt x="11803" y="654"/>
                    </a:lnTo>
                    <a:lnTo>
                      <a:pt x="11786" y="642"/>
                    </a:lnTo>
                    <a:lnTo>
                      <a:pt x="11777" y="637"/>
                    </a:lnTo>
                    <a:lnTo>
                      <a:pt x="11767" y="630"/>
                    </a:lnTo>
                    <a:lnTo>
                      <a:pt x="11753" y="637"/>
                    </a:lnTo>
                    <a:lnTo>
                      <a:pt x="11731" y="619"/>
                    </a:lnTo>
                    <a:lnTo>
                      <a:pt x="11707" y="630"/>
                    </a:lnTo>
                    <a:lnTo>
                      <a:pt x="11653" y="624"/>
                    </a:lnTo>
                    <a:lnTo>
                      <a:pt x="11638" y="615"/>
                    </a:lnTo>
                    <a:lnTo>
                      <a:pt x="11627" y="606"/>
                    </a:lnTo>
                    <a:lnTo>
                      <a:pt x="11624" y="604"/>
                    </a:lnTo>
                    <a:lnTo>
                      <a:pt x="11622" y="604"/>
                    </a:lnTo>
                    <a:lnTo>
                      <a:pt x="11610" y="606"/>
                    </a:lnTo>
                    <a:lnTo>
                      <a:pt x="11594" y="611"/>
                    </a:lnTo>
                    <a:lnTo>
                      <a:pt x="11590" y="604"/>
                    </a:lnTo>
                    <a:lnTo>
                      <a:pt x="11585" y="589"/>
                    </a:lnTo>
                    <a:lnTo>
                      <a:pt x="11585" y="581"/>
                    </a:lnTo>
                    <a:lnTo>
                      <a:pt x="11556" y="611"/>
                    </a:lnTo>
                    <a:lnTo>
                      <a:pt x="11541" y="617"/>
                    </a:lnTo>
                    <a:lnTo>
                      <a:pt x="11540" y="617"/>
                    </a:lnTo>
                    <a:lnTo>
                      <a:pt x="11517" y="604"/>
                    </a:lnTo>
                    <a:lnTo>
                      <a:pt x="11509" y="602"/>
                    </a:lnTo>
                    <a:lnTo>
                      <a:pt x="11502" y="606"/>
                    </a:lnTo>
                    <a:lnTo>
                      <a:pt x="11497" y="604"/>
                    </a:lnTo>
                    <a:lnTo>
                      <a:pt x="11491" y="598"/>
                    </a:lnTo>
                    <a:lnTo>
                      <a:pt x="11485" y="590"/>
                    </a:lnTo>
                    <a:lnTo>
                      <a:pt x="11479" y="585"/>
                    </a:lnTo>
                    <a:lnTo>
                      <a:pt x="11474" y="590"/>
                    </a:lnTo>
                    <a:lnTo>
                      <a:pt x="11467" y="603"/>
                    </a:lnTo>
                    <a:lnTo>
                      <a:pt x="11464" y="615"/>
                    </a:lnTo>
                    <a:lnTo>
                      <a:pt x="11464" y="624"/>
                    </a:lnTo>
                    <a:lnTo>
                      <a:pt x="11460" y="660"/>
                    </a:lnTo>
                    <a:lnTo>
                      <a:pt x="11453" y="671"/>
                    </a:lnTo>
                    <a:lnTo>
                      <a:pt x="11447" y="674"/>
                    </a:lnTo>
                    <a:lnTo>
                      <a:pt x="11428" y="674"/>
                    </a:lnTo>
                    <a:lnTo>
                      <a:pt x="11415" y="671"/>
                    </a:lnTo>
                    <a:lnTo>
                      <a:pt x="11411" y="673"/>
                    </a:lnTo>
                    <a:lnTo>
                      <a:pt x="11407" y="676"/>
                    </a:lnTo>
                    <a:lnTo>
                      <a:pt x="11406" y="678"/>
                    </a:lnTo>
                    <a:lnTo>
                      <a:pt x="11402" y="681"/>
                    </a:lnTo>
                    <a:lnTo>
                      <a:pt x="11398" y="681"/>
                    </a:lnTo>
                    <a:lnTo>
                      <a:pt x="11385" y="677"/>
                    </a:lnTo>
                    <a:lnTo>
                      <a:pt x="11367" y="677"/>
                    </a:lnTo>
                    <a:lnTo>
                      <a:pt x="11353" y="675"/>
                    </a:lnTo>
                    <a:lnTo>
                      <a:pt x="11347" y="673"/>
                    </a:lnTo>
                    <a:lnTo>
                      <a:pt x="11342" y="674"/>
                    </a:lnTo>
                    <a:lnTo>
                      <a:pt x="11326" y="682"/>
                    </a:lnTo>
                    <a:lnTo>
                      <a:pt x="11318" y="689"/>
                    </a:lnTo>
                    <a:lnTo>
                      <a:pt x="11310" y="713"/>
                    </a:lnTo>
                    <a:lnTo>
                      <a:pt x="11309" y="714"/>
                    </a:lnTo>
                    <a:lnTo>
                      <a:pt x="11306" y="715"/>
                    </a:lnTo>
                    <a:lnTo>
                      <a:pt x="11303" y="714"/>
                    </a:lnTo>
                    <a:lnTo>
                      <a:pt x="11298" y="709"/>
                    </a:lnTo>
                    <a:lnTo>
                      <a:pt x="11292" y="700"/>
                    </a:lnTo>
                    <a:lnTo>
                      <a:pt x="11285" y="692"/>
                    </a:lnTo>
                    <a:lnTo>
                      <a:pt x="11272" y="692"/>
                    </a:lnTo>
                    <a:lnTo>
                      <a:pt x="11271" y="694"/>
                    </a:lnTo>
                    <a:lnTo>
                      <a:pt x="11264" y="703"/>
                    </a:lnTo>
                    <a:lnTo>
                      <a:pt x="11271" y="716"/>
                    </a:lnTo>
                    <a:lnTo>
                      <a:pt x="11268" y="719"/>
                    </a:lnTo>
                    <a:lnTo>
                      <a:pt x="11262" y="723"/>
                    </a:lnTo>
                    <a:lnTo>
                      <a:pt x="11257" y="730"/>
                    </a:lnTo>
                    <a:lnTo>
                      <a:pt x="11257" y="738"/>
                    </a:lnTo>
                    <a:lnTo>
                      <a:pt x="11258" y="745"/>
                    </a:lnTo>
                    <a:lnTo>
                      <a:pt x="11257" y="753"/>
                    </a:lnTo>
                    <a:lnTo>
                      <a:pt x="11255" y="757"/>
                    </a:lnTo>
                    <a:lnTo>
                      <a:pt x="11252" y="758"/>
                    </a:lnTo>
                    <a:lnTo>
                      <a:pt x="11210" y="758"/>
                    </a:lnTo>
                    <a:lnTo>
                      <a:pt x="11194" y="762"/>
                    </a:lnTo>
                    <a:lnTo>
                      <a:pt x="11191" y="764"/>
                    </a:lnTo>
                    <a:lnTo>
                      <a:pt x="11182" y="765"/>
                    </a:lnTo>
                    <a:lnTo>
                      <a:pt x="11176" y="764"/>
                    </a:lnTo>
                    <a:lnTo>
                      <a:pt x="11171" y="762"/>
                    </a:lnTo>
                    <a:lnTo>
                      <a:pt x="11159" y="755"/>
                    </a:lnTo>
                    <a:lnTo>
                      <a:pt x="11153" y="753"/>
                    </a:lnTo>
                    <a:lnTo>
                      <a:pt x="11130" y="754"/>
                    </a:lnTo>
                    <a:lnTo>
                      <a:pt x="11118" y="751"/>
                    </a:lnTo>
                    <a:lnTo>
                      <a:pt x="11117" y="751"/>
                    </a:lnTo>
                    <a:lnTo>
                      <a:pt x="11107" y="748"/>
                    </a:lnTo>
                    <a:lnTo>
                      <a:pt x="11105" y="748"/>
                    </a:lnTo>
                    <a:lnTo>
                      <a:pt x="11085" y="745"/>
                    </a:lnTo>
                    <a:lnTo>
                      <a:pt x="11072" y="745"/>
                    </a:lnTo>
                    <a:lnTo>
                      <a:pt x="11063" y="740"/>
                    </a:lnTo>
                    <a:lnTo>
                      <a:pt x="11053" y="731"/>
                    </a:lnTo>
                    <a:lnTo>
                      <a:pt x="11050" y="723"/>
                    </a:lnTo>
                    <a:lnTo>
                      <a:pt x="11049" y="698"/>
                    </a:lnTo>
                    <a:lnTo>
                      <a:pt x="11056" y="689"/>
                    </a:lnTo>
                    <a:lnTo>
                      <a:pt x="11059" y="684"/>
                    </a:lnTo>
                    <a:lnTo>
                      <a:pt x="11053" y="678"/>
                    </a:lnTo>
                    <a:lnTo>
                      <a:pt x="11047" y="675"/>
                    </a:lnTo>
                    <a:lnTo>
                      <a:pt x="11047" y="660"/>
                    </a:lnTo>
                    <a:lnTo>
                      <a:pt x="11049" y="646"/>
                    </a:lnTo>
                    <a:lnTo>
                      <a:pt x="11035" y="628"/>
                    </a:lnTo>
                    <a:lnTo>
                      <a:pt x="11031" y="626"/>
                    </a:lnTo>
                    <a:lnTo>
                      <a:pt x="11024" y="627"/>
                    </a:lnTo>
                    <a:lnTo>
                      <a:pt x="11007" y="625"/>
                    </a:lnTo>
                    <a:lnTo>
                      <a:pt x="11016" y="609"/>
                    </a:lnTo>
                    <a:lnTo>
                      <a:pt x="11020" y="599"/>
                    </a:lnTo>
                    <a:lnTo>
                      <a:pt x="11054" y="594"/>
                    </a:lnTo>
                    <a:lnTo>
                      <a:pt x="11102" y="558"/>
                    </a:lnTo>
                    <a:lnTo>
                      <a:pt x="11097" y="551"/>
                    </a:lnTo>
                    <a:lnTo>
                      <a:pt x="11093" y="537"/>
                    </a:lnTo>
                    <a:lnTo>
                      <a:pt x="11076" y="507"/>
                    </a:lnTo>
                    <a:lnTo>
                      <a:pt x="11072" y="498"/>
                    </a:lnTo>
                    <a:lnTo>
                      <a:pt x="11072" y="486"/>
                    </a:lnTo>
                    <a:lnTo>
                      <a:pt x="11069" y="482"/>
                    </a:lnTo>
                    <a:lnTo>
                      <a:pt x="11063" y="478"/>
                    </a:lnTo>
                    <a:lnTo>
                      <a:pt x="11054" y="474"/>
                    </a:lnTo>
                    <a:lnTo>
                      <a:pt x="11047" y="473"/>
                    </a:lnTo>
                    <a:lnTo>
                      <a:pt x="11006" y="492"/>
                    </a:lnTo>
                    <a:lnTo>
                      <a:pt x="11001" y="492"/>
                    </a:lnTo>
                    <a:lnTo>
                      <a:pt x="11000" y="491"/>
                    </a:lnTo>
                    <a:lnTo>
                      <a:pt x="11001" y="487"/>
                    </a:lnTo>
                    <a:lnTo>
                      <a:pt x="11001" y="481"/>
                    </a:lnTo>
                    <a:lnTo>
                      <a:pt x="11005" y="474"/>
                    </a:lnTo>
                    <a:lnTo>
                      <a:pt x="11009" y="472"/>
                    </a:lnTo>
                    <a:lnTo>
                      <a:pt x="11018" y="442"/>
                    </a:lnTo>
                    <a:lnTo>
                      <a:pt x="11021" y="438"/>
                    </a:lnTo>
                    <a:lnTo>
                      <a:pt x="11025" y="434"/>
                    </a:lnTo>
                    <a:lnTo>
                      <a:pt x="11045" y="423"/>
                    </a:lnTo>
                    <a:lnTo>
                      <a:pt x="11053" y="421"/>
                    </a:lnTo>
                    <a:lnTo>
                      <a:pt x="11054" y="420"/>
                    </a:lnTo>
                    <a:lnTo>
                      <a:pt x="11058" y="413"/>
                    </a:lnTo>
                    <a:lnTo>
                      <a:pt x="11058" y="401"/>
                    </a:lnTo>
                    <a:lnTo>
                      <a:pt x="11053" y="398"/>
                    </a:lnTo>
                    <a:lnTo>
                      <a:pt x="11045" y="397"/>
                    </a:lnTo>
                    <a:lnTo>
                      <a:pt x="11036" y="391"/>
                    </a:lnTo>
                    <a:lnTo>
                      <a:pt x="11029" y="379"/>
                    </a:lnTo>
                    <a:lnTo>
                      <a:pt x="11027" y="372"/>
                    </a:lnTo>
                    <a:lnTo>
                      <a:pt x="11027" y="370"/>
                    </a:lnTo>
                    <a:lnTo>
                      <a:pt x="11029" y="361"/>
                    </a:lnTo>
                    <a:lnTo>
                      <a:pt x="11054" y="344"/>
                    </a:lnTo>
                    <a:lnTo>
                      <a:pt x="11058" y="330"/>
                    </a:lnTo>
                    <a:lnTo>
                      <a:pt x="11059" y="323"/>
                    </a:lnTo>
                    <a:lnTo>
                      <a:pt x="11058" y="320"/>
                    </a:lnTo>
                    <a:lnTo>
                      <a:pt x="11053" y="321"/>
                    </a:lnTo>
                    <a:lnTo>
                      <a:pt x="11045" y="317"/>
                    </a:lnTo>
                    <a:lnTo>
                      <a:pt x="11041" y="312"/>
                    </a:lnTo>
                    <a:lnTo>
                      <a:pt x="11036" y="300"/>
                    </a:lnTo>
                    <a:lnTo>
                      <a:pt x="11034" y="283"/>
                    </a:lnTo>
                    <a:lnTo>
                      <a:pt x="11021" y="271"/>
                    </a:lnTo>
                    <a:lnTo>
                      <a:pt x="11018" y="266"/>
                    </a:lnTo>
                    <a:lnTo>
                      <a:pt x="11013" y="244"/>
                    </a:lnTo>
                    <a:lnTo>
                      <a:pt x="11012" y="228"/>
                    </a:lnTo>
                    <a:lnTo>
                      <a:pt x="11005" y="209"/>
                    </a:lnTo>
                    <a:lnTo>
                      <a:pt x="11007" y="201"/>
                    </a:lnTo>
                    <a:lnTo>
                      <a:pt x="11007" y="192"/>
                    </a:lnTo>
                    <a:lnTo>
                      <a:pt x="11006" y="188"/>
                    </a:lnTo>
                    <a:lnTo>
                      <a:pt x="11000" y="185"/>
                    </a:lnTo>
                    <a:lnTo>
                      <a:pt x="10992" y="185"/>
                    </a:lnTo>
                    <a:lnTo>
                      <a:pt x="10988" y="180"/>
                    </a:lnTo>
                    <a:lnTo>
                      <a:pt x="10988" y="179"/>
                    </a:lnTo>
                    <a:lnTo>
                      <a:pt x="10984" y="170"/>
                    </a:lnTo>
                    <a:lnTo>
                      <a:pt x="10984" y="167"/>
                    </a:lnTo>
                    <a:lnTo>
                      <a:pt x="10981" y="162"/>
                    </a:lnTo>
                    <a:lnTo>
                      <a:pt x="10975" y="155"/>
                    </a:lnTo>
                    <a:lnTo>
                      <a:pt x="10971" y="153"/>
                    </a:lnTo>
                    <a:lnTo>
                      <a:pt x="10961" y="150"/>
                    </a:lnTo>
                    <a:lnTo>
                      <a:pt x="10961" y="143"/>
                    </a:lnTo>
                    <a:lnTo>
                      <a:pt x="10960" y="136"/>
                    </a:lnTo>
                    <a:lnTo>
                      <a:pt x="10960" y="123"/>
                    </a:lnTo>
                    <a:lnTo>
                      <a:pt x="10963" y="114"/>
                    </a:lnTo>
                    <a:lnTo>
                      <a:pt x="10963" y="108"/>
                    </a:lnTo>
                    <a:lnTo>
                      <a:pt x="10959" y="102"/>
                    </a:lnTo>
                    <a:lnTo>
                      <a:pt x="10954" y="97"/>
                    </a:lnTo>
                    <a:lnTo>
                      <a:pt x="10944" y="91"/>
                    </a:lnTo>
                    <a:lnTo>
                      <a:pt x="10935" y="87"/>
                    </a:lnTo>
                    <a:lnTo>
                      <a:pt x="10915" y="82"/>
                    </a:lnTo>
                    <a:lnTo>
                      <a:pt x="10902" y="76"/>
                    </a:lnTo>
                    <a:lnTo>
                      <a:pt x="10898" y="73"/>
                    </a:lnTo>
                    <a:lnTo>
                      <a:pt x="10892" y="65"/>
                    </a:lnTo>
                    <a:lnTo>
                      <a:pt x="10892" y="60"/>
                    </a:lnTo>
                    <a:lnTo>
                      <a:pt x="10895" y="45"/>
                    </a:lnTo>
                    <a:lnTo>
                      <a:pt x="10899" y="39"/>
                    </a:lnTo>
                    <a:lnTo>
                      <a:pt x="10905" y="35"/>
                    </a:lnTo>
                    <a:lnTo>
                      <a:pt x="10906" y="32"/>
                    </a:lnTo>
                    <a:lnTo>
                      <a:pt x="10905" y="24"/>
                    </a:lnTo>
                    <a:lnTo>
                      <a:pt x="10898" y="23"/>
                    </a:lnTo>
                    <a:lnTo>
                      <a:pt x="10888" y="23"/>
                    </a:lnTo>
                    <a:lnTo>
                      <a:pt x="10879" y="25"/>
                    </a:lnTo>
                    <a:lnTo>
                      <a:pt x="10873" y="23"/>
                    </a:lnTo>
                    <a:lnTo>
                      <a:pt x="10868" y="19"/>
                    </a:lnTo>
                    <a:lnTo>
                      <a:pt x="10863" y="14"/>
                    </a:lnTo>
                    <a:lnTo>
                      <a:pt x="10863" y="11"/>
                    </a:lnTo>
                    <a:lnTo>
                      <a:pt x="10858" y="10"/>
                    </a:lnTo>
                    <a:lnTo>
                      <a:pt x="10845" y="10"/>
                    </a:lnTo>
                    <a:lnTo>
                      <a:pt x="10834" y="19"/>
                    </a:lnTo>
                    <a:lnTo>
                      <a:pt x="10827" y="23"/>
                    </a:lnTo>
                    <a:lnTo>
                      <a:pt x="10814" y="27"/>
                    </a:lnTo>
                    <a:lnTo>
                      <a:pt x="10787" y="21"/>
                    </a:lnTo>
                    <a:lnTo>
                      <a:pt x="10763" y="32"/>
                    </a:lnTo>
                    <a:lnTo>
                      <a:pt x="10756" y="34"/>
                    </a:lnTo>
                    <a:lnTo>
                      <a:pt x="10752" y="23"/>
                    </a:lnTo>
                    <a:lnTo>
                      <a:pt x="10741" y="23"/>
                    </a:lnTo>
                    <a:lnTo>
                      <a:pt x="10734" y="30"/>
                    </a:lnTo>
                    <a:lnTo>
                      <a:pt x="10726" y="31"/>
                    </a:lnTo>
                    <a:lnTo>
                      <a:pt x="10709" y="28"/>
                    </a:lnTo>
                    <a:lnTo>
                      <a:pt x="10705" y="18"/>
                    </a:lnTo>
                    <a:lnTo>
                      <a:pt x="10701" y="14"/>
                    </a:lnTo>
                    <a:lnTo>
                      <a:pt x="10682" y="6"/>
                    </a:lnTo>
                    <a:lnTo>
                      <a:pt x="10674" y="0"/>
                    </a:lnTo>
                    <a:lnTo>
                      <a:pt x="10664" y="0"/>
                    </a:lnTo>
                    <a:lnTo>
                      <a:pt x="10642" y="17"/>
                    </a:lnTo>
                    <a:lnTo>
                      <a:pt x="10629" y="14"/>
                    </a:lnTo>
                    <a:lnTo>
                      <a:pt x="10622" y="15"/>
                    </a:lnTo>
                    <a:lnTo>
                      <a:pt x="10605" y="22"/>
                    </a:lnTo>
                    <a:lnTo>
                      <a:pt x="10595" y="23"/>
                    </a:lnTo>
                    <a:lnTo>
                      <a:pt x="10587" y="26"/>
                    </a:lnTo>
                    <a:lnTo>
                      <a:pt x="10567" y="38"/>
                    </a:lnTo>
                    <a:lnTo>
                      <a:pt x="10565" y="42"/>
                    </a:lnTo>
                    <a:lnTo>
                      <a:pt x="10560" y="45"/>
                    </a:lnTo>
                    <a:lnTo>
                      <a:pt x="10555" y="45"/>
                    </a:lnTo>
                    <a:lnTo>
                      <a:pt x="10548" y="43"/>
                    </a:lnTo>
                    <a:lnTo>
                      <a:pt x="10542" y="37"/>
                    </a:lnTo>
                    <a:lnTo>
                      <a:pt x="10533" y="32"/>
                    </a:lnTo>
                    <a:lnTo>
                      <a:pt x="10520" y="15"/>
                    </a:lnTo>
                    <a:lnTo>
                      <a:pt x="10516" y="11"/>
                    </a:lnTo>
                    <a:lnTo>
                      <a:pt x="10497" y="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6" name="Freeform 240">
                <a:extLst>
                  <a:ext uri="{FF2B5EF4-FFF2-40B4-BE49-F238E27FC236}">
                    <a16:creationId xmlns:a16="http://schemas.microsoft.com/office/drawing/2014/main" id="{13EE29EC-255B-468E-BBAA-B05B37471F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8" y="3497"/>
                <a:ext cx="1" cy="1"/>
              </a:xfrm>
              <a:custGeom>
                <a:avLst/>
                <a:gdLst>
                  <a:gd name="T0" fmla="*/ 8 w 10"/>
                  <a:gd name="T1" fmla="*/ 1 h 2"/>
                  <a:gd name="T2" fmla="*/ 2 w 10"/>
                  <a:gd name="T3" fmla="*/ 0 h 2"/>
                  <a:gd name="T4" fmla="*/ 0 w 10"/>
                  <a:gd name="T5" fmla="*/ 2 h 2"/>
                  <a:gd name="T6" fmla="*/ 10 w 10"/>
                  <a:gd name="T7" fmla="*/ 2 h 2"/>
                  <a:gd name="T8" fmla="*/ 8 w 10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">
                    <a:moveTo>
                      <a:pt x="8" y="1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10" y="2"/>
                    </a:lnTo>
                    <a:lnTo>
                      <a:pt x="8" y="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7" name="Freeform 241">
                <a:extLst>
                  <a:ext uri="{FF2B5EF4-FFF2-40B4-BE49-F238E27FC236}">
                    <a16:creationId xmlns:a16="http://schemas.microsoft.com/office/drawing/2014/main" id="{8E763AE4-4929-4CD4-AFFF-F8FFA34F3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3497"/>
                <a:ext cx="4" cy="1"/>
              </a:xfrm>
              <a:custGeom>
                <a:avLst/>
                <a:gdLst>
                  <a:gd name="T0" fmla="*/ 19 w 31"/>
                  <a:gd name="T1" fmla="*/ 0 h 5"/>
                  <a:gd name="T2" fmla="*/ 7 w 31"/>
                  <a:gd name="T3" fmla="*/ 0 h 5"/>
                  <a:gd name="T4" fmla="*/ 0 w 31"/>
                  <a:gd name="T5" fmla="*/ 5 h 5"/>
                  <a:gd name="T6" fmla="*/ 31 w 31"/>
                  <a:gd name="T7" fmla="*/ 5 h 5"/>
                  <a:gd name="T8" fmla="*/ 19 w 31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19" y="0"/>
                    </a:moveTo>
                    <a:lnTo>
                      <a:pt x="7" y="0"/>
                    </a:lnTo>
                    <a:lnTo>
                      <a:pt x="0" y="5"/>
                    </a:lnTo>
                    <a:lnTo>
                      <a:pt x="31" y="5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8" name="Freeform 242">
                <a:extLst>
                  <a:ext uri="{FF2B5EF4-FFF2-40B4-BE49-F238E27FC236}">
                    <a16:creationId xmlns:a16="http://schemas.microsoft.com/office/drawing/2014/main" id="{CAB0B3CD-0FFC-4DE1-AF4B-0E712993D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3380"/>
                <a:ext cx="1179" cy="118"/>
              </a:xfrm>
              <a:custGeom>
                <a:avLst/>
                <a:gdLst>
                  <a:gd name="T0" fmla="*/ 8222 w 8252"/>
                  <a:gd name="T1" fmla="*/ 770 h 820"/>
                  <a:gd name="T2" fmla="*/ 8183 w 8252"/>
                  <a:gd name="T3" fmla="*/ 755 h 820"/>
                  <a:gd name="T4" fmla="*/ 8170 w 8252"/>
                  <a:gd name="T5" fmla="*/ 730 h 820"/>
                  <a:gd name="T6" fmla="*/ 8155 w 8252"/>
                  <a:gd name="T7" fmla="*/ 705 h 820"/>
                  <a:gd name="T8" fmla="*/ 8129 w 8252"/>
                  <a:gd name="T9" fmla="*/ 661 h 820"/>
                  <a:gd name="T10" fmla="*/ 8102 w 8252"/>
                  <a:gd name="T11" fmla="*/ 635 h 820"/>
                  <a:gd name="T12" fmla="*/ 8102 w 8252"/>
                  <a:gd name="T13" fmla="*/ 621 h 820"/>
                  <a:gd name="T14" fmla="*/ 8087 w 8252"/>
                  <a:gd name="T15" fmla="*/ 588 h 820"/>
                  <a:gd name="T16" fmla="*/ 8071 w 8252"/>
                  <a:gd name="T17" fmla="*/ 566 h 820"/>
                  <a:gd name="T18" fmla="*/ 8042 w 8252"/>
                  <a:gd name="T19" fmla="*/ 589 h 820"/>
                  <a:gd name="T20" fmla="*/ 7982 w 8252"/>
                  <a:gd name="T21" fmla="*/ 560 h 820"/>
                  <a:gd name="T22" fmla="*/ 7934 w 8252"/>
                  <a:gd name="T23" fmla="*/ 526 h 820"/>
                  <a:gd name="T24" fmla="*/ 7928 w 8252"/>
                  <a:gd name="T25" fmla="*/ 495 h 820"/>
                  <a:gd name="T26" fmla="*/ 7879 w 8252"/>
                  <a:gd name="T27" fmla="*/ 479 h 820"/>
                  <a:gd name="T28" fmla="*/ 7859 w 8252"/>
                  <a:gd name="T29" fmla="*/ 451 h 820"/>
                  <a:gd name="T30" fmla="*/ 7811 w 8252"/>
                  <a:gd name="T31" fmla="*/ 438 h 820"/>
                  <a:gd name="T32" fmla="*/ 7789 w 8252"/>
                  <a:gd name="T33" fmla="*/ 433 h 820"/>
                  <a:gd name="T34" fmla="*/ 7770 w 8252"/>
                  <a:gd name="T35" fmla="*/ 455 h 820"/>
                  <a:gd name="T36" fmla="*/ 7737 w 8252"/>
                  <a:gd name="T37" fmla="*/ 447 h 820"/>
                  <a:gd name="T38" fmla="*/ 7712 w 8252"/>
                  <a:gd name="T39" fmla="*/ 478 h 820"/>
                  <a:gd name="T40" fmla="*/ 7677 w 8252"/>
                  <a:gd name="T41" fmla="*/ 511 h 820"/>
                  <a:gd name="T42" fmla="*/ 7661 w 8252"/>
                  <a:gd name="T43" fmla="*/ 531 h 820"/>
                  <a:gd name="T44" fmla="*/ 7621 w 8252"/>
                  <a:gd name="T45" fmla="*/ 519 h 820"/>
                  <a:gd name="T46" fmla="*/ 7550 w 8252"/>
                  <a:gd name="T47" fmla="*/ 542 h 820"/>
                  <a:gd name="T48" fmla="*/ 7518 w 8252"/>
                  <a:gd name="T49" fmla="*/ 520 h 820"/>
                  <a:gd name="T50" fmla="*/ 7479 w 8252"/>
                  <a:gd name="T51" fmla="*/ 488 h 820"/>
                  <a:gd name="T52" fmla="*/ 7461 w 8252"/>
                  <a:gd name="T53" fmla="*/ 484 h 820"/>
                  <a:gd name="T54" fmla="*/ 7440 w 8252"/>
                  <a:gd name="T55" fmla="*/ 457 h 820"/>
                  <a:gd name="T56" fmla="*/ 7410 w 8252"/>
                  <a:gd name="T57" fmla="*/ 489 h 820"/>
                  <a:gd name="T58" fmla="*/ 7404 w 8252"/>
                  <a:gd name="T59" fmla="*/ 522 h 820"/>
                  <a:gd name="T60" fmla="*/ 7380 w 8252"/>
                  <a:gd name="T61" fmla="*/ 544 h 820"/>
                  <a:gd name="T62" fmla="*/ 7345 w 8252"/>
                  <a:gd name="T63" fmla="*/ 576 h 820"/>
                  <a:gd name="T64" fmla="*/ 7321 w 8252"/>
                  <a:gd name="T65" fmla="*/ 571 h 820"/>
                  <a:gd name="T66" fmla="*/ 7325 w 8252"/>
                  <a:gd name="T67" fmla="*/ 527 h 820"/>
                  <a:gd name="T68" fmla="*/ 7304 w 8252"/>
                  <a:gd name="T69" fmla="*/ 500 h 820"/>
                  <a:gd name="T70" fmla="*/ 7259 w 8252"/>
                  <a:gd name="T71" fmla="*/ 504 h 820"/>
                  <a:gd name="T72" fmla="*/ 7259 w 8252"/>
                  <a:gd name="T73" fmla="*/ 445 h 820"/>
                  <a:gd name="T74" fmla="*/ 7242 w 8252"/>
                  <a:gd name="T75" fmla="*/ 428 h 820"/>
                  <a:gd name="T76" fmla="*/ 7176 w 8252"/>
                  <a:gd name="T77" fmla="*/ 375 h 820"/>
                  <a:gd name="T78" fmla="*/ 7153 w 8252"/>
                  <a:gd name="T79" fmla="*/ 336 h 820"/>
                  <a:gd name="T80" fmla="*/ 7116 w 8252"/>
                  <a:gd name="T81" fmla="*/ 301 h 820"/>
                  <a:gd name="T82" fmla="*/ 7051 w 8252"/>
                  <a:gd name="T83" fmla="*/ 291 h 820"/>
                  <a:gd name="T84" fmla="*/ 7023 w 8252"/>
                  <a:gd name="T85" fmla="*/ 223 h 820"/>
                  <a:gd name="T86" fmla="*/ 7043 w 8252"/>
                  <a:gd name="T87" fmla="*/ 207 h 820"/>
                  <a:gd name="T88" fmla="*/ 7036 w 8252"/>
                  <a:gd name="T89" fmla="*/ 188 h 820"/>
                  <a:gd name="T90" fmla="*/ 7016 w 8252"/>
                  <a:gd name="T91" fmla="*/ 131 h 820"/>
                  <a:gd name="T92" fmla="*/ 6997 w 8252"/>
                  <a:gd name="T93" fmla="*/ 83 h 820"/>
                  <a:gd name="T94" fmla="*/ 6966 w 8252"/>
                  <a:gd name="T95" fmla="*/ 79 h 820"/>
                  <a:gd name="T96" fmla="*/ 6921 w 8252"/>
                  <a:gd name="T97" fmla="*/ 94 h 820"/>
                  <a:gd name="T98" fmla="*/ 6866 w 8252"/>
                  <a:gd name="T99" fmla="*/ 117 h 820"/>
                  <a:gd name="T100" fmla="*/ 6783 w 8252"/>
                  <a:gd name="T101" fmla="*/ 113 h 820"/>
                  <a:gd name="T102" fmla="*/ 6726 w 8252"/>
                  <a:gd name="T103" fmla="*/ 99 h 820"/>
                  <a:gd name="T104" fmla="*/ 6707 w 8252"/>
                  <a:gd name="T105" fmla="*/ 76 h 820"/>
                  <a:gd name="T106" fmla="*/ 6673 w 8252"/>
                  <a:gd name="T107" fmla="*/ 100 h 820"/>
                  <a:gd name="T108" fmla="*/ 6605 w 8252"/>
                  <a:gd name="T109" fmla="*/ 80 h 820"/>
                  <a:gd name="T110" fmla="*/ 6582 w 8252"/>
                  <a:gd name="T111" fmla="*/ 73 h 820"/>
                  <a:gd name="T112" fmla="*/ 6544 w 8252"/>
                  <a:gd name="T113" fmla="*/ 42 h 820"/>
                  <a:gd name="T114" fmla="*/ 0 w 8252"/>
                  <a:gd name="T115" fmla="*/ 0 h 820"/>
                  <a:gd name="T116" fmla="*/ 8248 w 8252"/>
                  <a:gd name="T117" fmla="*/ 812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252" h="820">
                    <a:moveTo>
                      <a:pt x="8252" y="788"/>
                    </a:moveTo>
                    <a:lnTo>
                      <a:pt x="8243" y="768"/>
                    </a:lnTo>
                    <a:lnTo>
                      <a:pt x="8234" y="768"/>
                    </a:lnTo>
                    <a:lnTo>
                      <a:pt x="8222" y="770"/>
                    </a:lnTo>
                    <a:lnTo>
                      <a:pt x="8215" y="767"/>
                    </a:lnTo>
                    <a:lnTo>
                      <a:pt x="8211" y="763"/>
                    </a:lnTo>
                    <a:lnTo>
                      <a:pt x="8203" y="758"/>
                    </a:lnTo>
                    <a:lnTo>
                      <a:pt x="8183" y="755"/>
                    </a:lnTo>
                    <a:lnTo>
                      <a:pt x="8173" y="759"/>
                    </a:lnTo>
                    <a:lnTo>
                      <a:pt x="8165" y="747"/>
                    </a:lnTo>
                    <a:lnTo>
                      <a:pt x="8169" y="736"/>
                    </a:lnTo>
                    <a:lnTo>
                      <a:pt x="8170" y="730"/>
                    </a:lnTo>
                    <a:lnTo>
                      <a:pt x="8168" y="723"/>
                    </a:lnTo>
                    <a:lnTo>
                      <a:pt x="8160" y="718"/>
                    </a:lnTo>
                    <a:lnTo>
                      <a:pt x="8153" y="712"/>
                    </a:lnTo>
                    <a:lnTo>
                      <a:pt x="8155" y="705"/>
                    </a:lnTo>
                    <a:lnTo>
                      <a:pt x="8153" y="697"/>
                    </a:lnTo>
                    <a:lnTo>
                      <a:pt x="8149" y="692"/>
                    </a:lnTo>
                    <a:lnTo>
                      <a:pt x="8137" y="671"/>
                    </a:lnTo>
                    <a:lnTo>
                      <a:pt x="8129" y="661"/>
                    </a:lnTo>
                    <a:lnTo>
                      <a:pt x="8117" y="639"/>
                    </a:lnTo>
                    <a:lnTo>
                      <a:pt x="8113" y="637"/>
                    </a:lnTo>
                    <a:lnTo>
                      <a:pt x="8111" y="635"/>
                    </a:lnTo>
                    <a:lnTo>
                      <a:pt x="8102" y="635"/>
                    </a:lnTo>
                    <a:lnTo>
                      <a:pt x="8097" y="633"/>
                    </a:lnTo>
                    <a:lnTo>
                      <a:pt x="8096" y="628"/>
                    </a:lnTo>
                    <a:lnTo>
                      <a:pt x="8097" y="622"/>
                    </a:lnTo>
                    <a:lnTo>
                      <a:pt x="8102" y="621"/>
                    </a:lnTo>
                    <a:lnTo>
                      <a:pt x="8102" y="615"/>
                    </a:lnTo>
                    <a:lnTo>
                      <a:pt x="8101" y="613"/>
                    </a:lnTo>
                    <a:lnTo>
                      <a:pt x="8089" y="603"/>
                    </a:lnTo>
                    <a:lnTo>
                      <a:pt x="8087" y="588"/>
                    </a:lnTo>
                    <a:lnTo>
                      <a:pt x="8088" y="581"/>
                    </a:lnTo>
                    <a:lnTo>
                      <a:pt x="8091" y="572"/>
                    </a:lnTo>
                    <a:lnTo>
                      <a:pt x="8080" y="559"/>
                    </a:lnTo>
                    <a:lnTo>
                      <a:pt x="8071" y="566"/>
                    </a:lnTo>
                    <a:lnTo>
                      <a:pt x="8062" y="579"/>
                    </a:lnTo>
                    <a:lnTo>
                      <a:pt x="8050" y="587"/>
                    </a:lnTo>
                    <a:lnTo>
                      <a:pt x="8045" y="589"/>
                    </a:lnTo>
                    <a:lnTo>
                      <a:pt x="8042" y="589"/>
                    </a:lnTo>
                    <a:lnTo>
                      <a:pt x="8031" y="585"/>
                    </a:lnTo>
                    <a:lnTo>
                      <a:pt x="8009" y="566"/>
                    </a:lnTo>
                    <a:lnTo>
                      <a:pt x="7998" y="559"/>
                    </a:lnTo>
                    <a:lnTo>
                      <a:pt x="7982" y="560"/>
                    </a:lnTo>
                    <a:lnTo>
                      <a:pt x="7977" y="558"/>
                    </a:lnTo>
                    <a:lnTo>
                      <a:pt x="7948" y="533"/>
                    </a:lnTo>
                    <a:lnTo>
                      <a:pt x="7937" y="529"/>
                    </a:lnTo>
                    <a:lnTo>
                      <a:pt x="7934" y="526"/>
                    </a:lnTo>
                    <a:lnTo>
                      <a:pt x="7934" y="525"/>
                    </a:lnTo>
                    <a:lnTo>
                      <a:pt x="7937" y="512"/>
                    </a:lnTo>
                    <a:lnTo>
                      <a:pt x="7936" y="502"/>
                    </a:lnTo>
                    <a:lnTo>
                      <a:pt x="7928" y="495"/>
                    </a:lnTo>
                    <a:lnTo>
                      <a:pt x="7923" y="495"/>
                    </a:lnTo>
                    <a:lnTo>
                      <a:pt x="7905" y="497"/>
                    </a:lnTo>
                    <a:lnTo>
                      <a:pt x="7885" y="481"/>
                    </a:lnTo>
                    <a:lnTo>
                      <a:pt x="7879" y="479"/>
                    </a:lnTo>
                    <a:lnTo>
                      <a:pt x="7868" y="472"/>
                    </a:lnTo>
                    <a:lnTo>
                      <a:pt x="7869" y="460"/>
                    </a:lnTo>
                    <a:lnTo>
                      <a:pt x="7866" y="455"/>
                    </a:lnTo>
                    <a:lnTo>
                      <a:pt x="7859" y="451"/>
                    </a:lnTo>
                    <a:lnTo>
                      <a:pt x="7848" y="448"/>
                    </a:lnTo>
                    <a:lnTo>
                      <a:pt x="7835" y="447"/>
                    </a:lnTo>
                    <a:lnTo>
                      <a:pt x="7828" y="445"/>
                    </a:lnTo>
                    <a:lnTo>
                      <a:pt x="7811" y="438"/>
                    </a:lnTo>
                    <a:lnTo>
                      <a:pt x="7808" y="434"/>
                    </a:lnTo>
                    <a:lnTo>
                      <a:pt x="7806" y="427"/>
                    </a:lnTo>
                    <a:lnTo>
                      <a:pt x="7799" y="417"/>
                    </a:lnTo>
                    <a:lnTo>
                      <a:pt x="7789" y="433"/>
                    </a:lnTo>
                    <a:lnTo>
                      <a:pt x="7782" y="448"/>
                    </a:lnTo>
                    <a:lnTo>
                      <a:pt x="7779" y="452"/>
                    </a:lnTo>
                    <a:lnTo>
                      <a:pt x="7777" y="453"/>
                    </a:lnTo>
                    <a:lnTo>
                      <a:pt x="7770" y="455"/>
                    </a:lnTo>
                    <a:lnTo>
                      <a:pt x="7765" y="454"/>
                    </a:lnTo>
                    <a:lnTo>
                      <a:pt x="7761" y="446"/>
                    </a:lnTo>
                    <a:lnTo>
                      <a:pt x="7754" y="446"/>
                    </a:lnTo>
                    <a:lnTo>
                      <a:pt x="7737" y="447"/>
                    </a:lnTo>
                    <a:lnTo>
                      <a:pt x="7727" y="454"/>
                    </a:lnTo>
                    <a:lnTo>
                      <a:pt x="7718" y="463"/>
                    </a:lnTo>
                    <a:lnTo>
                      <a:pt x="7718" y="465"/>
                    </a:lnTo>
                    <a:lnTo>
                      <a:pt x="7712" y="478"/>
                    </a:lnTo>
                    <a:lnTo>
                      <a:pt x="7697" y="499"/>
                    </a:lnTo>
                    <a:lnTo>
                      <a:pt x="7692" y="503"/>
                    </a:lnTo>
                    <a:lnTo>
                      <a:pt x="7687" y="507"/>
                    </a:lnTo>
                    <a:lnTo>
                      <a:pt x="7677" y="511"/>
                    </a:lnTo>
                    <a:lnTo>
                      <a:pt x="7667" y="517"/>
                    </a:lnTo>
                    <a:lnTo>
                      <a:pt x="7665" y="520"/>
                    </a:lnTo>
                    <a:lnTo>
                      <a:pt x="7665" y="524"/>
                    </a:lnTo>
                    <a:lnTo>
                      <a:pt x="7661" y="531"/>
                    </a:lnTo>
                    <a:lnTo>
                      <a:pt x="7654" y="535"/>
                    </a:lnTo>
                    <a:lnTo>
                      <a:pt x="7643" y="539"/>
                    </a:lnTo>
                    <a:lnTo>
                      <a:pt x="7631" y="527"/>
                    </a:lnTo>
                    <a:lnTo>
                      <a:pt x="7621" y="519"/>
                    </a:lnTo>
                    <a:lnTo>
                      <a:pt x="7612" y="518"/>
                    </a:lnTo>
                    <a:lnTo>
                      <a:pt x="7601" y="519"/>
                    </a:lnTo>
                    <a:lnTo>
                      <a:pt x="7556" y="544"/>
                    </a:lnTo>
                    <a:lnTo>
                      <a:pt x="7550" y="542"/>
                    </a:lnTo>
                    <a:lnTo>
                      <a:pt x="7540" y="527"/>
                    </a:lnTo>
                    <a:lnTo>
                      <a:pt x="7534" y="521"/>
                    </a:lnTo>
                    <a:lnTo>
                      <a:pt x="7527" y="522"/>
                    </a:lnTo>
                    <a:lnTo>
                      <a:pt x="7518" y="520"/>
                    </a:lnTo>
                    <a:lnTo>
                      <a:pt x="7510" y="514"/>
                    </a:lnTo>
                    <a:lnTo>
                      <a:pt x="7487" y="501"/>
                    </a:lnTo>
                    <a:lnTo>
                      <a:pt x="7487" y="496"/>
                    </a:lnTo>
                    <a:lnTo>
                      <a:pt x="7479" y="488"/>
                    </a:lnTo>
                    <a:lnTo>
                      <a:pt x="7474" y="486"/>
                    </a:lnTo>
                    <a:lnTo>
                      <a:pt x="7469" y="485"/>
                    </a:lnTo>
                    <a:lnTo>
                      <a:pt x="7463" y="485"/>
                    </a:lnTo>
                    <a:lnTo>
                      <a:pt x="7461" y="484"/>
                    </a:lnTo>
                    <a:lnTo>
                      <a:pt x="7455" y="476"/>
                    </a:lnTo>
                    <a:lnTo>
                      <a:pt x="7451" y="462"/>
                    </a:lnTo>
                    <a:lnTo>
                      <a:pt x="7447" y="456"/>
                    </a:lnTo>
                    <a:lnTo>
                      <a:pt x="7440" y="457"/>
                    </a:lnTo>
                    <a:lnTo>
                      <a:pt x="7430" y="463"/>
                    </a:lnTo>
                    <a:lnTo>
                      <a:pt x="7425" y="469"/>
                    </a:lnTo>
                    <a:lnTo>
                      <a:pt x="7419" y="480"/>
                    </a:lnTo>
                    <a:lnTo>
                      <a:pt x="7410" y="489"/>
                    </a:lnTo>
                    <a:lnTo>
                      <a:pt x="7402" y="494"/>
                    </a:lnTo>
                    <a:lnTo>
                      <a:pt x="7401" y="495"/>
                    </a:lnTo>
                    <a:lnTo>
                      <a:pt x="7399" y="503"/>
                    </a:lnTo>
                    <a:lnTo>
                      <a:pt x="7404" y="522"/>
                    </a:lnTo>
                    <a:lnTo>
                      <a:pt x="7404" y="529"/>
                    </a:lnTo>
                    <a:lnTo>
                      <a:pt x="7393" y="543"/>
                    </a:lnTo>
                    <a:lnTo>
                      <a:pt x="7385" y="544"/>
                    </a:lnTo>
                    <a:lnTo>
                      <a:pt x="7380" y="544"/>
                    </a:lnTo>
                    <a:lnTo>
                      <a:pt x="7375" y="542"/>
                    </a:lnTo>
                    <a:lnTo>
                      <a:pt x="7365" y="542"/>
                    </a:lnTo>
                    <a:lnTo>
                      <a:pt x="7348" y="580"/>
                    </a:lnTo>
                    <a:lnTo>
                      <a:pt x="7345" y="576"/>
                    </a:lnTo>
                    <a:lnTo>
                      <a:pt x="7339" y="571"/>
                    </a:lnTo>
                    <a:lnTo>
                      <a:pt x="7336" y="569"/>
                    </a:lnTo>
                    <a:lnTo>
                      <a:pt x="7328" y="567"/>
                    </a:lnTo>
                    <a:lnTo>
                      <a:pt x="7321" y="571"/>
                    </a:lnTo>
                    <a:lnTo>
                      <a:pt x="7318" y="571"/>
                    </a:lnTo>
                    <a:lnTo>
                      <a:pt x="7313" y="564"/>
                    </a:lnTo>
                    <a:lnTo>
                      <a:pt x="7314" y="551"/>
                    </a:lnTo>
                    <a:lnTo>
                      <a:pt x="7325" y="527"/>
                    </a:lnTo>
                    <a:lnTo>
                      <a:pt x="7326" y="523"/>
                    </a:lnTo>
                    <a:lnTo>
                      <a:pt x="7323" y="513"/>
                    </a:lnTo>
                    <a:lnTo>
                      <a:pt x="7318" y="504"/>
                    </a:lnTo>
                    <a:lnTo>
                      <a:pt x="7304" y="500"/>
                    </a:lnTo>
                    <a:lnTo>
                      <a:pt x="7301" y="504"/>
                    </a:lnTo>
                    <a:lnTo>
                      <a:pt x="7274" y="514"/>
                    </a:lnTo>
                    <a:lnTo>
                      <a:pt x="7259" y="513"/>
                    </a:lnTo>
                    <a:lnTo>
                      <a:pt x="7259" y="504"/>
                    </a:lnTo>
                    <a:lnTo>
                      <a:pt x="7263" y="491"/>
                    </a:lnTo>
                    <a:lnTo>
                      <a:pt x="7263" y="473"/>
                    </a:lnTo>
                    <a:lnTo>
                      <a:pt x="7259" y="461"/>
                    </a:lnTo>
                    <a:lnTo>
                      <a:pt x="7259" y="445"/>
                    </a:lnTo>
                    <a:lnTo>
                      <a:pt x="7261" y="443"/>
                    </a:lnTo>
                    <a:lnTo>
                      <a:pt x="7260" y="438"/>
                    </a:lnTo>
                    <a:lnTo>
                      <a:pt x="7256" y="433"/>
                    </a:lnTo>
                    <a:lnTo>
                      <a:pt x="7242" y="428"/>
                    </a:lnTo>
                    <a:lnTo>
                      <a:pt x="7225" y="416"/>
                    </a:lnTo>
                    <a:lnTo>
                      <a:pt x="7206" y="386"/>
                    </a:lnTo>
                    <a:lnTo>
                      <a:pt x="7200" y="381"/>
                    </a:lnTo>
                    <a:lnTo>
                      <a:pt x="7176" y="375"/>
                    </a:lnTo>
                    <a:lnTo>
                      <a:pt x="7163" y="366"/>
                    </a:lnTo>
                    <a:lnTo>
                      <a:pt x="7154" y="353"/>
                    </a:lnTo>
                    <a:lnTo>
                      <a:pt x="7153" y="350"/>
                    </a:lnTo>
                    <a:lnTo>
                      <a:pt x="7153" y="336"/>
                    </a:lnTo>
                    <a:lnTo>
                      <a:pt x="7147" y="325"/>
                    </a:lnTo>
                    <a:lnTo>
                      <a:pt x="7129" y="307"/>
                    </a:lnTo>
                    <a:lnTo>
                      <a:pt x="7122" y="303"/>
                    </a:lnTo>
                    <a:lnTo>
                      <a:pt x="7116" y="301"/>
                    </a:lnTo>
                    <a:lnTo>
                      <a:pt x="7107" y="305"/>
                    </a:lnTo>
                    <a:lnTo>
                      <a:pt x="7084" y="309"/>
                    </a:lnTo>
                    <a:lnTo>
                      <a:pt x="7072" y="297"/>
                    </a:lnTo>
                    <a:lnTo>
                      <a:pt x="7051" y="291"/>
                    </a:lnTo>
                    <a:lnTo>
                      <a:pt x="7040" y="280"/>
                    </a:lnTo>
                    <a:lnTo>
                      <a:pt x="7032" y="268"/>
                    </a:lnTo>
                    <a:lnTo>
                      <a:pt x="7027" y="253"/>
                    </a:lnTo>
                    <a:lnTo>
                      <a:pt x="7023" y="223"/>
                    </a:lnTo>
                    <a:lnTo>
                      <a:pt x="7028" y="215"/>
                    </a:lnTo>
                    <a:lnTo>
                      <a:pt x="7032" y="211"/>
                    </a:lnTo>
                    <a:lnTo>
                      <a:pt x="7037" y="210"/>
                    </a:lnTo>
                    <a:lnTo>
                      <a:pt x="7043" y="207"/>
                    </a:lnTo>
                    <a:lnTo>
                      <a:pt x="7043" y="204"/>
                    </a:lnTo>
                    <a:lnTo>
                      <a:pt x="7044" y="198"/>
                    </a:lnTo>
                    <a:lnTo>
                      <a:pt x="7037" y="189"/>
                    </a:lnTo>
                    <a:lnTo>
                      <a:pt x="7036" y="188"/>
                    </a:lnTo>
                    <a:lnTo>
                      <a:pt x="7028" y="172"/>
                    </a:lnTo>
                    <a:lnTo>
                      <a:pt x="7029" y="170"/>
                    </a:lnTo>
                    <a:lnTo>
                      <a:pt x="7034" y="140"/>
                    </a:lnTo>
                    <a:lnTo>
                      <a:pt x="7016" y="131"/>
                    </a:lnTo>
                    <a:lnTo>
                      <a:pt x="7011" y="126"/>
                    </a:lnTo>
                    <a:lnTo>
                      <a:pt x="7008" y="118"/>
                    </a:lnTo>
                    <a:lnTo>
                      <a:pt x="7004" y="100"/>
                    </a:lnTo>
                    <a:lnTo>
                      <a:pt x="6997" y="83"/>
                    </a:lnTo>
                    <a:lnTo>
                      <a:pt x="6990" y="81"/>
                    </a:lnTo>
                    <a:lnTo>
                      <a:pt x="6983" y="82"/>
                    </a:lnTo>
                    <a:lnTo>
                      <a:pt x="6969" y="77"/>
                    </a:lnTo>
                    <a:lnTo>
                      <a:pt x="6966" y="79"/>
                    </a:lnTo>
                    <a:lnTo>
                      <a:pt x="6960" y="82"/>
                    </a:lnTo>
                    <a:lnTo>
                      <a:pt x="6946" y="86"/>
                    </a:lnTo>
                    <a:lnTo>
                      <a:pt x="6939" y="86"/>
                    </a:lnTo>
                    <a:lnTo>
                      <a:pt x="6921" y="94"/>
                    </a:lnTo>
                    <a:lnTo>
                      <a:pt x="6905" y="104"/>
                    </a:lnTo>
                    <a:lnTo>
                      <a:pt x="6898" y="110"/>
                    </a:lnTo>
                    <a:lnTo>
                      <a:pt x="6892" y="117"/>
                    </a:lnTo>
                    <a:lnTo>
                      <a:pt x="6866" y="117"/>
                    </a:lnTo>
                    <a:lnTo>
                      <a:pt x="6841" y="110"/>
                    </a:lnTo>
                    <a:lnTo>
                      <a:pt x="6832" y="112"/>
                    </a:lnTo>
                    <a:lnTo>
                      <a:pt x="6793" y="115"/>
                    </a:lnTo>
                    <a:lnTo>
                      <a:pt x="6783" y="113"/>
                    </a:lnTo>
                    <a:lnTo>
                      <a:pt x="6764" y="103"/>
                    </a:lnTo>
                    <a:lnTo>
                      <a:pt x="6749" y="100"/>
                    </a:lnTo>
                    <a:lnTo>
                      <a:pt x="6730" y="100"/>
                    </a:lnTo>
                    <a:lnTo>
                      <a:pt x="6726" y="99"/>
                    </a:lnTo>
                    <a:lnTo>
                      <a:pt x="6726" y="91"/>
                    </a:lnTo>
                    <a:lnTo>
                      <a:pt x="6723" y="83"/>
                    </a:lnTo>
                    <a:lnTo>
                      <a:pt x="6714" y="78"/>
                    </a:lnTo>
                    <a:lnTo>
                      <a:pt x="6707" y="76"/>
                    </a:lnTo>
                    <a:lnTo>
                      <a:pt x="6694" y="77"/>
                    </a:lnTo>
                    <a:lnTo>
                      <a:pt x="6684" y="91"/>
                    </a:lnTo>
                    <a:lnTo>
                      <a:pt x="6684" y="95"/>
                    </a:lnTo>
                    <a:lnTo>
                      <a:pt x="6673" y="100"/>
                    </a:lnTo>
                    <a:lnTo>
                      <a:pt x="6660" y="102"/>
                    </a:lnTo>
                    <a:lnTo>
                      <a:pt x="6636" y="100"/>
                    </a:lnTo>
                    <a:lnTo>
                      <a:pt x="6614" y="83"/>
                    </a:lnTo>
                    <a:lnTo>
                      <a:pt x="6605" y="80"/>
                    </a:lnTo>
                    <a:lnTo>
                      <a:pt x="6600" y="80"/>
                    </a:lnTo>
                    <a:lnTo>
                      <a:pt x="6596" y="79"/>
                    </a:lnTo>
                    <a:lnTo>
                      <a:pt x="6585" y="74"/>
                    </a:lnTo>
                    <a:lnTo>
                      <a:pt x="6582" y="73"/>
                    </a:lnTo>
                    <a:lnTo>
                      <a:pt x="6580" y="63"/>
                    </a:lnTo>
                    <a:lnTo>
                      <a:pt x="6572" y="54"/>
                    </a:lnTo>
                    <a:lnTo>
                      <a:pt x="6556" y="46"/>
                    </a:lnTo>
                    <a:lnTo>
                      <a:pt x="6544" y="42"/>
                    </a:lnTo>
                    <a:lnTo>
                      <a:pt x="6538" y="35"/>
                    </a:lnTo>
                    <a:lnTo>
                      <a:pt x="6534" y="19"/>
                    </a:lnTo>
                    <a:lnTo>
                      <a:pt x="6525" y="0"/>
                    </a:lnTo>
                    <a:lnTo>
                      <a:pt x="0" y="0"/>
                    </a:lnTo>
                    <a:lnTo>
                      <a:pt x="0" y="820"/>
                    </a:lnTo>
                    <a:lnTo>
                      <a:pt x="8249" y="820"/>
                    </a:lnTo>
                    <a:lnTo>
                      <a:pt x="8248" y="816"/>
                    </a:lnTo>
                    <a:lnTo>
                      <a:pt x="8248" y="812"/>
                    </a:lnTo>
                    <a:lnTo>
                      <a:pt x="8249" y="802"/>
                    </a:lnTo>
                    <a:lnTo>
                      <a:pt x="8252" y="790"/>
                    </a:lnTo>
                    <a:lnTo>
                      <a:pt x="8252" y="78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9" name="Freeform 243">
                <a:extLst>
                  <a:ext uri="{FF2B5EF4-FFF2-40B4-BE49-F238E27FC236}">
                    <a16:creationId xmlns:a16="http://schemas.microsoft.com/office/drawing/2014/main" id="{4E41B644-A01F-4C52-9C5F-FDC2274DD6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8" y="3486"/>
                <a:ext cx="53" cy="12"/>
              </a:xfrm>
              <a:custGeom>
                <a:avLst/>
                <a:gdLst>
                  <a:gd name="T0" fmla="*/ 144 w 371"/>
                  <a:gd name="T1" fmla="*/ 36 h 84"/>
                  <a:gd name="T2" fmla="*/ 134 w 371"/>
                  <a:gd name="T3" fmla="*/ 36 h 84"/>
                  <a:gd name="T4" fmla="*/ 130 w 371"/>
                  <a:gd name="T5" fmla="*/ 44 h 84"/>
                  <a:gd name="T6" fmla="*/ 128 w 371"/>
                  <a:gd name="T7" fmla="*/ 50 h 84"/>
                  <a:gd name="T8" fmla="*/ 124 w 371"/>
                  <a:gd name="T9" fmla="*/ 54 h 84"/>
                  <a:gd name="T10" fmla="*/ 120 w 371"/>
                  <a:gd name="T11" fmla="*/ 55 h 84"/>
                  <a:gd name="T12" fmla="*/ 96 w 371"/>
                  <a:gd name="T13" fmla="*/ 63 h 84"/>
                  <a:gd name="T14" fmla="*/ 77 w 371"/>
                  <a:gd name="T15" fmla="*/ 64 h 84"/>
                  <a:gd name="T16" fmla="*/ 69 w 371"/>
                  <a:gd name="T17" fmla="*/ 61 h 84"/>
                  <a:gd name="T18" fmla="*/ 64 w 371"/>
                  <a:gd name="T19" fmla="*/ 56 h 84"/>
                  <a:gd name="T20" fmla="*/ 47 w 371"/>
                  <a:gd name="T21" fmla="*/ 46 h 84"/>
                  <a:gd name="T22" fmla="*/ 32 w 371"/>
                  <a:gd name="T23" fmla="*/ 50 h 84"/>
                  <a:gd name="T24" fmla="*/ 16 w 371"/>
                  <a:gd name="T25" fmla="*/ 59 h 84"/>
                  <a:gd name="T26" fmla="*/ 12 w 371"/>
                  <a:gd name="T27" fmla="*/ 72 h 84"/>
                  <a:gd name="T28" fmla="*/ 8 w 371"/>
                  <a:gd name="T29" fmla="*/ 79 h 84"/>
                  <a:gd name="T30" fmla="*/ 0 w 371"/>
                  <a:gd name="T31" fmla="*/ 84 h 84"/>
                  <a:gd name="T32" fmla="*/ 371 w 371"/>
                  <a:gd name="T33" fmla="*/ 84 h 84"/>
                  <a:gd name="T34" fmla="*/ 369 w 371"/>
                  <a:gd name="T35" fmla="*/ 81 h 84"/>
                  <a:gd name="T36" fmla="*/ 363 w 371"/>
                  <a:gd name="T37" fmla="*/ 60 h 84"/>
                  <a:gd name="T38" fmla="*/ 351 w 371"/>
                  <a:gd name="T39" fmla="*/ 54 h 84"/>
                  <a:gd name="T40" fmla="*/ 340 w 371"/>
                  <a:gd name="T41" fmla="*/ 55 h 84"/>
                  <a:gd name="T42" fmla="*/ 315 w 371"/>
                  <a:gd name="T43" fmla="*/ 51 h 84"/>
                  <a:gd name="T44" fmla="*/ 312 w 371"/>
                  <a:gd name="T45" fmla="*/ 50 h 84"/>
                  <a:gd name="T46" fmla="*/ 305 w 371"/>
                  <a:gd name="T47" fmla="*/ 51 h 84"/>
                  <a:gd name="T48" fmla="*/ 296 w 371"/>
                  <a:gd name="T49" fmla="*/ 49 h 84"/>
                  <a:gd name="T50" fmla="*/ 279 w 371"/>
                  <a:gd name="T51" fmla="*/ 38 h 84"/>
                  <a:gd name="T52" fmla="*/ 274 w 371"/>
                  <a:gd name="T53" fmla="*/ 29 h 84"/>
                  <a:gd name="T54" fmla="*/ 247 w 371"/>
                  <a:gd name="T55" fmla="*/ 16 h 84"/>
                  <a:gd name="T56" fmla="*/ 238 w 371"/>
                  <a:gd name="T57" fmla="*/ 15 h 84"/>
                  <a:gd name="T58" fmla="*/ 237 w 371"/>
                  <a:gd name="T59" fmla="*/ 15 h 84"/>
                  <a:gd name="T60" fmla="*/ 221 w 371"/>
                  <a:gd name="T61" fmla="*/ 4 h 84"/>
                  <a:gd name="T62" fmla="*/ 208 w 371"/>
                  <a:gd name="T63" fmla="*/ 0 h 84"/>
                  <a:gd name="T64" fmla="*/ 185 w 371"/>
                  <a:gd name="T65" fmla="*/ 26 h 84"/>
                  <a:gd name="T66" fmla="*/ 166 w 371"/>
                  <a:gd name="T67" fmla="*/ 32 h 84"/>
                  <a:gd name="T68" fmla="*/ 144 w 371"/>
                  <a:gd name="T69" fmla="*/ 36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71" h="84">
                    <a:moveTo>
                      <a:pt x="144" y="36"/>
                    </a:moveTo>
                    <a:lnTo>
                      <a:pt x="134" y="36"/>
                    </a:lnTo>
                    <a:lnTo>
                      <a:pt x="130" y="44"/>
                    </a:lnTo>
                    <a:lnTo>
                      <a:pt x="128" y="50"/>
                    </a:lnTo>
                    <a:lnTo>
                      <a:pt x="124" y="54"/>
                    </a:lnTo>
                    <a:lnTo>
                      <a:pt x="120" y="55"/>
                    </a:lnTo>
                    <a:lnTo>
                      <a:pt x="96" y="63"/>
                    </a:lnTo>
                    <a:lnTo>
                      <a:pt x="77" y="64"/>
                    </a:lnTo>
                    <a:lnTo>
                      <a:pt x="69" y="61"/>
                    </a:lnTo>
                    <a:lnTo>
                      <a:pt x="64" y="56"/>
                    </a:lnTo>
                    <a:lnTo>
                      <a:pt x="47" y="46"/>
                    </a:lnTo>
                    <a:lnTo>
                      <a:pt x="32" y="50"/>
                    </a:lnTo>
                    <a:lnTo>
                      <a:pt x="16" y="59"/>
                    </a:lnTo>
                    <a:lnTo>
                      <a:pt x="12" y="72"/>
                    </a:lnTo>
                    <a:lnTo>
                      <a:pt x="8" y="79"/>
                    </a:lnTo>
                    <a:lnTo>
                      <a:pt x="0" y="84"/>
                    </a:lnTo>
                    <a:lnTo>
                      <a:pt x="371" y="84"/>
                    </a:lnTo>
                    <a:lnTo>
                      <a:pt x="369" y="81"/>
                    </a:lnTo>
                    <a:lnTo>
                      <a:pt x="363" y="60"/>
                    </a:lnTo>
                    <a:lnTo>
                      <a:pt x="351" y="54"/>
                    </a:lnTo>
                    <a:lnTo>
                      <a:pt x="340" y="55"/>
                    </a:lnTo>
                    <a:lnTo>
                      <a:pt x="315" y="51"/>
                    </a:lnTo>
                    <a:lnTo>
                      <a:pt x="312" y="50"/>
                    </a:lnTo>
                    <a:lnTo>
                      <a:pt x="305" y="51"/>
                    </a:lnTo>
                    <a:lnTo>
                      <a:pt x="296" y="49"/>
                    </a:lnTo>
                    <a:lnTo>
                      <a:pt x="279" y="38"/>
                    </a:lnTo>
                    <a:lnTo>
                      <a:pt x="274" y="29"/>
                    </a:lnTo>
                    <a:lnTo>
                      <a:pt x="247" y="16"/>
                    </a:lnTo>
                    <a:lnTo>
                      <a:pt x="238" y="15"/>
                    </a:lnTo>
                    <a:lnTo>
                      <a:pt x="237" y="15"/>
                    </a:lnTo>
                    <a:lnTo>
                      <a:pt x="221" y="4"/>
                    </a:lnTo>
                    <a:lnTo>
                      <a:pt x="208" y="0"/>
                    </a:lnTo>
                    <a:lnTo>
                      <a:pt x="185" y="26"/>
                    </a:lnTo>
                    <a:lnTo>
                      <a:pt x="166" y="32"/>
                    </a:lnTo>
                    <a:lnTo>
                      <a:pt x="144" y="3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0" name="Freeform 244">
                <a:extLst>
                  <a:ext uri="{FF2B5EF4-FFF2-40B4-BE49-F238E27FC236}">
                    <a16:creationId xmlns:a16="http://schemas.microsoft.com/office/drawing/2014/main" id="{9FE9E09A-E84A-4A0B-B882-0A0C7AC824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0" y="3492"/>
                <a:ext cx="15" cy="6"/>
              </a:xfrm>
              <a:custGeom>
                <a:avLst/>
                <a:gdLst>
                  <a:gd name="T0" fmla="*/ 66 w 106"/>
                  <a:gd name="T1" fmla="*/ 17 h 39"/>
                  <a:gd name="T2" fmla="*/ 64 w 106"/>
                  <a:gd name="T3" fmla="*/ 14 h 39"/>
                  <a:gd name="T4" fmla="*/ 46 w 106"/>
                  <a:gd name="T5" fmla="*/ 0 h 39"/>
                  <a:gd name="T6" fmla="*/ 14 w 106"/>
                  <a:gd name="T7" fmla="*/ 33 h 39"/>
                  <a:gd name="T8" fmla="*/ 0 w 106"/>
                  <a:gd name="T9" fmla="*/ 39 h 39"/>
                  <a:gd name="T10" fmla="*/ 106 w 106"/>
                  <a:gd name="T11" fmla="*/ 39 h 39"/>
                  <a:gd name="T12" fmla="*/ 98 w 106"/>
                  <a:gd name="T13" fmla="*/ 31 h 39"/>
                  <a:gd name="T14" fmla="*/ 87 w 106"/>
                  <a:gd name="T15" fmla="*/ 31 h 39"/>
                  <a:gd name="T16" fmla="*/ 71 w 106"/>
                  <a:gd name="T17" fmla="*/ 26 h 39"/>
                  <a:gd name="T18" fmla="*/ 67 w 106"/>
                  <a:gd name="T19" fmla="*/ 22 h 39"/>
                  <a:gd name="T20" fmla="*/ 66 w 106"/>
                  <a:gd name="T21" fmla="*/ 1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6" h="39">
                    <a:moveTo>
                      <a:pt x="66" y="17"/>
                    </a:moveTo>
                    <a:lnTo>
                      <a:pt x="64" y="14"/>
                    </a:lnTo>
                    <a:lnTo>
                      <a:pt x="46" y="0"/>
                    </a:lnTo>
                    <a:lnTo>
                      <a:pt x="14" y="33"/>
                    </a:lnTo>
                    <a:lnTo>
                      <a:pt x="0" y="39"/>
                    </a:lnTo>
                    <a:lnTo>
                      <a:pt x="106" y="39"/>
                    </a:lnTo>
                    <a:lnTo>
                      <a:pt x="98" y="31"/>
                    </a:lnTo>
                    <a:lnTo>
                      <a:pt x="87" y="31"/>
                    </a:lnTo>
                    <a:lnTo>
                      <a:pt x="71" y="26"/>
                    </a:lnTo>
                    <a:lnTo>
                      <a:pt x="67" y="22"/>
                    </a:lnTo>
                    <a:lnTo>
                      <a:pt x="66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1" name="Freeform 245">
                <a:extLst>
                  <a:ext uri="{FF2B5EF4-FFF2-40B4-BE49-F238E27FC236}">
                    <a16:creationId xmlns:a16="http://schemas.microsoft.com/office/drawing/2014/main" id="{FDF69DE4-2117-4E68-92A6-79810748B7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8" y="3606"/>
                <a:ext cx="53" cy="9"/>
              </a:xfrm>
              <a:custGeom>
                <a:avLst/>
                <a:gdLst>
                  <a:gd name="T0" fmla="*/ 212 w 368"/>
                  <a:gd name="T1" fmla="*/ 25 h 59"/>
                  <a:gd name="T2" fmla="*/ 199 w 368"/>
                  <a:gd name="T3" fmla="*/ 26 h 59"/>
                  <a:gd name="T4" fmla="*/ 171 w 368"/>
                  <a:gd name="T5" fmla="*/ 32 h 59"/>
                  <a:gd name="T6" fmla="*/ 148 w 368"/>
                  <a:gd name="T7" fmla="*/ 44 h 59"/>
                  <a:gd name="T8" fmla="*/ 138 w 368"/>
                  <a:gd name="T9" fmla="*/ 51 h 59"/>
                  <a:gd name="T10" fmla="*/ 130 w 368"/>
                  <a:gd name="T11" fmla="*/ 53 h 59"/>
                  <a:gd name="T12" fmla="*/ 125 w 368"/>
                  <a:gd name="T13" fmla="*/ 55 h 59"/>
                  <a:gd name="T14" fmla="*/ 92 w 368"/>
                  <a:gd name="T15" fmla="*/ 49 h 59"/>
                  <a:gd name="T16" fmla="*/ 85 w 368"/>
                  <a:gd name="T17" fmla="*/ 47 h 59"/>
                  <a:gd name="T18" fmla="*/ 77 w 368"/>
                  <a:gd name="T19" fmla="*/ 41 h 59"/>
                  <a:gd name="T20" fmla="*/ 69 w 368"/>
                  <a:gd name="T21" fmla="*/ 38 h 59"/>
                  <a:gd name="T22" fmla="*/ 42 w 368"/>
                  <a:gd name="T23" fmla="*/ 39 h 59"/>
                  <a:gd name="T24" fmla="*/ 28 w 368"/>
                  <a:gd name="T25" fmla="*/ 44 h 59"/>
                  <a:gd name="T26" fmla="*/ 19 w 368"/>
                  <a:gd name="T27" fmla="*/ 54 h 59"/>
                  <a:gd name="T28" fmla="*/ 9 w 368"/>
                  <a:gd name="T29" fmla="*/ 56 h 59"/>
                  <a:gd name="T30" fmla="*/ 0 w 368"/>
                  <a:gd name="T31" fmla="*/ 59 h 59"/>
                  <a:gd name="T32" fmla="*/ 368 w 368"/>
                  <a:gd name="T33" fmla="*/ 59 h 59"/>
                  <a:gd name="T34" fmla="*/ 359 w 368"/>
                  <a:gd name="T35" fmla="*/ 55 h 59"/>
                  <a:gd name="T36" fmla="*/ 356 w 368"/>
                  <a:gd name="T37" fmla="*/ 51 h 59"/>
                  <a:gd name="T38" fmla="*/ 347 w 368"/>
                  <a:gd name="T39" fmla="*/ 42 h 59"/>
                  <a:gd name="T40" fmla="*/ 348 w 368"/>
                  <a:gd name="T41" fmla="*/ 36 h 59"/>
                  <a:gd name="T42" fmla="*/ 336 w 368"/>
                  <a:gd name="T43" fmla="*/ 27 h 59"/>
                  <a:gd name="T44" fmla="*/ 330 w 368"/>
                  <a:gd name="T45" fmla="*/ 27 h 59"/>
                  <a:gd name="T46" fmla="*/ 322 w 368"/>
                  <a:gd name="T47" fmla="*/ 30 h 59"/>
                  <a:gd name="T48" fmla="*/ 322 w 368"/>
                  <a:gd name="T49" fmla="*/ 32 h 59"/>
                  <a:gd name="T50" fmla="*/ 313 w 368"/>
                  <a:gd name="T51" fmla="*/ 38 h 59"/>
                  <a:gd name="T52" fmla="*/ 306 w 368"/>
                  <a:gd name="T53" fmla="*/ 41 h 59"/>
                  <a:gd name="T54" fmla="*/ 296 w 368"/>
                  <a:gd name="T55" fmla="*/ 41 h 59"/>
                  <a:gd name="T56" fmla="*/ 268 w 368"/>
                  <a:gd name="T57" fmla="*/ 17 h 59"/>
                  <a:gd name="T58" fmla="*/ 265 w 368"/>
                  <a:gd name="T59" fmla="*/ 16 h 59"/>
                  <a:gd name="T60" fmla="*/ 259 w 368"/>
                  <a:gd name="T61" fmla="*/ 11 h 59"/>
                  <a:gd name="T62" fmla="*/ 233 w 368"/>
                  <a:gd name="T63" fmla="*/ 0 h 59"/>
                  <a:gd name="T64" fmla="*/ 226 w 368"/>
                  <a:gd name="T65" fmla="*/ 4 h 59"/>
                  <a:gd name="T66" fmla="*/ 224 w 368"/>
                  <a:gd name="T67" fmla="*/ 6 h 59"/>
                  <a:gd name="T68" fmla="*/ 212 w 368"/>
                  <a:gd name="T69" fmla="*/ 2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68" h="59">
                    <a:moveTo>
                      <a:pt x="212" y="25"/>
                    </a:moveTo>
                    <a:lnTo>
                      <a:pt x="199" y="26"/>
                    </a:lnTo>
                    <a:lnTo>
                      <a:pt x="171" y="32"/>
                    </a:lnTo>
                    <a:lnTo>
                      <a:pt x="148" y="44"/>
                    </a:lnTo>
                    <a:lnTo>
                      <a:pt x="138" y="51"/>
                    </a:lnTo>
                    <a:lnTo>
                      <a:pt x="130" y="53"/>
                    </a:lnTo>
                    <a:lnTo>
                      <a:pt x="125" y="55"/>
                    </a:lnTo>
                    <a:lnTo>
                      <a:pt x="92" y="49"/>
                    </a:lnTo>
                    <a:lnTo>
                      <a:pt x="85" y="47"/>
                    </a:lnTo>
                    <a:lnTo>
                      <a:pt x="77" y="41"/>
                    </a:lnTo>
                    <a:lnTo>
                      <a:pt x="69" y="38"/>
                    </a:lnTo>
                    <a:lnTo>
                      <a:pt x="42" y="39"/>
                    </a:lnTo>
                    <a:lnTo>
                      <a:pt x="28" y="44"/>
                    </a:lnTo>
                    <a:lnTo>
                      <a:pt x="19" y="54"/>
                    </a:lnTo>
                    <a:lnTo>
                      <a:pt x="9" y="56"/>
                    </a:lnTo>
                    <a:lnTo>
                      <a:pt x="0" y="59"/>
                    </a:lnTo>
                    <a:lnTo>
                      <a:pt x="368" y="59"/>
                    </a:lnTo>
                    <a:lnTo>
                      <a:pt x="359" y="55"/>
                    </a:lnTo>
                    <a:lnTo>
                      <a:pt x="356" y="51"/>
                    </a:lnTo>
                    <a:lnTo>
                      <a:pt x="347" y="42"/>
                    </a:lnTo>
                    <a:lnTo>
                      <a:pt x="348" y="36"/>
                    </a:lnTo>
                    <a:lnTo>
                      <a:pt x="336" y="27"/>
                    </a:lnTo>
                    <a:lnTo>
                      <a:pt x="330" y="27"/>
                    </a:lnTo>
                    <a:lnTo>
                      <a:pt x="322" y="30"/>
                    </a:lnTo>
                    <a:lnTo>
                      <a:pt x="322" y="32"/>
                    </a:lnTo>
                    <a:lnTo>
                      <a:pt x="313" y="38"/>
                    </a:lnTo>
                    <a:lnTo>
                      <a:pt x="306" y="41"/>
                    </a:lnTo>
                    <a:lnTo>
                      <a:pt x="296" y="41"/>
                    </a:lnTo>
                    <a:lnTo>
                      <a:pt x="268" y="17"/>
                    </a:lnTo>
                    <a:lnTo>
                      <a:pt x="265" y="16"/>
                    </a:lnTo>
                    <a:lnTo>
                      <a:pt x="259" y="11"/>
                    </a:lnTo>
                    <a:lnTo>
                      <a:pt x="233" y="0"/>
                    </a:lnTo>
                    <a:lnTo>
                      <a:pt x="226" y="4"/>
                    </a:lnTo>
                    <a:lnTo>
                      <a:pt x="224" y="6"/>
                    </a:lnTo>
                    <a:lnTo>
                      <a:pt x="212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2" name="Freeform 246">
                <a:extLst>
                  <a:ext uri="{FF2B5EF4-FFF2-40B4-BE49-F238E27FC236}">
                    <a16:creationId xmlns:a16="http://schemas.microsoft.com/office/drawing/2014/main" id="{BAA67E46-5141-46BE-B477-DD78619BD4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3615"/>
                <a:ext cx="2085" cy="117"/>
              </a:xfrm>
              <a:custGeom>
                <a:avLst/>
                <a:gdLst>
                  <a:gd name="T0" fmla="*/ 12345 w 14592"/>
                  <a:gd name="T1" fmla="*/ 0 h 821"/>
                  <a:gd name="T2" fmla="*/ 12310 w 14592"/>
                  <a:gd name="T3" fmla="*/ 50 h 821"/>
                  <a:gd name="T4" fmla="*/ 12284 w 14592"/>
                  <a:gd name="T5" fmla="*/ 93 h 821"/>
                  <a:gd name="T6" fmla="*/ 12250 w 14592"/>
                  <a:gd name="T7" fmla="*/ 131 h 821"/>
                  <a:gd name="T8" fmla="*/ 12172 w 14592"/>
                  <a:gd name="T9" fmla="*/ 143 h 821"/>
                  <a:gd name="T10" fmla="*/ 12116 w 14592"/>
                  <a:gd name="T11" fmla="*/ 161 h 821"/>
                  <a:gd name="T12" fmla="*/ 12073 w 14592"/>
                  <a:gd name="T13" fmla="*/ 135 h 821"/>
                  <a:gd name="T14" fmla="*/ 12032 w 14592"/>
                  <a:gd name="T15" fmla="*/ 86 h 821"/>
                  <a:gd name="T16" fmla="*/ 12019 w 14592"/>
                  <a:gd name="T17" fmla="*/ 41 h 821"/>
                  <a:gd name="T18" fmla="*/ 12010 w 14592"/>
                  <a:gd name="T19" fmla="*/ 0 h 821"/>
                  <a:gd name="T20" fmla="*/ 14323 w 14592"/>
                  <a:gd name="T21" fmla="*/ 800 h 821"/>
                  <a:gd name="T22" fmla="*/ 14306 w 14592"/>
                  <a:gd name="T23" fmla="*/ 788 h 821"/>
                  <a:gd name="T24" fmla="*/ 14269 w 14592"/>
                  <a:gd name="T25" fmla="*/ 764 h 821"/>
                  <a:gd name="T26" fmla="*/ 14247 w 14592"/>
                  <a:gd name="T27" fmla="*/ 768 h 821"/>
                  <a:gd name="T28" fmla="*/ 14244 w 14592"/>
                  <a:gd name="T29" fmla="*/ 745 h 821"/>
                  <a:gd name="T30" fmla="*/ 14212 w 14592"/>
                  <a:gd name="T31" fmla="*/ 714 h 821"/>
                  <a:gd name="T32" fmla="*/ 14225 w 14592"/>
                  <a:gd name="T33" fmla="*/ 459 h 821"/>
                  <a:gd name="T34" fmla="*/ 14307 w 14592"/>
                  <a:gd name="T35" fmla="*/ 392 h 821"/>
                  <a:gd name="T36" fmla="*/ 14328 w 14592"/>
                  <a:gd name="T37" fmla="*/ 415 h 821"/>
                  <a:gd name="T38" fmla="*/ 14380 w 14592"/>
                  <a:gd name="T39" fmla="*/ 455 h 821"/>
                  <a:gd name="T40" fmla="*/ 14404 w 14592"/>
                  <a:gd name="T41" fmla="*/ 468 h 821"/>
                  <a:gd name="T42" fmla="*/ 14440 w 14592"/>
                  <a:gd name="T43" fmla="*/ 425 h 821"/>
                  <a:gd name="T44" fmla="*/ 14480 w 14592"/>
                  <a:gd name="T45" fmla="*/ 461 h 821"/>
                  <a:gd name="T46" fmla="*/ 14488 w 14592"/>
                  <a:gd name="T47" fmla="*/ 445 h 821"/>
                  <a:gd name="T48" fmla="*/ 14486 w 14592"/>
                  <a:gd name="T49" fmla="*/ 420 h 821"/>
                  <a:gd name="T50" fmla="*/ 14527 w 14592"/>
                  <a:gd name="T51" fmla="*/ 379 h 821"/>
                  <a:gd name="T52" fmla="*/ 14514 w 14592"/>
                  <a:gd name="T53" fmla="*/ 364 h 821"/>
                  <a:gd name="T54" fmla="*/ 14512 w 14592"/>
                  <a:gd name="T55" fmla="*/ 330 h 821"/>
                  <a:gd name="T56" fmla="*/ 14543 w 14592"/>
                  <a:gd name="T57" fmla="*/ 343 h 821"/>
                  <a:gd name="T58" fmla="*/ 14529 w 14592"/>
                  <a:gd name="T59" fmla="*/ 317 h 821"/>
                  <a:gd name="T60" fmla="*/ 14581 w 14592"/>
                  <a:gd name="T61" fmla="*/ 264 h 821"/>
                  <a:gd name="T62" fmla="*/ 14566 w 14592"/>
                  <a:gd name="T63" fmla="*/ 235 h 821"/>
                  <a:gd name="T64" fmla="*/ 14480 w 14592"/>
                  <a:gd name="T65" fmla="*/ 202 h 821"/>
                  <a:gd name="T66" fmla="*/ 14451 w 14592"/>
                  <a:gd name="T67" fmla="*/ 214 h 821"/>
                  <a:gd name="T68" fmla="*/ 14435 w 14592"/>
                  <a:gd name="T69" fmla="*/ 178 h 821"/>
                  <a:gd name="T70" fmla="*/ 14375 w 14592"/>
                  <a:gd name="T71" fmla="*/ 183 h 821"/>
                  <a:gd name="T72" fmla="*/ 14368 w 14592"/>
                  <a:gd name="T73" fmla="*/ 206 h 821"/>
                  <a:gd name="T74" fmla="*/ 14352 w 14592"/>
                  <a:gd name="T75" fmla="*/ 211 h 821"/>
                  <a:gd name="T76" fmla="*/ 14293 w 14592"/>
                  <a:gd name="T77" fmla="*/ 142 h 821"/>
                  <a:gd name="T78" fmla="*/ 14279 w 14592"/>
                  <a:gd name="T79" fmla="*/ 100 h 821"/>
                  <a:gd name="T80" fmla="*/ 14292 w 14592"/>
                  <a:gd name="T81" fmla="*/ 37 h 821"/>
                  <a:gd name="T82" fmla="*/ 13572 w 14592"/>
                  <a:gd name="T83" fmla="*/ 0 h 821"/>
                  <a:gd name="T84" fmla="*/ 13527 w 14592"/>
                  <a:gd name="T85" fmla="*/ 1 h 821"/>
                  <a:gd name="T86" fmla="*/ 13400 w 14592"/>
                  <a:gd name="T87" fmla="*/ 23 h 821"/>
                  <a:gd name="T88" fmla="*/ 13355 w 14592"/>
                  <a:gd name="T89" fmla="*/ 38 h 821"/>
                  <a:gd name="T90" fmla="*/ 13322 w 14592"/>
                  <a:gd name="T91" fmla="*/ 73 h 821"/>
                  <a:gd name="T92" fmla="*/ 13326 w 14592"/>
                  <a:gd name="T93" fmla="*/ 89 h 821"/>
                  <a:gd name="T94" fmla="*/ 13338 w 14592"/>
                  <a:gd name="T95" fmla="*/ 118 h 821"/>
                  <a:gd name="T96" fmla="*/ 13361 w 14592"/>
                  <a:gd name="T97" fmla="*/ 155 h 821"/>
                  <a:gd name="T98" fmla="*/ 13344 w 14592"/>
                  <a:gd name="T99" fmla="*/ 195 h 821"/>
                  <a:gd name="T100" fmla="*/ 13313 w 14592"/>
                  <a:gd name="T101" fmla="*/ 186 h 821"/>
                  <a:gd name="T102" fmla="*/ 13220 w 14592"/>
                  <a:gd name="T103" fmla="*/ 166 h 821"/>
                  <a:gd name="T104" fmla="*/ 13136 w 14592"/>
                  <a:gd name="T105" fmla="*/ 161 h 821"/>
                  <a:gd name="T106" fmla="*/ 13110 w 14592"/>
                  <a:gd name="T107" fmla="*/ 211 h 821"/>
                  <a:gd name="T108" fmla="*/ 13051 w 14592"/>
                  <a:gd name="T109" fmla="*/ 196 h 821"/>
                  <a:gd name="T110" fmla="*/ 13001 w 14592"/>
                  <a:gd name="T111" fmla="*/ 195 h 821"/>
                  <a:gd name="T112" fmla="*/ 12954 w 14592"/>
                  <a:gd name="T113" fmla="*/ 131 h 821"/>
                  <a:gd name="T114" fmla="*/ 12912 w 14592"/>
                  <a:gd name="T115" fmla="*/ 105 h 821"/>
                  <a:gd name="T116" fmla="*/ 12911 w 14592"/>
                  <a:gd name="T117" fmla="*/ 64 h 821"/>
                  <a:gd name="T118" fmla="*/ 12898 w 14592"/>
                  <a:gd name="T119" fmla="*/ 56 h 821"/>
                  <a:gd name="T120" fmla="*/ 12838 w 14592"/>
                  <a:gd name="T121" fmla="*/ 54 h 821"/>
                  <a:gd name="T122" fmla="*/ 12788 w 14592"/>
                  <a:gd name="T123" fmla="*/ 38 h 821"/>
                  <a:gd name="T124" fmla="*/ 12734 w 14592"/>
                  <a:gd name="T125" fmla="*/ 0 h 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4592" h="821">
                    <a:moveTo>
                      <a:pt x="12726" y="0"/>
                    </a:moveTo>
                    <a:lnTo>
                      <a:pt x="12722" y="1"/>
                    </a:lnTo>
                    <a:lnTo>
                      <a:pt x="12715" y="1"/>
                    </a:lnTo>
                    <a:lnTo>
                      <a:pt x="12713" y="0"/>
                    </a:lnTo>
                    <a:lnTo>
                      <a:pt x="12345" y="0"/>
                    </a:lnTo>
                    <a:lnTo>
                      <a:pt x="12337" y="5"/>
                    </a:lnTo>
                    <a:lnTo>
                      <a:pt x="12328" y="17"/>
                    </a:lnTo>
                    <a:lnTo>
                      <a:pt x="12324" y="30"/>
                    </a:lnTo>
                    <a:lnTo>
                      <a:pt x="12324" y="37"/>
                    </a:lnTo>
                    <a:lnTo>
                      <a:pt x="12310" y="50"/>
                    </a:lnTo>
                    <a:lnTo>
                      <a:pt x="12310" y="64"/>
                    </a:lnTo>
                    <a:lnTo>
                      <a:pt x="12311" y="73"/>
                    </a:lnTo>
                    <a:lnTo>
                      <a:pt x="12302" y="84"/>
                    </a:lnTo>
                    <a:lnTo>
                      <a:pt x="12286" y="91"/>
                    </a:lnTo>
                    <a:lnTo>
                      <a:pt x="12284" y="93"/>
                    </a:lnTo>
                    <a:lnTo>
                      <a:pt x="12261" y="103"/>
                    </a:lnTo>
                    <a:lnTo>
                      <a:pt x="12257" y="112"/>
                    </a:lnTo>
                    <a:lnTo>
                      <a:pt x="12256" y="124"/>
                    </a:lnTo>
                    <a:lnTo>
                      <a:pt x="12254" y="126"/>
                    </a:lnTo>
                    <a:lnTo>
                      <a:pt x="12250" y="131"/>
                    </a:lnTo>
                    <a:lnTo>
                      <a:pt x="12242" y="126"/>
                    </a:lnTo>
                    <a:lnTo>
                      <a:pt x="12231" y="124"/>
                    </a:lnTo>
                    <a:lnTo>
                      <a:pt x="12218" y="135"/>
                    </a:lnTo>
                    <a:lnTo>
                      <a:pt x="12203" y="140"/>
                    </a:lnTo>
                    <a:lnTo>
                      <a:pt x="12172" y="143"/>
                    </a:lnTo>
                    <a:lnTo>
                      <a:pt x="12159" y="142"/>
                    </a:lnTo>
                    <a:lnTo>
                      <a:pt x="12137" y="147"/>
                    </a:lnTo>
                    <a:lnTo>
                      <a:pt x="12128" y="158"/>
                    </a:lnTo>
                    <a:lnTo>
                      <a:pt x="12122" y="162"/>
                    </a:lnTo>
                    <a:lnTo>
                      <a:pt x="12116" y="161"/>
                    </a:lnTo>
                    <a:lnTo>
                      <a:pt x="12109" y="153"/>
                    </a:lnTo>
                    <a:lnTo>
                      <a:pt x="12089" y="141"/>
                    </a:lnTo>
                    <a:lnTo>
                      <a:pt x="12079" y="137"/>
                    </a:lnTo>
                    <a:lnTo>
                      <a:pt x="12077" y="137"/>
                    </a:lnTo>
                    <a:lnTo>
                      <a:pt x="12073" y="135"/>
                    </a:lnTo>
                    <a:lnTo>
                      <a:pt x="12067" y="130"/>
                    </a:lnTo>
                    <a:lnTo>
                      <a:pt x="12060" y="117"/>
                    </a:lnTo>
                    <a:lnTo>
                      <a:pt x="12047" y="104"/>
                    </a:lnTo>
                    <a:lnTo>
                      <a:pt x="12040" y="99"/>
                    </a:lnTo>
                    <a:lnTo>
                      <a:pt x="12032" y="86"/>
                    </a:lnTo>
                    <a:lnTo>
                      <a:pt x="12027" y="79"/>
                    </a:lnTo>
                    <a:lnTo>
                      <a:pt x="12026" y="70"/>
                    </a:lnTo>
                    <a:lnTo>
                      <a:pt x="12020" y="53"/>
                    </a:lnTo>
                    <a:lnTo>
                      <a:pt x="12019" y="47"/>
                    </a:lnTo>
                    <a:lnTo>
                      <a:pt x="12019" y="41"/>
                    </a:lnTo>
                    <a:lnTo>
                      <a:pt x="12021" y="35"/>
                    </a:lnTo>
                    <a:lnTo>
                      <a:pt x="12021" y="23"/>
                    </a:lnTo>
                    <a:lnTo>
                      <a:pt x="12010" y="5"/>
                    </a:lnTo>
                    <a:lnTo>
                      <a:pt x="12009" y="3"/>
                    </a:lnTo>
                    <a:lnTo>
                      <a:pt x="12010" y="0"/>
                    </a:lnTo>
                    <a:lnTo>
                      <a:pt x="0" y="0"/>
                    </a:lnTo>
                    <a:lnTo>
                      <a:pt x="0" y="821"/>
                    </a:lnTo>
                    <a:lnTo>
                      <a:pt x="14344" y="821"/>
                    </a:lnTo>
                    <a:lnTo>
                      <a:pt x="14333" y="801"/>
                    </a:lnTo>
                    <a:lnTo>
                      <a:pt x="14323" y="800"/>
                    </a:lnTo>
                    <a:lnTo>
                      <a:pt x="14316" y="803"/>
                    </a:lnTo>
                    <a:lnTo>
                      <a:pt x="14312" y="800"/>
                    </a:lnTo>
                    <a:lnTo>
                      <a:pt x="14305" y="793"/>
                    </a:lnTo>
                    <a:lnTo>
                      <a:pt x="14305" y="791"/>
                    </a:lnTo>
                    <a:lnTo>
                      <a:pt x="14306" y="788"/>
                    </a:lnTo>
                    <a:lnTo>
                      <a:pt x="14312" y="780"/>
                    </a:lnTo>
                    <a:lnTo>
                      <a:pt x="14303" y="772"/>
                    </a:lnTo>
                    <a:lnTo>
                      <a:pt x="14280" y="763"/>
                    </a:lnTo>
                    <a:lnTo>
                      <a:pt x="14267" y="761"/>
                    </a:lnTo>
                    <a:lnTo>
                      <a:pt x="14269" y="764"/>
                    </a:lnTo>
                    <a:lnTo>
                      <a:pt x="14267" y="766"/>
                    </a:lnTo>
                    <a:lnTo>
                      <a:pt x="14261" y="768"/>
                    </a:lnTo>
                    <a:lnTo>
                      <a:pt x="14256" y="772"/>
                    </a:lnTo>
                    <a:lnTo>
                      <a:pt x="14251" y="772"/>
                    </a:lnTo>
                    <a:lnTo>
                      <a:pt x="14247" y="768"/>
                    </a:lnTo>
                    <a:lnTo>
                      <a:pt x="14246" y="766"/>
                    </a:lnTo>
                    <a:lnTo>
                      <a:pt x="14248" y="760"/>
                    </a:lnTo>
                    <a:lnTo>
                      <a:pt x="14248" y="754"/>
                    </a:lnTo>
                    <a:lnTo>
                      <a:pt x="14244" y="746"/>
                    </a:lnTo>
                    <a:lnTo>
                      <a:pt x="14244" y="745"/>
                    </a:lnTo>
                    <a:lnTo>
                      <a:pt x="14240" y="740"/>
                    </a:lnTo>
                    <a:lnTo>
                      <a:pt x="14231" y="738"/>
                    </a:lnTo>
                    <a:lnTo>
                      <a:pt x="14227" y="738"/>
                    </a:lnTo>
                    <a:lnTo>
                      <a:pt x="14218" y="730"/>
                    </a:lnTo>
                    <a:lnTo>
                      <a:pt x="14212" y="714"/>
                    </a:lnTo>
                    <a:lnTo>
                      <a:pt x="14207" y="692"/>
                    </a:lnTo>
                    <a:lnTo>
                      <a:pt x="14197" y="550"/>
                    </a:lnTo>
                    <a:lnTo>
                      <a:pt x="14202" y="518"/>
                    </a:lnTo>
                    <a:lnTo>
                      <a:pt x="14212" y="485"/>
                    </a:lnTo>
                    <a:lnTo>
                      <a:pt x="14225" y="459"/>
                    </a:lnTo>
                    <a:lnTo>
                      <a:pt x="14247" y="426"/>
                    </a:lnTo>
                    <a:lnTo>
                      <a:pt x="14274" y="400"/>
                    </a:lnTo>
                    <a:lnTo>
                      <a:pt x="14290" y="393"/>
                    </a:lnTo>
                    <a:lnTo>
                      <a:pt x="14300" y="390"/>
                    </a:lnTo>
                    <a:lnTo>
                      <a:pt x="14307" y="392"/>
                    </a:lnTo>
                    <a:lnTo>
                      <a:pt x="14310" y="392"/>
                    </a:lnTo>
                    <a:lnTo>
                      <a:pt x="14313" y="393"/>
                    </a:lnTo>
                    <a:lnTo>
                      <a:pt x="14326" y="406"/>
                    </a:lnTo>
                    <a:lnTo>
                      <a:pt x="14328" y="409"/>
                    </a:lnTo>
                    <a:lnTo>
                      <a:pt x="14328" y="415"/>
                    </a:lnTo>
                    <a:lnTo>
                      <a:pt x="14329" y="423"/>
                    </a:lnTo>
                    <a:lnTo>
                      <a:pt x="14328" y="428"/>
                    </a:lnTo>
                    <a:lnTo>
                      <a:pt x="14335" y="435"/>
                    </a:lnTo>
                    <a:lnTo>
                      <a:pt x="14361" y="445"/>
                    </a:lnTo>
                    <a:lnTo>
                      <a:pt x="14380" y="455"/>
                    </a:lnTo>
                    <a:lnTo>
                      <a:pt x="14392" y="467"/>
                    </a:lnTo>
                    <a:lnTo>
                      <a:pt x="14398" y="472"/>
                    </a:lnTo>
                    <a:lnTo>
                      <a:pt x="14399" y="472"/>
                    </a:lnTo>
                    <a:lnTo>
                      <a:pt x="14401" y="471"/>
                    </a:lnTo>
                    <a:lnTo>
                      <a:pt x="14404" y="468"/>
                    </a:lnTo>
                    <a:lnTo>
                      <a:pt x="14411" y="459"/>
                    </a:lnTo>
                    <a:lnTo>
                      <a:pt x="14419" y="443"/>
                    </a:lnTo>
                    <a:lnTo>
                      <a:pt x="14421" y="429"/>
                    </a:lnTo>
                    <a:lnTo>
                      <a:pt x="14437" y="425"/>
                    </a:lnTo>
                    <a:lnTo>
                      <a:pt x="14440" y="425"/>
                    </a:lnTo>
                    <a:lnTo>
                      <a:pt x="14445" y="429"/>
                    </a:lnTo>
                    <a:lnTo>
                      <a:pt x="14448" y="435"/>
                    </a:lnTo>
                    <a:lnTo>
                      <a:pt x="14452" y="446"/>
                    </a:lnTo>
                    <a:lnTo>
                      <a:pt x="14465" y="456"/>
                    </a:lnTo>
                    <a:lnTo>
                      <a:pt x="14480" y="461"/>
                    </a:lnTo>
                    <a:lnTo>
                      <a:pt x="14481" y="459"/>
                    </a:lnTo>
                    <a:lnTo>
                      <a:pt x="14484" y="458"/>
                    </a:lnTo>
                    <a:lnTo>
                      <a:pt x="14487" y="456"/>
                    </a:lnTo>
                    <a:lnTo>
                      <a:pt x="14488" y="446"/>
                    </a:lnTo>
                    <a:lnTo>
                      <a:pt x="14488" y="445"/>
                    </a:lnTo>
                    <a:lnTo>
                      <a:pt x="14481" y="442"/>
                    </a:lnTo>
                    <a:lnTo>
                      <a:pt x="14477" y="443"/>
                    </a:lnTo>
                    <a:lnTo>
                      <a:pt x="14467" y="435"/>
                    </a:lnTo>
                    <a:lnTo>
                      <a:pt x="14467" y="426"/>
                    </a:lnTo>
                    <a:lnTo>
                      <a:pt x="14486" y="420"/>
                    </a:lnTo>
                    <a:lnTo>
                      <a:pt x="14504" y="420"/>
                    </a:lnTo>
                    <a:lnTo>
                      <a:pt x="14517" y="408"/>
                    </a:lnTo>
                    <a:lnTo>
                      <a:pt x="14526" y="393"/>
                    </a:lnTo>
                    <a:lnTo>
                      <a:pt x="14527" y="389"/>
                    </a:lnTo>
                    <a:lnTo>
                      <a:pt x="14527" y="379"/>
                    </a:lnTo>
                    <a:lnTo>
                      <a:pt x="14526" y="374"/>
                    </a:lnTo>
                    <a:lnTo>
                      <a:pt x="14523" y="374"/>
                    </a:lnTo>
                    <a:lnTo>
                      <a:pt x="14519" y="370"/>
                    </a:lnTo>
                    <a:lnTo>
                      <a:pt x="14517" y="367"/>
                    </a:lnTo>
                    <a:lnTo>
                      <a:pt x="14514" y="364"/>
                    </a:lnTo>
                    <a:lnTo>
                      <a:pt x="14512" y="356"/>
                    </a:lnTo>
                    <a:lnTo>
                      <a:pt x="14506" y="340"/>
                    </a:lnTo>
                    <a:lnTo>
                      <a:pt x="14506" y="334"/>
                    </a:lnTo>
                    <a:lnTo>
                      <a:pt x="14509" y="331"/>
                    </a:lnTo>
                    <a:lnTo>
                      <a:pt x="14512" y="330"/>
                    </a:lnTo>
                    <a:lnTo>
                      <a:pt x="14514" y="330"/>
                    </a:lnTo>
                    <a:lnTo>
                      <a:pt x="14523" y="338"/>
                    </a:lnTo>
                    <a:lnTo>
                      <a:pt x="14527" y="344"/>
                    </a:lnTo>
                    <a:lnTo>
                      <a:pt x="14533" y="346"/>
                    </a:lnTo>
                    <a:lnTo>
                      <a:pt x="14543" y="343"/>
                    </a:lnTo>
                    <a:lnTo>
                      <a:pt x="14546" y="336"/>
                    </a:lnTo>
                    <a:lnTo>
                      <a:pt x="14548" y="333"/>
                    </a:lnTo>
                    <a:lnTo>
                      <a:pt x="14543" y="327"/>
                    </a:lnTo>
                    <a:lnTo>
                      <a:pt x="14539" y="325"/>
                    </a:lnTo>
                    <a:lnTo>
                      <a:pt x="14529" y="317"/>
                    </a:lnTo>
                    <a:lnTo>
                      <a:pt x="14535" y="310"/>
                    </a:lnTo>
                    <a:lnTo>
                      <a:pt x="14536" y="290"/>
                    </a:lnTo>
                    <a:lnTo>
                      <a:pt x="14540" y="283"/>
                    </a:lnTo>
                    <a:lnTo>
                      <a:pt x="14571" y="265"/>
                    </a:lnTo>
                    <a:lnTo>
                      <a:pt x="14581" y="264"/>
                    </a:lnTo>
                    <a:lnTo>
                      <a:pt x="14585" y="264"/>
                    </a:lnTo>
                    <a:lnTo>
                      <a:pt x="14591" y="255"/>
                    </a:lnTo>
                    <a:lnTo>
                      <a:pt x="14592" y="251"/>
                    </a:lnTo>
                    <a:lnTo>
                      <a:pt x="14576" y="239"/>
                    </a:lnTo>
                    <a:lnTo>
                      <a:pt x="14566" y="235"/>
                    </a:lnTo>
                    <a:lnTo>
                      <a:pt x="14545" y="229"/>
                    </a:lnTo>
                    <a:lnTo>
                      <a:pt x="14526" y="226"/>
                    </a:lnTo>
                    <a:lnTo>
                      <a:pt x="14506" y="206"/>
                    </a:lnTo>
                    <a:lnTo>
                      <a:pt x="14494" y="202"/>
                    </a:lnTo>
                    <a:lnTo>
                      <a:pt x="14480" y="202"/>
                    </a:lnTo>
                    <a:lnTo>
                      <a:pt x="14481" y="203"/>
                    </a:lnTo>
                    <a:lnTo>
                      <a:pt x="14481" y="208"/>
                    </a:lnTo>
                    <a:lnTo>
                      <a:pt x="14480" y="212"/>
                    </a:lnTo>
                    <a:lnTo>
                      <a:pt x="14474" y="212"/>
                    </a:lnTo>
                    <a:lnTo>
                      <a:pt x="14451" y="214"/>
                    </a:lnTo>
                    <a:lnTo>
                      <a:pt x="14438" y="205"/>
                    </a:lnTo>
                    <a:lnTo>
                      <a:pt x="14435" y="198"/>
                    </a:lnTo>
                    <a:lnTo>
                      <a:pt x="14434" y="188"/>
                    </a:lnTo>
                    <a:lnTo>
                      <a:pt x="14435" y="182"/>
                    </a:lnTo>
                    <a:lnTo>
                      <a:pt x="14435" y="178"/>
                    </a:lnTo>
                    <a:lnTo>
                      <a:pt x="14422" y="172"/>
                    </a:lnTo>
                    <a:lnTo>
                      <a:pt x="14415" y="172"/>
                    </a:lnTo>
                    <a:lnTo>
                      <a:pt x="14404" y="178"/>
                    </a:lnTo>
                    <a:lnTo>
                      <a:pt x="14388" y="183"/>
                    </a:lnTo>
                    <a:lnTo>
                      <a:pt x="14375" y="183"/>
                    </a:lnTo>
                    <a:lnTo>
                      <a:pt x="14369" y="188"/>
                    </a:lnTo>
                    <a:lnTo>
                      <a:pt x="14368" y="195"/>
                    </a:lnTo>
                    <a:lnTo>
                      <a:pt x="14369" y="201"/>
                    </a:lnTo>
                    <a:lnTo>
                      <a:pt x="14369" y="203"/>
                    </a:lnTo>
                    <a:lnTo>
                      <a:pt x="14368" y="206"/>
                    </a:lnTo>
                    <a:lnTo>
                      <a:pt x="14368" y="208"/>
                    </a:lnTo>
                    <a:lnTo>
                      <a:pt x="14362" y="212"/>
                    </a:lnTo>
                    <a:lnTo>
                      <a:pt x="14358" y="214"/>
                    </a:lnTo>
                    <a:lnTo>
                      <a:pt x="14355" y="212"/>
                    </a:lnTo>
                    <a:lnTo>
                      <a:pt x="14352" y="211"/>
                    </a:lnTo>
                    <a:lnTo>
                      <a:pt x="14338" y="193"/>
                    </a:lnTo>
                    <a:lnTo>
                      <a:pt x="14335" y="173"/>
                    </a:lnTo>
                    <a:lnTo>
                      <a:pt x="14329" y="169"/>
                    </a:lnTo>
                    <a:lnTo>
                      <a:pt x="14293" y="149"/>
                    </a:lnTo>
                    <a:lnTo>
                      <a:pt x="14293" y="142"/>
                    </a:lnTo>
                    <a:lnTo>
                      <a:pt x="14300" y="129"/>
                    </a:lnTo>
                    <a:lnTo>
                      <a:pt x="14295" y="120"/>
                    </a:lnTo>
                    <a:lnTo>
                      <a:pt x="14284" y="117"/>
                    </a:lnTo>
                    <a:lnTo>
                      <a:pt x="14277" y="103"/>
                    </a:lnTo>
                    <a:lnTo>
                      <a:pt x="14279" y="100"/>
                    </a:lnTo>
                    <a:lnTo>
                      <a:pt x="14279" y="97"/>
                    </a:lnTo>
                    <a:lnTo>
                      <a:pt x="14276" y="71"/>
                    </a:lnTo>
                    <a:lnTo>
                      <a:pt x="14284" y="54"/>
                    </a:lnTo>
                    <a:lnTo>
                      <a:pt x="14290" y="46"/>
                    </a:lnTo>
                    <a:lnTo>
                      <a:pt x="14292" y="37"/>
                    </a:lnTo>
                    <a:lnTo>
                      <a:pt x="14286" y="27"/>
                    </a:lnTo>
                    <a:lnTo>
                      <a:pt x="14296" y="15"/>
                    </a:lnTo>
                    <a:lnTo>
                      <a:pt x="14297" y="12"/>
                    </a:lnTo>
                    <a:lnTo>
                      <a:pt x="14303" y="0"/>
                    </a:lnTo>
                    <a:lnTo>
                      <a:pt x="13572" y="0"/>
                    </a:lnTo>
                    <a:lnTo>
                      <a:pt x="13567" y="1"/>
                    </a:lnTo>
                    <a:lnTo>
                      <a:pt x="13553" y="14"/>
                    </a:lnTo>
                    <a:lnTo>
                      <a:pt x="13543" y="14"/>
                    </a:lnTo>
                    <a:lnTo>
                      <a:pt x="13535" y="9"/>
                    </a:lnTo>
                    <a:lnTo>
                      <a:pt x="13527" y="1"/>
                    </a:lnTo>
                    <a:lnTo>
                      <a:pt x="13527" y="0"/>
                    </a:lnTo>
                    <a:lnTo>
                      <a:pt x="13432" y="0"/>
                    </a:lnTo>
                    <a:lnTo>
                      <a:pt x="13427" y="5"/>
                    </a:lnTo>
                    <a:lnTo>
                      <a:pt x="13414" y="15"/>
                    </a:lnTo>
                    <a:lnTo>
                      <a:pt x="13400" y="23"/>
                    </a:lnTo>
                    <a:lnTo>
                      <a:pt x="13392" y="25"/>
                    </a:lnTo>
                    <a:lnTo>
                      <a:pt x="13370" y="28"/>
                    </a:lnTo>
                    <a:lnTo>
                      <a:pt x="13359" y="32"/>
                    </a:lnTo>
                    <a:lnTo>
                      <a:pt x="13356" y="36"/>
                    </a:lnTo>
                    <a:lnTo>
                      <a:pt x="13355" y="38"/>
                    </a:lnTo>
                    <a:lnTo>
                      <a:pt x="13358" y="49"/>
                    </a:lnTo>
                    <a:lnTo>
                      <a:pt x="13355" y="76"/>
                    </a:lnTo>
                    <a:lnTo>
                      <a:pt x="13353" y="78"/>
                    </a:lnTo>
                    <a:lnTo>
                      <a:pt x="13344" y="82"/>
                    </a:lnTo>
                    <a:lnTo>
                      <a:pt x="13322" y="73"/>
                    </a:lnTo>
                    <a:lnTo>
                      <a:pt x="13318" y="76"/>
                    </a:lnTo>
                    <a:lnTo>
                      <a:pt x="13317" y="79"/>
                    </a:lnTo>
                    <a:lnTo>
                      <a:pt x="13318" y="82"/>
                    </a:lnTo>
                    <a:lnTo>
                      <a:pt x="13320" y="84"/>
                    </a:lnTo>
                    <a:lnTo>
                      <a:pt x="13326" y="89"/>
                    </a:lnTo>
                    <a:lnTo>
                      <a:pt x="13330" y="95"/>
                    </a:lnTo>
                    <a:lnTo>
                      <a:pt x="13332" y="96"/>
                    </a:lnTo>
                    <a:lnTo>
                      <a:pt x="13336" y="103"/>
                    </a:lnTo>
                    <a:lnTo>
                      <a:pt x="13339" y="115"/>
                    </a:lnTo>
                    <a:lnTo>
                      <a:pt x="13338" y="118"/>
                    </a:lnTo>
                    <a:lnTo>
                      <a:pt x="13335" y="123"/>
                    </a:lnTo>
                    <a:lnTo>
                      <a:pt x="13335" y="131"/>
                    </a:lnTo>
                    <a:lnTo>
                      <a:pt x="13357" y="147"/>
                    </a:lnTo>
                    <a:lnTo>
                      <a:pt x="13358" y="150"/>
                    </a:lnTo>
                    <a:lnTo>
                      <a:pt x="13361" y="155"/>
                    </a:lnTo>
                    <a:lnTo>
                      <a:pt x="13363" y="161"/>
                    </a:lnTo>
                    <a:lnTo>
                      <a:pt x="13362" y="191"/>
                    </a:lnTo>
                    <a:lnTo>
                      <a:pt x="13355" y="194"/>
                    </a:lnTo>
                    <a:lnTo>
                      <a:pt x="13350" y="195"/>
                    </a:lnTo>
                    <a:lnTo>
                      <a:pt x="13344" y="195"/>
                    </a:lnTo>
                    <a:lnTo>
                      <a:pt x="13336" y="194"/>
                    </a:lnTo>
                    <a:lnTo>
                      <a:pt x="13331" y="194"/>
                    </a:lnTo>
                    <a:lnTo>
                      <a:pt x="13327" y="193"/>
                    </a:lnTo>
                    <a:lnTo>
                      <a:pt x="13320" y="188"/>
                    </a:lnTo>
                    <a:lnTo>
                      <a:pt x="13313" y="186"/>
                    </a:lnTo>
                    <a:lnTo>
                      <a:pt x="13304" y="186"/>
                    </a:lnTo>
                    <a:lnTo>
                      <a:pt x="13249" y="180"/>
                    </a:lnTo>
                    <a:lnTo>
                      <a:pt x="13232" y="175"/>
                    </a:lnTo>
                    <a:lnTo>
                      <a:pt x="13224" y="170"/>
                    </a:lnTo>
                    <a:lnTo>
                      <a:pt x="13220" y="166"/>
                    </a:lnTo>
                    <a:lnTo>
                      <a:pt x="13201" y="161"/>
                    </a:lnTo>
                    <a:lnTo>
                      <a:pt x="13191" y="155"/>
                    </a:lnTo>
                    <a:lnTo>
                      <a:pt x="13183" y="152"/>
                    </a:lnTo>
                    <a:lnTo>
                      <a:pt x="13174" y="151"/>
                    </a:lnTo>
                    <a:lnTo>
                      <a:pt x="13136" y="161"/>
                    </a:lnTo>
                    <a:lnTo>
                      <a:pt x="13134" y="172"/>
                    </a:lnTo>
                    <a:lnTo>
                      <a:pt x="13134" y="175"/>
                    </a:lnTo>
                    <a:lnTo>
                      <a:pt x="13128" y="190"/>
                    </a:lnTo>
                    <a:lnTo>
                      <a:pt x="13112" y="210"/>
                    </a:lnTo>
                    <a:lnTo>
                      <a:pt x="13110" y="211"/>
                    </a:lnTo>
                    <a:lnTo>
                      <a:pt x="13094" y="213"/>
                    </a:lnTo>
                    <a:lnTo>
                      <a:pt x="13081" y="212"/>
                    </a:lnTo>
                    <a:lnTo>
                      <a:pt x="13063" y="206"/>
                    </a:lnTo>
                    <a:lnTo>
                      <a:pt x="13054" y="202"/>
                    </a:lnTo>
                    <a:lnTo>
                      <a:pt x="13051" y="196"/>
                    </a:lnTo>
                    <a:lnTo>
                      <a:pt x="13043" y="191"/>
                    </a:lnTo>
                    <a:lnTo>
                      <a:pt x="13032" y="187"/>
                    </a:lnTo>
                    <a:lnTo>
                      <a:pt x="13018" y="188"/>
                    </a:lnTo>
                    <a:lnTo>
                      <a:pt x="13008" y="193"/>
                    </a:lnTo>
                    <a:lnTo>
                      <a:pt x="13001" y="195"/>
                    </a:lnTo>
                    <a:lnTo>
                      <a:pt x="12997" y="193"/>
                    </a:lnTo>
                    <a:lnTo>
                      <a:pt x="12987" y="179"/>
                    </a:lnTo>
                    <a:lnTo>
                      <a:pt x="12971" y="147"/>
                    </a:lnTo>
                    <a:lnTo>
                      <a:pt x="12959" y="137"/>
                    </a:lnTo>
                    <a:lnTo>
                      <a:pt x="12954" y="131"/>
                    </a:lnTo>
                    <a:lnTo>
                      <a:pt x="12949" y="122"/>
                    </a:lnTo>
                    <a:lnTo>
                      <a:pt x="12946" y="119"/>
                    </a:lnTo>
                    <a:lnTo>
                      <a:pt x="12935" y="121"/>
                    </a:lnTo>
                    <a:lnTo>
                      <a:pt x="12925" y="116"/>
                    </a:lnTo>
                    <a:lnTo>
                      <a:pt x="12912" y="105"/>
                    </a:lnTo>
                    <a:lnTo>
                      <a:pt x="12907" y="99"/>
                    </a:lnTo>
                    <a:lnTo>
                      <a:pt x="12907" y="90"/>
                    </a:lnTo>
                    <a:lnTo>
                      <a:pt x="12910" y="75"/>
                    </a:lnTo>
                    <a:lnTo>
                      <a:pt x="12912" y="71"/>
                    </a:lnTo>
                    <a:lnTo>
                      <a:pt x="12911" y="64"/>
                    </a:lnTo>
                    <a:lnTo>
                      <a:pt x="12909" y="63"/>
                    </a:lnTo>
                    <a:lnTo>
                      <a:pt x="12908" y="60"/>
                    </a:lnTo>
                    <a:lnTo>
                      <a:pt x="12905" y="58"/>
                    </a:lnTo>
                    <a:lnTo>
                      <a:pt x="12903" y="56"/>
                    </a:lnTo>
                    <a:lnTo>
                      <a:pt x="12898" y="56"/>
                    </a:lnTo>
                    <a:lnTo>
                      <a:pt x="12891" y="59"/>
                    </a:lnTo>
                    <a:lnTo>
                      <a:pt x="12877" y="61"/>
                    </a:lnTo>
                    <a:lnTo>
                      <a:pt x="12873" y="63"/>
                    </a:lnTo>
                    <a:lnTo>
                      <a:pt x="12865" y="62"/>
                    </a:lnTo>
                    <a:lnTo>
                      <a:pt x="12838" y="54"/>
                    </a:lnTo>
                    <a:lnTo>
                      <a:pt x="12829" y="49"/>
                    </a:lnTo>
                    <a:lnTo>
                      <a:pt x="12823" y="44"/>
                    </a:lnTo>
                    <a:lnTo>
                      <a:pt x="12807" y="37"/>
                    </a:lnTo>
                    <a:lnTo>
                      <a:pt x="12793" y="39"/>
                    </a:lnTo>
                    <a:lnTo>
                      <a:pt x="12788" y="38"/>
                    </a:lnTo>
                    <a:lnTo>
                      <a:pt x="12749" y="23"/>
                    </a:lnTo>
                    <a:lnTo>
                      <a:pt x="12744" y="17"/>
                    </a:lnTo>
                    <a:lnTo>
                      <a:pt x="12743" y="7"/>
                    </a:lnTo>
                    <a:lnTo>
                      <a:pt x="12744" y="2"/>
                    </a:lnTo>
                    <a:lnTo>
                      <a:pt x="12734" y="0"/>
                    </a:lnTo>
                    <a:lnTo>
                      <a:pt x="1272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3" name="Freeform 247">
                <a:extLst>
                  <a:ext uri="{FF2B5EF4-FFF2-40B4-BE49-F238E27FC236}">
                    <a16:creationId xmlns:a16="http://schemas.microsoft.com/office/drawing/2014/main" id="{2911F2CA-F6E6-49BF-80D5-7F61F8D216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2" y="3614"/>
                <a:ext cx="2" cy="1"/>
              </a:xfrm>
              <a:custGeom>
                <a:avLst/>
                <a:gdLst>
                  <a:gd name="T0" fmla="*/ 8 w 8"/>
                  <a:gd name="T1" fmla="*/ 1 h 1"/>
                  <a:gd name="T2" fmla="*/ 3 w 8"/>
                  <a:gd name="T3" fmla="*/ 0 h 1"/>
                  <a:gd name="T4" fmla="*/ 0 w 8"/>
                  <a:gd name="T5" fmla="*/ 1 h 1"/>
                  <a:gd name="T6" fmla="*/ 8 w 8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">
                    <a:moveTo>
                      <a:pt x="8" y="1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8" y="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4" name="Freeform 248">
                <a:extLst>
                  <a:ext uri="{FF2B5EF4-FFF2-40B4-BE49-F238E27FC236}">
                    <a16:creationId xmlns:a16="http://schemas.microsoft.com/office/drawing/2014/main" id="{CF8E28CE-5FEA-4EC9-A081-E6BA4049AA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3" y="3592"/>
                <a:ext cx="106" cy="23"/>
              </a:xfrm>
              <a:custGeom>
                <a:avLst/>
                <a:gdLst>
                  <a:gd name="T0" fmla="*/ 674 w 743"/>
                  <a:gd name="T1" fmla="*/ 118 h 157"/>
                  <a:gd name="T2" fmla="*/ 658 w 743"/>
                  <a:gd name="T3" fmla="*/ 114 h 157"/>
                  <a:gd name="T4" fmla="*/ 632 w 743"/>
                  <a:gd name="T5" fmla="*/ 114 h 157"/>
                  <a:gd name="T6" fmla="*/ 627 w 743"/>
                  <a:gd name="T7" fmla="*/ 108 h 157"/>
                  <a:gd name="T8" fmla="*/ 599 w 743"/>
                  <a:gd name="T9" fmla="*/ 122 h 157"/>
                  <a:gd name="T10" fmla="*/ 586 w 743"/>
                  <a:gd name="T11" fmla="*/ 139 h 157"/>
                  <a:gd name="T12" fmla="*/ 561 w 743"/>
                  <a:gd name="T13" fmla="*/ 137 h 157"/>
                  <a:gd name="T14" fmla="*/ 551 w 743"/>
                  <a:gd name="T15" fmla="*/ 131 h 157"/>
                  <a:gd name="T16" fmla="*/ 544 w 743"/>
                  <a:gd name="T17" fmla="*/ 122 h 157"/>
                  <a:gd name="T18" fmla="*/ 528 w 743"/>
                  <a:gd name="T19" fmla="*/ 100 h 157"/>
                  <a:gd name="T20" fmla="*/ 499 w 743"/>
                  <a:gd name="T21" fmla="*/ 73 h 157"/>
                  <a:gd name="T22" fmla="*/ 485 w 743"/>
                  <a:gd name="T23" fmla="*/ 47 h 157"/>
                  <a:gd name="T24" fmla="*/ 476 w 743"/>
                  <a:gd name="T25" fmla="*/ 17 h 157"/>
                  <a:gd name="T26" fmla="*/ 459 w 743"/>
                  <a:gd name="T27" fmla="*/ 14 h 157"/>
                  <a:gd name="T28" fmla="*/ 425 w 743"/>
                  <a:gd name="T29" fmla="*/ 35 h 157"/>
                  <a:gd name="T30" fmla="*/ 394 w 743"/>
                  <a:gd name="T31" fmla="*/ 17 h 157"/>
                  <a:gd name="T32" fmla="*/ 368 w 743"/>
                  <a:gd name="T33" fmla="*/ 21 h 157"/>
                  <a:gd name="T34" fmla="*/ 362 w 743"/>
                  <a:gd name="T35" fmla="*/ 29 h 157"/>
                  <a:gd name="T36" fmla="*/ 339 w 743"/>
                  <a:gd name="T37" fmla="*/ 38 h 157"/>
                  <a:gd name="T38" fmla="*/ 319 w 743"/>
                  <a:gd name="T39" fmla="*/ 12 h 157"/>
                  <a:gd name="T40" fmla="*/ 297 w 743"/>
                  <a:gd name="T41" fmla="*/ 1 h 157"/>
                  <a:gd name="T42" fmla="*/ 263 w 743"/>
                  <a:gd name="T43" fmla="*/ 34 h 157"/>
                  <a:gd name="T44" fmla="*/ 247 w 743"/>
                  <a:gd name="T45" fmla="*/ 61 h 157"/>
                  <a:gd name="T46" fmla="*/ 211 w 743"/>
                  <a:gd name="T47" fmla="*/ 51 h 157"/>
                  <a:gd name="T48" fmla="*/ 191 w 743"/>
                  <a:gd name="T49" fmla="*/ 46 h 157"/>
                  <a:gd name="T50" fmla="*/ 186 w 743"/>
                  <a:gd name="T51" fmla="*/ 52 h 157"/>
                  <a:gd name="T52" fmla="*/ 166 w 743"/>
                  <a:gd name="T53" fmla="*/ 35 h 157"/>
                  <a:gd name="T54" fmla="*/ 145 w 743"/>
                  <a:gd name="T55" fmla="*/ 40 h 157"/>
                  <a:gd name="T56" fmla="*/ 146 w 743"/>
                  <a:gd name="T57" fmla="*/ 52 h 157"/>
                  <a:gd name="T58" fmla="*/ 141 w 743"/>
                  <a:gd name="T59" fmla="*/ 63 h 157"/>
                  <a:gd name="T60" fmla="*/ 124 w 743"/>
                  <a:gd name="T61" fmla="*/ 64 h 157"/>
                  <a:gd name="T62" fmla="*/ 109 w 743"/>
                  <a:gd name="T63" fmla="*/ 56 h 157"/>
                  <a:gd name="T64" fmla="*/ 92 w 743"/>
                  <a:gd name="T65" fmla="*/ 60 h 157"/>
                  <a:gd name="T66" fmla="*/ 88 w 743"/>
                  <a:gd name="T67" fmla="*/ 77 h 157"/>
                  <a:gd name="T68" fmla="*/ 75 w 743"/>
                  <a:gd name="T69" fmla="*/ 103 h 157"/>
                  <a:gd name="T70" fmla="*/ 70 w 743"/>
                  <a:gd name="T71" fmla="*/ 103 h 157"/>
                  <a:gd name="T72" fmla="*/ 58 w 743"/>
                  <a:gd name="T73" fmla="*/ 101 h 157"/>
                  <a:gd name="T74" fmla="*/ 37 w 743"/>
                  <a:gd name="T75" fmla="*/ 123 h 157"/>
                  <a:gd name="T76" fmla="*/ 30 w 743"/>
                  <a:gd name="T77" fmla="*/ 131 h 157"/>
                  <a:gd name="T78" fmla="*/ 26 w 743"/>
                  <a:gd name="T79" fmla="*/ 147 h 157"/>
                  <a:gd name="T80" fmla="*/ 16 w 743"/>
                  <a:gd name="T81" fmla="*/ 155 h 157"/>
                  <a:gd name="T82" fmla="*/ 0 w 743"/>
                  <a:gd name="T83" fmla="*/ 157 h 157"/>
                  <a:gd name="T84" fmla="*/ 731 w 743"/>
                  <a:gd name="T85" fmla="*/ 156 h 157"/>
                  <a:gd name="T86" fmla="*/ 743 w 743"/>
                  <a:gd name="T87" fmla="*/ 116 h 157"/>
                  <a:gd name="T88" fmla="*/ 740 w 743"/>
                  <a:gd name="T89" fmla="*/ 113 h 157"/>
                  <a:gd name="T90" fmla="*/ 690 w 743"/>
                  <a:gd name="T91" fmla="*/ 113 h 157"/>
                  <a:gd name="T92" fmla="*/ 685 w 743"/>
                  <a:gd name="T93" fmla="*/ 11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43" h="157">
                    <a:moveTo>
                      <a:pt x="684" y="114"/>
                    </a:moveTo>
                    <a:lnTo>
                      <a:pt x="674" y="118"/>
                    </a:lnTo>
                    <a:lnTo>
                      <a:pt x="667" y="117"/>
                    </a:lnTo>
                    <a:lnTo>
                      <a:pt x="658" y="114"/>
                    </a:lnTo>
                    <a:lnTo>
                      <a:pt x="656" y="113"/>
                    </a:lnTo>
                    <a:lnTo>
                      <a:pt x="632" y="114"/>
                    </a:lnTo>
                    <a:lnTo>
                      <a:pt x="630" y="111"/>
                    </a:lnTo>
                    <a:lnTo>
                      <a:pt x="627" y="108"/>
                    </a:lnTo>
                    <a:lnTo>
                      <a:pt x="622" y="109"/>
                    </a:lnTo>
                    <a:lnTo>
                      <a:pt x="599" y="122"/>
                    </a:lnTo>
                    <a:lnTo>
                      <a:pt x="592" y="136"/>
                    </a:lnTo>
                    <a:lnTo>
                      <a:pt x="586" y="139"/>
                    </a:lnTo>
                    <a:lnTo>
                      <a:pt x="571" y="139"/>
                    </a:lnTo>
                    <a:lnTo>
                      <a:pt x="561" y="137"/>
                    </a:lnTo>
                    <a:lnTo>
                      <a:pt x="557" y="135"/>
                    </a:lnTo>
                    <a:lnTo>
                      <a:pt x="551" y="131"/>
                    </a:lnTo>
                    <a:lnTo>
                      <a:pt x="546" y="123"/>
                    </a:lnTo>
                    <a:lnTo>
                      <a:pt x="544" y="122"/>
                    </a:lnTo>
                    <a:lnTo>
                      <a:pt x="531" y="109"/>
                    </a:lnTo>
                    <a:lnTo>
                      <a:pt x="528" y="100"/>
                    </a:lnTo>
                    <a:lnTo>
                      <a:pt x="517" y="91"/>
                    </a:lnTo>
                    <a:lnTo>
                      <a:pt x="499" y="73"/>
                    </a:lnTo>
                    <a:lnTo>
                      <a:pt x="496" y="65"/>
                    </a:lnTo>
                    <a:lnTo>
                      <a:pt x="485" y="47"/>
                    </a:lnTo>
                    <a:lnTo>
                      <a:pt x="479" y="22"/>
                    </a:lnTo>
                    <a:lnTo>
                      <a:pt x="476" y="17"/>
                    </a:lnTo>
                    <a:lnTo>
                      <a:pt x="462" y="13"/>
                    </a:lnTo>
                    <a:lnTo>
                      <a:pt x="459" y="14"/>
                    </a:lnTo>
                    <a:lnTo>
                      <a:pt x="442" y="22"/>
                    </a:lnTo>
                    <a:lnTo>
                      <a:pt x="425" y="35"/>
                    </a:lnTo>
                    <a:lnTo>
                      <a:pt x="405" y="21"/>
                    </a:lnTo>
                    <a:lnTo>
                      <a:pt x="394" y="17"/>
                    </a:lnTo>
                    <a:lnTo>
                      <a:pt x="378" y="16"/>
                    </a:lnTo>
                    <a:lnTo>
                      <a:pt x="368" y="21"/>
                    </a:lnTo>
                    <a:lnTo>
                      <a:pt x="367" y="23"/>
                    </a:lnTo>
                    <a:lnTo>
                      <a:pt x="362" y="29"/>
                    </a:lnTo>
                    <a:lnTo>
                      <a:pt x="356" y="32"/>
                    </a:lnTo>
                    <a:lnTo>
                      <a:pt x="339" y="38"/>
                    </a:lnTo>
                    <a:lnTo>
                      <a:pt x="334" y="29"/>
                    </a:lnTo>
                    <a:lnTo>
                      <a:pt x="319" y="12"/>
                    </a:lnTo>
                    <a:lnTo>
                      <a:pt x="303" y="0"/>
                    </a:lnTo>
                    <a:lnTo>
                      <a:pt x="297" y="1"/>
                    </a:lnTo>
                    <a:lnTo>
                      <a:pt x="272" y="14"/>
                    </a:lnTo>
                    <a:lnTo>
                      <a:pt x="263" y="34"/>
                    </a:lnTo>
                    <a:lnTo>
                      <a:pt x="258" y="55"/>
                    </a:lnTo>
                    <a:lnTo>
                      <a:pt x="247" y="61"/>
                    </a:lnTo>
                    <a:lnTo>
                      <a:pt x="226" y="59"/>
                    </a:lnTo>
                    <a:lnTo>
                      <a:pt x="211" y="51"/>
                    </a:lnTo>
                    <a:lnTo>
                      <a:pt x="197" y="46"/>
                    </a:lnTo>
                    <a:lnTo>
                      <a:pt x="191" y="46"/>
                    </a:lnTo>
                    <a:lnTo>
                      <a:pt x="191" y="48"/>
                    </a:lnTo>
                    <a:lnTo>
                      <a:pt x="186" y="52"/>
                    </a:lnTo>
                    <a:lnTo>
                      <a:pt x="180" y="50"/>
                    </a:lnTo>
                    <a:lnTo>
                      <a:pt x="166" y="35"/>
                    </a:lnTo>
                    <a:lnTo>
                      <a:pt x="157" y="31"/>
                    </a:lnTo>
                    <a:lnTo>
                      <a:pt x="145" y="40"/>
                    </a:lnTo>
                    <a:lnTo>
                      <a:pt x="144" y="42"/>
                    </a:lnTo>
                    <a:lnTo>
                      <a:pt x="146" y="52"/>
                    </a:lnTo>
                    <a:lnTo>
                      <a:pt x="144" y="54"/>
                    </a:lnTo>
                    <a:lnTo>
                      <a:pt x="141" y="63"/>
                    </a:lnTo>
                    <a:lnTo>
                      <a:pt x="132" y="65"/>
                    </a:lnTo>
                    <a:lnTo>
                      <a:pt x="124" y="64"/>
                    </a:lnTo>
                    <a:lnTo>
                      <a:pt x="113" y="57"/>
                    </a:lnTo>
                    <a:lnTo>
                      <a:pt x="109" y="56"/>
                    </a:lnTo>
                    <a:lnTo>
                      <a:pt x="100" y="52"/>
                    </a:lnTo>
                    <a:lnTo>
                      <a:pt x="92" y="60"/>
                    </a:lnTo>
                    <a:lnTo>
                      <a:pt x="88" y="67"/>
                    </a:lnTo>
                    <a:lnTo>
                      <a:pt x="88" y="77"/>
                    </a:lnTo>
                    <a:lnTo>
                      <a:pt x="85" y="87"/>
                    </a:lnTo>
                    <a:lnTo>
                      <a:pt x="75" y="103"/>
                    </a:lnTo>
                    <a:lnTo>
                      <a:pt x="72" y="104"/>
                    </a:lnTo>
                    <a:lnTo>
                      <a:pt x="70" y="103"/>
                    </a:lnTo>
                    <a:lnTo>
                      <a:pt x="62" y="101"/>
                    </a:lnTo>
                    <a:lnTo>
                      <a:pt x="58" y="101"/>
                    </a:lnTo>
                    <a:lnTo>
                      <a:pt x="53" y="105"/>
                    </a:lnTo>
                    <a:lnTo>
                      <a:pt x="37" y="123"/>
                    </a:lnTo>
                    <a:lnTo>
                      <a:pt x="33" y="125"/>
                    </a:lnTo>
                    <a:lnTo>
                      <a:pt x="30" y="131"/>
                    </a:lnTo>
                    <a:lnTo>
                      <a:pt x="26" y="142"/>
                    </a:lnTo>
                    <a:lnTo>
                      <a:pt x="26" y="147"/>
                    </a:lnTo>
                    <a:lnTo>
                      <a:pt x="21" y="152"/>
                    </a:lnTo>
                    <a:lnTo>
                      <a:pt x="16" y="155"/>
                    </a:lnTo>
                    <a:lnTo>
                      <a:pt x="9" y="155"/>
                    </a:lnTo>
                    <a:lnTo>
                      <a:pt x="0" y="157"/>
                    </a:lnTo>
                    <a:lnTo>
                      <a:pt x="731" y="157"/>
                    </a:lnTo>
                    <a:lnTo>
                      <a:pt x="731" y="156"/>
                    </a:lnTo>
                    <a:lnTo>
                      <a:pt x="740" y="119"/>
                    </a:lnTo>
                    <a:lnTo>
                      <a:pt x="743" y="116"/>
                    </a:lnTo>
                    <a:lnTo>
                      <a:pt x="743" y="115"/>
                    </a:lnTo>
                    <a:lnTo>
                      <a:pt x="740" y="113"/>
                    </a:lnTo>
                    <a:lnTo>
                      <a:pt x="698" y="114"/>
                    </a:lnTo>
                    <a:lnTo>
                      <a:pt x="690" y="113"/>
                    </a:lnTo>
                    <a:lnTo>
                      <a:pt x="687" y="113"/>
                    </a:lnTo>
                    <a:lnTo>
                      <a:pt x="685" y="114"/>
                    </a:lnTo>
                    <a:lnTo>
                      <a:pt x="684" y="11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5" name="Freeform 249">
                <a:extLst>
                  <a:ext uri="{FF2B5EF4-FFF2-40B4-BE49-F238E27FC236}">
                    <a16:creationId xmlns:a16="http://schemas.microsoft.com/office/drawing/2014/main" id="{759F43DF-4A53-440C-9D43-C25258036A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3" y="3612"/>
                <a:ext cx="14" cy="3"/>
              </a:xfrm>
              <a:custGeom>
                <a:avLst/>
                <a:gdLst>
                  <a:gd name="T0" fmla="*/ 86 w 95"/>
                  <a:gd name="T1" fmla="*/ 8 h 21"/>
                  <a:gd name="T2" fmla="*/ 85 w 95"/>
                  <a:gd name="T3" fmla="*/ 4 h 21"/>
                  <a:gd name="T4" fmla="*/ 81 w 95"/>
                  <a:gd name="T5" fmla="*/ 0 h 21"/>
                  <a:gd name="T6" fmla="*/ 77 w 95"/>
                  <a:gd name="T7" fmla="*/ 0 h 21"/>
                  <a:gd name="T8" fmla="*/ 63 w 95"/>
                  <a:gd name="T9" fmla="*/ 3 h 21"/>
                  <a:gd name="T10" fmla="*/ 43 w 95"/>
                  <a:gd name="T11" fmla="*/ 4 h 21"/>
                  <a:gd name="T12" fmla="*/ 24 w 95"/>
                  <a:gd name="T13" fmla="*/ 8 h 21"/>
                  <a:gd name="T14" fmla="*/ 23 w 95"/>
                  <a:gd name="T15" fmla="*/ 8 h 21"/>
                  <a:gd name="T16" fmla="*/ 11 w 95"/>
                  <a:gd name="T17" fmla="*/ 10 h 21"/>
                  <a:gd name="T18" fmla="*/ 10 w 95"/>
                  <a:gd name="T19" fmla="*/ 11 h 21"/>
                  <a:gd name="T20" fmla="*/ 8 w 95"/>
                  <a:gd name="T21" fmla="*/ 12 h 21"/>
                  <a:gd name="T22" fmla="*/ 0 w 95"/>
                  <a:gd name="T23" fmla="*/ 21 h 21"/>
                  <a:gd name="T24" fmla="*/ 95 w 95"/>
                  <a:gd name="T25" fmla="*/ 21 h 21"/>
                  <a:gd name="T26" fmla="*/ 86 w 95"/>
                  <a:gd name="T27" fmla="*/ 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5" h="21">
                    <a:moveTo>
                      <a:pt x="86" y="8"/>
                    </a:moveTo>
                    <a:lnTo>
                      <a:pt x="85" y="4"/>
                    </a:lnTo>
                    <a:lnTo>
                      <a:pt x="81" y="0"/>
                    </a:lnTo>
                    <a:lnTo>
                      <a:pt x="77" y="0"/>
                    </a:lnTo>
                    <a:lnTo>
                      <a:pt x="63" y="3"/>
                    </a:lnTo>
                    <a:lnTo>
                      <a:pt x="43" y="4"/>
                    </a:lnTo>
                    <a:lnTo>
                      <a:pt x="24" y="8"/>
                    </a:lnTo>
                    <a:lnTo>
                      <a:pt x="23" y="8"/>
                    </a:lnTo>
                    <a:lnTo>
                      <a:pt x="11" y="10"/>
                    </a:lnTo>
                    <a:lnTo>
                      <a:pt x="10" y="11"/>
                    </a:lnTo>
                    <a:lnTo>
                      <a:pt x="8" y="12"/>
                    </a:lnTo>
                    <a:lnTo>
                      <a:pt x="0" y="21"/>
                    </a:lnTo>
                    <a:lnTo>
                      <a:pt x="95" y="21"/>
                    </a:lnTo>
                    <a:lnTo>
                      <a:pt x="86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6" name="Freeform 250">
                <a:extLst>
                  <a:ext uri="{FF2B5EF4-FFF2-40B4-BE49-F238E27FC236}">
                    <a16:creationId xmlns:a16="http://schemas.microsoft.com/office/drawing/2014/main" id="{AA773CAD-4C0B-4998-B108-71E993C814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3263"/>
                <a:ext cx="933" cy="117"/>
              </a:xfrm>
              <a:custGeom>
                <a:avLst/>
                <a:gdLst>
                  <a:gd name="T0" fmla="*/ 5627 w 6525"/>
                  <a:gd name="T1" fmla="*/ 1 h 819"/>
                  <a:gd name="T2" fmla="*/ 5585 w 6525"/>
                  <a:gd name="T3" fmla="*/ 1 h 819"/>
                  <a:gd name="T4" fmla="*/ 5536 w 6525"/>
                  <a:gd name="T5" fmla="*/ 15 h 819"/>
                  <a:gd name="T6" fmla="*/ 5539 w 6525"/>
                  <a:gd name="T7" fmla="*/ 51 h 819"/>
                  <a:gd name="T8" fmla="*/ 5509 w 6525"/>
                  <a:gd name="T9" fmla="*/ 106 h 819"/>
                  <a:gd name="T10" fmla="*/ 5447 w 6525"/>
                  <a:gd name="T11" fmla="*/ 95 h 819"/>
                  <a:gd name="T12" fmla="*/ 5420 w 6525"/>
                  <a:gd name="T13" fmla="*/ 49 h 819"/>
                  <a:gd name="T14" fmla="*/ 5415 w 6525"/>
                  <a:gd name="T15" fmla="*/ 14 h 819"/>
                  <a:gd name="T16" fmla="*/ 5417 w 6525"/>
                  <a:gd name="T17" fmla="*/ 0 h 819"/>
                  <a:gd name="T18" fmla="*/ 6517 w 6525"/>
                  <a:gd name="T19" fmla="*/ 813 h 819"/>
                  <a:gd name="T20" fmla="*/ 6451 w 6525"/>
                  <a:gd name="T21" fmla="*/ 801 h 819"/>
                  <a:gd name="T22" fmla="*/ 6393 w 6525"/>
                  <a:gd name="T23" fmla="*/ 786 h 819"/>
                  <a:gd name="T24" fmla="*/ 6372 w 6525"/>
                  <a:gd name="T25" fmla="*/ 758 h 819"/>
                  <a:gd name="T26" fmla="*/ 6308 w 6525"/>
                  <a:gd name="T27" fmla="*/ 746 h 819"/>
                  <a:gd name="T28" fmla="*/ 6278 w 6525"/>
                  <a:gd name="T29" fmla="*/ 758 h 819"/>
                  <a:gd name="T30" fmla="*/ 6274 w 6525"/>
                  <a:gd name="T31" fmla="*/ 719 h 819"/>
                  <a:gd name="T32" fmla="*/ 6246 w 6525"/>
                  <a:gd name="T33" fmla="*/ 696 h 819"/>
                  <a:gd name="T34" fmla="*/ 6222 w 6525"/>
                  <a:gd name="T35" fmla="*/ 691 h 819"/>
                  <a:gd name="T36" fmla="*/ 6209 w 6525"/>
                  <a:gd name="T37" fmla="*/ 697 h 819"/>
                  <a:gd name="T38" fmla="*/ 6154 w 6525"/>
                  <a:gd name="T39" fmla="*/ 649 h 819"/>
                  <a:gd name="T40" fmla="*/ 6101 w 6525"/>
                  <a:gd name="T41" fmla="*/ 655 h 819"/>
                  <a:gd name="T42" fmla="*/ 6049 w 6525"/>
                  <a:gd name="T43" fmla="*/ 637 h 819"/>
                  <a:gd name="T44" fmla="*/ 5999 w 6525"/>
                  <a:gd name="T45" fmla="*/ 602 h 819"/>
                  <a:gd name="T46" fmla="*/ 5977 w 6525"/>
                  <a:gd name="T47" fmla="*/ 585 h 819"/>
                  <a:gd name="T48" fmla="*/ 6012 w 6525"/>
                  <a:gd name="T49" fmla="*/ 515 h 819"/>
                  <a:gd name="T50" fmla="*/ 6048 w 6525"/>
                  <a:gd name="T51" fmla="*/ 482 h 819"/>
                  <a:gd name="T52" fmla="*/ 6050 w 6525"/>
                  <a:gd name="T53" fmla="*/ 469 h 819"/>
                  <a:gd name="T54" fmla="*/ 6012 w 6525"/>
                  <a:gd name="T55" fmla="*/ 474 h 819"/>
                  <a:gd name="T56" fmla="*/ 5955 w 6525"/>
                  <a:gd name="T57" fmla="*/ 484 h 819"/>
                  <a:gd name="T58" fmla="*/ 5914 w 6525"/>
                  <a:gd name="T59" fmla="*/ 525 h 819"/>
                  <a:gd name="T60" fmla="*/ 5913 w 6525"/>
                  <a:gd name="T61" fmla="*/ 575 h 819"/>
                  <a:gd name="T62" fmla="*/ 5906 w 6525"/>
                  <a:gd name="T63" fmla="*/ 636 h 819"/>
                  <a:gd name="T64" fmla="*/ 5729 w 6525"/>
                  <a:gd name="T65" fmla="*/ 635 h 819"/>
                  <a:gd name="T66" fmla="*/ 5700 w 6525"/>
                  <a:gd name="T67" fmla="*/ 586 h 819"/>
                  <a:gd name="T68" fmla="*/ 5674 w 6525"/>
                  <a:gd name="T69" fmla="*/ 530 h 819"/>
                  <a:gd name="T70" fmla="*/ 5700 w 6525"/>
                  <a:gd name="T71" fmla="*/ 501 h 819"/>
                  <a:gd name="T72" fmla="*/ 5742 w 6525"/>
                  <a:gd name="T73" fmla="*/ 469 h 819"/>
                  <a:gd name="T74" fmla="*/ 5785 w 6525"/>
                  <a:gd name="T75" fmla="*/ 429 h 819"/>
                  <a:gd name="T76" fmla="*/ 5799 w 6525"/>
                  <a:gd name="T77" fmla="*/ 393 h 819"/>
                  <a:gd name="T78" fmla="*/ 5812 w 6525"/>
                  <a:gd name="T79" fmla="*/ 357 h 819"/>
                  <a:gd name="T80" fmla="*/ 5819 w 6525"/>
                  <a:gd name="T81" fmla="*/ 307 h 819"/>
                  <a:gd name="T82" fmla="*/ 5841 w 6525"/>
                  <a:gd name="T83" fmla="*/ 286 h 819"/>
                  <a:gd name="T84" fmla="*/ 5851 w 6525"/>
                  <a:gd name="T85" fmla="*/ 267 h 819"/>
                  <a:gd name="T86" fmla="*/ 5856 w 6525"/>
                  <a:gd name="T87" fmla="*/ 237 h 819"/>
                  <a:gd name="T88" fmla="*/ 5872 w 6525"/>
                  <a:gd name="T89" fmla="*/ 172 h 819"/>
                  <a:gd name="T90" fmla="*/ 5866 w 6525"/>
                  <a:gd name="T91" fmla="*/ 125 h 819"/>
                  <a:gd name="T92" fmla="*/ 5824 w 6525"/>
                  <a:gd name="T93" fmla="*/ 71 h 819"/>
                  <a:gd name="T94" fmla="*/ 5799 w 6525"/>
                  <a:gd name="T95" fmla="*/ 74 h 819"/>
                  <a:gd name="T96" fmla="*/ 5763 w 6525"/>
                  <a:gd name="T97" fmla="*/ 76 h 819"/>
                  <a:gd name="T98" fmla="*/ 5737 w 6525"/>
                  <a:gd name="T99" fmla="*/ 65 h 819"/>
                  <a:gd name="T100" fmla="*/ 5682 w 6525"/>
                  <a:gd name="T101" fmla="*/ 36 h 819"/>
                  <a:gd name="T102" fmla="*/ 5660 w 6525"/>
                  <a:gd name="T103" fmla="*/ 27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525" h="819">
                    <a:moveTo>
                      <a:pt x="5660" y="27"/>
                    </a:moveTo>
                    <a:lnTo>
                      <a:pt x="5643" y="6"/>
                    </a:lnTo>
                    <a:lnTo>
                      <a:pt x="5642" y="4"/>
                    </a:lnTo>
                    <a:lnTo>
                      <a:pt x="5627" y="1"/>
                    </a:lnTo>
                    <a:lnTo>
                      <a:pt x="5623" y="2"/>
                    </a:lnTo>
                    <a:lnTo>
                      <a:pt x="5616" y="3"/>
                    </a:lnTo>
                    <a:lnTo>
                      <a:pt x="5601" y="3"/>
                    </a:lnTo>
                    <a:lnTo>
                      <a:pt x="5585" y="1"/>
                    </a:lnTo>
                    <a:lnTo>
                      <a:pt x="5571" y="2"/>
                    </a:lnTo>
                    <a:lnTo>
                      <a:pt x="5560" y="1"/>
                    </a:lnTo>
                    <a:lnTo>
                      <a:pt x="5536" y="10"/>
                    </a:lnTo>
                    <a:lnTo>
                      <a:pt x="5536" y="15"/>
                    </a:lnTo>
                    <a:lnTo>
                      <a:pt x="5538" y="20"/>
                    </a:lnTo>
                    <a:lnTo>
                      <a:pt x="5544" y="23"/>
                    </a:lnTo>
                    <a:lnTo>
                      <a:pt x="5549" y="34"/>
                    </a:lnTo>
                    <a:lnTo>
                      <a:pt x="5539" y="51"/>
                    </a:lnTo>
                    <a:lnTo>
                      <a:pt x="5527" y="84"/>
                    </a:lnTo>
                    <a:lnTo>
                      <a:pt x="5523" y="92"/>
                    </a:lnTo>
                    <a:lnTo>
                      <a:pt x="5511" y="105"/>
                    </a:lnTo>
                    <a:lnTo>
                      <a:pt x="5509" y="106"/>
                    </a:lnTo>
                    <a:lnTo>
                      <a:pt x="5502" y="99"/>
                    </a:lnTo>
                    <a:lnTo>
                      <a:pt x="5472" y="92"/>
                    </a:lnTo>
                    <a:lnTo>
                      <a:pt x="5464" y="92"/>
                    </a:lnTo>
                    <a:lnTo>
                      <a:pt x="5447" y="95"/>
                    </a:lnTo>
                    <a:lnTo>
                      <a:pt x="5438" y="88"/>
                    </a:lnTo>
                    <a:lnTo>
                      <a:pt x="5433" y="82"/>
                    </a:lnTo>
                    <a:lnTo>
                      <a:pt x="5425" y="67"/>
                    </a:lnTo>
                    <a:lnTo>
                      <a:pt x="5420" y="49"/>
                    </a:lnTo>
                    <a:lnTo>
                      <a:pt x="5420" y="45"/>
                    </a:lnTo>
                    <a:lnTo>
                      <a:pt x="5417" y="19"/>
                    </a:lnTo>
                    <a:lnTo>
                      <a:pt x="5416" y="18"/>
                    </a:lnTo>
                    <a:lnTo>
                      <a:pt x="5415" y="14"/>
                    </a:lnTo>
                    <a:lnTo>
                      <a:pt x="5414" y="12"/>
                    </a:lnTo>
                    <a:lnTo>
                      <a:pt x="5414" y="9"/>
                    </a:lnTo>
                    <a:lnTo>
                      <a:pt x="5415" y="2"/>
                    </a:lnTo>
                    <a:lnTo>
                      <a:pt x="5417" y="0"/>
                    </a:lnTo>
                    <a:lnTo>
                      <a:pt x="0" y="0"/>
                    </a:lnTo>
                    <a:lnTo>
                      <a:pt x="0" y="819"/>
                    </a:lnTo>
                    <a:lnTo>
                      <a:pt x="6525" y="819"/>
                    </a:lnTo>
                    <a:lnTo>
                      <a:pt x="6517" y="813"/>
                    </a:lnTo>
                    <a:lnTo>
                      <a:pt x="6502" y="810"/>
                    </a:lnTo>
                    <a:lnTo>
                      <a:pt x="6496" y="813"/>
                    </a:lnTo>
                    <a:lnTo>
                      <a:pt x="6479" y="806"/>
                    </a:lnTo>
                    <a:lnTo>
                      <a:pt x="6451" y="801"/>
                    </a:lnTo>
                    <a:lnTo>
                      <a:pt x="6441" y="798"/>
                    </a:lnTo>
                    <a:lnTo>
                      <a:pt x="6411" y="794"/>
                    </a:lnTo>
                    <a:lnTo>
                      <a:pt x="6400" y="790"/>
                    </a:lnTo>
                    <a:lnTo>
                      <a:pt x="6393" y="786"/>
                    </a:lnTo>
                    <a:lnTo>
                      <a:pt x="6386" y="779"/>
                    </a:lnTo>
                    <a:lnTo>
                      <a:pt x="6379" y="765"/>
                    </a:lnTo>
                    <a:lnTo>
                      <a:pt x="6379" y="764"/>
                    </a:lnTo>
                    <a:lnTo>
                      <a:pt x="6372" y="758"/>
                    </a:lnTo>
                    <a:lnTo>
                      <a:pt x="6360" y="753"/>
                    </a:lnTo>
                    <a:lnTo>
                      <a:pt x="6347" y="743"/>
                    </a:lnTo>
                    <a:lnTo>
                      <a:pt x="6335" y="731"/>
                    </a:lnTo>
                    <a:lnTo>
                      <a:pt x="6308" y="746"/>
                    </a:lnTo>
                    <a:lnTo>
                      <a:pt x="6295" y="758"/>
                    </a:lnTo>
                    <a:lnTo>
                      <a:pt x="6289" y="760"/>
                    </a:lnTo>
                    <a:lnTo>
                      <a:pt x="6280" y="758"/>
                    </a:lnTo>
                    <a:lnTo>
                      <a:pt x="6278" y="758"/>
                    </a:lnTo>
                    <a:lnTo>
                      <a:pt x="6275" y="743"/>
                    </a:lnTo>
                    <a:lnTo>
                      <a:pt x="6275" y="729"/>
                    </a:lnTo>
                    <a:lnTo>
                      <a:pt x="6276" y="722"/>
                    </a:lnTo>
                    <a:lnTo>
                      <a:pt x="6274" y="719"/>
                    </a:lnTo>
                    <a:lnTo>
                      <a:pt x="6271" y="717"/>
                    </a:lnTo>
                    <a:lnTo>
                      <a:pt x="6262" y="709"/>
                    </a:lnTo>
                    <a:lnTo>
                      <a:pt x="6254" y="705"/>
                    </a:lnTo>
                    <a:lnTo>
                      <a:pt x="6246" y="696"/>
                    </a:lnTo>
                    <a:lnTo>
                      <a:pt x="6243" y="694"/>
                    </a:lnTo>
                    <a:lnTo>
                      <a:pt x="6235" y="691"/>
                    </a:lnTo>
                    <a:lnTo>
                      <a:pt x="6227" y="690"/>
                    </a:lnTo>
                    <a:lnTo>
                      <a:pt x="6222" y="691"/>
                    </a:lnTo>
                    <a:lnTo>
                      <a:pt x="6220" y="692"/>
                    </a:lnTo>
                    <a:lnTo>
                      <a:pt x="6214" y="696"/>
                    </a:lnTo>
                    <a:lnTo>
                      <a:pt x="6210" y="697"/>
                    </a:lnTo>
                    <a:lnTo>
                      <a:pt x="6209" y="697"/>
                    </a:lnTo>
                    <a:lnTo>
                      <a:pt x="6176" y="669"/>
                    </a:lnTo>
                    <a:lnTo>
                      <a:pt x="6162" y="660"/>
                    </a:lnTo>
                    <a:lnTo>
                      <a:pt x="6154" y="652"/>
                    </a:lnTo>
                    <a:lnTo>
                      <a:pt x="6154" y="649"/>
                    </a:lnTo>
                    <a:lnTo>
                      <a:pt x="6153" y="646"/>
                    </a:lnTo>
                    <a:lnTo>
                      <a:pt x="6123" y="634"/>
                    </a:lnTo>
                    <a:lnTo>
                      <a:pt x="6101" y="654"/>
                    </a:lnTo>
                    <a:lnTo>
                      <a:pt x="6101" y="655"/>
                    </a:lnTo>
                    <a:lnTo>
                      <a:pt x="6087" y="664"/>
                    </a:lnTo>
                    <a:lnTo>
                      <a:pt x="6059" y="660"/>
                    </a:lnTo>
                    <a:lnTo>
                      <a:pt x="6057" y="659"/>
                    </a:lnTo>
                    <a:lnTo>
                      <a:pt x="6049" y="637"/>
                    </a:lnTo>
                    <a:lnTo>
                      <a:pt x="6019" y="608"/>
                    </a:lnTo>
                    <a:lnTo>
                      <a:pt x="6016" y="606"/>
                    </a:lnTo>
                    <a:lnTo>
                      <a:pt x="6013" y="605"/>
                    </a:lnTo>
                    <a:lnTo>
                      <a:pt x="5999" y="602"/>
                    </a:lnTo>
                    <a:lnTo>
                      <a:pt x="5984" y="593"/>
                    </a:lnTo>
                    <a:lnTo>
                      <a:pt x="5979" y="592"/>
                    </a:lnTo>
                    <a:lnTo>
                      <a:pt x="5978" y="590"/>
                    </a:lnTo>
                    <a:lnTo>
                      <a:pt x="5977" y="585"/>
                    </a:lnTo>
                    <a:lnTo>
                      <a:pt x="5978" y="581"/>
                    </a:lnTo>
                    <a:lnTo>
                      <a:pt x="5986" y="566"/>
                    </a:lnTo>
                    <a:lnTo>
                      <a:pt x="5998" y="533"/>
                    </a:lnTo>
                    <a:lnTo>
                      <a:pt x="6012" y="515"/>
                    </a:lnTo>
                    <a:lnTo>
                      <a:pt x="6021" y="507"/>
                    </a:lnTo>
                    <a:lnTo>
                      <a:pt x="6031" y="494"/>
                    </a:lnTo>
                    <a:lnTo>
                      <a:pt x="6039" y="486"/>
                    </a:lnTo>
                    <a:lnTo>
                      <a:pt x="6048" y="482"/>
                    </a:lnTo>
                    <a:lnTo>
                      <a:pt x="6055" y="474"/>
                    </a:lnTo>
                    <a:lnTo>
                      <a:pt x="6056" y="471"/>
                    </a:lnTo>
                    <a:lnTo>
                      <a:pt x="6054" y="470"/>
                    </a:lnTo>
                    <a:lnTo>
                      <a:pt x="6050" y="469"/>
                    </a:lnTo>
                    <a:lnTo>
                      <a:pt x="6040" y="469"/>
                    </a:lnTo>
                    <a:lnTo>
                      <a:pt x="6018" y="476"/>
                    </a:lnTo>
                    <a:lnTo>
                      <a:pt x="6015" y="476"/>
                    </a:lnTo>
                    <a:lnTo>
                      <a:pt x="6012" y="474"/>
                    </a:lnTo>
                    <a:lnTo>
                      <a:pt x="5995" y="475"/>
                    </a:lnTo>
                    <a:lnTo>
                      <a:pt x="5978" y="479"/>
                    </a:lnTo>
                    <a:lnTo>
                      <a:pt x="5964" y="480"/>
                    </a:lnTo>
                    <a:lnTo>
                      <a:pt x="5955" y="484"/>
                    </a:lnTo>
                    <a:lnTo>
                      <a:pt x="5936" y="495"/>
                    </a:lnTo>
                    <a:lnTo>
                      <a:pt x="5919" y="519"/>
                    </a:lnTo>
                    <a:lnTo>
                      <a:pt x="5918" y="520"/>
                    </a:lnTo>
                    <a:lnTo>
                      <a:pt x="5914" y="525"/>
                    </a:lnTo>
                    <a:lnTo>
                      <a:pt x="5910" y="533"/>
                    </a:lnTo>
                    <a:lnTo>
                      <a:pt x="5918" y="564"/>
                    </a:lnTo>
                    <a:lnTo>
                      <a:pt x="5914" y="574"/>
                    </a:lnTo>
                    <a:lnTo>
                      <a:pt x="5913" y="575"/>
                    </a:lnTo>
                    <a:lnTo>
                      <a:pt x="5912" y="577"/>
                    </a:lnTo>
                    <a:lnTo>
                      <a:pt x="5912" y="625"/>
                    </a:lnTo>
                    <a:lnTo>
                      <a:pt x="5908" y="634"/>
                    </a:lnTo>
                    <a:lnTo>
                      <a:pt x="5906" y="636"/>
                    </a:lnTo>
                    <a:lnTo>
                      <a:pt x="5901" y="647"/>
                    </a:lnTo>
                    <a:lnTo>
                      <a:pt x="5890" y="686"/>
                    </a:lnTo>
                    <a:lnTo>
                      <a:pt x="5879" y="687"/>
                    </a:lnTo>
                    <a:lnTo>
                      <a:pt x="5729" y="635"/>
                    </a:lnTo>
                    <a:lnTo>
                      <a:pt x="5710" y="602"/>
                    </a:lnTo>
                    <a:lnTo>
                      <a:pt x="5709" y="601"/>
                    </a:lnTo>
                    <a:lnTo>
                      <a:pt x="5705" y="593"/>
                    </a:lnTo>
                    <a:lnTo>
                      <a:pt x="5700" y="586"/>
                    </a:lnTo>
                    <a:lnTo>
                      <a:pt x="5694" y="575"/>
                    </a:lnTo>
                    <a:lnTo>
                      <a:pt x="5687" y="566"/>
                    </a:lnTo>
                    <a:lnTo>
                      <a:pt x="5676" y="543"/>
                    </a:lnTo>
                    <a:lnTo>
                      <a:pt x="5674" y="530"/>
                    </a:lnTo>
                    <a:lnTo>
                      <a:pt x="5679" y="517"/>
                    </a:lnTo>
                    <a:lnTo>
                      <a:pt x="5686" y="508"/>
                    </a:lnTo>
                    <a:lnTo>
                      <a:pt x="5693" y="503"/>
                    </a:lnTo>
                    <a:lnTo>
                      <a:pt x="5700" y="501"/>
                    </a:lnTo>
                    <a:lnTo>
                      <a:pt x="5704" y="501"/>
                    </a:lnTo>
                    <a:lnTo>
                      <a:pt x="5713" y="496"/>
                    </a:lnTo>
                    <a:lnTo>
                      <a:pt x="5717" y="495"/>
                    </a:lnTo>
                    <a:lnTo>
                      <a:pt x="5742" y="469"/>
                    </a:lnTo>
                    <a:lnTo>
                      <a:pt x="5764" y="459"/>
                    </a:lnTo>
                    <a:lnTo>
                      <a:pt x="5766" y="455"/>
                    </a:lnTo>
                    <a:lnTo>
                      <a:pt x="5766" y="448"/>
                    </a:lnTo>
                    <a:lnTo>
                      <a:pt x="5785" y="429"/>
                    </a:lnTo>
                    <a:lnTo>
                      <a:pt x="5790" y="421"/>
                    </a:lnTo>
                    <a:lnTo>
                      <a:pt x="5796" y="404"/>
                    </a:lnTo>
                    <a:lnTo>
                      <a:pt x="5799" y="398"/>
                    </a:lnTo>
                    <a:lnTo>
                      <a:pt x="5799" y="393"/>
                    </a:lnTo>
                    <a:lnTo>
                      <a:pt x="5790" y="380"/>
                    </a:lnTo>
                    <a:lnTo>
                      <a:pt x="5790" y="376"/>
                    </a:lnTo>
                    <a:lnTo>
                      <a:pt x="5808" y="361"/>
                    </a:lnTo>
                    <a:lnTo>
                      <a:pt x="5812" y="357"/>
                    </a:lnTo>
                    <a:lnTo>
                      <a:pt x="5816" y="338"/>
                    </a:lnTo>
                    <a:lnTo>
                      <a:pt x="5817" y="321"/>
                    </a:lnTo>
                    <a:lnTo>
                      <a:pt x="5818" y="317"/>
                    </a:lnTo>
                    <a:lnTo>
                      <a:pt x="5819" y="307"/>
                    </a:lnTo>
                    <a:lnTo>
                      <a:pt x="5820" y="305"/>
                    </a:lnTo>
                    <a:lnTo>
                      <a:pt x="5826" y="298"/>
                    </a:lnTo>
                    <a:lnTo>
                      <a:pt x="5832" y="294"/>
                    </a:lnTo>
                    <a:lnTo>
                      <a:pt x="5841" y="286"/>
                    </a:lnTo>
                    <a:lnTo>
                      <a:pt x="5852" y="284"/>
                    </a:lnTo>
                    <a:lnTo>
                      <a:pt x="5855" y="279"/>
                    </a:lnTo>
                    <a:lnTo>
                      <a:pt x="5851" y="268"/>
                    </a:lnTo>
                    <a:lnTo>
                      <a:pt x="5851" y="267"/>
                    </a:lnTo>
                    <a:lnTo>
                      <a:pt x="5852" y="259"/>
                    </a:lnTo>
                    <a:lnTo>
                      <a:pt x="5856" y="253"/>
                    </a:lnTo>
                    <a:lnTo>
                      <a:pt x="5858" y="247"/>
                    </a:lnTo>
                    <a:lnTo>
                      <a:pt x="5856" y="237"/>
                    </a:lnTo>
                    <a:lnTo>
                      <a:pt x="5859" y="205"/>
                    </a:lnTo>
                    <a:lnTo>
                      <a:pt x="5871" y="179"/>
                    </a:lnTo>
                    <a:lnTo>
                      <a:pt x="5872" y="176"/>
                    </a:lnTo>
                    <a:lnTo>
                      <a:pt x="5872" y="172"/>
                    </a:lnTo>
                    <a:lnTo>
                      <a:pt x="5869" y="148"/>
                    </a:lnTo>
                    <a:lnTo>
                      <a:pt x="5867" y="140"/>
                    </a:lnTo>
                    <a:lnTo>
                      <a:pt x="5866" y="128"/>
                    </a:lnTo>
                    <a:lnTo>
                      <a:pt x="5866" y="125"/>
                    </a:lnTo>
                    <a:lnTo>
                      <a:pt x="5863" y="116"/>
                    </a:lnTo>
                    <a:lnTo>
                      <a:pt x="5854" y="105"/>
                    </a:lnTo>
                    <a:lnTo>
                      <a:pt x="5848" y="95"/>
                    </a:lnTo>
                    <a:lnTo>
                      <a:pt x="5824" y="71"/>
                    </a:lnTo>
                    <a:lnTo>
                      <a:pt x="5812" y="64"/>
                    </a:lnTo>
                    <a:lnTo>
                      <a:pt x="5811" y="63"/>
                    </a:lnTo>
                    <a:lnTo>
                      <a:pt x="5805" y="66"/>
                    </a:lnTo>
                    <a:lnTo>
                      <a:pt x="5799" y="74"/>
                    </a:lnTo>
                    <a:lnTo>
                      <a:pt x="5794" y="76"/>
                    </a:lnTo>
                    <a:lnTo>
                      <a:pt x="5786" y="78"/>
                    </a:lnTo>
                    <a:lnTo>
                      <a:pt x="5770" y="78"/>
                    </a:lnTo>
                    <a:lnTo>
                      <a:pt x="5763" y="76"/>
                    </a:lnTo>
                    <a:lnTo>
                      <a:pt x="5752" y="71"/>
                    </a:lnTo>
                    <a:lnTo>
                      <a:pt x="5749" y="69"/>
                    </a:lnTo>
                    <a:lnTo>
                      <a:pt x="5747" y="68"/>
                    </a:lnTo>
                    <a:lnTo>
                      <a:pt x="5737" y="65"/>
                    </a:lnTo>
                    <a:lnTo>
                      <a:pt x="5723" y="64"/>
                    </a:lnTo>
                    <a:lnTo>
                      <a:pt x="5696" y="50"/>
                    </a:lnTo>
                    <a:lnTo>
                      <a:pt x="5686" y="37"/>
                    </a:lnTo>
                    <a:lnTo>
                      <a:pt x="5682" y="36"/>
                    </a:lnTo>
                    <a:lnTo>
                      <a:pt x="5669" y="36"/>
                    </a:lnTo>
                    <a:lnTo>
                      <a:pt x="5667" y="34"/>
                    </a:lnTo>
                    <a:lnTo>
                      <a:pt x="5663" y="32"/>
                    </a:lnTo>
                    <a:lnTo>
                      <a:pt x="5660" y="2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7" name="Freeform 251">
                <a:extLst>
                  <a:ext uri="{FF2B5EF4-FFF2-40B4-BE49-F238E27FC236}">
                    <a16:creationId xmlns:a16="http://schemas.microsoft.com/office/drawing/2014/main" id="{3733D83E-20F6-4AF1-B7EC-391852BDF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3146"/>
                <a:ext cx="776" cy="117"/>
              </a:xfrm>
              <a:custGeom>
                <a:avLst/>
                <a:gdLst>
                  <a:gd name="T0" fmla="*/ 3745 w 5432"/>
                  <a:gd name="T1" fmla="*/ 500 h 821"/>
                  <a:gd name="T2" fmla="*/ 3591 w 5432"/>
                  <a:gd name="T3" fmla="*/ 408 h 821"/>
                  <a:gd name="T4" fmla="*/ 3538 w 5432"/>
                  <a:gd name="T5" fmla="*/ 389 h 821"/>
                  <a:gd name="T6" fmla="*/ 3481 w 5432"/>
                  <a:gd name="T7" fmla="*/ 396 h 821"/>
                  <a:gd name="T8" fmla="*/ 3389 w 5432"/>
                  <a:gd name="T9" fmla="*/ 274 h 821"/>
                  <a:gd name="T10" fmla="*/ 3260 w 5432"/>
                  <a:gd name="T11" fmla="*/ 317 h 821"/>
                  <a:gd name="T12" fmla="*/ 3112 w 5432"/>
                  <a:gd name="T13" fmla="*/ 306 h 821"/>
                  <a:gd name="T14" fmla="*/ 3063 w 5432"/>
                  <a:gd name="T15" fmla="*/ 291 h 821"/>
                  <a:gd name="T16" fmla="*/ 3023 w 5432"/>
                  <a:gd name="T17" fmla="*/ 350 h 821"/>
                  <a:gd name="T18" fmla="*/ 2944 w 5432"/>
                  <a:gd name="T19" fmla="*/ 384 h 821"/>
                  <a:gd name="T20" fmla="*/ 2884 w 5432"/>
                  <a:gd name="T21" fmla="*/ 517 h 821"/>
                  <a:gd name="T22" fmla="*/ 2848 w 5432"/>
                  <a:gd name="T23" fmla="*/ 523 h 821"/>
                  <a:gd name="T24" fmla="*/ 2728 w 5432"/>
                  <a:gd name="T25" fmla="*/ 453 h 821"/>
                  <a:gd name="T26" fmla="*/ 2685 w 5432"/>
                  <a:gd name="T27" fmla="*/ 484 h 821"/>
                  <a:gd name="T28" fmla="*/ 2531 w 5432"/>
                  <a:gd name="T29" fmla="*/ 409 h 821"/>
                  <a:gd name="T30" fmla="*/ 2418 w 5432"/>
                  <a:gd name="T31" fmla="*/ 329 h 821"/>
                  <a:gd name="T32" fmla="*/ 2350 w 5432"/>
                  <a:gd name="T33" fmla="*/ 307 h 821"/>
                  <a:gd name="T34" fmla="*/ 2284 w 5432"/>
                  <a:gd name="T35" fmla="*/ 286 h 821"/>
                  <a:gd name="T36" fmla="*/ 2138 w 5432"/>
                  <a:gd name="T37" fmla="*/ 278 h 821"/>
                  <a:gd name="T38" fmla="*/ 2083 w 5432"/>
                  <a:gd name="T39" fmla="*/ 277 h 821"/>
                  <a:gd name="T40" fmla="*/ 2027 w 5432"/>
                  <a:gd name="T41" fmla="*/ 244 h 821"/>
                  <a:gd name="T42" fmla="*/ 2097 w 5432"/>
                  <a:gd name="T43" fmla="*/ 208 h 821"/>
                  <a:gd name="T44" fmla="*/ 2066 w 5432"/>
                  <a:gd name="T45" fmla="*/ 136 h 821"/>
                  <a:gd name="T46" fmla="*/ 1994 w 5432"/>
                  <a:gd name="T47" fmla="*/ 73 h 821"/>
                  <a:gd name="T48" fmla="*/ 1938 w 5432"/>
                  <a:gd name="T49" fmla="*/ 24 h 821"/>
                  <a:gd name="T50" fmla="*/ 1818 w 5432"/>
                  <a:gd name="T51" fmla="*/ 30 h 821"/>
                  <a:gd name="T52" fmla="*/ 1663 w 5432"/>
                  <a:gd name="T53" fmla="*/ 82 h 821"/>
                  <a:gd name="T54" fmla="*/ 1535 w 5432"/>
                  <a:gd name="T55" fmla="*/ 118 h 821"/>
                  <a:gd name="T56" fmla="*/ 1557 w 5432"/>
                  <a:gd name="T57" fmla="*/ 184 h 821"/>
                  <a:gd name="T58" fmla="*/ 1521 w 5432"/>
                  <a:gd name="T59" fmla="*/ 141 h 821"/>
                  <a:gd name="T60" fmla="*/ 1435 w 5432"/>
                  <a:gd name="T61" fmla="*/ 233 h 821"/>
                  <a:gd name="T62" fmla="*/ 1389 w 5432"/>
                  <a:gd name="T63" fmla="*/ 167 h 821"/>
                  <a:gd name="T64" fmla="*/ 1525 w 5432"/>
                  <a:gd name="T65" fmla="*/ 92 h 821"/>
                  <a:gd name="T66" fmla="*/ 1500 w 5432"/>
                  <a:gd name="T67" fmla="*/ 40 h 821"/>
                  <a:gd name="T68" fmla="*/ 1257 w 5432"/>
                  <a:gd name="T69" fmla="*/ 51 h 821"/>
                  <a:gd name="T70" fmla="*/ 1123 w 5432"/>
                  <a:gd name="T71" fmla="*/ 116 h 821"/>
                  <a:gd name="T72" fmla="*/ 939 w 5432"/>
                  <a:gd name="T73" fmla="*/ 120 h 821"/>
                  <a:gd name="T74" fmla="*/ 702 w 5432"/>
                  <a:gd name="T75" fmla="*/ 187 h 821"/>
                  <a:gd name="T76" fmla="*/ 554 w 5432"/>
                  <a:gd name="T77" fmla="*/ 201 h 821"/>
                  <a:gd name="T78" fmla="*/ 459 w 5432"/>
                  <a:gd name="T79" fmla="*/ 156 h 821"/>
                  <a:gd name="T80" fmla="*/ 358 w 5432"/>
                  <a:gd name="T81" fmla="*/ 169 h 821"/>
                  <a:gd name="T82" fmla="*/ 214 w 5432"/>
                  <a:gd name="T83" fmla="*/ 162 h 821"/>
                  <a:gd name="T84" fmla="*/ 98 w 5432"/>
                  <a:gd name="T85" fmla="*/ 130 h 821"/>
                  <a:gd name="T86" fmla="*/ 5422 w 5432"/>
                  <a:gd name="T87" fmla="*/ 809 h 821"/>
                  <a:gd name="T88" fmla="*/ 5322 w 5432"/>
                  <a:gd name="T89" fmla="*/ 764 h 821"/>
                  <a:gd name="T90" fmla="*/ 5237 w 5432"/>
                  <a:gd name="T91" fmla="*/ 791 h 821"/>
                  <a:gd name="T92" fmla="*/ 5222 w 5432"/>
                  <a:gd name="T93" fmla="*/ 706 h 821"/>
                  <a:gd name="T94" fmla="*/ 5173 w 5432"/>
                  <a:gd name="T95" fmla="*/ 671 h 821"/>
                  <a:gd name="T96" fmla="*/ 5140 w 5432"/>
                  <a:gd name="T97" fmla="*/ 608 h 821"/>
                  <a:gd name="T98" fmla="*/ 5057 w 5432"/>
                  <a:gd name="T99" fmla="*/ 570 h 821"/>
                  <a:gd name="T100" fmla="*/ 4796 w 5432"/>
                  <a:gd name="T101" fmla="*/ 690 h 821"/>
                  <a:gd name="T102" fmla="*/ 4741 w 5432"/>
                  <a:gd name="T103" fmla="*/ 704 h 821"/>
                  <a:gd name="T104" fmla="*/ 4514 w 5432"/>
                  <a:gd name="T105" fmla="*/ 761 h 821"/>
                  <a:gd name="T106" fmla="*/ 4414 w 5432"/>
                  <a:gd name="T107" fmla="*/ 763 h 821"/>
                  <a:gd name="T108" fmla="*/ 4281 w 5432"/>
                  <a:gd name="T109" fmla="*/ 720 h 821"/>
                  <a:gd name="T110" fmla="*/ 4128 w 5432"/>
                  <a:gd name="T111" fmla="*/ 711 h 821"/>
                  <a:gd name="T112" fmla="*/ 3998 w 5432"/>
                  <a:gd name="T113" fmla="*/ 648 h 821"/>
                  <a:gd name="T114" fmla="*/ 3975 w 5432"/>
                  <a:gd name="T115" fmla="*/ 631 h 8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432" h="821">
                    <a:moveTo>
                      <a:pt x="3861" y="543"/>
                    </a:moveTo>
                    <a:lnTo>
                      <a:pt x="3834" y="526"/>
                    </a:lnTo>
                    <a:lnTo>
                      <a:pt x="3828" y="514"/>
                    </a:lnTo>
                    <a:lnTo>
                      <a:pt x="3818" y="505"/>
                    </a:lnTo>
                    <a:lnTo>
                      <a:pt x="3808" y="500"/>
                    </a:lnTo>
                    <a:lnTo>
                      <a:pt x="3788" y="498"/>
                    </a:lnTo>
                    <a:lnTo>
                      <a:pt x="3768" y="500"/>
                    </a:lnTo>
                    <a:lnTo>
                      <a:pt x="3760" y="503"/>
                    </a:lnTo>
                    <a:lnTo>
                      <a:pt x="3756" y="504"/>
                    </a:lnTo>
                    <a:lnTo>
                      <a:pt x="3753" y="504"/>
                    </a:lnTo>
                    <a:lnTo>
                      <a:pt x="3746" y="500"/>
                    </a:lnTo>
                    <a:lnTo>
                      <a:pt x="3745" y="500"/>
                    </a:lnTo>
                    <a:lnTo>
                      <a:pt x="3732" y="461"/>
                    </a:lnTo>
                    <a:lnTo>
                      <a:pt x="3726" y="458"/>
                    </a:lnTo>
                    <a:lnTo>
                      <a:pt x="3709" y="455"/>
                    </a:lnTo>
                    <a:lnTo>
                      <a:pt x="3700" y="460"/>
                    </a:lnTo>
                    <a:lnTo>
                      <a:pt x="3688" y="463"/>
                    </a:lnTo>
                    <a:lnTo>
                      <a:pt x="3660" y="448"/>
                    </a:lnTo>
                    <a:lnTo>
                      <a:pt x="3642" y="445"/>
                    </a:lnTo>
                    <a:lnTo>
                      <a:pt x="3635" y="447"/>
                    </a:lnTo>
                    <a:lnTo>
                      <a:pt x="3622" y="447"/>
                    </a:lnTo>
                    <a:lnTo>
                      <a:pt x="3610" y="438"/>
                    </a:lnTo>
                    <a:lnTo>
                      <a:pt x="3600" y="427"/>
                    </a:lnTo>
                    <a:lnTo>
                      <a:pt x="3591" y="408"/>
                    </a:lnTo>
                    <a:lnTo>
                      <a:pt x="3591" y="405"/>
                    </a:lnTo>
                    <a:lnTo>
                      <a:pt x="3592" y="396"/>
                    </a:lnTo>
                    <a:lnTo>
                      <a:pt x="3592" y="394"/>
                    </a:lnTo>
                    <a:lnTo>
                      <a:pt x="3589" y="391"/>
                    </a:lnTo>
                    <a:lnTo>
                      <a:pt x="3575" y="382"/>
                    </a:lnTo>
                    <a:lnTo>
                      <a:pt x="3574" y="382"/>
                    </a:lnTo>
                    <a:lnTo>
                      <a:pt x="3569" y="384"/>
                    </a:lnTo>
                    <a:lnTo>
                      <a:pt x="3568" y="385"/>
                    </a:lnTo>
                    <a:lnTo>
                      <a:pt x="3568" y="388"/>
                    </a:lnTo>
                    <a:lnTo>
                      <a:pt x="3561" y="394"/>
                    </a:lnTo>
                    <a:lnTo>
                      <a:pt x="3543" y="395"/>
                    </a:lnTo>
                    <a:lnTo>
                      <a:pt x="3538" y="389"/>
                    </a:lnTo>
                    <a:lnTo>
                      <a:pt x="3535" y="388"/>
                    </a:lnTo>
                    <a:lnTo>
                      <a:pt x="3518" y="388"/>
                    </a:lnTo>
                    <a:lnTo>
                      <a:pt x="3507" y="396"/>
                    </a:lnTo>
                    <a:lnTo>
                      <a:pt x="3506" y="399"/>
                    </a:lnTo>
                    <a:lnTo>
                      <a:pt x="3503" y="402"/>
                    </a:lnTo>
                    <a:lnTo>
                      <a:pt x="3500" y="404"/>
                    </a:lnTo>
                    <a:lnTo>
                      <a:pt x="3496" y="405"/>
                    </a:lnTo>
                    <a:lnTo>
                      <a:pt x="3490" y="405"/>
                    </a:lnTo>
                    <a:lnTo>
                      <a:pt x="3484" y="402"/>
                    </a:lnTo>
                    <a:lnTo>
                      <a:pt x="3483" y="402"/>
                    </a:lnTo>
                    <a:lnTo>
                      <a:pt x="3481" y="401"/>
                    </a:lnTo>
                    <a:lnTo>
                      <a:pt x="3481" y="396"/>
                    </a:lnTo>
                    <a:lnTo>
                      <a:pt x="3479" y="388"/>
                    </a:lnTo>
                    <a:lnTo>
                      <a:pt x="3473" y="376"/>
                    </a:lnTo>
                    <a:lnTo>
                      <a:pt x="3460" y="366"/>
                    </a:lnTo>
                    <a:lnTo>
                      <a:pt x="3448" y="362"/>
                    </a:lnTo>
                    <a:lnTo>
                      <a:pt x="3434" y="352"/>
                    </a:lnTo>
                    <a:lnTo>
                      <a:pt x="3412" y="342"/>
                    </a:lnTo>
                    <a:lnTo>
                      <a:pt x="3409" y="336"/>
                    </a:lnTo>
                    <a:lnTo>
                      <a:pt x="3408" y="335"/>
                    </a:lnTo>
                    <a:lnTo>
                      <a:pt x="3404" y="326"/>
                    </a:lnTo>
                    <a:lnTo>
                      <a:pt x="3397" y="301"/>
                    </a:lnTo>
                    <a:lnTo>
                      <a:pt x="3397" y="284"/>
                    </a:lnTo>
                    <a:lnTo>
                      <a:pt x="3389" y="274"/>
                    </a:lnTo>
                    <a:lnTo>
                      <a:pt x="3380" y="271"/>
                    </a:lnTo>
                    <a:lnTo>
                      <a:pt x="3360" y="284"/>
                    </a:lnTo>
                    <a:lnTo>
                      <a:pt x="3342" y="290"/>
                    </a:lnTo>
                    <a:lnTo>
                      <a:pt x="3328" y="290"/>
                    </a:lnTo>
                    <a:lnTo>
                      <a:pt x="3321" y="293"/>
                    </a:lnTo>
                    <a:lnTo>
                      <a:pt x="3303" y="304"/>
                    </a:lnTo>
                    <a:lnTo>
                      <a:pt x="3293" y="317"/>
                    </a:lnTo>
                    <a:lnTo>
                      <a:pt x="3292" y="320"/>
                    </a:lnTo>
                    <a:lnTo>
                      <a:pt x="3282" y="323"/>
                    </a:lnTo>
                    <a:lnTo>
                      <a:pt x="3280" y="324"/>
                    </a:lnTo>
                    <a:lnTo>
                      <a:pt x="3277" y="322"/>
                    </a:lnTo>
                    <a:lnTo>
                      <a:pt x="3260" y="317"/>
                    </a:lnTo>
                    <a:lnTo>
                      <a:pt x="3223" y="316"/>
                    </a:lnTo>
                    <a:lnTo>
                      <a:pt x="3213" y="314"/>
                    </a:lnTo>
                    <a:lnTo>
                      <a:pt x="3195" y="319"/>
                    </a:lnTo>
                    <a:lnTo>
                      <a:pt x="3180" y="316"/>
                    </a:lnTo>
                    <a:lnTo>
                      <a:pt x="3175" y="314"/>
                    </a:lnTo>
                    <a:lnTo>
                      <a:pt x="3169" y="309"/>
                    </a:lnTo>
                    <a:lnTo>
                      <a:pt x="3159" y="303"/>
                    </a:lnTo>
                    <a:lnTo>
                      <a:pt x="3155" y="303"/>
                    </a:lnTo>
                    <a:lnTo>
                      <a:pt x="3143" y="301"/>
                    </a:lnTo>
                    <a:lnTo>
                      <a:pt x="3122" y="301"/>
                    </a:lnTo>
                    <a:lnTo>
                      <a:pt x="3111" y="304"/>
                    </a:lnTo>
                    <a:lnTo>
                      <a:pt x="3112" y="306"/>
                    </a:lnTo>
                    <a:lnTo>
                      <a:pt x="3112" y="307"/>
                    </a:lnTo>
                    <a:lnTo>
                      <a:pt x="3111" y="309"/>
                    </a:lnTo>
                    <a:lnTo>
                      <a:pt x="3109" y="307"/>
                    </a:lnTo>
                    <a:lnTo>
                      <a:pt x="3107" y="303"/>
                    </a:lnTo>
                    <a:lnTo>
                      <a:pt x="3107" y="300"/>
                    </a:lnTo>
                    <a:lnTo>
                      <a:pt x="3109" y="296"/>
                    </a:lnTo>
                    <a:lnTo>
                      <a:pt x="3108" y="294"/>
                    </a:lnTo>
                    <a:lnTo>
                      <a:pt x="3105" y="293"/>
                    </a:lnTo>
                    <a:lnTo>
                      <a:pt x="3104" y="291"/>
                    </a:lnTo>
                    <a:lnTo>
                      <a:pt x="3082" y="288"/>
                    </a:lnTo>
                    <a:lnTo>
                      <a:pt x="3069" y="291"/>
                    </a:lnTo>
                    <a:lnTo>
                      <a:pt x="3063" y="291"/>
                    </a:lnTo>
                    <a:lnTo>
                      <a:pt x="3059" y="293"/>
                    </a:lnTo>
                    <a:lnTo>
                      <a:pt x="3035" y="294"/>
                    </a:lnTo>
                    <a:lnTo>
                      <a:pt x="3016" y="306"/>
                    </a:lnTo>
                    <a:lnTo>
                      <a:pt x="3011" y="310"/>
                    </a:lnTo>
                    <a:lnTo>
                      <a:pt x="3009" y="322"/>
                    </a:lnTo>
                    <a:lnTo>
                      <a:pt x="3010" y="326"/>
                    </a:lnTo>
                    <a:lnTo>
                      <a:pt x="3016" y="330"/>
                    </a:lnTo>
                    <a:lnTo>
                      <a:pt x="3023" y="336"/>
                    </a:lnTo>
                    <a:lnTo>
                      <a:pt x="3023" y="339"/>
                    </a:lnTo>
                    <a:lnTo>
                      <a:pt x="3024" y="343"/>
                    </a:lnTo>
                    <a:lnTo>
                      <a:pt x="3024" y="346"/>
                    </a:lnTo>
                    <a:lnTo>
                      <a:pt x="3023" y="350"/>
                    </a:lnTo>
                    <a:lnTo>
                      <a:pt x="3023" y="352"/>
                    </a:lnTo>
                    <a:lnTo>
                      <a:pt x="3019" y="352"/>
                    </a:lnTo>
                    <a:lnTo>
                      <a:pt x="3011" y="353"/>
                    </a:lnTo>
                    <a:lnTo>
                      <a:pt x="3004" y="350"/>
                    </a:lnTo>
                    <a:lnTo>
                      <a:pt x="3003" y="349"/>
                    </a:lnTo>
                    <a:lnTo>
                      <a:pt x="2999" y="346"/>
                    </a:lnTo>
                    <a:lnTo>
                      <a:pt x="2996" y="342"/>
                    </a:lnTo>
                    <a:lnTo>
                      <a:pt x="2987" y="343"/>
                    </a:lnTo>
                    <a:lnTo>
                      <a:pt x="2977" y="348"/>
                    </a:lnTo>
                    <a:lnTo>
                      <a:pt x="2974" y="360"/>
                    </a:lnTo>
                    <a:lnTo>
                      <a:pt x="2970" y="366"/>
                    </a:lnTo>
                    <a:lnTo>
                      <a:pt x="2944" y="384"/>
                    </a:lnTo>
                    <a:lnTo>
                      <a:pt x="2935" y="396"/>
                    </a:lnTo>
                    <a:lnTo>
                      <a:pt x="2919" y="407"/>
                    </a:lnTo>
                    <a:lnTo>
                      <a:pt x="2898" y="417"/>
                    </a:lnTo>
                    <a:lnTo>
                      <a:pt x="2885" y="421"/>
                    </a:lnTo>
                    <a:lnTo>
                      <a:pt x="2868" y="424"/>
                    </a:lnTo>
                    <a:lnTo>
                      <a:pt x="2855" y="430"/>
                    </a:lnTo>
                    <a:lnTo>
                      <a:pt x="2846" y="437"/>
                    </a:lnTo>
                    <a:lnTo>
                      <a:pt x="2846" y="441"/>
                    </a:lnTo>
                    <a:lnTo>
                      <a:pt x="2854" y="453"/>
                    </a:lnTo>
                    <a:lnTo>
                      <a:pt x="2874" y="474"/>
                    </a:lnTo>
                    <a:lnTo>
                      <a:pt x="2877" y="495"/>
                    </a:lnTo>
                    <a:lnTo>
                      <a:pt x="2884" y="517"/>
                    </a:lnTo>
                    <a:lnTo>
                      <a:pt x="2890" y="530"/>
                    </a:lnTo>
                    <a:lnTo>
                      <a:pt x="2890" y="534"/>
                    </a:lnTo>
                    <a:lnTo>
                      <a:pt x="2881" y="547"/>
                    </a:lnTo>
                    <a:lnTo>
                      <a:pt x="2877" y="556"/>
                    </a:lnTo>
                    <a:lnTo>
                      <a:pt x="2872" y="559"/>
                    </a:lnTo>
                    <a:lnTo>
                      <a:pt x="2869" y="559"/>
                    </a:lnTo>
                    <a:lnTo>
                      <a:pt x="2855" y="553"/>
                    </a:lnTo>
                    <a:lnTo>
                      <a:pt x="2842" y="534"/>
                    </a:lnTo>
                    <a:lnTo>
                      <a:pt x="2841" y="531"/>
                    </a:lnTo>
                    <a:lnTo>
                      <a:pt x="2838" y="526"/>
                    </a:lnTo>
                    <a:lnTo>
                      <a:pt x="2846" y="527"/>
                    </a:lnTo>
                    <a:lnTo>
                      <a:pt x="2848" y="523"/>
                    </a:lnTo>
                    <a:lnTo>
                      <a:pt x="2852" y="505"/>
                    </a:lnTo>
                    <a:lnTo>
                      <a:pt x="2851" y="504"/>
                    </a:lnTo>
                    <a:lnTo>
                      <a:pt x="2839" y="510"/>
                    </a:lnTo>
                    <a:lnTo>
                      <a:pt x="2825" y="521"/>
                    </a:lnTo>
                    <a:lnTo>
                      <a:pt x="2822" y="523"/>
                    </a:lnTo>
                    <a:lnTo>
                      <a:pt x="2806" y="511"/>
                    </a:lnTo>
                    <a:lnTo>
                      <a:pt x="2784" y="500"/>
                    </a:lnTo>
                    <a:lnTo>
                      <a:pt x="2761" y="480"/>
                    </a:lnTo>
                    <a:lnTo>
                      <a:pt x="2750" y="466"/>
                    </a:lnTo>
                    <a:lnTo>
                      <a:pt x="2748" y="464"/>
                    </a:lnTo>
                    <a:lnTo>
                      <a:pt x="2738" y="457"/>
                    </a:lnTo>
                    <a:lnTo>
                      <a:pt x="2728" y="453"/>
                    </a:lnTo>
                    <a:lnTo>
                      <a:pt x="2725" y="451"/>
                    </a:lnTo>
                    <a:lnTo>
                      <a:pt x="2722" y="448"/>
                    </a:lnTo>
                    <a:lnTo>
                      <a:pt x="2722" y="447"/>
                    </a:lnTo>
                    <a:lnTo>
                      <a:pt x="2733" y="440"/>
                    </a:lnTo>
                    <a:lnTo>
                      <a:pt x="2738" y="435"/>
                    </a:lnTo>
                    <a:lnTo>
                      <a:pt x="2717" y="450"/>
                    </a:lnTo>
                    <a:lnTo>
                      <a:pt x="2714" y="451"/>
                    </a:lnTo>
                    <a:lnTo>
                      <a:pt x="2708" y="455"/>
                    </a:lnTo>
                    <a:lnTo>
                      <a:pt x="2704" y="461"/>
                    </a:lnTo>
                    <a:lnTo>
                      <a:pt x="2704" y="474"/>
                    </a:lnTo>
                    <a:lnTo>
                      <a:pt x="2701" y="484"/>
                    </a:lnTo>
                    <a:lnTo>
                      <a:pt x="2685" y="484"/>
                    </a:lnTo>
                    <a:lnTo>
                      <a:pt x="2682" y="481"/>
                    </a:lnTo>
                    <a:lnTo>
                      <a:pt x="2671" y="473"/>
                    </a:lnTo>
                    <a:lnTo>
                      <a:pt x="2657" y="474"/>
                    </a:lnTo>
                    <a:lnTo>
                      <a:pt x="2651" y="476"/>
                    </a:lnTo>
                    <a:lnTo>
                      <a:pt x="2641" y="474"/>
                    </a:lnTo>
                    <a:lnTo>
                      <a:pt x="2615" y="474"/>
                    </a:lnTo>
                    <a:lnTo>
                      <a:pt x="2603" y="463"/>
                    </a:lnTo>
                    <a:lnTo>
                      <a:pt x="2586" y="457"/>
                    </a:lnTo>
                    <a:lnTo>
                      <a:pt x="2580" y="454"/>
                    </a:lnTo>
                    <a:lnTo>
                      <a:pt x="2577" y="451"/>
                    </a:lnTo>
                    <a:lnTo>
                      <a:pt x="2554" y="421"/>
                    </a:lnTo>
                    <a:lnTo>
                      <a:pt x="2531" y="409"/>
                    </a:lnTo>
                    <a:lnTo>
                      <a:pt x="2518" y="394"/>
                    </a:lnTo>
                    <a:lnTo>
                      <a:pt x="2507" y="373"/>
                    </a:lnTo>
                    <a:lnTo>
                      <a:pt x="2507" y="368"/>
                    </a:lnTo>
                    <a:lnTo>
                      <a:pt x="2513" y="365"/>
                    </a:lnTo>
                    <a:lnTo>
                      <a:pt x="2511" y="359"/>
                    </a:lnTo>
                    <a:lnTo>
                      <a:pt x="2508" y="356"/>
                    </a:lnTo>
                    <a:lnTo>
                      <a:pt x="2461" y="337"/>
                    </a:lnTo>
                    <a:lnTo>
                      <a:pt x="2451" y="332"/>
                    </a:lnTo>
                    <a:lnTo>
                      <a:pt x="2448" y="330"/>
                    </a:lnTo>
                    <a:lnTo>
                      <a:pt x="2438" y="330"/>
                    </a:lnTo>
                    <a:lnTo>
                      <a:pt x="2431" y="329"/>
                    </a:lnTo>
                    <a:lnTo>
                      <a:pt x="2418" y="329"/>
                    </a:lnTo>
                    <a:lnTo>
                      <a:pt x="2411" y="327"/>
                    </a:lnTo>
                    <a:lnTo>
                      <a:pt x="2404" y="326"/>
                    </a:lnTo>
                    <a:lnTo>
                      <a:pt x="2399" y="326"/>
                    </a:lnTo>
                    <a:lnTo>
                      <a:pt x="2394" y="323"/>
                    </a:lnTo>
                    <a:lnTo>
                      <a:pt x="2381" y="317"/>
                    </a:lnTo>
                    <a:lnTo>
                      <a:pt x="2373" y="310"/>
                    </a:lnTo>
                    <a:lnTo>
                      <a:pt x="2371" y="309"/>
                    </a:lnTo>
                    <a:lnTo>
                      <a:pt x="2368" y="307"/>
                    </a:lnTo>
                    <a:lnTo>
                      <a:pt x="2366" y="307"/>
                    </a:lnTo>
                    <a:lnTo>
                      <a:pt x="2362" y="306"/>
                    </a:lnTo>
                    <a:lnTo>
                      <a:pt x="2353" y="307"/>
                    </a:lnTo>
                    <a:lnTo>
                      <a:pt x="2350" y="307"/>
                    </a:lnTo>
                    <a:lnTo>
                      <a:pt x="2346" y="313"/>
                    </a:lnTo>
                    <a:lnTo>
                      <a:pt x="2345" y="320"/>
                    </a:lnTo>
                    <a:lnTo>
                      <a:pt x="2340" y="323"/>
                    </a:lnTo>
                    <a:lnTo>
                      <a:pt x="2335" y="322"/>
                    </a:lnTo>
                    <a:lnTo>
                      <a:pt x="2329" y="319"/>
                    </a:lnTo>
                    <a:lnTo>
                      <a:pt x="2326" y="317"/>
                    </a:lnTo>
                    <a:lnTo>
                      <a:pt x="2323" y="311"/>
                    </a:lnTo>
                    <a:lnTo>
                      <a:pt x="2324" y="303"/>
                    </a:lnTo>
                    <a:lnTo>
                      <a:pt x="2323" y="297"/>
                    </a:lnTo>
                    <a:lnTo>
                      <a:pt x="2323" y="291"/>
                    </a:lnTo>
                    <a:lnTo>
                      <a:pt x="2319" y="287"/>
                    </a:lnTo>
                    <a:lnTo>
                      <a:pt x="2284" y="286"/>
                    </a:lnTo>
                    <a:lnTo>
                      <a:pt x="2278" y="288"/>
                    </a:lnTo>
                    <a:lnTo>
                      <a:pt x="2261" y="291"/>
                    </a:lnTo>
                    <a:lnTo>
                      <a:pt x="2253" y="291"/>
                    </a:lnTo>
                    <a:lnTo>
                      <a:pt x="2245" y="290"/>
                    </a:lnTo>
                    <a:lnTo>
                      <a:pt x="2238" y="283"/>
                    </a:lnTo>
                    <a:lnTo>
                      <a:pt x="2211" y="275"/>
                    </a:lnTo>
                    <a:lnTo>
                      <a:pt x="2208" y="275"/>
                    </a:lnTo>
                    <a:lnTo>
                      <a:pt x="2169" y="271"/>
                    </a:lnTo>
                    <a:lnTo>
                      <a:pt x="2151" y="278"/>
                    </a:lnTo>
                    <a:lnTo>
                      <a:pt x="2148" y="280"/>
                    </a:lnTo>
                    <a:lnTo>
                      <a:pt x="2143" y="280"/>
                    </a:lnTo>
                    <a:lnTo>
                      <a:pt x="2138" y="278"/>
                    </a:lnTo>
                    <a:lnTo>
                      <a:pt x="2132" y="274"/>
                    </a:lnTo>
                    <a:lnTo>
                      <a:pt x="2120" y="263"/>
                    </a:lnTo>
                    <a:lnTo>
                      <a:pt x="2119" y="258"/>
                    </a:lnTo>
                    <a:lnTo>
                      <a:pt x="2115" y="250"/>
                    </a:lnTo>
                    <a:lnTo>
                      <a:pt x="2113" y="241"/>
                    </a:lnTo>
                    <a:lnTo>
                      <a:pt x="2106" y="226"/>
                    </a:lnTo>
                    <a:lnTo>
                      <a:pt x="2097" y="217"/>
                    </a:lnTo>
                    <a:lnTo>
                      <a:pt x="2089" y="234"/>
                    </a:lnTo>
                    <a:lnTo>
                      <a:pt x="2087" y="245"/>
                    </a:lnTo>
                    <a:lnTo>
                      <a:pt x="2087" y="260"/>
                    </a:lnTo>
                    <a:lnTo>
                      <a:pt x="2084" y="270"/>
                    </a:lnTo>
                    <a:lnTo>
                      <a:pt x="2083" y="277"/>
                    </a:lnTo>
                    <a:lnTo>
                      <a:pt x="2080" y="283"/>
                    </a:lnTo>
                    <a:lnTo>
                      <a:pt x="2074" y="299"/>
                    </a:lnTo>
                    <a:lnTo>
                      <a:pt x="2070" y="299"/>
                    </a:lnTo>
                    <a:lnTo>
                      <a:pt x="2067" y="297"/>
                    </a:lnTo>
                    <a:lnTo>
                      <a:pt x="2067" y="294"/>
                    </a:lnTo>
                    <a:lnTo>
                      <a:pt x="2077" y="255"/>
                    </a:lnTo>
                    <a:lnTo>
                      <a:pt x="2079" y="239"/>
                    </a:lnTo>
                    <a:lnTo>
                      <a:pt x="2073" y="231"/>
                    </a:lnTo>
                    <a:lnTo>
                      <a:pt x="2064" y="228"/>
                    </a:lnTo>
                    <a:lnTo>
                      <a:pt x="2043" y="224"/>
                    </a:lnTo>
                    <a:lnTo>
                      <a:pt x="2030" y="241"/>
                    </a:lnTo>
                    <a:lnTo>
                      <a:pt x="2027" y="244"/>
                    </a:lnTo>
                    <a:lnTo>
                      <a:pt x="2021" y="245"/>
                    </a:lnTo>
                    <a:lnTo>
                      <a:pt x="2021" y="241"/>
                    </a:lnTo>
                    <a:lnTo>
                      <a:pt x="2030" y="227"/>
                    </a:lnTo>
                    <a:lnTo>
                      <a:pt x="2037" y="221"/>
                    </a:lnTo>
                    <a:lnTo>
                      <a:pt x="2043" y="220"/>
                    </a:lnTo>
                    <a:lnTo>
                      <a:pt x="2056" y="221"/>
                    </a:lnTo>
                    <a:lnTo>
                      <a:pt x="2060" y="223"/>
                    </a:lnTo>
                    <a:lnTo>
                      <a:pt x="2073" y="215"/>
                    </a:lnTo>
                    <a:lnTo>
                      <a:pt x="2079" y="213"/>
                    </a:lnTo>
                    <a:lnTo>
                      <a:pt x="2080" y="213"/>
                    </a:lnTo>
                    <a:lnTo>
                      <a:pt x="2084" y="210"/>
                    </a:lnTo>
                    <a:lnTo>
                      <a:pt x="2097" y="208"/>
                    </a:lnTo>
                    <a:lnTo>
                      <a:pt x="2106" y="211"/>
                    </a:lnTo>
                    <a:lnTo>
                      <a:pt x="2112" y="214"/>
                    </a:lnTo>
                    <a:lnTo>
                      <a:pt x="2122" y="217"/>
                    </a:lnTo>
                    <a:lnTo>
                      <a:pt x="2136" y="210"/>
                    </a:lnTo>
                    <a:lnTo>
                      <a:pt x="2146" y="201"/>
                    </a:lnTo>
                    <a:lnTo>
                      <a:pt x="2146" y="167"/>
                    </a:lnTo>
                    <a:lnTo>
                      <a:pt x="2139" y="154"/>
                    </a:lnTo>
                    <a:lnTo>
                      <a:pt x="2132" y="148"/>
                    </a:lnTo>
                    <a:lnTo>
                      <a:pt x="2115" y="142"/>
                    </a:lnTo>
                    <a:lnTo>
                      <a:pt x="2102" y="142"/>
                    </a:lnTo>
                    <a:lnTo>
                      <a:pt x="2093" y="143"/>
                    </a:lnTo>
                    <a:lnTo>
                      <a:pt x="2066" y="136"/>
                    </a:lnTo>
                    <a:lnTo>
                      <a:pt x="2060" y="132"/>
                    </a:lnTo>
                    <a:lnTo>
                      <a:pt x="2059" y="129"/>
                    </a:lnTo>
                    <a:lnTo>
                      <a:pt x="2044" y="125"/>
                    </a:lnTo>
                    <a:lnTo>
                      <a:pt x="2034" y="125"/>
                    </a:lnTo>
                    <a:lnTo>
                      <a:pt x="2024" y="122"/>
                    </a:lnTo>
                    <a:lnTo>
                      <a:pt x="2018" y="119"/>
                    </a:lnTo>
                    <a:lnTo>
                      <a:pt x="2005" y="109"/>
                    </a:lnTo>
                    <a:lnTo>
                      <a:pt x="1997" y="100"/>
                    </a:lnTo>
                    <a:lnTo>
                      <a:pt x="1994" y="87"/>
                    </a:lnTo>
                    <a:lnTo>
                      <a:pt x="1992" y="82"/>
                    </a:lnTo>
                    <a:lnTo>
                      <a:pt x="1992" y="76"/>
                    </a:lnTo>
                    <a:lnTo>
                      <a:pt x="1994" y="73"/>
                    </a:lnTo>
                    <a:lnTo>
                      <a:pt x="1984" y="66"/>
                    </a:lnTo>
                    <a:lnTo>
                      <a:pt x="1973" y="63"/>
                    </a:lnTo>
                    <a:lnTo>
                      <a:pt x="1964" y="69"/>
                    </a:lnTo>
                    <a:lnTo>
                      <a:pt x="1948" y="64"/>
                    </a:lnTo>
                    <a:lnTo>
                      <a:pt x="1942" y="60"/>
                    </a:lnTo>
                    <a:lnTo>
                      <a:pt x="1939" y="57"/>
                    </a:lnTo>
                    <a:lnTo>
                      <a:pt x="1938" y="54"/>
                    </a:lnTo>
                    <a:lnTo>
                      <a:pt x="1941" y="54"/>
                    </a:lnTo>
                    <a:lnTo>
                      <a:pt x="1945" y="50"/>
                    </a:lnTo>
                    <a:lnTo>
                      <a:pt x="1945" y="41"/>
                    </a:lnTo>
                    <a:lnTo>
                      <a:pt x="1941" y="33"/>
                    </a:lnTo>
                    <a:lnTo>
                      <a:pt x="1938" y="24"/>
                    </a:lnTo>
                    <a:lnTo>
                      <a:pt x="1937" y="23"/>
                    </a:lnTo>
                    <a:lnTo>
                      <a:pt x="1931" y="20"/>
                    </a:lnTo>
                    <a:lnTo>
                      <a:pt x="1924" y="21"/>
                    </a:lnTo>
                    <a:lnTo>
                      <a:pt x="1888" y="20"/>
                    </a:lnTo>
                    <a:lnTo>
                      <a:pt x="1879" y="14"/>
                    </a:lnTo>
                    <a:lnTo>
                      <a:pt x="1872" y="5"/>
                    </a:lnTo>
                    <a:lnTo>
                      <a:pt x="1865" y="1"/>
                    </a:lnTo>
                    <a:lnTo>
                      <a:pt x="1857" y="0"/>
                    </a:lnTo>
                    <a:lnTo>
                      <a:pt x="1834" y="11"/>
                    </a:lnTo>
                    <a:lnTo>
                      <a:pt x="1833" y="12"/>
                    </a:lnTo>
                    <a:lnTo>
                      <a:pt x="1826" y="23"/>
                    </a:lnTo>
                    <a:lnTo>
                      <a:pt x="1818" y="30"/>
                    </a:lnTo>
                    <a:lnTo>
                      <a:pt x="1803" y="38"/>
                    </a:lnTo>
                    <a:lnTo>
                      <a:pt x="1800" y="38"/>
                    </a:lnTo>
                    <a:lnTo>
                      <a:pt x="1771" y="35"/>
                    </a:lnTo>
                    <a:lnTo>
                      <a:pt x="1764" y="33"/>
                    </a:lnTo>
                    <a:lnTo>
                      <a:pt x="1759" y="33"/>
                    </a:lnTo>
                    <a:lnTo>
                      <a:pt x="1745" y="40"/>
                    </a:lnTo>
                    <a:lnTo>
                      <a:pt x="1735" y="46"/>
                    </a:lnTo>
                    <a:lnTo>
                      <a:pt x="1695" y="64"/>
                    </a:lnTo>
                    <a:lnTo>
                      <a:pt x="1675" y="82"/>
                    </a:lnTo>
                    <a:lnTo>
                      <a:pt x="1672" y="83"/>
                    </a:lnTo>
                    <a:lnTo>
                      <a:pt x="1666" y="83"/>
                    </a:lnTo>
                    <a:lnTo>
                      <a:pt x="1663" y="82"/>
                    </a:lnTo>
                    <a:lnTo>
                      <a:pt x="1658" y="74"/>
                    </a:lnTo>
                    <a:lnTo>
                      <a:pt x="1639" y="69"/>
                    </a:lnTo>
                    <a:lnTo>
                      <a:pt x="1604" y="84"/>
                    </a:lnTo>
                    <a:lnTo>
                      <a:pt x="1600" y="87"/>
                    </a:lnTo>
                    <a:lnTo>
                      <a:pt x="1599" y="92"/>
                    </a:lnTo>
                    <a:lnTo>
                      <a:pt x="1599" y="96"/>
                    </a:lnTo>
                    <a:lnTo>
                      <a:pt x="1600" y="103"/>
                    </a:lnTo>
                    <a:lnTo>
                      <a:pt x="1600" y="109"/>
                    </a:lnTo>
                    <a:lnTo>
                      <a:pt x="1597" y="112"/>
                    </a:lnTo>
                    <a:lnTo>
                      <a:pt x="1586" y="116"/>
                    </a:lnTo>
                    <a:lnTo>
                      <a:pt x="1564" y="119"/>
                    </a:lnTo>
                    <a:lnTo>
                      <a:pt x="1535" y="118"/>
                    </a:lnTo>
                    <a:lnTo>
                      <a:pt x="1525" y="113"/>
                    </a:lnTo>
                    <a:lnTo>
                      <a:pt x="1514" y="113"/>
                    </a:lnTo>
                    <a:lnTo>
                      <a:pt x="1529" y="122"/>
                    </a:lnTo>
                    <a:lnTo>
                      <a:pt x="1541" y="125"/>
                    </a:lnTo>
                    <a:lnTo>
                      <a:pt x="1544" y="125"/>
                    </a:lnTo>
                    <a:lnTo>
                      <a:pt x="1554" y="126"/>
                    </a:lnTo>
                    <a:lnTo>
                      <a:pt x="1560" y="132"/>
                    </a:lnTo>
                    <a:lnTo>
                      <a:pt x="1560" y="142"/>
                    </a:lnTo>
                    <a:lnTo>
                      <a:pt x="1555" y="154"/>
                    </a:lnTo>
                    <a:lnTo>
                      <a:pt x="1554" y="174"/>
                    </a:lnTo>
                    <a:lnTo>
                      <a:pt x="1555" y="179"/>
                    </a:lnTo>
                    <a:lnTo>
                      <a:pt x="1557" y="184"/>
                    </a:lnTo>
                    <a:lnTo>
                      <a:pt x="1544" y="187"/>
                    </a:lnTo>
                    <a:lnTo>
                      <a:pt x="1534" y="184"/>
                    </a:lnTo>
                    <a:lnTo>
                      <a:pt x="1525" y="175"/>
                    </a:lnTo>
                    <a:lnTo>
                      <a:pt x="1531" y="162"/>
                    </a:lnTo>
                    <a:lnTo>
                      <a:pt x="1535" y="161"/>
                    </a:lnTo>
                    <a:lnTo>
                      <a:pt x="1538" y="161"/>
                    </a:lnTo>
                    <a:lnTo>
                      <a:pt x="1541" y="158"/>
                    </a:lnTo>
                    <a:lnTo>
                      <a:pt x="1542" y="151"/>
                    </a:lnTo>
                    <a:lnTo>
                      <a:pt x="1541" y="143"/>
                    </a:lnTo>
                    <a:lnTo>
                      <a:pt x="1538" y="141"/>
                    </a:lnTo>
                    <a:lnTo>
                      <a:pt x="1534" y="139"/>
                    </a:lnTo>
                    <a:lnTo>
                      <a:pt x="1521" y="141"/>
                    </a:lnTo>
                    <a:lnTo>
                      <a:pt x="1512" y="145"/>
                    </a:lnTo>
                    <a:lnTo>
                      <a:pt x="1512" y="148"/>
                    </a:lnTo>
                    <a:lnTo>
                      <a:pt x="1507" y="158"/>
                    </a:lnTo>
                    <a:lnTo>
                      <a:pt x="1505" y="159"/>
                    </a:lnTo>
                    <a:lnTo>
                      <a:pt x="1495" y="174"/>
                    </a:lnTo>
                    <a:lnTo>
                      <a:pt x="1485" y="194"/>
                    </a:lnTo>
                    <a:lnTo>
                      <a:pt x="1482" y="203"/>
                    </a:lnTo>
                    <a:lnTo>
                      <a:pt x="1472" y="208"/>
                    </a:lnTo>
                    <a:lnTo>
                      <a:pt x="1458" y="217"/>
                    </a:lnTo>
                    <a:lnTo>
                      <a:pt x="1448" y="217"/>
                    </a:lnTo>
                    <a:lnTo>
                      <a:pt x="1438" y="223"/>
                    </a:lnTo>
                    <a:lnTo>
                      <a:pt x="1435" y="233"/>
                    </a:lnTo>
                    <a:lnTo>
                      <a:pt x="1425" y="245"/>
                    </a:lnTo>
                    <a:lnTo>
                      <a:pt x="1418" y="241"/>
                    </a:lnTo>
                    <a:lnTo>
                      <a:pt x="1413" y="230"/>
                    </a:lnTo>
                    <a:lnTo>
                      <a:pt x="1410" y="218"/>
                    </a:lnTo>
                    <a:lnTo>
                      <a:pt x="1412" y="215"/>
                    </a:lnTo>
                    <a:lnTo>
                      <a:pt x="1426" y="211"/>
                    </a:lnTo>
                    <a:lnTo>
                      <a:pt x="1442" y="200"/>
                    </a:lnTo>
                    <a:lnTo>
                      <a:pt x="1445" y="192"/>
                    </a:lnTo>
                    <a:lnTo>
                      <a:pt x="1431" y="185"/>
                    </a:lnTo>
                    <a:lnTo>
                      <a:pt x="1419" y="174"/>
                    </a:lnTo>
                    <a:lnTo>
                      <a:pt x="1389" y="169"/>
                    </a:lnTo>
                    <a:lnTo>
                      <a:pt x="1389" y="167"/>
                    </a:lnTo>
                    <a:lnTo>
                      <a:pt x="1396" y="146"/>
                    </a:lnTo>
                    <a:lnTo>
                      <a:pt x="1415" y="125"/>
                    </a:lnTo>
                    <a:lnTo>
                      <a:pt x="1419" y="122"/>
                    </a:lnTo>
                    <a:lnTo>
                      <a:pt x="1429" y="122"/>
                    </a:lnTo>
                    <a:lnTo>
                      <a:pt x="1438" y="119"/>
                    </a:lnTo>
                    <a:lnTo>
                      <a:pt x="1445" y="110"/>
                    </a:lnTo>
                    <a:lnTo>
                      <a:pt x="1455" y="102"/>
                    </a:lnTo>
                    <a:lnTo>
                      <a:pt x="1459" y="100"/>
                    </a:lnTo>
                    <a:lnTo>
                      <a:pt x="1469" y="97"/>
                    </a:lnTo>
                    <a:lnTo>
                      <a:pt x="1478" y="100"/>
                    </a:lnTo>
                    <a:lnTo>
                      <a:pt x="1500" y="93"/>
                    </a:lnTo>
                    <a:lnTo>
                      <a:pt x="1525" y="92"/>
                    </a:lnTo>
                    <a:lnTo>
                      <a:pt x="1525" y="93"/>
                    </a:lnTo>
                    <a:lnTo>
                      <a:pt x="1531" y="93"/>
                    </a:lnTo>
                    <a:lnTo>
                      <a:pt x="1532" y="92"/>
                    </a:lnTo>
                    <a:lnTo>
                      <a:pt x="1531" y="86"/>
                    </a:lnTo>
                    <a:lnTo>
                      <a:pt x="1527" y="80"/>
                    </a:lnTo>
                    <a:lnTo>
                      <a:pt x="1518" y="80"/>
                    </a:lnTo>
                    <a:lnTo>
                      <a:pt x="1511" y="84"/>
                    </a:lnTo>
                    <a:lnTo>
                      <a:pt x="1508" y="84"/>
                    </a:lnTo>
                    <a:lnTo>
                      <a:pt x="1495" y="71"/>
                    </a:lnTo>
                    <a:lnTo>
                      <a:pt x="1488" y="57"/>
                    </a:lnTo>
                    <a:lnTo>
                      <a:pt x="1488" y="56"/>
                    </a:lnTo>
                    <a:lnTo>
                      <a:pt x="1500" y="40"/>
                    </a:lnTo>
                    <a:lnTo>
                      <a:pt x="1490" y="27"/>
                    </a:lnTo>
                    <a:lnTo>
                      <a:pt x="1449" y="15"/>
                    </a:lnTo>
                    <a:lnTo>
                      <a:pt x="1446" y="15"/>
                    </a:lnTo>
                    <a:lnTo>
                      <a:pt x="1439" y="17"/>
                    </a:lnTo>
                    <a:lnTo>
                      <a:pt x="1392" y="41"/>
                    </a:lnTo>
                    <a:lnTo>
                      <a:pt x="1359" y="51"/>
                    </a:lnTo>
                    <a:lnTo>
                      <a:pt x="1346" y="53"/>
                    </a:lnTo>
                    <a:lnTo>
                      <a:pt x="1336" y="51"/>
                    </a:lnTo>
                    <a:lnTo>
                      <a:pt x="1328" y="48"/>
                    </a:lnTo>
                    <a:lnTo>
                      <a:pt x="1297" y="46"/>
                    </a:lnTo>
                    <a:lnTo>
                      <a:pt x="1265" y="53"/>
                    </a:lnTo>
                    <a:lnTo>
                      <a:pt x="1257" y="51"/>
                    </a:lnTo>
                    <a:lnTo>
                      <a:pt x="1251" y="48"/>
                    </a:lnTo>
                    <a:lnTo>
                      <a:pt x="1237" y="51"/>
                    </a:lnTo>
                    <a:lnTo>
                      <a:pt x="1234" y="53"/>
                    </a:lnTo>
                    <a:lnTo>
                      <a:pt x="1229" y="54"/>
                    </a:lnTo>
                    <a:lnTo>
                      <a:pt x="1214" y="60"/>
                    </a:lnTo>
                    <a:lnTo>
                      <a:pt x="1198" y="57"/>
                    </a:lnTo>
                    <a:lnTo>
                      <a:pt x="1176" y="83"/>
                    </a:lnTo>
                    <a:lnTo>
                      <a:pt x="1169" y="93"/>
                    </a:lnTo>
                    <a:lnTo>
                      <a:pt x="1152" y="105"/>
                    </a:lnTo>
                    <a:lnTo>
                      <a:pt x="1133" y="115"/>
                    </a:lnTo>
                    <a:lnTo>
                      <a:pt x="1126" y="115"/>
                    </a:lnTo>
                    <a:lnTo>
                      <a:pt x="1123" y="116"/>
                    </a:lnTo>
                    <a:lnTo>
                      <a:pt x="1090" y="116"/>
                    </a:lnTo>
                    <a:lnTo>
                      <a:pt x="1080" y="113"/>
                    </a:lnTo>
                    <a:lnTo>
                      <a:pt x="1068" y="102"/>
                    </a:lnTo>
                    <a:lnTo>
                      <a:pt x="1058" y="99"/>
                    </a:lnTo>
                    <a:lnTo>
                      <a:pt x="1054" y="99"/>
                    </a:lnTo>
                    <a:lnTo>
                      <a:pt x="1038" y="120"/>
                    </a:lnTo>
                    <a:lnTo>
                      <a:pt x="963" y="130"/>
                    </a:lnTo>
                    <a:lnTo>
                      <a:pt x="949" y="133"/>
                    </a:lnTo>
                    <a:lnTo>
                      <a:pt x="946" y="132"/>
                    </a:lnTo>
                    <a:lnTo>
                      <a:pt x="945" y="132"/>
                    </a:lnTo>
                    <a:lnTo>
                      <a:pt x="939" y="126"/>
                    </a:lnTo>
                    <a:lnTo>
                      <a:pt x="939" y="120"/>
                    </a:lnTo>
                    <a:lnTo>
                      <a:pt x="926" y="120"/>
                    </a:lnTo>
                    <a:lnTo>
                      <a:pt x="906" y="141"/>
                    </a:lnTo>
                    <a:lnTo>
                      <a:pt x="874" y="158"/>
                    </a:lnTo>
                    <a:lnTo>
                      <a:pt x="864" y="159"/>
                    </a:lnTo>
                    <a:lnTo>
                      <a:pt x="857" y="161"/>
                    </a:lnTo>
                    <a:lnTo>
                      <a:pt x="845" y="167"/>
                    </a:lnTo>
                    <a:lnTo>
                      <a:pt x="832" y="168"/>
                    </a:lnTo>
                    <a:lnTo>
                      <a:pt x="829" y="165"/>
                    </a:lnTo>
                    <a:lnTo>
                      <a:pt x="819" y="165"/>
                    </a:lnTo>
                    <a:lnTo>
                      <a:pt x="769" y="185"/>
                    </a:lnTo>
                    <a:lnTo>
                      <a:pt x="725" y="184"/>
                    </a:lnTo>
                    <a:lnTo>
                      <a:pt x="702" y="187"/>
                    </a:lnTo>
                    <a:lnTo>
                      <a:pt x="683" y="194"/>
                    </a:lnTo>
                    <a:lnTo>
                      <a:pt x="670" y="192"/>
                    </a:lnTo>
                    <a:lnTo>
                      <a:pt x="663" y="190"/>
                    </a:lnTo>
                    <a:lnTo>
                      <a:pt x="656" y="185"/>
                    </a:lnTo>
                    <a:lnTo>
                      <a:pt x="638" y="187"/>
                    </a:lnTo>
                    <a:lnTo>
                      <a:pt x="636" y="187"/>
                    </a:lnTo>
                    <a:lnTo>
                      <a:pt x="594" y="192"/>
                    </a:lnTo>
                    <a:lnTo>
                      <a:pt x="588" y="195"/>
                    </a:lnTo>
                    <a:lnTo>
                      <a:pt x="579" y="198"/>
                    </a:lnTo>
                    <a:lnTo>
                      <a:pt x="565" y="204"/>
                    </a:lnTo>
                    <a:lnTo>
                      <a:pt x="558" y="204"/>
                    </a:lnTo>
                    <a:lnTo>
                      <a:pt x="554" y="201"/>
                    </a:lnTo>
                    <a:lnTo>
                      <a:pt x="535" y="195"/>
                    </a:lnTo>
                    <a:lnTo>
                      <a:pt x="515" y="192"/>
                    </a:lnTo>
                    <a:lnTo>
                      <a:pt x="502" y="192"/>
                    </a:lnTo>
                    <a:lnTo>
                      <a:pt x="491" y="195"/>
                    </a:lnTo>
                    <a:lnTo>
                      <a:pt x="482" y="195"/>
                    </a:lnTo>
                    <a:lnTo>
                      <a:pt x="478" y="194"/>
                    </a:lnTo>
                    <a:lnTo>
                      <a:pt x="470" y="190"/>
                    </a:lnTo>
                    <a:lnTo>
                      <a:pt x="466" y="187"/>
                    </a:lnTo>
                    <a:lnTo>
                      <a:pt x="459" y="178"/>
                    </a:lnTo>
                    <a:lnTo>
                      <a:pt x="457" y="174"/>
                    </a:lnTo>
                    <a:lnTo>
                      <a:pt x="457" y="168"/>
                    </a:lnTo>
                    <a:lnTo>
                      <a:pt x="459" y="156"/>
                    </a:lnTo>
                    <a:lnTo>
                      <a:pt x="453" y="151"/>
                    </a:lnTo>
                    <a:lnTo>
                      <a:pt x="442" y="154"/>
                    </a:lnTo>
                    <a:lnTo>
                      <a:pt x="434" y="155"/>
                    </a:lnTo>
                    <a:lnTo>
                      <a:pt x="430" y="158"/>
                    </a:lnTo>
                    <a:lnTo>
                      <a:pt x="429" y="161"/>
                    </a:lnTo>
                    <a:lnTo>
                      <a:pt x="424" y="165"/>
                    </a:lnTo>
                    <a:lnTo>
                      <a:pt x="400" y="179"/>
                    </a:lnTo>
                    <a:lnTo>
                      <a:pt x="387" y="182"/>
                    </a:lnTo>
                    <a:lnTo>
                      <a:pt x="377" y="182"/>
                    </a:lnTo>
                    <a:lnTo>
                      <a:pt x="372" y="181"/>
                    </a:lnTo>
                    <a:lnTo>
                      <a:pt x="364" y="175"/>
                    </a:lnTo>
                    <a:lnTo>
                      <a:pt x="358" y="169"/>
                    </a:lnTo>
                    <a:lnTo>
                      <a:pt x="352" y="165"/>
                    </a:lnTo>
                    <a:lnTo>
                      <a:pt x="342" y="162"/>
                    </a:lnTo>
                    <a:lnTo>
                      <a:pt x="324" y="159"/>
                    </a:lnTo>
                    <a:lnTo>
                      <a:pt x="281" y="159"/>
                    </a:lnTo>
                    <a:lnTo>
                      <a:pt x="274" y="158"/>
                    </a:lnTo>
                    <a:lnTo>
                      <a:pt x="266" y="155"/>
                    </a:lnTo>
                    <a:lnTo>
                      <a:pt x="246" y="162"/>
                    </a:lnTo>
                    <a:lnTo>
                      <a:pt x="240" y="162"/>
                    </a:lnTo>
                    <a:lnTo>
                      <a:pt x="236" y="164"/>
                    </a:lnTo>
                    <a:lnTo>
                      <a:pt x="219" y="165"/>
                    </a:lnTo>
                    <a:lnTo>
                      <a:pt x="216" y="164"/>
                    </a:lnTo>
                    <a:lnTo>
                      <a:pt x="214" y="162"/>
                    </a:lnTo>
                    <a:lnTo>
                      <a:pt x="213" y="162"/>
                    </a:lnTo>
                    <a:lnTo>
                      <a:pt x="174" y="146"/>
                    </a:lnTo>
                    <a:lnTo>
                      <a:pt x="170" y="145"/>
                    </a:lnTo>
                    <a:lnTo>
                      <a:pt x="166" y="146"/>
                    </a:lnTo>
                    <a:lnTo>
                      <a:pt x="163" y="146"/>
                    </a:lnTo>
                    <a:lnTo>
                      <a:pt x="153" y="149"/>
                    </a:lnTo>
                    <a:lnTo>
                      <a:pt x="144" y="154"/>
                    </a:lnTo>
                    <a:lnTo>
                      <a:pt x="141" y="154"/>
                    </a:lnTo>
                    <a:lnTo>
                      <a:pt x="138" y="152"/>
                    </a:lnTo>
                    <a:lnTo>
                      <a:pt x="122" y="145"/>
                    </a:lnTo>
                    <a:lnTo>
                      <a:pt x="103" y="132"/>
                    </a:lnTo>
                    <a:lnTo>
                      <a:pt x="98" y="130"/>
                    </a:lnTo>
                    <a:lnTo>
                      <a:pt x="75" y="128"/>
                    </a:lnTo>
                    <a:lnTo>
                      <a:pt x="61" y="133"/>
                    </a:lnTo>
                    <a:lnTo>
                      <a:pt x="49" y="149"/>
                    </a:lnTo>
                    <a:lnTo>
                      <a:pt x="38" y="149"/>
                    </a:lnTo>
                    <a:lnTo>
                      <a:pt x="29" y="146"/>
                    </a:lnTo>
                    <a:lnTo>
                      <a:pt x="19" y="136"/>
                    </a:lnTo>
                    <a:lnTo>
                      <a:pt x="18" y="133"/>
                    </a:lnTo>
                    <a:lnTo>
                      <a:pt x="10" y="129"/>
                    </a:lnTo>
                    <a:lnTo>
                      <a:pt x="0" y="126"/>
                    </a:lnTo>
                    <a:lnTo>
                      <a:pt x="0" y="821"/>
                    </a:lnTo>
                    <a:lnTo>
                      <a:pt x="5417" y="821"/>
                    </a:lnTo>
                    <a:lnTo>
                      <a:pt x="5422" y="809"/>
                    </a:lnTo>
                    <a:lnTo>
                      <a:pt x="5432" y="795"/>
                    </a:lnTo>
                    <a:lnTo>
                      <a:pt x="5426" y="778"/>
                    </a:lnTo>
                    <a:lnTo>
                      <a:pt x="5407" y="773"/>
                    </a:lnTo>
                    <a:lnTo>
                      <a:pt x="5395" y="775"/>
                    </a:lnTo>
                    <a:lnTo>
                      <a:pt x="5390" y="777"/>
                    </a:lnTo>
                    <a:lnTo>
                      <a:pt x="5376" y="767"/>
                    </a:lnTo>
                    <a:lnTo>
                      <a:pt x="5373" y="761"/>
                    </a:lnTo>
                    <a:lnTo>
                      <a:pt x="5365" y="758"/>
                    </a:lnTo>
                    <a:lnTo>
                      <a:pt x="5349" y="754"/>
                    </a:lnTo>
                    <a:lnTo>
                      <a:pt x="5340" y="759"/>
                    </a:lnTo>
                    <a:lnTo>
                      <a:pt x="5327" y="764"/>
                    </a:lnTo>
                    <a:lnTo>
                      <a:pt x="5322" y="764"/>
                    </a:lnTo>
                    <a:lnTo>
                      <a:pt x="5315" y="765"/>
                    </a:lnTo>
                    <a:lnTo>
                      <a:pt x="5313" y="765"/>
                    </a:lnTo>
                    <a:lnTo>
                      <a:pt x="5308" y="760"/>
                    </a:lnTo>
                    <a:lnTo>
                      <a:pt x="5300" y="758"/>
                    </a:lnTo>
                    <a:lnTo>
                      <a:pt x="5285" y="764"/>
                    </a:lnTo>
                    <a:lnTo>
                      <a:pt x="5273" y="773"/>
                    </a:lnTo>
                    <a:lnTo>
                      <a:pt x="5272" y="773"/>
                    </a:lnTo>
                    <a:lnTo>
                      <a:pt x="5269" y="780"/>
                    </a:lnTo>
                    <a:lnTo>
                      <a:pt x="5263" y="786"/>
                    </a:lnTo>
                    <a:lnTo>
                      <a:pt x="5251" y="784"/>
                    </a:lnTo>
                    <a:lnTo>
                      <a:pt x="5245" y="784"/>
                    </a:lnTo>
                    <a:lnTo>
                      <a:pt x="5237" y="791"/>
                    </a:lnTo>
                    <a:lnTo>
                      <a:pt x="5232" y="794"/>
                    </a:lnTo>
                    <a:lnTo>
                      <a:pt x="5232" y="792"/>
                    </a:lnTo>
                    <a:lnTo>
                      <a:pt x="5228" y="786"/>
                    </a:lnTo>
                    <a:lnTo>
                      <a:pt x="5225" y="778"/>
                    </a:lnTo>
                    <a:lnTo>
                      <a:pt x="5224" y="764"/>
                    </a:lnTo>
                    <a:lnTo>
                      <a:pt x="5222" y="757"/>
                    </a:lnTo>
                    <a:lnTo>
                      <a:pt x="5220" y="756"/>
                    </a:lnTo>
                    <a:lnTo>
                      <a:pt x="5216" y="751"/>
                    </a:lnTo>
                    <a:lnTo>
                      <a:pt x="5212" y="741"/>
                    </a:lnTo>
                    <a:lnTo>
                      <a:pt x="5215" y="737"/>
                    </a:lnTo>
                    <a:lnTo>
                      <a:pt x="5220" y="721"/>
                    </a:lnTo>
                    <a:lnTo>
                      <a:pt x="5222" y="706"/>
                    </a:lnTo>
                    <a:lnTo>
                      <a:pt x="5214" y="702"/>
                    </a:lnTo>
                    <a:lnTo>
                      <a:pt x="5201" y="703"/>
                    </a:lnTo>
                    <a:lnTo>
                      <a:pt x="5198" y="701"/>
                    </a:lnTo>
                    <a:lnTo>
                      <a:pt x="5195" y="697"/>
                    </a:lnTo>
                    <a:lnTo>
                      <a:pt x="5194" y="693"/>
                    </a:lnTo>
                    <a:lnTo>
                      <a:pt x="5197" y="691"/>
                    </a:lnTo>
                    <a:lnTo>
                      <a:pt x="5197" y="684"/>
                    </a:lnTo>
                    <a:lnTo>
                      <a:pt x="5195" y="677"/>
                    </a:lnTo>
                    <a:lnTo>
                      <a:pt x="5188" y="670"/>
                    </a:lnTo>
                    <a:lnTo>
                      <a:pt x="5182" y="669"/>
                    </a:lnTo>
                    <a:lnTo>
                      <a:pt x="5178" y="669"/>
                    </a:lnTo>
                    <a:lnTo>
                      <a:pt x="5173" y="671"/>
                    </a:lnTo>
                    <a:lnTo>
                      <a:pt x="5165" y="673"/>
                    </a:lnTo>
                    <a:lnTo>
                      <a:pt x="5161" y="672"/>
                    </a:lnTo>
                    <a:lnTo>
                      <a:pt x="5153" y="667"/>
                    </a:lnTo>
                    <a:lnTo>
                      <a:pt x="5152" y="666"/>
                    </a:lnTo>
                    <a:lnTo>
                      <a:pt x="5144" y="655"/>
                    </a:lnTo>
                    <a:lnTo>
                      <a:pt x="5149" y="652"/>
                    </a:lnTo>
                    <a:lnTo>
                      <a:pt x="5146" y="651"/>
                    </a:lnTo>
                    <a:lnTo>
                      <a:pt x="5143" y="645"/>
                    </a:lnTo>
                    <a:lnTo>
                      <a:pt x="5146" y="639"/>
                    </a:lnTo>
                    <a:lnTo>
                      <a:pt x="5147" y="628"/>
                    </a:lnTo>
                    <a:lnTo>
                      <a:pt x="5146" y="618"/>
                    </a:lnTo>
                    <a:lnTo>
                      <a:pt x="5140" y="608"/>
                    </a:lnTo>
                    <a:lnTo>
                      <a:pt x="5133" y="592"/>
                    </a:lnTo>
                    <a:lnTo>
                      <a:pt x="5132" y="588"/>
                    </a:lnTo>
                    <a:lnTo>
                      <a:pt x="5132" y="573"/>
                    </a:lnTo>
                    <a:lnTo>
                      <a:pt x="5145" y="559"/>
                    </a:lnTo>
                    <a:lnTo>
                      <a:pt x="5152" y="547"/>
                    </a:lnTo>
                    <a:lnTo>
                      <a:pt x="5149" y="540"/>
                    </a:lnTo>
                    <a:lnTo>
                      <a:pt x="5142" y="541"/>
                    </a:lnTo>
                    <a:lnTo>
                      <a:pt x="5113" y="557"/>
                    </a:lnTo>
                    <a:lnTo>
                      <a:pt x="5094" y="562"/>
                    </a:lnTo>
                    <a:lnTo>
                      <a:pt x="5085" y="563"/>
                    </a:lnTo>
                    <a:lnTo>
                      <a:pt x="5080" y="565"/>
                    </a:lnTo>
                    <a:lnTo>
                      <a:pt x="5057" y="570"/>
                    </a:lnTo>
                    <a:lnTo>
                      <a:pt x="5005" y="589"/>
                    </a:lnTo>
                    <a:lnTo>
                      <a:pt x="4995" y="599"/>
                    </a:lnTo>
                    <a:lnTo>
                      <a:pt x="4972" y="638"/>
                    </a:lnTo>
                    <a:lnTo>
                      <a:pt x="4966" y="644"/>
                    </a:lnTo>
                    <a:lnTo>
                      <a:pt x="4904" y="672"/>
                    </a:lnTo>
                    <a:lnTo>
                      <a:pt x="4894" y="681"/>
                    </a:lnTo>
                    <a:lnTo>
                      <a:pt x="4892" y="680"/>
                    </a:lnTo>
                    <a:lnTo>
                      <a:pt x="4889" y="680"/>
                    </a:lnTo>
                    <a:lnTo>
                      <a:pt x="4834" y="670"/>
                    </a:lnTo>
                    <a:lnTo>
                      <a:pt x="4821" y="664"/>
                    </a:lnTo>
                    <a:lnTo>
                      <a:pt x="4807" y="671"/>
                    </a:lnTo>
                    <a:lnTo>
                      <a:pt x="4796" y="690"/>
                    </a:lnTo>
                    <a:lnTo>
                      <a:pt x="4796" y="691"/>
                    </a:lnTo>
                    <a:lnTo>
                      <a:pt x="4794" y="694"/>
                    </a:lnTo>
                    <a:lnTo>
                      <a:pt x="4792" y="696"/>
                    </a:lnTo>
                    <a:lnTo>
                      <a:pt x="4785" y="700"/>
                    </a:lnTo>
                    <a:lnTo>
                      <a:pt x="4785" y="701"/>
                    </a:lnTo>
                    <a:lnTo>
                      <a:pt x="4772" y="709"/>
                    </a:lnTo>
                    <a:lnTo>
                      <a:pt x="4768" y="713"/>
                    </a:lnTo>
                    <a:lnTo>
                      <a:pt x="4764" y="716"/>
                    </a:lnTo>
                    <a:lnTo>
                      <a:pt x="4754" y="718"/>
                    </a:lnTo>
                    <a:lnTo>
                      <a:pt x="4749" y="716"/>
                    </a:lnTo>
                    <a:lnTo>
                      <a:pt x="4739" y="709"/>
                    </a:lnTo>
                    <a:lnTo>
                      <a:pt x="4741" y="704"/>
                    </a:lnTo>
                    <a:lnTo>
                      <a:pt x="4735" y="693"/>
                    </a:lnTo>
                    <a:lnTo>
                      <a:pt x="4732" y="693"/>
                    </a:lnTo>
                    <a:lnTo>
                      <a:pt x="4696" y="700"/>
                    </a:lnTo>
                    <a:lnTo>
                      <a:pt x="4673" y="707"/>
                    </a:lnTo>
                    <a:lnTo>
                      <a:pt x="4663" y="713"/>
                    </a:lnTo>
                    <a:lnTo>
                      <a:pt x="4653" y="716"/>
                    </a:lnTo>
                    <a:lnTo>
                      <a:pt x="4634" y="720"/>
                    </a:lnTo>
                    <a:lnTo>
                      <a:pt x="4618" y="720"/>
                    </a:lnTo>
                    <a:lnTo>
                      <a:pt x="4547" y="738"/>
                    </a:lnTo>
                    <a:lnTo>
                      <a:pt x="4545" y="740"/>
                    </a:lnTo>
                    <a:lnTo>
                      <a:pt x="4538" y="743"/>
                    </a:lnTo>
                    <a:lnTo>
                      <a:pt x="4514" y="761"/>
                    </a:lnTo>
                    <a:lnTo>
                      <a:pt x="4498" y="761"/>
                    </a:lnTo>
                    <a:lnTo>
                      <a:pt x="4469" y="753"/>
                    </a:lnTo>
                    <a:lnTo>
                      <a:pt x="4465" y="754"/>
                    </a:lnTo>
                    <a:lnTo>
                      <a:pt x="4462" y="756"/>
                    </a:lnTo>
                    <a:lnTo>
                      <a:pt x="4462" y="760"/>
                    </a:lnTo>
                    <a:lnTo>
                      <a:pt x="4463" y="763"/>
                    </a:lnTo>
                    <a:lnTo>
                      <a:pt x="4463" y="766"/>
                    </a:lnTo>
                    <a:lnTo>
                      <a:pt x="4462" y="763"/>
                    </a:lnTo>
                    <a:lnTo>
                      <a:pt x="4460" y="760"/>
                    </a:lnTo>
                    <a:lnTo>
                      <a:pt x="4439" y="766"/>
                    </a:lnTo>
                    <a:lnTo>
                      <a:pt x="4414" y="766"/>
                    </a:lnTo>
                    <a:lnTo>
                      <a:pt x="4414" y="763"/>
                    </a:lnTo>
                    <a:lnTo>
                      <a:pt x="4380" y="734"/>
                    </a:lnTo>
                    <a:lnTo>
                      <a:pt x="4373" y="727"/>
                    </a:lnTo>
                    <a:lnTo>
                      <a:pt x="4365" y="721"/>
                    </a:lnTo>
                    <a:lnTo>
                      <a:pt x="4357" y="711"/>
                    </a:lnTo>
                    <a:lnTo>
                      <a:pt x="4349" y="707"/>
                    </a:lnTo>
                    <a:lnTo>
                      <a:pt x="4332" y="701"/>
                    </a:lnTo>
                    <a:lnTo>
                      <a:pt x="4324" y="701"/>
                    </a:lnTo>
                    <a:lnTo>
                      <a:pt x="4312" y="706"/>
                    </a:lnTo>
                    <a:lnTo>
                      <a:pt x="4305" y="714"/>
                    </a:lnTo>
                    <a:lnTo>
                      <a:pt x="4292" y="721"/>
                    </a:lnTo>
                    <a:lnTo>
                      <a:pt x="4288" y="721"/>
                    </a:lnTo>
                    <a:lnTo>
                      <a:pt x="4281" y="720"/>
                    </a:lnTo>
                    <a:lnTo>
                      <a:pt x="4256" y="724"/>
                    </a:lnTo>
                    <a:lnTo>
                      <a:pt x="4242" y="728"/>
                    </a:lnTo>
                    <a:lnTo>
                      <a:pt x="4228" y="734"/>
                    </a:lnTo>
                    <a:lnTo>
                      <a:pt x="4217" y="735"/>
                    </a:lnTo>
                    <a:lnTo>
                      <a:pt x="4205" y="734"/>
                    </a:lnTo>
                    <a:lnTo>
                      <a:pt x="4193" y="730"/>
                    </a:lnTo>
                    <a:lnTo>
                      <a:pt x="4166" y="725"/>
                    </a:lnTo>
                    <a:lnTo>
                      <a:pt x="4158" y="727"/>
                    </a:lnTo>
                    <a:lnTo>
                      <a:pt x="4148" y="725"/>
                    </a:lnTo>
                    <a:lnTo>
                      <a:pt x="4141" y="722"/>
                    </a:lnTo>
                    <a:lnTo>
                      <a:pt x="4137" y="718"/>
                    </a:lnTo>
                    <a:lnTo>
                      <a:pt x="4128" y="711"/>
                    </a:lnTo>
                    <a:lnTo>
                      <a:pt x="4118" y="709"/>
                    </a:lnTo>
                    <a:lnTo>
                      <a:pt x="4112" y="706"/>
                    </a:lnTo>
                    <a:lnTo>
                      <a:pt x="4102" y="716"/>
                    </a:lnTo>
                    <a:lnTo>
                      <a:pt x="4092" y="714"/>
                    </a:lnTo>
                    <a:lnTo>
                      <a:pt x="4088" y="710"/>
                    </a:lnTo>
                    <a:lnTo>
                      <a:pt x="4088" y="704"/>
                    </a:lnTo>
                    <a:lnTo>
                      <a:pt x="4062" y="690"/>
                    </a:lnTo>
                    <a:lnTo>
                      <a:pt x="4025" y="661"/>
                    </a:lnTo>
                    <a:lnTo>
                      <a:pt x="4022" y="658"/>
                    </a:lnTo>
                    <a:lnTo>
                      <a:pt x="4008" y="652"/>
                    </a:lnTo>
                    <a:lnTo>
                      <a:pt x="4003" y="649"/>
                    </a:lnTo>
                    <a:lnTo>
                      <a:pt x="3998" y="648"/>
                    </a:lnTo>
                    <a:lnTo>
                      <a:pt x="3993" y="648"/>
                    </a:lnTo>
                    <a:lnTo>
                      <a:pt x="3993" y="651"/>
                    </a:lnTo>
                    <a:lnTo>
                      <a:pt x="3992" y="652"/>
                    </a:lnTo>
                    <a:lnTo>
                      <a:pt x="3975" y="649"/>
                    </a:lnTo>
                    <a:lnTo>
                      <a:pt x="3973" y="648"/>
                    </a:lnTo>
                    <a:lnTo>
                      <a:pt x="3970" y="642"/>
                    </a:lnTo>
                    <a:lnTo>
                      <a:pt x="3972" y="639"/>
                    </a:lnTo>
                    <a:lnTo>
                      <a:pt x="3973" y="638"/>
                    </a:lnTo>
                    <a:lnTo>
                      <a:pt x="3976" y="636"/>
                    </a:lnTo>
                    <a:lnTo>
                      <a:pt x="3977" y="638"/>
                    </a:lnTo>
                    <a:lnTo>
                      <a:pt x="3977" y="636"/>
                    </a:lnTo>
                    <a:lnTo>
                      <a:pt x="3975" y="631"/>
                    </a:lnTo>
                    <a:lnTo>
                      <a:pt x="3969" y="626"/>
                    </a:lnTo>
                    <a:lnTo>
                      <a:pt x="3950" y="616"/>
                    </a:lnTo>
                    <a:lnTo>
                      <a:pt x="3943" y="616"/>
                    </a:lnTo>
                    <a:lnTo>
                      <a:pt x="3921" y="612"/>
                    </a:lnTo>
                    <a:lnTo>
                      <a:pt x="3904" y="606"/>
                    </a:lnTo>
                    <a:lnTo>
                      <a:pt x="3900" y="602"/>
                    </a:lnTo>
                    <a:lnTo>
                      <a:pt x="3895" y="595"/>
                    </a:lnTo>
                    <a:lnTo>
                      <a:pt x="3892" y="589"/>
                    </a:lnTo>
                    <a:lnTo>
                      <a:pt x="3892" y="586"/>
                    </a:lnTo>
                    <a:lnTo>
                      <a:pt x="3891" y="583"/>
                    </a:lnTo>
                    <a:lnTo>
                      <a:pt x="3861" y="54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8" name="Freeform 252">
                <a:extLst>
                  <a:ext uri="{FF2B5EF4-FFF2-40B4-BE49-F238E27FC236}">
                    <a16:creationId xmlns:a16="http://schemas.microsoft.com/office/drawing/2014/main" id="{EB4CC395-FDDB-443A-82E2-29CC0D43FC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3732"/>
                <a:ext cx="2061" cy="117"/>
              </a:xfrm>
              <a:custGeom>
                <a:avLst/>
                <a:gdLst>
                  <a:gd name="T0" fmla="*/ 0 w 14427"/>
                  <a:gd name="T1" fmla="*/ 819 h 819"/>
                  <a:gd name="T2" fmla="*/ 14008 w 14427"/>
                  <a:gd name="T3" fmla="*/ 818 h 819"/>
                  <a:gd name="T4" fmla="*/ 14042 w 14427"/>
                  <a:gd name="T5" fmla="*/ 803 h 819"/>
                  <a:gd name="T6" fmla="*/ 14060 w 14427"/>
                  <a:gd name="T7" fmla="*/ 804 h 819"/>
                  <a:gd name="T8" fmla="*/ 14070 w 14427"/>
                  <a:gd name="T9" fmla="*/ 801 h 819"/>
                  <a:gd name="T10" fmla="*/ 14073 w 14427"/>
                  <a:gd name="T11" fmla="*/ 782 h 819"/>
                  <a:gd name="T12" fmla="*/ 14093 w 14427"/>
                  <a:gd name="T13" fmla="*/ 780 h 819"/>
                  <a:gd name="T14" fmla="*/ 14119 w 14427"/>
                  <a:gd name="T15" fmla="*/ 703 h 819"/>
                  <a:gd name="T16" fmla="*/ 14125 w 14427"/>
                  <a:gd name="T17" fmla="*/ 696 h 819"/>
                  <a:gd name="T18" fmla="*/ 14135 w 14427"/>
                  <a:gd name="T19" fmla="*/ 690 h 819"/>
                  <a:gd name="T20" fmla="*/ 14156 w 14427"/>
                  <a:gd name="T21" fmla="*/ 667 h 819"/>
                  <a:gd name="T22" fmla="*/ 14166 w 14427"/>
                  <a:gd name="T23" fmla="*/ 649 h 819"/>
                  <a:gd name="T24" fmla="*/ 14194 w 14427"/>
                  <a:gd name="T25" fmla="*/ 627 h 819"/>
                  <a:gd name="T26" fmla="*/ 14210 w 14427"/>
                  <a:gd name="T27" fmla="*/ 626 h 819"/>
                  <a:gd name="T28" fmla="*/ 14225 w 14427"/>
                  <a:gd name="T29" fmla="*/ 629 h 819"/>
                  <a:gd name="T30" fmla="*/ 14230 w 14427"/>
                  <a:gd name="T31" fmla="*/ 636 h 819"/>
                  <a:gd name="T32" fmla="*/ 14254 w 14427"/>
                  <a:gd name="T33" fmla="*/ 623 h 819"/>
                  <a:gd name="T34" fmla="*/ 14274 w 14427"/>
                  <a:gd name="T35" fmla="*/ 590 h 819"/>
                  <a:gd name="T36" fmla="*/ 14313 w 14427"/>
                  <a:gd name="T37" fmla="*/ 586 h 819"/>
                  <a:gd name="T38" fmla="*/ 14331 w 14427"/>
                  <a:gd name="T39" fmla="*/ 534 h 819"/>
                  <a:gd name="T40" fmla="*/ 14368 w 14427"/>
                  <a:gd name="T41" fmla="*/ 511 h 819"/>
                  <a:gd name="T42" fmla="*/ 14383 w 14427"/>
                  <a:gd name="T43" fmla="*/ 491 h 819"/>
                  <a:gd name="T44" fmla="*/ 14385 w 14427"/>
                  <a:gd name="T45" fmla="*/ 483 h 819"/>
                  <a:gd name="T46" fmla="*/ 14383 w 14427"/>
                  <a:gd name="T47" fmla="*/ 472 h 819"/>
                  <a:gd name="T48" fmla="*/ 14396 w 14427"/>
                  <a:gd name="T49" fmla="*/ 449 h 819"/>
                  <a:gd name="T50" fmla="*/ 14399 w 14427"/>
                  <a:gd name="T51" fmla="*/ 440 h 819"/>
                  <a:gd name="T52" fmla="*/ 14406 w 14427"/>
                  <a:gd name="T53" fmla="*/ 383 h 819"/>
                  <a:gd name="T54" fmla="*/ 14424 w 14427"/>
                  <a:gd name="T55" fmla="*/ 371 h 819"/>
                  <a:gd name="T56" fmla="*/ 14421 w 14427"/>
                  <a:gd name="T57" fmla="*/ 317 h 819"/>
                  <a:gd name="T58" fmla="*/ 14396 w 14427"/>
                  <a:gd name="T59" fmla="*/ 308 h 819"/>
                  <a:gd name="T60" fmla="*/ 14379 w 14427"/>
                  <a:gd name="T61" fmla="*/ 288 h 819"/>
                  <a:gd name="T62" fmla="*/ 14355 w 14427"/>
                  <a:gd name="T63" fmla="*/ 185 h 819"/>
                  <a:gd name="T64" fmla="*/ 14361 w 14427"/>
                  <a:gd name="T65" fmla="*/ 118 h 819"/>
                  <a:gd name="T66" fmla="*/ 14367 w 14427"/>
                  <a:gd name="T67" fmla="*/ 105 h 819"/>
                  <a:gd name="T68" fmla="*/ 14376 w 14427"/>
                  <a:gd name="T69" fmla="*/ 103 h 819"/>
                  <a:gd name="T70" fmla="*/ 14386 w 14427"/>
                  <a:gd name="T71" fmla="*/ 97 h 819"/>
                  <a:gd name="T72" fmla="*/ 14391 w 14427"/>
                  <a:gd name="T73" fmla="*/ 85 h 819"/>
                  <a:gd name="T74" fmla="*/ 14383 w 14427"/>
                  <a:gd name="T75" fmla="*/ 65 h 819"/>
                  <a:gd name="T76" fmla="*/ 14352 w 14427"/>
                  <a:gd name="T77" fmla="*/ 18 h 819"/>
                  <a:gd name="T78" fmla="*/ 14344 w 14427"/>
                  <a:gd name="T79" fmla="*/ 0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427" h="819">
                    <a:moveTo>
                      <a:pt x="0" y="0"/>
                    </a:moveTo>
                    <a:lnTo>
                      <a:pt x="0" y="819"/>
                    </a:lnTo>
                    <a:lnTo>
                      <a:pt x="14006" y="819"/>
                    </a:lnTo>
                    <a:lnTo>
                      <a:pt x="14008" y="818"/>
                    </a:lnTo>
                    <a:lnTo>
                      <a:pt x="14024" y="815"/>
                    </a:lnTo>
                    <a:lnTo>
                      <a:pt x="14042" y="803"/>
                    </a:lnTo>
                    <a:lnTo>
                      <a:pt x="14059" y="803"/>
                    </a:lnTo>
                    <a:lnTo>
                      <a:pt x="14060" y="804"/>
                    </a:lnTo>
                    <a:lnTo>
                      <a:pt x="14067" y="803"/>
                    </a:lnTo>
                    <a:lnTo>
                      <a:pt x="14070" y="801"/>
                    </a:lnTo>
                    <a:lnTo>
                      <a:pt x="14075" y="794"/>
                    </a:lnTo>
                    <a:lnTo>
                      <a:pt x="14073" y="782"/>
                    </a:lnTo>
                    <a:lnTo>
                      <a:pt x="14089" y="774"/>
                    </a:lnTo>
                    <a:lnTo>
                      <a:pt x="14093" y="780"/>
                    </a:lnTo>
                    <a:lnTo>
                      <a:pt x="14098" y="771"/>
                    </a:lnTo>
                    <a:lnTo>
                      <a:pt x="14119" y="703"/>
                    </a:lnTo>
                    <a:lnTo>
                      <a:pt x="14124" y="697"/>
                    </a:lnTo>
                    <a:lnTo>
                      <a:pt x="14125" y="696"/>
                    </a:lnTo>
                    <a:lnTo>
                      <a:pt x="14129" y="693"/>
                    </a:lnTo>
                    <a:lnTo>
                      <a:pt x="14135" y="690"/>
                    </a:lnTo>
                    <a:lnTo>
                      <a:pt x="14145" y="682"/>
                    </a:lnTo>
                    <a:lnTo>
                      <a:pt x="14156" y="667"/>
                    </a:lnTo>
                    <a:lnTo>
                      <a:pt x="14163" y="652"/>
                    </a:lnTo>
                    <a:lnTo>
                      <a:pt x="14166" y="649"/>
                    </a:lnTo>
                    <a:lnTo>
                      <a:pt x="14176" y="637"/>
                    </a:lnTo>
                    <a:lnTo>
                      <a:pt x="14194" y="627"/>
                    </a:lnTo>
                    <a:lnTo>
                      <a:pt x="14205" y="624"/>
                    </a:lnTo>
                    <a:lnTo>
                      <a:pt x="14210" y="626"/>
                    </a:lnTo>
                    <a:lnTo>
                      <a:pt x="14221" y="626"/>
                    </a:lnTo>
                    <a:lnTo>
                      <a:pt x="14225" y="629"/>
                    </a:lnTo>
                    <a:lnTo>
                      <a:pt x="14228" y="632"/>
                    </a:lnTo>
                    <a:lnTo>
                      <a:pt x="14230" y="636"/>
                    </a:lnTo>
                    <a:lnTo>
                      <a:pt x="14230" y="639"/>
                    </a:lnTo>
                    <a:lnTo>
                      <a:pt x="14254" y="623"/>
                    </a:lnTo>
                    <a:lnTo>
                      <a:pt x="14264" y="600"/>
                    </a:lnTo>
                    <a:lnTo>
                      <a:pt x="14274" y="590"/>
                    </a:lnTo>
                    <a:lnTo>
                      <a:pt x="14296" y="590"/>
                    </a:lnTo>
                    <a:lnTo>
                      <a:pt x="14313" y="586"/>
                    </a:lnTo>
                    <a:lnTo>
                      <a:pt x="14323" y="573"/>
                    </a:lnTo>
                    <a:lnTo>
                      <a:pt x="14331" y="534"/>
                    </a:lnTo>
                    <a:lnTo>
                      <a:pt x="14338" y="524"/>
                    </a:lnTo>
                    <a:lnTo>
                      <a:pt x="14368" y="511"/>
                    </a:lnTo>
                    <a:lnTo>
                      <a:pt x="14380" y="493"/>
                    </a:lnTo>
                    <a:lnTo>
                      <a:pt x="14383" y="491"/>
                    </a:lnTo>
                    <a:lnTo>
                      <a:pt x="14383" y="489"/>
                    </a:lnTo>
                    <a:lnTo>
                      <a:pt x="14385" y="483"/>
                    </a:lnTo>
                    <a:lnTo>
                      <a:pt x="14385" y="482"/>
                    </a:lnTo>
                    <a:lnTo>
                      <a:pt x="14383" y="472"/>
                    </a:lnTo>
                    <a:lnTo>
                      <a:pt x="14393" y="450"/>
                    </a:lnTo>
                    <a:lnTo>
                      <a:pt x="14396" y="449"/>
                    </a:lnTo>
                    <a:lnTo>
                      <a:pt x="14398" y="447"/>
                    </a:lnTo>
                    <a:lnTo>
                      <a:pt x="14399" y="440"/>
                    </a:lnTo>
                    <a:lnTo>
                      <a:pt x="14398" y="393"/>
                    </a:lnTo>
                    <a:lnTo>
                      <a:pt x="14406" y="383"/>
                    </a:lnTo>
                    <a:lnTo>
                      <a:pt x="14414" y="379"/>
                    </a:lnTo>
                    <a:lnTo>
                      <a:pt x="14424" y="371"/>
                    </a:lnTo>
                    <a:lnTo>
                      <a:pt x="14427" y="341"/>
                    </a:lnTo>
                    <a:lnTo>
                      <a:pt x="14421" y="317"/>
                    </a:lnTo>
                    <a:lnTo>
                      <a:pt x="14411" y="310"/>
                    </a:lnTo>
                    <a:lnTo>
                      <a:pt x="14396" y="308"/>
                    </a:lnTo>
                    <a:lnTo>
                      <a:pt x="14386" y="301"/>
                    </a:lnTo>
                    <a:lnTo>
                      <a:pt x="14379" y="288"/>
                    </a:lnTo>
                    <a:lnTo>
                      <a:pt x="14364" y="253"/>
                    </a:lnTo>
                    <a:lnTo>
                      <a:pt x="14355" y="185"/>
                    </a:lnTo>
                    <a:lnTo>
                      <a:pt x="14356" y="147"/>
                    </a:lnTo>
                    <a:lnTo>
                      <a:pt x="14361" y="118"/>
                    </a:lnTo>
                    <a:lnTo>
                      <a:pt x="14364" y="108"/>
                    </a:lnTo>
                    <a:lnTo>
                      <a:pt x="14367" y="105"/>
                    </a:lnTo>
                    <a:lnTo>
                      <a:pt x="14369" y="104"/>
                    </a:lnTo>
                    <a:lnTo>
                      <a:pt x="14376" y="103"/>
                    </a:lnTo>
                    <a:lnTo>
                      <a:pt x="14379" y="104"/>
                    </a:lnTo>
                    <a:lnTo>
                      <a:pt x="14386" y="97"/>
                    </a:lnTo>
                    <a:lnTo>
                      <a:pt x="14391" y="87"/>
                    </a:lnTo>
                    <a:lnTo>
                      <a:pt x="14391" y="85"/>
                    </a:lnTo>
                    <a:lnTo>
                      <a:pt x="14386" y="71"/>
                    </a:lnTo>
                    <a:lnTo>
                      <a:pt x="14383" y="65"/>
                    </a:lnTo>
                    <a:lnTo>
                      <a:pt x="14371" y="54"/>
                    </a:lnTo>
                    <a:lnTo>
                      <a:pt x="14352" y="18"/>
                    </a:lnTo>
                    <a:lnTo>
                      <a:pt x="14348" y="8"/>
                    </a:lnTo>
                    <a:lnTo>
                      <a:pt x="143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9" name="Freeform 253">
                <a:extLst>
                  <a:ext uri="{FF2B5EF4-FFF2-40B4-BE49-F238E27FC236}">
                    <a16:creationId xmlns:a16="http://schemas.microsoft.com/office/drawing/2014/main" id="{9AD2C91E-262C-464C-96E3-26763E46B5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3849"/>
                <a:ext cx="2001" cy="117"/>
              </a:xfrm>
              <a:custGeom>
                <a:avLst/>
                <a:gdLst>
                  <a:gd name="T0" fmla="*/ 0 w 14006"/>
                  <a:gd name="T1" fmla="*/ 820 h 820"/>
                  <a:gd name="T2" fmla="*/ 12564 w 14006"/>
                  <a:gd name="T3" fmla="*/ 811 h 820"/>
                  <a:gd name="T4" fmla="*/ 12588 w 14006"/>
                  <a:gd name="T5" fmla="*/ 786 h 820"/>
                  <a:gd name="T6" fmla="*/ 12680 w 14006"/>
                  <a:gd name="T7" fmla="*/ 741 h 820"/>
                  <a:gd name="T8" fmla="*/ 12725 w 14006"/>
                  <a:gd name="T9" fmla="*/ 728 h 820"/>
                  <a:gd name="T10" fmla="*/ 12841 w 14006"/>
                  <a:gd name="T11" fmla="*/ 675 h 820"/>
                  <a:gd name="T12" fmla="*/ 12880 w 14006"/>
                  <a:gd name="T13" fmla="*/ 642 h 820"/>
                  <a:gd name="T14" fmla="*/ 12892 w 14006"/>
                  <a:gd name="T15" fmla="*/ 636 h 820"/>
                  <a:gd name="T16" fmla="*/ 12973 w 14006"/>
                  <a:gd name="T17" fmla="*/ 571 h 820"/>
                  <a:gd name="T18" fmla="*/ 13021 w 14006"/>
                  <a:gd name="T19" fmla="*/ 554 h 820"/>
                  <a:gd name="T20" fmla="*/ 13031 w 14006"/>
                  <a:gd name="T21" fmla="*/ 549 h 820"/>
                  <a:gd name="T22" fmla="*/ 13135 w 14006"/>
                  <a:gd name="T23" fmla="*/ 488 h 820"/>
                  <a:gd name="T24" fmla="*/ 13143 w 14006"/>
                  <a:gd name="T25" fmla="*/ 485 h 820"/>
                  <a:gd name="T26" fmla="*/ 13171 w 14006"/>
                  <a:gd name="T27" fmla="*/ 477 h 820"/>
                  <a:gd name="T28" fmla="*/ 13205 w 14006"/>
                  <a:gd name="T29" fmla="*/ 462 h 820"/>
                  <a:gd name="T30" fmla="*/ 13287 w 14006"/>
                  <a:gd name="T31" fmla="*/ 425 h 820"/>
                  <a:gd name="T32" fmla="*/ 13295 w 14006"/>
                  <a:gd name="T33" fmla="*/ 423 h 820"/>
                  <a:gd name="T34" fmla="*/ 13321 w 14006"/>
                  <a:gd name="T35" fmla="*/ 410 h 820"/>
                  <a:gd name="T36" fmla="*/ 13360 w 14006"/>
                  <a:gd name="T37" fmla="*/ 397 h 820"/>
                  <a:gd name="T38" fmla="*/ 13395 w 14006"/>
                  <a:gd name="T39" fmla="*/ 384 h 820"/>
                  <a:gd name="T40" fmla="*/ 13421 w 14006"/>
                  <a:gd name="T41" fmla="*/ 373 h 820"/>
                  <a:gd name="T42" fmla="*/ 13439 w 14006"/>
                  <a:gd name="T43" fmla="*/ 366 h 820"/>
                  <a:gd name="T44" fmla="*/ 13469 w 14006"/>
                  <a:gd name="T45" fmla="*/ 347 h 820"/>
                  <a:gd name="T46" fmla="*/ 13525 w 14006"/>
                  <a:gd name="T47" fmla="*/ 319 h 820"/>
                  <a:gd name="T48" fmla="*/ 13557 w 14006"/>
                  <a:gd name="T49" fmla="*/ 316 h 820"/>
                  <a:gd name="T50" fmla="*/ 13580 w 14006"/>
                  <a:gd name="T51" fmla="*/ 268 h 820"/>
                  <a:gd name="T52" fmla="*/ 13595 w 14006"/>
                  <a:gd name="T53" fmla="*/ 248 h 820"/>
                  <a:gd name="T54" fmla="*/ 13603 w 14006"/>
                  <a:gd name="T55" fmla="*/ 245 h 820"/>
                  <a:gd name="T56" fmla="*/ 13618 w 14006"/>
                  <a:gd name="T57" fmla="*/ 242 h 820"/>
                  <a:gd name="T58" fmla="*/ 13639 w 14006"/>
                  <a:gd name="T59" fmla="*/ 214 h 820"/>
                  <a:gd name="T60" fmla="*/ 13686 w 14006"/>
                  <a:gd name="T61" fmla="*/ 195 h 820"/>
                  <a:gd name="T62" fmla="*/ 13718 w 14006"/>
                  <a:gd name="T63" fmla="*/ 183 h 820"/>
                  <a:gd name="T64" fmla="*/ 13732 w 14006"/>
                  <a:gd name="T65" fmla="*/ 185 h 820"/>
                  <a:gd name="T66" fmla="*/ 13758 w 14006"/>
                  <a:gd name="T67" fmla="*/ 176 h 820"/>
                  <a:gd name="T68" fmla="*/ 13777 w 14006"/>
                  <a:gd name="T69" fmla="*/ 175 h 820"/>
                  <a:gd name="T70" fmla="*/ 13790 w 14006"/>
                  <a:gd name="T71" fmla="*/ 172 h 820"/>
                  <a:gd name="T72" fmla="*/ 13794 w 14006"/>
                  <a:gd name="T73" fmla="*/ 166 h 820"/>
                  <a:gd name="T74" fmla="*/ 13843 w 14006"/>
                  <a:gd name="T75" fmla="*/ 150 h 820"/>
                  <a:gd name="T76" fmla="*/ 13868 w 14006"/>
                  <a:gd name="T77" fmla="*/ 127 h 820"/>
                  <a:gd name="T78" fmla="*/ 13897 w 14006"/>
                  <a:gd name="T79" fmla="*/ 104 h 820"/>
                  <a:gd name="T80" fmla="*/ 13908 w 14006"/>
                  <a:gd name="T81" fmla="*/ 81 h 820"/>
                  <a:gd name="T82" fmla="*/ 13932 w 14006"/>
                  <a:gd name="T83" fmla="*/ 50 h 820"/>
                  <a:gd name="T84" fmla="*/ 13942 w 14006"/>
                  <a:gd name="T85" fmla="*/ 38 h 820"/>
                  <a:gd name="T86" fmla="*/ 13962 w 14006"/>
                  <a:gd name="T87" fmla="*/ 28 h 820"/>
                  <a:gd name="T88" fmla="*/ 13991 w 14006"/>
                  <a:gd name="T89" fmla="*/ 14 h 820"/>
                  <a:gd name="T90" fmla="*/ 14006 w 14006"/>
                  <a:gd name="T91" fmla="*/ 0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006" h="820">
                    <a:moveTo>
                      <a:pt x="0" y="0"/>
                    </a:moveTo>
                    <a:lnTo>
                      <a:pt x="0" y="820"/>
                    </a:lnTo>
                    <a:lnTo>
                      <a:pt x="12558" y="820"/>
                    </a:lnTo>
                    <a:lnTo>
                      <a:pt x="12564" y="811"/>
                    </a:lnTo>
                    <a:lnTo>
                      <a:pt x="12583" y="792"/>
                    </a:lnTo>
                    <a:lnTo>
                      <a:pt x="12588" y="786"/>
                    </a:lnTo>
                    <a:lnTo>
                      <a:pt x="12666" y="744"/>
                    </a:lnTo>
                    <a:lnTo>
                      <a:pt x="12680" y="741"/>
                    </a:lnTo>
                    <a:lnTo>
                      <a:pt x="12709" y="731"/>
                    </a:lnTo>
                    <a:lnTo>
                      <a:pt x="12725" y="728"/>
                    </a:lnTo>
                    <a:lnTo>
                      <a:pt x="12756" y="717"/>
                    </a:lnTo>
                    <a:lnTo>
                      <a:pt x="12841" y="675"/>
                    </a:lnTo>
                    <a:lnTo>
                      <a:pt x="12860" y="662"/>
                    </a:lnTo>
                    <a:lnTo>
                      <a:pt x="12880" y="642"/>
                    </a:lnTo>
                    <a:lnTo>
                      <a:pt x="12889" y="637"/>
                    </a:lnTo>
                    <a:lnTo>
                      <a:pt x="12892" y="636"/>
                    </a:lnTo>
                    <a:lnTo>
                      <a:pt x="12902" y="629"/>
                    </a:lnTo>
                    <a:lnTo>
                      <a:pt x="12973" y="571"/>
                    </a:lnTo>
                    <a:lnTo>
                      <a:pt x="13009" y="557"/>
                    </a:lnTo>
                    <a:lnTo>
                      <a:pt x="13021" y="554"/>
                    </a:lnTo>
                    <a:lnTo>
                      <a:pt x="13024" y="553"/>
                    </a:lnTo>
                    <a:lnTo>
                      <a:pt x="13031" y="549"/>
                    </a:lnTo>
                    <a:lnTo>
                      <a:pt x="13035" y="544"/>
                    </a:lnTo>
                    <a:lnTo>
                      <a:pt x="13135" y="488"/>
                    </a:lnTo>
                    <a:lnTo>
                      <a:pt x="13139" y="487"/>
                    </a:lnTo>
                    <a:lnTo>
                      <a:pt x="13143" y="485"/>
                    </a:lnTo>
                    <a:lnTo>
                      <a:pt x="13149" y="485"/>
                    </a:lnTo>
                    <a:lnTo>
                      <a:pt x="13171" y="477"/>
                    </a:lnTo>
                    <a:lnTo>
                      <a:pt x="13184" y="474"/>
                    </a:lnTo>
                    <a:lnTo>
                      <a:pt x="13205" y="462"/>
                    </a:lnTo>
                    <a:lnTo>
                      <a:pt x="13225" y="455"/>
                    </a:lnTo>
                    <a:lnTo>
                      <a:pt x="13287" y="425"/>
                    </a:lnTo>
                    <a:lnTo>
                      <a:pt x="13290" y="423"/>
                    </a:lnTo>
                    <a:lnTo>
                      <a:pt x="13295" y="423"/>
                    </a:lnTo>
                    <a:lnTo>
                      <a:pt x="13310" y="418"/>
                    </a:lnTo>
                    <a:lnTo>
                      <a:pt x="13321" y="410"/>
                    </a:lnTo>
                    <a:lnTo>
                      <a:pt x="13347" y="403"/>
                    </a:lnTo>
                    <a:lnTo>
                      <a:pt x="13360" y="397"/>
                    </a:lnTo>
                    <a:lnTo>
                      <a:pt x="13382" y="390"/>
                    </a:lnTo>
                    <a:lnTo>
                      <a:pt x="13395" y="384"/>
                    </a:lnTo>
                    <a:lnTo>
                      <a:pt x="13412" y="379"/>
                    </a:lnTo>
                    <a:lnTo>
                      <a:pt x="13421" y="373"/>
                    </a:lnTo>
                    <a:lnTo>
                      <a:pt x="13438" y="366"/>
                    </a:lnTo>
                    <a:lnTo>
                      <a:pt x="13439" y="366"/>
                    </a:lnTo>
                    <a:lnTo>
                      <a:pt x="13461" y="353"/>
                    </a:lnTo>
                    <a:lnTo>
                      <a:pt x="13469" y="347"/>
                    </a:lnTo>
                    <a:lnTo>
                      <a:pt x="13501" y="328"/>
                    </a:lnTo>
                    <a:lnTo>
                      <a:pt x="13525" y="319"/>
                    </a:lnTo>
                    <a:lnTo>
                      <a:pt x="13537" y="317"/>
                    </a:lnTo>
                    <a:lnTo>
                      <a:pt x="13557" y="316"/>
                    </a:lnTo>
                    <a:lnTo>
                      <a:pt x="13564" y="311"/>
                    </a:lnTo>
                    <a:lnTo>
                      <a:pt x="13580" y="268"/>
                    </a:lnTo>
                    <a:lnTo>
                      <a:pt x="13586" y="258"/>
                    </a:lnTo>
                    <a:lnTo>
                      <a:pt x="13595" y="248"/>
                    </a:lnTo>
                    <a:lnTo>
                      <a:pt x="13597" y="247"/>
                    </a:lnTo>
                    <a:lnTo>
                      <a:pt x="13603" y="245"/>
                    </a:lnTo>
                    <a:lnTo>
                      <a:pt x="13613" y="245"/>
                    </a:lnTo>
                    <a:lnTo>
                      <a:pt x="13618" y="242"/>
                    </a:lnTo>
                    <a:lnTo>
                      <a:pt x="13629" y="231"/>
                    </a:lnTo>
                    <a:lnTo>
                      <a:pt x="13639" y="214"/>
                    </a:lnTo>
                    <a:lnTo>
                      <a:pt x="13644" y="211"/>
                    </a:lnTo>
                    <a:lnTo>
                      <a:pt x="13686" y="195"/>
                    </a:lnTo>
                    <a:lnTo>
                      <a:pt x="13693" y="190"/>
                    </a:lnTo>
                    <a:lnTo>
                      <a:pt x="13718" y="183"/>
                    </a:lnTo>
                    <a:lnTo>
                      <a:pt x="13725" y="186"/>
                    </a:lnTo>
                    <a:lnTo>
                      <a:pt x="13732" y="185"/>
                    </a:lnTo>
                    <a:lnTo>
                      <a:pt x="13750" y="180"/>
                    </a:lnTo>
                    <a:lnTo>
                      <a:pt x="13758" y="176"/>
                    </a:lnTo>
                    <a:lnTo>
                      <a:pt x="13768" y="173"/>
                    </a:lnTo>
                    <a:lnTo>
                      <a:pt x="13777" y="175"/>
                    </a:lnTo>
                    <a:lnTo>
                      <a:pt x="13787" y="173"/>
                    </a:lnTo>
                    <a:lnTo>
                      <a:pt x="13790" y="172"/>
                    </a:lnTo>
                    <a:lnTo>
                      <a:pt x="13791" y="170"/>
                    </a:lnTo>
                    <a:lnTo>
                      <a:pt x="13794" y="166"/>
                    </a:lnTo>
                    <a:lnTo>
                      <a:pt x="13829" y="156"/>
                    </a:lnTo>
                    <a:lnTo>
                      <a:pt x="13843" y="150"/>
                    </a:lnTo>
                    <a:lnTo>
                      <a:pt x="13861" y="139"/>
                    </a:lnTo>
                    <a:lnTo>
                      <a:pt x="13868" y="127"/>
                    </a:lnTo>
                    <a:lnTo>
                      <a:pt x="13884" y="116"/>
                    </a:lnTo>
                    <a:lnTo>
                      <a:pt x="13897" y="104"/>
                    </a:lnTo>
                    <a:lnTo>
                      <a:pt x="13902" y="91"/>
                    </a:lnTo>
                    <a:lnTo>
                      <a:pt x="13908" y="81"/>
                    </a:lnTo>
                    <a:lnTo>
                      <a:pt x="13921" y="67"/>
                    </a:lnTo>
                    <a:lnTo>
                      <a:pt x="13932" y="50"/>
                    </a:lnTo>
                    <a:lnTo>
                      <a:pt x="13932" y="47"/>
                    </a:lnTo>
                    <a:lnTo>
                      <a:pt x="13942" y="38"/>
                    </a:lnTo>
                    <a:lnTo>
                      <a:pt x="13958" y="28"/>
                    </a:lnTo>
                    <a:lnTo>
                      <a:pt x="13962" y="28"/>
                    </a:lnTo>
                    <a:lnTo>
                      <a:pt x="13972" y="27"/>
                    </a:lnTo>
                    <a:lnTo>
                      <a:pt x="13991" y="14"/>
                    </a:lnTo>
                    <a:lnTo>
                      <a:pt x="14001" y="2"/>
                    </a:lnTo>
                    <a:lnTo>
                      <a:pt x="1400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0" name="Freeform 254">
                <a:extLst>
                  <a:ext uri="{FF2B5EF4-FFF2-40B4-BE49-F238E27FC236}">
                    <a16:creationId xmlns:a16="http://schemas.microsoft.com/office/drawing/2014/main" id="{6F68598F-6EE9-4D48-B543-378055EDB3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4200"/>
                <a:ext cx="1415" cy="117"/>
              </a:xfrm>
              <a:custGeom>
                <a:avLst/>
                <a:gdLst>
                  <a:gd name="T0" fmla="*/ 0 w 9901"/>
                  <a:gd name="T1" fmla="*/ 820 h 820"/>
                  <a:gd name="T2" fmla="*/ 9055 w 9901"/>
                  <a:gd name="T3" fmla="*/ 819 h 820"/>
                  <a:gd name="T4" fmla="*/ 9067 w 9901"/>
                  <a:gd name="T5" fmla="*/ 799 h 820"/>
                  <a:gd name="T6" fmla="*/ 9087 w 9901"/>
                  <a:gd name="T7" fmla="*/ 777 h 820"/>
                  <a:gd name="T8" fmla="*/ 9093 w 9901"/>
                  <a:gd name="T9" fmla="*/ 780 h 820"/>
                  <a:gd name="T10" fmla="*/ 9094 w 9901"/>
                  <a:gd name="T11" fmla="*/ 787 h 820"/>
                  <a:gd name="T12" fmla="*/ 9090 w 9901"/>
                  <a:gd name="T13" fmla="*/ 800 h 820"/>
                  <a:gd name="T14" fmla="*/ 9096 w 9901"/>
                  <a:gd name="T15" fmla="*/ 786 h 820"/>
                  <a:gd name="T16" fmla="*/ 9100 w 9901"/>
                  <a:gd name="T17" fmla="*/ 760 h 820"/>
                  <a:gd name="T18" fmla="*/ 9123 w 9901"/>
                  <a:gd name="T19" fmla="*/ 721 h 820"/>
                  <a:gd name="T20" fmla="*/ 9169 w 9901"/>
                  <a:gd name="T21" fmla="*/ 638 h 820"/>
                  <a:gd name="T22" fmla="*/ 9186 w 9901"/>
                  <a:gd name="T23" fmla="*/ 586 h 820"/>
                  <a:gd name="T24" fmla="*/ 9212 w 9901"/>
                  <a:gd name="T25" fmla="*/ 543 h 820"/>
                  <a:gd name="T26" fmla="*/ 9217 w 9901"/>
                  <a:gd name="T27" fmla="*/ 530 h 820"/>
                  <a:gd name="T28" fmla="*/ 9267 w 9901"/>
                  <a:gd name="T29" fmla="*/ 477 h 820"/>
                  <a:gd name="T30" fmla="*/ 9328 w 9901"/>
                  <a:gd name="T31" fmla="*/ 408 h 820"/>
                  <a:gd name="T32" fmla="*/ 9354 w 9901"/>
                  <a:gd name="T33" fmla="*/ 386 h 820"/>
                  <a:gd name="T34" fmla="*/ 9376 w 9901"/>
                  <a:gd name="T35" fmla="*/ 388 h 820"/>
                  <a:gd name="T36" fmla="*/ 9393 w 9901"/>
                  <a:gd name="T37" fmla="*/ 391 h 820"/>
                  <a:gd name="T38" fmla="*/ 9447 w 9901"/>
                  <a:gd name="T39" fmla="*/ 381 h 820"/>
                  <a:gd name="T40" fmla="*/ 9469 w 9901"/>
                  <a:gd name="T41" fmla="*/ 378 h 820"/>
                  <a:gd name="T42" fmla="*/ 9508 w 9901"/>
                  <a:gd name="T43" fmla="*/ 359 h 820"/>
                  <a:gd name="T44" fmla="*/ 9558 w 9901"/>
                  <a:gd name="T45" fmla="*/ 355 h 820"/>
                  <a:gd name="T46" fmla="*/ 9589 w 9901"/>
                  <a:gd name="T47" fmla="*/ 352 h 820"/>
                  <a:gd name="T48" fmla="*/ 9619 w 9901"/>
                  <a:gd name="T49" fmla="*/ 359 h 820"/>
                  <a:gd name="T50" fmla="*/ 9612 w 9901"/>
                  <a:gd name="T51" fmla="*/ 388 h 820"/>
                  <a:gd name="T52" fmla="*/ 9541 w 9901"/>
                  <a:gd name="T53" fmla="*/ 476 h 820"/>
                  <a:gd name="T54" fmla="*/ 9511 w 9901"/>
                  <a:gd name="T55" fmla="*/ 474 h 820"/>
                  <a:gd name="T56" fmla="*/ 9509 w 9901"/>
                  <a:gd name="T57" fmla="*/ 474 h 820"/>
                  <a:gd name="T58" fmla="*/ 9502 w 9901"/>
                  <a:gd name="T59" fmla="*/ 476 h 820"/>
                  <a:gd name="T60" fmla="*/ 9484 w 9901"/>
                  <a:gd name="T61" fmla="*/ 467 h 820"/>
                  <a:gd name="T62" fmla="*/ 9445 w 9901"/>
                  <a:gd name="T63" fmla="*/ 480 h 820"/>
                  <a:gd name="T64" fmla="*/ 9418 w 9901"/>
                  <a:gd name="T65" fmla="*/ 492 h 820"/>
                  <a:gd name="T66" fmla="*/ 9403 w 9901"/>
                  <a:gd name="T67" fmla="*/ 494 h 820"/>
                  <a:gd name="T68" fmla="*/ 9392 w 9901"/>
                  <a:gd name="T69" fmla="*/ 491 h 820"/>
                  <a:gd name="T70" fmla="*/ 9337 w 9901"/>
                  <a:gd name="T71" fmla="*/ 507 h 820"/>
                  <a:gd name="T72" fmla="*/ 9334 w 9901"/>
                  <a:gd name="T73" fmla="*/ 518 h 820"/>
                  <a:gd name="T74" fmla="*/ 9346 w 9901"/>
                  <a:gd name="T75" fmla="*/ 540 h 820"/>
                  <a:gd name="T76" fmla="*/ 9363 w 9901"/>
                  <a:gd name="T77" fmla="*/ 554 h 820"/>
                  <a:gd name="T78" fmla="*/ 9393 w 9901"/>
                  <a:gd name="T79" fmla="*/ 563 h 820"/>
                  <a:gd name="T80" fmla="*/ 9471 w 9901"/>
                  <a:gd name="T81" fmla="*/ 551 h 820"/>
                  <a:gd name="T82" fmla="*/ 9518 w 9901"/>
                  <a:gd name="T83" fmla="*/ 523 h 820"/>
                  <a:gd name="T84" fmla="*/ 9566 w 9901"/>
                  <a:gd name="T85" fmla="*/ 464 h 820"/>
                  <a:gd name="T86" fmla="*/ 9633 w 9901"/>
                  <a:gd name="T87" fmla="*/ 365 h 820"/>
                  <a:gd name="T88" fmla="*/ 9689 w 9901"/>
                  <a:gd name="T89" fmla="*/ 320 h 820"/>
                  <a:gd name="T90" fmla="*/ 9764 w 9901"/>
                  <a:gd name="T91" fmla="*/ 288 h 820"/>
                  <a:gd name="T92" fmla="*/ 9829 w 9901"/>
                  <a:gd name="T93" fmla="*/ 257 h 820"/>
                  <a:gd name="T94" fmla="*/ 9852 w 9901"/>
                  <a:gd name="T95" fmla="*/ 237 h 820"/>
                  <a:gd name="T96" fmla="*/ 9882 w 9901"/>
                  <a:gd name="T97" fmla="*/ 202 h 820"/>
                  <a:gd name="T98" fmla="*/ 9901 w 9901"/>
                  <a:gd name="T99" fmla="*/ 152 h 820"/>
                  <a:gd name="T100" fmla="*/ 9879 w 9901"/>
                  <a:gd name="T101" fmla="*/ 119 h 820"/>
                  <a:gd name="T102" fmla="*/ 9863 w 9901"/>
                  <a:gd name="T103" fmla="*/ 151 h 820"/>
                  <a:gd name="T104" fmla="*/ 9858 w 9901"/>
                  <a:gd name="T105" fmla="*/ 149 h 820"/>
                  <a:gd name="T106" fmla="*/ 9810 w 9901"/>
                  <a:gd name="T107" fmla="*/ 128 h 820"/>
                  <a:gd name="T108" fmla="*/ 9781 w 9901"/>
                  <a:gd name="T109" fmla="*/ 102 h 820"/>
                  <a:gd name="T110" fmla="*/ 9686 w 9901"/>
                  <a:gd name="T111" fmla="*/ 0 h 820"/>
                  <a:gd name="T112" fmla="*/ 9703 w 9901"/>
                  <a:gd name="T113" fmla="*/ 12 h 820"/>
                  <a:gd name="T114" fmla="*/ 9711 w 9901"/>
                  <a:gd name="T115" fmla="*/ 21 h 820"/>
                  <a:gd name="T116" fmla="*/ 9682 w 9901"/>
                  <a:gd name="T117" fmla="*/ 40 h 820"/>
                  <a:gd name="T118" fmla="*/ 9662 w 9901"/>
                  <a:gd name="T119" fmla="*/ 41 h 820"/>
                  <a:gd name="T120" fmla="*/ 9606 w 9901"/>
                  <a:gd name="T121" fmla="*/ 24 h 820"/>
                  <a:gd name="T122" fmla="*/ 0 w 9901"/>
                  <a:gd name="T123" fmla="*/ 0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901" h="820">
                    <a:moveTo>
                      <a:pt x="0" y="0"/>
                    </a:moveTo>
                    <a:lnTo>
                      <a:pt x="0" y="820"/>
                    </a:lnTo>
                    <a:lnTo>
                      <a:pt x="9055" y="820"/>
                    </a:lnTo>
                    <a:lnTo>
                      <a:pt x="9055" y="819"/>
                    </a:lnTo>
                    <a:lnTo>
                      <a:pt x="9061" y="807"/>
                    </a:lnTo>
                    <a:lnTo>
                      <a:pt x="9067" y="799"/>
                    </a:lnTo>
                    <a:lnTo>
                      <a:pt x="9071" y="791"/>
                    </a:lnTo>
                    <a:lnTo>
                      <a:pt x="9087" y="777"/>
                    </a:lnTo>
                    <a:lnTo>
                      <a:pt x="9088" y="777"/>
                    </a:lnTo>
                    <a:lnTo>
                      <a:pt x="9093" y="780"/>
                    </a:lnTo>
                    <a:lnTo>
                      <a:pt x="9094" y="784"/>
                    </a:lnTo>
                    <a:lnTo>
                      <a:pt x="9094" y="787"/>
                    </a:lnTo>
                    <a:lnTo>
                      <a:pt x="9093" y="793"/>
                    </a:lnTo>
                    <a:lnTo>
                      <a:pt x="9090" y="800"/>
                    </a:lnTo>
                    <a:lnTo>
                      <a:pt x="9093" y="796"/>
                    </a:lnTo>
                    <a:lnTo>
                      <a:pt x="9096" y="786"/>
                    </a:lnTo>
                    <a:lnTo>
                      <a:pt x="9094" y="780"/>
                    </a:lnTo>
                    <a:lnTo>
                      <a:pt x="9100" y="760"/>
                    </a:lnTo>
                    <a:lnTo>
                      <a:pt x="9112" y="743"/>
                    </a:lnTo>
                    <a:lnTo>
                      <a:pt x="9123" y="721"/>
                    </a:lnTo>
                    <a:lnTo>
                      <a:pt x="9142" y="693"/>
                    </a:lnTo>
                    <a:lnTo>
                      <a:pt x="9169" y="638"/>
                    </a:lnTo>
                    <a:lnTo>
                      <a:pt x="9169" y="634"/>
                    </a:lnTo>
                    <a:lnTo>
                      <a:pt x="9186" y="586"/>
                    </a:lnTo>
                    <a:lnTo>
                      <a:pt x="9202" y="564"/>
                    </a:lnTo>
                    <a:lnTo>
                      <a:pt x="9212" y="543"/>
                    </a:lnTo>
                    <a:lnTo>
                      <a:pt x="9214" y="536"/>
                    </a:lnTo>
                    <a:lnTo>
                      <a:pt x="9217" y="530"/>
                    </a:lnTo>
                    <a:lnTo>
                      <a:pt x="9218" y="524"/>
                    </a:lnTo>
                    <a:lnTo>
                      <a:pt x="9267" y="477"/>
                    </a:lnTo>
                    <a:lnTo>
                      <a:pt x="9284" y="455"/>
                    </a:lnTo>
                    <a:lnTo>
                      <a:pt x="9328" y="408"/>
                    </a:lnTo>
                    <a:lnTo>
                      <a:pt x="9339" y="392"/>
                    </a:lnTo>
                    <a:lnTo>
                      <a:pt x="9354" y="386"/>
                    </a:lnTo>
                    <a:lnTo>
                      <a:pt x="9364" y="386"/>
                    </a:lnTo>
                    <a:lnTo>
                      <a:pt x="9376" y="388"/>
                    </a:lnTo>
                    <a:lnTo>
                      <a:pt x="9385" y="391"/>
                    </a:lnTo>
                    <a:lnTo>
                      <a:pt x="9393" y="391"/>
                    </a:lnTo>
                    <a:lnTo>
                      <a:pt x="9432" y="386"/>
                    </a:lnTo>
                    <a:lnTo>
                      <a:pt x="9447" y="381"/>
                    </a:lnTo>
                    <a:lnTo>
                      <a:pt x="9448" y="379"/>
                    </a:lnTo>
                    <a:lnTo>
                      <a:pt x="9469" y="378"/>
                    </a:lnTo>
                    <a:lnTo>
                      <a:pt x="9476" y="376"/>
                    </a:lnTo>
                    <a:lnTo>
                      <a:pt x="9508" y="359"/>
                    </a:lnTo>
                    <a:lnTo>
                      <a:pt x="9533" y="353"/>
                    </a:lnTo>
                    <a:lnTo>
                      <a:pt x="9558" y="355"/>
                    </a:lnTo>
                    <a:lnTo>
                      <a:pt x="9570" y="352"/>
                    </a:lnTo>
                    <a:lnTo>
                      <a:pt x="9589" y="352"/>
                    </a:lnTo>
                    <a:lnTo>
                      <a:pt x="9616" y="356"/>
                    </a:lnTo>
                    <a:lnTo>
                      <a:pt x="9619" y="359"/>
                    </a:lnTo>
                    <a:lnTo>
                      <a:pt x="9622" y="363"/>
                    </a:lnTo>
                    <a:lnTo>
                      <a:pt x="9612" y="388"/>
                    </a:lnTo>
                    <a:lnTo>
                      <a:pt x="9558" y="466"/>
                    </a:lnTo>
                    <a:lnTo>
                      <a:pt x="9541" y="476"/>
                    </a:lnTo>
                    <a:lnTo>
                      <a:pt x="9515" y="477"/>
                    </a:lnTo>
                    <a:lnTo>
                      <a:pt x="9511" y="474"/>
                    </a:lnTo>
                    <a:lnTo>
                      <a:pt x="9514" y="444"/>
                    </a:lnTo>
                    <a:lnTo>
                      <a:pt x="9509" y="474"/>
                    </a:lnTo>
                    <a:lnTo>
                      <a:pt x="9507" y="476"/>
                    </a:lnTo>
                    <a:lnTo>
                      <a:pt x="9502" y="476"/>
                    </a:lnTo>
                    <a:lnTo>
                      <a:pt x="9492" y="470"/>
                    </a:lnTo>
                    <a:lnTo>
                      <a:pt x="9484" y="467"/>
                    </a:lnTo>
                    <a:lnTo>
                      <a:pt x="9460" y="468"/>
                    </a:lnTo>
                    <a:lnTo>
                      <a:pt x="9445" y="480"/>
                    </a:lnTo>
                    <a:lnTo>
                      <a:pt x="9422" y="491"/>
                    </a:lnTo>
                    <a:lnTo>
                      <a:pt x="9418" y="492"/>
                    </a:lnTo>
                    <a:lnTo>
                      <a:pt x="9406" y="492"/>
                    </a:lnTo>
                    <a:lnTo>
                      <a:pt x="9403" y="494"/>
                    </a:lnTo>
                    <a:lnTo>
                      <a:pt x="9399" y="492"/>
                    </a:lnTo>
                    <a:lnTo>
                      <a:pt x="9392" y="491"/>
                    </a:lnTo>
                    <a:lnTo>
                      <a:pt x="9369" y="495"/>
                    </a:lnTo>
                    <a:lnTo>
                      <a:pt x="9337" y="507"/>
                    </a:lnTo>
                    <a:lnTo>
                      <a:pt x="9334" y="510"/>
                    </a:lnTo>
                    <a:lnTo>
                      <a:pt x="9334" y="518"/>
                    </a:lnTo>
                    <a:lnTo>
                      <a:pt x="9337" y="526"/>
                    </a:lnTo>
                    <a:lnTo>
                      <a:pt x="9346" y="540"/>
                    </a:lnTo>
                    <a:lnTo>
                      <a:pt x="9356" y="549"/>
                    </a:lnTo>
                    <a:lnTo>
                      <a:pt x="9363" y="554"/>
                    </a:lnTo>
                    <a:lnTo>
                      <a:pt x="9383" y="562"/>
                    </a:lnTo>
                    <a:lnTo>
                      <a:pt x="9393" y="563"/>
                    </a:lnTo>
                    <a:lnTo>
                      <a:pt x="9434" y="562"/>
                    </a:lnTo>
                    <a:lnTo>
                      <a:pt x="9471" y="551"/>
                    </a:lnTo>
                    <a:lnTo>
                      <a:pt x="9501" y="536"/>
                    </a:lnTo>
                    <a:lnTo>
                      <a:pt x="9518" y="523"/>
                    </a:lnTo>
                    <a:lnTo>
                      <a:pt x="9534" y="507"/>
                    </a:lnTo>
                    <a:lnTo>
                      <a:pt x="9566" y="464"/>
                    </a:lnTo>
                    <a:lnTo>
                      <a:pt x="9574" y="450"/>
                    </a:lnTo>
                    <a:lnTo>
                      <a:pt x="9633" y="365"/>
                    </a:lnTo>
                    <a:lnTo>
                      <a:pt x="9648" y="349"/>
                    </a:lnTo>
                    <a:lnTo>
                      <a:pt x="9689" y="320"/>
                    </a:lnTo>
                    <a:lnTo>
                      <a:pt x="9757" y="290"/>
                    </a:lnTo>
                    <a:lnTo>
                      <a:pt x="9764" y="288"/>
                    </a:lnTo>
                    <a:lnTo>
                      <a:pt x="9793" y="277"/>
                    </a:lnTo>
                    <a:lnTo>
                      <a:pt x="9829" y="257"/>
                    </a:lnTo>
                    <a:lnTo>
                      <a:pt x="9837" y="249"/>
                    </a:lnTo>
                    <a:lnTo>
                      <a:pt x="9852" y="237"/>
                    </a:lnTo>
                    <a:lnTo>
                      <a:pt x="9869" y="220"/>
                    </a:lnTo>
                    <a:lnTo>
                      <a:pt x="9882" y="202"/>
                    </a:lnTo>
                    <a:lnTo>
                      <a:pt x="9899" y="166"/>
                    </a:lnTo>
                    <a:lnTo>
                      <a:pt x="9901" y="152"/>
                    </a:lnTo>
                    <a:lnTo>
                      <a:pt x="9891" y="133"/>
                    </a:lnTo>
                    <a:lnTo>
                      <a:pt x="9879" y="119"/>
                    </a:lnTo>
                    <a:lnTo>
                      <a:pt x="9868" y="145"/>
                    </a:lnTo>
                    <a:lnTo>
                      <a:pt x="9863" y="151"/>
                    </a:lnTo>
                    <a:lnTo>
                      <a:pt x="9859" y="151"/>
                    </a:lnTo>
                    <a:lnTo>
                      <a:pt x="9858" y="149"/>
                    </a:lnTo>
                    <a:lnTo>
                      <a:pt x="9837" y="143"/>
                    </a:lnTo>
                    <a:lnTo>
                      <a:pt x="9810" y="128"/>
                    </a:lnTo>
                    <a:lnTo>
                      <a:pt x="9791" y="113"/>
                    </a:lnTo>
                    <a:lnTo>
                      <a:pt x="9781" y="102"/>
                    </a:lnTo>
                    <a:lnTo>
                      <a:pt x="9712" y="0"/>
                    </a:lnTo>
                    <a:lnTo>
                      <a:pt x="9686" y="0"/>
                    </a:lnTo>
                    <a:lnTo>
                      <a:pt x="9688" y="0"/>
                    </a:lnTo>
                    <a:lnTo>
                      <a:pt x="9703" y="12"/>
                    </a:lnTo>
                    <a:lnTo>
                      <a:pt x="9709" y="18"/>
                    </a:lnTo>
                    <a:lnTo>
                      <a:pt x="9711" y="21"/>
                    </a:lnTo>
                    <a:lnTo>
                      <a:pt x="9711" y="25"/>
                    </a:lnTo>
                    <a:lnTo>
                      <a:pt x="9682" y="40"/>
                    </a:lnTo>
                    <a:lnTo>
                      <a:pt x="9681" y="41"/>
                    </a:lnTo>
                    <a:lnTo>
                      <a:pt x="9662" y="41"/>
                    </a:lnTo>
                    <a:lnTo>
                      <a:pt x="9629" y="34"/>
                    </a:lnTo>
                    <a:lnTo>
                      <a:pt x="9606" y="24"/>
                    </a:lnTo>
                    <a:lnTo>
                      <a:pt x="958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1" name="Freeform 255">
                <a:extLst>
                  <a:ext uri="{FF2B5EF4-FFF2-40B4-BE49-F238E27FC236}">
                    <a16:creationId xmlns:a16="http://schemas.microsoft.com/office/drawing/2014/main" id="{D855507A-1E0B-49AD-83EC-0C964C8892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4083"/>
                <a:ext cx="1520" cy="117"/>
              </a:xfrm>
              <a:custGeom>
                <a:avLst/>
                <a:gdLst>
                  <a:gd name="T0" fmla="*/ 0 w 10636"/>
                  <a:gd name="T1" fmla="*/ 819 h 819"/>
                  <a:gd name="T2" fmla="*/ 9577 w 10636"/>
                  <a:gd name="T3" fmla="*/ 809 h 819"/>
                  <a:gd name="T4" fmla="*/ 9550 w 10636"/>
                  <a:gd name="T5" fmla="*/ 760 h 819"/>
                  <a:gd name="T6" fmla="*/ 9550 w 10636"/>
                  <a:gd name="T7" fmla="*/ 750 h 819"/>
                  <a:gd name="T8" fmla="*/ 9570 w 10636"/>
                  <a:gd name="T9" fmla="*/ 732 h 819"/>
                  <a:gd name="T10" fmla="*/ 9600 w 10636"/>
                  <a:gd name="T11" fmla="*/ 719 h 819"/>
                  <a:gd name="T12" fmla="*/ 9632 w 10636"/>
                  <a:gd name="T13" fmla="*/ 688 h 819"/>
                  <a:gd name="T14" fmla="*/ 9635 w 10636"/>
                  <a:gd name="T15" fmla="*/ 676 h 819"/>
                  <a:gd name="T16" fmla="*/ 9646 w 10636"/>
                  <a:gd name="T17" fmla="*/ 656 h 819"/>
                  <a:gd name="T18" fmla="*/ 9658 w 10636"/>
                  <a:gd name="T19" fmla="*/ 646 h 819"/>
                  <a:gd name="T20" fmla="*/ 9678 w 10636"/>
                  <a:gd name="T21" fmla="*/ 633 h 819"/>
                  <a:gd name="T22" fmla="*/ 9729 w 10636"/>
                  <a:gd name="T23" fmla="*/ 600 h 819"/>
                  <a:gd name="T24" fmla="*/ 9737 w 10636"/>
                  <a:gd name="T25" fmla="*/ 593 h 819"/>
                  <a:gd name="T26" fmla="*/ 9738 w 10636"/>
                  <a:gd name="T27" fmla="*/ 588 h 819"/>
                  <a:gd name="T28" fmla="*/ 9751 w 10636"/>
                  <a:gd name="T29" fmla="*/ 560 h 819"/>
                  <a:gd name="T30" fmla="*/ 9801 w 10636"/>
                  <a:gd name="T31" fmla="*/ 501 h 819"/>
                  <a:gd name="T32" fmla="*/ 9840 w 10636"/>
                  <a:gd name="T33" fmla="*/ 454 h 819"/>
                  <a:gd name="T34" fmla="*/ 9846 w 10636"/>
                  <a:gd name="T35" fmla="*/ 448 h 819"/>
                  <a:gd name="T36" fmla="*/ 9872 w 10636"/>
                  <a:gd name="T37" fmla="*/ 397 h 819"/>
                  <a:gd name="T38" fmla="*/ 9881 w 10636"/>
                  <a:gd name="T39" fmla="*/ 392 h 819"/>
                  <a:gd name="T40" fmla="*/ 9931 w 10636"/>
                  <a:gd name="T41" fmla="*/ 347 h 819"/>
                  <a:gd name="T42" fmla="*/ 9971 w 10636"/>
                  <a:gd name="T43" fmla="*/ 303 h 819"/>
                  <a:gd name="T44" fmla="*/ 9987 w 10636"/>
                  <a:gd name="T45" fmla="*/ 294 h 819"/>
                  <a:gd name="T46" fmla="*/ 10010 w 10636"/>
                  <a:gd name="T47" fmla="*/ 288 h 819"/>
                  <a:gd name="T48" fmla="*/ 10018 w 10636"/>
                  <a:gd name="T49" fmla="*/ 267 h 819"/>
                  <a:gd name="T50" fmla="*/ 10028 w 10636"/>
                  <a:gd name="T51" fmla="*/ 249 h 819"/>
                  <a:gd name="T52" fmla="*/ 10051 w 10636"/>
                  <a:gd name="T53" fmla="*/ 222 h 819"/>
                  <a:gd name="T54" fmla="*/ 10083 w 10636"/>
                  <a:gd name="T55" fmla="*/ 193 h 819"/>
                  <a:gd name="T56" fmla="*/ 10109 w 10636"/>
                  <a:gd name="T57" fmla="*/ 172 h 819"/>
                  <a:gd name="T58" fmla="*/ 10131 w 10636"/>
                  <a:gd name="T59" fmla="*/ 162 h 819"/>
                  <a:gd name="T60" fmla="*/ 10161 w 10636"/>
                  <a:gd name="T61" fmla="*/ 152 h 819"/>
                  <a:gd name="T62" fmla="*/ 10227 w 10636"/>
                  <a:gd name="T63" fmla="*/ 117 h 819"/>
                  <a:gd name="T64" fmla="*/ 10267 w 10636"/>
                  <a:gd name="T65" fmla="*/ 106 h 819"/>
                  <a:gd name="T66" fmla="*/ 10290 w 10636"/>
                  <a:gd name="T67" fmla="*/ 109 h 819"/>
                  <a:gd name="T68" fmla="*/ 10306 w 10636"/>
                  <a:gd name="T69" fmla="*/ 113 h 819"/>
                  <a:gd name="T70" fmla="*/ 10338 w 10636"/>
                  <a:gd name="T71" fmla="*/ 97 h 819"/>
                  <a:gd name="T72" fmla="*/ 10392 w 10636"/>
                  <a:gd name="T73" fmla="*/ 84 h 819"/>
                  <a:gd name="T74" fmla="*/ 10422 w 10636"/>
                  <a:gd name="T75" fmla="*/ 94 h 819"/>
                  <a:gd name="T76" fmla="*/ 10451 w 10636"/>
                  <a:gd name="T77" fmla="*/ 120 h 819"/>
                  <a:gd name="T78" fmla="*/ 10461 w 10636"/>
                  <a:gd name="T79" fmla="*/ 137 h 819"/>
                  <a:gd name="T80" fmla="*/ 10491 w 10636"/>
                  <a:gd name="T81" fmla="*/ 121 h 819"/>
                  <a:gd name="T82" fmla="*/ 10494 w 10636"/>
                  <a:gd name="T83" fmla="*/ 114 h 819"/>
                  <a:gd name="T84" fmla="*/ 10491 w 10636"/>
                  <a:gd name="T85" fmla="*/ 111 h 819"/>
                  <a:gd name="T86" fmla="*/ 10488 w 10636"/>
                  <a:gd name="T87" fmla="*/ 104 h 819"/>
                  <a:gd name="T88" fmla="*/ 10513 w 10636"/>
                  <a:gd name="T89" fmla="*/ 58 h 819"/>
                  <a:gd name="T90" fmla="*/ 10550 w 10636"/>
                  <a:gd name="T91" fmla="*/ 22 h 819"/>
                  <a:gd name="T92" fmla="*/ 10566 w 10636"/>
                  <a:gd name="T93" fmla="*/ 12 h 819"/>
                  <a:gd name="T94" fmla="*/ 10586 w 10636"/>
                  <a:gd name="T95" fmla="*/ 9 h 819"/>
                  <a:gd name="T96" fmla="*/ 10608 w 10636"/>
                  <a:gd name="T97" fmla="*/ 5 h 819"/>
                  <a:gd name="T98" fmla="*/ 10617 w 10636"/>
                  <a:gd name="T99" fmla="*/ 2 h 819"/>
                  <a:gd name="T100" fmla="*/ 10622 w 10636"/>
                  <a:gd name="T101" fmla="*/ 14 h 819"/>
                  <a:gd name="T102" fmla="*/ 10606 w 10636"/>
                  <a:gd name="T103" fmla="*/ 21 h 819"/>
                  <a:gd name="T104" fmla="*/ 10599 w 10636"/>
                  <a:gd name="T105" fmla="*/ 28 h 819"/>
                  <a:gd name="T106" fmla="*/ 10625 w 10636"/>
                  <a:gd name="T107" fmla="*/ 14 h 819"/>
                  <a:gd name="T108" fmla="*/ 10636 w 10636"/>
                  <a:gd name="T109" fmla="*/ 0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636" h="819">
                    <a:moveTo>
                      <a:pt x="0" y="0"/>
                    </a:moveTo>
                    <a:lnTo>
                      <a:pt x="0" y="819"/>
                    </a:lnTo>
                    <a:lnTo>
                      <a:pt x="9586" y="819"/>
                    </a:lnTo>
                    <a:lnTo>
                      <a:pt x="9577" y="809"/>
                    </a:lnTo>
                    <a:lnTo>
                      <a:pt x="9560" y="783"/>
                    </a:lnTo>
                    <a:lnTo>
                      <a:pt x="9550" y="760"/>
                    </a:lnTo>
                    <a:lnTo>
                      <a:pt x="9548" y="751"/>
                    </a:lnTo>
                    <a:lnTo>
                      <a:pt x="9550" y="750"/>
                    </a:lnTo>
                    <a:lnTo>
                      <a:pt x="9566" y="734"/>
                    </a:lnTo>
                    <a:lnTo>
                      <a:pt x="9570" y="732"/>
                    </a:lnTo>
                    <a:lnTo>
                      <a:pt x="9592" y="725"/>
                    </a:lnTo>
                    <a:lnTo>
                      <a:pt x="9600" y="719"/>
                    </a:lnTo>
                    <a:lnTo>
                      <a:pt x="9620" y="709"/>
                    </a:lnTo>
                    <a:lnTo>
                      <a:pt x="9632" y="688"/>
                    </a:lnTo>
                    <a:lnTo>
                      <a:pt x="9635" y="679"/>
                    </a:lnTo>
                    <a:lnTo>
                      <a:pt x="9635" y="676"/>
                    </a:lnTo>
                    <a:lnTo>
                      <a:pt x="9638" y="669"/>
                    </a:lnTo>
                    <a:lnTo>
                      <a:pt x="9646" y="656"/>
                    </a:lnTo>
                    <a:lnTo>
                      <a:pt x="9652" y="650"/>
                    </a:lnTo>
                    <a:lnTo>
                      <a:pt x="9658" y="646"/>
                    </a:lnTo>
                    <a:lnTo>
                      <a:pt x="9662" y="645"/>
                    </a:lnTo>
                    <a:lnTo>
                      <a:pt x="9678" y="633"/>
                    </a:lnTo>
                    <a:lnTo>
                      <a:pt x="9694" y="616"/>
                    </a:lnTo>
                    <a:lnTo>
                      <a:pt x="9729" y="600"/>
                    </a:lnTo>
                    <a:lnTo>
                      <a:pt x="9732" y="599"/>
                    </a:lnTo>
                    <a:lnTo>
                      <a:pt x="9737" y="593"/>
                    </a:lnTo>
                    <a:lnTo>
                      <a:pt x="9737" y="591"/>
                    </a:lnTo>
                    <a:lnTo>
                      <a:pt x="9738" y="588"/>
                    </a:lnTo>
                    <a:lnTo>
                      <a:pt x="9739" y="582"/>
                    </a:lnTo>
                    <a:lnTo>
                      <a:pt x="9751" y="560"/>
                    </a:lnTo>
                    <a:lnTo>
                      <a:pt x="9796" y="514"/>
                    </a:lnTo>
                    <a:lnTo>
                      <a:pt x="9801" y="501"/>
                    </a:lnTo>
                    <a:lnTo>
                      <a:pt x="9807" y="490"/>
                    </a:lnTo>
                    <a:lnTo>
                      <a:pt x="9840" y="454"/>
                    </a:lnTo>
                    <a:lnTo>
                      <a:pt x="9845" y="451"/>
                    </a:lnTo>
                    <a:lnTo>
                      <a:pt x="9846" y="448"/>
                    </a:lnTo>
                    <a:lnTo>
                      <a:pt x="9855" y="433"/>
                    </a:lnTo>
                    <a:lnTo>
                      <a:pt x="9872" y="397"/>
                    </a:lnTo>
                    <a:lnTo>
                      <a:pt x="9873" y="397"/>
                    </a:lnTo>
                    <a:lnTo>
                      <a:pt x="9881" y="392"/>
                    </a:lnTo>
                    <a:lnTo>
                      <a:pt x="9892" y="387"/>
                    </a:lnTo>
                    <a:lnTo>
                      <a:pt x="9931" y="347"/>
                    </a:lnTo>
                    <a:lnTo>
                      <a:pt x="9946" y="326"/>
                    </a:lnTo>
                    <a:lnTo>
                      <a:pt x="9971" y="303"/>
                    </a:lnTo>
                    <a:lnTo>
                      <a:pt x="9981" y="296"/>
                    </a:lnTo>
                    <a:lnTo>
                      <a:pt x="9987" y="294"/>
                    </a:lnTo>
                    <a:lnTo>
                      <a:pt x="9994" y="296"/>
                    </a:lnTo>
                    <a:lnTo>
                      <a:pt x="10010" y="288"/>
                    </a:lnTo>
                    <a:lnTo>
                      <a:pt x="10013" y="283"/>
                    </a:lnTo>
                    <a:lnTo>
                      <a:pt x="10018" y="267"/>
                    </a:lnTo>
                    <a:lnTo>
                      <a:pt x="10024" y="255"/>
                    </a:lnTo>
                    <a:lnTo>
                      <a:pt x="10028" y="249"/>
                    </a:lnTo>
                    <a:lnTo>
                      <a:pt x="10046" y="231"/>
                    </a:lnTo>
                    <a:lnTo>
                      <a:pt x="10051" y="222"/>
                    </a:lnTo>
                    <a:lnTo>
                      <a:pt x="10077" y="196"/>
                    </a:lnTo>
                    <a:lnTo>
                      <a:pt x="10083" y="193"/>
                    </a:lnTo>
                    <a:lnTo>
                      <a:pt x="10093" y="186"/>
                    </a:lnTo>
                    <a:lnTo>
                      <a:pt x="10109" y="172"/>
                    </a:lnTo>
                    <a:lnTo>
                      <a:pt x="10122" y="164"/>
                    </a:lnTo>
                    <a:lnTo>
                      <a:pt x="10131" y="162"/>
                    </a:lnTo>
                    <a:lnTo>
                      <a:pt x="10142" y="162"/>
                    </a:lnTo>
                    <a:lnTo>
                      <a:pt x="10161" y="152"/>
                    </a:lnTo>
                    <a:lnTo>
                      <a:pt x="10173" y="144"/>
                    </a:lnTo>
                    <a:lnTo>
                      <a:pt x="10227" y="117"/>
                    </a:lnTo>
                    <a:lnTo>
                      <a:pt x="10247" y="109"/>
                    </a:lnTo>
                    <a:lnTo>
                      <a:pt x="10267" y="106"/>
                    </a:lnTo>
                    <a:lnTo>
                      <a:pt x="10289" y="107"/>
                    </a:lnTo>
                    <a:lnTo>
                      <a:pt x="10290" y="109"/>
                    </a:lnTo>
                    <a:lnTo>
                      <a:pt x="10296" y="113"/>
                    </a:lnTo>
                    <a:lnTo>
                      <a:pt x="10306" y="113"/>
                    </a:lnTo>
                    <a:lnTo>
                      <a:pt x="10330" y="102"/>
                    </a:lnTo>
                    <a:lnTo>
                      <a:pt x="10338" y="97"/>
                    </a:lnTo>
                    <a:lnTo>
                      <a:pt x="10384" y="84"/>
                    </a:lnTo>
                    <a:lnTo>
                      <a:pt x="10392" y="84"/>
                    </a:lnTo>
                    <a:lnTo>
                      <a:pt x="10414" y="90"/>
                    </a:lnTo>
                    <a:lnTo>
                      <a:pt x="10422" y="94"/>
                    </a:lnTo>
                    <a:lnTo>
                      <a:pt x="10437" y="109"/>
                    </a:lnTo>
                    <a:lnTo>
                      <a:pt x="10451" y="120"/>
                    </a:lnTo>
                    <a:lnTo>
                      <a:pt x="10454" y="134"/>
                    </a:lnTo>
                    <a:lnTo>
                      <a:pt x="10461" y="137"/>
                    </a:lnTo>
                    <a:lnTo>
                      <a:pt x="10468" y="137"/>
                    </a:lnTo>
                    <a:lnTo>
                      <a:pt x="10491" y="121"/>
                    </a:lnTo>
                    <a:lnTo>
                      <a:pt x="10494" y="116"/>
                    </a:lnTo>
                    <a:lnTo>
                      <a:pt x="10494" y="114"/>
                    </a:lnTo>
                    <a:lnTo>
                      <a:pt x="10493" y="111"/>
                    </a:lnTo>
                    <a:lnTo>
                      <a:pt x="10491" y="111"/>
                    </a:lnTo>
                    <a:lnTo>
                      <a:pt x="10488" y="109"/>
                    </a:lnTo>
                    <a:lnTo>
                      <a:pt x="10488" y="104"/>
                    </a:lnTo>
                    <a:lnTo>
                      <a:pt x="10506" y="68"/>
                    </a:lnTo>
                    <a:lnTo>
                      <a:pt x="10513" y="58"/>
                    </a:lnTo>
                    <a:lnTo>
                      <a:pt x="10526" y="43"/>
                    </a:lnTo>
                    <a:lnTo>
                      <a:pt x="10550" y="22"/>
                    </a:lnTo>
                    <a:lnTo>
                      <a:pt x="10558" y="18"/>
                    </a:lnTo>
                    <a:lnTo>
                      <a:pt x="10566" y="12"/>
                    </a:lnTo>
                    <a:lnTo>
                      <a:pt x="10576" y="9"/>
                    </a:lnTo>
                    <a:lnTo>
                      <a:pt x="10586" y="9"/>
                    </a:lnTo>
                    <a:lnTo>
                      <a:pt x="10606" y="7"/>
                    </a:lnTo>
                    <a:lnTo>
                      <a:pt x="10608" y="5"/>
                    </a:lnTo>
                    <a:lnTo>
                      <a:pt x="10612" y="4"/>
                    </a:lnTo>
                    <a:lnTo>
                      <a:pt x="10617" y="2"/>
                    </a:lnTo>
                    <a:lnTo>
                      <a:pt x="10625" y="5"/>
                    </a:lnTo>
                    <a:lnTo>
                      <a:pt x="10622" y="14"/>
                    </a:lnTo>
                    <a:lnTo>
                      <a:pt x="10619" y="15"/>
                    </a:lnTo>
                    <a:lnTo>
                      <a:pt x="10606" y="21"/>
                    </a:lnTo>
                    <a:lnTo>
                      <a:pt x="10601" y="27"/>
                    </a:lnTo>
                    <a:lnTo>
                      <a:pt x="10599" y="28"/>
                    </a:lnTo>
                    <a:lnTo>
                      <a:pt x="10617" y="22"/>
                    </a:lnTo>
                    <a:lnTo>
                      <a:pt x="10625" y="14"/>
                    </a:lnTo>
                    <a:lnTo>
                      <a:pt x="10628" y="5"/>
                    </a:lnTo>
                    <a:lnTo>
                      <a:pt x="1063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2" name="Freeform 256">
                <a:extLst>
                  <a:ext uri="{FF2B5EF4-FFF2-40B4-BE49-F238E27FC236}">
                    <a16:creationId xmlns:a16="http://schemas.microsoft.com/office/drawing/2014/main" id="{19DF4288-774E-4809-B97E-28483CF055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3966"/>
                <a:ext cx="1794" cy="117"/>
              </a:xfrm>
              <a:custGeom>
                <a:avLst/>
                <a:gdLst>
                  <a:gd name="T0" fmla="*/ 0 w 12558"/>
                  <a:gd name="T1" fmla="*/ 820 h 820"/>
                  <a:gd name="T2" fmla="*/ 10641 w 12558"/>
                  <a:gd name="T3" fmla="*/ 815 h 820"/>
                  <a:gd name="T4" fmla="*/ 10711 w 12558"/>
                  <a:gd name="T5" fmla="*/ 783 h 820"/>
                  <a:gd name="T6" fmla="*/ 10751 w 12558"/>
                  <a:gd name="T7" fmla="*/ 775 h 820"/>
                  <a:gd name="T8" fmla="*/ 10842 w 12558"/>
                  <a:gd name="T9" fmla="*/ 776 h 820"/>
                  <a:gd name="T10" fmla="*/ 10858 w 12558"/>
                  <a:gd name="T11" fmla="*/ 772 h 820"/>
                  <a:gd name="T12" fmla="*/ 10878 w 12558"/>
                  <a:gd name="T13" fmla="*/ 766 h 820"/>
                  <a:gd name="T14" fmla="*/ 10889 w 12558"/>
                  <a:gd name="T15" fmla="*/ 768 h 820"/>
                  <a:gd name="T16" fmla="*/ 10894 w 12558"/>
                  <a:gd name="T17" fmla="*/ 770 h 820"/>
                  <a:gd name="T18" fmla="*/ 10907 w 12558"/>
                  <a:gd name="T19" fmla="*/ 772 h 820"/>
                  <a:gd name="T20" fmla="*/ 10918 w 12558"/>
                  <a:gd name="T21" fmla="*/ 765 h 820"/>
                  <a:gd name="T22" fmla="*/ 10931 w 12558"/>
                  <a:gd name="T23" fmla="*/ 750 h 820"/>
                  <a:gd name="T24" fmla="*/ 10957 w 12558"/>
                  <a:gd name="T25" fmla="*/ 736 h 820"/>
                  <a:gd name="T26" fmla="*/ 11039 w 12558"/>
                  <a:gd name="T27" fmla="*/ 690 h 820"/>
                  <a:gd name="T28" fmla="*/ 11061 w 12558"/>
                  <a:gd name="T29" fmla="*/ 686 h 820"/>
                  <a:gd name="T30" fmla="*/ 11132 w 12558"/>
                  <a:gd name="T31" fmla="*/ 663 h 820"/>
                  <a:gd name="T32" fmla="*/ 11162 w 12558"/>
                  <a:gd name="T33" fmla="*/ 653 h 820"/>
                  <a:gd name="T34" fmla="*/ 11214 w 12558"/>
                  <a:gd name="T35" fmla="*/ 646 h 820"/>
                  <a:gd name="T36" fmla="*/ 11364 w 12558"/>
                  <a:gd name="T37" fmla="*/ 627 h 820"/>
                  <a:gd name="T38" fmla="*/ 11443 w 12558"/>
                  <a:gd name="T39" fmla="*/ 614 h 820"/>
                  <a:gd name="T40" fmla="*/ 11470 w 12558"/>
                  <a:gd name="T41" fmla="*/ 599 h 820"/>
                  <a:gd name="T42" fmla="*/ 11485 w 12558"/>
                  <a:gd name="T43" fmla="*/ 592 h 820"/>
                  <a:gd name="T44" fmla="*/ 11499 w 12558"/>
                  <a:gd name="T45" fmla="*/ 589 h 820"/>
                  <a:gd name="T46" fmla="*/ 11529 w 12558"/>
                  <a:gd name="T47" fmla="*/ 579 h 820"/>
                  <a:gd name="T48" fmla="*/ 11554 w 12558"/>
                  <a:gd name="T49" fmla="*/ 572 h 820"/>
                  <a:gd name="T50" fmla="*/ 11595 w 12558"/>
                  <a:gd name="T51" fmla="*/ 563 h 820"/>
                  <a:gd name="T52" fmla="*/ 11650 w 12558"/>
                  <a:gd name="T53" fmla="*/ 553 h 820"/>
                  <a:gd name="T54" fmla="*/ 11697 w 12558"/>
                  <a:gd name="T55" fmla="*/ 529 h 820"/>
                  <a:gd name="T56" fmla="*/ 11789 w 12558"/>
                  <a:gd name="T57" fmla="*/ 527 h 820"/>
                  <a:gd name="T58" fmla="*/ 11803 w 12558"/>
                  <a:gd name="T59" fmla="*/ 523 h 820"/>
                  <a:gd name="T60" fmla="*/ 11821 w 12558"/>
                  <a:gd name="T61" fmla="*/ 509 h 820"/>
                  <a:gd name="T62" fmla="*/ 11874 w 12558"/>
                  <a:gd name="T63" fmla="*/ 490 h 820"/>
                  <a:gd name="T64" fmla="*/ 11896 w 12558"/>
                  <a:gd name="T65" fmla="*/ 477 h 820"/>
                  <a:gd name="T66" fmla="*/ 11919 w 12558"/>
                  <a:gd name="T67" fmla="*/ 468 h 820"/>
                  <a:gd name="T68" fmla="*/ 11933 w 12558"/>
                  <a:gd name="T69" fmla="*/ 461 h 820"/>
                  <a:gd name="T70" fmla="*/ 12111 w 12558"/>
                  <a:gd name="T71" fmla="*/ 452 h 820"/>
                  <a:gd name="T72" fmla="*/ 12278 w 12558"/>
                  <a:gd name="T73" fmla="*/ 401 h 820"/>
                  <a:gd name="T74" fmla="*/ 12340 w 12558"/>
                  <a:gd name="T75" fmla="*/ 351 h 820"/>
                  <a:gd name="T76" fmla="*/ 12363 w 12558"/>
                  <a:gd name="T77" fmla="*/ 313 h 820"/>
                  <a:gd name="T78" fmla="*/ 12384 w 12558"/>
                  <a:gd name="T79" fmla="*/ 263 h 820"/>
                  <a:gd name="T80" fmla="*/ 12378 w 12558"/>
                  <a:gd name="T81" fmla="*/ 260 h 820"/>
                  <a:gd name="T82" fmla="*/ 12360 w 12558"/>
                  <a:gd name="T83" fmla="*/ 289 h 820"/>
                  <a:gd name="T84" fmla="*/ 12357 w 12558"/>
                  <a:gd name="T85" fmla="*/ 283 h 820"/>
                  <a:gd name="T86" fmla="*/ 12367 w 12558"/>
                  <a:gd name="T87" fmla="*/ 259 h 820"/>
                  <a:gd name="T88" fmla="*/ 12380 w 12558"/>
                  <a:gd name="T89" fmla="*/ 251 h 820"/>
                  <a:gd name="T90" fmla="*/ 12412 w 12558"/>
                  <a:gd name="T91" fmla="*/ 191 h 820"/>
                  <a:gd name="T92" fmla="*/ 12425 w 12558"/>
                  <a:gd name="T93" fmla="*/ 167 h 820"/>
                  <a:gd name="T94" fmla="*/ 12429 w 12558"/>
                  <a:gd name="T95" fmla="*/ 164 h 820"/>
                  <a:gd name="T96" fmla="*/ 12433 w 12558"/>
                  <a:gd name="T97" fmla="*/ 173 h 820"/>
                  <a:gd name="T98" fmla="*/ 12432 w 12558"/>
                  <a:gd name="T99" fmla="*/ 190 h 820"/>
                  <a:gd name="T100" fmla="*/ 12432 w 12558"/>
                  <a:gd name="T101" fmla="*/ 199 h 820"/>
                  <a:gd name="T102" fmla="*/ 12423 w 12558"/>
                  <a:gd name="T103" fmla="*/ 204 h 820"/>
                  <a:gd name="T104" fmla="*/ 12406 w 12558"/>
                  <a:gd name="T105" fmla="*/ 260 h 820"/>
                  <a:gd name="T106" fmla="*/ 12409 w 12558"/>
                  <a:gd name="T107" fmla="*/ 244 h 820"/>
                  <a:gd name="T108" fmla="*/ 12425 w 12558"/>
                  <a:gd name="T109" fmla="*/ 207 h 820"/>
                  <a:gd name="T110" fmla="*/ 12429 w 12558"/>
                  <a:gd name="T111" fmla="*/ 204 h 820"/>
                  <a:gd name="T112" fmla="*/ 12435 w 12558"/>
                  <a:gd name="T113" fmla="*/ 191 h 820"/>
                  <a:gd name="T114" fmla="*/ 12456 w 12558"/>
                  <a:gd name="T115" fmla="*/ 147 h 820"/>
                  <a:gd name="T116" fmla="*/ 12478 w 12558"/>
                  <a:gd name="T117" fmla="*/ 122 h 820"/>
                  <a:gd name="T118" fmla="*/ 12511 w 12558"/>
                  <a:gd name="T119" fmla="*/ 85 h 820"/>
                  <a:gd name="T120" fmla="*/ 12547 w 12558"/>
                  <a:gd name="T121" fmla="*/ 16 h 820"/>
                  <a:gd name="T122" fmla="*/ 0 w 12558"/>
                  <a:gd name="T123" fmla="*/ 0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558" h="820">
                    <a:moveTo>
                      <a:pt x="0" y="0"/>
                    </a:moveTo>
                    <a:lnTo>
                      <a:pt x="0" y="820"/>
                    </a:lnTo>
                    <a:lnTo>
                      <a:pt x="10636" y="820"/>
                    </a:lnTo>
                    <a:lnTo>
                      <a:pt x="10641" y="815"/>
                    </a:lnTo>
                    <a:lnTo>
                      <a:pt x="10675" y="805"/>
                    </a:lnTo>
                    <a:lnTo>
                      <a:pt x="10711" y="783"/>
                    </a:lnTo>
                    <a:lnTo>
                      <a:pt x="10717" y="780"/>
                    </a:lnTo>
                    <a:lnTo>
                      <a:pt x="10751" y="775"/>
                    </a:lnTo>
                    <a:lnTo>
                      <a:pt x="10811" y="783"/>
                    </a:lnTo>
                    <a:lnTo>
                      <a:pt x="10842" y="776"/>
                    </a:lnTo>
                    <a:lnTo>
                      <a:pt x="10845" y="775"/>
                    </a:lnTo>
                    <a:lnTo>
                      <a:pt x="10858" y="772"/>
                    </a:lnTo>
                    <a:lnTo>
                      <a:pt x="10866" y="769"/>
                    </a:lnTo>
                    <a:lnTo>
                      <a:pt x="10878" y="766"/>
                    </a:lnTo>
                    <a:lnTo>
                      <a:pt x="10886" y="766"/>
                    </a:lnTo>
                    <a:lnTo>
                      <a:pt x="10889" y="768"/>
                    </a:lnTo>
                    <a:lnTo>
                      <a:pt x="10889" y="769"/>
                    </a:lnTo>
                    <a:lnTo>
                      <a:pt x="10894" y="770"/>
                    </a:lnTo>
                    <a:lnTo>
                      <a:pt x="10899" y="773"/>
                    </a:lnTo>
                    <a:lnTo>
                      <a:pt x="10907" y="772"/>
                    </a:lnTo>
                    <a:lnTo>
                      <a:pt x="10915" y="769"/>
                    </a:lnTo>
                    <a:lnTo>
                      <a:pt x="10918" y="765"/>
                    </a:lnTo>
                    <a:lnTo>
                      <a:pt x="10922" y="757"/>
                    </a:lnTo>
                    <a:lnTo>
                      <a:pt x="10931" y="750"/>
                    </a:lnTo>
                    <a:lnTo>
                      <a:pt x="10948" y="742"/>
                    </a:lnTo>
                    <a:lnTo>
                      <a:pt x="10957" y="736"/>
                    </a:lnTo>
                    <a:lnTo>
                      <a:pt x="11032" y="696"/>
                    </a:lnTo>
                    <a:lnTo>
                      <a:pt x="11039" y="690"/>
                    </a:lnTo>
                    <a:lnTo>
                      <a:pt x="11053" y="686"/>
                    </a:lnTo>
                    <a:lnTo>
                      <a:pt x="11061" y="686"/>
                    </a:lnTo>
                    <a:lnTo>
                      <a:pt x="11111" y="667"/>
                    </a:lnTo>
                    <a:lnTo>
                      <a:pt x="11132" y="663"/>
                    </a:lnTo>
                    <a:lnTo>
                      <a:pt x="11138" y="660"/>
                    </a:lnTo>
                    <a:lnTo>
                      <a:pt x="11162" y="653"/>
                    </a:lnTo>
                    <a:lnTo>
                      <a:pt x="11198" y="647"/>
                    </a:lnTo>
                    <a:lnTo>
                      <a:pt x="11214" y="646"/>
                    </a:lnTo>
                    <a:lnTo>
                      <a:pt x="11240" y="641"/>
                    </a:lnTo>
                    <a:lnTo>
                      <a:pt x="11364" y="627"/>
                    </a:lnTo>
                    <a:lnTo>
                      <a:pt x="11390" y="620"/>
                    </a:lnTo>
                    <a:lnTo>
                      <a:pt x="11443" y="614"/>
                    </a:lnTo>
                    <a:lnTo>
                      <a:pt x="11451" y="612"/>
                    </a:lnTo>
                    <a:lnTo>
                      <a:pt x="11470" y="599"/>
                    </a:lnTo>
                    <a:lnTo>
                      <a:pt x="11473" y="598"/>
                    </a:lnTo>
                    <a:lnTo>
                      <a:pt x="11485" y="592"/>
                    </a:lnTo>
                    <a:lnTo>
                      <a:pt x="11493" y="589"/>
                    </a:lnTo>
                    <a:lnTo>
                      <a:pt x="11499" y="589"/>
                    </a:lnTo>
                    <a:lnTo>
                      <a:pt x="11519" y="584"/>
                    </a:lnTo>
                    <a:lnTo>
                      <a:pt x="11529" y="579"/>
                    </a:lnTo>
                    <a:lnTo>
                      <a:pt x="11551" y="574"/>
                    </a:lnTo>
                    <a:lnTo>
                      <a:pt x="11554" y="572"/>
                    </a:lnTo>
                    <a:lnTo>
                      <a:pt x="11579" y="565"/>
                    </a:lnTo>
                    <a:lnTo>
                      <a:pt x="11595" y="563"/>
                    </a:lnTo>
                    <a:lnTo>
                      <a:pt x="11605" y="563"/>
                    </a:lnTo>
                    <a:lnTo>
                      <a:pt x="11650" y="553"/>
                    </a:lnTo>
                    <a:lnTo>
                      <a:pt x="11670" y="545"/>
                    </a:lnTo>
                    <a:lnTo>
                      <a:pt x="11697" y="529"/>
                    </a:lnTo>
                    <a:lnTo>
                      <a:pt x="11715" y="523"/>
                    </a:lnTo>
                    <a:lnTo>
                      <a:pt x="11789" y="527"/>
                    </a:lnTo>
                    <a:lnTo>
                      <a:pt x="11799" y="525"/>
                    </a:lnTo>
                    <a:lnTo>
                      <a:pt x="11803" y="523"/>
                    </a:lnTo>
                    <a:lnTo>
                      <a:pt x="11806" y="520"/>
                    </a:lnTo>
                    <a:lnTo>
                      <a:pt x="11821" y="509"/>
                    </a:lnTo>
                    <a:lnTo>
                      <a:pt x="11841" y="500"/>
                    </a:lnTo>
                    <a:lnTo>
                      <a:pt x="11874" y="490"/>
                    </a:lnTo>
                    <a:lnTo>
                      <a:pt x="11880" y="487"/>
                    </a:lnTo>
                    <a:lnTo>
                      <a:pt x="11896" y="477"/>
                    </a:lnTo>
                    <a:lnTo>
                      <a:pt x="11909" y="474"/>
                    </a:lnTo>
                    <a:lnTo>
                      <a:pt x="11919" y="468"/>
                    </a:lnTo>
                    <a:lnTo>
                      <a:pt x="11921" y="466"/>
                    </a:lnTo>
                    <a:lnTo>
                      <a:pt x="11933" y="461"/>
                    </a:lnTo>
                    <a:lnTo>
                      <a:pt x="11965" y="455"/>
                    </a:lnTo>
                    <a:lnTo>
                      <a:pt x="12111" y="452"/>
                    </a:lnTo>
                    <a:lnTo>
                      <a:pt x="12219" y="423"/>
                    </a:lnTo>
                    <a:lnTo>
                      <a:pt x="12278" y="401"/>
                    </a:lnTo>
                    <a:lnTo>
                      <a:pt x="12302" y="388"/>
                    </a:lnTo>
                    <a:lnTo>
                      <a:pt x="12340" y="351"/>
                    </a:lnTo>
                    <a:lnTo>
                      <a:pt x="12360" y="319"/>
                    </a:lnTo>
                    <a:lnTo>
                      <a:pt x="12363" y="313"/>
                    </a:lnTo>
                    <a:lnTo>
                      <a:pt x="12381" y="263"/>
                    </a:lnTo>
                    <a:lnTo>
                      <a:pt x="12384" y="263"/>
                    </a:lnTo>
                    <a:lnTo>
                      <a:pt x="12381" y="259"/>
                    </a:lnTo>
                    <a:lnTo>
                      <a:pt x="12378" y="260"/>
                    </a:lnTo>
                    <a:lnTo>
                      <a:pt x="12373" y="263"/>
                    </a:lnTo>
                    <a:lnTo>
                      <a:pt x="12360" y="289"/>
                    </a:lnTo>
                    <a:lnTo>
                      <a:pt x="12358" y="287"/>
                    </a:lnTo>
                    <a:lnTo>
                      <a:pt x="12357" y="283"/>
                    </a:lnTo>
                    <a:lnTo>
                      <a:pt x="12361" y="264"/>
                    </a:lnTo>
                    <a:lnTo>
                      <a:pt x="12367" y="259"/>
                    </a:lnTo>
                    <a:lnTo>
                      <a:pt x="12368" y="260"/>
                    </a:lnTo>
                    <a:lnTo>
                      <a:pt x="12380" y="251"/>
                    </a:lnTo>
                    <a:lnTo>
                      <a:pt x="12404" y="217"/>
                    </a:lnTo>
                    <a:lnTo>
                      <a:pt x="12412" y="191"/>
                    </a:lnTo>
                    <a:lnTo>
                      <a:pt x="12414" y="181"/>
                    </a:lnTo>
                    <a:lnTo>
                      <a:pt x="12425" y="167"/>
                    </a:lnTo>
                    <a:lnTo>
                      <a:pt x="12426" y="164"/>
                    </a:lnTo>
                    <a:lnTo>
                      <a:pt x="12429" y="164"/>
                    </a:lnTo>
                    <a:lnTo>
                      <a:pt x="12432" y="165"/>
                    </a:lnTo>
                    <a:lnTo>
                      <a:pt x="12433" y="173"/>
                    </a:lnTo>
                    <a:lnTo>
                      <a:pt x="12433" y="190"/>
                    </a:lnTo>
                    <a:lnTo>
                      <a:pt x="12432" y="190"/>
                    </a:lnTo>
                    <a:lnTo>
                      <a:pt x="12433" y="191"/>
                    </a:lnTo>
                    <a:lnTo>
                      <a:pt x="12432" y="199"/>
                    </a:lnTo>
                    <a:lnTo>
                      <a:pt x="12429" y="203"/>
                    </a:lnTo>
                    <a:lnTo>
                      <a:pt x="12423" y="204"/>
                    </a:lnTo>
                    <a:lnTo>
                      <a:pt x="12409" y="234"/>
                    </a:lnTo>
                    <a:lnTo>
                      <a:pt x="12406" y="260"/>
                    </a:lnTo>
                    <a:lnTo>
                      <a:pt x="12407" y="260"/>
                    </a:lnTo>
                    <a:lnTo>
                      <a:pt x="12409" y="244"/>
                    </a:lnTo>
                    <a:lnTo>
                      <a:pt x="12412" y="234"/>
                    </a:lnTo>
                    <a:lnTo>
                      <a:pt x="12425" y="207"/>
                    </a:lnTo>
                    <a:lnTo>
                      <a:pt x="12426" y="206"/>
                    </a:lnTo>
                    <a:lnTo>
                      <a:pt x="12429" y="204"/>
                    </a:lnTo>
                    <a:lnTo>
                      <a:pt x="12432" y="201"/>
                    </a:lnTo>
                    <a:lnTo>
                      <a:pt x="12435" y="191"/>
                    </a:lnTo>
                    <a:lnTo>
                      <a:pt x="12452" y="153"/>
                    </a:lnTo>
                    <a:lnTo>
                      <a:pt x="12456" y="147"/>
                    </a:lnTo>
                    <a:lnTo>
                      <a:pt x="12458" y="142"/>
                    </a:lnTo>
                    <a:lnTo>
                      <a:pt x="12478" y="122"/>
                    </a:lnTo>
                    <a:lnTo>
                      <a:pt x="12492" y="102"/>
                    </a:lnTo>
                    <a:lnTo>
                      <a:pt x="12511" y="85"/>
                    </a:lnTo>
                    <a:lnTo>
                      <a:pt x="12521" y="70"/>
                    </a:lnTo>
                    <a:lnTo>
                      <a:pt x="12547" y="16"/>
                    </a:lnTo>
                    <a:lnTo>
                      <a:pt x="1255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3" name="Freeform 257">
                <a:extLst>
                  <a:ext uri="{FF2B5EF4-FFF2-40B4-BE49-F238E27FC236}">
                    <a16:creationId xmlns:a16="http://schemas.microsoft.com/office/drawing/2014/main" id="{66F54A58-9193-4CA6-B965-CC26EBCC1D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7" y="4195"/>
                <a:ext cx="15" cy="5"/>
              </a:xfrm>
              <a:custGeom>
                <a:avLst/>
                <a:gdLst>
                  <a:gd name="T0" fmla="*/ 56 w 103"/>
                  <a:gd name="T1" fmla="*/ 0 h 38"/>
                  <a:gd name="T2" fmla="*/ 19 w 103"/>
                  <a:gd name="T3" fmla="*/ 3 h 38"/>
                  <a:gd name="T4" fmla="*/ 4 w 103"/>
                  <a:gd name="T5" fmla="*/ 9 h 38"/>
                  <a:gd name="T6" fmla="*/ 0 w 103"/>
                  <a:gd name="T7" fmla="*/ 13 h 38"/>
                  <a:gd name="T8" fmla="*/ 8 w 103"/>
                  <a:gd name="T9" fmla="*/ 10 h 38"/>
                  <a:gd name="T10" fmla="*/ 33 w 103"/>
                  <a:gd name="T11" fmla="*/ 16 h 38"/>
                  <a:gd name="T12" fmla="*/ 47 w 103"/>
                  <a:gd name="T13" fmla="*/ 23 h 38"/>
                  <a:gd name="T14" fmla="*/ 55 w 103"/>
                  <a:gd name="T15" fmla="*/ 31 h 38"/>
                  <a:gd name="T16" fmla="*/ 59 w 103"/>
                  <a:gd name="T17" fmla="*/ 32 h 38"/>
                  <a:gd name="T18" fmla="*/ 65 w 103"/>
                  <a:gd name="T19" fmla="*/ 35 h 38"/>
                  <a:gd name="T20" fmla="*/ 77 w 103"/>
                  <a:gd name="T21" fmla="*/ 38 h 38"/>
                  <a:gd name="T22" fmla="*/ 103 w 103"/>
                  <a:gd name="T23" fmla="*/ 38 h 38"/>
                  <a:gd name="T24" fmla="*/ 92 w 103"/>
                  <a:gd name="T25" fmla="*/ 21 h 38"/>
                  <a:gd name="T26" fmla="*/ 80 w 103"/>
                  <a:gd name="T27" fmla="*/ 10 h 38"/>
                  <a:gd name="T28" fmla="*/ 75 w 103"/>
                  <a:gd name="T29" fmla="*/ 8 h 38"/>
                  <a:gd name="T30" fmla="*/ 59 w 103"/>
                  <a:gd name="T31" fmla="*/ 0 h 38"/>
                  <a:gd name="T32" fmla="*/ 56 w 103"/>
                  <a:gd name="T3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3" h="38">
                    <a:moveTo>
                      <a:pt x="56" y="0"/>
                    </a:moveTo>
                    <a:lnTo>
                      <a:pt x="19" y="3"/>
                    </a:lnTo>
                    <a:lnTo>
                      <a:pt x="4" y="9"/>
                    </a:lnTo>
                    <a:lnTo>
                      <a:pt x="0" y="13"/>
                    </a:lnTo>
                    <a:lnTo>
                      <a:pt x="8" y="10"/>
                    </a:lnTo>
                    <a:lnTo>
                      <a:pt x="33" y="16"/>
                    </a:lnTo>
                    <a:lnTo>
                      <a:pt x="47" y="23"/>
                    </a:lnTo>
                    <a:lnTo>
                      <a:pt x="55" y="31"/>
                    </a:lnTo>
                    <a:lnTo>
                      <a:pt x="59" y="32"/>
                    </a:lnTo>
                    <a:lnTo>
                      <a:pt x="65" y="35"/>
                    </a:lnTo>
                    <a:lnTo>
                      <a:pt x="77" y="38"/>
                    </a:lnTo>
                    <a:lnTo>
                      <a:pt x="103" y="38"/>
                    </a:lnTo>
                    <a:lnTo>
                      <a:pt x="92" y="21"/>
                    </a:lnTo>
                    <a:lnTo>
                      <a:pt x="80" y="10"/>
                    </a:lnTo>
                    <a:lnTo>
                      <a:pt x="75" y="8"/>
                    </a:lnTo>
                    <a:lnTo>
                      <a:pt x="59" y="0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4" name="Freeform 258">
                <a:extLst>
                  <a:ext uri="{FF2B5EF4-FFF2-40B4-BE49-F238E27FC236}">
                    <a16:creationId xmlns:a16="http://schemas.microsoft.com/office/drawing/2014/main" id="{5C358E98-3D0F-4721-A122-79123D9A8E1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204" y="3064"/>
                <a:ext cx="3272" cy="1255"/>
              </a:xfrm>
              <a:custGeom>
                <a:avLst/>
                <a:gdLst>
                  <a:gd name="T0" fmla="*/ 22756 w 22898"/>
                  <a:gd name="T1" fmla="*/ 50 h 8785"/>
                  <a:gd name="T2" fmla="*/ 22497 w 22898"/>
                  <a:gd name="T3" fmla="*/ 156 h 8785"/>
                  <a:gd name="T4" fmla="*/ 22256 w 22898"/>
                  <a:gd name="T5" fmla="*/ 184 h 8785"/>
                  <a:gd name="T6" fmla="*/ 22113 w 22898"/>
                  <a:gd name="T7" fmla="*/ 285 h 8785"/>
                  <a:gd name="T8" fmla="*/ 21928 w 22898"/>
                  <a:gd name="T9" fmla="*/ 407 h 8785"/>
                  <a:gd name="T10" fmla="*/ 21748 w 22898"/>
                  <a:gd name="T11" fmla="*/ 502 h 8785"/>
                  <a:gd name="T12" fmla="*/ 21577 w 22898"/>
                  <a:gd name="T13" fmla="*/ 624 h 8785"/>
                  <a:gd name="T14" fmla="*/ 21570 w 22898"/>
                  <a:gd name="T15" fmla="*/ 789 h 8785"/>
                  <a:gd name="T16" fmla="*/ 21421 w 22898"/>
                  <a:gd name="T17" fmla="*/ 842 h 8785"/>
                  <a:gd name="T18" fmla="*/ 21297 w 22898"/>
                  <a:gd name="T19" fmla="*/ 822 h 8785"/>
                  <a:gd name="T20" fmla="*/ 21229 w 22898"/>
                  <a:gd name="T21" fmla="*/ 980 h 8785"/>
                  <a:gd name="T22" fmla="*/ 21087 w 22898"/>
                  <a:gd name="T23" fmla="*/ 1167 h 8785"/>
                  <a:gd name="T24" fmla="*/ 20852 w 22898"/>
                  <a:gd name="T25" fmla="*/ 1322 h 8785"/>
                  <a:gd name="T26" fmla="*/ 20624 w 22898"/>
                  <a:gd name="T27" fmla="*/ 1519 h 8785"/>
                  <a:gd name="T28" fmla="*/ 20805 w 22898"/>
                  <a:gd name="T29" fmla="*/ 1536 h 8785"/>
                  <a:gd name="T30" fmla="*/ 20710 w 22898"/>
                  <a:gd name="T31" fmla="*/ 1802 h 8785"/>
                  <a:gd name="T32" fmla="*/ 20515 w 22898"/>
                  <a:gd name="T33" fmla="*/ 1821 h 8785"/>
                  <a:gd name="T34" fmla="*/ 20243 w 22898"/>
                  <a:gd name="T35" fmla="*/ 1909 h 8785"/>
                  <a:gd name="T36" fmla="*/ 19834 w 22898"/>
                  <a:gd name="T37" fmla="*/ 2106 h 8785"/>
                  <a:gd name="T38" fmla="*/ 19440 w 22898"/>
                  <a:gd name="T39" fmla="*/ 2012 h 8785"/>
                  <a:gd name="T40" fmla="*/ 19345 w 22898"/>
                  <a:gd name="T41" fmla="*/ 2093 h 8785"/>
                  <a:gd name="T42" fmla="*/ 18986 w 22898"/>
                  <a:gd name="T43" fmla="*/ 1937 h 8785"/>
                  <a:gd name="T44" fmla="*/ 18529 w 22898"/>
                  <a:gd name="T45" fmla="*/ 1785 h 8785"/>
                  <a:gd name="T46" fmla="*/ 18382 w 22898"/>
                  <a:gd name="T47" fmla="*/ 1664 h 8785"/>
                  <a:gd name="T48" fmla="*/ 18342 w 22898"/>
                  <a:gd name="T49" fmla="*/ 1506 h 8785"/>
                  <a:gd name="T50" fmla="*/ 18202 w 22898"/>
                  <a:gd name="T51" fmla="*/ 1429 h 8785"/>
                  <a:gd name="T52" fmla="*/ 17715 w 22898"/>
                  <a:gd name="T53" fmla="*/ 1463 h 8785"/>
                  <a:gd name="T54" fmla="*/ 17650 w 22898"/>
                  <a:gd name="T55" fmla="*/ 1338 h 8785"/>
                  <a:gd name="T56" fmla="*/ 17474 w 22898"/>
                  <a:gd name="T57" fmla="*/ 1279 h 8785"/>
                  <a:gd name="T58" fmla="*/ 17385 w 22898"/>
                  <a:gd name="T59" fmla="*/ 1324 h 8785"/>
                  <a:gd name="T60" fmla="*/ 17524 w 22898"/>
                  <a:gd name="T61" fmla="*/ 1371 h 8785"/>
                  <a:gd name="T62" fmla="*/ 16989 w 22898"/>
                  <a:gd name="T63" fmla="*/ 1465 h 8785"/>
                  <a:gd name="T64" fmla="*/ 16627 w 22898"/>
                  <a:gd name="T65" fmla="*/ 1220 h 8785"/>
                  <a:gd name="T66" fmla="*/ 16055 w 22898"/>
                  <a:gd name="T67" fmla="*/ 1062 h 8785"/>
                  <a:gd name="T68" fmla="*/ 15421 w 22898"/>
                  <a:gd name="T69" fmla="*/ 1282 h 8785"/>
                  <a:gd name="T70" fmla="*/ 14795 w 22898"/>
                  <a:gd name="T71" fmla="*/ 1654 h 8785"/>
                  <a:gd name="T72" fmla="*/ 14059 w 22898"/>
                  <a:gd name="T73" fmla="*/ 2534 h 8785"/>
                  <a:gd name="T74" fmla="*/ 14056 w 22898"/>
                  <a:gd name="T75" fmla="*/ 3340 h 8785"/>
                  <a:gd name="T76" fmla="*/ 14315 w 22898"/>
                  <a:gd name="T77" fmla="*/ 3815 h 8785"/>
                  <a:gd name="T78" fmla="*/ 14369 w 22898"/>
                  <a:gd name="T79" fmla="*/ 4045 h 8785"/>
                  <a:gd name="T80" fmla="*/ 14529 w 22898"/>
                  <a:gd name="T81" fmla="*/ 4174 h 8785"/>
                  <a:gd name="T82" fmla="*/ 14488 w 22898"/>
                  <a:gd name="T83" fmla="*/ 4303 h 8785"/>
                  <a:gd name="T84" fmla="*/ 14290 w 22898"/>
                  <a:gd name="T85" fmla="*/ 4250 h 8785"/>
                  <a:gd name="T86" fmla="*/ 14312 w 22898"/>
                  <a:gd name="T87" fmla="*/ 4657 h 8785"/>
                  <a:gd name="T88" fmla="*/ 14399 w 22898"/>
                  <a:gd name="T89" fmla="*/ 5118 h 8785"/>
                  <a:gd name="T90" fmla="*/ 14145 w 22898"/>
                  <a:gd name="T91" fmla="*/ 5360 h 8785"/>
                  <a:gd name="T92" fmla="*/ 13868 w 22898"/>
                  <a:gd name="T93" fmla="*/ 5624 h 8785"/>
                  <a:gd name="T94" fmla="*/ 13501 w 22898"/>
                  <a:gd name="T95" fmla="*/ 5825 h 8785"/>
                  <a:gd name="T96" fmla="*/ 12892 w 22898"/>
                  <a:gd name="T97" fmla="*/ 6133 h 8785"/>
                  <a:gd name="T98" fmla="*/ 12423 w 22898"/>
                  <a:gd name="T99" fmla="*/ 6521 h 8785"/>
                  <a:gd name="T100" fmla="*/ 12363 w 22898"/>
                  <a:gd name="T101" fmla="*/ 6630 h 8785"/>
                  <a:gd name="T102" fmla="*/ 11519 w 22898"/>
                  <a:gd name="T103" fmla="*/ 6901 h 8785"/>
                  <a:gd name="T104" fmla="*/ 10889 w 22898"/>
                  <a:gd name="T105" fmla="*/ 7085 h 8785"/>
                  <a:gd name="T106" fmla="*/ 10526 w 22898"/>
                  <a:gd name="T107" fmla="*/ 7180 h 8785"/>
                  <a:gd name="T108" fmla="*/ 10131 w 22898"/>
                  <a:gd name="T109" fmla="*/ 7299 h 8785"/>
                  <a:gd name="T110" fmla="*/ 9739 w 22898"/>
                  <a:gd name="T111" fmla="*/ 7719 h 8785"/>
                  <a:gd name="T112" fmla="*/ 9711 w 22898"/>
                  <a:gd name="T113" fmla="*/ 7981 h 8785"/>
                  <a:gd name="T114" fmla="*/ 9882 w 22898"/>
                  <a:gd name="T115" fmla="*/ 8158 h 8785"/>
                  <a:gd name="T116" fmla="*/ 9406 w 22898"/>
                  <a:gd name="T117" fmla="*/ 8448 h 8785"/>
                  <a:gd name="T118" fmla="*/ 9376 w 22898"/>
                  <a:gd name="T119" fmla="*/ 8344 h 8785"/>
                  <a:gd name="T120" fmla="*/ 9061 w 22898"/>
                  <a:gd name="T121" fmla="*/ 8763 h 8785"/>
                  <a:gd name="T122" fmla="*/ 20390 w 22898"/>
                  <a:gd name="T123" fmla="*/ 2180 h 8785"/>
                  <a:gd name="T124" fmla="*/ 19984 w 22898"/>
                  <a:gd name="T125" fmla="*/ 2238 h 8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898" h="8785">
                    <a:moveTo>
                      <a:pt x="0" y="8776"/>
                    </a:moveTo>
                    <a:lnTo>
                      <a:pt x="0" y="8785"/>
                    </a:lnTo>
                    <a:lnTo>
                      <a:pt x="22898" y="8785"/>
                    </a:lnTo>
                    <a:lnTo>
                      <a:pt x="22898" y="0"/>
                    </a:lnTo>
                    <a:lnTo>
                      <a:pt x="22869" y="11"/>
                    </a:lnTo>
                    <a:lnTo>
                      <a:pt x="22867" y="13"/>
                    </a:lnTo>
                    <a:lnTo>
                      <a:pt x="22854" y="22"/>
                    </a:lnTo>
                    <a:lnTo>
                      <a:pt x="22852" y="24"/>
                    </a:lnTo>
                    <a:lnTo>
                      <a:pt x="22851" y="27"/>
                    </a:lnTo>
                    <a:lnTo>
                      <a:pt x="22851" y="34"/>
                    </a:lnTo>
                    <a:lnTo>
                      <a:pt x="22848" y="39"/>
                    </a:lnTo>
                    <a:lnTo>
                      <a:pt x="22842" y="46"/>
                    </a:lnTo>
                    <a:lnTo>
                      <a:pt x="22839" y="47"/>
                    </a:lnTo>
                    <a:lnTo>
                      <a:pt x="22835" y="49"/>
                    </a:lnTo>
                    <a:lnTo>
                      <a:pt x="22824" y="46"/>
                    </a:lnTo>
                    <a:lnTo>
                      <a:pt x="22823" y="46"/>
                    </a:lnTo>
                    <a:lnTo>
                      <a:pt x="22814" y="46"/>
                    </a:lnTo>
                    <a:lnTo>
                      <a:pt x="22806" y="40"/>
                    </a:lnTo>
                    <a:lnTo>
                      <a:pt x="22801" y="37"/>
                    </a:lnTo>
                    <a:lnTo>
                      <a:pt x="22794" y="35"/>
                    </a:lnTo>
                    <a:lnTo>
                      <a:pt x="22793" y="35"/>
                    </a:lnTo>
                    <a:lnTo>
                      <a:pt x="22786" y="33"/>
                    </a:lnTo>
                    <a:lnTo>
                      <a:pt x="22785" y="33"/>
                    </a:lnTo>
                    <a:lnTo>
                      <a:pt x="22782" y="34"/>
                    </a:lnTo>
                    <a:lnTo>
                      <a:pt x="22776" y="40"/>
                    </a:lnTo>
                    <a:lnTo>
                      <a:pt x="22772" y="43"/>
                    </a:lnTo>
                    <a:lnTo>
                      <a:pt x="22768" y="47"/>
                    </a:lnTo>
                    <a:lnTo>
                      <a:pt x="22762" y="49"/>
                    </a:lnTo>
                    <a:lnTo>
                      <a:pt x="22756" y="53"/>
                    </a:lnTo>
                    <a:lnTo>
                      <a:pt x="22755" y="53"/>
                    </a:lnTo>
                    <a:lnTo>
                      <a:pt x="22756" y="50"/>
                    </a:lnTo>
                    <a:lnTo>
                      <a:pt x="22762" y="49"/>
                    </a:lnTo>
                    <a:lnTo>
                      <a:pt x="22766" y="47"/>
                    </a:lnTo>
                    <a:lnTo>
                      <a:pt x="22766" y="45"/>
                    </a:lnTo>
                    <a:lnTo>
                      <a:pt x="22762" y="43"/>
                    </a:lnTo>
                    <a:lnTo>
                      <a:pt x="22754" y="45"/>
                    </a:lnTo>
                    <a:lnTo>
                      <a:pt x="22753" y="46"/>
                    </a:lnTo>
                    <a:lnTo>
                      <a:pt x="22747" y="47"/>
                    </a:lnTo>
                    <a:lnTo>
                      <a:pt x="22742" y="52"/>
                    </a:lnTo>
                    <a:lnTo>
                      <a:pt x="22739" y="55"/>
                    </a:lnTo>
                    <a:lnTo>
                      <a:pt x="22703" y="78"/>
                    </a:lnTo>
                    <a:lnTo>
                      <a:pt x="22683" y="94"/>
                    </a:lnTo>
                    <a:lnTo>
                      <a:pt x="22671" y="109"/>
                    </a:lnTo>
                    <a:lnTo>
                      <a:pt x="22670" y="112"/>
                    </a:lnTo>
                    <a:lnTo>
                      <a:pt x="22661" y="112"/>
                    </a:lnTo>
                    <a:lnTo>
                      <a:pt x="22638" y="105"/>
                    </a:lnTo>
                    <a:lnTo>
                      <a:pt x="22631" y="101"/>
                    </a:lnTo>
                    <a:lnTo>
                      <a:pt x="22622" y="101"/>
                    </a:lnTo>
                    <a:lnTo>
                      <a:pt x="22616" y="102"/>
                    </a:lnTo>
                    <a:lnTo>
                      <a:pt x="22601" y="106"/>
                    </a:lnTo>
                    <a:lnTo>
                      <a:pt x="22596" y="109"/>
                    </a:lnTo>
                    <a:lnTo>
                      <a:pt x="22589" y="116"/>
                    </a:lnTo>
                    <a:lnTo>
                      <a:pt x="22588" y="120"/>
                    </a:lnTo>
                    <a:lnTo>
                      <a:pt x="22588" y="122"/>
                    </a:lnTo>
                    <a:lnTo>
                      <a:pt x="22556" y="161"/>
                    </a:lnTo>
                    <a:lnTo>
                      <a:pt x="22549" y="166"/>
                    </a:lnTo>
                    <a:lnTo>
                      <a:pt x="22538" y="165"/>
                    </a:lnTo>
                    <a:lnTo>
                      <a:pt x="22536" y="165"/>
                    </a:lnTo>
                    <a:lnTo>
                      <a:pt x="22535" y="165"/>
                    </a:lnTo>
                    <a:lnTo>
                      <a:pt x="22517" y="161"/>
                    </a:lnTo>
                    <a:lnTo>
                      <a:pt x="22503" y="158"/>
                    </a:lnTo>
                    <a:lnTo>
                      <a:pt x="22497" y="156"/>
                    </a:lnTo>
                    <a:lnTo>
                      <a:pt x="22483" y="154"/>
                    </a:lnTo>
                    <a:lnTo>
                      <a:pt x="22467" y="151"/>
                    </a:lnTo>
                    <a:lnTo>
                      <a:pt x="22466" y="151"/>
                    </a:lnTo>
                    <a:lnTo>
                      <a:pt x="22447" y="149"/>
                    </a:lnTo>
                    <a:lnTo>
                      <a:pt x="22440" y="148"/>
                    </a:lnTo>
                    <a:lnTo>
                      <a:pt x="22428" y="146"/>
                    </a:lnTo>
                    <a:lnTo>
                      <a:pt x="22402" y="140"/>
                    </a:lnTo>
                    <a:lnTo>
                      <a:pt x="22391" y="136"/>
                    </a:lnTo>
                    <a:lnTo>
                      <a:pt x="22365" y="136"/>
                    </a:lnTo>
                    <a:lnTo>
                      <a:pt x="22360" y="138"/>
                    </a:lnTo>
                    <a:lnTo>
                      <a:pt x="22348" y="145"/>
                    </a:lnTo>
                    <a:lnTo>
                      <a:pt x="22345" y="148"/>
                    </a:lnTo>
                    <a:lnTo>
                      <a:pt x="22342" y="149"/>
                    </a:lnTo>
                    <a:lnTo>
                      <a:pt x="22340" y="152"/>
                    </a:lnTo>
                    <a:lnTo>
                      <a:pt x="22339" y="164"/>
                    </a:lnTo>
                    <a:lnTo>
                      <a:pt x="22326" y="168"/>
                    </a:lnTo>
                    <a:lnTo>
                      <a:pt x="22325" y="168"/>
                    </a:lnTo>
                    <a:lnTo>
                      <a:pt x="22319" y="166"/>
                    </a:lnTo>
                    <a:lnTo>
                      <a:pt x="22318" y="165"/>
                    </a:lnTo>
                    <a:lnTo>
                      <a:pt x="22317" y="165"/>
                    </a:lnTo>
                    <a:lnTo>
                      <a:pt x="22310" y="166"/>
                    </a:lnTo>
                    <a:lnTo>
                      <a:pt x="22308" y="166"/>
                    </a:lnTo>
                    <a:lnTo>
                      <a:pt x="22305" y="164"/>
                    </a:lnTo>
                    <a:lnTo>
                      <a:pt x="22301" y="162"/>
                    </a:lnTo>
                    <a:lnTo>
                      <a:pt x="22290" y="162"/>
                    </a:lnTo>
                    <a:lnTo>
                      <a:pt x="22288" y="164"/>
                    </a:lnTo>
                    <a:lnTo>
                      <a:pt x="22283" y="161"/>
                    </a:lnTo>
                    <a:lnTo>
                      <a:pt x="22279" y="161"/>
                    </a:lnTo>
                    <a:lnTo>
                      <a:pt x="22273" y="162"/>
                    </a:lnTo>
                    <a:lnTo>
                      <a:pt x="22260" y="168"/>
                    </a:lnTo>
                    <a:lnTo>
                      <a:pt x="22256" y="184"/>
                    </a:lnTo>
                    <a:lnTo>
                      <a:pt x="22239" y="192"/>
                    </a:lnTo>
                    <a:lnTo>
                      <a:pt x="22230" y="198"/>
                    </a:lnTo>
                    <a:lnTo>
                      <a:pt x="22223" y="204"/>
                    </a:lnTo>
                    <a:lnTo>
                      <a:pt x="22210" y="221"/>
                    </a:lnTo>
                    <a:lnTo>
                      <a:pt x="22205" y="231"/>
                    </a:lnTo>
                    <a:lnTo>
                      <a:pt x="22204" y="236"/>
                    </a:lnTo>
                    <a:lnTo>
                      <a:pt x="22207" y="240"/>
                    </a:lnTo>
                    <a:lnTo>
                      <a:pt x="22214" y="244"/>
                    </a:lnTo>
                    <a:lnTo>
                      <a:pt x="22215" y="247"/>
                    </a:lnTo>
                    <a:lnTo>
                      <a:pt x="22215" y="249"/>
                    </a:lnTo>
                    <a:lnTo>
                      <a:pt x="22217" y="253"/>
                    </a:lnTo>
                    <a:lnTo>
                      <a:pt x="22214" y="256"/>
                    </a:lnTo>
                    <a:lnTo>
                      <a:pt x="22207" y="254"/>
                    </a:lnTo>
                    <a:lnTo>
                      <a:pt x="22200" y="254"/>
                    </a:lnTo>
                    <a:lnTo>
                      <a:pt x="22195" y="253"/>
                    </a:lnTo>
                    <a:lnTo>
                      <a:pt x="22192" y="251"/>
                    </a:lnTo>
                    <a:lnTo>
                      <a:pt x="22190" y="249"/>
                    </a:lnTo>
                    <a:lnTo>
                      <a:pt x="22188" y="249"/>
                    </a:lnTo>
                    <a:lnTo>
                      <a:pt x="22177" y="237"/>
                    </a:lnTo>
                    <a:lnTo>
                      <a:pt x="22168" y="230"/>
                    </a:lnTo>
                    <a:lnTo>
                      <a:pt x="22165" y="230"/>
                    </a:lnTo>
                    <a:lnTo>
                      <a:pt x="22161" y="231"/>
                    </a:lnTo>
                    <a:lnTo>
                      <a:pt x="22154" y="234"/>
                    </a:lnTo>
                    <a:lnTo>
                      <a:pt x="22151" y="236"/>
                    </a:lnTo>
                    <a:lnTo>
                      <a:pt x="22149" y="239"/>
                    </a:lnTo>
                    <a:lnTo>
                      <a:pt x="22135" y="256"/>
                    </a:lnTo>
                    <a:lnTo>
                      <a:pt x="22132" y="256"/>
                    </a:lnTo>
                    <a:lnTo>
                      <a:pt x="22128" y="260"/>
                    </a:lnTo>
                    <a:lnTo>
                      <a:pt x="22129" y="264"/>
                    </a:lnTo>
                    <a:lnTo>
                      <a:pt x="22129" y="267"/>
                    </a:lnTo>
                    <a:lnTo>
                      <a:pt x="22113" y="285"/>
                    </a:lnTo>
                    <a:lnTo>
                      <a:pt x="22109" y="292"/>
                    </a:lnTo>
                    <a:lnTo>
                      <a:pt x="22109" y="300"/>
                    </a:lnTo>
                    <a:lnTo>
                      <a:pt x="22103" y="312"/>
                    </a:lnTo>
                    <a:lnTo>
                      <a:pt x="22097" y="319"/>
                    </a:lnTo>
                    <a:lnTo>
                      <a:pt x="22093" y="325"/>
                    </a:lnTo>
                    <a:lnTo>
                      <a:pt x="22083" y="328"/>
                    </a:lnTo>
                    <a:lnTo>
                      <a:pt x="22075" y="334"/>
                    </a:lnTo>
                    <a:lnTo>
                      <a:pt x="22058" y="341"/>
                    </a:lnTo>
                    <a:lnTo>
                      <a:pt x="22053" y="341"/>
                    </a:lnTo>
                    <a:lnTo>
                      <a:pt x="22052" y="339"/>
                    </a:lnTo>
                    <a:lnTo>
                      <a:pt x="22045" y="338"/>
                    </a:lnTo>
                    <a:lnTo>
                      <a:pt x="22007" y="339"/>
                    </a:lnTo>
                    <a:lnTo>
                      <a:pt x="21994" y="336"/>
                    </a:lnTo>
                    <a:lnTo>
                      <a:pt x="21974" y="345"/>
                    </a:lnTo>
                    <a:lnTo>
                      <a:pt x="21954" y="360"/>
                    </a:lnTo>
                    <a:lnTo>
                      <a:pt x="21942" y="373"/>
                    </a:lnTo>
                    <a:lnTo>
                      <a:pt x="21935" y="396"/>
                    </a:lnTo>
                    <a:lnTo>
                      <a:pt x="21942" y="418"/>
                    </a:lnTo>
                    <a:lnTo>
                      <a:pt x="21952" y="427"/>
                    </a:lnTo>
                    <a:lnTo>
                      <a:pt x="21954" y="438"/>
                    </a:lnTo>
                    <a:lnTo>
                      <a:pt x="21944" y="457"/>
                    </a:lnTo>
                    <a:lnTo>
                      <a:pt x="21941" y="458"/>
                    </a:lnTo>
                    <a:lnTo>
                      <a:pt x="21939" y="460"/>
                    </a:lnTo>
                    <a:lnTo>
                      <a:pt x="21935" y="460"/>
                    </a:lnTo>
                    <a:lnTo>
                      <a:pt x="21929" y="458"/>
                    </a:lnTo>
                    <a:lnTo>
                      <a:pt x="21927" y="453"/>
                    </a:lnTo>
                    <a:lnTo>
                      <a:pt x="21921" y="430"/>
                    </a:lnTo>
                    <a:lnTo>
                      <a:pt x="21922" y="415"/>
                    </a:lnTo>
                    <a:lnTo>
                      <a:pt x="21925" y="412"/>
                    </a:lnTo>
                    <a:lnTo>
                      <a:pt x="21928" y="408"/>
                    </a:lnTo>
                    <a:lnTo>
                      <a:pt x="21928" y="407"/>
                    </a:lnTo>
                    <a:lnTo>
                      <a:pt x="21925" y="399"/>
                    </a:lnTo>
                    <a:lnTo>
                      <a:pt x="21916" y="388"/>
                    </a:lnTo>
                    <a:lnTo>
                      <a:pt x="21912" y="384"/>
                    </a:lnTo>
                    <a:lnTo>
                      <a:pt x="21911" y="382"/>
                    </a:lnTo>
                    <a:lnTo>
                      <a:pt x="21905" y="381"/>
                    </a:lnTo>
                    <a:lnTo>
                      <a:pt x="21903" y="382"/>
                    </a:lnTo>
                    <a:lnTo>
                      <a:pt x="21902" y="384"/>
                    </a:lnTo>
                    <a:lnTo>
                      <a:pt x="21892" y="408"/>
                    </a:lnTo>
                    <a:lnTo>
                      <a:pt x="21893" y="412"/>
                    </a:lnTo>
                    <a:lnTo>
                      <a:pt x="21895" y="414"/>
                    </a:lnTo>
                    <a:lnTo>
                      <a:pt x="21896" y="417"/>
                    </a:lnTo>
                    <a:lnTo>
                      <a:pt x="21896" y="421"/>
                    </a:lnTo>
                    <a:lnTo>
                      <a:pt x="21895" y="427"/>
                    </a:lnTo>
                    <a:lnTo>
                      <a:pt x="21895" y="430"/>
                    </a:lnTo>
                    <a:lnTo>
                      <a:pt x="21892" y="434"/>
                    </a:lnTo>
                    <a:lnTo>
                      <a:pt x="21889" y="437"/>
                    </a:lnTo>
                    <a:lnTo>
                      <a:pt x="21876" y="434"/>
                    </a:lnTo>
                    <a:lnTo>
                      <a:pt x="21865" y="421"/>
                    </a:lnTo>
                    <a:lnTo>
                      <a:pt x="21849" y="412"/>
                    </a:lnTo>
                    <a:lnTo>
                      <a:pt x="21819" y="417"/>
                    </a:lnTo>
                    <a:lnTo>
                      <a:pt x="21810" y="417"/>
                    </a:lnTo>
                    <a:lnTo>
                      <a:pt x="21799" y="420"/>
                    </a:lnTo>
                    <a:lnTo>
                      <a:pt x="21794" y="422"/>
                    </a:lnTo>
                    <a:lnTo>
                      <a:pt x="21777" y="431"/>
                    </a:lnTo>
                    <a:lnTo>
                      <a:pt x="21774" y="434"/>
                    </a:lnTo>
                    <a:lnTo>
                      <a:pt x="21771" y="435"/>
                    </a:lnTo>
                    <a:lnTo>
                      <a:pt x="21758" y="453"/>
                    </a:lnTo>
                    <a:lnTo>
                      <a:pt x="21756" y="458"/>
                    </a:lnTo>
                    <a:lnTo>
                      <a:pt x="21753" y="474"/>
                    </a:lnTo>
                    <a:lnTo>
                      <a:pt x="21753" y="481"/>
                    </a:lnTo>
                    <a:lnTo>
                      <a:pt x="21748" y="502"/>
                    </a:lnTo>
                    <a:lnTo>
                      <a:pt x="21743" y="510"/>
                    </a:lnTo>
                    <a:lnTo>
                      <a:pt x="21735" y="517"/>
                    </a:lnTo>
                    <a:lnTo>
                      <a:pt x="21722" y="539"/>
                    </a:lnTo>
                    <a:lnTo>
                      <a:pt x="21715" y="545"/>
                    </a:lnTo>
                    <a:lnTo>
                      <a:pt x="21705" y="546"/>
                    </a:lnTo>
                    <a:lnTo>
                      <a:pt x="21701" y="542"/>
                    </a:lnTo>
                    <a:lnTo>
                      <a:pt x="21707" y="535"/>
                    </a:lnTo>
                    <a:lnTo>
                      <a:pt x="21708" y="533"/>
                    </a:lnTo>
                    <a:lnTo>
                      <a:pt x="21708" y="532"/>
                    </a:lnTo>
                    <a:lnTo>
                      <a:pt x="21701" y="522"/>
                    </a:lnTo>
                    <a:lnTo>
                      <a:pt x="21698" y="519"/>
                    </a:lnTo>
                    <a:lnTo>
                      <a:pt x="21695" y="517"/>
                    </a:lnTo>
                    <a:lnTo>
                      <a:pt x="21691" y="515"/>
                    </a:lnTo>
                    <a:lnTo>
                      <a:pt x="21688" y="515"/>
                    </a:lnTo>
                    <a:lnTo>
                      <a:pt x="21676" y="517"/>
                    </a:lnTo>
                    <a:lnTo>
                      <a:pt x="21671" y="519"/>
                    </a:lnTo>
                    <a:lnTo>
                      <a:pt x="21666" y="520"/>
                    </a:lnTo>
                    <a:lnTo>
                      <a:pt x="21658" y="523"/>
                    </a:lnTo>
                    <a:lnTo>
                      <a:pt x="21655" y="523"/>
                    </a:lnTo>
                    <a:lnTo>
                      <a:pt x="21652" y="522"/>
                    </a:lnTo>
                    <a:lnTo>
                      <a:pt x="21649" y="520"/>
                    </a:lnTo>
                    <a:lnTo>
                      <a:pt x="21648" y="519"/>
                    </a:lnTo>
                    <a:lnTo>
                      <a:pt x="21642" y="519"/>
                    </a:lnTo>
                    <a:lnTo>
                      <a:pt x="21632" y="525"/>
                    </a:lnTo>
                    <a:lnTo>
                      <a:pt x="21629" y="526"/>
                    </a:lnTo>
                    <a:lnTo>
                      <a:pt x="21625" y="529"/>
                    </a:lnTo>
                    <a:lnTo>
                      <a:pt x="21618" y="535"/>
                    </a:lnTo>
                    <a:lnTo>
                      <a:pt x="21613" y="539"/>
                    </a:lnTo>
                    <a:lnTo>
                      <a:pt x="21606" y="549"/>
                    </a:lnTo>
                    <a:lnTo>
                      <a:pt x="21592" y="575"/>
                    </a:lnTo>
                    <a:lnTo>
                      <a:pt x="21577" y="624"/>
                    </a:lnTo>
                    <a:lnTo>
                      <a:pt x="21575" y="645"/>
                    </a:lnTo>
                    <a:lnTo>
                      <a:pt x="21573" y="651"/>
                    </a:lnTo>
                    <a:lnTo>
                      <a:pt x="21573" y="681"/>
                    </a:lnTo>
                    <a:lnTo>
                      <a:pt x="21569" y="698"/>
                    </a:lnTo>
                    <a:lnTo>
                      <a:pt x="21582" y="710"/>
                    </a:lnTo>
                    <a:lnTo>
                      <a:pt x="21582" y="716"/>
                    </a:lnTo>
                    <a:lnTo>
                      <a:pt x="21580" y="716"/>
                    </a:lnTo>
                    <a:lnTo>
                      <a:pt x="21580" y="719"/>
                    </a:lnTo>
                    <a:lnTo>
                      <a:pt x="21576" y="726"/>
                    </a:lnTo>
                    <a:lnTo>
                      <a:pt x="21575" y="729"/>
                    </a:lnTo>
                    <a:lnTo>
                      <a:pt x="21575" y="734"/>
                    </a:lnTo>
                    <a:lnTo>
                      <a:pt x="21582" y="742"/>
                    </a:lnTo>
                    <a:lnTo>
                      <a:pt x="21588" y="745"/>
                    </a:lnTo>
                    <a:lnTo>
                      <a:pt x="21588" y="746"/>
                    </a:lnTo>
                    <a:lnTo>
                      <a:pt x="21595" y="743"/>
                    </a:lnTo>
                    <a:lnTo>
                      <a:pt x="21598" y="743"/>
                    </a:lnTo>
                    <a:lnTo>
                      <a:pt x="21602" y="747"/>
                    </a:lnTo>
                    <a:lnTo>
                      <a:pt x="21602" y="759"/>
                    </a:lnTo>
                    <a:lnTo>
                      <a:pt x="21596" y="770"/>
                    </a:lnTo>
                    <a:lnTo>
                      <a:pt x="21599" y="783"/>
                    </a:lnTo>
                    <a:lnTo>
                      <a:pt x="21601" y="783"/>
                    </a:lnTo>
                    <a:lnTo>
                      <a:pt x="21612" y="789"/>
                    </a:lnTo>
                    <a:lnTo>
                      <a:pt x="21603" y="804"/>
                    </a:lnTo>
                    <a:lnTo>
                      <a:pt x="21595" y="808"/>
                    </a:lnTo>
                    <a:lnTo>
                      <a:pt x="21592" y="809"/>
                    </a:lnTo>
                    <a:lnTo>
                      <a:pt x="21588" y="811"/>
                    </a:lnTo>
                    <a:lnTo>
                      <a:pt x="21570" y="809"/>
                    </a:lnTo>
                    <a:lnTo>
                      <a:pt x="21569" y="801"/>
                    </a:lnTo>
                    <a:lnTo>
                      <a:pt x="21569" y="795"/>
                    </a:lnTo>
                    <a:lnTo>
                      <a:pt x="21570" y="792"/>
                    </a:lnTo>
                    <a:lnTo>
                      <a:pt x="21570" y="789"/>
                    </a:lnTo>
                    <a:lnTo>
                      <a:pt x="21572" y="785"/>
                    </a:lnTo>
                    <a:lnTo>
                      <a:pt x="21570" y="778"/>
                    </a:lnTo>
                    <a:lnTo>
                      <a:pt x="21570" y="770"/>
                    </a:lnTo>
                    <a:lnTo>
                      <a:pt x="21565" y="765"/>
                    </a:lnTo>
                    <a:lnTo>
                      <a:pt x="21563" y="762"/>
                    </a:lnTo>
                    <a:lnTo>
                      <a:pt x="21562" y="762"/>
                    </a:lnTo>
                    <a:lnTo>
                      <a:pt x="21560" y="759"/>
                    </a:lnTo>
                    <a:lnTo>
                      <a:pt x="21559" y="759"/>
                    </a:lnTo>
                    <a:lnTo>
                      <a:pt x="21557" y="757"/>
                    </a:lnTo>
                    <a:lnTo>
                      <a:pt x="21556" y="755"/>
                    </a:lnTo>
                    <a:lnTo>
                      <a:pt x="21553" y="753"/>
                    </a:lnTo>
                    <a:lnTo>
                      <a:pt x="21550" y="750"/>
                    </a:lnTo>
                    <a:lnTo>
                      <a:pt x="21549" y="750"/>
                    </a:lnTo>
                    <a:lnTo>
                      <a:pt x="21537" y="746"/>
                    </a:lnTo>
                    <a:lnTo>
                      <a:pt x="21536" y="746"/>
                    </a:lnTo>
                    <a:lnTo>
                      <a:pt x="21533" y="745"/>
                    </a:lnTo>
                    <a:lnTo>
                      <a:pt x="21523" y="745"/>
                    </a:lnTo>
                    <a:lnTo>
                      <a:pt x="21505" y="747"/>
                    </a:lnTo>
                    <a:lnTo>
                      <a:pt x="21504" y="749"/>
                    </a:lnTo>
                    <a:lnTo>
                      <a:pt x="21500" y="749"/>
                    </a:lnTo>
                    <a:lnTo>
                      <a:pt x="21497" y="752"/>
                    </a:lnTo>
                    <a:lnTo>
                      <a:pt x="21482" y="760"/>
                    </a:lnTo>
                    <a:lnTo>
                      <a:pt x="21474" y="768"/>
                    </a:lnTo>
                    <a:lnTo>
                      <a:pt x="21471" y="770"/>
                    </a:lnTo>
                    <a:lnTo>
                      <a:pt x="21454" y="802"/>
                    </a:lnTo>
                    <a:lnTo>
                      <a:pt x="21436" y="812"/>
                    </a:lnTo>
                    <a:lnTo>
                      <a:pt x="21423" y="825"/>
                    </a:lnTo>
                    <a:lnTo>
                      <a:pt x="21423" y="826"/>
                    </a:lnTo>
                    <a:lnTo>
                      <a:pt x="21422" y="828"/>
                    </a:lnTo>
                    <a:lnTo>
                      <a:pt x="21422" y="841"/>
                    </a:lnTo>
                    <a:lnTo>
                      <a:pt x="21421" y="842"/>
                    </a:lnTo>
                    <a:lnTo>
                      <a:pt x="21419" y="842"/>
                    </a:lnTo>
                    <a:lnTo>
                      <a:pt x="21416" y="839"/>
                    </a:lnTo>
                    <a:lnTo>
                      <a:pt x="21413" y="832"/>
                    </a:lnTo>
                    <a:lnTo>
                      <a:pt x="21410" y="820"/>
                    </a:lnTo>
                    <a:lnTo>
                      <a:pt x="21409" y="819"/>
                    </a:lnTo>
                    <a:lnTo>
                      <a:pt x="21409" y="814"/>
                    </a:lnTo>
                    <a:lnTo>
                      <a:pt x="21408" y="812"/>
                    </a:lnTo>
                    <a:lnTo>
                      <a:pt x="21403" y="811"/>
                    </a:lnTo>
                    <a:lnTo>
                      <a:pt x="21402" y="809"/>
                    </a:lnTo>
                    <a:lnTo>
                      <a:pt x="21397" y="808"/>
                    </a:lnTo>
                    <a:lnTo>
                      <a:pt x="21392" y="805"/>
                    </a:lnTo>
                    <a:lnTo>
                      <a:pt x="21384" y="804"/>
                    </a:lnTo>
                    <a:lnTo>
                      <a:pt x="21382" y="804"/>
                    </a:lnTo>
                    <a:lnTo>
                      <a:pt x="21378" y="802"/>
                    </a:lnTo>
                    <a:lnTo>
                      <a:pt x="21375" y="802"/>
                    </a:lnTo>
                    <a:lnTo>
                      <a:pt x="21373" y="804"/>
                    </a:lnTo>
                    <a:lnTo>
                      <a:pt x="21371" y="804"/>
                    </a:lnTo>
                    <a:lnTo>
                      <a:pt x="21360" y="808"/>
                    </a:lnTo>
                    <a:lnTo>
                      <a:pt x="21358" y="808"/>
                    </a:lnTo>
                    <a:lnTo>
                      <a:pt x="21355" y="809"/>
                    </a:lnTo>
                    <a:lnTo>
                      <a:pt x="21335" y="809"/>
                    </a:lnTo>
                    <a:lnTo>
                      <a:pt x="21327" y="811"/>
                    </a:lnTo>
                    <a:lnTo>
                      <a:pt x="21324" y="811"/>
                    </a:lnTo>
                    <a:lnTo>
                      <a:pt x="21319" y="812"/>
                    </a:lnTo>
                    <a:lnTo>
                      <a:pt x="21317" y="814"/>
                    </a:lnTo>
                    <a:lnTo>
                      <a:pt x="21314" y="814"/>
                    </a:lnTo>
                    <a:lnTo>
                      <a:pt x="21313" y="815"/>
                    </a:lnTo>
                    <a:lnTo>
                      <a:pt x="21311" y="815"/>
                    </a:lnTo>
                    <a:lnTo>
                      <a:pt x="21301" y="819"/>
                    </a:lnTo>
                    <a:lnTo>
                      <a:pt x="21300" y="819"/>
                    </a:lnTo>
                    <a:lnTo>
                      <a:pt x="21297" y="822"/>
                    </a:lnTo>
                    <a:lnTo>
                      <a:pt x="21291" y="823"/>
                    </a:lnTo>
                    <a:lnTo>
                      <a:pt x="21277" y="833"/>
                    </a:lnTo>
                    <a:lnTo>
                      <a:pt x="21275" y="835"/>
                    </a:lnTo>
                    <a:lnTo>
                      <a:pt x="21273" y="838"/>
                    </a:lnTo>
                    <a:lnTo>
                      <a:pt x="21267" y="843"/>
                    </a:lnTo>
                    <a:lnTo>
                      <a:pt x="21264" y="848"/>
                    </a:lnTo>
                    <a:lnTo>
                      <a:pt x="21263" y="849"/>
                    </a:lnTo>
                    <a:lnTo>
                      <a:pt x="21263" y="851"/>
                    </a:lnTo>
                    <a:lnTo>
                      <a:pt x="21261" y="851"/>
                    </a:lnTo>
                    <a:lnTo>
                      <a:pt x="21261" y="852"/>
                    </a:lnTo>
                    <a:lnTo>
                      <a:pt x="21260" y="853"/>
                    </a:lnTo>
                    <a:lnTo>
                      <a:pt x="21258" y="858"/>
                    </a:lnTo>
                    <a:lnTo>
                      <a:pt x="21257" y="859"/>
                    </a:lnTo>
                    <a:lnTo>
                      <a:pt x="21245" y="882"/>
                    </a:lnTo>
                    <a:lnTo>
                      <a:pt x="21240" y="898"/>
                    </a:lnTo>
                    <a:lnTo>
                      <a:pt x="21238" y="901"/>
                    </a:lnTo>
                    <a:lnTo>
                      <a:pt x="21238" y="913"/>
                    </a:lnTo>
                    <a:lnTo>
                      <a:pt x="21240" y="915"/>
                    </a:lnTo>
                    <a:lnTo>
                      <a:pt x="21240" y="917"/>
                    </a:lnTo>
                    <a:lnTo>
                      <a:pt x="21252" y="923"/>
                    </a:lnTo>
                    <a:lnTo>
                      <a:pt x="21263" y="923"/>
                    </a:lnTo>
                    <a:lnTo>
                      <a:pt x="21270" y="926"/>
                    </a:lnTo>
                    <a:lnTo>
                      <a:pt x="21273" y="934"/>
                    </a:lnTo>
                    <a:lnTo>
                      <a:pt x="21268" y="944"/>
                    </a:lnTo>
                    <a:lnTo>
                      <a:pt x="21260" y="967"/>
                    </a:lnTo>
                    <a:lnTo>
                      <a:pt x="21254" y="979"/>
                    </a:lnTo>
                    <a:lnTo>
                      <a:pt x="21241" y="977"/>
                    </a:lnTo>
                    <a:lnTo>
                      <a:pt x="21235" y="979"/>
                    </a:lnTo>
                    <a:lnTo>
                      <a:pt x="21232" y="979"/>
                    </a:lnTo>
                    <a:lnTo>
                      <a:pt x="21231" y="980"/>
                    </a:lnTo>
                    <a:lnTo>
                      <a:pt x="21229" y="980"/>
                    </a:lnTo>
                    <a:lnTo>
                      <a:pt x="21229" y="982"/>
                    </a:lnTo>
                    <a:lnTo>
                      <a:pt x="21231" y="985"/>
                    </a:lnTo>
                    <a:lnTo>
                      <a:pt x="21229" y="987"/>
                    </a:lnTo>
                    <a:lnTo>
                      <a:pt x="21215" y="1052"/>
                    </a:lnTo>
                    <a:lnTo>
                      <a:pt x="21214" y="1063"/>
                    </a:lnTo>
                    <a:lnTo>
                      <a:pt x="21209" y="1073"/>
                    </a:lnTo>
                    <a:lnTo>
                      <a:pt x="21204" y="1073"/>
                    </a:lnTo>
                    <a:lnTo>
                      <a:pt x="21193" y="1078"/>
                    </a:lnTo>
                    <a:lnTo>
                      <a:pt x="21183" y="1086"/>
                    </a:lnTo>
                    <a:lnTo>
                      <a:pt x="21170" y="1101"/>
                    </a:lnTo>
                    <a:lnTo>
                      <a:pt x="21170" y="1112"/>
                    </a:lnTo>
                    <a:lnTo>
                      <a:pt x="21169" y="1119"/>
                    </a:lnTo>
                    <a:lnTo>
                      <a:pt x="21167" y="1119"/>
                    </a:lnTo>
                    <a:lnTo>
                      <a:pt x="21165" y="1124"/>
                    </a:lnTo>
                    <a:lnTo>
                      <a:pt x="21138" y="1131"/>
                    </a:lnTo>
                    <a:lnTo>
                      <a:pt x="21130" y="1131"/>
                    </a:lnTo>
                    <a:lnTo>
                      <a:pt x="21126" y="1130"/>
                    </a:lnTo>
                    <a:lnTo>
                      <a:pt x="21119" y="1115"/>
                    </a:lnTo>
                    <a:lnTo>
                      <a:pt x="21116" y="1114"/>
                    </a:lnTo>
                    <a:lnTo>
                      <a:pt x="21115" y="1112"/>
                    </a:lnTo>
                    <a:lnTo>
                      <a:pt x="21110" y="1112"/>
                    </a:lnTo>
                    <a:lnTo>
                      <a:pt x="21107" y="1114"/>
                    </a:lnTo>
                    <a:lnTo>
                      <a:pt x="21105" y="1115"/>
                    </a:lnTo>
                    <a:lnTo>
                      <a:pt x="21100" y="1119"/>
                    </a:lnTo>
                    <a:lnTo>
                      <a:pt x="21099" y="1122"/>
                    </a:lnTo>
                    <a:lnTo>
                      <a:pt x="21106" y="1155"/>
                    </a:lnTo>
                    <a:lnTo>
                      <a:pt x="21100" y="1170"/>
                    </a:lnTo>
                    <a:lnTo>
                      <a:pt x="21094" y="1171"/>
                    </a:lnTo>
                    <a:lnTo>
                      <a:pt x="21093" y="1171"/>
                    </a:lnTo>
                    <a:lnTo>
                      <a:pt x="21089" y="1170"/>
                    </a:lnTo>
                    <a:lnTo>
                      <a:pt x="21087" y="1167"/>
                    </a:lnTo>
                    <a:lnTo>
                      <a:pt x="21083" y="1163"/>
                    </a:lnTo>
                    <a:lnTo>
                      <a:pt x="21080" y="1161"/>
                    </a:lnTo>
                    <a:lnTo>
                      <a:pt x="21056" y="1157"/>
                    </a:lnTo>
                    <a:lnTo>
                      <a:pt x="21046" y="1158"/>
                    </a:lnTo>
                    <a:lnTo>
                      <a:pt x="21034" y="1163"/>
                    </a:lnTo>
                    <a:lnTo>
                      <a:pt x="21018" y="1167"/>
                    </a:lnTo>
                    <a:lnTo>
                      <a:pt x="21011" y="1170"/>
                    </a:lnTo>
                    <a:lnTo>
                      <a:pt x="21002" y="1170"/>
                    </a:lnTo>
                    <a:lnTo>
                      <a:pt x="20982" y="1181"/>
                    </a:lnTo>
                    <a:lnTo>
                      <a:pt x="20979" y="1184"/>
                    </a:lnTo>
                    <a:lnTo>
                      <a:pt x="20978" y="1186"/>
                    </a:lnTo>
                    <a:lnTo>
                      <a:pt x="20971" y="1183"/>
                    </a:lnTo>
                    <a:lnTo>
                      <a:pt x="20966" y="1180"/>
                    </a:lnTo>
                    <a:lnTo>
                      <a:pt x="20956" y="1168"/>
                    </a:lnTo>
                    <a:lnTo>
                      <a:pt x="20933" y="1147"/>
                    </a:lnTo>
                    <a:lnTo>
                      <a:pt x="20922" y="1147"/>
                    </a:lnTo>
                    <a:lnTo>
                      <a:pt x="20902" y="1157"/>
                    </a:lnTo>
                    <a:lnTo>
                      <a:pt x="20893" y="1166"/>
                    </a:lnTo>
                    <a:lnTo>
                      <a:pt x="20893" y="1167"/>
                    </a:lnTo>
                    <a:lnTo>
                      <a:pt x="20892" y="1168"/>
                    </a:lnTo>
                    <a:lnTo>
                      <a:pt x="20886" y="1177"/>
                    </a:lnTo>
                    <a:lnTo>
                      <a:pt x="20883" y="1180"/>
                    </a:lnTo>
                    <a:lnTo>
                      <a:pt x="20875" y="1196"/>
                    </a:lnTo>
                    <a:lnTo>
                      <a:pt x="20869" y="1214"/>
                    </a:lnTo>
                    <a:lnTo>
                      <a:pt x="20869" y="1230"/>
                    </a:lnTo>
                    <a:lnTo>
                      <a:pt x="20873" y="1238"/>
                    </a:lnTo>
                    <a:lnTo>
                      <a:pt x="20844" y="1287"/>
                    </a:lnTo>
                    <a:lnTo>
                      <a:pt x="20842" y="1296"/>
                    </a:lnTo>
                    <a:lnTo>
                      <a:pt x="20843" y="1298"/>
                    </a:lnTo>
                    <a:lnTo>
                      <a:pt x="20844" y="1302"/>
                    </a:lnTo>
                    <a:lnTo>
                      <a:pt x="20852" y="1322"/>
                    </a:lnTo>
                    <a:lnTo>
                      <a:pt x="20850" y="1345"/>
                    </a:lnTo>
                    <a:lnTo>
                      <a:pt x="20846" y="1348"/>
                    </a:lnTo>
                    <a:lnTo>
                      <a:pt x="20844" y="1349"/>
                    </a:lnTo>
                    <a:lnTo>
                      <a:pt x="20843" y="1349"/>
                    </a:lnTo>
                    <a:lnTo>
                      <a:pt x="20842" y="1352"/>
                    </a:lnTo>
                    <a:lnTo>
                      <a:pt x="20837" y="1354"/>
                    </a:lnTo>
                    <a:lnTo>
                      <a:pt x="20785" y="1364"/>
                    </a:lnTo>
                    <a:lnTo>
                      <a:pt x="20784" y="1365"/>
                    </a:lnTo>
                    <a:lnTo>
                      <a:pt x="20769" y="1378"/>
                    </a:lnTo>
                    <a:lnTo>
                      <a:pt x="20767" y="1384"/>
                    </a:lnTo>
                    <a:lnTo>
                      <a:pt x="20764" y="1387"/>
                    </a:lnTo>
                    <a:lnTo>
                      <a:pt x="20759" y="1406"/>
                    </a:lnTo>
                    <a:lnTo>
                      <a:pt x="20759" y="1419"/>
                    </a:lnTo>
                    <a:lnTo>
                      <a:pt x="20755" y="1427"/>
                    </a:lnTo>
                    <a:lnTo>
                      <a:pt x="20749" y="1434"/>
                    </a:lnTo>
                    <a:lnTo>
                      <a:pt x="20725" y="1455"/>
                    </a:lnTo>
                    <a:lnTo>
                      <a:pt x="20723" y="1455"/>
                    </a:lnTo>
                    <a:lnTo>
                      <a:pt x="20719" y="1456"/>
                    </a:lnTo>
                    <a:lnTo>
                      <a:pt x="20716" y="1455"/>
                    </a:lnTo>
                    <a:lnTo>
                      <a:pt x="20715" y="1453"/>
                    </a:lnTo>
                    <a:lnTo>
                      <a:pt x="20712" y="1452"/>
                    </a:lnTo>
                    <a:lnTo>
                      <a:pt x="20706" y="1452"/>
                    </a:lnTo>
                    <a:lnTo>
                      <a:pt x="20695" y="1459"/>
                    </a:lnTo>
                    <a:lnTo>
                      <a:pt x="20692" y="1462"/>
                    </a:lnTo>
                    <a:lnTo>
                      <a:pt x="20690" y="1463"/>
                    </a:lnTo>
                    <a:lnTo>
                      <a:pt x="20679" y="1483"/>
                    </a:lnTo>
                    <a:lnTo>
                      <a:pt x="20666" y="1492"/>
                    </a:lnTo>
                    <a:lnTo>
                      <a:pt x="20643" y="1512"/>
                    </a:lnTo>
                    <a:lnTo>
                      <a:pt x="20639" y="1514"/>
                    </a:lnTo>
                    <a:lnTo>
                      <a:pt x="20630" y="1516"/>
                    </a:lnTo>
                    <a:lnTo>
                      <a:pt x="20624" y="1519"/>
                    </a:lnTo>
                    <a:lnTo>
                      <a:pt x="20620" y="1522"/>
                    </a:lnTo>
                    <a:lnTo>
                      <a:pt x="20616" y="1527"/>
                    </a:lnTo>
                    <a:lnTo>
                      <a:pt x="20614" y="1532"/>
                    </a:lnTo>
                    <a:lnTo>
                      <a:pt x="20612" y="1558"/>
                    </a:lnTo>
                    <a:lnTo>
                      <a:pt x="20613" y="1561"/>
                    </a:lnTo>
                    <a:lnTo>
                      <a:pt x="20617" y="1564"/>
                    </a:lnTo>
                    <a:lnTo>
                      <a:pt x="20627" y="1568"/>
                    </a:lnTo>
                    <a:lnTo>
                      <a:pt x="20637" y="1569"/>
                    </a:lnTo>
                    <a:lnTo>
                      <a:pt x="20684" y="1564"/>
                    </a:lnTo>
                    <a:lnTo>
                      <a:pt x="20700" y="1555"/>
                    </a:lnTo>
                    <a:lnTo>
                      <a:pt x="20705" y="1551"/>
                    </a:lnTo>
                    <a:lnTo>
                      <a:pt x="20710" y="1545"/>
                    </a:lnTo>
                    <a:lnTo>
                      <a:pt x="20721" y="1542"/>
                    </a:lnTo>
                    <a:lnTo>
                      <a:pt x="20732" y="1541"/>
                    </a:lnTo>
                    <a:lnTo>
                      <a:pt x="20761" y="1558"/>
                    </a:lnTo>
                    <a:lnTo>
                      <a:pt x="20762" y="1559"/>
                    </a:lnTo>
                    <a:lnTo>
                      <a:pt x="20764" y="1559"/>
                    </a:lnTo>
                    <a:lnTo>
                      <a:pt x="20765" y="1558"/>
                    </a:lnTo>
                    <a:lnTo>
                      <a:pt x="20771" y="1553"/>
                    </a:lnTo>
                    <a:lnTo>
                      <a:pt x="20772" y="1549"/>
                    </a:lnTo>
                    <a:lnTo>
                      <a:pt x="20774" y="1549"/>
                    </a:lnTo>
                    <a:lnTo>
                      <a:pt x="20774" y="1545"/>
                    </a:lnTo>
                    <a:lnTo>
                      <a:pt x="20772" y="1541"/>
                    </a:lnTo>
                    <a:lnTo>
                      <a:pt x="20772" y="1531"/>
                    </a:lnTo>
                    <a:lnTo>
                      <a:pt x="20774" y="1528"/>
                    </a:lnTo>
                    <a:lnTo>
                      <a:pt x="20775" y="1527"/>
                    </a:lnTo>
                    <a:lnTo>
                      <a:pt x="20782" y="1522"/>
                    </a:lnTo>
                    <a:lnTo>
                      <a:pt x="20784" y="1522"/>
                    </a:lnTo>
                    <a:lnTo>
                      <a:pt x="20787" y="1521"/>
                    </a:lnTo>
                    <a:lnTo>
                      <a:pt x="20788" y="1521"/>
                    </a:lnTo>
                    <a:lnTo>
                      <a:pt x="20805" y="1536"/>
                    </a:lnTo>
                    <a:lnTo>
                      <a:pt x="20814" y="1542"/>
                    </a:lnTo>
                    <a:lnTo>
                      <a:pt x="20823" y="1552"/>
                    </a:lnTo>
                    <a:lnTo>
                      <a:pt x="20824" y="1556"/>
                    </a:lnTo>
                    <a:lnTo>
                      <a:pt x="20824" y="1559"/>
                    </a:lnTo>
                    <a:lnTo>
                      <a:pt x="20813" y="1581"/>
                    </a:lnTo>
                    <a:lnTo>
                      <a:pt x="20791" y="1605"/>
                    </a:lnTo>
                    <a:lnTo>
                      <a:pt x="20775" y="1605"/>
                    </a:lnTo>
                    <a:lnTo>
                      <a:pt x="20774" y="1607"/>
                    </a:lnTo>
                    <a:lnTo>
                      <a:pt x="20771" y="1608"/>
                    </a:lnTo>
                    <a:lnTo>
                      <a:pt x="20767" y="1617"/>
                    </a:lnTo>
                    <a:lnTo>
                      <a:pt x="20767" y="1625"/>
                    </a:lnTo>
                    <a:lnTo>
                      <a:pt x="20765" y="1630"/>
                    </a:lnTo>
                    <a:lnTo>
                      <a:pt x="20765" y="1663"/>
                    </a:lnTo>
                    <a:lnTo>
                      <a:pt x="20769" y="1689"/>
                    </a:lnTo>
                    <a:lnTo>
                      <a:pt x="20771" y="1692"/>
                    </a:lnTo>
                    <a:lnTo>
                      <a:pt x="20771" y="1693"/>
                    </a:lnTo>
                    <a:lnTo>
                      <a:pt x="20780" y="1703"/>
                    </a:lnTo>
                    <a:lnTo>
                      <a:pt x="20781" y="1706"/>
                    </a:lnTo>
                    <a:lnTo>
                      <a:pt x="20787" y="1709"/>
                    </a:lnTo>
                    <a:lnTo>
                      <a:pt x="20790" y="1709"/>
                    </a:lnTo>
                    <a:lnTo>
                      <a:pt x="20794" y="1710"/>
                    </a:lnTo>
                    <a:lnTo>
                      <a:pt x="20800" y="1722"/>
                    </a:lnTo>
                    <a:lnTo>
                      <a:pt x="20791" y="1729"/>
                    </a:lnTo>
                    <a:lnTo>
                      <a:pt x="20775" y="1735"/>
                    </a:lnTo>
                    <a:lnTo>
                      <a:pt x="20768" y="1733"/>
                    </a:lnTo>
                    <a:lnTo>
                      <a:pt x="20752" y="1742"/>
                    </a:lnTo>
                    <a:lnTo>
                      <a:pt x="20732" y="1765"/>
                    </a:lnTo>
                    <a:lnTo>
                      <a:pt x="20731" y="1782"/>
                    </a:lnTo>
                    <a:lnTo>
                      <a:pt x="20728" y="1795"/>
                    </a:lnTo>
                    <a:lnTo>
                      <a:pt x="20722" y="1793"/>
                    </a:lnTo>
                    <a:lnTo>
                      <a:pt x="20710" y="1802"/>
                    </a:lnTo>
                    <a:lnTo>
                      <a:pt x="20702" y="1812"/>
                    </a:lnTo>
                    <a:lnTo>
                      <a:pt x="20690" y="1822"/>
                    </a:lnTo>
                    <a:lnTo>
                      <a:pt x="20679" y="1812"/>
                    </a:lnTo>
                    <a:lnTo>
                      <a:pt x="20669" y="1799"/>
                    </a:lnTo>
                    <a:lnTo>
                      <a:pt x="20659" y="1778"/>
                    </a:lnTo>
                    <a:lnTo>
                      <a:pt x="20659" y="1775"/>
                    </a:lnTo>
                    <a:lnTo>
                      <a:pt x="20658" y="1773"/>
                    </a:lnTo>
                    <a:lnTo>
                      <a:pt x="20649" y="1767"/>
                    </a:lnTo>
                    <a:lnTo>
                      <a:pt x="20643" y="1765"/>
                    </a:lnTo>
                    <a:lnTo>
                      <a:pt x="20637" y="1764"/>
                    </a:lnTo>
                    <a:lnTo>
                      <a:pt x="20636" y="1764"/>
                    </a:lnTo>
                    <a:lnTo>
                      <a:pt x="20622" y="1762"/>
                    </a:lnTo>
                    <a:lnTo>
                      <a:pt x="20619" y="1762"/>
                    </a:lnTo>
                    <a:lnTo>
                      <a:pt x="20616" y="1764"/>
                    </a:lnTo>
                    <a:lnTo>
                      <a:pt x="20612" y="1764"/>
                    </a:lnTo>
                    <a:lnTo>
                      <a:pt x="20600" y="1762"/>
                    </a:lnTo>
                    <a:lnTo>
                      <a:pt x="20596" y="1762"/>
                    </a:lnTo>
                    <a:lnTo>
                      <a:pt x="20590" y="1761"/>
                    </a:lnTo>
                    <a:lnTo>
                      <a:pt x="20584" y="1758"/>
                    </a:lnTo>
                    <a:lnTo>
                      <a:pt x="20565" y="1762"/>
                    </a:lnTo>
                    <a:lnTo>
                      <a:pt x="20555" y="1769"/>
                    </a:lnTo>
                    <a:lnTo>
                      <a:pt x="20541" y="1783"/>
                    </a:lnTo>
                    <a:lnTo>
                      <a:pt x="20537" y="1791"/>
                    </a:lnTo>
                    <a:lnTo>
                      <a:pt x="20535" y="1793"/>
                    </a:lnTo>
                    <a:lnTo>
                      <a:pt x="20534" y="1798"/>
                    </a:lnTo>
                    <a:lnTo>
                      <a:pt x="20534" y="1802"/>
                    </a:lnTo>
                    <a:lnTo>
                      <a:pt x="20535" y="1805"/>
                    </a:lnTo>
                    <a:lnTo>
                      <a:pt x="20537" y="1806"/>
                    </a:lnTo>
                    <a:lnTo>
                      <a:pt x="20529" y="1814"/>
                    </a:lnTo>
                    <a:lnTo>
                      <a:pt x="20519" y="1821"/>
                    </a:lnTo>
                    <a:lnTo>
                      <a:pt x="20515" y="1821"/>
                    </a:lnTo>
                    <a:lnTo>
                      <a:pt x="20512" y="1822"/>
                    </a:lnTo>
                    <a:lnTo>
                      <a:pt x="20482" y="1848"/>
                    </a:lnTo>
                    <a:lnTo>
                      <a:pt x="20462" y="1860"/>
                    </a:lnTo>
                    <a:lnTo>
                      <a:pt x="20426" y="1850"/>
                    </a:lnTo>
                    <a:lnTo>
                      <a:pt x="20400" y="1847"/>
                    </a:lnTo>
                    <a:lnTo>
                      <a:pt x="20386" y="1853"/>
                    </a:lnTo>
                    <a:lnTo>
                      <a:pt x="20379" y="1858"/>
                    </a:lnTo>
                    <a:lnTo>
                      <a:pt x="20374" y="1863"/>
                    </a:lnTo>
                    <a:lnTo>
                      <a:pt x="20374" y="1864"/>
                    </a:lnTo>
                    <a:lnTo>
                      <a:pt x="20371" y="1876"/>
                    </a:lnTo>
                    <a:lnTo>
                      <a:pt x="20369" y="1880"/>
                    </a:lnTo>
                    <a:lnTo>
                      <a:pt x="20361" y="1887"/>
                    </a:lnTo>
                    <a:lnTo>
                      <a:pt x="20361" y="1874"/>
                    </a:lnTo>
                    <a:lnTo>
                      <a:pt x="20359" y="1871"/>
                    </a:lnTo>
                    <a:lnTo>
                      <a:pt x="20357" y="1870"/>
                    </a:lnTo>
                    <a:lnTo>
                      <a:pt x="20354" y="1867"/>
                    </a:lnTo>
                    <a:lnTo>
                      <a:pt x="20351" y="1867"/>
                    </a:lnTo>
                    <a:lnTo>
                      <a:pt x="20347" y="1866"/>
                    </a:lnTo>
                    <a:lnTo>
                      <a:pt x="20344" y="1864"/>
                    </a:lnTo>
                    <a:lnTo>
                      <a:pt x="20341" y="1864"/>
                    </a:lnTo>
                    <a:lnTo>
                      <a:pt x="20335" y="1866"/>
                    </a:lnTo>
                    <a:lnTo>
                      <a:pt x="20320" y="1873"/>
                    </a:lnTo>
                    <a:lnTo>
                      <a:pt x="20308" y="1873"/>
                    </a:lnTo>
                    <a:lnTo>
                      <a:pt x="20265" y="1884"/>
                    </a:lnTo>
                    <a:lnTo>
                      <a:pt x="20255" y="1896"/>
                    </a:lnTo>
                    <a:lnTo>
                      <a:pt x="20253" y="1902"/>
                    </a:lnTo>
                    <a:lnTo>
                      <a:pt x="20246" y="1909"/>
                    </a:lnTo>
                    <a:lnTo>
                      <a:pt x="20242" y="1910"/>
                    </a:lnTo>
                    <a:lnTo>
                      <a:pt x="20240" y="1910"/>
                    </a:lnTo>
                    <a:lnTo>
                      <a:pt x="20240" y="1909"/>
                    </a:lnTo>
                    <a:lnTo>
                      <a:pt x="20243" y="1909"/>
                    </a:lnTo>
                    <a:lnTo>
                      <a:pt x="20248" y="1906"/>
                    </a:lnTo>
                    <a:lnTo>
                      <a:pt x="20246" y="1904"/>
                    </a:lnTo>
                    <a:lnTo>
                      <a:pt x="20240" y="1903"/>
                    </a:lnTo>
                    <a:lnTo>
                      <a:pt x="20238" y="1903"/>
                    </a:lnTo>
                    <a:lnTo>
                      <a:pt x="20233" y="1904"/>
                    </a:lnTo>
                    <a:lnTo>
                      <a:pt x="20232" y="1906"/>
                    </a:lnTo>
                    <a:lnTo>
                      <a:pt x="20230" y="1907"/>
                    </a:lnTo>
                    <a:lnTo>
                      <a:pt x="20227" y="1914"/>
                    </a:lnTo>
                    <a:lnTo>
                      <a:pt x="20223" y="1942"/>
                    </a:lnTo>
                    <a:lnTo>
                      <a:pt x="20216" y="1948"/>
                    </a:lnTo>
                    <a:lnTo>
                      <a:pt x="20216" y="1976"/>
                    </a:lnTo>
                    <a:lnTo>
                      <a:pt x="20225" y="1989"/>
                    </a:lnTo>
                    <a:lnTo>
                      <a:pt x="20233" y="1999"/>
                    </a:lnTo>
                    <a:lnTo>
                      <a:pt x="20235" y="2019"/>
                    </a:lnTo>
                    <a:lnTo>
                      <a:pt x="20223" y="2031"/>
                    </a:lnTo>
                    <a:lnTo>
                      <a:pt x="20179" y="2028"/>
                    </a:lnTo>
                    <a:lnTo>
                      <a:pt x="20163" y="2021"/>
                    </a:lnTo>
                    <a:lnTo>
                      <a:pt x="20152" y="2001"/>
                    </a:lnTo>
                    <a:lnTo>
                      <a:pt x="20139" y="1986"/>
                    </a:lnTo>
                    <a:lnTo>
                      <a:pt x="20106" y="1982"/>
                    </a:lnTo>
                    <a:lnTo>
                      <a:pt x="20085" y="1975"/>
                    </a:lnTo>
                    <a:lnTo>
                      <a:pt x="20064" y="1955"/>
                    </a:lnTo>
                    <a:lnTo>
                      <a:pt x="20035" y="1953"/>
                    </a:lnTo>
                    <a:lnTo>
                      <a:pt x="19998" y="1975"/>
                    </a:lnTo>
                    <a:lnTo>
                      <a:pt x="19976" y="1976"/>
                    </a:lnTo>
                    <a:lnTo>
                      <a:pt x="19942" y="1971"/>
                    </a:lnTo>
                    <a:lnTo>
                      <a:pt x="19917" y="1975"/>
                    </a:lnTo>
                    <a:lnTo>
                      <a:pt x="19891" y="1991"/>
                    </a:lnTo>
                    <a:lnTo>
                      <a:pt x="19868" y="2015"/>
                    </a:lnTo>
                    <a:lnTo>
                      <a:pt x="19844" y="2059"/>
                    </a:lnTo>
                    <a:lnTo>
                      <a:pt x="19834" y="2106"/>
                    </a:lnTo>
                    <a:lnTo>
                      <a:pt x="19835" y="2153"/>
                    </a:lnTo>
                    <a:lnTo>
                      <a:pt x="19842" y="2179"/>
                    </a:lnTo>
                    <a:lnTo>
                      <a:pt x="19858" y="2182"/>
                    </a:lnTo>
                    <a:lnTo>
                      <a:pt x="19855" y="2192"/>
                    </a:lnTo>
                    <a:lnTo>
                      <a:pt x="19837" y="2201"/>
                    </a:lnTo>
                    <a:lnTo>
                      <a:pt x="19815" y="2193"/>
                    </a:lnTo>
                    <a:lnTo>
                      <a:pt x="19802" y="2180"/>
                    </a:lnTo>
                    <a:lnTo>
                      <a:pt x="19736" y="2202"/>
                    </a:lnTo>
                    <a:lnTo>
                      <a:pt x="19728" y="2179"/>
                    </a:lnTo>
                    <a:lnTo>
                      <a:pt x="19733" y="2170"/>
                    </a:lnTo>
                    <a:lnTo>
                      <a:pt x="19748" y="2167"/>
                    </a:lnTo>
                    <a:lnTo>
                      <a:pt x="19763" y="2172"/>
                    </a:lnTo>
                    <a:lnTo>
                      <a:pt x="19776" y="2173"/>
                    </a:lnTo>
                    <a:lnTo>
                      <a:pt x="19795" y="2162"/>
                    </a:lnTo>
                    <a:lnTo>
                      <a:pt x="19802" y="2146"/>
                    </a:lnTo>
                    <a:lnTo>
                      <a:pt x="19804" y="2127"/>
                    </a:lnTo>
                    <a:lnTo>
                      <a:pt x="19785" y="2071"/>
                    </a:lnTo>
                    <a:lnTo>
                      <a:pt x="19765" y="2059"/>
                    </a:lnTo>
                    <a:lnTo>
                      <a:pt x="19756" y="2059"/>
                    </a:lnTo>
                    <a:lnTo>
                      <a:pt x="19700" y="2054"/>
                    </a:lnTo>
                    <a:lnTo>
                      <a:pt x="19689" y="2061"/>
                    </a:lnTo>
                    <a:lnTo>
                      <a:pt x="19641" y="2077"/>
                    </a:lnTo>
                    <a:lnTo>
                      <a:pt x="19594" y="2080"/>
                    </a:lnTo>
                    <a:lnTo>
                      <a:pt x="19587" y="2067"/>
                    </a:lnTo>
                    <a:lnTo>
                      <a:pt x="19598" y="2045"/>
                    </a:lnTo>
                    <a:lnTo>
                      <a:pt x="19584" y="2029"/>
                    </a:lnTo>
                    <a:lnTo>
                      <a:pt x="19563" y="2016"/>
                    </a:lnTo>
                    <a:lnTo>
                      <a:pt x="19540" y="2016"/>
                    </a:lnTo>
                    <a:lnTo>
                      <a:pt x="19506" y="2008"/>
                    </a:lnTo>
                    <a:lnTo>
                      <a:pt x="19485" y="2013"/>
                    </a:lnTo>
                    <a:lnTo>
                      <a:pt x="19440" y="2012"/>
                    </a:lnTo>
                    <a:lnTo>
                      <a:pt x="19427" y="2021"/>
                    </a:lnTo>
                    <a:lnTo>
                      <a:pt x="19413" y="2025"/>
                    </a:lnTo>
                    <a:lnTo>
                      <a:pt x="19429" y="1984"/>
                    </a:lnTo>
                    <a:lnTo>
                      <a:pt x="19407" y="1972"/>
                    </a:lnTo>
                    <a:lnTo>
                      <a:pt x="19393" y="1979"/>
                    </a:lnTo>
                    <a:lnTo>
                      <a:pt x="19385" y="1994"/>
                    </a:lnTo>
                    <a:lnTo>
                      <a:pt x="19368" y="1998"/>
                    </a:lnTo>
                    <a:lnTo>
                      <a:pt x="19336" y="2001"/>
                    </a:lnTo>
                    <a:lnTo>
                      <a:pt x="19338" y="2021"/>
                    </a:lnTo>
                    <a:lnTo>
                      <a:pt x="19346" y="2026"/>
                    </a:lnTo>
                    <a:lnTo>
                      <a:pt x="19368" y="2023"/>
                    </a:lnTo>
                    <a:lnTo>
                      <a:pt x="19381" y="2029"/>
                    </a:lnTo>
                    <a:lnTo>
                      <a:pt x="19384" y="2045"/>
                    </a:lnTo>
                    <a:lnTo>
                      <a:pt x="19372" y="2052"/>
                    </a:lnTo>
                    <a:lnTo>
                      <a:pt x="19367" y="2061"/>
                    </a:lnTo>
                    <a:lnTo>
                      <a:pt x="19382" y="2090"/>
                    </a:lnTo>
                    <a:lnTo>
                      <a:pt x="19391" y="2075"/>
                    </a:lnTo>
                    <a:lnTo>
                      <a:pt x="19401" y="2068"/>
                    </a:lnTo>
                    <a:lnTo>
                      <a:pt x="19421" y="2075"/>
                    </a:lnTo>
                    <a:lnTo>
                      <a:pt x="19434" y="2071"/>
                    </a:lnTo>
                    <a:lnTo>
                      <a:pt x="19443" y="2072"/>
                    </a:lnTo>
                    <a:lnTo>
                      <a:pt x="19460" y="2084"/>
                    </a:lnTo>
                    <a:lnTo>
                      <a:pt x="19463" y="2101"/>
                    </a:lnTo>
                    <a:lnTo>
                      <a:pt x="19454" y="2114"/>
                    </a:lnTo>
                    <a:lnTo>
                      <a:pt x="19447" y="2113"/>
                    </a:lnTo>
                    <a:lnTo>
                      <a:pt x="19436" y="2104"/>
                    </a:lnTo>
                    <a:lnTo>
                      <a:pt x="19421" y="2103"/>
                    </a:lnTo>
                    <a:lnTo>
                      <a:pt x="19394" y="2117"/>
                    </a:lnTo>
                    <a:lnTo>
                      <a:pt x="19387" y="2114"/>
                    </a:lnTo>
                    <a:lnTo>
                      <a:pt x="19362" y="2090"/>
                    </a:lnTo>
                    <a:lnTo>
                      <a:pt x="19345" y="2093"/>
                    </a:lnTo>
                    <a:lnTo>
                      <a:pt x="19335" y="2106"/>
                    </a:lnTo>
                    <a:lnTo>
                      <a:pt x="19316" y="2120"/>
                    </a:lnTo>
                    <a:lnTo>
                      <a:pt x="19300" y="2149"/>
                    </a:lnTo>
                    <a:lnTo>
                      <a:pt x="19295" y="2170"/>
                    </a:lnTo>
                    <a:lnTo>
                      <a:pt x="19285" y="2167"/>
                    </a:lnTo>
                    <a:lnTo>
                      <a:pt x="19263" y="2170"/>
                    </a:lnTo>
                    <a:lnTo>
                      <a:pt x="19236" y="2163"/>
                    </a:lnTo>
                    <a:lnTo>
                      <a:pt x="19223" y="2153"/>
                    </a:lnTo>
                    <a:lnTo>
                      <a:pt x="19209" y="2131"/>
                    </a:lnTo>
                    <a:lnTo>
                      <a:pt x="19189" y="2121"/>
                    </a:lnTo>
                    <a:lnTo>
                      <a:pt x="19174" y="2117"/>
                    </a:lnTo>
                    <a:lnTo>
                      <a:pt x="19177" y="2104"/>
                    </a:lnTo>
                    <a:lnTo>
                      <a:pt x="19183" y="2104"/>
                    </a:lnTo>
                    <a:lnTo>
                      <a:pt x="19193" y="2091"/>
                    </a:lnTo>
                    <a:lnTo>
                      <a:pt x="19194" y="2075"/>
                    </a:lnTo>
                    <a:lnTo>
                      <a:pt x="19203" y="2045"/>
                    </a:lnTo>
                    <a:lnTo>
                      <a:pt x="19206" y="2022"/>
                    </a:lnTo>
                    <a:lnTo>
                      <a:pt x="19196" y="2002"/>
                    </a:lnTo>
                    <a:lnTo>
                      <a:pt x="19178" y="1999"/>
                    </a:lnTo>
                    <a:lnTo>
                      <a:pt x="19155" y="2004"/>
                    </a:lnTo>
                    <a:lnTo>
                      <a:pt x="19132" y="1998"/>
                    </a:lnTo>
                    <a:lnTo>
                      <a:pt x="19131" y="1988"/>
                    </a:lnTo>
                    <a:lnTo>
                      <a:pt x="19140" y="1969"/>
                    </a:lnTo>
                    <a:lnTo>
                      <a:pt x="19132" y="1948"/>
                    </a:lnTo>
                    <a:lnTo>
                      <a:pt x="19115" y="1943"/>
                    </a:lnTo>
                    <a:lnTo>
                      <a:pt x="19091" y="1958"/>
                    </a:lnTo>
                    <a:lnTo>
                      <a:pt x="19046" y="1956"/>
                    </a:lnTo>
                    <a:lnTo>
                      <a:pt x="19036" y="1952"/>
                    </a:lnTo>
                    <a:lnTo>
                      <a:pt x="19031" y="1939"/>
                    </a:lnTo>
                    <a:lnTo>
                      <a:pt x="19020" y="1932"/>
                    </a:lnTo>
                    <a:lnTo>
                      <a:pt x="18986" y="1937"/>
                    </a:lnTo>
                    <a:lnTo>
                      <a:pt x="18979" y="1929"/>
                    </a:lnTo>
                    <a:lnTo>
                      <a:pt x="18960" y="1903"/>
                    </a:lnTo>
                    <a:lnTo>
                      <a:pt x="18967" y="1889"/>
                    </a:lnTo>
                    <a:lnTo>
                      <a:pt x="18979" y="1880"/>
                    </a:lnTo>
                    <a:lnTo>
                      <a:pt x="18974" y="1858"/>
                    </a:lnTo>
                    <a:lnTo>
                      <a:pt x="18963" y="1847"/>
                    </a:lnTo>
                    <a:lnTo>
                      <a:pt x="18937" y="1848"/>
                    </a:lnTo>
                    <a:lnTo>
                      <a:pt x="18918" y="1841"/>
                    </a:lnTo>
                    <a:lnTo>
                      <a:pt x="18907" y="1834"/>
                    </a:lnTo>
                    <a:lnTo>
                      <a:pt x="18881" y="1825"/>
                    </a:lnTo>
                    <a:lnTo>
                      <a:pt x="18843" y="1834"/>
                    </a:lnTo>
                    <a:lnTo>
                      <a:pt x="18829" y="1847"/>
                    </a:lnTo>
                    <a:lnTo>
                      <a:pt x="18822" y="1871"/>
                    </a:lnTo>
                    <a:lnTo>
                      <a:pt x="18825" y="1886"/>
                    </a:lnTo>
                    <a:lnTo>
                      <a:pt x="18819" y="1894"/>
                    </a:lnTo>
                    <a:lnTo>
                      <a:pt x="18808" y="1896"/>
                    </a:lnTo>
                    <a:lnTo>
                      <a:pt x="18799" y="1890"/>
                    </a:lnTo>
                    <a:lnTo>
                      <a:pt x="18747" y="1866"/>
                    </a:lnTo>
                    <a:lnTo>
                      <a:pt x="18736" y="1850"/>
                    </a:lnTo>
                    <a:lnTo>
                      <a:pt x="18710" y="1822"/>
                    </a:lnTo>
                    <a:lnTo>
                      <a:pt x="18706" y="1814"/>
                    </a:lnTo>
                    <a:lnTo>
                      <a:pt x="18708" y="1786"/>
                    </a:lnTo>
                    <a:lnTo>
                      <a:pt x="18685" y="1768"/>
                    </a:lnTo>
                    <a:lnTo>
                      <a:pt x="18670" y="1778"/>
                    </a:lnTo>
                    <a:lnTo>
                      <a:pt x="18658" y="1789"/>
                    </a:lnTo>
                    <a:lnTo>
                      <a:pt x="18618" y="1814"/>
                    </a:lnTo>
                    <a:lnTo>
                      <a:pt x="18593" y="1796"/>
                    </a:lnTo>
                    <a:lnTo>
                      <a:pt x="18579" y="1795"/>
                    </a:lnTo>
                    <a:lnTo>
                      <a:pt x="18556" y="1789"/>
                    </a:lnTo>
                    <a:lnTo>
                      <a:pt x="18545" y="1783"/>
                    </a:lnTo>
                    <a:lnTo>
                      <a:pt x="18529" y="1785"/>
                    </a:lnTo>
                    <a:lnTo>
                      <a:pt x="18522" y="1796"/>
                    </a:lnTo>
                    <a:lnTo>
                      <a:pt x="18499" y="1795"/>
                    </a:lnTo>
                    <a:lnTo>
                      <a:pt x="18489" y="1789"/>
                    </a:lnTo>
                    <a:lnTo>
                      <a:pt x="18478" y="1788"/>
                    </a:lnTo>
                    <a:lnTo>
                      <a:pt x="18471" y="1789"/>
                    </a:lnTo>
                    <a:lnTo>
                      <a:pt x="18480" y="1796"/>
                    </a:lnTo>
                    <a:lnTo>
                      <a:pt x="18483" y="1802"/>
                    </a:lnTo>
                    <a:lnTo>
                      <a:pt x="18477" y="1801"/>
                    </a:lnTo>
                    <a:lnTo>
                      <a:pt x="18447" y="1785"/>
                    </a:lnTo>
                    <a:lnTo>
                      <a:pt x="18444" y="1782"/>
                    </a:lnTo>
                    <a:lnTo>
                      <a:pt x="18437" y="1779"/>
                    </a:lnTo>
                    <a:lnTo>
                      <a:pt x="18425" y="1781"/>
                    </a:lnTo>
                    <a:lnTo>
                      <a:pt x="18421" y="1781"/>
                    </a:lnTo>
                    <a:lnTo>
                      <a:pt x="18370" y="1795"/>
                    </a:lnTo>
                    <a:lnTo>
                      <a:pt x="18363" y="1796"/>
                    </a:lnTo>
                    <a:lnTo>
                      <a:pt x="18346" y="1792"/>
                    </a:lnTo>
                    <a:lnTo>
                      <a:pt x="18328" y="1785"/>
                    </a:lnTo>
                    <a:lnTo>
                      <a:pt x="18318" y="1779"/>
                    </a:lnTo>
                    <a:lnTo>
                      <a:pt x="18328" y="1755"/>
                    </a:lnTo>
                    <a:lnTo>
                      <a:pt x="18332" y="1739"/>
                    </a:lnTo>
                    <a:lnTo>
                      <a:pt x="18336" y="1733"/>
                    </a:lnTo>
                    <a:lnTo>
                      <a:pt x="18339" y="1731"/>
                    </a:lnTo>
                    <a:lnTo>
                      <a:pt x="18341" y="1731"/>
                    </a:lnTo>
                    <a:lnTo>
                      <a:pt x="18370" y="1703"/>
                    </a:lnTo>
                    <a:lnTo>
                      <a:pt x="18376" y="1700"/>
                    </a:lnTo>
                    <a:lnTo>
                      <a:pt x="18379" y="1697"/>
                    </a:lnTo>
                    <a:lnTo>
                      <a:pt x="18382" y="1687"/>
                    </a:lnTo>
                    <a:lnTo>
                      <a:pt x="18383" y="1673"/>
                    </a:lnTo>
                    <a:lnTo>
                      <a:pt x="18383" y="1672"/>
                    </a:lnTo>
                    <a:lnTo>
                      <a:pt x="18382" y="1666"/>
                    </a:lnTo>
                    <a:lnTo>
                      <a:pt x="18382" y="1664"/>
                    </a:lnTo>
                    <a:lnTo>
                      <a:pt x="18379" y="1661"/>
                    </a:lnTo>
                    <a:lnTo>
                      <a:pt x="18362" y="1640"/>
                    </a:lnTo>
                    <a:lnTo>
                      <a:pt x="18356" y="1630"/>
                    </a:lnTo>
                    <a:lnTo>
                      <a:pt x="18356" y="1627"/>
                    </a:lnTo>
                    <a:lnTo>
                      <a:pt x="18355" y="1627"/>
                    </a:lnTo>
                    <a:lnTo>
                      <a:pt x="18355" y="1625"/>
                    </a:lnTo>
                    <a:lnTo>
                      <a:pt x="18353" y="1624"/>
                    </a:lnTo>
                    <a:lnTo>
                      <a:pt x="18350" y="1623"/>
                    </a:lnTo>
                    <a:lnTo>
                      <a:pt x="18349" y="1621"/>
                    </a:lnTo>
                    <a:lnTo>
                      <a:pt x="18342" y="1618"/>
                    </a:lnTo>
                    <a:lnTo>
                      <a:pt x="18339" y="1615"/>
                    </a:lnTo>
                    <a:lnTo>
                      <a:pt x="18338" y="1615"/>
                    </a:lnTo>
                    <a:lnTo>
                      <a:pt x="18333" y="1612"/>
                    </a:lnTo>
                    <a:lnTo>
                      <a:pt x="18326" y="1605"/>
                    </a:lnTo>
                    <a:lnTo>
                      <a:pt x="18333" y="1594"/>
                    </a:lnTo>
                    <a:lnTo>
                      <a:pt x="18345" y="1582"/>
                    </a:lnTo>
                    <a:lnTo>
                      <a:pt x="18345" y="1581"/>
                    </a:lnTo>
                    <a:lnTo>
                      <a:pt x="18349" y="1579"/>
                    </a:lnTo>
                    <a:lnTo>
                      <a:pt x="18350" y="1576"/>
                    </a:lnTo>
                    <a:lnTo>
                      <a:pt x="18352" y="1579"/>
                    </a:lnTo>
                    <a:lnTo>
                      <a:pt x="18359" y="1579"/>
                    </a:lnTo>
                    <a:lnTo>
                      <a:pt x="18368" y="1578"/>
                    </a:lnTo>
                    <a:lnTo>
                      <a:pt x="18375" y="1575"/>
                    </a:lnTo>
                    <a:lnTo>
                      <a:pt x="18375" y="1571"/>
                    </a:lnTo>
                    <a:lnTo>
                      <a:pt x="18368" y="1571"/>
                    </a:lnTo>
                    <a:lnTo>
                      <a:pt x="18362" y="1572"/>
                    </a:lnTo>
                    <a:lnTo>
                      <a:pt x="18346" y="1566"/>
                    </a:lnTo>
                    <a:lnTo>
                      <a:pt x="18355" y="1548"/>
                    </a:lnTo>
                    <a:lnTo>
                      <a:pt x="18358" y="1529"/>
                    </a:lnTo>
                    <a:lnTo>
                      <a:pt x="18352" y="1511"/>
                    </a:lnTo>
                    <a:lnTo>
                      <a:pt x="18342" y="1506"/>
                    </a:lnTo>
                    <a:lnTo>
                      <a:pt x="18341" y="1505"/>
                    </a:lnTo>
                    <a:lnTo>
                      <a:pt x="18339" y="1505"/>
                    </a:lnTo>
                    <a:lnTo>
                      <a:pt x="18328" y="1486"/>
                    </a:lnTo>
                    <a:lnTo>
                      <a:pt x="18326" y="1478"/>
                    </a:lnTo>
                    <a:lnTo>
                      <a:pt x="18316" y="1469"/>
                    </a:lnTo>
                    <a:lnTo>
                      <a:pt x="18287" y="1449"/>
                    </a:lnTo>
                    <a:lnTo>
                      <a:pt x="18289" y="1447"/>
                    </a:lnTo>
                    <a:lnTo>
                      <a:pt x="18293" y="1449"/>
                    </a:lnTo>
                    <a:lnTo>
                      <a:pt x="18308" y="1459"/>
                    </a:lnTo>
                    <a:lnTo>
                      <a:pt x="18312" y="1459"/>
                    </a:lnTo>
                    <a:lnTo>
                      <a:pt x="18315" y="1457"/>
                    </a:lnTo>
                    <a:lnTo>
                      <a:pt x="18316" y="1455"/>
                    </a:lnTo>
                    <a:lnTo>
                      <a:pt x="18315" y="1452"/>
                    </a:lnTo>
                    <a:lnTo>
                      <a:pt x="18310" y="1449"/>
                    </a:lnTo>
                    <a:lnTo>
                      <a:pt x="18293" y="1436"/>
                    </a:lnTo>
                    <a:lnTo>
                      <a:pt x="18285" y="1431"/>
                    </a:lnTo>
                    <a:lnTo>
                      <a:pt x="18274" y="1429"/>
                    </a:lnTo>
                    <a:lnTo>
                      <a:pt x="18270" y="1431"/>
                    </a:lnTo>
                    <a:lnTo>
                      <a:pt x="18273" y="1439"/>
                    </a:lnTo>
                    <a:lnTo>
                      <a:pt x="18259" y="1424"/>
                    </a:lnTo>
                    <a:lnTo>
                      <a:pt x="18266" y="1420"/>
                    </a:lnTo>
                    <a:lnTo>
                      <a:pt x="18276" y="1426"/>
                    </a:lnTo>
                    <a:lnTo>
                      <a:pt x="18283" y="1424"/>
                    </a:lnTo>
                    <a:lnTo>
                      <a:pt x="18283" y="1421"/>
                    </a:lnTo>
                    <a:lnTo>
                      <a:pt x="18260" y="1411"/>
                    </a:lnTo>
                    <a:lnTo>
                      <a:pt x="18257" y="1410"/>
                    </a:lnTo>
                    <a:lnTo>
                      <a:pt x="18254" y="1410"/>
                    </a:lnTo>
                    <a:lnTo>
                      <a:pt x="18246" y="1408"/>
                    </a:lnTo>
                    <a:lnTo>
                      <a:pt x="18227" y="1414"/>
                    </a:lnTo>
                    <a:lnTo>
                      <a:pt x="18217" y="1419"/>
                    </a:lnTo>
                    <a:lnTo>
                      <a:pt x="18202" y="1429"/>
                    </a:lnTo>
                    <a:lnTo>
                      <a:pt x="18198" y="1433"/>
                    </a:lnTo>
                    <a:lnTo>
                      <a:pt x="18194" y="1439"/>
                    </a:lnTo>
                    <a:lnTo>
                      <a:pt x="18174" y="1459"/>
                    </a:lnTo>
                    <a:lnTo>
                      <a:pt x="18142" y="1479"/>
                    </a:lnTo>
                    <a:lnTo>
                      <a:pt x="18099" y="1496"/>
                    </a:lnTo>
                    <a:lnTo>
                      <a:pt x="18091" y="1496"/>
                    </a:lnTo>
                    <a:lnTo>
                      <a:pt x="18056" y="1491"/>
                    </a:lnTo>
                    <a:lnTo>
                      <a:pt x="18030" y="1493"/>
                    </a:lnTo>
                    <a:lnTo>
                      <a:pt x="18019" y="1489"/>
                    </a:lnTo>
                    <a:lnTo>
                      <a:pt x="18007" y="1491"/>
                    </a:lnTo>
                    <a:lnTo>
                      <a:pt x="17983" y="1502"/>
                    </a:lnTo>
                    <a:lnTo>
                      <a:pt x="17962" y="1505"/>
                    </a:lnTo>
                    <a:lnTo>
                      <a:pt x="17951" y="1505"/>
                    </a:lnTo>
                    <a:lnTo>
                      <a:pt x="17944" y="1501"/>
                    </a:lnTo>
                    <a:lnTo>
                      <a:pt x="17929" y="1499"/>
                    </a:lnTo>
                    <a:lnTo>
                      <a:pt x="17918" y="1499"/>
                    </a:lnTo>
                    <a:lnTo>
                      <a:pt x="17911" y="1501"/>
                    </a:lnTo>
                    <a:lnTo>
                      <a:pt x="17874" y="1501"/>
                    </a:lnTo>
                    <a:lnTo>
                      <a:pt x="17858" y="1499"/>
                    </a:lnTo>
                    <a:lnTo>
                      <a:pt x="17846" y="1499"/>
                    </a:lnTo>
                    <a:lnTo>
                      <a:pt x="17836" y="1504"/>
                    </a:lnTo>
                    <a:lnTo>
                      <a:pt x="17813" y="1501"/>
                    </a:lnTo>
                    <a:lnTo>
                      <a:pt x="17803" y="1501"/>
                    </a:lnTo>
                    <a:lnTo>
                      <a:pt x="17794" y="1504"/>
                    </a:lnTo>
                    <a:lnTo>
                      <a:pt x="17783" y="1515"/>
                    </a:lnTo>
                    <a:lnTo>
                      <a:pt x="17780" y="1515"/>
                    </a:lnTo>
                    <a:lnTo>
                      <a:pt x="17776" y="1514"/>
                    </a:lnTo>
                    <a:lnTo>
                      <a:pt x="17744" y="1495"/>
                    </a:lnTo>
                    <a:lnTo>
                      <a:pt x="17725" y="1479"/>
                    </a:lnTo>
                    <a:lnTo>
                      <a:pt x="17718" y="1470"/>
                    </a:lnTo>
                    <a:lnTo>
                      <a:pt x="17715" y="1463"/>
                    </a:lnTo>
                    <a:lnTo>
                      <a:pt x="17715" y="1460"/>
                    </a:lnTo>
                    <a:lnTo>
                      <a:pt x="17721" y="1453"/>
                    </a:lnTo>
                    <a:lnTo>
                      <a:pt x="17725" y="1443"/>
                    </a:lnTo>
                    <a:lnTo>
                      <a:pt x="17721" y="1436"/>
                    </a:lnTo>
                    <a:lnTo>
                      <a:pt x="17714" y="1434"/>
                    </a:lnTo>
                    <a:lnTo>
                      <a:pt x="17712" y="1434"/>
                    </a:lnTo>
                    <a:lnTo>
                      <a:pt x="17711" y="1436"/>
                    </a:lnTo>
                    <a:lnTo>
                      <a:pt x="17712" y="1440"/>
                    </a:lnTo>
                    <a:lnTo>
                      <a:pt x="17709" y="1436"/>
                    </a:lnTo>
                    <a:lnTo>
                      <a:pt x="17709" y="1433"/>
                    </a:lnTo>
                    <a:lnTo>
                      <a:pt x="17712" y="1430"/>
                    </a:lnTo>
                    <a:lnTo>
                      <a:pt x="17711" y="1427"/>
                    </a:lnTo>
                    <a:lnTo>
                      <a:pt x="17704" y="1419"/>
                    </a:lnTo>
                    <a:lnTo>
                      <a:pt x="17698" y="1404"/>
                    </a:lnTo>
                    <a:lnTo>
                      <a:pt x="17686" y="1391"/>
                    </a:lnTo>
                    <a:lnTo>
                      <a:pt x="17671" y="1365"/>
                    </a:lnTo>
                    <a:lnTo>
                      <a:pt x="17660" y="1357"/>
                    </a:lnTo>
                    <a:lnTo>
                      <a:pt x="17655" y="1347"/>
                    </a:lnTo>
                    <a:lnTo>
                      <a:pt x="17655" y="1345"/>
                    </a:lnTo>
                    <a:lnTo>
                      <a:pt x="17653" y="1344"/>
                    </a:lnTo>
                    <a:lnTo>
                      <a:pt x="17662" y="1341"/>
                    </a:lnTo>
                    <a:lnTo>
                      <a:pt x="17668" y="1341"/>
                    </a:lnTo>
                    <a:lnTo>
                      <a:pt x="17673" y="1336"/>
                    </a:lnTo>
                    <a:lnTo>
                      <a:pt x="17681" y="1331"/>
                    </a:lnTo>
                    <a:lnTo>
                      <a:pt x="17669" y="1318"/>
                    </a:lnTo>
                    <a:lnTo>
                      <a:pt x="17653" y="1313"/>
                    </a:lnTo>
                    <a:lnTo>
                      <a:pt x="17647" y="1318"/>
                    </a:lnTo>
                    <a:lnTo>
                      <a:pt x="17645" y="1326"/>
                    </a:lnTo>
                    <a:lnTo>
                      <a:pt x="17650" y="1334"/>
                    </a:lnTo>
                    <a:lnTo>
                      <a:pt x="17652" y="1335"/>
                    </a:lnTo>
                    <a:lnTo>
                      <a:pt x="17650" y="1338"/>
                    </a:lnTo>
                    <a:lnTo>
                      <a:pt x="17647" y="1338"/>
                    </a:lnTo>
                    <a:lnTo>
                      <a:pt x="17647" y="1336"/>
                    </a:lnTo>
                    <a:lnTo>
                      <a:pt x="17642" y="1334"/>
                    </a:lnTo>
                    <a:lnTo>
                      <a:pt x="17636" y="1326"/>
                    </a:lnTo>
                    <a:lnTo>
                      <a:pt x="17628" y="1284"/>
                    </a:lnTo>
                    <a:lnTo>
                      <a:pt x="17628" y="1276"/>
                    </a:lnTo>
                    <a:lnTo>
                      <a:pt x="17621" y="1263"/>
                    </a:lnTo>
                    <a:lnTo>
                      <a:pt x="17616" y="1261"/>
                    </a:lnTo>
                    <a:lnTo>
                      <a:pt x="17549" y="1245"/>
                    </a:lnTo>
                    <a:lnTo>
                      <a:pt x="17547" y="1245"/>
                    </a:lnTo>
                    <a:lnTo>
                      <a:pt x="17536" y="1248"/>
                    </a:lnTo>
                    <a:lnTo>
                      <a:pt x="17530" y="1249"/>
                    </a:lnTo>
                    <a:lnTo>
                      <a:pt x="17527" y="1250"/>
                    </a:lnTo>
                    <a:lnTo>
                      <a:pt x="17513" y="1259"/>
                    </a:lnTo>
                    <a:lnTo>
                      <a:pt x="17511" y="1261"/>
                    </a:lnTo>
                    <a:lnTo>
                      <a:pt x="17510" y="1266"/>
                    </a:lnTo>
                    <a:lnTo>
                      <a:pt x="17508" y="1269"/>
                    </a:lnTo>
                    <a:lnTo>
                      <a:pt x="17508" y="1272"/>
                    </a:lnTo>
                    <a:lnTo>
                      <a:pt x="17507" y="1276"/>
                    </a:lnTo>
                    <a:lnTo>
                      <a:pt x="17505" y="1279"/>
                    </a:lnTo>
                    <a:lnTo>
                      <a:pt x="17492" y="1288"/>
                    </a:lnTo>
                    <a:lnTo>
                      <a:pt x="17488" y="1288"/>
                    </a:lnTo>
                    <a:lnTo>
                      <a:pt x="17479" y="1292"/>
                    </a:lnTo>
                    <a:lnTo>
                      <a:pt x="17471" y="1300"/>
                    </a:lnTo>
                    <a:lnTo>
                      <a:pt x="17482" y="1321"/>
                    </a:lnTo>
                    <a:lnTo>
                      <a:pt x="17481" y="1321"/>
                    </a:lnTo>
                    <a:lnTo>
                      <a:pt x="17478" y="1316"/>
                    </a:lnTo>
                    <a:lnTo>
                      <a:pt x="17474" y="1311"/>
                    </a:lnTo>
                    <a:lnTo>
                      <a:pt x="17468" y="1299"/>
                    </a:lnTo>
                    <a:lnTo>
                      <a:pt x="17466" y="1296"/>
                    </a:lnTo>
                    <a:lnTo>
                      <a:pt x="17474" y="1279"/>
                    </a:lnTo>
                    <a:lnTo>
                      <a:pt x="17475" y="1278"/>
                    </a:lnTo>
                    <a:lnTo>
                      <a:pt x="17478" y="1272"/>
                    </a:lnTo>
                    <a:lnTo>
                      <a:pt x="17482" y="1268"/>
                    </a:lnTo>
                    <a:lnTo>
                      <a:pt x="17497" y="1259"/>
                    </a:lnTo>
                    <a:lnTo>
                      <a:pt x="17494" y="1256"/>
                    </a:lnTo>
                    <a:lnTo>
                      <a:pt x="17471" y="1263"/>
                    </a:lnTo>
                    <a:lnTo>
                      <a:pt x="17469" y="1266"/>
                    </a:lnTo>
                    <a:lnTo>
                      <a:pt x="17468" y="1269"/>
                    </a:lnTo>
                    <a:lnTo>
                      <a:pt x="17465" y="1272"/>
                    </a:lnTo>
                    <a:lnTo>
                      <a:pt x="17464" y="1276"/>
                    </a:lnTo>
                    <a:lnTo>
                      <a:pt x="17459" y="1276"/>
                    </a:lnTo>
                    <a:lnTo>
                      <a:pt x="17451" y="1269"/>
                    </a:lnTo>
                    <a:lnTo>
                      <a:pt x="17433" y="1250"/>
                    </a:lnTo>
                    <a:lnTo>
                      <a:pt x="17430" y="1249"/>
                    </a:lnTo>
                    <a:lnTo>
                      <a:pt x="17423" y="1233"/>
                    </a:lnTo>
                    <a:lnTo>
                      <a:pt x="17419" y="1220"/>
                    </a:lnTo>
                    <a:lnTo>
                      <a:pt x="17420" y="1202"/>
                    </a:lnTo>
                    <a:lnTo>
                      <a:pt x="17419" y="1196"/>
                    </a:lnTo>
                    <a:lnTo>
                      <a:pt x="17398" y="1204"/>
                    </a:lnTo>
                    <a:lnTo>
                      <a:pt x="17405" y="1217"/>
                    </a:lnTo>
                    <a:lnTo>
                      <a:pt x="17416" y="1226"/>
                    </a:lnTo>
                    <a:lnTo>
                      <a:pt x="17449" y="1300"/>
                    </a:lnTo>
                    <a:lnTo>
                      <a:pt x="17432" y="1321"/>
                    </a:lnTo>
                    <a:lnTo>
                      <a:pt x="17363" y="1263"/>
                    </a:lnTo>
                    <a:lnTo>
                      <a:pt x="17359" y="1263"/>
                    </a:lnTo>
                    <a:lnTo>
                      <a:pt x="17352" y="1272"/>
                    </a:lnTo>
                    <a:lnTo>
                      <a:pt x="17423" y="1332"/>
                    </a:lnTo>
                    <a:lnTo>
                      <a:pt x="17420" y="1335"/>
                    </a:lnTo>
                    <a:lnTo>
                      <a:pt x="17405" y="1338"/>
                    </a:lnTo>
                    <a:lnTo>
                      <a:pt x="17392" y="1328"/>
                    </a:lnTo>
                    <a:lnTo>
                      <a:pt x="17385" y="1324"/>
                    </a:lnTo>
                    <a:lnTo>
                      <a:pt x="17379" y="1332"/>
                    </a:lnTo>
                    <a:lnTo>
                      <a:pt x="17376" y="1339"/>
                    </a:lnTo>
                    <a:lnTo>
                      <a:pt x="17379" y="1344"/>
                    </a:lnTo>
                    <a:lnTo>
                      <a:pt x="17388" y="1348"/>
                    </a:lnTo>
                    <a:lnTo>
                      <a:pt x="17405" y="1360"/>
                    </a:lnTo>
                    <a:lnTo>
                      <a:pt x="17408" y="1361"/>
                    </a:lnTo>
                    <a:lnTo>
                      <a:pt x="17442" y="1357"/>
                    </a:lnTo>
                    <a:lnTo>
                      <a:pt x="17409" y="1362"/>
                    </a:lnTo>
                    <a:lnTo>
                      <a:pt x="17411" y="1364"/>
                    </a:lnTo>
                    <a:lnTo>
                      <a:pt x="17409" y="1367"/>
                    </a:lnTo>
                    <a:lnTo>
                      <a:pt x="17408" y="1372"/>
                    </a:lnTo>
                    <a:lnTo>
                      <a:pt x="17406" y="1375"/>
                    </a:lnTo>
                    <a:lnTo>
                      <a:pt x="17389" y="1394"/>
                    </a:lnTo>
                    <a:lnTo>
                      <a:pt x="17409" y="1401"/>
                    </a:lnTo>
                    <a:lnTo>
                      <a:pt x="17432" y="1413"/>
                    </a:lnTo>
                    <a:lnTo>
                      <a:pt x="17461" y="1444"/>
                    </a:lnTo>
                    <a:lnTo>
                      <a:pt x="17468" y="1444"/>
                    </a:lnTo>
                    <a:lnTo>
                      <a:pt x="17471" y="1442"/>
                    </a:lnTo>
                    <a:lnTo>
                      <a:pt x="17472" y="1440"/>
                    </a:lnTo>
                    <a:lnTo>
                      <a:pt x="17475" y="1430"/>
                    </a:lnTo>
                    <a:lnTo>
                      <a:pt x="17479" y="1421"/>
                    </a:lnTo>
                    <a:lnTo>
                      <a:pt x="17488" y="1416"/>
                    </a:lnTo>
                    <a:lnTo>
                      <a:pt x="17505" y="1403"/>
                    </a:lnTo>
                    <a:lnTo>
                      <a:pt x="17514" y="1393"/>
                    </a:lnTo>
                    <a:lnTo>
                      <a:pt x="17520" y="1380"/>
                    </a:lnTo>
                    <a:lnTo>
                      <a:pt x="17520" y="1374"/>
                    </a:lnTo>
                    <a:lnTo>
                      <a:pt x="17518" y="1371"/>
                    </a:lnTo>
                    <a:lnTo>
                      <a:pt x="17517" y="1370"/>
                    </a:lnTo>
                    <a:lnTo>
                      <a:pt x="17517" y="1367"/>
                    </a:lnTo>
                    <a:lnTo>
                      <a:pt x="17520" y="1367"/>
                    </a:lnTo>
                    <a:lnTo>
                      <a:pt x="17524" y="1371"/>
                    </a:lnTo>
                    <a:lnTo>
                      <a:pt x="17526" y="1372"/>
                    </a:lnTo>
                    <a:lnTo>
                      <a:pt x="17527" y="1381"/>
                    </a:lnTo>
                    <a:lnTo>
                      <a:pt x="17527" y="1383"/>
                    </a:lnTo>
                    <a:lnTo>
                      <a:pt x="17524" y="1391"/>
                    </a:lnTo>
                    <a:lnTo>
                      <a:pt x="17439" y="1476"/>
                    </a:lnTo>
                    <a:lnTo>
                      <a:pt x="17425" y="1493"/>
                    </a:lnTo>
                    <a:lnTo>
                      <a:pt x="17422" y="1499"/>
                    </a:lnTo>
                    <a:lnTo>
                      <a:pt x="17419" y="1508"/>
                    </a:lnTo>
                    <a:lnTo>
                      <a:pt x="17420" y="1515"/>
                    </a:lnTo>
                    <a:lnTo>
                      <a:pt x="17420" y="1518"/>
                    </a:lnTo>
                    <a:lnTo>
                      <a:pt x="17399" y="1518"/>
                    </a:lnTo>
                    <a:lnTo>
                      <a:pt x="17382" y="1516"/>
                    </a:lnTo>
                    <a:lnTo>
                      <a:pt x="17378" y="1515"/>
                    </a:lnTo>
                    <a:lnTo>
                      <a:pt x="17370" y="1506"/>
                    </a:lnTo>
                    <a:lnTo>
                      <a:pt x="17346" y="1492"/>
                    </a:lnTo>
                    <a:lnTo>
                      <a:pt x="17311" y="1479"/>
                    </a:lnTo>
                    <a:lnTo>
                      <a:pt x="17307" y="1476"/>
                    </a:lnTo>
                    <a:lnTo>
                      <a:pt x="17264" y="1465"/>
                    </a:lnTo>
                    <a:lnTo>
                      <a:pt x="17212" y="1462"/>
                    </a:lnTo>
                    <a:lnTo>
                      <a:pt x="17166" y="1465"/>
                    </a:lnTo>
                    <a:lnTo>
                      <a:pt x="17162" y="1465"/>
                    </a:lnTo>
                    <a:lnTo>
                      <a:pt x="17151" y="1468"/>
                    </a:lnTo>
                    <a:lnTo>
                      <a:pt x="17113" y="1470"/>
                    </a:lnTo>
                    <a:lnTo>
                      <a:pt x="17103" y="1472"/>
                    </a:lnTo>
                    <a:lnTo>
                      <a:pt x="17096" y="1475"/>
                    </a:lnTo>
                    <a:lnTo>
                      <a:pt x="17064" y="1475"/>
                    </a:lnTo>
                    <a:lnTo>
                      <a:pt x="17040" y="1472"/>
                    </a:lnTo>
                    <a:lnTo>
                      <a:pt x="17024" y="1468"/>
                    </a:lnTo>
                    <a:lnTo>
                      <a:pt x="17018" y="1468"/>
                    </a:lnTo>
                    <a:lnTo>
                      <a:pt x="17011" y="1466"/>
                    </a:lnTo>
                    <a:lnTo>
                      <a:pt x="16989" y="1465"/>
                    </a:lnTo>
                    <a:lnTo>
                      <a:pt x="16982" y="1463"/>
                    </a:lnTo>
                    <a:lnTo>
                      <a:pt x="16960" y="1462"/>
                    </a:lnTo>
                    <a:lnTo>
                      <a:pt x="16955" y="1460"/>
                    </a:lnTo>
                    <a:lnTo>
                      <a:pt x="16950" y="1460"/>
                    </a:lnTo>
                    <a:lnTo>
                      <a:pt x="16909" y="1444"/>
                    </a:lnTo>
                    <a:lnTo>
                      <a:pt x="16883" y="1426"/>
                    </a:lnTo>
                    <a:lnTo>
                      <a:pt x="16876" y="1419"/>
                    </a:lnTo>
                    <a:lnTo>
                      <a:pt x="16866" y="1406"/>
                    </a:lnTo>
                    <a:lnTo>
                      <a:pt x="16864" y="1401"/>
                    </a:lnTo>
                    <a:lnTo>
                      <a:pt x="16862" y="1398"/>
                    </a:lnTo>
                    <a:lnTo>
                      <a:pt x="16862" y="1387"/>
                    </a:lnTo>
                    <a:lnTo>
                      <a:pt x="16863" y="1385"/>
                    </a:lnTo>
                    <a:lnTo>
                      <a:pt x="16864" y="1380"/>
                    </a:lnTo>
                    <a:lnTo>
                      <a:pt x="16870" y="1374"/>
                    </a:lnTo>
                    <a:lnTo>
                      <a:pt x="16915" y="1345"/>
                    </a:lnTo>
                    <a:lnTo>
                      <a:pt x="16923" y="1342"/>
                    </a:lnTo>
                    <a:lnTo>
                      <a:pt x="16929" y="1336"/>
                    </a:lnTo>
                    <a:lnTo>
                      <a:pt x="16931" y="1332"/>
                    </a:lnTo>
                    <a:lnTo>
                      <a:pt x="16931" y="1326"/>
                    </a:lnTo>
                    <a:lnTo>
                      <a:pt x="16925" y="1300"/>
                    </a:lnTo>
                    <a:lnTo>
                      <a:pt x="16911" y="1271"/>
                    </a:lnTo>
                    <a:lnTo>
                      <a:pt x="16906" y="1263"/>
                    </a:lnTo>
                    <a:lnTo>
                      <a:pt x="16872" y="1236"/>
                    </a:lnTo>
                    <a:lnTo>
                      <a:pt x="16854" y="1227"/>
                    </a:lnTo>
                    <a:lnTo>
                      <a:pt x="16818" y="1214"/>
                    </a:lnTo>
                    <a:lnTo>
                      <a:pt x="16808" y="1213"/>
                    </a:lnTo>
                    <a:lnTo>
                      <a:pt x="16782" y="1207"/>
                    </a:lnTo>
                    <a:lnTo>
                      <a:pt x="16768" y="1206"/>
                    </a:lnTo>
                    <a:lnTo>
                      <a:pt x="16670" y="1207"/>
                    </a:lnTo>
                    <a:lnTo>
                      <a:pt x="16639" y="1213"/>
                    </a:lnTo>
                    <a:lnTo>
                      <a:pt x="16627" y="1220"/>
                    </a:lnTo>
                    <a:lnTo>
                      <a:pt x="16624" y="1223"/>
                    </a:lnTo>
                    <a:lnTo>
                      <a:pt x="16621" y="1225"/>
                    </a:lnTo>
                    <a:lnTo>
                      <a:pt x="16575" y="1227"/>
                    </a:lnTo>
                    <a:lnTo>
                      <a:pt x="16567" y="1226"/>
                    </a:lnTo>
                    <a:lnTo>
                      <a:pt x="16535" y="1217"/>
                    </a:lnTo>
                    <a:lnTo>
                      <a:pt x="16486" y="1216"/>
                    </a:lnTo>
                    <a:lnTo>
                      <a:pt x="16482" y="1214"/>
                    </a:lnTo>
                    <a:lnTo>
                      <a:pt x="16448" y="1213"/>
                    </a:lnTo>
                    <a:lnTo>
                      <a:pt x="16443" y="1212"/>
                    </a:lnTo>
                    <a:lnTo>
                      <a:pt x="16415" y="1212"/>
                    </a:lnTo>
                    <a:lnTo>
                      <a:pt x="16402" y="1209"/>
                    </a:lnTo>
                    <a:lnTo>
                      <a:pt x="16343" y="1209"/>
                    </a:lnTo>
                    <a:lnTo>
                      <a:pt x="16335" y="1207"/>
                    </a:lnTo>
                    <a:lnTo>
                      <a:pt x="16324" y="1207"/>
                    </a:lnTo>
                    <a:lnTo>
                      <a:pt x="16255" y="1202"/>
                    </a:lnTo>
                    <a:lnTo>
                      <a:pt x="16250" y="1202"/>
                    </a:lnTo>
                    <a:lnTo>
                      <a:pt x="16169" y="1186"/>
                    </a:lnTo>
                    <a:lnTo>
                      <a:pt x="16103" y="1163"/>
                    </a:lnTo>
                    <a:lnTo>
                      <a:pt x="16090" y="1154"/>
                    </a:lnTo>
                    <a:lnTo>
                      <a:pt x="16087" y="1153"/>
                    </a:lnTo>
                    <a:lnTo>
                      <a:pt x="16084" y="1150"/>
                    </a:lnTo>
                    <a:lnTo>
                      <a:pt x="16075" y="1143"/>
                    </a:lnTo>
                    <a:lnTo>
                      <a:pt x="16074" y="1141"/>
                    </a:lnTo>
                    <a:lnTo>
                      <a:pt x="16064" y="1132"/>
                    </a:lnTo>
                    <a:lnTo>
                      <a:pt x="16056" y="1119"/>
                    </a:lnTo>
                    <a:lnTo>
                      <a:pt x="16046" y="1095"/>
                    </a:lnTo>
                    <a:lnTo>
                      <a:pt x="16045" y="1091"/>
                    </a:lnTo>
                    <a:lnTo>
                      <a:pt x="16043" y="1088"/>
                    </a:lnTo>
                    <a:lnTo>
                      <a:pt x="16043" y="1085"/>
                    </a:lnTo>
                    <a:lnTo>
                      <a:pt x="16045" y="1083"/>
                    </a:lnTo>
                    <a:lnTo>
                      <a:pt x="16055" y="1062"/>
                    </a:lnTo>
                    <a:lnTo>
                      <a:pt x="16069" y="1046"/>
                    </a:lnTo>
                    <a:lnTo>
                      <a:pt x="16075" y="1046"/>
                    </a:lnTo>
                    <a:lnTo>
                      <a:pt x="16079" y="1042"/>
                    </a:lnTo>
                    <a:lnTo>
                      <a:pt x="16081" y="1042"/>
                    </a:lnTo>
                    <a:lnTo>
                      <a:pt x="16082" y="1041"/>
                    </a:lnTo>
                    <a:lnTo>
                      <a:pt x="16082" y="1038"/>
                    </a:lnTo>
                    <a:lnTo>
                      <a:pt x="16084" y="1035"/>
                    </a:lnTo>
                    <a:lnTo>
                      <a:pt x="16084" y="1023"/>
                    </a:lnTo>
                    <a:lnTo>
                      <a:pt x="16071" y="1005"/>
                    </a:lnTo>
                    <a:lnTo>
                      <a:pt x="16056" y="989"/>
                    </a:lnTo>
                    <a:lnTo>
                      <a:pt x="16043" y="980"/>
                    </a:lnTo>
                    <a:lnTo>
                      <a:pt x="16020" y="970"/>
                    </a:lnTo>
                    <a:lnTo>
                      <a:pt x="16015" y="969"/>
                    </a:lnTo>
                    <a:lnTo>
                      <a:pt x="16013" y="969"/>
                    </a:lnTo>
                    <a:lnTo>
                      <a:pt x="15991" y="963"/>
                    </a:lnTo>
                    <a:lnTo>
                      <a:pt x="15988" y="963"/>
                    </a:lnTo>
                    <a:lnTo>
                      <a:pt x="15985" y="964"/>
                    </a:lnTo>
                    <a:lnTo>
                      <a:pt x="15920" y="962"/>
                    </a:lnTo>
                    <a:lnTo>
                      <a:pt x="15897" y="964"/>
                    </a:lnTo>
                    <a:lnTo>
                      <a:pt x="15834" y="979"/>
                    </a:lnTo>
                    <a:lnTo>
                      <a:pt x="15828" y="982"/>
                    </a:lnTo>
                    <a:lnTo>
                      <a:pt x="15803" y="992"/>
                    </a:lnTo>
                    <a:lnTo>
                      <a:pt x="15798" y="993"/>
                    </a:lnTo>
                    <a:lnTo>
                      <a:pt x="15791" y="998"/>
                    </a:lnTo>
                    <a:lnTo>
                      <a:pt x="15634" y="1083"/>
                    </a:lnTo>
                    <a:lnTo>
                      <a:pt x="15553" y="1148"/>
                    </a:lnTo>
                    <a:lnTo>
                      <a:pt x="15513" y="1190"/>
                    </a:lnTo>
                    <a:lnTo>
                      <a:pt x="15498" y="1214"/>
                    </a:lnTo>
                    <a:lnTo>
                      <a:pt x="15492" y="1222"/>
                    </a:lnTo>
                    <a:lnTo>
                      <a:pt x="15456" y="1261"/>
                    </a:lnTo>
                    <a:lnTo>
                      <a:pt x="15421" y="1282"/>
                    </a:lnTo>
                    <a:lnTo>
                      <a:pt x="15414" y="1287"/>
                    </a:lnTo>
                    <a:lnTo>
                      <a:pt x="15408" y="1288"/>
                    </a:lnTo>
                    <a:lnTo>
                      <a:pt x="15325" y="1326"/>
                    </a:lnTo>
                    <a:lnTo>
                      <a:pt x="15326" y="1364"/>
                    </a:lnTo>
                    <a:lnTo>
                      <a:pt x="15307" y="1365"/>
                    </a:lnTo>
                    <a:lnTo>
                      <a:pt x="15291" y="1372"/>
                    </a:lnTo>
                    <a:lnTo>
                      <a:pt x="15271" y="1384"/>
                    </a:lnTo>
                    <a:lnTo>
                      <a:pt x="15249" y="1388"/>
                    </a:lnTo>
                    <a:lnTo>
                      <a:pt x="15229" y="1388"/>
                    </a:lnTo>
                    <a:lnTo>
                      <a:pt x="15227" y="1385"/>
                    </a:lnTo>
                    <a:lnTo>
                      <a:pt x="15223" y="1384"/>
                    </a:lnTo>
                    <a:lnTo>
                      <a:pt x="15219" y="1384"/>
                    </a:lnTo>
                    <a:lnTo>
                      <a:pt x="15214" y="1385"/>
                    </a:lnTo>
                    <a:lnTo>
                      <a:pt x="15190" y="1398"/>
                    </a:lnTo>
                    <a:lnTo>
                      <a:pt x="15147" y="1434"/>
                    </a:lnTo>
                    <a:lnTo>
                      <a:pt x="15131" y="1450"/>
                    </a:lnTo>
                    <a:lnTo>
                      <a:pt x="15127" y="1455"/>
                    </a:lnTo>
                    <a:lnTo>
                      <a:pt x="15039" y="1551"/>
                    </a:lnTo>
                    <a:lnTo>
                      <a:pt x="15033" y="1556"/>
                    </a:lnTo>
                    <a:lnTo>
                      <a:pt x="14958" y="1653"/>
                    </a:lnTo>
                    <a:lnTo>
                      <a:pt x="14950" y="1670"/>
                    </a:lnTo>
                    <a:lnTo>
                      <a:pt x="14941" y="1683"/>
                    </a:lnTo>
                    <a:lnTo>
                      <a:pt x="14930" y="1692"/>
                    </a:lnTo>
                    <a:lnTo>
                      <a:pt x="14915" y="1687"/>
                    </a:lnTo>
                    <a:lnTo>
                      <a:pt x="14853" y="1683"/>
                    </a:lnTo>
                    <a:lnTo>
                      <a:pt x="14850" y="1682"/>
                    </a:lnTo>
                    <a:lnTo>
                      <a:pt x="14839" y="1677"/>
                    </a:lnTo>
                    <a:lnTo>
                      <a:pt x="14835" y="1676"/>
                    </a:lnTo>
                    <a:lnTo>
                      <a:pt x="14811" y="1663"/>
                    </a:lnTo>
                    <a:lnTo>
                      <a:pt x="14799" y="1659"/>
                    </a:lnTo>
                    <a:lnTo>
                      <a:pt x="14795" y="1654"/>
                    </a:lnTo>
                    <a:lnTo>
                      <a:pt x="14792" y="1653"/>
                    </a:lnTo>
                    <a:lnTo>
                      <a:pt x="14789" y="1651"/>
                    </a:lnTo>
                    <a:lnTo>
                      <a:pt x="14782" y="1649"/>
                    </a:lnTo>
                    <a:lnTo>
                      <a:pt x="14763" y="1649"/>
                    </a:lnTo>
                    <a:lnTo>
                      <a:pt x="14741" y="1653"/>
                    </a:lnTo>
                    <a:lnTo>
                      <a:pt x="14740" y="1653"/>
                    </a:lnTo>
                    <a:lnTo>
                      <a:pt x="14726" y="1656"/>
                    </a:lnTo>
                    <a:lnTo>
                      <a:pt x="14672" y="1677"/>
                    </a:lnTo>
                    <a:lnTo>
                      <a:pt x="14648" y="1689"/>
                    </a:lnTo>
                    <a:lnTo>
                      <a:pt x="14631" y="1695"/>
                    </a:lnTo>
                    <a:lnTo>
                      <a:pt x="14621" y="1703"/>
                    </a:lnTo>
                    <a:lnTo>
                      <a:pt x="14562" y="1739"/>
                    </a:lnTo>
                    <a:lnTo>
                      <a:pt x="14545" y="1754"/>
                    </a:lnTo>
                    <a:lnTo>
                      <a:pt x="14517" y="1772"/>
                    </a:lnTo>
                    <a:lnTo>
                      <a:pt x="14509" y="1779"/>
                    </a:lnTo>
                    <a:lnTo>
                      <a:pt x="14488" y="1793"/>
                    </a:lnTo>
                    <a:lnTo>
                      <a:pt x="14309" y="1972"/>
                    </a:lnTo>
                    <a:lnTo>
                      <a:pt x="14253" y="2049"/>
                    </a:lnTo>
                    <a:lnTo>
                      <a:pt x="14231" y="2091"/>
                    </a:lnTo>
                    <a:lnTo>
                      <a:pt x="14220" y="2107"/>
                    </a:lnTo>
                    <a:lnTo>
                      <a:pt x="14214" y="2113"/>
                    </a:lnTo>
                    <a:lnTo>
                      <a:pt x="14204" y="2127"/>
                    </a:lnTo>
                    <a:lnTo>
                      <a:pt x="14129" y="2275"/>
                    </a:lnTo>
                    <a:lnTo>
                      <a:pt x="14106" y="2335"/>
                    </a:lnTo>
                    <a:lnTo>
                      <a:pt x="14105" y="2344"/>
                    </a:lnTo>
                    <a:lnTo>
                      <a:pt x="14080" y="2420"/>
                    </a:lnTo>
                    <a:lnTo>
                      <a:pt x="14069" y="2474"/>
                    </a:lnTo>
                    <a:lnTo>
                      <a:pt x="14067" y="2478"/>
                    </a:lnTo>
                    <a:lnTo>
                      <a:pt x="14060" y="2521"/>
                    </a:lnTo>
                    <a:lnTo>
                      <a:pt x="14060" y="2525"/>
                    </a:lnTo>
                    <a:lnTo>
                      <a:pt x="14059" y="2534"/>
                    </a:lnTo>
                    <a:lnTo>
                      <a:pt x="14059" y="2555"/>
                    </a:lnTo>
                    <a:lnTo>
                      <a:pt x="14060" y="2560"/>
                    </a:lnTo>
                    <a:lnTo>
                      <a:pt x="14060" y="2563"/>
                    </a:lnTo>
                    <a:lnTo>
                      <a:pt x="14063" y="2565"/>
                    </a:lnTo>
                    <a:lnTo>
                      <a:pt x="14076" y="2568"/>
                    </a:lnTo>
                    <a:lnTo>
                      <a:pt x="14082" y="2573"/>
                    </a:lnTo>
                    <a:lnTo>
                      <a:pt x="14095" y="2591"/>
                    </a:lnTo>
                    <a:lnTo>
                      <a:pt x="14098" y="2600"/>
                    </a:lnTo>
                    <a:lnTo>
                      <a:pt x="14090" y="2632"/>
                    </a:lnTo>
                    <a:lnTo>
                      <a:pt x="14089" y="2648"/>
                    </a:lnTo>
                    <a:lnTo>
                      <a:pt x="14083" y="2673"/>
                    </a:lnTo>
                    <a:lnTo>
                      <a:pt x="14060" y="2877"/>
                    </a:lnTo>
                    <a:lnTo>
                      <a:pt x="14062" y="2899"/>
                    </a:lnTo>
                    <a:lnTo>
                      <a:pt x="14059" y="2922"/>
                    </a:lnTo>
                    <a:lnTo>
                      <a:pt x="14059" y="2981"/>
                    </a:lnTo>
                    <a:lnTo>
                      <a:pt x="14057" y="2997"/>
                    </a:lnTo>
                    <a:lnTo>
                      <a:pt x="14057" y="3012"/>
                    </a:lnTo>
                    <a:lnTo>
                      <a:pt x="14059" y="3028"/>
                    </a:lnTo>
                    <a:lnTo>
                      <a:pt x="14057" y="3044"/>
                    </a:lnTo>
                    <a:lnTo>
                      <a:pt x="14062" y="3102"/>
                    </a:lnTo>
                    <a:lnTo>
                      <a:pt x="14062" y="3103"/>
                    </a:lnTo>
                    <a:lnTo>
                      <a:pt x="14057" y="3133"/>
                    </a:lnTo>
                    <a:lnTo>
                      <a:pt x="14052" y="3255"/>
                    </a:lnTo>
                    <a:lnTo>
                      <a:pt x="14053" y="3257"/>
                    </a:lnTo>
                    <a:lnTo>
                      <a:pt x="14053" y="3258"/>
                    </a:lnTo>
                    <a:lnTo>
                      <a:pt x="14052" y="3273"/>
                    </a:lnTo>
                    <a:lnTo>
                      <a:pt x="14053" y="3303"/>
                    </a:lnTo>
                    <a:lnTo>
                      <a:pt x="14054" y="3310"/>
                    </a:lnTo>
                    <a:lnTo>
                      <a:pt x="14054" y="3323"/>
                    </a:lnTo>
                    <a:lnTo>
                      <a:pt x="14056" y="3333"/>
                    </a:lnTo>
                    <a:lnTo>
                      <a:pt x="14056" y="3340"/>
                    </a:lnTo>
                    <a:lnTo>
                      <a:pt x="14060" y="3353"/>
                    </a:lnTo>
                    <a:lnTo>
                      <a:pt x="14070" y="3414"/>
                    </a:lnTo>
                    <a:lnTo>
                      <a:pt x="14072" y="3419"/>
                    </a:lnTo>
                    <a:lnTo>
                      <a:pt x="14073" y="3482"/>
                    </a:lnTo>
                    <a:lnTo>
                      <a:pt x="14079" y="3526"/>
                    </a:lnTo>
                    <a:lnTo>
                      <a:pt x="14082" y="3536"/>
                    </a:lnTo>
                    <a:lnTo>
                      <a:pt x="14093" y="3559"/>
                    </a:lnTo>
                    <a:lnTo>
                      <a:pt x="14099" y="3562"/>
                    </a:lnTo>
                    <a:lnTo>
                      <a:pt x="14119" y="3562"/>
                    </a:lnTo>
                    <a:lnTo>
                      <a:pt x="14137" y="3569"/>
                    </a:lnTo>
                    <a:lnTo>
                      <a:pt x="14140" y="3572"/>
                    </a:lnTo>
                    <a:lnTo>
                      <a:pt x="14146" y="3579"/>
                    </a:lnTo>
                    <a:lnTo>
                      <a:pt x="14146" y="3586"/>
                    </a:lnTo>
                    <a:lnTo>
                      <a:pt x="14153" y="3589"/>
                    </a:lnTo>
                    <a:lnTo>
                      <a:pt x="14194" y="3590"/>
                    </a:lnTo>
                    <a:lnTo>
                      <a:pt x="14208" y="3593"/>
                    </a:lnTo>
                    <a:lnTo>
                      <a:pt x="14235" y="3606"/>
                    </a:lnTo>
                    <a:lnTo>
                      <a:pt x="14241" y="3615"/>
                    </a:lnTo>
                    <a:lnTo>
                      <a:pt x="14235" y="3625"/>
                    </a:lnTo>
                    <a:lnTo>
                      <a:pt x="14233" y="3626"/>
                    </a:lnTo>
                    <a:lnTo>
                      <a:pt x="14231" y="3689"/>
                    </a:lnTo>
                    <a:lnTo>
                      <a:pt x="14244" y="3701"/>
                    </a:lnTo>
                    <a:lnTo>
                      <a:pt x="14254" y="3701"/>
                    </a:lnTo>
                    <a:lnTo>
                      <a:pt x="14273" y="3708"/>
                    </a:lnTo>
                    <a:lnTo>
                      <a:pt x="14276" y="3722"/>
                    </a:lnTo>
                    <a:lnTo>
                      <a:pt x="14290" y="3743"/>
                    </a:lnTo>
                    <a:lnTo>
                      <a:pt x="14292" y="3777"/>
                    </a:lnTo>
                    <a:lnTo>
                      <a:pt x="14313" y="3809"/>
                    </a:lnTo>
                    <a:lnTo>
                      <a:pt x="14312" y="3810"/>
                    </a:lnTo>
                    <a:lnTo>
                      <a:pt x="14312" y="3813"/>
                    </a:lnTo>
                    <a:lnTo>
                      <a:pt x="14315" y="3815"/>
                    </a:lnTo>
                    <a:lnTo>
                      <a:pt x="14315" y="3816"/>
                    </a:lnTo>
                    <a:lnTo>
                      <a:pt x="14312" y="3819"/>
                    </a:lnTo>
                    <a:lnTo>
                      <a:pt x="14303" y="3856"/>
                    </a:lnTo>
                    <a:lnTo>
                      <a:pt x="14297" y="3869"/>
                    </a:lnTo>
                    <a:lnTo>
                      <a:pt x="14296" y="3872"/>
                    </a:lnTo>
                    <a:lnTo>
                      <a:pt x="14286" y="3884"/>
                    </a:lnTo>
                    <a:lnTo>
                      <a:pt x="14292" y="3894"/>
                    </a:lnTo>
                    <a:lnTo>
                      <a:pt x="14290" y="3903"/>
                    </a:lnTo>
                    <a:lnTo>
                      <a:pt x="14284" y="3911"/>
                    </a:lnTo>
                    <a:lnTo>
                      <a:pt x="14276" y="3928"/>
                    </a:lnTo>
                    <a:lnTo>
                      <a:pt x="14279" y="3954"/>
                    </a:lnTo>
                    <a:lnTo>
                      <a:pt x="14279" y="3957"/>
                    </a:lnTo>
                    <a:lnTo>
                      <a:pt x="14277" y="3960"/>
                    </a:lnTo>
                    <a:lnTo>
                      <a:pt x="14284" y="3974"/>
                    </a:lnTo>
                    <a:lnTo>
                      <a:pt x="14295" y="3977"/>
                    </a:lnTo>
                    <a:lnTo>
                      <a:pt x="14300" y="3986"/>
                    </a:lnTo>
                    <a:lnTo>
                      <a:pt x="14293" y="3999"/>
                    </a:lnTo>
                    <a:lnTo>
                      <a:pt x="14293" y="4006"/>
                    </a:lnTo>
                    <a:lnTo>
                      <a:pt x="14329" y="4026"/>
                    </a:lnTo>
                    <a:lnTo>
                      <a:pt x="14335" y="4030"/>
                    </a:lnTo>
                    <a:lnTo>
                      <a:pt x="14338" y="4050"/>
                    </a:lnTo>
                    <a:lnTo>
                      <a:pt x="14352" y="4068"/>
                    </a:lnTo>
                    <a:lnTo>
                      <a:pt x="14355" y="4069"/>
                    </a:lnTo>
                    <a:lnTo>
                      <a:pt x="14358" y="4071"/>
                    </a:lnTo>
                    <a:lnTo>
                      <a:pt x="14362" y="4069"/>
                    </a:lnTo>
                    <a:lnTo>
                      <a:pt x="14368" y="4065"/>
                    </a:lnTo>
                    <a:lnTo>
                      <a:pt x="14368" y="4063"/>
                    </a:lnTo>
                    <a:lnTo>
                      <a:pt x="14369" y="4060"/>
                    </a:lnTo>
                    <a:lnTo>
                      <a:pt x="14369" y="4058"/>
                    </a:lnTo>
                    <a:lnTo>
                      <a:pt x="14368" y="4052"/>
                    </a:lnTo>
                    <a:lnTo>
                      <a:pt x="14369" y="4045"/>
                    </a:lnTo>
                    <a:lnTo>
                      <a:pt x="14375" y="4040"/>
                    </a:lnTo>
                    <a:lnTo>
                      <a:pt x="14388" y="4040"/>
                    </a:lnTo>
                    <a:lnTo>
                      <a:pt x="14404" y="4035"/>
                    </a:lnTo>
                    <a:lnTo>
                      <a:pt x="14415" y="4029"/>
                    </a:lnTo>
                    <a:lnTo>
                      <a:pt x="14422" y="4029"/>
                    </a:lnTo>
                    <a:lnTo>
                      <a:pt x="14435" y="4035"/>
                    </a:lnTo>
                    <a:lnTo>
                      <a:pt x="14435" y="4039"/>
                    </a:lnTo>
                    <a:lnTo>
                      <a:pt x="14434" y="4045"/>
                    </a:lnTo>
                    <a:lnTo>
                      <a:pt x="14435" y="4055"/>
                    </a:lnTo>
                    <a:lnTo>
                      <a:pt x="14438" y="4062"/>
                    </a:lnTo>
                    <a:lnTo>
                      <a:pt x="14451" y="4071"/>
                    </a:lnTo>
                    <a:lnTo>
                      <a:pt x="14474" y="4069"/>
                    </a:lnTo>
                    <a:lnTo>
                      <a:pt x="14480" y="4069"/>
                    </a:lnTo>
                    <a:lnTo>
                      <a:pt x="14481" y="4065"/>
                    </a:lnTo>
                    <a:lnTo>
                      <a:pt x="14481" y="4060"/>
                    </a:lnTo>
                    <a:lnTo>
                      <a:pt x="14480" y="4059"/>
                    </a:lnTo>
                    <a:lnTo>
                      <a:pt x="14494" y="4059"/>
                    </a:lnTo>
                    <a:lnTo>
                      <a:pt x="14506" y="4063"/>
                    </a:lnTo>
                    <a:lnTo>
                      <a:pt x="14526" y="4083"/>
                    </a:lnTo>
                    <a:lnTo>
                      <a:pt x="14545" y="4086"/>
                    </a:lnTo>
                    <a:lnTo>
                      <a:pt x="14566" y="4092"/>
                    </a:lnTo>
                    <a:lnTo>
                      <a:pt x="14576" y="4096"/>
                    </a:lnTo>
                    <a:lnTo>
                      <a:pt x="14592" y="4108"/>
                    </a:lnTo>
                    <a:lnTo>
                      <a:pt x="14591" y="4112"/>
                    </a:lnTo>
                    <a:lnTo>
                      <a:pt x="14585" y="4121"/>
                    </a:lnTo>
                    <a:lnTo>
                      <a:pt x="14581" y="4121"/>
                    </a:lnTo>
                    <a:lnTo>
                      <a:pt x="14571" y="4122"/>
                    </a:lnTo>
                    <a:lnTo>
                      <a:pt x="14540" y="4140"/>
                    </a:lnTo>
                    <a:lnTo>
                      <a:pt x="14536" y="4147"/>
                    </a:lnTo>
                    <a:lnTo>
                      <a:pt x="14535" y="4167"/>
                    </a:lnTo>
                    <a:lnTo>
                      <a:pt x="14529" y="4174"/>
                    </a:lnTo>
                    <a:lnTo>
                      <a:pt x="14539" y="4182"/>
                    </a:lnTo>
                    <a:lnTo>
                      <a:pt x="14543" y="4184"/>
                    </a:lnTo>
                    <a:lnTo>
                      <a:pt x="14548" y="4190"/>
                    </a:lnTo>
                    <a:lnTo>
                      <a:pt x="14546" y="4193"/>
                    </a:lnTo>
                    <a:lnTo>
                      <a:pt x="14543" y="4200"/>
                    </a:lnTo>
                    <a:lnTo>
                      <a:pt x="14533" y="4203"/>
                    </a:lnTo>
                    <a:lnTo>
                      <a:pt x="14527" y="4201"/>
                    </a:lnTo>
                    <a:lnTo>
                      <a:pt x="14523" y="4195"/>
                    </a:lnTo>
                    <a:lnTo>
                      <a:pt x="14514" y="4187"/>
                    </a:lnTo>
                    <a:lnTo>
                      <a:pt x="14512" y="4187"/>
                    </a:lnTo>
                    <a:lnTo>
                      <a:pt x="14509" y="4188"/>
                    </a:lnTo>
                    <a:lnTo>
                      <a:pt x="14506" y="4191"/>
                    </a:lnTo>
                    <a:lnTo>
                      <a:pt x="14506" y="4197"/>
                    </a:lnTo>
                    <a:lnTo>
                      <a:pt x="14512" y="4213"/>
                    </a:lnTo>
                    <a:lnTo>
                      <a:pt x="14514" y="4221"/>
                    </a:lnTo>
                    <a:lnTo>
                      <a:pt x="14517" y="4224"/>
                    </a:lnTo>
                    <a:lnTo>
                      <a:pt x="14519" y="4227"/>
                    </a:lnTo>
                    <a:lnTo>
                      <a:pt x="14523" y="4231"/>
                    </a:lnTo>
                    <a:lnTo>
                      <a:pt x="14526" y="4231"/>
                    </a:lnTo>
                    <a:lnTo>
                      <a:pt x="14527" y="4236"/>
                    </a:lnTo>
                    <a:lnTo>
                      <a:pt x="14527" y="4246"/>
                    </a:lnTo>
                    <a:lnTo>
                      <a:pt x="14526" y="4250"/>
                    </a:lnTo>
                    <a:lnTo>
                      <a:pt x="14517" y="4265"/>
                    </a:lnTo>
                    <a:lnTo>
                      <a:pt x="14504" y="4277"/>
                    </a:lnTo>
                    <a:lnTo>
                      <a:pt x="14486" y="4277"/>
                    </a:lnTo>
                    <a:lnTo>
                      <a:pt x="14467" y="4283"/>
                    </a:lnTo>
                    <a:lnTo>
                      <a:pt x="14467" y="4292"/>
                    </a:lnTo>
                    <a:lnTo>
                      <a:pt x="14477" y="4300"/>
                    </a:lnTo>
                    <a:lnTo>
                      <a:pt x="14481" y="4299"/>
                    </a:lnTo>
                    <a:lnTo>
                      <a:pt x="14488" y="4302"/>
                    </a:lnTo>
                    <a:lnTo>
                      <a:pt x="14488" y="4303"/>
                    </a:lnTo>
                    <a:lnTo>
                      <a:pt x="14487" y="4313"/>
                    </a:lnTo>
                    <a:lnTo>
                      <a:pt x="14484" y="4315"/>
                    </a:lnTo>
                    <a:lnTo>
                      <a:pt x="14481" y="4316"/>
                    </a:lnTo>
                    <a:lnTo>
                      <a:pt x="14480" y="4318"/>
                    </a:lnTo>
                    <a:lnTo>
                      <a:pt x="14465" y="4313"/>
                    </a:lnTo>
                    <a:lnTo>
                      <a:pt x="14452" y="4303"/>
                    </a:lnTo>
                    <a:lnTo>
                      <a:pt x="14448" y="4292"/>
                    </a:lnTo>
                    <a:lnTo>
                      <a:pt x="14445" y="4286"/>
                    </a:lnTo>
                    <a:lnTo>
                      <a:pt x="14440" y="4282"/>
                    </a:lnTo>
                    <a:lnTo>
                      <a:pt x="14437" y="4282"/>
                    </a:lnTo>
                    <a:lnTo>
                      <a:pt x="14421" y="4286"/>
                    </a:lnTo>
                    <a:lnTo>
                      <a:pt x="14419" y="4300"/>
                    </a:lnTo>
                    <a:lnTo>
                      <a:pt x="14411" y="4316"/>
                    </a:lnTo>
                    <a:lnTo>
                      <a:pt x="14404" y="4325"/>
                    </a:lnTo>
                    <a:lnTo>
                      <a:pt x="14401" y="4328"/>
                    </a:lnTo>
                    <a:lnTo>
                      <a:pt x="14399" y="4329"/>
                    </a:lnTo>
                    <a:lnTo>
                      <a:pt x="14398" y="4329"/>
                    </a:lnTo>
                    <a:lnTo>
                      <a:pt x="14392" y="4324"/>
                    </a:lnTo>
                    <a:lnTo>
                      <a:pt x="14380" y="4312"/>
                    </a:lnTo>
                    <a:lnTo>
                      <a:pt x="14361" y="4302"/>
                    </a:lnTo>
                    <a:lnTo>
                      <a:pt x="14335" y="4292"/>
                    </a:lnTo>
                    <a:lnTo>
                      <a:pt x="14328" y="4285"/>
                    </a:lnTo>
                    <a:lnTo>
                      <a:pt x="14329" y="4280"/>
                    </a:lnTo>
                    <a:lnTo>
                      <a:pt x="14328" y="4272"/>
                    </a:lnTo>
                    <a:lnTo>
                      <a:pt x="14328" y="4266"/>
                    </a:lnTo>
                    <a:lnTo>
                      <a:pt x="14326" y="4263"/>
                    </a:lnTo>
                    <a:lnTo>
                      <a:pt x="14313" y="4250"/>
                    </a:lnTo>
                    <a:lnTo>
                      <a:pt x="14310" y="4249"/>
                    </a:lnTo>
                    <a:lnTo>
                      <a:pt x="14307" y="4249"/>
                    </a:lnTo>
                    <a:lnTo>
                      <a:pt x="14300" y="4247"/>
                    </a:lnTo>
                    <a:lnTo>
                      <a:pt x="14290" y="4250"/>
                    </a:lnTo>
                    <a:lnTo>
                      <a:pt x="14274" y="4257"/>
                    </a:lnTo>
                    <a:lnTo>
                      <a:pt x="14247" y="4283"/>
                    </a:lnTo>
                    <a:lnTo>
                      <a:pt x="14225" y="4316"/>
                    </a:lnTo>
                    <a:lnTo>
                      <a:pt x="14212" y="4342"/>
                    </a:lnTo>
                    <a:lnTo>
                      <a:pt x="14202" y="4375"/>
                    </a:lnTo>
                    <a:lnTo>
                      <a:pt x="14197" y="4407"/>
                    </a:lnTo>
                    <a:lnTo>
                      <a:pt x="14207" y="4549"/>
                    </a:lnTo>
                    <a:lnTo>
                      <a:pt x="14212" y="4571"/>
                    </a:lnTo>
                    <a:lnTo>
                      <a:pt x="14218" y="4587"/>
                    </a:lnTo>
                    <a:lnTo>
                      <a:pt x="14227" y="4595"/>
                    </a:lnTo>
                    <a:lnTo>
                      <a:pt x="14231" y="4595"/>
                    </a:lnTo>
                    <a:lnTo>
                      <a:pt x="14240" y="4597"/>
                    </a:lnTo>
                    <a:lnTo>
                      <a:pt x="14244" y="4602"/>
                    </a:lnTo>
                    <a:lnTo>
                      <a:pt x="14244" y="4603"/>
                    </a:lnTo>
                    <a:lnTo>
                      <a:pt x="14248" y="4611"/>
                    </a:lnTo>
                    <a:lnTo>
                      <a:pt x="14248" y="4617"/>
                    </a:lnTo>
                    <a:lnTo>
                      <a:pt x="14246" y="4623"/>
                    </a:lnTo>
                    <a:lnTo>
                      <a:pt x="14247" y="4625"/>
                    </a:lnTo>
                    <a:lnTo>
                      <a:pt x="14251" y="4629"/>
                    </a:lnTo>
                    <a:lnTo>
                      <a:pt x="14256" y="4629"/>
                    </a:lnTo>
                    <a:lnTo>
                      <a:pt x="14261" y="4625"/>
                    </a:lnTo>
                    <a:lnTo>
                      <a:pt x="14267" y="4623"/>
                    </a:lnTo>
                    <a:lnTo>
                      <a:pt x="14269" y="4621"/>
                    </a:lnTo>
                    <a:lnTo>
                      <a:pt x="14267" y="4618"/>
                    </a:lnTo>
                    <a:lnTo>
                      <a:pt x="14280" y="4620"/>
                    </a:lnTo>
                    <a:lnTo>
                      <a:pt x="14303" y="4629"/>
                    </a:lnTo>
                    <a:lnTo>
                      <a:pt x="14312" y="4637"/>
                    </a:lnTo>
                    <a:lnTo>
                      <a:pt x="14306" y="4645"/>
                    </a:lnTo>
                    <a:lnTo>
                      <a:pt x="14305" y="4648"/>
                    </a:lnTo>
                    <a:lnTo>
                      <a:pt x="14305" y="4650"/>
                    </a:lnTo>
                    <a:lnTo>
                      <a:pt x="14312" y="4657"/>
                    </a:lnTo>
                    <a:lnTo>
                      <a:pt x="14316" y="4660"/>
                    </a:lnTo>
                    <a:lnTo>
                      <a:pt x="14323" y="4657"/>
                    </a:lnTo>
                    <a:lnTo>
                      <a:pt x="14333" y="4658"/>
                    </a:lnTo>
                    <a:lnTo>
                      <a:pt x="14348" y="4686"/>
                    </a:lnTo>
                    <a:lnTo>
                      <a:pt x="14352" y="4696"/>
                    </a:lnTo>
                    <a:lnTo>
                      <a:pt x="14371" y="4732"/>
                    </a:lnTo>
                    <a:lnTo>
                      <a:pt x="14383" y="4743"/>
                    </a:lnTo>
                    <a:lnTo>
                      <a:pt x="14386" y="4749"/>
                    </a:lnTo>
                    <a:lnTo>
                      <a:pt x="14391" y="4763"/>
                    </a:lnTo>
                    <a:lnTo>
                      <a:pt x="14391" y="4765"/>
                    </a:lnTo>
                    <a:lnTo>
                      <a:pt x="14386" y="4775"/>
                    </a:lnTo>
                    <a:lnTo>
                      <a:pt x="14379" y="4782"/>
                    </a:lnTo>
                    <a:lnTo>
                      <a:pt x="14376" y="4781"/>
                    </a:lnTo>
                    <a:lnTo>
                      <a:pt x="14369" y="4782"/>
                    </a:lnTo>
                    <a:lnTo>
                      <a:pt x="14367" y="4783"/>
                    </a:lnTo>
                    <a:lnTo>
                      <a:pt x="14364" y="4786"/>
                    </a:lnTo>
                    <a:lnTo>
                      <a:pt x="14361" y="4796"/>
                    </a:lnTo>
                    <a:lnTo>
                      <a:pt x="14356" y="4825"/>
                    </a:lnTo>
                    <a:lnTo>
                      <a:pt x="14355" y="4863"/>
                    </a:lnTo>
                    <a:lnTo>
                      <a:pt x="14364" y="4931"/>
                    </a:lnTo>
                    <a:lnTo>
                      <a:pt x="14379" y="4966"/>
                    </a:lnTo>
                    <a:lnTo>
                      <a:pt x="14386" y="4979"/>
                    </a:lnTo>
                    <a:lnTo>
                      <a:pt x="14396" y="4986"/>
                    </a:lnTo>
                    <a:lnTo>
                      <a:pt x="14411" y="4988"/>
                    </a:lnTo>
                    <a:lnTo>
                      <a:pt x="14421" y="4995"/>
                    </a:lnTo>
                    <a:lnTo>
                      <a:pt x="14427" y="5019"/>
                    </a:lnTo>
                    <a:lnTo>
                      <a:pt x="14424" y="5049"/>
                    </a:lnTo>
                    <a:lnTo>
                      <a:pt x="14414" y="5057"/>
                    </a:lnTo>
                    <a:lnTo>
                      <a:pt x="14406" y="5061"/>
                    </a:lnTo>
                    <a:lnTo>
                      <a:pt x="14398" y="5071"/>
                    </a:lnTo>
                    <a:lnTo>
                      <a:pt x="14399" y="5118"/>
                    </a:lnTo>
                    <a:lnTo>
                      <a:pt x="14398" y="5125"/>
                    </a:lnTo>
                    <a:lnTo>
                      <a:pt x="14396" y="5127"/>
                    </a:lnTo>
                    <a:lnTo>
                      <a:pt x="14393" y="5128"/>
                    </a:lnTo>
                    <a:lnTo>
                      <a:pt x="14383" y="5150"/>
                    </a:lnTo>
                    <a:lnTo>
                      <a:pt x="14385" y="5160"/>
                    </a:lnTo>
                    <a:lnTo>
                      <a:pt x="14385" y="5161"/>
                    </a:lnTo>
                    <a:lnTo>
                      <a:pt x="14383" y="5167"/>
                    </a:lnTo>
                    <a:lnTo>
                      <a:pt x="14383" y="5169"/>
                    </a:lnTo>
                    <a:lnTo>
                      <a:pt x="14380" y="5171"/>
                    </a:lnTo>
                    <a:lnTo>
                      <a:pt x="14368" y="5189"/>
                    </a:lnTo>
                    <a:lnTo>
                      <a:pt x="14338" y="5202"/>
                    </a:lnTo>
                    <a:lnTo>
                      <a:pt x="14331" y="5212"/>
                    </a:lnTo>
                    <a:lnTo>
                      <a:pt x="14323" y="5251"/>
                    </a:lnTo>
                    <a:lnTo>
                      <a:pt x="14313" y="5264"/>
                    </a:lnTo>
                    <a:lnTo>
                      <a:pt x="14296" y="5268"/>
                    </a:lnTo>
                    <a:lnTo>
                      <a:pt x="14274" y="5268"/>
                    </a:lnTo>
                    <a:lnTo>
                      <a:pt x="14264" y="5278"/>
                    </a:lnTo>
                    <a:lnTo>
                      <a:pt x="14254" y="5301"/>
                    </a:lnTo>
                    <a:lnTo>
                      <a:pt x="14230" y="5317"/>
                    </a:lnTo>
                    <a:lnTo>
                      <a:pt x="14230" y="5314"/>
                    </a:lnTo>
                    <a:lnTo>
                      <a:pt x="14228" y="5310"/>
                    </a:lnTo>
                    <a:lnTo>
                      <a:pt x="14225" y="5307"/>
                    </a:lnTo>
                    <a:lnTo>
                      <a:pt x="14221" y="5304"/>
                    </a:lnTo>
                    <a:lnTo>
                      <a:pt x="14210" y="5304"/>
                    </a:lnTo>
                    <a:lnTo>
                      <a:pt x="14205" y="5302"/>
                    </a:lnTo>
                    <a:lnTo>
                      <a:pt x="14194" y="5305"/>
                    </a:lnTo>
                    <a:lnTo>
                      <a:pt x="14176" y="5315"/>
                    </a:lnTo>
                    <a:lnTo>
                      <a:pt x="14166" y="5327"/>
                    </a:lnTo>
                    <a:lnTo>
                      <a:pt x="14163" y="5330"/>
                    </a:lnTo>
                    <a:lnTo>
                      <a:pt x="14156" y="5345"/>
                    </a:lnTo>
                    <a:lnTo>
                      <a:pt x="14145" y="5360"/>
                    </a:lnTo>
                    <a:lnTo>
                      <a:pt x="14135" y="5368"/>
                    </a:lnTo>
                    <a:lnTo>
                      <a:pt x="14129" y="5371"/>
                    </a:lnTo>
                    <a:lnTo>
                      <a:pt x="14125" y="5374"/>
                    </a:lnTo>
                    <a:lnTo>
                      <a:pt x="14124" y="5375"/>
                    </a:lnTo>
                    <a:lnTo>
                      <a:pt x="14119" y="5381"/>
                    </a:lnTo>
                    <a:lnTo>
                      <a:pt x="14098" y="5449"/>
                    </a:lnTo>
                    <a:lnTo>
                      <a:pt x="14093" y="5458"/>
                    </a:lnTo>
                    <a:lnTo>
                      <a:pt x="14089" y="5452"/>
                    </a:lnTo>
                    <a:lnTo>
                      <a:pt x="14073" y="5460"/>
                    </a:lnTo>
                    <a:lnTo>
                      <a:pt x="14075" y="5472"/>
                    </a:lnTo>
                    <a:lnTo>
                      <a:pt x="14070" y="5479"/>
                    </a:lnTo>
                    <a:lnTo>
                      <a:pt x="14067" y="5481"/>
                    </a:lnTo>
                    <a:lnTo>
                      <a:pt x="14060" y="5482"/>
                    </a:lnTo>
                    <a:lnTo>
                      <a:pt x="14059" y="5481"/>
                    </a:lnTo>
                    <a:lnTo>
                      <a:pt x="14042" y="5481"/>
                    </a:lnTo>
                    <a:lnTo>
                      <a:pt x="14024" y="5493"/>
                    </a:lnTo>
                    <a:lnTo>
                      <a:pt x="14008" y="5496"/>
                    </a:lnTo>
                    <a:lnTo>
                      <a:pt x="14001" y="5499"/>
                    </a:lnTo>
                    <a:lnTo>
                      <a:pt x="13991" y="5511"/>
                    </a:lnTo>
                    <a:lnTo>
                      <a:pt x="13972" y="5524"/>
                    </a:lnTo>
                    <a:lnTo>
                      <a:pt x="13962" y="5525"/>
                    </a:lnTo>
                    <a:lnTo>
                      <a:pt x="13958" y="5525"/>
                    </a:lnTo>
                    <a:lnTo>
                      <a:pt x="13942" y="5535"/>
                    </a:lnTo>
                    <a:lnTo>
                      <a:pt x="13932" y="5544"/>
                    </a:lnTo>
                    <a:lnTo>
                      <a:pt x="13932" y="5547"/>
                    </a:lnTo>
                    <a:lnTo>
                      <a:pt x="13921" y="5564"/>
                    </a:lnTo>
                    <a:lnTo>
                      <a:pt x="13908" y="5578"/>
                    </a:lnTo>
                    <a:lnTo>
                      <a:pt x="13902" y="5588"/>
                    </a:lnTo>
                    <a:lnTo>
                      <a:pt x="13897" y="5601"/>
                    </a:lnTo>
                    <a:lnTo>
                      <a:pt x="13884" y="5613"/>
                    </a:lnTo>
                    <a:lnTo>
                      <a:pt x="13868" y="5624"/>
                    </a:lnTo>
                    <a:lnTo>
                      <a:pt x="13861" y="5636"/>
                    </a:lnTo>
                    <a:lnTo>
                      <a:pt x="13843" y="5647"/>
                    </a:lnTo>
                    <a:lnTo>
                      <a:pt x="13829" y="5653"/>
                    </a:lnTo>
                    <a:lnTo>
                      <a:pt x="13794" y="5663"/>
                    </a:lnTo>
                    <a:lnTo>
                      <a:pt x="13791" y="5667"/>
                    </a:lnTo>
                    <a:lnTo>
                      <a:pt x="13790" y="5669"/>
                    </a:lnTo>
                    <a:lnTo>
                      <a:pt x="13787" y="5670"/>
                    </a:lnTo>
                    <a:lnTo>
                      <a:pt x="13777" y="5672"/>
                    </a:lnTo>
                    <a:lnTo>
                      <a:pt x="13768" y="5670"/>
                    </a:lnTo>
                    <a:lnTo>
                      <a:pt x="13758" y="5673"/>
                    </a:lnTo>
                    <a:lnTo>
                      <a:pt x="13750" y="5677"/>
                    </a:lnTo>
                    <a:lnTo>
                      <a:pt x="13732" y="5682"/>
                    </a:lnTo>
                    <a:lnTo>
                      <a:pt x="13725" y="5683"/>
                    </a:lnTo>
                    <a:lnTo>
                      <a:pt x="13718" y="5680"/>
                    </a:lnTo>
                    <a:lnTo>
                      <a:pt x="13693" y="5687"/>
                    </a:lnTo>
                    <a:lnTo>
                      <a:pt x="13686" y="5692"/>
                    </a:lnTo>
                    <a:lnTo>
                      <a:pt x="13644" y="5708"/>
                    </a:lnTo>
                    <a:lnTo>
                      <a:pt x="13639" y="5711"/>
                    </a:lnTo>
                    <a:lnTo>
                      <a:pt x="13629" y="5728"/>
                    </a:lnTo>
                    <a:lnTo>
                      <a:pt x="13618" y="5739"/>
                    </a:lnTo>
                    <a:lnTo>
                      <a:pt x="13613" y="5742"/>
                    </a:lnTo>
                    <a:lnTo>
                      <a:pt x="13603" y="5742"/>
                    </a:lnTo>
                    <a:lnTo>
                      <a:pt x="13597" y="5744"/>
                    </a:lnTo>
                    <a:lnTo>
                      <a:pt x="13595" y="5745"/>
                    </a:lnTo>
                    <a:lnTo>
                      <a:pt x="13586" y="5755"/>
                    </a:lnTo>
                    <a:lnTo>
                      <a:pt x="13580" y="5765"/>
                    </a:lnTo>
                    <a:lnTo>
                      <a:pt x="13564" y="5808"/>
                    </a:lnTo>
                    <a:lnTo>
                      <a:pt x="13557" y="5813"/>
                    </a:lnTo>
                    <a:lnTo>
                      <a:pt x="13537" y="5814"/>
                    </a:lnTo>
                    <a:lnTo>
                      <a:pt x="13525" y="5816"/>
                    </a:lnTo>
                    <a:lnTo>
                      <a:pt x="13501" y="5825"/>
                    </a:lnTo>
                    <a:lnTo>
                      <a:pt x="13469" y="5844"/>
                    </a:lnTo>
                    <a:lnTo>
                      <a:pt x="13461" y="5850"/>
                    </a:lnTo>
                    <a:lnTo>
                      <a:pt x="13439" y="5863"/>
                    </a:lnTo>
                    <a:lnTo>
                      <a:pt x="13438" y="5863"/>
                    </a:lnTo>
                    <a:lnTo>
                      <a:pt x="13421" y="5870"/>
                    </a:lnTo>
                    <a:lnTo>
                      <a:pt x="13412" y="5876"/>
                    </a:lnTo>
                    <a:lnTo>
                      <a:pt x="13395" y="5881"/>
                    </a:lnTo>
                    <a:lnTo>
                      <a:pt x="13382" y="5887"/>
                    </a:lnTo>
                    <a:lnTo>
                      <a:pt x="13360" y="5894"/>
                    </a:lnTo>
                    <a:lnTo>
                      <a:pt x="13347" y="5900"/>
                    </a:lnTo>
                    <a:lnTo>
                      <a:pt x="13321" y="5907"/>
                    </a:lnTo>
                    <a:lnTo>
                      <a:pt x="13310" y="5915"/>
                    </a:lnTo>
                    <a:lnTo>
                      <a:pt x="13295" y="5920"/>
                    </a:lnTo>
                    <a:lnTo>
                      <a:pt x="13290" y="5920"/>
                    </a:lnTo>
                    <a:lnTo>
                      <a:pt x="13287" y="5922"/>
                    </a:lnTo>
                    <a:lnTo>
                      <a:pt x="13225" y="5952"/>
                    </a:lnTo>
                    <a:lnTo>
                      <a:pt x="13205" y="5959"/>
                    </a:lnTo>
                    <a:lnTo>
                      <a:pt x="13184" y="5971"/>
                    </a:lnTo>
                    <a:lnTo>
                      <a:pt x="13171" y="5974"/>
                    </a:lnTo>
                    <a:lnTo>
                      <a:pt x="13149" y="5982"/>
                    </a:lnTo>
                    <a:lnTo>
                      <a:pt x="13143" y="5982"/>
                    </a:lnTo>
                    <a:lnTo>
                      <a:pt x="13139" y="5984"/>
                    </a:lnTo>
                    <a:lnTo>
                      <a:pt x="13135" y="5985"/>
                    </a:lnTo>
                    <a:lnTo>
                      <a:pt x="13035" y="6041"/>
                    </a:lnTo>
                    <a:lnTo>
                      <a:pt x="13031" y="6046"/>
                    </a:lnTo>
                    <a:lnTo>
                      <a:pt x="13024" y="6050"/>
                    </a:lnTo>
                    <a:lnTo>
                      <a:pt x="13021" y="6051"/>
                    </a:lnTo>
                    <a:lnTo>
                      <a:pt x="13009" y="6054"/>
                    </a:lnTo>
                    <a:lnTo>
                      <a:pt x="12973" y="6068"/>
                    </a:lnTo>
                    <a:lnTo>
                      <a:pt x="12902" y="6126"/>
                    </a:lnTo>
                    <a:lnTo>
                      <a:pt x="12892" y="6133"/>
                    </a:lnTo>
                    <a:lnTo>
                      <a:pt x="12889" y="6134"/>
                    </a:lnTo>
                    <a:lnTo>
                      <a:pt x="12880" y="6139"/>
                    </a:lnTo>
                    <a:lnTo>
                      <a:pt x="12860" y="6159"/>
                    </a:lnTo>
                    <a:lnTo>
                      <a:pt x="12841" y="6172"/>
                    </a:lnTo>
                    <a:lnTo>
                      <a:pt x="12756" y="6214"/>
                    </a:lnTo>
                    <a:lnTo>
                      <a:pt x="12725" y="6225"/>
                    </a:lnTo>
                    <a:lnTo>
                      <a:pt x="12709" y="6228"/>
                    </a:lnTo>
                    <a:lnTo>
                      <a:pt x="12680" y="6238"/>
                    </a:lnTo>
                    <a:lnTo>
                      <a:pt x="12666" y="6241"/>
                    </a:lnTo>
                    <a:lnTo>
                      <a:pt x="12588" y="6283"/>
                    </a:lnTo>
                    <a:lnTo>
                      <a:pt x="12583" y="6289"/>
                    </a:lnTo>
                    <a:lnTo>
                      <a:pt x="12564" y="6308"/>
                    </a:lnTo>
                    <a:lnTo>
                      <a:pt x="12547" y="6333"/>
                    </a:lnTo>
                    <a:lnTo>
                      <a:pt x="12521" y="6387"/>
                    </a:lnTo>
                    <a:lnTo>
                      <a:pt x="12511" y="6402"/>
                    </a:lnTo>
                    <a:lnTo>
                      <a:pt x="12492" y="6419"/>
                    </a:lnTo>
                    <a:lnTo>
                      <a:pt x="12478" y="6439"/>
                    </a:lnTo>
                    <a:lnTo>
                      <a:pt x="12458" y="6459"/>
                    </a:lnTo>
                    <a:lnTo>
                      <a:pt x="12456" y="6464"/>
                    </a:lnTo>
                    <a:lnTo>
                      <a:pt x="12452" y="6470"/>
                    </a:lnTo>
                    <a:lnTo>
                      <a:pt x="12435" y="6508"/>
                    </a:lnTo>
                    <a:lnTo>
                      <a:pt x="12432" y="6518"/>
                    </a:lnTo>
                    <a:lnTo>
                      <a:pt x="12429" y="6521"/>
                    </a:lnTo>
                    <a:lnTo>
                      <a:pt x="12426" y="6523"/>
                    </a:lnTo>
                    <a:lnTo>
                      <a:pt x="12425" y="6524"/>
                    </a:lnTo>
                    <a:lnTo>
                      <a:pt x="12412" y="6551"/>
                    </a:lnTo>
                    <a:lnTo>
                      <a:pt x="12409" y="6561"/>
                    </a:lnTo>
                    <a:lnTo>
                      <a:pt x="12407" y="6577"/>
                    </a:lnTo>
                    <a:lnTo>
                      <a:pt x="12406" y="6577"/>
                    </a:lnTo>
                    <a:lnTo>
                      <a:pt x="12409" y="6551"/>
                    </a:lnTo>
                    <a:lnTo>
                      <a:pt x="12423" y="6521"/>
                    </a:lnTo>
                    <a:lnTo>
                      <a:pt x="12429" y="6520"/>
                    </a:lnTo>
                    <a:lnTo>
                      <a:pt x="12432" y="6516"/>
                    </a:lnTo>
                    <a:lnTo>
                      <a:pt x="12433" y="6508"/>
                    </a:lnTo>
                    <a:lnTo>
                      <a:pt x="12432" y="6507"/>
                    </a:lnTo>
                    <a:lnTo>
                      <a:pt x="12430" y="6511"/>
                    </a:lnTo>
                    <a:lnTo>
                      <a:pt x="12430" y="6514"/>
                    </a:lnTo>
                    <a:lnTo>
                      <a:pt x="12427" y="6514"/>
                    </a:lnTo>
                    <a:lnTo>
                      <a:pt x="12429" y="6507"/>
                    </a:lnTo>
                    <a:lnTo>
                      <a:pt x="12432" y="6507"/>
                    </a:lnTo>
                    <a:lnTo>
                      <a:pt x="12433" y="6507"/>
                    </a:lnTo>
                    <a:lnTo>
                      <a:pt x="12433" y="6490"/>
                    </a:lnTo>
                    <a:lnTo>
                      <a:pt x="12432" y="6482"/>
                    </a:lnTo>
                    <a:lnTo>
                      <a:pt x="12429" y="6481"/>
                    </a:lnTo>
                    <a:lnTo>
                      <a:pt x="12426" y="6481"/>
                    </a:lnTo>
                    <a:lnTo>
                      <a:pt x="12425" y="6484"/>
                    </a:lnTo>
                    <a:lnTo>
                      <a:pt x="12414" y="6498"/>
                    </a:lnTo>
                    <a:lnTo>
                      <a:pt x="12412" y="6508"/>
                    </a:lnTo>
                    <a:lnTo>
                      <a:pt x="12404" y="6534"/>
                    </a:lnTo>
                    <a:lnTo>
                      <a:pt x="12380" y="6568"/>
                    </a:lnTo>
                    <a:lnTo>
                      <a:pt x="12368" y="6577"/>
                    </a:lnTo>
                    <a:lnTo>
                      <a:pt x="12367" y="6576"/>
                    </a:lnTo>
                    <a:lnTo>
                      <a:pt x="12361" y="6581"/>
                    </a:lnTo>
                    <a:lnTo>
                      <a:pt x="12357" y="6600"/>
                    </a:lnTo>
                    <a:lnTo>
                      <a:pt x="12358" y="6604"/>
                    </a:lnTo>
                    <a:lnTo>
                      <a:pt x="12360" y="6606"/>
                    </a:lnTo>
                    <a:lnTo>
                      <a:pt x="12373" y="6580"/>
                    </a:lnTo>
                    <a:lnTo>
                      <a:pt x="12378" y="6577"/>
                    </a:lnTo>
                    <a:lnTo>
                      <a:pt x="12381" y="6576"/>
                    </a:lnTo>
                    <a:lnTo>
                      <a:pt x="12384" y="6580"/>
                    </a:lnTo>
                    <a:lnTo>
                      <a:pt x="12381" y="6580"/>
                    </a:lnTo>
                    <a:lnTo>
                      <a:pt x="12363" y="6630"/>
                    </a:lnTo>
                    <a:lnTo>
                      <a:pt x="12360" y="6636"/>
                    </a:lnTo>
                    <a:lnTo>
                      <a:pt x="12340" y="6668"/>
                    </a:lnTo>
                    <a:lnTo>
                      <a:pt x="12302" y="6705"/>
                    </a:lnTo>
                    <a:lnTo>
                      <a:pt x="12278" y="6718"/>
                    </a:lnTo>
                    <a:lnTo>
                      <a:pt x="12219" y="6740"/>
                    </a:lnTo>
                    <a:lnTo>
                      <a:pt x="12111" y="6769"/>
                    </a:lnTo>
                    <a:lnTo>
                      <a:pt x="11965" y="6772"/>
                    </a:lnTo>
                    <a:lnTo>
                      <a:pt x="11933" y="6778"/>
                    </a:lnTo>
                    <a:lnTo>
                      <a:pt x="11921" y="6783"/>
                    </a:lnTo>
                    <a:lnTo>
                      <a:pt x="11919" y="6785"/>
                    </a:lnTo>
                    <a:lnTo>
                      <a:pt x="11909" y="6791"/>
                    </a:lnTo>
                    <a:lnTo>
                      <a:pt x="11896" y="6794"/>
                    </a:lnTo>
                    <a:lnTo>
                      <a:pt x="11880" y="6804"/>
                    </a:lnTo>
                    <a:lnTo>
                      <a:pt x="11874" y="6807"/>
                    </a:lnTo>
                    <a:lnTo>
                      <a:pt x="11841" y="6817"/>
                    </a:lnTo>
                    <a:lnTo>
                      <a:pt x="11821" y="6826"/>
                    </a:lnTo>
                    <a:lnTo>
                      <a:pt x="11806" y="6837"/>
                    </a:lnTo>
                    <a:lnTo>
                      <a:pt x="11803" y="6840"/>
                    </a:lnTo>
                    <a:lnTo>
                      <a:pt x="11799" y="6842"/>
                    </a:lnTo>
                    <a:lnTo>
                      <a:pt x="11789" y="6844"/>
                    </a:lnTo>
                    <a:lnTo>
                      <a:pt x="11715" y="6840"/>
                    </a:lnTo>
                    <a:lnTo>
                      <a:pt x="11697" y="6846"/>
                    </a:lnTo>
                    <a:lnTo>
                      <a:pt x="11670" y="6862"/>
                    </a:lnTo>
                    <a:lnTo>
                      <a:pt x="11650" y="6870"/>
                    </a:lnTo>
                    <a:lnTo>
                      <a:pt x="11605" y="6880"/>
                    </a:lnTo>
                    <a:lnTo>
                      <a:pt x="11595" y="6880"/>
                    </a:lnTo>
                    <a:lnTo>
                      <a:pt x="11579" y="6882"/>
                    </a:lnTo>
                    <a:lnTo>
                      <a:pt x="11554" y="6889"/>
                    </a:lnTo>
                    <a:lnTo>
                      <a:pt x="11551" y="6891"/>
                    </a:lnTo>
                    <a:lnTo>
                      <a:pt x="11529" y="6896"/>
                    </a:lnTo>
                    <a:lnTo>
                      <a:pt x="11519" y="6901"/>
                    </a:lnTo>
                    <a:lnTo>
                      <a:pt x="11499" y="6906"/>
                    </a:lnTo>
                    <a:lnTo>
                      <a:pt x="11493" y="6906"/>
                    </a:lnTo>
                    <a:lnTo>
                      <a:pt x="11485" y="6909"/>
                    </a:lnTo>
                    <a:lnTo>
                      <a:pt x="11473" y="6915"/>
                    </a:lnTo>
                    <a:lnTo>
                      <a:pt x="11470" y="6916"/>
                    </a:lnTo>
                    <a:lnTo>
                      <a:pt x="11451" y="6929"/>
                    </a:lnTo>
                    <a:lnTo>
                      <a:pt x="11443" y="6931"/>
                    </a:lnTo>
                    <a:lnTo>
                      <a:pt x="11390" y="6937"/>
                    </a:lnTo>
                    <a:lnTo>
                      <a:pt x="11364" y="6944"/>
                    </a:lnTo>
                    <a:lnTo>
                      <a:pt x="11240" y="6958"/>
                    </a:lnTo>
                    <a:lnTo>
                      <a:pt x="11214" y="6963"/>
                    </a:lnTo>
                    <a:lnTo>
                      <a:pt x="11198" y="6964"/>
                    </a:lnTo>
                    <a:lnTo>
                      <a:pt x="11162" y="6970"/>
                    </a:lnTo>
                    <a:lnTo>
                      <a:pt x="11138" y="6977"/>
                    </a:lnTo>
                    <a:lnTo>
                      <a:pt x="11132" y="6980"/>
                    </a:lnTo>
                    <a:lnTo>
                      <a:pt x="11111" y="6984"/>
                    </a:lnTo>
                    <a:lnTo>
                      <a:pt x="11061" y="7003"/>
                    </a:lnTo>
                    <a:lnTo>
                      <a:pt x="11053" y="7003"/>
                    </a:lnTo>
                    <a:lnTo>
                      <a:pt x="11039" y="7007"/>
                    </a:lnTo>
                    <a:lnTo>
                      <a:pt x="11032" y="7013"/>
                    </a:lnTo>
                    <a:lnTo>
                      <a:pt x="10957" y="7053"/>
                    </a:lnTo>
                    <a:lnTo>
                      <a:pt x="10948" y="7059"/>
                    </a:lnTo>
                    <a:lnTo>
                      <a:pt x="10931" y="7067"/>
                    </a:lnTo>
                    <a:lnTo>
                      <a:pt x="10922" y="7074"/>
                    </a:lnTo>
                    <a:lnTo>
                      <a:pt x="10918" y="7082"/>
                    </a:lnTo>
                    <a:lnTo>
                      <a:pt x="10915" y="7086"/>
                    </a:lnTo>
                    <a:lnTo>
                      <a:pt x="10907" y="7089"/>
                    </a:lnTo>
                    <a:lnTo>
                      <a:pt x="10899" y="7090"/>
                    </a:lnTo>
                    <a:lnTo>
                      <a:pt x="10894" y="7087"/>
                    </a:lnTo>
                    <a:lnTo>
                      <a:pt x="10889" y="7086"/>
                    </a:lnTo>
                    <a:lnTo>
                      <a:pt x="10889" y="7085"/>
                    </a:lnTo>
                    <a:lnTo>
                      <a:pt x="10886" y="7083"/>
                    </a:lnTo>
                    <a:lnTo>
                      <a:pt x="10878" y="7083"/>
                    </a:lnTo>
                    <a:lnTo>
                      <a:pt x="10866" y="7086"/>
                    </a:lnTo>
                    <a:lnTo>
                      <a:pt x="10858" y="7089"/>
                    </a:lnTo>
                    <a:lnTo>
                      <a:pt x="10845" y="7092"/>
                    </a:lnTo>
                    <a:lnTo>
                      <a:pt x="10842" y="7093"/>
                    </a:lnTo>
                    <a:lnTo>
                      <a:pt x="10811" y="7100"/>
                    </a:lnTo>
                    <a:lnTo>
                      <a:pt x="10751" y="7092"/>
                    </a:lnTo>
                    <a:lnTo>
                      <a:pt x="10717" y="7097"/>
                    </a:lnTo>
                    <a:lnTo>
                      <a:pt x="10711" y="7100"/>
                    </a:lnTo>
                    <a:lnTo>
                      <a:pt x="10675" y="7122"/>
                    </a:lnTo>
                    <a:lnTo>
                      <a:pt x="10641" y="7132"/>
                    </a:lnTo>
                    <a:lnTo>
                      <a:pt x="10628" y="7142"/>
                    </a:lnTo>
                    <a:lnTo>
                      <a:pt x="10625" y="7151"/>
                    </a:lnTo>
                    <a:lnTo>
                      <a:pt x="10617" y="7159"/>
                    </a:lnTo>
                    <a:lnTo>
                      <a:pt x="10599" y="7165"/>
                    </a:lnTo>
                    <a:lnTo>
                      <a:pt x="10601" y="7164"/>
                    </a:lnTo>
                    <a:lnTo>
                      <a:pt x="10606" y="7158"/>
                    </a:lnTo>
                    <a:lnTo>
                      <a:pt x="10619" y="7152"/>
                    </a:lnTo>
                    <a:lnTo>
                      <a:pt x="10622" y="7151"/>
                    </a:lnTo>
                    <a:lnTo>
                      <a:pt x="10625" y="7142"/>
                    </a:lnTo>
                    <a:lnTo>
                      <a:pt x="10617" y="7139"/>
                    </a:lnTo>
                    <a:lnTo>
                      <a:pt x="10612" y="7141"/>
                    </a:lnTo>
                    <a:lnTo>
                      <a:pt x="10608" y="7142"/>
                    </a:lnTo>
                    <a:lnTo>
                      <a:pt x="10606" y="7144"/>
                    </a:lnTo>
                    <a:lnTo>
                      <a:pt x="10586" y="7146"/>
                    </a:lnTo>
                    <a:lnTo>
                      <a:pt x="10576" y="7146"/>
                    </a:lnTo>
                    <a:lnTo>
                      <a:pt x="10566" y="7149"/>
                    </a:lnTo>
                    <a:lnTo>
                      <a:pt x="10558" y="7155"/>
                    </a:lnTo>
                    <a:lnTo>
                      <a:pt x="10550" y="7159"/>
                    </a:lnTo>
                    <a:lnTo>
                      <a:pt x="10526" y="7180"/>
                    </a:lnTo>
                    <a:lnTo>
                      <a:pt x="10513" y="7195"/>
                    </a:lnTo>
                    <a:lnTo>
                      <a:pt x="10506" y="7205"/>
                    </a:lnTo>
                    <a:lnTo>
                      <a:pt x="10488" y="7241"/>
                    </a:lnTo>
                    <a:lnTo>
                      <a:pt x="10488" y="7246"/>
                    </a:lnTo>
                    <a:lnTo>
                      <a:pt x="10491" y="7248"/>
                    </a:lnTo>
                    <a:lnTo>
                      <a:pt x="10493" y="7248"/>
                    </a:lnTo>
                    <a:lnTo>
                      <a:pt x="10494" y="7251"/>
                    </a:lnTo>
                    <a:lnTo>
                      <a:pt x="10494" y="7253"/>
                    </a:lnTo>
                    <a:lnTo>
                      <a:pt x="10491" y="7258"/>
                    </a:lnTo>
                    <a:lnTo>
                      <a:pt x="10468" y="7274"/>
                    </a:lnTo>
                    <a:lnTo>
                      <a:pt x="10461" y="7274"/>
                    </a:lnTo>
                    <a:lnTo>
                      <a:pt x="10454" y="7271"/>
                    </a:lnTo>
                    <a:lnTo>
                      <a:pt x="10451" y="7257"/>
                    </a:lnTo>
                    <a:lnTo>
                      <a:pt x="10437" y="7246"/>
                    </a:lnTo>
                    <a:lnTo>
                      <a:pt x="10422" y="7231"/>
                    </a:lnTo>
                    <a:lnTo>
                      <a:pt x="10414" y="7227"/>
                    </a:lnTo>
                    <a:lnTo>
                      <a:pt x="10392" y="7221"/>
                    </a:lnTo>
                    <a:lnTo>
                      <a:pt x="10384" y="7221"/>
                    </a:lnTo>
                    <a:lnTo>
                      <a:pt x="10338" y="7234"/>
                    </a:lnTo>
                    <a:lnTo>
                      <a:pt x="10330" y="7239"/>
                    </a:lnTo>
                    <a:lnTo>
                      <a:pt x="10306" y="7250"/>
                    </a:lnTo>
                    <a:lnTo>
                      <a:pt x="10296" y="7250"/>
                    </a:lnTo>
                    <a:lnTo>
                      <a:pt x="10290" y="7246"/>
                    </a:lnTo>
                    <a:lnTo>
                      <a:pt x="10289" y="7244"/>
                    </a:lnTo>
                    <a:lnTo>
                      <a:pt x="10267" y="7243"/>
                    </a:lnTo>
                    <a:lnTo>
                      <a:pt x="10247" y="7246"/>
                    </a:lnTo>
                    <a:lnTo>
                      <a:pt x="10227" y="7254"/>
                    </a:lnTo>
                    <a:lnTo>
                      <a:pt x="10173" y="7281"/>
                    </a:lnTo>
                    <a:lnTo>
                      <a:pt x="10161" y="7289"/>
                    </a:lnTo>
                    <a:lnTo>
                      <a:pt x="10142" y="7299"/>
                    </a:lnTo>
                    <a:lnTo>
                      <a:pt x="10131" y="7299"/>
                    </a:lnTo>
                    <a:lnTo>
                      <a:pt x="10122" y="7301"/>
                    </a:lnTo>
                    <a:lnTo>
                      <a:pt x="10109" y="7309"/>
                    </a:lnTo>
                    <a:lnTo>
                      <a:pt x="10093" y="7323"/>
                    </a:lnTo>
                    <a:lnTo>
                      <a:pt x="10083" y="7330"/>
                    </a:lnTo>
                    <a:lnTo>
                      <a:pt x="10077" y="7333"/>
                    </a:lnTo>
                    <a:lnTo>
                      <a:pt x="10051" y="7359"/>
                    </a:lnTo>
                    <a:lnTo>
                      <a:pt x="10046" y="7368"/>
                    </a:lnTo>
                    <a:lnTo>
                      <a:pt x="10028" y="7386"/>
                    </a:lnTo>
                    <a:lnTo>
                      <a:pt x="10024" y="7392"/>
                    </a:lnTo>
                    <a:lnTo>
                      <a:pt x="10018" y="7404"/>
                    </a:lnTo>
                    <a:lnTo>
                      <a:pt x="10013" y="7420"/>
                    </a:lnTo>
                    <a:lnTo>
                      <a:pt x="10010" y="7425"/>
                    </a:lnTo>
                    <a:lnTo>
                      <a:pt x="9994" y="7433"/>
                    </a:lnTo>
                    <a:lnTo>
                      <a:pt x="9987" y="7431"/>
                    </a:lnTo>
                    <a:lnTo>
                      <a:pt x="9981" y="7433"/>
                    </a:lnTo>
                    <a:lnTo>
                      <a:pt x="9971" y="7440"/>
                    </a:lnTo>
                    <a:lnTo>
                      <a:pt x="9946" y="7463"/>
                    </a:lnTo>
                    <a:lnTo>
                      <a:pt x="9931" y="7484"/>
                    </a:lnTo>
                    <a:lnTo>
                      <a:pt x="9892" y="7524"/>
                    </a:lnTo>
                    <a:lnTo>
                      <a:pt x="9881" y="7529"/>
                    </a:lnTo>
                    <a:lnTo>
                      <a:pt x="9873" y="7534"/>
                    </a:lnTo>
                    <a:lnTo>
                      <a:pt x="9872" y="7534"/>
                    </a:lnTo>
                    <a:lnTo>
                      <a:pt x="9855" y="7570"/>
                    </a:lnTo>
                    <a:lnTo>
                      <a:pt x="9846" y="7585"/>
                    </a:lnTo>
                    <a:lnTo>
                      <a:pt x="9845" y="7588"/>
                    </a:lnTo>
                    <a:lnTo>
                      <a:pt x="9840" y="7591"/>
                    </a:lnTo>
                    <a:lnTo>
                      <a:pt x="9807" y="7627"/>
                    </a:lnTo>
                    <a:lnTo>
                      <a:pt x="9801" y="7638"/>
                    </a:lnTo>
                    <a:lnTo>
                      <a:pt x="9796" y="7651"/>
                    </a:lnTo>
                    <a:lnTo>
                      <a:pt x="9751" y="7697"/>
                    </a:lnTo>
                    <a:lnTo>
                      <a:pt x="9739" y="7719"/>
                    </a:lnTo>
                    <a:lnTo>
                      <a:pt x="9738" y="7725"/>
                    </a:lnTo>
                    <a:lnTo>
                      <a:pt x="9737" y="7728"/>
                    </a:lnTo>
                    <a:lnTo>
                      <a:pt x="9737" y="7730"/>
                    </a:lnTo>
                    <a:lnTo>
                      <a:pt x="9732" y="7736"/>
                    </a:lnTo>
                    <a:lnTo>
                      <a:pt x="9729" y="7737"/>
                    </a:lnTo>
                    <a:lnTo>
                      <a:pt x="9694" y="7753"/>
                    </a:lnTo>
                    <a:lnTo>
                      <a:pt x="9678" y="7770"/>
                    </a:lnTo>
                    <a:lnTo>
                      <a:pt x="9662" y="7782"/>
                    </a:lnTo>
                    <a:lnTo>
                      <a:pt x="9658" y="7783"/>
                    </a:lnTo>
                    <a:lnTo>
                      <a:pt x="9652" y="7787"/>
                    </a:lnTo>
                    <a:lnTo>
                      <a:pt x="9646" y="7793"/>
                    </a:lnTo>
                    <a:lnTo>
                      <a:pt x="9638" y="7806"/>
                    </a:lnTo>
                    <a:lnTo>
                      <a:pt x="9635" y="7813"/>
                    </a:lnTo>
                    <a:lnTo>
                      <a:pt x="9635" y="7816"/>
                    </a:lnTo>
                    <a:lnTo>
                      <a:pt x="9632" y="7825"/>
                    </a:lnTo>
                    <a:lnTo>
                      <a:pt x="9620" y="7846"/>
                    </a:lnTo>
                    <a:lnTo>
                      <a:pt x="9600" y="7856"/>
                    </a:lnTo>
                    <a:lnTo>
                      <a:pt x="9592" y="7862"/>
                    </a:lnTo>
                    <a:lnTo>
                      <a:pt x="9570" y="7869"/>
                    </a:lnTo>
                    <a:lnTo>
                      <a:pt x="9566" y="7871"/>
                    </a:lnTo>
                    <a:lnTo>
                      <a:pt x="9550" y="7887"/>
                    </a:lnTo>
                    <a:lnTo>
                      <a:pt x="9548" y="7888"/>
                    </a:lnTo>
                    <a:lnTo>
                      <a:pt x="9550" y="7897"/>
                    </a:lnTo>
                    <a:lnTo>
                      <a:pt x="9560" y="7920"/>
                    </a:lnTo>
                    <a:lnTo>
                      <a:pt x="9577" y="7946"/>
                    </a:lnTo>
                    <a:lnTo>
                      <a:pt x="9606" y="7980"/>
                    </a:lnTo>
                    <a:lnTo>
                      <a:pt x="9629" y="7990"/>
                    </a:lnTo>
                    <a:lnTo>
                      <a:pt x="9662" y="7997"/>
                    </a:lnTo>
                    <a:lnTo>
                      <a:pt x="9681" y="7997"/>
                    </a:lnTo>
                    <a:lnTo>
                      <a:pt x="9682" y="7996"/>
                    </a:lnTo>
                    <a:lnTo>
                      <a:pt x="9711" y="7981"/>
                    </a:lnTo>
                    <a:lnTo>
                      <a:pt x="9711" y="7977"/>
                    </a:lnTo>
                    <a:lnTo>
                      <a:pt x="9709" y="7974"/>
                    </a:lnTo>
                    <a:lnTo>
                      <a:pt x="9703" y="7968"/>
                    </a:lnTo>
                    <a:lnTo>
                      <a:pt x="9688" y="7956"/>
                    </a:lnTo>
                    <a:lnTo>
                      <a:pt x="9674" y="7953"/>
                    </a:lnTo>
                    <a:lnTo>
                      <a:pt x="9668" y="7950"/>
                    </a:lnTo>
                    <a:lnTo>
                      <a:pt x="9664" y="7949"/>
                    </a:lnTo>
                    <a:lnTo>
                      <a:pt x="9656" y="7941"/>
                    </a:lnTo>
                    <a:lnTo>
                      <a:pt x="9642" y="7934"/>
                    </a:lnTo>
                    <a:lnTo>
                      <a:pt x="9617" y="7928"/>
                    </a:lnTo>
                    <a:lnTo>
                      <a:pt x="9609" y="7931"/>
                    </a:lnTo>
                    <a:lnTo>
                      <a:pt x="9613" y="7927"/>
                    </a:lnTo>
                    <a:lnTo>
                      <a:pt x="9628" y="7921"/>
                    </a:lnTo>
                    <a:lnTo>
                      <a:pt x="9665" y="7918"/>
                    </a:lnTo>
                    <a:lnTo>
                      <a:pt x="9668" y="7918"/>
                    </a:lnTo>
                    <a:lnTo>
                      <a:pt x="9684" y="7926"/>
                    </a:lnTo>
                    <a:lnTo>
                      <a:pt x="9689" y="7928"/>
                    </a:lnTo>
                    <a:lnTo>
                      <a:pt x="9701" y="7939"/>
                    </a:lnTo>
                    <a:lnTo>
                      <a:pt x="9781" y="8058"/>
                    </a:lnTo>
                    <a:lnTo>
                      <a:pt x="9791" y="8069"/>
                    </a:lnTo>
                    <a:lnTo>
                      <a:pt x="9810" y="8084"/>
                    </a:lnTo>
                    <a:lnTo>
                      <a:pt x="9837" y="8099"/>
                    </a:lnTo>
                    <a:lnTo>
                      <a:pt x="9858" y="8105"/>
                    </a:lnTo>
                    <a:lnTo>
                      <a:pt x="9859" y="8107"/>
                    </a:lnTo>
                    <a:lnTo>
                      <a:pt x="9863" y="8107"/>
                    </a:lnTo>
                    <a:lnTo>
                      <a:pt x="9868" y="8101"/>
                    </a:lnTo>
                    <a:lnTo>
                      <a:pt x="9879" y="8075"/>
                    </a:lnTo>
                    <a:lnTo>
                      <a:pt x="9891" y="8089"/>
                    </a:lnTo>
                    <a:lnTo>
                      <a:pt x="9901" y="8108"/>
                    </a:lnTo>
                    <a:lnTo>
                      <a:pt x="9899" y="8122"/>
                    </a:lnTo>
                    <a:lnTo>
                      <a:pt x="9882" y="8158"/>
                    </a:lnTo>
                    <a:lnTo>
                      <a:pt x="9869" y="8176"/>
                    </a:lnTo>
                    <a:lnTo>
                      <a:pt x="9852" y="8193"/>
                    </a:lnTo>
                    <a:lnTo>
                      <a:pt x="9837" y="8205"/>
                    </a:lnTo>
                    <a:lnTo>
                      <a:pt x="9829" y="8213"/>
                    </a:lnTo>
                    <a:lnTo>
                      <a:pt x="9793" y="8233"/>
                    </a:lnTo>
                    <a:lnTo>
                      <a:pt x="9764" y="8244"/>
                    </a:lnTo>
                    <a:lnTo>
                      <a:pt x="9757" y="8246"/>
                    </a:lnTo>
                    <a:lnTo>
                      <a:pt x="9689" y="8276"/>
                    </a:lnTo>
                    <a:lnTo>
                      <a:pt x="9648" y="8305"/>
                    </a:lnTo>
                    <a:lnTo>
                      <a:pt x="9633" y="8321"/>
                    </a:lnTo>
                    <a:lnTo>
                      <a:pt x="9574" y="8406"/>
                    </a:lnTo>
                    <a:lnTo>
                      <a:pt x="9566" y="8420"/>
                    </a:lnTo>
                    <a:lnTo>
                      <a:pt x="9534" y="8463"/>
                    </a:lnTo>
                    <a:lnTo>
                      <a:pt x="9518" y="8479"/>
                    </a:lnTo>
                    <a:lnTo>
                      <a:pt x="9501" y="8492"/>
                    </a:lnTo>
                    <a:lnTo>
                      <a:pt x="9471" y="8507"/>
                    </a:lnTo>
                    <a:lnTo>
                      <a:pt x="9434" y="8518"/>
                    </a:lnTo>
                    <a:lnTo>
                      <a:pt x="9393" y="8519"/>
                    </a:lnTo>
                    <a:lnTo>
                      <a:pt x="9383" y="8518"/>
                    </a:lnTo>
                    <a:lnTo>
                      <a:pt x="9363" y="8510"/>
                    </a:lnTo>
                    <a:lnTo>
                      <a:pt x="9356" y="8505"/>
                    </a:lnTo>
                    <a:lnTo>
                      <a:pt x="9346" y="8496"/>
                    </a:lnTo>
                    <a:lnTo>
                      <a:pt x="9337" y="8482"/>
                    </a:lnTo>
                    <a:lnTo>
                      <a:pt x="9334" y="8474"/>
                    </a:lnTo>
                    <a:lnTo>
                      <a:pt x="9334" y="8466"/>
                    </a:lnTo>
                    <a:lnTo>
                      <a:pt x="9337" y="8463"/>
                    </a:lnTo>
                    <a:lnTo>
                      <a:pt x="9369" y="8451"/>
                    </a:lnTo>
                    <a:lnTo>
                      <a:pt x="9392" y="8447"/>
                    </a:lnTo>
                    <a:lnTo>
                      <a:pt x="9399" y="8448"/>
                    </a:lnTo>
                    <a:lnTo>
                      <a:pt x="9403" y="8450"/>
                    </a:lnTo>
                    <a:lnTo>
                      <a:pt x="9406" y="8448"/>
                    </a:lnTo>
                    <a:lnTo>
                      <a:pt x="9418" y="8448"/>
                    </a:lnTo>
                    <a:lnTo>
                      <a:pt x="9422" y="8447"/>
                    </a:lnTo>
                    <a:lnTo>
                      <a:pt x="9445" y="8436"/>
                    </a:lnTo>
                    <a:lnTo>
                      <a:pt x="9460" y="8424"/>
                    </a:lnTo>
                    <a:lnTo>
                      <a:pt x="9484" y="8423"/>
                    </a:lnTo>
                    <a:lnTo>
                      <a:pt x="9492" y="8426"/>
                    </a:lnTo>
                    <a:lnTo>
                      <a:pt x="9502" y="8432"/>
                    </a:lnTo>
                    <a:lnTo>
                      <a:pt x="9507" y="8432"/>
                    </a:lnTo>
                    <a:lnTo>
                      <a:pt x="9509" y="8430"/>
                    </a:lnTo>
                    <a:lnTo>
                      <a:pt x="9514" y="8400"/>
                    </a:lnTo>
                    <a:lnTo>
                      <a:pt x="9511" y="8430"/>
                    </a:lnTo>
                    <a:lnTo>
                      <a:pt x="9515" y="8433"/>
                    </a:lnTo>
                    <a:lnTo>
                      <a:pt x="9541" y="8432"/>
                    </a:lnTo>
                    <a:lnTo>
                      <a:pt x="9558" y="8422"/>
                    </a:lnTo>
                    <a:lnTo>
                      <a:pt x="9612" y="8344"/>
                    </a:lnTo>
                    <a:lnTo>
                      <a:pt x="9622" y="8319"/>
                    </a:lnTo>
                    <a:lnTo>
                      <a:pt x="9619" y="8315"/>
                    </a:lnTo>
                    <a:lnTo>
                      <a:pt x="9616" y="8312"/>
                    </a:lnTo>
                    <a:lnTo>
                      <a:pt x="9589" y="8308"/>
                    </a:lnTo>
                    <a:lnTo>
                      <a:pt x="9570" y="8308"/>
                    </a:lnTo>
                    <a:lnTo>
                      <a:pt x="9558" y="8311"/>
                    </a:lnTo>
                    <a:lnTo>
                      <a:pt x="9533" y="8309"/>
                    </a:lnTo>
                    <a:lnTo>
                      <a:pt x="9508" y="8315"/>
                    </a:lnTo>
                    <a:lnTo>
                      <a:pt x="9476" y="8332"/>
                    </a:lnTo>
                    <a:lnTo>
                      <a:pt x="9469" y="8334"/>
                    </a:lnTo>
                    <a:lnTo>
                      <a:pt x="9448" y="8335"/>
                    </a:lnTo>
                    <a:lnTo>
                      <a:pt x="9447" y="8337"/>
                    </a:lnTo>
                    <a:lnTo>
                      <a:pt x="9432" y="8342"/>
                    </a:lnTo>
                    <a:lnTo>
                      <a:pt x="9393" y="8347"/>
                    </a:lnTo>
                    <a:lnTo>
                      <a:pt x="9385" y="8347"/>
                    </a:lnTo>
                    <a:lnTo>
                      <a:pt x="9376" y="8344"/>
                    </a:lnTo>
                    <a:lnTo>
                      <a:pt x="9364" y="8342"/>
                    </a:lnTo>
                    <a:lnTo>
                      <a:pt x="9354" y="8342"/>
                    </a:lnTo>
                    <a:lnTo>
                      <a:pt x="9339" y="8348"/>
                    </a:lnTo>
                    <a:lnTo>
                      <a:pt x="9328" y="8364"/>
                    </a:lnTo>
                    <a:lnTo>
                      <a:pt x="9284" y="8411"/>
                    </a:lnTo>
                    <a:lnTo>
                      <a:pt x="9267" y="8433"/>
                    </a:lnTo>
                    <a:lnTo>
                      <a:pt x="9218" y="8480"/>
                    </a:lnTo>
                    <a:lnTo>
                      <a:pt x="9217" y="8486"/>
                    </a:lnTo>
                    <a:lnTo>
                      <a:pt x="9214" y="8492"/>
                    </a:lnTo>
                    <a:lnTo>
                      <a:pt x="9212" y="8499"/>
                    </a:lnTo>
                    <a:lnTo>
                      <a:pt x="9202" y="8520"/>
                    </a:lnTo>
                    <a:lnTo>
                      <a:pt x="9186" y="8542"/>
                    </a:lnTo>
                    <a:lnTo>
                      <a:pt x="9169" y="8590"/>
                    </a:lnTo>
                    <a:lnTo>
                      <a:pt x="9169" y="8594"/>
                    </a:lnTo>
                    <a:lnTo>
                      <a:pt x="9142" y="8649"/>
                    </a:lnTo>
                    <a:lnTo>
                      <a:pt x="9123" y="8677"/>
                    </a:lnTo>
                    <a:lnTo>
                      <a:pt x="9112" y="8699"/>
                    </a:lnTo>
                    <a:lnTo>
                      <a:pt x="9100" y="8716"/>
                    </a:lnTo>
                    <a:lnTo>
                      <a:pt x="9094" y="8736"/>
                    </a:lnTo>
                    <a:lnTo>
                      <a:pt x="9096" y="8742"/>
                    </a:lnTo>
                    <a:lnTo>
                      <a:pt x="9093" y="8752"/>
                    </a:lnTo>
                    <a:lnTo>
                      <a:pt x="9090" y="8756"/>
                    </a:lnTo>
                    <a:lnTo>
                      <a:pt x="9093" y="8749"/>
                    </a:lnTo>
                    <a:lnTo>
                      <a:pt x="9094" y="8743"/>
                    </a:lnTo>
                    <a:lnTo>
                      <a:pt x="9094" y="8740"/>
                    </a:lnTo>
                    <a:lnTo>
                      <a:pt x="9093" y="8736"/>
                    </a:lnTo>
                    <a:lnTo>
                      <a:pt x="9088" y="8733"/>
                    </a:lnTo>
                    <a:lnTo>
                      <a:pt x="9087" y="8733"/>
                    </a:lnTo>
                    <a:lnTo>
                      <a:pt x="9071" y="8747"/>
                    </a:lnTo>
                    <a:lnTo>
                      <a:pt x="9067" y="8755"/>
                    </a:lnTo>
                    <a:lnTo>
                      <a:pt x="9061" y="8763"/>
                    </a:lnTo>
                    <a:lnTo>
                      <a:pt x="9055" y="8775"/>
                    </a:lnTo>
                    <a:lnTo>
                      <a:pt x="9055" y="8776"/>
                    </a:lnTo>
                    <a:lnTo>
                      <a:pt x="0" y="8776"/>
                    </a:lnTo>
                    <a:close/>
                    <a:moveTo>
                      <a:pt x="20418" y="2146"/>
                    </a:moveTo>
                    <a:lnTo>
                      <a:pt x="20439" y="2120"/>
                    </a:lnTo>
                    <a:lnTo>
                      <a:pt x="20468" y="2117"/>
                    </a:lnTo>
                    <a:lnTo>
                      <a:pt x="20492" y="2106"/>
                    </a:lnTo>
                    <a:lnTo>
                      <a:pt x="20493" y="2107"/>
                    </a:lnTo>
                    <a:lnTo>
                      <a:pt x="20495" y="2107"/>
                    </a:lnTo>
                    <a:lnTo>
                      <a:pt x="20505" y="2120"/>
                    </a:lnTo>
                    <a:lnTo>
                      <a:pt x="20505" y="2121"/>
                    </a:lnTo>
                    <a:lnTo>
                      <a:pt x="20506" y="2121"/>
                    </a:lnTo>
                    <a:lnTo>
                      <a:pt x="20505" y="2123"/>
                    </a:lnTo>
                    <a:lnTo>
                      <a:pt x="20504" y="2124"/>
                    </a:lnTo>
                    <a:lnTo>
                      <a:pt x="20502" y="2127"/>
                    </a:lnTo>
                    <a:lnTo>
                      <a:pt x="20489" y="2134"/>
                    </a:lnTo>
                    <a:lnTo>
                      <a:pt x="20466" y="2134"/>
                    </a:lnTo>
                    <a:lnTo>
                      <a:pt x="20459" y="2140"/>
                    </a:lnTo>
                    <a:lnTo>
                      <a:pt x="20455" y="2152"/>
                    </a:lnTo>
                    <a:lnTo>
                      <a:pt x="20443" y="2173"/>
                    </a:lnTo>
                    <a:lnTo>
                      <a:pt x="20438" y="2191"/>
                    </a:lnTo>
                    <a:lnTo>
                      <a:pt x="20431" y="2202"/>
                    </a:lnTo>
                    <a:lnTo>
                      <a:pt x="20413" y="2211"/>
                    </a:lnTo>
                    <a:lnTo>
                      <a:pt x="20406" y="2206"/>
                    </a:lnTo>
                    <a:lnTo>
                      <a:pt x="20390" y="2218"/>
                    </a:lnTo>
                    <a:lnTo>
                      <a:pt x="20373" y="2235"/>
                    </a:lnTo>
                    <a:lnTo>
                      <a:pt x="20364" y="2222"/>
                    </a:lnTo>
                    <a:lnTo>
                      <a:pt x="20364" y="2199"/>
                    </a:lnTo>
                    <a:lnTo>
                      <a:pt x="20371" y="2186"/>
                    </a:lnTo>
                    <a:lnTo>
                      <a:pt x="20380" y="2182"/>
                    </a:lnTo>
                    <a:lnTo>
                      <a:pt x="20390" y="2180"/>
                    </a:lnTo>
                    <a:lnTo>
                      <a:pt x="20413" y="2169"/>
                    </a:lnTo>
                    <a:lnTo>
                      <a:pt x="20415" y="2163"/>
                    </a:lnTo>
                    <a:lnTo>
                      <a:pt x="20415" y="2160"/>
                    </a:lnTo>
                    <a:lnTo>
                      <a:pt x="20413" y="2157"/>
                    </a:lnTo>
                    <a:lnTo>
                      <a:pt x="20415" y="2153"/>
                    </a:lnTo>
                    <a:lnTo>
                      <a:pt x="20416" y="2149"/>
                    </a:lnTo>
                    <a:lnTo>
                      <a:pt x="20418" y="2146"/>
                    </a:lnTo>
                    <a:close/>
                    <a:moveTo>
                      <a:pt x="20318" y="2201"/>
                    </a:moveTo>
                    <a:lnTo>
                      <a:pt x="20341" y="2212"/>
                    </a:lnTo>
                    <a:lnTo>
                      <a:pt x="20340" y="2221"/>
                    </a:lnTo>
                    <a:lnTo>
                      <a:pt x="20335" y="2231"/>
                    </a:lnTo>
                    <a:lnTo>
                      <a:pt x="20318" y="2256"/>
                    </a:lnTo>
                    <a:lnTo>
                      <a:pt x="20311" y="2262"/>
                    </a:lnTo>
                    <a:lnTo>
                      <a:pt x="20297" y="2268"/>
                    </a:lnTo>
                    <a:lnTo>
                      <a:pt x="20276" y="2256"/>
                    </a:lnTo>
                    <a:lnTo>
                      <a:pt x="20253" y="2261"/>
                    </a:lnTo>
                    <a:lnTo>
                      <a:pt x="20249" y="2251"/>
                    </a:lnTo>
                    <a:lnTo>
                      <a:pt x="20256" y="2238"/>
                    </a:lnTo>
                    <a:lnTo>
                      <a:pt x="20271" y="2227"/>
                    </a:lnTo>
                    <a:lnTo>
                      <a:pt x="20279" y="2218"/>
                    </a:lnTo>
                    <a:lnTo>
                      <a:pt x="20289" y="2218"/>
                    </a:lnTo>
                    <a:lnTo>
                      <a:pt x="20318" y="2201"/>
                    </a:lnTo>
                    <a:close/>
                    <a:moveTo>
                      <a:pt x="19877" y="2252"/>
                    </a:moveTo>
                    <a:lnTo>
                      <a:pt x="19891" y="2245"/>
                    </a:lnTo>
                    <a:lnTo>
                      <a:pt x="19899" y="2248"/>
                    </a:lnTo>
                    <a:lnTo>
                      <a:pt x="19926" y="2261"/>
                    </a:lnTo>
                    <a:lnTo>
                      <a:pt x="19936" y="2264"/>
                    </a:lnTo>
                    <a:lnTo>
                      <a:pt x="19958" y="2255"/>
                    </a:lnTo>
                    <a:lnTo>
                      <a:pt x="19963" y="2242"/>
                    </a:lnTo>
                    <a:lnTo>
                      <a:pt x="19972" y="2239"/>
                    </a:lnTo>
                    <a:lnTo>
                      <a:pt x="19984" y="2238"/>
                    </a:lnTo>
                    <a:lnTo>
                      <a:pt x="19999" y="2227"/>
                    </a:lnTo>
                    <a:lnTo>
                      <a:pt x="20003" y="2201"/>
                    </a:lnTo>
                    <a:lnTo>
                      <a:pt x="20009" y="2199"/>
                    </a:lnTo>
                    <a:lnTo>
                      <a:pt x="20018" y="2214"/>
                    </a:lnTo>
                    <a:lnTo>
                      <a:pt x="20028" y="2262"/>
                    </a:lnTo>
                    <a:lnTo>
                      <a:pt x="20018" y="2269"/>
                    </a:lnTo>
                    <a:lnTo>
                      <a:pt x="19992" y="2275"/>
                    </a:lnTo>
                    <a:lnTo>
                      <a:pt x="19973" y="2285"/>
                    </a:lnTo>
                    <a:lnTo>
                      <a:pt x="19949" y="2307"/>
                    </a:lnTo>
                    <a:lnTo>
                      <a:pt x="19936" y="2311"/>
                    </a:lnTo>
                    <a:lnTo>
                      <a:pt x="19926" y="2307"/>
                    </a:lnTo>
                    <a:lnTo>
                      <a:pt x="19920" y="2295"/>
                    </a:lnTo>
                    <a:lnTo>
                      <a:pt x="19912" y="2287"/>
                    </a:lnTo>
                    <a:lnTo>
                      <a:pt x="19871" y="2272"/>
                    </a:lnTo>
                    <a:lnTo>
                      <a:pt x="19864" y="2264"/>
                    </a:lnTo>
                    <a:lnTo>
                      <a:pt x="19877" y="2252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5" name="Freeform 259">
                <a:extLst>
                  <a:ext uri="{FF2B5EF4-FFF2-40B4-BE49-F238E27FC236}">
                    <a16:creationId xmlns:a16="http://schemas.microsoft.com/office/drawing/2014/main" id="{A57FECD7-818F-425F-9ABD-EF334CD85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3525"/>
                <a:ext cx="99" cy="82"/>
              </a:xfrm>
              <a:custGeom>
                <a:avLst/>
                <a:gdLst>
                  <a:gd name="T0" fmla="*/ 120 w 696"/>
                  <a:gd name="T1" fmla="*/ 94 h 572"/>
                  <a:gd name="T2" fmla="*/ 88 w 696"/>
                  <a:gd name="T3" fmla="*/ 128 h 572"/>
                  <a:gd name="T4" fmla="*/ 54 w 696"/>
                  <a:gd name="T5" fmla="*/ 151 h 572"/>
                  <a:gd name="T6" fmla="*/ 29 w 696"/>
                  <a:gd name="T7" fmla="*/ 186 h 572"/>
                  <a:gd name="T8" fmla="*/ 58 w 696"/>
                  <a:gd name="T9" fmla="*/ 208 h 572"/>
                  <a:gd name="T10" fmla="*/ 45 w 696"/>
                  <a:gd name="T11" fmla="*/ 230 h 572"/>
                  <a:gd name="T12" fmla="*/ 9 w 696"/>
                  <a:gd name="T13" fmla="*/ 279 h 572"/>
                  <a:gd name="T14" fmla="*/ 0 w 696"/>
                  <a:gd name="T15" fmla="*/ 298 h 572"/>
                  <a:gd name="T16" fmla="*/ 54 w 696"/>
                  <a:gd name="T17" fmla="*/ 281 h 572"/>
                  <a:gd name="T18" fmla="*/ 72 w 696"/>
                  <a:gd name="T19" fmla="*/ 305 h 572"/>
                  <a:gd name="T20" fmla="*/ 102 w 696"/>
                  <a:gd name="T21" fmla="*/ 365 h 572"/>
                  <a:gd name="T22" fmla="*/ 7 w 696"/>
                  <a:gd name="T23" fmla="*/ 432 h 572"/>
                  <a:gd name="T24" fmla="*/ 49 w 696"/>
                  <a:gd name="T25" fmla="*/ 453 h 572"/>
                  <a:gd name="T26" fmla="*/ 59 w 696"/>
                  <a:gd name="T27" fmla="*/ 491 h 572"/>
                  <a:gd name="T28" fmla="*/ 53 w 696"/>
                  <a:gd name="T29" fmla="*/ 538 h 572"/>
                  <a:gd name="T30" fmla="*/ 105 w 696"/>
                  <a:gd name="T31" fmla="*/ 555 h 572"/>
                  <a:gd name="T32" fmla="*/ 130 w 696"/>
                  <a:gd name="T33" fmla="*/ 561 h 572"/>
                  <a:gd name="T34" fmla="*/ 176 w 696"/>
                  <a:gd name="T35" fmla="*/ 571 h 572"/>
                  <a:gd name="T36" fmla="*/ 210 w 696"/>
                  <a:gd name="T37" fmla="*/ 565 h 572"/>
                  <a:gd name="T38" fmla="*/ 258 w 696"/>
                  <a:gd name="T39" fmla="*/ 552 h 572"/>
                  <a:gd name="T40" fmla="*/ 268 w 696"/>
                  <a:gd name="T41" fmla="*/ 526 h 572"/>
                  <a:gd name="T42" fmla="*/ 272 w 696"/>
                  <a:gd name="T43" fmla="*/ 499 h 572"/>
                  <a:gd name="T44" fmla="*/ 303 w 696"/>
                  <a:gd name="T45" fmla="*/ 521 h 572"/>
                  <a:gd name="T46" fmla="*/ 318 w 696"/>
                  <a:gd name="T47" fmla="*/ 496 h 572"/>
                  <a:gd name="T48" fmla="*/ 353 w 696"/>
                  <a:gd name="T49" fmla="*/ 482 h 572"/>
                  <a:gd name="T50" fmla="*/ 402 w 696"/>
                  <a:gd name="T51" fmla="*/ 488 h 572"/>
                  <a:gd name="T52" fmla="*/ 411 w 696"/>
                  <a:gd name="T53" fmla="*/ 480 h 572"/>
                  <a:gd name="T54" fmla="*/ 453 w 696"/>
                  <a:gd name="T55" fmla="*/ 478 h 572"/>
                  <a:gd name="T56" fmla="*/ 474 w 696"/>
                  <a:gd name="T57" fmla="*/ 397 h 572"/>
                  <a:gd name="T58" fmla="*/ 497 w 696"/>
                  <a:gd name="T59" fmla="*/ 411 h 572"/>
                  <a:gd name="T60" fmla="*/ 540 w 696"/>
                  <a:gd name="T61" fmla="*/ 424 h 572"/>
                  <a:gd name="T62" fmla="*/ 585 w 696"/>
                  <a:gd name="T63" fmla="*/ 371 h 572"/>
                  <a:gd name="T64" fmla="*/ 591 w 696"/>
                  <a:gd name="T65" fmla="*/ 335 h 572"/>
                  <a:gd name="T66" fmla="*/ 600 w 696"/>
                  <a:gd name="T67" fmla="*/ 305 h 572"/>
                  <a:gd name="T68" fmla="*/ 610 w 696"/>
                  <a:gd name="T69" fmla="*/ 264 h 572"/>
                  <a:gd name="T70" fmla="*/ 637 w 696"/>
                  <a:gd name="T71" fmla="*/ 237 h 572"/>
                  <a:gd name="T72" fmla="*/ 669 w 696"/>
                  <a:gd name="T73" fmla="*/ 236 h 572"/>
                  <a:gd name="T74" fmla="*/ 696 w 696"/>
                  <a:gd name="T75" fmla="*/ 204 h 572"/>
                  <a:gd name="T76" fmla="*/ 634 w 696"/>
                  <a:gd name="T77" fmla="*/ 188 h 572"/>
                  <a:gd name="T78" fmla="*/ 590 w 696"/>
                  <a:gd name="T79" fmla="*/ 175 h 572"/>
                  <a:gd name="T80" fmla="*/ 607 w 696"/>
                  <a:gd name="T81" fmla="*/ 123 h 572"/>
                  <a:gd name="T82" fmla="*/ 604 w 696"/>
                  <a:gd name="T83" fmla="*/ 106 h 572"/>
                  <a:gd name="T84" fmla="*/ 552 w 696"/>
                  <a:gd name="T85" fmla="*/ 97 h 572"/>
                  <a:gd name="T86" fmla="*/ 497 w 696"/>
                  <a:gd name="T87" fmla="*/ 88 h 572"/>
                  <a:gd name="T88" fmla="*/ 458 w 696"/>
                  <a:gd name="T89" fmla="*/ 88 h 572"/>
                  <a:gd name="T90" fmla="*/ 407 w 696"/>
                  <a:gd name="T91" fmla="*/ 75 h 572"/>
                  <a:gd name="T92" fmla="*/ 344 w 696"/>
                  <a:gd name="T93" fmla="*/ 60 h 572"/>
                  <a:gd name="T94" fmla="*/ 309 w 696"/>
                  <a:gd name="T95" fmla="*/ 24 h 572"/>
                  <a:gd name="T96" fmla="*/ 226 w 696"/>
                  <a:gd name="T97" fmla="*/ 11 h 572"/>
                  <a:gd name="T98" fmla="*/ 206 w 696"/>
                  <a:gd name="T99" fmla="*/ 22 h 572"/>
                  <a:gd name="T100" fmla="*/ 179 w 696"/>
                  <a:gd name="T101" fmla="*/ 25 h 572"/>
                  <a:gd name="T102" fmla="*/ 151 w 696"/>
                  <a:gd name="T103" fmla="*/ 4 h 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96" h="572">
                    <a:moveTo>
                      <a:pt x="125" y="35"/>
                    </a:moveTo>
                    <a:lnTo>
                      <a:pt x="110" y="53"/>
                    </a:lnTo>
                    <a:lnTo>
                      <a:pt x="108" y="59"/>
                    </a:lnTo>
                    <a:lnTo>
                      <a:pt x="120" y="94"/>
                    </a:lnTo>
                    <a:lnTo>
                      <a:pt x="124" y="100"/>
                    </a:lnTo>
                    <a:lnTo>
                      <a:pt x="122" y="105"/>
                    </a:lnTo>
                    <a:lnTo>
                      <a:pt x="107" y="121"/>
                    </a:lnTo>
                    <a:lnTo>
                      <a:pt x="88" y="128"/>
                    </a:lnTo>
                    <a:lnTo>
                      <a:pt x="58" y="127"/>
                    </a:lnTo>
                    <a:lnTo>
                      <a:pt x="59" y="130"/>
                    </a:lnTo>
                    <a:lnTo>
                      <a:pt x="58" y="137"/>
                    </a:lnTo>
                    <a:lnTo>
                      <a:pt x="54" y="151"/>
                    </a:lnTo>
                    <a:lnTo>
                      <a:pt x="29" y="168"/>
                    </a:lnTo>
                    <a:lnTo>
                      <a:pt x="27" y="177"/>
                    </a:lnTo>
                    <a:lnTo>
                      <a:pt x="27" y="179"/>
                    </a:lnTo>
                    <a:lnTo>
                      <a:pt x="29" y="186"/>
                    </a:lnTo>
                    <a:lnTo>
                      <a:pt x="36" y="198"/>
                    </a:lnTo>
                    <a:lnTo>
                      <a:pt x="45" y="204"/>
                    </a:lnTo>
                    <a:lnTo>
                      <a:pt x="53" y="205"/>
                    </a:lnTo>
                    <a:lnTo>
                      <a:pt x="58" y="208"/>
                    </a:lnTo>
                    <a:lnTo>
                      <a:pt x="58" y="220"/>
                    </a:lnTo>
                    <a:lnTo>
                      <a:pt x="54" y="227"/>
                    </a:lnTo>
                    <a:lnTo>
                      <a:pt x="53" y="228"/>
                    </a:lnTo>
                    <a:lnTo>
                      <a:pt x="45" y="230"/>
                    </a:lnTo>
                    <a:lnTo>
                      <a:pt x="25" y="241"/>
                    </a:lnTo>
                    <a:lnTo>
                      <a:pt x="21" y="245"/>
                    </a:lnTo>
                    <a:lnTo>
                      <a:pt x="18" y="249"/>
                    </a:lnTo>
                    <a:lnTo>
                      <a:pt x="9" y="279"/>
                    </a:lnTo>
                    <a:lnTo>
                      <a:pt x="5" y="281"/>
                    </a:lnTo>
                    <a:lnTo>
                      <a:pt x="1" y="288"/>
                    </a:lnTo>
                    <a:lnTo>
                      <a:pt x="1" y="294"/>
                    </a:lnTo>
                    <a:lnTo>
                      <a:pt x="0" y="298"/>
                    </a:lnTo>
                    <a:lnTo>
                      <a:pt x="1" y="299"/>
                    </a:lnTo>
                    <a:lnTo>
                      <a:pt x="6" y="299"/>
                    </a:lnTo>
                    <a:lnTo>
                      <a:pt x="47" y="280"/>
                    </a:lnTo>
                    <a:lnTo>
                      <a:pt x="54" y="281"/>
                    </a:lnTo>
                    <a:lnTo>
                      <a:pt x="63" y="285"/>
                    </a:lnTo>
                    <a:lnTo>
                      <a:pt x="69" y="289"/>
                    </a:lnTo>
                    <a:lnTo>
                      <a:pt x="72" y="293"/>
                    </a:lnTo>
                    <a:lnTo>
                      <a:pt x="72" y="305"/>
                    </a:lnTo>
                    <a:lnTo>
                      <a:pt x="76" y="314"/>
                    </a:lnTo>
                    <a:lnTo>
                      <a:pt x="93" y="344"/>
                    </a:lnTo>
                    <a:lnTo>
                      <a:pt x="97" y="358"/>
                    </a:lnTo>
                    <a:lnTo>
                      <a:pt x="102" y="365"/>
                    </a:lnTo>
                    <a:lnTo>
                      <a:pt x="54" y="401"/>
                    </a:lnTo>
                    <a:lnTo>
                      <a:pt x="20" y="406"/>
                    </a:lnTo>
                    <a:lnTo>
                      <a:pt x="16" y="416"/>
                    </a:lnTo>
                    <a:lnTo>
                      <a:pt x="7" y="432"/>
                    </a:lnTo>
                    <a:lnTo>
                      <a:pt x="24" y="434"/>
                    </a:lnTo>
                    <a:lnTo>
                      <a:pt x="31" y="433"/>
                    </a:lnTo>
                    <a:lnTo>
                      <a:pt x="35" y="435"/>
                    </a:lnTo>
                    <a:lnTo>
                      <a:pt x="49" y="453"/>
                    </a:lnTo>
                    <a:lnTo>
                      <a:pt x="47" y="467"/>
                    </a:lnTo>
                    <a:lnTo>
                      <a:pt x="47" y="482"/>
                    </a:lnTo>
                    <a:lnTo>
                      <a:pt x="53" y="485"/>
                    </a:lnTo>
                    <a:lnTo>
                      <a:pt x="59" y="491"/>
                    </a:lnTo>
                    <a:lnTo>
                      <a:pt x="56" y="496"/>
                    </a:lnTo>
                    <a:lnTo>
                      <a:pt x="49" y="505"/>
                    </a:lnTo>
                    <a:lnTo>
                      <a:pt x="50" y="530"/>
                    </a:lnTo>
                    <a:lnTo>
                      <a:pt x="53" y="538"/>
                    </a:lnTo>
                    <a:lnTo>
                      <a:pt x="63" y="547"/>
                    </a:lnTo>
                    <a:lnTo>
                      <a:pt x="72" y="552"/>
                    </a:lnTo>
                    <a:lnTo>
                      <a:pt x="85" y="552"/>
                    </a:lnTo>
                    <a:lnTo>
                      <a:pt x="105" y="555"/>
                    </a:lnTo>
                    <a:lnTo>
                      <a:pt x="107" y="555"/>
                    </a:lnTo>
                    <a:lnTo>
                      <a:pt x="117" y="558"/>
                    </a:lnTo>
                    <a:lnTo>
                      <a:pt x="118" y="558"/>
                    </a:lnTo>
                    <a:lnTo>
                      <a:pt x="130" y="561"/>
                    </a:lnTo>
                    <a:lnTo>
                      <a:pt x="153" y="560"/>
                    </a:lnTo>
                    <a:lnTo>
                      <a:pt x="159" y="562"/>
                    </a:lnTo>
                    <a:lnTo>
                      <a:pt x="171" y="569"/>
                    </a:lnTo>
                    <a:lnTo>
                      <a:pt x="176" y="571"/>
                    </a:lnTo>
                    <a:lnTo>
                      <a:pt x="182" y="572"/>
                    </a:lnTo>
                    <a:lnTo>
                      <a:pt x="191" y="571"/>
                    </a:lnTo>
                    <a:lnTo>
                      <a:pt x="194" y="569"/>
                    </a:lnTo>
                    <a:lnTo>
                      <a:pt x="210" y="565"/>
                    </a:lnTo>
                    <a:lnTo>
                      <a:pt x="252" y="565"/>
                    </a:lnTo>
                    <a:lnTo>
                      <a:pt x="255" y="564"/>
                    </a:lnTo>
                    <a:lnTo>
                      <a:pt x="257" y="560"/>
                    </a:lnTo>
                    <a:lnTo>
                      <a:pt x="258" y="552"/>
                    </a:lnTo>
                    <a:lnTo>
                      <a:pt x="257" y="545"/>
                    </a:lnTo>
                    <a:lnTo>
                      <a:pt x="257" y="537"/>
                    </a:lnTo>
                    <a:lnTo>
                      <a:pt x="262" y="530"/>
                    </a:lnTo>
                    <a:lnTo>
                      <a:pt x="268" y="526"/>
                    </a:lnTo>
                    <a:lnTo>
                      <a:pt x="271" y="523"/>
                    </a:lnTo>
                    <a:lnTo>
                      <a:pt x="264" y="510"/>
                    </a:lnTo>
                    <a:lnTo>
                      <a:pt x="271" y="501"/>
                    </a:lnTo>
                    <a:lnTo>
                      <a:pt x="272" y="499"/>
                    </a:lnTo>
                    <a:lnTo>
                      <a:pt x="285" y="499"/>
                    </a:lnTo>
                    <a:lnTo>
                      <a:pt x="292" y="507"/>
                    </a:lnTo>
                    <a:lnTo>
                      <a:pt x="298" y="516"/>
                    </a:lnTo>
                    <a:lnTo>
                      <a:pt x="303" y="521"/>
                    </a:lnTo>
                    <a:lnTo>
                      <a:pt x="306" y="522"/>
                    </a:lnTo>
                    <a:lnTo>
                      <a:pt x="309" y="521"/>
                    </a:lnTo>
                    <a:lnTo>
                      <a:pt x="310" y="520"/>
                    </a:lnTo>
                    <a:lnTo>
                      <a:pt x="318" y="496"/>
                    </a:lnTo>
                    <a:lnTo>
                      <a:pt x="326" y="489"/>
                    </a:lnTo>
                    <a:lnTo>
                      <a:pt x="342" y="481"/>
                    </a:lnTo>
                    <a:lnTo>
                      <a:pt x="347" y="480"/>
                    </a:lnTo>
                    <a:lnTo>
                      <a:pt x="353" y="482"/>
                    </a:lnTo>
                    <a:lnTo>
                      <a:pt x="367" y="484"/>
                    </a:lnTo>
                    <a:lnTo>
                      <a:pt x="385" y="484"/>
                    </a:lnTo>
                    <a:lnTo>
                      <a:pt x="398" y="488"/>
                    </a:lnTo>
                    <a:lnTo>
                      <a:pt x="402" y="488"/>
                    </a:lnTo>
                    <a:lnTo>
                      <a:pt x="404" y="486"/>
                    </a:lnTo>
                    <a:lnTo>
                      <a:pt x="406" y="485"/>
                    </a:lnTo>
                    <a:lnTo>
                      <a:pt x="407" y="483"/>
                    </a:lnTo>
                    <a:lnTo>
                      <a:pt x="411" y="480"/>
                    </a:lnTo>
                    <a:lnTo>
                      <a:pt x="415" y="478"/>
                    </a:lnTo>
                    <a:lnTo>
                      <a:pt x="428" y="481"/>
                    </a:lnTo>
                    <a:lnTo>
                      <a:pt x="447" y="481"/>
                    </a:lnTo>
                    <a:lnTo>
                      <a:pt x="453" y="478"/>
                    </a:lnTo>
                    <a:lnTo>
                      <a:pt x="460" y="467"/>
                    </a:lnTo>
                    <a:lnTo>
                      <a:pt x="464" y="422"/>
                    </a:lnTo>
                    <a:lnTo>
                      <a:pt x="467" y="410"/>
                    </a:lnTo>
                    <a:lnTo>
                      <a:pt x="474" y="397"/>
                    </a:lnTo>
                    <a:lnTo>
                      <a:pt x="479" y="392"/>
                    </a:lnTo>
                    <a:lnTo>
                      <a:pt x="485" y="397"/>
                    </a:lnTo>
                    <a:lnTo>
                      <a:pt x="491" y="405"/>
                    </a:lnTo>
                    <a:lnTo>
                      <a:pt x="497" y="411"/>
                    </a:lnTo>
                    <a:lnTo>
                      <a:pt x="502" y="413"/>
                    </a:lnTo>
                    <a:lnTo>
                      <a:pt x="509" y="409"/>
                    </a:lnTo>
                    <a:lnTo>
                      <a:pt x="517" y="411"/>
                    </a:lnTo>
                    <a:lnTo>
                      <a:pt x="540" y="424"/>
                    </a:lnTo>
                    <a:lnTo>
                      <a:pt x="541" y="424"/>
                    </a:lnTo>
                    <a:lnTo>
                      <a:pt x="556" y="418"/>
                    </a:lnTo>
                    <a:lnTo>
                      <a:pt x="585" y="388"/>
                    </a:lnTo>
                    <a:lnTo>
                      <a:pt x="585" y="371"/>
                    </a:lnTo>
                    <a:lnTo>
                      <a:pt x="584" y="361"/>
                    </a:lnTo>
                    <a:lnTo>
                      <a:pt x="576" y="356"/>
                    </a:lnTo>
                    <a:lnTo>
                      <a:pt x="582" y="345"/>
                    </a:lnTo>
                    <a:lnTo>
                      <a:pt x="591" y="335"/>
                    </a:lnTo>
                    <a:lnTo>
                      <a:pt x="598" y="324"/>
                    </a:lnTo>
                    <a:lnTo>
                      <a:pt x="599" y="324"/>
                    </a:lnTo>
                    <a:lnTo>
                      <a:pt x="600" y="318"/>
                    </a:lnTo>
                    <a:lnTo>
                      <a:pt x="600" y="305"/>
                    </a:lnTo>
                    <a:lnTo>
                      <a:pt x="603" y="291"/>
                    </a:lnTo>
                    <a:lnTo>
                      <a:pt x="605" y="285"/>
                    </a:lnTo>
                    <a:lnTo>
                      <a:pt x="603" y="276"/>
                    </a:lnTo>
                    <a:lnTo>
                      <a:pt x="610" y="264"/>
                    </a:lnTo>
                    <a:lnTo>
                      <a:pt x="613" y="256"/>
                    </a:lnTo>
                    <a:lnTo>
                      <a:pt x="624" y="245"/>
                    </a:lnTo>
                    <a:lnTo>
                      <a:pt x="633" y="238"/>
                    </a:lnTo>
                    <a:lnTo>
                      <a:pt x="637" y="237"/>
                    </a:lnTo>
                    <a:lnTo>
                      <a:pt x="654" y="235"/>
                    </a:lnTo>
                    <a:lnTo>
                      <a:pt x="663" y="236"/>
                    </a:lnTo>
                    <a:lnTo>
                      <a:pt x="665" y="237"/>
                    </a:lnTo>
                    <a:lnTo>
                      <a:pt x="669" y="236"/>
                    </a:lnTo>
                    <a:lnTo>
                      <a:pt x="675" y="233"/>
                    </a:lnTo>
                    <a:lnTo>
                      <a:pt x="691" y="222"/>
                    </a:lnTo>
                    <a:lnTo>
                      <a:pt x="696" y="213"/>
                    </a:lnTo>
                    <a:lnTo>
                      <a:pt x="696" y="204"/>
                    </a:lnTo>
                    <a:lnTo>
                      <a:pt x="694" y="199"/>
                    </a:lnTo>
                    <a:lnTo>
                      <a:pt x="686" y="196"/>
                    </a:lnTo>
                    <a:lnTo>
                      <a:pt x="652" y="195"/>
                    </a:lnTo>
                    <a:lnTo>
                      <a:pt x="634" y="188"/>
                    </a:lnTo>
                    <a:lnTo>
                      <a:pt x="621" y="180"/>
                    </a:lnTo>
                    <a:lnTo>
                      <a:pt x="608" y="177"/>
                    </a:lnTo>
                    <a:lnTo>
                      <a:pt x="598" y="177"/>
                    </a:lnTo>
                    <a:lnTo>
                      <a:pt x="590" y="175"/>
                    </a:lnTo>
                    <a:lnTo>
                      <a:pt x="588" y="172"/>
                    </a:lnTo>
                    <a:lnTo>
                      <a:pt x="589" y="145"/>
                    </a:lnTo>
                    <a:lnTo>
                      <a:pt x="599" y="136"/>
                    </a:lnTo>
                    <a:lnTo>
                      <a:pt x="607" y="123"/>
                    </a:lnTo>
                    <a:lnTo>
                      <a:pt x="612" y="117"/>
                    </a:lnTo>
                    <a:lnTo>
                      <a:pt x="610" y="111"/>
                    </a:lnTo>
                    <a:lnTo>
                      <a:pt x="607" y="107"/>
                    </a:lnTo>
                    <a:lnTo>
                      <a:pt x="604" y="106"/>
                    </a:lnTo>
                    <a:lnTo>
                      <a:pt x="577" y="107"/>
                    </a:lnTo>
                    <a:lnTo>
                      <a:pt x="567" y="109"/>
                    </a:lnTo>
                    <a:lnTo>
                      <a:pt x="557" y="104"/>
                    </a:lnTo>
                    <a:lnTo>
                      <a:pt x="552" y="97"/>
                    </a:lnTo>
                    <a:lnTo>
                      <a:pt x="540" y="91"/>
                    </a:lnTo>
                    <a:lnTo>
                      <a:pt x="509" y="82"/>
                    </a:lnTo>
                    <a:lnTo>
                      <a:pt x="504" y="81"/>
                    </a:lnTo>
                    <a:lnTo>
                      <a:pt x="497" y="88"/>
                    </a:lnTo>
                    <a:lnTo>
                      <a:pt x="490" y="91"/>
                    </a:lnTo>
                    <a:lnTo>
                      <a:pt x="469" y="94"/>
                    </a:lnTo>
                    <a:lnTo>
                      <a:pt x="460" y="90"/>
                    </a:lnTo>
                    <a:lnTo>
                      <a:pt x="458" y="88"/>
                    </a:lnTo>
                    <a:lnTo>
                      <a:pt x="454" y="77"/>
                    </a:lnTo>
                    <a:lnTo>
                      <a:pt x="440" y="74"/>
                    </a:lnTo>
                    <a:lnTo>
                      <a:pt x="424" y="66"/>
                    </a:lnTo>
                    <a:lnTo>
                      <a:pt x="407" y="75"/>
                    </a:lnTo>
                    <a:lnTo>
                      <a:pt x="368" y="75"/>
                    </a:lnTo>
                    <a:lnTo>
                      <a:pt x="360" y="77"/>
                    </a:lnTo>
                    <a:lnTo>
                      <a:pt x="355" y="77"/>
                    </a:lnTo>
                    <a:lnTo>
                      <a:pt x="344" y="60"/>
                    </a:lnTo>
                    <a:lnTo>
                      <a:pt x="340" y="57"/>
                    </a:lnTo>
                    <a:lnTo>
                      <a:pt x="325" y="57"/>
                    </a:lnTo>
                    <a:lnTo>
                      <a:pt x="317" y="48"/>
                    </a:lnTo>
                    <a:lnTo>
                      <a:pt x="309" y="24"/>
                    </a:lnTo>
                    <a:lnTo>
                      <a:pt x="308" y="22"/>
                    </a:lnTo>
                    <a:lnTo>
                      <a:pt x="307" y="21"/>
                    </a:lnTo>
                    <a:lnTo>
                      <a:pt x="259" y="0"/>
                    </a:lnTo>
                    <a:lnTo>
                      <a:pt x="226" y="11"/>
                    </a:lnTo>
                    <a:lnTo>
                      <a:pt x="221" y="9"/>
                    </a:lnTo>
                    <a:lnTo>
                      <a:pt x="211" y="15"/>
                    </a:lnTo>
                    <a:lnTo>
                      <a:pt x="208" y="18"/>
                    </a:lnTo>
                    <a:lnTo>
                      <a:pt x="206" y="22"/>
                    </a:lnTo>
                    <a:lnTo>
                      <a:pt x="202" y="25"/>
                    </a:lnTo>
                    <a:lnTo>
                      <a:pt x="191" y="22"/>
                    </a:lnTo>
                    <a:lnTo>
                      <a:pt x="184" y="23"/>
                    </a:lnTo>
                    <a:lnTo>
                      <a:pt x="179" y="25"/>
                    </a:lnTo>
                    <a:lnTo>
                      <a:pt x="171" y="23"/>
                    </a:lnTo>
                    <a:lnTo>
                      <a:pt x="166" y="20"/>
                    </a:lnTo>
                    <a:lnTo>
                      <a:pt x="156" y="4"/>
                    </a:lnTo>
                    <a:lnTo>
                      <a:pt x="151" y="4"/>
                    </a:lnTo>
                    <a:lnTo>
                      <a:pt x="135" y="7"/>
                    </a:lnTo>
                    <a:lnTo>
                      <a:pt x="127" y="20"/>
                    </a:lnTo>
                    <a:lnTo>
                      <a:pt x="125" y="3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6" name="Freeform 260">
                <a:extLst>
                  <a:ext uri="{FF2B5EF4-FFF2-40B4-BE49-F238E27FC236}">
                    <a16:creationId xmlns:a16="http://schemas.microsoft.com/office/drawing/2014/main" id="{4B77E73D-6D0C-426B-9A52-196A9594BA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8" y="2241"/>
                <a:ext cx="348" cy="847"/>
              </a:xfrm>
              <a:custGeom>
                <a:avLst/>
                <a:gdLst>
                  <a:gd name="T0" fmla="*/ 2333 w 2431"/>
                  <a:gd name="T1" fmla="*/ 199 h 5929"/>
                  <a:gd name="T2" fmla="*/ 2223 w 2431"/>
                  <a:gd name="T3" fmla="*/ 288 h 5929"/>
                  <a:gd name="T4" fmla="*/ 2099 w 2431"/>
                  <a:gd name="T5" fmla="*/ 462 h 5929"/>
                  <a:gd name="T6" fmla="*/ 1929 w 2431"/>
                  <a:gd name="T7" fmla="*/ 474 h 5929"/>
                  <a:gd name="T8" fmla="*/ 1769 w 2431"/>
                  <a:gd name="T9" fmla="*/ 423 h 5929"/>
                  <a:gd name="T10" fmla="*/ 1589 w 2431"/>
                  <a:gd name="T11" fmla="*/ 394 h 5929"/>
                  <a:gd name="T12" fmla="*/ 1514 w 2431"/>
                  <a:gd name="T13" fmla="*/ 433 h 5929"/>
                  <a:gd name="T14" fmla="*/ 1398 w 2431"/>
                  <a:gd name="T15" fmla="*/ 494 h 5929"/>
                  <a:gd name="T16" fmla="*/ 1207 w 2431"/>
                  <a:gd name="T17" fmla="*/ 586 h 5929"/>
                  <a:gd name="T18" fmla="*/ 1024 w 2431"/>
                  <a:gd name="T19" fmla="*/ 633 h 5929"/>
                  <a:gd name="T20" fmla="*/ 858 w 2431"/>
                  <a:gd name="T21" fmla="*/ 690 h 5929"/>
                  <a:gd name="T22" fmla="*/ 725 w 2431"/>
                  <a:gd name="T23" fmla="*/ 670 h 5929"/>
                  <a:gd name="T24" fmla="*/ 578 w 2431"/>
                  <a:gd name="T25" fmla="*/ 618 h 5929"/>
                  <a:gd name="T26" fmla="*/ 507 w 2431"/>
                  <a:gd name="T27" fmla="*/ 725 h 5929"/>
                  <a:gd name="T28" fmla="*/ 366 w 2431"/>
                  <a:gd name="T29" fmla="*/ 768 h 5929"/>
                  <a:gd name="T30" fmla="*/ 293 w 2431"/>
                  <a:gd name="T31" fmla="*/ 792 h 5929"/>
                  <a:gd name="T32" fmla="*/ 247 w 2431"/>
                  <a:gd name="T33" fmla="*/ 910 h 5929"/>
                  <a:gd name="T34" fmla="*/ 257 w 2431"/>
                  <a:gd name="T35" fmla="*/ 1093 h 5929"/>
                  <a:gd name="T36" fmla="*/ 429 w 2431"/>
                  <a:gd name="T37" fmla="*/ 1204 h 5929"/>
                  <a:gd name="T38" fmla="*/ 552 w 2431"/>
                  <a:gd name="T39" fmla="*/ 1271 h 5929"/>
                  <a:gd name="T40" fmla="*/ 566 w 2431"/>
                  <a:gd name="T41" fmla="*/ 1420 h 5929"/>
                  <a:gd name="T42" fmla="*/ 615 w 2431"/>
                  <a:gd name="T43" fmla="*/ 1626 h 5929"/>
                  <a:gd name="T44" fmla="*/ 727 w 2431"/>
                  <a:gd name="T45" fmla="*/ 1704 h 5929"/>
                  <a:gd name="T46" fmla="*/ 907 w 2431"/>
                  <a:gd name="T47" fmla="*/ 1836 h 5929"/>
                  <a:gd name="T48" fmla="*/ 916 w 2431"/>
                  <a:gd name="T49" fmla="*/ 1946 h 5929"/>
                  <a:gd name="T50" fmla="*/ 863 w 2431"/>
                  <a:gd name="T51" fmla="*/ 2065 h 5929"/>
                  <a:gd name="T52" fmla="*/ 854 w 2431"/>
                  <a:gd name="T53" fmla="*/ 2267 h 5929"/>
                  <a:gd name="T54" fmla="*/ 689 w 2431"/>
                  <a:gd name="T55" fmla="*/ 2355 h 5929"/>
                  <a:gd name="T56" fmla="*/ 534 w 2431"/>
                  <a:gd name="T57" fmla="*/ 2476 h 5929"/>
                  <a:gd name="T58" fmla="*/ 406 w 2431"/>
                  <a:gd name="T59" fmla="*/ 2590 h 5929"/>
                  <a:gd name="T60" fmla="*/ 207 w 2431"/>
                  <a:gd name="T61" fmla="*/ 2574 h 5929"/>
                  <a:gd name="T62" fmla="*/ 9 w 2431"/>
                  <a:gd name="T63" fmla="*/ 2641 h 5929"/>
                  <a:gd name="T64" fmla="*/ 81 w 2431"/>
                  <a:gd name="T65" fmla="*/ 2815 h 5929"/>
                  <a:gd name="T66" fmla="*/ 211 w 2431"/>
                  <a:gd name="T67" fmla="*/ 2952 h 5929"/>
                  <a:gd name="T68" fmla="*/ 253 w 2431"/>
                  <a:gd name="T69" fmla="*/ 3102 h 5929"/>
                  <a:gd name="T70" fmla="*/ 420 w 2431"/>
                  <a:gd name="T71" fmla="*/ 3271 h 5929"/>
                  <a:gd name="T72" fmla="*/ 666 w 2431"/>
                  <a:gd name="T73" fmla="*/ 3291 h 5929"/>
                  <a:gd name="T74" fmla="*/ 757 w 2431"/>
                  <a:gd name="T75" fmla="*/ 3502 h 5929"/>
                  <a:gd name="T76" fmla="*/ 772 w 2431"/>
                  <a:gd name="T77" fmla="*/ 3678 h 5929"/>
                  <a:gd name="T78" fmla="*/ 632 w 2431"/>
                  <a:gd name="T79" fmla="*/ 3779 h 5929"/>
                  <a:gd name="T80" fmla="*/ 612 w 2431"/>
                  <a:gd name="T81" fmla="*/ 3926 h 5929"/>
                  <a:gd name="T82" fmla="*/ 511 w 2431"/>
                  <a:gd name="T83" fmla="*/ 4062 h 5929"/>
                  <a:gd name="T84" fmla="*/ 592 w 2431"/>
                  <a:gd name="T85" fmla="*/ 4297 h 5929"/>
                  <a:gd name="T86" fmla="*/ 564 w 2431"/>
                  <a:gd name="T87" fmla="*/ 4375 h 5929"/>
                  <a:gd name="T88" fmla="*/ 632 w 2431"/>
                  <a:gd name="T89" fmla="*/ 4594 h 5929"/>
                  <a:gd name="T90" fmla="*/ 769 w 2431"/>
                  <a:gd name="T91" fmla="*/ 4739 h 5929"/>
                  <a:gd name="T92" fmla="*/ 906 w 2431"/>
                  <a:gd name="T93" fmla="*/ 4833 h 5929"/>
                  <a:gd name="T94" fmla="*/ 1121 w 2431"/>
                  <a:gd name="T95" fmla="*/ 4908 h 5929"/>
                  <a:gd name="T96" fmla="*/ 1267 w 2431"/>
                  <a:gd name="T97" fmla="*/ 5029 h 5929"/>
                  <a:gd name="T98" fmla="*/ 1509 w 2431"/>
                  <a:gd name="T99" fmla="*/ 5075 h 5929"/>
                  <a:gd name="T100" fmla="*/ 1640 w 2431"/>
                  <a:gd name="T101" fmla="*/ 5057 h 5929"/>
                  <a:gd name="T102" fmla="*/ 1812 w 2431"/>
                  <a:gd name="T103" fmla="*/ 4994 h 5929"/>
                  <a:gd name="T104" fmla="*/ 2026 w 2431"/>
                  <a:gd name="T105" fmla="*/ 4918 h 5929"/>
                  <a:gd name="T106" fmla="*/ 2018 w 2431"/>
                  <a:gd name="T107" fmla="*/ 5059 h 5929"/>
                  <a:gd name="T108" fmla="*/ 2082 w 2431"/>
                  <a:gd name="T109" fmla="*/ 5234 h 5929"/>
                  <a:gd name="T110" fmla="*/ 2006 w 2431"/>
                  <a:gd name="T111" fmla="*/ 5423 h 5929"/>
                  <a:gd name="T112" fmla="*/ 1838 w 2431"/>
                  <a:gd name="T113" fmla="*/ 5581 h 5929"/>
                  <a:gd name="T114" fmla="*/ 1736 w 2431"/>
                  <a:gd name="T115" fmla="*/ 5715 h 5929"/>
                  <a:gd name="T116" fmla="*/ 1834 w 2431"/>
                  <a:gd name="T117" fmla="*/ 5923 h 5929"/>
                  <a:gd name="T118" fmla="*/ 1977 w 2431"/>
                  <a:gd name="T119" fmla="*/ 5909 h 5929"/>
                  <a:gd name="T120" fmla="*/ 2203 w 2431"/>
                  <a:gd name="T121" fmla="*/ 5873 h 5929"/>
                  <a:gd name="T122" fmla="*/ 2319 w 2431"/>
                  <a:gd name="T123" fmla="*/ 5794 h 59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31" h="5929">
                    <a:moveTo>
                      <a:pt x="2419" y="0"/>
                    </a:moveTo>
                    <a:lnTo>
                      <a:pt x="2408" y="4"/>
                    </a:lnTo>
                    <a:lnTo>
                      <a:pt x="2397" y="12"/>
                    </a:lnTo>
                    <a:lnTo>
                      <a:pt x="2372" y="19"/>
                    </a:lnTo>
                    <a:lnTo>
                      <a:pt x="2365" y="19"/>
                    </a:lnTo>
                    <a:lnTo>
                      <a:pt x="2356" y="27"/>
                    </a:lnTo>
                    <a:lnTo>
                      <a:pt x="2351" y="40"/>
                    </a:lnTo>
                    <a:lnTo>
                      <a:pt x="2350" y="46"/>
                    </a:lnTo>
                    <a:lnTo>
                      <a:pt x="2351" y="52"/>
                    </a:lnTo>
                    <a:lnTo>
                      <a:pt x="2351" y="65"/>
                    </a:lnTo>
                    <a:lnTo>
                      <a:pt x="2350" y="67"/>
                    </a:lnTo>
                    <a:lnTo>
                      <a:pt x="2347" y="71"/>
                    </a:lnTo>
                    <a:lnTo>
                      <a:pt x="2342" y="81"/>
                    </a:lnTo>
                    <a:lnTo>
                      <a:pt x="2340" y="84"/>
                    </a:lnTo>
                    <a:lnTo>
                      <a:pt x="2340" y="95"/>
                    </a:lnTo>
                    <a:lnTo>
                      <a:pt x="2367" y="161"/>
                    </a:lnTo>
                    <a:lnTo>
                      <a:pt x="2362" y="167"/>
                    </a:lnTo>
                    <a:lnTo>
                      <a:pt x="2345" y="175"/>
                    </a:lnTo>
                    <a:lnTo>
                      <a:pt x="2339" y="182"/>
                    </a:lnTo>
                    <a:lnTo>
                      <a:pt x="2335" y="190"/>
                    </a:lnTo>
                    <a:lnTo>
                      <a:pt x="2333" y="199"/>
                    </a:lnTo>
                    <a:lnTo>
                      <a:pt x="2339" y="212"/>
                    </a:lnTo>
                    <a:lnTo>
                      <a:pt x="2331" y="229"/>
                    </a:lnTo>
                    <a:lnTo>
                      <a:pt x="2333" y="235"/>
                    </a:lnTo>
                    <a:lnTo>
                      <a:pt x="2334" y="240"/>
                    </a:lnTo>
                    <a:lnTo>
                      <a:pt x="2332" y="245"/>
                    </a:lnTo>
                    <a:lnTo>
                      <a:pt x="2321" y="246"/>
                    </a:lnTo>
                    <a:lnTo>
                      <a:pt x="2315" y="249"/>
                    </a:lnTo>
                    <a:lnTo>
                      <a:pt x="2310" y="254"/>
                    </a:lnTo>
                    <a:lnTo>
                      <a:pt x="2303" y="267"/>
                    </a:lnTo>
                    <a:lnTo>
                      <a:pt x="2302" y="276"/>
                    </a:lnTo>
                    <a:lnTo>
                      <a:pt x="2301" y="277"/>
                    </a:lnTo>
                    <a:lnTo>
                      <a:pt x="2293" y="287"/>
                    </a:lnTo>
                    <a:lnTo>
                      <a:pt x="2288" y="287"/>
                    </a:lnTo>
                    <a:lnTo>
                      <a:pt x="2282" y="285"/>
                    </a:lnTo>
                    <a:lnTo>
                      <a:pt x="2278" y="282"/>
                    </a:lnTo>
                    <a:lnTo>
                      <a:pt x="2271" y="280"/>
                    </a:lnTo>
                    <a:lnTo>
                      <a:pt x="2265" y="281"/>
                    </a:lnTo>
                    <a:lnTo>
                      <a:pt x="2249" y="287"/>
                    </a:lnTo>
                    <a:lnTo>
                      <a:pt x="2237" y="290"/>
                    </a:lnTo>
                    <a:lnTo>
                      <a:pt x="2226" y="289"/>
                    </a:lnTo>
                    <a:lnTo>
                      <a:pt x="2223" y="288"/>
                    </a:lnTo>
                    <a:lnTo>
                      <a:pt x="2209" y="289"/>
                    </a:lnTo>
                    <a:lnTo>
                      <a:pt x="2191" y="293"/>
                    </a:lnTo>
                    <a:lnTo>
                      <a:pt x="2170" y="295"/>
                    </a:lnTo>
                    <a:lnTo>
                      <a:pt x="2152" y="294"/>
                    </a:lnTo>
                    <a:lnTo>
                      <a:pt x="2143" y="314"/>
                    </a:lnTo>
                    <a:lnTo>
                      <a:pt x="2140" y="320"/>
                    </a:lnTo>
                    <a:lnTo>
                      <a:pt x="2124" y="344"/>
                    </a:lnTo>
                    <a:lnTo>
                      <a:pt x="2112" y="351"/>
                    </a:lnTo>
                    <a:lnTo>
                      <a:pt x="2106" y="358"/>
                    </a:lnTo>
                    <a:lnTo>
                      <a:pt x="2106" y="366"/>
                    </a:lnTo>
                    <a:lnTo>
                      <a:pt x="2110" y="379"/>
                    </a:lnTo>
                    <a:lnTo>
                      <a:pt x="2103" y="390"/>
                    </a:lnTo>
                    <a:lnTo>
                      <a:pt x="2103" y="402"/>
                    </a:lnTo>
                    <a:lnTo>
                      <a:pt x="2105" y="407"/>
                    </a:lnTo>
                    <a:lnTo>
                      <a:pt x="2105" y="415"/>
                    </a:lnTo>
                    <a:lnTo>
                      <a:pt x="2104" y="419"/>
                    </a:lnTo>
                    <a:lnTo>
                      <a:pt x="2093" y="429"/>
                    </a:lnTo>
                    <a:lnTo>
                      <a:pt x="2091" y="447"/>
                    </a:lnTo>
                    <a:lnTo>
                      <a:pt x="2091" y="451"/>
                    </a:lnTo>
                    <a:lnTo>
                      <a:pt x="2098" y="460"/>
                    </a:lnTo>
                    <a:lnTo>
                      <a:pt x="2099" y="462"/>
                    </a:lnTo>
                    <a:lnTo>
                      <a:pt x="2107" y="474"/>
                    </a:lnTo>
                    <a:lnTo>
                      <a:pt x="2102" y="490"/>
                    </a:lnTo>
                    <a:lnTo>
                      <a:pt x="2100" y="493"/>
                    </a:lnTo>
                    <a:lnTo>
                      <a:pt x="2087" y="499"/>
                    </a:lnTo>
                    <a:lnTo>
                      <a:pt x="2086" y="498"/>
                    </a:lnTo>
                    <a:lnTo>
                      <a:pt x="2074" y="491"/>
                    </a:lnTo>
                    <a:lnTo>
                      <a:pt x="2061" y="493"/>
                    </a:lnTo>
                    <a:lnTo>
                      <a:pt x="2056" y="493"/>
                    </a:lnTo>
                    <a:lnTo>
                      <a:pt x="2042" y="491"/>
                    </a:lnTo>
                    <a:lnTo>
                      <a:pt x="2030" y="485"/>
                    </a:lnTo>
                    <a:lnTo>
                      <a:pt x="2028" y="485"/>
                    </a:lnTo>
                    <a:lnTo>
                      <a:pt x="2007" y="480"/>
                    </a:lnTo>
                    <a:lnTo>
                      <a:pt x="1993" y="490"/>
                    </a:lnTo>
                    <a:lnTo>
                      <a:pt x="1982" y="501"/>
                    </a:lnTo>
                    <a:lnTo>
                      <a:pt x="1975" y="506"/>
                    </a:lnTo>
                    <a:lnTo>
                      <a:pt x="1972" y="507"/>
                    </a:lnTo>
                    <a:lnTo>
                      <a:pt x="1962" y="500"/>
                    </a:lnTo>
                    <a:lnTo>
                      <a:pt x="1960" y="499"/>
                    </a:lnTo>
                    <a:lnTo>
                      <a:pt x="1959" y="493"/>
                    </a:lnTo>
                    <a:lnTo>
                      <a:pt x="1947" y="482"/>
                    </a:lnTo>
                    <a:lnTo>
                      <a:pt x="1929" y="474"/>
                    </a:lnTo>
                    <a:lnTo>
                      <a:pt x="1921" y="468"/>
                    </a:lnTo>
                    <a:lnTo>
                      <a:pt x="1916" y="460"/>
                    </a:lnTo>
                    <a:lnTo>
                      <a:pt x="1888" y="454"/>
                    </a:lnTo>
                    <a:lnTo>
                      <a:pt x="1882" y="454"/>
                    </a:lnTo>
                    <a:lnTo>
                      <a:pt x="1878" y="457"/>
                    </a:lnTo>
                    <a:lnTo>
                      <a:pt x="1878" y="459"/>
                    </a:lnTo>
                    <a:lnTo>
                      <a:pt x="1875" y="468"/>
                    </a:lnTo>
                    <a:lnTo>
                      <a:pt x="1871" y="474"/>
                    </a:lnTo>
                    <a:lnTo>
                      <a:pt x="1866" y="479"/>
                    </a:lnTo>
                    <a:lnTo>
                      <a:pt x="1857" y="495"/>
                    </a:lnTo>
                    <a:lnTo>
                      <a:pt x="1843" y="499"/>
                    </a:lnTo>
                    <a:lnTo>
                      <a:pt x="1834" y="499"/>
                    </a:lnTo>
                    <a:lnTo>
                      <a:pt x="1831" y="499"/>
                    </a:lnTo>
                    <a:lnTo>
                      <a:pt x="1828" y="497"/>
                    </a:lnTo>
                    <a:lnTo>
                      <a:pt x="1818" y="483"/>
                    </a:lnTo>
                    <a:lnTo>
                      <a:pt x="1810" y="475"/>
                    </a:lnTo>
                    <a:lnTo>
                      <a:pt x="1807" y="465"/>
                    </a:lnTo>
                    <a:lnTo>
                      <a:pt x="1809" y="455"/>
                    </a:lnTo>
                    <a:lnTo>
                      <a:pt x="1809" y="445"/>
                    </a:lnTo>
                    <a:lnTo>
                      <a:pt x="1798" y="430"/>
                    </a:lnTo>
                    <a:lnTo>
                      <a:pt x="1769" y="423"/>
                    </a:lnTo>
                    <a:lnTo>
                      <a:pt x="1758" y="419"/>
                    </a:lnTo>
                    <a:lnTo>
                      <a:pt x="1754" y="418"/>
                    </a:lnTo>
                    <a:lnTo>
                      <a:pt x="1752" y="414"/>
                    </a:lnTo>
                    <a:lnTo>
                      <a:pt x="1749" y="400"/>
                    </a:lnTo>
                    <a:lnTo>
                      <a:pt x="1736" y="387"/>
                    </a:lnTo>
                    <a:lnTo>
                      <a:pt x="1732" y="377"/>
                    </a:lnTo>
                    <a:lnTo>
                      <a:pt x="1725" y="373"/>
                    </a:lnTo>
                    <a:lnTo>
                      <a:pt x="1713" y="371"/>
                    </a:lnTo>
                    <a:lnTo>
                      <a:pt x="1709" y="373"/>
                    </a:lnTo>
                    <a:lnTo>
                      <a:pt x="1692" y="385"/>
                    </a:lnTo>
                    <a:lnTo>
                      <a:pt x="1683" y="391"/>
                    </a:lnTo>
                    <a:lnTo>
                      <a:pt x="1670" y="391"/>
                    </a:lnTo>
                    <a:lnTo>
                      <a:pt x="1653" y="389"/>
                    </a:lnTo>
                    <a:lnTo>
                      <a:pt x="1648" y="386"/>
                    </a:lnTo>
                    <a:lnTo>
                      <a:pt x="1646" y="387"/>
                    </a:lnTo>
                    <a:lnTo>
                      <a:pt x="1639" y="390"/>
                    </a:lnTo>
                    <a:lnTo>
                      <a:pt x="1635" y="392"/>
                    </a:lnTo>
                    <a:lnTo>
                      <a:pt x="1631" y="396"/>
                    </a:lnTo>
                    <a:lnTo>
                      <a:pt x="1612" y="394"/>
                    </a:lnTo>
                    <a:lnTo>
                      <a:pt x="1593" y="395"/>
                    </a:lnTo>
                    <a:lnTo>
                      <a:pt x="1589" y="394"/>
                    </a:lnTo>
                    <a:lnTo>
                      <a:pt x="1583" y="391"/>
                    </a:lnTo>
                    <a:lnTo>
                      <a:pt x="1580" y="385"/>
                    </a:lnTo>
                    <a:lnTo>
                      <a:pt x="1579" y="382"/>
                    </a:lnTo>
                    <a:lnTo>
                      <a:pt x="1578" y="376"/>
                    </a:lnTo>
                    <a:lnTo>
                      <a:pt x="1578" y="371"/>
                    </a:lnTo>
                    <a:lnTo>
                      <a:pt x="1572" y="356"/>
                    </a:lnTo>
                    <a:lnTo>
                      <a:pt x="1565" y="352"/>
                    </a:lnTo>
                    <a:lnTo>
                      <a:pt x="1557" y="353"/>
                    </a:lnTo>
                    <a:lnTo>
                      <a:pt x="1550" y="356"/>
                    </a:lnTo>
                    <a:lnTo>
                      <a:pt x="1546" y="356"/>
                    </a:lnTo>
                    <a:lnTo>
                      <a:pt x="1541" y="357"/>
                    </a:lnTo>
                    <a:lnTo>
                      <a:pt x="1522" y="357"/>
                    </a:lnTo>
                    <a:lnTo>
                      <a:pt x="1520" y="359"/>
                    </a:lnTo>
                    <a:lnTo>
                      <a:pt x="1515" y="365"/>
                    </a:lnTo>
                    <a:lnTo>
                      <a:pt x="1514" y="375"/>
                    </a:lnTo>
                    <a:lnTo>
                      <a:pt x="1511" y="383"/>
                    </a:lnTo>
                    <a:lnTo>
                      <a:pt x="1510" y="389"/>
                    </a:lnTo>
                    <a:lnTo>
                      <a:pt x="1515" y="409"/>
                    </a:lnTo>
                    <a:lnTo>
                      <a:pt x="1520" y="418"/>
                    </a:lnTo>
                    <a:lnTo>
                      <a:pt x="1518" y="427"/>
                    </a:lnTo>
                    <a:lnTo>
                      <a:pt x="1514" y="433"/>
                    </a:lnTo>
                    <a:lnTo>
                      <a:pt x="1506" y="439"/>
                    </a:lnTo>
                    <a:lnTo>
                      <a:pt x="1505" y="439"/>
                    </a:lnTo>
                    <a:lnTo>
                      <a:pt x="1500" y="438"/>
                    </a:lnTo>
                    <a:lnTo>
                      <a:pt x="1488" y="437"/>
                    </a:lnTo>
                    <a:lnTo>
                      <a:pt x="1487" y="436"/>
                    </a:lnTo>
                    <a:lnTo>
                      <a:pt x="1473" y="428"/>
                    </a:lnTo>
                    <a:lnTo>
                      <a:pt x="1464" y="428"/>
                    </a:lnTo>
                    <a:lnTo>
                      <a:pt x="1447" y="430"/>
                    </a:lnTo>
                    <a:lnTo>
                      <a:pt x="1446" y="430"/>
                    </a:lnTo>
                    <a:lnTo>
                      <a:pt x="1440" y="431"/>
                    </a:lnTo>
                    <a:lnTo>
                      <a:pt x="1438" y="431"/>
                    </a:lnTo>
                    <a:lnTo>
                      <a:pt x="1425" y="443"/>
                    </a:lnTo>
                    <a:lnTo>
                      <a:pt x="1412" y="446"/>
                    </a:lnTo>
                    <a:lnTo>
                      <a:pt x="1411" y="447"/>
                    </a:lnTo>
                    <a:lnTo>
                      <a:pt x="1406" y="450"/>
                    </a:lnTo>
                    <a:lnTo>
                      <a:pt x="1398" y="458"/>
                    </a:lnTo>
                    <a:lnTo>
                      <a:pt x="1395" y="460"/>
                    </a:lnTo>
                    <a:lnTo>
                      <a:pt x="1390" y="465"/>
                    </a:lnTo>
                    <a:lnTo>
                      <a:pt x="1396" y="481"/>
                    </a:lnTo>
                    <a:lnTo>
                      <a:pt x="1398" y="491"/>
                    </a:lnTo>
                    <a:lnTo>
                      <a:pt x="1398" y="494"/>
                    </a:lnTo>
                    <a:lnTo>
                      <a:pt x="1392" y="499"/>
                    </a:lnTo>
                    <a:lnTo>
                      <a:pt x="1388" y="499"/>
                    </a:lnTo>
                    <a:lnTo>
                      <a:pt x="1382" y="498"/>
                    </a:lnTo>
                    <a:lnTo>
                      <a:pt x="1367" y="498"/>
                    </a:lnTo>
                    <a:lnTo>
                      <a:pt x="1351" y="506"/>
                    </a:lnTo>
                    <a:lnTo>
                      <a:pt x="1335" y="521"/>
                    </a:lnTo>
                    <a:lnTo>
                      <a:pt x="1328" y="537"/>
                    </a:lnTo>
                    <a:lnTo>
                      <a:pt x="1324" y="542"/>
                    </a:lnTo>
                    <a:lnTo>
                      <a:pt x="1316" y="550"/>
                    </a:lnTo>
                    <a:lnTo>
                      <a:pt x="1291" y="567"/>
                    </a:lnTo>
                    <a:lnTo>
                      <a:pt x="1288" y="568"/>
                    </a:lnTo>
                    <a:lnTo>
                      <a:pt x="1282" y="569"/>
                    </a:lnTo>
                    <a:lnTo>
                      <a:pt x="1279" y="568"/>
                    </a:lnTo>
                    <a:lnTo>
                      <a:pt x="1264" y="579"/>
                    </a:lnTo>
                    <a:lnTo>
                      <a:pt x="1262" y="583"/>
                    </a:lnTo>
                    <a:lnTo>
                      <a:pt x="1255" y="593"/>
                    </a:lnTo>
                    <a:lnTo>
                      <a:pt x="1246" y="600"/>
                    </a:lnTo>
                    <a:lnTo>
                      <a:pt x="1240" y="601"/>
                    </a:lnTo>
                    <a:lnTo>
                      <a:pt x="1228" y="592"/>
                    </a:lnTo>
                    <a:lnTo>
                      <a:pt x="1214" y="587"/>
                    </a:lnTo>
                    <a:lnTo>
                      <a:pt x="1207" y="586"/>
                    </a:lnTo>
                    <a:lnTo>
                      <a:pt x="1206" y="586"/>
                    </a:lnTo>
                    <a:lnTo>
                      <a:pt x="1202" y="587"/>
                    </a:lnTo>
                    <a:lnTo>
                      <a:pt x="1200" y="584"/>
                    </a:lnTo>
                    <a:lnTo>
                      <a:pt x="1193" y="577"/>
                    </a:lnTo>
                    <a:lnTo>
                      <a:pt x="1192" y="570"/>
                    </a:lnTo>
                    <a:lnTo>
                      <a:pt x="1175" y="562"/>
                    </a:lnTo>
                    <a:lnTo>
                      <a:pt x="1166" y="561"/>
                    </a:lnTo>
                    <a:lnTo>
                      <a:pt x="1146" y="571"/>
                    </a:lnTo>
                    <a:lnTo>
                      <a:pt x="1134" y="573"/>
                    </a:lnTo>
                    <a:lnTo>
                      <a:pt x="1124" y="569"/>
                    </a:lnTo>
                    <a:lnTo>
                      <a:pt x="1120" y="557"/>
                    </a:lnTo>
                    <a:lnTo>
                      <a:pt x="1095" y="557"/>
                    </a:lnTo>
                    <a:lnTo>
                      <a:pt x="1086" y="549"/>
                    </a:lnTo>
                    <a:lnTo>
                      <a:pt x="1086" y="548"/>
                    </a:lnTo>
                    <a:lnTo>
                      <a:pt x="1081" y="547"/>
                    </a:lnTo>
                    <a:lnTo>
                      <a:pt x="1074" y="551"/>
                    </a:lnTo>
                    <a:lnTo>
                      <a:pt x="1065" y="569"/>
                    </a:lnTo>
                    <a:lnTo>
                      <a:pt x="1053" y="601"/>
                    </a:lnTo>
                    <a:lnTo>
                      <a:pt x="1051" y="602"/>
                    </a:lnTo>
                    <a:lnTo>
                      <a:pt x="1034" y="616"/>
                    </a:lnTo>
                    <a:lnTo>
                      <a:pt x="1024" y="633"/>
                    </a:lnTo>
                    <a:lnTo>
                      <a:pt x="1015" y="637"/>
                    </a:lnTo>
                    <a:lnTo>
                      <a:pt x="1013" y="635"/>
                    </a:lnTo>
                    <a:lnTo>
                      <a:pt x="1006" y="630"/>
                    </a:lnTo>
                    <a:lnTo>
                      <a:pt x="998" y="629"/>
                    </a:lnTo>
                    <a:lnTo>
                      <a:pt x="982" y="633"/>
                    </a:lnTo>
                    <a:lnTo>
                      <a:pt x="962" y="634"/>
                    </a:lnTo>
                    <a:lnTo>
                      <a:pt x="948" y="637"/>
                    </a:lnTo>
                    <a:lnTo>
                      <a:pt x="948" y="650"/>
                    </a:lnTo>
                    <a:lnTo>
                      <a:pt x="930" y="665"/>
                    </a:lnTo>
                    <a:lnTo>
                      <a:pt x="924" y="673"/>
                    </a:lnTo>
                    <a:lnTo>
                      <a:pt x="920" y="678"/>
                    </a:lnTo>
                    <a:lnTo>
                      <a:pt x="918" y="691"/>
                    </a:lnTo>
                    <a:lnTo>
                      <a:pt x="925" y="704"/>
                    </a:lnTo>
                    <a:lnTo>
                      <a:pt x="916" y="712"/>
                    </a:lnTo>
                    <a:lnTo>
                      <a:pt x="906" y="716"/>
                    </a:lnTo>
                    <a:lnTo>
                      <a:pt x="898" y="714"/>
                    </a:lnTo>
                    <a:lnTo>
                      <a:pt x="879" y="707"/>
                    </a:lnTo>
                    <a:lnTo>
                      <a:pt x="876" y="704"/>
                    </a:lnTo>
                    <a:lnTo>
                      <a:pt x="872" y="702"/>
                    </a:lnTo>
                    <a:lnTo>
                      <a:pt x="866" y="696"/>
                    </a:lnTo>
                    <a:lnTo>
                      <a:pt x="858" y="690"/>
                    </a:lnTo>
                    <a:lnTo>
                      <a:pt x="853" y="685"/>
                    </a:lnTo>
                    <a:lnTo>
                      <a:pt x="858" y="681"/>
                    </a:lnTo>
                    <a:lnTo>
                      <a:pt x="859" y="676"/>
                    </a:lnTo>
                    <a:lnTo>
                      <a:pt x="858" y="673"/>
                    </a:lnTo>
                    <a:lnTo>
                      <a:pt x="851" y="669"/>
                    </a:lnTo>
                    <a:lnTo>
                      <a:pt x="838" y="668"/>
                    </a:lnTo>
                    <a:lnTo>
                      <a:pt x="814" y="682"/>
                    </a:lnTo>
                    <a:lnTo>
                      <a:pt x="805" y="694"/>
                    </a:lnTo>
                    <a:lnTo>
                      <a:pt x="805" y="696"/>
                    </a:lnTo>
                    <a:lnTo>
                      <a:pt x="797" y="705"/>
                    </a:lnTo>
                    <a:lnTo>
                      <a:pt x="792" y="708"/>
                    </a:lnTo>
                    <a:lnTo>
                      <a:pt x="790" y="708"/>
                    </a:lnTo>
                    <a:lnTo>
                      <a:pt x="787" y="711"/>
                    </a:lnTo>
                    <a:lnTo>
                      <a:pt x="779" y="721"/>
                    </a:lnTo>
                    <a:lnTo>
                      <a:pt x="760" y="723"/>
                    </a:lnTo>
                    <a:lnTo>
                      <a:pt x="749" y="722"/>
                    </a:lnTo>
                    <a:lnTo>
                      <a:pt x="742" y="715"/>
                    </a:lnTo>
                    <a:lnTo>
                      <a:pt x="737" y="698"/>
                    </a:lnTo>
                    <a:lnTo>
                      <a:pt x="736" y="690"/>
                    </a:lnTo>
                    <a:lnTo>
                      <a:pt x="737" y="682"/>
                    </a:lnTo>
                    <a:lnTo>
                      <a:pt x="725" y="670"/>
                    </a:lnTo>
                    <a:lnTo>
                      <a:pt x="708" y="659"/>
                    </a:lnTo>
                    <a:lnTo>
                      <a:pt x="694" y="632"/>
                    </a:lnTo>
                    <a:lnTo>
                      <a:pt x="678" y="623"/>
                    </a:lnTo>
                    <a:lnTo>
                      <a:pt x="677" y="599"/>
                    </a:lnTo>
                    <a:lnTo>
                      <a:pt x="676" y="596"/>
                    </a:lnTo>
                    <a:lnTo>
                      <a:pt x="670" y="589"/>
                    </a:lnTo>
                    <a:lnTo>
                      <a:pt x="662" y="587"/>
                    </a:lnTo>
                    <a:lnTo>
                      <a:pt x="656" y="584"/>
                    </a:lnTo>
                    <a:lnTo>
                      <a:pt x="641" y="568"/>
                    </a:lnTo>
                    <a:lnTo>
                      <a:pt x="633" y="568"/>
                    </a:lnTo>
                    <a:lnTo>
                      <a:pt x="627" y="570"/>
                    </a:lnTo>
                    <a:lnTo>
                      <a:pt x="627" y="571"/>
                    </a:lnTo>
                    <a:lnTo>
                      <a:pt x="625" y="572"/>
                    </a:lnTo>
                    <a:lnTo>
                      <a:pt x="614" y="576"/>
                    </a:lnTo>
                    <a:lnTo>
                      <a:pt x="603" y="583"/>
                    </a:lnTo>
                    <a:lnTo>
                      <a:pt x="601" y="584"/>
                    </a:lnTo>
                    <a:lnTo>
                      <a:pt x="596" y="590"/>
                    </a:lnTo>
                    <a:lnTo>
                      <a:pt x="596" y="591"/>
                    </a:lnTo>
                    <a:lnTo>
                      <a:pt x="592" y="601"/>
                    </a:lnTo>
                    <a:lnTo>
                      <a:pt x="584" y="612"/>
                    </a:lnTo>
                    <a:lnTo>
                      <a:pt x="578" y="618"/>
                    </a:lnTo>
                    <a:lnTo>
                      <a:pt x="570" y="637"/>
                    </a:lnTo>
                    <a:lnTo>
                      <a:pt x="570" y="638"/>
                    </a:lnTo>
                    <a:lnTo>
                      <a:pt x="571" y="641"/>
                    </a:lnTo>
                    <a:lnTo>
                      <a:pt x="572" y="646"/>
                    </a:lnTo>
                    <a:lnTo>
                      <a:pt x="572" y="647"/>
                    </a:lnTo>
                    <a:lnTo>
                      <a:pt x="575" y="655"/>
                    </a:lnTo>
                    <a:lnTo>
                      <a:pt x="575" y="661"/>
                    </a:lnTo>
                    <a:lnTo>
                      <a:pt x="576" y="669"/>
                    </a:lnTo>
                    <a:lnTo>
                      <a:pt x="566" y="687"/>
                    </a:lnTo>
                    <a:lnTo>
                      <a:pt x="564" y="695"/>
                    </a:lnTo>
                    <a:lnTo>
                      <a:pt x="561" y="701"/>
                    </a:lnTo>
                    <a:lnTo>
                      <a:pt x="561" y="702"/>
                    </a:lnTo>
                    <a:lnTo>
                      <a:pt x="552" y="711"/>
                    </a:lnTo>
                    <a:lnTo>
                      <a:pt x="545" y="709"/>
                    </a:lnTo>
                    <a:lnTo>
                      <a:pt x="538" y="708"/>
                    </a:lnTo>
                    <a:lnTo>
                      <a:pt x="525" y="712"/>
                    </a:lnTo>
                    <a:lnTo>
                      <a:pt x="525" y="713"/>
                    </a:lnTo>
                    <a:lnTo>
                      <a:pt x="524" y="713"/>
                    </a:lnTo>
                    <a:lnTo>
                      <a:pt x="520" y="715"/>
                    </a:lnTo>
                    <a:lnTo>
                      <a:pt x="508" y="724"/>
                    </a:lnTo>
                    <a:lnTo>
                      <a:pt x="507" y="725"/>
                    </a:lnTo>
                    <a:lnTo>
                      <a:pt x="499" y="729"/>
                    </a:lnTo>
                    <a:lnTo>
                      <a:pt x="498" y="729"/>
                    </a:lnTo>
                    <a:lnTo>
                      <a:pt x="494" y="730"/>
                    </a:lnTo>
                    <a:lnTo>
                      <a:pt x="492" y="731"/>
                    </a:lnTo>
                    <a:lnTo>
                      <a:pt x="490" y="733"/>
                    </a:lnTo>
                    <a:lnTo>
                      <a:pt x="485" y="736"/>
                    </a:lnTo>
                    <a:lnTo>
                      <a:pt x="472" y="757"/>
                    </a:lnTo>
                    <a:lnTo>
                      <a:pt x="471" y="764"/>
                    </a:lnTo>
                    <a:lnTo>
                      <a:pt x="469" y="767"/>
                    </a:lnTo>
                    <a:lnTo>
                      <a:pt x="463" y="769"/>
                    </a:lnTo>
                    <a:lnTo>
                      <a:pt x="451" y="771"/>
                    </a:lnTo>
                    <a:lnTo>
                      <a:pt x="444" y="767"/>
                    </a:lnTo>
                    <a:lnTo>
                      <a:pt x="434" y="767"/>
                    </a:lnTo>
                    <a:lnTo>
                      <a:pt x="428" y="774"/>
                    </a:lnTo>
                    <a:lnTo>
                      <a:pt x="413" y="784"/>
                    </a:lnTo>
                    <a:lnTo>
                      <a:pt x="396" y="783"/>
                    </a:lnTo>
                    <a:lnTo>
                      <a:pt x="386" y="784"/>
                    </a:lnTo>
                    <a:lnTo>
                      <a:pt x="376" y="775"/>
                    </a:lnTo>
                    <a:lnTo>
                      <a:pt x="374" y="774"/>
                    </a:lnTo>
                    <a:lnTo>
                      <a:pt x="370" y="770"/>
                    </a:lnTo>
                    <a:lnTo>
                      <a:pt x="366" y="768"/>
                    </a:lnTo>
                    <a:lnTo>
                      <a:pt x="358" y="768"/>
                    </a:lnTo>
                    <a:lnTo>
                      <a:pt x="349" y="777"/>
                    </a:lnTo>
                    <a:lnTo>
                      <a:pt x="351" y="780"/>
                    </a:lnTo>
                    <a:lnTo>
                      <a:pt x="351" y="784"/>
                    </a:lnTo>
                    <a:lnTo>
                      <a:pt x="350" y="788"/>
                    </a:lnTo>
                    <a:lnTo>
                      <a:pt x="348" y="793"/>
                    </a:lnTo>
                    <a:lnTo>
                      <a:pt x="343" y="794"/>
                    </a:lnTo>
                    <a:lnTo>
                      <a:pt x="346" y="799"/>
                    </a:lnTo>
                    <a:lnTo>
                      <a:pt x="346" y="819"/>
                    </a:lnTo>
                    <a:lnTo>
                      <a:pt x="345" y="828"/>
                    </a:lnTo>
                    <a:lnTo>
                      <a:pt x="342" y="830"/>
                    </a:lnTo>
                    <a:lnTo>
                      <a:pt x="338" y="830"/>
                    </a:lnTo>
                    <a:lnTo>
                      <a:pt x="338" y="829"/>
                    </a:lnTo>
                    <a:lnTo>
                      <a:pt x="333" y="822"/>
                    </a:lnTo>
                    <a:lnTo>
                      <a:pt x="333" y="821"/>
                    </a:lnTo>
                    <a:lnTo>
                      <a:pt x="329" y="811"/>
                    </a:lnTo>
                    <a:lnTo>
                      <a:pt x="326" y="810"/>
                    </a:lnTo>
                    <a:lnTo>
                      <a:pt x="318" y="804"/>
                    </a:lnTo>
                    <a:lnTo>
                      <a:pt x="316" y="801"/>
                    </a:lnTo>
                    <a:lnTo>
                      <a:pt x="296" y="792"/>
                    </a:lnTo>
                    <a:lnTo>
                      <a:pt x="293" y="792"/>
                    </a:lnTo>
                    <a:lnTo>
                      <a:pt x="291" y="793"/>
                    </a:lnTo>
                    <a:lnTo>
                      <a:pt x="280" y="801"/>
                    </a:lnTo>
                    <a:lnTo>
                      <a:pt x="275" y="802"/>
                    </a:lnTo>
                    <a:lnTo>
                      <a:pt x="271" y="801"/>
                    </a:lnTo>
                    <a:lnTo>
                      <a:pt x="265" y="801"/>
                    </a:lnTo>
                    <a:lnTo>
                      <a:pt x="258" y="802"/>
                    </a:lnTo>
                    <a:lnTo>
                      <a:pt x="253" y="806"/>
                    </a:lnTo>
                    <a:lnTo>
                      <a:pt x="253" y="816"/>
                    </a:lnTo>
                    <a:lnTo>
                      <a:pt x="249" y="824"/>
                    </a:lnTo>
                    <a:lnTo>
                      <a:pt x="245" y="828"/>
                    </a:lnTo>
                    <a:lnTo>
                      <a:pt x="243" y="836"/>
                    </a:lnTo>
                    <a:lnTo>
                      <a:pt x="240" y="842"/>
                    </a:lnTo>
                    <a:lnTo>
                      <a:pt x="239" y="848"/>
                    </a:lnTo>
                    <a:lnTo>
                      <a:pt x="239" y="866"/>
                    </a:lnTo>
                    <a:lnTo>
                      <a:pt x="245" y="886"/>
                    </a:lnTo>
                    <a:lnTo>
                      <a:pt x="244" y="891"/>
                    </a:lnTo>
                    <a:lnTo>
                      <a:pt x="247" y="904"/>
                    </a:lnTo>
                    <a:lnTo>
                      <a:pt x="248" y="904"/>
                    </a:lnTo>
                    <a:lnTo>
                      <a:pt x="249" y="907"/>
                    </a:lnTo>
                    <a:lnTo>
                      <a:pt x="249" y="909"/>
                    </a:lnTo>
                    <a:lnTo>
                      <a:pt x="247" y="910"/>
                    </a:lnTo>
                    <a:lnTo>
                      <a:pt x="245" y="910"/>
                    </a:lnTo>
                    <a:lnTo>
                      <a:pt x="243" y="912"/>
                    </a:lnTo>
                    <a:lnTo>
                      <a:pt x="236" y="916"/>
                    </a:lnTo>
                    <a:lnTo>
                      <a:pt x="234" y="920"/>
                    </a:lnTo>
                    <a:lnTo>
                      <a:pt x="231" y="933"/>
                    </a:lnTo>
                    <a:lnTo>
                      <a:pt x="231" y="963"/>
                    </a:lnTo>
                    <a:lnTo>
                      <a:pt x="239" y="980"/>
                    </a:lnTo>
                    <a:lnTo>
                      <a:pt x="239" y="1011"/>
                    </a:lnTo>
                    <a:lnTo>
                      <a:pt x="241" y="1030"/>
                    </a:lnTo>
                    <a:lnTo>
                      <a:pt x="245" y="1036"/>
                    </a:lnTo>
                    <a:lnTo>
                      <a:pt x="248" y="1038"/>
                    </a:lnTo>
                    <a:lnTo>
                      <a:pt x="255" y="1041"/>
                    </a:lnTo>
                    <a:lnTo>
                      <a:pt x="258" y="1045"/>
                    </a:lnTo>
                    <a:lnTo>
                      <a:pt x="261" y="1053"/>
                    </a:lnTo>
                    <a:lnTo>
                      <a:pt x="260" y="1059"/>
                    </a:lnTo>
                    <a:lnTo>
                      <a:pt x="258" y="1065"/>
                    </a:lnTo>
                    <a:lnTo>
                      <a:pt x="253" y="1073"/>
                    </a:lnTo>
                    <a:lnTo>
                      <a:pt x="249" y="1078"/>
                    </a:lnTo>
                    <a:lnTo>
                      <a:pt x="248" y="1081"/>
                    </a:lnTo>
                    <a:lnTo>
                      <a:pt x="249" y="1087"/>
                    </a:lnTo>
                    <a:lnTo>
                      <a:pt x="257" y="1093"/>
                    </a:lnTo>
                    <a:lnTo>
                      <a:pt x="266" y="1098"/>
                    </a:lnTo>
                    <a:lnTo>
                      <a:pt x="267" y="1100"/>
                    </a:lnTo>
                    <a:lnTo>
                      <a:pt x="269" y="1102"/>
                    </a:lnTo>
                    <a:lnTo>
                      <a:pt x="271" y="1114"/>
                    </a:lnTo>
                    <a:lnTo>
                      <a:pt x="285" y="1139"/>
                    </a:lnTo>
                    <a:lnTo>
                      <a:pt x="291" y="1144"/>
                    </a:lnTo>
                    <a:lnTo>
                      <a:pt x="297" y="1144"/>
                    </a:lnTo>
                    <a:lnTo>
                      <a:pt x="303" y="1145"/>
                    </a:lnTo>
                    <a:lnTo>
                      <a:pt x="311" y="1148"/>
                    </a:lnTo>
                    <a:lnTo>
                      <a:pt x="315" y="1156"/>
                    </a:lnTo>
                    <a:lnTo>
                      <a:pt x="321" y="1174"/>
                    </a:lnTo>
                    <a:lnTo>
                      <a:pt x="340" y="1181"/>
                    </a:lnTo>
                    <a:lnTo>
                      <a:pt x="360" y="1194"/>
                    </a:lnTo>
                    <a:lnTo>
                      <a:pt x="365" y="1196"/>
                    </a:lnTo>
                    <a:lnTo>
                      <a:pt x="378" y="1198"/>
                    </a:lnTo>
                    <a:lnTo>
                      <a:pt x="395" y="1198"/>
                    </a:lnTo>
                    <a:lnTo>
                      <a:pt x="405" y="1197"/>
                    </a:lnTo>
                    <a:lnTo>
                      <a:pt x="414" y="1194"/>
                    </a:lnTo>
                    <a:lnTo>
                      <a:pt x="416" y="1191"/>
                    </a:lnTo>
                    <a:lnTo>
                      <a:pt x="421" y="1191"/>
                    </a:lnTo>
                    <a:lnTo>
                      <a:pt x="429" y="1204"/>
                    </a:lnTo>
                    <a:lnTo>
                      <a:pt x="429" y="1220"/>
                    </a:lnTo>
                    <a:lnTo>
                      <a:pt x="428" y="1224"/>
                    </a:lnTo>
                    <a:lnTo>
                      <a:pt x="429" y="1232"/>
                    </a:lnTo>
                    <a:lnTo>
                      <a:pt x="436" y="1238"/>
                    </a:lnTo>
                    <a:lnTo>
                      <a:pt x="444" y="1239"/>
                    </a:lnTo>
                    <a:lnTo>
                      <a:pt x="448" y="1242"/>
                    </a:lnTo>
                    <a:lnTo>
                      <a:pt x="448" y="1244"/>
                    </a:lnTo>
                    <a:lnTo>
                      <a:pt x="446" y="1251"/>
                    </a:lnTo>
                    <a:lnTo>
                      <a:pt x="447" y="1255"/>
                    </a:lnTo>
                    <a:lnTo>
                      <a:pt x="448" y="1256"/>
                    </a:lnTo>
                    <a:lnTo>
                      <a:pt x="447" y="1260"/>
                    </a:lnTo>
                    <a:lnTo>
                      <a:pt x="450" y="1265"/>
                    </a:lnTo>
                    <a:lnTo>
                      <a:pt x="458" y="1266"/>
                    </a:lnTo>
                    <a:lnTo>
                      <a:pt x="465" y="1269"/>
                    </a:lnTo>
                    <a:lnTo>
                      <a:pt x="472" y="1275"/>
                    </a:lnTo>
                    <a:lnTo>
                      <a:pt x="481" y="1273"/>
                    </a:lnTo>
                    <a:lnTo>
                      <a:pt x="522" y="1256"/>
                    </a:lnTo>
                    <a:lnTo>
                      <a:pt x="535" y="1252"/>
                    </a:lnTo>
                    <a:lnTo>
                      <a:pt x="543" y="1252"/>
                    </a:lnTo>
                    <a:lnTo>
                      <a:pt x="551" y="1268"/>
                    </a:lnTo>
                    <a:lnTo>
                      <a:pt x="552" y="1271"/>
                    </a:lnTo>
                    <a:lnTo>
                      <a:pt x="558" y="1273"/>
                    </a:lnTo>
                    <a:lnTo>
                      <a:pt x="565" y="1274"/>
                    </a:lnTo>
                    <a:lnTo>
                      <a:pt x="583" y="1283"/>
                    </a:lnTo>
                    <a:lnTo>
                      <a:pt x="594" y="1285"/>
                    </a:lnTo>
                    <a:lnTo>
                      <a:pt x="597" y="1284"/>
                    </a:lnTo>
                    <a:lnTo>
                      <a:pt x="598" y="1284"/>
                    </a:lnTo>
                    <a:lnTo>
                      <a:pt x="600" y="1285"/>
                    </a:lnTo>
                    <a:lnTo>
                      <a:pt x="601" y="1286"/>
                    </a:lnTo>
                    <a:lnTo>
                      <a:pt x="601" y="1292"/>
                    </a:lnTo>
                    <a:lnTo>
                      <a:pt x="594" y="1311"/>
                    </a:lnTo>
                    <a:lnTo>
                      <a:pt x="593" y="1313"/>
                    </a:lnTo>
                    <a:lnTo>
                      <a:pt x="582" y="1320"/>
                    </a:lnTo>
                    <a:lnTo>
                      <a:pt x="575" y="1326"/>
                    </a:lnTo>
                    <a:lnTo>
                      <a:pt x="577" y="1329"/>
                    </a:lnTo>
                    <a:lnTo>
                      <a:pt x="577" y="1333"/>
                    </a:lnTo>
                    <a:lnTo>
                      <a:pt x="574" y="1342"/>
                    </a:lnTo>
                    <a:lnTo>
                      <a:pt x="573" y="1347"/>
                    </a:lnTo>
                    <a:lnTo>
                      <a:pt x="576" y="1362"/>
                    </a:lnTo>
                    <a:lnTo>
                      <a:pt x="570" y="1403"/>
                    </a:lnTo>
                    <a:lnTo>
                      <a:pt x="567" y="1412"/>
                    </a:lnTo>
                    <a:lnTo>
                      <a:pt x="566" y="1420"/>
                    </a:lnTo>
                    <a:lnTo>
                      <a:pt x="571" y="1430"/>
                    </a:lnTo>
                    <a:lnTo>
                      <a:pt x="589" y="1440"/>
                    </a:lnTo>
                    <a:lnTo>
                      <a:pt x="598" y="1448"/>
                    </a:lnTo>
                    <a:lnTo>
                      <a:pt x="601" y="1465"/>
                    </a:lnTo>
                    <a:lnTo>
                      <a:pt x="601" y="1467"/>
                    </a:lnTo>
                    <a:lnTo>
                      <a:pt x="597" y="1474"/>
                    </a:lnTo>
                    <a:lnTo>
                      <a:pt x="591" y="1478"/>
                    </a:lnTo>
                    <a:lnTo>
                      <a:pt x="590" y="1481"/>
                    </a:lnTo>
                    <a:lnTo>
                      <a:pt x="596" y="1514"/>
                    </a:lnTo>
                    <a:lnTo>
                      <a:pt x="602" y="1523"/>
                    </a:lnTo>
                    <a:lnTo>
                      <a:pt x="604" y="1527"/>
                    </a:lnTo>
                    <a:lnTo>
                      <a:pt x="602" y="1536"/>
                    </a:lnTo>
                    <a:lnTo>
                      <a:pt x="598" y="1544"/>
                    </a:lnTo>
                    <a:lnTo>
                      <a:pt x="596" y="1562"/>
                    </a:lnTo>
                    <a:lnTo>
                      <a:pt x="619" y="1586"/>
                    </a:lnTo>
                    <a:lnTo>
                      <a:pt x="623" y="1594"/>
                    </a:lnTo>
                    <a:lnTo>
                      <a:pt x="623" y="1596"/>
                    </a:lnTo>
                    <a:lnTo>
                      <a:pt x="619" y="1607"/>
                    </a:lnTo>
                    <a:lnTo>
                      <a:pt x="617" y="1610"/>
                    </a:lnTo>
                    <a:lnTo>
                      <a:pt x="616" y="1615"/>
                    </a:lnTo>
                    <a:lnTo>
                      <a:pt x="615" y="1626"/>
                    </a:lnTo>
                    <a:lnTo>
                      <a:pt x="615" y="1628"/>
                    </a:lnTo>
                    <a:lnTo>
                      <a:pt x="632" y="1639"/>
                    </a:lnTo>
                    <a:lnTo>
                      <a:pt x="648" y="1643"/>
                    </a:lnTo>
                    <a:lnTo>
                      <a:pt x="667" y="1645"/>
                    </a:lnTo>
                    <a:lnTo>
                      <a:pt x="680" y="1645"/>
                    </a:lnTo>
                    <a:lnTo>
                      <a:pt x="696" y="1642"/>
                    </a:lnTo>
                    <a:lnTo>
                      <a:pt x="707" y="1644"/>
                    </a:lnTo>
                    <a:lnTo>
                      <a:pt x="712" y="1646"/>
                    </a:lnTo>
                    <a:lnTo>
                      <a:pt x="718" y="1659"/>
                    </a:lnTo>
                    <a:lnTo>
                      <a:pt x="719" y="1663"/>
                    </a:lnTo>
                    <a:lnTo>
                      <a:pt x="713" y="1669"/>
                    </a:lnTo>
                    <a:lnTo>
                      <a:pt x="710" y="1670"/>
                    </a:lnTo>
                    <a:lnTo>
                      <a:pt x="707" y="1674"/>
                    </a:lnTo>
                    <a:lnTo>
                      <a:pt x="703" y="1682"/>
                    </a:lnTo>
                    <a:lnTo>
                      <a:pt x="703" y="1685"/>
                    </a:lnTo>
                    <a:lnTo>
                      <a:pt x="702" y="1687"/>
                    </a:lnTo>
                    <a:lnTo>
                      <a:pt x="703" y="1698"/>
                    </a:lnTo>
                    <a:lnTo>
                      <a:pt x="705" y="1702"/>
                    </a:lnTo>
                    <a:lnTo>
                      <a:pt x="707" y="1704"/>
                    </a:lnTo>
                    <a:lnTo>
                      <a:pt x="719" y="1706"/>
                    </a:lnTo>
                    <a:lnTo>
                      <a:pt x="727" y="1704"/>
                    </a:lnTo>
                    <a:lnTo>
                      <a:pt x="730" y="1701"/>
                    </a:lnTo>
                    <a:lnTo>
                      <a:pt x="731" y="1701"/>
                    </a:lnTo>
                    <a:lnTo>
                      <a:pt x="737" y="1699"/>
                    </a:lnTo>
                    <a:lnTo>
                      <a:pt x="770" y="1701"/>
                    </a:lnTo>
                    <a:lnTo>
                      <a:pt x="796" y="1708"/>
                    </a:lnTo>
                    <a:lnTo>
                      <a:pt x="801" y="1711"/>
                    </a:lnTo>
                    <a:lnTo>
                      <a:pt x="801" y="1717"/>
                    </a:lnTo>
                    <a:lnTo>
                      <a:pt x="799" y="1719"/>
                    </a:lnTo>
                    <a:lnTo>
                      <a:pt x="797" y="1728"/>
                    </a:lnTo>
                    <a:lnTo>
                      <a:pt x="797" y="1734"/>
                    </a:lnTo>
                    <a:lnTo>
                      <a:pt x="801" y="1745"/>
                    </a:lnTo>
                    <a:lnTo>
                      <a:pt x="821" y="1767"/>
                    </a:lnTo>
                    <a:lnTo>
                      <a:pt x="828" y="1777"/>
                    </a:lnTo>
                    <a:lnTo>
                      <a:pt x="828" y="1790"/>
                    </a:lnTo>
                    <a:lnTo>
                      <a:pt x="834" y="1798"/>
                    </a:lnTo>
                    <a:lnTo>
                      <a:pt x="866" y="1813"/>
                    </a:lnTo>
                    <a:lnTo>
                      <a:pt x="877" y="1813"/>
                    </a:lnTo>
                    <a:lnTo>
                      <a:pt x="896" y="1820"/>
                    </a:lnTo>
                    <a:lnTo>
                      <a:pt x="900" y="1826"/>
                    </a:lnTo>
                    <a:lnTo>
                      <a:pt x="902" y="1832"/>
                    </a:lnTo>
                    <a:lnTo>
                      <a:pt x="907" y="1836"/>
                    </a:lnTo>
                    <a:lnTo>
                      <a:pt x="923" y="1846"/>
                    </a:lnTo>
                    <a:lnTo>
                      <a:pt x="936" y="1851"/>
                    </a:lnTo>
                    <a:lnTo>
                      <a:pt x="956" y="1856"/>
                    </a:lnTo>
                    <a:lnTo>
                      <a:pt x="958" y="1858"/>
                    </a:lnTo>
                    <a:lnTo>
                      <a:pt x="959" y="1866"/>
                    </a:lnTo>
                    <a:lnTo>
                      <a:pt x="953" y="1873"/>
                    </a:lnTo>
                    <a:lnTo>
                      <a:pt x="948" y="1884"/>
                    </a:lnTo>
                    <a:lnTo>
                      <a:pt x="947" y="1892"/>
                    </a:lnTo>
                    <a:lnTo>
                      <a:pt x="948" y="1895"/>
                    </a:lnTo>
                    <a:lnTo>
                      <a:pt x="951" y="1898"/>
                    </a:lnTo>
                    <a:lnTo>
                      <a:pt x="948" y="1902"/>
                    </a:lnTo>
                    <a:lnTo>
                      <a:pt x="947" y="1905"/>
                    </a:lnTo>
                    <a:lnTo>
                      <a:pt x="944" y="1908"/>
                    </a:lnTo>
                    <a:lnTo>
                      <a:pt x="943" y="1910"/>
                    </a:lnTo>
                    <a:lnTo>
                      <a:pt x="942" y="1911"/>
                    </a:lnTo>
                    <a:lnTo>
                      <a:pt x="940" y="1912"/>
                    </a:lnTo>
                    <a:lnTo>
                      <a:pt x="931" y="1915"/>
                    </a:lnTo>
                    <a:lnTo>
                      <a:pt x="925" y="1919"/>
                    </a:lnTo>
                    <a:lnTo>
                      <a:pt x="922" y="1923"/>
                    </a:lnTo>
                    <a:lnTo>
                      <a:pt x="922" y="1935"/>
                    </a:lnTo>
                    <a:lnTo>
                      <a:pt x="916" y="1946"/>
                    </a:lnTo>
                    <a:lnTo>
                      <a:pt x="915" y="1955"/>
                    </a:lnTo>
                    <a:lnTo>
                      <a:pt x="916" y="1961"/>
                    </a:lnTo>
                    <a:lnTo>
                      <a:pt x="916" y="1966"/>
                    </a:lnTo>
                    <a:lnTo>
                      <a:pt x="919" y="1969"/>
                    </a:lnTo>
                    <a:lnTo>
                      <a:pt x="922" y="1970"/>
                    </a:lnTo>
                    <a:lnTo>
                      <a:pt x="926" y="1976"/>
                    </a:lnTo>
                    <a:lnTo>
                      <a:pt x="912" y="1985"/>
                    </a:lnTo>
                    <a:lnTo>
                      <a:pt x="911" y="1986"/>
                    </a:lnTo>
                    <a:lnTo>
                      <a:pt x="907" y="1994"/>
                    </a:lnTo>
                    <a:lnTo>
                      <a:pt x="906" y="1995"/>
                    </a:lnTo>
                    <a:lnTo>
                      <a:pt x="897" y="1999"/>
                    </a:lnTo>
                    <a:lnTo>
                      <a:pt x="882" y="2002"/>
                    </a:lnTo>
                    <a:lnTo>
                      <a:pt x="881" y="2003"/>
                    </a:lnTo>
                    <a:lnTo>
                      <a:pt x="876" y="2011"/>
                    </a:lnTo>
                    <a:lnTo>
                      <a:pt x="871" y="2030"/>
                    </a:lnTo>
                    <a:lnTo>
                      <a:pt x="872" y="2036"/>
                    </a:lnTo>
                    <a:lnTo>
                      <a:pt x="876" y="2044"/>
                    </a:lnTo>
                    <a:lnTo>
                      <a:pt x="877" y="2048"/>
                    </a:lnTo>
                    <a:lnTo>
                      <a:pt x="877" y="2052"/>
                    </a:lnTo>
                    <a:lnTo>
                      <a:pt x="872" y="2058"/>
                    </a:lnTo>
                    <a:lnTo>
                      <a:pt x="863" y="2065"/>
                    </a:lnTo>
                    <a:lnTo>
                      <a:pt x="862" y="2065"/>
                    </a:lnTo>
                    <a:lnTo>
                      <a:pt x="854" y="2064"/>
                    </a:lnTo>
                    <a:lnTo>
                      <a:pt x="842" y="2060"/>
                    </a:lnTo>
                    <a:lnTo>
                      <a:pt x="834" y="2067"/>
                    </a:lnTo>
                    <a:lnTo>
                      <a:pt x="835" y="2086"/>
                    </a:lnTo>
                    <a:lnTo>
                      <a:pt x="852" y="2113"/>
                    </a:lnTo>
                    <a:lnTo>
                      <a:pt x="860" y="2146"/>
                    </a:lnTo>
                    <a:lnTo>
                      <a:pt x="870" y="2155"/>
                    </a:lnTo>
                    <a:lnTo>
                      <a:pt x="887" y="2180"/>
                    </a:lnTo>
                    <a:lnTo>
                      <a:pt x="885" y="2190"/>
                    </a:lnTo>
                    <a:lnTo>
                      <a:pt x="878" y="2206"/>
                    </a:lnTo>
                    <a:lnTo>
                      <a:pt x="892" y="2240"/>
                    </a:lnTo>
                    <a:lnTo>
                      <a:pt x="892" y="2243"/>
                    </a:lnTo>
                    <a:lnTo>
                      <a:pt x="889" y="2249"/>
                    </a:lnTo>
                    <a:lnTo>
                      <a:pt x="885" y="2253"/>
                    </a:lnTo>
                    <a:lnTo>
                      <a:pt x="883" y="2256"/>
                    </a:lnTo>
                    <a:lnTo>
                      <a:pt x="878" y="2262"/>
                    </a:lnTo>
                    <a:lnTo>
                      <a:pt x="872" y="2274"/>
                    </a:lnTo>
                    <a:lnTo>
                      <a:pt x="864" y="2273"/>
                    </a:lnTo>
                    <a:lnTo>
                      <a:pt x="857" y="2271"/>
                    </a:lnTo>
                    <a:lnTo>
                      <a:pt x="854" y="2267"/>
                    </a:lnTo>
                    <a:lnTo>
                      <a:pt x="850" y="2268"/>
                    </a:lnTo>
                    <a:lnTo>
                      <a:pt x="845" y="2268"/>
                    </a:lnTo>
                    <a:lnTo>
                      <a:pt x="841" y="2277"/>
                    </a:lnTo>
                    <a:lnTo>
                      <a:pt x="839" y="2290"/>
                    </a:lnTo>
                    <a:lnTo>
                      <a:pt x="825" y="2301"/>
                    </a:lnTo>
                    <a:lnTo>
                      <a:pt x="818" y="2312"/>
                    </a:lnTo>
                    <a:lnTo>
                      <a:pt x="811" y="2320"/>
                    </a:lnTo>
                    <a:lnTo>
                      <a:pt x="804" y="2323"/>
                    </a:lnTo>
                    <a:lnTo>
                      <a:pt x="800" y="2335"/>
                    </a:lnTo>
                    <a:lnTo>
                      <a:pt x="801" y="2340"/>
                    </a:lnTo>
                    <a:lnTo>
                      <a:pt x="801" y="2345"/>
                    </a:lnTo>
                    <a:lnTo>
                      <a:pt x="794" y="2357"/>
                    </a:lnTo>
                    <a:lnTo>
                      <a:pt x="782" y="2363"/>
                    </a:lnTo>
                    <a:lnTo>
                      <a:pt x="776" y="2362"/>
                    </a:lnTo>
                    <a:lnTo>
                      <a:pt x="770" y="2360"/>
                    </a:lnTo>
                    <a:lnTo>
                      <a:pt x="762" y="2351"/>
                    </a:lnTo>
                    <a:lnTo>
                      <a:pt x="757" y="2343"/>
                    </a:lnTo>
                    <a:lnTo>
                      <a:pt x="743" y="2328"/>
                    </a:lnTo>
                    <a:lnTo>
                      <a:pt x="726" y="2329"/>
                    </a:lnTo>
                    <a:lnTo>
                      <a:pt x="706" y="2351"/>
                    </a:lnTo>
                    <a:lnTo>
                      <a:pt x="689" y="2355"/>
                    </a:lnTo>
                    <a:lnTo>
                      <a:pt x="661" y="2351"/>
                    </a:lnTo>
                    <a:lnTo>
                      <a:pt x="655" y="2352"/>
                    </a:lnTo>
                    <a:lnTo>
                      <a:pt x="647" y="2360"/>
                    </a:lnTo>
                    <a:lnTo>
                      <a:pt x="643" y="2366"/>
                    </a:lnTo>
                    <a:lnTo>
                      <a:pt x="634" y="2372"/>
                    </a:lnTo>
                    <a:lnTo>
                      <a:pt x="618" y="2375"/>
                    </a:lnTo>
                    <a:lnTo>
                      <a:pt x="609" y="2379"/>
                    </a:lnTo>
                    <a:lnTo>
                      <a:pt x="592" y="2379"/>
                    </a:lnTo>
                    <a:lnTo>
                      <a:pt x="583" y="2393"/>
                    </a:lnTo>
                    <a:lnTo>
                      <a:pt x="591" y="2401"/>
                    </a:lnTo>
                    <a:lnTo>
                      <a:pt x="597" y="2409"/>
                    </a:lnTo>
                    <a:lnTo>
                      <a:pt x="590" y="2415"/>
                    </a:lnTo>
                    <a:lnTo>
                      <a:pt x="574" y="2423"/>
                    </a:lnTo>
                    <a:lnTo>
                      <a:pt x="572" y="2427"/>
                    </a:lnTo>
                    <a:lnTo>
                      <a:pt x="572" y="2438"/>
                    </a:lnTo>
                    <a:lnTo>
                      <a:pt x="574" y="2441"/>
                    </a:lnTo>
                    <a:lnTo>
                      <a:pt x="572" y="2451"/>
                    </a:lnTo>
                    <a:lnTo>
                      <a:pt x="556" y="2462"/>
                    </a:lnTo>
                    <a:lnTo>
                      <a:pt x="554" y="2469"/>
                    </a:lnTo>
                    <a:lnTo>
                      <a:pt x="548" y="2475"/>
                    </a:lnTo>
                    <a:lnTo>
                      <a:pt x="534" y="2476"/>
                    </a:lnTo>
                    <a:lnTo>
                      <a:pt x="521" y="2480"/>
                    </a:lnTo>
                    <a:lnTo>
                      <a:pt x="512" y="2484"/>
                    </a:lnTo>
                    <a:lnTo>
                      <a:pt x="502" y="2487"/>
                    </a:lnTo>
                    <a:lnTo>
                      <a:pt x="492" y="2488"/>
                    </a:lnTo>
                    <a:lnTo>
                      <a:pt x="485" y="2487"/>
                    </a:lnTo>
                    <a:lnTo>
                      <a:pt x="474" y="2489"/>
                    </a:lnTo>
                    <a:lnTo>
                      <a:pt x="467" y="2494"/>
                    </a:lnTo>
                    <a:lnTo>
                      <a:pt x="456" y="2511"/>
                    </a:lnTo>
                    <a:lnTo>
                      <a:pt x="454" y="2516"/>
                    </a:lnTo>
                    <a:lnTo>
                      <a:pt x="456" y="2521"/>
                    </a:lnTo>
                    <a:lnTo>
                      <a:pt x="467" y="2539"/>
                    </a:lnTo>
                    <a:lnTo>
                      <a:pt x="480" y="2551"/>
                    </a:lnTo>
                    <a:lnTo>
                      <a:pt x="481" y="2554"/>
                    </a:lnTo>
                    <a:lnTo>
                      <a:pt x="479" y="2559"/>
                    </a:lnTo>
                    <a:lnTo>
                      <a:pt x="475" y="2565"/>
                    </a:lnTo>
                    <a:lnTo>
                      <a:pt x="473" y="2566"/>
                    </a:lnTo>
                    <a:lnTo>
                      <a:pt x="457" y="2570"/>
                    </a:lnTo>
                    <a:lnTo>
                      <a:pt x="444" y="2570"/>
                    </a:lnTo>
                    <a:lnTo>
                      <a:pt x="437" y="2573"/>
                    </a:lnTo>
                    <a:lnTo>
                      <a:pt x="431" y="2577"/>
                    </a:lnTo>
                    <a:lnTo>
                      <a:pt x="406" y="2590"/>
                    </a:lnTo>
                    <a:lnTo>
                      <a:pt x="395" y="2594"/>
                    </a:lnTo>
                    <a:lnTo>
                      <a:pt x="392" y="2594"/>
                    </a:lnTo>
                    <a:lnTo>
                      <a:pt x="388" y="2589"/>
                    </a:lnTo>
                    <a:lnTo>
                      <a:pt x="386" y="2585"/>
                    </a:lnTo>
                    <a:lnTo>
                      <a:pt x="386" y="2583"/>
                    </a:lnTo>
                    <a:lnTo>
                      <a:pt x="377" y="2573"/>
                    </a:lnTo>
                    <a:lnTo>
                      <a:pt x="359" y="2562"/>
                    </a:lnTo>
                    <a:lnTo>
                      <a:pt x="318" y="2542"/>
                    </a:lnTo>
                    <a:lnTo>
                      <a:pt x="301" y="2537"/>
                    </a:lnTo>
                    <a:lnTo>
                      <a:pt x="280" y="2534"/>
                    </a:lnTo>
                    <a:lnTo>
                      <a:pt x="267" y="2521"/>
                    </a:lnTo>
                    <a:lnTo>
                      <a:pt x="258" y="2520"/>
                    </a:lnTo>
                    <a:lnTo>
                      <a:pt x="249" y="2521"/>
                    </a:lnTo>
                    <a:lnTo>
                      <a:pt x="242" y="2524"/>
                    </a:lnTo>
                    <a:lnTo>
                      <a:pt x="234" y="2537"/>
                    </a:lnTo>
                    <a:lnTo>
                      <a:pt x="230" y="2541"/>
                    </a:lnTo>
                    <a:lnTo>
                      <a:pt x="223" y="2544"/>
                    </a:lnTo>
                    <a:lnTo>
                      <a:pt x="221" y="2552"/>
                    </a:lnTo>
                    <a:lnTo>
                      <a:pt x="215" y="2564"/>
                    </a:lnTo>
                    <a:lnTo>
                      <a:pt x="208" y="2572"/>
                    </a:lnTo>
                    <a:lnTo>
                      <a:pt x="207" y="2574"/>
                    </a:lnTo>
                    <a:lnTo>
                      <a:pt x="199" y="2579"/>
                    </a:lnTo>
                    <a:lnTo>
                      <a:pt x="197" y="2580"/>
                    </a:lnTo>
                    <a:lnTo>
                      <a:pt x="193" y="2579"/>
                    </a:lnTo>
                    <a:lnTo>
                      <a:pt x="175" y="2576"/>
                    </a:lnTo>
                    <a:lnTo>
                      <a:pt x="173" y="2576"/>
                    </a:lnTo>
                    <a:lnTo>
                      <a:pt x="157" y="2567"/>
                    </a:lnTo>
                    <a:lnTo>
                      <a:pt x="153" y="2564"/>
                    </a:lnTo>
                    <a:lnTo>
                      <a:pt x="146" y="2561"/>
                    </a:lnTo>
                    <a:lnTo>
                      <a:pt x="138" y="2562"/>
                    </a:lnTo>
                    <a:lnTo>
                      <a:pt x="119" y="2574"/>
                    </a:lnTo>
                    <a:lnTo>
                      <a:pt x="102" y="2577"/>
                    </a:lnTo>
                    <a:lnTo>
                      <a:pt x="91" y="2575"/>
                    </a:lnTo>
                    <a:lnTo>
                      <a:pt x="88" y="2580"/>
                    </a:lnTo>
                    <a:lnTo>
                      <a:pt x="85" y="2587"/>
                    </a:lnTo>
                    <a:lnTo>
                      <a:pt x="81" y="2603"/>
                    </a:lnTo>
                    <a:lnTo>
                      <a:pt x="75" y="2618"/>
                    </a:lnTo>
                    <a:lnTo>
                      <a:pt x="60" y="2624"/>
                    </a:lnTo>
                    <a:lnTo>
                      <a:pt x="52" y="2629"/>
                    </a:lnTo>
                    <a:lnTo>
                      <a:pt x="38" y="2642"/>
                    </a:lnTo>
                    <a:lnTo>
                      <a:pt x="13" y="2640"/>
                    </a:lnTo>
                    <a:lnTo>
                      <a:pt x="9" y="2641"/>
                    </a:lnTo>
                    <a:lnTo>
                      <a:pt x="6" y="2657"/>
                    </a:lnTo>
                    <a:lnTo>
                      <a:pt x="0" y="2669"/>
                    </a:lnTo>
                    <a:lnTo>
                      <a:pt x="0" y="2674"/>
                    </a:lnTo>
                    <a:lnTo>
                      <a:pt x="1" y="2678"/>
                    </a:lnTo>
                    <a:lnTo>
                      <a:pt x="9" y="2685"/>
                    </a:lnTo>
                    <a:lnTo>
                      <a:pt x="24" y="2703"/>
                    </a:lnTo>
                    <a:lnTo>
                      <a:pt x="26" y="2705"/>
                    </a:lnTo>
                    <a:lnTo>
                      <a:pt x="36" y="2721"/>
                    </a:lnTo>
                    <a:lnTo>
                      <a:pt x="37" y="2730"/>
                    </a:lnTo>
                    <a:lnTo>
                      <a:pt x="35" y="2741"/>
                    </a:lnTo>
                    <a:lnTo>
                      <a:pt x="40" y="2745"/>
                    </a:lnTo>
                    <a:lnTo>
                      <a:pt x="51" y="2750"/>
                    </a:lnTo>
                    <a:lnTo>
                      <a:pt x="61" y="2753"/>
                    </a:lnTo>
                    <a:lnTo>
                      <a:pt x="67" y="2758"/>
                    </a:lnTo>
                    <a:lnTo>
                      <a:pt x="71" y="2782"/>
                    </a:lnTo>
                    <a:lnTo>
                      <a:pt x="71" y="2791"/>
                    </a:lnTo>
                    <a:lnTo>
                      <a:pt x="62" y="2800"/>
                    </a:lnTo>
                    <a:lnTo>
                      <a:pt x="67" y="2805"/>
                    </a:lnTo>
                    <a:lnTo>
                      <a:pt x="71" y="2808"/>
                    </a:lnTo>
                    <a:lnTo>
                      <a:pt x="76" y="2810"/>
                    </a:lnTo>
                    <a:lnTo>
                      <a:pt x="81" y="2815"/>
                    </a:lnTo>
                    <a:lnTo>
                      <a:pt x="84" y="2819"/>
                    </a:lnTo>
                    <a:lnTo>
                      <a:pt x="84" y="2826"/>
                    </a:lnTo>
                    <a:lnTo>
                      <a:pt x="75" y="2835"/>
                    </a:lnTo>
                    <a:lnTo>
                      <a:pt x="74" y="2846"/>
                    </a:lnTo>
                    <a:lnTo>
                      <a:pt x="78" y="2854"/>
                    </a:lnTo>
                    <a:lnTo>
                      <a:pt x="81" y="2857"/>
                    </a:lnTo>
                    <a:lnTo>
                      <a:pt x="89" y="2873"/>
                    </a:lnTo>
                    <a:lnTo>
                      <a:pt x="95" y="2877"/>
                    </a:lnTo>
                    <a:lnTo>
                      <a:pt x="102" y="2878"/>
                    </a:lnTo>
                    <a:lnTo>
                      <a:pt x="159" y="2875"/>
                    </a:lnTo>
                    <a:lnTo>
                      <a:pt x="177" y="2871"/>
                    </a:lnTo>
                    <a:lnTo>
                      <a:pt x="194" y="2874"/>
                    </a:lnTo>
                    <a:lnTo>
                      <a:pt x="212" y="2881"/>
                    </a:lnTo>
                    <a:lnTo>
                      <a:pt x="222" y="2892"/>
                    </a:lnTo>
                    <a:lnTo>
                      <a:pt x="226" y="2903"/>
                    </a:lnTo>
                    <a:lnTo>
                      <a:pt x="232" y="2913"/>
                    </a:lnTo>
                    <a:lnTo>
                      <a:pt x="234" y="2925"/>
                    </a:lnTo>
                    <a:lnTo>
                      <a:pt x="229" y="2935"/>
                    </a:lnTo>
                    <a:lnTo>
                      <a:pt x="218" y="2937"/>
                    </a:lnTo>
                    <a:lnTo>
                      <a:pt x="209" y="2941"/>
                    </a:lnTo>
                    <a:lnTo>
                      <a:pt x="211" y="2952"/>
                    </a:lnTo>
                    <a:lnTo>
                      <a:pt x="218" y="2952"/>
                    </a:lnTo>
                    <a:lnTo>
                      <a:pt x="227" y="2958"/>
                    </a:lnTo>
                    <a:lnTo>
                      <a:pt x="234" y="2966"/>
                    </a:lnTo>
                    <a:lnTo>
                      <a:pt x="236" y="2976"/>
                    </a:lnTo>
                    <a:lnTo>
                      <a:pt x="238" y="2979"/>
                    </a:lnTo>
                    <a:lnTo>
                      <a:pt x="259" y="2994"/>
                    </a:lnTo>
                    <a:lnTo>
                      <a:pt x="262" y="2999"/>
                    </a:lnTo>
                    <a:lnTo>
                      <a:pt x="265" y="3019"/>
                    </a:lnTo>
                    <a:lnTo>
                      <a:pt x="263" y="3029"/>
                    </a:lnTo>
                    <a:lnTo>
                      <a:pt x="258" y="3042"/>
                    </a:lnTo>
                    <a:lnTo>
                      <a:pt x="253" y="3051"/>
                    </a:lnTo>
                    <a:lnTo>
                      <a:pt x="249" y="3063"/>
                    </a:lnTo>
                    <a:lnTo>
                      <a:pt x="236" y="3077"/>
                    </a:lnTo>
                    <a:lnTo>
                      <a:pt x="236" y="3082"/>
                    </a:lnTo>
                    <a:lnTo>
                      <a:pt x="245" y="3081"/>
                    </a:lnTo>
                    <a:lnTo>
                      <a:pt x="250" y="3081"/>
                    </a:lnTo>
                    <a:lnTo>
                      <a:pt x="254" y="3082"/>
                    </a:lnTo>
                    <a:lnTo>
                      <a:pt x="258" y="3086"/>
                    </a:lnTo>
                    <a:lnTo>
                      <a:pt x="260" y="3091"/>
                    </a:lnTo>
                    <a:lnTo>
                      <a:pt x="261" y="3099"/>
                    </a:lnTo>
                    <a:lnTo>
                      <a:pt x="253" y="3102"/>
                    </a:lnTo>
                    <a:lnTo>
                      <a:pt x="247" y="3107"/>
                    </a:lnTo>
                    <a:lnTo>
                      <a:pt x="240" y="3121"/>
                    </a:lnTo>
                    <a:lnTo>
                      <a:pt x="245" y="3143"/>
                    </a:lnTo>
                    <a:lnTo>
                      <a:pt x="245" y="3151"/>
                    </a:lnTo>
                    <a:lnTo>
                      <a:pt x="247" y="3157"/>
                    </a:lnTo>
                    <a:lnTo>
                      <a:pt x="251" y="3162"/>
                    </a:lnTo>
                    <a:lnTo>
                      <a:pt x="264" y="3169"/>
                    </a:lnTo>
                    <a:lnTo>
                      <a:pt x="273" y="3169"/>
                    </a:lnTo>
                    <a:lnTo>
                      <a:pt x="283" y="3166"/>
                    </a:lnTo>
                    <a:lnTo>
                      <a:pt x="286" y="3168"/>
                    </a:lnTo>
                    <a:lnTo>
                      <a:pt x="293" y="3177"/>
                    </a:lnTo>
                    <a:lnTo>
                      <a:pt x="308" y="3202"/>
                    </a:lnTo>
                    <a:lnTo>
                      <a:pt x="331" y="3199"/>
                    </a:lnTo>
                    <a:lnTo>
                      <a:pt x="335" y="3202"/>
                    </a:lnTo>
                    <a:lnTo>
                      <a:pt x="335" y="3210"/>
                    </a:lnTo>
                    <a:lnTo>
                      <a:pt x="342" y="3224"/>
                    </a:lnTo>
                    <a:lnTo>
                      <a:pt x="346" y="3228"/>
                    </a:lnTo>
                    <a:lnTo>
                      <a:pt x="379" y="3247"/>
                    </a:lnTo>
                    <a:lnTo>
                      <a:pt x="391" y="3251"/>
                    </a:lnTo>
                    <a:lnTo>
                      <a:pt x="410" y="3270"/>
                    </a:lnTo>
                    <a:lnTo>
                      <a:pt x="420" y="3271"/>
                    </a:lnTo>
                    <a:lnTo>
                      <a:pt x="431" y="3275"/>
                    </a:lnTo>
                    <a:lnTo>
                      <a:pt x="442" y="3282"/>
                    </a:lnTo>
                    <a:lnTo>
                      <a:pt x="449" y="3288"/>
                    </a:lnTo>
                    <a:lnTo>
                      <a:pt x="467" y="3293"/>
                    </a:lnTo>
                    <a:lnTo>
                      <a:pt x="479" y="3289"/>
                    </a:lnTo>
                    <a:lnTo>
                      <a:pt x="489" y="3296"/>
                    </a:lnTo>
                    <a:lnTo>
                      <a:pt x="494" y="3298"/>
                    </a:lnTo>
                    <a:lnTo>
                      <a:pt x="499" y="3298"/>
                    </a:lnTo>
                    <a:lnTo>
                      <a:pt x="516" y="3296"/>
                    </a:lnTo>
                    <a:lnTo>
                      <a:pt x="525" y="3298"/>
                    </a:lnTo>
                    <a:lnTo>
                      <a:pt x="532" y="3302"/>
                    </a:lnTo>
                    <a:lnTo>
                      <a:pt x="534" y="3304"/>
                    </a:lnTo>
                    <a:lnTo>
                      <a:pt x="543" y="3302"/>
                    </a:lnTo>
                    <a:lnTo>
                      <a:pt x="560" y="3285"/>
                    </a:lnTo>
                    <a:lnTo>
                      <a:pt x="574" y="3253"/>
                    </a:lnTo>
                    <a:lnTo>
                      <a:pt x="587" y="3260"/>
                    </a:lnTo>
                    <a:lnTo>
                      <a:pt x="605" y="3267"/>
                    </a:lnTo>
                    <a:lnTo>
                      <a:pt x="642" y="3291"/>
                    </a:lnTo>
                    <a:lnTo>
                      <a:pt x="650" y="3294"/>
                    </a:lnTo>
                    <a:lnTo>
                      <a:pt x="658" y="3294"/>
                    </a:lnTo>
                    <a:lnTo>
                      <a:pt x="666" y="3291"/>
                    </a:lnTo>
                    <a:lnTo>
                      <a:pt x="671" y="3292"/>
                    </a:lnTo>
                    <a:lnTo>
                      <a:pt x="690" y="3301"/>
                    </a:lnTo>
                    <a:lnTo>
                      <a:pt x="694" y="3301"/>
                    </a:lnTo>
                    <a:lnTo>
                      <a:pt x="706" y="3302"/>
                    </a:lnTo>
                    <a:lnTo>
                      <a:pt x="713" y="3306"/>
                    </a:lnTo>
                    <a:lnTo>
                      <a:pt x="720" y="3339"/>
                    </a:lnTo>
                    <a:lnTo>
                      <a:pt x="720" y="3340"/>
                    </a:lnTo>
                    <a:lnTo>
                      <a:pt x="725" y="3343"/>
                    </a:lnTo>
                    <a:lnTo>
                      <a:pt x="739" y="3343"/>
                    </a:lnTo>
                    <a:lnTo>
                      <a:pt x="747" y="3347"/>
                    </a:lnTo>
                    <a:lnTo>
                      <a:pt x="747" y="3349"/>
                    </a:lnTo>
                    <a:lnTo>
                      <a:pt x="745" y="3351"/>
                    </a:lnTo>
                    <a:lnTo>
                      <a:pt x="720" y="3414"/>
                    </a:lnTo>
                    <a:lnTo>
                      <a:pt x="709" y="3426"/>
                    </a:lnTo>
                    <a:lnTo>
                      <a:pt x="707" y="3430"/>
                    </a:lnTo>
                    <a:lnTo>
                      <a:pt x="706" y="3433"/>
                    </a:lnTo>
                    <a:lnTo>
                      <a:pt x="734" y="3455"/>
                    </a:lnTo>
                    <a:lnTo>
                      <a:pt x="743" y="3464"/>
                    </a:lnTo>
                    <a:lnTo>
                      <a:pt x="746" y="3474"/>
                    </a:lnTo>
                    <a:lnTo>
                      <a:pt x="747" y="3482"/>
                    </a:lnTo>
                    <a:lnTo>
                      <a:pt x="757" y="3502"/>
                    </a:lnTo>
                    <a:lnTo>
                      <a:pt x="757" y="3515"/>
                    </a:lnTo>
                    <a:lnTo>
                      <a:pt x="752" y="3532"/>
                    </a:lnTo>
                    <a:lnTo>
                      <a:pt x="757" y="3553"/>
                    </a:lnTo>
                    <a:lnTo>
                      <a:pt x="776" y="3589"/>
                    </a:lnTo>
                    <a:lnTo>
                      <a:pt x="790" y="3607"/>
                    </a:lnTo>
                    <a:lnTo>
                      <a:pt x="792" y="3609"/>
                    </a:lnTo>
                    <a:lnTo>
                      <a:pt x="812" y="3616"/>
                    </a:lnTo>
                    <a:lnTo>
                      <a:pt x="819" y="3617"/>
                    </a:lnTo>
                    <a:lnTo>
                      <a:pt x="826" y="3617"/>
                    </a:lnTo>
                    <a:lnTo>
                      <a:pt x="836" y="3620"/>
                    </a:lnTo>
                    <a:lnTo>
                      <a:pt x="837" y="3625"/>
                    </a:lnTo>
                    <a:lnTo>
                      <a:pt x="837" y="3639"/>
                    </a:lnTo>
                    <a:lnTo>
                      <a:pt x="846" y="3651"/>
                    </a:lnTo>
                    <a:lnTo>
                      <a:pt x="850" y="3661"/>
                    </a:lnTo>
                    <a:lnTo>
                      <a:pt x="860" y="3698"/>
                    </a:lnTo>
                    <a:lnTo>
                      <a:pt x="860" y="3700"/>
                    </a:lnTo>
                    <a:lnTo>
                      <a:pt x="851" y="3703"/>
                    </a:lnTo>
                    <a:lnTo>
                      <a:pt x="835" y="3703"/>
                    </a:lnTo>
                    <a:lnTo>
                      <a:pt x="806" y="3697"/>
                    </a:lnTo>
                    <a:lnTo>
                      <a:pt x="783" y="3682"/>
                    </a:lnTo>
                    <a:lnTo>
                      <a:pt x="772" y="3678"/>
                    </a:lnTo>
                    <a:lnTo>
                      <a:pt x="763" y="3678"/>
                    </a:lnTo>
                    <a:lnTo>
                      <a:pt x="750" y="3684"/>
                    </a:lnTo>
                    <a:lnTo>
                      <a:pt x="746" y="3685"/>
                    </a:lnTo>
                    <a:lnTo>
                      <a:pt x="743" y="3687"/>
                    </a:lnTo>
                    <a:lnTo>
                      <a:pt x="731" y="3689"/>
                    </a:lnTo>
                    <a:lnTo>
                      <a:pt x="718" y="3687"/>
                    </a:lnTo>
                    <a:lnTo>
                      <a:pt x="712" y="3684"/>
                    </a:lnTo>
                    <a:lnTo>
                      <a:pt x="696" y="3691"/>
                    </a:lnTo>
                    <a:lnTo>
                      <a:pt x="678" y="3709"/>
                    </a:lnTo>
                    <a:lnTo>
                      <a:pt x="671" y="3715"/>
                    </a:lnTo>
                    <a:lnTo>
                      <a:pt x="664" y="3719"/>
                    </a:lnTo>
                    <a:lnTo>
                      <a:pt x="661" y="3719"/>
                    </a:lnTo>
                    <a:lnTo>
                      <a:pt x="655" y="3718"/>
                    </a:lnTo>
                    <a:lnTo>
                      <a:pt x="648" y="3730"/>
                    </a:lnTo>
                    <a:lnTo>
                      <a:pt x="646" y="3735"/>
                    </a:lnTo>
                    <a:lnTo>
                      <a:pt x="645" y="3739"/>
                    </a:lnTo>
                    <a:lnTo>
                      <a:pt x="649" y="3753"/>
                    </a:lnTo>
                    <a:lnTo>
                      <a:pt x="649" y="3756"/>
                    </a:lnTo>
                    <a:lnTo>
                      <a:pt x="641" y="3764"/>
                    </a:lnTo>
                    <a:lnTo>
                      <a:pt x="636" y="3768"/>
                    </a:lnTo>
                    <a:lnTo>
                      <a:pt x="632" y="3779"/>
                    </a:lnTo>
                    <a:lnTo>
                      <a:pt x="630" y="3781"/>
                    </a:lnTo>
                    <a:lnTo>
                      <a:pt x="631" y="3786"/>
                    </a:lnTo>
                    <a:lnTo>
                      <a:pt x="637" y="3794"/>
                    </a:lnTo>
                    <a:lnTo>
                      <a:pt x="642" y="3807"/>
                    </a:lnTo>
                    <a:lnTo>
                      <a:pt x="647" y="3827"/>
                    </a:lnTo>
                    <a:lnTo>
                      <a:pt x="656" y="3840"/>
                    </a:lnTo>
                    <a:lnTo>
                      <a:pt x="667" y="3852"/>
                    </a:lnTo>
                    <a:lnTo>
                      <a:pt x="671" y="3855"/>
                    </a:lnTo>
                    <a:lnTo>
                      <a:pt x="671" y="3865"/>
                    </a:lnTo>
                    <a:lnTo>
                      <a:pt x="664" y="3868"/>
                    </a:lnTo>
                    <a:lnTo>
                      <a:pt x="656" y="3861"/>
                    </a:lnTo>
                    <a:lnTo>
                      <a:pt x="648" y="3863"/>
                    </a:lnTo>
                    <a:lnTo>
                      <a:pt x="642" y="3866"/>
                    </a:lnTo>
                    <a:lnTo>
                      <a:pt x="636" y="3870"/>
                    </a:lnTo>
                    <a:lnTo>
                      <a:pt x="636" y="3873"/>
                    </a:lnTo>
                    <a:lnTo>
                      <a:pt x="637" y="3877"/>
                    </a:lnTo>
                    <a:lnTo>
                      <a:pt x="640" y="3883"/>
                    </a:lnTo>
                    <a:lnTo>
                      <a:pt x="640" y="3891"/>
                    </a:lnTo>
                    <a:lnTo>
                      <a:pt x="632" y="3901"/>
                    </a:lnTo>
                    <a:lnTo>
                      <a:pt x="618" y="3908"/>
                    </a:lnTo>
                    <a:lnTo>
                      <a:pt x="612" y="3926"/>
                    </a:lnTo>
                    <a:lnTo>
                      <a:pt x="611" y="3928"/>
                    </a:lnTo>
                    <a:lnTo>
                      <a:pt x="611" y="3936"/>
                    </a:lnTo>
                    <a:lnTo>
                      <a:pt x="614" y="3952"/>
                    </a:lnTo>
                    <a:lnTo>
                      <a:pt x="614" y="3965"/>
                    </a:lnTo>
                    <a:lnTo>
                      <a:pt x="613" y="3973"/>
                    </a:lnTo>
                    <a:lnTo>
                      <a:pt x="614" y="3979"/>
                    </a:lnTo>
                    <a:lnTo>
                      <a:pt x="614" y="3987"/>
                    </a:lnTo>
                    <a:lnTo>
                      <a:pt x="608" y="3990"/>
                    </a:lnTo>
                    <a:lnTo>
                      <a:pt x="578" y="3999"/>
                    </a:lnTo>
                    <a:lnTo>
                      <a:pt x="581" y="4012"/>
                    </a:lnTo>
                    <a:lnTo>
                      <a:pt x="583" y="4014"/>
                    </a:lnTo>
                    <a:lnTo>
                      <a:pt x="585" y="4018"/>
                    </a:lnTo>
                    <a:lnTo>
                      <a:pt x="584" y="4023"/>
                    </a:lnTo>
                    <a:lnTo>
                      <a:pt x="555" y="4034"/>
                    </a:lnTo>
                    <a:lnTo>
                      <a:pt x="540" y="4043"/>
                    </a:lnTo>
                    <a:lnTo>
                      <a:pt x="528" y="4044"/>
                    </a:lnTo>
                    <a:lnTo>
                      <a:pt x="525" y="4043"/>
                    </a:lnTo>
                    <a:lnTo>
                      <a:pt x="521" y="4044"/>
                    </a:lnTo>
                    <a:lnTo>
                      <a:pt x="519" y="4044"/>
                    </a:lnTo>
                    <a:lnTo>
                      <a:pt x="514" y="4048"/>
                    </a:lnTo>
                    <a:lnTo>
                      <a:pt x="511" y="4062"/>
                    </a:lnTo>
                    <a:lnTo>
                      <a:pt x="504" y="4077"/>
                    </a:lnTo>
                    <a:lnTo>
                      <a:pt x="500" y="4082"/>
                    </a:lnTo>
                    <a:lnTo>
                      <a:pt x="494" y="4086"/>
                    </a:lnTo>
                    <a:lnTo>
                      <a:pt x="485" y="4090"/>
                    </a:lnTo>
                    <a:lnTo>
                      <a:pt x="480" y="4097"/>
                    </a:lnTo>
                    <a:lnTo>
                      <a:pt x="477" y="4103"/>
                    </a:lnTo>
                    <a:lnTo>
                      <a:pt x="480" y="4110"/>
                    </a:lnTo>
                    <a:lnTo>
                      <a:pt x="489" y="4162"/>
                    </a:lnTo>
                    <a:lnTo>
                      <a:pt x="502" y="4189"/>
                    </a:lnTo>
                    <a:lnTo>
                      <a:pt x="503" y="4190"/>
                    </a:lnTo>
                    <a:lnTo>
                      <a:pt x="514" y="4200"/>
                    </a:lnTo>
                    <a:lnTo>
                      <a:pt x="525" y="4215"/>
                    </a:lnTo>
                    <a:lnTo>
                      <a:pt x="529" y="4228"/>
                    </a:lnTo>
                    <a:lnTo>
                      <a:pt x="542" y="4237"/>
                    </a:lnTo>
                    <a:lnTo>
                      <a:pt x="552" y="4246"/>
                    </a:lnTo>
                    <a:lnTo>
                      <a:pt x="571" y="4249"/>
                    </a:lnTo>
                    <a:lnTo>
                      <a:pt x="579" y="4255"/>
                    </a:lnTo>
                    <a:lnTo>
                      <a:pt x="581" y="4261"/>
                    </a:lnTo>
                    <a:lnTo>
                      <a:pt x="582" y="4266"/>
                    </a:lnTo>
                    <a:lnTo>
                      <a:pt x="590" y="4293"/>
                    </a:lnTo>
                    <a:lnTo>
                      <a:pt x="592" y="4297"/>
                    </a:lnTo>
                    <a:lnTo>
                      <a:pt x="597" y="4302"/>
                    </a:lnTo>
                    <a:lnTo>
                      <a:pt x="605" y="4306"/>
                    </a:lnTo>
                    <a:lnTo>
                      <a:pt x="611" y="4310"/>
                    </a:lnTo>
                    <a:lnTo>
                      <a:pt x="628" y="4317"/>
                    </a:lnTo>
                    <a:lnTo>
                      <a:pt x="637" y="4324"/>
                    </a:lnTo>
                    <a:lnTo>
                      <a:pt x="646" y="4336"/>
                    </a:lnTo>
                    <a:lnTo>
                      <a:pt x="652" y="4340"/>
                    </a:lnTo>
                    <a:lnTo>
                      <a:pt x="659" y="4346"/>
                    </a:lnTo>
                    <a:lnTo>
                      <a:pt x="658" y="4353"/>
                    </a:lnTo>
                    <a:lnTo>
                      <a:pt x="648" y="4351"/>
                    </a:lnTo>
                    <a:lnTo>
                      <a:pt x="645" y="4351"/>
                    </a:lnTo>
                    <a:lnTo>
                      <a:pt x="636" y="4353"/>
                    </a:lnTo>
                    <a:lnTo>
                      <a:pt x="632" y="4359"/>
                    </a:lnTo>
                    <a:lnTo>
                      <a:pt x="628" y="4363"/>
                    </a:lnTo>
                    <a:lnTo>
                      <a:pt x="620" y="4365"/>
                    </a:lnTo>
                    <a:lnTo>
                      <a:pt x="610" y="4360"/>
                    </a:lnTo>
                    <a:lnTo>
                      <a:pt x="605" y="4355"/>
                    </a:lnTo>
                    <a:lnTo>
                      <a:pt x="585" y="4368"/>
                    </a:lnTo>
                    <a:lnTo>
                      <a:pt x="575" y="4373"/>
                    </a:lnTo>
                    <a:lnTo>
                      <a:pt x="570" y="4373"/>
                    </a:lnTo>
                    <a:lnTo>
                      <a:pt x="564" y="4375"/>
                    </a:lnTo>
                    <a:lnTo>
                      <a:pt x="562" y="4384"/>
                    </a:lnTo>
                    <a:lnTo>
                      <a:pt x="566" y="4404"/>
                    </a:lnTo>
                    <a:lnTo>
                      <a:pt x="566" y="4421"/>
                    </a:lnTo>
                    <a:lnTo>
                      <a:pt x="565" y="4427"/>
                    </a:lnTo>
                    <a:lnTo>
                      <a:pt x="569" y="4445"/>
                    </a:lnTo>
                    <a:lnTo>
                      <a:pt x="570" y="4472"/>
                    </a:lnTo>
                    <a:lnTo>
                      <a:pt x="574" y="4490"/>
                    </a:lnTo>
                    <a:lnTo>
                      <a:pt x="572" y="4499"/>
                    </a:lnTo>
                    <a:lnTo>
                      <a:pt x="568" y="4507"/>
                    </a:lnTo>
                    <a:lnTo>
                      <a:pt x="562" y="4508"/>
                    </a:lnTo>
                    <a:lnTo>
                      <a:pt x="558" y="4511"/>
                    </a:lnTo>
                    <a:lnTo>
                      <a:pt x="556" y="4516"/>
                    </a:lnTo>
                    <a:lnTo>
                      <a:pt x="558" y="4525"/>
                    </a:lnTo>
                    <a:lnTo>
                      <a:pt x="560" y="4527"/>
                    </a:lnTo>
                    <a:lnTo>
                      <a:pt x="579" y="4532"/>
                    </a:lnTo>
                    <a:lnTo>
                      <a:pt x="597" y="4534"/>
                    </a:lnTo>
                    <a:lnTo>
                      <a:pt x="615" y="4543"/>
                    </a:lnTo>
                    <a:lnTo>
                      <a:pt x="623" y="4560"/>
                    </a:lnTo>
                    <a:lnTo>
                      <a:pt x="625" y="4573"/>
                    </a:lnTo>
                    <a:lnTo>
                      <a:pt x="632" y="4591"/>
                    </a:lnTo>
                    <a:lnTo>
                      <a:pt x="632" y="4594"/>
                    </a:lnTo>
                    <a:lnTo>
                      <a:pt x="640" y="4597"/>
                    </a:lnTo>
                    <a:lnTo>
                      <a:pt x="663" y="4617"/>
                    </a:lnTo>
                    <a:lnTo>
                      <a:pt x="682" y="4630"/>
                    </a:lnTo>
                    <a:lnTo>
                      <a:pt x="692" y="4640"/>
                    </a:lnTo>
                    <a:lnTo>
                      <a:pt x="697" y="4654"/>
                    </a:lnTo>
                    <a:lnTo>
                      <a:pt x="690" y="4681"/>
                    </a:lnTo>
                    <a:lnTo>
                      <a:pt x="694" y="4686"/>
                    </a:lnTo>
                    <a:lnTo>
                      <a:pt x="699" y="4690"/>
                    </a:lnTo>
                    <a:lnTo>
                      <a:pt x="704" y="4690"/>
                    </a:lnTo>
                    <a:lnTo>
                      <a:pt x="710" y="4685"/>
                    </a:lnTo>
                    <a:lnTo>
                      <a:pt x="712" y="4685"/>
                    </a:lnTo>
                    <a:lnTo>
                      <a:pt x="716" y="4687"/>
                    </a:lnTo>
                    <a:lnTo>
                      <a:pt x="720" y="4690"/>
                    </a:lnTo>
                    <a:lnTo>
                      <a:pt x="719" y="4695"/>
                    </a:lnTo>
                    <a:lnTo>
                      <a:pt x="719" y="4699"/>
                    </a:lnTo>
                    <a:lnTo>
                      <a:pt x="721" y="4706"/>
                    </a:lnTo>
                    <a:lnTo>
                      <a:pt x="730" y="4709"/>
                    </a:lnTo>
                    <a:lnTo>
                      <a:pt x="740" y="4707"/>
                    </a:lnTo>
                    <a:lnTo>
                      <a:pt x="753" y="4713"/>
                    </a:lnTo>
                    <a:lnTo>
                      <a:pt x="763" y="4723"/>
                    </a:lnTo>
                    <a:lnTo>
                      <a:pt x="769" y="4739"/>
                    </a:lnTo>
                    <a:lnTo>
                      <a:pt x="765" y="4747"/>
                    </a:lnTo>
                    <a:lnTo>
                      <a:pt x="770" y="4768"/>
                    </a:lnTo>
                    <a:lnTo>
                      <a:pt x="770" y="4783"/>
                    </a:lnTo>
                    <a:lnTo>
                      <a:pt x="778" y="4809"/>
                    </a:lnTo>
                    <a:lnTo>
                      <a:pt x="787" y="4820"/>
                    </a:lnTo>
                    <a:lnTo>
                      <a:pt x="792" y="4829"/>
                    </a:lnTo>
                    <a:lnTo>
                      <a:pt x="805" y="4836"/>
                    </a:lnTo>
                    <a:lnTo>
                      <a:pt x="814" y="4839"/>
                    </a:lnTo>
                    <a:lnTo>
                      <a:pt x="828" y="4838"/>
                    </a:lnTo>
                    <a:lnTo>
                      <a:pt x="836" y="4849"/>
                    </a:lnTo>
                    <a:lnTo>
                      <a:pt x="839" y="4855"/>
                    </a:lnTo>
                    <a:lnTo>
                      <a:pt x="844" y="4858"/>
                    </a:lnTo>
                    <a:lnTo>
                      <a:pt x="850" y="4859"/>
                    </a:lnTo>
                    <a:lnTo>
                      <a:pt x="859" y="4852"/>
                    </a:lnTo>
                    <a:lnTo>
                      <a:pt x="871" y="4846"/>
                    </a:lnTo>
                    <a:lnTo>
                      <a:pt x="881" y="4843"/>
                    </a:lnTo>
                    <a:lnTo>
                      <a:pt x="884" y="4844"/>
                    </a:lnTo>
                    <a:lnTo>
                      <a:pt x="891" y="4845"/>
                    </a:lnTo>
                    <a:lnTo>
                      <a:pt x="897" y="4841"/>
                    </a:lnTo>
                    <a:lnTo>
                      <a:pt x="903" y="4834"/>
                    </a:lnTo>
                    <a:lnTo>
                      <a:pt x="906" y="4833"/>
                    </a:lnTo>
                    <a:lnTo>
                      <a:pt x="911" y="4833"/>
                    </a:lnTo>
                    <a:lnTo>
                      <a:pt x="916" y="4834"/>
                    </a:lnTo>
                    <a:lnTo>
                      <a:pt x="937" y="4842"/>
                    </a:lnTo>
                    <a:lnTo>
                      <a:pt x="940" y="4845"/>
                    </a:lnTo>
                    <a:lnTo>
                      <a:pt x="944" y="4852"/>
                    </a:lnTo>
                    <a:lnTo>
                      <a:pt x="949" y="4858"/>
                    </a:lnTo>
                    <a:lnTo>
                      <a:pt x="954" y="4860"/>
                    </a:lnTo>
                    <a:lnTo>
                      <a:pt x="987" y="4867"/>
                    </a:lnTo>
                    <a:lnTo>
                      <a:pt x="993" y="4872"/>
                    </a:lnTo>
                    <a:lnTo>
                      <a:pt x="1006" y="4880"/>
                    </a:lnTo>
                    <a:lnTo>
                      <a:pt x="1019" y="4892"/>
                    </a:lnTo>
                    <a:lnTo>
                      <a:pt x="1042" y="4908"/>
                    </a:lnTo>
                    <a:lnTo>
                      <a:pt x="1045" y="4908"/>
                    </a:lnTo>
                    <a:lnTo>
                      <a:pt x="1052" y="4906"/>
                    </a:lnTo>
                    <a:lnTo>
                      <a:pt x="1070" y="4894"/>
                    </a:lnTo>
                    <a:lnTo>
                      <a:pt x="1077" y="4892"/>
                    </a:lnTo>
                    <a:lnTo>
                      <a:pt x="1085" y="4894"/>
                    </a:lnTo>
                    <a:lnTo>
                      <a:pt x="1104" y="4910"/>
                    </a:lnTo>
                    <a:lnTo>
                      <a:pt x="1110" y="4910"/>
                    </a:lnTo>
                    <a:lnTo>
                      <a:pt x="1116" y="4907"/>
                    </a:lnTo>
                    <a:lnTo>
                      <a:pt x="1121" y="4908"/>
                    </a:lnTo>
                    <a:lnTo>
                      <a:pt x="1127" y="4916"/>
                    </a:lnTo>
                    <a:lnTo>
                      <a:pt x="1136" y="4930"/>
                    </a:lnTo>
                    <a:lnTo>
                      <a:pt x="1141" y="4935"/>
                    </a:lnTo>
                    <a:lnTo>
                      <a:pt x="1148" y="4936"/>
                    </a:lnTo>
                    <a:lnTo>
                      <a:pt x="1156" y="4943"/>
                    </a:lnTo>
                    <a:lnTo>
                      <a:pt x="1158" y="4948"/>
                    </a:lnTo>
                    <a:lnTo>
                      <a:pt x="1158" y="4955"/>
                    </a:lnTo>
                    <a:lnTo>
                      <a:pt x="1159" y="4957"/>
                    </a:lnTo>
                    <a:lnTo>
                      <a:pt x="1167" y="4961"/>
                    </a:lnTo>
                    <a:lnTo>
                      <a:pt x="1174" y="4966"/>
                    </a:lnTo>
                    <a:lnTo>
                      <a:pt x="1180" y="4975"/>
                    </a:lnTo>
                    <a:lnTo>
                      <a:pt x="1185" y="4980"/>
                    </a:lnTo>
                    <a:lnTo>
                      <a:pt x="1203" y="4980"/>
                    </a:lnTo>
                    <a:lnTo>
                      <a:pt x="1208" y="4975"/>
                    </a:lnTo>
                    <a:lnTo>
                      <a:pt x="1214" y="4962"/>
                    </a:lnTo>
                    <a:lnTo>
                      <a:pt x="1223" y="4967"/>
                    </a:lnTo>
                    <a:lnTo>
                      <a:pt x="1230" y="4977"/>
                    </a:lnTo>
                    <a:lnTo>
                      <a:pt x="1240" y="5003"/>
                    </a:lnTo>
                    <a:lnTo>
                      <a:pt x="1242" y="5006"/>
                    </a:lnTo>
                    <a:lnTo>
                      <a:pt x="1263" y="5023"/>
                    </a:lnTo>
                    <a:lnTo>
                      <a:pt x="1267" y="5029"/>
                    </a:lnTo>
                    <a:lnTo>
                      <a:pt x="1285" y="5029"/>
                    </a:lnTo>
                    <a:lnTo>
                      <a:pt x="1300" y="5046"/>
                    </a:lnTo>
                    <a:lnTo>
                      <a:pt x="1304" y="5046"/>
                    </a:lnTo>
                    <a:lnTo>
                      <a:pt x="1310" y="5041"/>
                    </a:lnTo>
                    <a:lnTo>
                      <a:pt x="1338" y="5032"/>
                    </a:lnTo>
                    <a:lnTo>
                      <a:pt x="1353" y="5029"/>
                    </a:lnTo>
                    <a:lnTo>
                      <a:pt x="1362" y="5032"/>
                    </a:lnTo>
                    <a:lnTo>
                      <a:pt x="1370" y="5032"/>
                    </a:lnTo>
                    <a:lnTo>
                      <a:pt x="1378" y="5033"/>
                    </a:lnTo>
                    <a:lnTo>
                      <a:pt x="1400" y="5031"/>
                    </a:lnTo>
                    <a:lnTo>
                      <a:pt x="1412" y="5026"/>
                    </a:lnTo>
                    <a:lnTo>
                      <a:pt x="1417" y="5028"/>
                    </a:lnTo>
                    <a:lnTo>
                      <a:pt x="1420" y="5032"/>
                    </a:lnTo>
                    <a:lnTo>
                      <a:pt x="1421" y="5041"/>
                    </a:lnTo>
                    <a:lnTo>
                      <a:pt x="1443" y="5090"/>
                    </a:lnTo>
                    <a:lnTo>
                      <a:pt x="1447" y="5096"/>
                    </a:lnTo>
                    <a:lnTo>
                      <a:pt x="1451" y="5099"/>
                    </a:lnTo>
                    <a:lnTo>
                      <a:pt x="1464" y="5098"/>
                    </a:lnTo>
                    <a:lnTo>
                      <a:pt x="1465" y="5097"/>
                    </a:lnTo>
                    <a:lnTo>
                      <a:pt x="1495" y="5077"/>
                    </a:lnTo>
                    <a:lnTo>
                      <a:pt x="1509" y="5075"/>
                    </a:lnTo>
                    <a:lnTo>
                      <a:pt x="1514" y="5077"/>
                    </a:lnTo>
                    <a:lnTo>
                      <a:pt x="1517" y="5080"/>
                    </a:lnTo>
                    <a:lnTo>
                      <a:pt x="1530" y="5090"/>
                    </a:lnTo>
                    <a:lnTo>
                      <a:pt x="1533" y="5090"/>
                    </a:lnTo>
                    <a:lnTo>
                      <a:pt x="1535" y="5088"/>
                    </a:lnTo>
                    <a:lnTo>
                      <a:pt x="1537" y="5085"/>
                    </a:lnTo>
                    <a:lnTo>
                      <a:pt x="1547" y="5086"/>
                    </a:lnTo>
                    <a:lnTo>
                      <a:pt x="1550" y="5089"/>
                    </a:lnTo>
                    <a:lnTo>
                      <a:pt x="1556" y="5097"/>
                    </a:lnTo>
                    <a:lnTo>
                      <a:pt x="1563" y="5103"/>
                    </a:lnTo>
                    <a:lnTo>
                      <a:pt x="1567" y="5103"/>
                    </a:lnTo>
                    <a:lnTo>
                      <a:pt x="1571" y="5101"/>
                    </a:lnTo>
                    <a:lnTo>
                      <a:pt x="1571" y="5078"/>
                    </a:lnTo>
                    <a:lnTo>
                      <a:pt x="1575" y="5061"/>
                    </a:lnTo>
                    <a:lnTo>
                      <a:pt x="1585" y="5059"/>
                    </a:lnTo>
                    <a:lnTo>
                      <a:pt x="1599" y="5062"/>
                    </a:lnTo>
                    <a:lnTo>
                      <a:pt x="1614" y="5059"/>
                    </a:lnTo>
                    <a:lnTo>
                      <a:pt x="1626" y="5064"/>
                    </a:lnTo>
                    <a:lnTo>
                      <a:pt x="1630" y="5065"/>
                    </a:lnTo>
                    <a:lnTo>
                      <a:pt x="1639" y="5059"/>
                    </a:lnTo>
                    <a:lnTo>
                      <a:pt x="1640" y="5057"/>
                    </a:lnTo>
                    <a:lnTo>
                      <a:pt x="1642" y="5054"/>
                    </a:lnTo>
                    <a:lnTo>
                      <a:pt x="1650" y="5046"/>
                    </a:lnTo>
                    <a:lnTo>
                      <a:pt x="1666" y="5043"/>
                    </a:lnTo>
                    <a:lnTo>
                      <a:pt x="1674" y="5040"/>
                    </a:lnTo>
                    <a:lnTo>
                      <a:pt x="1679" y="5037"/>
                    </a:lnTo>
                    <a:lnTo>
                      <a:pt x="1688" y="5026"/>
                    </a:lnTo>
                    <a:lnTo>
                      <a:pt x="1690" y="5023"/>
                    </a:lnTo>
                    <a:lnTo>
                      <a:pt x="1707" y="5016"/>
                    </a:lnTo>
                    <a:lnTo>
                      <a:pt x="1711" y="5015"/>
                    </a:lnTo>
                    <a:lnTo>
                      <a:pt x="1714" y="5015"/>
                    </a:lnTo>
                    <a:lnTo>
                      <a:pt x="1729" y="5029"/>
                    </a:lnTo>
                    <a:lnTo>
                      <a:pt x="1736" y="5028"/>
                    </a:lnTo>
                    <a:lnTo>
                      <a:pt x="1741" y="5028"/>
                    </a:lnTo>
                    <a:lnTo>
                      <a:pt x="1749" y="5023"/>
                    </a:lnTo>
                    <a:lnTo>
                      <a:pt x="1752" y="5015"/>
                    </a:lnTo>
                    <a:lnTo>
                      <a:pt x="1759" y="5009"/>
                    </a:lnTo>
                    <a:lnTo>
                      <a:pt x="1766" y="5005"/>
                    </a:lnTo>
                    <a:lnTo>
                      <a:pt x="1784" y="5006"/>
                    </a:lnTo>
                    <a:lnTo>
                      <a:pt x="1798" y="5003"/>
                    </a:lnTo>
                    <a:lnTo>
                      <a:pt x="1803" y="5001"/>
                    </a:lnTo>
                    <a:lnTo>
                      <a:pt x="1812" y="4994"/>
                    </a:lnTo>
                    <a:lnTo>
                      <a:pt x="1817" y="4988"/>
                    </a:lnTo>
                    <a:lnTo>
                      <a:pt x="1825" y="4986"/>
                    </a:lnTo>
                    <a:lnTo>
                      <a:pt x="1843" y="4984"/>
                    </a:lnTo>
                    <a:lnTo>
                      <a:pt x="1864" y="4989"/>
                    </a:lnTo>
                    <a:lnTo>
                      <a:pt x="1882" y="4987"/>
                    </a:lnTo>
                    <a:lnTo>
                      <a:pt x="1895" y="4989"/>
                    </a:lnTo>
                    <a:lnTo>
                      <a:pt x="1917" y="4989"/>
                    </a:lnTo>
                    <a:lnTo>
                      <a:pt x="1929" y="4965"/>
                    </a:lnTo>
                    <a:lnTo>
                      <a:pt x="1932" y="4950"/>
                    </a:lnTo>
                    <a:lnTo>
                      <a:pt x="1932" y="4935"/>
                    </a:lnTo>
                    <a:lnTo>
                      <a:pt x="1939" y="4921"/>
                    </a:lnTo>
                    <a:lnTo>
                      <a:pt x="1941" y="4918"/>
                    </a:lnTo>
                    <a:lnTo>
                      <a:pt x="1944" y="4917"/>
                    </a:lnTo>
                    <a:lnTo>
                      <a:pt x="1959" y="4915"/>
                    </a:lnTo>
                    <a:lnTo>
                      <a:pt x="1987" y="4916"/>
                    </a:lnTo>
                    <a:lnTo>
                      <a:pt x="1993" y="4918"/>
                    </a:lnTo>
                    <a:lnTo>
                      <a:pt x="2002" y="4918"/>
                    </a:lnTo>
                    <a:lnTo>
                      <a:pt x="2006" y="4917"/>
                    </a:lnTo>
                    <a:lnTo>
                      <a:pt x="2012" y="4914"/>
                    </a:lnTo>
                    <a:lnTo>
                      <a:pt x="2017" y="4914"/>
                    </a:lnTo>
                    <a:lnTo>
                      <a:pt x="2026" y="4918"/>
                    </a:lnTo>
                    <a:lnTo>
                      <a:pt x="2030" y="4921"/>
                    </a:lnTo>
                    <a:lnTo>
                      <a:pt x="2030" y="4926"/>
                    </a:lnTo>
                    <a:lnTo>
                      <a:pt x="2026" y="4945"/>
                    </a:lnTo>
                    <a:lnTo>
                      <a:pt x="2022" y="4949"/>
                    </a:lnTo>
                    <a:lnTo>
                      <a:pt x="2014" y="4954"/>
                    </a:lnTo>
                    <a:lnTo>
                      <a:pt x="2009" y="4960"/>
                    </a:lnTo>
                    <a:lnTo>
                      <a:pt x="2009" y="4964"/>
                    </a:lnTo>
                    <a:lnTo>
                      <a:pt x="2008" y="4970"/>
                    </a:lnTo>
                    <a:lnTo>
                      <a:pt x="2008" y="4975"/>
                    </a:lnTo>
                    <a:lnTo>
                      <a:pt x="2017" y="4982"/>
                    </a:lnTo>
                    <a:lnTo>
                      <a:pt x="2022" y="4988"/>
                    </a:lnTo>
                    <a:lnTo>
                      <a:pt x="2022" y="4994"/>
                    </a:lnTo>
                    <a:lnTo>
                      <a:pt x="2021" y="5004"/>
                    </a:lnTo>
                    <a:lnTo>
                      <a:pt x="2017" y="5010"/>
                    </a:lnTo>
                    <a:lnTo>
                      <a:pt x="2010" y="5017"/>
                    </a:lnTo>
                    <a:lnTo>
                      <a:pt x="2006" y="5023"/>
                    </a:lnTo>
                    <a:lnTo>
                      <a:pt x="2004" y="5025"/>
                    </a:lnTo>
                    <a:lnTo>
                      <a:pt x="2004" y="5032"/>
                    </a:lnTo>
                    <a:lnTo>
                      <a:pt x="2011" y="5037"/>
                    </a:lnTo>
                    <a:lnTo>
                      <a:pt x="2015" y="5054"/>
                    </a:lnTo>
                    <a:lnTo>
                      <a:pt x="2018" y="5059"/>
                    </a:lnTo>
                    <a:lnTo>
                      <a:pt x="2030" y="5070"/>
                    </a:lnTo>
                    <a:lnTo>
                      <a:pt x="2039" y="5075"/>
                    </a:lnTo>
                    <a:lnTo>
                      <a:pt x="2049" y="5084"/>
                    </a:lnTo>
                    <a:lnTo>
                      <a:pt x="2056" y="5094"/>
                    </a:lnTo>
                    <a:lnTo>
                      <a:pt x="2064" y="5111"/>
                    </a:lnTo>
                    <a:lnTo>
                      <a:pt x="2073" y="5120"/>
                    </a:lnTo>
                    <a:lnTo>
                      <a:pt x="2078" y="5121"/>
                    </a:lnTo>
                    <a:lnTo>
                      <a:pt x="2087" y="5126"/>
                    </a:lnTo>
                    <a:lnTo>
                      <a:pt x="2096" y="5135"/>
                    </a:lnTo>
                    <a:lnTo>
                      <a:pt x="2100" y="5143"/>
                    </a:lnTo>
                    <a:lnTo>
                      <a:pt x="2102" y="5150"/>
                    </a:lnTo>
                    <a:lnTo>
                      <a:pt x="2101" y="5178"/>
                    </a:lnTo>
                    <a:lnTo>
                      <a:pt x="2102" y="5188"/>
                    </a:lnTo>
                    <a:lnTo>
                      <a:pt x="2102" y="5192"/>
                    </a:lnTo>
                    <a:lnTo>
                      <a:pt x="2100" y="5198"/>
                    </a:lnTo>
                    <a:lnTo>
                      <a:pt x="2099" y="5199"/>
                    </a:lnTo>
                    <a:lnTo>
                      <a:pt x="2095" y="5206"/>
                    </a:lnTo>
                    <a:lnTo>
                      <a:pt x="2091" y="5211"/>
                    </a:lnTo>
                    <a:lnTo>
                      <a:pt x="2086" y="5218"/>
                    </a:lnTo>
                    <a:lnTo>
                      <a:pt x="2083" y="5228"/>
                    </a:lnTo>
                    <a:lnTo>
                      <a:pt x="2082" y="5234"/>
                    </a:lnTo>
                    <a:lnTo>
                      <a:pt x="2083" y="5239"/>
                    </a:lnTo>
                    <a:lnTo>
                      <a:pt x="2083" y="5248"/>
                    </a:lnTo>
                    <a:lnTo>
                      <a:pt x="2079" y="5255"/>
                    </a:lnTo>
                    <a:lnTo>
                      <a:pt x="2073" y="5257"/>
                    </a:lnTo>
                    <a:lnTo>
                      <a:pt x="2063" y="5257"/>
                    </a:lnTo>
                    <a:lnTo>
                      <a:pt x="2059" y="5259"/>
                    </a:lnTo>
                    <a:lnTo>
                      <a:pt x="2039" y="5276"/>
                    </a:lnTo>
                    <a:lnTo>
                      <a:pt x="2035" y="5282"/>
                    </a:lnTo>
                    <a:lnTo>
                      <a:pt x="2018" y="5282"/>
                    </a:lnTo>
                    <a:lnTo>
                      <a:pt x="2012" y="5289"/>
                    </a:lnTo>
                    <a:lnTo>
                      <a:pt x="2013" y="5317"/>
                    </a:lnTo>
                    <a:lnTo>
                      <a:pt x="2022" y="5342"/>
                    </a:lnTo>
                    <a:lnTo>
                      <a:pt x="2025" y="5348"/>
                    </a:lnTo>
                    <a:lnTo>
                      <a:pt x="2028" y="5361"/>
                    </a:lnTo>
                    <a:lnTo>
                      <a:pt x="2027" y="5371"/>
                    </a:lnTo>
                    <a:lnTo>
                      <a:pt x="2020" y="5390"/>
                    </a:lnTo>
                    <a:lnTo>
                      <a:pt x="2013" y="5397"/>
                    </a:lnTo>
                    <a:lnTo>
                      <a:pt x="2009" y="5402"/>
                    </a:lnTo>
                    <a:lnTo>
                      <a:pt x="2007" y="5408"/>
                    </a:lnTo>
                    <a:lnTo>
                      <a:pt x="2007" y="5416"/>
                    </a:lnTo>
                    <a:lnTo>
                      <a:pt x="2006" y="5423"/>
                    </a:lnTo>
                    <a:lnTo>
                      <a:pt x="2003" y="5429"/>
                    </a:lnTo>
                    <a:lnTo>
                      <a:pt x="2001" y="5430"/>
                    </a:lnTo>
                    <a:lnTo>
                      <a:pt x="1982" y="5434"/>
                    </a:lnTo>
                    <a:lnTo>
                      <a:pt x="1968" y="5454"/>
                    </a:lnTo>
                    <a:lnTo>
                      <a:pt x="1959" y="5460"/>
                    </a:lnTo>
                    <a:lnTo>
                      <a:pt x="1946" y="5465"/>
                    </a:lnTo>
                    <a:lnTo>
                      <a:pt x="1931" y="5479"/>
                    </a:lnTo>
                    <a:lnTo>
                      <a:pt x="1925" y="5479"/>
                    </a:lnTo>
                    <a:lnTo>
                      <a:pt x="1912" y="5475"/>
                    </a:lnTo>
                    <a:lnTo>
                      <a:pt x="1900" y="5482"/>
                    </a:lnTo>
                    <a:lnTo>
                      <a:pt x="1881" y="5490"/>
                    </a:lnTo>
                    <a:lnTo>
                      <a:pt x="1854" y="5513"/>
                    </a:lnTo>
                    <a:lnTo>
                      <a:pt x="1853" y="5518"/>
                    </a:lnTo>
                    <a:lnTo>
                      <a:pt x="1858" y="5522"/>
                    </a:lnTo>
                    <a:lnTo>
                      <a:pt x="1864" y="5535"/>
                    </a:lnTo>
                    <a:lnTo>
                      <a:pt x="1858" y="5548"/>
                    </a:lnTo>
                    <a:lnTo>
                      <a:pt x="1857" y="5566"/>
                    </a:lnTo>
                    <a:lnTo>
                      <a:pt x="1852" y="5570"/>
                    </a:lnTo>
                    <a:lnTo>
                      <a:pt x="1844" y="5575"/>
                    </a:lnTo>
                    <a:lnTo>
                      <a:pt x="1839" y="5579"/>
                    </a:lnTo>
                    <a:lnTo>
                      <a:pt x="1838" y="5581"/>
                    </a:lnTo>
                    <a:lnTo>
                      <a:pt x="1838" y="5584"/>
                    </a:lnTo>
                    <a:lnTo>
                      <a:pt x="1842" y="5586"/>
                    </a:lnTo>
                    <a:lnTo>
                      <a:pt x="1847" y="5600"/>
                    </a:lnTo>
                    <a:lnTo>
                      <a:pt x="1849" y="5615"/>
                    </a:lnTo>
                    <a:lnTo>
                      <a:pt x="1849" y="5619"/>
                    </a:lnTo>
                    <a:lnTo>
                      <a:pt x="1848" y="5624"/>
                    </a:lnTo>
                    <a:lnTo>
                      <a:pt x="1846" y="5629"/>
                    </a:lnTo>
                    <a:lnTo>
                      <a:pt x="1843" y="5633"/>
                    </a:lnTo>
                    <a:lnTo>
                      <a:pt x="1840" y="5635"/>
                    </a:lnTo>
                    <a:lnTo>
                      <a:pt x="1821" y="5642"/>
                    </a:lnTo>
                    <a:lnTo>
                      <a:pt x="1814" y="5643"/>
                    </a:lnTo>
                    <a:lnTo>
                      <a:pt x="1804" y="5646"/>
                    </a:lnTo>
                    <a:lnTo>
                      <a:pt x="1798" y="5650"/>
                    </a:lnTo>
                    <a:lnTo>
                      <a:pt x="1794" y="5652"/>
                    </a:lnTo>
                    <a:lnTo>
                      <a:pt x="1791" y="5656"/>
                    </a:lnTo>
                    <a:lnTo>
                      <a:pt x="1772" y="5670"/>
                    </a:lnTo>
                    <a:lnTo>
                      <a:pt x="1763" y="5671"/>
                    </a:lnTo>
                    <a:lnTo>
                      <a:pt x="1744" y="5696"/>
                    </a:lnTo>
                    <a:lnTo>
                      <a:pt x="1735" y="5704"/>
                    </a:lnTo>
                    <a:lnTo>
                      <a:pt x="1734" y="5707"/>
                    </a:lnTo>
                    <a:lnTo>
                      <a:pt x="1736" y="5715"/>
                    </a:lnTo>
                    <a:lnTo>
                      <a:pt x="1736" y="5723"/>
                    </a:lnTo>
                    <a:lnTo>
                      <a:pt x="1732" y="5737"/>
                    </a:lnTo>
                    <a:lnTo>
                      <a:pt x="1733" y="5746"/>
                    </a:lnTo>
                    <a:lnTo>
                      <a:pt x="1737" y="5761"/>
                    </a:lnTo>
                    <a:lnTo>
                      <a:pt x="1741" y="5770"/>
                    </a:lnTo>
                    <a:lnTo>
                      <a:pt x="1756" y="5783"/>
                    </a:lnTo>
                    <a:lnTo>
                      <a:pt x="1762" y="5798"/>
                    </a:lnTo>
                    <a:lnTo>
                      <a:pt x="1773" y="5843"/>
                    </a:lnTo>
                    <a:lnTo>
                      <a:pt x="1781" y="5861"/>
                    </a:lnTo>
                    <a:lnTo>
                      <a:pt x="1781" y="5869"/>
                    </a:lnTo>
                    <a:lnTo>
                      <a:pt x="1782" y="5874"/>
                    </a:lnTo>
                    <a:lnTo>
                      <a:pt x="1793" y="5888"/>
                    </a:lnTo>
                    <a:lnTo>
                      <a:pt x="1795" y="5892"/>
                    </a:lnTo>
                    <a:lnTo>
                      <a:pt x="1798" y="5895"/>
                    </a:lnTo>
                    <a:lnTo>
                      <a:pt x="1802" y="5905"/>
                    </a:lnTo>
                    <a:lnTo>
                      <a:pt x="1806" y="5923"/>
                    </a:lnTo>
                    <a:lnTo>
                      <a:pt x="1812" y="5922"/>
                    </a:lnTo>
                    <a:lnTo>
                      <a:pt x="1816" y="5922"/>
                    </a:lnTo>
                    <a:lnTo>
                      <a:pt x="1821" y="5925"/>
                    </a:lnTo>
                    <a:lnTo>
                      <a:pt x="1823" y="5923"/>
                    </a:lnTo>
                    <a:lnTo>
                      <a:pt x="1834" y="5923"/>
                    </a:lnTo>
                    <a:lnTo>
                      <a:pt x="1838" y="5925"/>
                    </a:lnTo>
                    <a:lnTo>
                      <a:pt x="1841" y="5927"/>
                    </a:lnTo>
                    <a:lnTo>
                      <a:pt x="1843" y="5927"/>
                    </a:lnTo>
                    <a:lnTo>
                      <a:pt x="1850" y="5926"/>
                    </a:lnTo>
                    <a:lnTo>
                      <a:pt x="1851" y="5926"/>
                    </a:lnTo>
                    <a:lnTo>
                      <a:pt x="1852" y="5927"/>
                    </a:lnTo>
                    <a:lnTo>
                      <a:pt x="1858" y="5929"/>
                    </a:lnTo>
                    <a:lnTo>
                      <a:pt x="1859" y="5929"/>
                    </a:lnTo>
                    <a:lnTo>
                      <a:pt x="1872" y="5925"/>
                    </a:lnTo>
                    <a:lnTo>
                      <a:pt x="1873" y="5913"/>
                    </a:lnTo>
                    <a:lnTo>
                      <a:pt x="1875" y="5910"/>
                    </a:lnTo>
                    <a:lnTo>
                      <a:pt x="1878" y="5909"/>
                    </a:lnTo>
                    <a:lnTo>
                      <a:pt x="1881" y="5906"/>
                    </a:lnTo>
                    <a:lnTo>
                      <a:pt x="1893" y="5899"/>
                    </a:lnTo>
                    <a:lnTo>
                      <a:pt x="1898" y="5897"/>
                    </a:lnTo>
                    <a:lnTo>
                      <a:pt x="1924" y="5897"/>
                    </a:lnTo>
                    <a:lnTo>
                      <a:pt x="1935" y="5901"/>
                    </a:lnTo>
                    <a:lnTo>
                      <a:pt x="1961" y="5907"/>
                    </a:lnTo>
                    <a:lnTo>
                      <a:pt x="1968" y="5907"/>
                    </a:lnTo>
                    <a:lnTo>
                      <a:pt x="1973" y="5909"/>
                    </a:lnTo>
                    <a:lnTo>
                      <a:pt x="1977" y="5909"/>
                    </a:lnTo>
                    <a:lnTo>
                      <a:pt x="1980" y="5910"/>
                    </a:lnTo>
                    <a:lnTo>
                      <a:pt x="1991" y="5910"/>
                    </a:lnTo>
                    <a:lnTo>
                      <a:pt x="2016" y="5915"/>
                    </a:lnTo>
                    <a:lnTo>
                      <a:pt x="2045" y="5919"/>
                    </a:lnTo>
                    <a:lnTo>
                      <a:pt x="2050" y="5922"/>
                    </a:lnTo>
                    <a:lnTo>
                      <a:pt x="2069" y="5926"/>
                    </a:lnTo>
                    <a:lnTo>
                      <a:pt x="2071" y="5926"/>
                    </a:lnTo>
                    <a:lnTo>
                      <a:pt x="2082" y="5927"/>
                    </a:lnTo>
                    <a:lnTo>
                      <a:pt x="2089" y="5922"/>
                    </a:lnTo>
                    <a:lnTo>
                      <a:pt x="2121" y="5883"/>
                    </a:lnTo>
                    <a:lnTo>
                      <a:pt x="2121" y="5881"/>
                    </a:lnTo>
                    <a:lnTo>
                      <a:pt x="2122" y="5877"/>
                    </a:lnTo>
                    <a:lnTo>
                      <a:pt x="2129" y="5870"/>
                    </a:lnTo>
                    <a:lnTo>
                      <a:pt x="2134" y="5867"/>
                    </a:lnTo>
                    <a:lnTo>
                      <a:pt x="2149" y="5863"/>
                    </a:lnTo>
                    <a:lnTo>
                      <a:pt x="2151" y="5862"/>
                    </a:lnTo>
                    <a:lnTo>
                      <a:pt x="2155" y="5862"/>
                    </a:lnTo>
                    <a:lnTo>
                      <a:pt x="2164" y="5862"/>
                    </a:lnTo>
                    <a:lnTo>
                      <a:pt x="2171" y="5866"/>
                    </a:lnTo>
                    <a:lnTo>
                      <a:pt x="2194" y="5873"/>
                    </a:lnTo>
                    <a:lnTo>
                      <a:pt x="2203" y="5873"/>
                    </a:lnTo>
                    <a:lnTo>
                      <a:pt x="2204" y="5870"/>
                    </a:lnTo>
                    <a:lnTo>
                      <a:pt x="2216" y="5855"/>
                    </a:lnTo>
                    <a:lnTo>
                      <a:pt x="2236" y="5839"/>
                    </a:lnTo>
                    <a:lnTo>
                      <a:pt x="2272" y="5816"/>
                    </a:lnTo>
                    <a:lnTo>
                      <a:pt x="2275" y="5813"/>
                    </a:lnTo>
                    <a:lnTo>
                      <a:pt x="2273" y="5812"/>
                    </a:lnTo>
                    <a:lnTo>
                      <a:pt x="2275" y="5810"/>
                    </a:lnTo>
                    <a:lnTo>
                      <a:pt x="2279" y="5808"/>
                    </a:lnTo>
                    <a:lnTo>
                      <a:pt x="2282" y="5807"/>
                    </a:lnTo>
                    <a:lnTo>
                      <a:pt x="2285" y="5807"/>
                    </a:lnTo>
                    <a:lnTo>
                      <a:pt x="2287" y="5806"/>
                    </a:lnTo>
                    <a:lnTo>
                      <a:pt x="2295" y="5804"/>
                    </a:lnTo>
                    <a:lnTo>
                      <a:pt x="2299" y="5806"/>
                    </a:lnTo>
                    <a:lnTo>
                      <a:pt x="2299" y="5808"/>
                    </a:lnTo>
                    <a:lnTo>
                      <a:pt x="2295" y="5810"/>
                    </a:lnTo>
                    <a:lnTo>
                      <a:pt x="2301" y="5808"/>
                    </a:lnTo>
                    <a:lnTo>
                      <a:pt x="2305" y="5804"/>
                    </a:lnTo>
                    <a:lnTo>
                      <a:pt x="2309" y="5801"/>
                    </a:lnTo>
                    <a:lnTo>
                      <a:pt x="2315" y="5795"/>
                    </a:lnTo>
                    <a:lnTo>
                      <a:pt x="2318" y="5794"/>
                    </a:lnTo>
                    <a:lnTo>
                      <a:pt x="2319" y="5794"/>
                    </a:lnTo>
                    <a:lnTo>
                      <a:pt x="2327" y="5796"/>
                    </a:lnTo>
                    <a:lnTo>
                      <a:pt x="2328" y="5796"/>
                    </a:lnTo>
                    <a:lnTo>
                      <a:pt x="2334" y="5798"/>
                    </a:lnTo>
                    <a:lnTo>
                      <a:pt x="2339" y="5801"/>
                    </a:lnTo>
                    <a:lnTo>
                      <a:pt x="2347" y="5807"/>
                    </a:lnTo>
                    <a:lnTo>
                      <a:pt x="2356" y="5807"/>
                    </a:lnTo>
                    <a:lnTo>
                      <a:pt x="2357" y="5807"/>
                    </a:lnTo>
                    <a:lnTo>
                      <a:pt x="2368" y="5810"/>
                    </a:lnTo>
                    <a:lnTo>
                      <a:pt x="2372" y="5808"/>
                    </a:lnTo>
                    <a:lnTo>
                      <a:pt x="2375" y="5807"/>
                    </a:lnTo>
                    <a:lnTo>
                      <a:pt x="2381" y="5800"/>
                    </a:lnTo>
                    <a:lnTo>
                      <a:pt x="2384" y="5795"/>
                    </a:lnTo>
                    <a:lnTo>
                      <a:pt x="2384" y="5788"/>
                    </a:lnTo>
                    <a:lnTo>
                      <a:pt x="2385" y="5785"/>
                    </a:lnTo>
                    <a:lnTo>
                      <a:pt x="2387" y="5783"/>
                    </a:lnTo>
                    <a:lnTo>
                      <a:pt x="2400" y="5774"/>
                    </a:lnTo>
                    <a:lnTo>
                      <a:pt x="2402" y="5772"/>
                    </a:lnTo>
                    <a:lnTo>
                      <a:pt x="2431" y="5761"/>
                    </a:lnTo>
                    <a:lnTo>
                      <a:pt x="2431" y="0"/>
                    </a:lnTo>
                    <a:lnTo>
                      <a:pt x="2419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7" name="Freeform 261">
                <a:extLst>
                  <a:ext uri="{FF2B5EF4-FFF2-40B4-BE49-F238E27FC236}">
                    <a16:creationId xmlns:a16="http://schemas.microsoft.com/office/drawing/2014/main" id="{280D35EF-F519-43BF-8440-11CC5FE8AC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6" y="171"/>
                <a:ext cx="98" cy="116"/>
              </a:xfrm>
              <a:custGeom>
                <a:avLst/>
                <a:gdLst>
                  <a:gd name="T0" fmla="*/ 266 w 684"/>
                  <a:gd name="T1" fmla="*/ 781 h 816"/>
                  <a:gd name="T2" fmla="*/ 246 w 684"/>
                  <a:gd name="T3" fmla="*/ 758 h 816"/>
                  <a:gd name="T4" fmla="*/ 272 w 684"/>
                  <a:gd name="T5" fmla="*/ 673 h 816"/>
                  <a:gd name="T6" fmla="*/ 280 w 684"/>
                  <a:gd name="T7" fmla="*/ 647 h 816"/>
                  <a:gd name="T8" fmla="*/ 218 w 684"/>
                  <a:gd name="T9" fmla="*/ 626 h 816"/>
                  <a:gd name="T10" fmla="*/ 154 w 684"/>
                  <a:gd name="T11" fmla="*/ 602 h 816"/>
                  <a:gd name="T12" fmla="*/ 140 w 684"/>
                  <a:gd name="T13" fmla="*/ 572 h 816"/>
                  <a:gd name="T14" fmla="*/ 139 w 684"/>
                  <a:gd name="T15" fmla="*/ 508 h 816"/>
                  <a:gd name="T16" fmla="*/ 154 w 684"/>
                  <a:gd name="T17" fmla="*/ 484 h 816"/>
                  <a:gd name="T18" fmla="*/ 99 w 684"/>
                  <a:gd name="T19" fmla="*/ 441 h 816"/>
                  <a:gd name="T20" fmla="*/ 71 w 684"/>
                  <a:gd name="T21" fmla="*/ 430 h 816"/>
                  <a:gd name="T22" fmla="*/ 20 w 684"/>
                  <a:gd name="T23" fmla="*/ 431 h 816"/>
                  <a:gd name="T24" fmla="*/ 23 w 684"/>
                  <a:gd name="T25" fmla="*/ 403 h 816"/>
                  <a:gd name="T26" fmla="*/ 60 w 684"/>
                  <a:gd name="T27" fmla="*/ 374 h 816"/>
                  <a:gd name="T28" fmla="*/ 66 w 684"/>
                  <a:gd name="T29" fmla="*/ 367 h 816"/>
                  <a:gd name="T30" fmla="*/ 64 w 684"/>
                  <a:gd name="T31" fmla="*/ 332 h 816"/>
                  <a:gd name="T32" fmla="*/ 53 w 684"/>
                  <a:gd name="T33" fmla="*/ 309 h 816"/>
                  <a:gd name="T34" fmla="*/ 38 w 684"/>
                  <a:gd name="T35" fmla="*/ 291 h 816"/>
                  <a:gd name="T36" fmla="*/ 24 w 684"/>
                  <a:gd name="T37" fmla="*/ 253 h 816"/>
                  <a:gd name="T38" fmla="*/ 0 w 684"/>
                  <a:gd name="T39" fmla="*/ 240 h 816"/>
                  <a:gd name="T40" fmla="*/ 5 w 684"/>
                  <a:gd name="T41" fmla="*/ 217 h 816"/>
                  <a:gd name="T42" fmla="*/ 42 w 684"/>
                  <a:gd name="T43" fmla="*/ 195 h 816"/>
                  <a:gd name="T44" fmla="*/ 99 w 684"/>
                  <a:gd name="T45" fmla="*/ 196 h 816"/>
                  <a:gd name="T46" fmla="*/ 138 w 684"/>
                  <a:gd name="T47" fmla="*/ 160 h 816"/>
                  <a:gd name="T48" fmla="*/ 161 w 684"/>
                  <a:gd name="T49" fmla="*/ 144 h 816"/>
                  <a:gd name="T50" fmla="*/ 171 w 684"/>
                  <a:gd name="T51" fmla="*/ 127 h 816"/>
                  <a:gd name="T52" fmla="*/ 221 w 684"/>
                  <a:gd name="T53" fmla="*/ 139 h 816"/>
                  <a:gd name="T54" fmla="*/ 330 w 684"/>
                  <a:gd name="T55" fmla="*/ 164 h 816"/>
                  <a:gd name="T56" fmla="*/ 355 w 684"/>
                  <a:gd name="T57" fmla="*/ 158 h 816"/>
                  <a:gd name="T58" fmla="*/ 352 w 684"/>
                  <a:gd name="T59" fmla="*/ 133 h 816"/>
                  <a:gd name="T60" fmla="*/ 332 w 684"/>
                  <a:gd name="T61" fmla="*/ 114 h 816"/>
                  <a:gd name="T62" fmla="*/ 305 w 684"/>
                  <a:gd name="T63" fmla="*/ 84 h 816"/>
                  <a:gd name="T64" fmla="*/ 294 w 684"/>
                  <a:gd name="T65" fmla="*/ 59 h 816"/>
                  <a:gd name="T66" fmla="*/ 285 w 684"/>
                  <a:gd name="T67" fmla="*/ 50 h 816"/>
                  <a:gd name="T68" fmla="*/ 262 w 684"/>
                  <a:gd name="T69" fmla="*/ 38 h 816"/>
                  <a:gd name="T70" fmla="*/ 269 w 684"/>
                  <a:gd name="T71" fmla="*/ 17 h 816"/>
                  <a:gd name="T72" fmla="*/ 304 w 684"/>
                  <a:gd name="T73" fmla="*/ 13 h 816"/>
                  <a:gd name="T74" fmla="*/ 327 w 684"/>
                  <a:gd name="T75" fmla="*/ 2 h 816"/>
                  <a:gd name="T76" fmla="*/ 348 w 684"/>
                  <a:gd name="T77" fmla="*/ 7 h 816"/>
                  <a:gd name="T78" fmla="*/ 368 w 684"/>
                  <a:gd name="T79" fmla="*/ 22 h 816"/>
                  <a:gd name="T80" fmla="*/ 380 w 684"/>
                  <a:gd name="T81" fmla="*/ 45 h 816"/>
                  <a:gd name="T82" fmla="*/ 401 w 684"/>
                  <a:gd name="T83" fmla="*/ 76 h 816"/>
                  <a:gd name="T84" fmla="*/ 424 w 684"/>
                  <a:gd name="T85" fmla="*/ 92 h 816"/>
                  <a:gd name="T86" fmla="*/ 475 w 684"/>
                  <a:gd name="T87" fmla="*/ 88 h 816"/>
                  <a:gd name="T88" fmla="*/ 512 w 684"/>
                  <a:gd name="T89" fmla="*/ 84 h 816"/>
                  <a:gd name="T90" fmla="*/ 534 w 684"/>
                  <a:gd name="T91" fmla="*/ 79 h 816"/>
                  <a:gd name="T92" fmla="*/ 568 w 684"/>
                  <a:gd name="T93" fmla="*/ 120 h 816"/>
                  <a:gd name="T94" fmla="*/ 597 w 684"/>
                  <a:gd name="T95" fmla="*/ 135 h 816"/>
                  <a:gd name="T96" fmla="*/ 657 w 684"/>
                  <a:gd name="T97" fmla="*/ 148 h 816"/>
                  <a:gd name="T98" fmla="*/ 661 w 684"/>
                  <a:gd name="T99" fmla="*/ 18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84" h="816">
                    <a:moveTo>
                      <a:pt x="293" y="816"/>
                    </a:moveTo>
                    <a:lnTo>
                      <a:pt x="283" y="795"/>
                    </a:lnTo>
                    <a:lnTo>
                      <a:pt x="275" y="786"/>
                    </a:lnTo>
                    <a:lnTo>
                      <a:pt x="266" y="781"/>
                    </a:lnTo>
                    <a:lnTo>
                      <a:pt x="256" y="774"/>
                    </a:lnTo>
                    <a:lnTo>
                      <a:pt x="248" y="768"/>
                    </a:lnTo>
                    <a:lnTo>
                      <a:pt x="246" y="763"/>
                    </a:lnTo>
                    <a:lnTo>
                      <a:pt x="246" y="758"/>
                    </a:lnTo>
                    <a:lnTo>
                      <a:pt x="249" y="746"/>
                    </a:lnTo>
                    <a:lnTo>
                      <a:pt x="253" y="728"/>
                    </a:lnTo>
                    <a:lnTo>
                      <a:pt x="260" y="710"/>
                    </a:lnTo>
                    <a:lnTo>
                      <a:pt x="272" y="673"/>
                    </a:lnTo>
                    <a:lnTo>
                      <a:pt x="274" y="664"/>
                    </a:lnTo>
                    <a:lnTo>
                      <a:pt x="277" y="657"/>
                    </a:lnTo>
                    <a:lnTo>
                      <a:pt x="278" y="651"/>
                    </a:lnTo>
                    <a:lnTo>
                      <a:pt x="280" y="647"/>
                    </a:lnTo>
                    <a:lnTo>
                      <a:pt x="276" y="643"/>
                    </a:lnTo>
                    <a:lnTo>
                      <a:pt x="256" y="637"/>
                    </a:lnTo>
                    <a:lnTo>
                      <a:pt x="235" y="630"/>
                    </a:lnTo>
                    <a:lnTo>
                      <a:pt x="218" y="626"/>
                    </a:lnTo>
                    <a:lnTo>
                      <a:pt x="200" y="622"/>
                    </a:lnTo>
                    <a:lnTo>
                      <a:pt x="180" y="615"/>
                    </a:lnTo>
                    <a:lnTo>
                      <a:pt x="163" y="608"/>
                    </a:lnTo>
                    <a:lnTo>
                      <a:pt x="154" y="602"/>
                    </a:lnTo>
                    <a:lnTo>
                      <a:pt x="148" y="596"/>
                    </a:lnTo>
                    <a:lnTo>
                      <a:pt x="143" y="588"/>
                    </a:lnTo>
                    <a:lnTo>
                      <a:pt x="141" y="581"/>
                    </a:lnTo>
                    <a:lnTo>
                      <a:pt x="140" y="572"/>
                    </a:lnTo>
                    <a:lnTo>
                      <a:pt x="141" y="563"/>
                    </a:lnTo>
                    <a:lnTo>
                      <a:pt x="143" y="545"/>
                    </a:lnTo>
                    <a:lnTo>
                      <a:pt x="140" y="520"/>
                    </a:lnTo>
                    <a:lnTo>
                      <a:pt x="139" y="508"/>
                    </a:lnTo>
                    <a:lnTo>
                      <a:pt x="142" y="496"/>
                    </a:lnTo>
                    <a:lnTo>
                      <a:pt x="146" y="491"/>
                    </a:lnTo>
                    <a:lnTo>
                      <a:pt x="152" y="488"/>
                    </a:lnTo>
                    <a:lnTo>
                      <a:pt x="154" y="484"/>
                    </a:lnTo>
                    <a:lnTo>
                      <a:pt x="143" y="474"/>
                    </a:lnTo>
                    <a:lnTo>
                      <a:pt x="137" y="468"/>
                    </a:lnTo>
                    <a:lnTo>
                      <a:pt x="131" y="463"/>
                    </a:lnTo>
                    <a:lnTo>
                      <a:pt x="99" y="441"/>
                    </a:lnTo>
                    <a:lnTo>
                      <a:pt x="90" y="436"/>
                    </a:lnTo>
                    <a:lnTo>
                      <a:pt x="83" y="433"/>
                    </a:lnTo>
                    <a:lnTo>
                      <a:pt x="76" y="430"/>
                    </a:lnTo>
                    <a:lnTo>
                      <a:pt x="71" y="430"/>
                    </a:lnTo>
                    <a:lnTo>
                      <a:pt x="59" y="430"/>
                    </a:lnTo>
                    <a:lnTo>
                      <a:pt x="48" y="433"/>
                    </a:lnTo>
                    <a:lnTo>
                      <a:pt x="25" y="437"/>
                    </a:lnTo>
                    <a:lnTo>
                      <a:pt x="20" y="431"/>
                    </a:lnTo>
                    <a:lnTo>
                      <a:pt x="17" y="424"/>
                    </a:lnTo>
                    <a:lnTo>
                      <a:pt x="14" y="416"/>
                    </a:lnTo>
                    <a:lnTo>
                      <a:pt x="15" y="409"/>
                    </a:lnTo>
                    <a:lnTo>
                      <a:pt x="23" y="403"/>
                    </a:lnTo>
                    <a:lnTo>
                      <a:pt x="30" y="396"/>
                    </a:lnTo>
                    <a:lnTo>
                      <a:pt x="41" y="390"/>
                    </a:lnTo>
                    <a:lnTo>
                      <a:pt x="60" y="376"/>
                    </a:lnTo>
                    <a:lnTo>
                      <a:pt x="60" y="374"/>
                    </a:lnTo>
                    <a:lnTo>
                      <a:pt x="60" y="373"/>
                    </a:lnTo>
                    <a:lnTo>
                      <a:pt x="61" y="373"/>
                    </a:lnTo>
                    <a:lnTo>
                      <a:pt x="63" y="371"/>
                    </a:lnTo>
                    <a:lnTo>
                      <a:pt x="66" y="367"/>
                    </a:lnTo>
                    <a:lnTo>
                      <a:pt x="69" y="359"/>
                    </a:lnTo>
                    <a:lnTo>
                      <a:pt x="64" y="349"/>
                    </a:lnTo>
                    <a:lnTo>
                      <a:pt x="58" y="343"/>
                    </a:lnTo>
                    <a:lnTo>
                      <a:pt x="64" y="332"/>
                    </a:lnTo>
                    <a:lnTo>
                      <a:pt x="65" y="323"/>
                    </a:lnTo>
                    <a:lnTo>
                      <a:pt x="60" y="312"/>
                    </a:lnTo>
                    <a:lnTo>
                      <a:pt x="56" y="309"/>
                    </a:lnTo>
                    <a:lnTo>
                      <a:pt x="53" y="309"/>
                    </a:lnTo>
                    <a:lnTo>
                      <a:pt x="46" y="308"/>
                    </a:lnTo>
                    <a:lnTo>
                      <a:pt x="42" y="303"/>
                    </a:lnTo>
                    <a:lnTo>
                      <a:pt x="40" y="299"/>
                    </a:lnTo>
                    <a:lnTo>
                      <a:pt x="38" y="291"/>
                    </a:lnTo>
                    <a:lnTo>
                      <a:pt x="36" y="273"/>
                    </a:lnTo>
                    <a:lnTo>
                      <a:pt x="33" y="264"/>
                    </a:lnTo>
                    <a:lnTo>
                      <a:pt x="29" y="257"/>
                    </a:lnTo>
                    <a:lnTo>
                      <a:pt x="24" y="253"/>
                    </a:lnTo>
                    <a:lnTo>
                      <a:pt x="18" y="250"/>
                    </a:lnTo>
                    <a:lnTo>
                      <a:pt x="11" y="248"/>
                    </a:lnTo>
                    <a:lnTo>
                      <a:pt x="3" y="246"/>
                    </a:lnTo>
                    <a:lnTo>
                      <a:pt x="0" y="240"/>
                    </a:lnTo>
                    <a:lnTo>
                      <a:pt x="3" y="234"/>
                    </a:lnTo>
                    <a:lnTo>
                      <a:pt x="14" y="228"/>
                    </a:lnTo>
                    <a:lnTo>
                      <a:pt x="17" y="223"/>
                    </a:lnTo>
                    <a:lnTo>
                      <a:pt x="5" y="217"/>
                    </a:lnTo>
                    <a:lnTo>
                      <a:pt x="5" y="212"/>
                    </a:lnTo>
                    <a:lnTo>
                      <a:pt x="17" y="202"/>
                    </a:lnTo>
                    <a:lnTo>
                      <a:pt x="31" y="197"/>
                    </a:lnTo>
                    <a:lnTo>
                      <a:pt x="42" y="195"/>
                    </a:lnTo>
                    <a:lnTo>
                      <a:pt x="54" y="196"/>
                    </a:lnTo>
                    <a:lnTo>
                      <a:pt x="76" y="199"/>
                    </a:lnTo>
                    <a:lnTo>
                      <a:pt x="87" y="198"/>
                    </a:lnTo>
                    <a:lnTo>
                      <a:pt x="99" y="196"/>
                    </a:lnTo>
                    <a:lnTo>
                      <a:pt x="105" y="191"/>
                    </a:lnTo>
                    <a:lnTo>
                      <a:pt x="114" y="186"/>
                    </a:lnTo>
                    <a:lnTo>
                      <a:pt x="130" y="169"/>
                    </a:lnTo>
                    <a:lnTo>
                      <a:pt x="138" y="160"/>
                    </a:lnTo>
                    <a:lnTo>
                      <a:pt x="145" y="155"/>
                    </a:lnTo>
                    <a:lnTo>
                      <a:pt x="149" y="150"/>
                    </a:lnTo>
                    <a:lnTo>
                      <a:pt x="154" y="147"/>
                    </a:lnTo>
                    <a:lnTo>
                      <a:pt x="161" y="144"/>
                    </a:lnTo>
                    <a:lnTo>
                      <a:pt x="164" y="140"/>
                    </a:lnTo>
                    <a:lnTo>
                      <a:pt x="168" y="136"/>
                    </a:lnTo>
                    <a:lnTo>
                      <a:pt x="169" y="132"/>
                    </a:lnTo>
                    <a:lnTo>
                      <a:pt x="171" y="127"/>
                    </a:lnTo>
                    <a:lnTo>
                      <a:pt x="176" y="112"/>
                    </a:lnTo>
                    <a:lnTo>
                      <a:pt x="198" y="127"/>
                    </a:lnTo>
                    <a:lnTo>
                      <a:pt x="209" y="134"/>
                    </a:lnTo>
                    <a:lnTo>
                      <a:pt x="221" y="139"/>
                    </a:lnTo>
                    <a:lnTo>
                      <a:pt x="265" y="149"/>
                    </a:lnTo>
                    <a:lnTo>
                      <a:pt x="309" y="158"/>
                    </a:lnTo>
                    <a:lnTo>
                      <a:pt x="319" y="160"/>
                    </a:lnTo>
                    <a:lnTo>
                      <a:pt x="330" y="164"/>
                    </a:lnTo>
                    <a:lnTo>
                      <a:pt x="352" y="173"/>
                    </a:lnTo>
                    <a:lnTo>
                      <a:pt x="354" y="168"/>
                    </a:lnTo>
                    <a:lnTo>
                      <a:pt x="355" y="164"/>
                    </a:lnTo>
                    <a:lnTo>
                      <a:pt x="355" y="158"/>
                    </a:lnTo>
                    <a:lnTo>
                      <a:pt x="356" y="154"/>
                    </a:lnTo>
                    <a:lnTo>
                      <a:pt x="355" y="145"/>
                    </a:lnTo>
                    <a:lnTo>
                      <a:pt x="354" y="139"/>
                    </a:lnTo>
                    <a:lnTo>
                      <a:pt x="352" y="133"/>
                    </a:lnTo>
                    <a:lnTo>
                      <a:pt x="351" y="130"/>
                    </a:lnTo>
                    <a:lnTo>
                      <a:pt x="346" y="123"/>
                    </a:lnTo>
                    <a:lnTo>
                      <a:pt x="340" y="119"/>
                    </a:lnTo>
                    <a:lnTo>
                      <a:pt x="332" y="114"/>
                    </a:lnTo>
                    <a:lnTo>
                      <a:pt x="325" y="110"/>
                    </a:lnTo>
                    <a:lnTo>
                      <a:pt x="317" y="104"/>
                    </a:lnTo>
                    <a:lnTo>
                      <a:pt x="310" y="94"/>
                    </a:lnTo>
                    <a:lnTo>
                      <a:pt x="305" y="84"/>
                    </a:lnTo>
                    <a:lnTo>
                      <a:pt x="303" y="77"/>
                    </a:lnTo>
                    <a:lnTo>
                      <a:pt x="297" y="64"/>
                    </a:lnTo>
                    <a:lnTo>
                      <a:pt x="295" y="61"/>
                    </a:lnTo>
                    <a:lnTo>
                      <a:pt x="294" y="59"/>
                    </a:lnTo>
                    <a:lnTo>
                      <a:pt x="290" y="55"/>
                    </a:lnTo>
                    <a:lnTo>
                      <a:pt x="288" y="53"/>
                    </a:lnTo>
                    <a:lnTo>
                      <a:pt x="287" y="52"/>
                    </a:lnTo>
                    <a:lnTo>
                      <a:pt x="285" y="50"/>
                    </a:lnTo>
                    <a:lnTo>
                      <a:pt x="280" y="46"/>
                    </a:lnTo>
                    <a:lnTo>
                      <a:pt x="274" y="42"/>
                    </a:lnTo>
                    <a:lnTo>
                      <a:pt x="269" y="41"/>
                    </a:lnTo>
                    <a:lnTo>
                      <a:pt x="262" y="38"/>
                    </a:lnTo>
                    <a:lnTo>
                      <a:pt x="259" y="35"/>
                    </a:lnTo>
                    <a:lnTo>
                      <a:pt x="259" y="29"/>
                    </a:lnTo>
                    <a:lnTo>
                      <a:pt x="262" y="25"/>
                    </a:lnTo>
                    <a:lnTo>
                      <a:pt x="269" y="17"/>
                    </a:lnTo>
                    <a:lnTo>
                      <a:pt x="275" y="15"/>
                    </a:lnTo>
                    <a:lnTo>
                      <a:pt x="284" y="15"/>
                    </a:lnTo>
                    <a:lnTo>
                      <a:pt x="300" y="15"/>
                    </a:lnTo>
                    <a:lnTo>
                      <a:pt x="304" y="13"/>
                    </a:lnTo>
                    <a:lnTo>
                      <a:pt x="306" y="12"/>
                    </a:lnTo>
                    <a:lnTo>
                      <a:pt x="309" y="12"/>
                    </a:lnTo>
                    <a:lnTo>
                      <a:pt x="318" y="8"/>
                    </a:lnTo>
                    <a:lnTo>
                      <a:pt x="327" y="2"/>
                    </a:lnTo>
                    <a:lnTo>
                      <a:pt x="331" y="0"/>
                    </a:lnTo>
                    <a:lnTo>
                      <a:pt x="337" y="1"/>
                    </a:lnTo>
                    <a:lnTo>
                      <a:pt x="341" y="2"/>
                    </a:lnTo>
                    <a:lnTo>
                      <a:pt x="348" y="7"/>
                    </a:lnTo>
                    <a:lnTo>
                      <a:pt x="363" y="17"/>
                    </a:lnTo>
                    <a:lnTo>
                      <a:pt x="365" y="19"/>
                    </a:lnTo>
                    <a:lnTo>
                      <a:pt x="366" y="20"/>
                    </a:lnTo>
                    <a:lnTo>
                      <a:pt x="368" y="22"/>
                    </a:lnTo>
                    <a:lnTo>
                      <a:pt x="373" y="26"/>
                    </a:lnTo>
                    <a:lnTo>
                      <a:pt x="375" y="31"/>
                    </a:lnTo>
                    <a:lnTo>
                      <a:pt x="378" y="38"/>
                    </a:lnTo>
                    <a:lnTo>
                      <a:pt x="380" y="45"/>
                    </a:lnTo>
                    <a:lnTo>
                      <a:pt x="383" y="51"/>
                    </a:lnTo>
                    <a:lnTo>
                      <a:pt x="394" y="57"/>
                    </a:lnTo>
                    <a:lnTo>
                      <a:pt x="398" y="67"/>
                    </a:lnTo>
                    <a:lnTo>
                      <a:pt x="401" y="76"/>
                    </a:lnTo>
                    <a:lnTo>
                      <a:pt x="405" y="82"/>
                    </a:lnTo>
                    <a:lnTo>
                      <a:pt x="410" y="87"/>
                    </a:lnTo>
                    <a:lnTo>
                      <a:pt x="416" y="90"/>
                    </a:lnTo>
                    <a:lnTo>
                      <a:pt x="424" y="92"/>
                    </a:lnTo>
                    <a:lnTo>
                      <a:pt x="438" y="93"/>
                    </a:lnTo>
                    <a:lnTo>
                      <a:pt x="454" y="92"/>
                    </a:lnTo>
                    <a:lnTo>
                      <a:pt x="468" y="89"/>
                    </a:lnTo>
                    <a:lnTo>
                      <a:pt x="475" y="88"/>
                    </a:lnTo>
                    <a:lnTo>
                      <a:pt x="483" y="89"/>
                    </a:lnTo>
                    <a:lnTo>
                      <a:pt x="496" y="88"/>
                    </a:lnTo>
                    <a:lnTo>
                      <a:pt x="508" y="87"/>
                    </a:lnTo>
                    <a:lnTo>
                      <a:pt x="512" y="84"/>
                    </a:lnTo>
                    <a:lnTo>
                      <a:pt x="517" y="82"/>
                    </a:lnTo>
                    <a:lnTo>
                      <a:pt x="520" y="79"/>
                    </a:lnTo>
                    <a:lnTo>
                      <a:pt x="525" y="78"/>
                    </a:lnTo>
                    <a:lnTo>
                      <a:pt x="534" y="79"/>
                    </a:lnTo>
                    <a:lnTo>
                      <a:pt x="545" y="86"/>
                    </a:lnTo>
                    <a:lnTo>
                      <a:pt x="554" y="94"/>
                    </a:lnTo>
                    <a:lnTo>
                      <a:pt x="561" y="102"/>
                    </a:lnTo>
                    <a:lnTo>
                      <a:pt x="568" y="120"/>
                    </a:lnTo>
                    <a:lnTo>
                      <a:pt x="571" y="129"/>
                    </a:lnTo>
                    <a:lnTo>
                      <a:pt x="576" y="139"/>
                    </a:lnTo>
                    <a:lnTo>
                      <a:pt x="587" y="137"/>
                    </a:lnTo>
                    <a:lnTo>
                      <a:pt x="597" y="135"/>
                    </a:lnTo>
                    <a:lnTo>
                      <a:pt x="607" y="134"/>
                    </a:lnTo>
                    <a:lnTo>
                      <a:pt x="620" y="136"/>
                    </a:lnTo>
                    <a:lnTo>
                      <a:pt x="646" y="143"/>
                    </a:lnTo>
                    <a:lnTo>
                      <a:pt x="657" y="148"/>
                    </a:lnTo>
                    <a:lnTo>
                      <a:pt x="666" y="155"/>
                    </a:lnTo>
                    <a:lnTo>
                      <a:pt x="665" y="162"/>
                    </a:lnTo>
                    <a:lnTo>
                      <a:pt x="664" y="172"/>
                    </a:lnTo>
                    <a:lnTo>
                      <a:pt x="661" y="180"/>
                    </a:lnTo>
                    <a:lnTo>
                      <a:pt x="662" y="190"/>
                    </a:lnTo>
                    <a:lnTo>
                      <a:pt x="672" y="190"/>
                    </a:lnTo>
                    <a:lnTo>
                      <a:pt x="684" y="18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8" name="Freeform 262">
                <a:extLst>
                  <a:ext uri="{FF2B5EF4-FFF2-40B4-BE49-F238E27FC236}">
                    <a16:creationId xmlns:a16="http://schemas.microsoft.com/office/drawing/2014/main" id="{8795DF26-8FB0-47BB-BF76-EEF6F2B4B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4" y="49"/>
                <a:ext cx="147" cy="149"/>
              </a:xfrm>
              <a:custGeom>
                <a:avLst/>
                <a:gdLst>
                  <a:gd name="T0" fmla="*/ 34 w 1028"/>
                  <a:gd name="T1" fmla="*/ 1041 h 1043"/>
                  <a:gd name="T2" fmla="*/ 45 w 1028"/>
                  <a:gd name="T3" fmla="*/ 1043 h 1043"/>
                  <a:gd name="T4" fmla="*/ 43 w 1028"/>
                  <a:gd name="T5" fmla="*/ 1021 h 1043"/>
                  <a:gd name="T6" fmla="*/ 40 w 1028"/>
                  <a:gd name="T7" fmla="*/ 973 h 1043"/>
                  <a:gd name="T8" fmla="*/ 36 w 1028"/>
                  <a:gd name="T9" fmla="*/ 941 h 1043"/>
                  <a:gd name="T10" fmla="*/ 68 w 1028"/>
                  <a:gd name="T11" fmla="*/ 952 h 1043"/>
                  <a:gd name="T12" fmla="*/ 95 w 1028"/>
                  <a:gd name="T13" fmla="*/ 957 h 1043"/>
                  <a:gd name="T14" fmla="*/ 113 w 1028"/>
                  <a:gd name="T15" fmla="*/ 956 h 1043"/>
                  <a:gd name="T16" fmla="*/ 137 w 1028"/>
                  <a:gd name="T17" fmla="*/ 977 h 1043"/>
                  <a:gd name="T18" fmla="*/ 157 w 1028"/>
                  <a:gd name="T19" fmla="*/ 972 h 1043"/>
                  <a:gd name="T20" fmla="*/ 183 w 1028"/>
                  <a:gd name="T21" fmla="*/ 958 h 1043"/>
                  <a:gd name="T22" fmla="*/ 203 w 1028"/>
                  <a:gd name="T23" fmla="*/ 937 h 1043"/>
                  <a:gd name="T24" fmla="*/ 256 w 1028"/>
                  <a:gd name="T25" fmla="*/ 908 h 1043"/>
                  <a:gd name="T26" fmla="*/ 317 w 1028"/>
                  <a:gd name="T27" fmla="*/ 880 h 1043"/>
                  <a:gd name="T28" fmla="*/ 379 w 1028"/>
                  <a:gd name="T29" fmla="*/ 853 h 1043"/>
                  <a:gd name="T30" fmla="*/ 460 w 1028"/>
                  <a:gd name="T31" fmla="*/ 826 h 1043"/>
                  <a:gd name="T32" fmla="*/ 488 w 1028"/>
                  <a:gd name="T33" fmla="*/ 816 h 1043"/>
                  <a:gd name="T34" fmla="*/ 510 w 1028"/>
                  <a:gd name="T35" fmla="*/ 837 h 1043"/>
                  <a:gd name="T36" fmla="*/ 550 w 1028"/>
                  <a:gd name="T37" fmla="*/ 852 h 1043"/>
                  <a:gd name="T38" fmla="*/ 585 w 1028"/>
                  <a:gd name="T39" fmla="*/ 834 h 1043"/>
                  <a:gd name="T40" fmla="*/ 608 w 1028"/>
                  <a:gd name="T41" fmla="*/ 807 h 1043"/>
                  <a:gd name="T42" fmla="*/ 631 w 1028"/>
                  <a:gd name="T43" fmla="*/ 794 h 1043"/>
                  <a:gd name="T44" fmla="*/ 644 w 1028"/>
                  <a:gd name="T45" fmla="*/ 783 h 1043"/>
                  <a:gd name="T46" fmla="*/ 658 w 1028"/>
                  <a:gd name="T47" fmla="*/ 758 h 1043"/>
                  <a:gd name="T48" fmla="*/ 675 w 1028"/>
                  <a:gd name="T49" fmla="*/ 703 h 1043"/>
                  <a:gd name="T50" fmla="*/ 708 w 1028"/>
                  <a:gd name="T51" fmla="*/ 686 h 1043"/>
                  <a:gd name="T52" fmla="*/ 713 w 1028"/>
                  <a:gd name="T53" fmla="*/ 650 h 1043"/>
                  <a:gd name="T54" fmla="*/ 708 w 1028"/>
                  <a:gd name="T55" fmla="*/ 622 h 1043"/>
                  <a:gd name="T56" fmla="*/ 650 w 1028"/>
                  <a:gd name="T57" fmla="*/ 566 h 1043"/>
                  <a:gd name="T58" fmla="*/ 614 w 1028"/>
                  <a:gd name="T59" fmla="*/ 547 h 1043"/>
                  <a:gd name="T60" fmla="*/ 597 w 1028"/>
                  <a:gd name="T61" fmla="*/ 538 h 1043"/>
                  <a:gd name="T62" fmla="*/ 560 w 1028"/>
                  <a:gd name="T63" fmla="*/ 515 h 1043"/>
                  <a:gd name="T64" fmla="*/ 525 w 1028"/>
                  <a:gd name="T65" fmla="*/ 501 h 1043"/>
                  <a:gd name="T66" fmla="*/ 491 w 1028"/>
                  <a:gd name="T67" fmla="*/ 503 h 1043"/>
                  <a:gd name="T68" fmla="*/ 485 w 1028"/>
                  <a:gd name="T69" fmla="*/ 471 h 1043"/>
                  <a:gd name="T70" fmla="*/ 490 w 1028"/>
                  <a:gd name="T71" fmla="*/ 433 h 1043"/>
                  <a:gd name="T72" fmla="*/ 518 w 1028"/>
                  <a:gd name="T73" fmla="*/ 412 h 1043"/>
                  <a:gd name="T74" fmla="*/ 555 w 1028"/>
                  <a:gd name="T75" fmla="*/ 402 h 1043"/>
                  <a:gd name="T76" fmla="*/ 573 w 1028"/>
                  <a:gd name="T77" fmla="*/ 387 h 1043"/>
                  <a:gd name="T78" fmla="*/ 581 w 1028"/>
                  <a:gd name="T79" fmla="*/ 343 h 1043"/>
                  <a:gd name="T80" fmla="*/ 606 w 1028"/>
                  <a:gd name="T81" fmla="*/ 297 h 1043"/>
                  <a:gd name="T82" fmla="*/ 674 w 1028"/>
                  <a:gd name="T83" fmla="*/ 294 h 1043"/>
                  <a:gd name="T84" fmla="*/ 741 w 1028"/>
                  <a:gd name="T85" fmla="*/ 291 h 1043"/>
                  <a:gd name="T86" fmla="*/ 763 w 1028"/>
                  <a:gd name="T87" fmla="*/ 278 h 1043"/>
                  <a:gd name="T88" fmla="*/ 776 w 1028"/>
                  <a:gd name="T89" fmla="*/ 234 h 1043"/>
                  <a:gd name="T90" fmla="*/ 789 w 1028"/>
                  <a:gd name="T91" fmla="*/ 197 h 1043"/>
                  <a:gd name="T92" fmla="*/ 822 w 1028"/>
                  <a:gd name="T93" fmla="*/ 150 h 1043"/>
                  <a:gd name="T94" fmla="*/ 863 w 1028"/>
                  <a:gd name="T95" fmla="*/ 140 h 1043"/>
                  <a:gd name="T96" fmla="*/ 908 w 1028"/>
                  <a:gd name="T97" fmla="*/ 122 h 1043"/>
                  <a:gd name="T98" fmla="*/ 922 w 1028"/>
                  <a:gd name="T99" fmla="*/ 93 h 1043"/>
                  <a:gd name="T100" fmla="*/ 949 w 1028"/>
                  <a:gd name="T101" fmla="*/ 23 h 1043"/>
                  <a:gd name="T102" fmla="*/ 1002 w 1028"/>
                  <a:gd name="T103" fmla="*/ 3 h 1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28" h="1043">
                    <a:moveTo>
                      <a:pt x="0" y="1041"/>
                    </a:moveTo>
                    <a:lnTo>
                      <a:pt x="10" y="1037"/>
                    </a:lnTo>
                    <a:lnTo>
                      <a:pt x="22" y="1036"/>
                    </a:lnTo>
                    <a:lnTo>
                      <a:pt x="34" y="1041"/>
                    </a:lnTo>
                    <a:lnTo>
                      <a:pt x="36" y="1041"/>
                    </a:lnTo>
                    <a:lnTo>
                      <a:pt x="37" y="1041"/>
                    </a:lnTo>
                    <a:lnTo>
                      <a:pt x="39" y="1042"/>
                    </a:lnTo>
                    <a:lnTo>
                      <a:pt x="45" y="1043"/>
                    </a:lnTo>
                    <a:lnTo>
                      <a:pt x="45" y="1039"/>
                    </a:lnTo>
                    <a:lnTo>
                      <a:pt x="45" y="1036"/>
                    </a:lnTo>
                    <a:lnTo>
                      <a:pt x="45" y="1032"/>
                    </a:lnTo>
                    <a:lnTo>
                      <a:pt x="43" y="1021"/>
                    </a:lnTo>
                    <a:lnTo>
                      <a:pt x="43" y="1009"/>
                    </a:lnTo>
                    <a:lnTo>
                      <a:pt x="42" y="986"/>
                    </a:lnTo>
                    <a:lnTo>
                      <a:pt x="40" y="977"/>
                    </a:lnTo>
                    <a:lnTo>
                      <a:pt x="40" y="973"/>
                    </a:lnTo>
                    <a:lnTo>
                      <a:pt x="34" y="961"/>
                    </a:lnTo>
                    <a:lnTo>
                      <a:pt x="28" y="950"/>
                    </a:lnTo>
                    <a:lnTo>
                      <a:pt x="30" y="943"/>
                    </a:lnTo>
                    <a:lnTo>
                      <a:pt x="36" y="941"/>
                    </a:lnTo>
                    <a:lnTo>
                      <a:pt x="43" y="942"/>
                    </a:lnTo>
                    <a:lnTo>
                      <a:pt x="56" y="948"/>
                    </a:lnTo>
                    <a:lnTo>
                      <a:pt x="60" y="949"/>
                    </a:lnTo>
                    <a:lnTo>
                      <a:pt x="68" y="952"/>
                    </a:lnTo>
                    <a:lnTo>
                      <a:pt x="86" y="956"/>
                    </a:lnTo>
                    <a:lnTo>
                      <a:pt x="89" y="956"/>
                    </a:lnTo>
                    <a:lnTo>
                      <a:pt x="93" y="957"/>
                    </a:lnTo>
                    <a:lnTo>
                      <a:pt x="95" y="957"/>
                    </a:lnTo>
                    <a:lnTo>
                      <a:pt x="96" y="957"/>
                    </a:lnTo>
                    <a:lnTo>
                      <a:pt x="98" y="958"/>
                    </a:lnTo>
                    <a:lnTo>
                      <a:pt x="106" y="957"/>
                    </a:lnTo>
                    <a:lnTo>
                      <a:pt x="113" y="956"/>
                    </a:lnTo>
                    <a:lnTo>
                      <a:pt x="118" y="958"/>
                    </a:lnTo>
                    <a:lnTo>
                      <a:pt x="126" y="964"/>
                    </a:lnTo>
                    <a:lnTo>
                      <a:pt x="131" y="971"/>
                    </a:lnTo>
                    <a:lnTo>
                      <a:pt x="137" y="977"/>
                    </a:lnTo>
                    <a:lnTo>
                      <a:pt x="139" y="976"/>
                    </a:lnTo>
                    <a:lnTo>
                      <a:pt x="142" y="976"/>
                    </a:lnTo>
                    <a:lnTo>
                      <a:pt x="147" y="976"/>
                    </a:lnTo>
                    <a:lnTo>
                      <a:pt x="157" y="972"/>
                    </a:lnTo>
                    <a:lnTo>
                      <a:pt x="169" y="966"/>
                    </a:lnTo>
                    <a:lnTo>
                      <a:pt x="174" y="964"/>
                    </a:lnTo>
                    <a:lnTo>
                      <a:pt x="178" y="962"/>
                    </a:lnTo>
                    <a:lnTo>
                      <a:pt x="183" y="958"/>
                    </a:lnTo>
                    <a:lnTo>
                      <a:pt x="186" y="956"/>
                    </a:lnTo>
                    <a:lnTo>
                      <a:pt x="191" y="948"/>
                    </a:lnTo>
                    <a:lnTo>
                      <a:pt x="194" y="943"/>
                    </a:lnTo>
                    <a:lnTo>
                      <a:pt x="203" y="937"/>
                    </a:lnTo>
                    <a:lnTo>
                      <a:pt x="221" y="928"/>
                    </a:lnTo>
                    <a:lnTo>
                      <a:pt x="239" y="921"/>
                    </a:lnTo>
                    <a:lnTo>
                      <a:pt x="247" y="914"/>
                    </a:lnTo>
                    <a:lnTo>
                      <a:pt x="256" y="908"/>
                    </a:lnTo>
                    <a:lnTo>
                      <a:pt x="273" y="893"/>
                    </a:lnTo>
                    <a:lnTo>
                      <a:pt x="288" y="895"/>
                    </a:lnTo>
                    <a:lnTo>
                      <a:pt x="302" y="888"/>
                    </a:lnTo>
                    <a:lnTo>
                      <a:pt x="317" y="880"/>
                    </a:lnTo>
                    <a:lnTo>
                      <a:pt x="330" y="871"/>
                    </a:lnTo>
                    <a:lnTo>
                      <a:pt x="345" y="864"/>
                    </a:lnTo>
                    <a:lnTo>
                      <a:pt x="360" y="858"/>
                    </a:lnTo>
                    <a:lnTo>
                      <a:pt x="379" y="853"/>
                    </a:lnTo>
                    <a:lnTo>
                      <a:pt x="419" y="843"/>
                    </a:lnTo>
                    <a:lnTo>
                      <a:pt x="436" y="839"/>
                    </a:lnTo>
                    <a:lnTo>
                      <a:pt x="448" y="835"/>
                    </a:lnTo>
                    <a:lnTo>
                      <a:pt x="460" y="826"/>
                    </a:lnTo>
                    <a:lnTo>
                      <a:pt x="466" y="820"/>
                    </a:lnTo>
                    <a:lnTo>
                      <a:pt x="474" y="817"/>
                    </a:lnTo>
                    <a:lnTo>
                      <a:pt x="480" y="815"/>
                    </a:lnTo>
                    <a:lnTo>
                      <a:pt x="488" y="816"/>
                    </a:lnTo>
                    <a:lnTo>
                      <a:pt x="496" y="821"/>
                    </a:lnTo>
                    <a:lnTo>
                      <a:pt x="498" y="824"/>
                    </a:lnTo>
                    <a:lnTo>
                      <a:pt x="501" y="828"/>
                    </a:lnTo>
                    <a:lnTo>
                      <a:pt x="510" y="837"/>
                    </a:lnTo>
                    <a:lnTo>
                      <a:pt x="521" y="845"/>
                    </a:lnTo>
                    <a:lnTo>
                      <a:pt x="544" y="856"/>
                    </a:lnTo>
                    <a:lnTo>
                      <a:pt x="547" y="854"/>
                    </a:lnTo>
                    <a:lnTo>
                      <a:pt x="550" y="852"/>
                    </a:lnTo>
                    <a:lnTo>
                      <a:pt x="555" y="851"/>
                    </a:lnTo>
                    <a:lnTo>
                      <a:pt x="572" y="841"/>
                    </a:lnTo>
                    <a:lnTo>
                      <a:pt x="579" y="836"/>
                    </a:lnTo>
                    <a:lnTo>
                      <a:pt x="585" y="834"/>
                    </a:lnTo>
                    <a:lnTo>
                      <a:pt x="589" y="826"/>
                    </a:lnTo>
                    <a:lnTo>
                      <a:pt x="591" y="821"/>
                    </a:lnTo>
                    <a:lnTo>
                      <a:pt x="595" y="818"/>
                    </a:lnTo>
                    <a:lnTo>
                      <a:pt x="608" y="807"/>
                    </a:lnTo>
                    <a:lnTo>
                      <a:pt x="624" y="799"/>
                    </a:lnTo>
                    <a:lnTo>
                      <a:pt x="625" y="797"/>
                    </a:lnTo>
                    <a:lnTo>
                      <a:pt x="627" y="796"/>
                    </a:lnTo>
                    <a:lnTo>
                      <a:pt x="631" y="794"/>
                    </a:lnTo>
                    <a:lnTo>
                      <a:pt x="632" y="792"/>
                    </a:lnTo>
                    <a:lnTo>
                      <a:pt x="634" y="791"/>
                    </a:lnTo>
                    <a:lnTo>
                      <a:pt x="638" y="789"/>
                    </a:lnTo>
                    <a:lnTo>
                      <a:pt x="644" y="783"/>
                    </a:lnTo>
                    <a:lnTo>
                      <a:pt x="651" y="777"/>
                    </a:lnTo>
                    <a:lnTo>
                      <a:pt x="653" y="771"/>
                    </a:lnTo>
                    <a:lnTo>
                      <a:pt x="656" y="765"/>
                    </a:lnTo>
                    <a:lnTo>
                      <a:pt x="658" y="758"/>
                    </a:lnTo>
                    <a:lnTo>
                      <a:pt x="661" y="752"/>
                    </a:lnTo>
                    <a:lnTo>
                      <a:pt x="666" y="723"/>
                    </a:lnTo>
                    <a:lnTo>
                      <a:pt x="670" y="711"/>
                    </a:lnTo>
                    <a:lnTo>
                      <a:pt x="675" y="703"/>
                    </a:lnTo>
                    <a:lnTo>
                      <a:pt x="680" y="698"/>
                    </a:lnTo>
                    <a:lnTo>
                      <a:pt x="688" y="695"/>
                    </a:lnTo>
                    <a:lnTo>
                      <a:pt x="702" y="691"/>
                    </a:lnTo>
                    <a:lnTo>
                      <a:pt x="708" y="686"/>
                    </a:lnTo>
                    <a:lnTo>
                      <a:pt x="714" y="680"/>
                    </a:lnTo>
                    <a:lnTo>
                      <a:pt x="716" y="670"/>
                    </a:lnTo>
                    <a:lnTo>
                      <a:pt x="716" y="660"/>
                    </a:lnTo>
                    <a:lnTo>
                      <a:pt x="713" y="650"/>
                    </a:lnTo>
                    <a:lnTo>
                      <a:pt x="711" y="641"/>
                    </a:lnTo>
                    <a:lnTo>
                      <a:pt x="708" y="631"/>
                    </a:lnTo>
                    <a:lnTo>
                      <a:pt x="707" y="626"/>
                    </a:lnTo>
                    <a:lnTo>
                      <a:pt x="708" y="622"/>
                    </a:lnTo>
                    <a:lnTo>
                      <a:pt x="693" y="609"/>
                    </a:lnTo>
                    <a:lnTo>
                      <a:pt x="679" y="594"/>
                    </a:lnTo>
                    <a:lnTo>
                      <a:pt x="664" y="577"/>
                    </a:lnTo>
                    <a:lnTo>
                      <a:pt x="650" y="566"/>
                    </a:lnTo>
                    <a:lnTo>
                      <a:pt x="634" y="557"/>
                    </a:lnTo>
                    <a:lnTo>
                      <a:pt x="619" y="550"/>
                    </a:lnTo>
                    <a:lnTo>
                      <a:pt x="616" y="548"/>
                    </a:lnTo>
                    <a:lnTo>
                      <a:pt x="614" y="547"/>
                    </a:lnTo>
                    <a:lnTo>
                      <a:pt x="610" y="545"/>
                    </a:lnTo>
                    <a:lnTo>
                      <a:pt x="602" y="541"/>
                    </a:lnTo>
                    <a:lnTo>
                      <a:pt x="599" y="539"/>
                    </a:lnTo>
                    <a:lnTo>
                      <a:pt x="597" y="538"/>
                    </a:lnTo>
                    <a:lnTo>
                      <a:pt x="593" y="536"/>
                    </a:lnTo>
                    <a:lnTo>
                      <a:pt x="585" y="532"/>
                    </a:lnTo>
                    <a:lnTo>
                      <a:pt x="570" y="522"/>
                    </a:lnTo>
                    <a:lnTo>
                      <a:pt x="560" y="515"/>
                    </a:lnTo>
                    <a:lnTo>
                      <a:pt x="550" y="508"/>
                    </a:lnTo>
                    <a:lnTo>
                      <a:pt x="543" y="504"/>
                    </a:lnTo>
                    <a:lnTo>
                      <a:pt x="534" y="501"/>
                    </a:lnTo>
                    <a:lnTo>
                      <a:pt x="525" y="501"/>
                    </a:lnTo>
                    <a:lnTo>
                      <a:pt x="518" y="500"/>
                    </a:lnTo>
                    <a:lnTo>
                      <a:pt x="510" y="500"/>
                    </a:lnTo>
                    <a:lnTo>
                      <a:pt x="501" y="501"/>
                    </a:lnTo>
                    <a:lnTo>
                      <a:pt x="491" y="503"/>
                    </a:lnTo>
                    <a:lnTo>
                      <a:pt x="486" y="499"/>
                    </a:lnTo>
                    <a:lnTo>
                      <a:pt x="484" y="492"/>
                    </a:lnTo>
                    <a:lnTo>
                      <a:pt x="485" y="482"/>
                    </a:lnTo>
                    <a:lnTo>
                      <a:pt x="485" y="471"/>
                    </a:lnTo>
                    <a:lnTo>
                      <a:pt x="486" y="463"/>
                    </a:lnTo>
                    <a:lnTo>
                      <a:pt x="486" y="458"/>
                    </a:lnTo>
                    <a:lnTo>
                      <a:pt x="487" y="451"/>
                    </a:lnTo>
                    <a:lnTo>
                      <a:pt x="490" y="433"/>
                    </a:lnTo>
                    <a:lnTo>
                      <a:pt x="492" y="426"/>
                    </a:lnTo>
                    <a:lnTo>
                      <a:pt x="494" y="422"/>
                    </a:lnTo>
                    <a:lnTo>
                      <a:pt x="504" y="415"/>
                    </a:lnTo>
                    <a:lnTo>
                      <a:pt x="518" y="412"/>
                    </a:lnTo>
                    <a:lnTo>
                      <a:pt x="532" y="409"/>
                    </a:lnTo>
                    <a:lnTo>
                      <a:pt x="548" y="405"/>
                    </a:lnTo>
                    <a:lnTo>
                      <a:pt x="551" y="403"/>
                    </a:lnTo>
                    <a:lnTo>
                      <a:pt x="555" y="402"/>
                    </a:lnTo>
                    <a:lnTo>
                      <a:pt x="562" y="398"/>
                    </a:lnTo>
                    <a:lnTo>
                      <a:pt x="564" y="395"/>
                    </a:lnTo>
                    <a:lnTo>
                      <a:pt x="567" y="393"/>
                    </a:lnTo>
                    <a:lnTo>
                      <a:pt x="573" y="387"/>
                    </a:lnTo>
                    <a:lnTo>
                      <a:pt x="576" y="376"/>
                    </a:lnTo>
                    <a:lnTo>
                      <a:pt x="577" y="368"/>
                    </a:lnTo>
                    <a:lnTo>
                      <a:pt x="578" y="348"/>
                    </a:lnTo>
                    <a:lnTo>
                      <a:pt x="581" y="343"/>
                    </a:lnTo>
                    <a:lnTo>
                      <a:pt x="586" y="326"/>
                    </a:lnTo>
                    <a:lnTo>
                      <a:pt x="592" y="309"/>
                    </a:lnTo>
                    <a:lnTo>
                      <a:pt x="595" y="304"/>
                    </a:lnTo>
                    <a:lnTo>
                      <a:pt x="606" y="297"/>
                    </a:lnTo>
                    <a:lnTo>
                      <a:pt x="614" y="295"/>
                    </a:lnTo>
                    <a:lnTo>
                      <a:pt x="625" y="295"/>
                    </a:lnTo>
                    <a:lnTo>
                      <a:pt x="647" y="293"/>
                    </a:lnTo>
                    <a:lnTo>
                      <a:pt x="674" y="294"/>
                    </a:lnTo>
                    <a:lnTo>
                      <a:pt x="722" y="294"/>
                    </a:lnTo>
                    <a:lnTo>
                      <a:pt x="732" y="292"/>
                    </a:lnTo>
                    <a:lnTo>
                      <a:pt x="736" y="291"/>
                    </a:lnTo>
                    <a:lnTo>
                      <a:pt x="741" y="291"/>
                    </a:lnTo>
                    <a:lnTo>
                      <a:pt x="749" y="289"/>
                    </a:lnTo>
                    <a:lnTo>
                      <a:pt x="756" y="287"/>
                    </a:lnTo>
                    <a:lnTo>
                      <a:pt x="761" y="281"/>
                    </a:lnTo>
                    <a:lnTo>
                      <a:pt x="763" y="278"/>
                    </a:lnTo>
                    <a:lnTo>
                      <a:pt x="766" y="276"/>
                    </a:lnTo>
                    <a:lnTo>
                      <a:pt x="770" y="269"/>
                    </a:lnTo>
                    <a:lnTo>
                      <a:pt x="773" y="263"/>
                    </a:lnTo>
                    <a:lnTo>
                      <a:pt x="776" y="234"/>
                    </a:lnTo>
                    <a:lnTo>
                      <a:pt x="777" y="219"/>
                    </a:lnTo>
                    <a:lnTo>
                      <a:pt x="781" y="206"/>
                    </a:lnTo>
                    <a:lnTo>
                      <a:pt x="784" y="200"/>
                    </a:lnTo>
                    <a:lnTo>
                      <a:pt x="789" y="197"/>
                    </a:lnTo>
                    <a:lnTo>
                      <a:pt x="799" y="189"/>
                    </a:lnTo>
                    <a:lnTo>
                      <a:pt x="809" y="169"/>
                    </a:lnTo>
                    <a:lnTo>
                      <a:pt x="814" y="157"/>
                    </a:lnTo>
                    <a:lnTo>
                      <a:pt x="822" y="150"/>
                    </a:lnTo>
                    <a:lnTo>
                      <a:pt x="827" y="148"/>
                    </a:lnTo>
                    <a:lnTo>
                      <a:pt x="837" y="146"/>
                    </a:lnTo>
                    <a:lnTo>
                      <a:pt x="848" y="143"/>
                    </a:lnTo>
                    <a:lnTo>
                      <a:pt x="863" y="140"/>
                    </a:lnTo>
                    <a:lnTo>
                      <a:pt x="877" y="136"/>
                    </a:lnTo>
                    <a:lnTo>
                      <a:pt x="890" y="132"/>
                    </a:lnTo>
                    <a:lnTo>
                      <a:pt x="900" y="126"/>
                    </a:lnTo>
                    <a:lnTo>
                      <a:pt x="908" y="122"/>
                    </a:lnTo>
                    <a:lnTo>
                      <a:pt x="913" y="112"/>
                    </a:lnTo>
                    <a:lnTo>
                      <a:pt x="915" y="107"/>
                    </a:lnTo>
                    <a:lnTo>
                      <a:pt x="918" y="103"/>
                    </a:lnTo>
                    <a:lnTo>
                      <a:pt x="922" y="93"/>
                    </a:lnTo>
                    <a:lnTo>
                      <a:pt x="926" y="84"/>
                    </a:lnTo>
                    <a:lnTo>
                      <a:pt x="941" y="43"/>
                    </a:lnTo>
                    <a:lnTo>
                      <a:pt x="944" y="32"/>
                    </a:lnTo>
                    <a:lnTo>
                      <a:pt x="949" y="23"/>
                    </a:lnTo>
                    <a:lnTo>
                      <a:pt x="962" y="8"/>
                    </a:lnTo>
                    <a:lnTo>
                      <a:pt x="977" y="5"/>
                    </a:lnTo>
                    <a:lnTo>
                      <a:pt x="994" y="5"/>
                    </a:lnTo>
                    <a:lnTo>
                      <a:pt x="1002" y="3"/>
                    </a:lnTo>
                    <a:lnTo>
                      <a:pt x="1006" y="2"/>
                    </a:lnTo>
                    <a:lnTo>
                      <a:pt x="1011" y="2"/>
                    </a:lnTo>
                    <a:lnTo>
                      <a:pt x="102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9" name="Freeform 263">
                <a:extLst>
                  <a:ext uri="{FF2B5EF4-FFF2-40B4-BE49-F238E27FC236}">
                    <a16:creationId xmlns:a16="http://schemas.microsoft.com/office/drawing/2014/main" id="{89070739-711E-4B7A-8D0B-2751FD9281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9" y="1"/>
                <a:ext cx="9" cy="48"/>
              </a:xfrm>
              <a:custGeom>
                <a:avLst/>
                <a:gdLst>
                  <a:gd name="T0" fmla="*/ 14 w 64"/>
                  <a:gd name="T1" fmla="*/ 332 h 332"/>
                  <a:gd name="T2" fmla="*/ 17 w 64"/>
                  <a:gd name="T3" fmla="*/ 330 h 332"/>
                  <a:gd name="T4" fmla="*/ 21 w 64"/>
                  <a:gd name="T5" fmla="*/ 329 h 332"/>
                  <a:gd name="T6" fmla="*/ 24 w 64"/>
                  <a:gd name="T7" fmla="*/ 327 h 332"/>
                  <a:gd name="T8" fmla="*/ 28 w 64"/>
                  <a:gd name="T9" fmla="*/ 326 h 332"/>
                  <a:gd name="T10" fmla="*/ 34 w 64"/>
                  <a:gd name="T11" fmla="*/ 322 h 332"/>
                  <a:gd name="T12" fmla="*/ 40 w 64"/>
                  <a:gd name="T13" fmla="*/ 318 h 332"/>
                  <a:gd name="T14" fmla="*/ 41 w 64"/>
                  <a:gd name="T15" fmla="*/ 313 h 332"/>
                  <a:gd name="T16" fmla="*/ 34 w 64"/>
                  <a:gd name="T17" fmla="*/ 297 h 332"/>
                  <a:gd name="T18" fmla="*/ 27 w 64"/>
                  <a:gd name="T19" fmla="*/ 283 h 332"/>
                  <a:gd name="T20" fmla="*/ 20 w 64"/>
                  <a:gd name="T21" fmla="*/ 270 h 332"/>
                  <a:gd name="T22" fmla="*/ 15 w 64"/>
                  <a:gd name="T23" fmla="*/ 259 h 332"/>
                  <a:gd name="T24" fmla="*/ 8 w 64"/>
                  <a:gd name="T25" fmla="*/ 240 h 332"/>
                  <a:gd name="T26" fmla="*/ 3 w 64"/>
                  <a:gd name="T27" fmla="*/ 224 h 332"/>
                  <a:gd name="T28" fmla="*/ 1 w 64"/>
                  <a:gd name="T29" fmla="*/ 209 h 332"/>
                  <a:gd name="T30" fmla="*/ 0 w 64"/>
                  <a:gd name="T31" fmla="*/ 194 h 332"/>
                  <a:gd name="T32" fmla="*/ 0 w 64"/>
                  <a:gd name="T33" fmla="*/ 185 h 332"/>
                  <a:gd name="T34" fmla="*/ 2 w 64"/>
                  <a:gd name="T35" fmla="*/ 177 h 332"/>
                  <a:gd name="T36" fmla="*/ 5 w 64"/>
                  <a:gd name="T37" fmla="*/ 155 h 332"/>
                  <a:gd name="T38" fmla="*/ 12 w 64"/>
                  <a:gd name="T39" fmla="*/ 131 h 332"/>
                  <a:gd name="T40" fmla="*/ 15 w 64"/>
                  <a:gd name="T41" fmla="*/ 119 h 332"/>
                  <a:gd name="T42" fmla="*/ 22 w 64"/>
                  <a:gd name="T43" fmla="*/ 104 h 332"/>
                  <a:gd name="T44" fmla="*/ 39 w 64"/>
                  <a:gd name="T45" fmla="*/ 70 h 332"/>
                  <a:gd name="T46" fmla="*/ 47 w 64"/>
                  <a:gd name="T47" fmla="*/ 52 h 332"/>
                  <a:gd name="T48" fmla="*/ 56 w 64"/>
                  <a:gd name="T49" fmla="*/ 36 h 332"/>
                  <a:gd name="T50" fmla="*/ 58 w 64"/>
                  <a:gd name="T51" fmla="*/ 28 h 332"/>
                  <a:gd name="T52" fmla="*/ 61 w 64"/>
                  <a:gd name="T53" fmla="*/ 22 h 332"/>
                  <a:gd name="T54" fmla="*/ 62 w 64"/>
                  <a:gd name="T55" fmla="*/ 17 h 332"/>
                  <a:gd name="T56" fmla="*/ 64 w 64"/>
                  <a:gd name="T57" fmla="*/ 14 h 332"/>
                  <a:gd name="T58" fmla="*/ 64 w 64"/>
                  <a:gd name="T59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4" h="332">
                    <a:moveTo>
                      <a:pt x="14" y="332"/>
                    </a:moveTo>
                    <a:lnTo>
                      <a:pt x="17" y="330"/>
                    </a:lnTo>
                    <a:lnTo>
                      <a:pt x="21" y="329"/>
                    </a:lnTo>
                    <a:lnTo>
                      <a:pt x="24" y="327"/>
                    </a:lnTo>
                    <a:lnTo>
                      <a:pt x="28" y="326"/>
                    </a:lnTo>
                    <a:lnTo>
                      <a:pt x="34" y="322"/>
                    </a:lnTo>
                    <a:lnTo>
                      <a:pt x="40" y="318"/>
                    </a:lnTo>
                    <a:lnTo>
                      <a:pt x="41" y="313"/>
                    </a:lnTo>
                    <a:lnTo>
                      <a:pt x="34" y="297"/>
                    </a:lnTo>
                    <a:lnTo>
                      <a:pt x="27" y="283"/>
                    </a:lnTo>
                    <a:lnTo>
                      <a:pt x="20" y="270"/>
                    </a:lnTo>
                    <a:lnTo>
                      <a:pt x="15" y="259"/>
                    </a:lnTo>
                    <a:lnTo>
                      <a:pt x="8" y="240"/>
                    </a:lnTo>
                    <a:lnTo>
                      <a:pt x="3" y="224"/>
                    </a:lnTo>
                    <a:lnTo>
                      <a:pt x="1" y="209"/>
                    </a:lnTo>
                    <a:lnTo>
                      <a:pt x="0" y="194"/>
                    </a:lnTo>
                    <a:lnTo>
                      <a:pt x="0" y="185"/>
                    </a:lnTo>
                    <a:lnTo>
                      <a:pt x="2" y="177"/>
                    </a:lnTo>
                    <a:lnTo>
                      <a:pt x="5" y="155"/>
                    </a:lnTo>
                    <a:lnTo>
                      <a:pt x="12" y="131"/>
                    </a:lnTo>
                    <a:lnTo>
                      <a:pt x="15" y="119"/>
                    </a:lnTo>
                    <a:lnTo>
                      <a:pt x="22" y="104"/>
                    </a:lnTo>
                    <a:lnTo>
                      <a:pt x="39" y="70"/>
                    </a:lnTo>
                    <a:lnTo>
                      <a:pt x="47" y="52"/>
                    </a:lnTo>
                    <a:lnTo>
                      <a:pt x="56" y="36"/>
                    </a:lnTo>
                    <a:lnTo>
                      <a:pt x="58" y="28"/>
                    </a:lnTo>
                    <a:lnTo>
                      <a:pt x="61" y="22"/>
                    </a:lnTo>
                    <a:lnTo>
                      <a:pt x="62" y="17"/>
                    </a:lnTo>
                    <a:lnTo>
                      <a:pt x="64" y="14"/>
                    </a:lnTo>
                    <a:lnTo>
                      <a:pt x="64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0" name="Freeform 264">
                <a:extLst>
                  <a:ext uri="{FF2B5EF4-FFF2-40B4-BE49-F238E27FC236}">
                    <a16:creationId xmlns:a16="http://schemas.microsoft.com/office/drawing/2014/main" id="{340BDA9A-993D-47F7-BA39-3FDB65BF0E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7" y="284"/>
                <a:ext cx="26" cy="73"/>
              </a:xfrm>
              <a:custGeom>
                <a:avLst/>
                <a:gdLst>
                  <a:gd name="T0" fmla="*/ 164 w 179"/>
                  <a:gd name="T1" fmla="*/ 283 h 507"/>
                  <a:gd name="T2" fmla="*/ 157 w 179"/>
                  <a:gd name="T3" fmla="*/ 254 h 507"/>
                  <a:gd name="T4" fmla="*/ 152 w 179"/>
                  <a:gd name="T5" fmla="*/ 247 h 507"/>
                  <a:gd name="T6" fmla="*/ 146 w 179"/>
                  <a:gd name="T7" fmla="*/ 237 h 507"/>
                  <a:gd name="T8" fmla="*/ 147 w 179"/>
                  <a:gd name="T9" fmla="*/ 211 h 507"/>
                  <a:gd name="T10" fmla="*/ 143 w 179"/>
                  <a:gd name="T11" fmla="*/ 189 h 507"/>
                  <a:gd name="T12" fmla="*/ 120 w 179"/>
                  <a:gd name="T13" fmla="*/ 145 h 507"/>
                  <a:gd name="T14" fmla="*/ 102 w 179"/>
                  <a:gd name="T15" fmla="*/ 130 h 507"/>
                  <a:gd name="T16" fmla="*/ 87 w 179"/>
                  <a:gd name="T17" fmla="*/ 121 h 507"/>
                  <a:gd name="T18" fmla="*/ 80 w 179"/>
                  <a:gd name="T19" fmla="*/ 112 h 507"/>
                  <a:gd name="T20" fmla="*/ 32 w 179"/>
                  <a:gd name="T21" fmla="*/ 39 h 507"/>
                  <a:gd name="T22" fmla="*/ 15 w 179"/>
                  <a:gd name="T23" fmla="*/ 23 h 507"/>
                  <a:gd name="T24" fmla="*/ 5 w 179"/>
                  <a:gd name="T25" fmla="*/ 13 h 507"/>
                  <a:gd name="T26" fmla="*/ 0 w 179"/>
                  <a:gd name="T27" fmla="*/ 0 h 507"/>
                  <a:gd name="T28" fmla="*/ 3 w 179"/>
                  <a:gd name="T29" fmla="*/ 1 h 507"/>
                  <a:gd name="T30" fmla="*/ 34 w 179"/>
                  <a:gd name="T31" fmla="*/ 36 h 507"/>
                  <a:gd name="T32" fmla="*/ 52 w 179"/>
                  <a:gd name="T33" fmla="*/ 48 h 507"/>
                  <a:gd name="T34" fmla="*/ 90 w 179"/>
                  <a:gd name="T35" fmla="*/ 119 h 507"/>
                  <a:gd name="T36" fmla="*/ 125 w 179"/>
                  <a:gd name="T37" fmla="*/ 146 h 507"/>
                  <a:gd name="T38" fmla="*/ 137 w 179"/>
                  <a:gd name="T39" fmla="*/ 164 h 507"/>
                  <a:gd name="T40" fmla="*/ 146 w 179"/>
                  <a:gd name="T41" fmla="*/ 179 h 507"/>
                  <a:gd name="T42" fmla="*/ 150 w 179"/>
                  <a:gd name="T43" fmla="*/ 211 h 507"/>
                  <a:gd name="T44" fmla="*/ 149 w 179"/>
                  <a:gd name="T45" fmla="*/ 236 h 507"/>
                  <a:gd name="T46" fmla="*/ 159 w 179"/>
                  <a:gd name="T47" fmla="*/ 252 h 507"/>
                  <a:gd name="T48" fmla="*/ 167 w 179"/>
                  <a:gd name="T49" fmla="*/ 277 h 507"/>
                  <a:gd name="T50" fmla="*/ 164 w 179"/>
                  <a:gd name="T51" fmla="*/ 324 h 507"/>
                  <a:gd name="T52" fmla="*/ 164 w 179"/>
                  <a:gd name="T53" fmla="*/ 350 h 507"/>
                  <a:gd name="T54" fmla="*/ 157 w 179"/>
                  <a:gd name="T55" fmla="*/ 374 h 507"/>
                  <a:gd name="T56" fmla="*/ 146 w 179"/>
                  <a:gd name="T57" fmla="*/ 466 h 507"/>
                  <a:gd name="T58" fmla="*/ 177 w 179"/>
                  <a:gd name="T59" fmla="*/ 464 h 507"/>
                  <a:gd name="T60" fmla="*/ 179 w 179"/>
                  <a:gd name="T61" fmla="*/ 468 h 507"/>
                  <a:gd name="T62" fmla="*/ 172 w 179"/>
                  <a:gd name="T63" fmla="*/ 480 h 507"/>
                  <a:gd name="T64" fmla="*/ 163 w 179"/>
                  <a:gd name="T65" fmla="*/ 498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9" h="507">
                    <a:moveTo>
                      <a:pt x="163" y="304"/>
                    </a:moveTo>
                    <a:lnTo>
                      <a:pt x="164" y="283"/>
                    </a:lnTo>
                    <a:lnTo>
                      <a:pt x="164" y="277"/>
                    </a:lnTo>
                    <a:lnTo>
                      <a:pt x="157" y="254"/>
                    </a:lnTo>
                    <a:lnTo>
                      <a:pt x="152" y="248"/>
                    </a:lnTo>
                    <a:lnTo>
                      <a:pt x="152" y="247"/>
                    </a:lnTo>
                    <a:lnTo>
                      <a:pt x="147" y="239"/>
                    </a:lnTo>
                    <a:lnTo>
                      <a:pt x="146" y="237"/>
                    </a:lnTo>
                    <a:lnTo>
                      <a:pt x="146" y="219"/>
                    </a:lnTo>
                    <a:lnTo>
                      <a:pt x="147" y="211"/>
                    </a:lnTo>
                    <a:lnTo>
                      <a:pt x="147" y="205"/>
                    </a:lnTo>
                    <a:lnTo>
                      <a:pt x="143" y="189"/>
                    </a:lnTo>
                    <a:lnTo>
                      <a:pt x="143" y="179"/>
                    </a:lnTo>
                    <a:lnTo>
                      <a:pt x="120" y="145"/>
                    </a:lnTo>
                    <a:lnTo>
                      <a:pt x="114" y="139"/>
                    </a:lnTo>
                    <a:lnTo>
                      <a:pt x="102" y="130"/>
                    </a:lnTo>
                    <a:lnTo>
                      <a:pt x="88" y="122"/>
                    </a:lnTo>
                    <a:lnTo>
                      <a:pt x="87" y="121"/>
                    </a:lnTo>
                    <a:lnTo>
                      <a:pt x="81" y="112"/>
                    </a:lnTo>
                    <a:lnTo>
                      <a:pt x="80" y="112"/>
                    </a:lnTo>
                    <a:lnTo>
                      <a:pt x="49" y="49"/>
                    </a:lnTo>
                    <a:lnTo>
                      <a:pt x="32" y="39"/>
                    </a:lnTo>
                    <a:lnTo>
                      <a:pt x="16" y="23"/>
                    </a:lnTo>
                    <a:lnTo>
                      <a:pt x="15" y="23"/>
                    </a:lnTo>
                    <a:lnTo>
                      <a:pt x="6" y="13"/>
                    </a:lnTo>
                    <a:lnTo>
                      <a:pt x="5" y="1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1"/>
                    </a:lnTo>
                    <a:lnTo>
                      <a:pt x="3" y="1"/>
                    </a:lnTo>
                    <a:lnTo>
                      <a:pt x="8" y="11"/>
                    </a:lnTo>
                    <a:lnTo>
                      <a:pt x="34" y="36"/>
                    </a:lnTo>
                    <a:lnTo>
                      <a:pt x="51" y="47"/>
                    </a:lnTo>
                    <a:lnTo>
                      <a:pt x="52" y="48"/>
                    </a:lnTo>
                    <a:lnTo>
                      <a:pt x="83" y="110"/>
                    </a:lnTo>
                    <a:lnTo>
                      <a:pt x="90" y="119"/>
                    </a:lnTo>
                    <a:lnTo>
                      <a:pt x="116" y="137"/>
                    </a:lnTo>
                    <a:lnTo>
                      <a:pt x="125" y="146"/>
                    </a:lnTo>
                    <a:lnTo>
                      <a:pt x="132" y="154"/>
                    </a:lnTo>
                    <a:lnTo>
                      <a:pt x="137" y="164"/>
                    </a:lnTo>
                    <a:lnTo>
                      <a:pt x="146" y="178"/>
                    </a:lnTo>
                    <a:lnTo>
                      <a:pt x="146" y="179"/>
                    </a:lnTo>
                    <a:lnTo>
                      <a:pt x="150" y="205"/>
                    </a:lnTo>
                    <a:lnTo>
                      <a:pt x="150" y="211"/>
                    </a:lnTo>
                    <a:lnTo>
                      <a:pt x="149" y="219"/>
                    </a:lnTo>
                    <a:lnTo>
                      <a:pt x="149" y="236"/>
                    </a:lnTo>
                    <a:lnTo>
                      <a:pt x="154" y="246"/>
                    </a:lnTo>
                    <a:lnTo>
                      <a:pt x="159" y="252"/>
                    </a:lnTo>
                    <a:lnTo>
                      <a:pt x="160" y="253"/>
                    </a:lnTo>
                    <a:lnTo>
                      <a:pt x="167" y="277"/>
                    </a:lnTo>
                    <a:lnTo>
                      <a:pt x="165" y="324"/>
                    </a:lnTo>
                    <a:lnTo>
                      <a:pt x="164" y="324"/>
                    </a:lnTo>
                    <a:lnTo>
                      <a:pt x="165" y="348"/>
                    </a:lnTo>
                    <a:lnTo>
                      <a:pt x="164" y="350"/>
                    </a:lnTo>
                    <a:lnTo>
                      <a:pt x="156" y="350"/>
                    </a:lnTo>
                    <a:lnTo>
                      <a:pt x="157" y="374"/>
                    </a:lnTo>
                    <a:lnTo>
                      <a:pt x="158" y="380"/>
                    </a:lnTo>
                    <a:lnTo>
                      <a:pt x="146" y="466"/>
                    </a:lnTo>
                    <a:lnTo>
                      <a:pt x="152" y="463"/>
                    </a:lnTo>
                    <a:lnTo>
                      <a:pt x="177" y="464"/>
                    </a:lnTo>
                    <a:lnTo>
                      <a:pt x="179" y="466"/>
                    </a:lnTo>
                    <a:lnTo>
                      <a:pt x="179" y="468"/>
                    </a:lnTo>
                    <a:lnTo>
                      <a:pt x="172" y="479"/>
                    </a:lnTo>
                    <a:lnTo>
                      <a:pt x="172" y="480"/>
                    </a:lnTo>
                    <a:lnTo>
                      <a:pt x="163" y="494"/>
                    </a:lnTo>
                    <a:lnTo>
                      <a:pt x="163" y="498"/>
                    </a:lnTo>
                    <a:lnTo>
                      <a:pt x="165" y="50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1" name="Freeform 265">
                <a:extLst>
                  <a:ext uri="{FF2B5EF4-FFF2-40B4-BE49-F238E27FC236}">
                    <a16:creationId xmlns:a16="http://schemas.microsoft.com/office/drawing/2014/main" id="{F185590D-D780-44E1-A173-EA7BFC2B63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328"/>
                <a:ext cx="1" cy="3"/>
              </a:xfrm>
              <a:custGeom>
                <a:avLst/>
                <a:gdLst>
                  <a:gd name="T0" fmla="*/ 0 w 2"/>
                  <a:gd name="T1" fmla="*/ 19 h 19"/>
                  <a:gd name="T2" fmla="*/ 2 w 2"/>
                  <a:gd name="T3" fmla="*/ 5 h 19"/>
                  <a:gd name="T4" fmla="*/ 2 w 2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9">
                    <a:moveTo>
                      <a:pt x="0" y="19"/>
                    </a:moveTo>
                    <a:lnTo>
                      <a:pt x="2" y="5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2" name="Line 266">
                <a:extLst>
                  <a:ext uri="{FF2B5EF4-FFF2-40B4-BE49-F238E27FC236}">
                    <a16:creationId xmlns:a16="http://schemas.microsoft.com/office/drawing/2014/main" id="{76291D72-7E7A-4566-9962-06C86213EC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31" y="327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3" name="Freeform 267">
                <a:extLst>
                  <a:ext uri="{FF2B5EF4-FFF2-40B4-BE49-F238E27FC236}">
                    <a16:creationId xmlns:a16="http://schemas.microsoft.com/office/drawing/2014/main" id="{4CE9A60F-3C61-455E-AE90-FA612B8DE9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8" y="331"/>
                <a:ext cx="5" cy="21"/>
              </a:xfrm>
              <a:custGeom>
                <a:avLst/>
                <a:gdLst>
                  <a:gd name="T0" fmla="*/ 33 w 33"/>
                  <a:gd name="T1" fmla="*/ 140 h 143"/>
                  <a:gd name="T2" fmla="*/ 10 w 33"/>
                  <a:gd name="T3" fmla="*/ 139 h 143"/>
                  <a:gd name="T4" fmla="*/ 2 w 33"/>
                  <a:gd name="T5" fmla="*/ 143 h 143"/>
                  <a:gd name="T6" fmla="*/ 0 w 33"/>
                  <a:gd name="T7" fmla="*/ 143 h 143"/>
                  <a:gd name="T8" fmla="*/ 0 w 33"/>
                  <a:gd name="T9" fmla="*/ 142 h 143"/>
                  <a:gd name="T10" fmla="*/ 12 w 33"/>
                  <a:gd name="T11" fmla="*/ 53 h 143"/>
                  <a:gd name="T12" fmla="*/ 11 w 33"/>
                  <a:gd name="T13" fmla="*/ 47 h 143"/>
                  <a:gd name="T14" fmla="*/ 9 w 33"/>
                  <a:gd name="T15" fmla="*/ 22 h 143"/>
                  <a:gd name="T16" fmla="*/ 11 w 33"/>
                  <a:gd name="T17" fmla="*/ 20 h 143"/>
                  <a:gd name="T18" fmla="*/ 19 w 33"/>
                  <a:gd name="T19" fmla="*/ 20 h 143"/>
                  <a:gd name="T20" fmla="*/ 17 w 33"/>
                  <a:gd name="T21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" h="143">
                    <a:moveTo>
                      <a:pt x="33" y="140"/>
                    </a:moveTo>
                    <a:lnTo>
                      <a:pt x="10" y="139"/>
                    </a:lnTo>
                    <a:lnTo>
                      <a:pt x="2" y="143"/>
                    </a:lnTo>
                    <a:lnTo>
                      <a:pt x="0" y="143"/>
                    </a:lnTo>
                    <a:lnTo>
                      <a:pt x="0" y="142"/>
                    </a:lnTo>
                    <a:lnTo>
                      <a:pt x="12" y="53"/>
                    </a:lnTo>
                    <a:lnTo>
                      <a:pt x="11" y="47"/>
                    </a:lnTo>
                    <a:lnTo>
                      <a:pt x="9" y="22"/>
                    </a:lnTo>
                    <a:lnTo>
                      <a:pt x="11" y="20"/>
                    </a:lnTo>
                    <a:lnTo>
                      <a:pt x="19" y="20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4" name="Freeform 268">
                <a:extLst>
                  <a:ext uri="{FF2B5EF4-FFF2-40B4-BE49-F238E27FC236}">
                    <a16:creationId xmlns:a16="http://schemas.microsoft.com/office/drawing/2014/main" id="{1F813E33-F6C8-4BE2-85BA-E5D2D225B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331"/>
                <a:ext cx="0" cy="0"/>
              </a:xfrm>
              <a:custGeom>
                <a:avLst/>
                <a:gdLst>
                  <a:gd name="T0" fmla="*/ 0 w 1"/>
                  <a:gd name="T1" fmla="*/ 4 h 4"/>
                  <a:gd name="T2" fmla="*/ 0 w 1"/>
                  <a:gd name="T3" fmla="*/ 3 h 4"/>
                  <a:gd name="T4" fmla="*/ 1 w 1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4"/>
                    </a:moveTo>
                    <a:lnTo>
                      <a:pt x="0" y="3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5" name="Freeform 269">
                <a:extLst>
                  <a:ext uri="{FF2B5EF4-FFF2-40B4-BE49-F238E27FC236}">
                    <a16:creationId xmlns:a16="http://schemas.microsoft.com/office/drawing/2014/main" id="{8E771BA1-C7D1-4312-9ED5-6FF0D251E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331"/>
                <a:ext cx="0" cy="0"/>
              </a:xfrm>
              <a:custGeom>
                <a:avLst/>
                <a:gdLst>
                  <a:gd name="T0" fmla="*/ 0 w 1"/>
                  <a:gd name="T1" fmla="*/ 4 h 4"/>
                  <a:gd name="T2" fmla="*/ 1 w 1"/>
                  <a:gd name="T3" fmla="*/ 3 h 4"/>
                  <a:gd name="T4" fmla="*/ 1 w 1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0" y="4"/>
                    </a:moveTo>
                    <a:lnTo>
                      <a:pt x="1" y="3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6" name="Line 270">
                <a:extLst>
                  <a:ext uri="{FF2B5EF4-FFF2-40B4-BE49-F238E27FC236}">
                    <a16:creationId xmlns:a16="http://schemas.microsoft.com/office/drawing/2014/main" id="{77A42162-9D1E-4F62-92B4-F3CC6D090C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0" y="328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7" name="Freeform 271">
                <a:extLst>
                  <a:ext uri="{FF2B5EF4-FFF2-40B4-BE49-F238E27FC236}">
                    <a16:creationId xmlns:a16="http://schemas.microsoft.com/office/drawing/2014/main" id="{F99C329A-A805-4315-B871-077E00FFFE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3" y="351"/>
                <a:ext cx="0" cy="0"/>
              </a:xfrm>
              <a:custGeom>
                <a:avLst/>
                <a:gdLst>
                  <a:gd name="T0" fmla="*/ 0 w 2"/>
                  <a:gd name="T1" fmla="*/ 1 h 2"/>
                  <a:gd name="T2" fmla="*/ 0 w 2"/>
                  <a:gd name="T3" fmla="*/ 2 h 2"/>
                  <a:gd name="T4" fmla="*/ 2 w 2"/>
                  <a:gd name="T5" fmla="*/ 1 h 2"/>
                  <a:gd name="T6" fmla="*/ 0 w 2"/>
                  <a:gd name="T7" fmla="*/ 0 h 2"/>
                  <a:gd name="T8" fmla="*/ 0 w 2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lnTo>
                      <a:pt x="0" y="2"/>
                    </a:lnTo>
                    <a:lnTo>
                      <a:pt x="2" y="1"/>
                    </a:ln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8" name="Freeform 272">
                <a:extLst>
                  <a:ext uri="{FF2B5EF4-FFF2-40B4-BE49-F238E27FC236}">
                    <a16:creationId xmlns:a16="http://schemas.microsoft.com/office/drawing/2014/main" id="{8E0FA54F-0EC5-415D-9748-66EBA5B0D6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351"/>
                <a:ext cx="3" cy="8"/>
              </a:xfrm>
              <a:custGeom>
                <a:avLst/>
                <a:gdLst>
                  <a:gd name="T0" fmla="*/ 5 w 16"/>
                  <a:gd name="T1" fmla="*/ 53 h 53"/>
                  <a:gd name="T2" fmla="*/ 4 w 16"/>
                  <a:gd name="T3" fmla="*/ 47 h 53"/>
                  <a:gd name="T4" fmla="*/ 2 w 16"/>
                  <a:gd name="T5" fmla="*/ 41 h 53"/>
                  <a:gd name="T6" fmla="*/ 0 w 16"/>
                  <a:gd name="T7" fmla="*/ 32 h 53"/>
                  <a:gd name="T8" fmla="*/ 0 w 16"/>
                  <a:gd name="T9" fmla="*/ 25 h 53"/>
                  <a:gd name="T10" fmla="*/ 10 w 16"/>
                  <a:gd name="T11" fmla="*/ 11 h 53"/>
                  <a:gd name="T12" fmla="*/ 16 w 16"/>
                  <a:gd name="T13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53">
                    <a:moveTo>
                      <a:pt x="5" y="53"/>
                    </a:moveTo>
                    <a:lnTo>
                      <a:pt x="4" y="47"/>
                    </a:lnTo>
                    <a:lnTo>
                      <a:pt x="2" y="41"/>
                    </a:lnTo>
                    <a:lnTo>
                      <a:pt x="0" y="32"/>
                    </a:lnTo>
                    <a:lnTo>
                      <a:pt x="0" y="25"/>
                    </a:lnTo>
                    <a:lnTo>
                      <a:pt x="10" y="11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9" name="Freeform 273">
                <a:extLst>
                  <a:ext uri="{FF2B5EF4-FFF2-40B4-BE49-F238E27FC236}">
                    <a16:creationId xmlns:a16="http://schemas.microsoft.com/office/drawing/2014/main" id="{638B0F6A-4C72-409A-B5EC-FB5BE0D269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0" y="361"/>
                <a:ext cx="34" cy="59"/>
              </a:xfrm>
              <a:custGeom>
                <a:avLst/>
                <a:gdLst>
                  <a:gd name="T0" fmla="*/ 227 w 237"/>
                  <a:gd name="T1" fmla="*/ 0 h 417"/>
                  <a:gd name="T2" fmla="*/ 237 w 237"/>
                  <a:gd name="T3" fmla="*/ 33 h 417"/>
                  <a:gd name="T4" fmla="*/ 237 w 237"/>
                  <a:gd name="T5" fmla="*/ 35 h 417"/>
                  <a:gd name="T6" fmla="*/ 188 w 237"/>
                  <a:gd name="T7" fmla="*/ 85 h 417"/>
                  <a:gd name="T8" fmla="*/ 181 w 237"/>
                  <a:gd name="T9" fmla="*/ 90 h 417"/>
                  <a:gd name="T10" fmla="*/ 183 w 237"/>
                  <a:gd name="T11" fmla="*/ 97 h 417"/>
                  <a:gd name="T12" fmla="*/ 183 w 237"/>
                  <a:gd name="T13" fmla="*/ 99 h 417"/>
                  <a:gd name="T14" fmla="*/ 178 w 237"/>
                  <a:gd name="T15" fmla="*/ 102 h 417"/>
                  <a:gd name="T16" fmla="*/ 177 w 237"/>
                  <a:gd name="T17" fmla="*/ 102 h 417"/>
                  <a:gd name="T18" fmla="*/ 161 w 237"/>
                  <a:gd name="T19" fmla="*/ 107 h 417"/>
                  <a:gd name="T20" fmla="*/ 154 w 237"/>
                  <a:gd name="T21" fmla="*/ 111 h 417"/>
                  <a:gd name="T22" fmla="*/ 149 w 237"/>
                  <a:gd name="T23" fmla="*/ 116 h 417"/>
                  <a:gd name="T24" fmla="*/ 137 w 237"/>
                  <a:gd name="T25" fmla="*/ 138 h 417"/>
                  <a:gd name="T26" fmla="*/ 135 w 237"/>
                  <a:gd name="T27" fmla="*/ 152 h 417"/>
                  <a:gd name="T28" fmla="*/ 132 w 237"/>
                  <a:gd name="T29" fmla="*/ 159 h 417"/>
                  <a:gd name="T30" fmla="*/ 132 w 237"/>
                  <a:gd name="T31" fmla="*/ 160 h 417"/>
                  <a:gd name="T32" fmla="*/ 128 w 237"/>
                  <a:gd name="T33" fmla="*/ 167 h 417"/>
                  <a:gd name="T34" fmla="*/ 122 w 237"/>
                  <a:gd name="T35" fmla="*/ 183 h 417"/>
                  <a:gd name="T36" fmla="*/ 113 w 237"/>
                  <a:gd name="T37" fmla="*/ 199 h 417"/>
                  <a:gd name="T38" fmla="*/ 89 w 237"/>
                  <a:gd name="T39" fmla="*/ 232 h 417"/>
                  <a:gd name="T40" fmla="*/ 85 w 237"/>
                  <a:gd name="T41" fmla="*/ 246 h 417"/>
                  <a:gd name="T42" fmla="*/ 84 w 237"/>
                  <a:gd name="T43" fmla="*/ 259 h 417"/>
                  <a:gd name="T44" fmla="*/ 79 w 237"/>
                  <a:gd name="T45" fmla="*/ 264 h 417"/>
                  <a:gd name="T46" fmla="*/ 76 w 237"/>
                  <a:gd name="T47" fmla="*/ 268 h 417"/>
                  <a:gd name="T48" fmla="*/ 76 w 237"/>
                  <a:gd name="T49" fmla="*/ 269 h 417"/>
                  <a:gd name="T50" fmla="*/ 24 w 237"/>
                  <a:gd name="T51" fmla="*/ 331 h 417"/>
                  <a:gd name="T52" fmla="*/ 23 w 237"/>
                  <a:gd name="T53" fmla="*/ 332 h 417"/>
                  <a:gd name="T54" fmla="*/ 17 w 237"/>
                  <a:gd name="T55" fmla="*/ 336 h 417"/>
                  <a:gd name="T56" fmla="*/ 14 w 237"/>
                  <a:gd name="T57" fmla="*/ 337 h 417"/>
                  <a:gd name="T58" fmla="*/ 11 w 237"/>
                  <a:gd name="T59" fmla="*/ 340 h 417"/>
                  <a:gd name="T60" fmla="*/ 5 w 237"/>
                  <a:gd name="T61" fmla="*/ 343 h 417"/>
                  <a:gd name="T62" fmla="*/ 19 w 237"/>
                  <a:gd name="T63" fmla="*/ 373 h 417"/>
                  <a:gd name="T64" fmla="*/ 22 w 237"/>
                  <a:gd name="T65" fmla="*/ 378 h 417"/>
                  <a:gd name="T66" fmla="*/ 22 w 237"/>
                  <a:gd name="T67" fmla="*/ 379 h 417"/>
                  <a:gd name="T68" fmla="*/ 23 w 237"/>
                  <a:gd name="T69" fmla="*/ 380 h 417"/>
                  <a:gd name="T70" fmla="*/ 27 w 237"/>
                  <a:gd name="T71" fmla="*/ 392 h 417"/>
                  <a:gd name="T72" fmla="*/ 27 w 237"/>
                  <a:gd name="T73" fmla="*/ 394 h 417"/>
                  <a:gd name="T74" fmla="*/ 23 w 237"/>
                  <a:gd name="T75" fmla="*/ 395 h 417"/>
                  <a:gd name="T76" fmla="*/ 22 w 237"/>
                  <a:gd name="T77" fmla="*/ 396 h 417"/>
                  <a:gd name="T78" fmla="*/ 18 w 237"/>
                  <a:gd name="T79" fmla="*/ 395 h 417"/>
                  <a:gd name="T80" fmla="*/ 3 w 237"/>
                  <a:gd name="T81" fmla="*/ 396 h 417"/>
                  <a:gd name="T82" fmla="*/ 0 w 237"/>
                  <a:gd name="T83" fmla="*/ 399 h 417"/>
                  <a:gd name="T84" fmla="*/ 1 w 237"/>
                  <a:gd name="T85" fmla="*/ 417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37" h="417">
                    <a:moveTo>
                      <a:pt x="227" y="0"/>
                    </a:moveTo>
                    <a:lnTo>
                      <a:pt x="237" y="33"/>
                    </a:lnTo>
                    <a:lnTo>
                      <a:pt x="237" y="35"/>
                    </a:lnTo>
                    <a:lnTo>
                      <a:pt x="188" y="85"/>
                    </a:lnTo>
                    <a:lnTo>
                      <a:pt x="181" y="90"/>
                    </a:lnTo>
                    <a:lnTo>
                      <a:pt x="183" y="97"/>
                    </a:lnTo>
                    <a:lnTo>
                      <a:pt x="183" y="99"/>
                    </a:lnTo>
                    <a:lnTo>
                      <a:pt x="178" y="102"/>
                    </a:lnTo>
                    <a:lnTo>
                      <a:pt x="177" y="102"/>
                    </a:lnTo>
                    <a:lnTo>
                      <a:pt x="161" y="107"/>
                    </a:lnTo>
                    <a:lnTo>
                      <a:pt x="154" y="111"/>
                    </a:lnTo>
                    <a:lnTo>
                      <a:pt x="149" y="116"/>
                    </a:lnTo>
                    <a:lnTo>
                      <a:pt x="137" y="138"/>
                    </a:lnTo>
                    <a:lnTo>
                      <a:pt x="135" y="152"/>
                    </a:lnTo>
                    <a:lnTo>
                      <a:pt x="132" y="159"/>
                    </a:lnTo>
                    <a:lnTo>
                      <a:pt x="132" y="160"/>
                    </a:lnTo>
                    <a:lnTo>
                      <a:pt x="128" y="167"/>
                    </a:lnTo>
                    <a:lnTo>
                      <a:pt x="122" y="183"/>
                    </a:lnTo>
                    <a:lnTo>
                      <a:pt x="113" y="199"/>
                    </a:lnTo>
                    <a:lnTo>
                      <a:pt x="89" y="232"/>
                    </a:lnTo>
                    <a:lnTo>
                      <a:pt x="85" y="246"/>
                    </a:lnTo>
                    <a:lnTo>
                      <a:pt x="84" y="259"/>
                    </a:lnTo>
                    <a:lnTo>
                      <a:pt x="79" y="264"/>
                    </a:lnTo>
                    <a:lnTo>
                      <a:pt x="76" y="268"/>
                    </a:lnTo>
                    <a:lnTo>
                      <a:pt x="76" y="269"/>
                    </a:lnTo>
                    <a:lnTo>
                      <a:pt x="24" y="331"/>
                    </a:lnTo>
                    <a:lnTo>
                      <a:pt x="23" y="332"/>
                    </a:lnTo>
                    <a:lnTo>
                      <a:pt x="17" y="336"/>
                    </a:lnTo>
                    <a:lnTo>
                      <a:pt x="14" y="337"/>
                    </a:lnTo>
                    <a:lnTo>
                      <a:pt x="11" y="340"/>
                    </a:lnTo>
                    <a:lnTo>
                      <a:pt x="5" y="343"/>
                    </a:lnTo>
                    <a:lnTo>
                      <a:pt x="19" y="373"/>
                    </a:lnTo>
                    <a:lnTo>
                      <a:pt x="22" y="378"/>
                    </a:lnTo>
                    <a:lnTo>
                      <a:pt x="22" y="379"/>
                    </a:lnTo>
                    <a:lnTo>
                      <a:pt x="23" y="380"/>
                    </a:lnTo>
                    <a:lnTo>
                      <a:pt x="27" y="392"/>
                    </a:lnTo>
                    <a:lnTo>
                      <a:pt x="27" y="394"/>
                    </a:lnTo>
                    <a:lnTo>
                      <a:pt x="23" y="395"/>
                    </a:lnTo>
                    <a:lnTo>
                      <a:pt x="22" y="396"/>
                    </a:lnTo>
                    <a:lnTo>
                      <a:pt x="18" y="395"/>
                    </a:lnTo>
                    <a:lnTo>
                      <a:pt x="3" y="396"/>
                    </a:lnTo>
                    <a:lnTo>
                      <a:pt x="0" y="399"/>
                    </a:lnTo>
                    <a:lnTo>
                      <a:pt x="1" y="41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0" name="Freeform 274">
                <a:extLst>
                  <a:ext uri="{FF2B5EF4-FFF2-40B4-BE49-F238E27FC236}">
                    <a16:creationId xmlns:a16="http://schemas.microsoft.com/office/drawing/2014/main" id="{35A58293-C8DC-43FC-BF1C-E6C8DD086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9" y="361"/>
                <a:ext cx="34" cy="73"/>
              </a:xfrm>
              <a:custGeom>
                <a:avLst/>
                <a:gdLst>
                  <a:gd name="T0" fmla="*/ 25 w 238"/>
                  <a:gd name="T1" fmla="*/ 516 h 516"/>
                  <a:gd name="T2" fmla="*/ 24 w 238"/>
                  <a:gd name="T3" fmla="*/ 516 h 516"/>
                  <a:gd name="T4" fmla="*/ 15 w 238"/>
                  <a:gd name="T5" fmla="*/ 499 h 516"/>
                  <a:gd name="T6" fmla="*/ 13 w 238"/>
                  <a:gd name="T7" fmla="*/ 494 h 516"/>
                  <a:gd name="T8" fmla="*/ 0 w 238"/>
                  <a:gd name="T9" fmla="*/ 398 h 516"/>
                  <a:gd name="T10" fmla="*/ 6 w 238"/>
                  <a:gd name="T11" fmla="*/ 392 h 516"/>
                  <a:gd name="T12" fmla="*/ 10 w 238"/>
                  <a:gd name="T13" fmla="*/ 391 h 516"/>
                  <a:gd name="T14" fmla="*/ 28 w 238"/>
                  <a:gd name="T15" fmla="*/ 391 h 516"/>
                  <a:gd name="T16" fmla="*/ 26 w 238"/>
                  <a:gd name="T17" fmla="*/ 385 h 516"/>
                  <a:gd name="T18" fmla="*/ 5 w 238"/>
                  <a:gd name="T19" fmla="*/ 342 h 516"/>
                  <a:gd name="T20" fmla="*/ 6 w 238"/>
                  <a:gd name="T21" fmla="*/ 340 h 516"/>
                  <a:gd name="T22" fmla="*/ 25 w 238"/>
                  <a:gd name="T23" fmla="*/ 328 h 516"/>
                  <a:gd name="T24" fmla="*/ 77 w 238"/>
                  <a:gd name="T25" fmla="*/ 265 h 516"/>
                  <a:gd name="T26" fmla="*/ 85 w 238"/>
                  <a:gd name="T27" fmla="*/ 257 h 516"/>
                  <a:gd name="T28" fmla="*/ 86 w 238"/>
                  <a:gd name="T29" fmla="*/ 244 h 516"/>
                  <a:gd name="T30" fmla="*/ 90 w 238"/>
                  <a:gd name="T31" fmla="*/ 230 h 516"/>
                  <a:gd name="T32" fmla="*/ 92 w 238"/>
                  <a:gd name="T33" fmla="*/ 227 h 516"/>
                  <a:gd name="T34" fmla="*/ 92 w 238"/>
                  <a:gd name="T35" fmla="*/ 226 h 516"/>
                  <a:gd name="T36" fmla="*/ 123 w 238"/>
                  <a:gd name="T37" fmla="*/ 181 h 516"/>
                  <a:gd name="T38" fmla="*/ 129 w 238"/>
                  <a:gd name="T39" fmla="*/ 165 h 516"/>
                  <a:gd name="T40" fmla="*/ 129 w 238"/>
                  <a:gd name="T41" fmla="*/ 164 h 516"/>
                  <a:gd name="T42" fmla="*/ 136 w 238"/>
                  <a:gd name="T43" fmla="*/ 150 h 516"/>
                  <a:gd name="T44" fmla="*/ 137 w 238"/>
                  <a:gd name="T45" fmla="*/ 136 h 516"/>
                  <a:gd name="T46" fmla="*/ 138 w 238"/>
                  <a:gd name="T47" fmla="*/ 136 h 516"/>
                  <a:gd name="T48" fmla="*/ 145 w 238"/>
                  <a:gd name="T49" fmla="*/ 121 h 516"/>
                  <a:gd name="T50" fmla="*/ 150 w 238"/>
                  <a:gd name="T51" fmla="*/ 113 h 516"/>
                  <a:gd name="T52" fmla="*/ 150 w 238"/>
                  <a:gd name="T53" fmla="*/ 112 h 516"/>
                  <a:gd name="T54" fmla="*/ 156 w 238"/>
                  <a:gd name="T55" fmla="*/ 108 h 516"/>
                  <a:gd name="T56" fmla="*/ 156 w 238"/>
                  <a:gd name="T57" fmla="*/ 107 h 516"/>
                  <a:gd name="T58" fmla="*/ 164 w 238"/>
                  <a:gd name="T59" fmla="*/ 103 h 516"/>
                  <a:gd name="T60" fmla="*/ 180 w 238"/>
                  <a:gd name="T61" fmla="*/ 98 h 516"/>
                  <a:gd name="T62" fmla="*/ 183 w 238"/>
                  <a:gd name="T63" fmla="*/ 96 h 516"/>
                  <a:gd name="T64" fmla="*/ 182 w 238"/>
                  <a:gd name="T65" fmla="*/ 89 h 516"/>
                  <a:gd name="T66" fmla="*/ 182 w 238"/>
                  <a:gd name="T67" fmla="*/ 87 h 516"/>
                  <a:gd name="T68" fmla="*/ 190 w 238"/>
                  <a:gd name="T69" fmla="*/ 82 h 516"/>
                  <a:gd name="T70" fmla="*/ 238 w 238"/>
                  <a:gd name="T71" fmla="*/ 32 h 516"/>
                  <a:gd name="T72" fmla="*/ 228 w 238"/>
                  <a:gd name="T73" fmla="*/ 0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38" h="516">
                    <a:moveTo>
                      <a:pt x="25" y="516"/>
                    </a:moveTo>
                    <a:lnTo>
                      <a:pt x="24" y="516"/>
                    </a:lnTo>
                    <a:lnTo>
                      <a:pt x="15" y="499"/>
                    </a:lnTo>
                    <a:lnTo>
                      <a:pt x="13" y="494"/>
                    </a:lnTo>
                    <a:lnTo>
                      <a:pt x="0" y="398"/>
                    </a:lnTo>
                    <a:lnTo>
                      <a:pt x="6" y="392"/>
                    </a:lnTo>
                    <a:lnTo>
                      <a:pt x="10" y="391"/>
                    </a:lnTo>
                    <a:lnTo>
                      <a:pt x="28" y="391"/>
                    </a:lnTo>
                    <a:lnTo>
                      <a:pt x="26" y="385"/>
                    </a:lnTo>
                    <a:lnTo>
                      <a:pt x="5" y="342"/>
                    </a:lnTo>
                    <a:lnTo>
                      <a:pt x="6" y="340"/>
                    </a:lnTo>
                    <a:lnTo>
                      <a:pt x="25" y="328"/>
                    </a:lnTo>
                    <a:lnTo>
                      <a:pt x="77" y="265"/>
                    </a:lnTo>
                    <a:lnTo>
                      <a:pt x="85" y="257"/>
                    </a:lnTo>
                    <a:lnTo>
                      <a:pt x="86" y="244"/>
                    </a:lnTo>
                    <a:lnTo>
                      <a:pt x="90" y="230"/>
                    </a:lnTo>
                    <a:lnTo>
                      <a:pt x="92" y="227"/>
                    </a:lnTo>
                    <a:lnTo>
                      <a:pt x="92" y="226"/>
                    </a:lnTo>
                    <a:lnTo>
                      <a:pt x="123" y="181"/>
                    </a:lnTo>
                    <a:lnTo>
                      <a:pt x="129" y="165"/>
                    </a:lnTo>
                    <a:lnTo>
                      <a:pt x="129" y="164"/>
                    </a:lnTo>
                    <a:lnTo>
                      <a:pt x="136" y="150"/>
                    </a:lnTo>
                    <a:lnTo>
                      <a:pt x="137" y="136"/>
                    </a:lnTo>
                    <a:lnTo>
                      <a:pt x="138" y="136"/>
                    </a:lnTo>
                    <a:lnTo>
                      <a:pt x="145" y="121"/>
                    </a:lnTo>
                    <a:lnTo>
                      <a:pt x="150" y="113"/>
                    </a:lnTo>
                    <a:lnTo>
                      <a:pt x="150" y="112"/>
                    </a:lnTo>
                    <a:lnTo>
                      <a:pt x="156" y="108"/>
                    </a:lnTo>
                    <a:lnTo>
                      <a:pt x="156" y="107"/>
                    </a:lnTo>
                    <a:lnTo>
                      <a:pt x="164" y="103"/>
                    </a:lnTo>
                    <a:lnTo>
                      <a:pt x="180" y="98"/>
                    </a:lnTo>
                    <a:lnTo>
                      <a:pt x="183" y="96"/>
                    </a:lnTo>
                    <a:lnTo>
                      <a:pt x="182" y="89"/>
                    </a:lnTo>
                    <a:lnTo>
                      <a:pt x="182" y="87"/>
                    </a:lnTo>
                    <a:lnTo>
                      <a:pt x="190" y="82"/>
                    </a:lnTo>
                    <a:lnTo>
                      <a:pt x="238" y="32"/>
                    </a:lnTo>
                    <a:lnTo>
                      <a:pt x="22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1" name="Line 275">
                <a:extLst>
                  <a:ext uri="{FF2B5EF4-FFF2-40B4-BE49-F238E27FC236}">
                    <a16:creationId xmlns:a16="http://schemas.microsoft.com/office/drawing/2014/main" id="{28ECF821-9961-4D4F-8ED7-17D8DDFFF0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00" y="420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2" name="Freeform 276">
                <a:extLst>
                  <a:ext uri="{FF2B5EF4-FFF2-40B4-BE49-F238E27FC236}">
                    <a16:creationId xmlns:a16="http://schemas.microsoft.com/office/drawing/2014/main" id="{0E870A0F-030D-4114-B21A-7887A4633B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0" y="420"/>
                <a:ext cx="0" cy="2"/>
              </a:xfrm>
              <a:custGeom>
                <a:avLst/>
                <a:gdLst>
                  <a:gd name="T0" fmla="*/ 0 w 4"/>
                  <a:gd name="T1" fmla="*/ 0 h 13"/>
                  <a:gd name="T2" fmla="*/ 3 w 4"/>
                  <a:gd name="T3" fmla="*/ 13 h 13"/>
                  <a:gd name="T4" fmla="*/ 4 w 4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3">
                    <a:moveTo>
                      <a:pt x="0" y="0"/>
                    </a:moveTo>
                    <a:lnTo>
                      <a:pt x="3" y="13"/>
                    </a:lnTo>
                    <a:lnTo>
                      <a:pt x="4" y="1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3" name="Freeform 277">
                <a:extLst>
                  <a:ext uri="{FF2B5EF4-FFF2-40B4-BE49-F238E27FC236}">
                    <a16:creationId xmlns:a16="http://schemas.microsoft.com/office/drawing/2014/main" id="{900210B5-2410-4A54-B190-45C46DC27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357"/>
                <a:ext cx="1" cy="4"/>
              </a:xfrm>
              <a:custGeom>
                <a:avLst/>
                <a:gdLst>
                  <a:gd name="T0" fmla="*/ 0 w 8"/>
                  <a:gd name="T1" fmla="*/ 0 h 26"/>
                  <a:gd name="T2" fmla="*/ 2 w 8"/>
                  <a:gd name="T3" fmla="*/ 6 h 26"/>
                  <a:gd name="T4" fmla="*/ 8 w 8"/>
                  <a:gd name="T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26">
                    <a:moveTo>
                      <a:pt x="0" y="0"/>
                    </a:moveTo>
                    <a:lnTo>
                      <a:pt x="2" y="6"/>
                    </a:lnTo>
                    <a:lnTo>
                      <a:pt x="8" y="2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4" name="Freeform 278">
                <a:extLst>
                  <a:ext uri="{FF2B5EF4-FFF2-40B4-BE49-F238E27FC236}">
                    <a16:creationId xmlns:a16="http://schemas.microsoft.com/office/drawing/2014/main" id="{88A1AEDB-102D-42F0-9C9F-B22AAFA4B6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359"/>
                <a:ext cx="1" cy="2"/>
              </a:xfrm>
              <a:custGeom>
                <a:avLst/>
                <a:gdLst>
                  <a:gd name="T0" fmla="*/ 5 w 5"/>
                  <a:gd name="T1" fmla="*/ 14 h 14"/>
                  <a:gd name="T2" fmla="*/ 4 w 5"/>
                  <a:gd name="T3" fmla="*/ 14 h 14"/>
                  <a:gd name="T4" fmla="*/ 0 w 5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lnTo>
                      <a:pt x="4" y="1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5" name="Line 279">
                <a:extLst>
                  <a:ext uri="{FF2B5EF4-FFF2-40B4-BE49-F238E27FC236}">
                    <a16:creationId xmlns:a16="http://schemas.microsoft.com/office/drawing/2014/main" id="{CF1C28D0-1D96-4B8D-B532-27EE1999A5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31" y="359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6" name="Line 280">
                <a:extLst>
                  <a:ext uri="{FF2B5EF4-FFF2-40B4-BE49-F238E27FC236}">
                    <a16:creationId xmlns:a16="http://schemas.microsoft.com/office/drawing/2014/main" id="{D26D5572-D830-42C4-AD81-80FD3789E8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31" y="357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7" name="Freeform 281">
                <a:extLst>
                  <a:ext uri="{FF2B5EF4-FFF2-40B4-BE49-F238E27FC236}">
                    <a16:creationId xmlns:a16="http://schemas.microsoft.com/office/drawing/2014/main" id="{959CFD4D-8616-47D7-ADBA-52F4DFAC3E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0" y="422"/>
                <a:ext cx="26" cy="31"/>
              </a:xfrm>
              <a:custGeom>
                <a:avLst/>
                <a:gdLst>
                  <a:gd name="T0" fmla="*/ 0 w 178"/>
                  <a:gd name="T1" fmla="*/ 0 h 214"/>
                  <a:gd name="T2" fmla="*/ 4 w 178"/>
                  <a:gd name="T3" fmla="*/ 41 h 214"/>
                  <a:gd name="T4" fmla="*/ 4 w 178"/>
                  <a:gd name="T5" fmla="*/ 42 h 214"/>
                  <a:gd name="T6" fmla="*/ 5 w 178"/>
                  <a:gd name="T7" fmla="*/ 55 h 214"/>
                  <a:gd name="T8" fmla="*/ 7 w 178"/>
                  <a:gd name="T9" fmla="*/ 64 h 214"/>
                  <a:gd name="T10" fmla="*/ 9 w 178"/>
                  <a:gd name="T11" fmla="*/ 69 h 214"/>
                  <a:gd name="T12" fmla="*/ 21 w 178"/>
                  <a:gd name="T13" fmla="*/ 91 h 214"/>
                  <a:gd name="T14" fmla="*/ 22 w 178"/>
                  <a:gd name="T15" fmla="*/ 91 h 214"/>
                  <a:gd name="T16" fmla="*/ 27 w 178"/>
                  <a:gd name="T17" fmla="*/ 92 h 214"/>
                  <a:gd name="T18" fmla="*/ 30 w 178"/>
                  <a:gd name="T19" fmla="*/ 93 h 214"/>
                  <a:gd name="T20" fmla="*/ 50 w 178"/>
                  <a:gd name="T21" fmla="*/ 92 h 214"/>
                  <a:gd name="T22" fmla="*/ 67 w 178"/>
                  <a:gd name="T23" fmla="*/ 82 h 214"/>
                  <a:gd name="T24" fmla="*/ 67 w 178"/>
                  <a:gd name="T25" fmla="*/ 81 h 214"/>
                  <a:gd name="T26" fmla="*/ 68 w 178"/>
                  <a:gd name="T27" fmla="*/ 79 h 214"/>
                  <a:gd name="T28" fmla="*/ 69 w 178"/>
                  <a:gd name="T29" fmla="*/ 79 h 214"/>
                  <a:gd name="T30" fmla="*/ 69 w 178"/>
                  <a:gd name="T31" fmla="*/ 78 h 214"/>
                  <a:gd name="T32" fmla="*/ 72 w 178"/>
                  <a:gd name="T33" fmla="*/ 74 h 214"/>
                  <a:gd name="T34" fmla="*/ 72 w 178"/>
                  <a:gd name="T35" fmla="*/ 73 h 214"/>
                  <a:gd name="T36" fmla="*/ 76 w 178"/>
                  <a:gd name="T37" fmla="*/ 69 h 214"/>
                  <a:gd name="T38" fmla="*/ 82 w 178"/>
                  <a:gd name="T39" fmla="*/ 65 h 214"/>
                  <a:gd name="T40" fmla="*/ 84 w 178"/>
                  <a:gd name="T41" fmla="*/ 64 h 214"/>
                  <a:gd name="T42" fmla="*/ 93 w 178"/>
                  <a:gd name="T43" fmla="*/ 58 h 214"/>
                  <a:gd name="T44" fmla="*/ 139 w 178"/>
                  <a:gd name="T45" fmla="*/ 34 h 214"/>
                  <a:gd name="T46" fmla="*/ 151 w 178"/>
                  <a:gd name="T47" fmla="*/ 30 h 214"/>
                  <a:gd name="T48" fmla="*/ 152 w 178"/>
                  <a:gd name="T49" fmla="*/ 30 h 214"/>
                  <a:gd name="T50" fmla="*/ 176 w 178"/>
                  <a:gd name="T51" fmla="*/ 48 h 214"/>
                  <a:gd name="T52" fmla="*/ 178 w 178"/>
                  <a:gd name="T53" fmla="*/ 49 h 214"/>
                  <a:gd name="T54" fmla="*/ 176 w 178"/>
                  <a:gd name="T55" fmla="*/ 50 h 214"/>
                  <a:gd name="T56" fmla="*/ 113 w 178"/>
                  <a:gd name="T57" fmla="*/ 85 h 214"/>
                  <a:gd name="T58" fmla="*/ 142 w 178"/>
                  <a:gd name="T59" fmla="*/ 101 h 214"/>
                  <a:gd name="T60" fmla="*/ 145 w 178"/>
                  <a:gd name="T61" fmla="*/ 104 h 214"/>
                  <a:gd name="T62" fmla="*/ 159 w 178"/>
                  <a:gd name="T63" fmla="*/ 111 h 214"/>
                  <a:gd name="T64" fmla="*/ 162 w 178"/>
                  <a:gd name="T65" fmla="*/ 114 h 214"/>
                  <a:gd name="T66" fmla="*/ 163 w 178"/>
                  <a:gd name="T67" fmla="*/ 114 h 214"/>
                  <a:gd name="T68" fmla="*/ 166 w 178"/>
                  <a:gd name="T69" fmla="*/ 120 h 214"/>
                  <a:gd name="T70" fmla="*/ 166 w 178"/>
                  <a:gd name="T71" fmla="*/ 121 h 214"/>
                  <a:gd name="T72" fmla="*/ 163 w 178"/>
                  <a:gd name="T73" fmla="*/ 129 h 214"/>
                  <a:gd name="T74" fmla="*/ 151 w 178"/>
                  <a:gd name="T75" fmla="*/ 146 h 214"/>
                  <a:gd name="T76" fmla="*/ 150 w 178"/>
                  <a:gd name="T77" fmla="*/ 147 h 214"/>
                  <a:gd name="T78" fmla="*/ 139 w 178"/>
                  <a:gd name="T79" fmla="*/ 149 h 214"/>
                  <a:gd name="T80" fmla="*/ 132 w 178"/>
                  <a:gd name="T81" fmla="*/ 149 h 214"/>
                  <a:gd name="T82" fmla="*/ 119 w 178"/>
                  <a:gd name="T83" fmla="*/ 153 h 214"/>
                  <a:gd name="T84" fmla="*/ 118 w 178"/>
                  <a:gd name="T85" fmla="*/ 154 h 214"/>
                  <a:gd name="T86" fmla="*/ 117 w 178"/>
                  <a:gd name="T87" fmla="*/ 154 h 214"/>
                  <a:gd name="T88" fmla="*/ 109 w 178"/>
                  <a:gd name="T89" fmla="*/ 157 h 214"/>
                  <a:gd name="T90" fmla="*/ 106 w 178"/>
                  <a:gd name="T91" fmla="*/ 157 h 214"/>
                  <a:gd name="T92" fmla="*/ 103 w 178"/>
                  <a:gd name="T93" fmla="*/ 158 h 214"/>
                  <a:gd name="T94" fmla="*/ 100 w 178"/>
                  <a:gd name="T95" fmla="*/ 158 h 214"/>
                  <a:gd name="T96" fmla="*/ 79 w 178"/>
                  <a:gd name="T97" fmla="*/ 174 h 214"/>
                  <a:gd name="T98" fmla="*/ 78 w 178"/>
                  <a:gd name="T99" fmla="*/ 174 h 214"/>
                  <a:gd name="T100" fmla="*/ 70 w 178"/>
                  <a:gd name="T101" fmla="*/ 177 h 214"/>
                  <a:gd name="T102" fmla="*/ 66 w 178"/>
                  <a:gd name="T103" fmla="*/ 179 h 214"/>
                  <a:gd name="T104" fmla="*/ 42 w 178"/>
                  <a:gd name="T105" fmla="*/ 187 h 214"/>
                  <a:gd name="T106" fmla="*/ 39 w 178"/>
                  <a:gd name="T107" fmla="*/ 192 h 214"/>
                  <a:gd name="T108" fmla="*/ 29 w 178"/>
                  <a:gd name="T109" fmla="*/ 214 h 214"/>
                  <a:gd name="T110" fmla="*/ 28 w 178"/>
                  <a:gd name="T111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78" h="214">
                    <a:moveTo>
                      <a:pt x="0" y="0"/>
                    </a:moveTo>
                    <a:lnTo>
                      <a:pt x="4" y="41"/>
                    </a:lnTo>
                    <a:lnTo>
                      <a:pt x="4" y="42"/>
                    </a:lnTo>
                    <a:lnTo>
                      <a:pt x="5" y="55"/>
                    </a:lnTo>
                    <a:lnTo>
                      <a:pt x="7" y="64"/>
                    </a:lnTo>
                    <a:lnTo>
                      <a:pt x="9" y="69"/>
                    </a:lnTo>
                    <a:lnTo>
                      <a:pt x="21" y="91"/>
                    </a:lnTo>
                    <a:lnTo>
                      <a:pt x="22" y="91"/>
                    </a:lnTo>
                    <a:lnTo>
                      <a:pt x="27" y="92"/>
                    </a:lnTo>
                    <a:lnTo>
                      <a:pt x="30" y="93"/>
                    </a:lnTo>
                    <a:lnTo>
                      <a:pt x="50" y="92"/>
                    </a:lnTo>
                    <a:lnTo>
                      <a:pt x="67" y="82"/>
                    </a:lnTo>
                    <a:lnTo>
                      <a:pt x="67" y="81"/>
                    </a:lnTo>
                    <a:lnTo>
                      <a:pt x="68" y="79"/>
                    </a:lnTo>
                    <a:lnTo>
                      <a:pt x="69" y="79"/>
                    </a:lnTo>
                    <a:lnTo>
                      <a:pt x="69" y="78"/>
                    </a:lnTo>
                    <a:lnTo>
                      <a:pt x="72" y="74"/>
                    </a:lnTo>
                    <a:lnTo>
                      <a:pt x="72" y="73"/>
                    </a:lnTo>
                    <a:lnTo>
                      <a:pt x="76" y="69"/>
                    </a:lnTo>
                    <a:lnTo>
                      <a:pt x="82" y="65"/>
                    </a:lnTo>
                    <a:lnTo>
                      <a:pt x="84" y="64"/>
                    </a:lnTo>
                    <a:lnTo>
                      <a:pt x="93" y="58"/>
                    </a:lnTo>
                    <a:lnTo>
                      <a:pt x="139" y="34"/>
                    </a:lnTo>
                    <a:lnTo>
                      <a:pt x="151" y="30"/>
                    </a:lnTo>
                    <a:lnTo>
                      <a:pt x="152" y="30"/>
                    </a:lnTo>
                    <a:lnTo>
                      <a:pt x="176" y="48"/>
                    </a:lnTo>
                    <a:lnTo>
                      <a:pt x="178" y="49"/>
                    </a:lnTo>
                    <a:lnTo>
                      <a:pt x="176" y="50"/>
                    </a:lnTo>
                    <a:lnTo>
                      <a:pt x="113" y="85"/>
                    </a:lnTo>
                    <a:lnTo>
                      <a:pt x="142" y="101"/>
                    </a:lnTo>
                    <a:lnTo>
                      <a:pt x="145" y="104"/>
                    </a:lnTo>
                    <a:lnTo>
                      <a:pt x="159" y="111"/>
                    </a:lnTo>
                    <a:lnTo>
                      <a:pt x="162" y="114"/>
                    </a:lnTo>
                    <a:lnTo>
                      <a:pt x="163" y="114"/>
                    </a:lnTo>
                    <a:lnTo>
                      <a:pt x="166" y="120"/>
                    </a:lnTo>
                    <a:lnTo>
                      <a:pt x="166" y="121"/>
                    </a:lnTo>
                    <a:lnTo>
                      <a:pt x="163" y="129"/>
                    </a:lnTo>
                    <a:lnTo>
                      <a:pt x="151" y="146"/>
                    </a:lnTo>
                    <a:lnTo>
                      <a:pt x="150" y="147"/>
                    </a:lnTo>
                    <a:lnTo>
                      <a:pt x="139" y="149"/>
                    </a:lnTo>
                    <a:lnTo>
                      <a:pt x="132" y="149"/>
                    </a:lnTo>
                    <a:lnTo>
                      <a:pt x="119" y="153"/>
                    </a:lnTo>
                    <a:lnTo>
                      <a:pt x="118" y="154"/>
                    </a:lnTo>
                    <a:lnTo>
                      <a:pt x="117" y="154"/>
                    </a:lnTo>
                    <a:lnTo>
                      <a:pt x="109" y="157"/>
                    </a:lnTo>
                    <a:lnTo>
                      <a:pt x="106" y="157"/>
                    </a:lnTo>
                    <a:lnTo>
                      <a:pt x="103" y="158"/>
                    </a:lnTo>
                    <a:lnTo>
                      <a:pt x="100" y="158"/>
                    </a:lnTo>
                    <a:lnTo>
                      <a:pt x="79" y="174"/>
                    </a:lnTo>
                    <a:lnTo>
                      <a:pt x="78" y="174"/>
                    </a:lnTo>
                    <a:lnTo>
                      <a:pt x="70" y="177"/>
                    </a:lnTo>
                    <a:lnTo>
                      <a:pt x="66" y="179"/>
                    </a:lnTo>
                    <a:lnTo>
                      <a:pt x="42" y="187"/>
                    </a:lnTo>
                    <a:lnTo>
                      <a:pt x="39" y="192"/>
                    </a:lnTo>
                    <a:lnTo>
                      <a:pt x="29" y="214"/>
                    </a:lnTo>
                    <a:lnTo>
                      <a:pt x="28" y="21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8" name="Freeform 282">
                <a:extLst>
                  <a:ext uri="{FF2B5EF4-FFF2-40B4-BE49-F238E27FC236}">
                    <a16:creationId xmlns:a16="http://schemas.microsoft.com/office/drawing/2014/main" id="{96EB7A1A-E2AA-4A35-9C5E-06FB12B128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" y="429"/>
                <a:ext cx="0" cy="0"/>
              </a:xfrm>
              <a:custGeom>
                <a:avLst/>
                <a:gdLst>
                  <a:gd name="T0" fmla="*/ 0 w 3"/>
                  <a:gd name="T1" fmla="*/ 1 h 2"/>
                  <a:gd name="T2" fmla="*/ 2 w 3"/>
                  <a:gd name="T3" fmla="*/ 2 h 2"/>
                  <a:gd name="T4" fmla="*/ 3 w 3"/>
                  <a:gd name="T5" fmla="*/ 1 h 2"/>
                  <a:gd name="T6" fmla="*/ 2 w 3"/>
                  <a:gd name="T7" fmla="*/ 0 h 2"/>
                  <a:gd name="T8" fmla="*/ 1 w 3"/>
                  <a:gd name="T9" fmla="*/ 0 h 2"/>
                  <a:gd name="T10" fmla="*/ 0 w 3"/>
                  <a:gd name="T11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0" y="1"/>
                    </a:moveTo>
                    <a:lnTo>
                      <a:pt x="2" y="2"/>
                    </a:lnTo>
                    <a:lnTo>
                      <a:pt x="3" y="1"/>
                    </a:lnTo>
                    <a:lnTo>
                      <a:pt x="2" y="0"/>
                    </a:ln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9" name="Freeform 283">
                <a:extLst>
                  <a:ext uri="{FF2B5EF4-FFF2-40B4-BE49-F238E27FC236}">
                    <a16:creationId xmlns:a16="http://schemas.microsoft.com/office/drawing/2014/main" id="{03632C06-6207-4319-98E5-4B03F129C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8" y="429"/>
                <a:ext cx="27" cy="29"/>
              </a:xfrm>
              <a:custGeom>
                <a:avLst/>
                <a:gdLst>
                  <a:gd name="T0" fmla="*/ 1 w 189"/>
                  <a:gd name="T1" fmla="*/ 201 h 201"/>
                  <a:gd name="T2" fmla="*/ 0 w 189"/>
                  <a:gd name="T3" fmla="*/ 196 h 201"/>
                  <a:gd name="T4" fmla="*/ 0 w 189"/>
                  <a:gd name="T5" fmla="*/ 195 h 201"/>
                  <a:gd name="T6" fmla="*/ 6 w 189"/>
                  <a:gd name="T7" fmla="*/ 184 h 201"/>
                  <a:gd name="T8" fmla="*/ 7 w 189"/>
                  <a:gd name="T9" fmla="*/ 184 h 201"/>
                  <a:gd name="T10" fmla="*/ 10 w 189"/>
                  <a:gd name="T11" fmla="*/ 181 h 201"/>
                  <a:gd name="T12" fmla="*/ 18 w 189"/>
                  <a:gd name="T13" fmla="*/ 178 h 201"/>
                  <a:gd name="T14" fmla="*/ 30 w 189"/>
                  <a:gd name="T15" fmla="*/ 172 h 201"/>
                  <a:gd name="T16" fmla="*/ 42 w 189"/>
                  <a:gd name="T17" fmla="*/ 163 h 201"/>
                  <a:gd name="T18" fmla="*/ 43 w 189"/>
                  <a:gd name="T19" fmla="*/ 163 h 201"/>
                  <a:gd name="T20" fmla="*/ 45 w 189"/>
                  <a:gd name="T21" fmla="*/ 158 h 201"/>
                  <a:gd name="T22" fmla="*/ 50 w 189"/>
                  <a:gd name="T23" fmla="*/ 149 h 201"/>
                  <a:gd name="T24" fmla="*/ 53 w 189"/>
                  <a:gd name="T25" fmla="*/ 141 h 201"/>
                  <a:gd name="T26" fmla="*/ 56 w 189"/>
                  <a:gd name="T27" fmla="*/ 136 h 201"/>
                  <a:gd name="T28" fmla="*/ 57 w 189"/>
                  <a:gd name="T29" fmla="*/ 135 h 201"/>
                  <a:gd name="T30" fmla="*/ 82 w 189"/>
                  <a:gd name="T31" fmla="*/ 127 h 201"/>
                  <a:gd name="T32" fmla="*/ 86 w 189"/>
                  <a:gd name="T33" fmla="*/ 125 h 201"/>
                  <a:gd name="T34" fmla="*/ 94 w 189"/>
                  <a:gd name="T35" fmla="*/ 122 h 201"/>
                  <a:gd name="T36" fmla="*/ 115 w 189"/>
                  <a:gd name="T37" fmla="*/ 106 h 201"/>
                  <a:gd name="T38" fmla="*/ 119 w 189"/>
                  <a:gd name="T39" fmla="*/ 106 h 201"/>
                  <a:gd name="T40" fmla="*/ 122 w 189"/>
                  <a:gd name="T41" fmla="*/ 105 h 201"/>
                  <a:gd name="T42" fmla="*/ 125 w 189"/>
                  <a:gd name="T43" fmla="*/ 105 h 201"/>
                  <a:gd name="T44" fmla="*/ 125 w 189"/>
                  <a:gd name="T45" fmla="*/ 104 h 201"/>
                  <a:gd name="T46" fmla="*/ 133 w 189"/>
                  <a:gd name="T47" fmla="*/ 102 h 201"/>
                  <a:gd name="T48" fmla="*/ 148 w 189"/>
                  <a:gd name="T49" fmla="*/ 96 h 201"/>
                  <a:gd name="T50" fmla="*/ 166 w 189"/>
                  <a:gd name="T51" fmla="*/ 95 h 201"/>
                  <a:gd name="T52" fmla="*/ 177 w 189"/>
                  <a:gd name="T53" fmla="*/ 78 h 201"/>
                  <a:gd name="T54" fmla="*/ 180 w 189"/>
                  <a:gd name="T55" fmla="*/ 72 h 201"/>
                  <a:gd name="T56" fmla="*/ 177 w 189"/>
                  <a:gd name="T57" fmla="*/ 67 h 201"/>
                  <a:gd name="T58" fmla="*/ 174 w 189"/>
                  <a:gd name="T59" fmla="*/ 65 h 201"/>
                  <a:gd name="T60" fmla="*/ 160 w 189"/>
                  <a:gd name="T61" fmla="*/ 58 h 201"/>
                  <a:gd name="T62" fmla="*/ 160 w 189"/>
                  <a:gd name="T63" fmla="*/ 57 h 201"/>
                  <a:gd name="T64" fmla="*/ 158 w 189"/>
                  <a:gd name="T65" fmla="*/ 55 h 201"/>
                  <a:gd name="T66" fmla="*/ 126 w 189"/>
                  <a:gd name="T67" fmla="*/ 37 h 201"/>
                  <a:gd name="T68" fmla="*/ 125 w 189"/>
                  <a:gd name="T69" fmla="*/ 36 h 201"/>
                  <a:gd name="T70" fmla="*/ 126 w 189"/>
                  <a:gd name="T71" fmla="*/ 34 h 201"/>
                  <a:gd name="T72" fmla="*/ 189 w 189"/>
                  <a:gd name="T73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89" h="201">
                    <a:moveTo>
                      <a:pt x="1" y="201"/>
                    </a:moveTo>
                    <a:lnTo>
                      <a:pt x="0" y="196"/>
                    </a:lnTo>
                    <a:lnTo>
                      <a:pt x="0" y="195"/>
                    </a:lnTo>
                    <a:lnTo>
                      <a:pt x="6" y="184"/>
                    </a:lnTo>
                    <a:lnTo>
                      <a:pt x="7" y="184"/>
                    </a:lnTo>
                    <a:lnTo>
                      <a:pt x="10" y="181"/>
                    </a:lnTo>
                    <a:lnTo>
                      <a:pt x="18" y="178"/>
                    </a:lnTo>
                    <a:lnTo>
                      <a:pt x="30" y="172"/>
                    </a:lnTo>
                    <a:lnTo>
                      <a:pt x="42" y="163"/>
                    </a:lnTo>
                    <a:lnTo>
                      <a:pt x="43" y="163"/>
                    </a:lnTo>
                    <a:lnTo>
                      <a:pt x="45" y="158"/>
                    </a:lnTo>
                    <a:lnTo>
                      <a:pt x="50" y="149"/>
                    </a:lnTo>
                    <a:lnTo>
                      <a:pt x="53" y="141"/>
                    </a:lnTo>
                    <a:lnTo>
                      <a:pt x="56" y="136"/>
                    </a:lnTo>
                    <a:lnTo>
                      <a:pt x="57" y="135"/>
                    </a:lnTo>
                    <a:lnTo>
                      <a:pt x="82" y="127"/>
                    </a:lnTo>
                    <a:lnTo>
                      <a:pt x="86" y="125"/>
                    </a:lnTo>
                    <a:lnTo>
                      <a:pt x="94" y="122"/>
                    </a:lnTo>
                    <a:lnTo>
                      <a:pt x="115" y="106"/>
                    </a:lnTo>
                    <a:lnTo>
                      <a:pt x="119" y="106"/>
                    </a:lnTo>
                    <a:lnTo>
                      <a:pt x="122" y="105"/>
                    </a:lnTo>
                    <a:lnTo>
                      <a:pt x="125" y="105"/>
                    </a:lnTo>
                    <a:lnTo>
                      <a:pt x="125" y="104"/>
                    </a:lnTo>
                    <a:lnTo>
                      <a:pt x="133" y="102"/>
                    </a:lnTo>
                    <a:lnTo>
                      <a:pt x="148" y="96"/>
                    </a:lnTo>
                    <a:lnTo>
                      <a:pt x="166" y="95"/>
                    </a:lnTo>
                    <a:lnTo>
                      <a:pt x="177" y="78"/>
                    </a:lnTo>
                    <a:lnTo>
                      <a:pt x="180" y="72"/>
                    </a:lnTo>
                    <a:lnTo>
                      <a:pt x="177" y="67"/>
                    </a:lnTo>
                    <a:lnTo>
                      <a:pt x="174" y="65"/>
                    </a:lnTo>
                    <a:lnTo>
                      <a:pt x="160" y="58"/>
                    </a:lnTo>
                    <a:lnTo>
                      <a:pt x="160" y="57"/>
                    </a:lnTo>
                    <a:lnTo>
                      <a:pt x="158" y="55"/>
                    </a:lnTo>
                    <a:lnTo>
                      <a:pt x="126" y="37"/>
                    </a:lnTo>
                    <a:lnTo>
                      <a:pt x="125" y="36"/>
                    </a:lnTo>
                    <a:lnTo>
                      <a:pt x="126" y="34"/>
                    </a:lnTo>
                    <a:lnTo>
                      <a:pt x="189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0" name="Freeform 284">
                <a:extLst>
                  <a:ext uri="{FF2B5EF4-FFF2-40B4-BE49-F238E27FC236}">
                    <a16:creationId xmlns:a16="http://schemas.microsoft.com/office/drawing/2014/main" id="{CC5541D3-B3A4-4D5E-A12C-A901C4EE2F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427"/>
                <a:ext cx="22" cy="9"/>
              </a:xfrm>
              <a:custGeom>
                <a:avLst/>
                <a:gdLst>
                  <a:gd name="T0" fmla="*/ 156 w 156"/>
                  <a:gd name="T1" fmla="*/ 16 h 63"/>
                  <a:gd name="T2" fmla="*/ 135 w 156"/>
                  <a:gd name="T3" fmla="*/ 0 h 63"/>
                  <a:gd name="T4" fmla="*/ 125 w 156"/>
                  <a:gd name="T5" fmla="*/ 4 h 63"/>
                  <a:gd name="T6" fmla="*/ 69 w 156"/>
                  <a:gd name="T7" fmla="*/ 34 h 63"/>
                  <a:gd name="T8" fmla="*/ 68 w 156"/>
                  <a:gd name="T9" fmla="*/ 35 h 63"/>
                  <a:gd name="T10" fmla="*/ 62 w 156"/>
                  <a:gd name="T11" fmla="*/ 38 h 63"/>
                  <a:gd name="T12" fmla="*/ 59 w 156"/>
                  <a:gd name="T13" fmla="*/ 42 h 63"/>
                  <a:gd name="T14" fmla="*/ 58 w 156"/>
                  <a:gd name="T15" fmla="*/ 42 h 63"/>
                  <a:gd name="T16" fmla="*/ 56 w 156"/>
                  <a:gd name="T17" fmla="*/ 47 h 63"/>
                  <a:gd name="T18" fmla="*/ 54 w 156"/>
                  <a:gd name="T19" fmla="*/ 49 h 63"/>
                  <a:gd name="T20" fmla="*/ 54 w 156"/>
                  <a:gd name="T21" fmla="*/ 51 h 63"/>
                  <a:gd name="T22" fmla="*/ 53 w 156"/>
                  <a:gd name="T23" fmla="*/ 52 h 63"/>
                  <a:gd name="T24" fmla="*/ 50 w 156"/>
                  <a:gd name="T25" fmla="*/ 54 h 63"/>
                  <a:gd name="T26" fmla="*/ 35 w 156"/>
                  <a:gd name="T27" fmla="*/ 62 h 63"/>
                  <a:gd name="T28" fmla="*/ 34 w 156"/>
                  <a:gd name="T29" fmla="*/ 62 h 63"/>
                  <a:gd name="T30" fmla="*/ 14 w 156"/>
                  <a:gd name="T31" fmla="*/ 63 h 63"/>
                  <a:gd name="T32" fmla="*/ 13 w 156"/>
                  <a:gd name="T33" fmla="*/ 63 h 63"/>
                  <a:gd name="T34" fmla="*/ 10 w 156"/>
                  <a:gd name="T35" fmla="*/ 62 h 63"/>
                  <a:gd name="T36" fmla="*/ 5 w 156"/>
                  <a:gd name="T37" fmla="*/ 62 h 63"/>
                  <a:gd name="T38" fmla="*/ 3 w 156"/>
                  <a:gd name="T39" fmla="*/ 61 h 63"/>
                  <a:gd name="T40" fmla="*/ 2 w 156"/>
                  <a:gd name="T41" fmla="*/ 60 h 63"/>
                  <a:gd name="T42" fmla="*/ 0 w 156"/>
                  <a:gd name="T43" fmla="*/ 5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6" h="63">
                    <a:moveTo>
                      <a:pt x="156" y="16"/>
                    </a:moveTo>
                    <a:lnTo>
                      <a:pt x="135" y="0"/>
                    </a:lnTo>
                    <a:lnTo>
                      <a:pt x="125" y="4"/>
                    </a:lnTo>
                    <a:lnTo>
                      <a:pt x="69" y="34"/>
                    </a:lnTo>
                    <a:lnTo>
                      <a:pt x="68" y="35"/>
                    </a:lnTo>
                    <a:lnTo>
                      <a:pt x="62" y="38"/>
                    </a:lnTo>
                    <a:lnTo>
                      <a:pt x="59" y="42"/>
                    </a:lnTo>
                    <a:lnTo>
                      <a:pt x="58" y="42"/>
                    </a:lnTo>
                    <a:lnTo>
                      <a:pt x="56" y="47"/>
                    </a:lnTo>
                    <a:lnTo>
                      <a:pt x="54" y="49"/>
                    </a:lnTo>
                    <a:lnTo>
                      <a:pt x="54" y="51"/>
                    </a:lnTo>
                    <a:lnTo>
                      <a:pt x="53" y="52"/>
                    </a:lnTo>
                    <a:lnTo>
                      <a:pt x="50" y="54"/>
                    </a:lnTo>
                    <a:lnTo>
                      <a:pt x="35" y="62"/>
                    </a:lnTo>
                    <a:lnTo>
                      <a:pt x="34" y="62"/>
                    </a:lnTo>
                    <a:lnTo>
                      <a:pt x="14" y="63"/>
                    </a:lnTo>
                    <a:lnTo>
                      <a:pt x="13" y="63"/>
                    </a:lnTo>
                    <a:lnTo>
                      <a:pt x="10" y="62"/>
                    </a:lnTo>
                    <a:lnTo>
                      <a:pt x="5" y="62"/>
                    </a:lnTo>
                    <a:lnTo>
                      <a:pt x="3" y="61"/>
                    </a:lnTo>
                    <a:lnTo>
                      <a:pt x="2" y="60"/>
                    </a:lnTo>
                    <a:lnTo>
                      <a:pt x="0" y="5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1" name="Freeform 285">
                <a:extLst>
                  <a:ext uri="{FF2B5EF4-FFF2-40B4-BE49-F238E27FC236}">
                    <a16:creationId xmlns:a16="http://schemas.microsoft.com/office/drawing/2014/main" id="{668F3619-EE92-4187-9CA6-9D91EF2A31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434"/>
                <a:ext cx="0" cy="0"/>
              </a:xfrm>
              <a:custGeom>
                <a:avLst/>
                <a:gdLst>
                  <a:gd name="T0" fmla="*/ 1 w 2"/>
                  <a:gd name="T1" fmla="*/ 1 h 1"/>
                  <a:gd name="T2" fmla="*/ 2 w 2"/>
                  <a:gd name="T3" fmla="*/ 0 h 1"/>
                  <a:gd name="T4" fmla="*/ 0 w 2"/>
                  <a:gd name="T5" fmla="*/ 0 h 1"/>
                  <a:gd name="T6" fmla="*/ 1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1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2" name="Freeform 286">
                <a:extLst>
                  <a:ext uri="{FF2B5EF4-FFF2-40B4-BE49-F238E27FC236}">
                    <a16:creationId xmlns:a16="http://schemas.microsoft.com/office/drawing/2014/main" id="{09BD86D4-F3C3-4DDE-B8EE-2AD39F240D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1" y="453"/>
                <a:ext cx="3" cy="2"/>
              </a:xfrm>
              <a:custGeom>
                <a:avLst/>
                <a:gdLst>
                  <a:gd name="T0" fmla="*/ 25 w 25"/>
                  <a:gd name="T1" fmla="*/ 0 h 16"/>
                  <a:gd name="T2" fmla="*/ 24 w 25"/>
                  <a:gd name="T3" fmla="*/ 1 h 16"/>
                  <a:gd name="T4" fmla="*/ 0 w 25"/>
                  <a:gd name="T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6">
                    <a:moveTo>
                      <a:pt x="25" y="0"/>
                    </a:moveTo>
                    <a:lnTo>
                      <a:pt x="24" y="1"/>
                    </a:lnTo>
                    <a:lnTo>
                      <a:pt x="0" y="1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3" name="Freeform 287">
                <a:extLst>
                  <a:ext uri="{FF2B5EF4-FFF2-40B4-BE49-F238E27FC236}">
                    <a16:creationId xmlns:a16="http://schemas.microsoft.com/office/drawing/2014/main" id="{CC208095-871B-454A-9453-78F71B1FA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1" y="453"/>
                <a:ext cx="3" cy="2"/>
              </a:xfrm>
              <a:custGeom>
                <a:avLst/>
                <a:gdLst>
                  <a:gd name="T0" fmla="*/ 25 w 25"/>
                  <a:gd name="T1" fmla="*/ 0 h 16"/>
                  <a:gd name="T2" fmla="*/ 23 w 25"/>
                  <a:gd name="T3" fmla="*/ 1 h 16"/>
                  <a:gd name="T4" fmla="*/ 0 w 25"/>
                  <a:gd name="T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6">
                    <a:moveTo>
                      <a:pt x="25" y="0"/>
                    </a:moveTo>
                    <a:lnTo>
                      <a:pt x="23" y="1"/>
                    </a:lnTo>
                    <a:lnTo>
                      <a:pt x="0" y="1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4" name="Freeform 288">
                <a:extLst>
                  <a:ext uri="{FF2B5EF4-FFF2-40B4-BE49-F238E27FC236}">
                    <a16:creationId xmlns:a16="http://schemas.microsoft.com/office/drawing/2014/main" id="{7885D8B9-96A1-47E2-940A-5707916B78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2" y="455"/>
                <a:ext cx="19" cy="17"/>
              </a:xfrm>
              <a:custGeom>
                <a:avLst/>
                <a:gdLst>
                  <a:gd name="T0" fmla="*/ 131 w 131"/>
                  <a:gd name="T1" fmla="*/ 0 h 119"/>
                  <a:gd name="T2" fmla="*/ 130 w 131"/>
                  <a:gd name="T3" fmla="*/ 0 h 119"/>
                  <a:gd name="T4" fmla="*/ 127 w 131"/>
                  <a:gd name="T5" fmla="*/ 1 h 119"/>
                  <a:gd name="T6" fmla="*/ 123 w 131"/>
                  <a:gd name="T7" fmla="*/ 3 h 119"/>
                  <a:gd name="T8" fmla="*/ 120 w 131"/>
                  <a:gd name="T9" fmla="*/ 5 h 119"/>
                  <a:gd name="T10" fmla="*/ 115 w 131"/>
                  <a:gd name="T11" fmla="*/ 15 h 119"/>
                  <a:gd name="T12" fmla="*/ 115 w 131"/>
                  <a:gd name="T13" fmla="*/ 21 h 119"/>
                  <a:gd name="T14" fmla="*/ 112 w 131"/>
                  <a:gd name="T15" fmla="*/ 26 h 119"/>
                  <a:gd name="T16" fmla="*/ 112 w 131"/>
                  <a:gd name="T17" fmla="*/ 27 h 119"/>
                  <a:gd name="T18" fmla="*/ 106 w 131"/>
                  <a:gd name="T19" fmla="*/ 33 h 119"/>
                  <a:gd name="T20" fmla="*/ 86 w 131"/>
                  <a:gd name="T21" fmla="*/ 56 h 119"/>
                  <a:gd name="T22" fmla="*/ 85 w 131"/>
                  <a:gd name="T23" fmla="*/ 57 h 119"/>
                  <a:gd name="T24" fmla="*/ 84 w 131"/>
                  <a:gd name="T25" fmla="*/ 57 h 119"/>
                  <a:gd name="T26" fmla="*/ 83 w 131"/>
                  <a:gd name="T27" fmla="*/ 58 h 119"/>
                  <a:gd name="T28" fmla="*/ 75 w 131"/>
                  <a:gd name="T29" fmla="*/ 63 h 119"/>
                  <a:gd name="T30" fmla="*/ 74 w 131"/>
                  <a:gd name="T31" fmla="*/ 63 h 119"/>
                  <a:gd name="T32" fmla="*/ 62 w 131"/>
                  <a:gd name="T33" fmla="*/ 66 h 119"/>
                  <a:gd name="T34" fmla="*/ 58 w 131"/>
                  <a:gd name="T35" fmla="*/ 68 h 119"/>
                  <a:gd name="T36" fmla="*/ 46 w 131"/>
                  <a:gd name="T37" fmla="*/ 71 h 119"/>
                  <a:gd name="T38" fmla="*/ 22 w 131"/>
                  <a:gd name="T39" fmla="*/ 90 h 119"/>
                  <a:gd name="T40" fmla="*/ 19 w 131"/>
                  <a:gd name="T41" fmla="*/ 94 h 119"/>
                  <a:gd name="T42" fmla="*/ 15 w 131"/>
                  <a:gd name="T43" fmla="*/ 102 h 119"/>
                  <a:gd name="T44" fmla="*/ 14 w 131"/>
                  <a:gd name="T45" fmla="*/ 103 h 119"/>
                  <a:gd name="T46" fmla="*/ 0 w 131"/>
                  <a:gd name="T4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1" h="119">
                    <a:moveTo>
                      <a:pt x="131" y="0"/>
                    </a:moveTo>
                    <a:lnTo>
                      <a:pt x="130" y="0"/>
                    </a:lnTo>
                    <a:lnTo>
                      <a:pt x="127" y="1"/>
                    </a:lnTo>
                    <a:lnTo>
                      <a:pt x="123" y="3"/>
                    </a:lnTo>
                    <a:lnTo>
                      <a:pt x="120" y="5"/>
                    </a:lnTo>
                    <a:lnTo>
                      <a:pt x="115" y="15"/>
                    </a:lnTo>
                    <a:lnTo>
                      <a:pt x="115" y="21"/>
                    </a:lnTo>
                    <a:lnTo>
                      <a:pt x="112" y="26"/>
                    </a:lnTo>
                    <a:lnTo>
                      <a:pt x="112" y="27"/>
                    </a:lnTo>
                    <a:lnTo>
                      <a:pt x="106" y="33"/>
                    </a:lnTo>
                    <a:lnTo>
                      <a:pt x="86" y="56"/>
                    </a:lnTo>
                    <a:lnTo>
                      <a:pt x="85" y="57"/>
                    </a:lnTo>
                    <a:lnTo>
                      <a:pt x="84" y="57"/>
                    </a:lnTo>
                    <a:lnTo>
                      <a:pt x="83" y="58"/>
                    </a:lnTo>
                    <a:lnTo>
                      <a:pt x="75" y="63"/>
                    </a:lnTo>
                    <a:lnTo>
                      <a:pt x="74" y="63"/>
                    </a:lnTo>
                    <a:lnTo>
                      <a:pt x="62" y="66"/>
                    </a:lnTo>
                    <a:lnTo>
                      <a:pt x="58" y="68"/>
                    </a:lnTo>
                    <a:lnTo>
                      <a:pt x="46" y="71"/>
                    </a:lnTo>
                    <a:lnTo>
                      <a:pt x="22" y="90"/>
                    </a:lnTo>
                    <a:lnTo>
                      <a:pt x="19" y="94"/>
                    </a:lnTo>
                    <a:lnTo>
                      <a:pt x="15" y="102"/>
                    </a:lnTo>
                    <a:lnTo>
                      <a:pt x="14" y="103"/>
                    </a:lnTo>
                    <a:lnTo>
                      <a:pt x="0" y="11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5" name="Freeform 289">
                <a:extLst>
                  <a:ext uri="{FF2B5EF4-FFF2-40B4-BE49-F238E27FC236}">
                    <a16:creationId xmlns:a16="http://schemas.microsoft.com/office/drawing/2014/main" id="{E95930A8-6759-4C28-BF01-AC549410B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" y="461"/>
                <a:ext cx="53" cy="92"/>
              </a:xfrm>
              <a:custGeom>
                <a:avLst/>
                <a:gdLst>
                  <a:gd name="T0" fmla="*/ 355 w 372"/>
                  <a:gd name="T1" fmla="*/ 612 h 642"/>
                  <a:gd name="T2" fmla="*/ 370 w 372"/>
                  <a:gd name="T3" fmla="*/ 565 h 642"/>
                  <a:gd name="T4" fmla="*/ 356 w 372"/>
                  <a:gd name="T5" fmla="*/ 549 h 642"/>
                  <a:gd name="T6" fmla="*/ 349 w 372"/>
                  <a:gd name="T7" fmla="*/ 534 h 642"/>
                  <a:gd name="T8" fmla="*/ 355 w 372"/>
                  <a:gd name="T9" fmla="*/ 494 h 642"/>
                  <a:gd name="T10" fmla="*/ 371 w 372"/>
                  <a:gd name="T11" fmla="*/ 464 h 642"/>
                  <a:gd name="T12" fmla="*/ 343 w 372"/>
                  <a:gd name="T13" fmla="*/ 453 h 642"/>
                  <a:gd name="T14" fmla="*/ 318 w 372"/>
                  <a:gd name="T15" fmla="*/ 457 h 642"/>
                  <a:gd name="T16" fmla="*/ 312 w 372"/>
                  <a:gd name="T17" fmla="*/ 454 h 642"/>
                  <a:gd name="T18" fmla="*/ 290 w 372"/>
                  <a:gd name="T19" fmla="*/ 436 h 642"/>
                  <a:gd name="T20" fmla="*/ 254 w 372"/>
                  <a:gd name="T21" fmla="*/ 427 h 642"/>
                  <a:gd name="T22" fmla="*/ 247 w 372"/>
                  <a:gd name="T23" fmla="*/ 393 h 642"/>
                  <a:gd name="T24" fmla="*/ 238 w 372"/>
                  <a:gd name="T25" fmla="*/ 369 h 642"/>
                  <a:gd name="T26" fmla="*/ 245 w 372"/>
                  <a:gd name="T27" fmla="*/ 357 h 642"/>
                  <a:gd name="T28" fmla="*/ 263 w 372"/>
                  <a:gd name="T29" fmla="*/ 306 h 642"/>
                  <a:gd name="T30" fmla="*/ 204 w 372"/>
                  <a:gd name="T31" fmla="*/ 309 h 642"/>
                  <a:gd name="T32" fmla="*/ 167 w 372"/>
                  <a:gd name="T33" fmla="*/ 315 h 642"/>
                  <a:gd name="T34" fmla="*/ 146 w 372"/>
                  <a:gd name="T35" fmla="*/ 299 h 642"/>
                  <a:gd name="T36" fmla="*/ 128 w 372"/>
                  <a:gd name="T37" fmla="*/ 301 h 642"/>
                  <a:gd name="T38" fmla="*/ 94 w 372"/>
                  <a:gd name="T39" fmla="*/ 323 h 642"/>
                  <a:gd name="T40" fmla="*/ 69 w 372"/>
                  <a:gd name="T41" fmla="*/ 333 h 642"/>
                  <a:gd name="T42" fmla="*/ 51 w 372"/>
                  <a:gd name="T43" fmla="*/ 320 h 642"/>
                  <a:gd name="T44" fmla="*/ 53 w 372"/>
                  <a:gd name="T45" fmla="*/ 313 h 642"/>
                  <a:gd name="T46" fmla="*/ 67 w 372"/>
                  <a:gd name="T47" fmla="*/ 263 h 642"/>
                  <a:gd name="T48" fmla="*/ 47 w 372"/>
                  <a:gd name="T49" fmla="*/ 238 h 642"/>
                  <a:gd name="T50" fmla="*/ 28 w 372"/>
                  <a:gd name="T51" fmla="*/ 231 h 642"/>
                  <a:gd name="T52" fmla="*/ 22 w 372"/>
                  <a:gd name="T53" fmla="*/ 223 h 642"/>
                  <a:gd name="T54" fmla="*/ 18 w 372"/>
                  <a:gd name="T55" fmla="*/ 206 h 642"/>
                  <a:gd name="T56" fmla="*/ 1 w 372"/>
                  <a:gd name="T57" fmla="*/ 150 h 642"/>
                  <a:gd name="T58" fmla="*/ 2 w 372"/>
                  <a:gd name="T59" fmla="*/ 135 h 642"/>
                  <a:gd name="T60" fmla="*/ 42 w 372"/>
                  <a:gd name="T61" fmla="*/ 131 h 642"/>
                  <a:gd name="T62" fmla="*/ 50 w 372"/>
                  <a:gd name="T63" fmla="*/ 119 h 642"/>
                  <a:gd name="T64" fmla="*/ 74 w 372"/>
                  <a:gd name="T65" fmla="*/ 95 h 642"/>
                  <a:gd name="T66" fmla="*/ 85 w 372"/>
                  <a:gd name="T67" fmla="*/ 102 h 642"/>
                  <a:gd name="T68" fmla="*/ 91 w 372"/>
                  <a:gd name="T69" fmla="*/ 121 h 642"/>
                  <a:gd name="T70" fmla="*/ 116 w 372"/>
                  <a:gd name="T71" fmla="*/ 166 h 642"/>
                  <a:gd name="T72" fmla="*/ 161 w 372"/>
                  <a:gd name="T73" fmla="*/ 149 h 642"/>
                  <a:gd name="T74" fmla="*/ 166 w 372"/>
                  <a:gd name="T75" fmla="*/ 111 h 642"/>
                  <a:gd name="T76" fmla="*/ 183 w 372"/>
                  <a:gd name="T77" fmla="*/ 75 h 642"/>
                  <a:gd name="T78" fmla="*/ 206 w 372"/>
                  <a:gd name="T79" fmla="*/ 46 h 642"/>
                  <a:gd name="T80" fmla="*/ 247 w 372"/>
                  <a:gd name="T81" fmla="*/ 21 h 642"/>
                  <a:gd name="T82" fmla="*/ 267 w 372"/>
                  <a:gd name="T83" fmla="*/ 13 h 642"/>
                  <a:gd name="T84" fmla="*/ 281 w 372"/>
                  <a:gd name="T85" fmla="*/ 1 h 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2" h="642">
                    <a:moveTo>
                      <a:pt x="352" y="642"/>
                    </a:moveTo>
                    <a:lnTo>
                      <a:pt x="355" y="613"/>
                    </a:lnTo>
                    <a:lnTo>
                      <a:pt x="355" y="612"/>
                    </a:lnTo>
                    <a:lnTo>
                      <a:pt x="363" y="602"/>
                    </a:lnTo>
                    <a:lnTo>
                      <a:pt x="370" y="586"/>
                    </a:lnTo>
                    <a:lnTo>
                      <a:pt x="370" y="565"/>
                    </a:lnTo>
                    <a:lnTo>
                      <a:pt x="368" y="562"/>
                    </a:lnTo>
                    <a:lnTo>
                      <a:pt x="365" y="560"/>
                    </a:lnTo>
                    <a:lnTo>
                      <a:pt x="356" y="549"/>
                    </a:lnTo>
                    <a:lnTo>
                      <a:pt x="351" y="539"/>
                    </a:lnTo>
                    <a:lnTo>
                      <a:pt x="350" y="535"/>
                    </a:lnTo>
                    <a:lnTo>
                      <a:pt x="349" y="534"/>
                    </a:lnTo>
                    <a:lnTo>
                      <a:pt x="349" y="527"/>
                    </a:lnTo>
                    <a:lnTo>
                      <a:pt x="355" y="496"/>
                    </a:lnTo>
                    <a:lnTo>
                      <a:pt x="355" y="494"/>
                    </a:lnTo>
                    <a:lnTo>
                      <a:pt x="358" y="485"/>
                    </a:lnTo>
                    <a:lnTo>
                      <a:pt x="372" y="466"/>
                    </a:lnTo>
                    <a:lnTo>
                      <a:pt x="371" y="464"/>
                    </a:lnTo>
                    <a:lnTo>
                      <a:pt x="369" y="463"/>
                    </a:lnTo>
                    <a:lnTo>
                      <a:pt x="359" y="456"/>
                    </a:lnTo>
                    <a:lnTo>
                      <a:pt x="343" y="453"/>
                    </a:lnTo>
                    <a:lnTo>
                      <a:pt x="338" y="458"/>
                    </a:lnTo>
                    <a:lnTo>
                      <a:pt x="336" y="459"/>
                    </a:lnTo>
                    <a:lnTo>
                      <a:pt x="318" y="457"/>
                    </a:lnTo>
                    <a:lnTo>
                      <a:pt x="313" y="456"/>
                    </a:lnTo>
                    <a:lnTo>
                      <a:pt x="312" y="456"/>
                    </a:lnTo>
                    <a:lnTo>
                      <a:pt x="312" y="454"/>
                    </a:lnTo>
                    <a:lnTo>
                      <a:pt x="315" y="442"/>
                    </a:lnTo>
                    <a:lnTo>
                      <a:pt x="307" y="437"/>
                    </a:lnTo>
                    <a:lnTo>
                      <a:pt x="290" y="436"/>
                    </a:lnTo>
                    <a:lnTo>
                      <a:pt x="289" y="436"/>
                    </a:lnTo>
                    <a:lnTo>
                      <a:pt x="288" y="435"/>
                    </a:lnTo>
                    <a:lnTo>
                      <a:pt x="254" y="427"/>
                    </a:lnTo>
                    <a:lnTo>
                      <a:pt x="253" y="426"/>
                    </a:lnTo>
                    <a:lnTo>
                      <a:pt x="246" y="393"/>
                    </a:lnTo>
                    <a:lnTo>
                      <a:pt x="247" y="393"/>
                    </a:lnTo>
                    <a:lnTo>
                      <a:pt x="244" y="383"/>
                    </a:lnTo>
                    <a:lnTo>
                      <a:pt x="240" y="376"/>
                    </a:lnTo>
                    <a:lnTo>
                      <a:pt x="238" y="369"/>
                    </a:lnTo>
                    <a:lnTo>
                      <a:pt x="238" y="367"/>
                    </a:lnTo>
                    <a:lnTo>
                      <a:pt x="243" y="359"/>
                    </a:lnTo>
                    <a:lnTo>
                      <a:pt x="245" y="357"/>
                    </a:lnTo>
                    <a:lnTo>
                      <a:pt x="255" y="329"/>
                    </a:lnTo>
                    <a:lnTo>
                      <a:pt x="255" y="328"/>
                    </a:lnTo>
                    <a:lnTo>
                      <a:pt x="263" y="306"/>
                    </a:lnTo>
                    <a:lnTo>
                      <a:pt x="262" y="304"/>
                    </a:lnTo>
                    <a:lnTo>
                      <a:pt x="243" y="304"/>
                    </a:lnTo>
                    <a:lnTo>
                      <a:pt x="204" y="309"/>
                    </a:lnTo>
                    <a:lnTo>
                      <a:pt x="194" y="308"/>
                    </a:lnTo>
                    <a:lnTo>
                      <a:pt x="181" y="313"/>
                    </a:lnTo>
                    <a:lnTo>
                      <a:pt x="167" y="315"/>
                    </a:lnTo>
                    <a:lnTo>
                      <a:pt x="165" y="315"/>
                    </a:lnTo>
                    <a:lnTo>
                      <a:pt x="152" y="303"/>
                    </a:lnTo>
                    <a:lnTo>
                      <a:pt x="146" y="299"/>
                    </a:lnTo>
                    <a:lnTo>
                      <a:pt x="140" y="298"/>
                    </a:lnTo>
                    <a:lnTo>
                      <a:pt x="129" y="301"/>
                    </a:lnTo>
                    <a:lnTo>
                      <a:pt x="128" y="301"/>
                    </a:lnTo>
                    <a:lnTo>
                      <a:pt x="116" y="304"/>
                    </a:lnTo>
                    <a:lnTo>
                      <a:pt x="100" y="319"/>
                    </a:lnTo>
                    <a:lnTo>
                      <a:pt x="94" y="323"/>
                    </a:lnTo>
                    <a:lnTo>
                      <a:pt x="77" y="329"/>
                    </a:lnTo>
                    <a:lnTo>
                      <a:pt x="70" y="333"/>
                    </a:lnTo>
                    <a:lnTo>
                      <a:pt x="69" y="333"/>
                    </a:lnTo>
                    <a:lnTo>
                      <a:pt x="58" y="332"/>
                    </a:lnTo>
                    <a:lnTo>
                      <a:pt x="56" y="331"/>
                    </a:lnTo>
                    <a:lnTo>
                      <a:pt x="51" y="320"/>
                    </a:lnTo>
                    <a:lnTo>
                      <a:pt x="51" y="318"/>
                    </a:lnTo>
                    <a:lnTo>
                      <a:pt x="53" y="314"/>
                    </a:lnTo>
                    <a:lnTo>
                      <a:pt x="53" y="313"/>
                    </a:lnTo>
                    <a:lnTo>
                      <a:pt x="65" y="298"/>
                    </a:lnTo>
                    <a:lnTo>
                      <a:pt x="65" y="278"/>
                    </a:lnTo>
                    <a:lnTo>
                      <a:pt x="67" y="263"/>
                    </a:lnTo>
                    <a:lnTo>
                      <a:pt x="51" y="249"/>
                    </a:lnTo>
                    <a:lnTo>
                      <a:pt x="51" y="241"/>
                    </a:lnTo>
                    <a:lnTo>
                      <a:pt x="47" y="238"/>
                    </a:lnTo>
                    <a:lnTo>
                      <a:pt x="40" y="235"/>
                    </a:lnTo>
                    <a:lnTo>
                      <a:pt x="34" y="235"/>
                    </a:lnTo>
                    <a:lnTo>
                      <a:pt x="28" y="231"/>
                    </a:lnTo>
                    <a:lnTo>
                      <a:pt x="28" y="230"/>
                    </a:lnTo>
                    <a:lnTo>
                      <a:pt x="23" y="224"/>
                    </a:lnTo>
                    <a:lnTo>
                      <a:pt x="22" y="223"/>
                    </a:lnTo>
                    <a:lnTo>
                      <a:pt x="22" y="222"/>
                    </a:lnTo>
                    <a:lnTo>
                      <a:pt x="18" y="207"/>
                    </a:lnTo>
                    <a:lnTo>
                      <a:pt x="18" y="206"/>
                    </a:lnTo>
                    <a:lnTo>
                      <a:pt x="15" y="170"/>
                    </a:lnTo>
                    <a:lnTo>
                      <a:pt x="1" y="152"/>
                    </a:lnTo>
                    <a:lnTo>
                      <a:pt x="1" y="150"/>
                    </a:lnTo>
                    <a:lnTo>
                      <a:pt x="0" y="138"/>
                    </a:lnTo>
                    <a:lnTo>
                      <a:pt x="0" y="137"/>
                    </a:lnTo>
                    <a:lnTo>
                      <a:pt x="2" y="135"/>
                    </a:lnTo>
                    <a:lnTo>
                      <a:pt x="34" y="134"/>
                    </a:lnTo>
                    <a:lnTo>
                      <a:pt x="36" y="133"/>
                    </a:lnTo>
                    <a:lnTo>
                      <a:pt x="42" y="131"/>
                    </a:lnTo>
                    <a:lnTo>
                      <a:pt x="48" y="122"/>
                    </a:lnTo>
                    <a:lnTo>
                      <a:pt x="48" y="121"/>
                    </a:lnTo>
                    <a:lnTo>
                      <a:pt x="50" y="119"/>
                    </a:lnTo>
                    <a:lnTo>
                      <a:pt x="63" y="108"/>
                    </a:lnTo>
                    <a:lnTo>
                      <a:pt x="73" y="96"/>
                    </a:lnTo>
                    <a:lnTo>
                      <a:pt x="74" y="95"/>
                    </a:lnTo>
                    <a:lnTo>
                      <a:pt x="75" y="96"/>
                    </a:lnTo>
                    <a:lnTo>
                      <a:pt x="83" y="101"/>
                    </a:lnTo>
                    <a:lnTo>
                      <a:pt x="85" y="102"/>
                    </a:lnTo>
                    <a:lnTo>
                      <a:pt x="86" y="103"/>
                    </a:lnTo>
                    <a:lnTo>
                      <a:pt x="87" y="108"/>
                    </a:lnTo>
                    <a:lnTo>
                      <a:pt x="91" y="121"/>
                    </a:lnTo>
                    <a:lnTo>
                      <a:pt x="103" y="148"/>
                    </a:lnTo>
                    <a:lnTo>
                      <a:pt x="112" y="159"/>
                    </a:lnTo>
                    <a:lnTo>
                      <a:pt x="116" y="166"/>
                    </a:lnTo>
                    <a:lnTo>
                      <a:pt x="120" y="170"/>
                    </a:lnTo>
                    <a:lnTo>
                      <a:pt x="137" y="169"/>
                    </a:lnTo>
                    <a:lnTo>
                      <a:pt x="161" y="149"/>
                    </a:lnTo>
                    <a:lnTo>
                      <a:pt x="163" y="148"/>
                    </a:lnTo>
                    <a:lnTo>
                      <a:pt x="163" y="129"/>
                    </a:lnTo>
                    <a:lnTo>
                      <a:pt x="166" y="111"/>
                    </a:lnTo>
                    <a:lnTo>
                      <a:pt x="166" y="110"/>
                    </a:lnTo>
                    <a:lnTo>
                      <a:pt x="177" y="91"/>
                    </a:lnTo>
                    <a:lnTo>
                      <a:pt x="183" y="75"/>
                    </a:lnTo>
                    <a:lnTo>
                      <a:pt x="197" y="59"/>
                    </a:lnTo>
                    <a:lnTo>
                      <a:pt x="198" y="58"/>
                    </a:lnTo>
                    <a:lnTo>
                      <a:pt x="206" y="46"/>
                    </a:lnTo>
                    <a:lnTo>
                      <a:pt x="231" y="26"/>
                    </a:lnTo>
                    <a:lnTo>
                      <a:pt x="243" y="23"/>
                    </a:lnTo>
                    <a:lnTo>
                      <a:pt x="247" y="21"/>
                    </a:lnTo>
                    <a:lnTo>
                      <a:pt x="259" y="18"/>
                    </a:lnTo>
                    <a:lnTo>
                      <a:pt x="265" y="15"/>
                    </a:lnTo>
                    <a:lnTo>
                      <a:pt x="267" y="13"/>
                    </a:lnTo>
                    <a:lnTo>
                      <a:pt x="269" y="12"/>
                    </a:lnTo>
                    <a:lnTo>
                      <a:pt x="280" y="0"/>
                    </a:lnTo>
                    <a:lnTo>
                      <a:pt x="281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6" name="Freeform 290">
                <a:extLst>
                  <a:ext uri="{FF2B5EF4-FFF2-40B4-BE49-F238E27FC236}">
                    <a16:creationId xmlns:a16="http://schemas.microsoft.com/office/drawing/2014/main" id="{CA58C28D-2571-4A5B-8012-C8B7EEC84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6" y="461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7" name="Freeform 291">
                <a:extLst>
                  <a:ext uri="{FF2B5EF4-FFF2-40B4-BE49-F238E27FC236}">
                    <a16:creationId xmlns:a16="http://schemas.microsoft.com/office/drawing/2014/main" id="{B648F3E3-8EEF-4817-AECC-73D1E1AC54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6" y="458"/>
                <a:ext cx="2" cy="3"/>
              </a:xfrm>
              <a:custGeom>
                <a:avLst/>
                <a:gdLst>
                  <a:gd name="T0" fmla="*/ 0 w 13"/>
                  <a:gd name="T1" fmla="*/ 18 h 18"/>
                  <a:gd name="T2" fmla="*/ 8 w 13"/>
                  <a:gd name="T3" fmla="*/ 6 h 18"/>
                  <a:gd name="T4" fmla="*/ 13 w 13"/>
                  <a:gd name="T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8">
                    <a:moveTo>
                      <a:pt x="0" y="18"/>
                    </a:moveTo>
                    <a:lnTo>
                      <a:pt x="8" y="6"/>
                    </a:lnTo>
                    <a:lnTo>
                      <a:pt x="13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8" name="Line 292">
                <a:extLst>
                  <a:ext uri="{FF2B5EF4-FFF2-40B4-BE49-F238E27FC236}">
                    <a16:creationId xmlns:a16="http://schemas.microsoft.com/office/drawing/2014/main" id="{F931E568-5E42-41C3-B1A8-4DE6DF9BEF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98" y="458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9" name="Freeform 293">
                <a:extLst>
                  <a:ext uri="{FF2B5EF4-FFF2-40B4-BE49-F238E27FC236}">
                    <a16:creationId xmlns:a16="http://schemas.microsoft.com/office/drawing/2014/main" id="{2120C339-071B-48DC-9D69-D22128ACF7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8" y="458"/>
                <a:ext cx="0" cy="0"/>
              </a:xfrm>
              <a:custGeom>
                <a:avLst/>
                <a:gdLst>
                  <a:gd name="T0" fmla="*/ 0 w 4"/>
                  <a:gd name="T1" fmla="*/ 5 h 5"/>
                  <a:gd name="T2" fmla="*/ 1 w 4"/>
                  <a:gd name="T3" fmla="*/ 4 h 5"/>
                  <a:gd name="T4" fmla="*/ 4 w 4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0" y="5"/>
                    </a:moveTo>
                    <a:lnTo>
                      <a:pt x="1" y="4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0" name="Freeform 294">
                <a:extLst>
                  <a:ext uri="{FF2B5EF4-FFF2-40B4-BE49-F238E27FC236}">
                    <a16:creationId xmlns:a16="http://schemas.microsoft.com/office/drawing/2014/main" id="{E2DAC510-5D6A-4C17-9E1A-7C642F9A77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401"/>
                <a:ext cx="74" cy="133"/>
              </a:xfrm>
              <a:custGeom>
                <a:avLst/>
                <a:gdLst>
                  <a:gd name="T0" fmla="*/ 334 w 520"/>
                  <a:gd name="T1" fmla="*/ 926 h 929"/>
                  <a:gd name="T2" fmla="*/ 339 w 520"/>
                  <a:gd name="T3" fmla="*/ 894 h 929"/>
                  <a:gd name="T4" fmla="*/ 348 w 520"/>
                  <a:gd name="T5" fmla="*/ 875 h 929"/>
                  <a:gd name="T6" fmla="*/ 369 w 520"/>
                  <a:gd name="T7" fmla="*/ 838 h 929"/>
                  <a:gd name="T8" fmla="*/ 376 w 520"/>
                  <a:gd name="T9" fmla="*/ 825 h 929"/>
                  <a:gd name="T10" fmla="*/ 389 w 520"/>
                  <a:gd name="T11" fmla="*/ 814 h 929"/>
                  <a:gd name="T12" fmla="*/ 367 w 520"/>
                  <a:gd name="T13" fmla="*/ 796 h 929"/>
                  <a:gd name="T14" fmla="*/ 358 w 520"/>
                  <a:gd name="T15" fmla="*/ 806 h 929"/>
                  <a:gd name="T16" fmla="*/ 346 w 520"/>
                  <a:gd name="T17" fmla="*/ 811 h 929"/>
                  <a:gd name="T18" fmla="*/ 334 w 520"/>
                  <a:gd name="T19" fmla="*/ 810 h 929"/>
                  <a:gd name="T20" fmla="*/ 326 w 520"/>
                  <a:gd name="T21" fmla="*/ 799 h 929"/>
                  <a:gd name="T22" fmla="*/ 329 w 520"/>
                  <a:gd name="T23" fmla="*/ 788 h 929"/>
                  <a:gd name="T24" fmla="*/ 363 w 520"/>
                  <a:gd name="T25" fmla="*/ 745 h 929"/>
                  <a:gd name="T26" fmla="*/ 380 w 520"/>
                  <a:gd name="T27" fmla="*/ 720 h 929"/>
                  <a:gd name="T28" fmla="*/ 399 w 520"/>
                  <a:gd name="T29" fmla="*/ 696 h 929"/>
                  <a:gd name="T30" fmla="*/ 397 w 520"/>
                  <a:gd name="T31" fmla="*/ 664 h 929"/>
                  <a:gd name="T32" fmla="*/ 408 w 520"/>
                  <a:gd name="T33" fmla="*/ 643 h 929"/>
                  <a:gd name="T34" fmla="*/ 408 w 520"/>
                  <a:gd name="T35" fmla="*/ 629 h 929"/>
                  <a:gd name="T36" fmla="*/ 398 w 520"/>
                  <a:gd name="T37" fmla="*/ 622 h 929"/>
                  <a:gd name="T38" fmla="*/ 382 w 520"/>
                  <a:gd name="T39" fmla="*/ 613 h 929"/>
                  <a:gd name="T40" fmla="*/ 382 w 520"/>
                  <a:gd name="T41" fmla="*/ 604 h 929"/>
                  <a:gd name="T42" fmla="*/ 402 w 520"/>
                  <a:gd name="T43" fmla="*/ 553 h 929"/>
                  <a:gd name="T44" fmla="*/ 403 w 520"/>
                  <a:gd name="T45" fmla="*/ 535 h 929"/>
                  <a:gd name="T46" fmla="*/ 431 w 520"/>
                  <a:gd name="T47" fmla="*/ 542 h 929"/>
                  <a:gd name="T48" fmla="*/ 447 w 520"/>
                  <a:gd name="T49" fmla="*/ 531 h 929"/>
                  <a:gd name="T50" fmla="*/ 439 w 520"/>
                  <a:gd name="T51" fmla="*/ 511 h 929"/>
                  <a:gd name="T52" fmla="*/ 442 w 520"/>
                  <a:gd name="T53" fmla="*/ 503 h 929"/>
                  <a:gd name="T54" fmla="*/ 451 w 520"/>
                  <a:gd name="T55" fmla="*/ 496 h 929"/>
                  <a:gd name="T56" fmla="*/ 438 w 520"/>
                  <a:gd name="T57" fmla="*/ 473 h 929"/>
                  <a:gd name="T58" fmla="*/ 437 w 520"/>
                  <a:gd name="T59" fmla="*/ 459 h 929"/>
                  <a:gd name="T60" fmla="*/ 459 w 520"/>
                  <a:gd name="T61" fmla="*/ 447 h 929"/>
                  <a:gd name="T62" fmla="*/ 494 w 520"/>
                  <a:gd name="T63" fmla="*/ 443 h 929"/>
                  <a:gd name="T64" fmla="*/ 488 w 520"/>
                  <a:gd name="T65" fmla="*/ 421 h 929"/>
                  <a:gd name="T66" fmla="*/ 464 w 520"/>
                  <a:gd name="T67" fmla="*/ 421 h 929"/>
                  <a:gd name="T68" fmla="*/ 455 w 520"/>
                  <a:gd name="T69" fmla="*/ 411 h 929"/>
                  <a:gd name="T70" fmla="*/ 457 w 520"/>
                  <a:gd name="T71" fmla="*/ 390 h 929"/>
                  <a:gd name="T72" fmla="*/ 473 w 520"/>
                  <a:gd name="T73" fmla="*/ 369 h 929"/>
                  <a:gd name="T74" fmla="*/ 488 w 520"/>
                  <a:gd name="T75" fmla="*/ 359 h 929"/>
                  <a:gd name="T76" fmla="*/ 505 w 520"/>
                  <a:gd name="T77" fmla="*/ 356 h 929"/>
                  <a:gd name="T78" fmla="*/ 520 w 520"/>
                  <a:gd name="T79" fmla="*/ 321 h 929"/>
                  <a:gd name="T80" fmla="*/ 490 w 520"/>
                  <a:gd name="T81" fmla="*/ 283 h 929"/>
                  <a:gd name="T82" fmla="*/ 465 w 520"/>
                  <a:gd name="T83" fmla="*/ 280 h 929"/>
                  <a:gd name="T84" fmla="*/ 412 w 520"/>
                  <a:gd name="T85" fmla="*/ 309 h 929"/>
                  <a:gd name="T86" fmla="*/ 403 w 520"/>
                  <a:gd name="T87" fmla="*/ 311 h 929"/>
                  <a:gd name="T88" fmla="*/ 398 w 520"/>
                  <a:gd name="T89" fmla="*/ 242 h 929"/>
                  <a:gd name="T90" fmla="*/ 361 w 520"/>
                  <a:gd name="T91" fmla="*/ 223 h 929"/>
                  <a:gd name="T92" fmla="*/ 329 w 520"/>
                  <a:gd name="T93" fmla="*/ 227 h 929"/>
                  <a:gd name="T94" fmla="*/ 291 w 520"/>
                  <a:gd name="T95" fmla="*/ 238 h 929"/>
                  <a:gd name="T96" fmla="*/ 232 w 520"/>
                  <a:gd name="T97" fmla="*/ 230 h 929"/>
                  <a:gd name="T98" fmla="*/ 209 w 520"/>
                  <a:gd name="T99" fmla="*/ 234 h 929"/>
                  <a:gd name="T100" fmla="*/ 200 w 520"/>
                  <a:gd name="T101" fmla="*/ 221 h 929"/>
                  <a:gd name="T102" fmla="*/ 200 w 520"/>
                  <a:gd name="T103" fmla="*/ 207 h 929"/>
                  <a:gd name="T104" fmla="*/ 85 w 520"/>
                  <a:gd name="T105" fmla="*/ 155 h 929"/>
                  <a:gd name="T106" fmla="*/ 38 w 520"/>
                  <a:gd name="T107" fmla="*/ 78 h 929"/>
                  <a:gd name="T108" fmla="*/ 32 w 520"/>
                  <a:gd name="T109" fmla="*/ 26 h 929"/>
                  <a:gd name="T110" fmla="*/ 0 w 520"/>
                  <a:gd name="T111" fmla="*/ 0 h 9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20" h="929">
                    <a:moveTo>
                      <a:pt x="326" y="929"/>
                    </a:moveTo>
                    <a:lnTo>
                      <a:pt x="328" y="929"/>
                    </a:lnTo>
                    <a:lnTo>
                      <a:pt x="332" y="928"/>
                    </a:lnTo>
                    <a:lnTo>
                      <a:pt x="334" y="926"/>
                    </a:lnTo>
                    <a:lnTo>
                      <a:pt x="341" y="914"/>
                    </a:lnTo>
                    <a:lnTo>
                      <a:pt x="341" y="910"/>
                    </a:lnTo>
                    <a:lnTo>
                      <a:pt x="339" y="900"/>
                    </a:lnTo>
                    <a:lnTo>
                      <a:pt x="339" y="894"/>
                    </a:lnTo>
                    <a:lnTo>
                      <a:pt x="341" y="891"/>
                    </a:lnTo>
                    <a:lnTo>
                      <a:pt x="342" y="886"/>
                    </a:lnTo>
                    <a:lnTo>
                      <a:pt x="346" y="880"/>
                    </a:lnTo>
                    <a:lnTo>
                      <a:pt x="348" y="875"/>
                    </a:lnTo>
                    <a:lnTo>
                      <a:pt x="360" y="862"/>
                    </a:lnTo>
                    <a:lnTo>
                      <a:pt x="365" y="852"/>
                    </a:lnTo>
                    <a:lnTo>
                      <a:pt x="367" y="846"/>
                    </a:lnTo>
                    <a:lnTo>
                      <a:pt x="369" y="838"/>
                    </a:lnTo>
                    <a:lnTo>
                      <a:pt x="369" y="832"/>
                    </a:lnTo>
                    <a:lnTo>
                      <a:pt x="371" y="828"/>
                    </a:lnTo>
                    <a:lnTo>
                      <a:pt x="372" y="828"/>
                    </a:lnTo>
                    <a:lnTo>
                      <a:pt x="376" y="825"/>
                    </a:lnTo>
                    <a:lnTo>
                      <a:pt x="387" y="820"/>
                    </a:lnTo>
                    <a:lnTo>
                      <a:pt x="388" y="818"/>
                    </a:lnTo>
                    <a:lnTo>
                      <a:pt x="389" y="815"/>
                    </a:lnTo>
                    <a:lnTo>
                      <a:pt x="389" y="814"/>
                    </a:lnTo>
                    <a:lnTo>
                      <a:pt x="388" y="810"/>
                    </a:lnTo>
                    <a:lnTo>
                      <a:pt x="382" y="802"/>
                    </a:lnTo>
                    <a:lnTo>
                      <a:pt x="374" y="796"/>
                    </a:lnTo>
                    <a:lnTo>
                      <a:pt x="367" y="796"/>
                    </a:lnTo>
                    <a:lnTo>
                      <a:pt x="364" y="798"/>
                    </a:lnTo>
                    <a:lnTo>
                      <a:pt x="362" y="802"/>
                    </a:lnTo>
                    <a:lnTo>
                      <a:pt x="361" y="802"/>
                    </a:lnTo>
                    <a:lnTo>
                      <a:pt x="358" y="806"/>
                    </a:lnTo>
                    <a:lnTo>
                      <a:pt x="355" y="808"/>
                    </a:lnTo>
                    <a:lnTo>
                      <a:pt x="354" y="808"/>
                    </a:lnTo>
                    <a:lnTo>
                      <a:pt x="351" y="810"/>
                    </a:lnTo>
                    <a:lnTo>
                      <a:pt x="346" y="811"/>
                    </a:lnTo>
                    <a:lnTo>
                      <a:pt x="344" y="812"/>
                    </a:lnTo>
                    <a:lnTo>
                      <a:pt x="342" y="812"/>
                    </a:lnTo>
                    <a:lnTo>
                      <a:pt x="335" y="810"/>
                    </a:lnTo>
                    <a:lnTo>
                      <a:pt x="334" y="810"/>
                    </a:lnTo>
                    <a:lnTo>
                      <a:pt x="333" y="808"/>
                    </a:lnTo>
                    <a:lnTo>
                      <a:pt x="329" y="806"/>
                    </a:lnTo>
                    <a:lnTo>
                      <a:pt x="328" y="805"/>
                    </a:lnTo>
                    <a:lnTo>
                      <a:pt x="326" y="799"/>
                    </a:lnTo>
                    <a:lnTo>
                      <a:pt x="326" y="793"/>
                    </a:lnTo>
                    <a:lnTo>
                      <a:pt x="327" y="791"/>
                    </a:lnTo>
                    <a:lnTo>
                      <a:pt x="328" y="788"/>
                    </a:lnTo>
                    <a:lnTo>
                      <a:pt x="329" y="788"/>
                    </a:lnTo>
                    <a:lnTo>
                      <a:pt x="342" y="770"/>
                    </a:lnTo>
                    <a:lnTo>
                      <a:pt x="350" y="757"/>
                    </a:lnTo>
                    <a:lnTo>
                      <a:pt x="362" y="745"/>
                    </a:lnTo>
                    <a:lnTo>
                      <a:pt x="363" y="745"/>
                    </a:lnTo>
                    <a:lnTo>
                      <a:pt x="370" y="741"/>
                    </a:lnTo>
                    <a:lnTo>
                      <a:pt x="374" y="737"/>
                    </a:lnTo>
                    <a:lnTo>
                      <a:pt x="380" y="721"/>
                    </a:lnTo>
                    <a:lnTo>
                      <a:pt x="380" y="720"/>
                    </a:lnTo>
                    <a:lnTo>
                      <a:pt x="383" y="715"/>
                    </a:lnTo>
                    <a:lnTo>
                      <a:pt x="384" y="715"/>
                    </a:lnTo>
                    <a:lnTo>
                      <a:pt x="394" y="704"/>
                    </a:lnTo>
                    <a:lnTo>
                      <a:pt x="399" y="696"/>
                    </a:lnTo>
                    <a:lnTo>
                      <a:pt x="399" y="687"/>
                    </a:lnTo>
                    <a:lnTo>
                      <a:pt x="396" y="673"/>
                    </a:lnTo>
                    <a:lnTo>
                      <a:pt x="396" y="671"/>
                    </a:lnTo>
                    <a:lnTo>
                      <a:pt x="397" y="664"/>
                    </a:lnTo>
                    <a:lnTo>
                      <a:pt x="397" y="663"/>
                    </a:lnTo>
                    <a:lnTo>
                      <a:pt x="407" y="645"/>
                    </a:lnTo>
                    <a:lnTo>
                      <a:pt x="408" y="644"/>
                    </a:lnTo>
                    <a:lnTo>
                      <a:pt x="408" y="643"/>
                    </a:lnTo>
                    <a:lnTo>
                      <a:pt x="411" y="639"/>
                    </a:lnTo>
                    <a:lnTo>
                      <a:pt x="411" y="636"/>
                    </a:lnTo>
                    <a:lnTo>
                      <a:pt x="410" y="633"/>
                    </a:lnTo>
                    <a:lnTo>
                      <a:pt x="408" y="629"/>
                    </a:lnTo>
                    <a:lnTo>
                      <a:pt x="406" y="627"/>
                    </a:lnTo>
                    <a:lnTo>
                      <a:pt x="405" y="625"/>
                    </a:lnTo>
                    <a:lnTo>
                      <a:pt x="402" y="624"/>
                    </a:lnTo>
                    <a:lnTo>
                      <a:pt x="398" y="622"/>
                    </a:lnTo>
                    <a:lnTo>
                      <a:pt x="388" y="620"/>
                    </a:lnTo>
                    <a:lnTo>
                      <a:pt x="385" y="618"/>
                    </a:lnTo>
                    <a:lnTo>
                      <a:pt x="382" y="615"/>
                    </a:lnTo>
                    <a:lnTo>
                      <a:pt x="382" y="613"/>
                    </a:lnTo>
                    <a:lnTo>
                      <a:pt x="381" y="612"/>
                    </a:lnTo>
                    <a:lnTo>
                      <a:pt x="381" y="608"/>
                    </a:lnTo>
                    <a:lnTo>
                      <a:pt x="382" y="608"/>
                    </a:lnTo>
                    <a:lnTo>
                      <a:pt x="382" y="604"/>
                    </a:lnTo>
                    <a:lnTo>
                      <a:pt x="392" y="588"/>
                    </a:lnTo>
                    <a:lnTo>
                      <a:pt x="398" y="573"/>
                    </a:lnTo>
                    <a:lnTo>
                      <a:pt x="401" y="562"/>
                    </a:lnTo>
                    <a:lnTo>
                      <a:pt x="402" y="553"/>
                    </a:lnTo>
                    <a:lnTo>
                      <a:pt x="400" y="542"/>
                    </a:lnTo>
                    <a:lnTo>
                      <a:pt x="400" y="541"/>
                    </a:lnTo>
                    <a:lnTo>
                      <a:pt x="402" y="536"/>
                    </a:lnTo>
                    <a:lnTo>
                      <a:pt x="403" y="535"/>
                    </a:lnTo>
                    <a:lnTo>
                      <a:pt x="407" y="533"/>
                    </a:lnTo>
                    <a:lnTo>
                      <a:pt x="413" y="533"/>
                    </a:lnTo>
                    <a:lnTo>
                      <a:pt x="422" y="536"/>
                    </a:lnTo>
                    <a:lnTo>
                      <a:pt x="431" y="542"/>
                    </a:lnTo>
                    <a:lnTo>
                      <a:pt x="440" y="542"/>
                    </a:lnTo>
                    <a:lnTo>
                      <a:pt x="444" y="539"/>
                    </a:lnTo>
                    <a:lnTo>
                      <a:pt x="446" y="535"/>
                    </a:lnTo>
                    <a:lnTo>
                      <a:pt x="447" y="531"/>
                    </a:lnTo>
                    <a:lnTo>
                      <a:pt x="445" y="528"/>
                    </a:lnTo>
                    <a:lnTo>
                      <a:pt x="444" y="527"/>
                    </a:lnTo>
                    <a:lnTo>
                      <a:pt x="440" y="516"/>
                    </a:lnTo>
                    <a:lnTo>
                      <a:pt x="439" y="511"/>
                    </a:lnTo>
                    <a:lnTo>
                      <a:pt x="439" y="508"/>
                    </a:lnTo>
                    <a:lnTo>
                      <a:pt x="440" y="507"/>
                    </a:lnTo>
                    <a:lnTo>
                      <a:pt x="440" y="506"/>
                    </a:lnTo>
                    <a:lnTo>
                      <a:pt x="442" y="503"/>
                    </a:lnTo>
                    <a:lnTo>
                      <a:pt x="443" y="503"/>
                    </a:lnTo>
                    <a:lnTo>
                      <a:pt x="446" y="500"/>
                    </a:lnTo>
                    <a:lnTo>
                      <a:pt x="450" y="497"/>
                    </a:lnTo>
                    <a:lnTo>
                      <a:pt x="451" y="496"/>
                    </a:lnTo>
                    <a:lnTo>
                      <a:pt x="452" y="493"/>
                    </a:lnTo>
                    <a:lnTo>
                      <a:pt x="451" y="491"/>
                    </a:lnTo>
                    <a:lnTo>
                      <a:pt x="450" y="488"/>
                    </a:lnTo>
                    <a:lnTo>
                      <a:pt x="438" y="473"/>
                    </a:lnTo>
                    <a:lnTo>
                      <a:pt x="436" y="471"/>
                    </a:lnTo>
                    <a:lnTo>
                      <a:pt x="436" y="463"/>
                    </a:lnTo>
                    <a:lnTo>
                      <a:pt x="437" y="460"/>
                    </a:lnTo>
                    <a:lnTo>
                      <a:pt x="437" y="459"/>
                    </a:lnTo>
                    <a:lnTo>
                      <a:pt x="442" y="455"/>
                    </a:lnTo>
                    <a:lnTo>
                      <a:pt x="442" y="454"/>
                    </a:lnTo>
                    <a:lnTo>
                      <a:pt x="451" y="449"/>
                    </a:lnTo>
                    <a:lnTo>
                      <a:pt x="459" y="447"/>
                    </a:lnTo>
                    <a:lnTo>
                      <a:pt x="466" y="449"/>
                    </a:lnTo>
                    <a:lnTo>
                      <a:pt x="481" y="456"/>
                    </a:lnTo>
                    <a:lnTo>
                      <a:pt x="487" y="453"/>
                    </a:lnTo>
                    <a:lnTo>
                      <a:pt x="494" y="443"/>
                    </a:lnTo>
                    <a:lnTo>
                      <a:pt x="495" y="438"/>
                    </a:lnTo>
                    <a:lnTo>
                      <a:pt x="495" y="433"/>
                    </a:lnTo>
                    <a:lnTo>
                      <a:pt x="493" y="426"/>
                    </a:lnTo>
                    <a:lnTo>
                      <a:pt x="488" y="421"/>
                    </a:lnTo>
                    <a:lnTo>
                      <a:pt x="480" y="419"/>
                    </a:lnTo>
                    <a:lnTo>
                      <a:pt x="474" y="420"/>
                    </a:lnTo>
                    <a:lnTo>
                      <a:pt x="471" y="421"/>
                    </a:lnTo>
                    <a:lnTo>
                      <a:pt x="464" y="421"/>
                    </a:lnTo>
                    <a:lnTo>
                      <a:pt x="461" y="420"/>
                    </a:lnTo>
                    <a:lnTo>
                      <a:pt x="460" y="419"/>
                    </a:lnTo>
                    <a:lnTo>
                      <a:pt x="455" y="412"/>
                    </a:lnTo>
                    <a:lnTo>
                      <a:pt x="455" y="411"/>
                    </a:lnTo>
                    <a:lnTo>
                      <a:pt x="453" y="406"/>
                    </a:lnTo>
                    <a:lnTo>
                      <a:pt x="453" y="401"/>
                    </a:lnTo>
                    <a:lnTo>
                      <a:pt x="455" y="394"/>
                    </a:lnTo>
                    <a:lnTo>
                      <a:pt x="457" y="390"/>
                    </a:lnTo>
                    <a:lnTo>
                      <a:pt x="458" y="387"/>
                    </a:lnTo>
                    <a:lnTo>
                      <a:pt x="459" y="387"/>
                    </a:lnTo>
                    <a:lnTo>
                      <a:pt x="462" y="384"/>
                    </a:lnTo>
                    <a:lnTo>
                      <a:pt x="473" y="369"/>
                    </a:lnTo>
                    <a:lnTo>
                      <a:pt x="481" y="361"/>
                    </a:lnTo>
                    <a:lnTo>
                      <a:pt x="481" y="360"/>
                    </a:lnTo>
                    <a:lnTo>
                      <a:pt x="484" y="359"/>
                    </a:lnTo>
                    <a:lnTo>
                      <a:pt x="488" y="359"/>
                    </a:lnTo>
                    <a:lnTo>
                      <a:pt x="500" y="357"/>
                    </a:lnTo>
                    <a:lnTo>
                      <a:pt x="502" y="357"/>
                    </a:lnTo>
                    <a:lnTo>
                      <a:pt x="503" y="356"/>
                    </a:lnTo>
                    <a:lnTo>
                      <a:pt x="505" y="356"/>
                    </a:lnTo>
                    <a:lnTo>
                      <a:pt x="507" y="352"/>
                    </a:lnTo>
                    <a:lnTo>
                      <a:pt x="511" y="332"/>
                    </a:lnTo>
                    <a:lnTo>
                      <a:pt x="519" y="323"/>
                    </a:lnTo>
                    <a:lnTo>
                      <a:pt x="520" y="321"/>
                    </a:lnTo>
                    <a:lnTo>
                      <a:pt x="520" y="319"/>
                    </a:lnTo>
                    <a:lnTo>
                      <a:pt x="511" y="313"/>
                    </a:lnTo>
                    <a:lnTo>
                      <a:pt x="496" y="299"/>
                    </a:lnTo>
                    <a:lnTo>
                      <a:pt x="490" y="283"/>
                    </a:lnTo>
                    <a:lnTo>
                      <a:pt x="489" y="281"/>
                    </a:lnTo>
                    <a:lnTo>
                      <a:pt x="478" y="269"/>
                    </a:lnTo>
                    <a:lnTo>
                      <a:pt x="476" y="268"/>
                    </a:lnTo>
                    <a:lnTo>
                      <a:pt x="465" y="280"/>
                    </a:lnTo>
                    <a:lnTo>
                      <a:pt x="450" y="287"/>
                    </a:lnTo>
                    <a:lnTo>
                      <a:pt x="448" y="287"/>
                    </a:lnTo>
                    <a:lnTo>
                      <a:pt x="430" y="295"/>
                    </a:lnTo>
                    <a:lnTo>
                      <a:pt x="412" y="309"/>
                    </a:lnTo>
                    <a:lnTo>
                      <a:pt x="410" y="309"/>
                    </a:lnTo>
                    <a:lnTo>
                      <a:pt x="410" y="310"/>
                    </a:lnTo>
                    <a:lnTo>
                      <a:pt x="404" y="311"/>
                    </a:lnTo>
                    <a:lnTo>
                      <a:pt x="403" y="311"/>
                    </a:lnTo>
                    <a:lnTo>
                      <a:pt x="402" y="310"/>
                    </a:lnTo>
                    <a:lnTo>
                      <a:pt x="399" y="299"/>
                    </a:lnTo>
                    <a:lnTo>
                      <a:pt x="399" y="249"/>
                    </a:lnTo>
                    <a:lnTo>
                      <a:pt x="398" y="242"/>
                    </a:lnTo>
                    <a:lnTo>
                      <a:pt x="382" y="230"/>
                    </a:lnTo>
                    <a:lnTo>
                      <a:pt x="366" y="229"/>
                    </a:lnTo>
                    <a:lnTo>
                      <a:pt x="365" y="228"/>
                    </a:lnTo>
                    <a:lnTo>
                      <a:pt x="361" y="223"/>
                    </a:lnTo>
                    <a:lnTo>
                      <a:pt x="354" y="219"/>
                    </a:lnTo>
                    <a:lnTo>
                      <a:pt x="349" y="217"/>
                    </a:lnTo>
                    <a:lnTo>
                      <a:pt x="340" y="225"/>
                    </a:lnTo>
                    <a:lnTo>
                      <a:pt x="329" y="227"/>
                    </a:lnTo>
                    <a:lnTo>
                      <a:pt x="323" y="227"/>
                    </a:lnTo>
                    <a:lnTo>
                      <a:pt x="312" y="230"/>
                    </a:lnTo>
                    <a:lnTo>
                      <a:pt x="307" y="230"/>
                    </a:lnTo>
                    <a:lnTo>
                      <a:pt x="291" y="238"/>
                    </a:lnTo>
                    <a:lnTo>
                      <a:pt x="290" y="239"/>
                    </a:lnTo>
                    <a:lnTo>
                      <a:pt x="270" y="235"/>
                    </a:lnTo>
                    <a:lnTo>
                      <a:pt x="238" y="233"/>
                    </a:lnTo>
                    <a:lnTo>
                      <a:pt x="232" y="230"/>
                    </a:lnTo>
                    <a:lnTo>
                      <a:pt x="215" y="230"/>
                    </a:lnTo>
                    <a:lnTo>
                      <a:pt x="212" y="232"/>
                    </a:lnTo>
                    <a:lnTo>
                      <a:pt x="210" y="233"/>
                    </a:lnTo>
                    <a:lnTo>
                      <a:pt x="209" y="234"/>
                    </a:lnTo>
                    <a:lnTo>
                      <a:pt x="208" y="233"/>
                    </a:lnTo>
                    <a:lnTo>
                      <a:pt x="204" y="225"/>
                    </a:lnTo>
                    <a:lnTo>
                      <a:pt x="201" y="221"/>
                    </a:lnTo>
                    <a:lnTo>
                      <a:pt x="200" y="221"/>
                    </a:lnTo>
                    <a:lnTo>
                      <a:pt x="195" y="211"/>
                    </a:lnTo>
                    <a:lnTo>
                      <a:pt x="195" y="209"/>
                    </a:lnTo>
                    <a:lnTo>
                      <a:pt x="196" y="208"/>
                    </a:lnTo>
                    <a:lnTo>
                      <a:pt x="200" y="207"/>
                    </a:lnTo>
                    <a:lnTo>
                      <a:pt x="199" y="205"/>
                    </a:lnTo>
                    <a:lnTo>
                      <a:pt x="199" y="201"/>
                    </a:lnTo>
                    <a:lnTo>
                      <a:pt x="89" y="157"/>
                    </a:lnTo>
                    <a:lnTo>
                      <a:pt x="85" y="155"/>
                    </a:lnTo>
                    <a:lnTo>
                      <a:pt x="49" y="142"/>
                    </a:lnTo>
                    <a:lnTo>
                      <a:pt x="48" y="140"/>
                    </a:lnTo>
                    <a:lnTo>
                      <a:pt x="38" y="85"/>
                    </a:lnTo>
                    <a:lnTo>
                      <a:pt x="38" y="78"/>
                    </a:lnTo>
                    <a:lnTo>
                      <a:pt x="40" y="65"/>
                    </a:lnTo>
                    <a:lnTo>
                      <a:pt x="41" y="40"/>
                    </a:lnTo>
                    <a:lnTo>
                      <a:pt x="39" y="31"/>
                    </a:lnTo>
                    <a:lnTo>
                      <a:pt x="32" y="26"/>
                    </a:lnTo>
                    <a:lnTo>
                      <a:pt x="20" y="20"/>
                    </a:lnTo>
                    <a:lnTo>
                      <a:pt x="20" y="19"/>
                    </a:lnTo>
                    <a:lnTo>
                      <a:pt x="14" y="14"/>
                    </a:lnTo>
                    <a:lnTo>
                      <a:pt x="0" y="0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1" name="Freeform 295">
                <a:extLst>
                  <a:ext uri="{FF2B5EF4-FFF2-40B4-BE49-F238E27FC236}">
                    <a16:creationId xmlns:a16="http://schemas.microsoft.com/office/drawing/2014/main" id="{374EB0F2-66ED-40D5-AE45-6EA152C05A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446"/>
                <a:ext cx="2" cy="5"/>
              </a:xfrm>
              <a:custGeom>
                <a:avLst/>
                <a:gdLst>
                  <a:gd name="T0" fmla="*/ 13 w 13"/>
                  <a:gd name="T1" fmla="*/ 0 h 37"/>
                  <a:gd name="T2" fmla="*/ 13 w 13"/>
                  <a:gd name="T3" fmla="*/ 6 h 37"/>
                  <a:gd name="T4" fmla="*/ 12 w 13"/>
                  <a:gd name="T5" fmla="*/ 8 h 37"/>
                  <a:gd name="T6" fmla="*/ 4 w 13"/>
                  <a:gd name="T7" fmla="*/ 17 h 37"/>
                  <a:gd name="T8" fmla="*/ 0 w 13"/>
                  <a:gd name="T9" fmla="*/ 36 h 37"/>
                  <a:gd name="T10" fmla="*/ 0 w 13"/>
                  <a:gd name="T1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37">
                    <a:moveTo>
                      <a:pt x="13" y="0"/>
                    </a:moveTo>
                    <a:lnTo>
                      <a:pt x="13" y="6"/>
                    </a:lnTo>
                    <a:lnTo>
                      <a:pt x="12" y="8"/>
                    </a:lnTo>
                    <a:lnTo>
                      <a:pt x="4" y="17"/>
                    </a:lnTo>
                    <a:lnTo>
                      <a:pt x="0" y="36"/>
                    </a:lnTo>
                    <a:lnTo>
                      <a:pt x="0" y="3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2" name="Freeform 296">
                <a:extLst>
                  <a:ext uri="{FF2B5EF4-FFF2-40B4-BE49-F238E27FC236}">
                    <a16:creationId xmlns:a16="http://schemas.microsoft.com/office/drawing/2014/main" id="{4664ADE7-4ECB-4A2E-91BB-E36160874F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" y="475"/>
                <a:ext cx="24" cy="11"/>
              </a:xfrm>
              <a:custGeom>
                <a:avLst/>
                <a:gdLst>
                  <a:gd name="T0" fmla="*/ 166 w 166"/>
                  <a:gd name="T1" fmla="*/ 12 h 75"/>
                  <a:gd name="T2" fmla="*/ 163 w 166"/>
                  <a:gd name="T3" fmla="*/ 31 h 75"/>
                  <a:gd name="T4" fmla="*/ 163 w 166"/>
                  <a:gd name="T5" fmla="*/ 50 h 75"/>
                  <a:gd name="T6" fmla="*/ 161 w 166"/>
                  <a:gd name="T7" fmla="*/ 52 h 75"/>
                  <a:gd name="T8" fmla="*/ 160 w 166"/>
                  <a:gd name="T9" fmla="*/ 52 h 75"/>
                  <a:gd name="T10" fmla="*/ 136 w 166"/>
                  <a:gd name="T11" fmla="*/ 73 h 75"/>
                  <a:gd name="T12" fmla="*/ 135 w 166"/>
                  <a:gd name="T13" fmla="*/ 73 h 75"/>
                  <a:gd name="T14" fmla="*/ 122 w 166"/>
                  <a:gd name="T15" fmla="*/ 75 h 75"/>
                  <a:gd name="T16" fmla="*/ 116 w 166"/>
                  <a:gd name="T17" fmla="*/ 74 h 75"/>
                  <a:gd name="T18" fmla="*/ 115 w 166"/>
                  <a:gd name="T19" fmla="*/ 74 h 75"/>
                  <a:gd name="T20" fmla="*/ 110 w 166"/>
                  <a:gd name="T21" fmla="*/ 69 h 75"/>
                  <a:gd name="T22" fmla="*/ 107 w 166"/>
                  <a:gd name="T23" fmla="*/ 62 h 75"/>
                  <a:gd name="T24" fmla="*/ 98 w 166"/>
                  <a:gd name="T25" fmla="*/ 50 h 75"/>
                  <a:gd name="T26" fmla="*/ 85 w 166"/>
                  <a:gd name="T27" fmla="*/ 23 h 75"/>
                  <a:gd name="T28" fmla="*/ 80 w 166"/>
                  <a:gd name="T29" fmla="*/ 6 h 75"/>
                  <a:gd name="T30" fmla="*/ 79 w 166"/>
                  <a:gd name="T31" fmla="*/ 5 h 75"/>
                  <a:gd name="T32" fmla="*/ 72 w 166"/>
                  <a:gd name="T33" fmla="*/ 0 h 75"/>
                  <a:gd name="T34" fmla="*/ 62 w 166"/>
                  <a:gd name="T35" fmla="*/ 11 h 75"/>
                  <a:gd name="T36" fmla="*/ 62 w 166"/>
                  <a:gd name="T37" fmla="*/ 12 h 75"/>
                  <a:gd name="T38" fmla="*/ 49 w 166"/>
                  <a:gd name="T39" fmla="*/ 23 h 75"/>
                  <a:gd name="T40" fmla="*/ 47 w 166"/>
                  <a:gd name="T41" fmla="*/ 24 h 75"/>
                  <a:gd name="T42" fmla="*/ 42 w 166"/>
                  <a:gd name="T43" fmla="*/ 34 h 75"/>
                  <a:gd name="T44" fmla="*/ 41 w 166"/>
                  <a:gd name="T45" fmla="*/ 35 h 75"/>
                  <a:gd name="T46" fmla="*/ 34 w 166"/>
                  <a:gd name="T47" fmla="*/ 37 h 75"/>
                  <a:gd name="T48" fmla="*/ 32 w 166"/>
                  <a:gd name="T49" fmla="*/ 38 h 75"/>
                  <a:gd name="T50" fmla="*/ 31 w 166"/>
                  <a:gd name="T51" fmla="*/ 38 h 75"/>
                  <a:gd name="T52" fmla="*/ 13 w 166"/>
                  <a:gd name="T53" fmla="*/ 40 h 75"/>
                  <a:gd name="T54" fmla="*/ 0 w 166"/>
                  <a:gd name="T55" fmla="*/ 4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6" h="75">
                    <a:moveTo>
                      <a:pt x="166" y="12"/>
                    </a:moveTo>
                    <a:lnTo>
                      <a:pt x="163" y="31"/>
                    </a:lnTo>
                    <a:lnTo>
                      <a:pt x="163" y="50"/>
                    </a:lnTo>
                    <a:lnTo>
                      <a:pt x="161" y="52"/>
                    </a:lnTo>
                    <a:lnTo>
                      <a:pt x="160" y="52"/>
                    </a:lnTo>
                    <a:lnTo>
                      <a:pt x="136" y="73"/>
                    </a:lnTo>
                    <a:lnTo>
                      <a:pt x="135" y="73"/>
                    </a:lnTo>
                    <a:lnTo>
                      <a:pt x="122" y="75"/>
                    </a:lnTo>
                    <a:lnTo>
                      <a:pt x="116" y="74"/>
                    </a:lnTo>
                    <a:lnTo>
                      <a:pt x="115" y="74"/>
                    </a:lnTo>
                    <a:lnTo>
                      <a:pt x="110" y="69"/>
                    </a:lnTo>
                    <a:lnTo>
                      <a:pt x="107" y="62"/>
                    </a:lnTo>
                    <a:lnTo>
                      <a:pt x="98" y="50"/>
                    </a:lnTo>
                    <a:lnTo>
                      <a:pt x="85" y="23"/>
                    </a:lnTo>
                    <a:lnTo>
                      <a:pt x="80" y="6"/>
                    </a:lnTo>
                    <a:lnTo>
                      <a:pt x="79" y="5"/>
                    </a:lnTo>
                    <a:lnTo>
                      <a:pt x="72" y="0"/>
                    </a:lnTo>
                    <a:lnTo>
                      <a:pt x="62" y="11"/>
                    </a:lnTo>
                    <a:lnTo>
                      <a:pt x="62" y="12"/>
                    </a:lnTo>
                    <a:lnTo>
                      <a:pt x="49" y="23"/>
                    </a:lnTo>
                    <a:lnTo>
                      <a:pt x="47" y="24"/>
                    </a:lnTo>
                    <a:lnTo>
                      <a:pt x="42" y="34"/>
                    </a:lnTo>
                    <a:lnTo>
                      <a:pt x="41" y="35"/>
                    </a:lnTo>
                    <a:lnTo>
                      <a:pt x="34" y="37"/>
                    </a:lnTo>
                    <a:lnTo>
                      <a:pt x="32" y="38"/>
                    </a:lnTo>
                    <a:lnTo>
                      <a:pt x="31" y="38"/>
                    </a:lnTo>
                    <a:lnTo>
                      <a:pt x="13" y="40"/>
                    </a:lnTo>
                    <a:lnTo>
                      <a:pt x="0" y="4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3" name="Freeform 297">
                <a:extLst>
                  <a:ext uri="{FF2B5EF4-FFF2-40B4-BE49-F238E27FC236}">
                    <a16:creationId xmlns:a16="http://schemas.microsoft.com/office/drawing/2014/main" id="{7716974F-D451-4C78-9411-0DF0C3F0F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" y="481"/>
                <a:ext cx="5" cy="13"/>
              </a:xfrm>
              <a:custGeom>
                <a:avLst/>
                <a:gdLst>
                  <a:gd name="T0" fmla="*/ 0 w 38"/>
                  <a:gd name="T1" fmla="*/ 0 h 93"/>
                  <a:gd name="T2" fmla="*/ 1 w 38"/>
                  <a:gd name="T3" fmla="*/ 11 h 93"/>
                  <a:gd name="T4" fmla="*/ 10 w 38"/>
                  <a:gd name="T5" fmla="*/ 23 h 93"/>
                  <a:gd name="T6" fmla="*/ 14 w 38"/>
                  <a:gd name="T7" fmla="*/ 30 h 93"/>
                  <a:gd name="T8" fmla="*/ 15 w 38"/>
                  <a:gd name="T9" fmla="*/ 30 h 93"/>
                  <a:gd name="T10" fmla="*/ 18 w 38"/>
                  <a:gd name="T11" fmla="*/ 67 h 93"/>
                  <a:gd name="T12" fmla="*/ 23 w 38"/>
                  <a:gd name="T13" fmla="*/ 82 h 93"/>
                  <a:gd name="T14" fmla="*/ 23 w 38"/>
                  <a:gd name="T15" fmla="*/ 83 h 93"/>
                  <a:gd name="T16" fmla="*/ 24 w 38"/>
                  <a:gd name="T17" fmla="*/ 83 h 93"/>
                  <a:gd name="T18" fmla="*/ 28 w 38"/>
                  <a:gd name="T19" fmla="*/ 89 h 93"/>
                  <a:gd name="T20" fmla="*/ 33 w 38"/>
                  <a:gd name="T21" fmla="*/ 93 h 93"/>
                  <a:gd name="T22" fmla="*/ 38 w 38"/>
                  <a:gd name="T2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8" h="93">
                    <a:moveTo>
                      <a:pt x="0" y="0"/>
                    </a:moveTo>
                    <a:lnTo>
                      <a:pt x="1" y="11"/>
                    </a:lnTo>
                    <a:lnTo>
                      <a:pt x="10" y="23"/>
                    </a:lnTo>
                    <a:lnTo>
                      <a:pt x="14" y="30"/>
                    </a:lnTo>
                    <a:lnTo>
                      <a:pt x="15" y="30"/>
                    </a:lnTo>
                    <a:lnTo>
                      <a:pt x="18" y="67"/>
                    </a:lnTo>
                    <a:lnTo>
                      <a:pt x="23" y="82"/>
                    </a:lnTo>
                    <a:lnTo>
                      <a:pt x="23" y="83"/>
                    </a:lnTo>
                    <a:lnTo>
                      <a:pt x="24" y="83"/>
                    </a:lnTo>
                    <a:lnTo>
                      <a:pt x="28" y="89"/>
                    </a:lnTo>
                    <a:lnTo>
                      <a:pt x="33" y="93"/>
                    </a:lnTo>
                    <a:lnTo>
                      <a:pt x="38" y="9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4" name="Freeform 298">
                <a:extLst>
                  <a:ext uri="{FF2B5EF4-FFF2-40B4-BE49-F238E27FC236}">
                    <a16:creationId xmlns:a16="http://schemas.microsoft.com/office/drawing/2014/main" id="{9AB2D3DA-9AED-46F0-B5E9-21969875FC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" y="480"/>
                <a:ext cx="0" cy="1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1 h 2"/>
                  <a:gd name="T4" fmla="*/ 0 w 1"/>
                  <a:gd name="T5" fmla="*/ 0 h 2"/>
                  <a:gd name="T6" fmla="*/ 0 w 1"/>
                  <a:gd name="T7" fmla="*/ 2 h 2"/>
                  <a:gd name="T8" fmla="*/ 1 w 1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lnTo>
                      <a:pt x="1" y="1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1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5" name="Freeform 299">
                <a:extLst>
                  <a:ext uri="{FF2B5EF4-FFF2-40B4-BE49-F238E27FC236}">
                    <a16:creationId xmlns:a16="http://schemas.microsoft.com/office/drawing/2014/main" id="{0E1D6F18-3AC3-4354-B0D1-377DB34578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1" y="494"/>
                <a:ext cx="48" cy="93"/>
              </a:xfrm>
              <a:custGeom>
                <a:avLst/>
                <a:gdLst>
                  <a:gd name="T0" fmla="*/ 12 w 335"/>
                  <a:gd name="T1" fmla="*/ 7 h 650"/>
                  <a:gd name="T2" fmla="*/ 29 w 335"/>
                  <a:gd name="T3" fmla="*/ 29 h 650"/>
                  <a:gd name="T4" fmla="*/ 15 w 335"/>
                  <a:gd name="T5" fmla="*/ 83 h 650"/>
                  <a:gd name="T6" fmla="*/ 28 w 335"/>
                  <a:gd name="T7" fmla="*/ 98 h 650"/>
                  <a:gd name="T8" fmla="*/ 57 w 335"/>
                  <a:gd name="T9" fmla="*/ 84 h 650"/>
                  <a:gd name="T10" fmla="*/ 100 w 335"/>
                  <a:gd name="T11" fmla="*/ 63 h 650"/>
                  <a:gd name="T12" fmla="*/ 120 w 335"/>
                  <a:gd name="T13" fmla="*/ 74 h 650"/>
                  <a:gd name="T14" fmla="*/ 152 w 335"/>
                  <a:gd name="T15" fmla="*/ 73 h 650"/>
                  <a:gd name="T16" fmla="*/ 223 w 335"/>
                  <a:gd name="T17" fmla="*/ 68 h 650"/>
                  <a:gd name="T18" fmla="*/ 225 w 335"/>
                  <a:gd name="T19" fmla="*/ 75 h 650"/>
                  <a:gd name="T20" fmla="*/ 207 w 335"/>
                  <a:gd name="T21" fmla="*/ 127 h 650"/>
                  <a:gd name="T22" fmla="*/ 202 w 335"/>
                  <a:gd name="T23" fmla="*/ 143 h 650"/>
                  <a:gd name="T24" fmla="*/ 215 w 335"/>
                  <a:gd name="T25" fmla="*/ 192 h 650"/>
                  <a:gd name="T26" fmla="*/ 249 w 335"/>
                  <a:gd name="T27" fmla="*/ 201 h 650"/>
                  <a:gd name="T28" fmla="*/ 277 w 335"/>
                  <a:gd name="T29" fmla="*/ 208 h 650"/>
                  <a:gd name="T30" fmla="*/ 278 w 335"/>
                  <a:gd name="T31" fmla="*/ 222 h 650"/>
                  <a:gd name="T32" fmla="*/ 300 w 335"/>
                  <a:gd name="T33" fmla="*/ 218 h 650"/>
                  <a:gd name="T34" fmla="*/ 311 w 335"/>
                  <a:gd name="T35" fmla="*/ 219 h 650"/>
                  <a:gd name="T36" fmla="*/ 332 w 335"/>
                  <a:gd name="T37" fmla="*/ 229 h 650"/>
                  <a:gd name="T38" fmla="*/ 335 w 335"/>
                  <a:gd name="T39" fmla="*/ 232 h 650"/>
                  <a:gd name="T40" fmla="*/ 328 w 335"/>
                  <a:gd name="T41" fmla="*/ 244 h 650"/>
                  <a:gd name="T42" fmla="*/ 319 w 335"/>
                  <a:gd name="T43" fmla="*/ 257 h 650"/>
                  <a:gd name="T44" fmla="*/ 314 w 335"/>
                  <a:gd name="T45" fmla="*/ 282 h 650"/>
                  <a:gd name="T46" fmla="*/ 313 w 335"/>
                  <a:gd name="T47" fmla="*/ 305 h 650"/>
                  <a:gd name="T48" fmla="*/ 332 w 335"/>
                  <a:gd name="T49" fmla="*/ 332 h 650"/>
                  <a:gd name="T50" fmla="*/ 325 w 335"/>
                  <a:gd name="T51" fmla="*/ 371 h 650"/>
                  <a:gd name="T52" fmla="*/ 314 w 335"/>
                  <a:gd name="T53" fmla="*/ 411 h 650"/>
                  <a:gd name="T54" fmla="*/ 312 w 335"/>
                  <a:gd name="T55" fmla="*/ 414 h 650"/>
                  <a:gd name="T56" fmla="*/ 284 w 335"/>
                  <a:gd name="T57" fmla="*/ 394 h 650"/>
                  <a:gd name="T58" fmla="*/ 263 w 335"/>
                  <a:gd name="T59" fmla="*/ 404 h 650"/>
                  <a:gd name="T60" fmla="*/ 242 w 335"/>
                  <a:gd name="T61" fmla="*/ 412 h 650"/>
                  <a:gd name="T62" fmla="*/ 223 w 335"/>
                  <a:gd name="T63" fmla="*/ 437 h 650"/>
                  <a:gd name="T64" fmla="*/ 235 w 335"/>
                  <a:gd name="T65" fmla="*/ 470 h 650"/>
                  <a:gd name="T66" fmla="*/ 237 w 335"/>
                  <a:gd name="T67" fmla="*/ 500 h 650"/>
                  <a:gd name="T68" fmla="*/ 227 w 335"/>
                  <a:gd name="T69" fmla="*/ 510 h 650"/>
                  <a:gd name="T70" fmla="*/ 204 w 335"/>
                  <a:gd name="T71" fmla="*/ 534 h 650"/>
                  <a:gd name="T72" fmla="*/ 181 w 335"/>
                  <a:gd name="T73" fmla="*/ 517 h 650"/>
                  <a:gd name="T74" fmla="*/ 168 w 335"/>
                  <a:gd name="T75" fmla="*/ 517 h 650"/>
                  <a:gd name="T76" fmla="*/ 159 w 335"/>
                  <a:gd name="T77" fmla="*/ 542 h 650"/>
                  <a:gd name="T78" fmla="*/ 174 w 335"/>
                  <a:gd name="T79" fmla="*/ 549 h 650"/>
                  <a:gd name="T80" fmla="*/ 190 w 335"/>
                  <a:gd name="T81" fmla="*/ 559 h 650"/>
                  <a:gd name="T82" fmla="*/ 203 w 335"/>
                  <a:gd name="T83" fmla="*/ 574 h 650"/>
                  <a:gd name="T84" fmla="*/ 215 w 335"/>
                  <a:gd name="T85" fmla="*/ 583 h 650"/>
                  <a:gd name="T86" fmla="*/ 240 w 335"/>
                  <a:gd name="T87" fmla="*/ 594 h 650"/>
                  <a:gd name="T88" fmla="*/ 243 w 335"/>
                  <a:gd name="T89" fmla="*/ 602 h 650"/>
                  <a:gd name="T90" fmla="*/ 233 w 335"/>
                  <a:gd name="T91" fmla="*/ 625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35" h="650">
                    <a:moveTo>
                      <a:pt x="0" y="0"/>
                    </a:moveTo>
                    <a:lnTo>
                      <a:pt x="7" y="3"/>
                    </a:lnTo>
                    <a:lnTo>
                      <a:pt x="12" y="7"/>
                    </a:lnTo>
                    <a:lnTo>
                      <a:pt x="13" y="8"/>
                    </a:lnTo>
                    <a:lnTo>
                      <a:pt x="13" y="15"/>
                    </a:lnTo>
                    <a:lnTo>
                      <a:pt x="29" y="29"/>
                    </a:lnTo>
                    <a:lnTo>
                      <a:pt x="28" y="67"/>
                    </a:lnTo>
                    <a:lnTo>
                      <a:pt x="27" y="68"/>
                    </a:lnTo>
                    <a:lnTo>
                      <a:pt x="15" y="83"/>
                    </a:lnTo>
                    <a:lnTo>
                      <a:pt x="13" y="87"/>
                    </a:lnTo>
                    <a:lnTo>
                      <a:pt x="18" y="97"/>
                    </a:lnTo>
                    <a:lnTo>
                      <a:pt x="28" y="98"/>
                    </a:lnTo>
                    <a:lnTo>
                      <a:pt x="35" y="94"/>
                    </a:lnTo>
                    <a:lnTo>
                      <a:pt x="51" y="88"/>
                    </a:lnTo>
                    <a:lnTo>
                      <a:pt x="57" y="84"/>
                    </a:lnTo>
                    <a:lnTo>
                      <a:pt x="74" y="68"/>
                    </a:lnTo>
                    <a:lnTo>
                      <a:pt x="99" y="63"/>
                    </a:lnTo>
                    <a:lnTo>
                      <a:pt x="100" y="63"/>
                    </a:lnTo>
                    <a:lnTo>
                      <a:pt x="106" y="64"/>
                    </a:lnTo>
                    <a:lnTo>
                      <a:pt x="107" y="65"/>
                    </a:lnTo>
                    <a:lnTo>
                      <a:pt x="120" y="74"/>
                    </a:lnTo>
                    <a:lnTo>
                      <a:pt x="120" y="75"/>
                    </a:lnTo>
                    <a:lnTo>
                      <a:pt x="126" y="80"/>
                    </a:lnTo>
                    <a:lnTo>
                      <a:pt x="152" y="73"/>
                    </a:lnTo>
                    <a:lnTo>
                      <a:pt x="163" y="73"/>
                    </a:lnTo>
                    <a:lnTo>
                      <a:pt x="207" y="68"/>
                    </a:lnTo>
                    <a:lnTo>
                      <a:pt x="223" y="68"/>
                    </a:lnTo>
                    <a:lnTo>
                      <a:pt x="224" y="70"/>
                    </a:lnTo>
                    <a:lnTo>
                      <a:pt x="225" y="74"/>
                    </a:lnTo>
                    <a:lnTo>
                      <a:pt x="225" y="75"/>
                    </a:lnTo>
                    <a:lnTo>
                      <a:pt x="214" y="109"/>
                    </a:lnTo>
                    <a:lnTo>
                      <a:pt x="207" y="126"/>
                    </a:lnTo>
                    <a:lnTo>
                      <a:pt x="207" y="127"/>
                    </a:lnTo>
                    <a:lnTo>
                      <a:pt x="204" y="129"/>
                    </a:lnTo>
                    <a:lnTo>
                      <a:pt x="200" y="136"/>
                    </a:lnTo>
                    <a:lnTo>
                      <a:pt x="202" y="143"/>
                    </a:lnTo>
                    <a:lnTo>
                      <a:pt x="206" y="150"/>
                    </a:lnTo>
                    <a:lnTo>
                      <a:pt x="209" y="160"/>
                    </a:lnTo>
                    <a:lnTo>
                      <a:pt x="215" y="192"/>
                    </a:lnTo>
                    <a:lnTo>
                      <a:pt x="228" y="196"/>
                    </a:lnTo>
                    <a:lnTo>
                      <a:pt x="248" y="200"/>
                    </a:lnTo>
                    <a:lnTo>
                      <a:pt x="249" y="201"/>
                    </a:lnTo>
                    <a:lnTo>
                      <a:pt x="267" y="201"/>
                    </a:lnTo>
                    <a:lnTo>
                      <a:pt x="268" y="202"/>
                    </a:lnTo>
                    <a:lnTo>
                      <a:pt x="277" y="208"/>
                    </a:lnTo>
                    <a:lnTo>
                      <a:pt x="277" y="210"/>
                    </a:lnTo>
                    <a:lnTo>
                      <a:pt x="275" y="221"/>
                    </a:lnTo>
                    <a:lnTo>
                      <a:pt x="278" y="222"/>
                    </a:lnTo>
                    <a:lnTo>
                      <a:pt x="286" y="223"/>
                    </a:lnTo>
                    <a:lnTo>
                      <a:pt x="295" y="223"/>
                    </a:lnTo>
                    <a:lnTo>
                      <a:pt x="300" y="218"/>
                    </a:lnTo>
                    <a:lnTo>
                      <a:pt x="301" y="218"/>
                    </a:lnTo>
                    <a:lnTo>
                      <a:pt x="310" y="219"/>
                    </a:lnTo>
                    <a:lnTo>
                      <a:pt x="311" y="219"/>
                    </a:lnTo>
                    <a:lnTo>
                      <a:pt x="320" y="221"/>
                    </a:lnTo>
                    <a:lnTo>
                      <a:pt x="330" y="228"/>
                    </a:lnTo>
                    <a:lnTo>
                      <a:pt x="332" y="229"/>
                    </a:lnTo>
                    <a:lnTo>
                      <a:pt x="332" y="230"/>
                    </a:lnTo>
                    <a:lnTo>
                      <a:pt x="334" y="231"/>
                    </a:lnTo>
                    <a:lnTo>
                      <a:pt x="335" y="232"/>
                    </a:lnTo>
                    <a:lnTo>
                      <a:pt x="334" y="232"/>
                    </a:lnTo>
                    <a:lnTo>
                      <a:pt x="334" y="234"/>
                    </a:lnTo>
                    <a:lnTo>
                      <a:pt x="328" y="244"/>
                    </a:lnTo>
                    <a:lnTo>
                      <a:pt x="321" y="252"/>
                    </a:lnTo>
                    <a:lnTo>
                      <a:pt x="320" y="255"/>
                    </a:lnTo>
                    <a:lnTo>
                      <a:pt x="319" y="257"/>
                    </a:lnTo>
                    <a:lnTo>
                      <a:pt x="317" y="263"/>
                    </a:lnTo>
                    <a:lnTo>
                      <a:pt x="317" y="271"/>
                    </a:lnTo>
                    <a:lnTo>
                      <a:pt x="314" y="282"/>
                    </a:lnTo>
                    <a:lnTo>
                      <a:pt x="312" y="296"/>
                    </a:lnTo>
                    <a:lnTo>
                      <a:pt x="312" y="302"/>
                    </a:lnTo>
                    <a:lnTo>
                      <a:pt x="313" y="305"/>
                    </a:lnTo>
                    <a:lnTo>
                      <a:pt x="318" y="315"/>
                    </a:lnTo>
                    <a:lnTo>
                      <a:pt x="327" y="325"/>
                    </a:lnTo>
                    <a:lnTo>
                      <a:pt x="332" y="332"/>
                    </a:lnTo>
                    <a:lnTo>
                      <a:pt x="332" y="355"/>
                    </a:lnTo>
                    <a:lnTo>
                      <a:pt x="330" y="361"/>
                    </a:lnTo>
                    <a:lnTo>
                      <a:pt x="325" y="371"/>
                    </a:lnTo>
                    <a:lnTo>
                      <a:pt x="324" y="372"/>
                    </a:lnTo>
                    <a:lnTo>
                      <a:pt x="317" y="382"/>
                    </a:lnTo>
                    <a:lnTo>
                      <a:pt x="314" y="411"/>
                    </a:lnTo>
                    <a:lnTo>
                      <a:pt x="314" y="413"/>
                    </a:lnTo>
                    <a:lnTo>
                      <a:pt x="313" y="414"/>
                    </a:lnTo>
                    <a:lnTo>
                      <a:pt x="312" y="414"/>
                    </a:lnTo>
                    <a:lnTo>
                      <a:pt x="296" y="407"/>
                    </a:lnTo>
                    <a:lnTo>
                      <a:pt x="295" y="407"/>
                    </a:lnTo>
                    <a:lnTo>
                      <a:pt x="284" y="394"/>
                    </a:lnTo>
                    <a:lnTo>
                      <a:pt x="279" y="394"/>
                    </a:lnTo>
                    <a:lnTo>
                      <a:pt x="274" y="396"/>
                    </a:lnTo>
                    <a:lnTo>
                      <a:pt x="263" y="404"/>
                    </a:lnTo>
                    <a:lnTo>
                      <a:pt x="259" y="405"/>
                    </a:lnTo>
                    <a:lnTo>
                      <a:pt x="259" y="406"/>
                    </a:lnTo>
                    <a:lnTo>
                      <a:pt x="242" y="412"/>
                    </a:lnTo>
                    <a:lnTo>
                      <a:pt x="231" y="418"/>
                    </a:lnTo>
                    <a:lnTo>
                      <a:pt x="224" y="424"/>
                    </a:lnTo>
                    <a:lnTo>
                      <a:pt x="223" y="437"/>
                    </a:lnTo>
                    <a:lnTo>
                      <a:pt x="224" y="449"/>
                    </a:lnTo>
                    <a:lnTo>
                      <a:pt x="227" y="459"/>
                    </a:lnTo>
                    <a:lnTo>
                      <a:pt x="235" y="470"/>
                    </a:lnTo>
                    <a:lnTo>
                      <a:pt x="236" y="472"/>
                    </a:lnTo>
                    <a:lnTo>
                      <a:pt x="237" y="481"/>
                    </a:lnTo>
                    <a:lnTo>
                      <a:pt x="237" y="500"/>
                    </a:lnTo>
                    <a:lnTo>
                      <a:pt x="236" y="501"/>
                    </a:lnTo>
                    <a:lnTo>
                      <a:pt x="236" y="502"/>
                    </a:lnTo>
                    <a:lnTo>
                      <a:pt x="227" y="510"/>
                    </a:lnTo>
                    <a:lnTo>
                      <a:pt x="215" y="525"/>
                    </a:lnTo>
                    <a:lnTo>
                      <a:pt x="210" y="530"/>
                    </a:lnTo>
                    <a:lnTo>
                      <a:pt x="204" y="534"/>
                    </a:lnTo>
                    <a:lnTo>
                      <a:pt x="202" y="535"/>
                    </a:lnTo>
                    <a:lnTo>
                      <a:pt x="202" y="534"/>
                    </a:lnTo>
                    <a:lnTo>
                      <a:pt x="181" y="517"/>
                    </a:lnTo>
                    <a:lnTo>
                      <a:pt x="178" y="516"/>
                    </a:lnTo>
                    <a:lnTo>
                      <a:pt x="173" y="512"/>
                    </a:lnTo>
                    <a:lnTo>
                      <a:pt x="168" y="517"/>
                    </a:lnTo>
                    <a:lnTo>
                      <a:pt x="160" y="532"/>
                    </a:lnTo>
                    <a:lnTo>
                      <a:pt x="160" y="535"/>
                    </a:lnTo>
                    <a:lnTo>
                      <a:pt x="159" y="542"/>
                    </a:lnTo>
                    <a:lnTo>
                      <a:pt x="165" y="547"/>
                    </a:lnTo>
                    <a:lnTo>
                      <a:pt x="170" y="549"/>
                    </a:lnTo>
                    <a:lnTo>
                      <a:pt x="174" y="549"/>
                    </a:lnTo>
                    <a:lnTo>
                      <a:pt x="179" y="550"/>
                    </a:lnTo>
                    <a:lnTo>
                      <a:pt x="181" y="551"/>
                    </a:lnTo>
                    <a:lnTo>
                      <a:pt x="190" y="559"/>
                    </a:lnTo>
                    <a:lnTo>
                      <a:pt x="191" y="559"/>
                    </a:lnTo>
                    <a:lnTo>
                      <a:pt x="193" y="565"/>
                    </a:lnTo>
                    <a:lnTo>
                      <a:pt x="203" y="574"/>
                    </a:lnTo>
                    <a:lnTo>
                      <a:pt x="203" y="575"/>
                    </a:lnTo>
                    <a:lnTo>
                      <a:pt x="211" y="581"/>
                    </a:lnTo>
                    <a:lnTo>
                      <a:pt x="215" y="583"/>
                    </a:lnTo>
                    <a:lnTo>
                      <a:pt x="217" y="583"/>
                    </a:lnTo>
                    <a:lnTo>
                      <a:pt x="218" y="585"/>
                    </a:lnTo>
                    <a:lnTo>
                      <a:pt x="240" y="594"/>
                    </a:lnTo>
                    <a:lnTo>
                      <a:pt x="241" y="595"/>
                    </a:lnTo>
                    <a:lnTo>
                      <a:pt x="243" y="601"/>
                    </a:lnTo>
                    <a:lnTo>
                      <a:pt x="243" y="602"/>
                    </a:lnTo>
                    <a:lnTo>
                      <a:pt x="242" y="608"/>
                    </a:lnTo>
                    <a:lnTo>
                      <a:pt x="242" y="609"/>
                    </a:lnTo>
                    <a:lnTo>
                      <a:pt x="233" y="625"/>
                    </a:lnTo>
                    <a:lnTo>
                      <a:pt x="233" y="628"/>
                    </a:lnTo>
                    <a:lnTo>
                      <a:pt x="238" y="65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6" name="Line 300">
                <a:extLst>
                  <a:ext uri="{FF2B5EF4-FFF2-40B4-BE49-F238E27FC236}">
                    <a16:creationId xmlns:a16="http://schemas.microsoft.com/office/drawing/2014/main" id="{8E6B68D1-AE4C-4427-923E-27F8F9253E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61" y="494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7" name="Freeform 301">
                <a:extLst>
                  <a:ext uri="{FF2B5EF4-FFF2-40B4-BE49-F238E27FC236}">
                    <a16:creationId xmlns:a16="http://schemas.microsoft.com/office/drawing/2014/main" id="{6FF7EBBC-7854-4895-956D-4BEA71CE6A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2" y="472"/>
                <a:ext cx="0" cy="1"/>
              </a:xfrm>
              <a:custGeom>
                <a:avLst/>
                <a:gdLst>
                  <a:gd name="T0" fmla="*/ 4 w 4"/>
                  <a:gd name="T1" fmla="*/ 0 h 10"/>
                  <a:gd name="T2" fmla="*/ 1 w 4"/>
                  <a:gd name="T3" fmla="*/ 8 h 10"/>
                  <a:gd name="T4" fmla="*/ 0 w 4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lnTo>
                      <a:pt x="1" y="8"/>
                    </a:lnTo>
                    <a:lnTo>
                      <a:pt x="0" y="1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8" name="Freeform 302">
                <a:extLst>
                  <a:ext uri="{FF2B5EF4-FFF2-40B4-BE49-F238E27FC236}">
                    <a16:creationId xmlns:a16="http://schemas.microsoft.com/office/drawing/2014/main" id="{D0084494-E430-47D3-A99E-3C93B328F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" y="473"/>
                <a:ext cx="1" cy="2"/>
              </a:xfrm>
              <a:custGeom>
                <a:avLst/>
                <a:gdLst>
                  <a:gd name="T0" fmla="*/ 6 w 6"/>
                  <a:gd name="T1" fmla="*/ 0 h 12"/>
                  <a:gd name="T2" fmla="*/ 4 w 6"/>
                  <a:gd name="T3" fmla="*/ 5 h 12"/>
                  <a:gd name="T4" fmla="*/ 0 w 6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4" y="5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9" name="Line 303">
                <a:extLst>
                  <a:ext uri="{FF2B5EF4-FFF2-40B4-BE49-F238E27FC236}">
                    <a16:creationId xmlns:a16="http://schemas.microsoft.com/office/drawing/2014/main" id="{3F84F450-5C93-43E2-9452-C285271573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82" y="472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0" name="Freeform 304">
                <a:extLst>
                  <a:ext uri="{FF2B5EF4-FFF2-40B4-BE49-F238E27FC236}">
                    <a16:creationId xmlns:a16="http://schemas.microsoft.com/office/drawing/2014/main" id="{F1BD4530-1BFC-4050-9802-DCEBE8F2D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0" y="475"/>
                <a:ext cx="1" cy="2"/>
              </a:xfrm>
              <a:custGeom>
                <a:avLst/>
                <a:gdLst>
                  <a:gd name="T0" fmla="*/ 7 w 7"/>
                  <a:gd name="T1" fmla="*/ 0 h 12"/>
                  <a:gd name="T2" fmla="*/ 7 w 7"/>
                  <a:gd name="T3" fmla="*/ 1 h 12"/>
                  <a:gd name="T4" fmla="*/ 0 w 7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2">
                    <a:moveTo>
                      <a:pt x="7" y="0"/>
                    </a:moveTo>
                    <a:lnTo>
                      <a:pt x="7" y="1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1" name="Line 305">
                <a:extLst>
                  <a:ext uri="{FF2B5EF4-FFF2-40B4-BE49-F238E27FC236}">
                    <a16:creationId xmlns:a16="http://schemas.microsoft.com/office/drawing/2014/main" id="{91BC2944-F682-4F4A-A219-C838C3FAF3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80" y="475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2" name="Freeform 306">
                <a:extLst>
                  <a:ext uri="{FF2B5EF4-FFF2-40B4-BE49-F238E27FC236}">
                    <a16:creationId xmlns:a16="http://schemas.microsoft.com/office/drawing/2014/main" id="{5FE91667-0051-4D5D-A52C-F427E83CC1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4" y="550"/>
                <a:ext cx="22" cy="37"/>
              </a:xfrm>
              <a:custGeom>
                <a:avLst/>
                <a:gdLst>
                  <a:gd name="T0" fmla="*/ 7 w 155"/>
                  <a:gd name="T1" fmla="*/ 259 h 263"/>
                  <a:gd name="T2" fmla="*/ 9 w 155"/>
                  <a:gd name="T3" fmla="*/ 260 h 263"/>
                  <a:gd name="T4" fmla="*/ 15 w 155"/>
                  <a:gd name="T5" fmla="*/ 261 h 263"/>
                  <a:gd name="T6" fmla="*/ 16 w 155"/>
                  <a:gd name="T7" fmla="*/ 261 h 263"/>
                  <a:gd name="T8" fmla="*/ 21 w 155"/>
                  <a:gd name="T9" fmla="*/ 263 h 263"/>
                  <a:gd name="T10" fmla="*/ 45 w 155"/>
                  <a:gd name="T11" fmla="*/ 262 h 263"/>
                  <a:gd name="T12" fmla="*/ 67 w 155"/>
                  <a:gd name="T13" fmla="*/ 256 h 263"/>
                  <a:gd name="T14" fmla="*/ 77 w 155"/>
                  <a:gd name="T15" fmla="*/ 256 h 263"/>
                  <a:gd name="T16" fmla="*/ 78 w 155"/>
                  <a:gd name="T17" fmla="*/ 257 h 263"/>
                  <a:gd name="T18" fmla="*/ 77 w 155"/>
                  <a:gd name="T19" fmla="*/ 250 h 263"/>
                  <a:gd name="T20" fmla="*/ 73 w 155"/>
                  <a:gd name="T21" fmla="*/ 238 h 263"/>
                  <a:gd name="T22" fmla="*/ 73 w 155"/>
                  <a:gd name="T23" fmla="*/ 237 h 263"/>
                  <a:gd name="T24" fmla="*/ 74 w 155"/>
                  <a:gd name="T25" fmla="*/ 233 h 263"/>
                  <a:gd name="T26" fmla="*/ 83 w 155"/>
                  <a:gd name="T27" fmla="*/ 217 h 263"/>
                  <a:gd name="T28" fmla="*/ 84 w 155"/>
                  <a:gd name="T29" fmla="*/ 211 h 263"/>
                  <a:gd name="T30" fmla="*/ 82 w 155"/>
                  <a:gd name="T31" fmla="*/ 206 h 263"/>
                  <a:gd name="T32" fmla="*/ 59 w 155"/>
                  <a:gd name="T33" fmla="*/ 197 h 263"/>
                  <a:gd name="T34" fmla="*/ 59 w 155"/>
                  <a:gd name="T35" fmla="*/ 196 h 263"/>
                  <a:gd name="T36" fmla="*/ 57 w 155"/>
                  <a:gd name="T37" fmla="*/ 195 h 263"/>
                  <a:gd name="T38" fmla="*/ 54 w 155"/>
                  <a:gd name="T39" fmla="*/ 192 h 263"/>
                  <a:gd name="T40" fmla="*/ 53 w 155"/>
                  <a:gd name="T41" fmla="*/ 192 h 263"/>
                  <a:gd name="T42" fmla="*/ 45 w 155"/>
                  <a:gd name="T43" fmla="*/ 187 h 263"/>
                  <a:gd name="T44" fmla="*/ 45 w 155"/>
                  <a:gd name="T45" fmla="*/ 186 h 263"/>
                  <a:gd name="T46" fmla="*/ 44 w 155"/>
                  <a:gd name="T47" fmla="*/ 186 h 263"/>
                  <a:gd name="T48" fmla="*/ 39 w 155"/>
                  <a:gd name="T49" fmla="*/ 180 h 263"/>
                  <a:gd name="T50" fmla="*/ 34 w 155"/>
                  <a:gd name="T51" fmla="*/ 176 h 263"/>
                  <a:gd name="T52" fmla="*/ 34 w 155"/>
                  <a:gd name="T53" fmla="*/ 175 h 263"/>
                  <a:gd name="T54" fmla="*/ 32 w 155"/>
                  <a:gd name="T55" fmla="*/ 170 h 263"/>
                  <a:gd name="T56" fmla="*/ 23 w 155"/>
                  <a:gd name="T57" fmla="*/ 163 h 263"/>
                  <a:gd name="T58" fmla="*/ 22 w 155"/>
                  <a:gd name="T59" fmla="*/ 162 h 263"/>
                  <a:gd name="T60" fmla="*/ 17 w 155"/>
                  <a:gd name="T61" fmla="*/ 162 h 263"/>
                  <a:gd name="T62" fmla="*/ 13 w 155"/>
                  <a:gd name="T63" fmla="*/ 161 h 263"/>
                  <a:gd name="T64" fmla="*/ 8 w 155"/>
                  <a:gd name="T65" fmla="*/ 159 h 263"/>
                  <a:gd name="T66" fmla="*/ 0 w 155"/>
                  <a:gd name="T67" fmla="*/ 153 h 263"/>
                  <a:gd name="T68" fmla="*/ 0 w 155"/>
                  <a:gd name="T69" fmla="*/ 140 h 263"/>
                  <a:gd name="T70" fmla="*/ 1 w 155"/>
                  <a:gd name="T71" fmla="*/ 140 h 263"/>
                  <a:gd name="T72" fmla="*/ 10 w 155"/>
                  <a:gd name="T73" fmla="*/ 124 h 263"/>
                  <a:gd name="T74" fmla="*/ 16 w 155"/>
                  <a:gd name="T75" fmla="*/ 118 h 263"/>
                  <a:gd name="T76" fmla="*/ 18 w 155"/>
                  <a:gd name="T77" fmla="*/ 118 h 263"/>
                  <a:gd name="T78" fmla="*/ 41 w 155"/>
                  <a:gd name="T79" fmla="*/ 134 h 263"/>
                  <a:gd name="T80" fmla="*/ 42 w 155"/>
                  <a:gd name="T81" fmla="*/ 134 h 263"/>
                  <a:gd name="T82" fmla="*/ 47 w 155"/>
                  <a:gd name="T83" fmla="*/ 140 h 263"/>
                  <a:gd name="T84" fmla="*/ 52 w 155"/>
                  <a:gd name="T85" fmla="*/ 137 h 263"/>
                  <a:gd name="T86" fmla="*/ 69 w 155"/>
                  <a:gd name="T87" fmla="*/ 117 h 263"/>
                  <a:gd name="T88" fmla="*/ 78 w 155"/>
                  <a:gd name="T89" fmla="*/ 108 h 263"/>
                  <a:gd name="T90" fmla="*/ 78 w 155"/>
                  <a:gd name="T91" fmla="*/ 90 h 263"/>
                  <a:gd name="T92" fmla="*/ 77 w 155"/>
                  <a:gd name="T93" fmla="*/ 82 h 263"/>
                  <a:gd name="T94" fmla="*/ 69 w 155"/>
                  <a:gd name="T95" fmla="*/ 70 h 263"/>
                  <a:gd name="T96" fmla="*/ 64 w 155"/>
                  <a:gd name="T97" fmla="*/ 58 h 263"/>
                  <a:gd name="T98" fmla="*/ 65 w 155"/>
                  <a:gd name="T99" fmla="*/ 32 h 263"/>
                  <a:gd name="T100" fmla="*/ 73 w 155"/>
                  <a:gd name="T101" fmla="*/ 24 h 263"/>
                  <a:gd name="T102" fmla="*/ 109 w 155"/>
                  <a:gd name="T103" fmla="*/ 8 h 263"/>
                  <a:gd name="T104" fmla="*/ 116 w 155"/>
                  <a:gd name="T105" fmla="*/ 3 h 263"/>
                  <a:gd name="T106" fmla="*/ 117 w 155"/>
                  <a:gd name="T107" fmla="*/ 3 h 263"/>
                  <a:gd name="T108" fmla="*/ 122 w 155"/>
                  <a:gd name="T109" fmla="*/ 0 h 263"/>
                  <a:gd name="T110" fmla="*/ 130 w 155"/>
                  <a:gd name="T111" fmla="*/ 0 h 263"/>
                  <a:gd name="T112" fmla="*/ 141 w 155"/>
                  <a:gd name="T113" fmla="*/ 13 h 263"/>
                  <a:gd name="T114" fmla="*/ 155 w 155"/>
                  <a:gd name="T115" fmla="*/ 19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5" h="263">
                    <a:moveTo>
                      <a:pt x="7" y="259"/>
                    </a:moveTo>
                    <a:lnTo>
                      <a:pt x="9" y="260"/>
                    </a:lnTo>
                    <a:lnTo>
                      <a:pt x="15" y="261"/>
                    </a:lnTo>
                    <a:lnTo>
                      <a:pt x="16" y="261"/>
                    </a:lnTo>
                    <a:lnTo>
                      <a:pt x="21" y="263"/>
                    </a:lnTo>
                    <a:lnTo>
                      <a:pt x="45" y="262"/>
                    </a:lnTo>
                    <a:lnTo>
                      <a:pt x="67" y="256"/>
                    </a:lnTo>
                    <a:lnTo>
                      <a:pt x="77" y="256"/>
                    </a:lnTo>
                    <a:lnTo>
                      <a:pt x="78" y="257"/>
                    </a:lnTo>
                    <a:lnTo>
                      <a:pt x="77" y="250"/>
                    </a:lnTo>
                    <a:lnTo>
                      <a:pt x="73" y="238"/>
                    </a:lnTo>
                    <a:lnTo>
                      <a:pt x="73" y="237"/>
                    </a:lnTo>
                    <a:lnTo>
                      <a:pt x="74" y="233"/>
                    </a:lnTo>
                    <a:lnTo>
                      <a:pt x="83" y="217"/>
                    </a:lnTo>
                    <a:lnTo>
                      <a:pt x="84" y="211"/>
                    </a:lnTo>
                    <a:lnTo>
                      <a:pt x="82" y="206"/>
                    </a:lnTo>
                    <a:lnTo>
                      <a:pt x="59" y="197"/>
                    </a:lnTo>
                    <a:lnTo>
                      <a:pt x="59" y="196"/>
                    </a:lnTo>
                    <a:lnTo>
                      <a:pt x="57" y="195"/>
                    </a:lnTo>
                    <a:lnTo>
                      <a:pt x="54" y="192"/>
                    </a:lnTo>
                    <a:lnTo>
                      <a:pt x="53" y="192"/>
                    </a:lnTo>
                    <a:lnTo>
                      <a:pt x="45" y="187"/>
                    </a:lnTo>
                    <a:lnTo>
                      <a:pt x="45" y="186"/>
                    </a:lnTo>
                    <a:lnTo>
                      <a:pt x="44" y="186"/>
                    </a:lnTo>
                    <a:lnTo>
                      <a:pt x="39" y="180"/>
                    </a:lnTo>
                    <a:lnTo>
                      <a:pt x="34" y="176"/>
                    </a:lnTo>
                    <a:lnTo>
                      <a:pt x="34" y="175"/>
                    </a:lnTo>
                    <a:lnTo>
                      <a:pt x="32" y="170"/>
                    </a:lnTo>
                    <a:lnTo>
                      <a:pt x="23" y="163"/>
                    </a:lnTo>
                    <a:lnTo>
                      <a:pt x="22" y="162"/>
                    </a:lnTo>
                    <a:lnTo>
                      <a:pt x="17" y="162"/>
                    </a:lnTo>
                    <a:lnTo>
                      <a:pt x="13" y="161"/>
                    </a:lnTo>
                    <a:lnTo>
                      <a:pt x="8" y="159"/>
                    </a:lnTo>
                    <a:lnTo>
                      <a:pt x="0" y="153"/>
                    </a:lnTo>
                    <a:lnTo>
                      <a:pt x="0" y="140"/>
                    </a:lnTo>
                    <a:lnTo>
                      <a:pt x="1" y="140"/>
                    </a:lnTo>
                    <a:lnTo>
                      <a:pt x="10" y="124"/>
                    </a:lnTo>
                    <a:lnTo>
                      <a:pt x="16" y="118"/>
                    </a:lnTo>
                    <a:lnTo>
                      <a:pt x="18" y="118"/>
                    </a:lnTo>
                    <a:lnTo>
                      <a:pt x="41" y="134"/>
                    </a:lnTo>
                    <a:lnTo>
                      <a:pt x="42" y="134"/>
                    </a:lnTo>
                    <a:lnTo>
                      <a:pt x="47" y="140"/>
                    </a:lnTo>
                    <a:lnTo>
                      <a:pt x="52" y="137"/>
                    </a:lnTo>
                    <a:lnTo>
                      <a:pt x="69" y="117"/>
                    </a:lnTo>
                    <a:lnTo>
                      <a:pt x="78" y="108"/>
                    </a:lnTo>
                    <a:lnTo>
                      <a:pt x="78" y="90"/>
                    </a:lnTo>
                    <a:lnTo>
                      <a:pt x="77" y="82"/>
                    </a:lnTo>
                    <a:lnTo>
                      <a:pt x="69" y="70"/>
                    </a:lnTo>
                    <a:lnTo>
                      <a:pt x="64" y="58"/>
                    </a:lnTo>
                    <a:lnTo>
                      <a:pt x="65" y="32"/>
                    </a:lnTo>
                    <a:lnTo>
                      <a:pt x="73" y="24"/>
                    </a:lnTo>
                    <a:lnTo>
                      <a:pt x="109" y="8"/>
                    </a:lnTo>
                    <a:lnTo>
                      <a:pt x="116" y="3"/>
                    </a:lnTo>
                    <a:lnTo>
                      <a:pt x="117" y="3"/>
                    </a:lnTo>
                    <a:lnTo>
                      <a:pt x="122" y="0"/>
                    </a:lnTo>
                    <a:lnTo>
                      <a:pt x="130" y="0"/>
                    </a:lnTo>
                    <a:lnTo>
                      <a:pt x="141" y="13"/>
                    </a:lnTo>
                    <a:lnTo>
                      <a:pt x="155" y="1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3" name="Freeform 307">
                <a:extLst>
                  <a:ext uri="{FF2B5EF4-FFF2-40B4-BE49-F238E27FC236}">
                    <a16:creationId xmlns:a16="http://schemas.microsoft.com/office/drawing/2014/main" id="{3B803C1D-E045-41F6-8076-698D59CE71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" y="553"/>
                <a:ext cx="0" cy="0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3 h 3"/>
                  <a:gd name="T4" fmla="*/ 2 w 2"/>
                  <a:gd name="T5" fmla="*/ 3 h 3"/>
                  <a:gd name="T6" fmla="*/ 2 w 2"/>
                  <a:gd name="T7" fmla="*/ 1 h 3"/>
                  <a:gd name="T8" fmla="*/ 0 w 2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4" name="Freeform 308">
                <a:extLst>
                  <a:ext uri="{FF2B5EF4-FFF2-40B4-BE49-F238E27FC236}">
                    <a16:creationId xmlns:a16="http://schemas.microsoft.com/office/drawing/2014/main" id="{D62F33F6-AF3B-404C-92E3-BE33F2B3E1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" y="598"/>
                <a:ext cx="2" cy="0"/>
              </a:xfrm>
              <a:custGeom>
                <a:avLst/>
                <a:gdLst>
                  <a:gd name="T0" fmla="*/ 0 w 16"/>
                  <a:gd name="T1" fmla="*/ 2 h 2"/>
                  <a:gd name="T2" fmla="*/ 11 w 16"/>
                  <a:gd name="T3" fmla="*/ 1 h 2"/>
                  <a:gd name="T4" fmla="*/ 16 w 16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">
                    <a:moveTo>
                      <a:pt x="0" y="2"/>
                    </a:moveTo>
                    <a:lnTo>
                      <a:pt x="11" y="1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5" name="Freeform 309">
                <a:extLst>
                  <a:ext uri="{FF2B5EF4-FFF2-40B4-BE49-F238E27FC236}">
                    <a16:creationId xmlns:a16="http://schemas.microsoft.com/office/drawing/2014/main" id="{F9405EC6-4FFE-45AD-8A93-2C3D56E776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0" y="597"/>
                <a:ext cx="35" cy="30"/>
              </a:xfrm>
              <a:custGeom>
                <a:avLst/>
                <a:gdLst>
                  <a:gd name="T0" fmla="*/ 0 w 248"/>
                  <a:gd name="T1" fmla="*/ 6 h 205"/>
                  <a:gd name="T2" fmla="*/ 24 w 248"/>
                  <a:gd name="T3" fmla="*/ 1 h 205"/>
                  <a:gd name="T4" fmla="*/ 47 w 248"/>
                  <a:gd name="T5" fmla="*/ 0 h 205"/>
                  <a:gd name="T6" fmla="*/ 52 w 248"/>
                  <a:gd name="T7" fmla="*/ 2 h 205"/>
                  <a:gd name="T8" fmla="*/ 53 w 248"/>
                  <a:gd name="T9" fmla="*/ 3 h 205"/>
                  <a:gd name="T10" fmla="*/ 60 w 248"/>
                  <a:gd name="T11" fmla="*/ 9 h 205"/>
                  <a:gd name="T12" fmla="*/ 60 w 248"/>
                  <a:gd name="T13" fmla="*/ 10 h 205"/>
                  <a:gd name="T14" fmla="*/ 62 w 248"/>
                  <a:gd name="T15" fmla="*/ 14 h 205"/>
                  <a:gd name="T16" fmla="*/ 69 w 248"/>
                  <a:gd name="T17" fmla="*/ 37 h 205"/>
                  <a:gd name="T18" fmla="*/ 85 w 248"/>
                  <a:gd name="T19" fmla="*/ 68 h 205"/>
                  <a:gd name="T20" fmla="*/ 89 w 248"/>
                  <a:gd name="T21" fmla="*/ 72 h 205"/>
                  <a:gd name="T22" fmla="*/ 100 w 248"/>
                  <a:gd name="T23" fmla="*/ 90 h 205"/>
                  <a:gd name="T24" fmla="*/ 103 w 248"/>
                  <a:gd name="T25" fmla="*/ 100 h 205"/>
                  <a:gd name="T26" fmla="*/ 109 w 248"/>
                  <a:gd name="T27" fmla="*/ 109 h 205"/>
                  <a:gd name="T28" fmla="*/ 117 w 248"/>
                  <a:gd name="T29" fmla="*/ 116 h 205"/>
                  <a:gd name="T30" fmla="*/ 125 w 248"/>
                  <a:gd name="T31" fmla="*/ 120 h 205"/>
                  <a:gd name="T32" fmla="*/ 131 w 248"/>
                  <a:gd name="T33" fmla="*/ 127 h 205"/>
                  <a:gd name="T34" fmla="*/ 134 w 248"/>
                  <a:gd name="T35" fmla="*/ 133 h 205"/>
                  <a:gd name="T36" fmla="*/ 139 w 248"/>
                  <a:gd name="T37" fmla="*/ 149 h 205"/>
                  <a:gd name="T38" fmla="*/ 140 w 248"/>
                  <a:gd name="T39" fmla="*/ 150 h 205"/>
                  <a:gd name="T40" fmla="*/ 155 w 248"/>
                  <a:gd name="T41" fmla="*/ 148 h 205"/>
                  <a:gd name="T42" fmla="*/ 173 w 248"/>
                  <a:gd name="T43" fmla="*/ 143 h 205"/>
                  <a:gd name="T44" fmla="*/ 175 w 248"/>
                  <a:gd name="T45" fmla="*/ 143 h 205"/>
                  <a:gd name="T46" fmla="*/ 177 w 248"/>
                  <a:gd name="T47" fmla="*/ 142 h 205"/>
                  <a:gd name="T48" fmla="*/ 180 w 248"/>
                  <a:gd name="T49" fmla="*/ 142 h 205"/>
                  <a:gd name="T50" fmla="*/ 181 w 248"/>
                  <a:gd name="T51" fmla="*/ 143 h 205"/>
                  <a:gd name="T52" fmla="*/ 182 w 248"/>
                  <a:gd name="T53" fmla="*/ 143 h 205"/>
                  <a:gd name="T54" fmla="*/ 184 w 248"/>
                  <a:gd name="T55" fmla="*/ 144 h 205"/>
                  <a:gd name="T56" fmla="*/ 187 w 248"/>
                  <a:gd name="T57" fmla="*/ 146 h 205"/>
                  <a:gd name="T58" fmla="*/ 187 w 248"/>
                  <a:gd name="T59" fmla="*/ 147 h 205"/>
                  <a:gd name="T60" fmla="*/ 189 w 248"/>
                  <a:gd name="T61" fmla="*/ 150 h 205"/>
                  <a:gd name="T62" fmla="*/ 192 w 248"/>
                  <a:gd name="T63" fmla="*/ 159 h 205"/>
                  <a:gd name="T64" fmla="*/ 192 w 248"/>
                  <a:gd name="T65" fmla="*/ 163 h 205"/>
                  <a:gd name="T66" fmla="*/ 191 w 248"/>
                  <a:gd name="T67" fmla="*/ 164 h 205"/>
                  <a:gd name="T68" fmla="*/ 173 w 248"/>
                  <a:gd name="T69" fmla="*/ 186 h 205"/>
                  <a:gd name="T70" fmla="*/ 172 w 248"/>
                  <a:gd name="T71" fmla="*/ 189 h 205"/>
                  <a:gd name="T72" fmla="*/ 175 w 248"/>
                  <a:gd name="T73" fmla="*/ 201 h 205"/>
                  <a:gd name="T74" fmla="*/ 178 w 248"/>
                  <a:gd name="T75" fmla="*/ 204 h 205"/>
                  <a:gd name="T76" fmla="*/ 182 w 248"/>
                  <a:gd name="T77" fmla="*/ 204 h 205"/>
                  <a:gd name="T78" fmla="*/ 183 w 248"/>
                  <a:gd name="T79" fmla="*/ 205 h 205"/>
                  <a:gd name="T80" fmla="*/ 184 w 248"/>
                  <a:gd name="T81" fmla="*/ 205 h 205"/>
                  <a:gd name="T82" fmla="*/ 217 w 248"/>
                  <a:gd name="T83" fmla="*/ 203 h 205"/>
                  <a:gd name="T84" fmla="*/ 231 w 248"/>
                  <a:gd name="T85" fmla="*/ 200 h 205"/>
                  <a:gd name="T86" fmla="*/ 234 w 248"/>
                  <a:gd name="T87" fmla="*/ 198 h 205"/>
                  <a:gd name="T88" fmla="*/ 236 w 248"/>
                  <a:gd name="T89" fmla="*/ 195 h 205"/>
                  <a:gd name="T90" fmla="*/ 236 w 248"/>
                  <a:gd name="T91" fmla="*/ 187 h 205"/>
                  <a:gd name="T92" fmla="*/ 237 w 248"/>
                  <a:gd name="T93" fmla="*/ 183 h 205"/>
                  <a:gd name="T94" fmla="*/ 237 w 248"/>
                  <a:gd name="T95" fmla="*/ 182 h 205"/>
                  <a:gd name="T96" fmla="*/ 241 w 248"/>
                  <a:gd name="T97" fmla="*/ 180 h 205"/>
                  <a:gd name="T98" fmla="*/ 244 w 248"/>
                  <a:gd name="T99" fmla="*/ 178 h 205"/>
                  <a:gd name="T100" fmla="*/ 248 w 248"/>
                  <a:gd name="T101" fmla="*/ 178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48" h="205">
                    <a:moveTo>
                      <a:pt x="0" y="6"/>
                    </a:moveTo>
                    <a:lnTo>
                      <a:pt x="24" y="1"/>
                    </a:lnTo>
                    <a:lnTo>
                      <a:pt x="47" y="0"/>
                    </a:lnTo>
                    <a:lnTo>
                      <a:pt x="52" y="2"/>
                    </a:lnTo>
                    <a:lnTo>
                      <a:pt x="53" y="3"/>
                    </a:lnTo>
                    <a:lnTo>
                      <a:pt x="60" y="9"/>
                    </a:lnTo>
                    <a:lnTo>
                      <a:pt x="60" y="10"/>
                    </a:lnTo>
                    <a:lnTo>
                      <a:pt x="62" y="14"/>
                    </a:lnTo>
                    <a:lnTo>
                      <a:pt x="69" y="37"/>
                    </a:lnTo>
                    <a:lnTo>
                      <a:pt x="85" y="68"/>
                    </a:lnTo>
                    <a:lnTo>
                      <a:pt x="89" y="72"/>
                    </a:lnTo>
                    <a:lnTo>
                      <a:pt x="100" y="90"/>
                    </a:lnTo>
                    <a:lnTo>
                      <a:pt x="103" y="100"/>
                    </a:lnTo>
                    <a:lnTo>
                      <a:pt x="109" y="109"/>
                    </a:lnTo>
                    <a:lnTo>
                      <a:pt x="117" y="116"/>
                    </a:lnTo>
                    <a:lnTo>
                      <a:pt x="125" y="120"/>
                    </a:lnTo>
                    <a:lnTo>
                      <a:pt x="131" y="127"/>
                    </a:lnTo>
                    <a:lnTo>
                      <a:pt x="134" y="133"/>
                    </a:lnTo>
                    <a:lnTo>
                      <a:pt x="139" y="149"/>
                    </a:lnTo>
                    <a:lnTo>
                      <a:pt x="140" y="150"/>
                    </a:lnTo>
                    <a:lnTo>
                      <a:pt x="155" y="148"/>
                    </a:lnTo>
                    <a:lnTo>
                      <a:pt x="173" y="143"/>
                    </a:lnTo>
                    <a:lnTo>
                      <a:pt x="175" y="143"/>
                    </a:lnTo>
                    <a:lnTo>
                      <a:pt x="177" y="142"/>
                    </a:lnTo>
                    <a:lnTo>
                      <a:pt x="180" y="142"/>
                    </a:lnTo>
                    <a:lnTo>
                      <a:pt x="181" y="143"/>
                    </a:lnTo>
                    <a:lnTo>
                      <a:pt x="182" y="143"/>
                    </a:lnTo>
                    <a:lnTo>
                      <a:pt x="184" y="144"/>
                    </a:lnTo>
                    <a:lnTo>
                      <a:pt x="187" y="146"/>
                    </a:lnTo>
                    <a:lnTo>
                      <a:pt x="187" y="147"/>
                    </a:lnTo>
                    <a:lnTo>
                      <a:pt x="189" y="150"/>
                    </a:lnTo>
                    <a:lnTo>
                      <a:pt x="192" y="159"/>
                    </a:lnTo>
                    <a:lnTo>
                      <a:pt x="192" y="163"/>
                    </a:lnTo>
                    <a:lnTo>
                      <a:pt x="191" y="164"/>
                    </a:lnTo>
                    <a:lnTo>
                      <a:pt x="173" y="186"/>
                    </a:lnTo>
                    <a:lnTo>
                      <a:pt x="172" y="189"/>
                    </a:lnTo>
                    <a:lnTo>
                      <a:pt x="175" y="201"/>
                    </a:lnTo>
                    <a:lnTo>
                      <a:pt x="178" y="204"/>
                    </a:lnTo>
                    <a:lnTo>
                      <a:pt x="182" y="204"/>
                    </a:lnTo>
                    <a:lnTo>
                      <a:pt x="183" y="205"/>
                    </a:lnTo>
                    <a:lnTo>
                      <a:pt x="184" y="205"/>
                    </a:lnTo>
                    <a:lnTo>
                      <a:pt x="217" y="203"/>
                    </a:lnTo>
                    <a:lnTo>
                      <a:pt x="231" y="200"/>
                    </a:lnTo>
                    <a:lnTo>
                      <a:pt x="234" y="198"/>
                    </a:lnTo>
                    <a:lnTo>
                      <a:pt x="236" y="195"/>
                    </a:lnTo>
                    <a:lnTo>
                      <a:pt x="236" y="187"/>
                    </a:lnTo>
                    <a:lnTo>
                      <a:pt x="237" y="183"/>
                    </a:lnTo>
                    <a:lnTo>
                      <a:pt x="237" y="182"/>
                    </a:lnTo>
                    <a:lnTo>
                      <a:pt x="241" y="180"/>
                    </a:lnTo>
                    <a:lnTo>
                      <a:pt x="244" y="178"/>
                    </a:lnTo>
                    <a:lnTo>
                      <a:pt x="248" y="17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6" name="Freeform 310">
                <a:extLst>
                  <a:ext uri="{FF2B5EF4-FFF2-40B4-BE49-F238E27FC236}">
                    <a16:creationId xmlns:a16="http://schemas.microsoft.com/office/drawing/2014/main" id="{0E17A0B8-EC7F-4F62-AAAB-A9C217152C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5" y="587"/>
                <a:ext cx="35" cy="32"/>
              </a:xfrm>
              <a:custGeom>
                <a:avLst/>
                <a:gdLst>
                  <a:gd name="T0" fmla="*/ 242 w 242"/>
                  <a:gd name="T1" fmla="*/ 225 h 225"/>
                  <a:gd name="T2" fmla="*/ 241 w 242"/>
                  <a:gd name="T3" fmla="*/ 224 h 225"/>
                  <a:gd name="T4" fmla="*/ 239 w 242"/>
                  <a:gd name="T5" fmla="*/ 222 h 225"/>
                  <a:gd name="T6" fmla="*/ 239 w 242"/>
                  <a:gd name="T7" fmla="*/ 221 h 225"/>
                  <a:gd name="T8" fmla="*/ 237 w 242"/>
                  <a:gd name="T9" fmla="*/ 214 h 225"/>
                  <a:gd name="T10" fmla="*/ 231 w 242"/>
                  <a:gd name="T11" fmla="*/ 200 h 225"/>
                  <a:gd name="T12" fmla="*/ 226 w 242"/>
                  <a:gd name="T13" fmla="*/ 193 h 225"/>
                  <a:gd name="T14" fmla="*/ 209 w 242"/>
                  <a:gd name="T15" fmla="*/ 183 h 225"/>
                  <a:gd name="T16" fmla="*/ 209 w 242"/>
                  <a:gd name="T17" fmla="*/ 182 h 225"/>
                  <a:gd name="T18" fmla="*/ 203 w 242"/>
                  <a:gd name="T19" fmla="*/ 173 h 225"/>
                  <a:gd name="T20" fmla="*/ 203 w 242"/>
                  <a:gd name="T21" fmla="*/ 172 h 225"/>
                  <a:gd name="T22" fmla="*/ 200 w 242"/>
                  <a:gd name="T23" fmla="*/ 163 h 225"/>
                  <a:gd name="T24" fmla="*/ 189 w 242"/>
                  <a:gd name="T25" fmla="*/ 145 h 225"/>
                  <a:gd name="T26" fmla="*/ 186 w 242"/>
                  <a:gd name="T27" fmla="*/ 141 h 225"/>
                  <a:gd name="T28" fmla="*/ 185 w 242"/>
                  <a:gd name="T29" fmla="*/ 140 h 225"/>
                  <a:gd name="T30" fmla="*/ 169 w 242"/>
                  <a:gd name="T31" fmla="*/ 110 h 225"/>
                  <a:gd name="T32" fmla="*/ 169 w 242"/>
                  <a:gd name="T33" fmla="*/ 109 h 225"/>
                  <a:gd name="T34" fmla="*/ 162 w 242"/>
                  <a:gd name="T35" fmla="*/ 86 h 225"/>
                  <a:gd name="T36" fmla="*/ 160 w 242"/>
                  <a:gd name="T37" fmla="*/ 82 h 225"/>
                  <a:gd name="T38" fmla="*/ 154 w 242"/>
                  <a:gd name="T39" fmla="*/ 76 h 225"/>
                  <a:gd name="T40" fmla="*/ 150 w 242"/>
                  <a:gd name="T41" fmla="*/ 75 h 225"/>
                  <a:gd name="T42" fmla="*/ 127 w 242"/>
                  <a:gd name="T43" fmla="*/ 75 h 225"/>
                  <a:gd name="T44" fmla="*/ 111 w 242"/>
                  <a:gd name="T45" fmla="*/ 79 h 225"/>
                  <a:gd name="T46" fmla="*/ 111 w 242"/>
                  <a:gd name="T47" fmla="*/ 80 h 225"/>
                  <a:gd name="T48" fmla="*/ 87 w 242"/>
                  <a:gd name="T49" fmla="*/ 82 h 225"/>
                  <a:gd name="T50" fmla="*/ 50 w 242"/>
                  <a:gd name="T51" fmla="*/ 71 h 225"/>
                  <a:gd name="T52" fmla="*/ 44 w 242"/>
                  <a:gd name="T53" fmla="*/ 71 h 225"/>
                  <a:gd name="T54" fmla="*/ 41 w 242"/>
                  <a:gd name="T55" fmla="*/ 76 h 225"/>
                  <a:gd name="T56" fmla="*/ 38 w 242"/>
                  <a:gd name="T57" fmla="*/ 89 h 225"/>
                  <a:gd name="T58" fmla="*/ 37 w 242"/>
                  <a:gd name="T59" fmla="*/ 90 h 225"/>
                  <a:gd name="T60" fmla="*/ 34 w 242"/>
                  <a:gd name="T61" fmla="*/ 90 h 225"/>
                  <a:gd name="T62" fmla="*/ 33 w 242"/>
                  <a:gd name="T63" fmla="*/ 91 h 225"/>
                  <a:gd name="T64" fmla="*/ 31 w 242"/>
                  <a:gd name="T65" fmla="*/ 91 h 225"/>
                  <a:gd name="T66" fmla="*/ 27 w 242"/>
                  <a:gd name="T67" fmla="*/ 86 h 225"/>
                  <a:gd name="T68" fmla="*/ 22 w 242"/>
                  <a:gd name="T69" fmla="*/ 69 h 225"/>
                  <a:gd name="T70" fmla="*/ 22 w 242"/>
                  <a:gd name="T71" fmla="*/ 49 h 225"/>
                  <a:gd name="T72" fmla="*/ 28 w 242"/>
                  <a:gd name="T73" fmla="*/ 43 h 225"/>
                  <a:gd name="T74" fmla="*/ 31 w 242"/>
                  <a:gd name="T75" fmla="*/ 30 h 225"/>
                  <a:gd name="T76" fmla="*/ 31 w 242"/>
                  <a:gd name="T77" fmla="*/ 21 h 225"/>
                  <a:gd name="T78" fmla="*/ 29 w 242"/>
                  <a:gd name="T79" fmla="*/ 20 h 225"/>
                  <a:gd name="T80" fmla="*/ 16 w 242"/>
                  <a:gd name="T81" fmla="*/ 12 h 225"/>
                  <a:gd name="T82" fmla="*/ 12 w 242"/>
                  <a:gd name="T83" fmla="*/ 10 h 225"/>
                  <a:gd name="T84" fmla="*/ 1 w 242"/>
                  <a:gd name="T85" fmla="*/ 3 h 225"/>
                  <a:gd name="T86" fmla="*/ 0 w 242"/>
                  <a:gd name="T87" fmla="*/ 2 h 225"/>
                  <a:gd name="T88" fmla="*/ 0 w 242"/>
                  <a:gd name="T89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42" h="225">
                    <a:moveTo>
                      <a:pt x="242" y="225"/>
                    </a:moveTo>
                    <a:lnTo>
                      <a:pt x="241" y="224"/>
                    </a:lnTo>
                    <a:lnTo>
                      <a:pt x="239" y="222"/>
                    </a:lnTo>
                    <a:lnTo>
                      <a:pt x="239" y="221"/>
                    </a:lnTo>
                    <a:lnTo>
                      <a:pt x="237" y="214"/>
                    </a:lnTo>
                    <a:lnTo>
                      <a:pt x="231" y="200"/>
                    </a:lnTo>
                    <a:lnTo>
                      <a:pt x="226" y="193"/>
                    </a:lnTo>
                    <a:lnTo>
                      <a:pt x="209" y="183"/>
                    </a:lnTo>
                    <a:lnTo>
                      <a:pt x="209" y="182"/>
                    </a:lnTo>
                    <a:lnTo>
                      <a:pt x="203" y="173"/>
                    </a:lnTo>
                    <a:lnTo>
                      <a:pt x="203" y="172"/>
                    </a:lnTo>
                    <a:lnTo>
                      <a:pt x="200" y="163"/>
                    </a:lnTo>
                    <a:lnTo>
                      <a:pt x="189" y="145"/>
                    </a:lnTo>
                    <a:lnTo>
                      <a:pt x="186" y="141"/>
                    </a:lnTo>
                    <a:lnTo>
                      <a:pt x="185" y="140"/>
                    </a:lnTo>
                    <a:lnTo>
                      <a:pt x="169" y="110"/>
                    </a:lnTo>
                    <a:lnTo>
                      <a:pt x="169" y="109"/>
                    </a:lnTo>
                    <a:lnTo>
                      <a:pt x="162" y="86"/>
                    </a:lnTo>
                    <a:lnTo>
                      <a:pt x="160" y="82"/>
                    </a:lnTo>
                    <a:lnTo>
                      <a:pt x="154" y="76"/>
                    </a:lnTo>
                    <a:lnTo>
                      <a:pt x="150" y="75"/>
                    </a:lnTo>
                    <a:lnTo>
                      <a:pt x="127" y="75"/>
                    </a:lnTo>
                    <a:lnTo>
                      <a:pt x="111" y="79"/>
                    </a:lnTo>
                    <a:lnTo>
                      <a:pt x="111" y="80"/>
                    </a:lnTo>
                    <a:lnTo>
                      <a:pt x="87" y="82"/>
                    </a:lnTo>
                    <a:lnTo>
                      <a:pt x="50" y="71"/>
                    </a:lnTo>
                    <a:lnTo>
                      <a:pt x="44" y="71"/>
                    </a:lnTo>
                    <a:lnTo>
                      <a:pt x="41" y="76"/>
                    </a:lnTo>
                    <a:lnTo>
                      <a:pt x="38" y="89"/>
                    </a:lnTo>
                    <a:lnTo>
                      <a:pt x="37" y="90"/>
                    </a:lnTo>
                    <a:lnTo>
                      <a:pt x="34" y="90"/>
                    </a:lnTo>
                    <a:lnTo>
                      <a:pt x="33" y="91"/>
                    </a:lnTo>
                    <a:lnTo>
                      <a:pt x="31" y="91"/>
                    </a:lnTo>
                    <a:lnTo>
                      <a:pt x="27" y="86"/>
                    </a:lnTo>
                    <a:lnTo>
                      <a:pt x="22" y="69"/>
                    </a:lnTo>
                    <a:lnTo>
                      <a:pt x="22" y="49"/>
                    </a:lnTo>
                    <a:lnTo>
                      <a:pt x="28" y="43"/>
                    </a:lnTo>
                    <a:lnTo>
                      <a:pt x="31" y="30"/>
                    </a:lnTo>
                    <a:lnTo>
                      <a:pt x="31" y="21"/>
                    </a:lnTo>
                    <a:lnTo>
                      <a:pt x="29" y="20"/>
                    </a:lnTo>
                    <a:lnTo>
                      <a:pt x="16" y="12"/>
                    </a:lnTo>
                    <a:lnTo>
                      <a:pt x="12" y="10"/>
                    </a:lnTo>
                    <a:lnTo>
                      <a:pt x="1" y="3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7" name="Line 311">
                <a:extLst>
                  <a:ext uri="{FF2B5EF4-FFF2-40B4-BE49-F238E27FC236}">
                    <a16:creationId xmlns:a16="http://schemas.microsoft.com/office/drawing/2014/main" id="{9352F2DB-2A07-48B5-825E-12FA35CBD9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30" y="619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8" name="Freeform 312">
                <a:extLst>
                  <a:ext uri="{FF2B5EF4-FFF2-40B4-BE49-F238E27FC236}">
                    <a16:creationId xmlns:a16="http://schemas.microsoft.com/office/drawing/2014/main" id="{6C057BEF-6327-47DB-A154-97C132540A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619"/>
                <a:ext cx="3" cy="0"/>
              </a:xfrm>
              <a:custGeom>
                <a:avLst/>
                <a:gdLst>
                  <a:gd name="T0" fmla="*/ 20 w 20"/>
                  <a:gd name="T1" fmla="*/ 0 h 4"/>
                  <a:gd name="T2" fmla="*/ 1 w 20"/>
                  <a:gd name="T3" fmla="*/ 4 h 4"/>
                  <a:gd name="T4" fmla="*/ 0 w 20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4">
                    <a:moveTo>
                      <a:pt x="20" y="0"/>
                    </a:moveTo>
                    <a:lnTo>
                      <a:pt x="1" y="4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9" name="Line 313">
                <a:extLst>
                  <a:ext uri="{FF2B5EF4-FFF2-40B4-BE49-F238E27FC236}">
                    <a16:creationId xmlns:a16="http://schemas.microsoft.com/office/drawing/2014/main" id="{5E761EFE-E9FA-4C08-BB38-D294461C5F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30" y="619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0" name="Line 314">
                <a:extLst>
                  <a:ext uri="{FF2B5EF4-FFF2-40B4-BE49-F238E27FC236}">
                    <a16:creationId xmlns:a16="http://schemas.microsoft.com/office/drawing/2014/main" id="{EE7D05FE-5DDD-41C1-BBB4-335946F8FA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33" y="619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1" name="Freeform 315">
                <a:extLst>
                  <a:ext uri="{FF2B5EF4-FFF2-40B4-BE49-F238E27FC236}">
                    <a16:creationId xmlns:a16="http://schemas.microsoft.com/office/drawing/2014/main" id="{3ECB3043-EA03-46EE-95BD-D2473BDE9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618"/>
                <a:ext cx="7" cy="5"/>
              </a:xfrm>
              <a:custGeom>
                <a:avLst/>
                <a:gdLst>
                  <a:gd name="T0" fmla="*/ 14 w 43"/>
                  <a:gd name="T1" fmla="*/ 6 h 36"/>
                  <a:gd name="T2" fmla="*/ 13 w 43"/>
                  <a:gd name="T3" fmla="*/ 6 h 36"/>
                  <a:gd name="T4" fmla="*/ 0 w 43"/>
                  <a:gd name="T5" fmla="*/ 8 h 36"/>
                  <a:gd name="T6" fmla="*/ 2 w 43"/>
                  <a:gd name="T7" fmla="*/ 11 h 36"/>
                  <a:gd name="T8" fmla="*/ 9 w 43"/>
                  <a:gd name="T9" fmla="*/ 19 h 36"/>
                  <a:gd name="T10" fmla="*/ 18 w 43"/>
                  <a:gd name="T11" fmla="*/ 22 h 36"/>
                  <a:gd name="T12" fmla="*/ 22 w 43"/>
                  <a:gd name="T13" fmla="*/ 26 h 36"/>
                  <a:gd name="T14" fmla="*/ 26 w 43"/>
                  <a:gd name="T15" fmla="*/ 28 h 36"/>
                  <a:gd name="T16" fmla="*/ 26 w 43"/>
                  <a:gd name="T17" fmla="*/ 30 h 36"/>
                  <a:gd name="T18" fmla="*/ 24 w 43"/>
                  <a:gd name="T19" fmla="*/ 35 h 36"/>
                  <a:gd name="T20" fmla="*/ 26 w 43"/>
                  <a:gd name="T21" fmla="*/ 36 h 36"/>
                  <a:gd name="T22" fmla="*/ 29 w 43"/>
                  <a:gd name="T23" fmla="*/ 29 h 36"/>
                  <a:gd name="T24" fmla="*/ 42 w 43"/>
                  <a:gd name="T25" fmla="*/ 15 h 36"/>
                  <a:gd name="T26" fmla="*/ 43 w 43"/>
                  <a:gd name="T27" fmla="*/ 13 h 36"/>
                  <a:gd name="T28" fmla="*/ 40 w 43"/>
                  <a:gd name="T29" fmla="*/ 4 h 36"/>
                  <a:gd name="T30" fmla="*/ 38 w 43"/>
                  <a:gd name="T31" fmla="*/ 2 h 36"/>
                  <a:gd name="T32" fmla="*/ 34 w 43"/>
                  <a:gd name="T33" fmla="*/ 0 h 36"/>
                  <a:gd name="T34" fmla="*/ 25 w 43"/>
                  <a:gd name="T35" fmla="*/ 3 h 36"/>
                  <a:gd name="T36" fmla="*/ 21 w 43"/>
                  <a:gd name="T37" fmla="*/ 5 h 36"/>
                  <a:gd name="T38" fmla="*/ 20 w 43"/>
                  <a:gd name="T39" fmla="*/ 5 h 36"/>
                  <a:gd name="T40" fmla="*/ 14 w 43"/>
                  <a:gd name="T41" fmla="*/ 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3" h="36">
                    <a:moveTo>
                      <a:pt x="14" y="6"/>
                    </a:moveTo>
                    <a:lnTo>
                      <a:pt x="13" y="6"/>
                    </a:lnTo>
                    <a:lnTo>
                      <a:pt x="0" y="8"/>
                    </a:lnTo>
                    <a:lnTo>
                      <a:pt x="2" y="11"/>
                    </a:lnTo>
                    <a:lnTo>
                      <a:pt x="9" y="19"/>
                    </a:lnTo>
                    <a:lnTo>
                      <a:pt x="18" y="22"/>
                    </a:lnTo>
                    <a:lnTo>
                      <a:pt x="22" y="26"/>
                    </a:lnTo>
                    <a:lnTo>
                      <a:pt x="26" y="28"/>
                    </a:lnTo>
                    <a:lnTo>
                      <a:pt x="26" y="30"/>
                    </a:lnTo>
                    <a:lnTo>
                      <a:pt x="24" y="35"/>
                    </a:lnTo>
                    <a:lnTo>
                      <a:pt x="26" y="36"/>
                    </a:lnTo>
                    <a:lnTo>
                      <a:pt x="29" y="29"/>
                    </a:lnTo>
                    <a:lnTo>
                      <a:pt x="42" y="15"/>
                    </a:lnTo>
                    <a:lnTo>
                      <a:pt x="43" y="13"/>
                    </a:lnTo>
                    <a:lnTo>
                      <a:pt x="40" y="4"/>
                    </a:lnTo>
                    <a:lnTo>
                      <a:pt x="38" y="2"/>
                    </a:lnTo>
                    <a:lnTo>
                      <a:pt x="34" y="0"/>
                    </a:lnTo>
                    <a:lnTo>
                      <a:pt x="25" y="3"/>
                    </a:lnTo>
                    <a:lnTo>
                      <a:pt x="21" y="5"/>
                    </a:lnTo>
                    <a:lnTo>
                      <a:pt x="20" y="5"/>
                    </a:lnTo>
                    <a:lnTo>
                      <a:pt x="14" y="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2" name="Line 316">
                <a:extLst>
                  <a:ext uri="{FF2B5EF4-FFF2-40B4-BE49-F238E27FC236}">
                    <a16:creationId xmlns:a16="http://schemas.microsoft.com/office/drawing/2014/main" id="{DB59A709-8C1B-43FC-86F0-02FDEE2888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3" y="619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3" name="Freeform 317">
                <a:extLst>
                  <a:ext uri="{FF2B5EF4-FFF2-40B4-BE49-F238E27FC236}">
                    <a16:creationId xmlns:a16="http://schemas.microsoft.com/office/drawing/2014/main" id="{526994E2-D606-4F5D-A5AB-83AE240B3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619"/>
                <a:ext cx="4" cy="5"/>
              </a:xfrm>
              <a:custGeom>
                <a:avLst/>
                <a:gdLst>
                  <a:gd name="T0" fmla="*/ 31 w 31"/>
                  <a:gd name="T1" fmla="*/ 31 h 31"/>
                  <a:gd name="T2" fmla="*/ 30 w 31"/>
                  <a:gd name="T3" fmla="*/ 31 h 31"/>
                  <a:gd name="T4" fmla="*/ 25 w 31"/>
                  <a:gd name="T5" fmla="*/ 29 h 31"/>
                  <a:gd name="T6" fmla="*/ 25 w 31"/>
                  <a:gd name="T7" fmla="*/ 27 h 31"/>
                  <a:gd name="T8" fmla="*/ 27 w 31"/>
                  <a:gd name="T9" fmla="*/ 22 h 31"/>
                  <a:gd name="T10" fmla="*/ 25 w 31"/>
                  <a:gd name="T11" fmla="*/ 21 h 31"/>
                  <a:gd name="T12" fmla="*/ 22 w 31"/>
                  <a:gd name="T13" fmla="*/ 19 h 31"/>
                  <a:gd name="T14" fmla="*/ 20 w 31"/>
                  <a:gd name="T15" fmla="*/ 17 h 31"/>
                  <a:gd name="T16" fmla="*/ 12 w 31"/>
                  <a:gd name="T17" fmla="*/ 13 h 31"/>
                  <a:gd name="T18" fmla="*/ 11 w 31"/>
                  <a:gd name="T19" fmla="*/ 13 h 31"/>
                  <a:gd name="T20" fmla="*/ 0 w 31"/>
                  <a:gd name="T2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" h="31">
                    <a:moveTo>
                      <a:pt x="31" y="31"/>
                    </a:moveTo>
                    <a:lnTo>
                      <a:pt x="30" y="31"/>
                    </a:lnTo>
                    <a:lnTo>
                      <a:pt x="25" y="29"/>
                    </a:lnTo>
                    <a:lnTo>
                      <a:pt x="25" y="27"/>
                    </a:lnTo>
                    <a:lnTo>
                      <a:pt x="27" y="22"/>
                    </a:lnTo>
                    <a:lnTo>
                      <a:pt x="25" y="21"/>
                    </a:lnTo>
                    <a:lnTo>
                      <a:pt x="22" y="19"/>
                    </a:lnTo>
                    <a:lnTo>
                      <a:pt x="20" y="17"/>
                    </a:lnTo>
                    <a:lnTo>
                      <a:pt x="12" y="13"/>
                    </a:lnTo>
                    <a:lnTo>
                      <a:pt x="11" y="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4" name="Freeform 318">
                <a:extLst>
                  <a:ext uri="{FF2B5EF4-FFF2-40B4-BE49-F238E27FC236}">
                    <a16:creationId xmlns:a16="http://schemas.microsoft.com/office/drawing/2014/main" id="{084A6B31-2E9E-40BD-9E27-6A088A328C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3" y="618"/>
                <a:ext cx="4" cy="6"/>
              </a:xfrm>
              <a:custGeom>
                <a:avLst/>
                <a:gdLst>
                  <a:gd name="T0" fmla="*/ 12 w 29"/>
                  <a:gd name="T1" fmla="*/ 40 h 40"/>
                  <a:gd name="T2" fmla="*/ 12 w 29"/>
                  <a:gd name="T3" fmla="*/ 39 h 40"/>
                  <a:gd name="T4" fmla="*/ 14 w 29"/>
                  <a:gd name="T5" fmla="*/ 34 h 40"/>
                  <a:gd name="T6" fmla="*/ 29 w 29"/>
                  <a:gd name="T7" fmla="*/ 16 h 40"/>
                  <a:gd name="T8" fmla="*/ 29 w 29"/>
                  <a:gd name="T9" fmla="*/ 14 h 40"/>
                  <a:gd name="T10" fmla="*/ 27 w 29"/>
                  <a:gd name="T11" fmla="*/ 5 h 40"/>
                  <a:gd name="T12" fmla="*/ 26 w 29"/>
                  <a:gd name="T13" fmla="*/ 2 h 40"/>
                  <a:gd name="T14" fmla="*/ 24 w 29"/>
                  <a:gd name="T15" fmla="*/ 1 h 40"/>
                  <a:gd name="T16" fmla="*/ 21 w 29"/>
                  <a:gd name="T17" fmla="*/ 0 h 40"/>
                  <a:gd name="T18" fmla="*/ 15 w 29"/>
                  <a:gd name="T19" fmla="*/ 0 h 40"/>
                  <a:gd name="T20" fmla="*/ 0 w 29"/>
                  <a:gd name="T21" fmla="*/ 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40">
                    <a:moveTo>
                      <a:pt x="12" y="40"/>
                    </a:moveTo>
                    <a:lnTo>
                      <a:pt x="12" y="39"/>
                    </a:lnTo>
                    <a:lnTo>
                      <a:pt x="14" y="34"/>
                    </a:lnTo>
                    <a:lnTo>
                      <a:pt x="29" y="16"/>
                    </a:lnTo>
                    <a:lnTo>
                      <a:pt x="29" y="14"/>
                    </a:lnTo>
                    <a:lnTo>
                      <a:pt x="27" y="5"/>
                    </a:lnTo>
                    <a:lnTo>
                      <a:pt x="26" y="2"/>
                    </a:lnTo>
                    <a:lnTo>
                      <a:pt x="24" y="1"/>
                    </a:lnTo>
                    <a:lnTo>
                      <a:pt x="21" y="0"/>
                    </a:lnTo>
                    <a:lnTo>
                      <a:pt x="15" y="0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5" name="Freeform 319">
                <a:extLst>
                  <a:ext uri="{FF2B5EF4-FFF2-40B4-BE49-F238E27FC236}">
                    <a16:creationId xmlns:a16="http://schemas.microsoft.com/office/drawing/2014/main" id="{EBFAE641-C740-4CF6-8FB6-4B7A0BDD3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624"/>
                <a:ext cx="24" cy="9"/>
              </a:xfrm>
              <a:custGeom>
                <a:avLst/>
                <a:gdLst>
                  <a:gd name="T0" fmla="*/ 168 w 168"/>
                  <a:gd name="T1" fmla="*/ 45 h 63"/>
                  <a:gd name="T2" fmla="*/ 166 w 168"/>
                  <a:gd name="T3" fmla="*/ 50 h 63"/>
                  <a:gd name="T4" fmla="*/ 165 w 168"/>
                  <a:gd name="T5" fmla="*/ 51 h 63"/>
                  <a:gd name="T6" fmla="*/ 145 w 168"/>
                  <a:gd name="T7" fmla="*/ 50 h 63"/>
                  <a:gd name="T8" fmla="*/ 140 w 168"/>
                  <a:gd name="T9" fmla="*/ 51 h 63"/>
                  <a:gd name="T10" fmla="*/ 114 w 168"/>
                  <a:gd name="T11" fmla="*/ 54 h 63"/>
                  <a:gd name="T12" fmla="*/ 113 w 168"/>
                  <a:gd name="T13" fmla="*/ 54 h 63"/>
                  <a:gd name="T14" fmla="*/ 89 w 168"/>
                  <a:gd name="T15" fmla="*/ 44 h 63"/>
                  <a:gd name="T16" fmla="*/ 82 w 168"/>
                  <a:gd name="T17" fmla="*/ 40 h 63"/>
                  <a:gd name="T18" fmla="*/ 67 w 168"/>
                  <a:gd name="T19" fmla="*/ 42 h 63"/>
                  <a:gd name="T20" fmla="*/ 53 w 168"/>
                  <a:gd name="T21" fmla="*/ 41 h 63"/>
                  <a:gd name="T22" fmla="*/ 39 w 168"/>
                  <a:gd name="T23" fmla="*/ 49 h 63"/>
                  <a:gd name="T24" fmla="*/ 35 w 168"/>
                  <a:gd name="T25" fmla="*/ 56 h 63"/>
                  <a:gd name="T26" fmla="*/ 34 w 168"/>
                  <a:gd name="T27" fmla="*/ 56 h 63"/>
                  <a:gd name="T28" fmla="*/ 28 w 168"/>
                  <a:gd name="T29" fmla="*/ 63 h 63"/>
                  <a:gd name="T30" fmla="*/ 26 w 168"/>
                  <a:gd name="T31" fmla="*/ 63 h 63"/>
                  <a:gd name="T32" fmla="*/ 17 w 168"/>
                  <a:gd name="T33" fmla="*/ 58 h 63"/>
                  <a:gd name="T34" fmla="*/ 16 w 168"/>
                  <a:gd name="T35" fmla="*/ 57 h 63"/>
                  <a:gd name="T36" fmla="*/ 15 w 168"/>
                  <a:gd name="T37" fmla="*/ 54 h 63"/>
                  <a:gd name="T38" fmla="*/ 16 w 168"/>
                  <a:gd name="T39" fmla="*/ 53 h 63"/>
                  <a:gd name="T40" fmla="*/ 20 w 168"/>
                  <a:gd name="T41" fmla="*/ 44 h 63"/>
                  <a:gd name="T42" fmla="*/ 22 w 168"/>
                  <a:gd name="T43" fmla="*/ 36 h 63"/>
                  <a:gd name="T44" fmla="*/ 0 w 168"/>
                  <a:gd name="T45" fmla="*/ 12 h 63"/>
                  <a:gd name="T46" fmla="*/ 0 w 168"/>
                  <a:gd name="T47" fmla="*/ 11 h 63"/>
                  <a:gd name="T48" fmla="*/ 1 w 168"/>
                  <a:gd name="T49" fmla="*/ 9 h 63"/>
                  <a:gd name="T50" fmla="*/ 4 w 168"/>
                  <a:gd name="T51" fmla="*/ 8 h 63"/>
                  <a:gd name="T52" fmla="*/ 12 w 168"/>
                  <a:gd name="T53" fmla="*/ 8 h 63"/>
                  <a:gd name="T54" fmla="*/ 26 w 168"/>
                  <a:gd name="T55" fmla="*/ 0 h 63"/>
                  <a:gd name="T56" fmla="*/ 28 w 168"/>
                  <a:gd name="T5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68" h="63">
                    <a:moveTo>
                      <a:pt x="168" y="45"/>
                    </a:moveTo>
                    <a:lnTo>
                      <a:pt x="166" y="50"/>
                    </a:lnTo>
                    <a:lnTo>
                      <a:pt x="165" y="51"/>
                    </a:lnTo>
                    <a:lnTo>
                      <a:pt x="145" y="50"/>
                    </a:lnTo>
                    <a:lnTo>
                      <a:pt x="140" y="51"/>
                    </a:lnTo>
                    <a:lnTo>
                      <a:pt x="114" y="54"/>
                    </a:lnTo>
                    <a:lnTo>
                      <a:pt x="113" y="54"/>
                    </a:lnTo>
                    <a:lnTo>
                      <a:pt x="89" y="44"/>
                    </a:lnTo>
                    <a:lnTo>
                      <a:pt x="82" y="40"/>
                    </a:lnTo>
                    <a:lnTo>
                      <a:pt x="67" y="42"/>
                    </a:lnTo>
                    <a:lnTo>
                      <a:pt x="53" y="41"/>
                    </a:lnTo>
                    <a:lnTo>
                      <a:pt x="39" y="49"/>
                    </a:lnTo>
                    <a:lnTo>
                      <a:pt x="35" y="56"/>
                    </a:lnTo>
                    <a:lnTo>
                      <a:pt x="34" y="56"/>
                    </a:lnTo>
                    <a:lnTo>
                      <a:pt x="28" y="63"/>
                    </a:lnTo>
                    <a:lnTo>
                      <a:pt x="26" y="63"/>
                    </a:lnTo>
                    <a:lnTo>
                      <a:pt x="17" y="58"/>
                    </a:lnTo>
                    <a:lnTo>
                      <a:pt x="16" y="57"/>
                    </a:lnTo>
                    <a:lnTo>
                      <a:pt x="15" y="54"/>
                    </a:lnTo>
                    <a:lnTo>
                      <a:pt x="16" y="53"/>
                    </a:lnTo>
                    <a:lnTo>
                      <a:pt x="20" y="44"/>
                    </a:lnTo>
                    <a:lnTo>
                      <a:pt x="22" y="36"/>
                    </a:lnTo>
                    <a:lnTo>
                      <a:pt x="0" y="12"/>
                    </a:lnTo>
                    <a:lnTo>
                      <a:pt x="0" y="11"/>
                    </a:lnTo>
                    <a:lnTo>
                      <a:pt x="1" y="9"/>
                    </a:lnTo>
                    <a:lnTo>
                      <a:pt x="4" y="8"/>
                    </a:lnTo>
                    <a:lnTo>
                      <a:pt x="12" y="8"/>
                    </a:lnTo>
                    <a:lnTo>
                      <a:pt x="26" y="0"/>
                    </a:lnTo>
                    <a:lnTo>
                      <a:pt x="2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6" name="Freeform 320">
                <a:extLst>
                  <a:ext uri="{FF2B5EF4-FFF2-40B4-BE49-F238E27FC236}">
                    <a16:creationId xmlns:a16="http://schemas.microsoft.com/office/drawing/2014/main" id="{6F357685-6232-489A-8A99-AC79D66C75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4" y="624"/>
                <a:ext cx="0" cy="1"/>
              </a:xfrm>
              <a:custGeom>
                <a:avLst/>
                <a:gdLst>
                  <a:gd name="T0" fmla="*/ 2 w 2"/>
                  <a:gd name="T1" fmla="*/ 0 h 3"/>
                  <a:gd name="T2" fmla="*/ 0 w 2"/>
                  <a:gd name="T3" fmla="*/ 0 h 3"/>
                  <a:gd name="T4" fmla="*/ 1 w 2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1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7" name="Freeform 321">
                <a:extLst>
                  <a:ext uri="{FF2B5EF4-FFF2-40B4-BE49-F238E27FC236}">
                    <a16:creationId xmlns:a16="http://schemas.microsoft.com/office/drawing/2014/main" id="{03E5476B-708D-4347-AFC6-8DEC06F6A9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4" y="624"/>
                <a:ext cx="0" cy="1"/>
              </a:xfrm>
              <a:custGeom>
                <a:avLst/>
                <a:gdLst>
                  <a:gd name="T0" fmla="*/ 0 w 1"/>
                  <a:gd name="T1" fmla="*/ 3 h 3"/>
                  <a:gd name="T2" fmla="*/ 1 w 1"/>
                  <a:gd name="T3" fmla="*/ 1 h 3"/>
                  <a:gd name="T4" fmla="*/ 1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3"/>
                    </a:moveTo>
                    <a:lnTo>
                      <a:pt x="1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8" name="Freeform 322">
                <a:extLst>
                  <a:ext uri="{FF2B5EF4-FFF2-40B4-BE49-F238E27FC236}">
                    <a16:creationId xmlns:a16="http://schemas.microsoft.com/office/drawing/2014/main" id="{0DD31AA2-E44C-4D2A-B746-11CE3B2AF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4" y="624"/>
                <a:ext cx="0" cy="0"/>
              </a:xfrm>
              <a:custGeom>
                <a:avLst/>
                <a:gdLst>
                  <a:gd name="T0" fmla="*/ 0 w 2"/>
                  <a:gd name="T1" fmla="*/ 3 h 3"/>
                  <a:gd name="T2" fmla="*/ 0 w 2"/>
                  <a:gd name="T3" fmla="*/ 2 h 3"/>
                  <a:gd name="T4" fmla="*/ 1 w 2"/>
                  <a:gd name="T5" fmla="*/ 1 h 3"/>
                  <a:gd name="T6" fmla="*/ 2 w 2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lnTo>
                      <a:pt x="0" y="2"/>
                    </a:ln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9" name="Freeform 323">
                <a:extLst>
                  <a:ext uri="{FF2B5EF4-FFF2-40B4-BE49-F238E27FC236}">
                    <a16:creationId xmlns:a16="http://schemas.microsoft.com/office/drawing/2014/main" id="{6B44FCDA-BF05-4A5D-AB5A-504E7805C5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624"/>
                <a:ext cx="23" cy="9"/>
              </a:xfrm>
              <a:custGeom>
                <a:avLst/>
                <a:gdLst>
                  <a:gd name="T0" fmla="*/ 56 w 165"/>
                  <a:gd name="T1" fmla="*/ 24 h 63"/>
                  <a:gd name="T2" fmla="*/ 87 w 165"/>
                  <a:gd name="T3" fmla="*/ 21 h 63"/>
                  <a:gd name="T4" fmla="*/ 91 w 165"/>
                  <a:gd name="T5" fmla="*/ 18 h 63"/>
                  <a:gd name="T6" fmla="*/ 92 w 165"/>
                  <a:gd name="T7" fmla="*/ 17 h 63"/>
                  <a:gd name="T8" fmla="*/ 94 w 165"/>
                  <a:gd name="T9" fmla="*/ 12 h 63"/>
                  <a:gd name="T10" fmla="*/ 95 w 165"/>
                  <a:gd name="T11" fmla="*/ 11 h 63"/>
                  <a:gd name="T12" fmla="*/ 95 w 165"/>
                  <a:gd name="T13" fmla="*/ 2 h 63"/>
                  <a:gd name="T14" fmla="*/ 98 w 165"/>
                  <a:gd name="T15" fmla="*/ 0 h 63"/>
                  <a:gd name="T16" fmla="*/ 101 w 165"/>
                  <a:gd name="T17" fmla="*/ 0 h 63"/>
                  <a:gd name="T18" fmla="*/ 104 w 165"/>
                  <a:gd name="T19" fmla="*/ 1 h 63"/>
                  <a:gd name="T20" fmla="*/ 110 w 165"/>
                  <a:gd name="T21" fmla="*/ 9 h 63"/>
                  <a:gd name="T22" fmla="*/ 120 w 165"/>
                  <a:gd name="T23" fmla="*/ 18 h 63"/>
                  <a:gd name="T24" fmla="*/ 124 w 165"/>
                  <a:gd name="T25" fmla="*/ 19 h 63"/>
                  <a:gd name="T26" fmla="*/ 125 w 165"/>
                  <a:gd name="T27" fmla="*/ 20 h 63"/>
                  <a:gd name="T28" fmla="*/ 130 w 165"/>
                  <a:gd name="T29" fmla="*/ 20 h 63"/>
                  <a:gd name="T30" fmla="*/ 130 w 165"/>
                  <a:gd name="T31" fmla="*/ 19 h 63"/>
                  <a:gd name="T32" fmla="*/ 140 w 165"/>
                  <a:gd name="T33" fmla="*/ 16 h 63"/>
                  <a:gd name="T34" fmla="*/ 149 w 165"/>
                  <a:gd name="T35" fmla="*/ 12 h 63"/>
                  <a:gd name="T36" fmla="*/ 150 w 165"/>
                  <a:gd name="T37" fmla="*/ 13 h 63"/>
                  <a:gd name="T38" fmla="*/ 151 w 165"/>
                  <a:gd name="T39" fmla="*/ 13 h 63"/>
                  <a:gd name="T40" fmla="*/ 153 w 165"/>
                  <a:gd name="T41" fmla="*/ 14 h 63"/>
                  <a:gd name="T42" fmla="*/ 155 w 165"/>
                  <a:gd name="T43" fmla="*/ 16 h 63"/>
                  <a:gd name="T44" fmla="*/ 162 w 165"/>
                  <a:gd name="T45" fmla="*/ 32 h 63"/>
                  <a:gd name="T46" fmla="*/ 165 w 165"/>
                  <a:gd name="T47" fmla="*/ 37 h 63"/>
                  <a:gd name="T48" fmla="*/ 160 w 165"/>
                  <a:gd name="T49" fmla="*/ 51 h 63"/>
                  <a:gd name="T50" fmla="*/ 141 w 165"/>
                  <a:gd name="T51" fmla="*/ 50 h 63"/>
                  <a:gd name="T52" fmla="*/ 135 w 165"/>
                  <a:gd name="T53" fmla="*/ 51 h 63"/>
                  <a:gd name="T54" fmla="*/ 119 w 165"/>
                  <a:gd name="T55" fmla="*/ 52 h 63"/>
                  <a:gd name="T56" fmla="*/ 109 w 165"/>
                  <a:gd name="T57" fmla="*/ 54 h 63"/>
                  <a:gd name="T58" fmla="*/ 86 w 165"/>
                  <a:gd name="T59" fmla="*/ 44 h 63"/>
                  <a:gd name="T60" fmla="*/ 82 w 165"/>
                  <a:gd name="T61" fmla="*/ 41 h 63"/>
                  <a:gd name="T62" fmla="*/ 80 w 165"/>
                  <a:gd name="T63" fmla="*/ 39 h 63"/>
                  <a:gd name="T64" fmla="*/ 79 w 165"/>
                  <a:gd name="T65" fmla="*/ 38 h 63"/>
                  <a:gd name="T66" fmla="*/ 63 w 165"/>
                  <a:gd name="T67" fmla="*/ 42 h 63"/>
                  <a:gd name="T68" fmla="*/ 48 w 165"/>
                  <a:gd name="T69" fmla="*/ 41 h 63"/>
                  <a:gd name="T70" fmla="*/ 33 w 165"/>
                  <a:gd name="T71" fmla="*/ 49 h 63"/>
                  <a:gd name="T72" fmla="*/ 33 w 165"/>
                  <a:gd name="T73" fmla="*/ 50 h 63"/>
                  <a:gd name="T74" fmla="*/ 28 w 165"/>
                  <a:gd name="T75" fmla="*/ 57 h 63"/>
                  <a:gd name="T76" fmla="*/ 22 w 165"/>
                  <a:gd name="T77" fmla="*/ 63 h 63"/>
                  <a:gd name="T78" fmla="*/ 15 w 165"/>
                  <a:gd name="T79" fmla="*/ 59 h 63"/>
                  <a:gd name="T80" fmla="*/ 15 w 165"/>
                  <a:gd name="T81" fmla="*/ 57 h 63"/>
                  <a:gd name="T82" fmla="*/ 19 w 165"/>
                  <a:gd name="T83" fmla="*/ 48 h 63"/>
                  <a:gd name="T84" fmla="*/ 21 w 165"/>
                  <a:gd name="T85" fmla="*/ 39 h 63"/>
                  <a:gd name="T86" fmla="*/ 21 w 165"/>
                  <a:gd name="T87" fmla="*/ 37 h 63"/>
                  <a:gd name="T88" fmla="*/ 0 w 165"/>
                  <a:gd name="T89" fmla="*/ 14 h 63"/>
                  <a:gd name="T90" fmla="*/ 10 w 165"/>
                  <a:gd name="T91" fmla="*/ 14 h 63"/>
                  <a:gd name="T92" fmla="*/ 22 w 165"/>
                  <a:gd name="T93" fmla="*/ 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65" h="63">
                    <a:moveTo>
                      <a:pt x="56" y="24"/>
                    </a:moveTo>
                    <a:lnTo>
                      <a:pt x="87" y="21"/>
                    </a:lnTo>
                    <a:lnTo>
                      <a:pt x="91" y="18"/>
                    </a:lnTo>
                    <a:lnTo>
                      <a:pt x="92" y="17"/>
                    </a:lnTo>
                    <a:lnTo>
                      <a:pt x="94" y="12"/>
                    </a:lnTo>
                    <a:lnTo>
                      <a:pt x="95" y="11"/>
                    </a:lnTo>
                    <a:lnTo>
                      <a:pt x="95" y="2"/>
                    </a:lnTo>
                    <a:lnTo>
                      <a:pt x="98" y="0"/>
                    </a:lnTo>
                    <a:lnTo>
                      <a:pt x="101" y="0"/>
                    </a:lnTo>
                    <a:lnTo>
                      <a:pt x="104" y="1"/>
                    </a:lnTo>
                    <a:lnTo>
                      <a:pt x="110" y="9"/>
                    </a:lnTo>
                    <a:lnTo>
                      <a:pt x="120" y="18"/>
                    </a:lnTo>
                    <a:lnTo>
                      <a:pt x="124" y="19"/>
                    </a:lnTo>
                    <a:lnTo>
                      <a:pt x="125" y="20"/>
                    </a:lnTo>
                    <a:lnTo>
                      <a:pt x="130" y="20"/>
                    </a:lnTo>
                    <a:lnTo>
                      <a:pt x="130" y="19"/>
                    </a:lnTo>
                    <a:lnTo>
                      <a:pt x="140" y="16"/>
                    </a:lnTo>
                    <a:lnTo>
                      <a:pt x="149" y="12"/>
                    </a:lnTo>
                    <a:lnTo>
                      <a:pt x="150" y="13"/>
                    </a:lnTo>
                    <a:lnTo>
                      <a:pt x="151" y="13"/>
                    </a:lnTo>
                    <a:lnTo>
                      <a:pt x="153" y="14"/>
                    </a:lnTo>
                    <a:lnTo>
                      <a:pt x="155" y="16"/>
                    </a:lnTo>
                    <a:lnTo>
                      <a:pt x="162" y="32"/>
                    </a:lnTo>
                    <a:lnTo>
                      <a:pt x="165" y="37"/>
                    </a:lnTo>
                    <a:lnTo>
                      <a:pt x="160" y="51"/>
                    </a:lnTo>
                    <a:lnTo>
                      <a:pt x="141" y="50"/>
                    </a:lnTo>
                    <a:lnTo>
                      <a:pt x="135" y="51"/>
                    </a:lnTo>
                    <a:lnTo>
                      <a:pt x="119" y="52"/>
                    </a:lnTo>
                    <a:lnTo>
                      <a:pt x="109" y="54"/>
                    </a:lnTo>
                    <a:lnTo>
                      <a:pt x="86" y="44"/>
                    </a:lnTo>
                    <a:lnTo>
                      <a:pt x="82" y="41"/>
                    </a:lnTo>
                    <a:lnTo>
                      <a:pt x="80" y="39"/>
                    </a:lnTo>
                    <a:lnTo>
                      <a:pt x="79" y="38"/>
                    </a:lnTo>
                    <a:lnTo>
                      <a:pt x="63" y="42"/>
                    </a:lnTo>
                    <a:lnTo>
                      <a:pt x="48" y="41"/>
                    </a:lnTo>
                    <a:lnTo>
                      <a:pt x="33" y="49"/>
                    </a:lnTo>
                    <a:lnTo>
                      <a:pt x="33" y="50"/>
                    </a:lnTo>
                    <a:lnTo>
                      <a:pt x="28" y="57"/>
                    </a:lnTo>
                    <a:lnTo>
                      <a:pt x="22" y="63"/>
                    </a:lnTo>
                    <a:lnTo>
                      <a:pt x="15" y="59"/>
                    </a:lnTo>
                    <a:lnTo>
                      <a:pt x="15" y="57"/>
                    </a:lnTo>
                    <a:lnTo>
                      <a:pt x="19" y="48"/>
                    </a:lnTo>
                    <a:lnTo>
                      <a:pt x="21" y="39"/>
                    </a:lnTo>
                    <a:lnTo>
                      <a:pt x="21" y="37"/>
                    </a:lnTo>
                    <a:lnTo>
                      <a:pt x="0" y="14"/>
                    </a:lnTo>
                    <a:lnTo>
                      <a:pt x="10" y="14"/>
                    </a:lnTo>
                    <a:lnTo>
                      <a:pt x="22" y="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0" name="Freeform 324">
                <a:extLst>
                  <a:ext uri="{FF2B5EF4-FFF2-40B4-BE49-F238E27FC236}">
                    <a16:creationId xmlns:a16="http://schemas.microsoft.com/office/drawing/2014/main" id="{ED5F4F77-FF98-4891-844E-7D72AB7BB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4" y="625"/>
                <a:ext cx="5" cy="2"/>
              </a:xfrm>
              <a:custGeom>
                <a:avLst/>
                <a:gdLst>
                  <a:gd name="T0" fmla="*/ 34 w 34"/>
                  <a:gd name="T1" fmla="*/ 16 h 18"/>
                  <a:gd name="T2" fmla="*/ 13 w 34"/>
                  <a:gd name="T3" fmla="*/ 18 h 18"/>
                  <a:gd name="T4" fmla="*/ 10 w 34"/>
                  <a:gd name="T5" fmla="*/ 17 h 18"/>
                  <a:gd name="T6" fmla="*/ 8 w 34"/>
                  <a:gd name="T7" fmla="*/ 16 h 18"/>
                  <a:gd name="T8" fmla="*/ 7 w 34"/>
                  <a:gd name="T9" fmla="*/ 16 h 18"/>
                  <a:gd name="T10" fmla="*/ 5 w 34"/>
                  <a:gd name="T11" fmla="*/ 15 h 18"/>
                  <a:gd name="T12" fmla="*/ 2 w 34"/>
                  <a:gd name="T13" fmla="*/ 12 h 18"/>
                  <a:gd name="T14" fmla="*/ 0 w 34"/>
                  <a:gd name="T1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18">
                    <a:moveTo>
                      <a:pt x="34" y="16"/>
                    </a:moveTo>
                    <a:lnTo>
                      <a:pt x="13" y="18"/>
                    </a:lnTo>
                    <a:lnTo>
                      <a:pt x="10" y="17"/>
                    </a:lnTo>
                    <a:lnTo>
                      <a:pt x="8" y="16"/>
                    </a:lnTo>
                    <a:lnTo>
                      <a:pt x="7" y="16"/>
                    </a:lnTo>
                    <a:lnTo>
                      <a:pt x="5" y="15"/>
                    </a:lnTo>
                    <a:lnTo>
                      <a:pt x="2" y="1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1" name="Freeform 325">
                <a:extLst>
                  <a:ext uri="{FF2B5EF4-FFF2-40B4-BE49-F238E27FC236}">
                    <a16:creationId xmlns:a16="http://schemas.microsoft.com/office/drawing/2014/main" id="{D2A765C0-D200-42E3-945E-C65CD73D41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4" y="624"/>
                <a:ext cx="5" cy="3"/>
              </a:xfrm>
              <a:custGeom>
                <a:avLst/>
                <a:gdLst>
                  <a:gd name="T0" fmla="*/ 33 w 33"/>
                  <a:gd name="T1" fmla="*/ 19 h 19"/>
                  <a:gd name="T2" fmla="*/ 8 w 33"/>
                  <a:gd name="T3" fmla="*/ 19 h 19"/>
                  <a:gd name="T4" fmla="*/ 3 w 33"/>
                  <a:gd name="T5" fmla="*/ 14 h 19"/>
                  <a:gd name="T6" fmla="*/ 3 w 33"/>
                  <a:gd name="T7" fmla="*/ 13 h 19"/>
                  <a:gd name="T8" fmla="*/ 0 w 33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9">
                    <a:moveTo>
                      <a:pt x="33" y="19"/>
                    </a:moveTo>
                    <a:lnTo>
                      <a:pt x="8" y="19"/>
                    </a:lnTo>
                    <a:lnTo>
                      <a:pt x="3" y="14"/>
                    </a:lnTo>
                    <a:lnTo>
                      <a:pt x="3" y="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2" name="Freeform 326">
                <a:extLst>
                  <a:ext uri="{FF2B5EF4-FFF2-40B4-BE49-F238E27FC236}">
                    <a16:creationId xmlns:a16="http://schemas.microsoft.com/office/drawing/2014/main" id="{E5D96628-3F03-45B9-8A4B-2BB80FADC6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9" y="623"/>
                <a:ext cx="16" cy="45"/>
              </a:xfrm>
              <a:custGeom>
                <a:avLst/>
                <a:gdLst>
                  <a:gd name="T0" fmla="*/ 48 w 110"/>
                  <a:gd name="T1" fmla="*/ 0 h 314"/>
                  <a:gd name="T2" fmla="*/ 56 w 110"/>
                  <a:gd name="T3" fmla="*/ 11 h 314"/>
                  <a:gd name="T4" fmla="*/ 63 w 110"/>
                  <a:gd name="T5" fmla="*/ 17 h 314"/>
                  <a:gd name="T6" fmla="*/ 66 w 110"/>
                  <a:gd name="T7" fmla="*/ 18 h 314"/>
                  <a:gd name="T8" fmla="*/ 70 w 110"/>
                  <a:gd name="T9" fmla="*/ 18 h 314"/>
                  <a:gd name="T10" fmla="*/ 80 w 110"/>
                  <a:gd name="T11" fmla="*/ 15 h 314"/>
                  <a:gd name="T12" fmla="*/ 87 w 110"/>
                  <a:gd name="T13" fmla="*/ 11 h 314"/>
                  <a:gd name="T14" fmla="*/ 91 w 110"/>
                  <a:gd name="T15" fmla="*/ 10 h 314"/>
                  <a:gd name="T16" fmla="*/ 93 w 110"/>
                  <a:gd name="T17" fmla="*/ 10 h 314"/>
                  <a:gd name="T18" fmla="*/ 97 w 110"/>
                  <a:gd name="T19" fmla="*/ 12 h 314"/>
                  <a:gd name="T20" fmla="*/ 101 w 110"/>
                  <a:gd name="T21" fmla="*/ 16 h 314"/>
                  <a:gd name="T22" fmla="*/ 104 w 110"/>
                  <a:gd name="T23" fmla="*/ 25 h 314"/>
                  <a:gd name="T24" fmla="*/ 108 w 110"/>
                  <a:gd name="T25" fmla="*/ 32 h 314"/>
                  <a:gd name="T26" fmla="*/ 108 w 110"/>
                  <a:gd name="T27" fmla="*/ 33 h 314"/>
                  <a:gd name="T28" fmla="*/ 110 w 110"/>
                  <a:gd name="T29" fmla="*/ 37 h 314"/>
                  <a:gd name="T30" fmla="*/ 104 w 110"/>
                  <a:gd name="T31" fmla="*/ 78 h 314"/>
                  <a:gd name="T32" fmla="*/ 104 w 110"/>
                  <a:gd name="T33" fmla="*/ 79 h 314"/>
                  <a:gd name="T34" fmla="*/ 96 w 110"/>
                  <a:gd name="T35" fmla="*/ 95 h 314"/>
                  <a:gd name="T36" fmla="*/ 85 w 110"/>
                  <a:gd name="T37" fmla="*/ 106 h 314"/>
                  <a:gd name="T38" fmla="*/ 85 w 110"/>
                  <a:gd name="T39" fmla="*/ 107 h 314"/>
                  <a:gd name="T40" fmla="*/ 77 w 110"/>
                  <a:gd name="T41" fmla="*/ 111 h 314"/>
                  <a:gd name="T42" fmla="*/ 74 w 110"/>
                  <a:gd name="T43" fmla="*/ 114 h 314"/>
                  <a:gd name="T44" fmla="*/ 74 w 110"/>
                  <a:gd name="T45" fmla="*/ 116 h 314"/>
                  <a:gd name="T46" fmla="*/ 77 w 110"/>
                  <a:gd name="T47" fmla="*/ 128 h 314"/>
                  <a:gd name="T48" fmla="*/ 77 w 110"/>
                  <a:gd name="T49" fmla="*/ 129 h 314"/>
                  <a:gd name="T50" fmla="*/ 68 w 110"/>
                  <a:gd name="T51" fmla="*/ 147 h 314"/>
                  <a:gd name="T52" fmla="*/ 63 w 110"/>
                  <a:gd name="T53" fmla="*/ 165 h 314"/>
                  <a:gd name="T54" fmla="*/ 59 w 110"/>
                  <a:gd name="T55" fmla="*/ 200 h 314"/>
                  <a:gd name="T56" fmla="*/ 55 w 110"/>
                  <a:gd name="T57" fmla="*/ 216 h 314"/>
                  <a:gd name="T58" fmla="*/ 39 w 110"/>
                  <a:gd name="T59" fmla="*/ 235 h 314"/>
                  <a:gd name="T60" fmla="*/ 32 w 110"/>
                  <a:gd name="T61" fmla="*/ 240 h 314"/>
                  <a:gd name="T62" fmla="*/ 31 w 110"/>
                  <a:gd name="T63" fmla="*/ 240 h 314"/>
                  <a:gd name="T64" fmla="*/ 26 w 110"/>
                  <a:gd name="T65" fmla="*/ 238 h 314"/>
                  <a:gd name="T66" fmla="*/ 22 w 110"/>
                  <a:gd name="T67" fmla="*/ 240 h 314"/>
                  <a:gd name="T68" fmla="*/ 21 w 110"/>
                  <a:gd name="T69" fmla="*/ 242 h 314"/>
                  <a:gd name="T70" fmla="*/ 19 w 110"/>
                  <a:gd name="T71" fmla="*/ 244 h 314"/>
                  <a:gd name="T72" fmla="*/ 17 w 110"/>
                  <a:gd name="T73" fmla="*/ 253 h 314"/>
                  <a:gd name="T74" fmla="*/ 17 w 110"/>
                  <a:gd name="T75" fmla="*/ 254 h 314"/>
                  <a:gd name="T76" fmla="*/ 8 w 110"/>
                  <a:gd name="T77" fmla="*/ 268 h 314"/>
                  <a:gd name="T78" fmla="*/ 5 w 110"/>
                  <a:gd name="T79" fmla="*/ 271 h 314"/>
                  <a:gd name="T80" fmla="*/ 0 w 110"/>
                  <a:gd name="T81" fmla="*/ 297 h 314"/>
                  <a:gd name="T82" fmla="*/ 0 w 110"/>
                  <a:gd name="T83" fmla="*/ 302 h 314"/>
                  <a:gd name="T84" fmla="*/ 3 w 110"/>
                  <a:gd name="T85" fmla="*/ 308 h 314"/>
                  <a:gd name="T86" fmla="*/ 5 w 110"/>
                  <a:gd name="T87" fmla="*/ 310 h 314"/>
                  <a:gd name="T88" fmla="*/ 6 w 110"/>
                  <a:gd name="T89" fmla="*/ 310 h 314"/>
                  <a:gd name="T90" fmla="*/ 7 w 110"/>
                  <a:gd name="T91" fmla="*/ 311 h 314"/>
                  <a:gd name="T92" fmla="*/ 10 w 110"/>
                  <a:gd name="T93" fmla="*/ 312 h 314"/>
                  <a:gd name="T94" fmla="*/ 11 w 110"/>
                  <a:gd name="T95" fmla="*/ 312 h 314"/>
                  <a:gd name="T96" fmla="*/ 12 w 110"/>
                  <a:gd name="T97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0" h="314">
                    <a:moveTo>
                      <a:pt x="48" y="0"/>
                    </a:moveTo>
                    <a:lnTo>
                      <a:pt x="56" y="11"/>
                    </a:lnTo>
                    <a:lnTo>
                      <a:pt x="63" y="17"/>
                    </a:lnTo>
                    <a:lnTo>
                      <a:pt x="66" y="18"/>
                    </a:lnTo>
                    <a:lnTo>
                      <a:pt x="70" y="18"/>
                    </a:lnTo>
                    <a:lnTo>
                      <a:pt x="80" y="15"/>
                    </a:lnTo>
                    <a:lnTo>
                      <a:pt x="87" y="11"/>
                    </a:lnTo>
                    <a:lnTo>
                      <a:pt x="91" y="10"/>
                    </a:lnTo>
                    <a:lnTo>
                      <a:pt x="93" y="10"/>
                    </a:lnTo>
                    <a:lnTo>
                      <a:pt x="97" y="12"/>
                    </a:lnTo>
                    <a:lnTo>
                      <a:pt x="101" y="16"/>
                    </a:lnTo>
                    <a:lnTo>
                      <a:pt x="104" y="25"/>
                    </a:lnTo>
                    <a:lnTo>
                      <a:pt x="108" y="32"/>
                    </a:lnTo>
                    <a:lnTo>
                      <a:pt x="108" y="33"/>
                    </a:lnTo>
                    <a:lnTo>
                      <a:pt x="110" y="37"/>
                    </a:lnTo>
                    <a:lnTo>
                      <a:pt x="104" y="78"/>
                    </a:lnTo>
                    <a:lnTo>
                      <a:pt x="104" y="79"/>
                    </a:lnTo>
                    <a:lnTo>
                      <a:pt x="96" y="95"/>
                    </a:lnTo>
                    <a:lnTo>
                      <a:pt x="85" y="106"/>
                    </a:lnTo>
                    <a:lnTo>
                      <a:pt x="85" y="107"/>
                    </a:lnTo>
                    <a:lnTo>
                      <a:pt x="77" y="111"/>
                    </a:lnTo>
                    <a:lnTo>
                      <a:pt x="74" y="114"/>
                    </a:lnTo>
                    <a:lnTo>
                      <a:pt x="74" y="116"/>
                    </a:lnTo>
                    <a:lnTo>
                      <a:pt x="77" y="128"/>
                    </a:lnTo>
                    <a:lnTo>
                      <a:pt x="77" y="129"/>
                    </a:lnTo>
                    <a:lnTo>
                      <a:pt x="68" y="147"/>
                    </a:lnTo>
                    <a:lnTo>
                      <a:pt x="63" y="165"/>
                    </a:lnTo>
                    <a:lnTo>
                      <a:pt x="59" y="200"/>
                    </a:lnTo>
                    <a:lnTo>
                      <a:pt x="55" y="216"/>
                    </a:lnTo>
                    <a:lnTo>
                      <a:pt x="39" y="235"/>
                    </a:lnTo>
                    <a:lnTo>
                      <a:pt x="32" y="240"/>
                    </a:lnTo>
                    <a:lnTo>
                      <a:pt x="31" y="240"/>
                    </a:lnTo>
                    <a:lnTo>
                      <a:pt x="26" y="238"/>
                    </a:lnTo>
                    <a:lnTo>
                      <a:pt x="22" y="240"/>
                    </a:lnTo>
                    <a:lnTo>
                      <a:pt x="21" y="242"/>
                    </a:lnTo>
                    <a:lnTo>
                      <a:pt x="19" y="244"/>
                    </a:lnTo>
                    <a:lnTo>
                      <a:pt x="17" y="253"/>
                    </a:lnTo>
                    <a:lnTo>
                      <a:pt x="17" y="254"/>
                    </a:lnTo>
                    <a:lnTo>
                      <a:pt x="8" y="268"/>
                    </a:lnTo>
                    <a:lnTo>
                      <a:pt x="5" y="271"/>
                    </a:lnTo>
                    <a:lnTo>
                      <a:pt x="0" y="297"/>
                    </a:lnTo>
                    <a:lnTo>
                      <a:pt x="0" y="302"/>
                    </a:lnTo>
                    <a:lnTo>
                      <a:pt x="3" y="308"/>
                    </a:lnTo>
                    <a:lnTo>
                      <a:pt x="5" y="310"/>
                    </a:lnTo>
                    <a:lnTo>
                      <a:pt x="6" y="310"/>
                    </a:lnTo>
                    <a:lnTo>
                      <a:pt x="7" y="311"/>
                    </a:lnTo>
                    <a:lnTo>
                      <a:pt x="10" y="312"/>
                    </a:lnTo>
                    <a:lnTo>
                      <a:pt x="11" y="312"/>
                    </a:lnTo>
                    <a:lnTo>
                      <a:pt x="12" y="31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3" name="Freeform 327">
                <a:extLst>
                  <a:ext uri="{FF2B5EF4-FFF2-40B4-BE49-F238E27FC236}">
                    <a16:creationId xmlns:a16="http://schemas.microsoft.com/office/drawing/2014/main" id="{5033C654-FBFB-47D7-B576-0C9710C22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" y="623"/>
                <a:ext cx="1" cy="0"/>
              </a:xfrm>
              <a:custGeom>
                <a:avLst/>
                <a:gdLst>
                  <a:gd name="T0" fmla="*/ 0 w 5"/>
                  <a:gd name="T1" fmla="*/ 0 h 3"/>
                  <a:gd name="T2" fmla="*/ 1 w 5"/>
                  <a:gd name="T3" fmla="*/ 0 h 3"/>
                  <a:gd name="T4" fmla="*/ 5 w 5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0" y="0"/>
                    </a:moveTo>
                    <a:lnTo>
                      <a:pt x="1" y="0"/>
                    </a:lnTo>
                    <a:lnTo>
                      <a:pt x="5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4" name="Freeform 328">
                <a:extLst>
                  <a:ext uri="{FF2B5EF4-FFF2-40B4-BE49-F238E27FC236}">
                    <a16:creationId xmlns:a16="http://schemas.microsoft.com/office/drawing/2014/main" id="{8F1F4602-B926-48B5-AA14-25DD36B3DD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9" y="623"/>
                <a:ext cx="15" cy="7"/>
              </a:xfrm>
              <a:custGeom>
                <a:avLst/>
                <a:gdLst>
                  <a:gd name="T0" fmla="*/ 108 w 110"/>
                  <a:gd name="T1" fmla="*/ 50 h 50"/>
                  <a:gd name="T2" fmla="*/ 110 w 110"/>
                  <a:gd name="T3" fmla="*/ 36 h 50"/>
                  <a:gd name="T4" fmla="*/ 104 w 110"/>
                  <a:gd name="T5" fmla="*/ 26 h 50"/>
                  <a:gd name="T6" fmla="*/ 104 w 110"/>
                  <a:gd name="T7" fmla="*/ 25 h 50"/>
                  <a:gd name="T8" fmla="*/ 101 w 110"/>
                  <a:gd name="T9" fmla="*/ 17 h 50"/>
                  <a:gd name="T10" fmla="*/ 99 w 110"/>
                  <a:gd name="T11" fmla="*/ 14 h 50"/>
                  <a:gd name="T12" fmla="*/ 95 w 110"/>
                  <a:gd name="T13" fmla="*/ 13 h 50"/>
                  <a:gd name="T14" fmla="*/ 91 w 110"/>
                  <a:gd name="T15" fmla="*/ 13 h 50"/>
                  <a:gd name="T16" fmla="*/ 84 w 110"/>
                  <a:gd name="T17" fmla="*/ 17 h 50"/>
                  <a:gd name="T18" fmla="*/ 73 w 110"/>
                  <a:gd name="T19" fmla="*/ 21 h 50"/>
                  <a:gd name="T20" fmla="*/ 68 w 110"/>
                  <a:gd name="T21" fmla="*/ 20 h 50"/>
                  <a:gd name="T22" fmla="*/ 65 w 110"/>
                  <a:gd name="T23" fmla="*/ 19 h 50"/>
                  <a:gd name="T24" fmla="*/ 64 w 110"/>
                  <a:gd name="T25" fmla="*/ 19 h 50"/>
                  <a:gd name="T26" fmla="*/ 49 w 110"/>
                  <a:gd name="T27" fmla="*/ 2 h 50"/>
                  <a:gd name="T28" fmla="*/ 45 w 110"/>
                  <a:gd name="T29" fmla="*/ 0 h 50"/>
                  <a:gd name="T30" fmla="*/ 43 w 110"/>
                  <a:gd name="T31" fmla="*/ 0 h 50"/>
                  <a:gd name="T32" fmla="*/ 40 w 110"/>
                  <a:gd name="T33" fmla="*/ 1 h 50"/>
                  <a:gd name="T34" fmla="*/ 38 w 110"/>
                  <a:gd name="T35" fmla="*/ 2 h 50"/>
                  <a:gd name="T36" fmla="*/ 37 w 110"/>
                  <a:gd name="T37" fmla="*/ 5 h 50"/>
                  <a:gd name="T38" fmla="*/ 37 w 110"/>
                  <a:gd name="T39" fmla="*/ 14 h 50"/>
                  <a:gd name="T40" fmla="*/ 34 w 110"/>
                  <a:gd name="T41" fmla="*/ 18 h 50"/>
                  <a:gd name="T42" fmla="*/ 34 w 110"/>
                  <a:gd name="T43" fmla="*/ 19 h 50"/>
                  <a:gd name="T44" fmla="*/ 31 w 110"/>
                  <a:gd name="T45" fmla="*/ 21 h 50"/>
                  <a:gd name="T46" fmla="*/ 30 w 110"/>
                  <a:gd name="T47" fmla="*/ 22 h 50"/>
                  <a:gd name="T48" fmla="*/ 0 w 110"/>
                  <a:gd name="T49" fmla="*/ 2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10" h="50">
                    <a:moveTo>
                      <a:pt x="108" y="50"/>
                    </a:moveTo>
                    <a:lnTo>
                      <a:pt x="110" y="36"/>
                    </a:lnTo>
                    <a:lnTo>
                      <a:pt x="104" y="26"/>
                    </a:lnTo>
                    <a:lnTo>
                      <a:pt x="104" y="25"/>
                    </a:lnTo>
                    <a:lnTo>
                      <a:pt x="101" y="17"/>
                    </a:lnTo>
                    <a:lnTo>
                      <a:pt x="99" y="14"/>
                    </a:lnTo>
                    <a:lnTo>
                      <a:pt x="95" y="13"/>
                    </a:lnTo>
                    <a:lnTo>
                      <a:pt x="91" y="13"/>
                    </a:lnTo>
                    <a:lnTo>
                      <a:pt x="84" y="17"/>
                    </a:lnTo>
                    <a:lnTo>
                      <a:pt x="73" y="21"/>
                    </a:lnTo>
                    <a:lnTo>
                      <a:pt x="68" y="20"/>
                    </a:lnTo>
                    <a:lnTo>
                      <a:pt x="65" y="19"/>
                    </a:lnTo>
                    <a:lnTo>
                      <a:pt x="64" y="19"/>
                    </a:lnTo>
                    <a:lnTo>
                      <a:pt x="49" y="2"/>
                    </a:lnTo>
                    <a:lnTo>
                      <a:pt x="45" y="0"/>
                    </a:lnTo>
                    <a:lnTo>
                      <a:pt x="43" y="0"/>
                    </a:lnTo>
                    <a:lnTo>
                      <a:pt x="40" y="1"/>
                    </a:lnTo>
                    <a:lnTo>
                      <a:pt x="38" y="2"/>
                    </a:lnTo>
                    <a:lnTo>
                      <a:pt x="37" y="5"/>
                    </a:lnTo>
                    <a:lnTo>
                      <a:pt x="37" y="14"/>
                    </a:lnTo>
                    <a:lnTo>
                      <a:pt x="34" y="18"/>
                    </a:lnTo>
                    <a:lnTo>
                      <a:pt x="34" y="19"/>
                    </a:lnTo>
                    <a:lnTo>
                      <a:pt x="31" y="21"/>
                    </a:lnTo>
                    <a:lnTo>
                      <a:pt x="30" y="22"/>
                    </a:lnTo>
                    <a:lnTo>
                      <a:pt x="0" y="2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5" name="Freeform 329">
                <a:extLst>
                  <a:ext uri="{FF2B5EF4-FFF2-40B4-BE49-F238E27FC236}">
                    <a16:creationId xmlns:a16="http://schemas.microsoft.com/office/drawing/2014/main" id="{1AE3427B-67EE-414C-9ACD-F20E6C455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" y="623"/>
                <a:ext cx="1" cy="0"/>
              </a:xfrm>
              <a:custGeom>
                <a:avLst/>
                <a:gdLst>
                  <a:gd name="T0" fmla="*/ 0 w 5"/>
                  <a:gd name="T1" fmla="*/ 0 h 3"/>
                  <a:gd name="T2" fmla="*/ 1 w 5"/>
                  <a:gd name="T3" fmla="*/ 1 h 3"/>
                  <a:gd name="T4" fmla="*/ 5 w 5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0" y="0"/>
                    </a:moveTo>
                    <a:lnTo>
                      <a:pt x="1" y="1"/>
                    </a:lnTo>
                    <a:lnTo>
                      <a:pt x="5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6" name="Freeform 330">
                <a:extLst>
                  <a:ext uri="{FF2B5EF4-FFF2-40B4-BE49-F238E27FC236}">
                    <a16:creationId xmlns:a16="http://schemas.microsoft.com/office/drawing/2014/main" id="{1F0C4B66-C1BB-4E57-B327-B5C81225FE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630"/>
                <a:ext cx="6" cy="16"/>
              </a:xfrm>
              <a:custGeom>
                <a:avLst/>
                <a:gdLst>
                  <a:gd name="T0" fmla="*/ 0 w 43"/>
                  <a:gd name="T1" fmla="*/ 106 h 106"/>
                  <a:gd name="T2" fmla="*/ 3 w 43"/>
                  <a:gd name="T3" fmla="*/ 95 h 106"/>
                  <a:gd name="T4" fmla="*/ 3 w 43"/>
                  <a:gd name="T5" fmla="*/ 94 h 106"/>
                  <a:gd name="T6" fmla="*/ 12 w 43"/>
                  <a:gd name="T7" fmla="*/ 77 h 106"/>
                  <a:gd name="T8" fmla="*/ 9 w 43"/>
                  <a:gd name="T9" fmla="*/ 66 h 106"/>
                  <a:gd name="T10" fmla="*/ 9 w 43"/>
                  <a:gd name="T11" fmla="*/ 62 h 106"/>
                  <a:gd name="T12" fmla="*/ 10 w 43"/>
                  <a:gd name="T13" fmla="*/ 61 h 106"/>
                  <a:gd name="T14" fmla="*/ 12 w 43"/>
                  <a:gd name="T15" fmla="*/ 58 h 106"/>
                  <a:gd name="T16" fmla="*/ 13 w 43"/>
                  <a:gd name="T17" fmla="*/ 58 h 106"/>
                  <a:gd name="T18" fmla="*/ 21 w 43"/>
                  <a:gd name="T19" fmla="*/ 53 h 106"/>
                  <a:gd name="T20" fmla="*/ 28 w 43"/>
                  <a:gd name="T21" fmla="*/ 46 h 106"/>
                  <a:gd name="T22" fmla="*/ 31 w 43"/>
                  <a:gd name="T23" fmla="*/ 42 h 106"/>
                  <a:gd name="T24" fmla="*/ 39 w 43"/>
                  <a:gd name="T25" fmla="*/ 27 h 106"/>
                  <a:gd name="T26" fmla="*/ 43 w 43"/>
                  <a:gd name="T27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106">
                    <a:moveTo>
                      <a:pt x="0" y="106"/>
                    </a:moveTo>
                    <a:lnTo>
                      <a:pt x="3" y="95"/>
                    </a:lnTo>
                    <a:lnTo>
                      <a:pt x="3" y="94"/>
                    </a:lnTo>
                    <a:lnTo>
                      <a:pt x="12" y="77"/>
                    </a:lnTo>
                    <a:lnTo>
                      <a:pt x="9" y="66"/>
                    </a:lnTo>
                    <a:lnTo>
                      <a:pt x="9" y="62"/>
                    </a:lnTo>
                    <a:lnTo>
                      <a:pt x="10" y="61"/>
                    </a:lnTo>
                    <a:lnTo>
                      <a:pt x="12" y="58"/>
                    </a:lnTo>
                    <a:lnTo>
                      <a:pt x="13" y="58"/>
                    </a:lnTo>
                    <a:lnTo>
                      <a:pt x="21" y="53"/>
                    </a:lnTo>
                    <a:lnTo>
                      <a:pt x="28" y="46"/>
                    </a:lnTo>
                    <a:lnTo>
                      <a:pt x="31" y="42"/>
                    </a:lnTo>
                    <a:lnTo>
                      <a:pt x="39" y="27"/>
                    </a:lnTo>
                    <a:lnTo>
                      <a:pt x="43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7" name="Freeform 331">
                <a:extLst>
                  <a:ext uri="{FF2B5EF4-FFF2-40B4-BE49-F238E27FC236}">
                    <a16:creationId xmlns:a16="http://schemas.microsoft.com/office/drawing/2014/main" id="{1B396E3A-D1A5-45C4-A490-1C171B53D1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4" y="583"/>
                <a:ext cx="31" cy="6"/>
              </a:xfrm>
              <a:custGeom>
                <a:avLst/>
                <a:gdLst>
                  <a:gd name="T0" fmla="*/ 220 w 220"/>
                  <a:gd name="T1" fmla="*/ 29 h 47"/>
                  <a:gd name="T2" fmla="*/ 220 w 220"/>
                  <a:gd name="T3" fmla="*/ 31 h 47"/>
                  <a:gd name="T4" fmla="*/ 218 w 220"/>
                  <a:gd name="T5" fmla="*/ 31 h 47"/>
                  <a:gd name="T6" fmla="*/ 215 w 220"/>
                  <a:gd name="T7" fmla="*/ 30 h 47"/>
                  <a:gd name="T8" fmla="*/ 206 w 220"/>
                  <a:gd name="T9" fmla="*/ 30 h 47"/>
                  <a:gd name="T10" fmla="*/ 184 w 220"/>
                  <a:gd name="T11" fmla="*/ 35 h 47"/>
                  <a:gd name="T12" fmla="*/ 158 w 220"/>
                  <a:gd name="T13" fmla="*/ 36 h 47"/>
                  <a:gd name="T14" fmla="*/ 153 w 220"/>
                  <a:gd name="T15" fmla="*/ 34 h 47"/>
                  <a:gd name="T16" fmla="*/ 146 w 220"/>
                  <a:gd name="T17" fmla="*/ 34 h 47"/>
                  <a:gd name="T18" fmla="*/ 146 w 220"/>
                  <a:gd name="T19" fmla="*/ 33 h 47"/>
                  <a:gd name="T20" fmla="*/ 144 w 220"/>
                  <a:gd name="T21" fmla="*/ 32 h 47"/>
                  <a:gd name="T22" fmla="*/ 141 w 220"/>
                  <a:gd name="T23" fmla="*/ 32 h 47"/>
                  <a:gd name="T24" fmla="*/ 141 w 220"/>
                  <a:gd name="T25" fmla="*/ 30 h 47"/>
                  <a:gd name="T26" fmla="*/ 142 w 220"/>
                  <a:gd name="T27" fmla="*/ 24 h 47"/>
                  <a:gd name="T28" fmla="*/ 139 w 220"/>
                  <a:gd name="T29" fmla="*/ 20 h 47"/>
                  <a:gd name="T30" fmla="*/ 120 w 220"/>
                  <a:gd name="T31" fmla="*/ 15 h 47"/>
                  <a:gd name="T32" fmla="*/ 118 w 220"/>
                  <a:gd name="T33" fmla="*/ 15 h 47"/>
                  <a:gd name="T34" fmla="*/ 115 w 220"/>
                  <a:gd name="T35" fmla="*/ 16 h 47"/>
                  <a:gd name="T36" fmla="*/ 89 w 220"/>
                  <a:gd name="T37" fmla="*/ 27 h 47"/>
                  <a:gd name="T38" fmla="*/ 88 w 220"/>
                  <a:gd name="T39" fmla="*/ 27 h 47"/>
                  <a:gd name="T40" fmla="*/ 73 w 220"/>
                  <a:gd name="T41" fmla="*/ 30 h 47"/>
                  <a:gd name="T42" fmla="*/ 60 w 220"/>
                  <a:gd name="T43" fmla="*/ 45 h 47"/>
                  <a:gd name="T44" fmla="*/ 59 w 220"/>
                  <a:gd name="T45" fmla="*/ 45 h 47"/>
                  <a:gd name="T46" fmla="*/ 57 w 220"/>
                  <a:gd name="T47" fmla="*/ 46 h 47"/>
                  <a:gd name="T48" fmla="*/ 56 w 220"/>
                  <a:gd name="T49" fmla="*/ 46 h 47"/>
                  <a:gd name="T50" fmla="*/ 49 w 220"/>
                  <a:gd name="T51" fmla="*/ 47 h 47"/>
                  <a:gd name="T52" fmla="*/ 47 w 220"/>
                  <a:gd name="T53" fmla="*/ 46 h 47"/>
                  <a:gd name="T54" fmla="*/ 46 w 220"/>
                  <a:gd name="T55" fmla="*/ 43 h 47"/>
                  <a:gd name="T56" fmla="*/ 41 w 220"/>
                  <a:gd name="T57" fmla="*/ 35 h 47"/>
                  <a:gd name="T58" fmla="*/ 37 w 220"/>
                  <a:gd name="T59" fmla="*/ 36 h 47"/>
                  <a:gd name="T60" fmla="*/ 30 w 220"/>
                  <a:gd name="T61" fmla="*/ 40 h 47"/>
                  <a:gd name="T62" fmla="*/ 28 w 220"/>
                  <a:gd name="T63" fmla="*/ 45 h 47"/>
                  <a:gd name="T64" fmla="*/ 27 w 220"/>
                  <a:gd name="T65" fmla="*/ 46 h 47"/>
                  <a:gd name="T66" fmla="*/ 24 w 220"/>
                  <a:gd name="T67" fmla="*/ 46 h 47"/>
                  <a:gd name="T68" fmla="*/ 19 w 220"/>
                  <a:gd name="T69" fmla="*/ 42 h 47"/>
                  <a:gd name="T70" fmla="*/ 9 w 220"/>
                  <a:gd name="T71" fmla="*/ 36 h 47"/>
                  <a:gd name="T72" fmla="*/ 5 w 220"/>
                  <a:gd name="T73" fmla="*/ 32 h 47"/>
                  <a:gd name="T74" fmla="*/ 5 w 220"/>
                  <a:gd name="T75" fmla="*/ 29 h 47"/>
                  <a:gd name="T76" fmla="*/ 6 w 220"/>
                  <a:gd name="T77" fmla="*/ 25 h 47"/>
                  <a:gd name="T78" fmla="*/ 6 w 220"/>
                  <a:gd name="T79" fmla="*/ 15 h 47"/>
                  <a:gd name="T80" fmla="*/ 1 w 220"/>
                  <a:gd name="T81" fmla="*/ 2 h 47"/>
                  <a:gd name="T82" fmla="*/ 0 w 220"/>
                  <a:gd name="T8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0" h="47">
                    <a:moveTo>
                      <a:pt x="220" y="29"/>
                    </a:moveTo>
                    <a:lnTo>
                      <a:pt x="220" y="31"/>
                    </a:lnTo>
                    <a:lnTo>
                      <a:pt x="218" y="31"/>
                    </a:lnTo>
                    <a:lnTo>
                      <a:pt x="215" y="30"/>
                    </a:lnTo>
                    <a:lnTo>
                      <a:pt x="206" y="30"/>
                    </a:lnTo>
                    <a:lnTo>
                      <a:pt x="184" y="35"/>
                    </a:lnTo>
                    <a:lnTo>
                      <a:pt x="158" y="36"/>
                    </a:lnTo>
                    <a:lnTo>
                      <a:pt x="153" y="34"/>
                    </a:lnTo>
                    <a:lnTo>
                      <a:pt x="146" y="34"/>
                    </a:lnTo>
                    <a:lnTo>
                      <a:pt x="146" y="33"/>
                    </a:lnTo>
                    <a:lnTo>
                      <a:pt x="144" y="32"/>
                    </a:lnTo>
                    <a:lnTo>
                      <a:pt x="141" y="32"/>
                    </a:lnTo>
                    <a:lnTo>
                      <a:pt x="141" y="30"/>
                    </a:lnTo>
                    <a:lnTo>
                      <a:pt x="142" y="24"/>
                    </a:lnTo>
                    <a:lnTo>
                      <a:pt x="139" y="20"/>
                    </a:lnTo>
                    <a:lnTo>
                      <a:pt x="120" y="15"/>
                    </a:lnTo>
                    <a:lnTo>
                      <a:pt x="118" y="15"/>
                    </a:lnTo>
                    <a:lnTo>
                      <a:pt x="115" y="16"/>
                    </a:lnTo>
                    <a:lnTo>
                      <a:pt x="89" y="27"/>
                    </a:lnTo>
                    <a:lnTo>
                      <a:pt x="88" y="27"/>
                    </a:lnTo>
                    <a:lnTo>
                      <a:pt x="73" y="30"/>
                    </a:lnTo>
                    <a:lnTo>
                      <a:pt x="60" y="45"/>
                    </a:lnTo>
                    <a:lnTo>
                      <a:pt x="59" y="45"/>
                    </a:lnTo>
                    <a:lnTo>
                      <a:pt x="57" y="46"/>
                    </a:lnTo>
                    <a:lnTo>
                      <a:pt x="56" y="46"/>
                    </a:lnTo>
                    <a:lnTo>
                      <a:pt x="49" y="47"/>
                    </a:lnTo>
                    <a:lnTo>
                      <a:pt x="47" y="46"/>
                    </a:lnTo>
                    <a:lnTo>
                      <a:pt x="46" y="43"/>
                    </a:lnTo>
                    <a:lnTo>
                      <a:pt x="41" y="35"/>
                    </a:lnTo>
                    <a:lnTo>
                      <a:pt x="37" y="36"/>
                    </a:lnTo>
                    <a:lnTo>
                      <a:pt x="30" y="40"/>
                    </a:lnTo>
                    <a:lnTo>
                      <a:pt x="28" y="45"/>
                    </a:lnTo>
                    <a:lnTo>
                      <a:pt x="27" y="46"/>
                    </a:lnTo>
                    <a:lnTo>
                      <a:pt x="24" y="46"/>
                    </a:lnTo>
                    <a:lnTo>
                      <a:pt x="19" y="42"/>
                    </a:lnTo>
                    <a:lnTo>
                      <a:pt x="9" y="36"/>
                    </a:lnTo>
                    <a:lnTo>
                      <a:pt x="5" y="32"/>
                    </a:lnTo>
                    <a:lnTo>
                      <a:pt x="5" y="29"/>
                    </a:lnTo>
                    <a:lnTo>
                      <a:pt x="6" y="25"/>
                    </a:lnTo>
                    <a:lnTo>
                      <a:pt x="6" y="15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8" name="Freeform 332">
                <a:extLst>
                  <a:ext uri="{FF2B5EF4-FFF2-40B4-BE49-F238E27FC236}">
                    <a16:creationId xmlns:a16="http://schemas.microsoft.com/office/drawing/2014/main" id="{550B776F-7FA4-4B82-9D91-C5B26BB5BB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" y="582"/>
                <a:ext cx="39" cy="7"/>
              </a:xfrm>
              <a:custGeom>
                <a:avLst/>
                <a:gdLst>
                  <a:gd name="T0" fmla="*/ 0 w 269"/>
                  <a:gd name="T1" fmla="*/ 40 h 47"/>
                  <a:gd name="T2" fmla="*/ 9 w 269"/>
                  <a:gd name="T3" fmla="*/ 39 h 47"/>
                  <a:gd name="T4" fmla="*/ 14 w 269"/>
                  <a:gd name="T5" fmla="*/ 37 h 47"/>
                  <a:gd name="T6" fmla="*/ 25 w 269"/>
                  <a:gd name="T7" fmla="*/ 31 h 47"/>
                  <a:gd name="T8" fmla="*/ 38 w 269"/>
                  <a:gd name="T9" fmla="*/ 27 h 47"/>
                  <a:gd name="T10" fmla="*/ 45 w 269"/>
                  <a:gd name="T11" fmla="*/ 21 h 47"/>
                  <a:gd name="T12" fmla="*/ 48 w 269"/>
                  <a:gd name="T13" fmla="*/ 19 h 47"/>
                  <a:gd name="T14" fmla="*/ 57 w 269"/>
                  <a:gd name="T15" fmla="*/ 15 h 47"/>
                  <a:gd name="T16" fmla="*/ 58 w 269"/>
                  <a:gd name="T17" fmla="*/ 15 h 47"/>
                  <a:gd name="T18" fmla="*/ 59 w 269"/>
                  <a:gd name="T19" fmla="*/ 16 h 47"/>
                  <a:gd name="T20" fmla="*/ 66 w 269"/>
                  <a:gd name="T21" fmla="*/ 36 h 47"/>
                  <a:gd name="T22" fmla="*/ 69 w 269"/>
                  <a:gd name="T23" fmla="*/ 34 h 47"/>
                  <a:gd name="T24" fmla="*/ 81 w 269"/>
                  <a:gd name="T25" fmla="*/ 23 h 47"/>
                  <a:gd name="T26" fmla="*/ 81 w 269"/>
                  <a:gd name="T27" fmla="*/ 22 h 47"/>
                  <a:gd name="T28" fmla="*/ 94 w 269"/>
                  <a:gd name="T29" fmla="*/ 16 h 47"/>
                  <a:gd name="T30" fmla="*/ 97 w 269"/>
                  <a:gd name="T31" fmla="*/ 14 h 47"/>
                  <a:gd name="T32" fmla="*/ 107 w 269"/>
                  <a:gd name="T33" fmla="*/ 12 h 47"/>
                  <a:gd name="T34" fmla="*/ 123 w 269"/>
                  <a:gd name="T35" fmla="*/ 0 h 47"/>
                  <a:gd name="T36" fmla="*/ 125 w 269"/>
                  <a:gd name="T37" fmla="*/ 0 h 47"/>
                  <a:gd name="T38" fmla="*/ 126 w 269"/>
                  <a:gd name="T39" fmla="*/ 1 h 47"/>
                  <a:gd name="T40" fmla="*/ 128 w 269"/>
                  <a:gd name="T41" fmla="*/ 4 h 47"/>
                  <a:gd name="T42" fmla="*/ 133 w 269"/>
                  <a:gd name="T43" fmla="*/ 18 h 47"/>
                  <a:gd name="T44" fmla="*/ 133 w 269"/>
                  <a:gd name="T45" fmla="*/ 19 h 47"/>
                  <a:gd name="T46" fmla="*/ 134 w 269"/>
                  <a:gd name="T47" fmla="*/ 27 h 47"/>
                  <a:gd name="T48" fmla="*/ 133 w 269"/>
                  <a:gd name="T49" fmla="*/ 28 h 47"/>
                  <a:gd name="T50" fmla="*/ 133 w 269"/>
                  <a:gd name="T51" fmla="*/ 30 h 47"/>
                  <a:gd name="T52" fmla="*/ 132 w 269"/>
                  <a:gd name="T53" fmla="*/ 34 h 47"/>
                  <a:gd name="T54" fmla="*/ 135 w 269"/>
                  <a:gd name="T55" fmla="*/ 37 h 47"/>
                  <a:gd name="T56" fmla="*/ 150 w 269"/>
                  <a:gd name="T57" fmla="*/ 47 h 47"/>
                  <a:gd name="T58" fmla="*/ 152 w 269"/>
                  <a:gd name="T59" fmla="*/ 42 h 47"/>
                  <a:gd name="T60" fmla="*/ 152 w 269"/>
                  <a:gd name="T61" fmla="*/ 41 h 47"/>
                  <a:gd name="T62" fmla="*/ 160 w 269"/>
                  <a:gd name="T63" fmla="*/ 37 h 47"/>
                  <a:gd name="T64" fmla="*/ 165 w 269"/>
                  <a:gd name="T65" fmla="*/ 36 h 47"/>
                  <a:gd name="T66" fmla="*/ 167 w 269"/>
                  <a:gd name="T67" fmla="*/ 37 h 47"/>
                  <a:gd name="T68" fmla="*/ 172 w 269"/>
                  <a:gd name="T69" fmla="*/ 45 h 47"/>
                  <a:gd name="T70" fmla="*/ 173 w 269"/>
                  <a:gd name="T71" fmla="*/ 45 h 47"/>
                  <a:gd name="T72" fmla="*/ 174 w 269"/>
                  <a:gd name="T73" fmla="*/ 47 h 47"/>
                  <a:gd name="T74" fmla="*/ 180 w 269"/>
                  <a:gd name="T75" fmla="*/ 47 h 47"/>
                  <a:gd name="T76" fmla="*/ 182 w 269"/>
                  <a:gd name="T77" fmla="*/ 46 h 47"/>
                  <a:gd name="T78" fmla="*/ 196 w 269"/>
                  <a:gd name="T79" fmla="*/ 31 h 47"/>
                  <a:gd name="T80" fmla="*/ 211 w 269"/>
                  <a:gd name="T81" fmla="*/ 28 h 47"/>
                  <a:gd name="T82" fmla="*/ 241 w 269"/>
                  <a:gd name="T83" fmla="*/ 16 h 47"/>
                  <a:gd name="T84" fmla="*/ 245 w 269"/>
                  <a:gd name="T85" fmla="*/ 16 h 47"/>
                  <a:gd name="T86" fmla="*/ 265 w 269"/>
                  <a:gd name="T87" fmla="*/ 21 h 47"/>
                  <a:gd name="T88" fmla="*/ 265 w 269"/>
                  <a:gd name="T89" fmla="*/ 22 h 47"/>
                  <a:gd name="T90" fmla="*/ 269 w 269"/>
                  <a:gd name="T91" fmla="*/ 26 h 47"/>
                  <a:gd name="T92" fmla="*/ 269 w 269"/>
                  <a:gd name="T93" fmla="*/ 27 h 47"/>
                  <a:gd name="T94" fmla="*/ 269 w 269"/>
                  <a:gd name="T95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69" h="47">
                    <a:moveTo>
                      <a:pt x="0" y="40"/>
                    </a:moveTo>
                    <a:lnTo>
                      <a:pt x="9" y="39"/>
                    </a:lnTo>
                    <a:lnTo>
                      <a:pt x="14" y="37"/>
                    </a:lnTo>
                    <a:lnTo>
                      <a:pt x="25" y="31"/>
                    </a:lnTo>
                    <a:lnTo>
                      <a:pt x="38" y="27"/>
                    </a:lnTo>
                    <a:lnTo>
                      <a:pt x="45" y="21"/>
                    </a:lnTo>
                    <a:lnTo>
                      <a:pt x="48" y="19"/>
                    </a:lnTo>
                    <a:lnTo>
                      <a:pt x="57" y="15"/>
                    </a:lnTo>
                    <a:lnTo>
                      <a:pt x="58" y="15"/>
                    </a:lnTo>
                    <a:lnTo>
                      <a:pt x="59" y="16"/>
                    </a:lnTo>
                    <a:lnTo>
                      <a:pt x="66" y="36"/>
                    </a:lnTo>
                    <a:lnTo>
                      <a:pt x="69" y="34"/>
                    </a:lnTo>
                    <a:lnTo>
                      <a:pt x="81" y="23"/>
                    </a:lnTo>
                    <a:lnTo>
                      <a:pt x="81" y="22"/>
                    </a:lnTo>
                    <a:lnTo>
                      <a:pt x="94" y="16"/>
                    </a:lnTo>
                    <a:lnTo>
                      <a:pt x="97" y="14"/>
                    </a:lnTo>
                    <a:lnTo>
                      <a:pt x="107" y="12"/>
                    </a:lnTo>
                    <a:lnTo>
                      <a:pt x="123" y="0"/>
                    </a:lnTo>
                    <a:lnTo>
                      <a:pt x="125" y="0"/>
                    </a:lnTo>
                    <a:lnTo>
                      <a:pt x="126" y="1"/>
                    </a:lnTo>
                    <a:lnTo>
                      <a:pt x="128" y="4"/>
                    </a:lnTo>
                    <a:lnTo>
                      <a:pt x="133" y="18"/>
                    </a:lnTo>
                    <a:lnTo>
                      <a:pt x="133" y="19"/>
                    </a:lnTo>
                    <a:lnTo>
                      <a:pt x="134" y="27"/>
                    </a:lnTo>
                    <a:lnTo>
                      <a:pt x="133" y="28"/>
                    </a:lnTo>
                    <a:lnTo>
                      <a:pt x="133" y="30"/>
                    </a:lnTo>
                    <a:lnTo>
                      <a:pt x="132" y="34"/>
                    </a:lnTo>
                    <a:lnTo>
                      <a:pt x="135" y="37"/>
                    </a:lnTo>
                    <a:lnTo>
                      <a:pt x="150" y="47"/>
                    </a:lnTo>
                    <a:lnTo>
                      <a:pt x="152" y="42"/>
                    </a:lnTo>
                    <a:lnTo>
                      <a:pt x="152" y="41"/>
                    </a:lnTo>
                    <a:lnTo>
                      <a:pt x="160" y="37"/>
                    </a:lnTo>
                    <a:lnTo>
                      <a:pt x="165" y="36"/>
                    </a:lnTo>
                    <a:lnTo>
                      <a:pt x="167" y="37"/>
                    </a:lnTo>
                    <a:lnTo>
                      <a:pt x="172" y="45"/>
                    </a:lnTo>
                    <a:lnTo>
                      <a:pt x="173" y="45"/>
                    </a:lnTo>
                    <a:lnTo>
                      <a:pt x="174" y="47"/>
                    </a:lnTo>
                    <a:lnTo>
                      <a:pt x="180" y="47"/>
                    </a:lnTo>
                    <a:lnTo>
                      <a:pt x="182" y="46"/>
                    </a:lnTo>
                    <a:lnTo>
                      <a:pt x="196" y="31"/>
                    </a:lnTo>
                    <a:lnTo>
                      <a:pt x="211" y="28"/>
                    </a:lnTo>
                    <a:lnTo>
                      <a:pt x="241" y="16"/>
                    </a:lnTo>
                    <a:lnTo>
                      <a:pt x="245" y="16"/>
                    </a:lnTo>
                    <a:lnTo>
                      <a:pt x="265" y="21"/>
                    </a:lnTo>
                    <a:lnTo>
                      <a:pt x="265" y="22"/>
                    </a:lnTo>
                    <a:lnTo>
                      <a:pt x="269" y="26"/>
                    </a:lnTo>
                    <a:lnTo>
                      <a:pt x="269" y="27"/>
                    </a:lnTo>
                    <a:lnTo>
                      <a:pt x="269" y="3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9" name="Freeform 333">
                <a:extLst>
                  <a:ext uri="{FF2B5EF4-FFF2-40B4-BE49-F238E27FC236}">
                    <a16:creationId xmlns:a16="http://schemas.microsoft.com/office/drawing/2014/main" id="{654C634F-4080-4B46-B6FA-05C21032F2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4" y="587"/>
                <a:ext cx="1" cy="0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0 h 2"/>
                  <a:gd name="T4" fmla="*/ 0 w 2"/>
                  <a:gd name="T5" fmla="*/ 1 h 2"/>
                  <a:gd name="T6" fmla="*/ 1 w 2"/>
                  <a:gd name="T7" fmla="*/ 2 h 2"/>
                  <a:gd name="T8" fmla="*/ 2 w 2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0" name="Freeform 334">
                <a:extLst>
                  <a:ext uri="{FF2B5EF4-FFF2-40B4-BE49-F238E27FC236}">
                    <a16:creationId xmlns:a16="http://schemas.microsoft.com/office/drawing/2014/main" id="{501DF016-C9F3-4CEB-BBEA-8C855DB5EC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6" y="587"/>
                <a:ext cx="12" cy="13"/>
              </a:xfrm>
              <a:custGeom>
                <a:avLst/>
                <a:gdLst>
                  <a:gd name="T0" fmla="*/ 0 w 84"/>
                  <a:gd name="T1" fmla="*/ 0 h 86"/>
                  <a:gd name="T2" fmla="*/ 30 w 84"/>
                  <a:gd name="T3" fmla="*/ 17 h 86"/>
                  <a:gd name="T4" fmla="*/ 31 w 84"/>
                  <a:gd name="T5" fmla="*/ 19 h 86"/>
                  <a:gd name="T6" fmla="*/ 31 w 84"/>
                  <a:gd name="T7" fmla="*/ 30 h 86"/>
                  <a:gd name="T8" fmla="*/ 28 w 84"/>
                  <a:gd name="T9" fmla="*/ 43 h 86"/>
                  <a:gd name="T10" fmla="*/ 23 w 84"/>
                  <a:gd name="T11" fmla="*/ 48 h 86"/>
                  <a:gd name="T12" fmla="*/ 23 w 84"/>
                  <a:gd name="T13" fmla="*/ 49 h 86"/>
                  <a:gd name="T14" fmla="*/ 22 w 84"/>
                  <a:gd name="T15" fmla="*/ 50 h 86"/>
                  <a:gd name="T16" fmla="*/ 22 w 84"/>
                  <a:gd name="T17" fmla="*/ 67 h 86"/>
                  <a:gd name="T18" fmla="*/ 27 w 84"/>
                  <a:gd name="T19" fmla="*/ 83 h 86"/>
                  <a:gd name="T20" fmla="*/ 30 w 84"/>
                  <a:gd name="T21" fmla="*/ 86 h 86"/>
                  <a:gd name="T22" fmla="*/ 32 w 84"/>
                  <a:gd name="T23" fmla="*/ 86 h 86"/>
                  <a:gd name="T24" fmla="*/ 34 w 84"/>
                  <a:gd name="T25" fmla="*/ 74 h 86"/>
                  <a:gd name="T26" fmla="*/ 35 w 84"/>
                  <a:gd name="T27" fmla="*/ 74 h 86"/>
                  <a:gd name="T28" fmla="*/ 39 w 84"/>
                  <a:gd name="T29" fmla="*/ 67 h 86"/>
                  <a:gd name="T30" fmla="*/ 40 w 84"/>
                  <a:gd name="T31" fmla="*/ 66 h 86"/>
                  <a:gd name="T32" fmla="*/ 48 w 84"/>
                  <a:gd name="T33" fmla="*/ 66 h 86"/>
                  <a:gd name="T34" fmla="*/ 84 w 84"/>
                  <a:gd name="T35" fmla="*/ 78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4" h="86">
                    <a:moveTo>
                      <a:pt x="0" y="0"/>
                    </a:moveTo>
                    <a:lnTo>
                      <a:pt x="30" y="17"/>
                    </a:lnTo>
                    <a:lnTo>
                      <a:pt x="31" y="19"/>
                    </a:lnTo>
                    <a:lnTo>
                      <a:pt x="31" y="30"/>
                    </a:lnTo>
                    <a:lnTo>
                      <a:pt x="28" y="43"/>
                    </a:lnTo>
                    <a:lnTo>
                      <a:pt x="23" y="48"/>
                    </a:lnTo>
                    <a:lnTo>
                      <a:pt x="23" y="49"/>
                    </a:lnTo>
                    <a:lnTo>
                      <a:pt x="22" y="50"/>
                    </a:lnTo>
                    <a:lnTo>
                      <a:pt x="22" y="67"/>
                    </a:lnTo>
                    <a:lnTo>
                      <a:pt x="27" y="83"/>
                    </a:lnTo>
                    <a:lnTo>
                      <a:pt x="30" y="86"/>
                    </a:lnTo>
                    <a:lnTo>
                      <a:pt x="32" y="86"/>
                    </a:lnTo>
                    <a:lnTo>
                      <a:pt x="34" y="74"/>
                    </a:lnTo>
                    <a:lnTo>
                      <a:pt x="35" y="74"/>
                    </a:lnTo>
                    <a:lnTo>
                      <a:pt x="39" y="67"/>
                    </a:lnTo>
                    <a:lnTo>
                      <a:pt x="40" y="66"/>
                    </a:lnTo>
                    <a:lnTo>
                      <a:pt x="48" y="66"/>
                    </a:lnTo>
                    <a:lnTo>
                      <a:pt x="84" y="7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1" name="Freeform 335">
                <a:extLst>
                  <a:ext uri="{FF2B5EF4-FFF2-40B4-BE49-F238E27FC236}">
                    <a16:creationId xmlns:a16="http://schemas.microsoft.com/office/drawing/2014/main" id="{A4030B5A-C955-450D-B7BC-1D27D7B282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5" y="587"/>
                <a:ext cx="1" cy="0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1 h 3"/>
                  <a:gd name="T4" fmla="*/ 1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lnTo>
                      <a:pt x="1" y="1"/>
                    </a:lnTo>
                    <a:lnTo>
                      <a:pt x="1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2" name="Line 336">
                <a:extLst>
                  <a:ext uri="{FF2B5EF4-FFF2-40B4-BE49-F238E27FC236}">
                    <a16:creationId xmlns:a16="http://schemas.microsoft.com/office/drawing/2014/main" id="{419BDF29-5DBC-4C87-A690-05DD008504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95" y="587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3" name="Freeform 337">
                <a:extLst>
                  <a:ext uri="{FF2B5EF4-FFF2-40B4-BE49-F238E27FC236}">
                    <a16:creationId xmlns:a16="http://schemas.microsoft.com/office/drawing/2014/main" id="{F92D6A9D-F42D-4785-8E8D-BBFB710748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7" y="573"/>
                <a:ext cx="47" cy="17"/>
              </a:xfrm>
              <a:custGeom>
                <a:avLst/>
                <a:gdLst>
                  <a:gd name="T0" fmla="*/ 314 w 329"/>
                  <a:gd name="T1" fmla="*/ 82 h 119"/>
                  <a:gd name="T2" fmla="*/ 300 w 329"/>
                  <a:gd name="T3" fmla="*/ 86 h 119"/>
                  <a:gd name="T4" fmla="*/ 276 w 329"/>
                  <a:gd name="T5" fmla="*/ 104 h 119"/>
                  <a:gd name="T6" fmla="*/ 270 w 329"/>
                  <a:gd name="T7" fmla="*/ 107 h 119"/>
                  <a:gd name="T8" fmla="*/ 266 w 329"/>
                  <a:gd name="T9" fmla="*/ 99 h 119"/>
                  <a:gd name="T10" fmla="*/ 254 w 329"/>
                  <a:gd name="T11" fmla="*/ 89 h 119"/>
                  <a:gd name="T12" fmla="*/ 245 w 329"/>
                  <a:gd name="T13" fmla="*/ 97 h 119"/>
                  <a:gd name="T14" fmla="*/ 231 w 329"/>
                  <a:gd name="T15" fmla="*/ 101 h 119"/>
                  <a:gd name="T16" fmla="*/ 215 w 329"/>
                  <a:gd name="T17" fmla="*/ 109 h 119"/>
                  <a:gd name="T18" fmla="*/ 202 w 329"/>
                  <a:gd name="T19" fmla="*/ 110 h 119"/>
                  <a:gd name="T20" fmla="*/ 198 w 329"/>
                  <a:gd name="T21" fmla="*/ 104 h 119"/>
                  <a:gd name="T22" fmla="*/ 181 w 329"/>
                  <a:gd name="T23" fmla="*/ 79 h 119"/>
                  <a:gd name="T24" fmla="*/ 171 w 329"/>
                  <a:gd name="T25" fmla="*/ 82 h 119"/>
                  <a:gd name="T26" fmla="*/ 164 w 329"/>
                  <a:gd name="T27" fmla="*/ 82 h 119"/>
                  <a:gd name="T28" fmla="*/ 151 w 329"/>
                  <a:gd name="T29" fmla="*/ 44 h 119"/>
                  <a:gd name="T30" fmla="*/ 144 w 329"/>
                  <a:gd name="T31" fmla="*/ 44 h 119"/>
                  <a:gd name="T32" fmla="*/ 123 w 329"/>
                  <a:gd name="T33" fmla="*/ 60 h 119"/>
                  <a:gd name="T34" fmla="*/ 103 w 329"/>
                  <a:gd name="T35" fmla="*/ 81 h 119"/>
                  <a:gd name="T36" fmla="*/ 97 w 329"/>
                  <a:gd name="T37" fmla="*/ 95 h 119"/>
                  <a:gd name="T38" fmla="*/ 98 w 329"/>
                  <a:gd name="T39" fmla="*/ 96 h 119"/>
                  <a:gd name="T40" fmla="*/ 95 w 329"/>
                  <a:gd name="T41" fmla="*/ 110 h 119"/>
                  <a:gd name="T42" fmla="*/ 79 w 329"/>
                  <a:gd name="T43" fmla="*/ 110 h 119"/>
                  <a:gd name="T44" fmla="*/ 68 w 329"/>
                  <a:gd name="T45" fmla="*/ 103 h 119"/>
                  <a:gd name="T46" fmla="*/ 44 w 329"/>
                  <a:gd name="T47" fmla="*/ 108 h 119"/>
                  <a:gd name="T48" fmla="*/ 28 w 329"/>
                  <a:gd name="T49" fmla="*/ 118 h 119"/>
                  <a:gd name="T50" fmla="*/ 20 w 329"/>
                  <a:gd name="T51" fmla="*/ 119 h 119"/>
                  <a:gd name="T52" fmla="*/ 1 w 329"/>
                  <a:gd name="T53" fmla="*/ 114 h 119"/>
                  <a:gd name="T54" fmla="*/ 0 w 329"/>
                  <a:gd name="T55" fmla="*/ 105 h 119"/>
                  <a:gd name="T56" fmla="*/ 4 w 329"/>
                  <a:gd name="T57" fmla="*/ 95 h 119"/>
                  <a:gd name="T58" fmla="*/ 20 w 329"/>
                  <a:gd name="T59" fmla="*/ 73 h 119"/>
                  <a:gd name="T60" fmla="*/ 26 w 329"/>
                  <a:gd name="T61" fmla="*/ 58 h 119"/>
                  <a:gd name="T62" fmla="*/ 27 w 329"/>
                  <a:gd name="T63" fmla="*/ 43 h 119"/>
                  <a:gd name="T64" fmla="*/ 24 w 329"/>
                  <a:gd name="T65" fmla="*/ 39 h 119"/>
                  <a:gd name="T66" fmla="*/ 11 w 329"/>
                  <a:gd name="T67" fmla="*/ 16 h 119"/>
                  <a:gd name="T68" fmla="*/ 17 w 329"/>
                  <a:gd name="T69" fmla="*/ 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9" h="119">
                    <a:moveTo>
                      <a:pt x="329" y="71"/>
                    </a:moveTo>
                    <a:lnTo>
                      <a:pt x="314" y="82"/>
                    </a:lnTo>
                    <a:lnTo>
                      <a:pt x="303" y="84"/>
                    </a:lnTo>
                    <a:lnTo>
                      <a:pt x="300" y="86"/>
                    </a:lnTo>
                    <a:lnTo>
                      <a:pt x="288" y="92"/>
                    </a:lnTo>
                    <a:lnTo>
                      <a:pt x="276" y="104"/>
                    </a:lnTo>
                    <a:lnTo>
                      <a:pt x="272" y="107"/>
                    </a:lnTo>
                    <a:lnTo>
                      <a:pt x="270" y="107"/>
                    </a:lnTo>
                    <a:lnTo>
                      <a:pt x="269" y="106"/>
                    </a:lnTo>
                    <a:lnTo>
                      <a:pt x="266" y="99"/>
                    </a:lnTo>
                    <a:lnTo>
                      <a:pt x="262" y="86"/>
                    </a:lnTo>
                    <a:lnTo>
                      <a:pt x="254" y="89"/>
                    </a:lnTo>
                    <a:lnTo>
                      <a:pt x="252" y="90"/>
                    </a:lnTo>
                    <a:lnTo>
                      <a:pt x="245" y="97"/>
                    </a:lnTo>
                    <a:lnTo>
                      <a:pt x="244" y="97"/>
                    </a:lnTo>
                    <a:lnTo>
                      <a:pt x="231" y="101"/>
                    </a:lnTo>
                    <a:lnTo>
                      <a:pt x="220" y="107"/>
                    </a:lnTo>
                    <a:lnTo>
                      <a:pt x="215" y="109"/>
                    </a:lnTo>
                    <a:lnTo>
                      <a:pt x="214" y="110"/>
                    </a:lnTo>
                    <a:lnTo>
                      <a:pt x="202" y="110"/>
                    </a:lnTo>
                    <a:lnTo>
                      <a:pt x="200" y="106"/>
                    </a:lnTo>
                    <a:lnTo>
                      <a:pt x="198" y="104"/>
                    </a:lnTo>
                    <a:lnTo>
                      <a:pt x="181" y="80"/>
                    </a:lnTo>
                    <a:lnTo>
                      <a:pt x="181" y="79"/>
                    </a:lnTo>
                    <a:lnTo>
                      <a:pt x="179" y="76"/>
                    </a:lnTo>
                    <a:lnTo>
                      <a:pt x="171" y="82"/>
                    </a:lnTo>
                    <a:lnTo>
                      <a:pt x="166" y="83"/>
                    </a:lnTo>
                    <a:lnTo>
                      <a:pt x="164" y="82"/>
                    </a:lnTo>
                    <a:lnTo>
                      <a:pt x="159" y="72"/>
                    </a:lnTo>
                    <a:lnTo>
                      <a:pt x="151" y="44"/>
                    </a:lnTo>
                    <a:lnTo>
                      <a:pt x="147" y="43"/>
                    </a:lnTo>
                    <a:lnTo>
                      <a:pt x="144" y="44"/>
                    </a:lnTo>
                    <a:lnTo>
                      <a:pt x="134" y="46"/>
                    </a:lnTo>
                    <a:lnTo>
                      <a:pt x="123" y="60"/>
                    </a:lnTo>
                    <a:lnTo>
                      <a:pt x="107" y="76"/>
                    </a:lnTo>
                    <a:lnTo>
                      <a:pt x="103" y="81"/>
                    </a:lnTo>
                    <a:lnTo>
                      <a:pt x="98" y="91"/>
                    </a:lnTo>
                    <a:lnTo>
                      <a:pt x="97" y="95"/>
                    </a:lnTo>
                    <a:lnTo>
                      <a:pt x="97" y="96"/>
                    </a:lnTo>
                    <a:lnTo>
                      <a:pt x="98" y="96"/>
                    </a:lnTo>
                    <a:lnTo>
                      <a:pt x="98" y="100"/>
                    </a:lnTo>
                    <a:lnTo>
                      <a:pt x="95" y="110"/>
                    </a:lnTo>
                    <a:lnTo>
                      <a:pt x="94" y="111"/>
                    </a:lnTo>
                    <a:lnTo>
                      <a:pt x="79" y="110"/>
                    </a:lnTo>
                    <a:lnTo>
                      <a:pt x="72" y="106"/>
                    </a:lnTo>
                    <a:lnTo>
                      <a:pt x="68" y="103"/>
                    </a:lnTo>
                    <a:lnTo>
                      <a:pt x="61" y="101"/>
                    </a:lnTo>
                    <a:lnTo>
                      <a:pt x="44" y="108"/>
                    </a:lnTo>
                    <a:lnTo>
                      <a:pt x="29" y="117"/>
                    </a:lnTo>
                    <a:lnTo>
                      <a:pt x="28" y="118"/>
                    </a:lnTo>
                    <a:lnTo>
                      <a:pt x="28" y="119"/>
                    </a:lnTo>
                    <a:lnTo>
                      <a:pt x="20" y="119"/>
                    </a:lnTo>
                    <a:lnTo>
                      <a:pt x="10" y="117"/>
                    </a:lnTo>
                    <a:lnTo>
                      <a:pt x="1" y="114"/>
                    </a:lnTo>
                    <a:lnTo>
                      <a:pt x="0" y="112"/>
                    </a:lnTo>
                    <a:lnTo>
                      <a:pt x="0" y="105"/>
                    </a:lnTo>
                    <a:lnTo>
                      <a:pt x="4" y="96"/>
                    </a:lnTo>
                    <a:lnTo>
                      <a:pt x="4" y="95"/>
                    </a:lnTo>
                    <a:lnTo>
                      <a:pt x="16" y="80"/>
                    </a:lnTo>
                    <a:lnTo>
                      <a:pt x="20" y="73"/>
                    </a:lnTo>
                    <a:lnTo>
                      <a:pt x="23" y="64"/>
                    </a:lnTo>
                    <a:lnTo>
                      <a:pt x="26" y="58"/>
                    </a:lnTo>
                    <a:lnTo>
                      <a:pt x="28" y="48"/>
                    </a:lnTo>
                    <a:lnTo>
                      <a:pt x="27" y="43"/>
                    </a:lnTo>
                    <a:lnTo>
                      <a:pt x="25" y="40"/>
                    </a:lnTo>
                    <a:lnTo>
                      <a:pt x="24" y="39"/>
                    </a:lnTo>
                    <a:lnTo>
                      <a:pt x="19" y="32"/>
                    </a:lnTo>
                    <a:lnTo>
                      <a:pt x="11" y="16"/>
                    </a:lnTo>
                    <a:lnTo>
                      <a:pt x="11" y="10"/>
                    </a:lnTo>
                    <a:lnTo>
                      <a:pt x="17" y="1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4" name="Freeform 338">
                <a:extLst>
                  <a:ext uri="{FF2B5EF4-FFF2-40B4-BE49-F238E27FC236}">
                    <a16:creationId xmlns:a16="http://schemas.microsoft.com/office/drawing/2014/main" id="{359770CC-B203-4BC7-949E-3AE763F2CA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4" y="582"/>
                <a:ext cx="0" cy="1"/>
              </a:xfrm>
              <a:custGeom>
                <a:avLst/>
                <a:gdLst>
                  <a:gd name="T0" fmla="*/ 1 w 2"/>
                  <a:gd name="T1" fmla="*/ 2 h 2"/>
                  <a:gd name="T2" fmla="*/ 1 w 2"/>
                  <a:gd name="T3" fmla="*/ 1 h 2"/>
                  <a:gd name="T4" fmla="*/ 2 w 2"/>
                  <a:gd name="T5" fmla="*/ 1 h 2"/>
                  <a:gd name="T6" fmla="*/ 2 w 2"/>
                  <a:gd name="T7" fmla="*/ 0 h 2"/>
                  <a:gd name="T8" fmla="*/ 0 w 2"/>
                  <a:gd name="T9" fmla="*/ 1 h 2"/>
                  <a:gd name="T10" fmla="*/ 1 w 2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1" y="2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5" name="Freeform 339">
                <a:extLst>
                  <a:ext uri="{FF2B5EF4-FFF2-40B4-BE49-F238E27FC236}">
                    <a16:creationId xmlns:a16="http://schemas.microsoft.com/office/drawing/2014/main" id="{27F5889F-6830-44F0-B687-C085036E89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" y="644"/>
                <a:ext cx="5" cy="4"/>
              </a:xfrm>
              <a:custGeom>
                <a:avLst/>
                <a:gdLst>
                  <a:gd name="T0" fmla="*/ 0 w 35"/>
                  <a:gd name="T1" fmla="*/ 24 h 24"/>
                  <a:gd name="T2" fmla="*/ 5 w 35"/>
                  <a:gd name="T3" fmla="*/ 15 h 24"/>
                  <a:gd name="T4" fmla="*/ 5 w 35"/>
                  <a:gd name="T5" fmla="*/ 10 h 24"/>
                  <a:gd name="T6" fmla="*/ 9 w 35"/>
                  <a:gd name="T7" fmla="*/ 1 h 24"/>
                  <a:gd name="T8" fmla="*/ 10 w 35"/>
                  <a:gd name="T9" fmla="*/ 0 h 24"/>
                  <a:gd name="T10" fmla="*/ 18 w 35"/>
                  <a:gd name="T11" fmla="*/ 0 h 24"/>
                  <a:gd name="T12" fmla="*/ 34 w 35"/>
                  <a:gd name="T13" fmla="*/ 6 h 24"/>
                  <a:gd name="T14" fmla="*/ 35 w 35"/>
                  <a:gd name="T15" fmla="*/ 8 h 24"/>
                  <a:gd name="T16" fmla="*/ 35 w 35"/>
                  <a:gd name="T17" fmla="*/ 9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24">
                    <a:moveTo>
                      <a:pt x="0" y="24"/>
                    </a:moveTo>
                    <a:lnTo>
                      <a:pt x="5" y="15"/>
                    </a:lnTo>
                    <a:lnTo>
                      <a:pt x="5" y="10"/>
                    </a:lnTo>
                    <a:lnTo>
                      <a:pt x="9" y="1"/>
                    </a:lnTo>
                    <a:lnTo>
                      <a:pt x="10" y="0"/>
                    </a:lnTo>
                    <a:lnTo>
                      <a:pt x="18" y="0"/>
                    </a:lnTo>
                    <a:lnTo>
                      <a:pt x="34" y="6"/>
                    </a:lnTo>
                    <a:lnTo>
                      <a:pt x="35" y="8"/>
                    </a:lnTo>
                    <a:lnTo>
                      <a:pt x="35" y="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6" name="Freeform 340">
                <a:extLst>
                  <a:ext uri="{FF2B5EF4-FFF2-40B4-BE49-F238E27FC236}">
                    <a16:creationId xmlns:a16="http://schemas.microsoft.com/office/drawing/2014/main" id="{C9E7A50E-7801-4CBA-B8A8-3E268A5059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4" y="645"/>
                <a:ext cx="13" cy="19"/>
              </a:xfrm>
              <a:custGeom>
                <a:avLst/>
                <a:gdLst>
                  <a:gd name="T0" fmla="*/ 42 w 94"/>
                  <a:gd name="T1" fmla="*/ 48 h 133"/>
                  <a:gd name="T2" fmla="*/ 42 w 94"/>
                  <a:gd name="T3" fmla="*/ 53 h 133"/>
                  <a:gd name="T4" fmla="*/ 41 w 94"/>
                  <a:gd name="T5" fmla="*/ 54 h 133"/>
                  <a:gd name="T6" fmla="*/ 28 w 94"/>
                  <a:gd name="T7" fmla="*/ 62 h 133"/>
                  <a:gd name="T8" fmla="*/ 27 w 94"/>
                  <a:gd name="T9" fmla="*/ 63 h 133"/>
                  <a:gd name="T10" fmla="*/ 24 w 94"/>
                  <a:gd name="T11" fmla="*/ 64 h 133"/>
                  <a:gd name="T12" fmla="*/ 24 w 94"/>
                  <a:gd name="T13" fmla="*/ 65 h 133"/>
                  <a:gd name="T14" fmla="*/ 22 w 94"/>
                  <a:gd name="T15" fmla="*/ 65 h 133"/>
                  <a:gd name="T16" fmla="*/ 20 w 94"/>
                  <a:gd name="T17" fmla="*/ 64 h 133"/>
                  <a:gd name="T18" fmla="*/ 19 w 94"/>
                  <a:gd name="T19" fmla="*/ 66 h 133"/>
                  <a:gd name="T20" fmla="*/ 19 w 94"/>
                  <a:gd name="T21" fmla="*/ 67 h 133"/>
                  <a:gd name="T22" fmla="*/ 8 w 94"/>
                  <a:gd name="T23" fmla="*/ 77 h 133"/>
                  <a:gd name="T24" fmla="*/ 0 w 94"/>
                  <a:gd name="T25" fmla="*/ 88 h 133"/>
                  <a:gd name="T26" fmla="*/ 4 w 94"/>
                  <a:gd name="T27" fmla="*/ 93 h 133"/>
                  <a:gd name="T28" fmla="*/ 5 w 94"/>
                  <a:gd name="T29" fmla="*/ 124 h 133"/>
                  <a:gd name="T30" fmla="*/ 7 w 94"/>
                  <a:gd name="T31" fmla="*/ 125 h 133"/>
                  <a:gd name="T32" fmla="*/ 33 w 94"/>
                  <a:gd name="T33" fmla="*/ 133 h 133"/>
                  <a:gd name="T34" fmla="*/ 38 w 94"/>
                  <a:gd name="T35" fmla="*/ 116 h 133"/>
                  <a:gd name="T36" fmla="*/ 47 w 94"/>
                  <a:gd name="T37" fmla="*/ 103 h 133"/>
                  <a:gd name="T38" fmla="*/ 50 w 94"/>
                  <a:gd name="T39" fmla="*/ 93 h 133"/>
                  <a:gd name="T40" fmla="*/ 50 w 94"/>
                  <a:gd name="T41" fmla="*/ 90 h 133"/>
                  <a:gd name="T42" fmla="*/ 55 w 94"/>
                  <a:gd name="T43" fmla="*/ 85 h 133"/>
                  <a:gd name="T44" fmla="*/ 58 w 94"/>
                  <a:gd name="T45" fmla="*/ 83 h 133"/>
                  <a:gd name="T46" fmla="*/ 59 w 94"/>
                  <a:gd name="T47" fmla="*/ 82 h 133"/>
                  <a:gd name="T48" fmla="*/ 65 w 94"/>
                  <a:gd name="T49" fmla="*/ 82 h 133"/>
                  <a:gd name="T50" fmla="*/ 71 w 94"/>
                  <a:gd name="T51" fmla="*/ 80 h 133"/>
                  <a:gd name="T52" fmla="*/ 77 w 94"/>
                  <a:gd name="T53" fmla="*/ 74 h 133"/>
                  <a:gd name="T54" fmla="*/ 90 w 94"/>
                  <a:gd name="T55" fmla="*/ 54 h 133"/>
                  <a:gd name="T56" fmla="*/ 93 w 94"/>
                  <a:gd name="T57" fmla="*/ 36 h 133"/>
                  <a:gd name="T58" fmla="*/ 94 w 94"/>
                  <a:gd name="T59" fmla="*/ 6 h 133"/>
                  <a:gd name="T60" fmla="*/ 80 w 94"/>
                  <a:gd name="T61" fmla="*/ 0 h 133"/>
                  <a:gd name="T62" fmla="*/ 74 w 94"/>
                  <a:gd name="T63" fmla="*/ 0 h 133"/>
                  <a:gd name="T64" fmla="*/ 71 w 94"/>
                  <a:gd name="T65" fmla="*/ 8 h 133"/>
                  <a:gd name="T66" fmla="*/ 71 w 94"/>
                  <a:gd name="T67" fmla="*/ 14 h 133"/>
                  <a:gd name="T68" fmla="*/ 66 w 94"/>
                  <a:gd name="T69" fmla="*/ 23 h 133"/>
                  <a:gd name="T70" fmla="*/ 65 w 94"/>
                  <a:gd name="T71" fmla="*/ 23 h 133"/>
                  <a:gd name="T72" fmla="*/ 48 w 94"/>
                  <a:gd name="T73" fmla="*/ 3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4" h="133">
                    <a:moveTo>
                      <a:pt x="42" y="48"/>
                    </a:moveTo>
                    <a:lnTo>
                      <a:pt x="42" y="53"/>
                    </a:lnTo>
                    <a:lnTo>
                      <a:pt x="41" y="54"/>
                    </a:lnTo>
                    <a:lnTo>
                      <a:pt x="28" y="62"/>
                    </a:lnTo>
                    <a:lnTo>
                      <a:pt x="27" y="63"/>
                    </a:lnTo>
                    <a:lnTo>
                      <a:pt x="24" y="64"/>
                    </a:lnTo>
                    <a:lnTo>
                      <a:pt x="24" y="65"/>
                    </a:lnTo>
                    <a:lnTo>
                      <a:pt x="22" y="65"/>
                    </a:lnTo>
                    <a:lnTo>
                      <a:pt x="20" y="64"/>
                    </a:lnTo>
                    <a:lnTo>
                      <a:pt x="19" y="66"/>
                    </a:lnTo>
                    <a:lnTo>
                      <a:pt x="19" y="67"/>
                    </a:lnTo>
                    <a:lnTo>
                      <a:pt x="8" y="77"/>
                    </a:lnTo>
                    <a:lnTo>
                      <a:pt x="0" y="88"/>
                    </a:lnTo>
                    <a:lnTo>
                      <a:pt x="4" y="93"/>
                    </a:lnTo>
                    <a:lnTo>
                      <a:pt x="5" y="124"/>
                    </a:lnTo>
                    <a:lnTo>
                      <a:pt x="7" y="125"/>
                    </a:lnTo>
                    <a:lnTo>
                      <a:pt x="33" y="133"/>
                    </a:lnTo>
                    <a:lnTo>
                      <a:pt x="38" y="116"/>
                    </a:lnTo>
                    <a:lnTo>
                      <a:pt x="47" y="103"/>
                    </a:lnTo>
                    <a:lnTo>
                      <a:pt x="50" y="93"/>
                    </a:lnTo>
                    <a:lnTo>
                      <a:pt x="50" y="90"/>
                    </a:lnTo>
                    <a:lnTo>
                      <a:pt x="55" y="85"/>
                    </a:lnTo>
                    <a:lnTo>
                      <a:pt x="58" y="83"/>
                    </a:lnTo>
                    <a:lnTo>
                      <a:pt x="59" y="82"/>
                    </a:lnTo>
                    <a:lnTo>
                      <a:pt x="65" y="82"/>
                    </a:lnTo>
                    <a:lnTo>
                      <a:pt x="71" y="80"/>
                    </a:lnTo>
                    <a:lnTo>
                      <a:pt x="77" y="74"/>
                    </a:lnTo>
                    <a:lnTo>
                      <a:pt x="90" y="54"/>
                    </a:lnTo>
                    <a:lnTo>
                      <a:pt x="93" y="36"/>
                    </a:lnTo>
                    <a:lnTo>
                      <a:pt x="94" y="6"/>
                    </a:lnTo>
                    <a:lnTo>
                      <a:pt x="80" y="0"/>
                    </a:lnTo>
                    <a:lnTo>
                      <a:pt x="74" y="0"/>
                    </a:lnTo>
                    <a:lnTo>
                      <a:pt x="71" y="8"/>
                    </a:lnTo>
                    <a:lnTo>
                      <a:pt x="71" y="14"/>
                    </a:lnTo>
                    <a:lnTo>
                      <a:pt x="66" y="23"/>
                    </a:lnTo>
                    <a:lnTo>
                      <a:pt x="65" y="23"/>
                    </a:lnTo>
                    <a:lnTo>
                      <a:pt x="48" y="3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7" name="Freeform 341">
                <a:extLst>
                  <a:ext uri="{FF2B5EF4-FFF2-40B4-BE49-F238E27FC236}">
                    <a16:creationId xmlns:a16="http://schemas.microsoft.com/office/drawing/2014/main" id="{F8B0122B-FF24-4337-ACC2-BDDC77FD8A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646"/>
                <a:ext cx="1" cy="8"/>
              </a:xfrm>
              <a:custGeom>
                <a:avLst/>
                <a:gdLst>
                  <a:gd name="T0" fmla="*/ 0 w 10"/>
                  <a:gd name="T1" fmla="*/ 58 h 58"/>
                  <a:gd name="T2" fmla="*/ 1 w 10"/>
                  <a:gd name="T3" fmla="*/ 57 h 58"/>
                  <a:gd name="T4" fmla="*/ 4 w 10"/>
                  <a:gd name="T5" fmla="*/ 43 h 58"/>
                  <a:gd name="T6" fmla="*/ 8 w 10"/>
                  <a:gd name="T7" fmla="*/ 8 h 58"/>
                  <a:gd name="T8" fmla="*/ 8 w 10"/>
                  <a:gd name="T9" fmla="*/ 7 h 58"/>
                  <a:gd name="T10" fmla="*/ 10 w 10"/>
                  <a:gd name="T11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58">
                    <a:moveTo>
                      <a:pt x="0" y="58"/>
                    </a:moveTo>
                    <a:lnTo>
                      <a:pt x="1" y="57"/>
                    </a:lnTo>
                    <a:lnTo>
                      <a:pt x="4" y="43"/>
                    </a:lnTo>
                    <a:lnTo>
                      <a:pt x="8" y="8"/>
                    </a:lnTo>
                    <a:lnTo>
                      <a:pt x="8" y="7"/>
                    </a:lnTo>
                    <a:lnTo>
                      <a:pt x="1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8" name="Freeform 342">
                <a:extLst>
                  <a:ext uri="{FF2B5EF4-FFF2-40B4-BE49-F238E27FC236}">
                    <a16:creationId xmlns:a16="http://schemas.microsoft.com/office/drawing/2014/main" id="{B290DB94-A41A-42C9-A307-41FD067E3E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648"/>
                <a:ext cx="3" cy="2"/>
              </a:xfrm>
              <a:custGeom>
                <a:avLst/>
                <a:gdLst>
                  <a:gd name="T0" fmla="*/ 0 w 18"/>
                  <a:gd name="T1" fmla="*/ 14 h 14"/>
                  <a:gd name="T2" fmla="*/ 0 w 18"/>
                  <a:gd name="T3" fmla="*/ 13 h 14"/>
                  <a:gd name="T4" fmla="*/ 18 w 1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4">
                    <a:moveTo>
                      <a:pt x="0" y="14"/>
                    </a:moveTo>
                    <a:lnTo>
                      <a:pt x="0" y="13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9" name="Freeform 343">
                <a:extLst>
                  <a:ext uri="{FF2B5EF4-FFF2-40B4-BE49-F238E27FC236}">
                    <a16:creationId xmlns:a16="http://schemas.microsoft.com/office/drawing/2014/main" id="{B1858DF0-2B5B-4654-9A19-2CD677B69E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4" y="650"/>
                <a:ext cx="6" cy="14"/>
              </a:xfrm>
              <a:custGeom>
                <a:avLst/>
                <a:gdLst>
                  <a:gd name="T0" fmla="*/ 38 w 48"/>
                  <a:gd name="T1" fmla="*/ 101 h 101"/>
                  <a:gd name="T2" fmla="*/ 37 w 48"/>
                  <a:gd name="T3" fmla="*/ 101 h 101"/>
                  <a:gd name="T4" fmla="*/ 9 w 48"/>
                  <a:gd name="T5" fmla="*/ 93 h 101"/>
                  <a:gd name="T6" fmla="*/ 5 w 48"/>
                  <a:gd name="T7" fmla="*/ 91 h 101"/>
                  <a:gd name="T8" fmla="*/ 4 w 48"/>
                  <a:gd name="T9" fmla="*/ 90 h 101"/>
                  <a:gd name="T10" fmla="*/ 4 w 48"/>
                  <a:gd name="T11" fmla="*/ 59 h 101"/>
                  <a:gd name="T12" fmla="*/ 0 w 48"/>
                  <a:gd name="T13" fmla="*/ 54 h 101"/>
                  <a:gd name="T14" fmla="*/ 0 w 48"/>
                  <a:gd name="T15" fmla="*/ 52 h 101"/>
                  <a:gd name="T16" fmla="*/ 8 w 48"/>
                  <a:gd name="T17" fmla="*/ 40 h 101"/>
                  <a:gd name="T18" fmla="*/ 19 w 48"/>
                  <a:gd name="T19" fmla="*/ 30 h 101"/>
                  <a:gd name="T20" fmla="*/ 20 w 48"/>
                  <a:gd name="T21" fmla="*/ 27 h 101"/>
                  <a:gd name="T22" fmla="*/ 21 w 48"/>
                  <a:gd name="T23" fmla="*/ 25 h 101"/>
                  <a:gd name="T24" fmla="*/ 22 w 48"/>
                  <a:gd name="T25" fmla="*/ 25 h 101"/>
                  <a:gd name="T26" fmla="*/ 25 w 48"/>
                  <a:gd name="T27" fmla="*/ 27 h 101"/>
                  <a:gd name="T28" fmla="*/ 26 w 48"/>
                  <a:gd name="T29" fmla="*/ 26 h 101"/>
                  <a:gd name="T30" fmla="*/ 29 w 48"/>
                  <a:gd name="T31" fmla="*/ 25 h 101"/>
                  <a:gd name="T32" fmla="*/ 42 w 48"/>
                  <a:gd name="T33" fmla="*/ 17 h 101"/>
                  <a:gd name="T34" fmla="*/ 42 w 48"/>
                  <a:gd name="T35" fmla="*/ 11 h 101"/>
                  <a:gd name="T36" fmla="*/ 45 w 48"/>
                  <a:gd name="T37" fmla="*/ 7 h 101"/>
                  <a:gd name="T38" fmla="*/ 48 w 48"/>
                  <a:gd name="T39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" h="101">
                    <a:moveTo>
                      <a:pt x="38" y="101"/>
                    </a:moveTo>
                    <a:lnTo>
                      <a:pt x="37" y="101"/>
                    </a:lnTo>
                    <a:lnTo>
                      <a:pt x="9" y="93"/>
                    </a:lnTo>
                    <a:lnTo>
                      <a:pt x="5" y="91"/>
                    </a:lnTo>
                    <a:lnTo>
                      <a:pt x="4" y="90"/>
                    </a:lnTo>
                    <a:lnTo>
                      <a:pt x="4" y="59"/>
                    </a:lnTo>
                    <a:lnTo>
                      <a:pt x="0" y="54"/>
                    </a:lnTo>
                    <a:lnTo>
                      <a:pt x="0" y="52"/>
                    </a:lnTo>
                    <a:lnTo>
                      <a:pt x="8" y="40"/>
                    </a:lnTo>
                    <a:lnTo>
                      <a:pt x="19" y="30"/>
                    </a:lnTo>
                    <a:lnTo>
                      <a:pt x="20" y="27"/>
                    </a:lnTo>
                    <a:lnTo>
                      <a:pt x="21" y="25"/>
                    </a:lnTo>
                    <a:lnTo>
                      <a:pt x="22" y="25"/>
                    </a:lnTo>
                    <a:lnTo>
                      <a:pt x="25" y="27"/>
                    </a:lnTo>
                    <a:lnTo>
                      <a:pt x="26" y="26"/>
                    </a:lnTo>
                    <a:lnTo>
                      <a:pt x="29" y="25"/>
                    </a:lnTo>
                    <a:lnTo>
                      <a:pt x="42" y="17"/>
                    </a:lnTo>
                    <a:lnTo>
                      <a:pt x="42" y="11"/>
                    </a:lnTo>
                    <a:lnTo>
                      <a:pt x="45" y="7"/>
                    </a:lnTo>
                    <a:lnTo>
                      <a:pt x="4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0" name="Freeform 344">
                <a:extLst>
                  <a:ext uri="{FF2B5EF4-FFF2-40B4-BE49-F238E27FC236}">
                    <a16:creationId xmlns:a16="http://schemas.microsoft.com/office/drawing/2014/main" id="{6634023F-BF98-4B3C-9887-4AD122E477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650"/>
                <a:ext cx="1" cy="2"/>
              </a:xfrm>
              <a:custGeom>
                <a:avLst/>
                <a:gdLst>
                  <a:gd name="T0" fmla="*/ 6 w 6"/>
                  <a:gd name="T1" fmla="*/ 0 h 11"/>
                  <a:gd name="T2" fmla="*/ 2 w 6"/>
                  <a:gd name="T3" fmla="*/ 6 h 11"/>
                  <a:gd name="T4" fmla="*/ 0 w 6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11">
                    <a:moveTo>
                      <a:pt x="6" y="0"/>
                    </a:moveTo>
                    <a:lnTo>
                      <a:pt x="2" y="6"/>
                    </a:lnTo>
                    <a:lnTo>
                      <a:pt x="0" y="1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1" name="Freeform 345">
                <a:extLst>
                  <a:ext uri="{FF2B5EF4-FFF2-40B4-BE49-F238E27FC236}">
                    <a16:creationId xmlns:a16="http://schemas.microsoft.com/office/drawing/2014/main" id="{7DA8423B-916E-4E55-9EEE-7F63B21CC8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9" y="657"/>
                <a:ext cx="4" cy="7"/>
              </a:xfrm>
              <a:custGeom>
                <a:avLst/>
                <a:gdLst>
                  <a:gd name="T0" fmla="*/ 0 w 31"/>
                  <a:gd name="T1" fmla="*/ 52 h 52"/>
                  <a:gd name="T2" fmla="*/ 3 w 31"/>
                  <a:gd name="T3" fmla="*/ 35 h 52"/>
                  <a:gd name="T4" fmla="*/ 7 w 31"/>
                  <a:gd name="T5" fmla="*/ 31 h 52"/>
                  <a:gd name="T6" fmla="*/ 15 w 31"/>
                  <a:gd name="T7" fmla="*/ 17 h 52"/>
                  <a:gd name="T8" fmla="*/ 17 w 31"/>
                  <a:gd name="T9" fmla="*/ 8 h 52"/>
                  <a:gd name="T10" fmla="*/ 19 w 31"/>
                  <a:gd name="T11" fmla="*/ 5 h 52"/>
                  <a:gd name="T12" fmla="*/ 19 w 31"/>
                  <a:gd name="T13" fmla="*/ 4 h 52"/>
                  <a:gd name="T14" fmla="*/ 26 w 31"/>
                  <a:gd name="T15" fmla="*/ 0 h 52"/>
                  <a:gd name="T16" fmla="*/ 28 w 31"/>
                  <a:gd name="T17" fmla="*/ 0 h 52"/>
                  <a:gd name="T18" fmla="*/ 31 w 31"/>
                  <a:gd name="T1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2">
                    <a:moveTo>
                      <a:pt x="0" y="52"/>
                    </a:moveTo>
                    <a:lnTo>
                      <a:pt x="3" y="35"/>
                    </a:lnTo>
                    <a:lnTo>
                      <a:pt x="7" y="31"/>
                    </a:lnTo>
                    <a:lnTo>
                      <a:pt x="15" y="17"/>
                    </a:lnTo>
                    <a:lnTo>
                      <a:pt x="17" y="8"/>
                    </a:lnTo>
                    <a:lnTo>
                      <a:pt x="19" y="5"/>
                    </a:lnTo>
                    <a:lnTo>
                      <a:pt x="19" y="4"/>
                    </a:lnTo>
                    <a:lnTo>
                      <a:pt x="26" y="0"/>
                    </a:lnTo>
                    <a:lnTo>
                      <a:pt x="28" y="0"/>
                    </a:lnTo>
                    <a:lnTo>
                      <a:pt x="31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2" name="Freeform 346">
                <a:extLst>
                  <a:ext uri="{FF2B5EF4-FFF2-40B4-BE49-F238E27FC236}">
                    <a16:creationId xmlns:a16="http://schemas.microsoft.com/office/drawing/2014/main" id="{A3B739EB-E2D8-40A9-8AFF-F32999383A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4" y="654"/>
                <a:ext cx="3" cy="3"/>
              </a:xfrm>
              <a:custGeom>
                <a:avLst/>
                <a:gdLst>
                  <a:gd name="T0" fmla="*/ 0 w 21"/>
                  <a:gd name="T1" fmla="*/ 22 h 22"/>
                  <a:gd name="T2" fmla="*/ 3 w 21"/>
                  <a:gd name="T3" fmla="*/ 20 h 22"/>
                  <a:gd name="T4" fmla="*/ 6 w 21"/>
                  <a:gd name="T5" fmla="*/ 18 h 22"/>
                  <a:gd name="T6" fmla="*/ 19 w 21"/>
                  <a:gd name="T7" fmla="*/ 2 h 22"/>
                  <a:gd name="T8" fmla="*/ 21 w 21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2">
                    <a:moveTo>
                      <a:pt x="0" y="22"/>
                    </a:moveTo>
                    <a:lnTo>
                      <a:pt x="3" y="20"/>
                    </a:lnTo>
                    <a:lnTo>
                      <a:pt x="6" y="18"/>
                    </a:lnTo>
                    <a:lnTo>
                      <a:pt x="19" y="2"/>
                    </a:lnTo>
                    <a:lnTo>
                      <a:pt x="2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3" name="Line 347">
                <a:extLst>
                  <a:ext uri="{FF2B5EF4-FFF2-40B4-BE49-F238E27FC236}">
                    <a16:creationId xmlns:a16="http://schemas.microsoft.com/office/drawing/2014/main" id="{EAE2D35F-226C-47BE-A3AB-54DB6244F1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43" y="65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4" name="Line 348">
                <a:extLst>
                  <a:ext uri="{FF2B5EF4-FFF2-40B4-BE49-F238E27FC236}">
                    <a16:creationId xmlns:a16="http://schemas.microsoft.com/office/drawing/2014/main" id="{F9EC9D29-D2E2-47F8-89D8-890911352BF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40" y="650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5" name="Line 349">
                <a:extLst>
                  <a:ext uri="{FF2B5EF4-FFF2-40B4-BE49-F238E27FC236}">
                    <a16:creationId xmlns:a16="http://schemas.microsoft.com/office/drawing/2014/main" id="{4D385700-4825-4FF6-8991-0FF2D4943F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46" y="654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6" name="Line 350">
                <a:extLst>
                  <a:ext uri="{FF2B5EF4-FFF2-40B4-BE49-F238E27FC236}">
                    <a16:creationId xmlns:a16="http://schemas.microsoft.com/office/drawing/2014/main" id="{3D01D459-8561-43F8-B58D-606C4BE838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40" y="648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7" name="Freeform 351">
                <a:extLst>
                  <a:ext uri="{FF2B5EF4-FFF2-40B4-BE49-F238E27FC236}">
                    <a16:creationId xmlns:a16="http://schemas.microsoft.com/office/drawing/2014/main" id="{593E7B02-7399-4DBA-9828-95EB0E73B5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1" y="668"/>
                <a:ext cx="14" cy="11"/>
              </a:xfrm>
              <a:custGeom>
                <a:avLst/>
                <a:gdLst>
                  <a:gd name="T0" fmla="*/ 0 w 100"/>
                  <a:gd name="T1" fmla="*/ 0 h 76"/>
                  <a:gd name="T2" fmla="*/ 5 w 100"/>
                  <a:gd name="T3" fmla="*/ 5 h 76"/>
                  <a:gd name="T4" fmla="*/ 6 w 100"/>
                  <a:gd name="T5" fmla="*/ 8 h 76"/>
                  <a:gd name="T6" fmla="*/ 6 w 100"/>
                  <a:gd name="T7" fmla="*/ 12 h 76"/>
                  <a:gd name="T8" fmla="*/ 7 w 100"/>
                  <a:gd name="T9" fmla="*/ 22 h 76"/>
                  <a:gd name="T10" fmla="*/ 16 w 100"/>
                  <a:gd name="T11" fmla="*/ 38 h 76"/>
                  <a:gd name="T12" fmla="*/ 24 w 100"/>
                  <a:gd name="T13" fmla="*/ 49 h 76"/>
                  <a:gd name="T14" fmla="*/ 24 w 100"/>
                  <a:gd name="T15" fmla="*/ 50 h 76"/>
                  <a:gd name="T16" fmla="*/ 27 w 100"/>
                  <a:gd name="T17" fmla="*/ 59 h 76"/>
                  <a:gd name="T18" fmla="*/ 28 w 100"/>
                  <a:gd name="T19" fmla="*/ 67 h 76"/>
                  <a:gd name="T20" fmla="*/ 34 w 100"/>
                  <a:gd name="T21" fmla="*/ 75 h 76"/>
                  <a:gd name="T22" fmla="*/ 37 w 100"/>
                  <a:gd name="T23" fmla="*/ 76 h 76"/>
                  <a:gd name="T24" fmla="*/ 38 w 100"/>
                  <a:gd name="T25" fmla="*/ 75 h 76"/>
                  <a:gd name="T26" fmla="*/ 73 w 100"/>
                  <a:gd name="T27" fmla="*/ 55 h 76"/>
                  <a:gd name="T28" fmla="*/ 74 w 100"/>
                  <a:gd name="T29" fmla="*/ 55 h 76"/>
                  <a:gd name="T30" fmla="*/ 79 w 100"/>
                  <a:gd name="T31" fmla="*/ 58 h 76"/>
                  <a:gd name="T32" fmla="*/ 79 w 100"/>
                  <a:gd name="T33" fmla="*/ 59 h 76"/>
                  <a:gd name="T34" fmla="*/ 84 w 100"/>
                  <a:gd name="T35" fmla="*/ 63 h 76"/>
                  <a:gd name="T36" fmla="*/ 94 w 100"/>
                  <a:gd name="T37" fmla="*/ 62 h 76"/>
                  <a:gd name="T38" fmla="*/ 100 w 100"/>
                  <a:gd name="T39" fmla="*/ 5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0" h="76">
                    <a:moveTo>
                      <a:pt x="0" y="0"/>
                    </a:moveTo>
                    <a:lnTo>
                      <a:pt x="5" y="5"/>
                    </a:lnTo>
                    <a:lnTo>
                      <a:pt x="6" y="8"/>
                    </a:lnTo>
                    <a:lnTo>
                      <a:pt x="6" y="12"/>
                    </a:lnTo>
                    <a:lnTo>
                      <a:pt x="7" y="22"/>
                    </a:lnTo>
                    <a:lnTo>
                      <a:pt x="16" y="38"/>
                    </a:lnTo>
                    <a:lnTo>
                      <a:pt x="24" y="49"/>
                    </a:lnTo>
                    <a:lnTo>
                      <a:pt x="24" y="50"/>
                    </a:lnTo>
                    <a:lnTo>
                      <a:pt x="27" y="59"/>
                    </a:lnTo>
                    <a:lnTo>
                      <a:pt x="28" y="67"/>
                    </a:lnTo>
                    <a:lnTo>
                      <a:pt x="34" y="75"/>
                    </a:lnTo>
                    <a:lnTo>
                      <a:pt x="37" y="76"/>
                    </a:lnTo>
                    <a:lnTo>
                      <a:pt x="38" y="75"/>
                    </a:lnTo>
                    <a:lnTo>
                      <a:pt x="73" y="55"/>
                    </a:lnTo>
                    <a:lnTo>
                      <a:pt x="74" y="55"/>
                    </a:lnTo>
                    <a:lnTo>
                      <a:pt x="79" y="58"/>
                    </a:lnTo>
                    <a:lnTo>
                      <a:pt x="79" y="59"/>
                    </a:lnTo>
                    <a:lnTo>
                      <a:pt x="84" y="63"/>
                    </a:lnTo>
                    <a:lnTo>
                      <a:pt x="94" y="62"/>
                    </a:lnTo>
                    <a:lnTo>
                      <a:pt x="100" y="5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8" name="Freeform 352">
                <a:extLst>
                  <a:ext uri="{FF2B5EF4-FFF2-40B4-BE49-F238E27FC236}">
                    <a16:creationId xmlns:a16="http://schemas.microsoft.com/office/drawing/2014/main" id="{59C67069-722D-4305-8674-3843A46BA7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1" y="669"/>
                <a:ext cx="0" cy="0"/>
              </a:xfrm>
              <a:custGeom>
                <a:avLst/>
                <a:gdLst>
                  <a:gd name="T0" fmla="*/ 0 w 2"/>
                  <a:gd name="T1" fmla="*/ 1 h 1"/>
                  <a:gd name="T2" fmla="*/ 0 w 2"/>
                  <a:gd name="T3" fmla="*/ 0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9" name="Line 353">
                <a:extLst>
                  <a:ext uri="{FF2B5EF4-FFF2-40B4-BE49-F238E27FC236}">
                    <a16:creationId xmlns:a16="http://schemas.microsoft.com/office/drawing/2014/main" id="{C558B11E-8CBF-4711-92BE-09755C558F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41" y="669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0" name="Line 354">
                <a:extLst>
                  <a:ext uri="{FF2B5EF4-FFF2-40B4-BE49-F238E27FC236}">
                    <a16:creationId xmlns:a16="http://schemas.microsoft.com/office/drawing/2014/main" id="{57EDCFD7-C5FF-4643-B8F4-49BF470A20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41" y="67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1" name="Line 355">
                <a:extLst>
                  <a:ext uri="{FF2B5EF4-FFF2-40B4-BE49-F238E27FC236}">
                    <a16:creationId xmlns:a16="http://schemas.microsoft.com/office/drawing/2014/main" id="{F3B39321-0C59-418E-9B6B-E70326D1BC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41" y="67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2" name="Freeform 356">
                <a:extLst>
                  <a:ext uri="{FF2B5EF4-FFF2-40B4-BE49-F238E27FC236}">
                    <a16:creationId xmlns:a16="http://schemas.microsoft.com/office/drawing/2014/main" id="{61973DB7-4322-4063-BAE6-07CEF714D9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1" y="670"/>
                <a:ext cx="0" cy="0"/>
              </a:xfrm>
              <a:custGeom>
                <a:avLst/>
                <a:gdLst>
                  <a:gd name="T0" fmla="*/ 1 w 1"/>
                  <a:gd name="T1" fmla="*/ 2 h 2"/>
                  <a:gd name="T2" fmla="*/ 0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3" name="Line 357">
                <a:extLst>
                  <a:ext uri="{FF2B5EF4-FFF2-40B4-BE49-F238E27FC236}">
                    <a16:creationId xmlns:a16="http://schemas.microsoft.com/office/drawing/2014/main" id="{E8517FEB-C5E0-42C9-B327-77D65A34FC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41" y="669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4" name="Line 358">
                <a:extLst>
                  <a:ext uri="{FF2B5EF4-FFF2-40B4-BE49-F238E27FC236}">
                    <a16:creationId xmlns:a16="http://schemas.microsoft.com/office/drawing/2014/main" id="{892720B2-35E4-4D3B-BAF4-423F00A6C8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41" y="669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5" name="Freeform 359">
                <a:extLst>
                  <a:ext uri="{FF2B5EF4-FFF2-40B4-BE49-F238E27FC236}">
                    <a16:creationId xmlns:a16="http://schemas.microsoft.com/office/drawing/2014/main" id="{388973F7-71D0-4EE6-8D32-61B96264BF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9" y="666"/>
                <a:ext cx="2" cy="2"/>
              </a:xfrm>
              <a:custGeom>
                <a:avLst/>
                <a:gdLst>
                  <a:gd name="T0" fmla="*/ 16 w 17"/>
                  <a:gd name="T1" fmla="*/ 14 h 17"/>
                  <a:gd name="T2" fmla="*/ 17 w 17"/>
                  <a:gd name="T3" fmla="*/ 15 h 17"/>
                  <a:gd name="T4" fmla="*/ 16 w 17"/>
                  <a:gd name="T5" fmla="*/ 15 h 17"/>
                  <a:gd name="T6" fmla="*/ 16 w 17"/>
                  <a:gd name="T7" fmla="*/ 16 h 17"/>
                  <a:gd name="T8" fmla="*/ 15 w 17"/>
                  <a:gd name="T9" fmla="*/ 16 h 17"/>
                  <a:gd name="T10" fmla="*/ 15 w 17"/>
                  <a:gd name="T11" fmla="*/ 17 h 17"/>
                  <a:gd name="T12" fmla="*/ 14 w 17"/>
                  <a:gd name="T13" fmla="*/ 16 h 17"/>
                  <a:gd name="T14" fmla="*/ 13 w 17"/>
                  <a:gd name="T15" fmla="*/ 15 h 17"/>
                  <a:gd name="T16" fmla="*/ 10 w 17"/>
                  <a:gd name="T17" fmla="*/ 14 h 17"/>
                  <a:gd name="T18" fmla="*/ 9 w 17"/>
                  <a:gd name="T19" fmla="*/ 14 h 17"/>
                  <a:gd name="T20" fmla="*/ 7 w 17"/>
                  <a:gd name="T21" fmla="*/ 12 h 17"/>
                  <a:gd name="T22" fmla="*/ 4 w 17"/>
                  <a:gd name="T23" fmla="*/ 10 h 17"/>
                  <a:gd name="T24" fmla="*/ 4 w 17"/>
                  <a:gd name="T25" fmla="*/ 9 h 17"/>
                  <a:gd name="T26" fmla="*/ 1 w 17"/>
                  <a:gd name="T27" fmla="*/ 3 h 17"/>
                  <a:gd name="T28" fmla="*/ 0 w 17"/>
                  <a:gd name="T29" fmla="*/ 2 h 17"/>
                  <a:gd name="T30" fmla="*/ 1 w 17"/>
                  <a:gd name="T3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" h="17">
                    <a:moveTo>
                      <a:pt x="16" y="14"/>
                    </a:moveTo>
                    <a:lnTo>
                      <a:pt x="17" y="15"/>
                    </a:lnTo>
                    <a:lnTo>
                      <a:pt x="16" y="15"/>
                    </a:lnTo>
                    <a:lnTo>
                      <a:pt x="16" y="16"/>
                    </a:lnTo>
                    <a:lnTo>
                      <a:pt x="15" y="16"/>
                    </a:lnTo>
                    <a:lnTo>
                      <a:pt x="15" y="17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0" y="14"/>
                    </a:lnTo>
                    <a:lnTo>
                      <a:pt x="9" y="14"/>
                    </a:lnTo>
                    <a:lnTo>
                      <a:pt x="7" y="12"/>
                    </a:lnTo>
                    <a:lnTo>
                      <a:pt x="4" y="10"/>
                    </a:lnTo>
                    <a:lnTo>
                      <a:pt x="4" y="9"/>
                    </a:lnTo>
                    <a:lnTo>
                      <a:pt x="1" y="3"/>
                    </a:lnTo>
                    <a:lnTo>
                      <a:pt x="0" y="2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6" name="Freeform 360">
                <a:extLst>
                  <a:ext uri="{FF2B5EF4-FFF2-40B4-BE49-F238E27FC236}">
                    <a16:creationId xmlns:a16="http://schemas.microsoft.com/office/drawing/2014/main" id="{0C547F82-3A50-468E-AA67-38DF78E37E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7" y="667"/>
                <a:ext cx="4" cy="3"/>
              </a:xfrm>
              <a:custGeom>
                <a:avLst/>
                <a:gdLst>
                  <a:gd name="T0" fmla="*/ 28 w 28"/>
                  <a:gd name="T1" fmla="*/ 21 h 22"/>
                  <a:gd name="T2" fmla="*/ 22 w 28"/>
                  <a:gd name="T3" fmla="*/ 22 h 22"/>
                  <a:gd name="T4" fmla="*/ 19 w 28"/>
                  <a:gd name="T5" fmla="*/ 21 h 22"/>
                  <a:gd name="T6" fmla="*/ 7 w 28"/>
                  <a:gd name="T7" fmla="*/ 22 h 22"/>
                  <a:gd name="T8" fmla="*/ 4 w 28"/>
                  <a:gd name="T9" fmla="*/ 14 h 22"/>
                  <a:gd name="T10" fmla="*/ 0 w 28"/>
                  <a:gd name="T11" fmla="*/ 10 h 22"/>
                  <a:gd name="T12" fmla="*/ 0 w 28"/>
                  <a:gd name="T13" fmla="*/ 9 h 22"/>
                  <a:gd name="T14" fmla="*/ 7 w 28"/>
                  <a:gd name="T15" fmla="*/ 0 h 22"/>
                  <a:gd name="T16" fmla="*/ 11 w 28"/>
                  <a:gd name="T17" fmla="*/ 0 h 22"/>
                  <a:gd name="T18" fmla="*/ 12 w 28"/>
                  <a:gd name="T19" fmla="*/ 4 h 22"/>
                  <a:gd name="T20" fmla="*/ 15 w 28"/>
                  <a:gd name="T21" fmla="*/ 9 h 22"/>
                  <a:gd name="T22" fmla="*/ 16 w 28"/>
                  <a:gd name="T23" fmla="*/ 10 h 22"/>
                  <a:gd name="T24" fmla="*/ 20 w 28"/>
                  <a:gd name="T25" fmla="*/ 12 h 22"/>
                  <a:gd name="T26" fmla="*/ 21 w 28"/>
                  <a:gd name="T27" fmla="*/ 12 h 22"/>
                  <a:gd name="T28" fmla="*/ 22 w 28"/>
                  <a:gd name="T29" fmla="*/ 13 h 22"/>
                  <a:gd name="T30" fmla="*/ 23 w 28"/>
                  <a:gd name="T31" fmla="*/ 13 h 22"/>
                  <a:gd name="T32" fmla="*/ 26 w 28"/>
                  <a:gd name="T33" fmla="*/ 16 h 22"/>
                  <a:gd name="T34" fmla="*/ 27 w 28"/>
                  <a:gd name="T35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" h="22">
                    <a:moveTo>
                      <a:pt x="28" y="21"/>
                    </a:moveTo>
                    <a:lnTo>
                      <a:pt x="22" y="22"/>
                    </a:lnTo>
                    <a:lnTo>
                      <a:pt x="19" y="21"/>
                    </a:lnTo>
                    <a:lnTo>
                      <a:pt x="7" y="22"/>
                    </a:lnTo>
                    <a:lnTo>
                      <a:pt x="4" y="14"/>
                    </a:lnTo>
                    <a:lnTo>
                      <a:pt x="0" y="10"/>
                    </a:lnTo>
                    <a:lnTo>
                      <a:pt x="0" y="9"/>
                    </a:lnTo>
                    <a:lnTo>
                      <a:pt x="7" y="0"/>
                    </a:lnTo>
                    <a:lnTo>
                      <a:pt x="11" y="0"/>
                    </a:lnTo>
                    <a:lnTo>
                      <a:pt x="12" y="4"/>
                    </a:lnTo>
                    <a:lnTo>
                      <a:pt x="15" y="9"/>
                    </a:lnTo>
                    <a:lnTo>
                      <a:pt x="16" y="10"/>
                    </a:lnTo>
                    <a:lnTo>
                      <a:pt x="20" y="12"/>
                    </a:lnTo>
                    <a:lnTo>
                      <a:pt x="21" y="12"/>
                    </a:lnTo>
                    <a:lnTo>
                      <a:pt x="22" y="13"/>
                    </a:lnTo>
                    <a:lnTo>
                      <a:pt x="23" y="13"/>
                    </a:lnTo>
                    <a:lnTo>
                      <a:pt x="26" y="16"/>
                    </a:lnTo>
                    <a:lnTo>
                      <a:pt x="27" y="1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7" name="Freeform 361">
                <a:extLst>
                  <a:ext uri="{FF2B5EF4-FFF2-40B4-BE49-F238E27FC236}">
                    <a16:creationId xmlns:a16="http://schemas.microsoft.com/office/drawing/2014/main" id="{A2A1EB59-D916-4019-829A-5EAAA5E79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7" y="666"/>
                <a:ext cx="4" cy="5"/>
              </a:xfrm>
              <a:custGeom>
                <a:avLst/>
                <a:gdLst>
                  <a:gd name="T0" fmla="*/ 34 w 34"/>
                  <a:gd name="T1" fmla="*/ 37 h 37"/>
                  <a:gd name="T2" fmla="*/ 32 w 34"/>
                  <a:gd name="T3" fmla="*/ 28 h 37"/>
                  <a:gd name="T4" fmla="*/ 25 w 34"/>
                  <a:gd name="T5" fmla="*/ 29 h 37"/>
                  <a:gd name="T6" fmla="*/ 22 w 34"/>
                  <a:gd name="T7" fmla="*/ 28 h 37"/>
                  <a:gd name="T8" fmla="*/ 10 w 34"/>
                  <a:gd name="T9" fmla="*/ 29 h 37"/>
                  <a:gd name="T10" fmla="*/ 8 w 34"/>
                  <a:gd name="T11" fmla="*/ 28 h 37"/>
                  <a:gd name="T12" fmla="*/ 6 w 34"/>
                  <a:gd name="T13" fmla="*/ 25 h 37"/>
                  <a:gd name="T14" fmla="*/ 5 w 34"/>
                  <a:gd name="T15" fmla="*/ 24 h 37"/>
                  <a:gd name="T16" fmla="*/ 4 w 34"/>
                  <a:gd name="T17" fmla="*/ 19 h 37"/>
                  <a:gd name="T18" fmla="*/ 0 w 34"/>
                  <a:gd name="T19" fmla="*/ 16 h 37"/>
                  <a:gd name="T20" fmla="*/ 0 w 34"/>
                  <a:gd name="T21" fmla="*/ 12 h 37"/>
                  <a:gd name="T22" fmla="*/ 7 w 34"/>
                  <a:gd name="T23" fmla="*/ 2 h 37"/>
                  <a:gd name="T24" fmla="*/ 8 w 34"/>
                  <a:gd name="T25" fmla="*/ 1 h 37"/>
                  <a:gd name="T26" fmla="*/ 15 w 34"/>
                  <a:gd name="T27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37">
                    <a:moveTo>
                      <a:pt x="34" y="37"/>
                    </a:moveTo>
                    <a:lnTo>
                      <a:pt x="32" y="28"/>
                    </a:lnTo>
                    <a:lnTo>
                      <a:pt x="25" y="29"/>
                    </a:lnTo>
                    <a:lnTo>
                      <a:pt x="22" y="28"/>
                    </a:lnTo>
                    <a:lnTo>
                      <a:pt x="10" y="29"/>
                    </a:lnTo>
                    <a:lnTo>
                      <a:pt x="8" y="28"/>
                    </a:lnTo>
                    <a:lnTo>
                      <a:pt x="6" y="25"/>
                    </a:lnTo>
                    <a:lnTo>
                      <a:pt x="5" y="24"/>
                    </a:lnTo>
                    <a:lnTo>
                      <a:pt x="4" y="19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7" y="2"/>
                    </a:lnTo>
                    <a:lnTo>
                      <a:pt x="8" y="1"/>
                    </a:lnTo>
                    <a:lnTo>
                      <a:pt x="15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8" name="Freeform 362">
                <a:extLst>
                  <a:ext uri="{FF2B5EF4-FFF2-40B4-BE49-F238E27FC236}">
                    <a16:creationId xmlns:a16="http://schemas.microsoft.com/office/drawing/2014/main" id="{A3E5D6D3-C97E-4F49-A4F7-89D933C7F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1" y="671"/>
                <a:ext cx="49" cy="74"/>
              </a:xfrm>
              <a:custGeom>
                <a:avLst/>
                <a:gdLst>
                  <a:gd name="T0" fmla="*/ 267 w 342"/>
                  <a:gd name="T1" fmla="*/ 517 h 518"/>
                  <a:gd name="T2" fmla="*/ 265 w 342"/>
                  <a:gd name="T3" fmla="*/ 508 h 518"/>
                  <a:gd name="T4" fmla="*/ 267 w 342"/>
                  <a:gd name="T5" fmla="*/ 505 h 518"/>
                  <a:gd name="T6" fmla="*/ 272 w 342"/>
                  <a:gd name="T7" fmla="*/ 501 h 518"/>
                  <a:gd name="T8" fmla="*/ 281 w 342"/>
                  <a:gd name="T9" fmla="*/ 503 h 518"/>
                  <a:gd name="T10" fmla="*/ 292 w 342"/>
                  <a:gd name="T11" fmla="*/ 503 h 518"/>
                  <a:gd name="T12" fmla="*/ 293 w 342"/>
                  <a:gd name="T13" fmla="*/ 492 h 518"/>
                  <a:gd name="T14" fmla="*/ 301 w 342"/>
                  <a:gd name="T15" fmla="*/ 482 h 518"/>
                  <a:gd name="T16" fmla="*/ 305 w 342"/>
                  <a:gd name="T17" fmla="*/ 480 h 518"/>
                  <a:gd name="T18" fmla="*/ 338 w 342"/>
                  <a:gd name="T19" fmla="*/ 476 h 518"/>
                  <a:gd name="T20" fmla="*/ 340 w 342"/>
                  <a:gd name="T21" fmla="*/ 472 h 518"/>
                  <a:gd name="T22" fmla="*/ 342 w 342"/>
                  <a:gd name="T23" fmla="*/ 448 h 518"/>
                  <a:gd name="T24" fmla="*/ 341 w 342"/>
                  <a:gd name="T25" fmla="*/ 446 h 518"/>
                  <a:gd name="T26" fmla="*/ 339 w 342"/>
                  <a:gd name="T27" fmla="*/ 445 h 518"/>
                  <a:gd name="T28" fmla="*/ 328 w 342"/>
                  <a:gd name="T29" fmla="*/ 429 h 518"/>
                  <a:gd name="T30" fmla="*/ 327 w 342"/>
                  <a:gd name="T31" fmla="*/ 423 h 518"/>
                  <a:gd name="T32" fmla="*/ 325 w 342"/>
                  <a:gd name="T33" fmla="*/ 421 h 518"/>
                  <a:gd name="T34" fmla="*/ 312 w 342"/>
                  <a:gd name="T35" fmla="*/ 411 h 518"/>
                  <a:gd name="T36" fmla="*/ 304 w 342"/>
                  <a:gd name="T37" fmla="*/ 405 h 518"/>
                  <a:gd name="T38" fmla="*/ 281 w 342"/>
                  <a:gd name="T39" fmla="*/ 392 h 518"/>
                  <a:gd name="T40" fmla="*/ 263 w 342"/>
                  <a:gd name="T41" fmla="*/ 359 h 518"/>
                  <a:gd name="T42" fmla="*/ 246 w 342"/>
                  <a:gd name="T43" fmla="*/ 349 h 518"/>
                  <a:gd name="T44" fmla="*/ 231 w 342"/>
                  <a:gd name="T45" fmla="*/ 337 h 518"/>
                  <a:gd name="T46" fmla="*/ 241 w 342"/>
                  <a:gd name="T47" fmla="*/ 321 h 518"/>
                  <a:gd name="T48" fmla="*/ 255 w 342"/>
                  <a:gd name="T49" fmla="*/ 296 h 518"/>
                  <a:gd name="T50" fmla="*/ 266 w 342"/>
                  <a:gd name="T51" fmla="*/ 281 h 518"/>
                  <a:gd name="T52" fmla="*/ 273 w 342"/>
                  <a:gd name="T53" fmla="*/ 261 h 518"/>
                  <a:gd name="T54" fmla="*/ 267 w 342"/>
                  <a:gd name="T55" fmla="*/ 235 h 518"/>
                  <a:gd name="T56" fmla="*/ 280 w 342"/>
                  <a:gd name="T57" fmla="*/ 205 h 518"/>
                  <a:gd name="T58" fmla="*/ 282 w 342"/>
                  <a:gd name="T59" fmla="*/ 181 h 518"/>
                  <a:gd name="T60" fmla="*/ 272 w 342"/>
                  <a:gd name="T61" fmla="*/ 146 h 518"/>
                  <a:gd name="T62" fmla="*/ 253 w 342"/>
                  <a:gd name="T63" fmla="*/ 149 h 518"/>
                  <a:gd name="T64" fmla="*/ 238 w 342"/>
                  <a:gd name="T65" fmla="*/ 144 h 518"/>
                  <a:gd name="T66" fmla="*/ 230 w 342"/>
                  <a:gd name="T67" fmla="*/ 139 h 518"/>
                  <a:gd name="T68" fmla="*/ 220 w 342"/>
                  <a:gd name="T69" fmla="*/ 115 h 518"/>
                  <a:gd name="T70" fmla="*/ 215 w 342"/>
                  <a:gd name="T71" fmla="*/ 96 h 518"/>
                  <a:gd name="T72" fmla="*/ 230 w 342"/>
                  <a:gd name="T73" fmla="*/ 66 h 518"/>
                  <a:gd name="T74" fmla="*/ 189 w 342"/>
                  <a:gd name="T75" fmla="*/ 52 h 518"/>
                  <a:gd name="T76" fmla="*/ 178 w 342"/>
                  <a:gd name="T77" fmla="*/ 46 h 518"/>
                  <a:gd name="T78" fmla="*/ 174 w 342"/>
                  <a:gd name="T79" fmla="*/ 41 h 518"/>
                  <a:gd name="T80" fmla="*/ 166 w 342"/>
                  <a:gd name="T81" fmla="*/ 35 h 518"/>
                  <a:gd name="T82" fmla="*/ 148 w 342"/>
                  <a:gd name="T83" fmla="*/ 44 h 518"/>
                  <a:gd name="T84" fmla="*/ 127 w 342"/>
                  <a:gd name="T85" fmla="*/ 41 h 518"/>
                  <a:gd name="T86" fmla="*/ 102 w 342"/>
                  <a:gd name="T87" fmla="*/ 29 h 518"/>
                  <a:gd name="T88" fmla="*/ 93 w 342"/>
                  <a:gd name="T89" fmla="*/ 42 h 518"/>
                  <a:gd name="T90" fmla="*/ 78 w 342"/>
                  <a:gd name="T91" fmla="*/ 43 h 518"/>
                  <a:gd name="T92" fmla="*/ 69 w 342"/>
                  <a:gd name="T93" fmla="*/ 35 h 518"/>
                  <a:gd name="T94" fmla="*/ 33 w 342"/>
                  <a:gd name="T95" fmla="*/ 56 h 518"/>
                  <a:gd name="T96" fmla="*/ 29 w 342"/>
                  <a:gd name="T97" fmla="*/ 55 h 518"/>
                  <a:gd name="T98" fmla="*/ 22 w 342"/>
                  <a:gd name="T99" fmla="*/ 46 h 518"/>
                  <a:gd name="T100" fmla="*/ 20 w 342"/>
                  <a:gd name="T101" fmla="*/ 36 h 518"/>
                  <a:gd name="T102" fmla="*/ 9 w 342"/>
                  <a:gd name="T103" fmla="*/ 17 h 518"/>
                  <a:gd name="T104" fmla="*/ 0 w 342"/>
                  <a:gd name="T105" fmla="*/ 0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42" h="518">
                    <a:moveTo>
                      <a:pt x="268" y="518"/>
                    </a:moveTo>
                    <a:lnTo>
                      <a:pt x="267" y="517"/>
                    </a:lnTo>
                    <a:lnTo>
                      <a:pt x="265" y="512"/>
                    </a:lnTo>
                    <a:lnTo>
                      <a:pt x="265" y="508"/>
                    </a:lnTo>
                    <a:lnTo>
                      <a:pt x="266" y="507"/>
                    </a:lnTo>
                    <a:lnTo>
                      <a:pt x="267" y="505"/>
                    </a:lnTo>
                    <a:lnTo>
                      <a:pt x="270" y="501"/>
                    </a:lnTo>
                    <a:lnTo>
                      <a:pt x="272" y="501"/>
                    </a:lnTo>
                    <a:lnTo>
                      <a:pt x="280" y="503"/>
                    </a:lnTo>
                    <a:lnTo>
                      <a:pt x="281" y="503"/>
                    </a:lnTo>
                    <a:lnTo>
                      <a:pt x="286" y="505"/>
                    </a:lnTo>
                    <a:lnTo>
                      <a:pt x="292" y="503"/>
                    </a:lnTo>
                    <a:lnTo>
                      <a:pt x="293" y="500"/>
                    </a:lnTo>
                    <a:lnTo>
                      <a:pt x="293" y="492"/>
                    </a:lnTo>
                    <a:lnTo>
                      <a:pt x="301" y="483"/>
                    </a:lnTo>
                    <a:lnTo>
                      <a:pt x="301" y="482"/>
                    </a:lnTo>
                    <a:lnTo>
                      <a:pt x="304" y="481"/>
                    </a:lnTo>
                    <a:lnTo>
                      <a:pt x="305" y="480"/>
                    </a:lnTo>
                    <a:lnTo>
                      <a:pt x="315" y="483"/>
                    </a:lnTo>
                    <a:lnTo>
                      <a:pt x="338" y="476"/>
                    </a:lnTo>
                    <a:lnTo>
                      <a:pt x="339" y="476"/>
                    </a:lnTo>
                    <a:lnTo>
                      <a:pt x="340" y="472"/>
                    </a:lnTo>
                    <a:lnTo>
                      <a:pt x="340" y="467"/>
                    </a:lnTo>
                    <a:lnTo>
                      <a:pt x="342" y="448"/>
                    </a:lnTo>
                    <a:lnTo>
                      <a:pt x="341" y="447"/>
                    </a:lnTo>
                    <a:lnTo>
                      <a:pt x="341" y="446"/>
                    </a:lnTo>
                    <a:lnTo>
                      <a:pt x="340" y="445"/>
                    </a:lnTo>
                    <a:lnTo>
                      <a:pt x="339" y="445"/>
                    </a:lnTo>
                    <a:lnTo>
                      <a:pt x="328" y="430"/>
                    </a:lnTo>
                    <a:lnTo>
                      <a:pt x="328" y="429"/>
                    </a:lnTo>
                    <a:lnTo>
                      <a:pt x="327" y="424"/>
                    </a:lnTo>
                    <a:lnTo>
                      <a:pt x="327" y="423"/>
                    </a:lnTo>
                    <a:lnTo>
                      <a:pt x="326" y="423"/>
                    </a:lnTo>
                    <a:lnTo>
                      <a:pt x="325" y="421"/>
                    </a:lnTo>
                    <a:lnTo>
                      <a:pt x="313" y="411"/>
                    </a:lnTo>
                    <a:lnTo>
                      <a:pt x="312" y="411"/>
                    </a:lnTo>
                    <a:lnTo>
                      <a:pt x="308" y="407"/>
                    </a:lnTo>
                    <a:lnTo>
                      <a:pt x="304" y="405"/>
                    </a:lnTo>
                    <a:lnTo>
                      <a:pt x="298" y="403"/>
                    </a:lnTo>
                    <a:lnTo>
                      <a:pt x="281" y="392"/>
                    </a:lnTo>
                    <a:lnTo>
                      <a:pt x="280" y="391"/>
                    </a:lnTo>
                    <a:lnTo>
                      <a:pt x="263" y="359"/>
                    </a:lnTo>
                    <a:lnTo>
                      <a:pt x="247" y="349"/>
                    </a:lnTo>
                    <a:lnTo>
                      <a:pt x="246" y="349"/>
                    </a:lnTo>
                    <a:lnTo>
                      <a:pt x="232" y="339"/>
                    </a:lnTo>
                    <a:lnTo>
                      <a:pt x="231" y="337"/>
                    </a:lnTo>
                    <a:lnTo>
                      <a:pt x="238" y="323"/>
                    </a:lnTo>
                    <a:lnTo>
                      <a:pt x="241" y="321"/>
                    </a:lnTo>
                    <a:lnTo>
                      <a:pt x="254" y="308"/>
                    </a:lnTo>
                    <a:lnTo>
                      <a:pt x="255" y="296"/>
                    </a:lnTo>
                    <a:lnTo>
                      <a:pt x="258" y="290"/>
                    </a:lnTo>
                    <a:lnTo>
                      <a:pt x="266" y="281"/>
                    </a:lnTo>
                    <a:lnTo>
                      <a:pt x="273" y="263"/>
                    </a:lnTo>
                    <a:lnTo>
                      <a:pt x="273" y="261"/>
                    </a:lnTo>
                    <a:lnTo>
                      <a:pt x="267" y="237"/>
                    </a:lnTo>
                    <a:lnTo>
                      <a:pt x="267" y="235"/>
                    </a:lnTo>
                    <a:lnTo>
                      <a:pt x="278" y="213"/>
                    </a:lnTo>
                    <a:lnTo>
                      <a:pt x="280" y="205"/>
                    </a:lnTo>
                    <a:lnTo>
                      <a:pt x="282" y="191"/>
                    </a:lnTo>
                    <a:lnTo>
                      <a:pt x="282" y="181"/>
                    </a:lnTo>
                    <a:lnTo>
                      <a:pt x="278" y="160"/>
                    </a:lnTo>
                    <a:lnTo>
                      <a:pt x="272" y="146"/>
                    </a:lnTo>
                    <a:lnTo>
                      <a:pt x="264" y="149"/>
                    </a:lnTo>
                    <a:lnTo>
                      <a:pt x="253" y="149"/>
                    </a:lnTo>
                    <a:lnTo>
                      <a:pt x="239" y="144"/>
                    </a:lnTo>
                    <a:lnTo>
                      <a:pt x="238" y="144"/>
                    </a:lnTo>
                    <a:lnTo>
                      <a:pt x="237" y="143"/>
                    </a:lnTo>
                    <a:lnTo>
                      <a:pt x="230" y="139"/>
                    </a:lnTo>
                    <a:lnTo>
                      <a:pt x="220" y="130"/>
                    </a:lnTo>
                    <a:lnTo>
                      <a:pt x="220" y="115"/>
                    </a:lnTo>
                    <a:lnTo>
                      <a:pt x="215" y="97"/>
                    </a:lnTo>
                    <a:lnTo>
                      <a:pt x="215" y="96"/>
                    </a:lnTo>
                    <a:lnTo>
                      <a:pt x="218" y="78"/>
                    </a:lnTo>
                    <a:lnTo>
                      <a:pt x="230" y="66"/>
                    </a:lnTo>
                    <a:lnTo>
                      <a:pt x="207" y="60"/>
                    </a:lnTo>
                    <a:lnTo>
                      <a:pt x="189" y="52"/>
                    </a:lnTo>
                    <a:lnTo>
                      <a:pt x="188" y="52"/>
                    </a:lnTo>
                    <a:lnTo>
                      <a:pt x="178" y="46"/>
                    </a:lnTo>
                    <a:lnTo>
                      <a:pt x="174" y="42"/>
                    </a:lnTo>
                    <a:lnTo>
                      <a:pt x="174" y="41"/>
                    </a:lnTo>
                    <a:lnTo>
                      <a:pt x="173" y="39"/>
                    </a:lnTo>
                    <a:lnTo>
                      <a:pt x="166" y="35"/>
                    </a:lnTo>
                    <a:lnTo>
                      <a:pt x="150" y="44"/>
                    </a:lnTo>
                    <a:lnTo>
                      <a:pt x="148" y="44"/>
                    </a:lnTo>
                    <a:lnTo>
                      <a:pt x="128" y="42"/>
                    </a:lnTo>
                    <a:lnTo>
                      <a:pt x="127" y="41"/>
                    </a:lnTo>
                    <a:lnTo>
                      <a:pt x="113" y="33"/>
                    </a:lnTo>
                    <a:lnTo>
                      <a:pt x="102" y="29"/>
                    </a:lnTo>
                    <a:lnTo>
                      <a:pt x="98" y="33"/>
                    </a:lnTo>
                    <a:lnTo>
                      <a:pt x="93" y="42"/>
                    </a:lnTo>
                    <a:lnTo>
                      <a:pt x="91" y="43"/>
                    </a:lnTo>
                    <a:lnTo>
                      <a:pt x="78" y="43"/>
                    </a:lnTo>
                    <a:lnTo>
                      <a:pt x="73" y="38"/>
                    </a:lnTo>
                    <a:lnTo>
                      <a:pt x="69" y="35"/>
                    </a:lnTo>
                    <a:lnTo>
                      <a:pt x="36" y="55"/>
                    </a:lnTo>
                    <a:lnTo>
                      <a:pt x="33" y="56"/>
                    </a:lnTo>
                    <a:lnTo>
                      <a:pt x="32" y="56"/>
                    </a:lnTo>
                    <a:lnTo>
                      <a:pt x="29" y="55"/>
                    </a:lnTo>
                    <a:lnTo>
                      <a:pt x="28" y="54"/>
                    </a:lnTo>
                    <a:lnTo>
                      <a:pt x="22" y="46"/>
                    </a:lnTo>
                    <a:lnTo>
                      <a:pt x="21" y="45"/>
                    </a:lnTo>
                    <a:lnTo>
                      <a:pt x="20" y="36"/>
                    </a:lnTo>
                    <a:lnTo>
                      <a:pt x="17" y="28"/>
                    </a:lnTo>
                    <a:lnTo>
                      <a:pt x="9" y="17"/>
                    </a:lnTo>
                    <a:lnTo>
                      <a:pt x="9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9" name="Line 363">
                <a:extLst>
                  <a:ext uri="{FF2B5EF4-FFF2-40B4-BE49-F238E27FC236}">
                    <a16:creationId xmlns:a16="http://schemas.microsoft.com/office/drawing/2014/main" id="{1DE4871C-D730-4597-AC85-F127135764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41" y="670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0" name="Line 364">
                <a:extLst>
                  <a:ext uri="{FF2B5EF4-FFF2-40B4-BE49-F238E27FC236}">
                    <a16:creationId xmlns:a16="http://schemas.microsoft.com/office/drawing/2014/main" id="{0CEE701A-6206-422A-99D9-EF0DA76788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39" y="664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1" name="Line 365">
                <a:extLst>
                  <a:ext uri="{FF2B5EF4-FFF2-40B4-BE49-F238E27FC236}">
                    <a16:creationId xmlns:a16="http://schemas.microsoft.com/office/drawing/2014/main" id="{C7498F9A-9CAE-4A6D-A1C7-04B81C28FE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43" y="657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2" name="Line 366">
                <a:extLst>
                  <a:ext uri="{FF2B5EF4-FFF2-40B4-BE49-F238E27FC236}">
                    <a16:creationId xmlns:a16="http://schemas.microsoft.com/office/drawing/2014/main" id="{7717D82C-73C7-4B3E-882F-97B77BA6E2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44" y="65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3" name="Freeform 367">
                <a:extLst>
                  <a:ext uri="{FF2B5EF4-FFF2-40B4-BE49-F238E27FC236}">
                    <a16:creationId xmlns:a16="http://schemas.microsoft.com/office/drawing/2014/main" id="{A7F3616E-5CDE-4F9E-818C-B2E62865C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6" y="675"/>
                <a:ext cx="30" cy="54"/>
              </a:xfrm>
              <a:custGeom>
                <a:avLst/>
                <a:gdLst>
                  <a:gd name="T0" fmla="*/ 0 w 208"/>
                  <a:gd name="T1" fmla="*/ 1 h 379"/>
                  <a:gd name="T2" fmla="*/ 2 w 208"/>
                  <a:gd name="T3" fmla="*/ 0 h 379"/>
                  <a:gd name="T4" fmla="*/ 13 w 208"/>
                  <a:gd name="T5" fmla="*/ 5 h 379"/>
                  <a:gd name="T6" fmla="*/ 28 w 208"/>
                  <a:gd name="T7" fmla="*/ 14 h 379"/>
                  <a:gd name="T8" fmla="*/ 47 w 208"/>
                  <a:gd name="T9" fmla="*/ 16 h 379"/>
                  <a:gd name="T10" fmla="*/ 65 w 208"/>
                  <a:gd name="T11" fmla="*/ 6 h 379"/>
                  <a:gd name="T12" fmla="*/ 67 w 208"/>
                  <a:gd name="T13" fmla="*/ 6 h 379"/>
                  <a:gd name="T14" fmla="*/ 75 w 208"/>
                  <a:gd name="T15" fmla="*/ 12 h 379"/>
                  <a:gd name="T16" fmla="*/ 75 w 208"/>
                  <a:gd name="T17" fmla="*/ 13 h 379"/>
                  <a:gd name="T18" fmla="*/ 77 w 208"/>
                  <a:gd name="T19" fmla="*/ 17 h 379"/>
                  <a:gd name="T20" fmla="*/ 79 w 208"/>
                  <a:gd name="T21" fmla="*/ 18 h 379"/>
                  <a:gd name="T22" fmla="*/ 89 w 208"/>
                  <a:gd name="T23" fmla="*/ 24 h 379"/>
                  <a:gd name="T24" fmla="*/ 133 w 208"/>
                  <a:gd name="T25" fmla="*/ 39 h 379"/>
                  <a:gd name="T26" fmla="*/ 134 w 208"/>
                  <a:gd name="T27" fmla="*/ 40 h 379"/>
                  <a:gd name="T28" fmla="*/ 134 w 208"/>
                  <a:gd name="T29" fmla="*/ 42 h 379"/>
                  <a:gd name="T30" fmla="*/ 120 w 208"/>
                  <a:gd name="T31" fmla="*/ 54 h 379"/>
                  <a:gd name="T32" fmla="*/ 117 w 208"/>
                  <a:gd name="T33" fmla="*/ 71 h 379"/>
                  <a:gd name="T34" fmla="*/ 122 w 208"/>
                  <a:gd name="T35" fmla="*/ 89 h 379"/>
                  <a:gd name="T36" fmla="*/ 123 w 208"/>
                  <a:gd name="T37" fmla="*/ 99 h 379"/>
                  <a:gd name="T38" fmla="*/ 122 w 208"/>
                  <a:gd name="T39" fmla="*/ 100 h 379"/>
                  <a:gd name="T40" fmla="*/ 122 w 208"/>
                  <a:gd name="T41" fmla="*/ 103 h 379"/>
                  <a:gd name="T42" fmla="*/ 131 w 208"/>
                  <a:gd name="T43" fmla="*/ 111 h 379"/>
                  <a:gd name="T44" fmla="*/ 137 w 208"/>
                  <a:gd name="T45" fmla="*/ 115 h 379"/>
                  <a:gd name="T46" fmla="*/ 138 w 208"/>
                  <a:gd name="T47" fmla="*/ 115 h 379"/>
                  <a:gd name="T48" fmla="*/ 139 w 208"/>
                  <a:gd name="T49" fmla="*/ 116 h 379"/>
                  <a:gd name="T50" fmla="*/ 153 w 208"/>
                  <a:gd name="T51" fmla="*/ 120 h 379"/>
                  <a:gd name="T52" fmla="*/ 162 w 208"/>
                  <a:gd name="T53" fmla="*/ 120 h 379"/>
                  <a:gd name="T54" fmla="*/ 171 w 208"/>
                  <a:gd name="T55" fmla="*/ 117 h 379"/>
                  <a:gd name="T56" fmla="*/ 173 w 208"/>
                  <a:gd name="T57" fmla="*/ 118 h 379"/>
                  <a:gd name="T58" fmla="*/ 177 w 208"/>
                  <a:gd name="T59" fmla="*/ 126 h 379"/>
                  <a:gd name="T60" fmla="*/ 180 w 208"/>
                  <a:gd name="T61" fmla="*/ 135 h 379"/>
                  <a:gd name="T62" fmla="*/ 184 w 208"/>
                  <a:gd name="T63" fmla="*/ 156 h 379"/>
                  <a:gd name="T64" fmla="*/ 184 w 208"/>
                  <a:gd name="T65" fmla="*/ 166 h 379"/>
                  <a:gd name="T66" fmla="*/ 182 w 208"/>
                  <a:gd name="T67" fmla="*/ 180 h 379"/>
                  <a:gd name="T68" fmla="*/ 182 w 208"/>
                  <a:gd name="T69" fmla="*/ 181 h 379"/>
                  <a:gd name="T70" fmla="*/ 180 w 208"/>
                  <a:gd name="T71" fmla="*/ 189 h 379"/>
                  <a:gd name="T72" fmla="*/ 169 w 208"/>
                  <a:gd name="T73" fmla="*/ 211 h 379"/>
                  <a:gd name="T74" fmla="*/ 169 w 208"/>
                  <a:gd name="T75" fmla="*/ 212 h 379"/>
                  <a:gd name="T76" fmla="*/ 175 w 208"/>
                  <a:gd name="T77" fmla="*/ 235 h 379"/>
                  <a:gd name="T78" fmla="*/ 175 w 208"/>
                  <a:gd name="T79" fmla="*/ 239 h 379"/>
                  <a:gd name="T80" fmla="*/ 168 w 208"/>
                  <a:gd name="T81" fmla="*/ 257 h 379"/>
                  <a:gd name="T82" fmla="*/ 168 w 208"/>
                  <a:gd name="T83" fmla="*/ 258 h 379"/>
                  <a:gd name="T84" fmla="*/ 160 w 208"/>
                  <a:gd name="T85" fmla="*/ 267 h 379"/>
                  <a:gd name="T86" fmla="*/ 157 w 208"/>
                  <a:gd name="T87" fmla="*/ 272 h 379"/>
                  <a:gd name="T88" fmla="*/ 156 w 208"/>
                  <a:gd name="T89" fmla="*/ 284 h 379"/>
                  <a:gd name="T90" fmla="*/ 156 w 208"/>
                  <a:gd name="T91" fmla="*/ 285 h 379"/>
                  <a:gd name="T92" fmla="*/ 140 w 208"/>
                  <a:gd name="T93" fmla="*/ 300 h 379"/>
                  <a:gd name="T94" fmla="*/ 134 w 208"/>
                  <a:gd name="T95" fmla="*/ 312 h 379"/>
                  <a:gd name="T96" fmla="*/ 147 w 208"/>
                  <a:gd name="T97" fmla="*/ 322 h 379"/>
                  <a:gd name="T98" fmla="*/ 164 w 208"/>
                  <a:gd name="T99" fmla="*/ 331 h 379"/>
                  <a:gd name="T100" fmla="*/ 164 w 208"/>
                  <a:gd name="T101" fmla="*/ 332 h 379"/>
                  <a:gd name="T102" fmla="*/ 169 w 208"/>
                  <a:gd name="T103" fmla="*/ 339 h 379"/>
                  <a:gd name="T104" fmla="*/ 182 w 208"/>
                  <a:gd name="T105" fmla="*/ 364 h 379"/>
                  <a:gd name="T106" fmla="*/ 191 w 208"/>
                  <a:gd name="T107" fmla="*/ 371 h 379"/>
                  <a:gd name="T108" fmla="*/ 208 w 208"/>
                  <a:gd name="T109" fmla="*/ 379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08" h="379">
                    <a:moveTo>
                      <a:pt x="0" y="1"/>
                    </a:moveTo>
                    <a:lnTo>
                      <a:pt x="2" y="0"/>
                    </a:lnTo>
                    <a:lnTo>
                      <a:pt x="13" y="5"/>
                    </a:lnTo>
                    <a:lnTo>
                      <a:pt x="28" y="14"/>
                    </a:lnTo>
                    <a:lnTo>
                      <a:pt x="47" y="16"/>
                    </a:lnTo>
                    <a:lnTo>
                      <a:pt x="65" y="6"/>
                    </a:lnTo>
                    <a:lnTo>
                      <a:pt x="67" y="6"/>
                    </a:lnTo>
                    <a:lnTo>
                      <a:pt x="75" y="12"/>
                    </a:lnTo>
                    <a:lnTo>
                      <a:pt x="75" y="13"/>
                    </a:lnTo>
                    <a:lnTo>
                      <a:pt x="77" y="17"/>
                    </a:lnTo>
                    <a:lnTo>
                      <a:pt x="79" y="18"/>
                    </a:lnTo>
                    <a:lnTo>
                      <a:pt x="89" y="24"/>
                    </a:lnTo>
                    <a:lnTo>
                      <a:pt x="133" y="39"/>
                    </a:lnTo>
                    <a:lnTo>
                      <a:pt x="134" y="40"/>
                    </a:lnTo>
                    <a:lnTo>
                      <a:pt x="134" y="42"/>
                    </a:lnTo>
                    <a:lnTo>
                      <a:pt x="120" y="54"/>
                    </a:lnTo>
                    <a:lnTo>
                      <a:pt x="117" y="71"/>
                    </a:lnTo>
                    <a:lnTo>
                      <a:pt x="122" y="89"/>
                    </a:lnTo>
                    <a:lnTo>
                      <a:pt x="123" y="99"/>
                    </a:lnTo>
                    <a:lnTo>
                      <a:pt x="122" y="100"/>
                    </a:lnTo>
                    <a:lnTo>
                      <a:pt x="122" y="103"/>
                    </a:lnTo>
                    <a:lnTo>
                      <a:pt x="131" y="111"/>
                    </a:lnTo>
                    <a:lnTo>
                      <a:pt x="137" y="115"/>
                    </a:lnTo>
                    <a:lnTo>
                      <a:pt x="138" y="115"/>
                    </a:lnTo>
                    <a:lnTo>
                      <a:pt x="139" y="116"/>
                    </a:lnTo>
                    <a:lnTo>
                      <a:pt x="153" y="120"/>
                    </a:lnTo>
                    <a:lnTo>
                      <a:pt x="162" y="120"/>
                    </a:lnTo>
                    <a:lnTo>
                      <a:pt x="171" y="117"/>
                    </a:lnTo>
                    <a:lnTo>
                      <a:pt x="173" y="118"/>
                    </a:lnTo>
                    <a:lnTo>
                      <a:pt x="177" y="126"/>
                    </a:lnTo>
                    <a:lnTo>
                      <a:pt x="180" y="135"/>
                    </a:lnTo>
                    <a:lnTo>
                      <a:pt x="184" y="156"/>
                    </a:lnTo>
                    <a:lnTo>
                      <a:pt x="184" y="166"/>
                    </a:lnTo>
                    <a:lnTo>
                      <a:pt x="182" y="180"/>
                    </a:lnTo>
                    <a:lnTo>
                      <a:pt x="182" y="181"/>
                    </a:lnTo>
                    <a:lnTo>
                      <a:pt x="180" y="189"/>
                    </a:lnTo>
                    <a:lnTo>
                      <a:pt x="169" y="211"/>
                    </a:lnTo>
                    <a:lnTo>
                      <a:pt x="169" y="212"/>
                    </a:lnTo>
                    <a:lnTo>
                      <a:pt x="175" y="235"/>
                    </a:lnTo>
                    <a:lnTo>
                      <a:pt x="175" y="239"/>
                    </a:lnTo>
                    <a:lnTo>
                      <a:pt x="168" y="257"/>
                    </a:lnTo>
                    <a:lnTo>
                      <a:pt x="168" y="258"/>
                    </a:lnTo>
                    <a:lnTo>
                      <a:pt x="160" y="267"/>
                    </a:lnTo>
                    <a:lnTo>
                      <a:pt x="157" y="272"/>
                    </a:lnTo>
                    <a:lnTo>
                      <a:pt x="156" y="284"/>
                    </a:lnTo>
                    <a:lnTo>
                      <a:pt x="156" y="285"/>
                    </a:lnTo>
                    <a:lnTo>
                      <a:pt x="140" y="300"/>
                    </a:lnTo>
                    <a:lnTo>
                      <a:pt x="134" y="312"/>
                    </a:lnTo>
                    <a:lnTo>
                      <a:pt x="147" y="322"/>
                    </a:lnTo>
                    <a:lnTo>
                      <a:pt x="164" y="331"/>
                    </a:lnTo>
                    <a:lnTo>
                      <a:pt x="164" y="332"/>
                    </a:lnTo>
                    <a:lnTo>
                      <a:pt x="169" y="339"/>
                    </a:lnTo>
                    <a:lnTo>
                      <a:pt x="182" y="364"/>
                    </a:lnTo>
                    <a:lnTo>
                      <a:pt x="191" y="371"/>
                    </a:lnTo>
                    <a:lnTo>
                      <a:pt x="208" y="37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4" name="Freeform 368">
                <a:extLst>
                  <a:ext uri="{FF2B5EF4-FFF2-40B4-BE49-F238E27FC236}">
                    <a16:creationId xmlns:a16="http://schemas.microsoft.com/office/drawing/2014/main" id="{6C3E13E6-BB6F-4CA2-A231-90C6EB25C0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" y="675"/>
                <a:ext cx="1" cy="1"/>
              </a:xfrm>
              <a:custGeom>
                <a:avLst/>
                <a:gdLst>
                  <a:gd name="T0" fmla="*/ 0 w 5"/>
                  <a:gd name="T1" fmla="*/ 5 h 5"/>
                  <a:gd name="T2" fmla="*/ 2 w 5"/>
                  <a:gd name="T3" fmla="*/ 2 h 5"/>
                  <a:gd name="T4" fmla="*/ 5 w 5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0" y="5"/>
                    </a:moveTo>
                    <a:lnTo>
                      <a:pt x="2" y="2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5" name="Line 369">
                <a:extLst>
                  <a:ext uri="{FF2B5EF4-FFF2-40B4-BE49-F238E27FC236}">
                    <a16:creationId xmlns:a16="http://schemas.microsoft.com/office/drawing/2014/main" id="{0F65E548-A81E-4D9F-BABA-D32F704E67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55" y="675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6" name="Line 370">
                <a:extLst>
                  <a:ext uri="{FF2B5EF4-FFF2-40B4-BE49-F238E27FC236}">
                    <a16:creationId xmlns:a16="http://schemas.microsoft.com/office/drawing/2014/main" id="{AD425BC0-39B5-4BDB-9951-B1069FA492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08" y="598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7" name="Freeform 371">
                <a:extLst>
                  <a:ext uri="{FF2B5EF4-FFF2-40B4-BE49-F238E27FC236}">
                    <a16:creationId xmlns:a16="http://schemas.microsoft.com/office/drawing/2014/main" id="{C6A1494B-165C-4A89-BF64-C17ADBA46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1" y="740"/>
                <a:ext cx="39" cy="33"/>
              </a:xfrm>
              <a:custGeom>
                <a:avLst/>
                <a:gdLst>
                  <a:gd name="T0" fmla="*/ 274 w 274"/>
                  <a:gd name="T1" fmla="*/ 37 h 229"/>
                  <a:gd name="T2" fmla="*/ 273 w 274"/>
                  <a:gd name="T3" fmla="*/ 37 h 229"/>
                  <a:gd name="T4" fmla="*/ 263 w 274"/>
                  <a:gd name="T5" fmla="*/ 31 h 229"/>
                  <a:gd name="T6" fmla="*/ 247 w 274"/>
                  <a:gd name="T7" fmla="*/ 18 h 229"/>
                  <a:gd name="T8" fmla="*/ 246 w 274"/>
                  <a:gd name="T9" fmla="*/ 18 h 229"/>
                  <a:gd name="T10" fmla="*/ 246 w 274"/>
                  <a:gd name="T11" fmla="*/ 17 h 229"/>
                  <a:gd name="T12" fmla="*/ 245 w 274"/>
                  <a:gd name="T13" fmla="*/ 17 h 229"/>
                  <a:gd name="T14" fmla="*/ 234 w 274"/>
                  <a:gd name="T15" fmla="*/ 7 h 229"/>
                  <a:gd name="T16" fmla="*/ 234 w 274"/>
                  <a:gd name="T17" fmla="*/ 5 h 229"/>
                  <a:gd name="T18" fmla="*/ 232 w 274"/>
                  <a:gd name="T19" fmla="*/ 1 h 229"/>
                  <a:gd name="T20" fmla="*/ 230 w 274"/>
                  <a:gd name="T21" fmla="*/ 0 h 229"/>
                  <a:gd name="T22" fmla="*/ 218 w 274"/>
                  <a:gd name="T23" fmla="*/ 1 h 229"/>
                  <a:gd name="T24" fmla="*/ 198 w 274"/>
                  <a:gd name="T25" fmla="*/ 5 h 229"/>
                  <a:gd name="T26" fmla="*/ 197 w 274"/>
                  <a:gd name="T27" fmla="*/ 5 h 229"/>
                  <a:gd name="T28" fmla="*/ 189 w 274"/>
                  <a:gd name="T29" fmla="*/ 9 h 229"/>
                  <a:gd name="T30" fmla="*/ 189 w 274"/>
                  <a:gd name="T31" fmla="*/ 10 h 229"/>
                  <a:gd name="T32" fmla="*/ 186 w 274"/>
                  <a:gd name="T33" fmla="*/ 12 h 229"/>
                  <a:gd name="T34" fmla="*/ 186 w 274"/>
                  <a:gd name="T35" fmla="*/ 13 h 229"/>
                  <a:gd name="T36" fmla="*/ 185 w 274"/>
                  <a:gd name="T37" fmla="*/ 15 h 229"/>
                  <a:gd name="T38" fmla="*/ 185 w 274"/>
                  <a:gd name="T39" fmla="*/ 18 h 229"/>
                  <a:gd name="T40" fmla="*/ 191 w 274"/>
                  <a:gd name="T41" fmla="*/ 32 h 229"/>
                  <a:gd name="T42" fmla="*/ 188 w 274"/>
                  <a:gd name="T43" fmla="*/ 36 h 229"/>
                  <a:gd name="T44" fmla="*/ 185 w 274"/>
                  <a:gd name="T45" fmla="*/ 36 h 229"/>
                  <a:gd name="T46" fmla="*/ 179 w 274"/>
                  <a:gd name="T47" fmla="*/ 37 h 229"/>
                  <a:gd name="T48" fmla="*/ 177 w 274"/>
                  <a:gd name="T49" fmla="*/ 37 h 229"/>
                  <a:gd name="T50" fmla="*/ 171 w 274"/>
                  <a:gd name="T51" fmla="*/ 38 h 229"/>
                  <a:gd name="T52" fmla="*/ 170 w 274"/>
                  <a:gd name="T53" fmla="*/ 40 h 229"/>
                  <a:gd name="T54" fmla="*/ 169 w 274"/>
                  <a:gd name="T55" fmla="*/ 43 h 229"/>
                  <a:gd name="T56" fmla="*/ 169 w 274"/>
                  <a:gd name="T57" fmla="*/ 44 h 229"/>
                  <a:gd name="T58" fmla="*/ 171 w 274"/>
                  <a:gd name="T59" fmla="*/ 48 h 229"/>
                  <a:gd name="T60" fmla="*/ 172 w 274"/>
                  <a:gd name="T61" fmla="*/ 57 h 229"/>
                  <a:gd name="T62" fmla="*/ 167 w 274"/>
                  <a:gd name="T63" fmla="*/ 68 h 229"/>
                  <a:gd name="T64" fmla="*/ 162 w 274"/>
                  <a:gd name="T65" fmla="*/ 74 h 229"/>
                  <a:gd name="T66" fmla="*/ 161 w 274"/>
                  <a:gd name="T67" fmla="*/ 74 h 229"/>
                  <a:gd name="T68" fmla="*/ 157 w 274"/>
                  <a:gd name="T69" fmla="*/ 82 h 229"/>
                  <a:gd name="T70" fmla="*/ 156 w 274"/>
                  <a:gd name="T71" fmla="*/ 83 h 229"/>
                  <a:gd name="T72" fmla="*/ 156 w 274"/>
                  <a:gd name="T73" fmla="*/ 95 h 229"/>
                  <a:gd name="T74" fmla="*/ 162 w 274"/>
                  <a:gd name="T75" fmla="*/ 109 h 229"/>
                  <a:gd name="T76" fmla="*/ 162 w 274"/>
                  <a:gd name="T77" fmla="*/ 110 h 229"/>
                  <a:gd name="T78" fmla="*/ 166 w 274"/>
                  <a:gd name="T79" fmla="*/ 115 h 229"/>
                  <a:gd name="T80" fmla="*/ 167 w 274"/>
                  <a:gd name="T81" fmla="*/ 116 h 229"/>
                  <a:gd name="T82" fmla="*/ 165 w 274"/>
                  <a:gd name="T83" fmla="*/ 120 h 229"/>
                  <a:gd name="T84" fmla="*/ 165 w 274"/>
                  <a:gd name="T85" fmla="*/ 122 h 229"/>
                  <a:gd name="T86" fmla="*/ 163 w 274"/>
                  <a:gd name="T87" fmla="*/ 125 h 229"/>
                  <a:gd name="T88" fmla="*/ 154 w 274"/>
                  <a:gd name="T89" fmla="*/ 134 h 229"/>
                  <a:gd name="T90" fmla="*/ 153 w 274"/>
                  <a:gd name="T91" fmla="*/ 134 h 229"/>
                  <a:gd name="T92" fmla="*/ 142 w 274"/>
                  <a:gd name="T93" fmla="*/ 146 h 229"/>
                  <a:gd name="T94" fmla="*/ 81 w 274"/>
                  <a:gd name="T95" fmla="*/ 162 h 229"/>
                  <a:gd name="T96" fmla="*/ 80 w 274"/>
                  <a:gd name="T97" fmla="*/ 162 h 229"/>
                  <a:gd name="T98" fmla="*/ 72 w 274"/>
                  <a:gd name="T99" fmla="*/ 165 h 229"/>
                  <a:gd name="T100" fmla="*/ 35 w 274"/>
                  <a:gd name="T101" fmla="*/ 187 h 229"/>
                  <a:gd name="T102" fmla="*/ 31 w 274"/>
                  <a:gd name="T103" fmla="*/ 191 h 229"/>
                  <a:gd name="T104" fmla="*/ 29 w 274"/>
                  <a:gd name="T105" fmla="*/ 196 h 229"/>
                  <a:gd name="T106" fmla="*/ 29 w 274"/>
                  <a:gd name="T107" fmla="*/ 197 h 229"/>
                  <a:gd name="T108" fmla="*/ 26 w 274"/>
                  <a:gd name="T109" fmla="*/ 210 h 229"/>
                  <a:gd name="T110" fmla="*/ 22 w 274"/>
                  <a:gd name="T111" fmla="*/ 221 h 229"/>
                  <a:gd name="T112" fmla="*/ 16 w 274"/>
                  <a:gd name="T113" fmla="*/ 227 h 229"/>
                  <a:gd name="T114" fmla="*/ 14 w 274"/>
                  <a:gd name="T115" fmla="*/ 228 h 229"/>
                  <a:gd name="T116" fmla="*/ 13 w 274"/>
                  <a:gd name="T117" fmla="*/ 228 h 229"/>
                  <a:gd name="T118" fmla="*/ 12 w 274"/>
                  <a:gd name="T119" fmla="*/ 229 h 229"/>
                  <a:gd name="T120" fmla="*/ 9 w 274"/>
                  <a:gd name="T121" fmla="*/ 229 h 229"/>
                  <a:gd name="T122" fmla="*/ 0 w 274"/>
                  <a:gd name="T123" fmla="*/ 226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4" h="229">
                    <a:moveTo>
                      <a:pt x="274" y="37"/>
                    </a:moveTo>
                    <a:lnTo>
                      <a:pt x="273" y="37"/>
                    </a:lnTo>
                    <a:lnTo>
                      <a:pt x="263" y="31"/>
                    </a:lnTo>
                    <a:lnTo>
                      <a:pt x="247" y="18"/>
                    </a:lnTo>
                    <a:lnTo>
                      <a:pt x="246" y="18"/>
                    </a:lnTo>
                    <a:lnTo>
                      <a:pt x="246" y="17"/>
                    </a:lnTo>
                    <a:lnTo>
                      <a:pt x="245" y="17"/>
                    </a:lnTo>
                    <a:lnTo>
                      <a:pt x="234" y="7"/>
                    </a:lnTo>
                    <a:lnTo>
                      <a:pt x="234" y="5"/>
                    </a:lnTo>
                    <a:lnTo>
                      <a:pt x="232" y="1"/>
                    </a:lnTo>
                    <a:lnTo>
                      <a:pt x="230" y="0"/>
                    </a:lnTo>
                    <a:lnTo>
                      <a:pt x="218" y="1"/>
                    </a:lnTo>
                    <a:lnTo>
                      <a:pt x="198" y="5"/>
                    </a:lnTo>
                    <a:lnTo>
                      <a:pt x="197" y="5"/>
                    </a:lnTo>
                    <a:lnTo>
                      <a:pt x="189" y="9"/>
                    </a:lnTo>
                    <a:lnTo>
                      <a:pt x="189" y="10"/>
                    </a:lnTo>
                    <a:lnTo>
                      <a:pt x="186" y="12"/>
                    </a:lnTo>
                    <a:lnTo>
                      <a:pt x="186" y="13"/>
                    </a:lnTo>
                    <a:lnTo>
                      <a:pt x="185" y="15"/>
                    </a:lnTo>
                    <a:lnTo>
                      <a:pt x="185" y="18"/>
                    </a:lnTo>
                    <a:lnTo>
                      <a:pt x="191" y="32"/>
                    </a:lnTo>
                    <a:lnTo>
                      <a:pt x="188" y="36"/>
                    </a:lnTo>
                    <a:lnTo>
                      <a:pt x="185" y="36"/>
                    </a:lnTo>
                    <a:lnTo>
                      <a:pt x="179" y="37"/>
                    </a:lnTo>
                    <a:lnTo>
                      <a:pt x="177" y="37"/>
                    </a:lnTo>
                    <a:lnTo>
                      <a:pt x="171" y="38"/>
                    </a:lnTo>
                    <a:lnTo>
                      <a:pt x="170" y="40"/>
                    </a:lnTo>
                    <a:lnTo>
                      <a:pt x="169" y="43"/>
                    </a:lnTo>
                    <a:lnTo>
                      <a:pt x="169" y="44"/>
                    </a:lnTo>
                    <a:lnTo>
                      <a:pt x="171" y="48"/>
                    </a:lnTo>
                    <a:lnTo>
                      <a:pt x="172" y="57"/>
                    </a:lnTo>
                    <a:lnTo>
                      <a:pt x="167" y="68"/>
                    </a:lnTo>
                    <a:lnTo>
                      <a:pt x="162" y="74"/>
                    </a:lnTo>
                    <a:lnTo>
                      <a:pt x="161" y="74"/>
                    </a:lnTo>
                    <a:lnTo>
                      <a:pt x="157" y="82"/>
                    </a:lnTo>
                    <a:lnTo>
                      <a:pt x="156" y="83"/>
                    </a:lnTo>
                    <a:lnTo>
                      <a:pt x="156" y="95"/>
                    </a:lnTo>
                    <a:lnTo>
                      <a:pt x="162" y="109"/>
                    </a:lnTo>
                    <a:lnTo>
                      <a:pt x="162" y="110"/>
                    </a:lnTo>
                    <a:lnTo>
                      <a:pt x="166" y="115"/>
                    </a:lnTo>
                    <a:lnTo>
                      <a:pt x="167" y="116"/>
                    </a:lnTo>
                    <a:lnTo>
                      <a:pt x="165" y="120"/>
                    </a:lnTo>
                    <a:lnTo>
                      <a:pt x="165" y="122"/>
                    </a:lnTo>
                    <a:lnTo>
                      <a:pt x="163" y="125"/>
                    </a:lnTo>
                    <a:lnTo>
                      <a:pt x="154" y="134"/>
                    </a:lnTo>
                    <a:lnTo>
                      <a:pt x="153" y="134"/>
                    </a:lnTo>
                    <a:lnTo>
                      <a:pt x="142" y="146"/>
                    </a:lnTo>
                    <a:lnTo>
                      <a:pt x="81" y="162"/>
                    </a:lnTo>
                    <a:lnTo>
                      <a:pt x="80" y="162"/>
                    </a:lnTo>
                    <a:lnTo>
                      <a:pt x="72" y="165"/>
                    </a:lnTo>
                    <a:lnTo>
                      <a:pt x="35" y="187"/>
                    </a:lnTo>
                    <a:lnTo>
                      <a:pt x="31" y="191"/>
                    </a:lnTo>
                    <a:lnTo>
                      <a:pt x="29" y="196"/>
                    </a:lnTo>
                    <a:lnTo>
                      <a:pt x="29" y="197"/>
                    </a:lnTo>
                    <a:lnTo>
                      <a:pt x="26" y="210"/>
                    </a:lnTo>
                    <a:lnTo>
                      <a:pt x="22" y="221"/>
                    </a:lnTo>
                    <a:lnTo>
                      <a:pt x="16" y="227"/>
                    </a:lnTo>
                    <a:lnTo>
                      <a:pt x="14" y="228"/>
                    </a:lnTo>
                    <a:lnTo>
                      <a:pt x="13" y="228"/>
                    </a:lnTo>
                    <a:lnTo>
                      <a:pt x="12" y="229"/>
                    </a:lnTo>
                    <a:lnTo>
                      <a:pt x="9" y="229"/>
                    </a:lnTo>
                    <a:lnTo>
                      <a:pt x="0" y="22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8" name="Freeform 372">
                <a:extLst>
                  <a:ext uri="{FF2B5EF4-FFF2-40B4-BE49-F238E27FC236}">
                    <a16:creationId xmlns:a16="http://schemas.microsoft.com/office/drawing/2014/main" id="{641AC2D2-F079-4191-B811-C5BC88BE80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740"/>
                <a:ext cx="18" cy="13"/>
              </a:xfrm>
              <a:custGeom>
                <a:avLst/>
                <a:gdLst>
                  <a:gd name="T0" fmla="*/ 0 w 120"/>
                  <a:gd name="T1" fmla="*/ 91 h 91"/>
                  <a:gd name="T2" fmla="*/ 0 w 120"/>
                  <a:gd name="T3" fmla="*/ 80 h 91"/>
                  <a:gd name="T4" fmla="*/ 4 w 120"/>
                  <a:gd name="T5" fmla="*/ 73 h 91"/>
                  <a:gd name="T6" fmla="*/ 10 w 120"/>
                  <a:gd name="T7" fmla="*/ 67 h 91"/>
                  <a:gd name="T8" fmla="*/ 10 w 120"/>
                  <a:gd name="T9" fmla="*/ 66 h 91"/>
                  <a:gd name="T10" fmla="*/ 15 w 120"/>
                  <a:gd name="T11" fmla="*/ 55 h 91"/>
                  <a:gd name="T12" fmla="*/ 15 w 120"/>
                  <a:gd name="T13" fmla="*/ 54 h 91"/>
                  <a:gd name="T14" fmla="*/ 14 w 120"/>
                  <a:gd name="T15" fmla="*/ 44 h 91"/>
                  <a:gd name="T16" fmla="*/ 13 w 120"/>
                  <a:gd name="T17" fmla="*/ 40 h 91"/>
                  <a:gd name="T18" fmla="*/ 13 w 120"/>
                  <a:gd name="T19" fmla="*/ 38 h 91"/>
                  <a:gd name="T20" fmla="*/ 18 w 120"/>
                  <a:gd name="T21" fmla="*/ 37 h 91"/>
                  <a:gd name="T22" fmla="*/ 19 w 120"/>
                  <a:gd name="T23" fmla="*/ 37 h 91"/>
                  <a:gd name="T24" fmla="*/ 25 w 120"/>
                  <a:gd name="T25" fmla="*/ 36 h 91"/>
                  <a:gd name="T26" fmla="*/ 30 w 120"/>
                  <a:gd name="T27" fmla="*/ 36 h 91"/>
                  <a:gd name="T28" fmla="*/ 34 w 120"/>
                  <a:gd name="T29" fmla="*/ 31 h 91"/>
                  <a:gd name="T30" fmla="*/ 34 w 120"/>
                  <a:gd name="T31" fmla="*/ 28 h 91"/>
                  <a:gd name="T32" fmla="*/ 28 w 120"/>
                  <a:gd name="T33" fmla="*/ 14 h 91"/>
                  <a:gd name="T34" fmla="*/ 28 w 120"/>
                  <a:gd name="T35" fmla="*/ 13 h 91"/>
                  <a:gd name="T36" fmla="*/ 29 w 120"/>
                  <a:gd name="T37" fmla="*/ 11 h 91"/>
                  <a:gd name="T38" fmla="*/ 31 w 120"/>
                  <a:gd name="T39" fmla="*/ 9 h 91"/>
                  <a:gd name="T40" fmla="*/ 38 w 120"/>
                  <a:gd name="T41" fmla="*/ 5 h 91"/>
                  <a:gd name="T42" fmla="*/ 69 w 120"/>
                  <a:gd name="T43" fmla="*/ 0 h 91"/>
                  <a:gd name="T44" fmla="*/ 71 w 120"/>
                  <a:gd name="T45" fmla="*/ 3 h 91"/>
                  <a:gd name="T46" fmla="*/ 71 w 120"/>
                  <a:gd name="T47" fmla="*/ 6 h 91"/>
                  <a:gd name="T48" fmla="*/ 78 w 120"/>
                  <a:gd name="T49" fmla="*/ 11 h 91"/>
                  <a:gd name="T50" fmla="*/ 85 w 120"/>
                  <a:gd name="T51" fmla="*/ 18 h 91"/>
                  <a:gd name="T52" fmla="*/ 101 w 120"/>
                  <a:gd name="T53" fmla="*/ 31 h 91"/>
                  <a:gd name="T54" fmla="*/ 102 w 120"/>
                  <a:gd name="T55" fmla="*/ 31 h 91"/>
                  <a:gd name="T56" fmla="*/ 111 w 120"/>
                  <a:gd name="T57" fmla="*/ 37 h 91"/>
                  <a:gd name="T58" fmla="*/ 112 w 120"/>
                  <a:gd name="T59" fmla="*/ 37 h 91"/>
                  <a:gd name="T60" fmla="*/ 117 w 120"/>
                  <a:gd name="T61" fmla="*/ 39 h 91"/>
                  <a:gd name="T62" fmla="*/ 119 w 120"/>
                  <a:gd name="T63" fmla="*/ 38 h 91"/>
                  <a:gd name="T64" fmla="*/ 120 w 120"/>
                  <a:gd name="T65" fmla="*/ 36 h 91"/>
                  <a:gd name="T66" fmla="*/ 119 w 120"/>
                  <a:gd name="T67" fmla="*/ 36 h 91"/>
                  <a:gd name="T68" fmla="*/ 118 w 120"/>
                  <a:gd name="T69" fmla="*/ 3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0" h="91">
                    <a:moveTo>
                      <a:pt x="0" y="91"/>
                    </a:moveTo>
                    <a:lnTo>
                      <a:pt x="0" y="80"/>
                    </a:lnTo>
                    <a:lnTo>
                      <a:pt x="4" y="73"/>
                    </a:lnTo>
                    <a:lnTo>
                      <a:pt x="10" y="67"/>
                    </a:lnTo>
                    <a:lnTo>
                      <a:pt x="10" y="66"/>
                    </a:lnTo>
                    <a:lnTo>
                      <a:pt x="15" y="55"/>
                    </a:lnTo>
                    <a:lnTo>
                      <a:pt x="15" y="54"/>
                    </a:lnTo>
                    <a:lnTo>
                      <a:pt x="14" y="44"/>
                    </a:lnTo>
                    <a:lnTo>
                      <a:pt x="13" y="40"/>
                    </a:lnTo>
                    <a:lnTo>
                      <a:pt x="13" y="38"/>
                    </a:lnTo>
                    <a:lnTo>
                      <a:pt x="18" y="37"/>
                    </a:lnTo>
                    <a:lnTo>
                      <a:pt x="19" y="37"/>
                    </a:lnTo>
                    <a:lnTo>
                      <a:pt x="25" y="36"/>
                    </a:lnTo>
                    <a:lnTo>
                      <a:pt x="30" y="36"/>
                    </a:lnTo>
                    <a:lnTo>
                      <a:pt x="34" y="31"/>
                    </a:lnTo>
                    <a:lnTo>
                      <a:pt x="34" y="28"/>
                    </a:lnTo>
                    <a:lnTo>
                      <a:pt x="28" y="14"/>
                    </a:lnTo>
                    <a:lnTo>
                      <a:pt x="28" y="13"/>
                    </a:lnTo>
                    <a:lnTo>
                      <a:pt x="29" y="11"/>
                    </a:lnTo>
                    <a:lnTo>
                      <a:pt x="31" y="9"/>
                    </a:lnTo>
                    <a:lnTo>
                      <a:pt x="38" y="5"/>
                    </a:lnTo>
                    <a:lnTo>
                      <a:pt x="69" y="0"/>
                    </a:lnTo>
                    <a:lnTo>
                      <a:pt x="71" y="3"/>
                    </a:lnTo>
                    <a:lnTo>
                      <a:pt x="71" y="6"/>
                    </a:lnTo>
                    <a:lnTo>
                      <a:pt x="78" y="11"/>
                    </a:lnTo>
                    <a:lnTo>
                      <a:pt x="85" y="18"/>
                    </a:lnTo>
                    <a:lnTo>
                      <a:pt x="101" y="31"/>
                    </a:lnTo>
                    <a:lnTo>
                      <a:pt x="102" y="31"/>
                    </a:lnTo>
                    <a:lnTo>
                      <a:pt x="111" y="37"/>
                    </a:lnTo>
                    <a:lnTo>
                      <a:pt x="112" y="37"/>
                    </a:lnTo>
                    <a:lnTo>
                      <a:pt x="117" y="39"/>
                    </a:lnTo>
                    <a:lnTo>
                      <a:pt x="119" y="38"/>
                    </a:lnTo>
                    <a:lnTo>
                      <a:pt x="120" y="36"/>
                    </a:lnTo>
                    <a:lnTo>
                      <a:pt x="119" y="36"/>
                    </a:lnTo>
                    <a:lnTo>
                      <a:pt x="118" y="3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9" name="Freeform 373">
                <a:extLst>
                  <a:ext uri="{FF2B5EF4-FFF2-40B4-BE49-F238E27FC236}">
                    <a16:creationId xmlns:a16="http://schemas.microsoft.com/office/drawing/2014/main" id="{A1581BF6-44E7-47E6-B2A4-46C9F2D06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0" y="745"/>
                <a:ext cx="0" cy="1"/>
              </a:xfrm>
              <a:custGeom>
                <a:avLst/>
                <a:gdLst>
                  <a:gd name="T0" fmla="*/ 4 w 4"/>
                  <a:gd name="T1" fmla="*/ 1 h 4"/>
                  <a:gd name="T2" fmla="*/ 4 w 4"/>
                  <a:gd name="T3" fmla="*/ 3 h 4"/>
                  <a:gd name="T4" fmla="*/ 3 w 4"/>
                  <a:gd name="T5" fmla="*/ 4 h 4"/>
                  <a:gd name="T6" fmla="*/ 1 w 4"/>
                  <a:gd name="T7" fmla="*/ 3 h 4"/>
                  <a:gd name="T8" fmla="*/ 1 w 4"/>
                  <a:gd name="T9" fmla="*/ 2 h 4"/>
                  <a:gd name="T10" fmla="*/ 0 w 4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4" y="1"/>
                    </a:moveTo>
                    <a:lnTo>
                      <a:pt x="4" y="3"/>
                    </a:lnTo>
                    <a:lnTo>
                      <a:pt x="3" y="4"/>
                    </a:lnTo>
                    <a:lnTo>
                      <a:pt x="1" y="3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0" name="Freeform 374">
                <a:extLst>
                  <a:ext uri="{FF2B5EF4-FFF2-40B4-BE49-F238E27FC236}">
                    <a16:creationId xmlns:a16="http://schemas.microsoft.com/office/drawing/2014/main" id="{616AF39F-65DB-4238-9250-AD4379412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0" y="730"/>
                <a:ext cx="11" cy="15"/>
              </a:xfrm>
              <a:custGeom>
                <a:avLst/>
                <a:gdLst>
                  <a:gd name="T0" fmla="*/ 49 w 77"/>
                  <a:gd name="T1" fmla="*/ 0 h 109"/>
                  <a:gd name="T2" fmla="*/ 59 w 77"/>
                  <a:gd name="T3" fmla="*/ 8 h 109"/>
                  <a:gd name="T4" fmla="*/ 61 w 77"/>
                  <a:gd name="T5" fmla="*/ 9 h 109"/>
                  <a:gd name="T6" fmla="*/ 61 w 77"/>
                  <a:gd name="T7" fmla="*/ 11 h 109"/>
                  <a:gd name="T8" fmla="*/ 62 w 77"/>
                  <a:gd name="T9" fmla="*/ 12 h 109"/>
                  <a:gd name="T10" fmla="*/ 62 w 77"/>
                  <a:gd name="T11" fmla="*/ 13 h 109"/>
                  <a:gd name="T12" fmla="*/ 63 w 77"/>
                  <a:gd name="T13" fmla="*/ 14 h 109"/>
                  <a:gd name="T14" fmla="*/ 63 w 77"/>
                  <a:gd name="T15" fmla="*/ 18 h 109"/>
                  <a:gd name="T16" fmla="*/ 74 w 77"/>
                  <a:gd name="T17" fmla="*/ 32 h 109"/>
                  <a:gd name="T18" fmla="*/ 76 w 77"/>
                  <a:gd name="T19" fmla="*/ 34 h 109"/>
                  <a:gd name="T20" fmla="*/ 77 w 77"/>
                  <a:gd name="T21" fmla="*/ 37 h 109"/>
                  <a:gd name="T22" fmla="*/ 76 w 77"/>
                  <a:gd name="T23" fmla="*/ 57 h 109"/>
                  <a:gd name="T24" fmla="*/ 74 w 77"/>
                  <a:gd name="T25" fmla="*/ 67 h 109"/>
                  <a:gd name="T26" fmla="*/ 73 w 77"/>
                  <a:gd name="T27" fmla="*/ 69 h 109"/>
                  <a:gd name="T28" fmla="*/ 70 w 77"/>
                  <a:gd name="T29" fmla="*/ 69 h 109"/>
                  <a:gd name="T30" fmla="*/ 48 w 77"/>
                  <a:gd name="T31" fmla="*/ 76 h 109"/>
                  <a:gd name="T32" fmla="*/ 47 w 77"/>
                  <a:gd name="T33" fmla="*/ 76 h 109"/>
                  <a:gd name="T34" fmla="*/ 37 w 77"/>
                  <a:gd name="T35" fmla="*/ 74 h 109"/>
                  <a:gd name="T36" fmla="*/ 35 w 77"/>
                  <a:gd name="T37" fmla="*/ 75 h 109"/>
                  <a:gd name="T38" fmla="*/ 28 w 77"/>
                  <a:gd name="T39" fmla="*/ 84 h 109"/>
                  <a:gd name="T40" fmla="*/ 28 w 77"/>
                  <a:gd name="T41" fmla="*/ 91 h 109"/>
                  <a:gd name="T42" fmla="*/ 27 w 77"/>
                  <a:gd name="T43" fmla="*/ 95 h 109"/>
                  <a:gd name="T44" fmla="*/ 26 w 77"/>
                  <a:gd name="T45" fmla="*/ 96 h 109"/>
                  <a:gd name="T46" fmla="*/ 18 w 77"/>
                  <a:gd name="T47" fmla="*/ 98 h 109"/>
                  <a:gd name="T48" fmla="*/ 17 w 77"/>
                  <a:gd name="T49" fmla="*/ 98 h 109"/>
                  <a:gd name="T50" fmla="*/ 12 w 77"/>
                  <a:gd name="T51" fmla="*/ 96 h 109"/>
                  <a:gd name="T52" fmla="*/ 4 w 77"/>
                  <a:gd name="T53" fmla="*/ 94 h 109"/>
                  <a:gd name="T54" fmla="*/ 2 w 77"/>
                  <a:gd name="T55" fmla="*/ 97 h 109"/>
                  <a:gd name="T56" fmla="*/ 0 w 77"/>
                  <a:gd name="T57" fmla="*/ 101 h 109"/>
                  <a:gd name="T58" fmla="*/ 4 w 77"/>
                  <a:gd name="T59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7" h="109">
                    <a:moveTo>
                      <a:pt x="49" y="0"/>
                    </a:moveTo>
                    <a:lnTo>
                      <a:pt x="59" y="8"/>
                    </a:lnTo>
                    <a:lnTo>
                      <a:pt x="61" y="9"/>
                    </a:lnTo>
                    <a:lnTo>
                      <a:pt x="61" y="11"/>
                    </a:lnTo>
                    <a:lnTo>
                      <a:pt x="62" y="12"/>
                    </a:lnTo>
                    <a:lnTo>
                      <a:pt x="62" y="13"/>
                    </a:lnTo>
                    <a:lnTo>
                      <a:pt x="63" y="14"/>
                    </a:lnTo>
                    <a:lnTo>
                      <a:pt x="63" y="18"/>
                    </a:lnTo>
                    <a:lnTo>
                      <a:pt x="74" y="32"/>
                    </a:lnTo>
                    <a:lnTo>
                      <a:pt x="76" y="34"/>
                    </a:lnTo>
                    <a:lnTo>
                      <a:pt x="77" y="37"/>
                    </a:lnTo>
                    <a:lnTo>
                      <a:pt x="76" y="57"/>
                    </a:lnTo>
                    <a:lnTo>
                      <a:pt x="74" y="67"/>
                    </a:lnTo>
                    <a:lnTo>
                      <a:pt x="73" y="69"/>
                    </a:lnTo>
                    <a:lnTo>
                      <a:pt x="70" y="69"/>
                    </a:lnTo>
                    <a:lnTo>
                      <a:pt x="48" y="76"/>
                    </a:lnTo>
                    <a:lnTo>
                      <a:pt x="47" y="76"/>
                    </a:lnTo>
                    <a:lnTo>
                      <a:pt x="37" y="74"/>
                    </a:lnTo>
                    <a:lnTo>
                      <a:pt x="35" y="75"/>
                    </a:lnTo>
                    <a:lnTo>
                      <a:pt x="28" y="84"/>
                    </a:lnTo>
                    <a:lnTo>
                      <a:pt x="28" y="91"/>
                    </a:lnTo>
                    <a:lnTo>
                      <a:pt x="27" y="95"/>
                    </a:lnTo>
                    <a:lnTo>
                      <a:pt x="26" y="96"/>
                    </a:lnTo>
                    <a:lnTo>
                      <a:pt x="18" y="98"/>
                    </a:lnTo>
                    <a:lnTo>
                      <a:pt x="17" y="98"/>
                    </a:lnTo>
                    <a:lnTo>
                      <a:pt x="12" y="96"/>
                    </a:lnTo>
                    <a:lnTo>
                      <a:pt x="4" y="94"/>
                    </a:lnTo>
                    <a:lnTo>
                      <a:pt x="2" y="97"/>
                    </a:lnTo>
                    <a:lnTo>
                      <a:pt x="0" y="101"/>
                    </a:lnTo>
                    <a:lnTo>
                      <a:pt x="4" y="10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1" name="Line 375">
                <a:extLst>
                  <a:ext uri="{FF2B5EF4-FFF2-40B4-BE49-F238E27FC236}">
                    <a16:creationId xmlns:a16="http://schemas.microsoft.com/office/drawing/2014/main" id="{01D268DF-EE4F-4F15-81C3-64C604C2B8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80" y="745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2" name="Line 376">
                <a:extLst>
                  <a:ext uri="{FF2B5EF4-FFF2-40B4-BE49-F238E27FC236}">
                    <a16:creationId xmlns:a16="http://schemas.microsoft.com/office/drawing/2014/main" id="{3124F79A-76DB-4A05-9484-9339E1B0A1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86" y="729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3" name="Freeform 377">
                <a:extLst>
                  <a:ext uri="{FF2B5EF4-FFF2-40B4-BE49-F238E27FC236}">
                    <a16:creationId xmlns:a16="http://schemas.microsoft.com/office/drawing/2014/main" id="{F8F42EB3-276C-4419-8AD5-2612C5C20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6" y="729"/>
                <a:ext cx="1" cy="1"/>
              </a:xfrm>
              <a:custGeom>
                <a:avLst/>
                <a:gdLst>
                  <a:gd name="T0" fmla="*/ 0 w 8"/>
                  <a:gd name="T1" fmla="*/ 0 h 6"/>
                  <a:gd name="T2" fmla="*/ 1 w 8"/>
                  <a:gd name="T3" fmla="*/ 1 h 6"/>
                  <a:gd name="T4" fmla="*/ 8 w 8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0" y="0"/>
                    </a:moveTo>
                    <a:lnTo>
                      <a:pt x="1" y="1"/>
                    </a:lnTo>
                    <a:lnTo>
                      <a:pt x="8" y="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4" name="Freeform 378">
                <a:extLst>
                  <a:ext uri="{FF2B5EF4-FFF2-40B4-BE49-F238E27FC236}">
                    <a16:creationId xmlns:a16="http://schemas.microsoft.com/office/drawing/2014/main" id="{B529A412-2327-415C-8F91-1C7D6AF14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753"/>
                <a:ext cx="1" cy="1"/>
              </a:xfrm>
              <a:custGeom>
                <a:avLst/>
                <a:gdLst>
                  <a:gd name="T0" fmla="*/ 1 w 1"/>
                  <a:gd name="T1" fmla="*/ 3 h 3"/>
                  <a:gd name="T2" fmla="*/ 0 w 1"/>
                  <a:gd name="T3" fmla="*/ 1 h 3"/>
                  <a:gd name="T4" fmla="*/ 0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5" name="Line 379">
                <a:extLst>
                  <a:ext uri="{FF2B5EF4-FFF2-40B4-BE49-F238E27FC236}">
                    <a16:creationId xmlns:a16="http://schemas.microsoft.com/office/drawing/2014/main" id="{FFA369A4-B349-4A6D-8AB7-A3ECC89C01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63" y="753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6" name="Freeform 380">
                <a:extLst>
                  <a:ext uri="{FF2B5EF4-FFF2-40B4-BE49-F238E27FC236}">
                    <a16:creationId xmlns:a16="http://schemas.microsoft.com/office/drawing/2014/main" id="{B8AB07B7-5896-45C3-B376-980F65B1D4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754"/>
                <a:ext cx="35" cy="51"/>
              </a:xfrm>
              <a:custGeom>
                <a:avLst/>
                <a:gdLst>
                  <a:gd name="T0" fmla="*/ 5 w 247"/>
                  <a:gd name="T1" fmla="*/ 352 h 357"/>
                  <a:gd name="T2" fmla="*/ 0 w 247"/>
                  <a:gd name="T3" fmla="*/ 348 h 357"/>
                  <a:gd name="T4" fmla="*/ 12 w 247"/>
                  <a:gd name="T5" fmla="*/ 345 h 357"/>
                  <a:gd name="T6" fmla="*/ 17 w 247"/>
                  <a:gd name="T7" fmla="*/ 343 h 357"/>
                  <a:gd name="T8" fmla="*/ 19 w 247"/>
                  <a:gd name="T9" fmla="*/ 342 h 357"/>
                  <a:gd name="T10" fmla="*/ 23 w 247"/>
                  <a:gd name="T11" fmla="*/ 332 h 357"/>
                  <a:gd name="T12" fmla="*/ 24 w 247"/>
                  <a:gd name="T13" fmla="*/ 328 h 357"/>
                  <a:gd name="T14" fmla="*/ 22 w 247"/>
                  <a:gd name="T15" fmla="*/ 323 h 357"/>
                  <a:gd name="T16" fmla="*/ 19 w 247"/>
                  <a:gd name="T17" fmla="*/ 321 h 357"/>
                  <a:gd name="T18" fmla="*/ 14 w 247"/>
                  <a:gd name="T19" fmla="*/ 315 h 357"/>
                  <a:gd name="T20" fmla="*/ 12 w 247"/>
                  <a:gd name="T21" fmla="*/ 312 h 357"/>
                  <a:gd name="T22" fmla="*/ 11 w 247"/>
                  <a:gd name="T23" fmla="*/ 310 h 357"/>
                  <a:gd name="T24" fmla="*/ 18 w 247"/>
                  <a:gd name="T25" fmla="*/ 294 h 357"/>
                  <a:gd name="T26" fmla="*/ 24 w 247"/>
                  <a:gd name="T27" fmla="*/ 293 h 357"/>
                  <a:gd name="T28" fmla="*/ 33 w 247"/>
                  <a:gd name="T29" fmla="*/ 295 h 357"/>
                  <a:gd name="T30" fmla="*/ 41 w 247"/>
                  <a:gd name="T31" fmla="*/ 293 h 357"/>
                  <a:gd name="T32" fmla="*/ 49 w 247"/>
                  <a:gd name="T33" fmla="*/ 283 h 357"/>
                  <a:gd name="T34" fmla="*/ 74 w 247"/>
                  <a:gd name="T35" fmla="*/ 284 h 357"/>
                  <a:gd name="T36" fmla="*/ 79 w 247"/>
                  <a:gd name="T37" fmla="*/ 283 h 357"/>
                  <a:gd name="T38" fmla="*/ 93 w 247"/>
                  <a:gd name="T39" fmla="*/ 275 h 357"/>
                  <a:gd name="T40" fmla="*/ 82 w 247"/>
                  <a:gd name="T41" fmla="*/ 241 h 357"/>
                  <a:gd name="T42" fmla="*/ 80 w 247"/>
                  <a:gd name="T43" fmla="*/ 210 h 357"/>
                  <a:gd name="T44" fmla="*/ 70 w 247"/>
                  <a:gd name="T45" fmla="*/ 190 h 357"/>
                  <a:gd name="T46" fmla="*/ 60 w 247"/>
                  <a:gd name="T47" fmla="*/ 179 h 357"/>
                  <a:gd name="T48" fmla="*/ 62 w 247"/>
                  <a:gd name="T49" fmla="*/ 139 h 357"/>
                  <a:gd name="T50" fmla="*/ 71 w 247"/>
                  <a:gd name="T51" fmla="*/ 135 h 357"/>
                  <a:gd name="T52" fmla="*/ 77 w 247"/>
                  <a:gd name="T53" fmla="*/ 133 h 357"/>
                  <a:gd name="T54" fmla="*/ 90 w 247"/>
                  <a:gd name="T55" fmla="*/ 135 h 357"/>
                  <a:gd name="T56" fmla="*/ 95 w 247"/>
                  <a:gd name="T57" fmla="*/ 133 h 357"/>
                  <a:gd name="T58" fmla="*/ 102 w 247"/>
                  <a:gd name="T59" fmla="*/ 126 h 357"/>
                  <a:gd name="T60" fmla="*/ 106 w 247"/>
                  <a:gd name="T61" fmla="*/ 113 h 357"/>
                  <a:gd name="T62" fmla="*/ 111 w 247"/>
                  <a:gd name="T63" fmla="*/ 95 h 357"/>
                  <a:gd name="T64" fmla="*/ 114 w 247"/>
                  <a:gd name="T65" fmla="*/ 92 h 357"/>
                  <a:gd name="T66" fmla="*/ 125 w 247"/>
                  <a:gd name="T67" fmla="*/ 85 h 357"/>
                  <a:gd name="T68" fmla="*/ 159 w 247"/>
                  <a:gd name="T69" fmla="*/ 68 h 357"/>
                  <a:gd name="T70" fmla="*/ 243 w 247"/>
                  <a:gd name="T71" fmla="*/ 30 h 357"/>
                  <a:gd name="T72" fmla="*/ 246 w 247"/>
                  <a:gd name="T73" fmla="*/ 26 h 357"/>
                  <a:gd name="T74" fmla="*/ 247 w 247"/>
                  <a:gd name="T75" fmla="*/ 19 h 357"/>
                  <a:gd name="T76" fmla="*/ 246 w 247"/>
                  <a:gd name="T77" fmla="*/ 17 h 357"/>
                  <a:gd name="T78" fmla="*/ 242 w 247"/>
                  <a:gd name="T79" fmla="*/ 11 h 357"/>
                  <a:gd name="T80" fmla="*/ 238 w 247"/>
                  <a:gd name="T81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7" h="357">
                    <a:moveTo>
                      <a:pt x="14" y="357"/>
                    </a:moveTo>
                    <a:lnTo>
                      <a:pt x="5" y="352"/>
                    </a:lnTo>
                    <a:lnTo>
                      <a:pt x="3" y="350"/>
                    </a:lnTo>
                    <a:lnTo>
                      <a:pt x="0" y="348"/>
                    </a:lnTo>
                    <a:lnTo>
                      <a:pt x="0" y="345"/>
                    </a:lnTo>
                    <a:lnTo>
                      <a:pt x="12" y="345"/>
                    </a:lnTo>
                    <a:lnTo>
                      <a:pt x="14" y="344"/>
                    </a:lnTo>
                    <a:lnTo>
                      <a:pt x="17" y="343"/>
                    </a:lnTo>
                    <a:lnTo>
                      <a:pt x="18" y="342"/>
                    </a:lnTo>
                    <a:lnTo>
                      <a:pt x="19" y="342"/>
                    </a:lnTo>
                    <a:lnTo>
                      <a:pt x="21" y="338"/>
                    </a:lnTo>
                    <a:lnTo>
                      <a:pt x="23" y="332"/>
                    </a:lnTo>
                    <a:lnTo>
                      <a:pt x="23" y="331"/>
                    </a:lnTo>
                    <a:lnTo>
                      <a:pt x="24" y="328"/>
                    </a:lnTo>
                    <a:lnTo>
                      <a:pt x="24" y="327"/>
                    </a:lnTo>
                    <a:lnTo>
                      <a:pt x="22" y="323"/>
                    </a:lnTo>
                    <a:lnTo>
                      <a:pt x="22" y="322"/>
                    </a:lnTo>
                    <a:lnTo>
                      <a:pt x="19" y="321"/>
                    </a:lnTo>
                    <a:lnTo>
                      <a:pt x="15" y="317"/>
                    </a:lnTo>
                    <a:lnTo>
                      <a:pt x="14" y="315"/>
                    </a:lnTo>
                    <a:lnTo>
                      <a:pt x="13" y="314"/>
                    </a:lnTo>
                    <a:lnTo>
                      <a:pt x="12" y="312"/>
                    </a:lnTo>
                    <a:lnTo>
                      <a:pt x="12" y="311"/>
                    </a:lnTo>
                    <a:lnTo>
                      <a:pt x="11" y="310"/>
                    </a:lnTo>
                    <a:lnTo>
                      <a:pt x="11" y="308"/>
                    </a:lnTo>
                    <a:lnTo>
                      <a:pt x="18" y="294"/>
                    </a:lnTo>
                    <a:lnTo>
                      <a:pt x="22" y="293"/>
                    </a:lnTo>
                    <a:lnTo>
                      <a:pt x="24" y="293"/>
                    </a:lnTo>
                    <a:lnTo>
                      <a:pt x="32" y="295"/>
                    </a:lnTo>
                    <a:lnTo>
                      <a:pt x="33" y="295"/>
                    </a:lnTo>
                    <a:lnTo>
                      <a:pt x="40" y="294"/>
                    </a:lnTo>
                    <a:lnTo>
                      <a:pt x="41" y="293"/>
                    </a:lnTo>
                    <a:lnTo>
                      <a:pt x="45" y="285"/>
                    </a:lnTo>
                    <a:lnTo>
                      <a:pt x="49" y="283"/>
                    </a:lnTo>
                    <a:lnTo>
                      <a:pt x="52" y="281"/>
                    </a:lnTo>
                    <a:lnTo>
                      <a:pt x="74" y="284"/>
                    </a:lnTo>
                    <a:lnTo>
                      <a:pt x="79" y="284"/>
                    </a:lnTo>
                    <a:lnTo>
                      <a:pt x="79" y="283"/>
                    </a:lnTo>
                    <a:lnTo>
                      <a:pt x="87" y="281"/>
                    </a:lnTo>
                    <a:lnTo>
                      <a:pt x="93" y="275"/>
                    </a:lnTo>
                    <a:lnTo>
                      <a:pt x="94" y="273"/>
                    </a:lnTo>
                    <a:lnTo>
                      <a:pt x="82" y="241"/>
                    </a:lnTo>
                    <a:lnTo>
                      <a:pt x="82" y="220"/>
                    </a:lnTo>
                    <a:lnTo>
                      <a:pt x="80" y="210"/>
                    </a:lnTo>
                    <a:lnTo>
                      <a:pt x="74" y="195"/>
                    </a:lnTo>
                    <a:lnTo>
                      <a:pt x="70" y="190"/>
                    </a:lnTo>
                    <a:lnTo>
                      <a:pt x="70" y="189"/>
                    </a:lnTo>
                    <a:lnTo>
                      <a:pt x="60" y="179"/>
                    </a:lnTo>
                    <a:lnTo>
                      <a:pt x="59" y="144"/>
                    </a:lnTo>
                    <a:lnTo>
                      <a:pt x="62" y="139"/>
                    </a:lnTo>
                    <a:lnTo>
                      <a:pt x="63" y="138"/>
                    </a:lnTo>
                    <a:lnTo>
                      <a:pt x="71" y="135"/>
                    </a:lnTo>
                    <a:lnTo>
                      <a:pt x="75" y="133"/>
                    </a:lnTo>
                    <a:lnTo>
                      <a:pt x="77" y="133"/>
                    </a:lnTo>
                    <a:lnTo>
                      <a:pt x="86" y="135"/>
                    </a:lnTo>
                    <a:lnTo>
                      <a:pt x="90" y="135"/>
                    </a:lnTo>
                    <a:lnTo>
                      <a:pt x="94" y="133"/>
                    </a:lnTo>
                    <a:lnTo>
                      <a:pt x="95" y="133"/>
                    </a:lnTo>
                    <a:lnTo>
                      <a:pt x="101" y="126"/>
                    </a:lnTo>
                    <a:lnTo>
                      <a:pt x="102" y="126"/>
                    </a:lnTo>
                    <a:lnTo>
                      <a:pt x="106" y="114"/>
                    </a:lnTo>
                    <a:lnTo>
                      <a:pt x="106" y="113"/>
                    </a:lnTo>
                    <a:lnTo>
                      <a:pt x="109" y="100"/>
                    </a:lnTo>
                    <a:lnTo>
                      <a:pt x="111" y="95"/>
                    </a:lnTo>
                    <a:lnTo>
                      <a:pt x="112" y="95"/>
                    </a:lnTo>
                    <a:lnTo>
                      <a:pt x="114" y="92"/>
                    </a:lnTo>
                    <a:lnTo>
                      <a:pt x="116" y="92"/>
                    </a:lnTo>
                    <a:lnTo>
                      <a:pt x="125" y="85"/>
                    </a:lnTo>
                    <a:lnTo>
                      <a:pt x="151" y="71"/>
                    </a:lnTo>
                    <a:lnTo>
                      <a:pt x="159" y="68"/>
                    </a:lnTo>
                    <a:lnTo>
                      <a:pt x="221" y="52"/>
                    </a:lnTo>
                    <a:lnTo>
                      <a:pt x="243" y="30"/>
                    </a:lnTo>
                    <a:lnTo>
                      <a:pt x="245" y="26"/>
                    </a:lnTo>
                    <a:lnTo>
                      <a:pt x="246" y="26"/>
                    </a:lnTo>
                    <a:lnTo>
                      <a:pt x="246" y="24"/>
                    </a:lnTo>
                    <a:lnTo>
                      <a:pt x="247" y="19"/>
                    </a:lnTo>
                    <a:lnTo>
                      <a:pt x="247" y="18"/>
                    </a:lnTo>
                    <a:lnTo>
                      <a:pt x="246" y="17"/>
                    </a:lnTo>
                    <a:lnTo>
                      <a:pt x="246" y="16"/>
                    </a:lnTo>
                    <a:lnTo>
                      <a:pt x="242" y="11"/>
                    </a:lnTo>
                    <a:lnTo>
                      <a:pt x="238" y="1"/>
                    </a:lnTo>
                    <a:lnTo>
                      <a:pt x="23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7" name="Freeform 381">
                <a:extLst>
                  <a:ext uri="{FF2B5EF4-FFF2-40B4-BE49-F238E27FC236}">
                    <a16:creationId xmlns:a16="http://schemas.microsoft.com/office/drawing/2014/main" id="{9DCAA2E7-A1F8-4728-9CD7-C412C7A479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772"/>
                <a:ext cx="3" cy="1"/>
              </a:xfrm>
              <a:custGeom>
                <a:avLst/>
                <a:gdLst>
                  <a:gd name="T0" fmla="*/ 15 w 15"/>
                  <a:gd name="T1" fmla="*/ 0 h 6"/>
                  <a:gd name="T2" fmla="*/ 14 w 15"/>
                  <a:gd name="T3" fmla="*/ 1 h 6"/>
                  <a:gd name="T4" fmla="*/ 12 w 15"/>
                  <a:gd name="T5" fmla="*/ 1 h 6"/>
                  <a:gd name="T6" fmla="*/ 8 w 15"/>
                  <a:gd name="T7" fmla="*/ 3 h 6"/>
                  <a:gd name="T8" fmla="*/ 0 w 15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6">
                    <a:moveTo>
                      <a:pt x="15" y="0"/>
                    </a:moveTo>
                    <a:lnTo>
                      <a:pt x="14" y="1"/>
                    </a:lnTo>
                    <a:lnTo>
                      <a:pt x="12" y="1"/>
                    </a:lnTo>
                    <a:lnTo>
                      <a:pt x="8" y="3"/>
                    </a:lnTo>
                    <a:lnTo>
                      <a:pt x="0" y="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8" name="Freeform 382">
                <a:extLst>
                  <a:ext uri="{FF2B5EF4-FFF2-40B4-BE49-F238E27FC236}">
                    <a16:creationId xmlns:a16="http://schemas.microsoft.com/office/drawing/2014/main" id="{AEB3993E-D520-4B3A-9F47-CC219E85C4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772"/>
                <a:ext cx="3" cy="1"/>
              </a:xfrm>
              <a:custGeom>
                <a:avLst/>
                <a:gdLst>
                  <a:gd name="T0" fmla="*/ 15 w 15"/>
                  <a:gd name="T1" fmla="*/ 0 h 6"/>
                  <a:gd name="T2" fmla="*/ 14 w 15"/>
                  <a:gd name="T3" fmla="*/ 0 h 6"/>
                  <a:gd name="T4" fmla="*/ 0 w 15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6">
                    <a:moveTo>
                      <a:pt x="15" y="0"/>
                    </a:moveTo>
                    <a:lnTo>
                      <a:pt x="14" y="0"/>
                    </a:lnTo>
                    <a:lnTo>
                      <a:pt x="0" y="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9" name="Freeform 383">
                <a:extLst>
                  <a:ext uri="{FF2B5EF4-FFF2-40B4-BE49-F238E27FC236}">
                    <a16:creationId xmlns:a16="http://schemas.microsoft.com/office/drawing/2014/main" id="{5A3F46BF-9F69-479A-A6FF-5D0C9F84F2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7" y="773"/>
                <a:ext cx="5" cy="21"/>
              </a:xfrm>
              <a:custGeom>
                <a:avLst/>
                <a:gdLst>
                  <a:gd name="T0" fmla="*/ 11 w 39"/>
                  <a:gd name="T1" fmla="*/ 0 h 145"/>
                  <a:gd name="T2" fmla="*/ 9 w 39"/>
                  <a:gd name="T3" fmla="*/ 1 h 145"/>
                  <a:gd name="T4" fmla="*/ 9 w 39"/>
                  <a:gd name="T5" fmla="*/ 2 h 145"/>
                  <a:gd name="T6" fmla="*/ 5 w 39"/>
                  <a:gd name="T7" fmla="*/ 7 h 145"/>
                  <a:gd name="T8" fmla="*/ 6 w 39"/>
                  <a:gd name="T9" fmla="*/ 46 h 145"/>
                  <a:gd name="T10" fmla="*/ 12 w 39"/>
                  <a:gd name="T11" fmla="*/ 51 h 145"/>
                  <a:gd name="T12" fmla="*/ 20 w 39"/>
                  <a:gd name="T13" fmla="*/ 61 h 145"/>
                  <a:gd name="T14" fmla="*/ 26 w 39"/>
                  <a:gd name="T15" fmla="*/ 76 h 145"/>
                  <a:gd name="T16" fmla="*/ 28 w 39"/>
                  <a:gd name="T17" fmla="*/ 86 h 145"/>
                  <a:gd name="T18" fmla="*/ 28 w 39"/>
                  <a:gd name="T19" fmla="*/ 107 h 145"/>
                  <a:gd name="T20" fmla="*/ 30 w 39"/>
                  <a:gd name="T21" fmla="*/ 115 h 145"/>
                  <a:gd name="T22" fmla="*/ 31 w 39"/>
                  <a:gd name="T23" fmla="*/ 116 h 145"/>
                  <a:gd name="T24" fmla="*/ 36 w 39"/>
                  <a:gd name="T25" fmla="*/ 127 h 145"/>
                  <a:gd name="T26" fmla="*/ 39 w 39"/>
                  <a:gd name="T27" fmla="*/ 138 h 145"/>
                  <a:gd name="T28" fmla="*/ 34 w 39"/>
                  <a:gd name="T29" fmla="*/ 143 h 145"/>
                  <a:gd name="T30" fmla="*/ 28 w 39"/>
                  <a:gd name="T31" fmla="*/ 145 h 145"/>
                  <a:gd name="T32" fmla="*/ 23 w 39"/>
                  <a:gd name="T33" fmla="*/ 145 h 145"/>
                  <a:gd name="T34" fmla="*/ 1 w 39"/>
                  <a:gd name="T35" fmla="*/ 143 h 145"/>
                  <a:gd name="T36" fmla="*/ 0 w 39"/>
                  <a:gd name="T37" fmla="*/ 143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" h="145">
                    <a:moveTo>
                      <a:pt x="11" y="0"/>
                    </a:moveTo>
                    <a:lnTo>
                      <a:pt x="9" y="1"/>
                    </a:lnTo>
                    <a:lnTo>
                      <a:pt x="9" y="2"/>
                    </a:lnTo>
                    <a:lnTo>
                      <a:pt x="5" y="7"/>
                    </a:lnTo>
                    <a:lnTo>
                      <a:pt x="6" y="46"/>
                    </a:lnTo>
                    <a:lnTo>
                      <a:pt x="12" y="51"/>
                    </a:lnTo>
                    <a:lnTo>
                      <a:pt x="20" y="61"/>
                    </a:lnTo>
                    <a:lnTo>
                      <a:pt x="26" y="76"/>
                    </a:lnTo>
                    <a:lnTo>
                      <a:pt x="28" y="86"/>
                    </a:lnTo>
                    <a:lnTo>
                      <a:pt x="28" y="107"/>
                    </a:lnTo>
                    <a:lnTo>
                      <a:pt x="30" y="115"/>
                    </a:lnTo>
                    <a:lnTo>
                      <a:pt x="31" y="116"/>
                    </a:lnTo>
                    <a:lnTo>
                      <a:pt x="36" y="127"/>
                    </a:lnTo>
                    <a:lnTo>
                      <a:pt x="39" y="138"/>
                    </a:lnTo>
                    <a:lnTo>
                      <a:pt x="34" y="143"/>
                    </a:lnTo>
                    <a:lnTo>
                      <a:pt x="28" y="145"/>
                    </a:lnTo>
                    <a:lnTo>
                      <a:pt x="23" y="145"/>
                    </a:lnTo>
                    <a:lnTo>
                      <a:pt x="1" y="143"/>
                    </a:lnTo>
                    <a:lnTo>
                      <a:pt x="0" y="14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0" name="Freeform 384">
                <a:extLst>
                  <a:ext uri="{FF2B5EF4-FFF2-40B4-BE49-F238E27FC236}">
                    <a16:creationId xmlns:a16="http://schemas.microsoft.com/office/drawing/2014/main" id="{D56A533F-5BD4-4C11-9708-124F9FB8E0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1" y="794"/>
                <a:ext cx="12" cy="3"/>
              </a:xfrm>
              <a:custGeom>
                <a:avLst/>
                <a:gdLst>
                  <a:gd name="T0" fmla="*/ 84 w 84"/>
                  <a:gd name="T1" fmla="*/ 0 h 22"/>
                  <a:gd name="T2" fmla="*/ 78 w 84"/>
                  <a:gd name="T3" fmla="*/ 3 h 22"/>
                  <a:gd name="T4" fmla="*/ 77 w 84"/>
                  <a:gd name="T5" fmla="*/ 3 h 22"/>
                  <a:gd name="T6" fmla="*/ 67 w 84"/>
                  <a:gd name="T7" fmla="*/ 10 h 22"/>
                  <a:gd name="T8" fmla="*/ 55 w 84"/>
                  <a:gd name="T9" fmla="*/ 16 h 22"/>
                  <a:gd name="T10" fmla="*/ 51 w 84"/>
                  <a:gd name="T11" fmla="*/ 17 h 22"/>
                  <a:gd name="T12" fmla="*/ 50 w 84"/>
                  <a:gd name="T13" fmla="*/ 17 h 22"/>
                  <a:gd name="T14" fmla="*/ 32 w 84"/>
                  <a:gd name="T15" fmla="*/ 19 h 22"/>
                  <a:gd name="T16" fmla="*/ 25 w 84"/>
                  <a:gd name="T17" fmla="*/ 19 h 22"/>
                  <a:gd name="T18" fmla="*/ 1 w 84"/>
                  <a:gd name="T19" fmla="*/ 22 h 22"/>
                  <a:gd name="T20" fmla="*/ 0 w 84"/>
                  <a:gd name="T2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" h="22">
                    <a:moveTo>
                      <a:pt x="84" y="0"/>
                    </a:moveTo>
                    <a:lnTo>
                      <a:pt x="78" y="3"/>
                    </a:lnTo>
                    <a:lnTo>
                      <a:pt x="77" y="3"/>
                    </a:lnTo>
                    <a:lnTo>
                      <a:pt x="67" y="10"/>
                    </a:lnTo>
                    <a:lnTo>
                      <a:pt x="55" y="16"/>
                    </a:lnTo>
                    <a:lnTo>
                      <a:pt x="51" y="17"/>
                    </a:lnTo>
                    <a:lnTo>
                      <a:pt x="50" y="17"/>
                    </a:lnTo>
                    <a:lnTo>
                      <a:pt x="32" y="19"/>
                    </a:lnTo>
                    <a:lnTo>
                      <a:pt x="25" y="19"/>
                    </a:lnTo>
                    <a:lnTo>
                      <a:pt x="1" y="22"/>
                    </a:lnTo>
                    <a:lnTo>
                      <a:pt x="0" y="2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1" name="Freeform 385">
                <a:extLst>
                  <a:ext uri="{FF2B5EF4-FFF2-40B4-BE49-F238E27FC236}">
                    <a16:creationId xmlns:a16="http://schemas.microsoft.com/office/drawing/2014/main" id="{1EE216D0-1379-4FC3-8254-B34053182D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" y="794"/>
                <a:ext cx="70" cy="63"/>
              </a:xfrm>
              <a:custGeom>
                <a:avLst/>
                <a:gdLst>
                  <a:gd name="T0" fmla="*/ 492 w 494"/>
                  <a:gd name="T1" fmla="*/ 131 h 437"/>
                  <a:gd name="T2" fmla="*/ 476 w 494"/>
                  <a:gd name="T3" fmla="*/ 116 h 437"/>
                  <a:gd name="T4" fmla="*/ 460 w 494"/>
                  <a:gd name="T5" fmla="*/ 113 h 437"/>
                  <a:gd name="T6" fmla="*/ 457 w 494"/>
                  <a:gd name="T7" fmla="*/ 96 h 437"/>
                  <a:gd name="T8" fmla="*/ 458 w 494"/>
                  <a:gd name="T9" fmla="*/ 89 h 437"/>
                  <a:gd name="T10" fmla="*/ 463 w 494"/>
                  <a:gd name="T11" fmla="*/ 84 h 437"/>
                  <a:gd name="T12" fmla="*/ 460 w 494"/>
                  <a:gd name="T13" fmla="*/ 54 h 437"/>
                  <a:gd name="T14" fmla="*/ 466 w 494"/>
                  <a:gd name="T15" fmla="*/ 46 h 437"/>
                  <a:gd name="T16" fmla="*/ 449 w 494"/>
                  <a:gd name="T17" fmla="*/ 33 h 437"/>
                  <a:gd name="T18" fmla="*/ 435 w 494"/>
                  <a:gd name="T19" fmla="*/ 27 h 437"/>
                  <a:gd name="T20" fmla="*/ 407 w 494"/>
                  <a:gd name="T21" fmla="*/ 24 h 437"/>
                  <a:gd name="T22" fmla="*/ 401 w 494"/>
                  <a:gd name="T23" fmla="*/ 31 h 437"/>
                  <a:gd name="T24" fmla="*/ 404 w 494"/>
                  <a:gd name="T25" fmla="*/ 50 h 437"/>
                  <a:gd name="T26" fmla="*/ 400 w 494"/>
                  <a:gd name="T27" fmla="*/ 61 h 437"/>
                  <a:gd name="T28" fmla="*/ 380 w 494"/>
                  <a:gd name="T29" fmla="*/ 70 h 437"/>
                  <a:gd name="T30" fmla="*/ 376 w 494"/>
                  <a:gd name="T31" fmla="*/ 72 h 437"/>
                  <a:gd name="T32" fmla="*/ 364 w 494"/>
                  <a:gd name="T33" fmla="*/ 70 h 437"/>
                  <a:gd name="T34" fmla="*/ 329 w 494"/>
                  <a:gd name="T35" fmla="*/ 53 h 437"/>
                  <a:gd name="T36" fmla="*/ 325 w 494"/>
                  <a:gd name="T37" fmla="*/ 50 h 437"/>
                  <a:gd name="T38" fmla="*/ 319 w 494"/>
                  <a:gd name="T39" fmla="*/ 46 h 437"/>
                  <a:gd name="T40" fmla="*/ 318 w 494"/>
                  <a:gd name="T41" fmla="*/ 36 h 437"/>
                  <a:gd name="T42" fmla="*/ 312 w 494"/>
                  <a:gd name="T43" fmla="*/ 13 h 437"/>
                  <a:gd name="T44" fmla="*/ 309 w 494"/>
                  <a:gd name="T45" fmla="*/ 0 h 437"/>
                  <a:gd name="T46" fmla="*/ 300 w 494"/>
                  <a:gd name="T47" fmla="*/ 4 h 437"/>
                  <a:gd name="T48" fmla="*/ 289 w 494"/>
                  <a:gd name="T49" fmla="*/ 11 h 437"/>
                  <a:gd name="T50" fmla="*/ 279 w 494"/>
                  <a:gd name="T51" fmla="*/ 16 h 437"/>
                  <a:gd name="T52" fmla="*/ 260 w 494"/>
                  <a:gd name="T53" fmla="*/ 20 h 437"/>
                  <a:gd name="T54" fmla="*/ 214 w 494"/>
                  <a:gd name="T55" fmla="*/ 32 h 437"/>
                  <a:gd name="T56" fmla="*/ 211 w 494"/>
                  <a:gd name="T57" fmla="*/ 84 h 437"/>
                  <a:gd name="T58" fmla="*/ 207 w 494"/>
                  <a:gd name="T59" fmla="*/ 131 h 437"/>
                  <a:gd name="T60" fmla="*/ 200 w 494"/>
                  <a:gd name="T61" fmla="*/ 137 h 437"/>
                  <a:gd name="T62" fmla="*/ 145 w 494"/>
                  <a:gd name="T63" fmla="*/ 159 h 437"/>
                  <a:gd name="T64" fmla="*/ 115 w 494"/>
                  <a:gd name="T65" fmla="*/ 176 h 437"/>
                  <a:gd name="T66" fmla="*/ 108 w 494"/>
                  <a:gd name="T67" fmla="*/ 202 h 437"/>
                  <a:gd name="T68" fmla="*/ 107 w 494"/>
                  <a:gd name="T69" fmla="*/ 213 h 437"/>
                  <a:gd name="T70" fmla="*/ 97 w 494"/>
                  <a:gd name="T71" fmla="*/ 266 h 437"/>
                  <a:gd name="T72" fmla="*/ 96 w 494"/>
                  <a:gd name="T73" fmla="*/ 271 h 437"/>
                  <a:gd name="T74" fmla="*/ 87 w 494"/>
                  <a:gd name="T75" fmla="*/ 279 h 437"/>
                  <a:gd name="T76" fmla="*/ 66 w 494"/>
                  <a:gd name="T77" fmla="*/ 287 h 437"/>
                  <a:gd name="T78" fmla="*/ 52 w 494"/>
                  <a:gd name="T79" fmla="*/ 304 h 437"/>
                  <a:gd name="T80" fmla="*/ 49 w 494"/>
                  <a:gd name="T81" fmla="*/ 327 h 437"/>
                  <a:gd name="T82" fmla="*/ 68 w 494"/>
                  <a:gd name="T83" fmla="*/ 344 h 437"/>
                  <a:gd name="T84" fmla="*/ 72 w 494"/>
                  <a:gd name="T85" fmla="*/ 355 h 437"/>
                  <a:gd name="T86" fmla="*/ 70 w 494"/>
                  <a:gd name="T87" fmla="*/ 361 h 437"/>
                  <a:gd name="T88" fmla="*/ 52 w 494"/>
                  <a:gd name="T89" fmla="*/ 385 h 437"/>
                  <a:gd name="T90" fmla="*/ 43 w 494"/>
                  <a:gd name="T91" fmla="*/ 416 h 437"/>
                  <a:gd name="T92" fmla="*/ 12 w 494"/>
                  <a:gd name="T93" fmla="*/ 432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94" h="437">
                    <a:moveTo>
                      <a:pt x="494" y="130"/>
                    </a:moveTo>
                    <a:lnTo>
                      <a:pt x="492" y="131"/>
                    </a:lnTo>
                    <a:lnTo>
                      <a:pt x="492" y="130"/>
                    </a:lnTo>
                    <a:lnTo>
                      <a:pt x="476" y="116"/>
                    </a:lnTo>
                    <a:lnTo>
                      <a:pt x="470" y="113"/>
                    </a:lnTo>
                    <a:lnTo>
                      <a:pt x="460" y="113"/>
                    </a:lnTo>
                    <a:lnTo>
                      <a:pt x="458" y="111"/>
                    </a:lnTo>
                    <a:lnTo>
                      <a:pt x="457" y="96"/>
                    </a:lnTo>
                    <a:lnTo>
                      <a:pt x="457" y="95"/>
                    </a:lnTo>
                    <a:lnTo>
                      <a:pt x="458" y="89"/>
                    </a:lnTo>
                    <a:lnTo>
                      <a:pt x="459" y="89"/>
                    </a:lnTo>
                    <a:lnTo>
                      <a:pt x="463" y="84"/>
                    </a:lnTo>
                    <a:lnTo>
                      <a:pt x="465" y="75"/>
                    </a:lnTo>
                    <a:lnTo>
                      <a:pt x="460" y="54"/>
                    </a:lnTo>
                    <a:lnTo>
                      <a:pt x="460" y="53"/>
                    </a:lnTo>
                    <a:lnTo>
                      <a:pt x="466" y="46"/>
                    </a:lnTo>
                    <a:lnTo>
                      <a:pt x="465" y="43"/>
                    </a:lnTo>
                    <a:lnTo>
                      <a:pt x="449" y="33"/>
                    </a:lnTo>
                    <a:lnTo>
                      <a:pt x="436" y="28"/>
                    </a:lnTo>
                    <a:lnTo>
                      <a:pt x="435" y="27"/>
                    </a:lnTo>
                    <a:lnTo>
                      <a:pt x="432" y="25"/>
                    </a:lnTo>
                    <a:lnTo>
                      <a:pt x="407" y="24"/>
                    </a:lnTo>
                    <a:lnTo>
                      <a:pt x="402" y="26"/>
                    </a:lnTo>
                    <a:lnTo>
                      <a:pt x="401" y="31"/>
                    </a:lnTo>
                    <a:lnTo>
                      <a:pt x="404" y="43"/>
                    </a:lnTo>
                    <a:lnTo>
                      <a:pt x="404" y="50"/>
                    </a:lnTo>
                    <a:lnTo>
                      <a:pt x="401" y="60"/>
                    </a:lnTo>
                    <a:lnTo>
                      <a:pt x="400" y="61"/>
                    </a:lnTo>
                    <a:lnTo>
                      <a:pt x="382" y="68"/>
                    </a:lnTo>
                    <a:lnTo>
                      <a:pt x="380" y="70"/>
                    </a:lnTo>
                    <a:lnTo>
                      <a:pt x="377" y="71"/>
                    </a:lnTo>
                    <a:lnTo>
                      <a:pt x="376" y="72"/>
                    </a:lnTo>
                    <a:lnTo>
                      <a:pt x="375" y="72"/>
                    </a:lnTo>
                    <a:lnTo>
                      <a:pt x="364" y="70"/>
                    </a:lnTo>
                    <a:lnTo>
                      <a:pt x="329" y="54"/>
                    </a:lnTo>
                    <a:lnTo>
                      <a:pt x="329" y="53"/>
                    </a:lnTo>
                    <a:lnTo>
                      <a:pt x="328" y="53"/>
                    </a:lnTo>
                    <a:lnTo>
                      <a:pt x="325" y="50"/>
                    </a:lnTo>
                    <a:lnTo>
                      <a:pt x="320" y="47"/>
                    </a:lnTo>
                    <a:lnTo>
                      <a:pt x="319" y="46"/>
                    </a:lnTo>
                    <a:lnTo>
                      <a:pt x="318" y="44"/>
                    </a:lnTo>
                    <a:lnTo>
                      <a:pt x="318" y="36"/>
                    </a:lnTo>
                    <a:lnTo>
                      <a:pt x="316" y="25"/>
                    </a:lnTo>
                    <a:lnTo>
                      <a:pt x="312" y="13"/>
                    </a:lnTo>
                    <a:lnTo>
                      <a:pt x="310" y="3"/>
                    </a:lnTo>
                    <a:lnTo>
                      <a:pt x="309" y="0"/>
                    </a:lnTo>
                    <a:lnTo>
                      <a:pt x="306" y="1"/>
                    </a:lnTo>
                    <a:lnTo>
                      <a:pt x="300" y="4"/>
                    </a:lnTo>
                    <a:lnTo>
                      <a:pt x="290" y="11"/>
                    </a:lnTo>
                    <a:lnTo>
                      <a:pt x="289" y="11"/>
                    </a:lnTo>
                    <a:lnTo>
                      <a:pt x="280" y="16"/>
                    </a:lnTo>
                    <a:lnTo>
                      <a:pt x="279" y="16"/>
                    </a:lnTo>
                    <a:lnTo>
                      <a:pt x="273" y="19"/>
                    </a:lnTo>
                    <a:lnTo>
                      <a:pt x="260" y="20"/>
                    </a:lnTo>
                    <a:lnTo>
                      <a:pt x="223" y="23"/>
                    </a:lnTo>
                    <a:lnTo>
                      <a:pt x="214" y="32"/>
                    </a:lnTo>
                    <a:lnTo>
                      <a:pt x="214" y="64"/>
                    </a:lnTo>
                    <a:lnTo>
                      <a:pt x="211" y="84"/>
                    </a:lnTo>
                    <a:lnTo>
                      <a:pt x="210" y="126"/>
                    </a:lnTo>
                    <a:lnTo>
                      <a:pt x="207" y="131"/>
                    </a:lnTo>
                    <a:lnTo>
                      <a:pt x="201" y="137"/>
                    </a:lnTo>
                    <a:lnTo>
                      <a:pt x="200" y="137"/>
                    </a:lnTo>
                    <a:lnTo>
                      <a:pt x="163" y="148"/>
                    </a:lnTo>
                    <a:lnTo>
                      <a:pt x="145" y="159"/>
                    </a:lnTo>
                    <a:lnTo>
                      <a:pt x="130" y="166"/>
                    </a:lnTo>
                    <a:lnTo>
                      <a:pt x="115" y="176"/>
                    </a:lnTo>
                    <a:lnTo>
                      <a:pt x="107" y="186"/>
                    </a:lnTo>
                    <a:lnTo>
                      <a:pt x="108" y="202"/>
                    </a:lnTo>
                    <a:lnTo>
                      <a:pt x="107" y="212"/>
                    </a:lnTo>
                    <a:lnTo>
                      <a:pt x="107" y="213"/>
                    </a:lnTo>
                    <a:lnTo>
                      <a:pt x="94" y="240"/>
                    </a:lnTo>
                    <a:lnTo>
                      <a:pt x="97" y="266"/>
                    </a:lnTo>
                    <a:lnTo>
                      <a:pt x="97" y="271"/>
                    </a:lnTo>
                    <a:lnTo>
                      <a:pt x="96" y="271"/>
                    </a:lnTo>
                    <a:lnTo>
                      <a:pt x="89" y="279"/>
                    </a:lnTo>
                    <a:lnTo>
                      <a:pt x="87" y="279"/>
                    </a:lnTo>
                    <a:lnTo>
                      <a:pt x="86" y="278"/>
                    </a:lnTo>
                    <a:lnTo>
                      <a:pt x="66" y="287"/>
                    </a:lnTo>
                    <a:lnTo>
                      <a:pt x="55" y="297"/>
                    </a:lnTo>
                    <a:lnTo>
                      <a:pt x="52" y="304"/>
                    </a:lnTo>
                    <a:lnTo>
                      <a:pt x="49" y="315"/>
                    </a:lnTo>
                    <a:lnTo>
                      <a:pt x="49" y="327"/>
                    </a:lnTo>
                    <a:lnTo>
                      <a:pt x="57" y="332"/>
                    </a:lnTo>
                    <a:lnTo>
                      <a:pt x="68" y="344"/>
                    </a:lnTo>
                    <a:lnTo>
                      <a:pt x="72" y="354"/>
                    </a:lnTo>
                    <a:lnTo>
                      <a:pt x="72" y="355"/>
                    </a:lnTo>
                    <a:lnTo>
                      <a:pt x="71" y="361"/>
                    </a:lnTo>
                    <a:lnTo>
                      <a:pt x="70" y="361"/>
                    </a:lnTo>
                    <a:lnTo>
                      <a:pt x="60" y="372"/>
                    </a:lnTo>
                    <a:lnTo>
                      <a:pt x="52" y="385"/>
                    </a:lnTo>
                    <a:lnTo>
                      <a:pt x="44" y="411"/>
                    </a:lnTo>
                    <a:lnTo>
                      <a:pt x="43" y="416"/>
                    </a:lnTo>
                    <a:lnTo>
                      <a:pt x="42" y="417"/>
                    </a:lnTo>
                    <a:lnTo>
                      <a:pt x="12" y="432"/>
                    </a:lnTo>
                    <a:lnTo>
                      <a:pt x="0" y="43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2" name="Line 386">
                <a:extLst>
                  <a:ext uri="{FF2B5EF4-FFF2-40B4-BE49-F238E27FC236}">
                    <a16:creationId xmlns:a16="http://schemas.microsoft.com/office/drawing/2014/main" id="{08E3BA00-0C3C-490B-BE49-02B110C1E5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03" y="794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3" name="Freeform 387">
                <a:extLst>
                  <a:ext uri="{FF2B5EF4-FFF2-40B4-BE49-F238E27FC236}">
                    <a16:creationId xmlns:a16="http://schemas.microsoft.com/office/drawing/2014/main" id="{A7055D31-476C-4AE4-AABA-FBB3F5F2C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794"/>
                <a:ext cx="1" cy="0"/>
              </a:xfrm>
              <a:custGeom>
                <a:avLst/>
                <a:gdLst>
                  <a:gd name="T0" fmla="*/ 5 w 5"/>
                  <a:gd name="T1" fmla="*/ 0 h 1"/>
                  <a:gd name="T2" fmla="*/ 0 w 5"/>
                  <a:gd name="T3" fmla="*/ 0 h 1"/>
                  <a:gd name="T4" fmla="*/ 0 w 5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">
                    <a:moveTo>
                      <a:pt x="5" y="0"/>
                    </a:move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4" name="Freeform 388">
                <a:extLst>
                  <a:ext uri="{FF2B5EF4-FFF2-40B4-BE49-F238E27FC236}">
                    <a16:creationId xmlns:a16="http://schemas.microsoft.com/office/drawing/2014/main" id="{5C37E4BF-EC7B-4670-830B-0256BA6D9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" y="794"/>
                <a:ext cx="27" cy="18"/>
              </a:xfrm>
              <a:custGeom>
                <a:avLst/>
                <a:gdLst>
                  <a:gd name="T0" fmla="*/ 188 w 188"/>
                  <a:gd name="T1" fmla="*/ 127 h 130"/>
                  <a:gd name="T2" fmla="*/ 183 w 188"/>
                  <a:gd name="T3" fmla="*/ 130 h 130"/>
                  <a:gd name="T4" fmla="*/ 168 w 188"/>
                  <a:gd name="T5" fmla="*/ 117 h 130"/>
                  <a:gd name="T6" fmla="*/ 167 w 188"/>
                  <a:gd name="T7" fmla="*/ 117 h 130"/>
                  <a:gd name="T8" fmla="*/ 161 w 188"/>
                  <a:gd name="T9" fmla="*/ 113 h 130"/>
                  <a:gd name="T10" fmla="*/ 160 w 188"/>
                  <a:gd name="T11" fmla="*/ 112 h 130"/>
                  <a:gd name="T12" fmla="*/ 151 w 188"/>
                  <a:gd name="T13" fmla="*/ 112 h 130"/>
                  <a:gd name="T14" fmla="*/ 150 w 188"/>
                  <a:gd name="T15" fmla="*/ 99 h 130"/>
                  <a:gd name="T16" fmla="*/ 156 w 188"/>
                  <a:gd name="T17" fmla="*/ 88 h 130"/>
                  <a:gd name="T18" fmla="*/ 158 w 188"/>
                  <a:gd name="T19" fmla="*/ 79 h 130"/>
                  <a:gd name="T20" fmla="*/ 158 w 188"/>
                  <a:gd name="T21" fmla="*/ 78 h 130"/>
                  <a:gd name="T22" fmla="*/ 154 w 188"/>
                  <a:gd name="T23" fmla="*/ 57 h 130"/>
                  <a:gd name="T24" fmla="*/ 159 w 188"/>
                  <a:gd name="T25" fmla="*/ 50 h 130"/>
                  <a:gd name="T26" fmla="*/ 159 w 188"/>
                  <a:gd name="T27" fmla="*/ 48 h 130"/>
                  <a:gd name="T28" fmla="*/ 157 w 188"/>
                  <a:gd name="T29" fmla="*/ 44 h 130"/>
                  <a:gd name="T30" fmla="*/ 157 w 188"/>
                  <a:gd name="T31" fmla="*/ 43 h 130"/>
                  <a:gd name="T32" fmla="*/ 141 w 188"/>
                  <a:gd name="T33" fmla="*/ 33 h 130"/>
                  <a:gd name="T34" fmla="*/ 127 w 188"/>
                  <a:gd name="T35" fmla="*/ 28 h 130"/>
                  <a:gd name="T36" fmla="*/ 123 w 188"/>
                  <a:gd name="T37" fmla="*/ 25 h 130"/>
                  <a:gd name="T38" fmla="*/ 122 w 188"/>
                  <a:gd name="T39" fmla="*/ 25 h 130"/>
                  <a:gd name="T40" fmla="*/ 102 w 188"/>
                  <a:gd name="T41" fmla="*/ 24 h 130"/>
                  <a:gd name="T42" fmla="*/ 97 w 188"/>
                  <a:gd name="T43" fmla="*/ 23 h 130"/>
                  <a:gd name="T44" fmla="*/ 96 w 188"/>
                  <a:gd name="T45" fmla="*/ 23 h 130"/>
                  <a:gd name="T46" fmla="*/ 90 w 188"/>
                  <a:gd name="T47" fmla="*/ 26 h 130"/>
                  <a:gd name="T48" fmla="*/ 89 w 188"/>
                  <a:gd name="T49" fmla="*/ 27 h 130"/>
                  <a:gd name="T50" fmla="*/ 88 w 188"/>
                  <a:gd name="T51" fmla="*/ 34 h 130"/>
                  <a:gd name="T52" fmla="*/ 90 w 188"/>
                  <a:gd name="T53" fmla="*/ 43 h 130"/>
                  <a:gd name="T54" fmla="*/ 90 w 188"/>
                  <a:gd name="T55" fmla="*/ 53 h 130"/>
                  <a:gd name="T56" fmla="*/ 88 w 188"/>
                  <a:gd name="T57" fmla="*/ 61 h 130"/>
                  <a:gd name="T58" fmla="*/ 71 w 188"/>
                  <a:gd name="T59" fmla="*/ 69 h 130"/>
                  <a:gd name="T60" fmla="*/ 68 w 188"/>
                  <a:gd name="T61" fmla="*/ 70 h 130"/>
                  <a:gd name="T62" fmla="*/ 66 w 188"/>
                  <a:gd name="T63" fmla="*/ 71 h 130"/>
                  <a:gd name="T64" fmla="*/ 65 w 188"/>
                  <a:gd name="T65" fmla="*/ 72 h 130"/>
                  <a:gd name="T66" fmla="*/ 55 w 188"/>
                  <a:gd name="T67" fmla="*/ 70 h 130"/>
                  <a:gd name="T68" fmla="*/ 21 w 188"/>
                  <a:gd name="T69" fmla="*/ 54 h 130"/>
                  <a:gd name="T70" fmla="*/ 21 w 188"/>
                  <a:gd name="T71" fmla="*/ 53 h 130"/>
                  <a:gd name="T72" fmla="*/ 20 w 188"/>
                  <a:gd name="T73" fmla="*/ 53 h 130"/>
                  <a:gd name="T74" fmla="*/ 19 w 188"/>
                  <a:gd name="T75" fmla="*/ 52 h 130"/>
                  <a:gd name="T76" fmla="*/ 12 w 188"/>
                  <a:gd name="T77" fmla="*/ 48 h 130"/>
                  <a:gd name="T78" fmla="*/ 11 w 188"/>
                  <a:gd name="T79" fmla="*/ 46 h 130"/>
                  <a:gd name="T80" fmla="*/ 10 w 188"/>
                  <a:gd name="T81" fmla="*/ 27 h 130"/>
                  <a:gd name="T82" fmla="*/ 5 w 188"/>
                  <a:gd name="T83" fmla="*/ 15 h 130"/>
                  <a:gd name="T84" fmla="*/ 3 w 188"/>
                  <a:gd name="T85" fmla="*/ 5 h 130"/>
                  <a:gd name="T86" fmla="*/ 1 w 188"/>
                  <a:gd name="T87" fmla="*/ 1 h 130"/>
                  <a:gd name="T88" fmla="*/ 0 w 188"/>
                  <a:gd name="T8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88" h="130">
                    <a:moveTo>
                      <a:pt x="188" y="127"/>
                    </a:moveTo>
                    <a:lnTo>
                      <a:pt x="183" y="130"/>
                    </a:lnTo>
                    <a:lnTo>
                      <a:pt x="168" y="117"/>
                    </a:lnTo>
                    <a:lnTo>
                      <a:pt x="167" y="117"/>
                    </a:lnTo>
                    <a:lnTo>
                      <a:pt x="161" y="113"/>
                    </a:lnTo>
                    <a:lnTo>
                      <a:pt x="160" y="112"/>
                    </a:lnTo>
                    <a:lnTo>
                      <a:pt x="151" y="112"/>
                    </a:lnTo>
                    <a:lnTo>
                      <a:pt x="150" y="99"/>
                    </a:lnTo>
                    <a:lnTo>
                      <a:pt x="156" y="88"/>
                    </a:lnTo>
                    <a:lnTo>
                      <a:pt x="158" y="79"/>
                    </a:lnTo>
                    <a:lnTo>
                      <a:pt x="158" y="78"/>
                    </a:lnTo>
                    <a:lnTo>
                      <a:pt x="154" y="57"/>
                    </a:lnTo>
                    <a:lnTo>
                      <a:pt x="159" y="50"/>
                    </a:lnTo>
                    <a:lnTo>
                      <a:pt x="159" y="48"/>
                    </a:lnTo>
                    <a:lnTo>
                      <a:pt x="157" y="44"/>
                    </a:lnTo>
                    <a:lnTo>
                      <a:pt x="157" y="43"/>
                    </a:lnTo>
                    <a:lnTo>
                      <a:pt x="141" y="33"/>
                    </a:lnTo>
                    <a:lnTo>
                      <a:pt x="127" y="28"/>
                    </a:lnTo>
                    <a:lnTo>
                      <a:pt x="123" y="25"/>
                    </a:lnTo>
                    <a:lnTo>
                      <a:pt x="122" y="25"/>
                    </a:lnTo>
                    <a:lnTo>
                      <a:pt x="102" y="24"/>
                    </a:lnTo>
                    <a:lnTo>
                      <a:pt x="97" y="23"/>
                    </a:lnTo>
                    <a:lnTo>
                      <a:pt x="96" y="23"/>
                    </a:lnTo>
                    <a:lnTo>
                      <a:pt x="90" y="26"/>
                    </a:lnTo>
                    <a:lnTo>
                      <a:pt x="89" y="27"/>
                    </a:lnTo>
                    <a:lnTo>
                      <a:pt x="88" y="34"/>
                    </a:lnTo>
                    <a:lnTo>
                      <a:pt x="90" y="43"/>
                    </a:lnTo>
                    <a:lnTo>
                      <a:pt x="90" y="53"/>
                    </a:lnTo>
                    <a:lnTo>
                      <a:pt x="88" y="61"/>
                    </a:lnTo>
                    <a:lnTo>
                      <a:pt x="71" y="69"/>
                    </a:lnTo>
                    <a:lnTo>
                      <a:pt x="68" y="70"/>
                    </a:lnTo>
                    <a:lnTo>
                      <a:pt x="66" y="71"/>
                    </a:lnTo>
                    <a:lnTo>
                      <a:pt x="65" y="72"/>
                    </a:lnTo>
                    <a:lnTo>
                      <a:pt x="55" y="70"/>
                    </a:lnTo>
                    <a:lnTo>
                      <a:pt x="21" y="54"/>
                    </a:lnTo>
                    <a:lnTo>
                      <a:pt x="21" y="53"/>
                    </a:lnTo>
                    <a:lnTo>
                      <a:pt x="20" y="53"/>
                    </a:lnTo>
                    <a:lnTo>
                      <a:pt x="19" y="52"/>
                    </a:lnTo>
                    <a:lnTo>
                      <a:pt x="12" y="48"/>
                    </a:lnTo>
                    <a:lnTo>
                      <a:pt x="11" y="46"/>
                    </a:lnTo>
                    <a:lnTo>
                      <a:pt x="10" y="27"/>
                    </a:lnTo>
                    <a:lnTo>
                      <a:pt x="5" y="15"/>
                    </a:lnTo>
                    <a:lnTo>
                      <a:pt x="3" y="5"/>
                    </a:lnTo>
                    <a:lnTo>
                      <a:pt x="1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5" name="Freeform 389">
                <a:extLst>
                  <a:ext uri="{FF2B5EF4-FFF2-40B4-BE49-F238E27FC236}">
                    <a16:creationId xmlns:a16="http://schemas.microsoft.com/office/drawing/2014/main" id="{CE486BCC-E077-46CF-ADCD-48267F33E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0" y="797"/>
                <a:ext cx="1" cy="1"/>
              </a:xfrm>
              <a:custGeom>
                <a:avLst/>
                <a:gdLst>
                  <a:gd name="T0" fmla="*/ 0 w 6"/>
                  <a:gd name="T1" fmla="*/ 6 h 6"/>
                  <a:gd name="T2" fmla="*/ 1 w 6"/>
                  <a:gd name="T3" fmla="*/ 6 h 6"/>
                  <a:gd name="T4" fmla="*/ 6 w 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1" y="6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6" name="Line 390">
                <a:extLst>
                  <a:ext uri="{FF2B5EF4-FFF2-40B4-BE49-F238E27FC236}">
                    <a16:creationId xmlns:a16="http://schemas.microsoft.com/office/drawing/2014/main" id="{F5F7CC46-DC21-4E32-A469-44C553FFD1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90" y="797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7" name="Freeform 391">
                <a:extLst>
                  <a:ext uri="{FF2B5EF4-FFF2-40B4-BE49-F238E27FC236}">
                    <a16:creationId xmlns:a16="http://schemas.microsoft.com/office/drawing/2014/main" id="{FE63E034-73DE-4470-BFEA-E73F7B25B3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2" y="798"/>
                <a:ext cx="18" cy="36"/>
              </a:xfrm>
              <a:custGeom>
                <a:avLst/>
                <a:gdLst>
                  <a:gd name="T0" fmla="*/ 126 w 126"/>
                  <a:gd name="T1" fmla="*/ 0 h 250"/>
                  <a:gd name="T2" fmla="*/ 122 w 126"/>
                  <a:gd name="T3" fmla="*/ 5 h 250"/>
                  <a:gd name="T4" fmla="*/ 122 w 126"/>
                  <a:gd name="T5" fmla="*/ 38 h 250"/>
                  <a:gd name="T6" fmla="*/ 119 w 126"/>
                  <a:gd name="T7" fmla="*/ 58 h 250"/>
                  <a:gd name="T8" fmla="*/ 118 w 126"/>
                  <a:gd name="T9" fmla="*/ 98 h 250"/>
                  <a:gd name="T10" fmla="*/ 115 w 126"/>
                  <a:gd name="T11" fmla="*/ 104 h 250"/>
                  <a:gd name="T12" fmla="*/ 110 w 126"/>
                  <a:gd name="T13" fmla="*/ 108 h 250"/>
                  <a:gd name="T14" fmla="*/ 72 w 126"/>
                  <a:gd name="T15" fmla="*/ 119 h 250"/>
                  <a:gd name="T16" fmla="*/ 72 w 126"/>
                  <a:gd name="T17" fmla="*/ 120 h 250"/>
                  <a:gd name="T18" fmla="*/ 54 w 126"/>
                  <a:gd name="T19" fmla="*/ 130 h 250"/>
                  <a:gd name="T20" fmla="*/ 50 w 126"/>
                  <a:gd name="T21" fmla="*/ 133 h 250"/>
                  <a:gd name="T22" fmla="*/ 40 w 126"/>
                  <a:gd name="T23" fmla="*/ 137 h 250"/>
                  <a:gd name="T24" fmla="*/ 39 w 126"/>
                  <a:gd name="T25" fmla="*/ 138 h 250"/>
                  <a:gd name="T26" fmla="*/ 24 w 126"/>
                  <a:gd name="T27" fmla="*/ 147 h 250"/>
                  <a:gd name="T28" fmla="*/ 24 w 126"/>
                  <a:gd name="T29" fmla="*/ 148 h 250"/>
                  <a:gd name="T30" fmla="*/ 15 w 126"/>
                  <a:gd name="T31" fmla="*/ 158 h 250"/>
                  <a:gd name="T32" fmla="*/ 16 w 126"/>
                  <a:gd name="T33" fmla="*/ 176 h 250"/>
                  <a:gd name="T34" fmla="*/ 15 w 126"/>
                  <a:gd name="T35" fmla="*/ 186 h 250"/>
                  <a:gd name="T36" fmla="*/ 2 w 126"/>
                  <a:gd name="T37" fmla="*/ 213 h 250"/>
                  <a:gd name="T38" fmla="*/ 2 w 126"/>
                  <a:gd name="T39" fmla="*/ 214 h 250"/>
                  <a:gd name="T40" fmla="*/ 5 w 126"/>
                  <a:gd name="T41" fmla="*/ 240 h 250"/>
                  <a:gd name="T42" fmla="*/ 5 w 126"/>
                  <a:gd name="T43" fmla="*/ 243 h 250"/>
                  <a:gd name="T44" fmla="*/ 0 w 126"/>
                  <a:gd name="T4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6" h="250">
                    <a:moveTo>
                      <a:pt x="126" y="0"/>
                    </a:moveTo>
                    <a:lnTo>
                      <a:pt x="122" y="5"/>
                    </a:lnTo>
                    <a:lnTo>
                      <a:pt x="122" y="38"/>
                    </a:lnTo>
                    <a:lnTo>
                      <a:pt x="119" y="58"/>
                    </a:lnTo>
                    <a:lnTo>
                      <a:pt x="118" y="98"/>
                    </a:lnTo>
                    <a:lnTo>
                      <a:pt x="115" y="104"/>
                    </a:lnTo>
                    <a:lnTo>
                      <a:pt x="110" y="108"/>
                    </a:lnTo>
                    <a:lnTo>
                      <a:pt x="72" y="119"/>
                    </a:lnTo>
                    <a:lnTo>
                      <a:pt x="72" y="120"/>
                    </a:lnTo>
                    <a:lnTo>
                      <a:pt x="54" y="130"/>
                    </a:lnTo>
                    <a:lnTo>
                      <a:pt x="50" y="133"/>
                    </a:lnTo>
                    <a:lnTo>
                      <a:pt x="40" y="137"/>
                    </a:lnTo>
                    <a:lnTo>
                      <a:pt x="39" y="138"/>
                    </a:lnTo>
                    <a:lnTo>
                      <a:pt x="24" y="147"/>
                    </a:lnTo>
                    <a:lnTo>
                      <a:pt x="24" y="148"/>
                    </a:lnTo>
                    <a:lnTo>
                      <a:pt x="15" y="158"/>
                    </a:lnTo>
                    <a:lnTo>
                      <a:pt x="16" y="176"/>
                    </a:lnTo>
                    <a:lnTo>
                      <a:pt x="15" y="186"/>
                    </a:lnTo>
                    <a:lnTo>
                      <a:pt x="2" y="213"/>
                    </a:lnTo>
                    <a:lnTo>
                      <a:pt x="2" y="214"/>
                    </a:lnTo>
                    <a:lnTo>
                      <a:pt x="5" y="240"/>
                    </a:lnTo>
                    <a:lnTo>
                      <a:pt x="5" y="243"/>
                    </a:lnTo>
                    <a:lnTo>
                      <a:pt x="0" y="25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8" name="Freeform 392">
                <a:extLst>
                  <a:ext uri="{FF2B5EF4-FFF2-40B4-BE49-F238E27FC236}">
                    <a16:creationId xmlns:a16="http://schemas.microsoft.com/office/drawing/2014/main" id="{E6536EC4-0E0E-47F9-B68E-48C8723542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" y="833"/>
                <a:ext cx="12" cy="23"/>
              </a:xfrm>
              <a:custGeom>
                <a:avLst/>
                <a:gdLst>
                  <a:gd name="T0" fmla="*/ 90 w 90"/>
                  <a:gd name="T1" fmla="*/ 2 h 161"/>
                  <a:gd name="T2" fmla="*/ 89 w 90"/>
                  <a:gd name="T3" fmla="*/ 0 h 161"/>
                  <a:gd name="T4" fmla="*/ 87 w 90"/>
                  <a:gd name="T5" fmla="*/ 0 h 161"/>
                  <a:gd name="T6" fmla="*/ 65 w 90"/>
                  <a:gd name="T7" fmla="*/ 10 h 161"/>
                  <a:gd name="T8" fmla="*/ 65 w 90"/>
                  <a:gd name="T9" fmla="*/ 11 h 161"/>
                  <a:gd name="T10" fmla="*/ 53 w 90"/>
                  <a:gd name="T11" fmla="*/ 21 h 161"/>
                  <a:gd name="T12" fmla="*/ 53 w 90"/>
                  <a:gd name="T13" fmla="*/ 22 h 161"/>
                  <a:gd name="T14" fmla="*/ 50 w 90"/>
                  <a:gd name="T15" fmla="*/ 28 h 161"/>
                  <a:gd name="T16" fmla="*/ 50 w 90"/>
                  <a:gd name="T17" fmla="*/ 29 h 161"/>
                  <a:gd name="T18" fmla="*/ 46 w 90"/>
                  <a:gd name="T19" fmla="*/ 40 h 161"/>
                  <a:gd name="T20" fmla="*/ 46 w 90"/>
                  <a:gd name="T21" fmla="*/ 53 h 161"/>
                  <a:gd name="T22" fmla="*/ 47 w 90"/>
                  <a:gd name="T23" fmla="*/ 55 h 161"/>
                  <a:gd name="T24" fmla="*/ 56 w 90"/>
                  <a:gd name="T25" fmla="*/ 60 h 161"/>
                  <a:gd name="T26" fmla="*/ 66 w 90"/>
                  <a:gd name="T27" fmla="*/ 72 h 161"/>
                  <a:gd name="T28" fmla="*/ 70 w 90"/>
                  <a:gd name="T29" fmla="*/ 81 h 161"/>
                  <a:gd name="T30" fmla="*/ 68 w 90"/>
                  <a:gd name="T31" fmla="*/ 85 h 161"/>
                  <a:gd name="T32" fmla="*/ 59 w 90"/>
                  <a:gd name="T33" fmla="*/ 96 h 161"/>
                  <a:gd name="T34" fmla="*/ 51 w 90"/>
                  <a:gd name="T35" fmla="*/ 109 h 161"/>
                  <a:gd name="T36" fmla="*/ 50 w 90"/>
                  <a:gd name="T37" fmla="*/ 109 h 161"/>
                  <a:gd name="T38" fmla="*/ 42 w 90"/>
                  <a:gd name="T39" fmla="*/ 136 h 161"/>
                  <a:gd name="T40" fmla="*/ 41 w 90"/>
                  <a:gd name="T41" fmla="*/ 136 h 161"/>
                  <a:gd name="T42" fmla="*/ 41 w 90"/>
                  <a:gd name="T43" fmla="*/ 141 h 161"/>
                  <a:gd name="T44" fmla="*/ 29 w 90"/>
                  <a:gd name="T45" fmla="*/ 148 h 161"/>
                  <a:gd name="T46" fmla="*/ 25 w 90"/>
                  <a:gd name="T47" fmla="*/ 149 h 161"/>
                  <a:gd name="T48" fmla="*/ 0 w 90"/>
                  <a:gd name="T49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161">
                    <a:moveTo>
                      <a:pt x="90" y="2"/>
                    </a:moveTo>
                    <a:lnTo>
                      <a:pt x="89" y="0"/>
                    </a:lnTo>
                    <a:lnTo>
                      <a:pt x="87" y="0"/>
                    </a:lnTo>
                    <a:lnTo>
                      <a:pt x="65" y="10"/>
                    </a:lnTo>
                    <a:lnTo>
                      <a:pt x="65" y="11"/>
                    </a:lnTo>
                    <a:lnTo>
                      <a:pt x="53" y="21"/>
                    </a:lnTo>
                    <a:lnTo>
                      <a:pt x="53" y="22"/>
                    </a:lnTo>
                    <a:lnTo>
                      <a:pt x="50" y="28"/>
                    </a:lnTo>
                    <a:lnTo>
                      <a:pt x="50" y="29"/>
                    </a:lnTo>
                    <a:lnTo>
                      <a:pt x="46" y="40"/>
                    </a:lnTo>
                    <a:lnTo>
                      <a:pt x="46" y="53"/>
                    </a:lnTo>
                    <a:lnTo>
                      <a:pt x="47" y="55"/>
                    </a:lnTo>
                    <a:lnTo>
                      <a:pt x="56" y="60"/>
                    </a:lnTo>
                    <a:lnTo>
                      <a:pt x="66" y="72"/>
                    </a:lnTo>
                    <a:lnTo>
                      <a:pt x="70" y="81"/>
                    </a:lnTo>
                    <a:lnTo>
                      <a:pt x="68" y="85"/>
                    </a:lnTo>
                    <a:lnTo>
                      <a:pt x="59" y="96"/>
                    </a:lnTo>
                    <a:lnTo>
                      <a:pt x="51" y="109"/>
                    </a:lnTo>
                    <a:lnTo>
                      <a:pt x="50" y="109"/>
                    </a:lnTo>
                    <a:lnTo>
                      <a:pt x="42" y="136"/>
                    </a:lnTo>
                    <a:lnTo>
                      <a:pt x="41" y="136"/>
                    </a:lnTo>
                    <a:lnTo>
                      <a:pt x="41" y="141"/>
                    </a:lnTo>
                    <a:lnTo>
                      <a:pt x="29" y="148"/>
                    </a:lnTo>
                    <a:lnTo>
                      <a:pt x="25" y="149"/>
                    </a:lnTo>
                    <a:lnTo>
                      <a:pt x="0" y="16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9" name="Freeform 393">
                <a:extLst>
                  <a:ext uri="{FF2B5EF4-FFF2-40B4-BE49-F238E27FC236}">
                    <a16:creationId xmlns:a16="http://schemas.microsoft.com/office/drawing/2014/main" id="{D869B868-E98B-4F4C-96E8-70CAD1901E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2" y="834"/>
                <a:ext cx="0" cy="0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1 h 2"/>
                  <a:gd name="T4" fmla="*/ 1 w 2"/>
                  <a:gd name="T5" fmla="*/ 2 h 2"/>
                  <a:gd name="T6" fmla="*/ 2 w 2"/>
                  <a:gd name="T7" fmla="*/ 1 h 2"/>
                  <a:gd name="T8" fmla="*/ 2 w 2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1"/>
                    </a:lnTo>
                    <a:lnTo>
                      <a:pt x="1" y="2"/>
                    </a:lnTo>
                    <a:lnTo>
                      <a:pt x="2" y="1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0" name="Line 394">
                <a:extLst>
                  <a:ext uri="{FF2B5EF4-FFF2-40B4-BE49-F238E27FC236}">
                    <a16:creationId xmlns:a16="http://schemas.microsoft.com/office/drawing/2014/main" id="{D8F0E570-3F41-4185-8C5F-3BFB8F8A76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36" y="794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1" name="Freeform 395">
                <a:extLst>
                  <a:ext uri="{FF2B5EF4-FFF2-40B4-BE49-F238E27FC236}">
                    <a16:creationId xmlns:a16="http://schemas.microsoft.com/office/drawing/2014/main" id="{E49DFF4A-43F9-4C1E-AEA7-12B41FD783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" y="794"/>
                <a:ext cx="1" cy="0"/>
              </a:xfrm>
              <a:custGeom>
                <a:avLst/>
                <a:gdLst>
                  <a:gd name="T0" fmla="*/ 8 w 8"/>
                  <a:gd name="T1" fmla="*/ 0 h 5"/>
                  <a:gd name="T2" fmla="*/ 4 w 8"/>
                  <a:gd name="T3" fmla="*/ 2 h 5"/>
                  <a:gd name="T4" fmla="*/ 0 w 8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8" y="0"/>
                    </a:moveTo>
                    <a:lnTo>
                      <a:pt x="4" y="2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2" name="Freeform 396">
                <a:extLst>
                  <a:ext uri="{FF2B5EF4-FFF2-40B4-BE49-F238E27FC236}">
                    <a16:creationId xmlns:a16="http://schemas.microsoft.com/office/drawing/2014/main" id="{B67BDF63-34C6-4517-8CEA-BC4EA1A033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9" y="794"/>
                <a:ext cx="7" cy="18"/>
              </a:xfrm>
              <a:custGeom>
                <a:avLst/>
                <a:gdLst>
                  <a:gd name="T0" fmla="*/ 47 w 47"/>
                  <a:gd name="T1" fmla="*/ 0 h 123"/>
                  <a:gd name="T2" fmla="*/ 46 w 47"/>
                  <a:gd name="T3" fmla="*/ 1 h 123"/>
                  <a:gd name="T4" fmla="*/ 43 w 47"/>
                  <a:gd name="T5" fmla="*/ 8 h 123"/>
                  <a:gd name="T6" fmla="*/ 37 w 47"/>
                  <a:gd name="T7" fmla="*/ 9 h 123"/>
                  <a:gd name="T8" fmla="*/ 28 w 47"/>
                  <a:gd name="T9" fmla="*/ 6 h 123"/>
                  <a:gd name="T10" fmla="*/ 27 w 47"/>
                  <a:gd name="T11" fmla="*/ 6 h 123"/>
                  <a:gd name="T12" fmla="*/ 25 w 47"/>
                  <a:gd name="T13" fmla="*/ 7 h 123"/>
                  <a:gd name="T14" fmla="*/ 21 w 47"/>
                  <a:gd name="T15" fmla="*/ 8 h 123"/>
                  <a:gd name="T16" fmla="*/ 19 w 47"/>
                  <a:gd name="T17" fmla="*/ 9 h 123"/>
                  <a:gd name="T18" fmla="*/ 12 w 47"/>
                  <a:gd name="T19" fmla="*/ 23 h 123"/>
                  <a:gd name="T20" fmla="*/ 12 w 47"/>
                  <a:gd name="T21" fmla="*/ 28 h 123"/>
                  <a:gd name="T22" fmla="*/ 14 w 47"/>
                  <a:gd name="T23" fmla="*/ 32 h 123"/>
                  <a:gd name="T24" fmla="*/ 14 w 47"/>
                  <a:gd name="T25" fmla="*/ 33 h 123"/>
                  <a:gd name="T26" fmla="*/ 15 w 47"/>
                  <a:gd name="T27" fmla="*/ 34 h 123"/>
                  <a:gd name="T28" fmla="*/ 16 w 47"/>
                  <a:gd name="T29" fmla="*/ 37 h 123"/>
                  <a:gd name="T30" fmla="*/ 17 w 47"/>
                  <a:gd name="T31" fmla="*/ 38 h 123"/>
                  <a:gd name="T32" fmla="*/ 18 w 47"/>
                  <a:gd name="T33" fmla="*/ 38 h 123"/>
                  <a:gd name="T34" fmla="*/ 22 w 47"/>
                  <a:gd name="T35" fmla="*/ 40 h 123"/>
                  <a:gd name="T36" fmla="*/ 24 w 47"/>
                  <a:gd name="T37" fmla="*/ 42 h 123"/>
                  <a:gd name="T38" fmla="*/ 25 w 47"/>
                  <a:gd name="T39" fmla="*/ 45 h 123"/>
                  <a:gd name="T40" fmla="*/ 22 w 47"/>
                  <a:gd name="T41" fmla="*/ 54 h 123"/>
                  <a:gd name="T42" fmla="*/ 21 w 47"/>
                  <a:gd name="T43" fmla="*/ 55 h 123"/>
                  <a:gd name="T44" fmla="*/ 20 w 47"/>
                  <a:gd name="T45" fmla="*/ 57 h 123"/>
                  <a:gd name="T46" fmla="*/ 19 w 47"/>
                  <a:gd name="T47" fmla="*/ 57 h 123"/>
                  <a:gd name="T48" fmla="*/ 15 w 47"/>
                  <a:gd name="T49" fmla="*/ 59 h 123"/>
                  <a:gd name="T50" fmla="*/ 3 w 47"/>
                  <a:gd name="T51" fmla="*/ 59 h 123"/>
                  <a:gd name="T52" fmla="*/ 1 w 47"/>
                  <a:gd name="T53" fmla="*/ 60 h 123"/>
                  <a:gd name="T54" fmla="*/ 1 w 47"/>
                  <a:gd name="T55" fmla="*/ 61 h 123"/>
                  <a:gd name="T56" fmla="*/ 0 w 47"/>
                  <a:gd name="T57" fmla="*/ 62 h 123"/>
                  <a:gd name="T58" fmla="*/ 0 w 47"/>
                  <a:gd name="T59" fmla="*/ 64 h 123"/>
                  <a:gd name="T60" fmla="*/ 1 w 47"/>
                  <a:gd name="T61" fmla="*/ 64 h 123"/>
                  <a:gd name="T62" fmla="*/ 1 w 47"/>
                  <a:gd name="T63" fmla="*/ 67 h 123"/>
                  <a:gd name="T64" fmla="*/ 2 w 47"/>
                  <a:gd name="T65" fmla="*/ 67 h 123"/>
                  <a:gd name="T66" fmla="*/ 5 w 47"/>
                  <a:gd name="T67" fmla="*/ 70 h 123"/>
                  <a:gd name="T68" fmla="*/ 7 w 47"/>
                  <a:gd name="T69" fmla="*/ 71 h 123"/>
                  <a:gd name="T70" fmla="*/ 16 w 47"/>
                  <a:gd name="T71" fmla="*/ 77 h 123"/>
                  <a:gd name="T72" fmla="*/ 18 w 47"/>
                  <a:gd name="T73" fmla="*/ 77 h 123"/>
                  <a:gd name="T74" fmla="*/ 19 w 47"/>
                  <a:gd name="T75" fmla="*/ 76 h 123"/>
                  <a:gd name="T76" fmla="*/ 29 w 47"/>
                  <a:gd name="T77" fmla="*/ 70 h 123"/>
                  <a:gd name="T78" fmla="*/ 35 w 47"/>
                  <a:gd name="T79" fmla="*/ 74 h 123"/>
                  <a:gd name="T80" fmla="*/ 37 w 47"/>
                  <a:gd name="T81" fmla="*/ 93 h 123"/>
                  <a:gd name="T82" fmla="*/ 33 w 47"/>
                  <a:gd name="T83" fmla="*/ 103 h 123"/>
                  <a:gd name="T84" fmla="*/ 18 w 47"/>
                  <a:gd name="T85" fmla="*/ 115 h 123"/>
                  <a:gd name="T86" fmla="*/ 14 w 47"/>
                  <a:gd name="T87" fmla="*/ 120 h 123"/>
                  <a:gd name="T88" fmla="*/ 13 w 47"/>
                  <a:gd name="T8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7" h="123">
                    <a:moveTo>
                      <a:pt x="47" y="0"/>
                    </a:moveTo>
                    <a:lnTo>
                      <a:pt x="46" y="1"/>
                    </a:lnTo>
                    <a:lnTo>
                      <a:pt x="43" y="8"/>
                    </a:lnTo>
                    <a:lnTo>
                      <a:pt x="37" y="9"/>
                    </a:lnTo>
                    <a:lnTo>
                      <a:pt x="28" y="6"/>
                    </a:lnTo>
                    <a:lnTo>
                      <a:pt x="27" y="6"/>
                    </a:lnTo>
                    <a:lnTo>
                      <a:pt x="25" y="7"/>
                    </a:lnTo>
                    <a:lnTo>
                      <a:pt x="21" y="8"/>
                    </a:lnTo>
                    <a:lnTo>
                      <a:pt x="19" y="9"/>
                    </a:lnTo>
                    <a:lnTo>
                      <a:pt x="12" y="23"/>
                    </a:lnTo>
                    <a:lnTo>
                      <a:pt x="12" y="28"/>
                    </a:lnTo>
                    <a:lnTo>
                      <a:pt x="14" y="32"/>
                    </a:lnTo>
                    <a:lnTo>
                      <a:pt x="14" y="33"/>
                    </a:lnTo>
                    <a:lnTo>
                      <a:pt x="15" y="34"/>
                    </a:lnTo>
                    <a:lnTo>
                      <a:pt x="16" y="37"/>
                    </a:lnTo>
                    <a:lnTo>
                      <a:pt x="17" y="38"/>
                    </a:lnTo>
                    <a:lnTo>
                      <a:pt x="18" y="38"/>
                    </a:lnTo>
                    <a:lnTo>
                      <a:pt x="22" y="40"/>
                    </a:lnTo>
                    <a:lnTo>
                      <a:pt x="24" y="42"/>
                    </a:lnTo>
                    <a:lnTo>
                      <a:pt x="25" y="45"/>
                    </a:lnTo>
                    <a:lnTo>
                      <a:pt x="22" y="54"/>
                    </a:lnTo>
                    <a:lnTo>
                      <a:pt x="21" y="55"/>
                    </a:lnTo>
                    <a:lnTo>
                      <a:pt x="20" y="57"/>
                    </a:lnTo>
                    <a:lnTo>
                      <a:pt x="19" y="57"/>
                    </a:lnTo>
                    <a:lnTo>
                      <a:pt x="15" y="59"/>
                    </a:lnTo>
                    <a:lnTo>
                      <a:pt x="3" y="59"/>
                    </a:lnTo>
                    <a:lnTo>
                      <a:pt x="1" y="60"/>
                    </a:lnTo>
                    <a:lnTo>
                      <a:pt x="1" y="61"/>
                    </a:lnTo>
                    <a:lnTo>
                      <a:pt x="0" y="62"/>
                    </a:lnTo>
                    <a:lnTo>
                      <a:pt x="0" y="64"/>
                    </a:lnTo>
                    <a:lnTo>
                      <a:pt x="1" y="64"/>
                    </a:lnTo>
                    <a:lnTo>
                      <a:pt x="1" y="67"/>
                    </a:lnTo>
                    <a:lnTo>
                      <a:pt x="2" y="67"/>
                    </a:lnTo>
                    <a:lnTo>
                      <a:pt x="5" y="70"/>
                    </a:lnTo>
                    <a:lnTo>
                      <a:pt x="7" y="71"/>
                    </a:lnTo>
                    <a:lnTo>
                      <a:pt x="16" y="77"/>
                    </a:lnTo>
                    <a:lnTo>
                      <a:pt x="18" y="77"/>
                    </a:lnTo>
                    <a:lnTo>
                      <a:pt x="19" y="76"/>
                    </a:lnTo>
                    <a:lnTo>
                      <a:pt x="29" y="70"/>
                    </a:lnTo>
                    <a:lnTo>
                      <a:pt x="35" y="74"/>
                    </a:lnTo>
                    <a:lnTo>
                      <a:pt x="37" y="93"/>
                    </a:lnTo>
                    <a:lnTo>
                      <a:pt x="33" y="103"/>
                    </a:lnTo>
                    <a:lnTo>
                      <a:pt x="18" y="115"/>
                    </a:lnTo>
                    <a:lnTo>
                      <a:pt x="14" y="120"/>
                    </a:lnTo>
                    <a:lnTo>
                      <a:pt x="13" y="12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3" name="Freeform 397">
                <a:extLst>
                  <a:ext uri="{FF2B5EF4-FFF2-40B4-BE49-F238E27FC236}">
                    <a16:creationId xmlns:a16="http://schemas.microsoft.com/office/drawing/2014/main" id="{C9D2F9F6-3CF4-4DD1-BBFF-701DEEE66F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804"/>
                <a:ext cx="5" cy="11"/>
              </a:xfrm>
              <a:custGeom>
                <a:avLst/>
                <a:gdLst>
                  <a:gd name="T0" fmla="*/ 0 w 35"/>
                  <a:gd name="T1" fmla="*/ 79 h 79"/>
                  <a:gd name="T2" fmla="*/ 1 w 35"/>
                  <a:gd name="T3" fmla="*/ 78 h 79"/>
                  <a:gd name="T4" fmla="*/ 2 w 35"/>
                  <a:gd name="T5" fmla="*/ 78 h 79"/>
                  <a:gd name="T6" fmla="*/ 3 w 35"/>
                  <a:gd name="T7" fmla="*/ 77 h 79"/>
                  <a:gd name="T8" fmla="*/ 4 w 35"/>
                  <a:gd name="T9" fmla="*/ 77 h 79"/>
                  <a:gd name="T10" fmla="*/ 5 w 35"/>
                  <a:gd name="T11" fmla="*/ 76 h 79"/>
                  <a:gd name="T12" fmla="*/ 7 w 35"/>
                  <a:gd name="T13" fmla="*/ 76 h 79"/>
                  <a:gd name="T14" fmla="*/ 7 w 35"/>
                  <a:gd name="T15" fmla="*/ 75 h 79"/>
                  <a:gd name="T16" fmla="*/ 9 w 35"/>
                  <a:gd name="T17" fmla="*/ 74 h 79"/>
                  <a:gd name="T18" fmla="*/ 9 w 35"/>
                  <a:gd name="T19" fmla="*/ 71 h 79"/>
                  <a:gd name="T20" fmla="*/ 10 w 35"/>
                  <a:gd name="T21" fmla="*/ 69 h 79"/>
                  <a:gd name="T22" fmla="*/ 11 w 35"/>
                  <a:gd name="T23" fmla="*/ 61 h 79"/>
                  <a:gd name="T24" fmla="*/ 11 w 35"/>
                  <a:gd name="T25" fmla="*/ 57 h 79"/>
                  <a:gd name="T26" fmla="*/ 12 w 35"/>
                  <a:gd name="T27" fmla="*/ 55 h 79"/>
                  <a:gd name="T28" fmla="*/ 15 w 35"/>
                  <a:gd name="T29" fmla="*/ 51 h 79"/>
                  <a:gd name="T30" fmla="*/ 31 w 35"/>
                  <a:gd name="T31" fmla="*/ 38 h 79"/>
                  <a:gd name="T32" fmla="*/ 31 w 35"/>
                  <a:gd name="T33" fmla="*/ 37 h 79"/>
                  <a:gd name="T34" fmla="*/ 35 w 35"/>
                  <a:gd name="T35" fmla="*/ 27 h 79"/>
                  <a:gd name="T36" fmla="*/ 33 w 35"/>
                  <a:gd name="T37" fmla="*/ 5 h 79"/>
                  <a:gd name="T38" fmla="*/ 32 w 35"/>
                  <a:gd name="T39" fmla="*/ 4 h 79"/>
                  <a:gd name="T40" fmla="*/ 25 w 35"/>
                  <a:gd name="T41" fmla="*/ 0 h 79"/>
                  <a:gd name="T42" fmla="*/ 23 w 35"/>
                  <a:gd name="T43" fmla="*/ 0 h 79"/>
                  <a:gd name="T44" fmla="*/ 13 w 35"/>
                  <a:gd name="T45" fmla="*/ 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5" h="79">
                    <a:moveTo>
                      <a:pt x="0" y="79"/>
                    </a:moveTo>
                    <a:lnTo>
                      <a:pt x="1" y="78"/>
                    </a:lnTo>
                    <a:lnTo>
                      <a:pt x="2" y="78"/>
                    </a:lnTo>
                    <a:lnTo>
                      <a:pt x="3" y="77"/>
                    </a:lnTo>
                    <a:lnTo>
                      <a:pt x="4" y="77"/>
                    </a:lnTo>
                    <a:lnTo>
                      <a:pt x="5" y="76"/>
                    </a:lnTo>
                    <a:lnTo>
                      <a:pt x="7" y="76"/>
                    </a:lnTo>
                    <a:lnTo>
                      <a:pt x="7" y="75"/>
                    </a:lnTo>
                    <a:lnTo>
                      <a:pt x="9" y="74"/>
                    </a:lnTo>
                    <a:lnTo>
                      <a:pt x="9" y="71"/>
                    </a:lnTo>
                    <a:lnTo>
                      <a:pt x="10" y="69"/>
                    </a:lnTo>
                    <a:lnTo>
                      <a:pt x="11" y="61"/>
                    </a:lnTo>
                    <a:lnTo>
                      <a:pt x="11" y="57"/>
                    </a:lnTo>
                    <a:lnTo>
                      <a:pt x="12" y="55"/>
                    </a:lnTo>
                    <a:lnTo>
                      <a:pt x="15" y="51"/>
                    </a:lnTo>
                    <a:lnTo>
                      <a:pt x="31" y="38"/>
                    </a:lnTo>
                    <a:lnTo>
                      <a:pt x="31" y="37"/>
                    </a:lnTo>
                    <a:lnTo>
                      <a:pt x="35" y="27"/>
                    </a:lnTo>
                    <a:lnTo>
                      <a:pt x="33" y="5"/>
                    </a:lnTo>
                    <a:lnTo>
                      <a:pt x="32" y="4"/>
                    </a:lnTo>
                    <a:lnTo>
                      <a:pt x="25" y="0"/>
                    </a:lnTo>
                    <a:lnTo>
                      <a:pt x="23" y="0"/>
                    </a:lnTo>
                    <a:lnTo>
                      <a:pt x="13" y="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4" name="Freeform 398">
                <a:extLst>
                  <a:ext uri="{FF2B5EF4-FFF2-40B4-BE49-F238E27FC236}">
                    <a16:creationId xmlns:a16="http://schemas.microsoft.com/office/drawing/2014/main" id="{325CEF37-351B-4C17-81CD-B1D656BCA1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805"/>
                <a:ext cx="1" cy="0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2 h 2"/>
                  <a:gd name="T4" fmla="*/ 0 w 2"/>
                  <a:gd name="T5" fmla="*/ 1 h 2"/>
                  <a:gd name="T6" fmla="*/ 0 w 2"/>
                  <a:gd name="T7" fmla="*/ 0 h 2"/>
                  <a:gd name="T8" fmla="*/ 1 w 2"/>
                  <a:gd name="T9" fmla="*/ 0 h 2"/>
                  <a:gd name="T10" fmla="*/ 2 w 2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1" y="2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5" name="Freeform 399">
                <a:extLst>
                  <a:ext uri="{FF2B5EF4-FFF2-40B4-BE49-F238E27FC236}">
                    <a16:creationId xmlns:a16="http://schemas.microsoft.com/office/drawing/2014/main" id="{CB25F00A-A7DB-48B9-8A83-46805939BF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812"/>
                <a:ext cx="16" cy="63"/>
              </a:xfrm>
              <a:custGeom>
                <a:avLst/>
                <a:gdLst>
                  <a:gd name="T0" fmla="*/ 35 w 116"/>
                  <a:gd name="T1" fmla="*/ 0 h 439"/>
                  <a:gd name="T2" fmla="*/ 34 w 116"/>
                  <a:gd name="T3" fmla="*/ 8 h 439"/>
                  <a:gd name="T4" fmla="*/ 33 w 116"/>
                  <a:gd name="T5" fmla="*/ 12 h 439"/>
                  <a:gd name="T6" fmla="*/ 29 w 116"/>
                  <a:gd name="T7" fmla="*/ 13 h 439"/>
                  <a:gd name="T8" fmla="*/ 26 w 116"/>
                  <a:gd name="T9" fmla="*/ 15 h 439"/>
                  <a:gd name="T10" fmla="*/ 22 w 116"/>
                  <a:gd name="T11" fmla="*/ 20 h 439"/>
                  <a:gd name="T12" fmla="*/ 21 w 116"/>
                  <a:gd name="T13" fmla="*/ 30 h 439"/>
                  <a:gd name="T14" fmla="*/ 29 w 116"/>
                  <a:gd name="T15" fmla="*/ 52 h 439"/>
                  <a:gd name="T16" fmla="*/ 27 w 116"/>
                  <a:gd name="T17" fmla="*/ 55 h 439"/>
                  <a:gd name="T18" fmla="*/ 21 w 116"/>
                  <a:gd name="T19" fmla="*/ 79 h 439"/>
                  <a:gd name="T20" fmla="*/ 12 w 116"/>
                  <a:gd name="T21" fmla="*/ 90 h 439"/>
                  <a:gd name="T22" fmla="*/ 10 w 116"/>
                  <a:gd name="T23" fmla="*/ 93 h 439"/>
                  <a:gd name="T24" fmla="*/ 9 w 116"/>
                  <a:gd name="T25" fmla="*/ 96 h 439"/>
                  <a:gd name="T26" fmla="*/ 12 w 116"/>
                  <a:gd name="T27" fmla="*/ 128 h 439"/>
                  <a:gd name="T28" fmla="*/ 17 w 116"/>
                  <a:gd name="T29" fmla="*/ 139 h 439"/>
                  <a:gd name="T30" fmla="*/ 24 w 116"/>
                  <a:gd name="T31" fmla="*/ 143 h 439"/>
                  <a:gd name="T32" fmla="*/ 7 w 116"/>
                  <a:gd name="T33" fmla="*/ 164 h 439"/>
                  <a:gd name="T34" fmla="*/ 2 w 116"/>
                  <a:gd name="T35" fmla="*/ 167 h 439"/>
                  <a:gd name="T36" fmla="*/ 0 w 116"/>
                  <a:gd name="T37" fmla="*/ 178 h 439"/>
                  <a:gd name="T38" fmla="*/ 1 w 116"/>
                  <a:gd name="T39" fmla="*/ 181 h 439"/>
                  <a:gd name="T40" fmla="*/ 3 w 116"/>
                  <a:gd name="T41" fmla="*/ 183 h 439"/>
                  <a:gd name="T42" fmla="*/ 7 w 116"/>
                  <a:gd name="T43" fmla="*/ 185 h 439"/>
                  <a:gd name="T44" fmla="*/ 9 w 116"/>
                  <a:gd name="T45" fmla="*/ 186 h 439"/>
                  <a:gd name="T46" fmla="*/ 28 w 116"/>
                  <a:gd name="T47" fmla="*/ 209 h 439"/>
                  <a:gd name="T48" fmla="*/ 34 w 116"/>
                  <a:gd name="T49" fmla="*/ 217 h 439"/>
                  <a:gd name="T50" fmla="*/ 37 w 116"/>
                  <a:gd name="T51" fmla="*/ 224 h 439"/>
                  <a:gd name="T52" fmla="*/ 38 w 116"/>
                  <a:gd name="T53" fmla="*/ 226 h 439"/>
                  <a:gd name="T54" fmla="*/ 35 w 116"/>
                  <a:gd name="T55" fmla="*/ 236 h 439"/>
                  <a:gd name="T56" fmla="*/ 32 w 116"/>
                  <a:gd name="T57" fmla="*/ 245 h 439"/>
                  <a:gd name="T58" fmla="*/ 31 w 116"/>
                  <a:gd name="T59" fmla="*/ 251 h 439"/>
                  <a:gd name="T60" fmla="*/ 32 w 116"/>
                  <a:gd name="T61" fmla="*/ 253 h 439"/>
                  <a:gd name="T62" fmla="*/ 46 w 116"/>
                  <a:gd name="T63" fmla="*/ 262 h 439"/>
                  <a:gd name="T64" fmla="*/ 55 w 116"/>
                  <a:gd name="T65" fmla="*/ 265 h 439"/>
                  <a:gd name="T66" fmla="*/ 58 w 116"/>
                  <a:gd name="T67" fmla="*/ 268 h 439"/>
                  <a:gd name="T68" fmla="*/ 57 w 116"/>
                  <a:gd name="T69" fmla="*/ 273 h 439"/>
                  <a:gd name="T70" fmla="*/ 55 w 116"/>
                  <a:gd name="T71" fmla="*/ 274 h 439"/>
                  <a:gd name="T72" fmla="*/ 45 w 116"/>
                  <a:gd name="T73" fmla="*/ 284 h 439"/>
                  <a:gd name="T74" fmla="*/ 44 w 116"/>
                  <a:gd name="T75" fmla="*/ 286 h 439"/>
                  <a:gd name="T76" fmla="*/ 46 w 116"/>
                  <a:gd name="T77" fmla="*/ 297 h 439"/>
                  <a:gd name="T78" fmla="*/ 64 w 116"/>
                  <a:gd name="T79" fmla="*/ 301 h 439"/>
                  <a:gd name="T80" fmla="*/ 66 w 116"/>
                  <a:gd name="T81" fmla="*/ 304 h 439"/>
                  <a:gd name="T82" fmla="*/ 62 w 116"/>
                  <a:gd name="T83" fmla="*/ 319 h 439"/>
                  <a:gd name="T84" fmla="*/ 58 w 116"/>
                  <a:gd name="T85" fmla="*/ 325 h 439"/>
                  <a:gd name="T86" fmla="*/ 66 w 116"/>
                  <a:gd name="T87" fmla="*/ 343 h 439"/>
                  <a:gd name="T88" fmla="*/ 73 w 116"/>
                  <a:gd name="T89" fmla="*/ 347 h 439"/>
                  <a:gd name="T90" fmla="*/ 78 w 116"/>
                  <a:gd name="T91" fmla="*/ 350 h 439"/>
                  <a:gd name="T92" fmla="*/ 89 w 116"/>
                  <a:gd name="T93" fmla="*/ 358 h 439"/>
                  <a:gd name="T94" fmla="*/ 100 w 116"/>
                  <a:gd name="T95" fmla="*/ 369 h 439"/>
                  <a:gd name="T96" fmla="*/ 94 w 116"/>
                  <a:gd name="T97" fmla="*/ 395 h 439"/>
                  <a:gd name="T98" fmla="*/ 96 w 116"/>
                  <a:gd name="T99" fmla="*/ 403 h 439"/>
                  <a:gd name="T100" fmla="*/ 110 w 116"/>
                  <a:gd name="T101" fmla="*/ 421 h 439"/>
                  <a:gd name="T102" fmla="*/ 116 w 116"/>
                  <a:gd name="T103" fmla="*/ 439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16" h="439">
                    <a:moveTo>
                      <a:pt x="31" y="2"/>
                    </a:moveTo>
                    <a:lnTo>
                      <a:pt x="35" y="0"/>
                    </a:lnTo>
                    <a:lnTo>
                      <a:pt x="35" y="1"/>
                    </a:lnTo>
                    <a:lnTo>
                      <a:pt x="34" y="8"/>
                    </a:lnTo>
                    <a:lnTo>
                      <a:pt x="33" y="10"/>
                    </a:lnTo>
                    <a:lnTo>
                      <a:pt x="33" y="12"/>
                    </a:lnTo>
                    <a:lnTo>
                      <a:pt x="32" y="13"/>
                    </a:lnTo>
                    <a:lnTo>
                      <a:pt x="29" y="13"/>
                    </a:lnTo>
                    <a:lnTo>
                      <a:pt x="28" y="14"/>
                    </a:lnTo>
                    <a:lnTo>
                      <a:pt x="26" y="15"/>
                    </a:lnTo>
                    <a:lnTo>
                      <a:pt x="22" y="19"/>
                    </a:lnTo>
                    <a:lnTo>
                      <a:pt x="22" y="20"/>
                    </a:lnTo>
                    <a:lnTo>
                      <a:pt x="21" y="29"/>
                    </a:lnTo>
                    <a:lnTo>
                      <a:pt x="21" y="30"/>
                    </a:lnTo>
                    <a:lnTo>
                      <a:pt x="27" y="39"/>
                    </a:lnTo>
                    <a:lnTo>
                      <a:pt x="29" y="52"/>
                    </a:lnTo>
                    <a:lnTo>
                      <a:pt x="28" y="55"/>
                    </a:lnTo>
                    <a:lnTo>
                      <a:pt x="27" y="55"/>
                    </a:lnTo>
                    <a:lnTo>
                      <a:pt x="27" y="59"/>
                    </a:lnTo>
                    <a:lnTo>
                      <a:pt x="21" y="79"/>
                    </a:lnTo>
                    <a:lnTo>
                      <a:pt x="20" y="80"/>
                    </a:lnTo>
                    <a:lnTo>
                      <a:pt x="12" y="90"/>
                    </a:lnTo>
                    <a:lnTo>
                      <a:pt x="11" y="91"/>
                    </a:lnTo>
                    <a:lnTo>
                      <a:pt x="10" y="93"/>
                    </a:lnTo>
                    <a:lnTo>
                      <a:pt x="10" y="95"/>
                    </a:lnTo>
                    <a:lnTo>
                      <a:pt x="9" y="96"/>
                    </a:lnTo>
                    <a:lnTo>
                      <a:pt x="9" y="108"/>
                    </a:lnTo>
                    <a:lnTo>
                      <a:pt x="12" y="128"/>
                    </a:lnTo>
                    <a:lnTo>
                      <a:pt x="15" y="138"/>
                    </a:lnTo>
                    <a:lnTo>
                      <a:pt x="17" y="139"/>
                    </a:lnTo>
                    <a:lnTo>
                      <a:pt x="21" y="139"/>
                    </a:lnTo>
                    <a:lnTo>
                      <a:pt x="24" y="143"/>
                    </a:lnTo>
                    <a:lnTo>
                      <a:pt x="10" y="163"/>
                    </a:lnTo>
                    <a:lnTo>
                      <a:pt x="7" y="164"/>
                    </a:lnTo>
                    <a:lnTo>
                      <a:pt x="3" y="166"/>
                    </a:lnTo>
                    <a:lnTo>
                      <a:pt x="2" y="167"/>
                    </a:lnTo>
                    <a:lnTo>
                      <a:pt x="0" y="175"/>
                    </a:lnTo>
                    <a:lnTo>
                      <a:pt x="0" y="178"/>
                    </a:lnTo>
                    <a:lnTo>
                      <a:pt x="1" y="179"/>
                    </a:lnTo>
                    <a:lnTo>
                      <a:pt x="1" y="181"/>
                    </a:lnTo>
                    <a:lnTo>
                      <a:pt x="2" y="181"/>
                    </a:lnTo>
                    <a:lnTo>
                      <a:pt x="3" y="183"/>
                    </a:lnTo>
                    <a:lnTo>
                      <a:pt x="4" y="183"/>
                    </a:lnTo>
                    <a:lnTo>
                      <a:pt x="7" y="185"/>
                    </a:lnTo>
                    <a:lnTo>
                      <a:pt x="7" y="186"/>
                    </a:lnTo>
                    <a:lnTo>
                      <a:pt x="9" y="186"/>
                    </a:lnTo>
                    <a:lnTo>
                      <a:pt x="27" y="207"/>
                    </a:lnTo>
                    <a:lnTo>
                      <a:pt x="28" y="209"/>
                    </a:lnTo>
                    <a:lnTo>
                      <a:pt x="29" y="209"/>
                    </a:lnTo>
                    <a:lnTo>
                      <a:pt x="34" y="217"/>
                    </a:lnTo>
                    <a:lnTo>
                      <a:pt x="35" y="218"/>
                    </a:lnTo>
                    <a:lnTo>
                      <a:pt x="37" y="224"/>
                    </a:lnTo>
                    <a:lnTo>
                      <a:pt x="38" y="225"/>
                    </a:lnTo>
                    <a:lnTo>
                      <a:pt x="38" y="226"/>
                    </a:lnTo>
                    <a:lnTo>
                      <a:pt x="37" y="228"/>
                    </a:lnTo>
                    <a:lnTo>
                      <a:pt x="35" y="236"/>
                    </a:lnTo>
                    <a:lnTo>
                      <a:pt x="32" y="242"/>
                    </a:lnTo>
                    <a:lnTo>
                      <a:pt x="32" y="245"/>
                    </a:lnTo>
                    <a:lnTo>
                      <a:pt x="31" y="245"/>
                    </a:lnTo>
                    <a:lnTo>
                      <a:pt x="31" y="251"/>
                    </a:lnTo>
                    <a:lnTo>
                      <a:pt x="32" y="252"/>
                    </a:lnTo>
                    <a:lnTo>
                      <a:pt x="32" y="253"/>
                    </a:lnTo>
                    <a:lnTo>
                      <a:pt x="33" y="254"/>
                    </a:lnTo>
                    <a:lnTo>
                      <a:pt x="46" y="262"/>
                    </a:lnTo>
                    <a:lnTo>
                      <a:pt x="54" y="265"/>
                    </a:lnTo>
                    <a:lnTo>
                      <a:pt x="55" y="265"/>
                    </a:lnTo>
                    <a:lnTo>
                      <a:pt x="56" y="267"/>
                    </a:lnTo>
                    <a:lnTo>
                      <a:pt x="58" y="268"/>
                    </a:lnTo>
                    <a:lnTo>
                      <a:pt x="58" y="270"/>
                    </a:lnTo>
                    <a:lnTo>
                      <a:pt x="57" y="273"/>
                    </a:lnTo>
                    <a:lnTo>
                      <a:pt x="56" y="274"/>
                    </a:lnTo>
                    <a:lnTo>
                      <a:pt x="55" y="274"/>
                    </a:lnTo>
                    <a:lnTo>
                      <a:pt x="48" y="284"/>
                    </a:lnTo>
                    <a:lnTo>
                      <a:pt x="45" y="284"/>
                    </a:lnTo>
                    <a:lnTo>
                      <a:pt x="44" y="285"/>
                    </a:lnTo>
                    <a:lnTo>
                      <a:pt x="44" y="286"/>
                    </a:lnTo>
                    <a:lnTo>
                      <a:pt x="45" y="294"/>
                    </a:lnTo>
                    <a:lnTo>
                      <a:pt x="46" y="297"/>
                    </a:lnTo>
                    <a:lnTo>
                      <a:pt x="50" y="301"/>
                    </a:lnTo>
                    <a:lnTo>
                      <a:pt x="64" y="301"/>
                    </a:lnTo>
                    <a:lnTo>
                      <a:pt x="64" y="302"/>
                    </a:lnTo>
                    <a:lnTo>
                      <a:pt x="66" y="304"/>
                    </a:lnTo>
                    <a:lnTo>
                      <a:pt x="66" y="309"/>
                    </a:lnTo>
                    <a:lnTo>
                      <a:pt x="62" y="319"/>
                    </a:lnTo>
                    <a:lnTo>
                      <a:pt x="59" y="324"/>
                    </a:lnTo>
                    <a:lnTo>
                      <a:pt x="58" y="325"/>
                    </a:lnTo>
                    <a:lnTo>
                      <a:pt x="60" y="334"/>
                    </a:lnTo>
                    <a:lnTo>
                      <a:pt x="66" y="343"/>
                    </a:lnTo>
                    <a:lnTo>
                      <a:pt x="67" y="344"/>
                    </a:lnTo>
                    <a:lnTo>
                      <a:pt x="73" y="347"/>
                    </a:lnTo>
                    <a:lnTo>
                      <a:pt x="75" y="349"/>
                    </a:lnTo>
                    <a:lnTo>
                      <a:pt x="78" y="350"/>
                    </a:lnTo>
                    <a:lnTo>
                      <a:pt x="88" y="358"/>
                    </a:lnTo>
                    <a:lnTo>
                      <a:pt x="89" y="358"/>
                    </a:lnTo>
                    <a:lnTo>
                      <a:pt x="89" y="360"/>
                    </a:lnTo>
                    <a:lnTo>
                      <a:pt x="100" y="369"/>
                    </a:lnTo>
                    <a:lnTo>
                      <a:pt x="94" y="391"/>
                    </a:lnTo>
                    <a:lnTo>
                      <a:pt x="94" y="395"/>
                    </a:lnTo>
                    <a:lnTo>
                      <a:pt x="95" y="400"/>
                    </a:lnTo>
                    <a:lnTo>
                      <a:pt x="96" y="403"/>
                    </a:lnTo>
                    <a:lnTo>
                      <a:pt x="101" y="412"/>
                    </a:lnTo>
                    <a:lnTo>
                      <a:pt x="110" y="421"/>
                    </a:lnTo>
                    <a:lnTo>
                      <a:pt x="116" y="437"/>
                    </a:lnTo>
                    <a:lnTo>
                      <a:pt x="116" y="43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6" name="Freeform 400">
                <a:extLst>
                  <a:ext uri="{FF2B5EF4-FFF2-40B4-BE49-F238E27FC236}">
                    <a16:creationId xmlns:a16="http://schemas.microsoft.com/office/drawing/2014/main" id="{3986FC15-0325-4D4B-B56B-FFFF4037C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9" y="815"/>
                <a:ext cx="1" cy="0"/>
              </a:xfrm>
              <a:custGeom>
                <a:avLst/>
                <a:gdLst>
                  <a:gd name="T0" fmla="*/ 0 w 2"/>
                  <a:gd name="T1" fmla="*/ 2 h 2"/>
                  <a:gd name="T2" fmla="*/ 0 w 2"/>
                  <a:gd name="T3" fmla="*/ 1 h 2"/>
                  <a:gd name="T4" fmla="*/ 2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1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7" name="Freeform 401">
                <a:extLst>
                  <a:ext uri="{FF2B5EF4-FFF2-40B4-BE49-F238E27FC236}">
                    <a16:creationId xmlns:a16="http://schemas.microsoft.com/office/drawing/2014/main" id="{EC528089-7442-472C-8B28-8580A05B07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815"/>
                <a:ext cx="4" cy="23"/>
              </a:xfrm>
              <a:custGeom>
                <a:avLst/>
                <a:gdLst>
                  <a:gd name="T0" fmla="*/ 2 w 28"/>
                  <a:gd name="T1" fmla="*/ 159 h 159"/>
                  <a:gd name="T2" fmla="*/ 0 w 28"/>
                  <a:gd name="T3" fmla="*/ 158 h 159"/>
                  <a:gd name="T4" fmla="*/ 0 w 28"/>
                  <a:gd name="T5" fmla="*/ 154 h 159"/>
                  <a:gd name="T6" fmla="*/ 1 w 28"/>
                  <a:gd name="T7" fmla="*/ 148 h 159"/>
                  <a:gd name="T8" fmla="*/ 4 w 28"/>
                  <a:gd name="T9" fmla="*/ 146 h 159"/>
                  <a:gd name="T10" fmla="*/ 7 w 28"/>
                  <a:gd name="T11" fmla="*/ 145 h 159"/>
                  <a:gd name="T12" fmla="*/ 8 w 28"/>
                  <a:gd name="T13" fmla="*/ 144 h 159"/>
                  <a:gd name="T14" fmla="*/ 12 w 28"/>
                  <a:gd name="T15" fmla="*/ 138 h 159"/>
                  <a:gd name="T16" fmla="*/ 24 w 28"/>
                  <a:gd name="T17" fmla="*/ 123 h 159"/>
                  <a:gd name="T18" fmla="*/ 24 w 28"/>
                  <a:gd name="T19" fmla="*/ 121 h 159"/>
                  <a:gd name="T20" fmla="*/ 19 w 28"/>
                  <a:gd name="T21" fmla="*/ 115 h 159"/>
                  <a:gd name="T22" fmla="*/ 14 w 28"/>
                  <a:gd name="T23" fmla="*/ 115 h 159"/>
                  <a:gd name="T24" fmla="*/ 11 w 28"/>
                  <a:gd name="T25" fmla="*/ 106 h 159"/>
                  <a:gd name="T26" fmla="*/ 8 w 28"/>
                  <a:gd name="T27" fmla="*/ 79 h 159"/>
                  <a:gd name="T28" fmla="*/ 9 w 28"/>
                  <a:gd name="T29" fmla="*/ 78 h 159"/>
                  <a:gd name="T30" fmla="*/ 9 w 28"/>
                  <a:gd name="T31" fmla="*/ 73 h 159"/>
                  <a:gd name="T32" fmla="*/ 11 w 28"/>
                  <a:gd name="T33" fmla="*/ 71 h 159"/>
                  <a:gd name="T34" fmla="*/ 19 w 28"/>
                  <a:gd name="T35" fmla="*/ 61 h 159"/>
                  <a:gd name="T36" fmla="*/ 20 w 28"/>
                  <a:gd name="T37" fmla="*/ 60 h 159"/>
                  <a:gd name="T38" fmla="*/ 28 w 28"/>
                  <a:gd name="T39" fmla="*/ 32 h 159"/>
                  <a:gd name="T40" fmla="*/ 28 w 28"/>
                  <a:gd name="T41" fmla="*/ 31 h 159"/>
                  <a:gd name="T42" fmla="*/ 26 w 28"/>
                  <a:gd name="T43" fmla="*/ 17 h 159"/>
                  <a:gd name="T44" fmla="*/ 20 w 28"/>
                  <a:gd name="T45" fmla="*/ 8 h 159"/>
                  <a:gd name="T46" fmla="*/ 21 w 28"/>
                  <a:gd name="T47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8" h="159">
                    <a:moveTo>
                      <a:pt x="2" y="159"/>
                    </a:moveTo>
                    <a:lnTo>
                      <a:pt x="0" y="158"/>
                    </a:lnTo>
                    <a:lnTo>
                      <a:pt x="0" y="154"/>
                    </a:lnTo>
                    <a:lnTo>
                      <a:pt x="1" y="148"/>
                    </a:lnTo>
                    <a:lnTo>
                      <a:pt x="4" y="146"/>
                    </a:lnTo>
                    <a:lnTo>
                      <a:pt x="7" y="145"/>
                    </a:lnTo>
                    <a:lnTo>
                      <a:pt x="8" y="144"/>
                    </a:lnTo>
                    <a:lnTo>
                      <a:pt x="12" y="138"/>
                    </a:lnTo>
                    <a:lnTo>
                      <a:pt x="24" y="123"/>
                    </a:lnTo>
                    <a:lnTo>
                      <a:pt x="24" y="121"/>
                    </a:lnTo>
                    <a:lnTo>
                      <a:pt x="19" y="115"/>
                    </a:lnTo>
                    <a:lnTo>
                      <a:pt x="14" y="115"/>
                    </a:lnTo>
                    <a:lnTo>
                      <a:pt x="11" y="106"/>
                    </a:lnTo>
                    <a:lnTo>
                      <a:pt x="8" y="79"/>
                    </a:lnTo>
                    <a:lnTo>
                      <a:pt x="9" y="78"/>
                    </a:lnTo>
                    <a:lnTo>
                      <a:pt x="9" y="73"/>
                    </a:lnTo>
                    <a:lnTo>
                      <a:pt x="11" y="71"/>
                    </a:lnTo>
                    <a:lnTo>
                      <a:pt x="19" y="61"/>
                    </a:lnTo>
                    <a:lnTo>
                      <a:pt x="20" y="60"/>
                    </a:lnTo>
                    <a:lnTo>
                      <a:pt x="28" y="32"/>
                    </a:lnTo>
                    <a:lnTo>
                      <a:pt x="28" y="31"/>
                    </a:lnTo>
                    <a:lnTo>
                      <a:pt x="26" y="17"/>
                    </a:lnTo>
                    <a:lnTo>
                      <a:pt x="20" y="8"/>
                    </a:lnTo>
                    <a:lnTo>
                      <a:pt x="2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8" name="Line 402">
                <a:extLst>
                  <a:ext uri="{FF2B5EF4-FFF2-40B4-BE49-F238E27FC236}">
                    <a16:creationId xmlns:a16="http://schemas.microsoft.com/office/drawing/2014/main" id="{B8B70F43-05EA-4913-8CAA-83083033D8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29" y="815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9" name="Freeform 403">
                <a:extLst>
                  <a:ext uri="{FF2B5EF4-FFF2-40B4-BE49-F238E27FC236}">
                    <a16:creationId xmlns:a16="http://schemas.microsoft.com/office/drawing/2014/main" id="{309BFF35-255A-4881-B47F-D9A164D4CF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0" y="812"/>
                <a:ext cx="1" cy="1"/>
              </a:xfrm>
              <a:custGeom>
                <a:avLst/>
                <a:gdLst>
                  <a:gd name="T0" fmla="*/ 4 w 7"/>
                  <a:gd name="T1" fmla="*/ 1 h 7"/>
                  <a:gd name="T2" fmla="*/ 5 w 7"/>
                  <a:gd name="T3" fmla="*/ 0 h 7"/>
                  <a:gd name="T4" fmla="*/ 7 w 7"/>
                  <a:gd name="T5" fmla="*/ 1 h 7"/>
                  <a:gd name="T6" fmla="*/ 6 w 7"/>
                  <a:gd name="T7" fmla="*/ 3 h 7"/>
                  <a:gd name="T8" fmla="*/ 0 w 7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4" y="1"/>
                    </a:moveTo>
                    <a:lnTo>
                      <a:pt x="5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0" name="Freeform 404">
                <a:extLst>
                  <a:ext uri="{FF2B5EF4-FFF2-40B4-BE49-F238E27FC236}">
                    <a16:creationId xmlns:a16="http://schemas.microsoft.com/office/drawing/2014/main" id="{5D1BF089-D918-4AEF-B732-E6CC79A4BC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" y="839"/>
                <a:ext cx="8" cy="15"/>
              </a:xfrm>
              <a:custGeom>
                <a:avLst/>
                <a:gdLst>
                  <a:gd name="T0" fmla="*/ 37 w 50"/>
                  <a:gd name="T1" fmla="*/ 105 h 105"/>
                  <a:gd name="T2" fmla="*/ 37 w 50"/>
                  <a:gd name="T3" fmla="*/ 104 h 105"/>
                  <a:gd name="T4" fmla="*/ 38 w 50"/>
                  <a:gd name="T5" fmla="*/ 104 h 105"/>
                  <a:gd name="T6" fmla="*/ 49 w 50"/>
                  <a:gd name="T7" fmla="*/ 92 h 105"/>
                  <a:gd name="T8" fmla="*/ 49 w 50"/>
                  <a:gd name="T9" fmla="*/ 91 h 105"/>
                  <a:gd name="T10" fmla="*/ 50 w 50"/>
                  <a:gd name="T11" fmla="*/ 88 h 105"/>
                  <a:gd name="T12" fmla="*/ 50 w 50"/>
                  <a:gd name="T13" fmla="*/ 83 h 105"/>
                  <a:gd name="T14" fmla="*/ 49 w 50"/>
                  <a:gd name="T15" fmla="*/ 83 h 105"/>
                  <a:gd name="T16" fmla="*/ 48 w 50"/>
                  <a:gd name="T17" fmla="*/ 81 h 105"/>
                  <a:gd name="T18" fmla="*/ 46 w 50"/>
                  <a:gd name="T19" fmla="*/ 80 h 105"/>
                  <a:gd name="T20" fmla="*/ 46 w 50"/>
                  <a:gd name="T21" fmla="*/ 79 h 105"/>
                  <a:gd name="T22" fmla="*/ 44 w 50"/>
                  <a:gd name="T23" fmla="*/ 79 h 105"/>
                  <a:gd name="T24" fmla="*/ 37 w 50"/>
                  <a:gd name="T25" fmla="*/ 76 h 105"/>
                  <a:gd name="T26" fmla="*/ 25 w 50"/>
                  <a:gd name="T27" fmla="*/ 69 h 105"/>
                  <a:gd name="T28" fmla="*/ 24 w 50"/>
                  <a:gd name="T29" fmla="*/ 68 h 105"/>
                  <a:gd name="T30" fmla="*/ 24 w 50"/>
                  <a:gd name="T31" fmla="*/ 60 h 105"/>
                  <a:gd name="T32" fmla="*/ 27 w 50"/>
                  <a:gd name="T33" fmla="*/ 54 h 105"/>
                  <a:gd name="T34" fmla="*/ 29 w 50"/>
                  <a:gd name="T35" fmla="*/ 46 h 105"/>
                  <a:gd name="T36" fmla="*/ 30 w 50"/>
                  <a:gd name="T37" fmla="*/ 44 h 105"/>
                  <a:gd name="T38" fmla="*/ 30 w 50"/>
                  <a:gd name="T39" fmla="*/ 41 h 105"/>
                  <a:gd name="T40" fmla="*/ 29 w 50"/>
                  <a:gd name="T41" fmla="*/ 40 h 105"/>
                  <a:gd name="T42" fmla="*/ 29 w 50"/>
                  <a:gd name="T43" fmla="*/ 37 h 105"/>
                  <a:gd name="T44" fmla="*/ 28 w 50"/>
                  <a:gd name="T45" fmla="*/ 37 h 105"/>
                  <a:gd name="T46" fmla="*/ 27 w 50"/>
                  <a:gd name="T47" fmla="*/ 34 h 105"/>
                  <a:gd name="T48" fmla="*/ 26 w 50"/>
                  <a:gd name="T49" fmla="*/ 32 h 105"/>
                  <a:gd name="T50" fmla="*/ 20 w 50"/>
                  <a:gd name="T51" fmla="*/ 25 h 105"/>
                  <a:gd name="T52" fmla="*/ 19 w 50"/>
                  <a:gd name="T53" fmla="*/ 22 h 105"/>
                  <a:gd name="T54" fmla="*/ 18 w 50"/>
                  <a:gd name="T55" fmla="*/ 22 h 105"/>
                  <a:gd name="T56" fmla="*/ 0 w 50"/>
                  <a:gd name="T57" fmla="*/ 1 h 105"/>
                  <a:gd name="T58" fmla="*/ 0 w 50"/>
                  <a:gd name="T59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0" h="105">
                    <a:moveTo>
                      <a:pt x="37" y="105"/>
                    </a:moveTo>
                    <a:lnTo>
                      <a:pt x="37" y="104"/>
                    </a:lnTo>
                    <a:lnTo>
                      <a:pt x="38" y="104"/>
                    </a:lnTo>
                    <a:lnTo>
                      <a:pt x="49" y="92"/>
                    </a:lnTo>
                    <a:lnTo>
                      <a:pt x="49" y="91"/>
                    </a:lnTo>
                    <a:lnTo>
                      <a:pt x="50" y="88"/>
                    </a:lnTo>
                    <a:lnTo>
                      <a:pt x="50" y="83"/>
                    </a:lnTo>
                    <a:lnTo>
                      <a:pt x="49" y="83"/>
                    </a:lnTo>
                    <a:lnTo>
                      <a:pt x="48" y="81"/>
                    </a:lnTo>
                    <a:lnTo>
                      <a:pt x="46" y="80"/>
                    </a:lnTo>
                    <a:lnTo>
                      <a:pt x="46" y="79"/>
                    </a:lnTo>
                    <a:lnTo>
                      <a:pt x="44" y="79"/>
                    </a:lnTo>
                    <a:lnTo>
                      <a:pt x="37" y="76"/>
                    </a:lnTo>
                    <a:lnTo>
                      <a:pt x="25" y="69"/>
                    </a:lnTo>
                    <a:lnTo>
                      <a:pt x="24" y="68"/>
                    </a:lnTo>
                    <a:lnTo>
                      <a:pt x="24" y="60"/>
                    </a:lnTo>
                    <a:lnTo>
                      <a:pt x="27" y="54"/>
                    </a:lnTo>
                    <a:lnTo>
                      <a:pt x="29" y="46"/>
                    </a:lnTo>
                    <a:lnTo>
                      <a:pt x="30" y="44"/>
                    </a:lnTo>
                    <a:lnTo>
                      <a:pt x="30" y="41"/>
                    </a:lnTo>
                    <a:lnTo>
                      <a:pt x="29" y="40"/>
                    </a:lnTo>
                    <a:lnTo>
                      <a:pt x="29" y="37"/>
                    </a:lnTo>
                    <a:lnTo>
                      <a:pt x="28" y="37"/>
                    </a:lnTo>
                    <a:lnTo>
                      <a:pt x="27" y="34"/>
                    </a:lnTo>
                    <a:lnTo>
                      <a:pt x="26" y="32"/>
                    </a:lnTo>
                    <a:lnTo>
                      <a:pt x="20" y="25"/>
                    </a:lnTo>
                    <a:lnTo>
                      <a:pt x="19" y="22"/>
                    </a:lnTo>
                    <a:lnTo>
                      <a:pt x="18" y="22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1" name="Freeform 405">
                <a:extLst>
                  <a:ext uri="{FF2B5EF4-FFF2-40B4-BE49-F238E27FC236}">
                    <a16:creationId xmlns:a16="http://schemas.microsoft.com/office/drawing/2014/main" id="{D40BF198-9E0B-4F2C-B78F-767C81D7E0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" y="838"/>
                <a:ext cx="0" cy="1"/>
              </a:xfrm>
              <a:custGeom>
                <a:avLst/>
                <a:gdLst>
                  <a:gd name="T0" fmla="*/ 5 w 5"/>
                  <a:gd name="T1" fmla="*/ 3 h 3"/>
                  <a:gd name="T2" fmla="*/ 3 w 5"/>
                  <a:gd name="T3" fmla="*/ 2 h 3"/>
                  <a:gd name="T4" fmla="*/ 0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5" y="3"/>
                    </a:move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892CBB2D-94B5-45EA-ABA5-159CF50E688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97" y="1"/>
              <a:ext cx="1013" cy="3387"/>
              <a:chOff x="4097" y="1"/>
              <a:chExt cx="1013" cy="3387"/>
            </a:xfrm>
          </p:grpSpPr>
          <p:sp>
            <p:nvSpPr>
              <p:cNvPr id="912" name="Freeform 407">
                <a:extLst>
                  <a:ext uri="{FF2B5EF4-FFF2-40B4-BE49-F238E27FC236}">
                    <a16:creationId xmlns:a16="http://schemas.microsoft.com/office/drawing/2014/main" id="{42FBA9C0-DF19-472D-A598-008516F63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" y="838"/>
                <a:ext cx="0" cy="1"/>
              </a:xfrm>
              <a:custGeom>
                <a:avLst/>
                <a:gdLst>
                  <a:gd name="T0" fmla="*/ 5 w 5"/>
                  <a:gd name="T1" fmla="*/ 3 h 3"/>
                  <a:gd name="T2" fmla="*/ 3 w 5"/>
                  <a:gd name="T3" fmla="*/ 3 h 3"/>
                  <a:gd name="T4" fmla="*/ 0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5" y="3"/>
                    </a:moveTo>
                    <a:lnTo>
                      <a:pt x="3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3" name="Freeform 408">
                <a:extLst>
                  <a:ext uri="{FF2B5EF4-FFF2-40B4-BE49-F238E27FC236}">
                    <a16:creationId xmlns:a16="http://schemas.microsoft.com/office/drawing/2014/main" id="{D1C8DC9D-DDCB-44A3-8590-7CD13B46EC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5" y="855"/>
                <a:ext cx="10" cy="20"/>
              </a:xfrm>
              <a:custGeom>
                <a:avLst/>
                <a:gdLst>
                  <a:gd name="T0" fmla="*/ 72 w 72"/>
                  <a:gd name="T1" fmla="*/ 134 h 141"/>
                  <a:gd name="T2" fmla="*/ 71 w 72"/>
                  <a:gd name="T3" fmla="*/ 135 h 141"/>
                  <a:gd name="T4" fmla="*/ 68 w 72"/>
                  <a:gd name="T5" fmla="*/ 137 h 141"/>
                  <a:gd name="T6" fmla="*/ 68 w 72"/>
                  <a:gd name="T7" fmla="*/ 138 h 141"/>
                  <a:gd name="T8" fmla="*/ 66 w 72"/>
                  <a:gd name="T9" fmla="*/ 140 h 141"/>
                  <a:gd name="T10" fmla="*/ 64 w 72"/>
                  <a:gd name="T11" fmla="*/ 141 h 141"/>
                  <a:gd name="T12" fmla="*/ 59 w 72"/>
                  <a:gd name="T13" fmla="*/ 141 h 141"/>
                  <a:gd name="T14" fmla="*/ 58 w 72"/>
                  <a:gd name="T15" fmla="*/ 139 h 141"/>
                  <a:gd name="T16" fmla="*/ 58 w 72"/>
                  <a:gd name="T17" fmla="*/ 136 h 141"/>
                  <a:gd name="T18" fmla="*/ 57 w 72"/>
                  <a:gd name="T19" fmla="*/ 136 h 141"/>
                  <a:gd name="T20" fmla="*/ 51 w 72"/>
                  <a:gd name="T21" fmla="*/ 119 h 141"/>
                  <a:gd name="T22" fmla="*/ 42 w 72"/>
                  <a:gd name="T23" fmla="*/ 110 h 141"/>
                  <a:gd name="T24" fmla="*/ 36 w 72"/>
                  <a:gd name="T25" fmla="*/ 99 h 141"/>
                  <a:gd name="T26" fmla="*/ 36 w 72"/>
                  <a:gd name="T27" fmla="*/ 88 h 141"/>
                  <a:gd name="T28" fmla="*/ 41 w 72"/>
                  <a:gd name="T29" fmla="*/ 69 h 141"/>
                  <a:gd name="T30" fmla="*/ 41 w 72"/>
                  <a:gd name="T31" fmla="*/ 67 h 141"/>
                  <a:gd name="T32" fmla="*/ 30 w 72"/>
                  <a:gd name="T33" fmla="*/ 58 h 141"/>
                  <a:gd name="T34" fmla="*/ 29 w 72"/>
                  <a:gd name="T35" fmla="*/ 57 h 141"/>
                  <a:gd name="T36" fmla="*/ 29 w 72"/>
                  <a:gd name="T37" fmla="*/ 56 h 141"/>
                  <a:gd name="T38" fmla="*/ 28 w 72"/>
                  <a:gd name="T39" fmla="*/ 56 h 141"/>
                  <a:gd name="T40" fmla="*/ 18 w 72"/>
                  <a:gd name="T41" fmla="*/ 48 h 141"/>
                  <a:gd name="T42" fmla="*/ 18 w 72"/>
                  <a:gd name="T43" fmla="*/ 47 h 141"/>
                  <a:gd name="T44" fmla="*/ 14 w 72"/>
                  <a:gd name="T45" fmla="*/ 46 h 141"/>
                  <a:gd name="T46" fmla="*/ 13 w 72"/>
                  <a:gd name="T47" fmla="*/ 44 h 141"/>
                  <a:gd name="T48" fmla="*/ 6 w 72"/>
                  <a:gd name="T49" fmla="*/ 41 h 141"/>
                  <a:gd name="T50" fmla="*/ 1 w 72"/>
                  <a:gd name="T51" fmla="*/ 33 h 141"/>
                  <a:gd name="T52" fmla="*/ 0 w 72"/>
                  <a:gd name="T53" fmla="*/ 25 h 141"/>
                  <a:gd name="T54" fmla="*/ 3 w 72"/>
                  <a:gd name="T55" fmla="*/ 20 h 141"/>
                  <a:gd name="T56" fmla="*/ 7 w 72"/>
                  <a:gd name="T57" fmla="*/ 10 h 141"/>
                  <a:gd name="T58" fmla="*/ 7 w 72"/>
                  <a:gd name="T59" fmla="*/ 7 h 141"/>
                  <a:gd name="T60" fmla="*/ 8 w 72"/>
                  <a:gd name="T61" fmla="*/ 5 h 141"/>
                  <a:gd name="T62" fmla="*/ 8 w 72"/>
                  <a:gd name="T63" fmla="*/ 4 h 141"/>
                  <a:gd name="T64" fmla="*/ 7 w 72"/>
                  <a:gd name="T65" fmla="*/ 2 h 141"/>
                  <a:gd name="T66" fmla="*/ 5 w 72"/>
                  <a:gd name="T67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2" h="141">
                    <a:moveTo>
                      <a:pt x="72" y="134"/>
                    </a:moveTo>
                    <a:lnTo>
                      <a:pt x="71" y="135"/>
                    </a:lnTo>
                    <a:lnTo>
                      <a:pt x="68" y="137"/>
                    </a:lnTo>
                    <a:lnTo>
                      <a:pt x="68" y="138"/>
                    </a:lnTo>
                    <a:lnTo>
                      <a:pt x="66" y="140"/>
                    </a:lnTo>
                    <a:lnTo>
                      <a:pt x="64" y="141"/>
                    </a:lnTo>
                    <a:lnTo>
                      <a:pt x="59" y="141"/>
                    </a:lnTo>
                    <a:lnTo>
                      <a:pt x="58" y="139"/>
                    </a:lnTo>
                    <a:lnTo>
                      <a:pt x="58" y="136"/>
                    </a:lnTo>
                    <a:lnTo>
                      <a:pt x="57" y="136"/>
                    </a:lnTo>
                    <a:lnTo>
                      <a:pt x="51" y="119"/>
                    </a:lnTo>
                    <a:lnTo>
                      <a:pt x="42" y="110"/>
                    </a:lnTo>
                    <a:lnTo>
                      <a:pt x="36" y="99"/>
                    </a:lnTo>
                    <a:lnTo>
                      <a:pt x="36" y="88"/>
                    </a:lnTo>
                    <a:lnTo>
                      <a:pt x="41" y="69"/>
                    </a:lnTo>
                    <a:lnTo>
                      <a:pt x="41" y="67"/>
                    </a:lnTo>
                    <a:lnTo>
                      <a:pt x="30" y="58"/>
                    </a:lnTo>
                    <a:lnTo>
                      <a:pt x="29" y="57"/>
                    </a:lnTo>
                    <a:lnTo>
                      <a:pt x="29" y="56"/>
                    </a:lnTo>
                    <a:lnTo>
                      <a:pt x="28" y="56"/>
                    </a:lnTo>
                    <a:lnTo>
                      <a:pt x="18" y="48"/>
                    </a:lnTo>
                    <a:lnTo>
                      <a:pt x="18" y="47"/>
                    </a:lnTo>
                    <a:lnTo>
                      <a:pt x="14" y="46"/>
                    </a:lnTo>
                    <a:lnTo>
                      <a:pt x="13" y="44"/>
                    </a:lnTo>
                    <a:lnTo>
                      <a:pt x="6" y="41"/>
                    </a:lnTo>
                    <a:lnTo>
                      <a:pt x="1" y="33"/>
                    </a:lnTo>
                    <a:lnTo>
                      <a:pt x="0" y="25"/>
                    </a:lnTo>
                    <a:lnTo>
                      <a:pt x="3" y="20"/>
                    </a:lnTo>
                    <a:lnTo>
                      <a:pt x="7" y="10"/>
                    </a:lnTo>
                    <a:lnTo>
                      <a:pt x="7" y="7"/>
                    </a:lnTo>
                    <a:lnTo>
                      <a:pt x="8" y="5"/>
                    </a:lnTo>
                    <a:lnTo>
                      <a:pt x="8" y="4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4" name="Freeform 409">
                <a:extLst>
                  <a:ext uri="{FF2B5EF4-FFF2-40B4-BE49-F238E27FC236}">
                    <a16:creationId xmlns:a16="http://schemas.microsoft.com/office/drawing/2014/main" id="{342B8BE3-718B-424B-A93B-1139BE899C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" y="870"/>
                <a:ext cx="5" cy="6"/>
              </a:xfrm>
              <a:custGeom>
                <a:avLst/>
                <a:gdLst>
                  <a:gd name="T0" fmla="*/ 29 w 29"/>
                  <a:gd name="T1" fmla="*/ 46 h 46"/>
                  <a:gd name="T2" fmla="*/ 26 w 29"/>
                  <a:gd name="T3" fmla="*/ 38 h 46"/>
                  <a:gd name="T4" fmla="*/ 21 w 29"/>
                  <a:gd name="T5" fmla="*/ 8 h 46"/>
                  <a:gd name="T6" fmla="*/ 20 w 29"/>
                  <a:gd name="T7" fmla="*/ 6 h 46"/>
                  <a:gd name="T8" fmla="*/ 20 w 29"/>
                  <a:gd name="T9" fmla="*/ 5 h 46"/>
                  <a:gd name="T10" fmla="*/ 19 w 29"/>
                  <a:gd name="T11" fmla="*/ 4 h 46"/>
                  <a:gd name="T12" fmla="*/ 18 w 29"/>
                  <a:gd name="T13" fmla="*/ 2 h 46"/>
                  <a:gd name="T14" fmla="*/ 16 w 29"/>
                  <a:gd name="T15" fmla="*/ 0 h 46"/>
                  <a:gd name="T16" fmla="*/ 13 w 29"/>
                  <a:gd name="T17" fmla="*/ 1 h 46"/>
                  <a:gd name="T18" fmla="*/ 11 w 29"/>
                  <a:gd name="T19" fmla="*/ 1 h 46"/>
                  <a:gd name="T20" fmla="*/ 9 w 29"/>
                  <a:gd name="T21" fmla="*/ 2 h 46"/>
                  <a:gd name="T22" fmla="*/ 6 w 29"/>
                  <a:gd name="T23" fmla="*/ 4 h 46"/>
                  <a:gd name="T24" fmla="*/ 4 w 29"/>
                  <a:gd name="T25" fmla="*/ 7 h 46"/>
                  <a:gd name="T26" fmla="*/ 3 w 29"/>
                  <a:gd name="T27" fmla="*/ 7 h 46"/>
                  <a:gd name="T28" fmla="*/ 0 w 29"/>
                  <a:gd name="T29" fmla="*/ 13 h 46"/>
                  <a:gd name="T30" fmla="*/ 0 w 29"/>
                  <a:gd name="T31" fmla="*/ 18 h 46"/>
                  <a:gd name="T32" fmla="*/ 1 w 29"/>
                  <a:gd name="T33" fmla="*/ 20 h 46"/>
                  <a:gd name="T34" fmla="*/ 4 w 29"/>
                  <a:gd name="T35" fmla="*/ 2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9" h="46">
                    <a:moveTo>
                      <a:pt x="29" y="46"/>
                    </a:moveTo>
                    <a:lnTo>
                      <a:pt x="26" y="38"/>
                    </a:lnTo>
                    <a:lnTo>
                      <a:pt x="21" y="8"/>
                    </a:lnTo>
                    <a:lnTo>
                      <a:pt x="20" y="6"/>
                    </a:lnTo>
                    <a:lnTo>
                      <a:pt x="20" y="5"/>
                    </a:lnTo>
                    <a:lnTo>
                      <a:pt x="19" y="4"/>
                    </a:lnTo>
                    <a:lnTo>
                      <a:pt x="18" y="2"/>
                    </a:lnTo>
                    <a:lnTo>
                      <a:pt x="16" y="0"/>
                    </a:lnTo>
                    <a:lnTo>
                      <a:pt x="13" y="1"/>
                    </a:lnTo>
                    <a:lnTo>
                      <a:pt x="11" y="1"/>
                    </a:lnTo>
                    <a:lnTo>
                      <a:pt x="9" y="2"/>
                    </a:lnTo>
                    <a:lnTo>
                      <a:pt x="6" y="4"/>
                    </a:lnTo>
                    <a:lnTo>
                      <a:pt x="4" y="7"/>
                    </a:lnTo>
                    <a:lnTo>
                      <a:pt x="3" y="7"/>
                    </a:lnTo>
                    <a:lnTo>
                      <a:pt x="0" y="13"/>
                    </a:lnTo>
                    <a:lnTo>
                      <a:pt x="0" y="18"/>
                    </a:lnTo>
                    <a:lnTo>
                      <a:pt x="1" y="20"/>
                    </a:lnTo>
                    <a:lnTo>
                      <a:pt x="4" y="2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5" name="Freeform 410">
                <a:extLst>
                  <a:ext uri="{FF2B5EF4-FFF2-40B4-BE49-F238E27FC236}">
                    <a16:creationId xmlns:a16="http://schemas.microsoft.com/office/drawing/2014/main" id="{19192062-9F10-4E39-A3AE-E1CCC2FCBA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874"/>
                <a:ext cx="26" cy="32"/>
              </a:xfrm>
              <a:custGeom>
                <a:avLst/>
                <a:gdLst>
                  <a:gd name="T0" fmla="*/ 184 w 186"/>
                  <a:gd name="T1" fmla="*/ 212 h 219"/>
                  <a:gd name="T2" fmla="*/ 181 w 186"/>
                  <a:gd name="T3" fmla="*/ 214 h 219"/>
                  <a:gd name="T4" fmla="*/ 177 w 186"/>
                  <a:gd name="T5" fmla="*/ 217 h 219"/>
                  <a:gd name="T6" fmla="*/ 171 w 186"/>
                  <a:gd name="T7" fmla="*/ 219 h 219"/>
                  <a:gd name="T8" fmla="*/ 167 w 186"/>
                  <a:gd name="T9" fmla="*/ 214 h 219"/>
                  <a:gd name="T10" fmla="*/ 164 w 186"/>
                  <a:gd name="T11" fmla="*/ 205 h 219"/>
                  <a:gd name="T12" fmla="*/ 157 w 186"/>
                  <a:gd name="T13" fmla="*/ 197 h 219"/>
                  <a:gd name="T14" fmla="*/ 149 w 186"/>
                  <a:gd name="T15" fmla="*/ 192 h 219"/>
                  <a:gd name="T16" fmla="*/ 126 w 186"/>
                  <a:gd name="T17" fmla="*/ 188 h 219"/>
                  <a:gd name="T18" fmla="*/ 111 w 186"/>
                  <a:gd name="T19" fmla="*/ 180 h 219"/>
                  <a:gd name="T20" fmla="*/ 108 w 186"/>
                  <a:gd name="T21" fmla="*/ 174 h 219"/>
                  <a:gd name="T22" fmla="*/ 104 w 186"/>
                  <a:gd name="T23" fmla="*/ 167 h 219"/>
                  <a:gd name="T24" fmla="*/ 94 w 186"/>
                  <a:gd name="T25" fmla="*/ 159 h 219"/>
                  <a:gd name="T26" fmla="*/ 77 w 186"/>
                  <a:gd name="T27" fmla="*/ 147 h 219"/>
                  <a:gd name="T28" fmla="*/ 65 w 186"/>
                  <a:gd name="T29" fmla="*/ 137 h 219"/>
                  <a:gd name="T30" fmla="*/ 61 w 186"/>
                  <a:gd name="T31" fmla="*/ 115 h 219"/>
                  <a:gd name="T32" fmla="*/ 65 w 186"/>
                  <a:gd name="T33" fmla="*/ 107 h 219"/>
                  <a:gd name="T34" fmla="*/ 64 w 186"/>
                  <a:gd name="T35" fmla="*/ 103 h 219"/>
                  <a:gd name="T36" fmla="*/ 60 w 186"/>
                  <a:gd name="T37" fmla="*/ 91 h 219"/>
                  <a:gd name="T38" fmla="*/ 56 w 186"/>
                  <a:gd name="T39" fmla="*/ 85 h 219"/>
                  <a:gd name="T40" fmla="*/ 54 w 186"/>
                  <a:gd name="T41" fmla="*/ 84 h 219"/>
                  <a:gd name="T42" fmla="*/ 38 w 186"/>
                  <a:gd name="T43" fmla="*/ 82 h 219"/>
                  <a:gd name="T44" fmla="*/ 37 w 186"/>
                  <a:gd name="T45" fmla="*/ 79 h 219"/>
                  <a:gd name="T46" fmla="*/ 38 w 186"/>
                  <a:gd name="T47" fmla="*/ 76 h 219"/>
                  <a:gd name="T48" fmla="*/ 40 w 186"/>
                  <a:gd name="T49" fmla="*/ 75 h 219"/>
                  <a:gd name="T50" fmla="*/ 45 w 186"/>
                  <a:gd name="T51" fmla="*/ 68 h 219"/>
                  <a:gd name="T52" fmla="*/ 48 w 186"/>
                  <a:gd name="T53" fmla="*/ 59 h 219"/>
                  <a:gd name="T54" fmla="*/ 49 w 186"/>
                  <a:gd name="T55" fmla="*/ 43 h 219"/>
                  <a:gd name="T56" fmla="*/ 46 w 186"/>
                  <a:gd name="T57" fmla="*/ 39 h 219"/>
                  <a:gd name="T58" fmla="*/ 40 w 186"/>
                  <a:gd name="T59" fmla="*/ 32 h 219"/>
                  <a:gd name="T60" fmla="*/ 33 w 186"/>
                  <a:gd name="T61" fmla="*/ 12 h 219"/>
                  <a:gd name="T62" fmla="*/ 13 w 186"/>
                  <a:gd name="T63" fmla="*/ 0 h 219"/>
                  <a:gd name="T64" fmla="*/ 8 w 186"/>
                  <a:gd name="T65" fmla="*/ 2 h 219"/>
                  <a:gd name="T66" fmla="*/ 4 w 186"/>
                  <a:gd name="T67" fmla="*/ 6 h 219"/>
                  <a:gd name="T68" fmla="*/ 0 w 186"/>
                  <a:gd name="T69" fmla="*/ 12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86" h="219">
                    <a:moveTo>
                      <a:pt x="186" y="210"/>
                    </a:moveTo>
                    <a:lnTo>
                      <a:pt x="184" y="212"/>
                    </a:lnTo>
                    <a:lnTo>
                      <a:pt x="181" y="213"/>
                    </a:lnTo>
                    <a:lnTo>
                      <a:pt x="181" y="214"/>
                    </a:lnTo>
                    <a:lnTo>
                      <a:pt x="179" y="216"/>
                    </a:lnTo>
                    <a:lnTo>
                      <a:pt x="177" y="217"/>
                    </a:lnTo>
                    <a:lnTo>
                      <a:pt x="175" y="219"/>
                    </a:lnTo>
                    <a:lnTo>
                      <a:pt x="171" y="219"/>
                    </a:lnTo>
                    <a:lnTo>
                      <a:pt x="167" y="215"/>
                    </a:lnTo>
                    <a:lnTo>
                      <a:pt x="167" y="214"/>
                    </a:lnTo>
                    <a:lnTo>
                      <a:pt x="164" y="211"/>
                    </a:lnTo>
                    <a:lnTo>
                      <a:pt x="164" y="205"/>
                    </a:lnTo>
                    <a:lnTo>
                      <a:pt x="163" y="204"/>
                    </a:lnTo>
                    <a:lnTo>
                      <a:pt x="157" y="197"/>
                    </a:lnTo>
                    <a:lnTo>
                      <a:pt x="155" y="196"/>
                    </a:lnTo>
                    <a:lnTo>
                      <a:pt x="149" y="192"/>
                    </a:lnTo>
                    <a:lnTo>
                      <a:pt x="148" y="192"/>
                    </a:lnTo>
                    <a:lnTo>
                      <a:pt x="126" y="188"/>
                    </a:lnTo>
                    <a:lnTo>
                      <a:pt x="112" y="182"/>
                    </a:lnTo>
                    <a:lnTo>
                      <a:pt x="111" y="180"/>
                    </a:lnTo>
                    <a:lnTo>
                      <a:pt x="109" y="177"/>
                    </a:lnTo>
                    <a:lnTo>
                      <a:pt x="108" y="174"/>
                    </a:lnTo>
                    <a:lnTo>
                      <a:pt x="105" y="168"/>
                    </a:lnTo>
                    <a:lnTo>
                      <a:pt x="104" y="167"/>
                    </a:lnTo>
                    <a:lnTo>
                      <a:pt x="103" y="167"/>
                    </a:lnTo>
                    <a:lnTo>
                      <a:pt x="94" y="159"/>
                    </a:lnTo>
                    <a:lnTo>
                      <a:pt x="94" y="158"/>
                    </a:lnTo>
                    <a:lnTo>
                      <a:pt x="77" y="147"/>
                    </a:lnTo>
                    <a:lnTo>
                      <a:pt x="75" y="146"/>
                    </a:lnTo>
                    <a:lnTo>
                      <a:pt x="65" y="137"/>
                    </a:lnTo>
                    <a:lnTo>
                      <a:pt x="60" y="119"/>
                    </a:lnTo>
                    <a:lnTo>
                      <a:pt x="61" y="115"/>
                    </a:lnTo>
                    <a:lnTo>
                      <a:pt x="61" y="111"/>
                    </a:lnTo>
                    <a:lnTo>
                      <a:pt x="65" y="107"/>
                    </a:lnTo>
                    <a:lnTo>
                      <a:pt x="65" y="104"/>
                    </a:lnTo>
                    <a:lnTo>
                      <a:pt x="64" y="103"/>
                    </a:lnTo>
                    <a:lnTo>
                      <a:pt x="63" y="101"/>
                    </a:lnTo>
                    <a:lnTo>
                      <a:pt x="60" y="91"/>
                    </a:lnTo>
                    <a:lnTo>
                      <a:pt x="59" y="89"/>
                    </a:lnTo>
                    <a:lnTo>
                      <a:pt x="56" y="85"/>
                    </a:lnTo>
                    <a:lnTo>
                      <a:pt x="54" y="85"/>
                    </a:lnTo>
                    <a:lnTo>
                      <a:pt x="54" y="84"/>
                    </a:lnTo>
                    <a:lnTo>
                      <a:pt x="47" y="84"/>
                    </a:lnTo>
                    <a:lnTo>
                      <a:pt x="38" y="82"/>
                    </a:lnTo>
                    <a:lnTo>
                      <a:pt x="37" y="81"/>
                    </a:lnTo>
                    <a:lnTo>
                      <a:pt x="37" y="79"/>
                    </a:lnTo>
                    <a:lnTo>
                      <a:pt x="38" y="77"/>
                    </a:lnTo>
                    <a:lnTo>
                      <a:pt x="38" y="76"/>
                    </a:lnTo>
                    <a:lnTo>
                      <a:pt x="39" y="76"/>
                    </a:lnTo>
                    <a:lnTo>
                      <a:pt x="40" y="75"/>
                    </a:lnTo>
                    <a:lnTo>
                      <a:pt x="43" y="69"/>
                    </a:lnTo>
                    <a:lnTo>
                      <a:pt x="45" y="68"/>
                    </a:lnTo>
                    <a:lnTo>
                      <a:pt x="45" y="67"/>
                    </a:lnTo>
                    <a:lnTo>
                      <a:pt x="48" y="59"/>
                    </a:lnTo>
                    <a:lnTo>
                      <a:pt x="49" y="44"/>
                    </a:lnTo>
                    <a:lnTo>
                      <a:pt x="49" y="43"/>
                    </a:lnTo>
                    <a:lnTo>
                      <a:pt x="46" y="40"/>
                    </a:lnTo>
                    <a:lnTo>
                      <a:pt x="46" y="39"/>
                    </a:lnTo>
                    <a:lnTo>
                      <a:pt x="45" y="38"/>
                    </a:lnTo>
                    <a:lnTo>
                      <a:pt x="40" y="32"/>
                    </a:lnTo>
                    <a:lnTo>
                      <a:pt x="34" y="13"/>
                    </a:lnTo>
                    <a:lnTo>
                      <a:pt x="33" y="12"/>
                    </a:lnTo>
                    <a:lnTo>
                      <a:pt x="17" y="2"/>
                    </a:lnTo>
                    <a:lnTo>
                      <a:pt x="13" y="0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7" y="2"/>
                    </a:lnTo>
                    <a:lnTo>
                      <a:pt x="4" y="6"/>
                    </a:lnTo>
                    <a:lnTo>
                      <a:pt x="3" y="7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6" name="Freeform 411">
                <a:extLst>
                  <a:ext uri="{FF2B5EF4-FFF2-40B4-BE49-F238E27FC236}">
                    <a16:creationId xmlns:a16="http://schemas.microsoft.com/office/drawing/2014/main" id="{49141C0D-7713-4D64-BAEA-4F339237F1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" y="870"/>
                <a:ext cx="10" cy="9"/>
              </a:xfrm>
              <a:custGeom>
                <a:avLst/>
                <a:gdLst>
                  <a:gd name="T0" fmla="*/ 0 w 72"/>
                  <a:gd name="T1" fmla="*/ 37 h 63"/>
                  <a:gd name="T2" fmla="*/ 2 w 72"/>
                  <a:gd name="T3" fmla="*/ 39 h 63"/>
                  <a:gd name="T4" fmla="*/ 3 w 72"/>
                  <a:gd name="T5" fmla="*/ 39 h 63"/>
                  <a:gd name="T6" fmla="*/ 4 w 72"/>
                  <a:gd name="T7" fmla="*/ 40 h 63"/>
                  <a:gd name="T8" fmla="*/ 10 w 72"/>
                  <a:gd name="T9" fmla="*/ 40 h 63"/>
                  <a:gd name="T10" fmla="*/ 12 w 72"/>
                  <a:gd name="T11" fmla="*/ 39 h 63"/>
                  <a:gd name="T12" fmla="*/ 15 w 72"/>
                  <a:gd name="T13" fmla="*/ 36 h 63"/>
                  <a:gd name="T14" fmla="*/ 18 w 72"/>
                  <a:gd name="T15" fmla="*/ 34 h 63"/>
                  <a:gd name="T16" fmla="*/ 19 w 72"/>
                  <a:gd name="T17" fmla="*/ 33 h 63"/>
                  <a:gd name="T18" fmla="*/ 19 w 72"/>
                  <a:gd name="T19" fmla="*/ 32 h 63"/>
                  <a:gd name="T20" fmla="*/ 21 w 72"/>
                  <a:gd name="T21" fmla="*/ 30 h 63"/>
                  <a:gd name="T22" fmla="*/ 18 w 72"/>
                  <a:gd name="T23" fmla="*/ 27 h 63"/>
                  <a:gd name="T24" fmla="*/ 16 w 72"/>
                  <a:gd name="T25" fmla="*/ 27 h 63"/>
                  <a:gd name="T26" fmla="*/ 13 w 72"/>
                  <a:gd name="T27" fmla="*/ 24 h 63"/>
                  <a:gd name="T28" fmla="*/ 10 w 72"/>
                  <a:gd name="T29" fmla="*/ 15 h 63"/>
                  <a:gd name="T30" fmla="*/ 10 w 72"/>
                  <a:gd name="T31" fmla="*/ 14 h 63"/>
                  <a:gd name="T32" fmla="*/ 9 w 72"/>
                  <a:gd name="T33" fmla="*/ 13 h 63"/>
                  <a:gd name="T34" fmla="*/ 9 w 72"/>
                  <a:gd name="T35" fmla="*/ 10 h 63"/>
                  <a:gd name="T36" fmla="*/ 10 w 72"/>
                  <a:gd name="T37" fmla="*/ 9 h 63"/>
                  <a:gd name="T38" fmla="*/ 12 w 72"/>
                  <a:gd name="T39" fmla="*/ 5 h 63"/>
                  <a:gd name="T40" fmla="*/ 16 w 72"/>
                  <a:gd name="T41" fmla="*/ 1 h 63"/>
                  <a:gd name="T42" fmla="*/ 20 w 72"/>
                  <a:gd name="T43" fmla="*/ 1 h 63"/>
                  <a:gd name="T44" fmla="*/ 20 w 72"/>
                  <a:gd name="T45" fmla="*/ 0 h 63"/>
                  <a:gd name="T46" fmla="*/ 22 w 72"/>
                  <a:gd name="T47" fmla="*/ 0 h 63"/>
                  <a:gd name="T48" fmla="*/ 22 w 72"/>
                  <a:gd name="T49" fmla="*/ 1 h 63"/>
                  <a:gd name="T50" fmla="*/ 24 w 72"/>
                  <a:gd name="T51" fmla="*/ 5 h 63"/>
                  <a:gd name="T52" fmla="*/ 25 w 72"/>
                  <a:gd name="T53" fmla="*/ 19 h 63"/>
                  <a:gd name="T54" fmla="*/ 25 w 72"/>
                  <a:gd name="T55" fmla="*/ 20 h 63"/>
                  <a:gd name="T56" fmla="*/ 29 w 72"/>
                  <a:gd name="T57" fmla="*/ 35 h 63"/>
                  <a:gd name="T58" fmla="*/ 33 w 72"/>
                  <a:gd name="T59" fmla="*/ 45 h 63"/>
                  <a:gd name="T60" fmla="*/ 34 w 72"/>
                  <a:gd name="T61" fmla="*/ 46 h 63"/>
                  <a:gd name="T62" fmla="*/ 36 w 72"/>
                  <a:gd name="T63" fmla="*/ 46 h 63"/>
                  <a:gd name="T64" fmla="*/ 36 w 72"/>
                  <a:gd name="T65" fmla="*/ 45 h 63"/>
                  <a:gd name="T66" fmla="*/ 37 w 72"/>
                  <a:gd name="T67" fmla="*/ 45 h 63"/>
                  <a:gd name="T68" fmla="*/ 41 w 72"/>
                  <a:gd name="T69" fmla="*/ 39 h 63"/>
                  <a:gd name="T70" fmla="*/ 41 w 72"/>
                  <a:gd name="T71" fmla="*/ 38 h 63"/>
                  <a:gd name="T72" fmla="*/ 44 w 72"/>
                  <a:gd name="T73" fmla="*/ 35 h 63"/>
                  <a:gd name="T74" fmla="*/ 46 w 72"/>
                  <a:gd name="T75" fmla="*/ 34 h 63"/>
                  <a:gd name="T76" fmla="*/ 47 w 72"/>
                  <a:gd name="T77" fmla="*/ 34 h 63"/>
                  <a:gd name="T78" fmla="*/ 48 w 72"/>
                  <a:gd name="T79" fmla="*/ 33 h 63"/>
                  <a:gd name="T80" fmla="*/ 66 w 72"/>
                  <a:gd name="T81" fmla="*/ 45 h 63"/>
                  <a:gd name="T82" fmla="*/ 72 w 72"/>
                  <a:gd name="T83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2" h="63">
                    <a:moveTo>
                      <a:pt x="0" y="37"/>
                    </a:moveTo>
                    <a:lnTo>
                      <a:pt x="2" y="39"/>
                    </a:lnTo>
                    <a:lnTo>
                      <a:pt x="3" y="39"/>
                    </a:lnTo>
                    <a:lnTo>
                      <a:pt x="4" y="40"/>
                    </a:lnTo>
                    <a:lnTo>
                      <a:pt x="10" y="40"/>
                    </a:lnTo>
                    <a:lnTo>
                      <a:pt x="12" y="39"/>
                    </a:lnTo>
                    <a:lnTo>
                      <a:pt x="15" y="36"/>
                    </a:lnTo>
                    <a:lnTo>
                      <a:pt x="18" y="34"/>
                    </a:lnTo>
                    <a:lnTo>
                      <a:pt x="19" y="33"/>
                    </a:lnTo>
                    <a:lnTo>
                      <a:pt x="19" y="32"/>
                    </a:lnTo>
                    <a:lnTo>
                      <a:pt x="21" y="30"/>
                    </a:lnTo>
                    <a:lnTo>
                      <a:pt x="18" y="27"/>
                    </a:lnTo>
                    <a:lnTo>
                      <a:pt x="16" y="27"/>
                    </a:lnTo>
                    <a:lnTo>
                      <a:pt x="13" y="24"/>
                    </a:lnTo>
                    <a:lnTo>
                      <a:pt x="10" y="15"/>
                    </a:lnTo>
                    <a:lnTo>
                      <a:pt x="10" y="14"/>
                    </a:lnTo>
                    <a:lnTo>
                      <a:pt x="9" y="13"/>
                    </a:lnTo>
                    <a:lnTo>
                      <a:pt x="9" y="10"/>
                    </a:lnTo>
                    <a:lnTo>
                      <a:pt x="10" y="9"/>
                    </a:lnTo>
                    <a:lnTo>
                      <a:pt x="12" y="5"/>
                    </a:lnTo>
                    <a:lnTo>
                      <a:pt x="16" y="1"/>
                    </a:lnTo>
                    <a:lnTo>
                      <a:pt x="20" y="1"/>
                    </a:lnTo>
                    <a:lnTo>
                      <a:pt x="20" y="0"/>
                    </a:lnTo>
                    <a:lnTo>
                      <a:pt x="22" y="0"/>
                    </a:lnTo>
                    <a:lnTo>
                      <a:pt x="22" y="1"/>
                    </a:lnTo>
                    <a:lnTo>
                      <a:pt x="24" y="5"/>
                    </a:lnTo>
                    <a:lnTo>
                      <a:pt x="25" y="19"/>
                    </a:lnTo>
                    <a:lnTo>
                      <a:pt x="25" y="20"/>
                    </a:lnTo>
                    <a:lnTo>
                      <a:pt x="29" y="35"/>
                    </a:lnTo>
                    <a:lnTo>
                      <a:pt x="33" y="45"/>
                    </a:lnTo>
                    <a:lnTo>
                      <a:pt x="34" y="46"/>
                    </a:lnTo>
                    <a:lnTo>
                      <a:pt x="36" y="46"/>
                    </a:lnTo>
                    <a:lnTo>
                      <a:pt x="36" y="45"/>
                    </a:lnTo>
                    <a:lnTo>
                      <a:pt x="37" y="45"/>
                    </a:lnTo>
                    <a:lnTo>
                      <a:pt x="41" y="39"/>
                    </a:lnTo>
                    <a:lnTo>
                      <a:pt x="41" y="38"/>
                    </a:lnTo>
                    <a:lnTo>
                      <a:pt x="44" y="35"/>
                    </a:lnTo>
                    <a:lnTo>
                      <a:pt x="46" y="34"/>
                    </a:lnTo>
                    <a:lnTo>
                      <a:pt x="47" y="34"/>
                    </a:lnTo>
                    <a:lnTo>
                      <a:pt x="48" y="33"/>
                    </a:lnTo>
                    <a:lnTo>
                      <a:pt x="66" y="45"/>
                    </a:lnTo>
                    <a:lnTo>
                      <a:pt x="72" y="6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7" name="Freeform 412">
                <a:extLst>
                  <a:ext uri="{FF2B5EF4-FFF2-40B4-BE49-F238E27FC236}">
                    <a16:creationId xmlns:a16="http://schemas.microsoft.com/office/drawing/2014/main" id="{330282CC-4450-4728-9D52-0216F49F10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" y="874"/>
                <a:ext cx="0" cy="1"/>
              </a:xfrm>
              <a:custGeom>
                <a:avLst/>
                <a:gdLst>
                  <a:gd name="T0" fmla="*/ 0 w 2"/>
                  <a:gd name="T1" fmla="*/ 1 h 2"/>
                  <a:gd name="T2" fmla="*/ 1 w 2"/>
                  <a:gd name="T3" fmla="*/ 0 h 2"/>
                  <a:gd name="T4" fmla="*/ 2 w 2"/>
                  <a:gd name="T5" fmla="*/ 1 h 2"/>
                  <a:gd name="T6" fmla="*/ 1 w 2"/>
                  <a:gd name="T7" fmla="*/ 2 h 2"/>
                  <a:gd name="T8" fmla="*/ 0 w 2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8" name="Freeform 413">
                <a:extLst>
                  <a:ext uri="{FF2B5EF4-FFF2-40B4-BE49-F238E27FC236}">
                    <a16:creationId xmlns:a16="http://schemas.microsoft.com/office/drawing/2014/main" id="{030BAD09-9979-41BF-9184-FCC17CC742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4" y="874"/>
                <a:ext cx="1" cy="0"/>
              </a:xfrm>
              <a:custGeom>
                <a:avLst/>
                <a:gdLst>
                  <a:gd name="T0" fmla="*/ 0 w 6"/>
                  <a:gd name="T1" fmla="*/ 0 h 3"/>
                  <a:gd name="T2" fmla="*/ 2 w 6"/>
                  <a:gd name="T3" fmla="*/ 2 h 3"/>
                  <a:gd name="T4" fmla="*/ 4 w 6"/>
                  <a:gd name="T5" fmla="*/ 3 h 3"/>
                  <a:gd name="T6" fmla="*/ 6 w 6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">
                    <a:moveTo>
                      <a:pt x="0" y="0"/>
                    </a:moveTo>
                    <a:lnTo>
                      <a:pt x="2" y="2"/>
                    </a:lnTo>
                    <a:lnTo>
                      <a:pt x="4" y="3"/>
                    </a:lnTo>
                    <a:lnTo>
                      <a:pt x="6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9" name="Freeform 414">
                <a:extLst>
                  <a:ext uri="{FF2B5EF4-FFF2-40B4-BE49-F238E27FC236}">
                    <a16:creationId xmlns:a16="http://schemas.microsoft.com/office/drawing/2014/main" id="{3CDECCB7-999B-45AA-A6F3-46E24F31D0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876"/>
                <a:ext cx="1" cy="1"/>
              </a:xfrm>
              <a:custGeom>
                <a:avLst/>
                <a:gdLst>
                  <a:gd name="T0" fmla="*/ 2 w 3"/>
                  <a:gd name="T1" fmla="*/ 0 h 3"/>
                  <a:gd name="T2" fmla="*/ 3 w 3"/>
                  <a:gd name="T3" fmla="*/ 2 h 3"/>
                  <a:gd name="T4" fmla="*/ 1 w 3"/>
                  <a:gd name="T5" fmla="*/ 3 h 3"/>
                  <a:gd name="T6" fmla="*/ 0 w 3"/>
                  <a:gd name="T7" fmla="*/ 1 h 3"/>
                  <a:gd name="T8" fmla="*/ 1 w 3"/>
                  <a:gd name="T9" fmla="*/ 1 h 3"/>
                  <a:gd name="T10" fmla="*/ 2 w 3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lnTo>
                      <a:pt x="3" y="2"/>
                    </a:lnTo>
                    <a:lnTo>
                      <a:pt x="1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0" name="Freeform 415">
                <a:extLst>
                  <a:ext uri="{FF2B5EF4-FFF2-40B4-BE49-F238E27FC236}">
                    <a16:creationId xmlns:a16="http://schemas.microsoft.com/office/drawing/2014/main" id="{DD240881-E864-492B-8E05-26EB0C4833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4" y="874"/>
                <a:ext cx="0" cy="0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1 h 2"/>
                  <a:gd name="T4" fmla="*/ 1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1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1" name="Line 416">
                <a:extLst>
                  <a:ext uri="{FF2B5EF4-FFF2-40B4-BE49-F238E27FC236}">
                    <a16:creationId xmlns:a16="http://schemas.microsoft.com/office/drawing/2014/main" id="{A42EA451-1425-42A5-B395-0DB87D01E5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44" y="874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2" name="Line 417">
                <a:extLst>
                  <a:ext uri="{FF2B5EF4-FFF2-40B4-BE49-F238E27FC236}">
                    <a16:creationId xmlns:a16="http://schemas.microsoft.com/office/drawing/2014/main" id="{91AB84A5-D710-4CBE-B463-D8793A2A6D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42" y="875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3" name="Freeform 418">
                <a:extLst>
                  <a:ext uri="{FF2B5EF4-FFF2-40B4-BE49-F238E27FC236}">
                    <a16:creationId xmlns:a16="http://schemas.microsoft.com/office/drawing/2014/main" id="{970E184C-01CF-49A9-9836-049B1E5065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2" y="875"/>
                <a:ext cx="1" cy="0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1 w 1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4" name="Freeform 419">
                <a:extLst>
                  <a:ext uri="{FF2B5EF4-FFF2-40B4-BE49-F238E27FC236}">
                    <a16:creationId xmlns:a16="http://schemas.microsoft.com/office/drawing/2014/main" id="{8D6F6354-B386-446D-AD4B-B2001F57B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2" y="880"/>
                <a:ext cx="30" cy="37"/>
              </a:xfrm>
              <a:custGeom>
                <a:avLst/>
                <a:gdLst>
                  <a:gd name="T0" fmla="*/ 8 w 206"/>
                  <a:gd name="T1" fmla="*/ 2 h 258"/>
                  <a:gd name="T2" fmla="*/ 10 w 206"/>
                  <a:gd name="T3" fmla="*/ 20 h 258"/>
                  <a:gd name="T4" fmla="*/ 6 w 206"/>
                  <a:gd name="T5" fmla="*/ 30 h 258"/>
                  <a:gd name="T6" fmla="*/ 3 w 206"/>
                  <a:gd name="T7" fmla="*/ 35 h 258"/>
                  <a:gd name="T8" fmla="*/ 1 w 206"/>
                  <a:gd name="T9" fmla="*/ 36 h 258"/>
                  <a:gd name="T10" fmla="*/ 0 w 206"/>
                  <a:gd name="T11" fmla="*/ 41 h 258"/>
                  <a:gd name="T12" fmla="*/ 1 w 206"/>
                  <a:gd name="T13" fmla="*/ 45 h 258"/>
                  <a:gd name="T14" fmla="*/ 2 w 206"/>
                  <a:gd name="T15" fmla="*/ 47 h 258"/>
                  <a:gd name="T16" fmla="*/ 8 w 206"/>
                  <a:gd name="T17" fmla="*/ 48 h 258"/>
                  <a:gd name="T18" fmla="*/ 18 w 206"/>
                  <a:gd name="T19" fmla="*/ 49 h 258"/>
                  <a:gd name="T20" fmla="*/ 20 w 206"/>
                  <a:gd name="T21" fmla="*/ 50 h 258"/>
                  <a:gd name="T22" fmla="*/ 26 w 206"/>
                  <a:gd name="T23" fmla="*/ 63 h 258"/>
                  <a:gd name="T24" fmla="*/ 27 w 206"/>
                  <a:gd name="T25" fmla="*/ 66 h 258"/>
                  <a:gd name="T26" fmla="*/ 24 w 206"/>
                  <a:gd name="T27" fmla="*/ 72 h 258"/>
                  <a:gd name="T28" fmla="*/ 23 w 206"/>
                  <a:gd name="T29" fmla="*/ 81 h 258"/>
                  <a:gd name="T30" fmla="*/ 27 w 206"/>
                  <a:gd name="T31" fmla="*/ 100 h 258"/>
                  <a:gd name="T32" fmla="*/ 40 w 206"/>
                  <a:gd name="T33" fmla="*/ 111 h 258"/>
                  <a:gd name="T34" fmla="*/ 58 w 206"/>
                  <a:gd name="T35" fmla="*/ 123 h 258"/>
                  <a:gd name="T36" fmla="*/ 67 w 206"/>
                  <a:gd name="T37" fmla="*/ 131 h 258"/>
                  <a:gd name="T38" fmla="*/ 70 w 206"/>
                  <a:gd name="T39" fmla="*/ 136 h 258"/>
                  <a:gd name="T40" fmla="*/ 72 w 206"/>
                  <a:gd name="T41" fmla="*/ 140 h 258"/>
                  <a:gd name="T42" fmla="*/ 74 w 206"/>
                  <a:gd name="T43" fmla="*/ 144 h 258"/>
                  <a:gd name="T44" fmla="*/ 91 w 206"/>
                  <a:gd name="T45" fmla="*/ 154 h 258"/>
                  <a:gd name="T46" fmla="*/ 114 w 206"/>
                  <a:gd name="T47" fmla="*/ 157 h 258"/>
                  <a:gd name="T48" fmla="*/ 126 w 206"/>
                  <a:gd name="T49" fmla="*/ 167 h 258"/>
                  <a:gd name="T50" fmla="*/ 127 w 206"/>
                  <a:gd name="T51" fmla="*/ 172 h 258"/>
                  <a:gd name="T52" fmla="*/ 128 w 206"/>
                  <a:gd name="T53" fmla="*/ 174 h 258"/>
                  <a:gd name="T54" fmla="*/ 132 w 206"/>
                  <a:gd name="T55" fmla="*/ 181 h 258"/>
                  <a:gd name="T56" fmla="*/ 134 w 206"/>
                  <a:gd name="T57" fmla="*/ 183 h 258"/>
                  <a:gd name="T58" fmla="*/ 142 w 206"/>
                  <a:gd name="T59" fmla="*/ 184 h 258"/>
                  <a:gd name="T60" fmla="*/ 145 w 206"/>
                  <a:gd name="T61" fmla="*/ 182 h 258"/>
                  <a:gd name="T62" fmla="*/ 148 w 206"/>
                  <a:gd name="T63" fmla="*/ 180 h 258"/>
                  <a:gd name="T64" fmla="*/ 154 w 206"/>
                  <a:gd name="T65" fmla="*/ 175 h 258"/>
                  <a:gd name="T66" fmla="*/ 159 w 206"/>
                  <a:gd name="T67" fmla="*/ 174 h 258"/>
                  <a:gd name="T68" fmla="*/ 162 w 206"/>
                  <a:gd name="T69" fmla="*/ 179 h 258"/>
                  <a:gd name="T70" fmla="*/ 164 w 206"/>
                  <a:gd name="T71" fmla="*/ 186 h 258"/>
                  <a:gd name="T72" fmla="*/ 163 w 206"/>
                  <a:gd name="T73" fmla="*/ 194 h 258"/>
                  <a:gd name="T74" fmla="*/ 170 w 206"/>
                  <a:gd name="T75" fmla="*/ 208 h 258"/>
                  <a:gd name="T76" fmla="*/ 171 w 206"/>
                  <a:gd name="T77" fmla="*/ 210 h 258"/>
                  <a:gd name="T78" fmla="*/ 176 w 206"/>
                  <a:gd name="T79" fmla="*/ 214 h 258"/>
                  <a:gd name="T80" fmla="*/ 179 w 206"/>
                  <a:gd name="T81" fmla="*/ 218 h 258"/>
                  <a:gd name="T82" fmla="*/ 177 w 206"/>
                  <a:gd name="T83" fmla="*/ 231 h 258"/>
                  <a:gd name="T84" fmla="*/ 175 w 206"/>
                  <a:gd name="T85" fmla="*/ 237 h 258"/>
                  <a:gd name="T86" fmla="*/ 176 w 206"/>
                  <a:gd name="T87" fmla="*/ 247 h 258"/>
                  <a:gd name="T88" fmla="*/ 177 w 206"/>
                  <a:gd name="T89" fmla="*/ 249 h 258"/>
                  <a:gd name="T90" fmla="*/ 178 w 206"/>
                  <a:gd name="T91" fmla="*/ 250 h 258"/>
                  <a:gd name="T92" fmla="*/ 181 w 206"/>
                  <a:gd name="T93" fmla="*/ 254 h 258"/>
                  <a:gd name="T94" fmla="*/ 187 w 206"/>
                  <a:gd name="T95" fmla="*/ 258 h 258"/>
                  <a:gd name="T96" fmla="*/ 195 w 206"/>
                  <a:gd name="T97" fmla="*/ 257 h 258"/>
                  <a:gd name="T98" fmla="*/ 197 w 206"/>
                  <a:gd name="T99" fmla="*/ 256 h 258"/>
                  <a:gd name="T100" fmla="*/ 202 w 206"/>
                  <a:gd name="T101" fmla="*/ 253 h 258"/>
                  <a:gd name="T102" fmla="*/ 206 w 206"/>
                  <a:gd name="T103" fmla="*/ 25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06" h="258">
                    <a:moveTo>
                      <a:pt x="7" y="0"/>
                    </a:moveTo>
                    <a:lnTo>
                      <a:pt x="8" y="2"/>
                    </a:lnTo>
                    <a:lnTo>
                      <a:pt x="12" y="6"/>
                    </a:lnTo>
                    <a:lnTo>
                      <a:pt x="10" y="20"/>
                    </a:lnTo>
                    <a:lnTo>
                      <a:pt x="8" y="28"/>
                    </a:lnTo>
                    <a:lnTo>
                      <a:pt x="6" y="30"/>
                    </a:lnTo>
                    <a:lnTo>
                      <a:pt x="4" y="34"/>
                    </a:lnTo>
                    <a:lnTo>
                      <a:pt x="3" y="35"/>
                    </a:lnTo>
                    <a:lnTo>
                      <a:pt x="2" y="35"/>
                    </a:lnTo>
                    <a:lnTo>
                      <a:pt x="1" y="36"/>
                    </a:lnTo>
                    <a:lnTo>
                      <a:pt x="1" y="38"/>
                    </a:lnTo>
                    <a:lnTo>
                      <a:pt x="0" y="41"/>
                    </a:lnTo>
                    <a:lnTo>
                      <a:pt x="0" y="43"/>
                    </a:lnTo>
                    <a:lnTo>
                      <a:pt x="1" y="45"/>
                    </a:lnTo>
                    <a:lnTo>
                      <a:pt x="2" y="46"/>
                    </a:lnTo>
                    <a:lnTo>
                      <a:pt x="2" y="47"/>
                    </a:lnTo>
                    <a:lnTo>
                      <a:pt x="7" y="48"/>
                    </a:lnTo>
                    <a:lnTo>
                      <a:pt x="8" y="48"/>
                    </a:lnTo>
                    <a:lnTo>
                      <a:pt x="12" y="49"/>
                    </a:lnTo>
                    <a:lnTo>
                      <a:pt x="18" y="49"/>
                    </a:lnTo>
                    <a:lnTo>
                      <a:pt x="18" y="50"/>
                    </a:lnTo>
                    <a:lnTo>
                      <a:pt x="20" y="50"/>
                    </a:lnTo>
                    <a:lnTo>
                      <a:pt x="22" y="52"/>
                    </a:lnTo>
                    <a:lnTo>
                      <a:pt x="26" y="63"/>
                    </a:lnTo>
                    <a:lnTo>
                      <a:pt x="26" y="64"/>
                    </a:lnTo>
                    <a:lnTo>
                      <a:pt x="27" y="66"/>
                    </a:lnTo>
                    <a:lnTo>
                      <a:pt x="27" y="68"/>
                    </a:lnTo>
                    <a:lnTo>
                      <a:pt x="24" y="72"/>
                    </a:lnTo>
                    <a:lnTo>
                      <a:pt x="23" y="73"/>
                    </a:lnTo>
                    <a:lnTo>
                      <a:pt x="23" y="81"/>
                    </a:lnTo>
                    <a:lnTo>
                      <a:pt x="27" y="99"/>
                    </a:lnTo>
                    <a:lnTo>
                      <a:pt x="27" y="100"/>
                    </a:lnTo>
                    <a:lnTo>
                      <a:pt x="38" y="110"/>
                    </a:lnTo>
                    <a:lnTo>
                      <a:pt x="40" y="111"/>
                    </a:lnTo>
                    <a:lnTo>
                      <a:pt x="41" y="112"/>
                    </a:lnTo>
                    <a:lnTo>
                      <a:pt x="58" y="123"/>
                    </a:lnTo>
                    <a:lnTo>
                      <a:pt x="66" y="131"/>
                    </a:lnTo>
                    <a:lnTo>
                      <a:pt x="67" y="131"/>
                    </a:lnTo>
                    <a:lnTo>
                      <a:pt x="68" y="132"/>
                    </a:lnTo>
                    <a:lnTo>
                      <a:pt x="70" y="136"/>
                    </a:lnTo>
                    <a:lnTo>
                      <a:pt x="71" y="137"/>
                    </a:lnTo>
                    <a:lnTo>
                      <a:pt x="72" y="140"/>
                    </a:lnTo>
                    <a:lnTo>
                      <a:pt x="72" y="141"/>
                    </a:lnTo>
                    <a:lnTo>
                      <a:pt x="74" y="144"/>
                    </a:lnTo>
                    <a:lnTo>
                      <a:pt x="77" y="147"/>
                    </a:lnTo>
                    <a:lnTo>
                      <a:pt x="91" y="154"/>
                    </a:lnTo>
                    <a:lnTo>
                      <a:pt x="92" y="155"/>
                    </a:lnTo>
                    <a:lnTo>
                      <a:pt x="114" y="157"/>
                    </a:lnTo>
                    <a:lnTo>
                      <a:pt x="120" y="161"/>
                    </a:lnTo>
                    <a:lnTo>
                      <a:pt x="126" y="167"/>
                    </a:lnTo>
                    <a:lnTo>
                      <a:pt x="126" y="170"/>
                    </a:lnTo>
                    <a:lnTo>
                      <a:pt x="127" y="172"/>
                    </a:lnTo>
                    <a:lnTo>
                      <a:pt x="127" y="173"/>
                    </a:lnTo>
                    <a:lnTo>
                      <a:pt x="128" y="174"/>
                    </a:lnTo>
                    <a:lnTo>
                      <a:pt x="131" y="178"/>
                    </a:lnTo>
                    <a:lnTo>
                      <a:pt x="132" y="181"/>
                    </a:lnTo>
                    <a:lnTo>
                      <a:pt x="133" y="181"/>
                    </a:lnTo>
                    <a:lnTo>
                      <a:pt x="134" y="183"/>
                    </a:lnTo>
                    <a:lnTo>
                      <a:pt x="135" y="184"/>
                    </a:lnTo>
                    <a:lnTo>
                      <a:pt x="142" y="184"/>
                    </a:lnTo>
                    <a:lnTo>
                      <a:pt x="143" y="183"/>
                    </a:lnTo>
                    <a:lnTo>
                      <a:pt x="145" y="182"/>
                    </a:lnTo>
                    <a:lnTo>
                      <a:pt x="147" y="180"/>
                    </a:lnTo>
                    <a:lnTo>
                      <a:pt x="148" y="180"/>
                    </a:lnTo>
                    <a:lnTo>
                      <a:pt x="152" y="176"/>
                    </a:lnTo>
                    <a:lnTo>
                      <a:pt x="154" y="175"/>
                    </a:lnTo>
                    <a:lnTo>
                      <a:pt x="155" y="174"/>
                    </a:lnTo>
                    <a:lnTo>
                      <a:pt x="159" y="174"/>
                    </a:lnTo>
                    <a:lnTo>
                      <a:pt x="162" y="177"/>
                    </a:lnTo>
                    <a:lnTo>
                      <a:pt x="162" y="179"/>
                    </a:lnTo>
                    <a:lnTo>
                      <a:pt x="164" y="183"/>
                    </a:lnTo>
                    <a:lnTo>
                      <a:pt x="164" y="186"/>
                    </a:lnTo>
                    <a:lnTo>
                      <a:pt x="163" y="189"/>
                    </a:lnTo>
                    <a:lnTo>
                      <a:pt x="163" y="194"/>
                    </a:lnTo>
                    <a:lnTo>
                      <a:pt x="164" y="197"/>
                    </a:lnTo>
                    <a:lnTo>
                      <a:pt x="170" y="208"/>
                    </a:lnTo>
                    <a:lnTo>
                      <a:pt x="170" y="209"/>
                    </a:lnTo>
                    <a:lnTo>
                      <a:pt x="171" y="210"/>
                    </a:lnTo>
                    <a:lnTo>
                      <a:pt x="173" y="211"/>
                    </a:lnTo>
                    <a:lnTo>
                      <a:pt x="176" y="214"/>
                    </a:lnTo>
                    <a:lnTo>
                      <a:pt x="178" y="217"/>
                    </a:lnTo>
                    <a:lnTo>
                      <a:pt x="179" y="218"/>
                    </a:lnTo>
                    <a:lnTo>
                      <a:pt x="179" y="229"/>
                    </a:lnTo>
                    <a:lnTo>
                      <a:pt x="177" y="231"/>
                    </a:lnTo>
                    <a:lnTo>
                      <a:pt x="177" y="232"/>
                    </a:lnTo>
                    <a:lnTo>
                      <a:pt x="175" y="237"/>
                    </a:lnTo>
                    <a:lnTo>
                      <a:pt x="175" y="245"/>
                    </a:lnTo>
                    <a:lnTo>
                      <a:pt x="176" y="247"/>
                    </a:lnTo>
                    <a:lnTo>
                      <a:pt x="176" y="248"/>
                    </a:lnTo>
                    <a:lnTo>
                      <a:pt x="177" y="249"/>
                    </a:lnTo>
                    <a:lnTo>
                      <a:pt x="177" y="250"/>
                    </a:lnTo>
                    <a:lnTo>
                      <a:pt x="178" y="250"/>
                    </a:lnTo>
                    <a:lnTo>
                      <a:pt x="179" y="252"/>
                    </a:lnTo>
                    <a:lnTo>
                      <a:pt x="181" y="254"/>
                    </a:lnTo>
                    <a:lnTo>
                      <a:pt x="187" y="257"/>
                    </a:lnTo>
                    <a:lnTo>
                      <a:pt x="187" y="258"/>
                    </a:lnTo>
                    <a:lnTo>
                      <a:pt x="194" y="258"/>
                    </a:lnTo>
                    <a:lnTo>
                      <a:pt x="195" y="257"/>
                    </a:lnTo>
                    <a:lnTo>
                      <a:pt x="197" y="257"/>
                    </a:lnTo>
                    <a:lnTo>
                      <a:pt x="197" y="256"/>
                    </a:lnTo>
                    <a:lnTo>
                      <a:pt x="201" y="255"/>
                    </a:lnTo>
                    <a:lnTo>
                      <a:pt x="202" y="253"/>
                    </a:lnTo>
                    <a:lnTo>
                      <a:pt x="204" y="252"/>
                    </a:lnTo>
                    <a:lnTo>
                      <a:pt x="206" y="25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5" name="Line 420">
                <a:extLst>
                  <a:ext uri="{FF2B5EF4-FFF2-40B4-BE49-F238E27FC236}">
                    <a16:creationId xmlns:a16="http://schemas.microsoft.com/office/drawing/2014/main" id="{A40ACB4F-FCC0-409E-91B3-E10CB72222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53" y="879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6" name="Freeform 421">
                <a:extLst>
                  <a:ext uri="{FF2B5EF4-FFF2-40B4-BE49-F238E27FC236}">
                    <a16:creationId xmlns:a16="http://schemas.microsoft.com/office/drawing/2014/main" id="{66FBED70-AC8B-4434-95D7-0A00036977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" y="879"/>
                <a:ext cx="0" cy="1"/>
              </a:xfrm>
              <a:custGeom>
                <a:avLst/>
                <a:gdLst>
                  <a:gd name="T0" fmla="*/ 0 w 4"/>
                  <a:gd name="T1" fmla="*/ 0 h 5"/>
                  <a:gd name="T2" fmla="*/ 0 w 4"/>
                  <a:gd name="T3" fmla="*/ 1 h 5"/>
                  <a:gd name="T4" fmla="*/ 4 w 4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0" y="0"/>
                    </a:moveTo>
                    <a:lnTo>
                      <a:pt x="0" y="1"/>
                    </a:lnTo>
                    <a:lnTo>
                      <a:pt x="4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7" name="Freeform 422">
                <a:extLst>
                  <a:ext uri="{FF2B5EF4-FFF2-40B4-BE49-F238E27FC236}">
                    <a16:creationId xmlns:a16="http://schemas.microsoft.com/office/drawing/2014/main" id="{D911E3A1-9160-425F-BF76-AE1BFD23E4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3" y="854"/>
                <a:ext cx="2" cy="1"/>
              </a:xfrm>
              <a:custGeom>
                <a:avLst/>
                <a:gdLst>
                  <a:gd name="T0" fmla="*/ 18 w 18"/>
                  <a:gd name="T1" fmla="*/ 11 h 11"/>
                  <a:gd name="T2" fmla="*/ 18 w 18"/>
                  <a:gd name="T3" fmla="*/ 10 h 11"/>
                  <a:gd name="T4" fmla="*/ 16 w 18"/>
                  <a:gd name="T5" fmla="*/ 10 h 11"/>
                  <a:gd name="T6" fmla="*/ 15 w 18"/>
                  <a:gd name="T7" fmla="*/ 9 h 11"/>
                  <a:gd name="T8" fmla="*/ 12 w 18"/>
                  <a:gd name="T9" fmla="*/ 10 h 11"/>
                  <a:gd name="T10" fmla="*/ 7 w 18"/>
                  <a:gd name="T11" fmla="*/ 9 h 11"/>
                  <a:gd name="T12" fmla="*/ 3 w 18"/>
                  <a:gd name="T13" fmla="*/ 9 h 11"/>
                  <a:gd name="T14" fmla="*/ 1 w 18"/>
                  <a:gd name="T15" fmla="*/ 8 h 11"/>
                  <a:gd name="T16" fmla="*/ 0 w 18"/>
                  <a:gd name="T17" fmla="*/ 5 h 11"/>
                  <a:gd name="T18" fmla="*/ 0 w 18"/>
                  <a:gd name="T1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1">
                    <a:moveTo>
                      <a:pt x="18" y="11"/>
                    </a:moveTo>
                    <a:lnTo>
                      <a:pt x="18" y="10"/>
                    </a:lnTo>
                    <a:lnTo>
                      <a:pt x="16" y="10"/>
                    </a:lnTo>
                    <a:lnTo>
                      <a:pt x="15" y="9"/>
                    </a:lnTo>
                    <a:lnTo>
                      <a:pt x="12" y="10"/>
                    </a:lnTo>
                    <a:lnTo>
                      <a:pt x="7" y="9"/>
                    </a:lnTo>
                    <a:lnTo>
                      <a:pt x="3" y="9"/>
                    </a:lnTo>
                    <a:lnTo>
                      <a:pt x="1" y="8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8" name="Freeform 423">
                <a:extLst>
                  <a:ext uri="{FF2B5EF4-FFF2-40B4-BE49-F238E27FC236}">
                    <a16:creationId xmlns:a16="http://schemas.microsoft.com/office/drawing/2014/main" id="{A8B5FEA2-A4D0-40E4-9816-83772A391A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5" y="855"/>
                <a:ext cx="0" cy="0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9" name="Line 424">
                <a:extLst>
                  <a:ext uri="{FF2B5EF4-FFF2-40B4-BE49-F238E27FC236}">
                    <a16:creationId xmlns:a16="http://schemas.microsoft.com/office/drawing/2014/main" id="{82534E52-C3FB-4596-A59F-D18B84959A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35" y="855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0" name="Freeform 425">
                <a:extLst>
                  <a:ext uri="{FF2B5EF4-FFF2-40B4-BE49-F238E27FC236}">
                    <a16:creationId xmlns:a16="http://schemas.microsoft.com/office/drawing/2014/main" id="{1EB30BB8-5AF2-4EC4-972A-46E0C24341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2" y="853"/>
                <a:ext cx="1" cy="1"/>
              </a:xfrm>
              <a:custGeom>
                <a:avLst/>
                <a:gdLst>
                  <a:gd name="T0" fmla="*/ 3 w 3"/>
                  <a:gd name="T1" fmla="*/ 2 h 2"/>
                  <a:gd name="T2" fmla="*/ 0 w 3"/>
                  <a:gd name="T3" fmla="*/ 2 h 2"/>
                  <a:gd name="T4" fmla="*/ 0 w 3"/>
                  <a:gd name="T5" fmla="*/ 0 h 2"/>
                  <a:gd name="T6" fmla="*/ 2 w 3"/>
                  <a:gd name="T7" fmla="*/ 0 h 2"/>
                  <a:gd name="T8" fmla="*/ 3 w 3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1" name="Freeform 426">
                <a:extLst>
                  <a:ext uri="{FF2B5EF4-FFF2-40B4-BE49-F238E27FC236}">
                    <a16:creationId xmlns:a16="http://schemas.microsoft.com/office/drawing/2014/main" id="{E4F1E405-6741-46CD-BF4F-2D3C53DE7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" y="857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2" name="Freeform 427">
                <a:extLst>
                  <a:ext uri="{FF2B5EF4-FFF2-40B4-BE49-F238E27FC236}">
                    <a16:creationId xmlns:a16="http://schemas.microsoft.com/office/drawing/2014/main" id="{823A4ED9-5858-4F71-8D9A-390E7FF38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8" y="856"/>
                <a:ext cx="5" cy="15"/>
              </a:xfrm>
              <a:custGeom>
                <a:avLst/>
                <a:gdLst>
                  <a:gd name="T0" fmla="*/ 11 w 37"/>
                  <a:gd name="T1" fmla="*/ 1 h 102"/>
                  <a:gd name="T2" fmla="*/ 10 w 37"/>
                  <a:gd name="T3" fmla="*/ 0 h 102"/>
                  <a:gd name="T4" fmla="*/ 8 w 37"/>
                  <a:gd name="T5" fmla="*/ 1 h 102"/>
                  <a:gd name="T6" fmla="*/ 6 w 37"/>
                  <a:gd name="T7" fmla="*/ 1 h 102"/>
                  <a:gd name="T8" fmla="*/ 0 w 37"/>
                  <a:gd name="T9" fmla="*/ 7 h 102"/>
                  <a:gd name="T10" fmla="*/ 11 w 37"/>
                  <a:gd name="T11" fmla="*/ 45 h 102"/>
                  <a:gd name="T12" fmla="*/ 26 w 37"/>
                  <a:gd name="T13" fmla="*/ 64 h 102"/>
                  <a:gd name="T14" fmla="*/ 27 w 37"/>
                  <a:gd name="T15" fmla="*/ 65 h 102"/>
                  <a:gd name="T16" fmla="*/ 37 w 37"/>
                  <a:gd name="T17" fmla="*/ 68 h 102"/>
                  <a:gd name="T18" fmla="*/ 37 w 37"/>
                  <a:gd name="T19" fmla="*/ 78 h 102"/>
                  <a:gd name="T20" fmla="*/ 34 w 37"/>
                  <a:gd name="T21" fmla="*/ 87 h 102"/>
                  <a:gd name="T22" fmla="*/ 28 w 37"/>
                  <a:gd name="T23" fmla="*/ 93 h 102"/>
                  <a:gd name="T24" fmla="*/ 24 w 37"/>
                  <a:gd name="T25" fmla="*/ 99 h 102"/>
                  <a:gd name="T26" fmla="*/ 15 w 37"/>
                  <a:gd name="T2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102">
                    <a:moveTo>
                      <a:pt x="11" y="1"/>
                    </a:moveTo>
                    <a:lnTo>
                      <a:pt x="10" y="0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0" y="7"/>
                    </a:lnTo>
                    <a:lnTo>
                      <a:pt x="11" y="45"/>
                    </a:lnTo>
                    <a:lnTo>
                      <a:pt x="26" y="64"/>
                    </a:lnTo>
                    <a:lnTo>
                      <a:pt x="27" y="65"/>
                    </a:lnTo>
                    <a:lnTo>
                      <a:pt x="37" y="68"/>
                    </a:lnTo>
                    <a:lnTo>
                      <a:pt x="37" y="78"/>
                    </a:lnTo>
                    <a:lnTo>
                      <a:pt x="34" y="87"/>
                    </a:lnTo>
                    <a:lnTo>
                      <a:pt x="28" y="93"/>
                    </a:lnTo>
                    <a:lnTo>
                      <a:pt x="24" y="99"/>
                    </a:lnTo>
                    <a:lnTo>
                      <a:pt x="15" y="10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3" name="Freeform 428">
                <a:extLst>
                  <a:ext uri="{FF2B5EF4-FFF2-40B4-BE49-F238E27FC236}">
                    <a16:creationId xmlns:a16="http://schemas.microsoft.com/office/drawing/2014/main" id="{A7CBF49C-31E6-42B8-86E0-056FB74CB2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" y="856"/>
                <a:ext cx="1" cy="1"/>
              </a:xfrm>
              <a:custGeom>
                <a:avLst/>
                <a:gdLst>
                  <a:gd name="T0" fmla="*/ 2 w 2"/>
                  <a:gd name="T1" fmla="*/ 3 h 3"/>
                  <a:gd name="T2" fmla="*/ 0 w 2"/>
                  <a:gd name="T3" fmla="*/ 2 h 3"/>
                  <a:gd name="T4" fmla="*/ 1 w 2"/>
                  <a:gd name="T5" fmla="*/ 0 h 3"/>
                  <a:gd name="T6" fmla="*/ 2 w 2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0" y="2"/>
                    </a:lnTo>
                    <a:lnTo>
                      <a:pt x="1" y="0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4" name="Freeform 429">
                <a:extLst>
                  <a:ext uri="{FF2B5EF4-FFF2-40B4-BE49-F238E27FC236}">
                    <a16:creationId xmlns:a16="http://schemas.microsoft.com/office/drawing/2014/main" id="{50002309-D2F1-47ED-8EFF-1BFC1F3BFF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" y="857"/>
                <a:ext cx="23" cy="58"/>
              </a:xfrm>
              <a:custGeom>
                <a:avLst/>
                <a:gdLst>
                  <a:gd name="T0" fmla="*/ 39 w 162"/>
                  <a:gd name="T1" fmla="*/ 405 h 406"/>
                  <a:gd name="T2" fmla="*/ 38 w 162"/>
                  <a:gd name="T3" fmla="*/ 394 h 406"/>
                  <a:gd name="T4" fmla="*/ 31 w 162"/>
                  <a:gd name="T5" fmla="*/ 372 h 406"/>
                  <a:gd name="T6" fmla="*/ 33 w 162"/>
                  <a:gd name="T7" fmla="*/ 364 h 406"/>
                  <a:gd name="T8" fmla="*/ 36 w 162"/>
                  <a:gd name="T9" fmla="*/ 363 h 406"/>
                  <a:gd name="T10" fmla="*/ 40 w 162"/>
                  <a:gd name="T11" fmla="*/ 367 h 406"/>
                  <a:gd name="T12" fmla="*/ 52 w 162"/>
                  <a:gd name="T13" fmla="*/ 369 h 406"/>
                  <a:gd name="T14" fmla="*/ 71 w 162"/>
                  <a:gd name="T15" fmla="*/ 364 h 406"/>
                  <a:gd name="T16" fmla="*/ 75 w 162"/>
                  <a:gd name="T17" fmla="*/ 356 h 406"/>
                  <a:gd name="T18" fmla="*/ 74 w 162"/>
                  <a:gd name="T19" fmla="*/ 341 h 406"/>
                  <a:gd name="T20" fmla="*/ 72 w 162"/>
                  <a:gd name="T21" fmla="*/ 337 h 406"/>
                  <a:gd name="T22" fmla="*/ 64 w 162"/>
                  <a:gd name="T23" fmla="*/ 330 h 406"/>
                  <a:gd name="T24" fmla="*/ 21 w 162"/>
                  <a:gd name="T25" fmla="*/ 311 h 406"/>
                  <a:gd name="T26" fmla="*/ 0 w 162"/>
                  <a:gd name="T27" fmla="*/ 300 h 406"/>
                  <a:gd name="T28" fmla="*/ 6 w 162"/>
                  <a:gd name="T29" fmla="*/ 284 h 406"/>
                  <a:gd name="T30" fmla="*/ 36 w 162"/>
                  <a:gd name="T31" fmla="*/ 258 h 406"/>
                  <a:gd name="T32" fmla="*/ 43 w 162"/>
                  <a:gd name="T33" fmla="*/ 253 h 406"/>
                  <a:gd name="T34" fmla="*/ 40 w 162"/>
                  <a:gd name="T35" fmla="*/ 242 h 406"/>
                  <a:gd name="T36" fmla="*/ 43 w 162"/>
                  <a:gd name="T37" fmla="*/ 223 h 406"/>
                  <a:gd name="T38" fmla="*/ 60 w 162"/>
                  <a:gd name="T39" fmla="*/ 198 h 406"/>
                  <a:gd name="T40" fmla="*/ 59 w 162"/>
                  <a:gd name="T41" fmla="*/ 187 h 406"/>
                  <a:gd name="T42" fmla="*/ 53 w 162"/>
                  <a:gd name="T43" fmla="*/ 174 h 406"/>
                  <a:gd name="T44" fmla="*/ 57 w 162"/>
                  <a:gd name="T45" fmla="*/ 149 h 406"/>
                  <a:gd name="T46" fmla="*/ 70 w 162"/>
                  <a:gd name="T47" fmla="*/ 135 h 406"/>
                  <a:gd name="T48" fmla="*/ 90 w 162"/>
                  <a:gd name="T49" fmla="*/ 130 h 406"/>
                  <a:gd name="T50" fmla="*/ 98 w 162"/>
                  <a:gd name="T51" fmla="*/ 133 h 406"/>
                  <a:gd name="T52" fmla="*/ 110 w 162"/>
                  <a:gd name="T53" fmla="*/ 133 h 406"/>
                  <a:gd name="T54" fmla="*/ 115 w 162"/>
                  <a:gd name="T55" fmla="*/ 128 h 406"/>
                  <a:gd name="T56" fmla="*/ 116 w 162"/>
                  <a:gd name="T57" fmla="*/ 122 h 406"/>
                  <a:gd name="T58" fmla="*/ 115 w 162"/>
                  <a:gd name="T59" fmla="*/ 111 h 406"/>
                  <a:gd name="T60" fmla="*/ 147 w 162"/>
                  <a:gd name="T61" fmla="*/ 98 h 406"/>
                  <a:gd name="T62" fmla="*/ 158 w 162"/>
                  <a:gd name="T63" fmla="*/ 85 h 406"/>
                  <a:gd name="T64" fmla="*/ 162 w 162"/>
                  <a:gd name="T65" fmla="*/ 76 h 406"/>
                  <a:gd name="T66" fmla="*/ 161 w 162"/>
                  <a:gd name="T67" fmla="*/ 62 h 406"/>
                  <a:gd name="T68" fmla="*/ 136 w 162"/>
                  <a:gd name="T69" fmla="*/ 40 h 406"/>
                  <a:gd name="T70" fmla="*/ 126 w 162"/>
                  <a:gd name="T71" fmla="*/ 7 h 406"/>
                  <a:gd name="T72" fmla="*/ 131 w 162"/>
                  <a:gd name="T73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62" h="406">
                    <a:moveTo>
                      <a:pt x="38" y="406"/>
                    </a:moveTo>
                    <a:lnTo>
                      <a:pt x="39" y="405"/>
                    </a:lnTo>
                    <a:lnTo>
                      <a:pt x="38" y="395"/>
                    </a:lnTo>
                    <a:lnTo>
                      <a:pt x="38" y="394"/>
                    </a:lnTo>
                    <a:lnTo>
                      <a:pt x="34" y="385"/>
                    </a:lnTo>
                    <a:lnTo>
                      <a:pt x="31" y="372"/>
                    </a:lnTo>
                    <a:lnTo>
                      <a:pt x="31" y="367"/>
                    </a:lnTo>
                    <a:lnTo>
                      <a:pt x="33" y="364"/>
                    </a:lnTo>
                    <a:lnTo>
                      <a:pt x="35" y="363"/>
                    </a:lnTo>
                    <a:lnTo>
                      <a:pt x="36" y="363"/>
                    </a:lnTo>
                    <a:lnTo>
                      <a:pt x="38" y="364"/>
                    </a:lnTo>
                    <a:lnTo>
                      <a:pt x="40" y="367"/>
                    </a:lnTo>
                    <a:lnTo>
                      <a:pt x="41" y="367"/>
                    </a:lnTo>
                    <a:lnTo>
                      <a:pt x="52" y="369"/>
                    </a:lnTo>
                    <a:lnTo>
                      <a:pt x="64" y="369"/>
                    </a:lnTo>
                    <a:lnTo>
                      <a:pt x="71" y="364"/>
                    </a:lnTo>
                    <a:lnTo>
                      <a:pt x="72" y="363"/>
                    </a:lnTo>
                    <a:lnTo>
                      <a:pt x="75" y="356"/>
                    </a:lnTo>
                    <a:lnTo>
                      <a:pt x="75" y="347"/>
                    </a:lnTo>
                    <a:lnTo>
                      <a:pt x="74" y="341"/>
                    </a:lnTo>
                    <a:lnTo>
                      <a:pt x="74" y="340"/>
                    </a:lnTo>
                    <a:lnTo>
                      <a:pt x="72" y="337"/>
                    </a:lnTo>
                    <a:lnTo>
                      <a:pt x="68" y="333"/>
                    </a:lnTo>
                    <a:lnTo>
                      <a:pt x="64" y="330"/>
                    </a:lnTo>
                    <a:lnTo>
                      <a:pt x="47" y="320"/>
                    </a:lnTo>
                    <a:lnTo>
                      <a:pt x="21" y="311"/>
                    </a:lnTo>
                    <a:lnTo>
                      <a:pt x="6" y="304"/>
                    </a:lnTo>
                    <a:lnTo>
                      <a:pt x="0" y="300"/>
                    </a:lnTo>
                    <a:lnTo>
                      <a:pt x="0" y="296"/>
                    </a:lnTo>
                    <a:lnTo>
                      <a:pt x="6" y="284"/>
                    </a:lnTo>
                    <a:lnTo>
                      <a:pt x="19" y="270"/>
                    </a:lnTo>
                    <a:lnTo>
                      <a:pt x="36" y="258"/>
                    </a:lnTo>
                    <a:lnTo>
                      <a:pt x="42" y="255"/>
                    </a:lnTo>
                    <a:lnTo>
                      <a:pt x="43" y="253"/>
                    </a:lnTo>
                    <a:lnTo>
                      <a:pt x="42" y="251"/>
                    </a:lnTo>
                    <a:lnTo>
                      <a:pt x="40" y="242"/>
                    </a:lnTo>
                    <a:lnTo>
                      <a:pt x="40" y="233"/>
                    </a:lnTo>
                    <a:lnTo>
                      <a:pt x="43" y="223"/>
                    </a:lnTo>
                    <a:lnTo>
                      <a:pt x="48" y="212"/>
                    </a:lnTo>
                    <a:lnTo>
                      <a:pt x="60" y="198"/>
                    </a:lnTo>
                    <a:lnTo>
                      <a:pt x="61" y="196"/>
                    </a:lnTo>
                    <a:lnTo>
                      <a:pt x="59" y="187"/>
                    </a:lnTo>
                    <a:lnTo>
                      <a:pt x="54" y="179"/>
                    </a:lnTo>
                    <a:lnTo>
                      <a:pt x="53" y="174"/>
                    </a:lnTo>
                    <a:lnTo>
                      <a:pt x="53" y="167"/>
                    </a:lnTo>
                    <a:lnTo>
                      <a:pt x="57" y="149"/>
                    </a:lnTo>
                    <a:lnTo>
                      <a:pt x="63" y="141"/>
                    </a:lnTo>
                    <a:lnTo>
                      <a:pt x="70" y="135"/>
                    </a:lnTo>
                    <a:lnTo>
                      <a:pt x="83" y="131"/>
                    </a:lnTo>
                    <a:lnTo>
                      <a:pt x="90" y="130"/>
                    </a:lnTo>
                    <a:lnTo>
                      <a:pt x="97" y="132"/>
                    </a:lnTo>
                    <a:lnTo>
                      <a:pt x="98" y="133"/>
                    </a:lnTo>
                    <a:lnTo>
                      <a:pt x="109" y="134"/>
                    </a:lnTo>
                    <a:lnTo>
                      <a:pt x="110" y="133"/>
                    </a:lnTo>
                    <a:lnTo>
                      <a:pt x="115" y="129"/>
                    </a:lnTo>
                    <a:lnTo>
                      <a:pt x="115" y="128"/>
                    </a:lnTo>
                    <a:lnTo>
                      <a:pt x="116" y="123"/>
                    </a:lnTo>
                    <a:lnTo>
                      <a:pt x="116" y="122"/>
                    </a:lnTo>
                    <a:lnTo>
                      <a:pt x="115" y="119"/>
                    </a:lnTo>
                    <a:lnTo>
                      <a:pt x="115" y="111"/>
                    </a:lnTo>
                    <a:lnTo>
                      <a:pt x="119" y="107"/>
                    </a:lnTo>
                    <a:lnTo>
                      <a:pt x="147" y="98"/>
                    </a:lnTo>
                    <a:lnTo>
                      <a:pt x="148" y="98"/>
                    </a:lnTo>
                    <a:lnTo>
                      <a:pt x="158" y="85"/>
                    </a:lnTo>
                    <a:lnTo>
                      <a:pt x="159" y="85"/>
                    </a:lnTo>
                    <a:lnTo>
                      <a:pt x="162" y="76"/>
                    </a:lnTo>
                    <a:lnTo>
                      <a:pt x="162" y="63"/>
                    </a:lnTo>
                    <a:lnTo>
                      <a:pt x="161" y="62"/>
                    </a:lnTo>
                    <a:lnTo>
                      <a:pt x="150" y="58"/>
                    </a:lnTo>
                    <a:lnTo>
                      <a:pt x="136" y="40"/>
                    </a:lnTo>
                    <a:lnTo>
                      <a:pt x="127" y="12"/>
                    </a:lnTo>
                    <a:lnTo>
                      <a:pt x="126" y="7"/>
                    </a:lnTo>
                    <a:lnTo>
                      <a:pt x="125" y="4"/>
                    </a:lnTo>
                    <a:lnTo>
                      <a:pt x="131" y="0"/>
                    </a:lnTo>
                    <a:lnTo>
                      <a:pt x="133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5" name="Line 430">
                <a:extLst>
                  <a:ext uri="{FF2B5EF4-FFF2-40B4-BE49-F238E27FC236}">
                    <a16:creationId xmlns:a16="http://schemas.microsoft.com/office/drawing/2014/main" id="{93F7A3D4-B5F8-4249-ADD2-FBEC67D59C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60" y="85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6" name="Line 431">
                <a:extLst>
                  <a:ext uri="{FF2B5EF4-FFF2-40B4-BE49-F238E27FC236}">
                    <a16:creationId xmlns:a16="http://schemas.microsoft.com/office/drawing/2014/main" id="{C7D61159-0B64-48EA-B0F8-1554ADEC79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57" y="871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7" name="Freeform 432">
                <a:extLst>
                  <a:ext uri="{FF2B5EF4-FFF2-40B4-BE49-F238E27FC236}">
                    <a16:creationId xmlns:a16="http://schemas.microsoft.com/office/drawing/2014/main" id="{92CCA2D5-17BB-4776-8941-0A0DAE0D1B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" y="871"/>
                <a:ext cx="3" cy="1"/>
              </a:xfrm>
              <a:custGeom>
                <a:avLst/>
                <a:gdLst>
                  <a:gd name="T0" fmla="*/ 20 w 20"/>
                  <a:gd name="T1" fmla="*/ 0 h 6"/>
                  <a:gd name="T2" fmla="*/ 15 w 20"/>
                  <a:gd name="T3" fmla="*/ 1 h 6"/>
                  <a:gd name="T4" fmla="*/ 0 w 20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6">
                    <a:moveTo>
                      <a:pt x="20" y="0"/>
                    </a:moveTo>
                    <a:lnTo>
                      <a:pt x="15" y="1"/>
                    </a:lnTo>
                    <a:lnTo>
                      <a:pt x="0" y="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8" name="Freeform 433">
                <a:extLst>
                  <a:ext uri="{FF2B5EF4-FFF2-40B4-BE49-F238E27FC236}">
                    <a16:creationId xmlns:a16="http://schemas.microsoft.com/office/drawing/2014/main" id="{B7BFEBA6-BCCA-4963-8A1C-53909FCC8E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0" y="872"/>
                <a:ext cx="17" cy="42"/>
              </a:xfrm>
              <a:custGeom>
                <a:avLst/>
                <a:gdLst>
                  <a:gd name="T0" fmla="*/ 120 w 120"/>
                  <a:gd name="T1" fmla="*/ 1 h 300"/>
                  <a:gd name="T2" fmla="*/ 114 w 120"/>
                  <a:gd name="T3" fmla="*/ 15 h 300"/>
                  <a:gd name="T4" fmla="*/ 116 w 120"/>
                  <a:gd name="T5" fmla="*/ 19 h 300"/>
                  <a:gd name="T6" fmla="*/ 111 w 120"/>
                  <a:gd name="T7" fmla="*/ 26 h 300"/>
                  <a:gd name="T8" fmla="*/ 102 w 120"/>
                  <a:gd name="T9" fmla="*/ 25 h 300"/>
                  <a:gd name="T10" fmla="*/ 93 w 120"/>
                  <a:gd name="T11" fmla="*/ 23 h 300"/>
                  <a:gd name="T12" fmla="*/ 85 w 120"/>
                  <a:gd name="T13" fmla="*/ 24 h 300"/>
                  <a:gd name="T14" fmla="*/ 64 w 120"/>
                  <a:gd name="T15" fmla="*/ 35 h 300"/>
                  <a:gd name="T16" fmla="*/ 58 w 120"/>
                  <a:gd name="T17" fmla="*/ 43 h 300"/>
                  <a:gd name="T18" fmla="*/ 54 w 120"/>
                  <a:gd name="T19" fmla="*/ 57 h 300"/>
                  <a:gd name="T20" fmla="*/ 52 w 120"/>
                  <a:gd name="T21" fmla="*/ 64 h 300"/>
                  <a:gd name="T22" fmla="*/ 59 w 120"/>
                  <a:gd name="T23" fmla="*/ 84 h 300"/>
                  <a:gd name="T24" fmla="*/ 49 w 120"/>
                  <a:gd name="T25" fmla="*/ 106 h 300"/>
                  <a:gd name="T26" fmla="*/ 43 w 120"/>
                  <a:gd name="T27" fmla="*/ 118 h 300"/>
                  <a:gd name="T28" fmla="*/ 40 w 120"/>
                  <a:gd name="T29" fmla="*/ 138 h 300"/>
                  <a:gd name="T30" fmla="*/ 42 w 120"/>
                  <a:gd name="T31" fmla="*/ 149 h 300"/>
                  <a:gd name="T32" fmla="*/ 38 w 120"/>
                  <a:gd name="T33" fmla="*/ 152 h 300"/>
                  <a:gd name="T34" fmla="*/ 19 w 120"/>
                  <a:gd name="T35" fmla="*/ 164 h 300"/>
                  <a:gd name="T36" fmla="*/ 0 w 120"/>
                  <a:gd name="T37" fmla="*/ 191 h 300"/>
                  <a:gd name="T38" fmla="*/ 1 w 120"/>
                  <a:gd name="T39" fmla="*/ 198 h 300"/>
                  <a:gd name="T40" fmla="*/ 22 w 120"/>
                  <a:gd name="T41" fmla="*/ 211 h 300"/>
                  <a:gd name="T42" fmla="*/ 69 w 120"/>
                  <a:gd name="T43" fmla="*/ 232 h 300"/>
                  <a:gd name="T44" fmla="*/ 74 w 120"/>
                  <a:gd name="T45" fmla="*/ 238 h 300"/>
                  <a:gd name="T46" fmla="*/ 75 w 120"/>
                  <a:gd name="T47" fmla="*/ 250 h 300"/>
                  <a:gd name="T48" fmla="*/ 74 w 120"/>
                  <a:gd name="T49" fmla="*/ 251 h 300"/>
                  <a:gd name="T50" fmla="*/ 66 w 120"/>
                  <a:gd name="T51" fmla="*/ 262 h 300"/>
                  <a:gd name="T52" fmla="*/ 45 w 120"/>
                  <a:gd name="T53" fmla="*/ 260 h 300"/>
                  <a:gd name="T54" fmla="*/ 40 w 120"/>
                  <a:gd name="T55" fmla="*/ 256 h 300"/>
                  <a:gd name="T56" fmla="*/ 35 w 120"/>
                  <a:gd name="T57" fmla="*/ 257 h 300"/>
                  <a:gd name="T58" fmla="*/ 31 w 120"/>
                  <a:gd name="T59" fmla="*/ 262 h 300"/>
                  <a:gd name="T60" fmla="*/ 30 w 120"/>
                  <a:gd name="T61" fmla="*/ 269 h 300"/>
                  <a:gd name="T62" fmla="*/ 38 w 120"/>
                  <a:gd name="T63" fmla="*/ 291 h 300"/>
                  <a:gd name="T64" fmla="*/ 36 w 120"/>
                  <a:gd name="T65" fmla="*/ 30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0" h="300">
                    <a:moveTo>
                      <a:pt x="120" y="0"/>
                    </a:moveTo>
                    <a:lnTo>
                      <a:pt x="120" y="1"/>
                    </a:lnTo>
                    <a:lnTo>
                      <a:pt x="115" y="6"/>
                    </a:lnTo>
                    <a:lnTo>
                      <a:pt x="114" y="15"/>
                    </a:lnTo>
                    <a:lnTo>
                      <a:pt x="114" y="16"/>
                    </a:lnTo>
                    <a:lnTo>
                      <a:pt x="116" y="19"/>
                    </a:lnTo>
                    <a:lnTo>
                      <a:pt x="115" y="23"/>
                    </a:lnTo>
                    <a:lnTo>
                      <a:pt x="111" y="26"/>
                    </a:lnTo>
                    <a:lnTo>
                      <a:pt x="102" y="26"/>
                    </a:lnTo>
                    <a:lnTo>
                      <a:pt x="102" y="25"/>
                    </a:lnTo>
                    <a:lnTo>
                      <a:pt x="101" y="25"/>
                    </a:lnTo>
                    <a:lnTo>
                      <a:pt x="93" y="23"/>
                    </a:lnTo>
                    <a:lnTo>
                      <a:pt x="86" y="24"/>
                    </a:lnTo>
                    <a:lnTo>
                      <a:pt x="85" y="24"/>
                    </a:lnTo>
                    <a:lnTo>
                      <a:pt x="71" y="28"/>
                    </a:lnTo>
                    <a:lnTo>
                      <a:pt x="64" y="35"/>
                    </a:lnTo>
                    <a:lnTo>
                      <a:pt x="63" y="35"/>
                    </a:lnTo>
                    <a:lnTo>
                      <a:pt x="58" y="43"/>
                    </a:lnTo>
                    <a:lnTo>
                      <a:pt x="57" y="44"/>
                    </a:lnTo>
                    <a:lnTo>
                      <a:pt x="54" y="57"/>
                    </a:lnTo>
                    <a:lnTo>
                      <a:pt x="52" y="62"/>
                    </a:lnTo>
                    <a:lnTo>
                      <a:pt x="52" y="64"/>
                    </a:lnTo>
                    <a:lnTo>
                      <a:pt x="54" y="76"/>
                    </a:lnTo>
                    <a:lnTo>
                      <a:pt x="59" y="84"/>
                    </a:lnTo>
                    <a:lnTo>
                      <a:pt x="60" y="92"/>
                    </a:lnTo>
                    <a:lnTo>
                      <a:pt x="49" y="106"/>
                    </a:lnTo>
                    <a:lnTo>
                      <a:pt x="48" y="106"/>
                    </a:lnTo>
                    <a:lnTo>
                      <a:pt x="43" y="118"/>
                    </a:lnTo>
                    <a:lnTo>
                      <a:pt x="40" y="129"/>
                    </a:lnTo>
                    <a:lnTo>
                      <a:pt x="40" y="138"/>
                    </a:lnTo>
                    <a:lnTo>
                      <a:pt x="42" y="147"/>
                    </a:lnTo>
                    <a:lnTo>
                      <a:pt x="42" y="149"/>
                    </a:lnTo>
                    <a:lnTo>
                      <a:pt x="38" y="151"/>
                    </a:lnTo>
                    <a:lnTo>
                      <a:pt x="38" y="152"/>
                    </a:lnTo>
                    <a:lnTo>
                      <a:pt x="20" y="164"/>
                    </a:lnTo>
                    <a:lnTo>
                      <a:pt x="19" y="164"/>
                    </a:lnTo>
                    <a:lnTo>
                      <a:pt x="6" y="178"/>
                    </a:lnTo>
                    <a:lnTo>
                      <a:pt x="0" y="191"/>
                    </a:lnTo>
                    <a:lnTo>
                      <a:pt x="0" y="197"/>
                    </a:lnTo>
                    <a:lnTo>
                      <a:pt x="1" y="198"/>
                    </a:lnTo>
                    <a:lnTo>
                      <a:pt x="7" y="202"/>
                    </a:lnTo>
                    <a:lnTo>
                      <a:pt x="22" y="211"/>
                    </a:lnTo>
                    <a:lnTo>
                      <a:pt x="53" y="221"/>
                    </a:lnTo>
                    <a:lnTo>
                      <a:pt x="69" y="232"/>
                    </a:lnTo>
                    <a:lnTo>
                      <a:pt x="72" y="235"/>
                    </a:lnTo>
                    <a:lnTo>
                      <a:pt x="74" y="238"/>
                    </a:lnTo>
                    <a:lnTo>
                      <a:pt x="74" y="243"/>
                    </a:lnTo>
                    <a:lnTo>
                      <a:pt x="75" y="250"/>
                    </a:lnTo>
                    <a:lnTo>
                      <a:pt x="75" y="251"/>
                    </a:lnTo>
                    <a:lnTo>
                      <a:pt x="74" y="251"/>
                    </a:lnTo>
                    <a:lnTo>
                      <a:pt x="72" y="257"/>
                    </a:lnTo>
                    <a:lnTo>
                      <a:pt x="66" y="262"/>
                    </a:lnTo>
                    <a:lnTo>
                      <a:pt x="56" y="262"/>
                    </a:lnTo>
                    <a:lnTo>
                      <a:pt x="45" y="260"/>
                    </a:lnTo>
                    <a:lnTo>
                      <a:pt x="43" y="258"/>
                    </a:lnTo>
                    <a:lnTo>
                      <a:pt x="40" y="256"/>
                    </a:lnTo>
                    <a:lnTo>
                      <a:pt x="37" y="256"/>
                    </a:lnTo>
                    <a:lnTo>
                      <a:pt x="35" y="257"/>
                    </a:lnTo>
                    <a:lnTo>
                      <a:pt x="34" y="257"/>
                    </a:lnTo>
                    <a:lnTo>
                      <a:pt x="31" y="262"/>
                    </a:lnTo>
                    <a:lnTo>
                      <a:pt x="30" y="266"/>
                    </a:lnTo>
                    <a:lnTo>
                      <a:pt x="30" y="269"/>
                    </a:lnTo>
                    <a:lnTo>
                      <a:pt x="34" y="282"/>
                    </a:lnTo>
                    <a:lnTo>
                      <a:pt x="38" y="291"/>
                    </a:lnTo>
                    <a:lnTo>
                      <a:pt x="38" y="300"/>
                    </a:lnTo>
                    <a:lnTo>
                      <a:pt x="36" y="30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9" name="Freeform 434">
                <a:extLst>
                  <a:ext uri="{FF2B5EF4-FFF2-40B4-BE49-F238E27FC236}">
                    <a16:creationId xmlns:a16="http://schemas.microsoft.com/office/drawing/2014/main" id="{C980EEB5-6A36-4810-B3D7-7B3082EF4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2" y="915"/>
                <a:ext cx="42" cy="108"/>
              </a:xfrm>
              <a:custGeom>
                <a:avLst/>
                <a:gdLst>
                  <a:gd name="T0" fmla="*/ 6 w 289"/>
                  <a:gd name="T1" fmla="*/ 5 h 756"/>
                  <a:gd name="T2" fmla="*/ 5 w 289"/>
                  <a:gd name="T3" fmla="*/ 9 h 756"/>
                  <a:gd name="T4" fmla="*/ 7 w 289"/>
                  <a:gd name="T5" fmla="*/ 12 h 756"/>
                  <a:gd name="T6" fmla="*/ 19 w 289"/>
                  <a:gd name="T7" fmla="*/ 12 h 756"/>
                  <a:gd name="T8" fmla="*/ 25 w 289"/>
                  <a:gd name="T9" fmla="*/ 19 h 756"/>
                  <a:gd name="T10" fmla="*/ 3 w 289"/>
                  <a:gd name="T11" fmla="*/ 41 h 756"/>
                  <a:gd name="T12" fmla="*/ 0 w 289"/>
                  <a:gd name="T13" fmla="*/ 60 h 756"/>
                  <a:gd name="T14" fmla="*/ 6 w 289"/>
                  <a:gd name="T15" fmla="*/ 80 h 756"/>
                  <a:gd name="T16" fmla="*/ 13 w 289"/>
                  <a:gd name="T17" fmla="*/ 108 h 756"/>
                  <a:gd name="T18" fmla="*/ 29 w 289"/>
                  <a:gd name="T19" fmla="*/ 159 h 756"/>
                  <a:gd name="T20" fmla="*/ 73 w 289"/>
                  <a:gd name="T21" fmla="*/ 153 h 756"/>
                  <a:gd name="T22" fmla="*/ 78 w 289"/>
                  <a:gd name="T23" fmla="*/ 150 h 756"/>
                  <a:gd name="T24" fmla="*/ 87 w 289"/>
                  <a:gd name="T25" fmla="*/ 162 h 756"/>
                  <a:gd name="T26" fmla="*/ 86 w 289"/>
                  <a:gd name="T27" fmla="*/ 175 h 756"/>
                  <a:gd name="T28" fmla="*/ 106 w 289"/>
                  <a:gd name="T29" fmla="*/ 199 h 756"/>
                  <a:gd name="T30" fmla="*/ 131 w 289"/>
                  <a:gd name="T31" fmla="*/ 251 h 756"/>
                  <a:gd name="T32" fmla="*/ 137 w 289"/>
                  <a:gd name="T33" fmla="*/ 262 h 756"/>
                  <a:gd name="T34" fmla="*/ 148 w 289"/>
                  <a:gd name="T35" fmla="*/ 266 h 756"/>
                  <a:gd name="T36" fmla="*/ 149 w 289"/>
                  <a:gd name="T37" fmla="*/ 319 h 756"/>
                  <a:gd name="T38" fmla="*/ 156 w 289"/>
                  <a:gd name="T39" fmla="*/ 329 h 756"/>
                  <a:gd name="T40" fmla="*/ 179 w 289"/>
                  <a:gd name="T41" fmla="*/ 337 h 756"/>
                  <a:gd name="T42" fmla="*/ 206 w 289"/>
                  <a:gd name="T43" fmla="*/ 322 h 756"/>
                  <a:gd name="T44" fmla="*/ 228 w 289"/>
                  <a:gd name="T45" fmla="*/ 332 h 756"/>
                  <a:gd name="T46" fmla="*/ 227 w 289"/>
                  <a:gd name="T47" fmla="*/ 344 h 756"/>
                  <a:gd name="T48" fmla="*/ 232 w 289"/>
                  <a:gd name="T49" fmla="*/ 349 h 756"/>
                  <a:gd name="T50" fmla="*/ 235 w 289"/>
                  <a:gd name="T51" fmla="*/ 382 h 756"/>
                  <a:gd name="T52" fmla="*/ 225 w 289"/>
                  <a:gd name="T53" fmla="*/ 391 h 756"/>
                  <a:gd name="T54" fmla="*/ 213 w 289"/>
                  <a:gd name="T55" fmla="*/ 417 h 756"/>
                  <a:gd name="T56" fmla="*/ 211 w 289"/>
                  <a:gd name="T57" fmla="*/ 439 h 756"/>
                  <a:gd name="T58" fmla="*/ 221 w 289"/>
                  <a:gd name="T59" fmla="*/ 453 h 756"/>
                  <a:gd name="T60" fmla="*/ 238 w 289"/>
                  <a:gd name="T61" fmla="*/ 457 h 756"/>
                  <a:gd name="T62" fmla="*/ 259 w 289"/>
                  <a:gd name="T63" fmla="*/ 468 h 756"/>
                  <a:gd name="T64" fmla="*/ 279 w 289"/>
                  <a:gd name="T65" fmla="*/ 478 h 756"/>
                  <a:gd name="T66" fmla="*/ 278 w 289"/>
                  <a:gd name="T67" fmla="*/ 510 h 756"/>
                  <a:gd name="T68" fmla="*/ 288 w 289"/>
                  <a:gd name="T69" fmla="*/ 540 h 756"/>
                  <a:gd name="T70" fmla="*/ 275 w 289"/>
                  <a:gd name="T71" fmla="*/ 547 h 756"/>
                  <a:gd name="T72" fmla="*/ 257 w 289"/>
                  <a:gd name="T73" fmla="*/ 549 h 756"/>
                  <a:gd name="T74" fmla="*/ 250 w 289"/>
                  <a:gd name="T75" fmla="*/ 557 h 756"/>
                  <a:gd name="T76" fmla="*/ 245 w 289"/>
                  <a:gd name="T77" fmla="*/ 581 h 756"/>
                  <a:gd name="T78" fmla="*/ 239 w 289"/>
                  <a:gd name="T79" fmla="*/ 589 h 756"/>
                  <a:gd name="T80" fmla="*/ 238 w 289"/>
                  <a:gd name="T81" fmla="*/ 603 h 756"/>
                  <a:gd name="T82" fmla="*/ 241 w 289"/>
                  <a:gd name="T83" fmla="*/ 614 h 756"/>
                  <a:gd name="T84" fmla="*/ 197 w 289"/>
                  <a:gd name="T85" fmla="*/ 648 h 756"/>
                  <a:gd name="T86" fmla="*/ 197 w 289"/>
                  <a:gd name="T87" fmla="*/ 667 h 756"/>
                  <a:gd name="T88" fmla="*/ 217 w 289"/>
                  <a:gd name="T89" fmla="*/ 679 h 756"/>
                  <a:gd name="T90" fmla="*/ 228 w 289"/>
                  <a:gd name="T91" fmla="*/ 672 h 756"/>
                  <a:gd name="T92" fmla="*/ 234 w 289"/>
                  <a:gd name="T93" fmla="*/ 673 h 756"/>
                  <a:gd name="T94" fmla="*/ 232 w 289"/>
                  <a:gd name="T95" fmla="*/ 708 h 756"/>
                  <a:gd name="T96" fmla="*/ 202 w 289"/>
                  <a:gd name="T97" fmla="*/ 733 h 756"/>
                  <a:gd name="T98" fmla="*/ 193 w 289"/>
                  <a:gd name="T99" fmla="*/ 756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89" h="756">
                    <a:moveTo>
                      <a:pt x="17" y="0"/>
                    </a:moveTo>
                    <a:lnTo>
                      <a:pt x="8" y="3"/>
                    </a:lnTo>
                    <a:lnTo>
                      <a:pt x="6" y="5"/>
                    </a:lnTo>
                    <a:lnTo>
                      <a:pt x="6" y="6"/>
                    </a:lnTo>
                    <a:lnTo>
                      <a:pt x="5" y="7"/>
                    </a:lnTo>
                    <a:lnTo>
                      <a:pt x="5" y="9"/>
                    </a:lnTo>
                    <a:lnTo>
                      <a:pt x="6" y="10"/>
                    </a:lnTo>
                    <a:lnTo>
                      <a:pt x="6" y="11"/>
                    </a:lnTo>
                    <a:lnTo>
                      <a:pt x="7" y="12"/>
                    </a:lnTo>
                    <a:lnTo>
                      <a:pt x="10" y="13"/>
                    </a:lnTo>
                    <a:lnTo>
                      <a:pt x="14" y="13"/>
                    </a:lnTo>
                    <a:lnTo>
                      <a:pt x="19" y="12"/>
                    </a:lnTo>
                    <a:lnTo>
                      <a:pt x="20" y="12"/>
                    </a:lnTo>
                    <a:lnTo>
                      <a:pt x="24" y="17"/>
                    </a:lnTo>
                    <a:lnTo>
                      <a:pt x="25" y="19"/>
                    </a:lnTo>
                    <a:lnTo>
                      <a:pt x="24" y="24"/>
                    </a:lnTo>
                    <a:lnTo>
                      <a:pt x="12" y="35"/>
                    </a:lnTo>
                    <a:lnTo>
                      <a:pt x="3" y="41"/>
                    </a:lnTo>
                    <a:lnTo>
                      <a:pt x="2" y="42"/>
                    </a:lnTo>
                    <a:lnTo>
                      <a:pt x="0" y="50"/>
                    </a:lnTo>
                    <a:lnTo>
                      <a:pt x="0" y="60"/>
                    </a:lnTo>
                    <a:lnTo>
                      <a:pt x="3" y="63"/>
                    </a:lnTo>
                    <a:lnTo>
                      <a:pt x="7" y="73"/>
                    </a:lnTo>
                    <a:lnTo>
                      <a:pt x="6" y="80"/>
                    </a:lnTo>
                    <a:lnTo>
                      <a:pt x="3" y="88"/>
                    </a:lnTo>
                    <a:lnTo>
                      <a:pt x="3" y="89"/>
                    </a:lnTo>
                    <a:lnTo>
                      <a:pt x="13" y="108"/>
                    </a:lnTo>
                    <a:lnTo>
                      <a:pt x="21" y="149"/>
                    </a:lnTo>
                    <a:lnTo>
                      <a:pt x="21" y="153"/>
                    </a:lnTo>
                    <a:lnTo>
                      <a:pt x="29" y="159"/>
                    </a:lnTo>
                    <a:lnTo>
                      <a:pt x="30" y="159"/>
                    </a:lnTo>
                    <a:lnTo>
                      <a:pt x="39" y="160"/>
                    </a:lnTo>
                    <a:lnTo>
                      <a:pt x="73" y="153"/>
                    </a:lnTo>
                    <a:lnTo>
                      <a:pt x="74" y="153"/>
                    </a:lnTo>
                    <a:lnTo>
                      <a:pt x="76" y="151"/>
                    </a:lnTo>
                    <a:lnTo>
                      <a:pt x="78" y="150"/>
                    </a:lnTo>
                    <a:lnTo>
                      <a:pt x="80" y="150"/>
                    </a:lnTo>
                    <a:lnTo>
                      <a:pt x="82" y="152"/>
                    </a:lnTo>
                    <a:lnTo>
                      <a:pt x="87" y="162"/>
                    </a:lnTo>
                    <a:lnTo>
                      <a:pt x="85" y="168"/>
                    </a:lnTo>
                    <a:lnTo>
                      <a:pt x="86" y="174"/>
                    </a:lnTo>
                    <a:lnTo>
                      <a:pt x="86" y="175"/>
                    </a:lnTo>
                    <a:lnTo>
                      <a:pt x="97" y="189"/>
                    </a:lnTo>
                    <a:lnTo>
                      <a:pt x="97" y="190"/>
                    </a:lnTo>
                    <a:lnTo>
                      <a:pt x="106" y="199"/>
                    </a:lnTo>
                    <a:lnTo>
                      <a:pt x="120" y="227"/>
                    </a:lnTo>
                    <a:lnTo>
                      <a:pt x="127" y="234"/>
                    </a:lnTo>
                    <a:lnTo>
                      <a:pt x="131" y="251"/>
                    </a:lnTo>
                    <a:lnTo>
                      <a:pt x="131" y="255"/>
                    </a:lnTo>
                    <a:lnTo>
                      <a:pt x="136" y="262"/>
                    </a:lnTo>
                    <a:lnTo>
                      <a:pt x="137" y="262"/>
                    </a:lnTo>
                    <a:lnTo>
                      <a:pt x="142" y="266"/>
                    </a:lnTo>
                    <a:lnTo>
                      <a:pt x="144" y="267"/>
                    </a:lnTo>
                    <a:lnTo>
                      <a:pt x="148" y="266"/>
                    </a:lnTo>
                    <a:lnTo>
                      <a:pt x="155" y="277"/>
                    </a:lnTo>
                    <a:lnTo>
                      <a:pt x="148" y="290"/>
                    </a:lnTo>
                    <a:lnTo>
                      <a:pt x="149" y="319"/>
                    </a:lnTo>
                    <a:lnTo>
                      <a:pt x="147" y="322"/>
                    </a:lnTo>
                    <a:lnTo>
                      <a:pt x="147" y="324"/>
                    </a:lnTo>
                    <a:lnTo>
                      <a:pt x="156" y="329"/>
                    </a:lnTo>
                    <a:lnTo>
                      <a:pt x="156" y="330"/>
                    </a:lnTo>
                    <a:lnTo>
                      <a:pt x="173" y="336"/>
                    </a:lnTo>
                    <a:lnTo>
                      <a:pt x="179" y="337"/>
                    </a:lnTo>
                    <a:lnTo>
                      <a:pt x="180" y="337"/>
                    </a:lnTo>
                    <a:lnTo>
                      <a:pt x="192" y="329"/>
                    </a:lnTo>
                    <a:lnTo>
                      <a:pt x="206" y="322"/>
                    </a:lnTo>
                    <a:lnTo>
                      <a:pt x="213" y="321"/>
                    </a:lnTo>
                    <a:lnTo>
                      <a:pt x="215" y="323"/>
                    </a:lnTo>
                    <a:lnTo>
                      <a:pt x="228" y="332"/>
                    </a:lnTo>
                    <a:lnTo>
                      <a:pt x="228" y="334"/>
                    </a:lnTo>
                    <a:lnTo>
                      <a:pt x="227" y="343"/>
                    </a:lnTo>
                    <a:lnTo>
                      <a:pt x="227" y="344"/>
                    </a:lnTo>
                    <a:lnTo>
                      <a:pt x="228" y="347"/>
                    </a:lnTo>
                    <a:lnTo>
                      <a:pt x="229" y="348"/>
                    </a:lnTo>
                    <a:lnTo>
                      <a:pt x="232" y="349"/>
                    </a:lnTo>
                    <a:lnTo>
                      <a:pt x="240" y="355"/>
                    </a:lnTo>
                    <a:lnTo>
                      <a:pt x="247" y="363"/>
                    </a:lnTo>
                    <a:lnTo>
                      <a:pt x="235" y="382"/>
                    </a:lnTo>
                    <a:lnTo>
                      <a:pt x="230" y="389"/>
                    </a:lnTo>
                    <a:lnTo>
                      <a:pt x="226" y="390"/>
                    </a:lnTo>
                    <a:lnTo>
                      <a:pt x="225" y="391"/>
                    </a:lnTo>
                    <a:lnTo>
                      <a:pt x="220" y="401"/>
                    </a:lnTo>
                    <a:lnTo>
                      <a:pt x="219" y="401"/>
                    </a:lnTo>
                    <a:lnTo>
                      <a:pt x="213" y="417"/>
                    </a:lnTo>
                    <a:lnTo>
                      <a:pt x="213" y="418"/>
                    </a:lnTo>
                    <a:lnTo>
                      <a:pt x="210" y="438"/>
                    </a:lnTo>
                    <a:lnTo>
                      <a:pt x="211" y="439"/>
                    </a:lnTo>
                    <a:lnTo>
                      <a:pt x="216" y="450"/>
                    </a:lnTo>
                    <a:lnTo>
                      <a:pt x="217" y="450"/>
                    </a:lnTo>
                    <a:lnTo>
                      <a:pt x="221" y="453"/>
                    </a:lnTo>
                    <a:lnTo>
                      <a:pt x="236" y="456"/>
                    </a:lnTo>
                    <a:lnTo>
                      <a:pt x="237" y="456"/>
                    </a:lnTo>
                    <a:lnTo>
                      <a:pt x="238" y="457"/>
                    </a:lnTo>
                    <a:lnTo>
                      <a:pt x="246" y="460"/>
                    </a:lnTo>
                    <a:lnTo>
                      <a:pt x="247" y="461"/>
                    </a:lnTo>
                    <a:lnTo>
                      <a:pt x="259" y="468"/>
                    </a:lnTo>
                    <a:lnTo>
                      <a:pt x="260" y="468"/>
                    </a:lnTo>
                    <a:lnTo>
                      <a:pt x="274" y="474"/>
                    </a:lnTo>
                    <a:lnTo>
                      <a:pt x="279" y="478"/>
                    </a:lnTo>
                    <a:lnTo>
                      <a:pt x="282" y="484"/>
                    </a:lnTo>
                    <a:lnTo>
                      <a:pt x="278" y="509"/>
                    </a:lnTo>
                    <a:lnTo>
                      <a:pt x="278" y="510"/>
                    </a:lnTo>
                    <a:lnTo>
                      <a:pt x="283" y="532"/>
                    </a:lnTo>
                    <a:lnTo>
                      <a:pt x="289" y="539"/>
                    </a:lnTo>
                    <a:lnTo>
                      <a:pt x="288" y="540"/>
                    </a:lnTo>
                    <a:lnTo>
                      <a:pt x="288" y="541"/>
                    </a:lnTo>
                    <a:lnTo>
                      <a:pt x="278" y="550"/>
                    </a:lnTo>
                    <a:lnTo>
                      <a:pt x="275" y="547"/>
                    </a:lnTo>
                    <a:lnTo>
                      <a:pt x="266" y="546"/>
                    </a:lnTo>
                    <a:lnTo>
                      <a:pt x="265" y="546"/>
                    </a:lnTo>
                    <a:lnTo>
                      <a:pt x="257" y="549"/>
                    </a:lnTo>
                    <a:lnTo>
                      <a:pt x="257" y="550"/>
                    </a:lnTo>
                    <a:lnTo>
                      <a:pt x="251" y="555"/>
                    </a:lnTo>
                    <a:lnTo>
                      <a:pt x="250" y="557"/>
                    </a:lnTo>
                    <a:lnTo>
                      <a:pt x="250" y="558"/>
                    </a:lnTo>
                    <a:lnTo>
                      <a:pt x="249" y="561"/>
                    </a:lnTo>
                    <a:lnTo>
                      <a:pt x="245" y="581"/>
                    </a:lnTo>
                    <a:lnTo>
                      <a:pt x="240" y="587"/>
                    </a:lnTo>
                    <a:lnTo>
                      <a:pt x="240" y="588"/>
                    </a:lnTo>
                    <a:lnTo>
                      <a:pt x="239" y="589"/>
                    </a:lnTo>
                    <a:lnTo>
                      <a:pt x="239" y="591"/>
                    </a:lnTo>
                    <a:lnTo>
                      <a:pt x="238" y="593"/>
                    </a:lnTo>
                    <a:lnTo>
                      <a:pt x="238" y="603"/>
                    </a:lnTo>
                    <a:lnTo>
                      <a:pt x="239" y="605"/>
                    </a:lnTo>
                    <a:lnTo>
                      <a:pt x="241" y="607"/>
                    </a:lnTo>
                    <a:lnTo>
                      <a:pt x="241" y="614"/>
                    </a:lnTo>
                    <a:lnTo>
                      <a:pt x="240" y="618"/>
                    </a:lnTo>
                    <a:lnTo>
                      <a:pt x="238" y="620"/>
                    </a:lnTo>
                    <a:lnTo>
                      <a:pt x="197" y="648"/>
                    </a:lnTo>
                    <a:lnTo>
                      <a:pt x="195" y="652"/>
                    </a:lnTo>
                    <a:lnTo>
                      <a:pt x="195" y="653"/>
                    </a:lnTo>
                    <a:lnTo>
                      <a:pt x="197" y="667"/>
                    </a:lnTo>
                    <a:lnTo>
                      <a:pt x="200" y="676"/>
                    </a:lnTo>
                    <a:lnTo>
                      <a:pt x="201" y="677"/>
                    </a:lnTo>
                    <a:lnTo>
                      <a:pt x="217" y="679"/>
                    </a:lnTo>
                    <a:lnTo>
                      <a:pt x="223" y="678"/>
                    </a:lnTo>
                    <a:lnTo>
                      <a:pt x="224" y="677"/>
                    </a:lnTo>
                    <a:lnTo>
                      <a:pt x="228" y="672"/>
                    </a:lnTo>
                    <a:lnTo>
                      <a:pt x="230" y="670"/>
                    </a:lnTo>
                    <a:lnTo>
                      <a:pt x="232" y="671"/>
                    </a:lnTo>
                    <a:lnTo>
                      <a:pt x="234" y="673"/>
                    </a:lnTo>
                    <a:lnTo>
                      <a:pt x="237" y="683"/>
                    </a:lnTo>
                    <a:lnTo>
                      <a:pt x="236" y="703"/>
                    </a:lnTo>
                    <a:lnTo>
                      <a:pt x="232" y="708"/>
                    </a:lnTo>
                    <a:lnTo>
                      <a:pt x="211" y="727"/>
                    </a:lnTo>
                    <a:lnTo>
                      <a:pt x="202" y="732"/>
                    </a:lnTo>
                    <a:lnTo>
                      <a:pt x="202" y="733"/>
                    </a:lnTo>
                    <a:lnTo>
                      <a:pt x="197" y="738"/>
                    </a:lnTo>
                    <a:lnTo>
                      <a:pt x="193" y="745"/>
                    </a:lnTo>
                    <a:lnTo>
                      <a:pt x="193" y="75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0" name="Freeform 435">
                <a:extLst>
                  <a:ext uri="{FF2B5EF4-FFF2-40B4-BE49-F238E27FC236}">
                    <a16:creationId xmlns:a16="http://schemas.microsoft.com/office/drawing/2014/main" id="{04DDB9BA-1DE6-472D-BAC8-72B4EA9A1D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3" y="915"/>
                <a:ext cx="35" cy="61"/>
              </a:xfrm>
              <a:custGeom>
                <a:avLst/>
                <a:gdLst>
                  <a:gd name="T0" fmla="*/ 212 w 247"/>
                  <a:gd name="T1" fmla="*/ 415 h 427"/>
                  <a:gd name="T2" fmla="*/ 224 w 247"/>
                  <a:gd name="T3" fmla="*/ 390 h 427"/>
                  <a:gd name="T4" fmla="*/ 228 w 247"/>
                  <a:gd name="T5" fmla="*/ 388 h 427"/>
                  <a:gd name="T6" fmla="*/ 234 w 247"/>
                  <a:gd name="T7" fmla="*/ 382 h 427"/>
                  <a:gd name="T8" fmla="*/ 247 w 247"/>
                  <a:gd name="T9" fmla="*/ 359 h 427"/>
                  <a:gd name="T10" fmla="*/ 238 w 247"/>
                  <a:gd name="T11" fmla="*/ 349 h 427"/>
                  <a:gd name="T12" fmla="*/ 227 w 247"/>
                  <a:gd name="T13" fmla="*/ 342 h 427"/>
                  <a:gd name="T14" fmla="*/ 228 w 247"/>
                  <a:gd name="T15" fmla="*/ 332 h 427"/>
                  <a:gd name="T16" fmla="*/ 227 w 247"/>
                  <a:gd name="T17" fmla="*/ 327 h 427"/>
                  <a:gd name="T18" fmla="*/ 211 w 247"/>
                  <a:gd name="T19" fmla="*/ 315 h 427"/>
                  <a:gd name="T20" fmla="*/ 201 w 247"/>
                  <a:gd name="T21" fmla="*/ 316 h 427"/>
                  <a:gd name="T22" fmla="*/ 175 w 247"/>
                  <a:gd name="T23" fmla="*/ 331 h 427"/>
                  <a:gd name="T24" fmla="*/ 153 w 247"/>
                  <a:gd name="T25" fmla="*/ 324 h 427"/>
                  <a:gd name="T26" fmla="*/ 148 w 247"/>
                  <a:gd name="T27" fmla="*/ 317 h 427"/>
                  <a:gd name="T28" fmla="*/ 154 w 247"/>
                  <a:gd name="T29" fmla="*/ 275 h 427"/>
                  <a:gd name="T30" fmla="*/ 146 w 247"/>
                  <a:gd name="T31" fmla="*/ 260 h 427"/>
                  <a:gd name="T32" fmla="*/ 135 w 247"/>
                  <a:gd name="T33" fmla="*/ 257 h 427"/>
                  <a:gd name="T34" fmla="*/ 130 w 247"/>
                  <a:gd name="T35" fmla="*/ 248 h 427"/>
                  <a:gd name="T36" fmla="*/ 126 w 247"/>
                  <a:gd name="T37" fmla="*/ 229 h 427"/>
                  <a:gd name="T38" fmla="*/ 105 w 247"/>
                  <a:gd name="T39" fmla="*/ 194 h 427"/>
                  <a:gd name="T40" fmla="*/ 85 w 247"/>
                  <a:gd name="T41" fmla="*/ 165 h 427"/>
                  <a:gd name="T42" fmla="*/ 86 w 247"/>
                  <a:gd name="T43" fmla="*/ 159 h 427"/>
                  <a:gd name="T44" fmla="*/ 77 w 247"/>
                  <a:gd name="T45" fmla="*/ 144 h 427"/>
                  <a:gd name="T46" fmla="*/ 70 w 247"/>
                  <a:gd name="T47" fmla="*/ 146 h 427"/>
                  <a:gd name="T48" fmla="*/ 35 w 247"/>
                  <a:gd name="T49" fmla="*/ 154 h 427"/>
                  <a:gd name="T50" fmla="*/ 20 w 247"/>
                  <a:gd name="T51" fmla="*/ 148 h 427"/>
                  <a:gd name="T52" fmla="*/ 18 w 247"/>
                  <a:gd name="T53" fmla="*/ 134 h 427"/>
                  <a:gd name="T54" fmla="*/ 16 w 247"/>
                  <a:gd name="T55" fmla="*/ 123 h 427"/>
                  <a:gd name="T56" fmla="*/ 12 w 247"/>
                  <a:gd name="T57" fmla="*/ 104 h 427"/>
                  <a:gd name="T58" fmla="*/ 5 w 247"/>
                  <a:gd name="T59" fmla="*/ 92 h 427"/>
                  <a:gd name="T60" fmla="*/ 2 w 247"/>
                  <a:gd name="T61" fmla="*/ 86 h 427"/>
                  <a:gd name="T62" fmla="*/ 6 w 247"/>
                  <a:gd name="T63" fmla="*/ 70 h 427"/>
                  <a:gd name="T64" fmla="*/ 2 w 247"/>
                  <a:gd name="T65" fmla="*/ 58 h 427"/>
                  <a:gd name="T66" fmla="*/ 0 w 247"/>
                  <a:gd name="T67" fmla="*/ 48 h 427"/>
                  <a:gd name="T68" fmla="*/ 10 w 247"/>
                  <a:gd name="T69" fmla="*/ 35 h 427"/>
                  <a:gd name="T70" fmla="*/ 23 w 247"/>
                  <a:gd name="T71" fmla="*/ 23 h 427"/>
                  <a:gd name="T72" fmla="*/ 24 w 247"/>
                  <a:gd name="T73" fmla="*/ 16 h 427"/>
                  <a:gd name="T74" fmla="*/ 23 w 247"/>
                  <a:gd name="T75" fmla="*/ 13 h 427"/>
                  <a:gd name="T76" fmla="*/ 18 w 247"/>
                  <a:gd name="T77" fmla="*/ 6 h 427"/>
                  <a:gd name="T78" fmla="*/ 9 w 247"/>
                  <a:gd name="T79" fmla="*/ 7 h 427"/>
                  <a:gd name="T80" fmla="*/ 5 w 247"/>
                  <a:gd name="T81" fmla="*/ 6 h 427"/>
                  <a:gd name="T82" fmla="*/ 4 w 247"/>
                  <a:gd name="T83" fmla="*/ 4 h 427"/>
                  <a:gd name="T84" fmla="*/ 16 w 247"/>
                  <a:gd name="T85" fmla="*/ 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47" h="427">
                    <a:moveTo>
                      <a:pt x="210" y="427"/>
                    </a:moveTo>
                    <a:lnTo>
                      <a:pt x="212" y="415"/>
                    </a:lnTo>
                    <a:lnTo>
                      <a:pt x="218" y="399"/>
                    </a:lnTo>
                    <a:lnTo>
                      <a:pt x="224" y="390"/>
                    </a:lnTo>
                    <a:lnTo>
                      <a:pt x="227" y="389"/>
                    </a:lnTo>
                    <a:lnTo>
                      <a:pt x="228" y="388"/>
                    </a:lnTo>
                    <a:lnTo>
                      <a:pt x="234" y="383"/>
                    </a:lnTo>
                    <a:lnTo>
                      <a:pt x="234" y="382"/>
                    </a:lnTo>
                    <a:lnTo>
                      <a:pt x="247" y="361"/>
                    </a:lnTo>
                    <a:lnTo>
                      <a:pt x="247" y="359"/>
                    </a:lnTo>
                    <a:lnTo>
                      <a:pt x="239" y="349"/>
                    </a:lnTo>
                    <a:lnTo>
                      <a:pt x="238" y="349"/>
                    </a:lnTo>
                    <a:lnTo>
                      <a:pt x="229" y="343"/>
                    </a:lnTo>
                    <a:lnTo>
                      <a:pt x="227" y="342"/>
                    </a:lnTo>
                    <a:lnTo>
                      <a:pt x="226" y="340"/>
                    </a:lnTo>
                    <a:lnTo>
                      <a:pt x="228" y="332"/>
                    </a:lnTo>
                    <a:lnTo>
                      <a:pt x="228" y="328"/>
                    </a:lnTo>
                    <a:lnTo>
                      <a:pt x="227" y="327"/>
                    </a:lnTo>
                    <a:lnTo>
                      <a:pt x="213" y="317"/>
                    </a:lnTo>
                    <a:lnTo>
                      <a:pt x="211" y="315"/>
                    </a:lnTo>
                    <a:lnTo>
                      <a:pt x="209" y="315"/>
                    </a:lnTo>
                    <a:lnTo>
                      <a:pt x="201" y="316"/>
                    </a:lnTo>
                    <a:lnTo>
                      <a:pt x="186" y="323"/>
                    </a:lnTo>
                    <a:lnTo>
                      <a:pt x="175" y="331"/>
                    </a:lnTo>
                    <a:lnTo>
                      <a:pt x="170" y="330"/>
                    </a:lnTo>
                    <a:lnTo>
                      <a:pt x="153" y="324"/>
                    </a:lnTo>
                    <a:lnTo>
                      <a:pt x="147" y="319"/>
                    </a:lnTo>
                    <a:lnTo>
                      <a:pt x="148" y="317"/>
                    </a:lnTo>
                    <a:lnTo>
                      <a:pt x="147" y="289"/>
                    </a:lnTo>
                    <a:lnTo>
                      <a:pt x="154" y="275"/>
                    </a:lnTo>
                    <a:lnTo>
                      <a:pt x="154" y="274"/>
                    </a:lnTo>
                    <a:lnTo>
                      <a:pt x="146" y="260"/>
                    </a:lnTo>
                    <a:lnTo>
                      <a:pt x="140" y="260"/>
                    </a:lnTo>
                    <a:lnTo>
                      <a:pt x="135" y="257"/>
                    </a:lnTo>
                    <a:lnTo>
                      <a:pt x="130" y="250"/>
                    </a:lnTo>
                    <a:lnTo>
                      <a:pt x="130" y="248"/>
                    </a:lnTo>
                    <a:lnTo>
                      <a:pt x="126" y="230"/>
                    </a:lnTo>
                    <a:lnTo>
                      <a:pt x="126" y="229"/>
                    </a:lnTo>
                    <a:lnTo>
                      <a:pt x="119" y="222"/>
                    </a:lnTo>
                    <a:lnTo>
                      <a:pt x="105" y="194"/>
                    </a:lnTo>
                    <a:lnTo>
                      <a:pt x="85" y="170"/>
                    </a:lnTo>
                    <a:lnTo>
                      <a:pt x="85" y="165"/>
                    </a:lnTo>
                    <a:lnTo>
                      <a:pt x="86" y="160"/>
                    </a:lnTo>
                    <a:lnTo>
                      <a:pt x="86" y="159"/>
                    </a:lnTo>
                    <a:lnTo>
                      <a:pt x="81" y="147"/>
                    </a:lnTo>
                    <a:lnTo>
                      <a:pt x="77" y="144"/>
                    </a:lnTo>
                    <a:lnTo>
                      <a:pt x="72" y="144"/>
                    </a:lnTo>
                    <a:lnTo>
                      <a:pt x="70" y="146"/>
                    </a:lnTo>
                    <a:lnTo>
                      <a:pt x="68" y="147"/>
                    </a:lnTo>
                    <a:lnTo>
                      <a:pt x="35" y="154"/>
                    </a:lnTo>
                    <a:lnTo>
                      <a:pt x="26" y="153"/>
                    </a:lnTo>
                    <a:lnTo>
                      <a:pt x="20" y="148"/>
                    </a:lnTo>
                    <a:lnTo>
                      <a:pt x="20" y="145"/>
                    </a:lnTo>
                    <a:lnTo>
                      <a:pt x="18" y="134"/>
                    </a:lnTo>
                    <a:lnTo>
                      <a:pt x="18" y="130"/>
                    </a:lnTo>
                    <a:lnTo>
                      <a:pt x="16" y="123"/>
                    </a:lnTo>
                    <a:lnTo>
                      <a:pt x="14" y="111"/>
                    </a:lnTo>
                    <a:lnTo>
                      <a:pt x="12" y="104"/>
                    </a:lnTo>
                    <a:lnTo>
                      <a:pt x="8" y="99"/>
                    </a:lnTo>
                    <a:lnTo>
                      <a:pt x="5" y="92"/>
                    </a:lnTo>
                    <a:lnTo>
                      <a:pt x="5" y="91"/>
                    </a:lnTo>
                    <a:lnTo>
                      <a:pt x="2" y="86"/>
                    </a:lnTo>
                    <a:lnTo>
                      <a:pt x="5" y="78"/>
                    </a:lnTo>
                    <a:lnTo>
                      <a:pt x="6" y="70"/>
                    </a:lnTo>
                    <a:lnTo>
                      <a:pt x="6" y="69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48"/>
                    </a:lnTo>
                    <a:lnTo>
                      <a:pt x="1" y="40"/>
                    </a:lnTo>
                    <a:lnTo>
                      <a:pt x="10" y="35"/>
                    </a:lnTo>
                    <a:lnTo>
                      <a:pt x="12" y="32"/>
                    </a:lnTo>
                    <a:lnTo>
                      <a:pt x="23" y="23"/>
                    </a:lnTo>
                    <a:lnTo>
                      <a:pt x="23" y="21"/>
                    </a:lnTo>
                    <a:lnTo>
                      <a:pt x="24" y="16"/>
                    </a:lnTo>
                    <a:lnTo>
                      <a:pt x="24" y="15"/>
                    </a:lnTo>
                    <a:lnTo>
                      <a:pt x="23" y="13"/>
                    </a:lnTo>
                    <a:lnTo>
                      <a:pt x="23" y="12"/>
                    </a:lnTo>
                    <a:lnTo>
                      <a:pt x="18" y="6"/>
                    </a:lnTo>
                    <a:lnTo>
                      <a:pt x="15" y="6"/>
                    </a:lnTo>
                    <a:lnTo>
                      <a:pt x="9" y="7"/>
                    </a:lnTo>
                    <a:lnTo>
                      <a:pt x="7" y="7"/>
                    </a:lnTo>
                    <a:lnTo>
                      <a:pt x="5" y="6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6" y="3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1" name="Freeform 436">
                <a:extLst>
                  <a:ext uri="{FF2B5EF4-FFF2-40B4-BE49-F238E27FC236}">
                    <a16:creationId xmlns:a16="http://schemas.microsoft.com/office/drawing/2014/main" id="{E85C3E80-29FF-437B-B828-12104F58BF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3" y="976"/>
                <a:ext cx="0" cy="0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0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lnTo>
                      <a:pt x="0" y="0"/>
                    </a:lnTo>
                    <a:lnTo>
                      <a:pt x="1" y="0"/>
                    </a:lnTo>
                    <a:lnTo>
                      <a:pt x="1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2" name="Freeform 437">
                <a:extLst>
                  <a:ext uri="{FF2B5EF4-FFF2-40B4-BE49-F238E27FC236}">
                    <a16:creationId xmlns:a16="http://schemas.microsoft.com/office/drawing/2014/main" id="{19245BAD-5D00-4CF7-8603-951E0BC468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3" y="976"/>
                <a:ext cx="134" cy="83"/>
              </a:xfrm>
              <a:custGeom>
                <a:avLst/>
                <a:gdLst>
                  <a:gd name="T0" fmla="*/ 890 w 932"/>
                  <a:gd name="T1" fmla="*/ 254 h 584"/>
                  <a:gd name="T2" fmla="*/ 929 w 932"/>
                  <a:gd name="T3" fmla="*/ 281 h 584"/>
                  <a:gd name="T4" fmla="*/ 932 w 932"/>
                  <a:gd name="T5" fmla="*/ 287 h 584"/>
                  <a:gd name="T6" fmla="*/ 926 w 932"/>
                  <a:gd name="T7" fmla="*/ 307 h 584"/>
                  <a:gd name="T8" fmla="*/ 897 w 932"/>
                  <a:gd name="T9" fmla="*/ 342 h 584"/>
                  <a:gd name="T10" fmla="*/ 893 w 932"/>
                  <a:gd name="T11" fmla="*/ 359 h 584"/>
                  <a:gd name="T12" fmla="*/ 907 w 932"/>
                  <a:gd name="T13" fmla="*/ 401 h 584"/>
                  <a:gd name="T14" fmla="*/ 914 w 932"/>
                  <a:gd name="T15" fmla="*/ 425 h 584"/>
                  <a:gd name="T16" fmla="*/ 920 w 932"/>
                  <a:gd name="T17" fmla="*/ 532 h 584"/>
                  <a:gd name="T18" fmla="*/ 876 w 932"/>
                  <a:gd name="T19" fmla="*/ 511 h 584"/>
                  <a:gd name="T20" fmla="*/ 838 w 932"/>
                  <a:gd name="T21" fmla="*/ 490 h 584"/>
                  <a:gd name="T22" fmla="*/ 810 w 932"/>
                  <a:gd name="T23" fmla="*/ 488 h 584"/>
                  <a:gd name="T24" fmla="*/ 772 w 932"/>
                  <a:gd name="T25" fmla="*/ 440 h 584"/>
                  <a:gd name="T26" fmla="*/ 769 w 932"/>
                  <a:gd name="T27" fmla="*/ 427 h 584"/>
                  <a:gd name="T28" fmla="*/ 697 w 932"/>
                  <a:gd name="T29" fmla="*/ 412 h 584"/>
                  <a:gd name="T30" fmla="*/ 652 w 932"/>
                  <a:gd name="T31" fmla="*/ 426 h 584"/>
                  <a:gd name="T32" fmla="*/ 597 w 932"/>
                  <a:gd name="T33" fmla="*/ 418 h 584"/>
                  <a:gd name="T34" fmla="*/ 565 w 932"/>
                  <a:gd name="T35" fmla="*/ 436 h 584"/>
                  <a:gd name="T36" fmla="*/ 574 w 932"/>
                  <a:gd name="T37" fmla="*/ 462 h 584"/>
                  <a:gd name="T38" fmla="*/ 544 w 932"/>
                  <a:gd name="T39" fmla="*/ 480 h 584"/>
                  <a:gd name="T40" fmla="*/ 518 w 932"/>
                  <a:gd name="T41" fmla="*/ 466 h 584"/>
                  <a:gd name="T42" fmla="*/ 505 w 932"/>
                  <a:gd name="T43" fmla="*/ 515 h 584"/>
                  <a:gd name="T44" fmla="*/ 480 w 932"/>
                  <a:gd name="T45" fmla="*/ 524 h 584"/>
                  <a:gd name="T46" fmla="*/ 474 w 932"/>
                  <a:gd name="T47" fmla="*/ 551 h 584"/>
                  <a:gd name="T48" fmla="*/ 456 w 932"/>
                  <a:gd name="T49" fmla="*/ 559 h 584"/>
                  <a:gd name="T50" fmla="*/ 432 w 932"/>
                  <a:gd name="T51" fmla="*/ 540 h 584"/>
                  <a:gd name="T52" fmla="*/ 382 w 932"/>
                  <a:gd name="T53" fmla="*/ 584 h 584"/>
                  <a:gd name="T54" fmla="*/ 359 w 932"/>
                  <a:gd name="T55" fmla="*/ 565 h 584"/>
                  <a:gd name="T56" fmla="*/ 337 w 932"/>
                  <a:gd name="T57" fmla="*/ 573 h 584"/>
                  <a:gd name="T58" fmla="*/ 308 w 932"/>
                  <a:gd name="T59" fmla="*/ 565 h 584"/>
                  <a:gd name="T60" fmla="*/ 290 w 932"/>
                  <a:gd name="T61" fmla="*/ 570 h 584"/>
                  <a:gd name="T62" fmla="*/ 293 w 932"/>
                  <a:gd name="T63" fmla="*/ 551 h 584"/>
                  <a:gd name="T64" fmla="*/ 278 w 932"/>
                  <a:gd name="T65" fmla="*/ 554 h 584"/>
                  <a:gd name="T66" fmla="*/ 266 w 932"/>
                  <a:gd name="T67" fmla="*/ 480 h 584"/>
                  <a:gd name="T68" fmla="*/ 218 w 932"/>
                  <a:gd name="T69" fmla="*/ 459 h 584"/>
                  <a:gd name="T70" fmla="*/ 163 w 932"/>
                  <a:gd name="T71" fmla="*/ 455 h 584"/>
                  <a:gd name="T72" fmla="*/ 139 w 932"/>
                  <a:gd name="T73" fmla="*/ 470 h 584"/>
                  <a:gd name="T74" fmla="*/ 102 w 932"/>
                  <a:gd name="T75" fmla="*/ 466 h 584"/>
                  <a:gd name="T76" fmla="*/ 84 w 932"/>
                  <a:gd name="T77" fmla="*/ 460 h 584"/>
                  <a:gd name="T78" fmla="*/ 58 w 932"/>
                  <a:gd name="T79" fmla="*/ 427 h 584"/>
                  <a:gd name="T80" fmla="*/ 47 w 932"/>
                  <a:gd name="T81" fmla="*/ 395 h 584"/>
                  <a:gd name="T82" fmla="*/ 53 w 932"/>
                  <a:gd name="T83" fmla="*/ 386 h 584"/>
                  <a:gd name="T84" fmla="*/ 37 w 932"/>
                  <a:gd name="T85" fmla="*/ 357 h 584"/>
                  <a:gd name="T86" fmla="*/ 0 w 932"/>
                  <a:gd name="T87" fmla="*/ 359 h 584"/>
                  <a:gd name="T88" fmla="*/ 49 w 932"/>
                  <a:gd name="T89" fmla="*/ 320 h 584"/>
                  <a:gd name="T90" fmla="*/ 66 w 932"/>
                  <a:gd name="T91" fmla="*/ 300 h 584"/>
                  <a:gd name="T92" fmla="*/ 92 w 932"/>
                  <a:gd name="T93" fmla="*/ 274 h 584"/>
                  <a:gd name="T94" fmla="*/ 84 w 932"/>
                  <a:gd name="T95" fmla="*/ 236 h 584"/>
                  <a:gd name="T96" fmla="*/ 70 w 932"/>
                  <a:gd name="T97" fmla="*/ 246 h 584"/>
                  <a:gd name="T98" fmla="*/ 95 w 932"/>
                  <a:gd name="T99" fmla="*/ 191 h 584"/>
                  <a:gd name="T100" fmla="*/ 94 w 932"/>
                  <a:gd name="T101" fmla="*/ 163 h 584"/>
                  <a:gd name="T102" fmla="*/ 101 w 932"/>
                  <a:gd name="T103" fmla="*/ 152 h 584"/>
                  <a:gd name="T104" fmla="*/ 112 w 932"/>
                  <a:gd name="T105" fmla="*/ 122 h 584"/>
                  <a:gd name="T106" fmla="*/ 136 w 932"/>
                  <a:gd name="T107" fmla="*/ 120 h 584"/>
                  <a:gd name="T108" fmla="*/ 135 w 932"/>
                  <a:gd name="T109" fmla="*/ 86 h 584"/>
                  <a:gd name="T110" fmla="*/ 135 w 932"/>
                  <a:gd name="T111" fmla="*/ 46 h 584"/>
                  <a:gd name="T112" fmla="*/ 93 w 932"/>
                  <a:gd name="T113" fmla="*/ 24 h 584"/>
                  <a:gd name="T114" fmla="*/ 67 w 932"/>
                  <a:gd name="T115" fmla="*/ 8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32" h="584">
                    <a:moveTo>
                      <a:pt x="891" y="242"/>
                    </a:moveTo>
                    <a:lnTo>
                      <a:pt x="891" y="243"/>
                    </a:lnTo>
                    <a:lnTo>
                      <a:pt x="889" y="245"/>
                    </a:lnTo>
                    <a:lnTo>
                      <a:pt x="889" y="252"/>
                    </a:lnTo>
                    <a:lnTo>
                      <a:pt x="890" y="254"/>
                    </a:lnTo>
                    <a:lnTo>
                      <a:pt x="892" y="256"/>
                    </a:lnTo>
                    <a:lnTo>
                      <a:pt x="902" y="264"/>
                    </a:lnTo>
                    <a:lnTo>
                      <a:pt x="916" y="272"/>
                    </a:lnTo>
                    <a:lnTo>
                      <a:pt x="918" y="273"/>
                    </a:lnTo>
                    <a:lnTo>
                      <a:pt x="929" y="281"/>
                    </a:lnTo>
                    <a:lnTo>
                      <a:pt x="929" y="283"/>
                    </a:lnTo>
                    <a:lnTo>
                      <a:pt x="930" y="283"/>
                    </a:lnTo>
                    <a:lnTo>
                      <a:pt x="931" y="284"/>
                    </a:lnTo>
                    <a:lnTo>
                      <a:pt x="931" y="286"/>
                    </a:lnTo>
                    <a:lnTo>
                      <a:pt x="932" y="287"/>
                    </a:lnTo>
                    <a:lnTo>
                      <a:pt x="932" y="290"/>
                    </a:lnTo>
                    <a:lnTo>
                      <a:pt x="931" y="291"/>
                    </a:lnTo>
                    <a:lnTo>
                      <a:pt x="931" y="294"/>
                    </a:lnTo>
                    <a:lnTo>
                      <a:pt x="928" y="305"/>
                    </a:lnTo>
                    <a:lnTo>
                      <a:pt x="926" y="307"/>
                    </a:lnTo>
                    <a:lnTo>
                      <a:pt x="903" y="335"/>
                    </a:lnTo>
                    <a:lnTo>
                      <a:pt x="900" y="337"/>
                    </a:lnTo>
                    <a:lnTo>
                      <a:pt x="899" y="339"/>
                    </a:lnTo>
                    <a:lnTo>
                      <a:pt x="898" y="340"/>
                    </a:lnTo>
                    <a:lnTo>
                      <a:pt x="897" y="342"/>
                    </a:lnTo>
                    <a:lnTo>
                      <a:pt x="896" y="342"/>
                    </a:lnTo>
                    <a:lnTo>
                      <a:pt x="895" y="346"/>
                    </a:lnTo>
                    <a:lnTo>
                      <a:pt x="892" y="352"/>
                    </a:lnTo>
                    <a:lnTo>
                      <a:pt x="892" y="357"/>
                    </a:lnTo>
                    <a:lnTo>
                      <a:pt x="893" y="359"/>
                    </a:lnTo>
                    <a:lnTo>
                      <a:pt x="894" y="362"/>
                    </a:lnTo>
                    <a:lnTo>
                      <a:pt x="897" y="375"/>
                    </a:lnTo>
                    <a:lnTo>
                      <a:pt x="897" y="376"/>
                    </a:lnTo>
                    <a:lnTo>
                      <a:pt x="898" y="377"/>
                    </a:lnTo>
                    <a:lnTo>
                      <a:pt x="907" y="401"/>
                    </a:lnTo>
                    <a:lnTo>
                      <a:pt x="909" y="405"/>
                    </a:lnTo>
                    <a:lnTo>
                      <a:pt x="909" y="408"/>
                    </a:lnTo>
                    <a:lnTo>
                      <a:pt x="910" y="409"/>
                    </a:lnTo>
                    <a:lnTo>
                      <a:pt x="913" y="422"/>
                    </a:lnTo>
                    <a:lnTo>
                      <a:pt x="914" y="425"/>
                    </a:lnTo>
                    <a:lnTo>
                      <a:pt x="914" y="447"/>
                    </a:lnTo>
                    <a:lnTo>
                      <a:pt x="916" y="454"/>
                    </a:lnTo>
                    <a:lnTo>
                      <a:pt x="917" y="509"/>
                    </a:lnTo>
                    <a:lnTo>
                      <a:pt x="916" y="518"/>
                    </a:lnTo>
                    <a:lnTo>
                      <a:pt x="920" y="532"/>
                    </a:lnTo>
                    <a:lnTo>
                      <a:pt x="915" y="532"/>
                    </a:lnTo>
                    <a:lnTo>
                      <a:pt x="899" y="518"/>
                    </a:lnTo>
                    <a:lnTo>
                      <a:pt x="898" y="518"/>
                    </a:lnTo>
                    <a:lnTo>
                      <a:pt x="877" y="511"/>
                    </a:lnTo>
                    <a:lnTo>
                      <a:pt x="876" y="511"/>
                    </a:lnTo>
                    <a:lnTo>
                      <a:pt x="865" y="515"/>
                    </a:lnTo>
                    <a:lnTo>
                      <a:pt x="863" y="516"/>
                    </a:lnTo>
                    <a:lnTo>
                      <a:pt x="849" y="497"/>
                    </a:lnTo>
                    <a:lnTo>
                      <a:pt x="848" y="497"/>
                    </a:lnTo>
                    <a:lnTo>
                      <a:pt x="838" y="490"/>
                    </a:lnTo>
                    <a:lnTo>
                      <a:pt x="837" y="489"/>
                    </a:lnTo>
                    <a:lnTo>
                      <a:pt x="827" y="485"/>
                    </a:lnTo>
                    <a:lnTo>
                      <a:pt x="825" y="485"/>
                    </a:lnTo>
                    <a:lnTo>
                      <a:pt x="820" y="487"/>
                    </a:lnTo>
                    <a:lnTo>
                      <a:pt x="810" y="488"/>
                    </a:lnTo>
                    <a:lnTo>
                      <a:pt x="800" y="485"/>
                    </a:lnTo>
                    <a:lnTo>
                      <a:pt x="785" y="469"/>
                    </a:lnTo>
                    <a:lnTo>
                      <a:pt x="774" y="453"/>
                    </a:lnTo>
                    <a:lnTo>
                      <a:pt x="771" y="447"/>
                    </a:lnTo>
                    <a:lnTo>
                      <a:pt x="772" y="440"/>
                    </a:lnTo>
                    <a:lnTo>
                      <a:pt x="773" y="437"/>
                    </a:lnTo>
                    <a:lnTo>
                      <a:pt x="773" y="436"/>
                    </a:lnTo>
                    <a:lnTo>
                      <a:pt x="772" y="432"/>
                    </a:lnTo>
                    <a:lnTo>
                      <a:pt x="772" y="431"/>
                    </a:lnTo>
                    <a:lnTo>
                      <a:pt x="769" y="427"/>
                    </a:lnTo>
                    <a:lnTo>
                      <a:pt x="768" y="427"/>
                    </a:lnTo>
                    <a:lnTo>
                      <a:pt x="755" y="425"/>
                    </a:lnTo>
                    <a:lnTo>
                      <a:pt x="743" y="426"/>
                    </a:lnTo>
                    <a:lnTo>
                      <a:pt x="731" y="412"/>
                    </a:lnTo>
                    <a:lnTo>
                      <a:pt x="697" y="412"/>
                    </a:lnTo>
                    <a:lnTo>
                      <a:pt x="693" y="413"/>
                    </a:lnTo>
                    <a:lnTo>
                      <a:pt x="681" y="414"/>
                    </a:lnTo>
                    <a:lnTo>
                      <a:pt x="671" y="417"/>
                    </a:lnTo>
                    <a:lnTo>
                      <a:pt x="664" y="423"/>
                    </a:lnTo>
                    <a:lnTo>
                      <a:pt x="652" y="426"/>
                    </a:lnTo>
                    <a:lnTo>
                      <a:pt x="631" y="428"/>
                    </a:lnTo>
                    <a:lnTo>
                      <a:pt x="624" y="427"/>
                    </a:lnTo>
                    <a:lnTo>
                      <a:pt x="609" y="423"/>
                    </a:lnTo>
                    <a:lnTo>
                      <a:pt x="599" y="418"/>
                    </a:lnTo>
                    <a:lnTo>
                      <a:pt x="597" y="418"/>
                    </a:lnTo>
                    <a:lnTo>
                      <a:pt x="577" y="433"/>
                    </a:lnTo>
                    <a:lnTo>
                      <a:pt x="576" y="432"/>
                    </a:lnTo>
                    <a:lnTo>
                      <a:pt x="574" y="431"/>
                    </a:lnTo>
                    <a:lnTo>
                      <a:pt x="566" y="435"/>
                    </a:lnTo>
                    <a:lnTo>
                      <a:pt x="565" y="436"/>
                    </a:lnTo>
                    <a:lnTo>
                      <a:pt x="562" y="443"/>
                    </a:lnTo>
                    <a:lnTo>
                      <a:pt x="562" y="444"/>
                    </a:lnTo>
                    <a:lnTo>
                      <a:pt x="567" y="454"/>
                    </a:lnTo>
                    <a:lnTo>
                      <a:pt x="567" y="455"/>
                    </a:lnTo>
                    <a:lnTo>
                      <a:pt x="574" y="462"/>
                    </a:lnTo>
                    <a:lnTo>
                      <a:pt x="571" y="465"/>
                    </a:lnTo>
                    <a:lnTo>
                      <a:pt x="560" y="467"/>
                    </a:lnTo>
                    <a:lnTo>
                      <a:pt x="560" y="468"/>
                    </a:lnTo>
                    <a:lnTo>
                      <a:pt x="547" y="477"/>
                    </a:lnTo>
                    <a:lnTo>
                      <a:pt x="544" y="480"/>
                    </a:lnTo>
                    <a:lnTo>
                      <a:pt x="535" y="472"/>
                    </a:lnTo>
                    <a:lnTo>
                      <a:pt x="522" y="463"/>
                    </a:lnTo>
                    <a:lnTo>
                      <a:pt x="520" y="463"/>
                    </a:lnTo>
                    <a:lnTo>
                      <a:pt x="519" y="464"/>
                    </a:lnTo>
                    <a:lnTo>
                      <a:pt x="518" y="466"/>
                    </a:lnTo>
                    <a:lnTo>
                      <a:pt x="517" y="473"/>
                    </a:lnTo>
                    <a:lnTo>
                      <a:pt x="518" y="487"/>
                    </a:lnTo>
                    <a:lnTo>
                      <a:pt x="519" y="493"/>
                    </a:lnTo>
                    <a:lnTo>
                      <a:pt x="513" y="510"/>
                    </a:lnTo>
                    <a:lnTo>
                      <a:pt x="505" y="515"/>
                    </a:lnTo>
                    <a:lnTo>
                      <a:pt x="494" y="518"/>
                    </a:lnTo>
                    <a:lnTo>
                      <a:pt x="491" y="518"/>
                    </a:lnTo>
                    <a:lnTo>
                      <a:pt x="488" y="520"/>
                    </a:lnTo>
                    <a:lnTo>
                      <a:pt x="481" y="523"/>
                    </a:lnTo>
                    <a:lnTo>
                      <a:pt x="480" y="524"/>
                    </a:lnTo>
                    <a:lnTo>
                      <a:pt x="475" y="532"/>
                    </a:lnTo>
                    <a:lnTo>
                      <a:pt x="473" y="540"/>
                    </a:lnTo>
                    <a:lnTo>
                      <a:pt x="473" y="541"/>
                    </a:lnTo>
                    <a:lnTo>
                      <a:pt x="474" y="550"/>
                    </a:lnTo>
                    <a:lnTo>
                      <a:pt x="474" y="551"/>
                    </a:lnTo>
                    <a:lnTo>
                      <a:pt x="479" y="558"/>
                    </a:lnTo>
                    <a:lnTo>
                      <a:pt x="480" y="565"/>
                    </a:lnTo>
                    <a:lnTo>
                      <a:pt x="479" y="568"/>
                    </a:lnTo>
                    <a:lnTo>
                      <a:pt x="467" y="568"/>
                    </a:lnTo>
                    <a:lnTo>
                      <a:pt x="456" y="559"/>
                    </a:lnTo>
                    <a:lnTo>
                      <a:pt x="446" y="546"/>
                    </a:lnTo>
                    <a:lnTo>
                      <a:pt x="444" y="542"/>
                    </a:lnTo>
                    <a:lnTo>
                      <a:pt x="443" y="542"/>
                    </a:lnTo>
                    <a:lnTo>
                      <a:pt x="433" y="540"/>
                    </a:lnTo>
                    <a:lnTo>
                      <a:pt x="432" y="540"/>
                    </a:lnTo>
                    <a:lnTo>
                      <a:pt x="409" y="537"/>
                    </a:lnTo>
                    <a:lnTo>
                      <a:pt x="408" y="537"/>
                    </a:lnTo>
                    <a:lnTo>
                      <a:pt x="398" y="543"/>
                    </a:lnTo>
                    <a:lnTo>
                      <a:pt x="397" y="543"/>
                    </a:lnTo>
                    <a:lnTo>
                      <a:pt x="382" y="584"/>
                    </a:lnTo>
                    <a:lnTo>
                      <a:pt x="368" y="581"/>
                    </a:lnTo>
                    <a:lnTo>
                      <a:pt x="364" y="578"/>
                    </a:lnTo>
                    <a:lnTo>
                      <a:pt x="361" y="567"/>
                    </a:lnTo>
                    <a:lnTo>
                      <a:pt x="361" y="565"/>
                    </a:lnTo>
                    <a:lnTo>
                      <a:pt x="359" y="565"/>
                    </a:lnTo>
                    <a:lnTo>
                      <a:pt x="352" y="568"/>
                    </a:lnTo>
                    <a:lnTo>
                      <a:pt x="342" y="570"/>
                    </a:lnTo>
                    <a:lnTo>
                      <a:pt x="340" y="571"/>
                    </a:lnTo>
                    <a:lnTo>
                      <a:pt x="339" y="571"/>
                    </a:lnTo>
                    <a:lnTo>
                      <a:pt x="337" y="573"/>
                    </a:lnTo>
                    <a:lnTo>
                      <a:pt x="335" y="573"/>
                    </a:lnTo>
                    <a:lnTo>
                      <a:pt x="328" y="574"/>
                    </a:lnTo>
                    <a:lnTo>
                      <a:pt x="321" y="570"/>
                    </a:lnTo>
                    <a:lnTo>
                      <a:pt x="309" y="565"/>
                    </a:lnTo>
                    <a:lnTo>
                      <a:pt x="308" y="565"/>
                    </a:lnTo>
                    <a:lnTo>
                      <a:pt x="284" y="579"/>
                    </a:lnTo>
                    <a:lnTo>
                      <a:pt x="281" y="576"/>
                    </a:lnTo>
                    <a:lnTo>
                      <a:pt x="281" y="573"/>
                    </a:lnTo>
                    <a:lnTo>
                      <a:pt x="285" y="568"/>
                    </a:lnTo>
                    <a:lnTo>
                      <a:pt x="290" y="570"/>
                    </a:lnTo>
                    <a:lnTo>
                      <a:pt x="291" y="570"/>
                    </a:lnTo>
                    <a:lnTo>
                      <a:pt x="292" y="569"/>
                    </a:lnTo>
                    <a:lnTo>
                      <a:pt x="294" y="556"/>
                    </a:lnTo>
                    <a:lnTo>
                      <a:pt x="294" y="555"/>
                    </a:lnTo>
                    <a:lnTo>
                      <a:pt x="293" y="551"/>
                    </a:lnTo>
                    <a:lnTo>
                      <a:pt x="292" y="550"/>
                    </a:lnTo>
                    <a:lnTo>
                      <a:pt x="285" y="548"/>
                    </a:lnTo>
                    <a:lnTo>
                      <a:pt x="283" y="549"/>
                    </a:lnTo>
                    <a:lnTo>
                      <a:pt x="280" y="554"/>
                    </a:lnTo>
                    <a:lnTo>
                      <a:pt x="278" y="554"/>
                    </a:lnTo>
                    <a:lnTo>
                      <a:pt x="271" y="547"/>
                    </a:lnTo>
                    <a:lnTo>
                      <a:pt x="268" y="535"/>
                    </a:lnTo>
                    <a:lnTo>
                      <a:pt x="268" y="485"/>
                    </a:lnTo>
                    <a:lnTo>
                      <a:pt x="267" y="481"/>
                    </a:lnTo>
                    <a:lnTo>
                      <a:pt x="266" y="480"/>
                    </a:lnTo>
                    <a:lnTo>
                      <a:pt x="253" y="475"/>
                    </a:lnTo>
                    <a:lnTo>
                      <a:pt x="237" y="475"/>
                    </a:lnTo>
                    <a:lnTo>
                      <a:pt x="232" y="473"/>
                    </a:lnTo>
                    <a:lnTo>
                      <a:pt x="226" y="468"/>
                    </a:lnTo>
                    <a:lnTo>
                      <a:pt x="218" y="459"/>
                    </a:lnTo>
                    <a:lnTo>
                      <a:pt x="213" y="458"/>
                    </a:lnTo>
                    <a:lnTo>
                      <a:pt x="204" y="459"/>
                    </a:lnTo>
                    <a:lnTo>
                      <a:pt x="193" y="462"/>
                    </a:lnTo>
                    <a:lnTo>
                      <a:pt x="164" y="455"/>
                    </a:lnTo>
                    <a:lnTo>
                      <a:pt x="163" y="455"/>
                    </a:lnTo>
                    <a:lnTo>
                      <a:pt x="155" y="457"/>
                    </a:lnTo>
                    <a:lnTo>
                      <a:pt x="154" y="458"/>
                    </a:lnTo>
                    <a:lnTo>
                      <a:pt x="153" y="461"/>
                    </a:lnTo>
                    <a:lnTo>
                      <a:pt x="150" y="464"/>
                    </a:lnTo>
                    <a:lnTo>
                      <a:pt x="139" y="470"/>
                    </a:lnTo>
                    <a:lnTo>
                      <a:pt x="123" y="466"/>
                    </a:lnTo>
                    <a:lnTo>
                      <a:pt x="122" y="466"/>
                    </a:lnTo>
                    <a:lnTo>
                      <a:pt x="116" y="464"/>
                    </a:lnTo>
                    <a:lnTo>
                      <a:pt x="113" y="464"/>
                    </a:lnTo>
                    <a:lnTo>
                      <a:pt x="102" y="466"/>
                    </a:lnTo>
                    <a:lnTo>
                      <a:pt x="92" y="466"/>
                    </a:lnTo>
                    <a:lnTo>
                      <a:pt x="89" y="463"/>
                    </a:lnTo>
                    <a:lnTo>
                      <a:pt x="86" y="461"/>
                    </a:lnTo>
                    <a:lnTo>
                      <a:pt x="85" y="461"/>
                    </a:lnTo>
                    <a:lnTo>
                      <a:pt x="84" y="460"/>
                    </a:lnTo>
                    <a:lnTo>
                      <a:pt x="77" y="450"/>
                    </a:lnTo>
                    <a:lnTo>
                      <a:pt x="76" y="449"/>
                    </a:lnTo>
                    <a:lnTo>
                      <a:pt x="63" y="443"/>
                    </a:lnTo>
                    <a:lnTo>
                      <a:pt x="59" y="428"/>
                    </a:lnTo>
                    <a:lnTo>
                      <a:pt x="58" y="427"/>
                    </a:lnTo>
                    <a:lnTo>
                      <a:pt x="46" y="421"/>
                    </a:lnTo>
                    <a:lnTo>
                      <a:pt x="39" y="414"/>
                    </a:lnTo>
                    <a:lnTo>
                      <a:pt x="36" y="400"/>
                    </a:lnTo>
                    <a:lnTo>
                      <a:pt x="38" y="398"/>
                    </a:lnTo>
                    <a:lnTo>
                      <a:pt x="47" y="395"/>
                    </a:lnTo>
                    <a:lnTo>
                      <a:pt x="53" y="392"/>
                    </a:lnTo>
                    <a:lnTo>
                      <a:pt x="54" y="391"/>
                    </a:lnTo>
                    <a:lnTo>
                      <a:pt x="54" y="390"/>
                    </a:lnTo>
                    <a:lnTo>
                      <a:pt x="53" y="388"/>
                    </a:lnTo>
                    <a:lnTo>
                      <a:pt x="53" y="386"/>
                    </a:lnTo>
                    <a:lnTo>
                      <a:pt x="52" y="386"/>
                    </a:lnTo>
                    <a:lnTo>
                      <a:pt x="42" y="372"/>
                    </a:lnTo>
                    <a:lnTo>
                      <a:pt x="38" y="359"/>
                    </a:lnTo>
                    <a:lnTo>
                      <a:pt x="38" y="358"/>
                    </a:lnTo>
                    <a:lnTo>
                      <a:pt x="37" y="357"/>
                    </a:lnTo>
                    <a:lnTo>
                      <a:pt x="35" y="357"/>
                    </a:lnTo>
                    <a:lnTo>
                      <a:pt x="13" y="369"/>
                    </a:lnTo>
                    <a:lnTo>
                      <a:pt x="5" y="371"/>
                    </a:lnTo>
                    <a:lnTo>
                      <a:pt x="0" y="364"/>
                    </a:lnTo>
                    <a:lnTo>
                      <a:pt x="0" y="359"/>
                    </a:lnTo>
                    <a:lnTo>
                      <a:pt x="2" y="355"/>
                    </a:lnTo>
                    <a:lnTo>
                      <a:pt x="6" y="351"/>
                    </a:lnTo>
                    <a:lnTo>
                      <a:pt x="48" y="328"/>
                    </a:lnTo>
                    <a:lnTo>
                      <a:pt x="49" y="327"/>
                    </a:lnTo>
                    <a:lnTo>
                      <a:pt x="49" y="320"/>
                    </a:lnTo>
                    <a:lnTo>
                      <a:pt x="50" y="320"/>
                    </a:lnTo>
                    <a:lnTo>
                      <a:pt x="50" y="316"/>
                    </a:lnTo>
                    <a:lnTo>
                      <a:pt x="52" y="310"/>
                    </a:lnTo>
                    <a:lnTo>
                      <a:pt x="57" y="305"/>
                    </a:lnTo>
                    <a:lnTo>
                      <a:pt x="66" y="300"/>
                    </a:lnTo>
                    <a:lnTo>
                      <a:pt x="66" y="299"/>
                    </a:lnTo>
                    <a:lnTo>
                      <a:pt x="87" y="281"/>
                    </a:lnTo>
                    <a:lnTo>
                      <a:pt x="88" y="280"/>
                    </a:lnTo>
                    <a:lnTo>
                      <a:pt x="92" y="275"/>
                    </a:lnTo>
                    <a:lnTo>
                      <a:pt x="92" y="274"/>
                    </a:lnTo>
                    <a:lnTo>
                      <a:pt x="94" y="253"/>
                    </a:lnTo>
                    <a:lnTo>
                      <a:pt x="93" y="253"/>
                    </a:lnTo>
                    <a:lnTo>
                      <a:pt x="90" y="242"/>
                    </a:lnTo>
                    <a:lnTo>
                      <a:pt x="87" y="238"/>
                    </a:lnTo>
                    <a:lnTo>
                      <a:pt x="84" y="236"/>
                    </a:lnTo>
                    <a:lnTo>
                      <a:pt x="82" y="237"/>
                    </a:lnTo>
                    <a:lnTo>
                      <a:pt x="79" y="240"/>
                    </a:lnTo>
                    <a:lnTo>
                      <a:pt x="78" y="240"/>
                    </a:lnTo>
                    <a:lnTo>
                      <a:pt x="75" y="244"/>
                    </a:lnTo>
                    <a:lnTo>
                      <a:pt x="70" y="246"/>
                    </a:lnTo>
                    <a:lnTo>
                      <a:pt x="56" y="244"/>
                    </a:lnTo>
                    <a:lnTo>
                      <a:pt x="51" y="223"/>
                    </a:lnTo>
                    <a:lnTo>
                      <a:pt x="52" y="220"/>
                    </a:lnTo>
                    <a:lnTo>
                      <a:pt x="93" y="193"/>
                    </a:lnTo>
                    <a:lnTo>
                      <a:pt x="95" y="191"/>
                    </a:lnTo>
                    <a:lnTo>
                      <a:pt x="96" y="190"/>
                    </a:lnTo>
                    <a:lnTo>
                      <a:pt x="98" y="179"/>
                    </a:lnTo>
                    <a:lnTo>
                      <a:pt x="98" y="176"/>
                    </a:lnTo>
                    <a:lnTo>
                      <a:pt x="94" y="172"/>
                    </a:lnTo>
                    <a:lnTo>
                      <a:pt x="94" y="163"/>
                    </a:lnTo>
                    <a:lnTo>
                      <a:pt x="95" y="163"/>
                    </a:lnTo>
                    <a:lnTo>
                      <a:pt x="95" y="160"/>
                    </a:lnTo>
                    <a:lnTo>
                      <a:pt x="96" y="159"/>
                    </a:lnTo>
                    <a:lnTo>
                      <a:pt x="101" y="153"/>
                    </a:lnTo>
                    <a:lnTo>
                      <a:pt x="101" y="152"/>
                    </a:lnTo>
                    <a:lnTo>
                      <a:pt x="105" y="132"/>
                    </a:lnTo>
                    <a:lnTo>
                      <a:pt x="106" y="129"/>
                    </a:lnTo>
                    <a:lnTo>
                      <a:pt x="107" y="128"/>
                    </a:lnTo>
                    <a:lnTo>
                      <a:pt x="107" y="127"/>
                    </a:lnTo>
                    <a:lnTo>
                      <a:pt x="112" y="122"/>
                    </a:lnTo>
                    <a:lnTo>
                      <a:pt x="119" y="119"/>
                    </a:lnTo>
                    <a:lnTo>
                      <a:pt x="127" y="120"/>
                    </a:lnTo>
                    <a:lnTo>
                      <a:pt x="129" y="123"/>
                    </a:lnTo>
                    <a:lnTo>
                      <a:pt x="131" y="123"/>
                    </a:lnTo>
                    <a:lnTo>
                      <a:pt x="136" y="120"/>
                    </a:lnTo>
                    <a:lnTo>
                      <a:pt x="145" y="111"/>
                    </a:lnTo>
                    <a:lnTo>
                      <a:pt x="146" y="109"/>
                    </a:lnTo>
                    <a:lnTo>
                      <a:pt x="145" y="108"/>
                    </a:lnTo>
                    <a:lnTo>
                      <a:pt x="139" y="101"/>
                    </a:lnTo>
                    <a:lnTo>
                      <a:pt x="135" y="86"/>
                    </a:lnTo>
                    <a:lnTo>
                      <a:pt x="134" y="79"/>
                    </a:lnTo>
                    <a:lnTo>
                      <a:pt x="138" y="54"/>
                    </a:lnTo>
                    <a:lnTo>
                      <a:pt x="138" y="53"/>
                    </a:lnTo>
                    <a:lnTo>
                      <a:pt x="135" y="47"/>
                    </a:lnTo>
                    <a:lnTo>
                      <a:pt x="135" y="46"/>
                    </a:lnTo>
                    <a:lnTo>
                      <a:pt x="129" y="41"/>
                    </a:lnTo>
                    <a:lnTo>
                      <a:pt x="128" y="41"/>
                    </a:lnTo>
                    <a:lnTo>
                      <a:pt x="114" y="35"/>
                    </a:lnTo>
                    <a:lnTo>
                      <a:pt x="102" y="28"/>
                    </a:lnTo>
                    <a:lnTo>
                      <a:pt x="93" y="24"/>
                    </a:lnTo>
                    <a:lnTo>
                      <a:pt x="92" y="23"/>
                    </a:lnTo>
                    <a:lnTo>
                      <a:pt x="90" y="23"/>
                    </a:lnTo>
                    <a:lnTo>
                      <a:pt x="75" y="20"/>
                    </a:lnTo>
                    <a:lnTo>
                      <a:pt x="72" y="18"/>
                    </a:lnTo>
                    <a:lnTo>
                      <a:pt x="67" y="8"/>
                    </a:lnTo>
                    <a:lnTo>
                      <a:pt x="67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3" name="Freeform 438">
                <a:extLst>
                  <a:ext uri="{FF2B5EF4-FFF2-40B4-BE49-F238E27FC236}">
                    <a16:creationId xmlns:a16="http://schemas.microsoft.com/office/drawing/2014/main" id="{E3314A35-9903-47A8-8586-E90E96B821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920"/>
                <a:ext cx="18" cy="10"/>
              </a:xfrm>
              <a:custGeom>
                <a:avLst/>
                <a:gdLst>
                  <a:gd name="T0" fmla="*/ 0 w 121"/>
                  <a:gd name="T1" fmla="*/ 24 h 70"/>
                  <a:gd name="T2" fmla="*/ 2 w 121"/>
                  <a:gd name="T3" fmla="*/ 22 h 70"/>
                  <a:gd name="T4" fmla="*/ 4 w 121"/>
                  <a:gd name="T5" fmla="*/ 18 h 70"/>
                  <a:gd name="T6" fmla="*/ 5 w 121"/>
                  <a:gd name="T7" fmla="*/ 15 h 70"/>
                  <a:gd name="T8" fmla="*/ 8 w 121"/>
                  <a:gd name="T9" fmla="*/ 11 h 70"/>
                  <a:gd name="T10" fmla="*/ 20 w 121"/>
                  <a:gd name="T11" fmla="*/ 0 h 70"/>
                  <a:gd name="T12" fmla="*/ 22 w 121"/>
                  <a:gd name="T13" fmla="*/ 0 h 70"/>
                  <a:gd name="T14" fmla="*/ 28 w 121"/>
                  <a:gd name="T15" fmla="*/ 2 h 70"/>
                  <a:gd name="T16" fmla="*/ 34 w 121"/>
                  <a:gd name="T17" fmla="*/ 6 h 70"/>
                  <a:gd name="T18" fmla="*/ 36 w 121"/>
                  <a:gd name="T19" fmla="*/ 8 h 70"/>
                  <a:gd name="T20" fmla="*/ 37 w 121"/>
                  <a:gd name="T21" fmla="*/ 8 h 70"/>
                  <a:gd name="T22" fmla="*/ 37 w 121"/>
                  <a:gd name="T23" fmla="*/ 9 h 70"/>
                  <a:gd name="T24" fmla="*/ 39 w 121"/>
                  <a:gd name="T25" fmla="*/ 11 h 70"/>
                  <a:gd name="T26" fmla="*/ 40 w 121"/>
                  <a:gd name="T27" fmla="*/ 14 h 70"/>
                  <a:gd name="T28" fmla="*/ 41 w 121"/>
                  <a:gd name="T29" fmla="*/ 15 h 70"/>
                  <a:gd name="T30" fmla="*/ 58 w 121"/>
                  <a:gd name="T31" fmla="*/ 26 h 70"/>
                  <a:gd name="T32" fmla="*/ 61 w 121"/>
                  <a:gd name="T33" fmla="*/ 26 h 70"/>
                  <a:gd name="T34" fmla="*/ 69 w 121"/>
                  <a:gd name="T35" fmla="*/ 27 h 70"/>
                  <a:gd name="T36" fmla="*/ 77 w 121"/>
                  <a:gd name="T37" fmla="*/ 30 h 70"/>
                  <a:gd name="T38" fmla="*/ 79 w 121"/>
                  <a:gd name="T39" fmla="*/ 30 h 70"/>
                  <a:gd name="T40" fmla="*/ 79 w 121"/>
                  <a:gd name="T41" fmla="*/ 31 h 70"/>
                  <a:gd name="T42" fmla="*/ 81 w 121"/>
                  <a:gd name="T43" fmla="*/ 33 h 70"/>
                  <a:gd name="T44" fmla="*/ 83 w 121"/>
                  <a:gd name="T45" fmla="*/ 39 h 70"/>
                  <a:gd name="T46" fmla="*/ 86 w 121"/>
                  <a:gd name="T47" fmla="*/ 44 h 70"/>
                  <a:gd name="T48" fmla="*/ 86 w 121"/>
                  <a:gd name="T49" fmla="*/ 46 h 70"/>
                  <a:gd name="T50" fmla="*/ 87 w 121"/>
                  <a:gd name="T51" fmla="*/ 47 h 70"/>
                  <a:gd name="T52" fmla="*/ 88 w 121"/>
                  <a:gd name="T53" fmla="*/ 47 h 70"/>
                  <a:gd name="T54" fmla="*/ 88 w 121"/>
                  <a:gd name="T55" fmla="*/ 48 h 70"/>
                  <a:gd name="T56" fmla="*/ 90 w 121"/>
                  <a:gd name="T57" fmla="*/ 49 h 70"/>
                  <a:gd name="T58" fmla="*/ 92 w 121"/>
                  <a:gd name="T59" fmla="*/ 49 h 70"/>
                  <a:gd name="T60" fmla="*/ 94 w 121"/>
                  <a:gd name="T61" fmla="*/ 47 h 70"/>
                  <a:gd name="T62" fmla="*/ 95 w 121"/>
                  <a:gd name="T63" fmla="*/ 45 h 70"/>
                  <a:gd name="T64" fmla="*/ 97 w 121"/>
                  <a:gd name="T65" fmla="*/ 43 h 70"/>
                  <a:gd name="T66" fmla="*/ 99 w 121"/>
                  <a:gd name="T67" fmla="*/ 39 h 70"/>
                  <a:gd name="T68" fmla="*/ 102 w 121"/>
                  <a:gd name="T69" fmla="*/ 30 h 70"/>
                  <a:gd name="T70" fmla="*/ 102 w 121"/>
                  <a:gd name="T71" fmla="*/ 23 h 70"/>
                  <a:gd name="T72" fmla="*/ 103 w 121"/>
                  <a:gd name="T73" fmla="*/ 22 h 70"/>
                  <a:gd name="T74" fmla="*/ 103 w 121"/>
                  <a:gd name="T75" fmla="*/ 19 h 70"/>
                  <a:gd name="T76" fmla="*/ 104 w 121"/>
                  <a:gd name="T77" fmla="*/ 19 h 70"/>
                  <a:gd name="T78" fmla="*/ 112 w 121"/>
                  <a:gd name="T79" fmla="*/ 22 h 70"/>
                  <a:gd name="T80" fmla="*/ 112 w 121"/>
                  <a:gd name="T81" fmla="*/ 23 h 70"/>
                  <a:gd name="T82" fmla="*/ 114 w 121"/>
                  <a:gd name="T83" fmla="*/ 23 h 70"/>
                  <a:gd name="T84" fmla="*/ 118 w 121"/>
                  <a:gd name="T85" fmla="*/ 27 h 70"/>
                  <a:gd name="T86" fmla="*/ 120 w 121"/>
                  <a:gd name="T87" fmla="*/ 34 h 70"/>
                  <a:gd name="T88" fmla="*/ 120 w 121"/>
                  <a:gd name="T89" fmla="*/ 36 h 70"/>
                  <a:gd name="T90" fmla="*/ 121 w 121"/>
                  <a:gd name="T91" fmla="*/ 36 h 70"/>
                  <a:gd name="T92" fmla="*/ 120 w 121"/>
                  <a:gd name="T93" fmla="*/ 37 h 70"/>
                  <a:gd name="T94" fmla="*/ 119 w 121"/>
                  <a:gd name="T95" fmla="*/ 39 h 70"/>
                  <a:gd name="T96" fmla="*/ 117 w 121"/>
                  <a:gd name="T97" fmla="*/ 41 h 70"/>
                  <a:gd name="T98" fmla="*/ 106 w 121"/>
                  <a:gd name="T99" fmla="*/ 56 h 70"/>
                  <a:gd name="T100" fmla="*/ 89 w 121"/>
                  <a:gd name="T101" fmla="*/ 68 h 70"/>
                  <a:gd name="T102" fmla="*/ 87 w 121"/>
                  <a:gd name="T103" fmla="*/ 69 h 70"/>
                  <a:gd name="T104" fmla="*/ 86 w 121"/>
                  <a:gd name="T105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1" h="70">
                    <a:moveTo>
                      <a:pt x="0" y="24"/>
                    </a:moveTo>
                    <a:lnTo>
                      <a:pt x="2" y="22"/>
                    </a:lnTo>
                    <a:lnTo>
                      <a:pt x="4" y="18"/>
                    </a:lnTo>
                    <a:lnTo>
                      <a:pt x="5" y="15"/>
                    </a:lnTo>
                    <a:lnTo>
                      <a:pt x="8" y="11"/>
                    </a:lnTo>
                    <a:lnTo>
                      <a:pt x="20" y="0"/>
                    </a:lnTo>
                    <a:lnTo>
                      <a:pt x="22" y="0"/>
                    </a:lnTo>
                    <a:lnTo>
                      <a:pt x="28" y="2"/>
                    </a:lnTo>
                    <a:lnTo>
                      <a:pt x="34" y="6"/>
                    </a:lnTo>
                    <a:lnTo>
                      <a:pt x="36" y="8"/>
                    </a:lnTo>
                    <a:lnTo>
                      <a:pt x="37" y="8"/>
                    </a:lnTo>
                    <a:lnTo>
                      <a:pt x="37" y="9"/>
                    </a:lnTo>
                    <a:lnTo>
                      <a:pt x="39" y="11"/>
                    </a:lnTo>
                    <a:lnTo>
                      <a:pt x="40" y="14"/>
                    </a:lnTo>
                    <a:lnTo>
                      <a:pt x="41" y="15"/>
                    </a:lnTo>
                    <a:lnTo>
                      <a:pt x="58" y="26"/>
                    </a:lnTo>
                    <a:lnTo>
                      <a:pt x="61" y="26"/>
                    </a:lnTo>
                    <a:lnTo>
                      <a:pt x="69" y="27"/>
                    </a:lnTo>
                    <a:lnTo>
                      <a:pt x="77" y="30"/>
                    </a:lnTo>
                    <a:lnTo>
                      <a:pt x="79" y="30"/>
                    </a:lnTo>
                    <a:lnTo>
                      <a:pt x="79" y="31"/>
                    </a:lnTo>
                    <a:lnTo>
                      <a:pt x="81" y="33"/>
                    </a:lnTo>
                    <a:lnTo>
                      <a:pt x="83" y="39"/>
                    </a:lnTo>
                    <a:lnTo>
                      <a:pt x="86" y="44"/>
                    </a:lnTo>
                    <a:lnTo>
                      <a:pt x="86" y="46"/>
                    </a:lnTo>
                    <a:lnTo>
                      <a:pt x="87" y="47"/>
                    </a:lnTo>
                    <a:lnTo>
                      <a:pt x="88" y="47"/>
                    </a:lnTo>
                    <a:lnTo>
                      <a:pt x="88" y="48"/>
                    </a:lnTo>
                    <a:lnTo>
                      <a:pt x="90" y="49"/>
                    </a:lnTo>
                    <a:lnTo>
                      <a:pt x="92" y="49"/>
                    </a:lnTo>
                    <a:lnTo>
                      <a:pt x="94" y="47"/>
                    </a:lnTo>
                    <a:lnTo>
                      <a:pt x="95" y="45"/>
                    </a:lnTo>
                    <a:lnTo>
                      <a:pt x="97" y="43"/>
                    </a:lnTo>
                    <a:lnTo>
                      <a:pt x="99" y="39"/>
                    </a:lnTo>
                    <a:lnTo>
                      <a:pt x="102" y="30"/>
                    </a:lnTo>
                    <a:lnTo>
                      <a:pt x="102" y="23"/>
                    </a:lnTo>
                    <a:lnTo>
                      <a:pt x="103" y="22"/>
                    </a:lnTo>
                    <a:lnTo>
                      <a:pt x="103" y="19"/>
                    </a:lnTo>
                    <a:lnTo>
                      <a:pt x="104" y="19"/>
                    </a:lnTo>
                    <a:lnTo>
                      <a:pt x="112" y="22"/>
                    </a:lnTo>
                    <a:lnTo>
                      <a:pt x="112" y="23"/>
                    </a:lnTo>
                    <a:lnTo>
                      <a:pt x="114" y="23"/>
                    </a:lnTo>
                    <a:lnTo>
                      <a:pt x="118" y="27"/>
                    </a:lnTo>
                    <a:lnTo>
                      <a:pt x="120" y="34"/>
                    </a:lnTo>
                    <a:lnTo>
                      <a:pt x="120" y="36"/>
                    </a:lnTo>
                    <a:lnTo>
                      <a:pt x="121" y="36"/>
                    </a:lnTo>
                    <a:lnTo>
                      <a:pt x="120" y="37"/>
                    </a:lnTo>
                    <a:lnTo>
                      <a:pt x="119" y="39"/>
                    </a:lnTo>
                    <a:lnTo>
                      <a:pt x="117" y="41"/>
                    </a:lnTo>
                    <a:lnTo>
                      <a:pt x="106" y="56"/>
                    </a:lnTo>
                    <a:lnTo>
                      <a:pt x="89" y="68"/>
                    </a:lnTo>
                    <a:lnTo>
                      <a:pt x="87" y="69"/>
                    </a:lnTo>
                    <a:lnTo>
                      <a:pt x="86" y="7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4" name="Freeform 439">
                <a:extLst>
                  <a:ext uri="{FF2B5EF4-FFF2-40B4-BE49-F238E27FC236}">
                    <a16:creationId xmlns:a16="http://schemas.microsoft.com/office/drawing/2014/main" id="{43BB6D8A-D6CB-4483-AA4E-611592315C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911"/>
                <a:ext cx="50" cy="16"/>
              </a:xfrm>
              <a:custGeom>
                <a:avLst/>
                <a:gdLst>
                  <a:gd name="T0" fmla="*/ 350 w 350"/>
                  <a:gd name="T1" fmla="*/ 103 h 112"/>
                  <a:gd name="T2" fmla="*/ 349 w 350"/>
                  <a:gd name="T3" fmla="*/ 100 h 112"/>
                  <a:gd name="T4" fmla="*/ 346 w 350"/>
                  <a:gd name="T5" fmla="*/ 91 h 112"/>
                  <a:gd name="T6" fmla="*/ 342 w 350"/>
                  <a:gd name="T7" fmla="*/ 88 h 112"/>
                  <a:gd name="T8" fmla="*/ 331 w 350"/>
                  <a:gd name="T9" fmla="*/ 83 h 112"/>
                  <a:gd name="T10" fmla="*/ 327 w 350"/>
                  <a:gd name="T11" fmla="*/ 84 h 112"/>
                  <a:gd name="T12" fmla="*/ 326 w 350"/>
                  <a:gd name="T13" fmla="*/ 86 h 112"/>
                  <a:gd name="T14" fmla="*/ 325 w 350"/>
                  <a:gd name="T15" fmla="*/ 97 h 112"/>
                  <a:gd name="T16" fmla="*/ 323 w 350"/>
                  <a:gd name="T17" fmla="*/ 102 h 112"/>
                  <a:gd name="T18" fmla="*/ 318 w 350"/>
                  <a:gd name="T19" fmla="*/ 111 h 112"/>
                  <a:gd name="T20" fmla="*/ 316 w 350"/>
                  <a:gd name="T21" fmla="*/ 112 h 112"/>
                  <a:gd name="T22" fmla="*/ 315 w 350"/>
                  <a:gd name="T23" fmla="*/ 110 h 112"/>
                  <a:gd name="T24" fmla="*/ 310 w 350"/>
                  <a:gd name="T25" fmla="*/ 98 h 112"/>
                  <a:gd name="T26" fmla="*/ 305 w 350"/>
                  <a:gd name="T27" fmla="*/ 94 h 112"/>
                  <a:gd name="T28" fmla="*/ 295 w 350"/>
                  <a:gd name="T29" fmla="*/ 90 h 112"/>
                  <a:gd name="T30" fmla="*/ 269 w 350"/>
                  <a:gd name="T31" fmla="*/ 80 h 112"/>
                  <a:gd name="T32" fmla="*/ 268 w 350"/>
                  <a:gd name="T33" fmla="*/ 76 h 112"/>
                  <a:gd name="T34" fmla="*/ 266 w 350"/>
                  <a:gd name="T35" fmla="*/ 73 h 112"/>
                  <a:gd name="T36" fmla="*/ 263 w 350"/>
                  <a:gd name="T37" fmla="*/ 72 h 112"/>
                  <a:gd name="T38" fmla="*/ 255 w 350"/>
                  <a:gd name="T39" fmla="*/ 66 h 112"/>
                  <a:gd name="T40" fmla="*/ 249 w 350"/>
                  <a:gd name="T41" fmla="*/ 63 h 112"/>
                  <a:gd name="T42" fmla="*/ 244 w 350"/>
                  <a:gd name="T43" fmla="*/ 64 h 112"/>
                  <a:gd name="T44" fmla="*/ 234 w 350"/>
                  <a:gd name="T45" fmla="*/ 73 h 112"/>
                  <a:gd name="T46" fmla="*/ 232 w 350"/>
                  <a:gd name="T47" fmla="*/ 76 h 112"/>
                  <a:gd name="T48" fmla="*/ 228 w 350"/>
                  <a:gd name="T49" fmla="*/ 81 h 112"/>
                  <a:gd name="T50" fmla="*/ 225 w 350"/>
                  <a:gd name="T51" fmla="*/ 87 h 112"/>
                  <a:gd name="T52" fmla="*/ 220 w 350"/>
                  <a:gd name="T53" fmla="*/ 93 h 112"/>
                  <a:gd name="T54" fmla="*/ 181 w 350"/>
                  <a:gd name="T55" fmla="*/ 90 h 112"/>
                  <a:gd name="T56" fmla="*/ 176 w 350"/>
                  <a:gd name="T57" fmla="*/ 89 h 112"/>
                  <a:gd name="T58" fmla="*/ 158 w 350"/>
                  <a:gd name="T59" fmla="*/ 81 h 112"/>
                  <a:gd name="T60" fmla="*/ 150 w 350"/>
                  <a:gd name="T61" fmla="*/ 80 h 112"/>
                  <a:gd name="T62" fmla="*/ 137 w 350"/>
                  <a:gd name="T63" fmla="*/ 76 h 112"/>
                  <a:gd name="T64" fmla="*/ 131 w 350"/>
                  <a:gd name="T65" fmla="*/ 71 h 112"/>
                  <a:gd name="T66" fmla="*/ 129 w 350"/>
                  <a:gd name="T67" fmla="*/ 68 h 112"/>
                  <a:gd name="T68" fmla="*/ 118 w 350"/>
                  <a:gd name="T69" fmla="*/ 56 h 112"/>
                  <a:gd name="T70" fmla="*/ 117 w 350"/>
                  <a:gd name="T71" fmla="*/ 54 h 112"/>
                  <a:gd name="T72" fmla="*/ 96 w 350"/>
                  <a:gd name="T73" fmla="*/ 30 h 112"/>
                  <a:gd name="T74" fmla="*/ 76 w 350"/>
                  <a:gd name="T75" fmla="*/ 5 h 112"/>
                  <a:gd name="T76" fmla="*/ 67 w 350"/>
                  <a:gd name="T77" fmla="*/ 0 h 112"/>
                  <a:gd name="T78" fmla="*/ 47 w 350"/>
                  <a:gd name="T79" fmla="*/ 1 h 112"/>
                  <a:gd name="T80" fmla="*/ 42 w 350"/>
                  <a:gd name="T81" fmla="*/ 2 h 112"/>
                  <a:gd name="T82" fmla="*/ 36 w 350"/>
                  <a:gd name="T83" fmla="*/ 4 h 112"/>
                  <a:gd name="T84" fmla="*/ 33 w 350"/>
                  <a:gd name="T85" fmla="*/ 6 h 112"/>
                  <a:gd name="T86" fmla="*/ 29 w 350"/>
                  <a:gd name="T87" fmla="*/ 9 h 112"/>
                  <a:gd name="T88" fmla="*/ 27 w 350"/>
                  <a:gd name="T89" fmla="*/ 16 h 112"/>
                  <a:gd name="T90" fmla="*/ 26 w 350"/>
                  <a:gd name="T91" fmla="*/ 19 h 112"/>
                  <a:gd name="T92" fmla="*/ 24 w 350"/>
                  <a:gd name="T93" fmla="*/ 32 h 112"/>
                  <a:gd name="T94" fmla="*/ 22 w 350"/>
                  <a:gd name="T95" fmla="*/ 34 h 112"/>
                  <a:gd name="T96" fmla="*/ 17 w 350"/>
                  <a:gd name="T97" fmla="*/ 37 h 112"/>
                  <a:gd name="T98" fmla="*/ 14 w 350"/>
                  <a:gd name="T99" fmla="*/ 39 h 112"/>
                  <a:gd name="T100" fmla="*/ 9 w 350"/>
                  <a:gd name="T101" fmla="*/ 38 h 112"/>
                  <a:gd name="T102" fmla="*/ 4 w 350"/>
                  <a:gd name="T103" fmla="*/ 35 h 112"/>
                  <a:gd name="T104" fmla="*/ 2 w 350"/>
                  <a:gd name="T105" fmla="*/ 32 h 112"/>
                  <a:gd name="T106" fmla="*/ 0 w 350"/>
                  <a:gd name="T107" fmla="*/ 21 h 112"/>
                  <a:gd name="T108" fmla="*/ 2 w 350"/>
                  <a:gd name="T109" fmla="*/ 15 h 112"/>
                  <a:gd name="T110" fmla="*/ 3 w 350"/>
                  <a:gd name="T111" fmla="*/ 9 h 112"/>
                  <a:gd name="T112" fmla="*/ 4 w 350"/>
                  <a:gd name="T113" fmla="*/ 2 h 112"/>
                  <a:gd name="T114" fmla="*/ 3 w 350"/>
                  <a:gd name="T11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50" h="112">
                    <a:moveTo>
                      <a:pt x="350" y="104"/>
                    </a:moveTo>
                    <a:lnTo>
                      <a:pt x="350" y="103"/>
                    </a:lnTo>
                    <a:lnTo>
                      <a:pt x="349" y="101"/>
                    </a:lnTo>
                    <a:lnTo>
                      <a:pt x="349" y="100"/>
                    </a:lnTo>
                    <a:lnTo>
                      <a:pt x="347" y="93"/>
                    </a:lnTo>
                    <a:lnTo>
                      <a:pt x="346" y="91"/>
                    </a:lnTo>
                    <a:lnTo>
                      <a:pt x="345" y="91"/>
                    </a:lnTo>
                    <a:lnTo>
                      <a:pt x="342" y="88"/>
                    </a:lnTo>
                    <a:lnTo>
                      <a:pt x="342" y="87"/>
                    </a:lnTo>
                    <a:lnTo>
                      <a:pt x="331" y="83"/>
                    </a:lnTo>
                    <a:lnTo>
                      <a:pt x="329" y="83"/>
                    </a:lnTo>
                    <a:lnTo>
                      <a:pt x="327" y="84"/>
                    </a:lnTo>
                    <a:lnTo>
                      <a:pt x="326" y="85"/>
                    </a:lnTo>
                    <a:lnTo>
                      <a:pt x="326" y="86"/>
                    </a:lnTo>
                    <a:lnTo>
                      <a:pt x="325" y="87"/>
                    </a:lnTo>
                    <a:lnTo>
                      <a:pt x="325" y="97"/>
                    </a:lnTo>
                    <a:lnTo>
                      <a:pt x="324" y="99"/>
                    </a:lnTo>
                    <a:lnTo>
                      <a:pt x="323" y="102"/>
                    </a:lnTo>
                    <a:lnTo>
                      <a:pt x="320" y="108"/>
                    </a:lnTo>
                    <a:lnTo>
                      <a:pt x="318" y="111"/>
                    </a:lnTo>
                    <a:lnTo>
                      <a:pt x="317" y="112"/>
                    </a:lnTo>
                    <a:lnTo>
                      <a:pt x="316" y="112"/>
                    </a:lnTo>
                    <a:lnTo>
                      <a:pt x="315" y="111"/>
                    </a:lnTo>
                    <a:lnTo>
                      <a:pt x="315" y="110"/>
                    </a:lnTo>
                    <a:lnTo>
                      <a:pt x="310" y="99"/>
                    </a:lnTo>
                    <a:lnTo>
                      <a:pt x="310" y="98"/>
                    </a:lnTo>
                    <a:lnTo>
                      <a:pt x="307" y="95"/>
                    </a:lnTo>
                    <a:lnTo>
                      <a:pt x="305" y="94"/>
                    </a:lnTo>
                    <a:lnTo>
                      <a:pt x="296" y="91"/>
                    </a:lnTo>
                    <a:lnTo>
                      <a:pt x="295" y="90"/>
                    </a:lnTo>
                    <a:lnTo>
                      <a:pt x="285" y="90"/>
                    </a:lnTo>
                    <a:lnTo>
                      <a:pt x="269" y="80"/>
                    </a:lnTo>
                    <a:lnTo>
                      <a:pt x="268" y="77"/>
                    </a:lnTo>
                    <a:lnTo>
                      <a:pt x="268" y="76"/>
                    </a:lnTo>
                    <a:lnTo>
                      <a:pt x="266" y="75"/>
                    </a:lnTo>
                    <a:lnTo>
                      <a:pt x="266" y="73"/>
                    </a:lnTo>
                    <a:lnTo>
                      <a:pt x="265" y="73"/>
                    </a:lnTo>
                    <a:lnTo>
                      <a:pt x="263" y="72"/>
                    </a:lnTo>
                    <a:lnTo>
                      <a:pt x="262" y="70"/>
                    </a:lnTo>
                    <a:lnTo>
                      <a:pt x="255" y="66"/>
                    </a:lnTo>
                    <a:lnTo>
                      <a:pt x="249" y="64"/>
                    </a:lnTo>
                    <a:lnTo>
                      <a:pt x="249" y="63"/>
                    </a:lnTo>
                    <a:lnTo>
                      <a:pt x="245" y="63"/>
                    </a:lnTo>
                    <a:lnTo>
                      <a:pt x="244" y="64"/>
                    </a:lnTo>
                    <a:lnTo>
                      <a:pt x="243" y="66"/>
                    </a:lnTo>
                    <a:lnTo>
                      <a:pt x="234" y="73"/>
                    </a:lnTo>
                    <a:lnTo>
                      <a:pt x="232" y="75"/>
                    </a:lnTo>
                    <a:lnTo>
                      <a:pt x="232" y="76"/>
                    </a:lnTo>
                    <a:lnTo>
                      <a:pt x="229" y="81"/>
                    </a:lnTo>
                    <a:lnTo>
                      <a:pt x="228" y="81"/>
                    </a:lnTo>
                    <a:lnTo>
                      <a:pt x="227" y="84"/>
                    </a:lnTo>
                    <a:lnTo>
                      <a:pt x="225" y="87"/>
                    </a:lnTo>
                    <a:lnTo>
                      <a:pt x="224" y="89"/>
                    </a:lnTo>
                    <a:lnTo>
                      <a:pt x="220" y="93"/>
                    </a:lnTo>
                    <a:lnTo>
                      <a:pt x="189" y="93"/>
                    </a:lnTo>
                    <a:lnTo>
                      <a:pt x="181" y="90"/>
                    </a:lnTo>
                    <a:lnTo>
                      <a:pt x="180" y="90"/>
                    </a:lnTo>
                    <a:lnTo>
                      <a:pt x="176" y="89"/>
                    </a:lnTo>
                    <a:lnTo>
                      <a:pt x="159" y="82"/>
                    </a:lnTo>
                    <a:lnTo>
                      <a:pt x="158" y="81"/>
                    </a:lnTo>
                    <a:lnTo>
                      <a:pt x="154" y="81"/>
                    </a:lnTo>
                    <a:lnTo>
                      <a:pt x="150" y="80"/>
                    </a:lnTo>
                    <a:lnTo>
                      <a:pt x="148" y="79"/>
                    </a:lnTo>
                    <a:lnTo>
                      <a:pt x="137" y="76"/>
                    </a:lnTo>
                    <a:lnTo>
                      <a:pt x="136" y="75"/>
                    </a:lnTo>
                    <a:lnTo>
                      <a:pt x="131" y="71"/>
                    </a:lnTo>
                    <a:lnTo>
                      <a:pt x="129" y="70"/>
                    </a:lnTo>
                    <a:lnTo>
                      <a:pt x="129" y="68"/>
                    </a:lnTo>
                    <a:lnTo>
                      <a:pt x="128" y="68"/>
                    </a:lnTo>
                    <a:lnTo>
                      <a:pt x="118" y="56"/>
                    </a:lnTo>
                    <a:lnTo>
                      <a:pt x="117" y="55"/>
                    </a:lnTo>
                    <a:lnTo>
                      <a:pt x="117" y="54"/>
                    </a:lnTo>
                    <a:lnTo>
                      <a:pt x="96" y="31"/>
                    </a:lnTo>
                    <a:lnTo>
                      <a:pt x="96" y="30"/>
                    </a:lnTo>
                    <a:lnTo>
                      <a:pt x="87" y="22"/>
                    </a:lnTo>
                    <a:lnTo>
                      <a:pt x="76" y="5"/>
                    </a:lnTo>
                    <a:lnTo>
                      <a:pt x="75" y="4"/>
                    </a:lnTo>
                    <a:lnTo>
                      <a:pt x="67" y="0"/>
                    </a:lnTo>
                    <a:lnTo>
                      <a:pt x="55" y="0"/>
                    </a:lnTo>
                    <a:lnTo>
                      <a:pt x="47" y="1"/>
                    </a:lnTo>
                    <a:lnTo>
                      <a:pt x="43" y="1"/>
                    </a:lnTo>
                    <a:lnTo>
                      <a:pt x="42" y="2"/>
                    </a:lnTo>
                    <a:lnTo>
                      <a:pt x="41" y="2"/>
                    </a:lnTo>
                    <a:lnTo>
                      <a:pt x="36" y="4"/>
                    </a:lnTo>
                    <a:lnTo>
                      <a:pt x="35" y="4"/>
                    </a:lnTo>
                    <a:lnTo>
                      <a:pt x="33" y="6"/>
                    </a:lnTo>
                    <a:lnTo>
                      <a:pt x="29" y="8"/>
                    </a:lnTo>
                    <a:lnTo>
                      <a:pt x="29" y="9"/>
                    </a:lnTo>
                    <a:lnTo>
                      <a:pt x="28" y="10"/>
                    </a:lnTo>
                    <a:lnTo>
                      <a:pt x="27" y="16"/>
                    </a:lnTo>
                    <a:lnTo>
                      <a:pt x="27" y="19"/>
                    </a:lnTo>
                    <a:lnTo>
                      <a:pt x="26" y="19"/>
                    </a:lnTo>
                    <a:lnTo>
                      <a:pt x="26" y="30"/>
                    </a:lnTo>
                    <a:lnTo>
                      <a:pt x="24" y="32"/>
                    </a:lnTo>
                    <a:lnTo>
                      <a:pt x="23" y="34"/>
                    </a:lnTo>
                    <a:lnTo>
                      <a:pt x="22" y="34"/>
                    </a:lnTo>
                    <a:lnTo>
                      <a:pt x="20" y="36"/>
                    </a:lnTo>
                    <a:lnTo>
                      <a:pt x="17" y="37"/>
                    </a:lnTo>
                    <a:lnTo>
                      <a:pt x="15" y="38"/>
                    </a:lnTo>
                    <a:lnTo>
                      <a:pt x="14" y="39"/>
                    </a:lnTo>
                    <a:lnTo>
                      <a:pt x="10" y="39"/>
                    </a:lnTo>
                    <a:lnTo>
                      <a:pt x="9" y="38"/>
                    </a:lnTo>
                    <a:lnTo>
                      <a:pt x="8" y="38"/>
                    </a:lnTo>
                    <a:lnTo>
                      <a:pt x="4" y="35"/>
                    </a:lnTo>
                    <a:lnTo>
                      <a:pt x="2" y="33"/>
                    </a:lnTo>
                    <a:lnTo>
                      <a:pt x="2" y="32"/>
                    </a:lnTo>
                    <a:lnTo>
                      <a:pt x="0" y="30"/>
                    </a:lnTo>
                    <a:lnTo>
                      <a:pt x="0" y="21"/>
                    </a:lnTo>
                    <a:lnTo>
                      <a:pt x="1" y="17"/>
                    </a:lnTo>
                    <a:lnTo>
                      <a:pt x="2" y="15"/>
                    </a:lnTo>
                    <a:lnTo>
                      <a:pt x="3" y="14"/>
                    </a:lnTo>
                    <a:lnTo>
                      <a:pt x="3" y="9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5" name="Freeform 440">
                <a:extLst>
                  <a:ext uri="{FF2B5EF4-FFF2-40B4-BE49-F238E27FC236}">
                    <a16:creationId xmlns:a16="http://schemas.microsoft.com/office/drawing/2014/main" id="{9A5F306F-DC44-40DD-B534-D16D9E89BC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4" y="904"/>
                <a:ext cx="0" cy="0"/>
              </a:xfrm>
              <a:custGeom>
                <a:avLst/>
                <a:gdLst>
                  <a:gd name="T0" fmla="*/ 2 w 2"/>
                  <a:gd name="T1" fmla="*/ 0 h 1"/>
                  <a:gd name="T2" fmla="*/ 1 w 2"/>
                  <a:gd name="T3" fmla="*/ 1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6" name="Line 441">
                <a:extLst>
                  <a:ext uri="{FF2B5EF4-FFF2-40B4-BE49-F238E27FC236}">
                    <a16:creationId xmlns:a16="http://schemas.microsoft.com/office/drawing/2014/main" id="{570B1F81-4BDB-4573-BAE6-C27C22BC17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74" y="904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7" name="Line 442">
                <a:extLst>
                  <a:ext uri="{FF2B5EF4-FFF2-40B4-BE49-F238E27FC236}">
                    <a16:creationId xmlns:a16="http://schemas.microsoft.com/office/drawing/2014/main" id="{3D6529D0-ECF5-4194-B3E0-F3AACBCE8F2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75" y="904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8" name="Freeform 443">
                <a:extLst>
                  <a:ext uri="{FF2B5EF4-FFF2-40B4-BE49-F238E27FC236}">
                    <a16:creationId xmlns:a16="http://schemas.microsoft.com/office/drawing/2014/main" id="{2122C094-D694-4100-8608-C19493F3CB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6" y="905"/>
                <a:ext cx="1" cy="5"/>
              </a:xfrm>
              <a:custGeom>
                <a:avLst/>
                <a:gdLst>
                  <a:gd name="T0" fmla="*/ 11 w 11"/>
                  <a:gd name="T1" fmla="*/ 33 h 33"/>
                  <a:gd name="T2" fmla="*/ 10 w 11"/>
                  <a:gd name="T3" fmla="*/ 33 h 33"/>
                  <a:gd name="T4" fmla="*/ 9 w 11"/>
                  <a:gd name="T5" fmla="*/ 32 h 33"/>
                  <a:gd name="T6" fmla="*/ 4 w 11"/>
                  <a:gd name="T7" fmla="*/ 22 h 33"/>
                  <a:gd name="T8" fmla="*/ 3 w 11"/>
                  <a:gd name="T9" fmla="*/ 21 h 33"/>
                  <a:gd name="T10" fmla="*/ 2 w 11"/>
                  <a:gd name="T11" fmla="*/ 19 h 33"/>
                  <a:gd name="T12" fmla="*/ 2 w 11"/>
                  <a:gd name="T13" fmla="*/ 15 h 33"/>
                  <a:gd name="T14" fmla="*/ 3 w 11"/>
                  <a:gd name="T15" fmla="*/ 12 h 33"/>
                  <a:gd name="T16" fmla="*/ 3 w 11"/>
                  <a:gd name="T17" fmla="*/ 7 h 33"/>
                  <a:gd name="T18" fmla="*/ 2 w 11"/>
                  <a:gd name="T19" fmla="*/ 4 h 33"/>
                  <a:gd name="T20" fmla="*/ 1 w 11"/>
                  <a:gd name="T21" fmla="*/ 3 h 33"/>
                  <a:gd name="T22" fmla="*/ 1 w 11"/>
                  <a:gd name="T23" fmla="*/ 0 h 33"/>
                  <a:gd name="T24" fmla="*/ 0 w 11"/>
                  <a:gd name="T2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33">
                    <a:moveTo>
                      <a:pt x="11" y="33"/>
                    </a:moveTo>
                    <a:lnTo>
                      <a:pt x="10" y="33"/>
                    </a:lnTo>
                    <a:lnTo>
                      <a:pt x="9" y="32"/>
                    </a:lnTo>
                    <a:lnTo>
                      <a:pt x="4" y="22"/>
                    </a:lnTo>
                    <a:lnTo>
                      <a:pt x="3" y="21"/>
                    </a:lnTo>
                    <a:lnTo>
                      <a:pt x="2" y="19"/>
                    </a:lnTo>
                    <a:lnTo>
                      <a:pt x="2" y="15"/>
                    </a:lnTo>
                    <a:lnTo>
                      <a:pt x="3" y="12"/>
                    </a:lnTo>
                    <a:lnTo>
                      <a:pt x="3" y="7"/>
                    </a:lnTo>
                    <a:lnTo>
                      <a:pt x="2" y="4"/>
                    </a:lnTo>
                    <a:lnTo>
                      <a:pt x="1" y="3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9" name="Freeform 444">
                <a:extLst>
                  <a:ext uri="{FF2B5EF4-FFF2-40B4-BE49-F238E27FC236}">
                    <a16:creationId xmlns:a16="http://schemas.microsoft.com/office/drawing/2014/main" id="{69EF26FA-8B0E-4353-9801-45A04A707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5" y="904"/>
                <a:ext cx="1" cy="1"/>
              </a:xfrm>
              <a:custGeom>
                <a:avLst/>
                <a:gdLst>
                  <a:gd name="T0" fmla="*/ 3 w 3"/>
                  <a:gd name="T1" fmla="*/ 4 h 4"/>
                  <a:gd name="T2" fmla="*/ 2 w 3"/>
                  <a:gd name="T3" fmla="*/ 2 h 4"/>
                  <a:gd name="T4" fmla="*/ 0 w 3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0" name="Line 445">
                <a:extLst>
                  <a:ext uri="{FF2B5EF4-FFF2-40B4-BE49-F238E27FC236}">
                    <a16:creationId xmlns:a16="http://schemas.microsoft.com/office/drawing/2014/main" id="{C5F345A8-A329-4436-A4A8-BC30361F37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74" y="904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1" name="Freeform 446">
                <a:extLst>
                  <a:ext uri="{FF2B5EF4-FFF2-40B4-BE49-F238E27FC236}">
                    <a16:creationId xmlns:a16="http://schemas.microsoft.com/office/drawing/2014/main" id="{A97DE78B-0919-4D1D-8D21-06E29B4F4E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7" y="910"/>
                <a:ext cx="1" cy="0"/>
              </a:xfrm>
              <a:custGeom>
                <a:avLst/>
                <a:gdLst>
                  <a:gd name="T0" fmla="*/ 3 w 3"/>
                  <a:gd name="T1" fmla="*/ 4 h 4"/>
                  <a:gd name="T2" fmla="*/ 3 w 3"/>
                  <a:gd name="T3" fmla="*/ 3 h 4"/>
                  <a:gd name="T4" fmla="*/ 0 w 3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lnTo>
                      <a:pt x="3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2" name="Freeform 447">
                <a:extLst>
                  <a:ext uri="{FF2B5EF4-FFF2-40B4-BE49-F238E27FC236}">
                    <a16:creationId xmlns:a16="http://schemas.microsoft.com/office/drawing/2014/main" id="{0D6CA82A-45C5-4AC7-AA0E-494D7AD08B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911"/>
                <a:ext cx="0" cy="0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3" name="Line 448">
                <a:extLst>
                  <a:ext uri="{FF2B5EF4-FFF2-40B4-BE49-F238E27FC236}">
                    <a16:creationId xmlns:a16="http://schemas.microsoft.com/office/drawing/2014/main" id="{E548BEA2-8B29-4AFE-8EF0-740BBFECE8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78" y="911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4" name="Line 449">
                <a:extLst>
                  <a:ext uri="{FF2B5EF4-FFF2-40B4-BE49-F238E27FC236}">
                    <a16:creationId xmlns:a16="http://schemas.microsoft.com/office/drawing/2014/main" id="{63022194-AE30-4A03-81A8-107F91E14A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78" y="910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5" name="Line 450">
                <a:extLst>
                  <a:ext uri="{FF2B5EF4-FFF2-40B4-BE49-F238E27FC236}">
                    <a16:creationId xmlns:a16="http://schemas.microsoft.com/office/drawing/2014/main" id="{691D6402-53CB-4620-8A74-DCB3907ED5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77" y="910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6" name="Freeform 451">
                <a:extLst>
                  <a:ext uri="{FF2B5EF4-FFF2-40B4-BE49-F238E27FC236}">
                    <a16:creationId xmlns:a16="http://schemas.microsoft.com/office/drawing/2014/main" id="{033AFED2-E426-4ECB-B50D-084723D96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911"/>
                <a:ext cx="28" cy="13"/>
              </a:xfrm>
              <a:custGeom>
                <a:avLst/>
                <a:gdLst>
                  <a:gd name="T0" fmla="*/ 0 w 193"/>
                  <a:gd name="T1" fmla="*/ 28 h 93"/>
                  <a:gd name="T2" fmla="*/ 0 w 193"/>
                  <a:gd name="T3" fmla="*/ 26 h 93"/>
                  <a:gd name="T4" fmla="*/ 1 w 193"/>
                  <a:gd name="T5" fmla="*/ 23 h 93"/>
                  <a:gd name="T6" fmla="*/ 1 w 193"/>
                  <a:gd name="T7" fmla="*/ 17 h 93"/>
                  <a:gd name="T8" fmla="*/ 2 w 193"/>
                  <a:gd name="T9" fmla="*/ 14 h 93"/>
                  <a:gd name="T10" fmla="*/ 2 w 193"/>
                  <a:gd name="T11" fmla="*/ 8 h 93"/>
                  <a:gd name="T12" fmla="*/ 3 w 193"/>
                  <a:gd name="T13" fmla="*/ 8 h 93"/>
                  <a:gd name="T14" fmla="*/ 4 w 193"/>
                  <a:gd name="T15" fmla="*/ 6 h 93"/>
                  <a:gd name="T16" fmla="*/ 6 w 193"/>
                  <a:gd name="T17" fmla="*/ 6 h 93"/>
                  <a:gd name="T18" fmla="*/ 8 w 193"/>
                  <a:gd name="T19" fmla="*/ 4 h 93"/>
                  <a:gd name="T20" fmla="*/ 13 w 193"/>
                  <a:gd name="T21" fmla="*/ 2 h 93"/>
                  <a:gd name="T22" fmla="*/ 16 w 193"/>
                  <a:gd name="T23" fmla="*/ 2 h 93"/>
                  <a:gd name="T24" fmla="*/ 18 w 193"/>
                  <a:gd name="T25" fmla="*/ 1 h 93"/>
                  <a:gd name="T26" fmla="*/ 26 w 193"/>
                  <a:gd name="T27" fmla="*/ 0 h 93"/>
                  <a:gd name="T28" fmla="*/ 37 w 193"/>
                  <a:gd name="T29" fmla="*/ 0 h 93"/>
                  <a:gd name="T30" fmla="*/ 44 w 193"/>
                  <a:gd name="T31" fmla="*/ 4 h 93"/>
                  <a:gd name="T32" fmla="*/ 56 w 193"/>
                  <a:gd name="T33" fmla="*/ 21 h 93"/>
                  <a:gd name="T34" fmla="*/ 56 w 193"/>
                  <a:gd name="T35" fmla="*/ 22 h 93"/>
                  <a:gd name="T36" fmla="*/ 65 w 193"/>
                  <a:gd name="T37" fmla="*/ 30 h 93"/>
                  <a:gd name="T38" fmla="*/ 85 w 193"/>
                  <a:gd name="T39" fmla="*/ 53 h 93"/>
                  <a:gd name="T40" fmla="*/ 86 w 193"/>
                  <a:gd name="T41" fmla="*/ 55 h 93"/>
                  <a:gd name="T42" fmla="*/ 97 w 193"/>
                  <a:gd name="T43" fmla="*/ 67 h 93"/>
                  <a:gd name="T44" fmla="*/ 97 w 193"/>
                  <a:gd name="T45" fmla="*/ 69 h 93"/>
                  <a:gd name="T46" fmla="*/ 98 w 193"/>
                  <a:gd name="T47" fmla="*/ 69 h 93"/>
                  <a:gd name="T48" fmla="*/ 99 w 193"/>
                  <a:gd name="T49" fmla="*/ 71 h 93"/>
                  <a:gd name="T50" fmla="*/ 100 w 193"/>
                  <a:gd name="T51" fmla="*/ 71 h 93"/>
                  <a:gd name="T52" fmla="*/ 105 w 193"/>
                  <a:gd name="T53" fmla="*/ 75 h 93"/>
                  <a:gd name="T54" fmla="*/ 106 w 193"/>
                  <a:gd name="T55" fmla="*/ 75 h 93"/>
                  <a:gd name="T56" fmla="*/ 107 w 193"/>
                  <a:gd name="T57" fmla="*/ 76 h 93"/>
                  <a:gd name="T58" fmla="*/ 118 w 193"/>
                  <a:gd name="T59" fmla="*/ 79 h 93"/>
                  <a:gd name="T60" fmla="*/ 119 w 193"/>
                  <a:gd name="T61" fmla="*/ 80 h 93"/>
                  <a:gd name="T62" fmla="*/ 120 w 193"/>
                  <a:gd name="T63" fmla="*/ 80 h 93"/>
                  <a:gd name="T64" fmla="*/ 129 w 193"/>
                  <a:gd name="T65" fmla="*/ 82 h 93"/>
                  <a:gd name="T66" fmla="*/ 146 w 193"/>
                  <a:gd name="T67" fmla="*/ 89 h 93"/>
                  <a:gd name="T68" fmla="*/ 151 w 193"/>
                  <a:gd name="T69" fmla="*/ 90 h 93"/>
                  <a:gd name="T70" fmla="*/ 159 w 193"/>
                  <a:gd name="T71" fmla="*/ 93 h 93"/>
                  <a:gd name="T72" fmla="*/ 193 w 193"/>
                  <a:gd name="T7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93" h="93">
                    <a:moveTo>
                      <a:pt x="0" y="28"/>
                    </a:moveTo>
                    <a:lnTo>
                      <a:pt x="0" y="26"/>
                    </a:lnTo>
                    <a:lnTo>
                      <a:pt x="1" y="23"/>
                    </a:lnTo>
                    <a:lnTo>
                      <a:pt x="1" y="17"/>
                    </a:lnTo>
                    <a:lnTo>
                      <a:pt x="2" y="14"/>
                    </a:lnTo>
                    <a:lnTo>
                      <a:pt x="2" y="8"/>
                    </a:lnTo>
                    <a:lnTo>
                      <a:pt x="3" y="8"/>
                    </a:lnTo>
                    <a:lnTo>
                      <a:pt x="4" y="6"/>
                    </a:lnTo>
                    <a:lnTo>
                      <a:pt x="6" y="6"/>
                    </a:lnTo>
                    <a:lnTo>
                      <a:pt x="8" y="4"/>
                    </a:lnTo>
                    <a:lnTo>
                      <a:pt x="13" y="2"/>
                    </a:lnTo>
                    <a:lnTo>
                      <a:pt x="16" y="2"/>
                    </a:lnTo>
                    <a:lnTo>
                      <a:pt x="18" y="1"/>
                    </a:lnTo>
                    <a:lnTo>
                      <a:pt x="26" y="0"/>
                    </a:lnTo>
                    <a:lnTo>
                      <a:pt x="37" y="0"/>
                    </a:lnTo>
                    <a:lnTo>
                      <a:pt x="44" y="4"/>
                    </a:lnTo>
                    <a:lnTo>
                      <a:pt x="56" y="21"/>
                    </a:lnTo>
                    <a:lnTo>
                      <a:pt x="56" y="22"/>
                    </a:lnTo>
                    <a:lnTo>
                      <a:pt x="65" y="30"/>
                    </a:lnTo>
                    <a:lnTo>
                      <a:pt x="85" y="53"/>
                    </a:lnTo>
                    <a:lnTo>
                      <a:pt x="86" y="55"/>
                    </a:lnTo>
                    <a:lnTo>
                      <a:pt x="97" y="67"/>
                    </a:lnTo>
                    <a:lnTo>
                      <a:pt x="97" y="69"/>
                    </a:lnTo>
                    <a:lnTo>
                      <a:pt x="98" y="69"/>
                    </a:lnTo>
                    <a:lnTo>
                      <a:pt x="99" y="71"/>
                    </a:lnTo>
                    <a:lnTo>
                      <a:pt x="100" y="71"/>
                    </a:lnTo>
                    <a:lnTo>
                      <a:pt x="105" y="75"/>
                    </a:lnTo>
                    <a:lnTo>
                      <a:pt x="106" y="75"/>
                    </a:lnTo>
                    <a:lnTo>
                      <a:pt x="107" y="76"/>
                    </a:lnTo>
                    <a:lnTo>
                      <a:pt x="118" y="79"/>
                    </a:lnTo>
                    <a:lnTo>
                      <a:pt x="119" y="80"/>
                    </a:lnTo>
                    <a:lnTo>
                      <a:pt x="120" y="80"/>
                    </a:lnTo>
                    <a:lnTo>
                      <a:pt x="129" y="82"/>
                    </a:lnTo>
                    <a:lnTo>
                      <a:pt x="146" y="89"/>
                    </a:lnTo>
                    <a:lnTo>
                      <a:pt x="151" y="90"/>
                    </a:lnTo>
                    <a:lnTo>
                      <a:pt x="159" y="93"/>
                    </a:lnTo>
                    <a:lnTo>
                      <a:pt x="193" y="9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7" name="Freeform 452">
                <a:extLst>
                  <a:ext uri="{FF2B5EF4-FFF2-40B4-BE49-F238E27FC236}">
                    <a16:creationId xmlns:a16="http://schemas.microsoft.com/office/drawing/2014/main" id="{9E0BCAD4-5C4A-403B-AC47-B34D466A8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915"/>
                <a:ext cx="0" cy="1"/>
              </a:xfrm>
              <a:custGeom>
                <a:avLst/>
                <a:gdLst>
                  <a:gd name="T0" fmla="*/ 0 w 2"/>
                  <a:gd name="T1" fmla="*/ 3 h 3"/>
                  <a:gd name="T2" fmla="*/ 1 w 2"/>
                  <a:gd name="T3" fmla="*/ 1 h 3"/>
                  <a:gd name="T4" fmla="*/ 2 w 2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8" name="Line 453">
                <a:extLst>
                  <a:ext uri="{FF2B5EF4-FFF2-40B4-BE49-F238E27FC236}">
                    <a16:creationId xmlns:a16="http://schemas.microsoft.com/office/drawing/2014/main" id="{812E92FA-CB9C-48E1-853C-BD7C449190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82" y="915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9" name="Freeform 454">
                <a:extLst>
                  <a:ext uri="{FF2B5EF4-FFF2-40B4-BE49-F238E27FC236}">
                    <a16:creationId xmlns:a16="http://schemas.microsoft.com/office/drawing/2014/main" id="{CF05B672-64F6-4D0D-8688-AD9EC71B7E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2" y="930"/>
                <a:ext cx="1" cy="1"/>
              </a:xfrm>
              <a:custGeom>
                <a:avLst/>
                <a:gdLst>
                  <a:gd name="T0" fmla="*/ 3 w 3"/>
                  <a:gd name="T1" fmla="*/ 0 h 3"/>
                  <a:gd name="T2" fmla="*/ 1 w 3"/>
                  <a:gd name="T3" fmla="*/ 1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1" y="1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0" name="Freeform 455">
                <a:extLst>
                  <a:ext uri="{FF2B5EF4-FFF2-40B4-BE49-F238E27FC236}">
                    <a16:creationId xmlns:a16="http://schemas.microsoft.com/office/drawing/2014/main" id="{2DBB9BF1-B2B9-4AD2-BC9D-A2BAD59192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1" y="931"/>
                <a:ext cx="5" cy="25"/>
              </a:xfrm>
              <a:custGeom>
                <a:avLst/>
                <a:gdLst>
                  <a:gd name="T0" fmla="*/ 7 w 31"/>
                  <a:gd name="T1" fmla="*/ 0 h 177"/>
                  <a:gd name="T2" fmla="*/ 6 w 31"/>
                  <a:gd name="T3" fmla="*/ 0 h 177"/>
                  <a:gd name="T4" fmla="*/ 6 w 31"/>
                  <a:gd name="T5" fmla="*/ 2 h 177"/>
                  <a:gd name="T6" fmla="*/ 5 w 31"/>
                  <a:gd name="T7" fmla="*/ 4 h 177"/>
                  <a:gd name="T8" fmla="*/ 5 w 31"/>
                  <a:gd name="T9" fmla="*/ 8 h 177"/>
                  <a:gd name="T10" fmla="*/ 7 w 31"/>
                  <a:gd name="T11" fmla="*/ 12 h 177"/>
                  <a:gd name="T12" fmla="*/ 8 w 31"/>
                  <a:gd name="T13" fmla="*/ 12 h 177"/>
                  <a:gd name="T14" fmla="*/ 11 w 31"/>
                  <a:gd name="T15" fmla="*/ 15 h 177"/>
                  <a:gd name="T16" fmla="*/ 13 w 31"/>
                  <a:gd name="T17" fmla="*/ 16 h 177"/>
                  <a:gd name="T18" fmla="*/ 14 w 31"/>
                  <a:gd name="T19" fmla="*/ 16 h 177"/>
                  <a:gd name="T20" fmla="*/ 18 w 31"/>
                  <a:gd name="T21" fmla="*/ 31 h 177"/>
                  <a:gd name="T22" fmla="*/ 19 w 31"/>
                  <a:gd name="T23" fmla="*/ 40 h 177"/>
                  <a:gd name="T24" fmla="*/ 19 w 31"/>
                  <a:gd name="T25" fmla="*/ 51 h 177"/>
                  <a:gd name="T26" fmla="*/ 20 w 31"/>
                  <a:gd name="T27" fmla="*/ 52 h 177"/>
                  <a:gd name="T28" fmla="*/ 25 w 31"/>
                  <a:gd name="T29" fmla="*/ 58 h 177"/>
                  <a:gd name="T30" fmla="*/ 26 w 31"/>
                  <a:gd name="T31" fmla="*/ 59 h 177"/>
                  <a:gd name="T32" fmla="*/ 27 w 31"/>
                  <a:gd name="T33" fmla="*/ 61 h 177"/>
                  <a:gd name="T34" fmla="*/ 27 w 31"/>
                  <a:gd name="T35" fmla="*/ 62 h 177"/>
                  <a:gd name="T36" fmla="*/ 28 w 31"/>
                  <a:gd name="T37" fmla="*/ 74 h 177"/>
                  <a:gd name="T38" fmla="*/ 28 w 31"/>
                  <a:gd name="T39" fmla="*/ 77 h 177"/>
                  <a:gd name="T40" fmla="*/ 26 w 31"/>
                  <a:gd name="T41" fmla="*/ 78 h 177"/>
                  <a:gd name="T42" fmla="*/ 26 w 31"/>
                  <a:gd name="T43" fmla="*/ 79 h 177"/>
                  <a:gd name="T44" fmla="*/ 24 w 31"/>
                  <a:gd name="T45" fmla="*/ 82 h 177"/>
                  <a:gd name="T46" fmla="*/ 22 w 31"/>
                  <a:gd name="T47" fmla="*/ 84 h 177"/>
                  <a:gd name="T48" fmla="*/ 15 w 31"/>
                  <a:gd name="T49" fmla="*/ 88 h 177"/>
                  <a:gd name="T50" fmla="*/ 9 w 31"/>
                  <a:gd name="T51" fmla="*/ 90 h 177"/>
                  <a:gd name="T52" fmla="*/ 5 w 31"/>
                  <a:gd name="T53" fmla="*/ 94 h 177"/>
                  <a:gd name="T54" fmla="*/ 4 w 31"/>
                  <a:gd name="T55" fmla="*/ 94 h 177"/>
                  <a:gd name="T56" fmla="*/ 2 w 31"/>
                  <a:gd name="T57" fmla="*/ 96 h 177"/>
                  <a:gd name="T58" fmla="*/ 1 w 31"/>
                  <a:gd name="T59" fmla="*/ 98 h 177"/>
                  <a:gd name="T60" fmla="*/ 1 w 31"/>
                  <a:gd name="T61" fmla="*/ 99 h 177"/>
                  <a:gd name="T62" fmla="*/ 0 w 31"/>
                  <a:gd name="T63" fmla="*/ 101 h 177"/>
                  <a:gd name="T64" fmla="*/ 0 w 31"/>
                  <a:gd name="T65" fmla="*/ 103 h 177"/>
                  <a:gd name="T66" fmla="*/ 1 w 31"/>
                  <a:gd name="T67" fmla="*/ 110 h 177"/>
                  <a:gd name="T68" fmla="*/ 1 w 31"/>
                  <a:gd name="T69" fmla="*/ 113 h 177"/>
                  <a:gd name="T70" fmla="*/ 2 w 31"/>
                  <a:gd name="T71" fmla="*/ 113 h 177"/>
                  <a:gd name="T72" fmla="*/ 3 w 31"/>
                  <a:gd name="T73" fmla="*/ 115 h 177"/>
                  <a:gd name="T74" fmla="*/ 4 w 31"/>
                  <a:gd name="T75" fmla="*/ 120 h 177"/>
                  <a:gd name="T76" fmla="*/ 5 w 31"/>
                  <a:gd name="T77" fmla="*/ 130 h 177"/>
                  <a:gd name="T78" fmla="*/ 4 w 31"/>
                  <a:gd name="T79" fmla="*/ 139 h 177"/>
                  <a:gd name="T80" fmla="*/ 4 w 31"/>
                  <a:gd name="T81" fmla="*/ 145 h 177"/>
                  <a:gd name="T82" fmla="*/ 5 w 31"/>
                  <a:gd name="T83" fmla="*/ 149 h 177"/>
                  <a:gd name="T84" fmla="*/ 5 w 31"/>
                  <a:gd name="T85" fmla="*/ 151 h 177"/>
                  <a:gd name="T86" fmla="*/ 6 w 31"/>
                  <a:gd name="T87" fmla="*/ 152 h 177"/>
                  <a:gd name="T88" fmla="*/ 6 w 31"/>
                  <a:gd name="T89" fmla="*/ 154 h 177"/>
                  <a:gd name="T90" fmla="*/ 7 w 31"/>
                  <a:gd name="T91" fmla="*/ 154 h 177"/>
                  <a:gd name="T92" fmla="*/ 15 w 31"/>
                  <a:gd name="T93" fmla="*/ 162 h 177"/>
                  <a:gd name="T94" fmla="*/ 17 w 31"/>
                  <a:gd name="T95" fmla="*/ 163 h 177"/>
                  <a:gd name="T96" fmla="*/ 23 w 31"/>
                  <a:gd name="T97" fmla="*/ 165 h 177"/>
                  <a:gd name="T98" fmla="*/ 28 w 31"/>
                  <a:gd name="T99" fmla="*/ 169 h 177"/>
                  <a:gd name="T100" fmla="*/ 30 w 31"/>
                  <a:gd name="T101" fmla="*/ 170 h 177"/>
                  <a:gd name="T102" fmla="*/ 31 w 31"/>
                  <a:gd name="T103" fmla="*/ 172 h 177"/>
                  <a:gd name="T104" fmla="*/ 30 w 31"/>
                  <a:gd name="T105" fmla="*/ 173 h 177"/>
                  <a:gd name="T106" fmla="*/ 28 w 31"/>
                  <a:gd name="T107" fmla="*/ 174 h 177"/>
                  <a:gd name="T108" fmla="*/ 28 w 31"/>
                  <a:gd name="T109" fmla="*/ 175 h 177"/>
                  <a:gd name="T110" fmla="*/ 27 w 31"/>
                  <a:gd name="T111" fmla="*/ 176 h 177"/>
                  <a:gd name="T112" fmla="*/ 24 w 31"/>
                  <a:gd name="T113" fmla="*/ 177 h 177"/>
                  <a:gd name="T114" fmla="*/ 23 w 31"/>
                  <a:gd name="T115" fmla="*/ 177 h 177"/>
                  <a:gd name="T116" fmla="*/ 22 w 31"/>
                  <a:gd name="T117" fmla="*/ 176 h 177"/>
                  <a:gd name="T118" fmla="*/ 22 w 31"/>
                  <a:gd name="T119" fmla="*/ 175 h 177"/>
                  <a:gd name="T120" fmla="*/ 18 w 31"/>
                  <a:gd name="T121" fmla="*/ 171 h 177"/>
                  <a:gd name="T122" fmla="*/ 16 w 31"/>
                  <a:gd name="T123" fmla="*/ 168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" h="177">
                    <a:moveTo>
                      <a:pt x="7" y="0"/>
                    </a:moveTo>
                    <a:lnTo>
                      <a:pt x="6" y="0"/>
                    </a:lnTo>
                    <a:lnTo>
                      <a:pt x="6" y="2"/>
                    </a:lnTo>
                    <a:lnTo>
                      <a:pt x="5" y="4"/>
                    </a:lnTo>
                    <a:lnTo>
                      <a:pt x="5" y="8"/>
                    </a:lnTo>
                    <a:lnTo>
                      <a:pt x="7" y="12"/>
                    </a:lnTo>
                    <a:lnTo>
                      <a:pt x="8" y="12"/>
                    </a:lnTo>
                    <a:lnTo>
                      <a:pt x="11" y="15"/>
                    </a:lnTo>
                    <a:lnTo>
                      <a:pt x="13" y="16"/>
                    </a:lnTo>
                    <a:lnTo>
                      <a:pt x="14" y="16"/>
                    </a:lnTo>
                    <a:lnTo>
                      <a:pt x="18" y="31"/>
                    </a:lnTo>
                    <a:lnTo>
                      <a:pt x="19" y="40"/>
                    </a:lnTo>
                    <a:lnTo>
                      <a:pt x="19" y="51"/>
                    </a:lnTo>
                    <a:lnTo>
                      <a:pt x="20" y="52"/>
                    </a:lnTo>
                    <a:lnTo>
                      <a:pt x="25" y="58"/>
                    </a:lnTo>
                    <a:lnTo>
                      <a:pt x="26" y="59"/>
                    </a:lnTo>
                    <a:lnTo>
                      <a:pt x="27" y="61"/>
                    </a:lnTo>
                    <a:lnTo>
                      <a:pt x="27" y="62"/>
                    </a:lnTo>
                    <a:lnTo>
                      <a:pt x="28" y="74"/>
                    </a:lnTo>
                    <a:lnTo>
                      <a:pt x="28" y="77"/>
                    </a:lnTo>
                    <a:lnTo>
                      <a:pt x="26" y="78"/>
                    </a:lnTo>
                    <a:lnTo>
                      <a:pt x="26" y="79"/>
                    </a:lnTo>
                    <a:lnTo>
                      <a:pt x="24" y="82"/>
                    </a:lnTo>
                    <a:lnTo>
                      <a:pt x="22" y="84"/>
                    </a:lnTo>
                    <a:lnTo>
                      <a:pt x="15" y="88"/>
                    </a:lnTo>
                    <a:lnTo>
                      <a:pt x="9" y="90"/>
                    </a:lnTo>
                    <a:lnTo>
                      <a:pt x="5" y="94"/>
                    </a:lnTo>
                    <a:lnTo>
                      <a:pt x="4" y="94"/>
                    </a:lnTo>
                    <a:lnTo>
                      <a:pt x="2" y="96"/>
                    </a:lnTo>
                    <a:lnTo>
                      <a:pt x="1" y="98"/>
                    </a:lnTo>
                    <a:lnTo>
                      <a:pt x="1" y="99"/>
                    </a:lnTo>
                    <a:lnTo>
                      <a:pt x="0" y="101"/>
                    </a:lnTo>
                    <a:lnTo>
                      <a:pt x="0" y="103"/>
                    </a:lnTo>
                    <a:lnTo>
                      <a:pt x="1" y="110"/>
                    </a:lnTo>
                    <a:lnTo>
                      <a:pt x="1" y="113"/>
                    </a:lnTo>
                    <a:lnTo>
                      <a:pt x="2" y="113"/>
                    </a:lnTo>
                    <a:lnTo>
                      <a:pt x="3" y="115"/>
                    </a:lnTo>
                    <a:lnTo>
                      <a:pt x="4" y="120"/>
                    </a:lnTo>
                    <a:lnTo>
                      <a:pt x="5" y="130"/>
                    </a:lnTo>
                    <a:lnTo>
                      <a:pt x="4" y="139"/>
                    </a:lnTo>
                    <a:lnTo>
                      <a:pt x="4" y="145"/>
                    </a:lnTo>
                    <a:lnTo>
                      <a:pt x="5" y="149"/>
                    </a:lnTo>
                    <a:lnTo>
                      <a:pt x="5" y="151"/>
                    </a:lnTo>
                    <a:lnTo>
                      <a:pt x="6" y="152"/>
                    </a:lnTo>
                    <a:lnTo>
                      <a:pt x="6" y="154"/>
                    </a:lnTo>
                    <a:lnTo>
                      <a:pt x="7" y="154"/>
                    </a:lnTo>
                    <a:lnTo>
                      <a:pt x="15" y="162"/>
                    </a:lnTo>
                    <a:lnTo>
                      <a:pt x="17" y="163"/>
                    </a:lnTo>
                    <a:lnTo>
                      <a:pt x="23" y="165"/>
                    </a:lnTo>
                    <a:lnTo>
                      <a:pt x="28" y="169"/>
                    </a:lnTo>
                    <a:lnTo>
                      <a:pt x="30" y="170"/>
                    </a:lnTo>
                    <a:lnTo>
                      <a:pt x="31" y="172"/>
                    </a:lnTo>
                    <a:lnTo>
                      <a:pt x="30" y="173"/>
                    </a:lnTo>
                    <a:lnTo>
                      <a:pt x="28" y="174"/>
                    </a:lnTo>
                    <a:lnTo>
                      <a:pt x="28" y="175"/>
                    </a:lnTo>
                    <a:lnTo>
                      <a:pt x="27" y="176"/>
                    </a:lnTo>
                    <a:lnTo>
                      <a:pt x="24" y="177"/>
                    </a:lnTo>
                    <a:lnTo>
                      <a:pt x="23" y="177"/>
                    </a:lnTo>
                    <a:lnTo>
                      <a:pt x="22" y="176"/>
                    </a:lnTo>
                    <a:lnTo>
                      <a:pt x="22" y="175"/>
                    </a:lnTo>
                    <a:lnTo>
                      <a:pt x="18" y="171"/>
                    </a:lnTo>
                    <a:lnTo>
                      <a:pt x="16" y="16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1" name="Freeform 456">
                <a:extLst>
                  <a:ext uri="{FF2B5EF4-FFF2-40B4-BE49-F238E27FC236}">
                    <a16:creationId xmlns:a16="http://schemas.microsoft.com/office/drawing/2014/main" id="{6F7C87B0-063A-478F-85AC-A8143C0A54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2" y="926"/>
                <a:ext cx="6" cy="13"/>
              </a:xfrm>
              <a:custGeom>
                <a:avLst/>
                <a:gdLst>
                  <a:gd name="T0" fmla="*/ 22 w 38"/>
                  <a:gd name="T1" fmla="*/ 92 h 92"/>
                  <a:gd name="T2" fmla="*/ 20 w 38"/>
                  <a:gd name="T3" fmla="*/ 89 h 92"/>
                  <a:gd name="T4" fmla="*/ 15 w 38"/>
                  <a:gd name="T5" fmla="*/ 83 h 92"/>
                  <a:gd name="T6" fmla="*/ 15 w 38"/>
                  <a:gd name="T7" fmla="*/ 72 h 92"/>
                  <a:gd name="T8" fmla="*/ 14 w 38"/>
                  <a:gd name="T9" fmla="*/ 64 h 92"/>
                  <a:gd name="T10" fmla="*/ 9 w 38"/>
                  <a:gd name="T11" fmla="*/ 47 h 92"/>
                  <a:gd name="T12" fmla="*/ 8 w 38"/>
                  <a:gd name="T13" fmla="*/ 46 h 92"/>
                  <a:gd name="T14" fmla="*/ 6 w 38"/>
                  <a:gd name="T15" fmla="*/ 46 h 92"/>
                  <a:gd name="T16" fmla="*/ 5 w 38"/>
                  <a:gd name="T17" fmla="*/ 45 h 92"/>
                  <a:gd name="T18" fmla="*/ 2 w 38"/>
                  <a:gd name="T19" fmla="*/ 43 h 92"/>
                  <a:gd name="T20" fmla="*/ 0 w 38"/>
                  <a:gd name="T21" fmla="*/ 41 h 92"/>
                  <a:gd name="T22" fmla="*/ 0 w 38"/>
                  <a:gd name="T23" fmla="*/ 36 h 92"/>
                  <a:gd name="T24" fmla="*/ 1 w 38"/>
                  <a:gd name="T25" fmla="*/ 35 h 92"/>
                  <a:gd name="T26" fmla="*/ 3 w 38"/>
                  <a:gd name="T27" fmla="*/ 34 h 92"/>
                  <a:gd name="T28" fmla="*/ 4 w 38"/>
                  <a:gd name="T29" fmla="*/ 32 h 92"/>
                  <a:gd name="T30" fmla="*/ 5 w 38"/>
                  <a:gd name="T31" fmla="*/ 32 h 92"/>
                  <a:gd name="T32" fmla="*/ 7 w 38"/>
                  <a:gd name="T33" fmla="*/ 30 h 92"/>
                  <a:gd name="T34" fmla="*/ 24 w 38"/>
                  <a:gd name="T35" fmla="*/ 19 h 92"/>
                  <a:gd name="T36" fmla="*/ 36 w 38"/>
                  <a:gd name="T37" fmla="*/ 3 h 92"/>
                  <a:gd name="T38" fmla="*/ 38 w 38"/>
                  <a:gd name="T39" fmla="*/ 1 h 92"/>
                  <a:gd name="T40" fmla="*/ 38 w 38"/>
                  <a:gd name="T41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8" h="92">
                    <a:moveTo>
                      <a:pt x="22" y="92"/>
                    </a:moveTo>
                    <a:lnTo>
                      <a:pt x="20" y="89"/>
                    </a:lnTo>
                    <a:lnTo>
                      <a:pt x="15" y="83"/>
                    </a:lnTo>
                    <a:lnTo>
                      <a:pt x="15" y="72"/>
                    </a:lnTo>
                    <a:lnTo>
                      <a:pt x="14" y="64"/>
                    </a:lnTo>
                    <a:lnTo>
                      <a:pt x="9" y="47"/>
                    </a:lnTo>
                    <a:lnTo>
                      <a:pt x="8" y="46"/>
                    </a:lnTo>
                    <a:lnTo>
                      <a:pt x="6" y="46"/>
                    </a:lnTo>
                    <a:lnTo>
                      <a:pt x="5" y="45"/>
                    </a:lnTo>
                    <a:lnTo>
                      <a:pt x="2" y="43"/>
                    </a:lnTo>
                    <a:lnTo>
                      <a:pt x="0" y="41"/>
                    </a:lnTo>
                    <a:lnTo>
                      <a:pt x="0" y="36"/>
                    </a:lnTo>
                    <a:lnTo>
                      <a:pt x="1" y="35"/>
                    </a:lnTo>
                    <a:lnTo>
                      <a:pt x="3" y="34"/>
                    </a:lnTo>
                    <a:lnTo>
                      <a:pt x="4" y="32"/>
                    </a:lnTo>
                    <a:lnTo>
                      <a:pt x="5" y="32"/>
                    </a:lnTo>
                    <a:lnTo>
                      <a:pt x="7" y="30"/>
                    </a:lnTo>
                    <a:lnTo>
                      <a:pt x="24" y="19"/>
                    </a:lnTo>
                    <a:lnTo>
                      <a:pt x="36" y="3"/>
                    </a:lnTo>
                    <a:lnTo>
                      <a:pt x="38" y="1"/>
                    </a:lnTo>
                    <a:lnTo>
                      <a:pt x="3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2" name="Line 457">
                <a:extLst>
                  <a:ext uri="{FF2B5EF4-FFF2-40B4-BE49-F238E27FC236}">
                    <a16:creationId xmlns:a16="http://schemas.microsoft.com/office/drawing/2014/main" id="{D4452F7A-206D-4486-BB6C-65EE3A7094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22" y="930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3" name="Line 458">
                <a:extLst>
                  <a:ext uri="{FF2B5EF4-FFF2-40B4-BE49-F238E27FC236}">
                    <a16:creationId xmlns:a16="http://schemas.microsoft.com/office/drawing/2014/main" id="{33EF826E-3B65-40A6-8C0A-427A79E68E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10" y="924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4" name="Freeform 459">
                <a:extLst>
                  <a:ext uri="{FF2B5EF4-FFF2-40B4-BE49-F238E27FC236}">
                    <a16:creationId xmlns:a16="http://schemas.microsoft.com/office/drawing/2014/main" id="{5DBC4AAF-3F64-4D82-875C-4FE1B84B3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924"/>
                <a:ext cx="0" cy="0"/>
              </a:xfrm>
              <a:custGeom>
                <a:avLst/>
                <a:gdLst>
                  <a:gd name="T0" fmla="*/ 0 w 3"/>
                  <a:gd name="T1" fmla="*/ 3 h 3"/>
                  <a:gd name="T2" fmla="*/ 2 w 3"/>
                  <a:gd name="T3" fmla="*/ 0 h 3"/>
                  <a:gd name="T4" fmla="*/ 3 w 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2" y="0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5" name="Freeform 460">
                <a:extLst>
                  <a:ext uri="{FF2B5EF4-FFF2-40B4-BE49-F238E27FC236}">
                    <a16:creationId xmlns:a16="http://schemas.microsoft.com/office/drawing/2014/main" id="{57BF2F61-D590-45BC-BE5F-B7CFB0E91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924"/>
                <a:ext cx="0" cy="0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1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lnTo>
                      <a:pt x="1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6" name="Freeform 461">
                <a:extLst>
                  <a:ext uri="{FF2B5EF4-FFF2-40B4-BE49-F238E27FC236}">
                    <a16:creationId xmlns:a16="http://schemas.microsoft.com/office/drawing/2014/main" id="{447F755E-7D77-4CCC-ACD8-35944B62D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2" y="939"/>
                <a:ext cx="4" cy="14"/>
              </a:xfrm>
              <a:custGeom>
                <a:avLst/>
                <a:gdLst>
                  <a:gd name="T0" fmla="*/ 7 w 28"/>
                  <a:gd name="T1" fmla="*/ 92 h 92"/>
                  <a:gd name="T2" fmla="*/ 6 w 28"/>
                  <a:gd name="T3" fmla="*/ 91 h 92"/>
                  <a:gd name="T4" fmla="*/ 6 w 28"/>
                  <a:gd name="T5" fmla="*/ 90 h 92"/>
                  <a:gd name="T6" fmla="*/ 5 w 28"/>
                  <a:gd name="T7" fmla="*/ 89 h 92"/>
                  <a:gd name="T8" fmla="*/ 5 w 28"/>
                  <a:gd name="T9" fmla="*/ 87 h 92"/>
                  <a:gd name="T10" fmla="*/ 4 w 28"/>
                  <a:gd name="T11" fmla="*/ 84 h 92"/>
                  <a:gd name="T12" fmla="*/ 4 w 28"/>
                  <a:gd name="T13" fmla="*/ 78 h 92"/>
                  <a:gd name="T14" fmla="*/ 5 w 28"/>
                  <a:gd name="T15" fmla="*/ 69 h 92"/>
                  <a:gd name="T16" fmla="*/ 3 w 28"/>
                  <a:gd name="T17" fmla="*/ 53 h 92"/>
                  <a:gd name="T18" fmla="*/ 1 w 28"/>
                  <a:gd name="T19" fmla="*/ 50 h 92"/>
                  <a:gd name="T20" fmla="*/ 1 w 28"/>
                  <a:gd name="T21" fmla="*/ 48 h 92"/>
                  <a:gd name="T22" fmla="*/ 0 w 28"/>
                  <a:gd name="T23" fmla="*/ 42 h 92"/>
                  <a:gd name="T24" fmla="*/ 0 w 28"/>
                  <a:gd name="T25" fmla="*/ 41 h 92"/>
                  <a:gd name="T26" fmla="*/ 1 w 28"/>
                  <a:gd name="T27" fmla="*/ 39 h 92"/>
                  <a:gd name="T28" fmla="*/ 2 w 28"/>
                  <a:gd name="T29" fmla="*/ 38 h 92"/>
                  <a:gd name="T30" fmla="*/ 2 w 28"/>
                  <a:gd name="T31" fmla="*/ 37 h 92"/>
                  <a:gd name="T32" fmla="*/ 4 w 28"/>
                  <a:gd name="T33" fmla="*/ 35 h 92"/>
                  <a:gd name="T34" fmla="*/ 6 w 28"/>
                  <a:gd name="T35" fmla="*/ 34 h 92"/>
                  <a:gd name="T36" fmla="*/ 7 w 28"/>
                  <a:gd name="T37" fmla="*/ 32 h 92"/>
                  <a:gd name="T38" fmla="*/ 14 w 28"/>
                  <a:gd name="T39" fmla="*/ 30 h 92"/>
                  <a:gd name="T40" fmla="*/ 21 w 28"/>
                  <a:gd name="T41" fmla="*/ 26 h 92"/>
                  <a:gd name="T42" fmla="*/ 24 w 28"/>
                  <a:gd name="T43" fmla="*/ 23 h 92"/>
                  <a:gd name="T44" fmla="*/ 26 w 28"/>
                  <a:gd name="T45" fmla="*/ 19 h 92"/>
                  <a:gd name="T46" fmla="*/ 27 w 28"/>
                  <a:gd name="T47" fmla="*/ 18 h 92"/>
                  <a:gd name="T48" fmla="*/ 28 w 28"/>
                  <a:gd name="T49" fmla="*/ 18 h 92"/>
                  <a:gd name="T50" fmla="*/ 28 w 28"/>
                  <a:gd name="T51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8" h="92">
                    <a:moveTo>
                      <a:pt x="7" y="92"/>
                    </a:moveTo>
                    <a:lnTo>
                      <a:pt x="6" y="91"/>
                    </a:lnTo>
                    <a:lnTo>
                      <a:pt x="6" y="90"/>
                    </a:lnTo>
                    <a:lnTo>
                      <a:pt x="5" y="89"/>
                    </a:lnTo>
                    <a:lnTo>
                      <a:pt x="5" y="87"/>
                    </a:lnTo>
                    <a:lnTo>
                      <a:pt x="4" y="84"/>
                    </a:lnTo>
                    <a:lnTo>
                      <a:pt x="4" y="78"/>
                    </a:lnTo>
                    <a:lnTo>
                      <a:pt x="5" y="69"/>
                    </a:lnTo>
                    <a:lnTo>
                      <a:pt x="3" y="53"/>
                    </a:lnTo>
                    <a:lnTo>
                      <a:pt x="1" y="50"/>
                    </a:lnTo>
                    <a:lnTo>
                      <a:pt x="1" y="48"/>
                    </a:lnTo>
                    <a:lnTo>
                      <a:pt x="0" y="42"/>
                    </a:lnTo>
                    <a:lnTo>
                      <a:pt x="0" y="41"/>
                    </a:lnTo>
                    <a:lnTo>
                      <a:pt x="1" y="39"/>
                    </a:lnTo>
                    <a:lnTo>
                      <a:pt x="2" y="38"/>
                    </a:lnTo>
                    <a:lnTo>
                      <a:pt x="2" y="37"/>
                    </a:lnTo>
                    <a:lnTo>
                      <a:pt x="4" y="35"/>
                    </a:lnTo>
                    <a:lnTo>
                      <a:pt x="6" y="34"/>
                    </a:lnTo>
                    <a:lnTo>
                      <a:pt x="7" y="32"/>
                    </a:lnTo>
                    <a:lnTo>
                      <a:pt x="14" y="30"/>
                    </a:lnTo>
                    <a:lnTo>
                      <a:pt x="21" y="26"/>
                    </a:lnTo>
                    <a:lnTo>
                      <a:pt x="24" y="23"/>
                    </a:lnTo>
                    <a:lnTo>
                      <a:pt x="26" y="19"/>
                    </a:lnTo>
                    <a:lnTo>
                      <a:pt x="27" y="18"/>
                    </a:lnTo>
                    <a:lnTo>
                      <a:pt x="28" y="18"/>
                    </a:lnTo>
                    <a:lnTo>
                      <a:pt x="2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7" name="Freeform 462">
                <a:extLst>
                  <a:ext uri="{FF2B5EF4-FFF2-40B4-BE49-F238E27FC236}">
                    <a16:creationId xmlns:a16="http://schemas.microsoft.com/office/drawing/2014/main" id="{1D7E3617-9139-417E-B0DB-D17E7F7E34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1" y="954"/>
                <a:ext cx="2" cy="0"/>
              </a:xfrm>
              <a:custGeom>
                <a:avLst/>
                <a:gdLst>
                  <a:gd name="T0" fmla="*/ 17 w 17"/>
                  <a:gd name="T1" fmla="*/ 2 h 2"/>
                  <a:gd name="T2" fmla="*/ 13 w 17"/>
                  <a:gd name="T3" fmla="*/ 0 h 2"/>
                  <a:gd name="T4" fmla="*/ 3 w 17"/>
                  <a:gd name="T5" fmla="*/ 0 h 2"/>
                  <a:gd name="T6" fmla="*/ 3 w 17"/>
                  <a:gd name="T7" fmla="*/ 1 h 2"/>
                  <a:gd name="T8" fmla="*/ 0 w 17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">
                    <a:moveTo>
                      <a:pt x="17" y="2"/>
                    </a:moveTo>
                    <a:lnTo>
                      <a:pt x="13" y="0"/>
                    </a:lnTo>
                    <a:lnTo>
                      <a:pt x="3" y="0"/>
                    </a:lnTo>
                    <a:lnTo>
                      <a:pt x="3" y="1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8" name="Line 463">
                <a:extLst>
                  <a:ext uri="{FF2B5EF4-FFF2-40B4-BE49-F238E27FC236}">
                    <a16:creationId xmlns:a16="http://schemas.microsoft.com/office/drawing/2014/main" id="{65142834-4B28-47E3-BE61-663541DAC0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23" y="95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9" name="Freeform 464">
                <a:extLst>
                  <a:ext uri="{FF2B5EF4-FFF2-40B4-BE49-F238E27FC236}">
                    <a16:creationId xmlns:a16="http://schemas.microsoft.com/office/drawing/2014/main" id="{F98E332C-F6B1-42E6-91AF-D673AB1125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1" y="953"/>
                <a:ext cx="5" cy="4"/>
              </a:xfrm>
              <a:custGeom>
                <a:avLst/>
                <a:gdLst>
                  <a:gd name="T0" fmla="*/ 2 w 38"/>
                  <a:gd name="T1" fmla="*/ 15 h 22"/>
                  <a:gd name="T2" fmla="*/ 1 w 38"/>
                  <a:gd name="T3" fmla="*/ 13 h 22"/>
                  <a:gd name="T4" fmla="*/ 0 w 38"/>
                  <a:gd name="T5" fmla="*/ 12 h 22"/>
                  <a:gd name="T6" fmla="*/ 0 w 38"/>
                  <a:gd name="T7" fmla="*/ 11 h 22"/>
                  <a:gd name="T8" fmla="*/ 3 w 38"/>
                  <a:gd name="T9" fmla="*/ 8 h 22"/>
                  <a:gd name="T10" fmla="*/ 10 w 38"/>
                  <a:gd name="T11" fmla="*/ 8 h 22"/>
                  <a:gd name="T12" fmla="*/ 15 w 38"/>
                  <a:gd name="T13" fmla="*/ 10 h 22"/>
                  <a:gd name="T14" fmla="*/ 16 w 38"/>
                  <a:gd name="T15" fmla="*/ 11 h 22"/>
                  <a:gd name="T16" fmla="*/ 19 w 38"/>
                  <a:gd name="T17" fmla="*/ 15 h 22"/>
                  <a:gd name="T18" fmla="*/ 23 w 38"/>
                  <a:gd name="T19" fmla="*/ 19 h 22"/>
                  <a:gd name="T20" fmla="*/ 23 w 38"/>
                  <a:gd name="T21" fmla="*/ 20 h 22"/>
                  <a:gd name="T22" fmla="*/ 24 w 38"/>
                  <a:gd name="T23" fmla="*/ 21 h 22"/>
                  <a:gd name="T24" fmla="*/ 26 w 38"/>
                  <a:gd name="T25" fmla="*/ 22 h 22"/>
                  <a:gd name="T26" fmla="*/ 27 w 38"/>
                  <a:gd name="T27" fmla="*/ 22 h 22"/>
                  <a:gd name="T28" fmla="*/ 31 w 38"/>
                  <a:gd name="T29" fmla="*/ 20 h 22"/>
                  <a:gd name="T30" fmla="*/ 32 w 38"/>
                  <a:gd name="T31" fmla="*/ 20 h 22"/>
                  <a:gd name="T32" fmla="*/ 33 w 38"/>
                  <a:gd name="T33" fmla="*/ 18 h 22"/>
                  <a:gd name="T34" fmla="*/ 35 w 38"/>
                  <a:gd name="T35" fmla="*/ 17 h 22"/>
                  <a:gd name="T36" fmla="*/ 36 w 38"/>
                  <a:gd name="T37" fmla="*/ 16 h 22"/>
                  <a:gd name="T38" fmla="*/ 38 w 38"/>
                  <a:gd name="T39" fmla="*/ 13 h 22"/>
                  <a:gd name="T40" fmla="*/ 38 w 38"/>
                  <a:gd name="T41" fmla="*/ 12 h 22"/>
                  <a:gd name="T42" fmla="*/ 36 w 38"/>
                  <a:gd name="T43" fmla="*/ 10 h 22"/>
                  <a:gd name="T44" fmla="*/ 36 w 38"/>
                  <a:gd name="T45" fmla="*/ 9 h 22"/>
                  <a:gd name="T46" fmla="*/ 35 w 38"/>
                  <a:gd name="T47" fmla="*/ 8 h 22"/>
                  <a:gd name="T48" fmla="*/ 34 w 38"/>
                  <a:gd name="T49" fmla="*/ 8 h 22"/>
                  <a:gd name="T50" fmla="*/ 33 w 38"/>
                  <a:gd name="T51" fmla="*/ 7 h 22"/>
                  <a:gd name="T52" fmla="*/ 27 w 38"/>
                  <a:gd name="T53" fmla="*/ 3 h 22"/>
                  <a:gd name="T54" fmla="*/ 21 w 38"/>
                  <a:gd name="T55" fmla="*/ 1 h 22"/>
                  <a:gd name="T56" fmla="*/ 19 w 38"/>
                  <a:gd name="T5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8" h="22">
                    <a:moveTo>
                      <a:pt x="2" y="15"/>
                    </a:moveTo>
                    <a:lnTo>
                      <a:pt x="1" y="13"/>
                    </a:lnTo>
                    <a:lnTo>
                      <a:pt x="0" y="12"/>
                    </a:lnTo>
                    <a:lnTo>
                      <a:pt x="0" y="11"/>
                    </a:lnTo>
                    <a:lnTo>
                      <a:pt x="3" y="8"/>
                    </a:lnTo>
                    <a:lnTo>
                      <a:pt x="10" y="8"/>
                    </a:lnTo>
                    <a:lnTo>
                      <a:pt x="15" y="10"/>
                    </a:lnTo>
                    <a:lnTo>
                      <a:pt x="16" y="11"/>
                    </a:lnTo>
                    <a:lnTo>
                      <a:pt x="19" y="15"/>
                    </a:lnTo>
                    <a:lnTo>
                      <a:pt x="23" y="19"/>
                    </a:lnTo>
                    <a:lnTo>
                      <a:pt x="23" y="20"/>
                    </a:lnTo>
                    <a:lnTo>
                      <a:pt x="24" y="21"/>
                    </a:lnTo>
                    <a:lnTo>
                      <a:pt x="26" y="22"/>
                    </a:lnTo>
                    <a:lnTo>
                      <a:pt x="27" y="22"/>
                    </a:lnTo>
                    <a:lnTo>
                      <a:pt x="31" y="20"/>
                    </a:lnTo>
                    <a:lnTo>
                      <a:pt x="32" y="20"/>
                    </a:lnTo>
                    <a:lnTo>
                      <a:pt x="33" y="18"/>
                    </a:lnTo>
                    <a:lnTo>
                      <a:pt x="35" y="17"/>
                    </a:lnTo>
                    <a:lnTo>
                      <a:pt x="36" y="16"/>
                    </a:lnTo>
                    <a:lnTo>
                      <a:pt x="38" y="13"/>
                    </a:lnTo>
                    <a:lnTo>
                      <a:pt x="38" y="12"/>
                    </a:lnTo>
                    <a:lnTo>
                      <a:pt x="36" y="10"/>
                    </a:lnTo>
                    <a:lnTo>
                      <a:pt x="36" y="9"/>
                    </a:lnTo>
                    <a:lnTo>
                      <a:pt x="35" y="8"/>
                    </a:lnTo>
                    <a:lnTo>
                      <a:pt x="34" y="8"/>
                    </a:lnTo>
                    <a:lnTo>
                      <a:pt x="33" y="7"/>
                    </a:lnTo>
                    <a:lnTo>
                      <a:pt x="27" y="3"/>
                    </a:lnTo>
                    <a:lnTo>
                      <a:pt x="21" y="1"/>
                    </a:lnTo>
                    <a:lnTo>
                      <a:pt x="19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0" name="Freeform 465">
                <a:extLst>
                  <a:ext uri="{FF2B5EF4-FFF2-40B4-BE49-F238E27FC236}">
                    <a16:creationId xmlns:a16="http://schemas.microsoft.com/office/drawing/2014/main" id="{F691708B-8265-433C-A824-4DCE6F467F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953"/>
                <a:ext cx="0" cy="0"/>
              </a:xfrm>
              <a:custGeom>
                <a:avLst/>
                <a:gdLst>
                  <a:gd name="T0" fmla="*/ 6 w 6"/>
                  <a:gd name="T1" fmla="*/ 6 h 6"/>
                  <a:gd name="T2" fmla="*/ 1 w 6"/>
                  <a:gd name="T3" fmla="*/ 0 h 6"/>
                  <a:gd name="T4" fmla="*/ 0 w 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1" name="Freeform 466">
                <a:extLst>
                  <a:ext uri="{FF2B5EF4-FFF2-40B4-BE49-F238E27FC236}">
                    <a16:creationId xmlns:a16="http://schemas.microsoft.com/office/drawing/2014/main" id="{077C9393-9119-4C00-99AF-2F4AC16E07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" y="954"/>
                <a:ext cx="1" cy="1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1 h 2"/>
                  <a:gd name="T4" fmla="*/ 0 w 2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1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2" name="Line 467">
                <a:extLst>
                  <a:ext uri="{FF2B5EF4-FFF2-40B4-BE49-F238E27FC236}">
                    <a16:creationId xmlns:a16="http://schemas.microsoft.com/office/drawing/2014/main" id="{B3072432-7721-4DD3-B344-671411F3CA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20" y="954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3" name="Freeform 468">
                <a:extLst>
                  <a:ext uri="{FF2B5EF4-FFF2-40B4-BE49-F238E27FC236}">
                    <a16:creationId xmlns:a16="http://schemas.microsoft.com/office/drawing/2014/main" id="{532401C6-2B8C-401A-AC91-8BB3134C76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" y="955"/>
                <a:ext cx="3" cy="4"/>
              </a:xfrm>
              <a:custGeom>
                <a:avLst/>
                <a:gdLst>
                  <a:gd name="T0" fmla="*/ 0 w 16"/>
                  <a:gd name="T1" fmla="*/ 0 h 31"/>
                  <a:gd name="T2" fmla="*/ 0 w 16"/>
                  <a:gd name="T3" fmla="*/ 4 h 31"/>
                  <a:gd name="T4" fmla="*/ 1 w 16"/>
                  <a:gd name="T5" fmla="*/ 5 h 31"/>
                  <a:gd name="T6" fmla="*/ 3 w 16"/>
                  <a:gd name="T7" fmla="*/ 8 h 31"/>
                  <a:gd name="T8" fmla="*/ 10 w 16"/>
                  <a:gd name="T9" fmla="*/ 15 h 31"/>
                  <a:gd name="T10" fmla="*/ 14 w 16"/>
                  <a:gd name="T11" fmla="*/ 24 h 31"/>
                  <a:gd name="T12" fmla="*/ 15 w 16"/>
                  <a:gd name="T13" fmla="*/ 27 h 31"/>
                  <a:gd name="T14" fmla="*/ 15 w 16"/>
                  <a:gd name="T15" fmla="*/ 29 h 31"/>
                  <a:gd name="T16" fmla="*/ 16 w 16"/>
                  <a:gd name="T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31">
                    <a:moveTo>
                      <a:pt x="0" y="0"/>
                    </a:moveTo>
                    <a:lnTo>
                      <a:pt x="0" y="4"/>
                    </a:lnTo>
                    <a:lnTo>
                      <a:pt x="1" y="5"/>
                    </a:lnTo>
                    <a:lnTo>
                      <a:pt x="3" y="8"/>
                    </a:lnTo>
                    <a:lnTo>
                      <a:pt x="10" y="15"/>
                    </a:lnTo>
                    <a:lnTo>
                      <a:pt x="14" y="24"/>
                    </a:lnTo>
                    <a:lnTo>
                      <a:pt x="15" y="27"/>
                    </a:lnTo>
                    <a:lnTo>
                      <a:pt x="15" y="29"/>
                    </a:lnTo>
                    <a:lnTo>
                      <a:pt x="16" y="3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4" name="Freeform 469">
                <a:extLst>
                  <a:ext uri="{FF2B5EF4-FFF2-40B4-BE49-F238E27FC236}">
                    <a16:creationId xmlns:a16="http://schemas.microsoft.com/office/drawing/2014/main" id="{C1B137BE-4A59-4525-B463-B140AA4F3E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954"/>
                <a:ext cx="0" cy="1"/>
              </a:xfrm>
              <a:custGeom>
                <a:avLst/>
                <a:gdLst>
                  <a:gd name="T0" fmla="*/ 3 w 3"/>
                  <a:gd name="T1" fmla="*/ 2 h 2"/>
                  <a:gd name="T2" fmla="*/ 1 w 3"/>
                  <a:gd name="T3" fmla="*/ 0 h 2"/>
                  <a:gd name="T4" fmla="*/ 0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5" name="Freeform 470">
                <a:extLst>
                  <a:ext uri="{FF2B5EF4-FFF2-40B4-BE49-F238E27FC236}">
                    <a16:creationId xmlns:a16="http://schemas.microsoft.com/office/drawing/2014/main" id="{325FF088-DE96-45BE-AB73-F06E147059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954"/>
                <a:ext cx="0" cy="1"/>
              </a:xfrm>
              <a:custGeom>
                <a:avLst/>
                <a:gdLst>
                  <a:gd name="T0" fmla="*/ 3 w 3"/>
                  <a:gd name="T1" fmla="*/ 2 h 2"/>
                  <a:gd name="T2" fmla="*/ 1 w 3"/>
                  <a:gd name="T3" fmla="*/ 1 h 2"/>
                  <a:gd name="T4" fmla="*/ 0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1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6" name="Freeform 471">
                <a:extLst>
                  <a:ext uri="{FF2B5EF4-FFF2-40B4-BE49-F238E27FC236}">
                    <a16:creationId xmlns:a16="http://schemas.microsoft.com/office/drawing/2014/main" id="{BDF27D62-7627-489B-9811-F8E1598980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1" y="956"/>
                <a:ext cx="1" cy="1"/>
              </a:xfrm>
              <a:custGeom>
                <a:avLst/>
                <a:gdLst>
                  <a:gd name="T0" fmla="*/ 8 w 8"/>
                  <a:gd name="T1" fmla="*/ 7 h 7"/>
                  <a:gd name="T2" fmla="*/ 5 w 8"/>
                  <a:gd name="T3" fmla="*/ 5 h 7"/>
                  <a:gd name="T4" fmla="*/ 0 w 8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7">
                    <a:moveTo>
                      <a:pt x="8" y="7"/>
                    </a:moveTo>
                    <a:lnTo>
                      <a:pt x="5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7" name="Line 472">
                <a:extLst>
                  <a:ext uri="{FF2B5EF4-FFF2-40B4-BE49-F238E27FC236}">
                    <a16:creationId xmlns:a16="http://schemas.microsoft.com/office/drawing/2014/main" id="{F8DEEA6A-D6D5-439C-9691-234EDCBF05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21" y="956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8" name="Freeform 473">
                <a:extLst>
                  <a:ext uri="{FF2B5EF4-FFF2-40B4-BE49-F238E27FC236}">
                    <a16:creationId xmlns:a16="http://schemas.microsoft.com/office/drawing/2014/main" id="{13B9207E-0B42-49F7-B752-D6A65AB0D3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" y="957"/>
                <a:ext cx="23" cy="43"/>
              </a:xfrm>
              <a:custGeom>
                <a:avLst/>
                <a:gdLst>
                  <a:gd name="T0" fmla="*/ 1 w 158"/>
                  <a:gd name="T1" fmla="*/ 304 h 306"/>
                  <a:gd name="T2" fmla="*/ 4 w 158"/>
                  <a:gd name="T3" fmla="*/ 301 h 306"/>
                  <a:gd name="T4" fmla="*/ 15 w 158"/>
                  <a:gd name="T5" fmla="*/ 279 h 306"/>
                  <a:gd name="T6" fmla="*/ 23 w 158"/>
                  <a:gd name="T7" fmla="*/ 272 h 306"/>
                  <a:gd name="T8" fmla="*/ 27 w 158"/>
                  <a:gd name="T9" fmla="*/ 270 h 306"/>
                  <a:gd name="T10" fmla="*/ 31 w 158"/>
                  <a:gd name="T11" fmla="*/ 266 h 306"/>
                  <a:gd name="T12" fmla="*/ 33 w 158"/>
                  <a:gd name="T13" fmla="*/ 261 h 306"/>
                  <a:gd name="T14" fmla="*/ 34 w 158"/>
                  <a:gd name="T15" fmla="*/ 257 h 306"/>
                  <a:gd name="T16" fmla="*/ 38 w 158"/>
                  <a:gd name="T17" fmla="*/ 242 h 306"/>
                  <a:gd name="T18" fmla="*/ 39 w 158"/>
                  <a:gd name="T19" fmla="*/ 240 h 306"/>
                  <a:gd name="T20" fmla="*/ 42 w 158"/>
                  <a:gd name="T21" fmla="*/ 225 h 306"/>
                  <a:gd name="T22" fmla="*/ 46 w 158"/>
                  <a:gd name="T23" fmla="*/ 214 h 306"/>
                  <a:gd name="T24" fmla="*/ 54 w 158"/>
                  <a:gd name="T25" fmla="*/ 194 h 306"/>
                  <a:gd name="T26" fmla="*/ 60 w 158"/>
                  <a:gd name="T27" fmla="*/ 178 h 306"/>
                  <a:gd name="T28" fmla="*/ 61 w 158"/>
                  <a:gd name="T29" fmla="*/ 174 h 306"/>
                  <a:gd name="T30" fmla="*/ 60 w 158"/>
                  <a:gd name="T31" fmla="*/ 162 h 306"/>
                  <a:gd name="T32" fmla="*/ 59 w 158"/>
                  <a:gd name="T33" fmla="*/ 159 h 306"/>
                  <a:gd name="T34" fmla="*/ 57 w 158"/>
                  <a:gd name="T35" fmla="*/ 158 h 306"/>
                  <a:gd name="T36" fmla="*/ 52 w 158"/>
                  <a:gd name="T37" fmla="*/ 155 h 306"/>
                  <a:gd name="T38" fmla="*/ 44 w 158"/>
                  <a:gd name="T39" fmla="*/ 156 h 306"/>
                  <a:gd name="T40" fmla="*/ 40 w 158"/>
                  <a:gd name="T41" fmla="*/ 157 h 306"/>
                  <a:gd name="T42" fmla="*/ 37 w 158"/>
                  <a:gd name="T43" fmla="*/ 155 h 306"/>
                  <a:gd name="T44" fmla="*/ 36 w 158"/>
                  <a:gd name="T45" fmla="*/ 152 h 306"/>
                  <a:gd name="T46" fmla="*/ 39 w 158"/>
                  <a:gd name="T47" fmla="*/ 142 h 306"/>
                  <a:gd name="T48" fmla="*/ 49 w 158"/>
                  <a:gd name="T49" fmla="*/ 130 h 306"/>
                  <a:gd name="T50" fmla="*/ 69 w 158"/>
                  <a:gd name="T51" fmla="*/ 113 h 306"/>
                  <a:gd name="T52" fmla="*/ 71 w 158"/>
                  <a:gd name="T53" fmla="*/ 109 h 306"/>
                  <a:gd name="T54" fmla="*/ 117 w 158"/>
                  <a:gd name="T55" fmla="*/ 64 h 306"/>
                  <a:gd name="T56" fmla="*/ 140 w 158"/>
                  <a:gd name="T57" fmla="*/ 37 h 306"/>
                  <a:gd name="T58" fmla="*/ 141 w 158"/>
                  <a:gd name="T59" fmla="*/ 34 h 306"/>
                  <a:gd name="T60" fmla="*/ 155 w 158"/>
                  <a:gd name="T61" fmla="*/ 21 h 306"/>
                  <a:gd name="T62" fmla="*/ 158 w 158"/>
                  <a:gd name="T63" fmla="*/ 19 h 306"/>
                  <a:gd name="T64" fmla="*/ 157 w 158"/>
                  <a:gd name="T65" fmla="*/ 13 h 306"/>
                  <a:gd name="T66" fmla="*/ 152 w 158"/>
                  <a:gd name="T67" fmla="*/ 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8" h="306">
                    <a:moveTo>
                      <a:pt x="0" y="306"/>
                    </a:moveTo>
                    <a:lnTo>
                      <a:pt x="1" y="304"/>
                    </a:lnTo>
                    <a:lnTo>
                      <a:pt x="4" y="302"/>
                    </a:lnTo>
                    <a:lnTo>
                      <a:pt x="4" y="301"/>
                    </a:lnTo>
                    <a:lnTo>
                      <a:pt x="5" y="298"/>
                    </a:lnTo>
                    <a:lnTo>
                      <a:pt x="15" y="279"/>
                    </a:lnTo>
                    <a:lnTo>
                      <a:pt x="17" y="278"/>
                    </a:lnTo>
                    <a:lnTo>
                      <a:pt x="23" y="272"/>
                    </a:lnTo>
                    <a:lnTo>
                      <a:pt x="26" y="271"/>
                    </a:lnTo>
                    <a:lnTo>
                      <a:pt x="27" y="270"/>
                    </a:lnTo>
                    <a:lnTo>
                      <a:pt x="28" y="268"/>
                    </a:lnTo>
                    <a:lnTo>
                      <a:pt x="31" y="266"/>
                    </a:lnTo>
                    <a:lnTo>
                      <a:pt x="32" y="263"/>
                    </a:lnTo>
                    <a:lnTo>
                      <a:pt x="33" y="261"/>
                    </a:lnTo>
                    <a:lnTo>
                      <a:pt x="34" y="261"/>
                    </a:lnTo>
                    <a:lnTo>
                      <a:pt x="34" y="257"/>
                    </a:lnTo>
                    <a:lnTo>
                      <a:pt x="35" y="255"/>
                    </a:lnTo>
                    <a:lnTo>
                      <a:pt x="38" y="242"/>
                    </a:lnTo>
                    <a:lnTo>
                      <a:pt x="38" y="241"/>
                    </a:lnTo>
                    <a:lnTo>
                      <a:pt x="39" y="240"/>
                    </a:lnTo>
                    <a:lnTo>
                      <a:pt x="41" y="227"/>
                    </a:lnTo>
                    <a:lnTo>
                      <a:pt x="42" y="225"/>
                    </a:lnTo>
                    <a:lnTo>
                      <a:pt x="44" y="218"/>
                    </a:lnTo>
                    <a:lnTo>
                      <a:pt x="46" y="214"/>
                    </a:lnTo>
                    <a:lnTo>
                      <a:pt x="52" y="197"/>
                    </a:lnTo>
                    <a:lnTo>
                      <a:pt x="54" y="194"/>
                    </a:lnTo>
                    <a:lnTo>
                      <a:pt x="58" y="182"/>
                    </a:lnTo>
                    <a:lnTo>
                      <a:pt x="60" y="178"/>
                    </a:lnTo>
                    <a:lnTo>
                      <a:pt x="60" y="177"/>
                    </a:lnTo>
                    <a:lnTo>
                      <a:pt x="61" y="174"/>
                    </a:lnTo>
                    <a:lnTo>
                      <a:pt x="61" y="163"/>
                    </a:lnTo>
                    <a:lnTo>
                      <a:pt x="60" y="162"/>
                    </a:lnTo>
                    <a:lnTo>
                      <a:pt x="59" y="160"/>
                    </a:lnTo>
                    <a:lnTo>
                      <a:pt x="59" y="159"/>
                    </a:lnTo>
                    <a:lnTo>
                      <a:pt x="58" y="159"/>
                    </a:lnTo>
                    <a:lnTo>
                      <a:pt x="57" y="158"/>
                    </a:lnTo>
                    <a:lnTo>
                      <a:pt x="55" y="157"/>
                    </a:lnTo>
                    <a:lnTo>
                      <a:pt x="52" y="155"/>
                    </a:lnTo>
                    <a:lnTo>
                      <a:pt x="48" y="155"/>
                    </a:lnTo>
                    <a:lnTo>
                      <a:pt x="44" y="156"/>
                    </a:lnTo>
                    <a:lnTo>
                      <a:pt x="42" y="157"/>
                    </a:lnTo>
                    <a:lnTo>
                      <a:pt x="40" y="157"/>
                    </a:lnTo>
                    <a:lnTo>
                      <a:pt x="39" y="156"/>
                    </a:lnTo>
                    <a:lnTo>
                      <a:pt x="37" y="155"/>
                    </a:lnTo>
                    <a:lnTo>
                      <a:pt x="37" y="153"/>
                    </a:lnTo>
                    <a:lnTo>
                      <a:pt x="36" y="152"/>
                    </a:lnTo>
                    <a:lnTo>
                      <a:pt x="36" y="149"/>
                    </a:lnTo>
                    <a:lnTo>
                      <a:pt x="39" y="142"/>
                    </a:lnTo>
                    <a:lnTo>
                      <a:pt x="42" y="137"/>
                    </a:lnTo>
                    <a:lnTo>
                      <a:pt x="49" y="130"/>
                    </a:lnTo>
                    <a:lnTo>
                      <a:pt x="58" y="124"/>
                    </a:lnTo>
                    <a:lnTo>
                      <a:pt x="69" y="113"/>
                    </a:lnTo>
                    <a:lnTo>
                      <a:pt x="69" y="112"/>
                    </a:lnTo>
                    <a:lnTo>
                      <a:pt x="71" y="109"/>
                    </a:lnTo>
                    <a:lnTo>
                      <a:pt x="84" y="85"/>
                    </a:lnTo>
                    <a:lnTo>
                      <a:pt x="117" y="64"/>
                    </a:lnTo>
                    <a:lnTo>
                      <a:pt x="128" y="53"/>
                    </a:lnTo>
                    <a:lnTo>
                      <a:pt x="140" y="37"/>
                    </a:lnTo>
                    <a:lnTo>
                      <a:pt x="140" y="36"/>
                    </a:lnTo>
                    <a:lnTo>
                      <a:pt x="141" y="34"/>
                    </a:lnTo>
                    <a:lnTo>
                      <a:pt x="153" y="22"/>
                    </a:lnTo>
                    <a:lnTo>
                      <a:pt x="155" y="21"/>
                    </a:lnTo>
                    <a:lnTo>
                      <a:pt x="156" y="21"/>
                    </a:lnTo>
                    <a:lnTo>
                      <a:pt x="158" y="19"/>
                    </a:lnTo>
                    <a:lnTo>
                      <a:pt x="157" y="15"/>
                    </a:lnTo>
                    <a:lnTo>
                      <a:pt x="157" y="13"/>
                    </a:lnTo>
                    <a:lnTo>
                      <a:pt x="156" y="10"/>
                    </a:lnTo>
                    <a:lnTo>
                      <a:pt x="152" y="1"/>
                    </a:lnTo>
                    <a:lnTo>
                      <a:pt x="15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9" name="Line 474">
                <a:extLst>
                  <a:ext uri="{FF2B5EF4-FFF2-40B4-BE49-F238E27FC236}">
                    <a16:creationId xmlns:a16="http://schemas.microsoft.com/office/drawing/2014/main" id="{FEF1D518-E6DF-48AB-81D3-AA821BB320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10" y="924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0" name="Freeform 475">
                <a:extLst>
                  <a:ext uri="{FF2B5EF4-FFF2-40B4-BE49-F238E27FC236}">
                    <a16:creationId xmlns:a16="http://schemas.microsoft.com/office/drawing/2014/main" id="{2288CD9D-3CB8-4DE7-AC46-B10B2EC9BB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959"/>
                <a:ext cx="0" cy="0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0 h 2"/>
                  <a:gd name="T4" fmla="*/ 1 w 1"/>
                  <a:gd name="T5" fmla="*/ 1 h 2"/>
                  <a:gd name="T6" fmla="*/ 0 w 1"/>
                  <a:gd name="T7" fmla="*/ 2 h 2"/>
                  <a:gd name="T8" fmla="*/ 0 w 1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1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1" name="Freeform 476">
                <a:extLst>
                  <a:ext uri="{FF2B5EF4-FFF2-40B4-BE49-F238E27FC236}">
                    <a16:creationId xmlns:a16="http://schemas.microsoft.com/office/drawing/2014/main" id="{4C49AB2E-045B-4728-B2C5-5FEEF6F1D6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4" y="959"/>
                <a:ext cx="29" cy="48"/>
              </a:xfrm>
              <a:custGeom>
                <a:avLst/>
                <a:gdLst>
                  <a:gd name="T0" fmla="*/ 198 w 199"/>
                  <a:gd name="T1" fmla="*/ 0 h 333"/>
                  <a:gd name="T2" fmla="*/ 195 w 199"/>
                  <a:gd name="T3" fmla="*/ 1 h 333"/>
                  <a:gd name="T4" fmla="*/ 187 w 199"/>
                  <a:gd name="T5" fmla="*/ 8 h 333"/>
                  <a:gd name="T6" fmla="*/ 182 w 199"/>
                  <a:gd name="T7" fmla="*/ 14 h 333"/>
                  <a:gd name="T8" fmla="*/ 169 w 199"/>
                  <a:gd name="T9" fmla="*/ 33 h 333"/>
                  <a:gd name="T10" fmla="*/ 126 w 199"/>
                  <a:gd name="T11" fmla="*/ 64 h 333"/>
                  <a:gd name="T12" fmla="*/ 112 w 199"/>
                  <a:gd name="T13" fmla="*/ 90 h 333"/>
                  <a:gd name="T14" fmla="*/ 108 w 199"/>
                  <a:gd name="T15" fmla="*/ 95 h 333"/>
                  <a:gd name="T16" fmla="*/ 91 w 199"/>
                  <a:gd name="T17" fmla="*/ 109 h 333"/>
                  <a:gd name="T18" fmla="*/ 80 w 199"/>
                  <a:gd name="T19" fmla="*/ 122 h 333"/>
                  <a:gd name="T20" fmla="*/ 77 w 199"/>
                  <a:gd name="T21" fmla="*/ 135 h 333"/>
                  <a:gd name="T22" fmla="*/ 79 w 199"/>
                  <a:gd name="T23" fmla="*/ 138 h 333"/>
                  <a:gd name="T24" fmla="*/ 81 w 199"/>
                  <a:gd name="T25" fmla="*/ 141 h 333"/>
                  <a:gd name="T26" fmla="*/ 86 w 199"/>
                  <a:gd name="T27" fmla="*/ 142 h 333"/>
                  <a:gd name="T28" fmla="*/ 94 w 199"/>
                  <a:gd name="T29" fmla="*/ 140 h 333"/>
                  <a:gd name="T30" fmla="*/ 97 w 199"/>
                  <a:gd name="T31" fmla="*/ 142 h 333"/>
                  <a:gd name="T32" fmla="*/ 100 w 199"/>
                  <a:gd name="T33" fmla="*/ 144 h 333"/>
                  <a:gd name="T34" fmla="*/ 101 w 199"/>
                  <a:gd name="T35" fmla="*/ 148 h 333"/>
                  <a:gd name="T36" fmla="*/ 102 w 199"/>
                  <a:gd name="T37" fmla="*/ 152 h 333"/>
                  <a:gd name="T38" fmla="*/ 101 w 199"/>
                  <a:gd name="T39" fmla="*/ 158 h 333"/>
                  <a:gd name="T40" fmla="*/ 99 w 199"/>
                  <a:gd name="T41" fmla="*/ 163 h 333"/>
                  <a:gd name="T42" fmla="*/ 93 w 199"/>
                  <a:gd name="T43" fmla="*/ 178 h 333"/>
                  <a:gd name="T44" fmla="*/ 85 w 199"/>
                  <a:gd name="T45" fmla="*/ 199 h 333"/>
                  <a:gd name="T46" fmla="*/ 82 w 199"/>
                  <a:gd name="T47" fmla="*/ 208 h 333"/>
                  <a:gd name="T48" fmla="*/ 79 w 199"/>
                  <a:gd name="T49" fmla="*/ 223 h 333"/>
                  <a:gd name="T50" fmla="*/ 75 w 199"/>
                  <a:gd name="T51" fmla="*/ 238 h 333"/>
                  <a:gd name="T52" fmla="*/ 73 w 199"/>
                  <a:gd name="T53" fmla="*/ 244 h 333"/>
                  <a:gd name="T54" fmla="*/ 70 w 199"/>
                  <a:gd name="T55" fmla="*/ 247 h 333"/>
                  <a:gd name="T56" fmla="*/ 68 w 199"/>
                  <a:gd name="T57" fmla="*/ 250 h 333"/>
                  <a:gd name="T58" fmla="*/ 65 w 199"/>
                  <a:gd name="T59" fmla="*/ 251 h 333"/>
                  <a:gd name="T60" fmla="*/ 54 w 199"/>
                  <a:gd name="T61" fmla="*/ 263 h 333"/>
                  <a:gd name="T62" fmla="*/ 52 w 199"/>
                  <a:gd name="T63" fmla="*/ 268 h 333"/>
                  <a:gd name="T64" fmla="*/ 45 w 199"/>
                  <a:gd name="T65" fmla="*/ 282 h 333"/>
                  <a:gd name="T66" fmla="*/ 43 w 199"/>
                  <a:gd name="T67" fmla="*/ 284 h 333"/>
                  <a:gd name="T68" fmla="*/ 39 w 199"/>
                  <a:gd name="T69" fmla="*/ 287 h 333"/>
                  <a:gd name="T70" fmla="*/ 34 w 199"/>
                  <a:gd name="T71" fmla="*/ 291 h 333"/>
                  <a:gd name="T72" fmla="*/ 30 w 199"/>
                  <a:gd name="T73" fmla="*/ 292 h 333"/>
                  <a:gd name="T74" fmla="*/ 21 w 199"/>
                  <a:gd name="T75" fmla="*/ 293 h 333"/>
                  <a:gd name="T76" fmla="*/ 3 w 199"/>
                  <a:gd name="T77" fmla="*/ 313 h 333"/>
                  <a:gd name="T78" fmla="*/ 0 w 199"/>
                  <a:gd name="T79" fmla="*/ 318 h 333"/>
                  <a:gd name="T80" fmla="*/ 1 w 199"/>
                  <a:gd name="T81" fmla="*/ 329 h 333"/>
                  <a:gd name="T82" fmla="*/ 3 w 199"/>
                  <a:gd name="T83" fmla="*/ 333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99" h="333">
                    <a:moveTo>
                      <a:pt x="199" y="0"/>
                    </a:moveTo>
                    <a:lnTo>
                      <a:pt x="198" y="0"/>
                    </a:lnTo>
                    <a:lnTo>
                      <a:pt x="196" y="1"/>
                    </a:lnTo>
                    <a:lnTo>
                      <a:pt x="195" y="1"/>
                    </a:lnTo>
                    <a:lnTo>
                      <a:pt x="188" y="8"/>
                    </a:lnTo>
                    <a:lnTo>
                      <a:pt x="187" y="8"/>
                    </a:lnTo>
                    <a:lnTo>
                      <a:pt x="183" y="14"/>
                    </a:lnTo>
                    <a:lnTo>
                      <a:pt x="182" y="14"/>
                    </a:lnTo>
                    <a:lnTo>
                      <a:pt x="181" y="17"/>
                    </a:lnTo>
                    <a:lnTo>
                      <a:pt x="169" y="33"/>
                    </a:lnTo>
                    <a:lnTo>
                      <a:pt x="159" y="43"/>
                    </a:lnTo>
                    <a:lnTo>
                      <a:pt x="126" y="64"/>
                    </a:lnTo>
                    <a:lnTo>
                      <a:pt x="125" y="65"/>
                    </a:lnTo>
                    <a:lnTo>
                      <a:pt x="112" y="90"/>
                    </a:lnTo>
                    <a:lnTo>
                      <a:pt x="111" y="93"/>
                    </a:lnTo>
                    <a:lnTo>
                      <a:pt x="108" y="95"/>
                    </a:lnTo>
                    <a:lnTo>
                      <a:pt x="100" y="103"/>
                    </a:lnTo>
                    <a:lnTo>
                      <a:pt x="91" y="109"/>
                    </a:lnTo>
                    <a:lnTo>
                      <a:pt x="83" y="117"/>
                    </a:lnTo>
                    <a:lnTo>
                      <a:pt x="80" y="122"/>
                    </a:lnTo>
                    <a:lnTo>
                      <a:pt x="77" y="131"/>
                    </a:lnTo>
                    <a:lnTo>
                      <a:pt x="77" y="135"/>
                    </a:lnTo>
                    <a:lnTo>
                      <a:pt x="78" y="137"/>
                    </a:lnTo>
                    <a:lnTo>
                      <a:pt x="79" y="138"/>
                    </a:lnTo>
                    <a:lnTo>
                      <a:pt x="79" y="139"/>
                    </a:lnTo>
                    <a:lnTo>
                      <a:pt x="81" y="141"/>
                    </a:lnTo>
                    <a:lnTo>
                      <a:pt x="83" y="142"/>
                    </a:lnTo>
                    <a:lnTo>
                      <a:pt x="86" y="142"/>
                    </a:lnTo>
                    <a:lnTo>
                      <a:pt x="93" y="140"/>
                    </a:lnTo>
                    <a:lnTo>
                      <a:pt x="94" y="140"/>
                    </a:lnTo>
                    <a:lnTo>
                      <a:pt x="96" y="141"/>
                    </a:lnTo>
                    <a:lnTo>
                      <a:pt x="97" y="142"/>
                    </a:lnTo>
                    <a:lnTo>
                      <a:pt x="100" y="143"/>
                    </a:lnTo>
                    <a:lnTo>
                      <a:pt x="100" y="144"/>
                    </a:lnTo>
                    <a:lnTo>
                      <a:pt x="101" y="146"/>
                    </a:lnTo>
                    <a:lnTo>
                      <a:pt x="101" y="148"/>
                    </a:lnTo>
                    <a:lnTo>
                      <a:pt x="102" y="150"/>
                    </a:lnTo>
                    <a:lnTo>
                      <a:pt x="102" y="152"/>
                    </a:lnTo>
                    <a:lnTo>
                      <a:pt x="101" y="155"/>
                    </a:lnTo>
                    <a:lnTo>
                      <a:pt x="101" y="158"/>
                    </a:lnTo>
                    <a:lnTo>
                      <a:pt x="99" y="162"/>
                    </a:lnTo>
                    <a:lnTo>
                      <a:pt x="99" y="163"/>
                    </a:lnTo>
                    <a:lnTo>
                      <a:pt x="95" y="175"/>
                    </a:lnTo>
                    <a:lnTo>
                      <a:pt x="93" y="178"/>
                    </a:lnTo>
                    <a:lnTo>
                      <a:pt x="87" y="195"/>
                    </a:lnTo>
                    <a:lnTo>
                      <a:pt x="85" y="199"/>
                    </a:lnTo>
                    <a:lnTo>
                      <a:pt x="83" y="206"/>
                    </a:lnTo>
                    <a:lnTo>
                      <a:pt x="82" y="208"/>
                    </a:lnTo>
                    <a:lnTo>
                      <a:pt x="79" y="221"/>
                    </a:lnTo>
                    <a:lnTo>
                      <a:pt x="79" y="223"/>
                    </a:lnTo>
                    <a:lnTo>
                      <a:pt x="76" y="236"/>
                    </a:lnTo>
                    <a:lnTo>
                      <a:pt x="75" y="238"/>
                    </a:lnTo>
                    <a:lnTo>
                      <a:pt x="75" y="241"/>
                    </a:lnTo>
                    <a:lnTo>
                      <a:pt x="73" y="244"/>
                    </a:lnTo>
                    <a:lnTo>
                      <a:pt x="72" y="246"/>
                    </a:lnTo>
                    <a:lnTo>
                      <a:pt x="70" y="247"/>
                    </a:lnTo>
                    <a:lnTo>
                      <a:pt x="70" y="248"/>
                    </a:lnTo>
                    <a:lnTo>
                      <a:pt x="68" y="250"/>
                    </a:lnTo>
                    <a:lnTo>
                      <a:pt x="66" y="251"/>
                    </a:lnTo>
                    <a:lnTo>
                      <a:pt x="65" y="251"/>
                    </a:lnTo>
                    <a:lnTo>
                      <a:pt x="57" y="259"/>
                    </a:lnTo>
                    <a:lnTo>
                      <a:pt x="54" y="263"/>
                    </a:lnTo>
                    <a:lnTo>
                      <a:pt x="52" y="267"/>
                    </a:lnTo>
                    <a:lnTo>
                      <a:pt x="52" y="268"/>
                    </a:lnTo>
                    <a:lnTo>
                      <a:pt x="46" y="279"/>
                    </a:lnTo>
                    <a:lnTo>
                      <a:pt x="45" y="282"/>
                    </a:lnTo>
                    <a:lnTo>
                      <a:pt x="43" y="283"/>
                    </a:lnTo>
                    <a:lnTo>
                      <a:pt x="43" y="284"/>
                    </a:lnTo>
                    <a:lnTo>
                      <a:pt x="41" y="286"/>
                    </a:lnTo>
                    <a:lnTo>
                      <a:pt x="39" y="287"/>
                    </a:lnTo>
                    <a:lnTo>
                      <a:pt x="37" y="289"/>
                    </a:lnTo>
                    <a:lnTo>
                      <a:pt x="34" y="291"/>
                    </a:lnTo>
                    <a:lnTo>
                      <a:pt x="32" y="292"/>
                    </a:lnTo>
                    <a:lnTo>
                      <a:pt x="30" y="292"/>
                    </a:lnTo>
                    <a:lnTo>
                      <a:pt x="22" y="293"/>
                    </a:lnTo>
                    <a:lnTo>
                      <a:pt x="21" y="293"/>
                    </a:lnTo>
                    <a:lnTo>
                      <a:pt x="19" y="294"/>
                    </a:lnTo>
                    <a:lnTo>
                      <a:pt x="3" y="313"/>
                    </a:lnTo>
                    <a:lnTo>
                      <a:pt x="1" y="317"/>
                    </a:lnTo>
                    <a:lnTo>
                      <a:pt x="0" y="318"/>
                    </a:lnTo>
                    <a:lnTo>
                      <a:pt x="0" y="328"/>
                    </a:lnTo>
                    <a:lnTo>
                      <a:pt x="1" y="329"/>
                    </a:lnTo>
                    <a:lnTo>
                      <a:pt x="1" y="332"/>
                    </a:lnTo>
                    <a:lnTo>
                      <a:pt x="3" y="33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2" name="Line 477">
                <a:extLst>
                  <a:ext uri="{FF2B5EF4-FFF2-40B4-BE49-F238E27FC236}">
                    <a16:creationId xmlns:a16="http://schemas.microsoft.com/office/drawing/2014/main" id="{024EFED0-0BC2-4737-A487-9D00C663F3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28" y="926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3" name="Freeform 478">
                <a:extLst>
                  <a:ext uri="{FF2B5EF4-FFF2-40B4-BE49-F238E27FC236}">
                    <a16:creationId xmlns:a16="http://schemas.microsoft.com/office/drawing/2014/main" id="{A6EAC49A-4C00-4355-BE08-F9CE576E7E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926"/>
                <a:ext cx="0" cy="0"/>
              </a:xfrm>
              <a:custGeom>
                <a:avLst/>
                <a:gdLst>
                  <a:gd name="T0" fmla="*/ 0 w 2"/>
                  <a:gd name="T1" fmla="*/ 3 h 3"/>
                  <a:gd name="T2" fmla="*/ 1 w 2"/>
                  <a:gd name="T3" fmla="*/ 2 h 3"/>
                  <a:gd name="T4" fmla="*/ 2 w 2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lnTo>
                      <a:pt x="1" y="2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4" name="Line 479">
                <a:extLst>
                  <a:ext uri="{FF2B5EF4-FFF2-40B4-BE49-F238E27FC236}">
                    <a16:creationId xmlns:a16="http://schemas.microsoft.com/office/drawing/2014/main" id="{5A3DAB68-DD20-466D-80F4-B886AC054D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25" y="939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5" name="Line 480">
                <a:extLst>
                  <a:ext uri="{FF2B5EF4-FFF2-40B4-BE49-F238E27FC236}">
                    <a16:creationId xmlns:a16="http://schemas.microsoft.com/office/drawing/2014/main" id="{75F04CD2-53DA-4295-9786-35B887BB1E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25" y="939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6" name="Freeform 481">
                <a:extLst>
                  <a:ext uri="{FF2B5EF4-FFF2-40B4-BE49-F238E27FC236}">
                    <a16:creationId xmlns:a16="http://schemas.microsoft.com/office/drawing/2014/main" id="{8E1D2A83-40C6-4F35-9D4C-78F03C7E9F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" y="3378"/>
                <a:ext cx="13" cy="10"/>
              </a:xfrm>
              <a:custGeom>
                <a:avLst/>
                <a:gdLst>
                  <a:gd name="T0" fmla="*/ 92 w 92"/>
                  <a:gd name="T1" fmla="*/ 11 h 67"/>
                  <a:gd name="T2" fmla="*/ 91 w 92"/>
                  <a:gd name="T3" fmla="*/ 20 h 67"/>
                  <a:gd name="T4" fmla="*/ 86 w 92"/>
                  <a:gd name="T5" fmla="*/ 30 h 67"/>
                  <a:gd name="T6" fmla="*/ 69 w 92"/>
                  <a:gd name="T7" fmla="*/ 55 h 67"/>
                  <a:gd name="T8" fmla="*/ 62 w 92"/>
                  <a:gd name="T9" fmla="*/ 61 h 67"/>
                  <a:gd name="T10" fmla="*/ 48 w 92"/>
                  <a:gd name="T11" fmla="*/ 67 h 67"/>
                  <a:gd name="T12" fmla="*/ 27 w 92"/>
                  <a:gd name="T13" fmla="*/ 55 h 67"/>
                  <a:gd name="T14" fmla="*/ 4 w 92"/>
                  <a:gd name="T15" fmla="*/ 60 h 67"/>
                  <a:gd name="T16" fmla="*/ 0 w 92"/>
                  <a:gd name="T17" fmla="*/ 50 h 67"/>
                  <a:gd name="T18" fmla="*/ 7 w 92"/>
                  <a:gd name="T19" fmla="*/ 37 h 67"/>
                  <a:gd name="T20" fmla="*/ 22 w 92"/>
                  <a:gd name="T21" fmla="*/ 26 h 67"/>
                  <a:gd name="T22" fmla="*/ 30 w 92"/>
                  <a:gd name="T23" fmla="*/ 17 h 67"/>
                  <a:gd name="T24" fmla="*/ 40 w 92"/>
                  <a:gd name="T25" fmla="*/ 17 h 67"/>
                  <a:gd name="T26" fmla="*/ 69 w 92"/>
                  <a:gd name="T27" fmla="*/ 0 h 67"/>
                  <a:gd name="T28" fmla="*/ 92 w 92"/>
                  <a:gd name="T29" fmla="*/ 1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67">
                    <a:moveTo>
                      <a:pt x="92" y="11"/>
                    </a:moveTo>
                    <a:lnTo>
                      <a:pt x="91" y="20"/>
                    </a:lnTo>
                    <a:lnTo>
                      <a:pt x="86" y="30"/>
                    </a:lnTo>
                    <a:lnTo>
                      <a:pt x="69" y="55"/>
                    </a:lnTo>
                    <a:lnTo>
                      <a:pt x="62" y="61"/>
                    </a:lnTo>
                    <a:lnTo>
                      <a:pt x="48" y="67"/>
                    </a:lnTo>
                    <a:lnTo>
                      <a:pt x="27" y="55"/>
                    </a:lnTo>
                    <a:lnTo>
                      <a:pt x="4" y="60"/>
                    </a:lnTo>
                    <a:lnTo>
                      <a:pt x="0" y="50"/>
                    </a:lnTo>
                    <a:lnTo>
                      <a:pt x="7" y="37"/>
                    </a:lnTo>
                    <a:lnTo>
                      <a:pt x="22" y="26"/>
                    </a:lnTo>
                    <a:lnTo>
                      <a:pt x="30" y="17"/>
                    </a:lnTo>
                    <a:lnTo>
                      <a:pt x="40" y="17"/>
                    </a:lnTo>
                    <a:lnTo>
                      <a:pt x="69" y="0"/>
                    </a:lnTo>
                    <a:lnTo>
                      <a:pt x="92" y="1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7" name="Freeform 482">
                <a:extLst>
                  <a:ext uri="{FF2B5EF4-FFF2-40B4-BE49-F238E27FC236}">
                    <a16:creationId xmlns:a16="http://schemas.microsoft.com/office/drawing/2014/main" id="{980583DD-CAC9-4761-96E7-2AE4DF145A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8" y="1"/>
                <a:ext cx="111" cy="43"/>
              </a:xfrm>
              <a:custGeom>
                <a:avLst/>
                <a:gdLst>
                  <a:gd name="T0" fmla="*/ 11 w 774"/>
                  <a:gd name="T1" fmla="*/ 0 h 297"/>
                  <a:gd name="T2" fmla="*/ 3 w 774"/>
                  <a:gd name="T3" fmla="*/ 5 h 297"/>
                  <a:gd name="T4" fmla="*/ 0 w 774"/>
                  <a:gd name="T5" fmla="*/ 11 h 297"/>
                  <a:gd name="T6" fmla="*/ 4 w 774"/>
                  <a:gd name="T7" fmla="*/ 19 h 297"/>
                  <a:gd name="T8" fmla="*/ 9 w 774"/>
                  <a:gd name="T9" fmla="*/ 25 h 297"/>
                  <a:gd name="T10" fmla="*/ 13 w 774"/>
                  <a:gd name="T11" fmla="*/ 43 h 297"/>
                  <a:gd name="T12" fmla="*/ 11 w 774"/>
                  <a:gd name="T13" fmla="*/ 76 h 297"/>
                  <a:gd name="T14" fmla="*/ 12 w 774"/>
                  <a:gd name="T15" fmla="*/ 85 h 297"/>
                  <a:gd name="T16" fmla="*/ 18 w 774"/>
                  <a:gd name="T17" fmla="*/ 101 h 297"/>
                  <a:gd name="T18" fmla="*/ 28 w 774"/>
                  <a:gd name="T19" fmla="*/ 115 h 297"/>
                  <a:gd name="T20" fmla="*/ 43 w 774"/>
                  <a:gd name="T21" fmla="*/ 125 h 297"/>
                  <a:gd name="T22" fmla="*/ 50 w 774"/>
                  <a:gd name="T23" fmla="*/ 127 h 297"/>
                  <a:gd name="T24" fmla="*/ 68 w 774"/>
                  <a:gd name="T25" fmla="*/ 124 h 297"/>
                  <a:gd name="T26" fmla="*/ 84 w 774"/>
                  <a:gd name="T27" fmla="*/ 116 h 297"/>
                  <a:gd name="T28" fmla="*/ 93 w 774"/>
                  <a:gd name="T29" fmla="*/ 114 h 297"/>
                  <a:gd name="T30" fmla="*/ 124 w 774"/>
                  <a:gd name="T31" fmla="*/ 112 h 297"/>
                  <a:gd name="T32" fmla="*/ 162 w 774"/>
                  <a:gd name="T33" fmla="*/ 125 h 297"/>
                  <a:gd name="T34" fmla="*/ 182 w 774"/>
                  <a:gd name="T35" fmla="*/ 130 h 297"/>
                  <a:gd name="T36" fmla="*/ 230 w 774"/>
                  <a:gd name="T37" fmla="*/ 145 h 297"/>
                  <a:gd name="T38" fmla="*/ 313 w 774"/>
                  <a:gd name="T39" fmla="*/ 186 h 297"/>
                  <a:gd name="T40" fmla="*/ 358 w 774"/>
                  <a:gd name="T41" fmla="*/ 223 h 297"/>
                  <a:gd name="T42" fmla="*/ 369 w 774"/>
                  <a:gd name="T43" fmla="*/ 236 h 297"/>
                  <a:gd name="T44" fmla="*/ 377 w 774"/>
                  <a:gd name="T45" fmla="*/ 240 h 297"/>
                  <a:gd name="T46" fmla="*/ 422 w 774"/>
                  <a:gd name="T47" fmla="*/ 278 h 297"/>
                  <a:gd name="T48" fmla="*/ 433 w 774"/>
                  <a:gd name="T49" fmla="*/ 290 h 297"/>
                  <a:gd name="T50" fmla="*/ 451 w 774"/>
                  <a:gd name="T51" fmla="*/ 297 h 297"/>
                  <a:gd name="T52" fmla="*/ 472 w 774"/>
                  <a:gd name="T53" fmla="*/ 297 h 297"/>
                  <a:gd name="T54" fmla="*/ 513 w 774"/>
                  <a:gd name="T55" fmla="*/ 282 h 297"/>
                  <a:gd name="T56" fmla="*/ 611 w 774"/>
                  <a:gd name="T57" fmla="*/ 259 h 297"/>
                  <a:gd name="T58" fmla="*/ 631 w 774"/>
                  <a:gd name="T59" fmla="*/ 250 h 297"/>
                  <a:gd name="T60" fmla="*/ 639 w 774"/>
                  <a:gd name="T61" fmla="*/ 245 h 297"/>
                  <a:gd name="T62" fmla="*/ 646 w 774"/>
                  <a:gd name="T63" fmla="*/ 227 h 297"/>
                  <a:gd name="T64" fmla="*/ 651 w 774"/>
                  <a:gd name="T65" fmla="*/ 207 h 297"/>
                  <a:gd name="T66" fmla="*/ 677 w 774"/>
                  <a:gd name="T67" fmla="*/ 146 h 297"/>
                  <a:gd name="T68" fmla="*/ 676 w 774"/>
                  <a:gd name="T69" fmla="*/ 137 h 297"/>
                  <a:gd name="T70" fmla="*/ 653 w 774"/>
                  <a:gd name="T71" fmla="*/ 91 h 297"/>
                  <a:gd name="T72" fmla="*/ 653 w 774"/>
                  <a:gd name="T73" fmla="*/ 81 h 297"/>
                  <a:gd name="T74" fmla="*/ 654 w 774"/>
                  <a:gd name="T75" fmla="*/ 70 h 297"/>
                  <a:gd name="T76" fmla="*/ 696 w 774"/>
                  <a:gd name="T77" fmla="*/ 28 h 297"/>
                  <a:gd name="T78" fmla="*/ 703 w 774"/>
                  <a:gd name="T79" fmla="*/ 25 h 297"/>
                  <a:gd name="T80" fmla="*/ 737 w 774"/>
                  <a:gd name="T81" fmla="*/ 27 h 297"/>
                  <a:gd name="T82" fmla="*/ 757 w 774"/>
                  <a:gd name="T83" fmla="*/ 23 h 297"/>
                  <a:gd name="T84" fmla="*/ 762 w 774"/>
                  <a:gd name="T85" fmla="*/ 20 h 297"/>
                  <a:gd name="T86" fmla="*/ 774 w 774"/>
                  <a:gd name="T87" fmla="*/ 0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74" h="297">
                    <a:moveTo>
                      <a:pt x="11" y="0"/>
                    </a:moveTo>
                    <a:lnTo>
                      <a:pt x="3" y="5"/>
                    </a:lnTo>
                    <a:lnTo>
                      <a:pt x="0" y="11"/>
                    </a:lnTo>
                    <a:lnTo>
                      <a:pt x="4" y="19"/>
                    </a:lnTo>
                    <a:lnTo>
                      <a:pt x="9" y="25"/>
                    </a:lnTo>
                    <a:lnTo>
                      <a:pt x="13" y="43"/>
                    </a:lnTo>
                    <a:lnTo>
                      <a:pt x="11" y="76"/>
                    </a:lnTo>
                    <a:lnTo>
                      <a:pt x="12" y="85"/>
                    </a:lnTo>
                    <a:lnTo>
                      <a:pt x="18" y="101"/>
                    </a:lnTo>
                    <a:lnTo>
                      <a:pt x="28" y="115"/>
                    </a:lnTo>
                    <a:lnTo>
                      <a:pt x="43" y="125"/>
                    </a:lnTo>
                    <a:lnTo>
                      <a:pt x="50" y="127"/>
                    </a:lnTo>
                    <a:lnTo>
                      <a:pt x="68" y="124"/>
                    </a:lnTo>
                    <a:lnTo>
                      <a:pt x="84" y="116"/>
                    </a:lnTo>
                    <a:lnTo>
                      <a:pt x="93" y="114"/>
                    </a:lnTo>
                    <a:lnTo>
                      <a:pt x="124" y="112"/>
                    </a:lnTo>
                    <a:lnTo>
                      <a:pt x="162" y="125"/>
                    </a:lnTo>
                    <a:lnTo>
                      <a:pt x="182" y="130"/>
                    </a:lnTo>
                    <a:lnTo>
                      <a:pt x="230" y="145"/>
                    </a:lnTo>
                    <a:lnTo>
                      <a:pt x="313" y="186"/>
                    </a:lnTo>
                    <a:lnTo>
                      <a:pt x="358" y="223"/>
                    </a:lnTo>
                    <a:lnTo>
                      <a:pt x="369" y="236"/>
                    </a:lnTo>
                    <a:lnTo>
                      <a:pt x="377" y="240"/>
                    </a:lnTo>
                    <a:lnTo>
                      <a:pt x="422" y="278"/>
                    </a:lnTo>
                    <a:lnTo>
                      <a:pt x="433" y="290"/>
                    </a:lnTo>
                    <a:lnTo>
                      <a:pt x="451" y="297"/>
                    </a:lnTo>
                    <a:lnTo>
                      <a:pt x="472" y="297"/>
                    </a:lnTo>
                    <a:lnTo>
                      <a:pt x="513" y="282"/>
                    </a:lnTo>
                    <a:lnTo>
                      <a:pt x="611" y="259"/>
                    </a:lnTo>
                    <a:lnTo>
                      <a:pt x="631" y="250"/>
                    </a:lnTo>
                    <a:lnTo>
                      <a:pt x="639" y="245"/>
                    </a:lnTo>
                    <a:lnTo>
                      <a:pt x="646" y="227"/>
                    </a:lnTo>
                    <a:lnTo>
                      <a:pt x="651" y="207"/>
                    </a:lnTo>
                    <a:lnTo>
                      <a:pt x="677" y="146"/>
                    </a:lnTo>
                    <a:lnTo>
                      <a:pt x="676" y="137"/>
                    </a:lnTo>
                    <a:lnTo>
                      <a:pt x="653" y="91"/>
                    </a:lnTo>
                    <a:lnTo>
                      <a:pt x="653" y="81"/>
                    </a:lnTo>
                    <a:lnTo>
                      <a:pt x="654" y="70"/>
                    </a:lnTo>
                    <a:lnTo>
                      <a:pt x="696" y="28"/>
                    </a:lnTo>
                    <a:lnTo>
                      <a:pt x="703" y="25"/>
                    </a:lnTo>
                    <a:lnTo>
                      <a:pt x="737" y="27"/>
                    </a:lnTo>
                    <a:lnTo>
                      <a:pt x="757" y="23"/>
                    </a:lnTo>
                    <a:lnTo>
                      <a:pt x="762" y="20"/>
                    </a:lnTo>
                    <a:lnTo>
                      <a:pt x="774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8" name="Freeform 483">
                <a:extLst>
                  <a:ext uri="{FF2B5EF4-FFF2-40B4-BE49-F238E27FC236}">
                    <a16:creationId xmlns:a16="http://schemas.microsoft.com/office/drawing/2014/main" id="{C228FF9E-7B84-4977-AB69-14448CD0FE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0" y="1"/>
                <a:ext cx="164" cy="48"/>
              </a:xfrm>
              <a:custGeom>
                <a:avLst/>
                <a:gdLst>
                  <a:gd name="T0" fmla="*/ 1142 w 1148"/>
                  <a:gd name="T1" fmla="*/ 3 h 336"/>
                  <a:gd name="T2" fmla="*/ 1121 w 1148"/>
                  <a:gd name="T3" fmla="*/ 17 h 336"/>
                  <a:gd name="T4" fmla="*/ 1065 w 1148"/>
                  <a:gd name="T5" fmla="*/ 54 h 336"/>
                  <a:gd name="T6" fmla="*/ 1048 w 1148"/>
                  <a:gd name="T7" fmla="*/ 62 h 336"/>
                  <a:gd name="T8" fmla="*/ 1032 w 1148"/>
                  <a:gd name="T9" fmla="*/ 95 h 336"/>
                  <a:gd name="T10" fmla="*/ 1007 w 1148"/>
                  <a:gd name="T11" fmla="*/ 116 h 336"/>
                  <a:gd name="T12" fmla="*/ 975 w 1148"/>
                  <a:gd name="T13" fmla="*/ 144 h 336"/>
                  <a:gd name="T14" fmla="*/ 938 w 1148"/>
                  <a:gd name="T15" fmla="*/ 245 h 336"/>
                  <a:gd name="T16" fmla="*/ 908 w 1148"/>
                  <a:gd name="T17" fmla="*/ 286 h 336"/>
                  <a:gd name="T18" fmla="*/ 873 w 1148"/>
                  <a:gd name="T19" fmla="*/ 296 h 336"/>
                  <a:gd name="T20" fmla="*/ 819 w 1148"/>
                  <a:gd name="T21" fmla="*/ 308 h 336"/>
                  <a:gd name="T22" fmla="*/ 784 w 1148"/>
                  <a:gd name="T23" fmla="*/ 317 h 336"/>
                  <a:gd name="T24" fmla="*/ 745 w 1148"/>
                  <a:gd name="T25" fmla="*/ 335 h 336"/>
                  <a:gd name="T26" fmla="*/ 725 w 1148"/>
                  <a:gd name="T27" fmla="*/ 335 h 336"/>
                  <a:gd name="T28" fmla="*/ 680 w 1148"/>
                  <a:gd name="T29" fmla="*/ 308 h 336"/>
                  <a:gd name="T30" fmla="*/ 656 w 1148"/>
                  <a:gd name="T31" fmla="*/ 286 h 336"/>
                  <a:gd name="T32" fmla="*/ 615 w 1148"/>
                  <a:gd name="T33" fmla="*/ 278 h 336"/>
                  <a:gd name="T34" fmla="*/ 585 w 1148"/>
                  <a:gd name="T35" fmla="*/ 271 h 336"/>
                  <a:gd name="T36" fmla="*/ 556 w 1148"/>
                  <a:gd name="T37" fmla="*/ 250 h 336"/>
                  <a:gd name="T38" fmla="*/ 543 w 1148"/>
                  <a:gd name="T39" fmla="*/ 229 h 336"/>
                  <a:gd name="T40" fmla="*/ 518 w 1148"/>
                  <a:gd name="T41" fmla="*/ 206 h 336"/>
                  <a:gd name="T42" fmla="*/ 463 w 1148"/>
                  <a:gd name="T43" fmla="*/ 185 h 336"/>
                  <a:gd name="T44" fmla="*/ 434 w 1148"/>
                  <a:gd name="T45" fmla="*/ 181 h 336"/>
                  <a:gd name="T46" fmla="*/ 408 w 1148"/>
                  <a:gd name="T47" fmla="*/ 187 h 336"/>
                  <a:gd name="T48" fmla="*/ 333 w 1148"/>
                  <a:gd name="T49" fmla="*/ 197 h 336"/>
                  <a:gd name="T50" fmla="*/ 299 w 1148"/>
                  <a:gd name="T51" fmla="*/ 181 h 336"/>
                  <a:gd name="T52" fmla="*/ 259 w 1148"/>
                  <a:gd name="T53" fmla="*/ 139 h 336"/>
                  <a:gd name="T54" fmla="*/ 222 w 1148"/>
                  <a:gd name="T55" fmla="*/ 125 h 336"/>
                  <a:gd name="T56" fmla="*/ 199 w 1148"/>
                  <a:gd name="T57" fmla="*/ 112 h 336"/>
                  <a:gd name="T58" fmla="*/ 174 w 1148"/>
                  <a:gd name="T59" fmla="*/ 116 h 336"/>
                  <a:gd name="T60" fmla="*/ 158 w 1148"/>
                  <a:gd name="T61" fmla="*/ 112 h 336"/>
                  <a:gd name="T62" fmla="*/ 112 w 1148"/>
                  <a:gd name="T63" fmla="*/ 110 h 336"/>
                  <a:gd name="T64" fmla="*/ 111 w 1148"/>
                  <a:gd name="T65" fmla="*/ 88 h 336"/>
                  <a:gd name="T66" fmla="*/ 80 w 1148"/>
                  <a:gd name="T67" fmla="*/ 95 h 336"/>
                  <a:gd name="T68" fmla="*/ 56 w 1148"/>
                  <a:gd name="T69" fmla="*/ 85 h 336"/>
                  <a:gd name="T70" fmla="*/ 48 w 1148"/>
                  <a:gd name="T71" fmla="*/ 71 h 336"/>
                  <a:gd name="T72" fmla="*/ 50 w 1148"/>
                  <a:gd name="T73" fmla="*/ 60 h 336"/>
                  <a:gd name="T74" fmla="*/ 42 w 1148"/>
                  <a:gd name="T75" fmla="*/ 56 h 336"/>
                  <a:gd name="T76" fmla="*/ 29 w 1148"/>
                  <a:gd name="T77" fmla="*/ 59 h 336"/>
                  <a:gd name="T78" fmla="*/ 0 w 1148"/>
                  <a:gd name="T79" fmla="*/ 46 h 336"/>
                  <a:gd name="T80" fmla="*/ 26 w 1148"/>
                  <a:gd name="T81" fmla="*/ 36 h 336"/>
                  <a:gd name="T82" fmla="*/ 57 w 1148"/>
                  <a:gd name="T83" fmla="*/ 15 h 336"/>
                  <a:gd name="T84" fmla="*/ 82 w 1148"/>
                  <a:gd name="T85" fmla="*/ 18 h 336"/>
                  <a:gd name="T86" fmla="*/ 91 w 1148"/>
                  <a:gd name="T8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48" h="336">
                    <a:moveTo>
                      <a:pt x="1148" y="0"/>
                    </a:moveTo>
                    <a:lnTo>
                      <a:pt x="1142" y="3"/>
                    </a:lnTo>
                    <a:lnTo>
                      <a:pt x="1129" y="14"/>
                    </a:lnTo>
                    <a:lnTo>
                      <a:pt x="1121" y="17"/>
                    </a:lnTo>
                    <a:lnTo>
                      <a:pt x="1087" y="42"/>
                    </a:lnTo>
                    <a:lnTo>
                      <a:pt x="1065" y="54"/>
                    </a:lnTo>
                    <a:lnTo>
                      <a:pt x="1055" y="57"/>
                    </a:lnTo>
                    <a:lnTo>
                      <a:pt x="1048" y="62"/>
                    </a:lnTo>
                    <a:lnTo>
                      <a:pt x="1039" y="75"/>
                    </a:lnTo>
                    <a:lnTo>
                      <a:pt x="1032" y="95"/>
                    </a:lnTo>
                    <a:lnTo>
                      <a:pt x="1014" y="113"/>
                    </a:lnTo>
                    <a:lnTo>
                      <a:pt x="1007" y="116"/>
                    </a:lnTo>
                    <a:lnTo>
                      <a:pt x="986" y="131"/>
                    </a:lnTo>
                    <a:lnTo>
                      <a:pt x="975" y="144"/>
                    </a:lnTo>
                    <a:lnTo>
                      <a:pt x="964" y="169"/>
                    </a:lnTo>
                    <a:lnTo>
                      <a:pt x="938" y="245"/>
                    </a:lnTo>
                    <a:lnTo>
                      <a:pt x="925" y="268"/>
                    </a:lnTo>
                    <a:lnTo>
                      <a:pt x="908" y="286"/>
                    </a:lnTo>
                    <a:lnTo>
                      <a:pt x="893" y="294"/>
                    </a:lnTo>
                    <a:lnTo>
                      <a:pt x="873" y="296"/>
                    </a:lnTo>
                    <a:lnTo>
                      <a:pt x="852" y="295"/>
                    </a:lnTo>
                    <a:lnTo>
                      <a:pt x="819" y="308"/>
                    </a:lnTo>
                    <a:lnTo>
                      <a:pt x="809" y="308"/>
                    </a:lnTo>
                    <a:lnTo>
                      <a:pt x="784" y="317"/>
                    </a:lnTo>
                    <a:lnTo>
                      <a:pt x="777" y="322"/>
                    </a:lnTo>
                    <a:lnTo>
                      <a:pt x="745" y="335"/>
                    </a:lnTo>
                    <a:lnTo>
                      <a:pt x="735" y="336"/>
                    </a:lnTo>
                    <a:lnTo>
                      <a:pt x="725" y="335"/>
                    </a:lnTo>
                    <a:lnTo>
                      <a:pt x="709" y="329"/>
                    </a:lnTo>
                    <a:lnTo>
                      <a:pt x="680" y="308"/>
                    </a:lnTo>
                    <a:lnTo>
                      <a:pt x="670" y="296"/>
                    </a:lnTo>
                    <a:lnTo>
                      <a:pt x="656" y="286"/>
                    </a:lnTo>
                    <a:lnTo>
                      <a:pt x="639" y="281"/>
                    </a:lnTo>
                    <a:lnTo>
                      <a:pt x="615" y="278"/>
                    </a:lnTo>
                    <a:lnTo>
                      <a:pt x="596" y="271"/>
                    </a:lnTo>
                    <a:lnTo>
                      <a:pt x="585" y="271"/>
                    </a:lnTo>
                    <a:lnTo>
                      <a:pt x="566" y="263"/>
                    </a:lnTo>
                    <a:lnTo>
                      <a:pt x="556" y="250"/>
                    </a:lnTo>
                    <a:lnTo>
                      <a:pt x="548" y="235"/>
                    </a:lnTo>
                    <a:lnTo>
                      <a:pt x="543" y="229"/>
                    </a:lnTo>
                    <a:lnTo>
                      <a:pt x="539" y="221"/>
                    </a:lnTo>
                    <a:lnTo>
                      <a:pt x="518" y="206"/>
                    </a:lnTo>
                    <a:lnTo>
                      <a:pt x="489" y="197"/>
                    </a:lnTo>
                    <a:lnTo>
                      <a:pt x="463" y="185"/>
                    </a:lnTo>
                    <a:lnTo>
                      <a:pt x="454" y="182"/>
                    </a:lnTo>
                    <a:lnTo>
                      <a:pt x="434" y="181"/>
                    </a:lnTo>
                    <a:lnTo>
                      <a:pt x="415" y="184"/>
                    </a:lnTo>
                    <a:lnTo>
                      <a:pt x="408" y="187"/>
                    </a:lnTo>
                    <a:lnTo>
                      <a:pt x="363" y="198"/>
                    </a:lnTo>
                    <a:lnTo>
                      <a:pt x="333" y="197"/>
                    </a:lnTo>
                    <a:lnTo>
                      <a:pt x="314" y="190"/>
                    </a:lnTo>
                    <a:lnTo>
                      <a:pt x="299" y="181"/>
                    </a:lnTo>
                    <a:lnTo>
                      <a:pt x="278" y="155"/>
                    </a:lnTo>
                    <a:lnTo>
                      <a:pt x="259" y="139"/>
                    </a:lnTo>
                    <a:lnTo>
                      <a:pt x="230" y="129"/>
                    </a:lnTo>
                    <a:lnTo>
                      <a:pt x="222" y="125"/>
                    </a:lnTo>
                    <a:lnTo>
                      <a:pt x="216" y="120"/>
                    </a:lnTo>
                    <a:lnTo>
                      <a:pt x="199" y="112"/>
                    </a:lnTo>
                    <a:lnTo>
                      <a:pt x="189" y="108"/>
                    </a:lnTo>
                    <a:lnTo>
                      <a:pt x="174" y="116"/>
                    </a:lnTo>
                    <a:lnTo>
                      <a:pt x="159" y="112"/>
                    </a:lnTo>
                    <a:lnTo>
                      <a:pt x="158" y="112"/>
                    </a:lnTo>
                    <a:lnTo>
                      <a:pt x="113" y="121"/>
                    </a:lnTo>
                    <a:lnTo>
                      <a:pt x="112" y="110"/>
                    </a:lnTo>
                    <a:lnTo>
                      <a:pt x="122" y="100"/>
                    </a:lnTo>
                    <a:lnTo>
                      <a:pt x="111" y="88"/>
                    </a:lnTo>
                    <a:lnTo>
                      <a:pt x="102" y="87"/>
                    </a:lnTo>
                    <a:lnTo>
                      <a:pt x="80" y="95"/>
                    </a:lnTo>
                    <a:lnTo>
                      <a:pt x="70" y="94"/>
                    </a:lnTo>
                    <a:lnTo>
                      <a:pt x="56" y="85"/>
                    </a:lnTo>
                    <a:lnTo>
                      <a:pt x="48" y="73"/>
                    </a:lnTo>
                    <a:lnTo>
                      <a:pt x="48" y="71"/>
                    </a:lnTo>
                    <a:lnTo>
                      <a:pt x="49" y="69"/>
                    </a:lnTo>
                    <a:lnTo>
                      <a:pt x="50" y="60"/>
                    </a:lnTo>
                    <a:lnTo>
                      <a:pt x="47" y="55"/>
                    </a:lnTo>
                    <a:lnTo>
                      <a:pt x="42" y="56"/>
                    </a:lnTo>
                    <a:lnTo>
                      <a:pt x="30" y="58"/>
                    </a:lnTo>
                    <a:lnTo>
                      <a:pt x="29" y="59"/>
                    </a:lnTo>
                    <a:lnTo>
                      <a:pt x="24" y="60"/>
                    </a:lnTo>
                    <a:lnTo>
                      <a:pt x="0" y="46"/>
                    </a:lnTo>
                    <a:lnTo>
                      <a:pt x="7" y="38"/>
                    </a:lnTo>
                    <a:lnTo>
                      <a:pt x="26" y="36"/>
                    </a:lnTo>
                    <a:lnTo>
                      <a:pt x="36" y="24"/>
                    </a:lnTo>
                    <a:lnTo>
                      <a:pt x="57" y="15"/>
                    </a:lnTo>
                    <a:lnTo>
                      <a:pt x="76" y="27"/>
                    </a:lnTo>
                    <a:lnTo>
                      <a:pt x="82" y="18"/>
                    </a:lnTo>
                    <a:lnTo>
                      <a:pt x="84" y="5"/>
                    </a:lnTo>
                    <a:lnTo>
                      <a:pt x="9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9" name="Freeform 484">
                <a:extLst>
                  <a:ext uri="{FF2B5EF4-FFF2-40B4-BE49-F238E27FC236}">
                    <a16:creationId xmlns:a16="http://schemas.microsoft.com/office/drawing/2014/main" id="{4B890E2F-FE11-4A94-868F-859B015C66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1" y="1"/>
                <a:ext cx="243" cy="372"/>
              </a:xfrm>
              <a:custGeom>
                <a:avLst/>
                <a:gdLst>
                  <a:gd name="T0" fmla="*/ 1204 w 1705"/>
                  <a:gd name="T1" fmla="*/ 2525 h 2599"/>
                  <a:gd name="T2" fmla="*/ 1000 w 1705"/>
                  <a:gd name="T3" fmla="*/ 2508 h 2599"/>
                  <a:gd name="T4" fmla="*/ 888 w 1705"/>
                  <a:gd name="T5" fmla="*/ 2410 h 2599"/>
                  <a:gd name="T6" fmla="*/ 782 w 1705"/>
                  <a:gd name="T7" fmla="*/ 2420 h 2599"/>
                  <a:gd name="T8" fmla="*/ 736 w 1705"/>
                  <a:gd name="T9" fmla="*/ 2561 h 2599"/>
                  <a:gd name="T10" fmla="*/ 586 w 1705"/>
                  <a:gd name="T11" fmla="*/ 2565 h 2599"/>
                  <a:gd name="T12" fmla="*/ 457 w 1705"/>
                  <a:gd name="T13" fmla="*/ 2478 h 2599"/>
                  <a:gd name="T14" fmla="*/ 454 w 1705"/>
                  <a:gd name="T15" fmla="*/ 2438 h 2599"/>
                  <a:gd name="T16" fmla="*/ 431 w 1705"/>
                  <a:gd name="T17" fmla="*/ 2371 h 2599"/>
                  <a:gd name="T18" fmla="*/ 276 w 1705"/>
                  <a:gd name="T19" fmla="*/ 2443 h 2599"/>
                  <a:gd name="T20" fmla="*/ 148 w 1705"/>
                  <a:gd name="T21" fmla="*/ 2389 h 2599"/>
                  <a:gd name="T22" fmla="*/ 34 w 1705"/>
                  <a:gd name="T23" fmla="*/ 2266 h 2599"/>
                  <a:gd name="T24" fmla="*/ 50 w 1705"/>
                  <a:gd name="T25" fmla="*/ 2163 h 2599"/>
                  <a:gd name="T26" fmla="*/ 231 w 1705"/>
                  <a:gd name="T27" fmla="*/ 2053 h 2599"/>
                  <a:gd name="T28" fmla="*/ 375 w 1705"/>
                  <a:gd name="T29" fmla="*/ 2048 h 2599"/>
                  <a:gd name="T30" fmla="*/ 584 w 1705"/>
                  <a:gd name="T31" fmla="*/ 2025 h 2599"/>
                  <a:gd name="T32" fmla="*/ 688 w 1705"/>
                  <a:gd name="T33" fmla="*/ 2048 h 2599"/>
                  <a:gd name="T34" fmla="*/ 707 w 1705"/>
                  <a:gd name="T35" fmla="*/ 2148 h 2599"/>
                  <a:gd name="T36" fmla="*/ 744 w 1705"/>
                  <a:gd name="T37" fmla="*/ 2180 h 2599"/>
                  <a:gd name="T38" fmla="*/ 806 w 1705"/>
                  <a:gd name="T39" fmla="*/ 2220 h 2599"/>
                  <a:gd name="T40" fmla="*/ 938 w 1705"/>
                  <a:gd name="T41" fmla="*/ 2260 h 2599"/>
                  <a:gd name="T42" fmla="*/ 1009 w 1705"/>
                  <a:gd name="T43" fmla="*/ 2368 h 2599"/>
                  <a:gd name="T44" fmla="*/ 1144 w 1705"/>
                  <a:gd name="T45" fmla="*/ 2453 h 2599"/>
                  <a:gd name="T46" fmla="*/ 1249 w 1705"/>
                  <a:gd name="T47" fmla="*/ 2440 h 2599"/>
                  <a:gd name="T48" fmla="*/ 1236 w 1705"/>
                  <a:gd name="T49" fmla="*/ 2304 h 2599"/>
                  <a:gd name="T50" fmla="*/ 1171 w 1705"/>
                  <a:gd name="T51" fmla="*/ 2258 h 2599"/>
                  <a:gd name="T52" fmla="*/ 1009 w 1705"/>
                  <a:gd name="T53" fmla="*/ 2210 h 2599"/>
                  <a:gd name="T54" fmla="*/ 917 w 1705"/>
                  <a:gd name="T55" fmla="*/ 2110 h 2599"/>
                  <a:gd name="T56" fmla="*/ 943 w 1705"/>
                  <a:gd name="T57" fmla="*/ 2033 h 2599"/>
                  <a:gd name="T58" fmla="*/ 1059 w 1705"/>
                  <a:gd name="T59" fmla="*/ 2008 h 2599"/>
                  <a:gd name="T60" fmla="*/ 1154 w 1705"/>
                  <a:gd name="T61" fmla="*/ 1996 h 2599"/>
                  <a:gd name="T62" fmla="*/ 1054 w 1705"/>
                  <a:gd name="T63" fmla="*/ 1953 h 2599"/>
                  <a:gd name="T64" fmla="*/ 1137 w 1705"/>
                  <a:gd name="T65" fmla="*/ 1906 h 2599"/>
                  <a:gd name="T66" fmla="*/ 1178 w 1705"/>
                  <a:gd name="T67" fmla="*/ 1907 h 2599"/>
                  <a:gd name="T68" fmla="*/ 1137 w 1705"/>
                  <a:gd name="T69" fmla="*/ 1839 h 2599"/>
                  <a:gd name="T70" fmla="*/ 1045 w 1705"/>
                  <a:gd name="T71" fmla="*/ 1864 h 2599"/>
                  <a:gd name="T72" fmla="*/ 986 w 1705"/>
                  <a:gd name="T73" fmla="*/ 1960 h 2599"/>
                  <a:gd name="T74" fmla="*/ 882 w 1705"/>
                  <a:gd name="T75" fmla="*/ 1991 h 2599"/>
                  <a:gd name="T76" fmla="*/ 795 w 1705"/>
                  <a:gd name="T77" fmla="*/ 1947 h 2599"/>
                  <a:gd name="T78" fmla="*/ 720 w 1705"/>
                  <a:gd name="T79" fmla="*/ 1953 h 2599"/>
                  <a:gd name="T80" fmla="*/ 615 w 1705"/>
                  <a:gd name="T81" fmla="*/ 1825 h 2599"/>
                  <a:gd name="T82" fmla="*/ 581 w 1705"/>
                  <a:gd name="T83" fmla="*/ 1792 h 2599"/>
                  <a:gd name="T84" fmla="*/ 490 w 1705"/>
                  <a:gd name="T85" fmla="*/ 1855 h 2599"/>
                  <a:gd name="T86" fmla="*/ 415 w 1705"/>
                  <a:gd name="T87" fmla="*/ 1855 h 2599"/>
                  <a:gd name="T88" fmla="*/ 408 w 1705"/>
                  <a:gd name="T89" fmla="*/ 1725 h 2599"/>
                  <a:gd name="T90" fmla="*/ 565 w 1705"/>
                  <a:gd name="T91" fmla="*/ 1674 h 2599"/>
                  <a:gd name="T92" fmla="*/ 622 w 1705"/>
                  <a:gd name="T93" fmla="*/ 1643 h 2599"/>
                  <a:gd name="T94" fmla="*/ 681 w 1705"/>
                  <a:gd name="T95" fmla="*/ 1566 h 2599"/>
                  <a:gd name="T96" fmla="*/ 753 w 1705"/>
                  <a:gd name="T97" fmla="*/ 1456 h 2599"/>
                  <a:gd name="T98" fmla="*/ 915 w 1705"/>
                  <a:gd name="T99" fmla="*/ 1401 h 2599"/>
                  <a:gd name="T100" fmla="*/ 911 w 1705"/>
                  <a:gd name="T101" fmla="*/ 1421 h 2599"/>
                  <a:gd name="T102" fmla="*/ 957 w 1705"/>
                  <a:gd name="T103" fmla="*/ 1450 h 2599"/>
                  <a:gd name="T104" fmla="*/ 992 w 1705"/>
                  <a:gd name="T105" fmla="*/ 1411 h 2599"/>
                  <a:gd name="T106" fmla="*/ 969 w 1705"/>
                  <a:gd name="T107" fmla="*/ 1237 h 2599"/>
                  <a:gd name="T108" fmla="*/ 879 w 1705"/>
                  <a:gd name="T109" fmla="*/ 1229 h 2599"/>
                  <a:gd name="T110" fmla="*/ 892 w 1705"/>
                  <a:gd name="T111" fmla="*/ 1046 h 2599"/>
                  <a:gd name="T112" fmla="*/ 1100 w 1705"/>
                  <a:gd name="T113" fmla="*/ 992 h 2599"/>
                  <a:gd name="T114" fmla="*/ 1249 w 1705"/>
                  <a:gd name="T115" fmla="*/ 803 h 2599"/>
                  <a:gd name="T116" fmla="*/ 1288 w 1705"/>
                  <a:gd name="T117" fmla="*/ 757 h 2599"/>
                  <a:gd name="T118" fmla="*/ 1496 w 1705"/>
                  <a:gd name="T119" fmla="*/ 470 h 2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05" h="2599">
                    <a:moveTo>
                      <a:pt x="1287" y="2599"/>
                    </a:moveTo>
                    <a:lnTo>
                      <a:pt x="1286" y="2598"/>
                    </a:lnTo>
                    <a:lnTo>
                      <a:pt x="1288" y="2590"/>
                    </a:lnTo>
                    <a:lnTo>
                      <a:pt x="1288" y="2582"/>
                    </a:lnTo>
                    <a:lnTo>
                      <a:pt x="1286" y="2578"/>
                    </a:lnTo>
                    <a:lnTo>
                      <a:pt x="1269" y="2551"/>
                    </a:lnTo>
                    <a:lnTo>
                      <a:pt x="1268" y="2549"/>
                    </a:lnTo>
                    <a:lnTo>
                      <a:pt x="1250" y="2542"/>
                    </a:lnTo>
                    <a:lnTo>
                      <a:pt x="1216" y="2523"/>
                    </a:lnTo>
                    <a:lnTo>
                      <a:pt x="1204" y="2525"/>
                    </a:lnTo>
                    <a:lnTo>
                      <a:pt x="1197" y="2529"/>
                    </a:lnTo>
                    <a:lnTo>
                      <a:pt x="1174" y="2538"/>
                    </a:lnTo>
                    <a:lnTo>
                      <a:pt x="1154" y="2552"/>
                    </a:lnTo>
                    <a:lnTo>
                      <a:pt x="1145" y="2552"/>
                    </a:lnTo>
                    <a:lnTo>
                      <a:pt x="1122" y="2549"/>
                    </a:lnTo>
                    <a:lnTo>
                      <a:pt x="1100" y="2539"/>
                    </a:lnTo>
                    <a:lnTo>
                      <a:pt x="1088" y="2538"/>
                    </a:lnTo>
                    <a:lnTo>
                      <a:pt x="1033" y="2522"/>
                    </a:lnTo>
                    <a:lnTo>
                      <a:pt x="1018" y="2513"/>
                    </a:lnTo>
                    <a:lnTo>
                      <a:pt x="1000" y="2508"/>
                    </a:lnTo>
                    <a:lnTo>
                      <a:pt x="999" y="2508"/>
                    </a:lnTo>
                    <a:lnTo>
                      <a:pt x="983" y="2489"/>
                    </a:lnTo>
                    <a:lnTo>
                      <a:pt x="974" y="2474"/>
                    </a:lnTo>
                    <a:lnTo>
                      <a:pt x="980" y="2465"/>
                    </a:lnTo>
                    <a:lnTo>
                      <a:pt x="954" y="2458"/>
                    </a:lnTo>
                    <a:lnTo>
                      <a:pt x="938" y="2446"/>
                    </a:lnTo>
                    <a:lnTo>
                      <a:pt x="911" y="2432"/>
                    </a:lnTo>
                    <a:lnTo>
                      <a:pt x="895" y="2419"/>
                    </a:lnTo>
                    <a:lnTo>
                      <a:pt x="889" y="2412"/>
                    </a:lnTo>
                    <a:lnTo>
                      <a:pt x="888" y="2410"/>
                    </a:lnTo>
                    <a:lnTo>
                      <a:pt x="872" y="2397"/>
                    </a:lnTo>
                    <a:lnTo>
                      <a:pt x="865" y="2389"/>
                    </a:lnTo>
                    <a:lnTo>
                      <a:pt x="860" y="2386"/>
                    </a:lnTo>
                    <a:lnTo>
                      <a:pt x="841" y="2400"/>
                    </a:lnTo>
                    <a:lnTo>
                      <a:pt x="821" y="2401"/>
                    </a:lnTo>
                    <a:lnTo>
                      <a:pt x="809" y="2412"/>
                    </a:lnTo>
                    <a:lnTo>
                      <a:pt x="808" y="2412"/>
                    </a:lnTo>
                    <a:lnTo>
                      <a:pt x="798" y="2419"/>
                    </a:lnTo>
                    <a:lnTo>
                      <a:pt x="795" y="2420"/>
                    </a:lnTo>
                    <a:lnTo>
                      <a:pt x="782" y="2420"/>
                    </a:lnTo>
                    <a:lnTo>
                      <a:pt x="776" y="2430"/>
                    </a:lnTo>
                    <a:lnTo>
                      <a:pt x="778" y="2438"/>
                    </a:lnTo>
                    <a:lnTo>
                      <a:pt x="782" y="2448"/>
                    </a:lnTo>
                    <a:lnTo>
                      <a:pt x="782" y="2450"/>
                    </a:lnTo>
                    <a:lnTo>
                      <a:pt x="783" y="2455"/>
                    </a:lnTo>
                    <a:lnTo>
                      <a:pt x="780" y="2462"/>
                    </a:lnTo>
                    <a:lnTo>
                      <a:pt x="773" y="2474"/>
                    </a:lnTo>
                    <a:lnTo>
                      <a:pt x="769" y="2492"/>
                    </a:lnTo>
                    <a:lnTo>
                      <a:pt x="743" y="2558"/>
                    </a:lnTo>
                    <a:lnTo>
                      <a:pt x="736" y="2561"/>
                    </a:lnTo>
                    <a:lnTo>
                      <a:pt x="730" y="2561"/>
                    </a:lnTo>
                    <a:lnTo>
                      <a:pt x="717" y="2558"/>
                    </a:lnTo>
                    <a:lnTo>
                      <a:pt x="710" y="2554"/>
                    </a:lnTo>
                    <a:lnTo>
                      <a:pt x="701" y="2551"/>
                    </a:lnTo>
                    <a:lnTo>
                      <a:pt x="700" y="2551"/>
                    </a:lnTo>
                    <a:lnTo>
                      <a:pt x="662" y="2571"/>
                    </a:lnTo>
                    <a:lnTo>
                      <a:pt x="612" y="2584"/>
                    </a:lnTo>
                    <a:lnTo>
                      <a:pt x="609" y="2584"/>
                    </a:lnTo>
                    <a:lnTo>
                      <a:pt x="599" y="2581"/>
                    </a:lnTo>
                    <a:lnTo>
                      <a:pt x="586" y="2565"/>
                    </a:lnTo>
                    <a:lnTo>
                      <a:pt x="546" y="2529"/>
                    </a:lnTo>
                    <a:lnTo>
                      <a:pt x="537" y="2523"/>
                    </a:lnTo>
                    <a:lnTo>
                      <a:pt x="514" y="2513"/>
                    </a:lnTo>
                    <a:lnTo>
                      <a:pt x="500" y="2516"/>
                    </a:lnTo>
                    <a:lnTo>
                      <a:pt x="494" y="2518"/>
                    </a:lnTo>
                    <a:lnTo>
                      <a:pt x="478" y="2518"/>
                    </a:lnTo>
                    <a:lnTo>
                      <a:pt x="474" y="2516"/>
                    </a:lnTo>
                    <a:lnTo>
                      <a:pt x="465" y="2509"/>
                    </a:lnTo>
                    <a:lnTo>
                      <a:pt x="464" y="2508"/>
                    </a:lnTo>
                    <a:lnTo>
                      <a:pt x="457" y="2478"/>
                    </a:lnTo>
                    <a:lnTo>
                      <a:pt x="401" y="2427"/>
                    </a:lnTo>
                    <a:lnTo>
                      <a:pt x="390" y="2422"/>
                    </a:lnTo>
                    <a:lnTo>
                      <a:pt x="388" y="2423"/>
                    </a:lnTo>
                    <a:lnTo>
                      <a:pt x="388" y="2420"/>
                    </a:lnTo>
                    <a:lnTo>
                      <a:pt x="402" y="2401"/>
                    </a:lnTo>
                    <a:lnTo>
                      <a:pt x="412" y="2404"/>
                    </a:lnTo>
                    <a:lnTo>
                      <a:pt x="431" y="2419"/>
                    </a:lnTo>
                    <a:lnTo>
                      <a:pt x="432" y="2419"/>
                    </a:lnTo>
                    <a:lnTo>
                      <a:pt x="442" y="2429"/>
                    </a:lnTo>
                    <a:lnTo>
                      <a:pt x="454" y="2438"/>
                    </a:lnTo>
                    <a:lnTo>
                      <a:pt x="460" y="2432"/>
                    </a:lnTo>
                    <a:lnTo>
                      <a:pt x="441" y="2416"/>
                    </a:lnTo>
                    <a:lnTo>
                      <a:pt x="432" y="2412"/>
                    </a:lnTo>
                    <a:lnTo>
                      <a:pt x="412" y="2397"/>
                    </a:lnTo>
                    <a:lnTo>
                      <a:pt x="438" y="2381"/>
                    </a:lnTo>
                    <a:lnTo>
                      <a:pt x="440" y="2381"/>
                    </a:lnTo>
                    <a:lnTo>
                      <a:pt x="447" y="2380"/>
                    </a:lnTo>
                    <a:lnTo>
                      <a:pt x="451" y="2371"/>
                    </a:lnTo>
                    <a:lnTo>
                      <a:pt x="442" y="2361"/>
                    </a:lnTo>
                    <a:lnTo>
                      <a:pt x="431" y="2371"/>
                    </a:lnTo>
                    <a:lnTo>
                      <a:pt x="429" y="2376"/>
                    </a:lnTo>
                    <a:lnTo>
                      <a:pt x="428" y="2377"/>
                    </a:lnTo>
                    <a:lnTo>
                      <a:pt x="402" y="2391"/>
                    </a:lnTo>
                    <a:lnTo>
                      <a:pt x="382" y="2391"/>
                    </a:lnTo>
                    <a:lnTo>
                      <a:pt x="377" y="2393"/>
                    </a:lnTo>
                    <a:lnTo>
                      <a:pt x="362" y="2397"/>
                    </a:lnTo>
                    <a:lnTo>
                      <a:pt x="352" y="2412"/>
                    </a:lnTo>
                    <a:lnTo>
                      <a:pt x="331" y="2435"/>
                    </a:lnTo>
                    <a:lnTo>
                      <a:pt x="316" y="2443"/>
                    </a:lnTo>
                    <a:lnTo>
                      <a:pt x="276" y="2443"/>
                    </a:lnTo>
                    <a:lnTo>
                      <a:pt x="248" y="2435"/>
                    </a:lnTo>
                    <a:lnTo>
                      <a:pt x="240" y="2443"/>
                    </a:lnTo>
                    <a:lnTo>
                      <a:pt x="230" y="2446"/>
                    </a:lnTo>
                    <a:lnTo>
                      <a:pt x="215" y="2440"/>
                    </a:lnTo>
                    <a:lnTo>
                      <a:pt x="204" y="2429"/>
                    </a:lnTo>
                    <a:lnTo>
                      <a:pt x="192" y="2423"/>
                    </a:lnTo>
                    <a:lnTo>
                      <a:pt x="161" y="2403"/>
                    </a:lnTo>
                    <a:lnTo>
                      <a:pt x="154" y="2394"/>
                    </a:lnTo>
                    <a:lnTo>
                      <a:pt x="150" y="2390"/>
                    </a:lnTo>
                    <a:lnTo>
                      <a:pt x="148" y="2389"/>
                    </a:lnTo>
                    <a:lnTo>
                      <a:pt x="144" y="2384"/>
                    </a:lnTo>
                    <a:lnTo>
                      <a:pt x="132" y="2366"/>
                    </a:lnTo>
                    <a:lnTo>
                      <a:pt x="122" y="2345"/>
                    </a:lnTo>
                    <a:lnTo>
                      <a:pt x="103" y="2318"/>
                    </a:lnTo>
                    <a:lnTo>
                      <a:pt x="99" y="2311"/>
                    </a:lnTo>
                    <a:lnTo>
                      <a:pt x="89" y="2302"/>
                    </a:lnTo>
                    <a:lnTo>
                      <a:pt x="82" y="2299"/>
                    </a:lnTo>
                    <a:lnTo>
                      <a:pt x="47" y="2278"/>
                    </a:lnTo>
                    <a:lnTo>
                      <a:pt x="43" y="2273"/>
                    </a:lnTo>
                    <a:lnTo>
                      <a:pt x="34" y="2266"/>
                    </a:lnTo>
                    <a:lnTo>
                      <a:pt x="26" y="2258"/>
                    </a:lnTo>
                    <a:lnTo>
                      <a:pt x="20" y="2246"/>
                    </a:lnTo>
                    <a:lnTo>
                      <a:pt x="0" y="2228"/>
                    </a:lnTo>
                    <a:lnTo>
                      <a:pt x="0" y="2216"/>
                    </a:lnTo>
                    <a:lnTo>
                      <a:pt x="3" y="2200"/>
                    </a:lnTo>
                    <a:lnTo>
                      <a:pt x="6" y="2190"/>
                    </a:lnTo>
                    <a:lnTo>
                      <a:pt x="8" y="2187"/>
                    </a:lnTo>
                    <a:lnTo>
                      <a:pt x="42" y="2167"/>
                    </a:lnTo>
                    <a:lnTo>
                      <a:pt x="46" y="2166"/>
                    </a:lnTo>
                    <a:lnTo>
                      <a:pt x="50" y="2163"/>
                    </a:lnTo>
                    <a:lnTo>
                      <a:pt x="67" y="2147"/>
                    </a:lnTo>
                    <a:lnTo>
                      <a:pt x="73" y="2143"/>
                    </a:lnTo>
                    <a:lnTo>
                      <a:pt x="78" y="2138"/>
                    </a:lnTo>
                    <a:lnTo>
                      <a:pt x="88" y="2133"/>
                    </a:lnTo>
                    <a:lnTo>
                      <a:pt x="96" y="2127"/>
                    </a:lnTo>
                    <a:lnTo>
                      <a:pt x="102" y="2124"/>
                    </a:lnTo>
                    <a:lnTo>
                      <a:pt x="106" y="2120"/>
                    </a:lnTo>
                    <a:lnTo>
                      <a:pt x="154" y="2094"/>
                    </a:lnTo>
                    <a:lnTo>
                      <a:pt x="188" y="2069"/>
                    </a:lnTo>
                    <a:lnTo>
                      <a:pt x="231" y="2053"/>
                    </a:lnTo>
                    <a:lnTo>
                      <a:pt x="251" y="2053"/>
                    </a:lnTo>
                    <a:lnTo>
                      <a:pt x="284" y="2061"/>
                    </a:lnTo>
                    <a:lnTo>
                      <a:pt x="287" y="2062"/>
                    </a:lnTo>
                    <a:lnTo>
                      <a:pt x="293" y="2068"/>
                    </a:lnTo>
                    <a:lnTo>
                      <a:pt x="295" y="2068"/>
                    </a:lnTo>
                    <a:lnTo>
                      <a:pt x="300" y="2071"/>
                    </a:lnTo>
                    <a:lnTo>
                      <a:pt x="306" y="2069"/>
                    </a:lnTo>
                    <a:lnTo>
                      <a:pt x="315" y="2068"/>
                    </a:lnTo>
                    <a:lnTo>
                      <a:pt x="352" y="2053"/>
                    </a:lnTo>
                    <a:lnTo>
                      <a:pt x="375" y="2048"/>
                    </a:lnTo>
                    <a:lnTo>
                      <a:pt x="394" y="2039"/>
                    </a:lnTo>
                    <a:lnTo>
                      <a:pt x="421" y="2043"/>
                    </a:lnTo>
                    <a:lnTo>
                      <a:pt x="437" y="2052"/>
                    </a:lnTo>
                    <a:lnTo>
                      <a:pt x="444" y="2058"/>
                    </a:lnTo>
                    <a:lnTo>
                      <a:pt x="464" y="2059"/>
                    </a:lnTo>
                    <a:lnTo>
                      <a:pt x="517" y="2043"/>
                    </a:lnTo>
                    <a:lnTo>
                      <a:pt x="519" y="2043"/>
                    </a:lnTo>
                    <a:lnTo>
                      <a:pt x="530" y="2042"/>
                    </a:lnTo>
                    <a:lnTo>
                      <a:pt x="543" y="2039"/>
                    </a:lnTo>
                    <a:lnTo>
                      <a:pt x="584" y="2025"/>
                    </a:lnTo>
                    <a:lnTo>
                      <a:pt x="585" y="2026"/>
                    </a:lnTo>
                    <a:lnTo>
                      <a:pt x="605" y="2029"/>
                    </a:lnTo>
                    <a:lnTo>
                      <a:pt x="620" y="2029"/>
                    </a:lnTo>
                    <a:lnTo>
                      <a:pt x="631" y="2025"/>
                    </a:lnTo>
                    <a:lnTo>
                      <a:pt x="641" y="2025"/>
                    </a:lnTo>
                    <a:lnTo>
                      <a:pt x="646" y="2026"/>
                    </a:lnTo>
                    <a:lnTo>
                      <a:pt x="662" y="2033"/>
                    </a:lnTo>
                    <a:lnTo>
                      <a:pt x="677" y="2036"/>
                    </a:lnTo>
                    <a:lnTo>
                      <a:pt x="682" y="2043"/>
                    </a:lnTo>
                    <a:lnTo>
                      <a:pt x="688" y="2048"/>
                    </a:lnTo>
                    <a:lnTo>
                      <a:pt x="697" y="2058"/>
                    </a:lnTo>
                    <a:lnTo>
                      <a:pt x="708" y="2082"/>
                    </a:lnTo>
                    <a:lnTo>
                      <a:pt x="717" y="2095"/>
                    </a:lnTo>
                    <a:lnTo>
                      <a:pt x="736" y="2133"/>
                    </a:lnTo>
                    <a:lnTo>
                      <a:pt x="736" y="2136"/>
                    </a:lnTo>
                    <a:lnTo>
                      <a:pt x="734" y="2138"/>
                    </a:lnTo>
                    <a:lnTo>
                      <a:pt x="733" y="2140"/>
                    </a:lnTo>
                    <a:lnTo>
                      <a:pt x="729" y="2143"/>
                    </a:lnTo>
                    <a:lnTo>
                      <a:pt x="720" y="2146"/>
                    </a:lnTo>
                    <a:lnTo>
                      <a:pt x="707" y="2148"/>
                    </a:lnTo>
                    <a:lnTo>
                      <a:pt x="697" y="2153"/>
                    </a:lnTo>
                    <a:lnTo>
                      <a:pt x="694" y="2154"/>
                    </a:lnTo>
                    <a:lnTo>
                      <a:pt x="682" y="2174"/>
                    </a:lnTo>
                    <a:lnTo>
                      <a:pt x="681" y="2177"/>
                    </a:lnTo>
                    <a:lnTo>
                      <a:pt x="681" y="2179"/>
                    </a:lnTo>
                    <a:lnTo>
                      <a:pt x="682" y="2182"/>
                    </a:lnTo>
                    <a:lnTo>
                      <a:pt x="691" y="2186"/>
                    </a:lnTo>
                    <a:lnTo>
                      <a:pt x="704" y="2183"/>
                    </a:lnTo>
                    <a:lnTo>
                      <a:pt x="723" y="2183"/>
                    </a:lnTo>
                    <a:lnTo>
                      <a:pt x="744" y="2180"/>
                    </a:lnTo>
                    <a:lnTo>
                      <a:pt x="755" y="2173"/>
                    </a:lnTo>
                    <a:lnTo>
                      <a:pt x="759" y="2173"/>
                    </a:lnTo>
                    <a:lnTo>
                      <a:pt x="776" y="2176"/>
                    </a:lnTo>
                    <a:lnTo>
                      <a:pt x="778" y="2176"/>
                    </a:lnTo>
                    <a:lnTo>
                      <a:pt x="785" y="2195"/>
                    </a:lnTo>
                    <a:lnTo>
                      <a:pt x="786" y="2196"/>
                    </a:lnTo>
                    <a:lnTo>
                      <a:pt x="786" y="2197"/>
                    </a:lnTo>
                    <a:lnTo>
                      <a:pt x="790" y="2205"/>
                    </a:lnTo>
                    <a:lnTo>
                      <a:pt x="803" y="2223"/>
                    </a:lnTo>
                    <a:lnTo>
                      <a:pt x="806" y="2220"/>
                    </a:lnTo>
                    <a:lnTo>
                      <a:pt x="821" y="2213"/>
                    </a:lnTo>
                    <a:lnTo>
                      <a:pt x="822" y="2213"/>
                    </a:lnTo>
                    <a:lnTo>
                      <a:pt x="829" y="2212"/>
                    </a:lnTo>
                    <a:lnTo>
                      <a:pt x="835" y="2212"/>
                    </a:lnTo>
                    <a:lnTo>
                      <a:pt x="845" y="2213"/>
                    </a:lnTo>
                    <a:lnTo>
                      <a:pt x="898" y="2233"/>
                    </a:lnTo>
                    <a:lnTo>
                      <a:pt x="912" y="2241"/>
                    </a:lnTo>
                    <a:lnTo>
                      <a:pt x="927" y="2245"/>
                    </a:lnTo>
                    <a:lnTo>
                      <a:pt x="928" y="2245"/>
                    </a:lnTo>
                    <a:lnTo>
                      <a:pt x="938" y="2260"/>
                    </a:lnTo>
                    <a:lnTo>
                      <a:pt x="961" y="2275"/>
                    </a:lnTo>
                    <a:lnTo>
                      <a:pt x="974" y="2279"/>
                    </a:lnTo>
                    <a:lnTo>
                      <a:pt x="976" y="2282"/>
                    </a:lnTo>
                    <a:lnTo>
                      <a:pt x="980" y="2286"/>
                    </a:lnTo>
                    <a:lnTo>
                      <a:pt x="989" y="2312"/>
                    </a:lnTo>
                    <a:lnTo>
                      <a:pt x="990" y="2322"/>
                    </a:lnTo>
                    <a:lnTo>
                      <a:pt x="992" y="2327"/>
                    </a:lnTo>
                    <a:lnTo>
                      <a:pt x="990" y="2340"/>
                    </a:lnTo>
                    <a:lnTo>
                      <a:pt x="997" y="2353"/>
                    </a:lnTo>
                    <a:lnTo>
                      <a:pt x="1009" y="2368"/>
                    </a:lnTo>
                    <a:lnTo>
                      <a:pt x="1012" y="2371"/>
                    </a:lnTo>
                    <a:lnTo>
                      <a:pt x="1025" y="2390"/>
                    </a:lnTo>
                    <a:lnTo>
                      <a:pt x="1033" y="2390"/>
                    </a:lnTo>
                    <a:lnTo>
                      <a:pt x="1048" y="2422"/>
                    </a:lnTo>
                    <a:lnTo>
                      <a:pt x="1064" y="2425"/>
                    </a:lnTo>
                    <a:lnTo>
                      <a:pt x="1112" y="2456"/>
                    </a:lnTo>
                    <a:lnTo>
                      <a:pt x="1118" y="2458"/>
                    </a:lnTo>
                    <a:lnTo>
                      <a:pt x="1124" y="2458"/>
                    </a:lnTo>
                    <a:lnTo>
                      <a:pt x="1135" y="2456"/>
                    </a:lnTo>
                    <a:lnTo>
                      <a:pt x="1144" y="2453"/>
                    </a:lnTo>
                    <a:lnTo>
                      <a:pt x="1180" y="2432"/>
                    </a:lnTo>
                    <a:lnTo>
                      <a:pt x="1187" y="2427"/>
                    </a:lnTo>
                    <a:lnTo>
                      <a:pt x="1190" y="2426"/>
                    </a:lnTo>
                    <a:lnTo>
                      <a:pt x="1201" y="2427"/>
                    </a:lnTo>
                    <a:lnTo>
                      <a:pt x="1214" y="2432"/>
                    </a:lnTo>
                    <a:lnTo>
                      <a:pt x="1220" y="2433"/>
                    </a:lnTo>
                    <a:lnTo>
                      <a:pt x="1226" y="2438"/>
                    </a:lnTo>
                    <a:lnTo>
                      <a:pt x="1227" y="2438"/>
                    </a:lnTo>
                    <a:lnTo>
                      <a:pt x="1233" y="2440"/>
                    </a:lnTo>
                    <a:lnTo>
                      <a:pt x="1249" y="2440"/>
                    </a:lnTo>
                    <a:lnTo>
                      <a:pt x="1255" y="2439"/>
                    </a:lnTo>
                    <a:lnTo>
                      <a:pt x="1255" y="2436"/>
                    </a:lnTo>
                    <a:lnTo>
                      <a:pt x="1249" y="2391"/>
                    </a:lnTo>
                    <a:lnTo>
                      <a:pt x="1249" y="2390"/>
                    </a:lnTo>
                    <a:lnTo>
                      <a:pt x="1253" y="2378"/>
                    </a:lnTo>
                    <a:lnTo>
                      <a:pt x="1250" y="2364"/>
                    </a:lnTo>
                    <a:lnTo>
                      <a:pt x="1245" y="2322"/>
                    </a:lnTo>
                    <a:lnTo>
                      <a:pt x="1243" y="2315"/>
                    </a:lnTo>
                    <a:lnTo>
                      <a:pt x="1240" y="2309"/>
                    </a:lnTo>
                    <a:lnTo>
                      <a:pt x="1236" y="2304"/>
                    </a:lnTo>
                    <a:lnTo>
                      <a:pt x="1216" y="2296"/>
                    </a:lnTo>
                    <a:lnTo>
                      <a:pt x="1212" y="2295"/>
                    </a:lnTo>
                    <a:lnTo>
                      <a:pt x="1181" y="2282"/>
                    </a:lnTo>
                    <a:lnTo>
                      <a:pt x="1178" y="2281"/>
                    </a:lnTo>
                    <a:lnTo>
                      <a:pt x="1170" y="2270"/>
                    </a:lnTo>
                    <a:lnTo>
                      <a:pt x="1168" y="2268"/>
                    </a:lnTo>
                    <a:lnTo>
                      <a:pt x="1168" y="2263"/>
                    </a:lnTo>
                    <a:lnTo>
                      <a:pt x="1170" y="2260"/>
                    </a:lnTo>
                    <a:lnTo>
                      <a:pt x="1170" y="2259"/>
                    </a:lnTo>
                    <a:lnTo>
                      <a:pt x="1171" y="2258"/>
                    </a:lnTo>
                    <a:lnTo>
                      <a:pt x="1173" y="2249"/>
                    </a:lnTo>
                    <a:lnTo>
                      <a:pt x="1160" y="2226"/>
                    </a:lnTo>
                    <a:lnTo>
                      <a:pt x="1141" y="2226"/>
                    </a:lnTo>
                    <a:lnTo>
                      <a:pt x="1131" y="2229"/>
                    </a:lnTo>
                    <a:lnTo>
                      <a:pt x="1111" y="2219"/>
                    </a:lnTo>
                    <a:lnTo>
                      <a:pt x="1097" y="2225"/>
                    </a:lnTo>
                    <a:lnTo>
                      <a:pt x="1095" y="2225"/>
                    </a:lnTo>
                    <a:lnTo>
                      <a:pt x="1042" y="2222"/>
                    </a:lnTo>
                    <a:lnTo>
                      <a:pt x="1022" y="2218"/>
                    </a:lnTo>
                    <a:lnTo>
                      <a:pt x="1009" y="2210"/>
                    </a:lnTo>
                    <a:lnTo>
                      <a:pt x="1000" y="2202"/>
                    </a:lnTo>
                    <a:lnTo>
                      <a:pt x="992" y="2180"/>
                    </a:lnTo>
                    <a:lnTo>
                      <a:pt x="987" y="2174"/>
                    </a:lnTo>
                    <a:lnTo>
                      <a:pt x="977" y="2154"/>
                    </a:lnTo>
                    <a:lnTo>
                      <a:pt x="951" y="2150"/>
                    </a:lnTo>
                    <a:lnTo>
                      <a:pt x="946" y="2146"/>
                    </a:lnTo>
                    <a:lnTo>
                      <a:pt x="943" y="2134"/>
                    </a:lnTo>
                    <a:lnTo>
                      <a:pt x="944" y="2131"/>
                    </a:lnTo>
                    <a:lnTo>
                      <a:pt x="934" y="2117"/>
                    </a:lnTo>
                    <a:lnTo>
                      <a:pt x="917" y="2110"/>
                    </a:lnTo>
                    <a:lnTo>
                      <a:pt x="911" y="2102"/>
                    </a:lnTo>
                    <a:lnTo>
                      <a:pt x="901" y="2097"/>
                    </a:lnTo>
                    <a:lnTo>
                      <a:pt x="897" y="2097"/>
                    </a:lnTo>
                    <a:lnTo>
                      <a:pt x="878" y="2094"/>
                    </a:lnTo>
                    <a:lnTo>
                      <a:pt x="869" y="2082"/>
                    </a:lnTo>
                    <a:lnTo>
                      <a:pt x="869" y="2069"/>
                    </a:lnTo>
                    <a:lnTo>
                      <a:pt x="879" y="2053"/>
                    </a:lnTo>
                    <a:lnTo>
                      <a:pt x="881" y="2052"/>
                    </a:lnTo>
                    <a:lnTo>
                      <a:pt x="931" y="2042"/>
                    </a:lnTo>
                    <a:lnTo>
                      <a:pt x="943" y="2033"/>
                    </a:lnTo>
                    <a:lnTo>
                      <a:pt x="946" y="2030"/>
                    </a:lnTo>
                    <a:lnTo>
                      <a:pt x="956" y="2023"/>
                    </a:lnTo>
                    <a:lnTo>
                      <a:pt x="974" y="2015"/>
                    </a:lnTo>
                    <a:lnTo>
                      <a:pt x="987" y="2006"/>
                    </a:lnTo>
                    <a:lnTo>
                      <a:pt x="1013" y="1998"/>
                    </a:lnTo>
                    <a:lnTo>
                      <a:pt x="1016" y="1998"/>
                    </a:lnTo>
                    <a:lnTo>
                      <a:pt x="1019" y="1999"/>
                    </a:lnTo>
                    <a:lnTo>
                      <a:pt x="1054" y="2004"/>
                    </a:lnTo>
                    <a:lnTo>
                      <a:pt x="1056" y="2005"/>
                    </a:lnTo>
                    <a:lnTo>
                      <a:pt x="1059" y="2008"/>
                    </a:lnTo>
                    <a:lnTo>
                      <a:pt x="1065" y="2023"/>
                    </a:lnTo>
                    <a:lnTo>
                      <a:pt x="1069" y="2026"/>
                    </a:lnTo>
                    <a:lnTo>
                      <a:pt x="1087" y="2036"/>
                    </a:lnTo>
                    <a:lnTo>
                      <a:pt x="1095" y="2026"/>
                    </a:lnTo>
                    <a:lnTo>
                      <a:pt x="1170" y="2015"/>
                    </a:lnTo>
                    <a:lnTo>
                      <a:pt x="1171" y="2008"/>
                    </a:lnTo>
                    <a:lnTo>
                      <a:pt x="1171" y="1992"/>
                    </a:lnTo>
                    <a:lnTo>
                      <a:pt x="1167" y="1991"/>
                    </a:lnTo>
                    <a:lnTo>
                      <a:pt x="1161" y="1992"/>
                    </a:lnTo>
                    <a:lnTo>
                      <a:pt x="1154" y="1996"/>
                    </a:lnTo>
                    <a:lnTo>
                      <a:pt x="1137" y="1999"/>
                    </a:lnTo>
                    <a:lnTo>
                      <a:pt x="1131" y="1998"/>
                    </a:lnTo>
                    <a:lnTo>
                      <a:pt x="1094" y="1999"/>
                    </a:lnTo>
                    <a:lnTo>
                      <a:pt x="1092" y="1998"/>
                    </a:lnTo>
                    <a:lnTo>
                      <a:pt x="1079" y="1969"/>
                    </a:lnTo>
                    <a:lnTo>
                      <a:pt x="1065" y="1957"/>
                    </a:lnTo>
                    <a:lnTo>
                      <a:pt x="1062" y="1956"/>
                    </a:lnTo>
                    <a:lnTo>
                      <a:pt x="1059" y="1956"/>
                    </a:lnTo>
                    <a:lnTo>
                      <a:pt x="1055" y="1955"/>
                    </a:lnTo>
                    <a:lnTo>
                      <a:pt x="1054" y="1953"/>
                    </a:lnTo>
                    <a:lnTo>
                      <a:pt x="1052" y="1947"/>
                    </a:lnTo>
                    <a:lnTo>
                      <a:pt x="1052" y="1943"/>
                    </a:lnTo>
                    <a:lnTo>
                      <a:pt x="1049" y="1933"/>
                    </a:lnTo>
                    <a:lnTo>
                      <a:pt x="1052" y="1926"/>
                    </a:lnTo>
                    <a:lnTo>
                      <a:pt x="1055" y="1921"/>
                    </a:lnTo>
                    <a:lnTo>
                      <a:pt x="1072" y="1903"/>
                    </a:lnTo>
                    <a:lnTo>
                      <a:pt x="1085" y="1894"/>
                    </a:lnTo>
                    <a:lnTo>
                      <a:pt x="1091" y="1894"/>
                    </a:lnTo>
                    <a:lnTo>
                      <a:pt x="1125" y="1901"/>
                    </a:lnTo>
                    <a:lnTo>
                      <a:pt x="1137" y="1906"/>
                    </a:lnTo>
                    <a:lnTo>
                      <a:pt x="1140" y="1908"/>
                    </a:lnTo>
                    <a:lnTo>
                      <a:pt x="1147" y="1914"/>
                    </a:lnTo>
                    <a:lnTo>
                      <a:pt x="1165" y="1921"/>
                    </a:lnTo>
                    <a:lnTo>
                      <a:pt x="1188" y="1936"/>
                    </a:lnTo>
                    <a:lnTo>
                      <a:pt x="1199" y="1940"/>
                    </a:lnTo>
                    <a:lnTo>
                      <a:pt x="1200" y="1940"/>
                    </a:lnTo>
                    <a:lnTo>
                      <a:pt x="1200" y="1930"/>
                    </a:lnTo>
                    <a:lnTo>
                      <a:pt x="1191" y="1914"/>
                    </a:lnTo>
                    <a:lnTo>
                      <a:pt x="1186" y="1910"/>
                    </a:lnTo>
                    <a:lnTo>
                      <a:pt x="1178" y="1907"/>
                    </a:lnTo>
                    <a:lnTo>
                      <a:pt x="1174" y="1904"/>
                    </a:lnTo>
                    <a:lnTo>
                      <a:pt x="1165" y="1906"/>
                    </a:lnTo>
                    <a:lnTo>
                      <a:pt x="1155" y="1903"/>
                    </a:lnTo>
                    <a:lnTo>
                      <a:pt x="1115" y="1881"/>
                    </a:lnTo>
                    <a:lnTo>
                      <a:pt x="1142" y="1878"/>
                    </a:lnTo>
                    <a:lnTo>
                      <a:pt x="1142" y="1875"/>
                    </a:lnTo>
                    <a:lnTo>
                      <a:pt x="1144" y="1859"/>
                    </a:lnTo>
                    <a:lnTo>
                      <a:pt x="1144" y="1855"/>
                    </a:lnTo>
                    <a:lnTo>
                      <a:pt x="1138" y="1842"/>
                    </a:lnTo>
                    <a:lnTo>
                      <a:pt x="1137" y="1839"/>
                    </a:lnTo>
                    <a:lnTo>
                      <a:pt x="1132" y="1838"/>
                    </a:lnTo>
                    <a:lnTo>
                      <a:pt x="1128" y="1834"/>
                    </a:lnTo>
                    <a:lnTo>
                      <a:pt x="1118" y="1836"/>
                    </a:lnTo>
                    <a:lnTo>
                      <a:pt x="1114" y="1836"/>
                    </a:lnTo>
                    <a:lnTo>
                      <a:pt x="1071" y="1845"/>
                    </a:lnTo>
                    <a:lnTo>
                      <a:pt x="1062" y="1848"/>
                    </a:lnTo>
                    <a:lnTo>
                      <a:pt x="1061" y="1848"/>
                    </a:lnTo>
                    <a:lnTo>
                      <a:pt x="1046" y="1861"/>
                    </a:lnTo>
                    <a:lnTo>
                      <a:pt x="1046" y="1862"/>
                    </a:lnTo>
                    <a:lnTo>
                      <a:pt x="1045" y="1864"/>
                    </a:lnTo>
                    <a:lnTo>
                      <a:pt x="1049" y="1871"/>
                    </a:lnTo>
                    <a:lnTo>
                      <a:pt x="1056" y="1878"/>
                    </a:lnTo>
                    <a:lnTo>
                      <a:pt x="1052" y="1900"/>
                    </a:lnTo>
                    <a:lnTo>
                      <a:pt x="1041" y="1916"/>
                    </a:lnTo>
                    <a:lnTo>
                      <a:pt x="1032" y="1921"/>
                    </a:lnTo>
                    <a:lnTo>
                      <a:pt x="1020" y="1930"/>
                    </a:lnTo>
                    <a:lnTo>
                      <a:pt x="1015" y="1939"/>
                    </a:lnTo>
                    <a:lnTo>
                      <a:pt x="1005" y="1950"/>
                    </a:lnTo>
                    <a:lnTo>
                      <a:pt x="999" y="1955"/>
                    </a:lnTo>
                    <a:lnTo>
                      <a:pt x="986" y="1960"/>
                    </a:lnTo>
                    <a:lnTo>
                      <a:pt x="984" y="1960"/>
                    </a:lnTo>
                    <a:lnTo>
                      <a:pt x="973" y="1955"/>
                    </a:lnTo>
                    <a:lnTo>
                      <a:pt x="971" y="1955"/>
                    </a:lnTo>
                    <a:lnTo>
                      <a:pt x="956" y="1963"/>
                    </a:lnTo>
                    <a:lnTo>
                      <a:pt x="953" y="1967"/>
                    </a:lnTo>
                    <a:lnTo>
                      <a:pt x="947" y="1972"/>
                    </a:lnTo>
                    <a:lnTo>
                      <a:pt x="925" y="1979"/>
                    </a:lnTo>
                    <a:lnTo>
                      <a:pt x="910" y="1989"/>
                    </a:lnTo>
                    <a:lnTo>
                      <a:pt x="884" y="1989"/>
                    </a:lnTo>
                    <a:lnTo>
                      <a:pt x="882" y="1991"/>
                    </a:lnTo>
                    <a:lnTo>
                      <a:pt x="881" y="1991"/>
                    </a:lnTo>
                    <a:lnTo>
                      <a:pt x="876" y="1996"/>
                    </a:lnTo>
                    <a:lnTo>
                      <a:pt x="874" y="1996"/>
                    </a:lnTo>
                    <a:lnTo>
                      <a:pt x="847" y="1999"/>
                    </a:lnTo>
                    <a:lnTo>
                      <a:pt x="838" y="1995"/>
                    </a:lnTo>
                    <a:lnTo>
                      <a:pt x="834" y="1992"/>
                    </a:lnTo>
                    <a:lnTo>
                      <a:pt x="814" y="1972"/>
                    </a:lnTo>
                    <a:lnTo>
                      <a:pt x="809" y="1972"/>
                    </a:lnTo>
                    <a:lnTo>
                      <a:pt x="798" y="1949"/>
                    </a:lnTo>
                    <a:lnTo>
                      <a:pt x="795" y="1947"/>
                    </a:lnTo>
                    <a:lnTo>
                      <a:pt x="793" y="1949"/>
                    </a:lnTo>
                    <a:lnTo>
                      <a:pt x="789" y="1956"/>
                    </a:lnTo>
                    <a:lnTo>
                      <a:pt x="788" y="1957"/>
                    </a:lnTo>
                    <a:lnTo>
                      <a:pt x="788" y="1959"/>
                    </a:lnTo>
                    <a:lnTo>
                      <a:pt x="785" y="1962"/>
                    </a:lnTo>
                    <a:lnTo>
                      <a:pt x="782" y="1963"/>
                    </a:lnTo>
                    <a:lnTo>
                      <a:pt x="759" y="1962"/>
                    </a:lnTo>
                    <a:lnTo>
                      <a:pt x="747" y="1960"/>
                    </a:lnTo>
                    <a:lnTo>
                      <a:pt x="739" y="1957"/>
                    </a:lnTo>
                    <a:lnTo>
                      <a:pt x="720" y="1953"/>
                    </a:lnTo>
                    <a:lnTo>
                      <a:pt x="720" y="1934"/>
                    </a:lnTo>
                    <a:lnTo>
                      <a:pt x="711" y="1896"/>
                    </a:lnTo>
                    <a:lnTo>
                      <a:pt x="710" y="1893"/>
                    </a:lnTo>
                    <a:lnTo>
                      <a:pt x="704" y="1891"/>
                    </a:lnTo>
                    <a:lnTo>
                      <a:pt x="698" y="1880"/>
                    </a:lnTo>
                    <a:lnTo>
                      <a:pt x="698" y="1867"/>
                    </a:lnTo>
                    <a:lnTo>
                      <a:pt x="687" y="1855"/>
                    </a:lnTo>
                    <a:lnTo>
                      <a:pt x="677" y="1847"/>
                    </a:lnTo>
                    <a:lnTo>
                      <a:pt x="645" y="1838"/>
                    </a:lnTo>
                    <a:lnTo>
                      <a:pt x="615" y="1825"/>
                    </a:lnTo>
                    <a:lnTo>
                      <a:pt x="614" y="1825"/>
                    </a:lnTo>
                    <a:lnTo>
                      <a:pt x="614" y="1822"/>
                    </a:lnTo>
                    <a:lnTo>
                      <a:pt x="615" y="1815"/>
                    </a:lnTo>
                    <a:lnTo>
                      <a:pt x="614" y="1809"/>
                    </a:lnTo>
                    <a:lnTo>
                      <a:pt x="609" y="1802"/>
                    </a:lnTo>
                    <a:lnTo>
                      <a:pt x="609" y="1800"/>
                    </a:lnTo>
                    <a:lnTo>
                      <a:pt x="604" y="1796"/>
                    </a:lnTo>
                    <a:lnTo>
                      <a:pt x="599" y="1793"/>
                    </a:lnTo>
                    <a:lnTo>
                      <a:pt x="595" y="1792"/>
                    </a:lnTo>
                    <a:lnTo>
                      <a:pt x="581" y="1792"/>
                    </a:lnTo>
                    <a:lnTo>
                      <a:pt x="572" y="1793"/>
                    </a:lnTo>
                    <a:lnTo>
                      <a:pt x="569" y="1793"/>
                    </a:lnTo>
                    <a:lnTo>
                      <a:pt x="565" y="1798"/>
                    </a:lnTo>
                    <a:lnTo>
                      <a:pt x="562" y="1800"/>
                    </a:lnTo>
                    <a:lnTo>
                      <a:pt x="561" y="1803"/>
                    </a:lnTo>
                    <a:lnTo>
                      <a:pt x="558" y="1809"/>
                    </a:lnTo>
                    <a:lnTo>
                      <a:pt x="556" y="1815"/>
                    </a:lnTo>
                    <a:lnTo>
                      <a:pt x="549" y="1824"/>
                    </a:lnTo>
                    <a:lnTo>
                      <a:pt x="514" y="1847"/>
                    </a:lnTo>
                    <a:lnTo>
                      <a:pt x="490" y="1855"/>
                    </a:lnTo>
                    <a:lnTo>
                      <a:pt x="481" y="1857"/>
                    </a:lnTo>
                    <a:lnTo>
                      <a:pt x="468" y="1862"/>
                    </a:lnTo>
                    <a:lnTo>
                      <a:pt x="460" y="1867"/>
                    </a:lnTo>
                    <a:lnTo>
                      <a:pt x="458" y="1870"/>
                    </a:lnTo>
                    <a:lnTo>
                      <a:pt x="454" y="1871"/>
                    </a:lnTo>
                    <a:lnTo>
                      <a:pt x="448" y="1871"/>
                    </a:lnTo>
                    <a:lnTo>
                      <a:pt x="440" y="1868"/>
                    </a:lnTo>
                    <a:lnTo>
                      <a:pt x="432" y="1867"/>
                    </a:lnTo>
                    <a:lnTo>
                      <a:pt x="429" y="1864"/>
                    </a:lnTo>
                    <a:lnTo>
                      <a:pt x="415" y="1855"/>
                    </a:lnTo>
                    <a:lnTo>
                      <a:pt x="405" y="1844"/>
                    </a:lnTo>
                    <a:lnTo>
                      <a:pt x="393" y="1826"/>
                    </a:lnTo>
                    <a:lnTo>
                      <a:pt x="393" y="1825"/>
                    </a:lnTo>
                    <a:lnTo>
                      <a:pt x="387" y="1809"/>
                    </a:lnTo>
                    <a:lnTo>
                      <a:pt x="385" y="1805"/>
                    </a:lnTo>
                    <a:lnTo>
                      <a:pt x="384" y="1798"/>
                    </a:lnTo>
                    <a:lnTo>
                      <a:pt x="384" y="1775"/>
                    </a:lnTo>
                    <a:lnTo>
                      <a:pt x="387" y="1762"/>
                    </a:lnTo>
                    <a:lnTo>
                      <a:pt x="394" y="1746"/>
                    </a:lnTo>
                    <a:lnTo>
                      <a:pt x="408" y="1725"/>
                    </a:lnTo>
                    <a:lnTo>
                      <a:pt x="422" y="1710"/>
                    </a:lnTo>
                    <a:lnTo>
                      <a:pt x="445" y="1693"/>
                    </a:lnTo>
                    <a:lnTo>
                      <a:pt x="453" y="1691"/>
                    </a:lnTo>
                    <a:lnTo>
                      <a:pt x="461" y="1691"/>
                    </a:lnTo>
                    <a:lnTo>
                      <a:pt x="486" y="1687"/>
                    </a:lnTo>
                    <a:lnTo>
                      <a:pt x="513" y="1678"/>
                    </a:lnTo>
                    <a:lnTo>
                      <a:pt x="526" y="1676"/>
                    </a:lnTo>
                    <a:lnTo>
                      <a:pt x="532" y="1676"/>
                    </a:lnTo>
                    <a:lnTo>
                      <a:pt x="540" y="1674"/>
                    </a:lnTo>
                    <a:lnTo>
                      <a:pt x="565" y="1674"/>
                    </a:lnTo>
                    <a:lnTo>
                      <a:pt x="571" y="1676"/>
                    </a:lnTo>
                    <a:lnTo>
                      <a:pt x="601" y="1681"/>
                    </a:lnTo>
                    <a:lnTo>
                      <a:pt x="604" y="1680"/>
                    </a:lnTo>
                    <a:lnTo>
                      <a:pt x="608" y="1676"/>
                    </a:lnTo>
                    <a:lnTo>
                      <a:pt x="611" y="1667"/>
                    </a:lnTo>
                    <a:lnTo>
                      <a:pt x="611" y="1664"/>
                    </a:lnTo>
                    <a:lnTo>
                      <a:pt x="612" y="1658"/>
                    </a:lnTo>
                    <a:lnTo>
                      <a:pt x="617" y="1648"/>
                    </a:lnTo>
                    <a:lnTo>
                      <a:pt x="618" y="1645"/>
                    </a:lnTo>
                    <a:lnTo>
                      <a:pt x="622" y="1643"/>
                    </a:lnTo>
                    <a:lnTo>
                      <a:pt x="624" y="1641"/>
                    </a:lnTo>
                    <a:lnTo>
                      <a:pt x="633" y="1635"/>
                    </a:lnTo>
                    <a:lnTo>
                      <a:pt x="636" y="1634"/>
                    </a:lnTo>
                    <a:lnTo>
                      <a:pt x="642" y="1632"/>
                    </a:lnTo>
                    <a:lnTo>
                      <a:pt x="657" y="1624"/>
                    </a:lnTo>
                    <a:lnTo>
                      <a:pt x="661" y="1619"/>
                    </a:lnTo>
                    <a:lnTo>
                      <a:pt x="664" y="1617"/>
                    </a:lnTo>
                    <a:lnTo>
                      <a:pt x="665" y="1612"/>
                    </a:lnTo>
                    <a:lnTo>
                      <a:pt x="667" y="1609"/>
                    </a:lnTo>
                    <a:lnTo>
                      <a:pt x="681" y="1566"/>
                    </a:lnTo>
                    <a:lnTo>
                      <a:pt x="667" y="1534"/>
                    </a:lnTo>
                    <a:lnTo>
                      <a:pt x="665" y="1531"/>
                    </a:lnTo>
                    <a:lnTo>
                      <a:pt x="661" y="1513"/>
                    </a:lnTo>
                    <a:lnTo>
                      <a:pt x="661" y="1506"/>
                    </a:lnTo>
                    <a:lnTo>
                      <a:pt x="662" y="1503"/>
                    </a:lnTo>
                    <a:lnTo>
                      <a:pt x="664" y="1500"/>
                    </a:lnTo>
                    <a:lnTo>
                      <a:pt x="668" y="1492"/>
                    </a:lnTo>
                    <a:lnTo>
                      <a:pt x="672" y="1487"/>
                    </a:lnTo>
                    <a:lnTo>
                      <a:pt x="685" y="1477"/>
                    </a:lnTo>
                    <a:lnTo>
                      <a:pt x="753" y="1456"/>
                    </a:lnTo>
                    <a:lnTo>
                      <a:pt x="779" y="1444"/>
                    </a:lnTo>
                    <a:lnTo>
                      <a:pt x="814" y="1423"/>
                    </a:lnTo>
                    <a:lnTo>
                      <a:pt x="821" y="1418"/>
                    </a:lnTo>
                    <a:lnTo>
                      <a:pt x="829" y="1415"/>
                    </a:lnTo>
                    <a:lnTo>
                      <a:pt x="850" y="1415"/>
                    </a:lnTo>
                    <a:lnTo>
                      <a:pt x="892" y="1398"/>
                    </a:lnTo>
                    <a:lnTo>
                      <a:pt x="901" y="1397"/>
                    </a:lnTo>
                    <a:lnTo>
                      <a:pt x="905" y="1397"/>
                    </a:lnTo>
                    <a:lnTo>
                      <a:pt x="911" y="1398"/>
                    </a:lnTo>
                    <a:lnTo>
                      <a:pt x="915" y="1401"/>
                    </a:lnTo>
                    <a:lnTo>
                      <a:pt x="918" y="1402"/>
                    </a:lnTo>
                    <a:lnTo>
                      <a:pt x="918" y="1404"/>
                    </a:lnTo>
                    <a:lnTo>
                      <a:pt x="917" y="1404"/>
                    </a:lnTo>
                    <a:lnTo>
                      <a:pt x="879" y="1417"/>
                    </a:lnTo>
                    <a:lnTo>
                      <a:pt x="861" y="1417"/>
                    </a:lnTo>
                    <a:lnTo>
                      <a:pt x="837" y="1425"/>
                    </a:lnTo>
                    <a:lnTo>
                      <a:pt x="845" y="1425"/>
                    </a:lnTo>
                    <a:lnTo>
                      <a:pt x="892" y="1417"/>
                    </a:lnTo>
                    <a:lnTo>
                      <a:pt x="899" y="1417"/>
                    </a:lnTo>
                    <a:lnTo>
                      <a:pt x="911" y="1421"/>
                    </a:lnTo>
                    <a:lnTo>
                      <a:pt x="912" y="1423"/>
                    </a:lnTo>
                    <a:lnTo>
                      <a:pt x="908" y="1425"/>
                    </a:lnTo>
                    <a:lnTo>
                      <a:pt x="908" y="1430"/>
                    </a:lnTo>
                    <a:lnTo>
                      <a:pt x="912" y="1437"/>
                    </a:lnTo>
                    <a:lnTo>
                      <a:pt x="915" y="1440"/>
                    </a:lnTo>
                    <a:lnTo>
                      <a:pt x="931" y="1451"/>
                    </a:lnTo>
                    <a:lnTo>
                      <a:pt x="933" y="1453"/>
                    </a:lnTo>
                    <a:lnTo>
                      <a:pt x="938" y="1456"/>
                    </a:lnTo>
                    <a:lnTo>
                      <a:pt x="944" y="1457"/>
                    </a:lnTo>
                    <a:lnTo>
                      <a:pt x="957" y="1450"/>
                    </a:lnTo>
                    <a:lnTo>
                      <a:pt x="960" y="1449"/>
                    </a:lnTo>
                    <a:lnTo>
                      <a:pt x="964" y="1443"/>
                    </a:lnTo>
                    <a:lnTo>
                      <a:pt x="967" y="1441"/>
                    </a:lnTo>
                    <a:lnTo>
                      <a:pt x="967" y="1440"/>
                    </a:lnTo>
                    <a:lnTo>
                      <a:pt x="973" y="1433"/>
                    </a:lnTo>
                    <a:lnTo>
                      <a:pt x="969" y="1428"/>
                    </a:lnTo>
                    <a:lnTo>
                      <a:pt x="971" y="1424"/>
                    </a:lnTo>
                    <a:lnTo>
                      <a:pt x="973" y="1423"/>
                    </a:lnTo>
                    <a:lnTo>
                      <a:pt x="977" y="1420"/>
                    </a:lnTo>
                    <a:lnTo>
                      <a:pt x="992" y="1411"/>
                    </a:lnTo>
                    <a:lnTo>
                      <a:pt x="993" y="1410"/>
                    </a:lnTo>
                    <a:lnTo>
                      <a:pt x="993" y="1408"/>
                    </a:lnTo>
                    <a:lnTo>
                      <a:pt x="995" y="1402"/>
                    </a:lnTo>
                    <a:lnTo>
                      <a:pt x="992" y="1394"/>
                    </a:lnTo>
                    <a:lnTo>
                      <a:pt x="937" y="1312"/>
                    </a:lnTo>
                    <a:lnTo>
                      <a:pt x="936" y="1306"/>
                    </a:lnTo>
                    <a:lnTo>
                      <a:pt x="934" y="1299"/>
                    </a:lnTo>
                    <a:lnTo>
                      <a:pt x="937" y="1288"/>
                    </a:lnTo>
                    <a:lnTo>
                      <a:pt x="959" y="1249"/>
                    </a:lnTo>
                    <a:lnTo>
                      <a:pt x="969" y="1237"/>
                    </a:lnTo>
                    <a:lnTo>
                      <a:pt x="970" y="1230"/>
                    </a:lnTo>
                    <a:lnTo>
                      <a:pt x="966" y="1221"/>
                    </a:lnTo>
                    <a:lnTo>
                      <a:pt x="953" y="1211"/>
                    </a:lnTo>
                    <a:lnTo>
                      <a:pt x="950" y="1210"/>
                    </a:lnTo>
                    <a:lnTo>
                      <a:pt x="946" y="1210"/>
                    </a:lnTo>
                    <a:lnTo>
                      <a:pt x="931" y="1216"/>
                    </a:lnTo>
                    <a:lnTo>
                      <a:pt x="911" y="1221"/>
                    </a:lnTo>
                    <a:lnTo>
                      <a:pt x="895" y="1229"/>
                    </a:lnTo>
                    <a:lnTo>
                      <a:pt x="888" y="1230"/>
                    </a:lnTo>
                    <a:lnTo>
                      <a:pt x="879" y="1229"/>
                    </a:lnTo>
                    <a:lnTo>
                      <a:pt x="878" y="1229"/>
                    </a:lnTo>
                    <a:lnTo>
                      <a:pt x="872" y="1226"/>
                    </a:lnTo>
                    <a:lnTo>
                      <a:pt x="854" y="1207"/>
                    </a:lnTo>
                    <a:lnTo>
                      <a:pt x="821" y="1119"/>
                    </a:lnTo>
                    <a:lnTo>
                      <a:pt x="829" y="1096"/>
                    </a:lnTo>
                    <a:lnTo>
                      <a:pt x="845" y="1072"/>
                    </a:lnTo>
                    <a:lnTo>
                      <a:pt x="847" y="1070"/>
                    </a:lnTo>
                    <a:lnTo>
                      <a:pt x="855" y="1058"/>
                    </a:lnTo>
                    <a:lnTo>
                      <a:pt x="864" y="1053"/>
                    </a:lnTo>
                    <a:lnTo>
                      <a:pt x="892" y="1046"/>
                    </a:lnTo>
                    <a:lnTo>
                      <a:pt x="921" y="1052"/>
                    </a:lnTo>
                    <a:lnTo>
                      <a:pt x="941" y="1053"/>
                    </a:lnTo>
                    <a:lnTo>
                      <a:pt x="996" y="1076"/>
                    </a:lnTo>
                    <a:lnTo>
                      <a:pt x="1009" y="1063"/>
                    </a:lnTo>
                    <a:lnTo>
                      <a:pt x="1019" y="1056"/>
                    </a:lnTo>
                    <a:lnTo>
                      <a:pt x="1028" y="1053"/>
                    </a:lnTo>
                    <a:lnTo>
                      <a:pt x="1045" y="1045"/>
                    </a:lnTo>
                    <a:lnTo>
                      <a:pt x="1078" y="1017"/>
                    </a:lnTo>
                    <a:lnTo>
                      <a:pt x="1085" y="1010"/>
                    </a:lnTo>
                    <a:lnTo>
                      <a:pt x="1100" y="992"/>
                    </a:lnTo>
                    <a:lnTo>
                      <a:pt x="1105" y="984"/>
                    </a:lnTo>
                    <a:lnTo>
                      <a:pt x="1111" y="976"/>
                    </a:lnTo>
                    <a:lnTo>
                      <a:pt x="1119" y="961"/>
                    </a:lnTo>
                    <a:lnTo>
                      <a:pt x="1125" y="955"/>
                    </a:lnTo>
                    <a:lnTo>
                      <a:pt x="1141" y="932"/>
                    </a:lnTo>
                    <a:lnTo>
                      <a:pt x="1154" y="920"/>
                    </a:lnTo>
                    <a:lnTo>
                      <a:pt x="1187" y="881"/>
                    </a:lnTo>
                    <a:lnTo>
                      <a:pt x="1191" y="875"/>
                    </a:lnTo>
                    <a:lnTo>
                      <a:pt x="1194" y="872"/>
                    </a:lnTo>
                    <a:lnTo>
                      <a:pt x="1249" y="803"/>
                    </a:lnTo>
                    <a:lnTo>
                      <a:pt x="1252" y="800"/>
                    </a:lnTo>
                    <a:lnTo>
                      <a:pt x="1279" y="764"/>
                    </a:lnTo>
                    <a:lnTo>
                      <a:pt x="1282" y="763"/>
                    </a:lnTo>
                    <a:lnTo>
                      <a:pt x="1288" y="762"/>
                    </a:lnTo>
                    <a:lnTo>
                      <a:pt x="1291" y="764"/>
                    </a:lnTo>
                    <a:lnTo>
                      <a:pt x="1294" y="760"/>
                    </a:lnTo>
                    <a:lnTo>
                      <a:pt x="1294" y="756"/>
                    </a:lnTo>
                    <a:lnTo>
                      <a:pt x="1292" y="759"/>
                    </a:lnTo>
                    <a:lnTo>
                      <a:pt x="1291" y="760"/>
                    </a:lnTo>
                    <a:lnTo>
                      <a:pt x="1288" y="757"/>
                    </a:lnTo>
                    <a:lnTo>
                      <a:pt x="1288" y="753"/>
                    </a:lnTo>
                    <a:lnTo>
                      <a:pt x="1289" y="750"/>
                    </a:lnTo>
                    <a:lnTo>
                      <a:pt x="1297" y="743"/>
                    </a:lnTo>
                    <a:lnTo>
                      <a:pt x="1321" y="715"/>
                    </a:lnTo>
                    <a:lnTo>
                      <a:pt x="1327" y="711"/>
                    </a:lnTo>
                    <a:lnTo>
                      <a:pt x="1349" y="688"/>
                    </a:lnTo>
                    <a:lnTo>
                      <a:pt x="1354" y="684"/>
                    </a:lnTo>
                    <a:lnTo>
                      <a:pt x="1482" y="498"/>
                    </a:lnTo>
                    <a:lnTo>
                      <a:pt x="1496" y="471"/>
                    </a:lnTo>
                    <a:lnTo>
                      <a:pt x="1496" y="470"/>
                    </a:lnTo>
                    <a:lnTo>
                      <a:pt x="1498" y="468"/>
                    </a:lnTo>
                    <a:lnTo>
                      <a:pt x="1568" y="335"/>
                    </a:lnTo>
                    <a:lnTo>
                      <a:pt x="1638" y="179"/>
                    </a:lnTo>
                    <a:lnTo>
                      <a:pt x="1643" y="171"/>
                    </a:lnTo>
                    <a:lnTo>
                      <a:pt x="1644" y="166"/>
                    </a:lnTo>
                    <a:lnTo>
                      <a:pt x="1644" y="163"/>
                    </a:lnTo>
                    <a:lnTo>
                      <a:pt x="1654" y="139"/>
                    </a:lnTo>
                    <a:lnTo>
                      <a:pt x="1656" y="136"/>
                    </a:lnTo>
                    <a:lnTo>
                      <a:pt x="1705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0" name="Freeform 485">
                <a:extLst>
                  <a:ext uri="{FF2B5EF4-FFF2-40B4-BE49-F238E27FC236}">
                    <a16:creationId xmlns:a16="http://schemas.microsoft.com/office/drawing/2014/main" id="{D4367550-63D6-498D-B901-425B5CB89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4" y="362"/>
                <a:ext cx="34" cy="22"/>
              </a:xfrm>
              <a:custGeom>
                <a:avLst/>
                <a:gdLst>
                  <a:gd name="T0" fmla="*/ 0 w 237"/>
                  <a:gd name="T1" fmla="*/ 2 h 150"/>
                  <a:gd name="T2" fmla="*/ 0 w 237"/>
                  <a:gd name="T3" fmla="*/ 1 h 150"/>
                  <a:gd name="T4" fmla="*/ 4 w 237"/>
                  <a:gd name="T5" fmla="*/ 1 h 150"/>
                  <a:gd name="T6" fmla="*/ 7 w 237"/>
                  <a:gd name="T7" fmla="*/ 0 h 150"/>
                  <a:gd name="T8" fmla="*/ 21 w 237"/>
                  <a:gd name="T9" fmla="*/ 1 h 150"/>
                  <a:gd name="T10" fmla="*/ 26 w 237"/>
                  <a:gd name="T11" fmla="*/ 3 h 150"/>
                  <a:gd name="T12" fmla="*/ 28 w 237"/>
                  <a:gd name="T13" fmla="*/ 3 h 150"/>
                  <a:gd name="T14" fmla="*/ 44 w 237"/>
                  <a:gd name="T15" fmla="*/ 10 h 150"/>
                  <a:gd name="T16" fmla="*/ 57 w 237"/>
                  <a:gd name="T17" fmla="*/ 11 h 150"/>
                  <a:gd name="T18" fmla="*/ 72 w 237"/>
                  <a:gd name="T19" fmla="*/ 20 h 150"/>
                  <a:gd name="T20" fmla="*/ 82 w 237"/>
                  <a:gd name="T21" fmla="*/ 32 h 150"/>
                  <a:gd name="T22" fmla="*/ 112 w 237"/>
                  <a:gd name="T23" fmla="*/ 89 h 150"/>
                  <a:gd name="T24" fmla="*/ 122 w 237"/>
                  <a:gd name="T25" fmla="*/ 102 h 150"/>
                  <a:gd name="T26" fmla="*/ 178 w 237"/>
                  <a:gd name="T27" fmla="*/ 105 h 150"/>
                  <a:gd name="T28" fmla="*/ 182 w 237"/>
                  <a:gd name="T29" fmla="*/ 106 h 150"/>
                  <a:gd name="T30" fmla="*/ 185 w 237"/>
                  <a:gd name="T31" fmla="*/ 109 h 150"/>
                  <a:gd name="T32" fmla="*/ 217 w 237"/>
                  <a:gd name="T33" fmla="*/ 131 h 150"/>
                  <a:gd name="T34" fmla="*/ 226 w 237"/>
                  <a:gd name="T35" fmla="*/ 135 h 150"/>
                  <a:gd name="T36" fmla="*/ 237 w 237"/>
                  <a:gd name="T37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7" h="150">
                    <a:moveTo>
                      <a:pt x="0" y="2"/>
                    </a:moveTo>
                    <a:lnTo>
                      <a:pt x="0" y="1"/>
                    </a:lnTo>
                    <a:lnTo>
                      <a:pt x="4" y="1"/>
                    </a:lnTo>
                    <a:lnTo>
                      <a:pt x="7" y="0"/>
                    </a:lnTo>
                    <a:lnTo>
                      <a:pt x="21" y="1"/>
                    </a:lnTo>
                    <a:lnTo>
                      <a:pt x="26" y="3"/>
                    </a:lnTo>
                    <a:lnTo>
                      <a:pt x="28" y="3"/>
                    </a:lnTo>
                    <a:lnTo>
                      <a:pt x="44" y="10"/>
                    </a:lnTo>
                    <a:lnTo>
                      <a:pt x="57" y="11"/>
                    </a:lnTo>
                    <a:lnTo>
                      <a:pt x="72" y="20"/>
                    </a:lnTo>
                    <a:lnTo>
                      <a:pt x="82" y="32"/>
                    </a:lnTo>
                    <a:lnTo>
                      <a:pt x="112" y="89"/>
                    </a:lnTo>
                    <a:lnTo>
                      <a:pt x="122" y="102"/>
                    </a:lnTo>
                    <a:lnTo>
                      <a:pt x="178" y="105"/>
                    </a:lnTo>
                    <a:lnTo>
                      <a:pt x="182" y="106"/>
                    </a:lnTo>
                    <a:lnTo>
                      <a:pt x="185" y="109"/>
                    </a:lnTo>
                    <a:lnTo>
                      <a:pt x="217" y="131"/>
                    </a:lnTo>
                    <a:lnTo>
                      <a:pt x="226" y="135"/>
                    </a:lnTo>
                    <a:lnTo>
                      <a:pt x="237" y="15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1" name="Freeform 486">
                <a:extLst>
                  <a:ext uri="{FF2B5EF4-FFF2-40B4-BE49-F238E27FC236}">
                    <a16:creationId xmlns:a16="http://schemas.microsoft.com/office/drawing/2014/main" id="{30D9BA9C-A705-42E8-B092-780BCCC959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4" y="362"/>
                <a:ext cx="37" cy="26"/>
              </a:xfrm>
              <a:custGeom>
                <a:avLst/>
                <a:gdLst>
                  <a:gd name="T0" fmla="*/ 237 w 259"/>
                  <a:gd name="T1" fmla="*/ 148 h 178"/>
                  <a:gd name="T2" fmla="*/ 237 w 259"/>
                  <a:gd name="T3" fmla="*/ 151 h 178"/>
                  <a:gd name="T4" fmla="*/ 242 w 259"/>
                  <a:gd name="T5" fmla="*/ 164 h 178"/>
                  <a:gd name="T6" fmla="*/ 251 w 259"/>
                  <a:gd name="T7" fmla="*/ 174 h 178"/>
                  <a:gd name="T8" fmla="*/ 259 w 259"/>
                  <a:gd name="T9" fmla="*/ 178 h 178"/>
                  <a:gd name="T10" fmla="*/ 255 w 259"/>
                  <a:gd name="T11" fmla="*/ 178 h 178"/>
                  <a:gd name="T12" fmla="*/ 248 w 259"/>
                  <a:gd name="T13" fmla="*/ 175 h 178"/>
                  <a:gd name="T14" fmla="*/ 245 w 259"/>
                  <a:gd name="T15" fmla="*/ 173 h 178"/>
                  <a:gd name="T16" fmla="*/ 236 w 259"/>
                  <a:gd name="T17" fmla="*/ 165 h 178"/>
                  <a:gd name="T18" fmla="*/ 211 w 259"/>
                  <a:gd name="T19" fmla="*/ 133 h 178"/>
                  <a:gd name="T20" fmla="*/ 183 w 259"/>
                  <a:gd name="T21" fmla="*/ 116 h 178"/>
                  <a:gd name="T22" fmla="*/ 171 w 259"/>
                  <a:gd name="T23" fmla="*/ 107 h 178"/>
                  <a:gd name="T24" fmla="*/ 169 w 259"/>
                  <a:gd name="T25" fmla="*/ 105 h 178"/>
                  <a:gd name="T26" fmla="*/ 165 w 259"/>
                  <a:gd name="T27" fmla="*/ 103 h 178"/>
                  <a:gd name="T28" fmla="*/ 107 w 259"/>
                  <a:gd name="T29" fmla="*/ 100 h 178"/>
                  <a:gd name="T30" fmla="*/ 98 w 259"/>
                  <a:gd name="T31" fmla="*/ 88 h 178"/>
                  <a:gd name="T32" fmla="*/ 89 w 259"/>
                  <a:gd name="T33" fmla="*/ 68 h 178"/>
                  <a:gd name="T34" fmla="*/ 85 w 259"/>
                  <a:gd name="T35" fmla="*/ 62 h 178"/>
                  <a:gd name="T36" fmla="*/ 67 w 259"/>
                  <a:gd name="T37" fmla="*/ 29 h 178"/>
                  <a:gd name="T38" fmla="*/ 58 w 259"/>
                  <a:gd name="T39" fmla="*/ 18 h 178"/>
                  <a:gd name="T40" fmla="*/ 44 w 259"/>
                  <a:gd name="T41" fmla="*/ 9 h 178"/>
                  <a:gd name="T42" fmla="*/ 30 w 259"/>
                  <a:gd name="T43" fmla="*/ 8 h 178"/>
                  <a:gd name="T44" fmla="*/ 14 w 259"/>
                  <a:gd name="T45" fmla="*/ 1 h 178"/>
                  <a:gd name="T46" fmla="*/ 11 w 259"/>
                  <a:gd name="T47" fmla="*/ 1 h 178"/>
                  <a:gd name="T48" fmla="*/ 0 w 259"/>
                  <a:gd name="T49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59" h="178">
                    <a:moveTo>
                      <a:pt x="237" y="148"/>
                    </a:moveTo>
                    <a:lnTo>
                      <a:pt x="237" y="151"/>
                    </a:lnTo>
                    <a:lnTo>
                      <a:pt x="242" y="164"/>
                    </a:lnTo>
                    <a:lnTo>
                      <a:pt x="251" y="174"/>
                    </a:lnTo>
                    <a:lnTo>
                      <a:pt x="259" y="178"/>
                    </a:lnTo>
                    <a:lnTo>
                      <a:pt x="255" y="178"/>
                    </a:lnTo>
                    <a:lnTo>
                      <a:pt x="248" y="175"/>
                    </a:lnTo>
                    <a:lnTo>
                      <a:pt x="245" y="173"/>
                    </a:lnTo>
                    <a:lnTo>
                      <a:pt x="236" y="165"/>
                    </a:lnTo>
                    <a:lnTo>
                      <a:pt x="211" y="133"/>
                    </a:lnTo>
                    <a:lnTo>
                      <a:pt x="183" y="116"/>
                    </a:lnTo>
                    <a:lnTo>
                      <a:pt x="171" y="107"/>
                    </a:lnTo>
                    <a:lnTo>
                      <a:pt x="169" y="105"/>
                    </a:lnTo>
                    <a:lnTo>
                      <a:pt x="165" y="103"/>
                    </a:lnTo>
                    <a:lnTo>
                      <a:pt x="107" y="100"/>
                    </a:lnTo>
                    <a:lnTo>
                      <a:pt x="98" y="88"/>
                    </a:lnTo>
                    <a:lnTo>
                      <a:pt x="89" y="68"/>
                    </a:lnTo>
                    <a:lnTo>
                      <a:pt x="85" y="62"/>
                    </a:lnTo>
                    <a:lnTo>
                      <a:pt x="67" y="29"/>
                    </a:lnTo>
                    <a:lnTo>
                      <a:pt x="58" y="18"/>
                    </a:lnTo>
                    <a:lnTo>
                      <a:pt x="44" y="9"/>
                    </a:lnTo>
                    <a:lnTo>
                      <a:pt x="30" y="8"/>
                    </a:lnTo>
                    <a:lnTo>
                      <a:pt x="14" y="1"/>
                    </a:lnTo>
                    <a:lnTo>
                      <a:pt x="11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2" name="Freeform 487">
                <a:extLst>
                  <a:ext uri="{FF2B5EF4-FFF2-40B4-BE49-F238E27FC236}">
                    <a16:creationId xmlns:a16="http://schemas.microsoft.com/office/drawing/2014/main" id="{18399445-4BB8-4659-9FC4-0F3FB618D4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8" y="362"/>
                <a:ext cx="6" cy="15"/>
              </a:xfrm>
              <a:custGeom>
                <a:avLst/>
                <a:gdLst>
                  <a:gd name="T0" fmla="*/ 39 w 39"/>
                  <a:gd name="T1" fmla="*/ 1 h 101"/>
                  <a:gd name="T2" fmla="*/ 29 w 39"/>
                  <a:gd name="T3" fmla="*/ 0 h 101"/>
                  <a:gd name="T4" fmla="*/ 26 w 39"/>
                  <a:gd name="T5" fmla="*/ 1 h 101"/>
                  <a:gd name="T6" fmla="*/ 22 w 39"/>
                  <a:gd name="T7" fmla="*/ 3 h 101"/>
                  <a:gd name="T8" fmla="*/ 20 w 39"/>
                  <a:gd name="T9" fmla="*/ 5 h 101"/>
                  <a:gd name="T10" fmla="*/ 10 w 39"/>
                  <a:gd name="T11" fmla="*/ 19 h 101"/>
                  <a:gd name="T12" fmla="*/ 9 w 39"/>
                  <a:gd name="T13" fmla="*/ 24 h 101"/>
                  <a:gd name="T14" fmla="*/ 9 w 39"/>
                  <a:gd name="T15" fmla="*/ 41 h 101"/>
                  <a:gd name="T16" fmla="*/ 5 w 39"/>
                  <a:gd name="T17" fmla="*/ 81 h 101"/>
                  <a:gd name="T18" fmla="*/ 2 w 39"/>
                  <a:gd name="T19" fmla="*/ 95 h 101"/>
                  <a:gd name="T20" fmla="*/ 0 w 39"/>
                  <a:gd name="T21" fmla="*/ 101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101">
                    <a:moveTo>
                      <a:pt x="39" y="1"/>
                    </a:moveTo>
                    <a:lnTo>
                      <a:pt x="29" y="0"/>
                    </a:lnTo>
                    <a:lnTo>
                      <a:pt x="26" y="1"/>
                    </a:lnTo>
                    <a:lnTo>
                      <a:pt x="22" y="3"/>
                    </a:lnTo>
                    <a:lnTo>
                      <a:pt x="20" y="5"/>
                    </a:lnTo>
                    <a:lnTo>
                      <a:pt x="10" y="19"/>
                    </a:lnTo>
                    <a:lnTo>
                      <a:pt x="9" y="24"/>
                    </a:lnTo>
                    <a:lnTo>
                      <a:pt x="9" y="41"/>
                    </a:lnTo>
                    <a:lnTo>
                      <a:pt x="5" y="81"/>
                    </a:lnTo>
                    <a:lnTo>
                      <a:pt x="2" y="95"/>
                    </a:lnTo>
                    <a:lnTo>
                      <a:pt x="0" y="10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3" name="Freeform 488">
                <a:extLst>
                  <a:ext uri="{FF2B5EF4-FFF2-40B4-BE49-F238E27FC236}">
                    <a16:creationId xmlns:a16="http://schemas.microsoft.com/office/drawing/2014/main" id="{42C58DDB-2FB6-4C44-9403-94B87CC4AC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8" y="362"/>
                <a:ext cx="6" cy="15"/>
              </a:xfrm>
              <a:custGeom>
                <a:avLst/>
                <a:gdLst>
                  <a:gd name="T0" fmla="*/ 0 w 39"/>
                  <a:gd name="T1" fmla="*/ 100 h 103"/>
                  <a:gd name="T2" fmla="*/ 4 w 39"/>
                  <a:gd name="T3" fmla="*/ 99 h 103"/>
                  <a:gd name="T4" fmla="*/ 12 w 39"/>
                  <a:gd name="T5" fmla="*/ 103 h 103"/>
                  <a:gd name="T6" fmla="*/ 13 w 39"/>
                  <a:gd name="T7" fmla="*/ 103 h 103"/>
                  <a:gd name="T8" fmla="*/ 19 w 39"/>
                  <a:gd name="T9" fmla="*/ 80 h 103"/>
                  <a:gd name="T10" fmla="*/ 23 w 39"/>
                  <a:gd name="T11" fmla="*/ 40 h 103"/>
                  <a:gd name="T12" fmla="*/ 23 w 39"/>
                  <a:gd name="T13" fmla="*/ 22 h 103"/>
                  <a:gd name="T14" fmla="*/ 25 w 39"/>
                  <a:gd name="T15" fmla="*/ 18 h 103"/>
                  <a:gd name="T16" fmla="*/ 35 w 39"/>
                  <a:gd name="T17" fmla="*/ 4 h 103"/>
                  <a:gd name="T18" fmla="*/ 36 w 39"/>
                  <a:gd name="T19" fmla="*/ 2 h 103"/>
                  <a:gd name="T20" fmla="*/ 39 w 39"/>
                  <a:gd name="T21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103">
                    <a:moveTo>
                      <a:pt x="0" y="100"/>
                    </a:moveTo>
                    <a:lnTo>
                      <a:pt x="4" y="99"/>
                    </a:lnTo>
                    <a:lnTo>
                      <a:pt x="12" y="103"/>
                    </a:lnTo>
                    <a:lnTo>
                      <a:pt x="13" y="103"/>
                    </a:lnTo>
                    <a:lnTo>
                      <a:pt x="19" y="80"/>
                    </a:lnTo>
                    <a:lnTo>
                      <a:pt x="23" y="40"/>
                    </a:lnTo>
                    <a:lnTo>
                      <a:pt x="23" y="22"/>
                    </a:lnTo>
                    <a:lnTo>
                      <a:pt x="25" y="18"/>
                    </a:lnTo>
                    <a:lnTo>
                      <a:pt x="35" y="4"/>
                    </a:lnTo>
                    <a:lnTo>
                      <a:pt x="36" y="2"/>
                    </a:lnTo>
                    <a:lnTo>
                      <a:pt x="39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4" name="Freeform 489">
                <a:extLst>
                  <a:ext uri="{FF2B5EF4-FFF2-40B4-BE49-F238E27FC236}">
                    <a16:creationId xmlns:a16="http://schemas.microsoft.com/office/drawing/2014/main" id="{71D80938-9020-4091-90D7-4D3D109073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7" y="377"/>
                <a:ext cx="1" cy="0"/>
              </a:xfrm>
              <a:custGeom>
                <a:avLst/>
                <a:gdLst>
                  <a:gd name="T0" fmla="*/ 0 w 5"/>
                  <a:gd name="T1" fmla="*/ 2 h 3"/>
                  <a:gd name="T2" fmla="*/ 3 w 5"/>
                  <a:gd name="T3" fmla="*/ 3 h 3"/>
                  <a:gd name="T4" fmla="*/ 4 w 5"/>
                  <a:gd name="T5" fmla="*/ 3 h 3"/>
                  <a:gd name="T6" fmla="*/ 5 w 5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2"/>
                    </a:moveTo>
                    <a:lnTo>
                      <a:pt x="3" y="3"/>
                    </a:lnTo>
                    <a:lnTo>
                      <a:pt x="4" y="3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5" name="Freeform 490">
                <a:extLst>
                  <a:ext uri="{FF2B5EF4-FFF2-40B4-BE49-F238E27FC236}">
                    <a16:creationId xmlns:a16="http://schemas.microsoft.com/office/drawing/2014/main" id="{65C9C996-3DDA-4891-BAD1-FD1332B903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7" y="377"/>
                <a:ext cx="1" cy="0"/>
              </a:xfrm>
              <a:custGeom>
                <a:avLst/>
                <a:gdLst>
                  <a:gd name="T0" fmla="*/ 5 w 5"/>
                  <a:gd name="T1" fmla="*/ 0 h 2"/>
                  <a:gd name="T2" fmla="*/ 4 w 5"/>
                  <a:gd name="T3" fmla="*/ 0 h 2"/>
                  <a:gd name="T4" fmla="*/ 0 w 5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5" y="0"/>
                    </a:moveTo>
                    <a:lnTo>
                      <a:pt x="4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6" name="Freeform 491">
                <a:extLst>
                  <a:ext uri="{FF2B5EF4-FFF2-40B4-BE49-F238E27FC236}">
                    <a16:creationId xmlns:a16="http://schemas.microsoft.com/office/drawing/2014/main" id="{77FFE0A4-CAEC-40E0-85E0-997A8D5094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4" y="377"/>
                <a:ext cx="23" cy="11"/>
              </a:xfrm>
              <a:custGeom>
                <a:avLst/>
                <a:gdLst>
                  <a:gd name="T0" fmla="*/ 163 w 163"/>
                  <a:gd name="T1" fmla="*/ 3 h 82"/>
                  <a:gd name="T2" fmla="*/ 158 w 163"/>
                  <a:gd name="T3" fmla="*/ 0 h 82"/>
                  <a:gd name="T4" fmla="*/ 152 w 163"/>
                  <a:gd name="T5" fmla="*/ 1 h 82"/>
                  <a:gd name="T6" fmla="*/ 122 w 163"/>
                  <a:gd name="T7" fmla="*/ 12 h 82"/>
                  <a:gd name="T8" fmla="*/ 118 w 163"/>
                  <a:gd name="T9" fmla="*/ 12 h 82"/>
                  <a:gd name="T10" fmla="*/ 105 w 163"/>
                  <a:gd name="T11" fmla="*/ 15 h 82"/>
                  <a:gd name="T12" fmla="*/ 103 w 163"/>
                  <a:gd name="T13" fmla="*/ 17 h 82"/>
                  <a:gd name="T14" fmla="*/ 101 w 163"/>
                  <a:gd name="T15" fmla="*/ 17 h 82"/>
                  <a:gd name="T16" fmla="*/ 98 w 163"/>
                  <a:gd name="T17" fmla="*/ 19 h 82"/>
                  <a:gd name="T18" fmla="*/ 85 w 163"/>
                  <a:gd name="T19" fmla="*/ 26 h 82"/>
                  <a:gd name="T20" fmla="*/ 37 w 163"/>
                  <a:gd name="T21" fmla="*/ 64 h 82"/>
                  <a:gd name="T22" fmla="*/ 33 w 163"/>
                  <a:gd name="T23" fmla="*/ 68 h 82"/>
                  <a:gd name="T24" fmla="*/ 24 w 163"/>
                  <a:gd name="T25" fmla="*/ 79 h 82"/>
                  <a:gd name="T26" fmla="*/ 0 w 163"/>
                  <a:gd name="T27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3" h="82">
                    <a:moveTo>
                      <a:pt x="163" y="3"/>
                    </a:moveTo>
                    <a:lnTo>
                      <a:pt x="158" y="0"/>
                    </a:lnTo>
                    <a:lnTo>
                      <a:pt x="152" y="1"/>
                    </a:lnTo>
                    <a:lnTo>
                      <a:pt x="122" y="12"/>
                    </a:lnTo>
                    <a:lnTo>
                      <a:pt x="118" y="12"/>
                    </a:lnTo>
                    <a:lnTo>
                      <a:pt x="105" y="15"/>
                    </a:lnTo>
                    <a:lnTo>
                      <a:pt x="103" y="17"/>
                    </a:lnTo>
                    <a:lnTo>
                      <a:pt x="101" y="17"/>
                    </a:lnTo>
                    <a:lnTo>
                      <a:pt x="98" y="19"/>
                    </a:lnTo>
                    <a:lnTo>
                      <a:pt x="85" y="26"/>
                    </a:lnTo>
                    <a:lnTo>
                      <a:pt x="37" y="64"/>
                    </a:lnTo>
                    <a:lnTo>
                      <a:pt x="33" y="68"/>
                    </a:lnTo>
                    <a:lnTo>
                      <a:pt x="24" y="79"/>
                    </a:lnTo>
                    <a:lnTo>
                      <a:pt x="0" y="8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7" name="Freeform 492">
                <a:extLst>
                  <a:ext uri="{FF2B5EF4-FFF2-40B4-BE49-F238E27FC236}">
                    <a16:creationId xmlns:a16="http://schemas.microsoft.com/office/drawing/2014/main" id="{9CF604AB-2123-4F40-8804-AF4CF18EFD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4" y="377"/>
                <a:ext cx="23" cy="11"/>
              </a:xfrm>
              <a:custGeom>
                <a:avLst/>
                <a:gdLst>
                  <a:gd name="T0" fmla="*/ 0 w 163"/>
                  <a:gd name="T1" fmla="*/ 79 h 79"/>
                  <a:gd name="T2" fmla="*/ 14 w 163"/>
                  <a:gd name="T3" fmla="*/ 79 h 79"/>
                  <a:gd name="T4" fmla="*/ 24 w 163"/>
                  <a:gd name="T5" fmla="*/ 77 h 79"/>
                  <a:gd name="T6" fmla="*/ 39 w 163"/>
                  <a:gd name="T7" fmla="*/ 76 h 79"/>
                  <a:gd name="T8" fmla="*/ 47 w 163"/>
                  <a:gd name="T9" fmla="*/ 64 h 79"/>
                  <a:gd name="T10" fmla="*/ 52 w 163"/>
                  <a:gd name="T11" fmla="*/ 61 h 79"/>
                  <a:gd name="T12" fmla="*/ 99 w 163"/>
                  <a:gd name="T13" fmla="*/ 23 h 79"/>
                  <a:gd name="T14" fmla="*/ 112 w 163"/>
                  <a:gd name="T15" fmla="*/ 15 h 79"/>
                  <a:gd name="T16" fmla="*/ 115 w 163"/>
                  <a:gd name="T17" fmla="*/ 14 h 79"/>
                  <a:gd name="T18" fmla="*/ 116 w 163"/>
                  <a:gd name="T19" fmla="*/ 13 h 79"/>
                  <a:gd name="T20" fmla="*/ 119 w 163"/>
                  <a:gd name="T21" fmla="*/ 13 h 79"/>
                  <a:gd name="T22" fmla="*/ 124 w 163"/>
                  <a:gd name="T23" fmla="*/ 11 h 79"/>
                  <a:gd name="T24" fmla="*/ 132 w 163"/>
                  <a:gd name="T25" fmla="*/ 10 h 79"/>
                  <a:gd name="T26" fmla="*/ 136 w 163"/>
                  <a:gd name="T27" fmla="*/ 8 h 79"/>
                  <a:gd name="T28" fmla="*/ 152 w 163"/>
                  <a:gd name="T29" fmla="*/ 2 h 79"/>
                  <a:gd name="T30" fmla="*/ 160 w 163"/>
                  <a:gd name="T31" fmla="*/ 1 h 79"/>
                  <a:gd name="T32" fmla="*/ 163 w 163"/>
                  <a:gd name="T3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3" h="79">
                    <a:moveTo>
                      <a:pt x="0" y="79"/>
                    </a:moveTo>
                    <a:lnTo>
                      <a:pt x="14" y="79"/>
                    </a:lnTo>
                    <a:lnTo>
                      <a:pt x="24" y="77"/>
                    </a:lnTo>
                    <a:lnTo>
                      <a:pt x="39" y="76"/>
                    </a:lnTo>
                    <a:lnTo>
                      <a:pt x="47" y="64"/>
                    </a:lnTo>
                    <a:lnTo>
                      <a:pt x="52" y="61"/>
                    </a:lnTo>
                    <a:lnTo>
                      <a:pt x="99" y="23"/>
                    </a:lnTo>
                    <a:lnTo>
                      <a:pt x="112" y="15"/>
                    </a:lnTo>
                    <a:lnTo>
                      <a:pt x="115" y="14"/>
                    </a:lnTo>
                    <a:lnTo>
                      <a:pt x="116" y="13"/>
                    </a:lnTo>
                    <a:lnTo>
                      <a:pt x="119" y="13"/>
                    </a:lnTo>
                    <a:lnTo>
                      <a:pt x="124" y="11"/>
                    </a:lnTo>
                    <a:lnTo>
                      <a:pt x="132" y="10"/>
                    </a:lnTo>
                    <a:lnTo>
                      <a:pt x="136" y="8"/>
                    </a:lnTo>
                    <a:lnTo>
                      <a:pt x="152" y="2"/>
                    </a:lnTo>
                    <a:lnTo>
                      <a:pt x="160" y="1"/>
                    </a:lnTo>
                    <a:lnTo>
                      <a:pt x="163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8" name="Freeform 493">
                <a:extLst>
                  <a:ext uri="{FF2B5EF4-FFF2-40B4-BE49-F238E27FC236}">
                    <a16:creationId xmlns:a16="http://schemas.microsoft.com/office/drawing/2014/main" id="{0A55BB2B-E199-4913-AC24-6BDB5FA336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6" y="386"/>
                <a:ext cx="3" cy="2"/>
              </a:xfrm>
              <a:custGeom>
                <a:avLst/>
                <a:gdLst>
                  <a:gd name="T0" fmla="*/ 17 w 17"/>
                  <a:gd name="T1" fmla="*/ 5 h 13"/>
                  <a:gd name="T2" fmla="*/ 12 w 17"/>
                  <a:gd name="T3" fmla="*/ 1 h 13"/>
                  <a:gd name="T4" fmla="*/ 12 w 17"/>
                  <a:gd name="T5" fmla="*/ 0 h 13"/>
                  <a:gd name="T6" fmla="*/ 2 w 17"/>
                  <a:gd name="T7" fmla="*/ 6 h 13"/>
                  <a:gd name="T8" fmla="*/ 0 w 17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3">
                    <a:moveTo>
                      <a:pt x="17" y="5"/>
                    </a:moveTo>
                    <a:lnTo>
                      <a:pt x="12" y="1"/>
                    </a:lnTo>
                    <a:lnTo>
                      <a:pt x="12" y="0"/>
                    </a:lnTo>
                    <a:lnTo>
                      <a:pt x="2" y="6"/>
                    </a:lnTo>
                    <a:lnTo>
                      <a:pt x="0" y="1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9" name="Freeform 494">
                <a:extLst>
                  <a:ext uri="{FF2B5EF4-FFF2-40B4-BE49-F238E27FC236}">
                    <a16:creationId xmlns:a16="http://schemas.microsoft.com/office/drawing/2014/main" id="{F5E256F4-73D4-4D55-828F-126F11067B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6" y="387"/>
                <a:ext cx="3" cy="3"/>
              </a:xfrm>
              <a:custGeom>
                <a:avLst/>
                <a:gdLst>
                  <a:gd name="T0" fmla="*/ 0 w 17"/>
                  <a:gd name="T1" fmla="*/ 8 h 19"/>
                  <a:gd name="T2" fmla="*/ 12 w 17"/>
                  <a:gd name="T3" fmla="*/ 19 h 19"/>
                  <a:gd name="T4" fmla="*/ 12 w 17"/>
                  <a:gd name="T5" fmla="*/ 16 h 19"/>
                  <a:gd name="T6" fmla="*/ 16 w 17"/>
                  <a:gd name="T7" fmla="*/ 0 h 19"/>
                  <a:gd name="T8" fmla="*/ 17 w 17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0" y="8"/>
                    </a:moveTo>
                    <a:lnTo>
                      <a:pt x="12" y="19"/>
                    </a:lnTo>
                    <a:lnTo>
                      <a:pt x="12" y="16"/>
                    </a:lnTo>
                    <a:lnTo>
                      <a:pt x="16" y="0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0" name="Freeform 495">
                <a:extLst>
                  <a:ext uri="{FF2B5EF4-FFF2-40B4-BE49-F238E27FC236}">
                    <a16:creationId xmlns:a16="http://schemas.microsoft.com/office/drawing/2014/main" id="{11BBF856-AD0A-481A-BA9C-E06571E43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" y="383"/>
                <a:ext cx="9" cy="5"/>
              </a:xfrm>
              <a:custGeom>
                <a:avLst/>
                <a:gdLst>
                  <a:gd name="T0" fmla="*/ 62 w 62"/>
                  <a:gd name="T1" fmla="*/ 34 h 34"/>
                  <a:gd name="T2" fmla="*/ 61 w 62"/>
                  <a:gd name="T3" fmla="*/ 33 h 34"/>
                  <a:gd name="T4" fmla="*/ 49 w 62"/>
                  <a:gd name="T5" fmla="*/ 15 h 34"/>
                  <a:gd name="T6" fmla="*/ 32 w 62"/>
                  <a:gd name="T7" fmla="*/ 2 h 34"/>
                  <a:gd name="T8" fmla="*/ 31 w 62"/>
                  <a:gd name="T9" fmla="*/ 0 h 34"/>
                  <a:gd name="T10" fmla="*/ 0 w 62"/>
                  <a:gd name="T11" fmla="*/ 0 h 34"/>
                  <a:gd name="T12" fmla="*/ 0 w 62"/>
                  <a:gd name="T13" fmla="*/ 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4">
                    <a:moveTo>
                      <a:pt x="62" y="34"/>
                    </a:moveTo>
                    <a:lnTo>
                      <a:pt x="61" y="33"/>
                    </a:lnTo>
                    <a:lnTo>
                      <a:pt x="49" y="15"/>
                    </a:lnTo>
                    <a:lnTo>
                      <a:pt x="32" y="2"/>
                    </a:lnTo>
                    <a:lnTo>
                      <a:pt x="31" y="0"/>
                    </a:ln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1" name="Freeform 496">
                <a:extLst>
                  <a:ext uri="{FF2B5EF4-FFF2-40B4-BE49-F238E27FC236}">
                    <a16:creationId xmlns:a16="http://schemas.microsoft.com/office/drawing/2014/main" id="{6DECCF96-8319-4EFF-A2F7-FB10CC56BE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" y="383"/>
                <a:ext cx="9" cy="7"/>
              </a:xfrm>
              <a:custGeom>
                <a:avLst/>
                <a:gdLst>
                  <a:gd name="T0" fmla="*/ 0 w 62"/>
                  <a:gd name="T1" fmla="*/ 0 h 44"/>
                  <a:gd name="T2" fmla="*/ 17 w 62"/>
                  <a:gd name="T3" fmla="*/ 0 h 44"/>
                  <a:gd name="T4" fmla="*/ 18 w 62"/>
                  <a:gd name="T5" fmla="*/ 1 h 44"/>
                  <a:gd name="T6" fmla="*/ 35 w 62"/>
                  <a:gd name="T7" fmla="*/ 13 h 44"/>
                  <a:gd name="T8" fmla="*/ 48 w 62"/>
                  <a:gd name="T9" fmla="*/ 32 h 44"/>
                  <a:gd name="T10" fmla="*/ 60 w 62"/>
                  <a:gd name="T11" fmla="*/ 44 h 44"/>
                  <a:gd name="T12" fmla="*/ 60 w 62"/>
                  <a:gd name="T13" fmla="*/ 42 h 44"/>
                  <a:gd name="T14" fmla="*/ 62 w 62"/>
                  <a:gd name="T15" fmla="*/ 3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44">
                    <a:moveTo>
                      <a:pt x="0" y="0"/>
                    </a:moveTo>
                    <a:lnTo>
                      <a:pt x="17" y="0"/>
                    </a:lnTo>
                    <a:lnTo>
                      <a:pt x="18" y="1"/>
                    </a:lnTo>
                    <a:lnTo>
                      <a:pt x="35" y="13"/>
                    </a:lnTo>
                    <a:lnTo>
                      <a:pt x="48" y="32"/>
                    </a:lnTo>
                    <a:lnTo>
                      <a:pt x="60" y="44"/>
                    </a:lnTo>
                    <a:lnTo>
                      <a:pt x="60" y="42"/>
                    </a:lnTo>
                    <a:lnTo>
                      <a:pt x="62" y="3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2" name="Freeform 497">
                <a:extLst>
                  <a:ext uri="{FF2B5EF4-FFF2-40B4-BE49-F238E27FC236}">
                    <a16:creationId xmlns:a16="http://schemas.microsoft.com/office/drawing/2014/main" id="{DBA7E390-D132-427E-8F58-F2FA529A28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387"/>
                <a:ext cx="5" cy="1"/>
              </a:xfrm>
              <a:custGeom>
                <a:avLst/>
                <a:gdLst>
                  <a:gd name="T0" fmla="*/ 0 w 38"/>
                  <a:gd name="T1" fmla="*/ 0 h 9"/>
                  <a:gd name="T2" fmla="*/ 2 w 38"/>
                  <a:gd name="T3" fmla="*/ 1 h 9"/>
                  <a:gd name="T4" fmla="*/ 23 w 38"/>
                  <a:gd name="T5" fmla="*/ 9 h 9"/>
                  <a:gd name="T6" fmla="*/ 38 w 38"/>
                  <a:gd name="T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9">
                    <a:moveTo>
                      <a:pt x="0" y="0"/>
                    </a:moveTo>
                    <a:lnTo>
                      <a:pt x="2" y="1"/>
                    </a:lnTo>
                    <a:lnTo>
                      <a:pt x="23" y="9"/>
                    </a:lnTo>
                    <a:lnTo>
                      <a:pt x="38" y="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3" name="Freeform 498">
                <a:extLst>
                  <a:ext uri="{FF2B5EF4-FFF2-40B4-BE49-F238E27FC236}">
                    <a16:creationId xmlns:a16="http://schemas.microsoft.com/office/drawing/2014/main" id="{126104A6-8541-4FDB-A501-E32DD437D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386"/>
                <a:ext cx="5" cy="2"/>
              </a:xfrm>
              <a:custGeom>
                <a:avLst/>
                <a:gdLst>
                  <a:gd name="T0" fmla="*/ 38 w 38"/>
                  <a:gd name="T1" fmla="*/ 15 h 15"/>
                  <a:gd name="T2" fmla="*/ 9 w 38"/>
                  <a:gd name="T3" fmla="*/ 2 h 15"/>
                  <a:gd name="T4" fmla="*/ 8 w 38"/>
                  <a:gd name="T5" fmla="*/ 0 h 15"/>
                  <a:gd name="T6" fmla="*/ 0 w 38"/>
                  <a:gd name="T7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5">
                    <a:moveTo>
                      <a:pt x="38" y="15"/>
                    </a:moveTo>
                    <a:lnTo>
                      <a:pt x="9" y="2"/>
                    </a:lnTo>
                    <a:lnTo>
                      <a:pt x="8" y="0"/>
                    </a:lnTo>
                    <a:lnTo>
                      <a:pt x="0" y="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4" name="Freeform 499">
                <a:extLst>
                  <a:ext uri="{FF2B5EF4-FFF2-40B4-BE49-F238E27FC236}">
                    <a16:creationId xmlns:a16="http://schemas.microsoft.com/office/drawing/2014/main" id="{61E574B3-C9F4-4549-AB81-83D3EEED27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6" y="383"/>
                <a:ext cx="135" cy="54"/>
              </a:xfrm>
              <a:custGeom>
                <a:avLst/>
                <a:gdLst>
                  <a:gd name="T0" fmla="*/ 838 w 945"/>
                  <a:gd name="T1" fmla="*/ 142 h 380"/>
                  <a:gd name="T2" fmla="*/ 718 w 945"/>
                  <a:gd name="T3" fmla="*/ 230 h 380"/>
                  <a:gd name="T4" fmla="*/ 704 w 945"/>
                  <a:gd name="T5" fmla="*/ 240 h 380"/>
                  <a:gd name="T6" fmla="*/ 678 w 945"/>
                  <a:gd name="T7" fmla="*/ 258 h 380"/>
                  <a:gd name="T8" fmla="*/ 675 w 945"/>
                  <a:gd name="T9" fmla="*/ 261 h 380"/>
                  <a:gd name="T10" fmla="*/ 668 w 945"/>
                  <a:gd name="T11" fmla="*/ 269 h 380"/>
                  <a:gd name="T12" fmla="*/ 624 w 945"/>
                  <a:gd name="T13" fmla="*/ 272 h 380"/>
                  <a:gd name="T14" fmla="*/ 610 w 945"/>
                  <a:gd name="T15" fmla="*/ 264 h 380"/>
                  <a:gd name="T16" fmla="*/ 590 w 945"/>
                  <a:gd name="T17" fmla="*/ 270 h 380"/>
                  <a:gd name="T18" fmla="*/ 554 w 945"/>
                  <a:gd name="T19" fmla="*/ 295 h 380"/>
                  <a:gd name="T20" fmla="*/ 545 w 945"/>
                  <a:gd name="T21" fmla="*/ 309 h 380"/>
                  <a:gd name="T22" fmla="*/ 520 w 945"/>
                  <a:gd name="T23" fmla="*/ 321 h 380"/>
                  <a:gd name="T24" fmla="*/ 518 w 945"/>
                  <a:gd name="T25" fmla="*/ 324 h 380"/>
                  <a:gd name="T26" fmla="*/ 510 w 945"/>
                  <a:gd name="T27" fmla="*/ 341 h 380"/>
                  <a:gd name="T28" fmla="*/ 497 w 945"/>
                  <a:gd name="T29" fmla="*/ 342 h 380"/>
                  <a:gd name="T30" fmla="*/ 476 w 945"/>
                  <a:gd name="T31" fmla="*/ 352 h 380"/>
                  <a:gd name="T32" fmla="*/ 472 w 945"/>
                  <a:gd name="T33" fmla="*/ 346 h 380"/>
                  <a:gd name="T34" fmla="*/ 461 w 945"/>
                  <a:gd name="T35" fmla="*/ 335 h 380"/>
                  <a:gd name="T36" fmla="*/ 443 w 945"/>
                  <a:gd name="T37" fmla="*/ 346 h 380"/>
                  <a:gd name="T38" fmla="*/ 445 w 945"/>
                  <a:gd name="T39" fmla="*/ 362 h 380"/>
                  <a:gd name="T40" fmla="*/ 419 w 945"/>
                  <a:gd name="T41" fmla="*/ 376 h 380"/>
                  <a:gd name="T42" fmla="*/ 385 w 945"/>
                  <a:gd name="T43" fmla="*/ 365 h 380"/>
                  <a:gd name="T44" fmla="*/ 403 w 945"/>
                  <a:gd name="T45" fmla="*/ 351 h 380"/>
                  <a:gd name="T46" fmla="*/ 409 w 945"/>
                  <a:gd name="T47" fmla="*/ 339 h 380"/>
                  <a:gd name="T48" fmla="*/ 400 w 945"/>
                  <a:gd name="T49" fmla="*/ 325 h 380"/>
                  <a:gd name="T50" fmla="*/ 394 w 945"/>
                  <a:gd name="T51" fmla="*/ 328 h 380"/>
                  <a:gd name="T52" fmla="*/ 353 w 945"/>
                  <a:gd name="T53" fmla="*/ 356 h 380"/>
                  <a:gd name="T54" fmla="*/ 338 w 945"/>
                  <a:gd name="T55" fmla="*/ 351 h 380"/>
                  <a:gd name="T56" fmla="*/ 313 w 945"/>
                  <a:gd name="T57" fmla="*/ 354 h 380"/>
                  <a:gd name="T58" fmla="*/ 297 w 945"/>
                  <a:gd name="T59" fmla="*/ 361 h 380"/>
                  <a:gd name="T60" fmla="*/ 282 w 945"/>
                  <a:gd name="T61" fmla="*/ 355 h 380"/>
                  <a:gd name="T62" fmla="*/ 271 w 945"/>
                  <a:gd name="T63" fmla="*/ 354 h 380"/>
                  <a:gd name="T64" fmla="*/ 261 w 945"/>
                  <a:gd name="T65" fmla="*/ 355 h 380"/>
                  <a:gd name="T66" fmla="*/ 245 w 945"/>
                  <a:gd name="T67" fmla="*/ 348 h 380"/>
                  <a:gd name="T68" fmla="*/ 242 w 945"/>
                  <a:gd name="T69" fmla="*/ 270 h 380"/>
                  <a:gd name="T70" fmla="*/ 251 w 945"/>
                  <a:gd name="T71" fmla="*/ 242 h 380"/>
                  <a:gd name="T72" fmla="*/ 236 w 945"/>
                  <a:gd name="T73" fmla="*/ 236 h 380"/>
                  <a:gd name="T74" fmla="*/ 216 w 945"/>
                  <a:gd name="T75" fmla="*/ 223 h 380"/>
                  <a:gd name="T76" fmla="*/ 214 w 945"/>
                  <a:gd name="T77" fmla="*/ 224 h 380"/>
                  <a:gd name="T78" fmla="*/ 209 w 945"/>
                  <a:gd name="T79" fmla="*/ 232 h 380"/>
                  <a:gd name="T80" fmla="*/ 195 w 945"/>
                  <a:gd name="T81" fmla="*/ 220 h 380"/>
                  <a:gd name="T82" fmla="*/ 181 w 945"/>
                  <a:gd name="T83" fmla="*/ 209 h 380"/>
                  <a:gd name="T84" fmla="*/ 137 w 945"/>
                  <a:gd name="T85" fmla="*/ 199 h 380"/>
                  <a:gd name="T86" fmla="*/ 129 w 945"/>
                  <a:gd name="T87" fmla="*/ 201 h 380"/>
                  <a:gd name="T88" fmla="*/ 118 w 945"/>
                  <a:gd name="T89" fmla="*/ 202 h 380"/>
                  <a:gd name="T90" fmla="*/ 82 w 945"/>
                  <a:gd name="T91" fmla="*/ 182 h 380"/>
                  <a:gd name="T92" fmla="*/ 77 w 945"/>
                  <a:gd name="T93" fmla="*/ 180 h 380"/>
                  <a:gd name="T94" fmla="*/ 31 w 945"/>
                  <a:gd name="T95" fmla="*/ 157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45" h="380">
                    <a:moveTo>
                      <a:pt x="945" y="0"/>
                    </a:moveTo>
                    <a:lnTo>
                      <a:pt x="838" y="142"/>
                    </a:lnTo>
                    <a:lnTo>
                      <a:pt x="719" y="230"/>
                    </a:lnTo>
                    <a:lnTo>
                      <a:pt x="718" y="230"/>
                    </a:lnTo>
                    <a:lnTo>
                      <a:pt x="705" y="239"/>
                    </a:lnTo>
                    <a:lnTo>
                      <a:pt x="704" y="240"/>
                    </a:lnTo>
                    <a:lnTo>
                      <a:pt x="679" y="258"/>
                    </a:lnTo>
                    <a:lnTo>
                      <a:pt x="678" y="258"/>
                    </a:lnTo>
                    <a:lnTo>
                      <a:pt x="676" y="261"/>
                    </a:lnTo>
                    <a:lnTo>
                      <a:pt x="675" y="261"/>
                    </a:lnTo>
                    <a:lnTo>
                      <a:pt x="674" y="266"/>
                    </a:lnTo>
                    <a:lnTo>
                      <a:pt x="668" y="269"/>
                    </a:lnTo>
                    <a:lnTo>
                      <a:pt x="640" y="274"/>
                    </a:lnTo>
                    <a:lnTo>
                      <a:pt x="624" y="272"/>
                    </a:lnTo>
                    <a:lnTo>
                      <a:pt x="611" y="265"/>
                    </a:lnTo>
                    <a:lnTo>
                      <a:pt x="610" y="264"/>
                    </a:lnTo>
                    <a:lnTo>
                      <a:pt x="600" y="265"/>
                    </a:lnTo>
                    <a:lnTo>
                      <a:pt x="590" y="270"/>
                    </a:lnTo>
                    <a:lnTo>
                      <a:pt x="581" y="278"/>
                    </a:lnTo>
                    <a:lnTo>
                      <a:pt x="554" y="295"/>
                    </a:lnTo>
                    <a:lnTo>
                      <a:pt x="553" y="295"/>
                    </a:lnTo>
                    <a:lnTo>
                      <a:pt x="545" y="309"/>
                    </a:lnTo>
                    <a:lnTo>
                      <a:pt x="539" y="317"/>
                    </a:lnTo>
                    <a:lnTo>
                      <a:pt x="520" y="321"/>
                    </a:lnTo>
                    <a:lnTo>
                      <a:pt x="518" y="323"/>
                    </a:lnTo>
                    <a:lnTo>
                      <a:pt x="518" y="324"/>
                    </a:lnTo>
                    <a:lnTo>
                      <a:pt x="515" y="333"/>
                    </a:lnTo>
                    <a:lnTo>
                      <a:pt x="510" y="341"/>
                    </a:lnTo>
                    <a:lnTo>
                      <a:pt x="498" y="341"/>
                    </a:lnTo>
                    <a:lnTo>
                      <a:pt x="497" y="342"/>
                    </a:lnTo>
                    <a:lnTo>
                      <a:pt x="486" y="348"/>
                    </a:lnTo>
                    <a:lnTo>
                      <a:pt x="476" y="352"/>
                    </a:lnTo>
                    <a:lnTo>
                      <a:pt x="473" y="346"/>
                    </a:lnTo>
                    <a:lnTo>
                      <a:pt x="472" y="346"/>
                    </a:lnTo>
                    <a:lnTo>
                      <a:pt x="463" y="335"/>
                    </a:lnTo>
                    <a:lnTo>
                      <a:pt x="461" y="335"/>
                    </a:lnTo>
                    <a:lnTo>
                      <a:pt x="448" y="341"/>
                    </a:lnTo>
                    <a:lnTo>
                      <a:pt x="443" y="346"/>
                    </a:lnTo>
                    <a:lnTo>
                      <a:pt x="443" y="347"/>
                    </a:lnTo>
                    <a:lnTo>
                      <a:pt x="445" y="362"/>
                    </a:lnTo>
                    <a:lnTo>
                      <a:pt x="436" y="369"/>
                    </a:lnTo>
                    <a:lnTo>
                      <a:pt x="419" y="376"/>
                    </a:lnTo>
                    <a:lnTo>
                      <a:pt x="400" y="380"/>
                    </a:lnTo>
                    <a:lnTo>
                      <a:pt x="385" y="365"/>
                    </a:lnTo>
                    <a:lnTo>
                      <a:pt x="403" y="352"/>
                    </a:lnTo>
                    <a:lnTo>
                      <a:pt x="403" y="351"/>
                    </a:lnTo>
                    <a:lnTo>
                      <a:pt x="404" y="348"/>
                    </a:lnTo>
                    <a:lnTo>
                      <a:pt x="409" y="339"/>
                    </a:lnTo>
                    <a:lnTo>
                      <a:pt x="409" y="337"/>
                    </a:lnTo>
                    <a:lnTo>
                      <a:pt x="400" y="325"/>
                    </a:lnTo>
                    <a:lnTo>
                      <a:pt x="398" y="325"/>
                    </a:lnTo>
                    <a:lnTo>
                      <a:pt x="394" y="328"/>
                    </a:lnTo>
                    <a:lnTo>
                      <a:pt x="375" y="339"/>
                    </a:lnTo>
                    <a:lnTo>
                      <a:pt x="353" y="356"/>
                    </a:lnTo>
                    <a:lnTo>
                      <a:pt x="349" y="355"/>
                    </a:lnTo>
                    <a:lnTo>
                      <a:pt x="338" y="351"/>
                    </a:lnTo>
                    <a:lnTo>
                      <a:pt x="326" y="351"/>
                    </a:lnTo>
                    <a:lnTo>
                      <a:pt x="313" y="354"/>
                    </a:lnTo>
                    <a:lnTo>
                      <a:pt x="301" y="360"/>
                    </a:lnTo>
                    <a:lnTo>
                      <a:pt x="297" y="361"/>
                    </a:lnTo>
                    <a:lnTo>
                      <a:pt x="292" y="361"/>
                    </a:lnTo>
                    <a:lnTo>
                      <a:pt x="282" y="355"/>
                    </a:lnTo>
                    <a:lnTo>
                      <a:pt x="281" y="355"/>
                    </a:lnTo>
                    <a:lnTo>
                      <a:pt x="271" y="354"/>
                    </a:lnTo>
                    <a:lnTo>
                      <a:pt x="263" y="356"/>
                    </a:lnTo>
                    <a:lnTo>
                      <a:pt x="261" y="355"/>
                    </a:lnTo>
                    <a:lnTo>
                      <a:pt x="256" y="355"/>
                    </a:lnTo>
                    <a:lnTo>
                      <a:pt x="245" y="348"/>
                    </a:lnTo>
                    <a:lnTo>
                      <a:pt x="243" y="346"/>
                    </a:lnTo>
                    <a:lnTo>
                      <a:pt x="242" y="270"/>
                    </a:lnTo>
                    <a:lnTo>
                      <a:pt x="251" y="244"/>
                    </a:lnTo>
                    <a:lnTo>
                      <a:pt x="251" y="242"/>
                    </a:lnTo>
                    <a:lnTo>
                      <a:pt x="250" y="242"/>
                    </a:lnTo>
                    <a:lnTo>
                      <a:pt x="236" y="236"/>
                    </a:lnTo>
                    <a:lnTo>
                      <a:pt x="224" y="226"/>
                    </a:lnTo>
                    <a:lnTo>
                      <a:pt x="216" y="223"/>
                    </a:lnTo>
                    <a:lnTo>
                      <a:pt x="215" y="223"/>
                    </a:lnTo>
                    <a:lnTo>
                      <a:pt x="214" y="224"/>
                    </a:lnTo>
                    <a:lnTo>
                      <a:pt x="213" y="228"/>
                    </a:lnTo>
                    <a:lnTo>
                      <a:pt x="209" y="232"/>
                    </a:lnTo>
                    <a:lnTo>
                      <a:pt x="199" y="228"/>
                    </a:lnTo>
                    <a:lnTo>
                      <a:pt x="195" y="220"/>
                    </a:lnTo>
                    <a:lnTo>
                      <a:pt x="194" y="220"/>
                    </a:lnTo>
                    <a:lnTo>
                      <a:pt x="181" y="209"/>
                    </a:lnTo>
                    <a:lnTo>
                      <a:pt x="180" y="209"/>
                    </a:lnTo>
                    <a:lnTo>
                      <a:pt x="137" y="199"/>
                    </a:lnTo>
                    <a:lnTo>
                      <a:pt x="136" y="199"/>
                    </a:lnTo>
                    <a:lnTo>
                      <a:pt x="129" y="201"/>
                    </a:lnTo>
                    <a:lnTo>
                      <a:pt x="120" y="202"/>
                    </a:lnTo>
                    <a:lnTo>
                      <a:pt x="118" y="202"/>
                    </a:lnTo>
                    <a:lnTo>
                      <a:pt x="89" y="193"/>
                    </a:lnTo>
                    <a:lnTo>
                      <a:pt x="82" y="182"/>
                    </a:lnTo>
                    <a:lnTo>
                      <a:pt x="81" y="181"/>
                    </a:lnTo>
                    <a:lnTo>
                      <a:pt x="77" y="180"/>
                    </a:lnTo>
                    <a:lnTo>
                      <a:pt x="68" y="180"/>
                    </a:lnTo>
                    <a:lnTo>
                      <a:pt x="31" y="157"/>
                    </a:lnTo>
                    <a:lnTo>
                      <a:pt x="0" y="15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5" name="Freeform 500">
                <a:extLst>
                  <a:ext uri="{FF2B5EF4-FFF2-40B4-BE49-F238E27FC236}">
                    <a16:creationId xmlns:a16="http://schemas.microsoft.com/office/drawing/2014/main" id="{358515E3-8142-4775-9FEE-2FC9BB5629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6" y="383"/>
                <a:ext cx="135" cy="54"/>
              </a:xfrm>
              <a:custGeom>
                <a:avLst/>
                <a:gdLst>
                  <a:gd name="T0" fmla="*/ 946 w 946"/>
                  <a:gd name="T1" fmla="*/ 1 h 381"/>
                  <a:gd name="T2" fmla="*/ 695 w 946"/>
                  <a:gd name="T3" fmla="*/ 250 h 381"/>
                  <a:gd name="T4" fmla="*/ 677 w 946"/>
                  <a:gd name="T5" fmla="*/ 262 h 381"/>
                  <a:gd name="T6" fmla="*/ 669 w 946"/>
                  <a:gd name="T7" fmla="*/ 270 h 381"/>
                  <a:gd name="T8" fmla="*/ 640 w 946"/>
                  <a:gd name="T9" fmla="*/ 276 h 381"/>
                  <a:gd name="T10" fmla="*/ 610 w 946"/>
                  <a:gd name="T11" fmla="*/ 266 h 381"/>
                  <a:gd name="T12" fmla="*/ 555 w 946"/>
                  <a:gd name="T13" fmla="*/ 296 h 381"/>
                  <a:gd name="T14" fmla="*/ 520 w 946"/>
                  <a:gd name="T15" fmla="*/ 323 h 381"/>
                  <a:gd name="T16" fmla="*/ 516 w 946"/>
                  <a:gd name="T17" fmla="*/ 333 h 381"/>
                  <a:gd name="T18" fmla="*/ 511 w 946"/>
                  <a:gd name="T19" fmla="*/ 343 h 381"/>
                  <a:gd name="T20" fmla="*/ 475 w 946"/>
                  <a:gd name="T21" fmla="*/ 354 h 381"/>
                  <a:gd name="T22" fmla="*/ 461 w 946"/>
                  <a:gd name="T23" fmla="*/ 336 h 381"/>
                  <a:gd name="T24" fmla="*/ 448 w 946"/>
                  <a:gd name="T25" fmla="*/ 343 h 381"/>
                  <a:gd name="T26" fmla="*/ 447 w 946"/>
                  <a:gd name="T27" fmla="*/ 363 h 381"/>
                  <a:gd name="T28" fmla="*/ 420 w 946"/>
                  <a:gd name="T29" fmla="*/ 378 h 381"/>
                  <a:gd name="T30" fmla="*/ 386 w 946"/>
                  <a:gd name="T31" fmla="*/ 369 h 381"/>
                  <a:gd name="T32" fmla="*/ 394 w 946"/>
                  <a:gd name="T33" fmla="*/ 357 h 381"/>
                  <a:gd name="T34" fmla="*/ 403 w 946"/>
                  <a:gd name="T35" fmla="*/ 348 h 381"/>
                  <a:gd name="T36" fmla="*/ 403 w 946"/>
                  <a:gd name="T37" fmla="*/ 331 h 381"/>
                  <a:gd name="T38" fmla="*/ 395 w 946"/>
                  <a:gd name="T39" fmla="*/ 329 h 381"/>
                  <a:gd name="T40" fmla="*/ 372 w 946"/>
                  <a:gd name="T41" fmla="*/ 343 h 381"/>
                  <a:gd name="T42" fmla="*/ 349 w 946"/>
                  <a:gd name="T43" fmla="*/ 357 h 381"/>
                  <a:gd name="T44" fmla="*/ 327 w 946"/>
                  <a:gd name="T45" fmla="*/ 353 h 381"/>
                  <a:gd name="T46" fmla="*/ 302 w 946"/>
                  <a:gd name="T47" fmla="*/ 362 h 381"/>
                  <a:gd name="T48" fmla="*/ 291 w 946"/>
                  <a:gd name="T49" fmla="*/ 363 h 381"/>
                  <a:gd name="T50" fmla="*/ 271 w 946"/>
                  <a:gd name="T51" fmla="*/ 356 h 381"/>
                  <a:gd name="T52" fmla="*/ 260 w 946"/>
                  <a:gd name="T53" fmla="*/ 357 h 381"/>
                  <a:gd name="T54" fmla="*/ 243 w 946"/>
                  <a:gd name="T55" fmla="*/ 349 h 381"/>
                  <a:gd name="T56" fmla="*/ 242 w 946"/>
                  <a:gd name="T57" fmla="*/ 340 h 381"/>
                  <a:gd name="T58" fmla="*/ 241 w 946"/>
                  <a:gd name="T59" fmla="*/ 269 h 381"/>
                  <a:gd name="T60" fmla="*/ 235 w 946"/>
                  <a:gd name="T61" fmla="*/ 238 h 381"/>
                  <a:gd name="T62" fmla="*/ 216 w 946"/>
                  <a:gd name="T63" fmla="*/ 224 h 381"/>
                  <a:gd name="T64" fmla="*/ 209 w 946"/>
                  <a:gd name="T65" fmla="*/ 233 h 381"/>
                  <a:gd name="T66" fmla="*/ 193 w 946"/>
                  <a:gd name="T67" fmla="*/ 221 h 381"/>
                  <a:gd name="T68" fmla="*/ 136 w 946"/>
                  <a:gd name="T69" fmla="*/ 201 h 381"/>
                  <a:gd name="T70" fmla="*/ 118 w 946"/>
                  <a:gd name="T71" fmla="*/ 203 h 381"/>
                  <a:gd name="T72" fmla="*/ 81 w 946"/>
                  <a:gd name="T73" fmla="*/ 183 h 381"/>
                  <a:gd name="T74" fmla="*/ 68 w 946"/>
                  <a:gd name="T75" fmla="*/ 181 h 381"/>
                  <a:gd name="T76" fmla="*/ 30 w 946"/>
                  <a:gd name="T77" fmla="*/ 158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46" h="381">
                    <a:moveTo>
                      <a:pt x="945" y="0"/>
                    </a:moveTo>
                    <a:lnTo>
                      <a:pt x="946" y="1"/>
                    </a:lnTo>
                    <a:lnTo>
                      <a:pt x="839" y="144"/>
                    </a:lnTo>
                    <a:lnTo>
                      <a:pt x="695" y="250"/>
                    </a:lnTo>
                    <a:lnTo>
                      <a:pt x="679" y="260"/>
                    </a:lnTo>
                    <a:lnTo>
                      <a:pt x="677" y="262"/>
                    </a:lnTo>
                    <a:lnTo>
                      <a:pt x="675" y="267"/>
                    </a:lnTo>
                    <a:lnTo>
                      <a:pt x="669" y="270"/>
                    </a:lnTo>
                    <a:lnTo>
                      <a:pt x="663" y="272"/>
                    </a:lnTo>
                    <a:lnTo>
                      <a:pt x="640" y="276"/>
                    </a:lnTo>
                    <a:lnTo>
                      <a:pt x="623" y="273"/>
                    </a:lnTo>
                    <a:lnTo>
                      <a:pt x="610" y="266"/>
                    </a:lnTo>
                    <a:lnTo>
                      <a:pt x="600" y="267"/>
                    </a:lnTo>
                    <a:lnTo>
                      <a:pt x="555" y="296"/>
                    </a:lnTo>
                    <a:lnTo>
                      <a:pt x="540" y="318"/>
                    </a:lnTo>
                    <a:lnTo>
                      <a:pt x="520" y="323"/>
                    </a:lnTo>
                    <a:lnTo>
                      <a:pt x="519" y="324"/>
                    </a:lnTo>
                    <a:lnTo>
                      <a:pt x="516" y="333"/>
                    </a:lnTo>
                    <a:lnTo>
                      <a:pt x="514" y="336"/>
                    </a:lnTo>
                    <a:lnTo>
                      <a:pt x="511" y="343"/>
                    </a:lnTo>
                    <a:lnTo>
                      <a:pt x="498" y="343"/>
                    </a:lnTo>
                    <a:lnTo>
                      <a:pt x="475" y="354"/>
                    </a:lnTo>
                    <a:lnTo>
                      <a:pt x="471" y="347"/>
                    </a:lnTo>
                    <a:lnTo>
                      <a:pt x="461" y="336"/>
                    </a:lnTo>
                    <a:lnTo>
                      <a:pt x="453" y="341"/>
                    </a:lnTo>
                    <a:lnTo>
                      <a:pt x="448" y="343"/>
                    </a:lnTo>
                    <a:lnTo>
                      <a:pt x="444" y="347"/>
                    </a:lnTo>
                    <a:lnTo>
                      <a:pt x="447" y="363"/>
                    </a:lnTo>
                    <a:lnTo>
                      <a:pt x="437" y="371"/>
                    </a:lnTo>
                    <a:lnTo>
                      <a:pt x="420" y="378"/>
                    </a:lnTo>
                    <a:lnTo>
                      <a:pt x="399" y="381"/>
                    </a:lnTo>
                    <a:lnTo>
                      <a:pt x="386" y="369"/>
                    </a:lnTo>
                    <a:lnTo>
                      <a:pt x="383" y="364"/>
                    </a:lnTo>
                    <a:lnTo>
                      <a:pt x="394" y="357"/>
                    </a:lnTo>
                    <a:lnTo>
                      <a:pt x="402" y="350"/>
                    </a:lnTo>
                    <a:lnTo>
                      <a:pt x="403" y="348"/>
                    </a:lnTo>
                    <a:lnTo>
                      <a:pt x="407" y="338"/>
                    </a:lnTo>
                    <a:lnTo>
                      <a:pt x="403" y="331"/>
                    </a:lnTo>
                    <a:lnTo>
                      <a:pt x="399" y="327"/>
                    </a:lnTo>
                    <a:lnTo>
                      <a:pt x="395" y="329"/>
                    </a:lnTo>
                    <a:lnTo>
                      <a:pt x="376" y="341"/>
                    </a:lnTo>
                    <a:lnTo>
                      <a:pt x="372" y="343"/>
                    </a:lnTo>
                    <a:lnTo>
                      <a:pt x="354" y="358"/>
                    </a:lnTo>
                    <a:lnTo>
                      <a:pt x="349" y="357"/>
                    </a:lnTo>
                    <a:lnTo>
                      <a:pt x="337" y="353"/>
                    </a:lnTo>
                    <a:lnTo>
                      <a:pt x="327" y="353"/>
                    </a:lnTo>
                    <a:lnTo>
                      <a:pt x="313" y="355"/>
                    </a:lnTo>
                    <a:lnTo>
                      <a:pt x="302" y="362"/>
                    </a:lnTo>
                    <a:lnTo>
                      <a:pt x="297" y="363"/>
                    </a:lnTo>
                    <a:lnTo>
                      <a:pt x="291" y="363"/>
                    </a:lnTo>
                    <a:lnTo>
                      <a:pt x="281" y="357"/>
                    </a:lnTo>
                    <a:lnTo>
                      <a:pt x="271" y="356"/>
                    </a:lnTo>
                    <a:lnTo>
                      <a:pt x="263" y="358"/>
                    </a:lnTo>
                    <a:lnTo>
                      <a:pt x="260" y="357"/>
                    </a:lnTo>
                    <a:lnTo>
                      <a:pt x="256" y="357"/>
                    </a:lnTo>
                    <a:lnTo>
                      <a:pt x="243" y="349"/>
                    </a:lnTo>
                    <a:lnTo>
                      <a:pt x="242" y="346"/>
                    </a:lnTo>
                    <a:lnTo>
                      <a:pt x="242" y="340"/>
                    </a:lnTo>
                    <a:lnTo>
                      <a:pt x="240" y="319"/>
                    </a:lnTo>
                    <a:lnTo>
                      <a:pt x="241" y="269"/>
                    </a:lnTo>
                    <a:lnTo>
                      <a:pt x="250" y="243"/>
                    </a:lnTo>
                    <a:lnTo>
                      <a:pt x="235" y="238"/>
                    </a:lnTo>
                    <a:lnTo>
                      <a:pt x="223" y="228"/>
                    </a:lnTo>
                    <a:lnTo>
                      <a:pt x="216" y="224"/>
                    </a:lnTo>
                    <a:lnTo>
                      <a:pt x="214" y="229"/>
                    </a:lnTo>
                    <a:lnTo>
                      <a:pt x="209" y="233"/>
                    </a:lnTo>
                    <a:lnTo>
                      <a:pt x="198" y="229"/>
                    </a:lnTo>
                    <a:lnTo>
                      <a:pt x="193" y="221"/>
                    </a:lnTo>
                    <a:lnTo>
                      <a:pt x="180" y="211"/>
                    </a:lnTo>
                    <a:lnTo>
                      <a:pt x="136" y="201"/>
                    </a:lnTo>
                    <a:lnTo>
                      <a:pt x="120" y="204"/>
                    </a:lnTo>
                    <a:lnTo>
                      <a:pt x="118" y="203"/>
                    </a:lnTo>
                    <a:lnTo>
                      <a:pt x="87" y="194"/>
                    </a:lnTo>
                    <a:lnTo>
                      <a:pt x="81" y="183"/>
                    </a:lnTo>
                    <a:lnTo>
                      <a:pt x="77" y="182"/>
                    </a:lnTo>
                    <a:lnTo>
                      <a:pt x="68" y="181"/>
                    </a:lnTo>
                    <a:lnTo>
                      <a:pt x="60" y="177"/>
                    </a:lnTo>
                    <a:lnTo>
                      <a:pt x="30" y="158"/>
                    </a:lnTo>
                    <a:lnTo>
                      <a:pt x="0" y="15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6" name="Freeform 501">
                <a:extLst>
                  <a:ext uri="{FF2B5EF4-FFF2-40B4-BE49-F238E27FC236}">
                    <a16:creationId xmlns:a16="http://schemas.microsoft.com/office/drawing/2014/main" id="{C58B7CAF-3159-47C6-9D9C-8E92AA0CA9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" y="382"/>
                <a:ext cx="141" cy="55"/>
              </a:xfrm>
              <a:custGeom>
                <a:avLst/>
                <a:gdLst>
                  <a:gd name="T0" fmla="*/ 986 w 990"/>
                  <a:gd name="T1" fmla="*/ 5 h 390"/>
                  <a:gd name="T2" fmla="*/ 985 w 990"/>
                  <a:gd name="T3" fmla="*/ 6 h 390"/>
                  <a:gd name="T4" fmla="*/ 876 w 990"/>
                  <a:gd name="T5" fmla="*/ 152 h 390"/>
                  <a:gd name="T6" fmla="*/ 756 w 990"/>
                  <a:gd name="T7" fmla="*/ 239 h 390"/>
                  <a:gd name="T8" fmla="*/ 716 w 990"/>
                  <a:gd name="T9" fmla="*/ 268 h 390"/>
                  <a:gd name="T10" fmla="*/ 713 w 990"/>
                  <a:gd name="T11" fmla="*/ 274 h 390"/>
                  <a:gd name="T12" fmla="*/ 706 w 990"/>
                  <a:gd name="T13" fmla="*/ 279 h 390"/>
                  <a:gd name="T14" fmla="*/ 700 w 990"/>
                  <a:gd name="T15" fmla="*/ 280 h 390"/>
                  <a:gd name="T16" fmla="*/ 677 w 990"/>
                  <a:gd name="T17" fmla="*/ 284 h 390"/>
                  <a:gd name="T18" fmla="*/ 659 w 990"/>
                  <a:gd name="T19" fmla="*/ 282 h 390"/>
                  <a:gd name="T20" fmla="*/ 646 w 990"/>
                  <a:gd name="T21" fmla="*/ 275 h 390"/>
                  <a:gd name="T22" fmla="*/ 628 w 990"/>
                  <a:gd name="T23" fmla="*/ 280 h 390"/>
                  <a:gd name="T24" fmla="*/ 584 w 990"/>
                  <a:gd name="T25" fmla="*/ 318 h 390"/>
                  <a:gd name="T26" fmla="*/ 577 w 990"/>
                  <a:gd name="T27" fmla="*/ 326 h 390"/>
                  <a:gd name="T28" fmla="*/ 557 w 990"/>
                  <a:gd name="T29" fmla="*/ 331 h 390"/>
                  <a:gd name="T30" fmla="*/ 554 w 990"/>
                  <a:gd name="T31" fmla="*/ 341 h 390"/>
                  <a:gd name="T32" fmla="*/ 549 w 990"/>
                  <a:gd name="T33" fmla="*/ 351 h 390"/>
                  <a:gd name="T34" fmla="*/ 535 w 990"/>
                  <a:gd name="T35" fmla="*/ 352 h 390"/>
                  <a:gd name="T36" fmla="*/ 510 w 990"/>
                  <a:gd name="T37" fmla="*/ 361 h 390"/>
                  <a:gd name="T38" fmla="*/ 497 w 990"/>
                  <a:gd name="T39" fmla="*/ 345 h 390"/>
                  <a:gd name="T40" fmla="*/ 485 w 990"/>
                  <a:gd name="T41" fmla="*/ 351 h 390"/>
                  <a:gd name="T42" fmla="*/ 484 w 990"/>
                  <a:gd name="T43" fmla="*/ 369 h 390"/>
                  <a:gd name="T44" fmla="*/ 474 w 990"/>
                  <a:gd name="T45" fmla="*/ 379 h 390"/>
                  <a:gd name="T46" fmla="*/ 456 w 990"/>
                  <a:gd name="T47" fmla="*/ 387 h 390"/>
                  <a:gd name="T48" fmla="*/ 434 w 990"/>
                  <a:gd name="T49" fmla="*/ 390 h 390"/>
                  <a:gd name="T50" fmla="*/ 418 w 990"/>
                  <a:gd name="T51" fmla="*/ 372 h 390"/>
                  <a:gd name="T52" fmla="*/ 418 w 990"/>
                  <a:gd name="T53" fmla="*/ 370 h 390"/>
                  <a:gd name="T54" fmla="*/ 436 w 990"/>
                  <a:gd name="T55" fmla="*/ 356 h 390"/>
                  <a:gd name="T56" fmla="*/ 434 w 990"/>
                  <a:gd name="T57" fmla="*/ 336 h 390"/>
                  <a:gd name="T58" fmla="*/ 412 w 990"/>
                  <a:gd name="T59" fmla="*/ 349 h 390"/>
                  <a:gd name="T60" fmla="*/ 391 w 990"/>
                  <a:gd name="T61" fmla="*/ 366 h 390"/>
                  <a:gd name="T62" fmla="*/ 384 w 990"/>
                  <a:gd name="T63" fmla="*/ 365 h 390"/>
                  <a:gd name="T64" fmla="*/ 363 w 990"/>
                  <a:gd name="T65" fmla="*/ 361 h 390"/>
                  <a:gd name="T66" fmla="*/ 339 w 990"/>
                  <a:gd name="T67" fmla="*/ 370 h 390"/>
                  <a:gd name="T68" fmla="*/ 333 w 990"/>
                  <a:gd name="T69" fmla="*/ 371 h 390"/>
                  <a:gd name="T70" fmla="*/ 316 w 990"/>
                  <a:gd name="T71" fmla="*/ 365 h 390"/>
                  <a:gd name="T72" fmla="*/ 299 w 990"/>
                  <a:gd name="T73" fmla="*/ 366 h 390"/>
                  <a:gd name="T74" fmla="*/ 296 w 990"/>
                  <a:gd name="T75" fmla="*/ 365 h 390"/>
                  <a:gd name="T76" fmla="*/ 278 w 990"/>
                  <a:gd name="T77" fmla="*/ 358 h 390"/>
                  <a:gd name="T78" fmla="*/ 276 w 990"/>
                  <a:gd name="T79" fmla="*/ 354 h 390"/>
                  <a:gd name="T80" fmla="*/ 274 w 990"/>
                  <a:gd name="T81" fmla="*/ 326 h 390"/>
                  <a:gd name="T82" fmla="*/ 284 w 990"/>
                  <a:gd name="T83" fmla="*/ 251 h 390"/>
                  <a:gd name="T84" fmla="*/ 270 w 990"/>
                  <a:gd name="T85" fmla="*/ 246 h 390"/>
                  <a:gd name="T86" fmla="*/ 253 w 990"/>
                  <a:gd name="T87" fmla="*/ 234 h 390"/>
                  <a:gd name="T88" fmla="*/ 251 w 990"/>
                  <a:gd name="T89" fmla="*/ 238 h 390"/>
                  <a:gd name="T90" fmla="*/ 244 w 990"/>
                  <a:gd name="T91" fmla="*/ 242 h 390"/>
                  <a:gd name="T92" fmla="*/ 232 w 990"/>
                  <a:gd name="T93" fmla="*/ 237 h 390"/>
                  <a:gd name="T94" fmla="*/ 215 w 990"/>
                  <a:gd name="T95" fmla="*/ 219 h 390"/>
                  <a:gd name="T96" fmla="*/ 156 w 990"/>
                  <a:gd name="T97" fmla="*/ 213 h 390"/>
                  <a:gd name="T98" fmla="*/ 122 w 990"/>
                  <a:gd name="T99" fmla="*/ 202 h 390"/>
                  <a:gd name="T100" fmla="*/ 112 w 990"/>
                  <a:gd name="T101" fmla="*/ 191 h 390"/>
                  <a:gd name="T102" fmla="*/ 96 w 990"/>
                  <a:gd name="T103" fmla="*/ 186 h 390"/>
                  <a:gd name="T104" fmla="*/ 66 w 990"/>
                  <a:gd name="T105" fmla="*/ 167 h 390"/>
                  <a:gd name="T106" fmla="*/ 25 w 990"/>
                  <a:gd name="T107" fmla="*/ 166 h 390"/>
                  <a:gd name="T108" fmla="*/ 3 w 990"/>
                  <a:gd name="T109" fmla="*/ 154 h 390"/>
                  <a:gd name="T110" fmla="*/ 0 w 990"/>
                  <a:gd name="T111" fmla="*/ 152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90" h="390">
                    <a:moveTo>
                      <a:pt x="990" y="0"/>
                    </a:moveTo>
                    <a:lnTo>
                      <a:pt x="986" y="5"/>
                    </a:lnTo>
                    <a:lnTo>
                      <a:pt x="986" y="6"/>
                    </a:lnTo>
                    <a:lnTo>
                      <a:pt x="985" y="6"/>
                    </a:lnTo>
                    <a:lnTo>
                      <a:pt x="984" y="9"/>
                    </a:lnTo>
                    <a:lnTo>
                      <a:pt x="876" y="152"/>
                    </a:lnTo>
                    <a:lnTo>
                      <a:pt x="760" y="237"/>
                    </a:lnTo>
                    <a:lnTo>
                      <a:pt x="756" y="239"/>
                    </a:lnTo>
                    <a:lnTo>
                      <a:pt x="732" y="258"/>
                    </a:lnTo>
                    <a:lnTo>
                      <a:pt x="716" y="268"/>
                    </a:lnTo>
                    <a:lnTo>
                      <a:pt x="714" y="270"/>
                    </a:lnTo>
                    <a:lnTo>
                      <a:pt x="713" y="274"/>
                    </a:lnTo>
                    <a:lnTo>
                      <a:pt x="712" y="275"/>
                    </a:lnTo>
                    <a:lnTo>
                      <a:pt x="706" y="279"/>
                    </a:lnTo>
                    <a:lnTo>
                      <a:pt x="705" y="279"/>
                    </a:lnTo>
                    <a:lnTo>
                      <a:pt x="700" y="280"/>
                    </a:lnTo>
                    <a:lnTo>
                      <a:pt x="699" y="280"/>
                    </a:lnTo>
                    <a:lnTo>
                      <a:pt x="677" y="284"/>
                    </a:lnTo>
                    <a:lnTo>
                      <a:pt x="676" y="284"/>
                    </a:lnTo>
                    <a:lnTo>
                      <a:pt x="659" y="282"/>
                    </a:lnTo>
                    <a:lnTo>
                      <a:pt x="658" y="282"/>
                    </a:lnTo>
                    <a:lnTo>
                      <a:pt x="646" y="275"/>
                    </a:lnTo>
                    <a:lnTo>
                      <a:pt x="637" y="275"/>
                    </a:lnTo>
                    <a:lnTo>
                      <a:pt x="628" y="280"/>
                    </a:lnTo>
                    <a:lnTo>
                      <a:pt x="592" y="304"/>
                    </a:lnTo>
                    <a:lnTo>
                      <a:pt x="584" y="318"/>
                    </a:lnTo>
                    <a:lnTo>
                      <a:pt x="583" y="318"/>
                    </a:lnTo>
                    <a:lnTo>
                      <a:pt x="577" y="326"/>
                    </a:lnTo>
                    <a:lnTo>
                      <a:pt x="576" y="327"/>
                    </a:lnTo>
                    <a:lnTo>
                      <a:pt x="557" y="331"/>
                    </a:lnTo>
                    <a:lnTo>
                      <a:pt x="557" y="332"/>
                    </a:lnTo>
                    <a:lnTo>
                      <a:pt x="554" y="341"/>
                    </a:lnTo>
                    <a:lnTo>
                      <a:pt x="553" y="341"/>
                    </a:lnTo>
                    <a:lnTo>
                      <a:pt x="549" y="351"/>
                    </a:lnTo>
                    <a:lnTo>
                      <a:pt x="547" y="352"/>
                    </a:lnTo>
                    <a:lnTo>
                      <a:pt x="535" y="352"/>
                    </a:lnTo>
                    <a:lnTo>
                      <a:pt x="512" y="362"/>
                    </a:lnTo>
                    <a:lnTo>
                      <a:pt x="510" y="361"/>
                    </a:lnTo>
                    <a:lnTo>
                      <a:pt x="506" y="355"/>
                    </a:lnTo>
                    <a:lnTo>
                      <a:pt x="497" y="345"/>
                    </a:lnTo>
                    <a:lnTo>
                      <a:pt x="490" y="349"/>
                    </a:lnTo>
                    <a:lnTo>
                      <a:pt x="485" y="351"/>
                    </a:lnTo>
                    <a:lnTo>
                      <a:pt x="482" y="355"/>
                    </a:lnTo>
                    <a:lnTo>
                      <a:pt x="484" y="369"/>
                    </a:lnTo>
                    <a:lnTo>
                      <a:pt x="484" y="371"/>
                    </a:lnTo>
                    <a:lnTo>
                      <a:pt x="474" y="379"/>
                    </a:lnTo>
                    <a:lnTo>
                      <a:pt x="473" y="379"/>
                    </a:lnTo>
                    <a:lnTo>
                      <a:pt x="456" y="387"/>
                    </a:lnTo>
                    <a:lnTo>
                      <a:pt x="436" y="390"/>
                    </a:lnTo>
                    <a:lnTo>
                      <a:pt x="434" y="390"/>
                    </a:lnTo>
                    <a:lnTo>
                      <a:pt x="421" y="377"/>
                    </a:lnTo>
                    <a:lnTo>
                      <a:pt x="418" y="372"/>
                    </a:lnTo>
                    <a:lnTo>
                      <a:pt x="417" y="370"/>
                    </a:lnTo>
                    <a:lnTo>
                      <a:pt x="418" y="370"/>
                    </a:lnTo>
                    <a:lnTo>
                      <a:pt x="429" y="363"/>
                    </a:lnTo>
                    <a:lnTo>
                      <a:pt x="436" y="356"/>
                    </a:lnTo>
                    <a:lnTo>
                      <a:pt x="442" y="345"/>
                    </a:lnTo>
                    <a:lnTo>
                      <a:pt x="434" y="336"/>
                    </a:lnTo>
                    <a:lnTo>
                      <a:pt x="432" y="337"/>
                    </a:lnTo>
                    <a:lnTo>
                      <a:pt x="412" y="349"/>
                    </a:lnTo>
                    <a:lnTo>
                      <a:pt x="411" y="350"/>
                    </a:lnTo>
                    <a:lnTo>
                      <a:pt x="391" y="366"/>
                    </a:lnTo>
                    <a:lnTo>
                      <a:pt x="389" y="366"/>
                    </a:lnTo>
                    <a:lnTo>
                      <a:pt x="384" y="365"/>
                    </a:lnTo>
                    <a:lnTo>
                      <a:pt x="373" y="361"/>
                    </a:lnTo>
                    <a:lnTo>
                      <a:pt x="363" y="361"/>
                    </a:lnTo>
                    <a:lnTo>
                      <a:pt x="350" y="364"/>
                    </a:lnTo>
                    <a:lnTo>
                      <a:pt x="339" y="370"/>
                    </a:lnTo>
                    <a:lnTo>
                      <a:pt x="338" y="370"/>
                    </a:lnTo>
                    <a:lnTo>
                      <a:pt x="333" y="371"/>
                    </a:lnTo>
                    <a:lnTo>
                      <a:pt x="327" y="371"/>
                    </a:lnTo>
                    <a:lnTo>
                      <a:pt x="316" y="365"/>
                    </a:lnTo>
                    <a:lnTo>
                      <a:pt x="307" y="365"/>
                    </a:lnTo>
                    <a:lnTo>
                      <a:pt x="299" y="366"/>
                    </a:lnTo>
                    <a:lnTo>
                      <a:pt x="298" y="366"/>
                    </a:lnTo>
                    <a:lnTo>
                      <a:pt x="296" y="365"/>
                    </a:lnTo>
                    <a:lnTo>
                      <a:pt x="291" y="365"/>
                    </a:lnTo>
                    <a:lnTo>
                      <a:pt x="278" y="358"/>
                    </a:lnTo>
                    <a:lnTo>
                      <a:pt x="278" y="357"/>
                    </a:lnTo>
                    <a:lnTo>
                      <a:pt x="276" y="354"/>
                    </a:lnTo>
                    <a:lnTo>
                      <a:pt x="276" y="347"/>
                    </a:lnTo>
                    <a:lnTo>
                      <a:pt x="274" y="326"/>
                    </a:lnTo>
                    <a:lnTo>
                      <a:pt x="275" y="276"/>
                    </a:lnTo>
                    <a:lnTo>
                      <a:pt x="284" y="251"/>
                    </a:lnTo>
                    <a:lnTo>
                      <a:pt x="271" y="246"/>
                    </a:lnTo>
                    <a:lnTo>
                      <a:pt x="270" y="246"/>
                    </a:lnTo>
                    <a:lnTo>
                      <a:pt x="258" y="236"/>
                    </a:lnTo>
                    <a:lnTo>
                      <a:pt x="253" y="234"/>
                    </a:lnTo>
                    <a:lnTo>
                      <a:pt x="251" y="237"/>
                    </a:lnTo>
                    <a:lnTo>
                      <a:pt x="251" y="238"/>
                    </a:lnTo>
                    <a:lnTo>
                      <a:pt x="246" y="242"/>
                    </a:lnTo>
                    <a:lnTo>
                      <a:pt x="244" y="242"/>
                    </a:lnTo>
                    <a:lnTo>
                      <a:pt x="233" y="238"/>
                    </a:lnTo>
                    <a:lnTo>
                      <a:pt x="232" y="237"/>
                    </a:lnTo>
                    <a:lnTo>
                      <a:pt x="228" y="229"/>
                    </a:lnTo>
                    <a:lnTo>
                      <a:pt x="215" y="219"/>
                    </a:lnTo>
                    <a:lnTo>
                      <a:pt x="172" y="209"/>
                    </a:lnTo>
                    <a:lnTo>
                      <a:pt x="156" y="213"/>
                    </a:lnTo>
                    <a:lnTo>
                      <a:pt x="123" y="203"/>
                    </a:lnTo>
                    <a:lnTo>
                      <a:pt x="122" y="202"/>
                    </a:lnTo>
                    <a:lnTo>
                      <a:pt x="116" y="191"/>
                    </a:lnTo>
                    <a:lnTo>
                      <a:pt x="112" y="191"/>
                    </a:lnTo>
                    <a:lnTo>
                      <a:pt x="103" y="190"/>
                    </a:lnTo>
                    <a:lnTo>
                      <a:pt x="96" y="186"/>
                    </a:lnTo>
                    <a:lnTo>
                      <a:pt x="95" y="185"/>
                    </a:lnTo>
                    <a:lnTo>
                      <a:pt x="66" y="167"/>
                    </a:lnTo>
                    <a:lnTo>
                      <a:pt x="36" y="168"/>
                    </a:lnTo>
                    <a:lnTo>
                      <a:pt x="25" y="166"/>
                    </a:lnTo>
                    <a:lnTo>
                      <a:pt x="24" y="166"/>
                    </a:lnTo>
                    <a:lnTo>
                      <a:pt x="3" y="154"/>
                    </a:lnTo>
                    <a:lnTo>
                      <a:pt x="2" y="154"/>
                    </a:lnTo>
                    <a:lnTo>
                      <a:pt x="0" y="15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7" name="Freeform 502">
                <a:extLst>
                  <a:ext uri="{FF2B5EF4-FFF2-40B4-BE49-F238E27FC236}">
                    <a16:creationId xmlns:a16="http://schemas.microsoft.com/office/drawing/2014/main" id="{D82235FC-2DD6-40E0-967C-FA1160248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9" y="356"/>
                <a:ext cx="47" cy="24"/>
              </a:xfrm>
              <a:custGeom>
                <a:avLst/>
                <a:gdLst>
                  <a:gd name="T0" fmla="*/ 249 w 327"/>
                  <a:gd name="T1" fmla="*/ 0 h 169"/>
                  <a:gd name="T2" fmla="*/ 260 w 327"/>
                  <a:gd name="T3" fmla="*/ 28 h 169"/>
                  <a:gd name="T4" fmla="*/ 261 w 327"/>
                  <a:gd name="T5" fmla="*/ 32 h 169"/>
                  <a:gd name="T6" fmla="*/ 311 w 327"/>
                  <a:gd name="T7" fmla="*/ 95 h 169"/>
                  <a:gd name="T8" fmla="*/ 315 w 327"/>
                  <a:gd name="T9" fmla="*/ 101 h 169"/>
                  <a:gd name="T10" fmla="*/ 315 w 327"/>
                  <a:gd name="T11" fmla="*/ 102 h 169"/>
                  <a:gd name="T12" fmla="*/ 321 w 327"/>
                  <a:gd name="T13" fmla="*/ 116 h 169"/>
                  <a:gd name="T14" fmla="*/ 326 w 327"/>
                  <a:gd name="T15" fmla="*/ 137 h 169"/>
                  <a:gd name="T16" fmla="*/ 327 w 327"/>
                  <a:gd name="T17" fmla="*/ 144 h 169"/>
                  <a:gd name="T18" fmla="*/ 327 w 327"/>
                  <a:gd name="T19" fmla="*/ 145 h 169"/>
                  <a:gd name="T20" fmla="*/ 325 w 327"/>
                  <a:gd name="T21" fmla="*/ 145 h 169"/>
                  <a:gd name="T22" fmla="*/ 310 w 327"/>
                  <a:gd name="T23" fmla="*/ 142 h 169"/>
                  <a:gd name="T24" fmla="*/ 309 w 327"/>
                  <a:gd name="T25" fmla="*/ 143 h 169"/>
                  <a:gd name="T26" fmla="*/ 267 w 327"/>
                  <a:gd name="T27" fmla="*/ 166 h 169"/>
                  <a:gd name="T28" fmla="*/ 267 w 327"/>
                  <a:gd name="T29" fmla="*/ 167 h 169"/>
                  <a:gd name="T30" fmla="*/ 260 w 327"/>
                  <a:gd name="T31" fmla="*/ 168 h 169"/>
                  <a:gd name="T32" fmla="*/ 258 w 327"/>
                  <a:gd name="T33" fmla="*/ 169 h 169"/>
                  <a:gd name="T34" fmla="*/ 242 w 327"/>
                  <a:gd name="T35" fmla="*/ 169 h 169"/>
                  <a:gd name="T36" fmla="*/ 222 w 327"/>
                  <a:gd name="T37" fmla="*/ 164 h 169"/>
                  <a:gd name="T38" fmla="*/ 198 w 327"/>
                  <a:gd name="T39" fmla="*/ 161 h 169"/>
                  <a:gd name="T40" fmla="*/ 183 w 327"/>
                  <a:gd name="T41" fmla="*/ 163 h 169"/>
                  <a:gd name="T42" fmla="*/ 181 w 327"/>
                  <a:gd name="T43" fmla="*/ 161 h 169"/>
                  <a:gd name="T44" fmla="*/ 170 w 327"/>
                  <a:gd name="T45" fmla="*/ 113 h 169"/>
                  <a:gd name="T46" fmla="*/ 70 w 327"/>
                  <a:gd name="T47" fmla="*/ 119 h 169"/>
                  <a:gd name="T48" fmla="*/ 65 w 327"/>
                  <a:gd name="T49" fmla="*/ 120 h 169"/>
                  <a:gd name="T50" fmla="*/ 62 w 327"/>
                  <a:gd name="T51" fmla="*/ 120 h 169"/>
                  <a:gd name="T52" fmla="*/ 51 w 327"/>
                  <a:gd name="T53" fmla="*/ 121 h 169"/>
                  <a:gd name="T54" fmla="*/ 0 w 327"/>
                  <a:gd name="T55" fmla="*/ 124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27" h="169">
                    <a:moveTo>
                      <a:pt x="249" y="0"/>
                    </a:moveTo>
                    <a:lnTo>
                      <a:pt x="260" y="28"/>
                    </a:lnTo>
                    <a:lnTo>
                      <a:pt x="261" y="32"/>
                    </a:lnTo>
                    <a:lnTo>
                      <a:pt x="311" y="95"/>
                    </a:lnTo>
                    <a:lnTo>
                      <a:pt x="315" y="101"/>
                    </a:lnTo>
                    <a:lnTo>
                      <a:pt x="315" y="102"/>
                    </a:lnTo>
                    <a:lnTo>
                      <a:pt x="321" y="116"/>
                    </a:lnTo>
                    <a:lnTo>
                      <a:pt x="326" y="137"/>
                    </a:lnTo>
                    <a:lnTo>
                      <a:pt x="327" y="144"/>
                    </a:lnTo>
                    <a:lnTo>
                      <a:pt x="327" y="145"/>
                    </a:lnTo>
                    <a:lnTo>
                      <a:pt x="325" y="145"/>
                    </a:lnTo>
                    <a:lnTo>
                      <a:pt x="310" y="142"/>
                    </a:lnTo>
                    <a:lnTo>
                      <a:pt x="309" y="143"/>
                    </a:lnTo>
                    <a:lnTo>
                      <a:pt x="267" y="166"/>
                    </a:lnTo>
                    <a:lnTo>
                      <a:pt x="267" y="167"/>
                    </a:lnTo>
                    <a:lnTo>
                      <a:pt x="260" y="168"/>
                    </a:lnTo>
                    <a:lnTo>
                      <a:pt x="258" y="169"/>
                    </a:lnTo>
                    <a:lnTo>
                      <a:pt x="242" y="169"/>
                    </a:lnTo>
                    <a:lnTo>
                      <a:pt x="222" y="164"/>
                    </a:lnTo>
                    <a:lnTo>
                      <a:pt x="198" y="161"/>
                    </a:lnTo>
                    <a:lnTo>
                      <a:pt x="183" y="163"/>
                    </a:lnTo>
                    <a:lnTo>
                      <a:pt x="181" y="161"/>
                    </a:lnTo>
                    <a:lnTo>
                      <a:pt x="170" y="113"/>
                    </a:lnTo>
                    <a:lnTo>
                      <a:pt x="70" y="119"/>
                    </a:lnTo>
                    <a:lnTo>
                      <a:pt x="65" y="120"/>
                    </a:lnTo>
                    <a:lnTo>
                      <a:pt x="62" y="120"/>
                    </a:lnTo>
                    <a:lnTo>
                      <a:pt x="51" y="121"/>
                    </a:lnTo>
                    <a:lnTo>
                      <a:pt x="0" y="12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8" name="Freeform 503">
                <a:extLst>
                  <a:ext uri="{FF2B5EF4-FFF2-40B4-BE49-F238E27FC236}">
                    <a16:creationId xmlns:a16="http://schemas.microsoft.com/office/drawing/2014/main" id="{56B0B2A4-ADF8-4A23-986A-21F2D2A5D7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5" y="371"/>
                <a:ext cx="40" cy="8"/>
              </a:xfrm>
              <a:custGeom>
                <a:avLst/>
                <a:gdLst>
                  <a:gd name="T0" fmla="*/ 278 w 286"/>
                  <a:gd name="T1" fmla="*/ 8 h 57"/>
                  <a:gd name="T2" fmla="*/ 286 w 286"/>
                  <a:gd name="T3" fmla="*/ 32 h 57"/>
                  <a:gd name="T4" fmla="*/ 283 w 286"/>
                  <a:gd name="T5" fmla="*/ 32 h 57"/>
                  <a:gd name="T6" fmla="*/ 272 w 286"/>
                  <a:gd name="T7" fmla="*/ 30 h 57"/>
                  <a:gd name="T8" fmla="*/ 271 w 286"/>
                  <a:gd name="T9" fmla="*/ 30 h 57"/>
                  <a:gd name="T10" fmla="*/ 268 w 286"/>
                  <a:gd name="T11" fmla="*/ 32 h 57"/>
                  <a:gd name="T12" fmla="*/ 228 w 286"/>
                  <a:gd name="T13" fmla="*/ 54 h 57"/>
                  <a:gd name="T14" fmla="*/ 219 w 286"/>
                  <a:gd name="T15" fmla="*/ 57 h 57"/>
                  <a:gd name="T16" fmla="*/ 205 w 286"/>
                  <a:gd name="T17" fmla="*/ 57 h 57"/>
                  <a:gd name="T18" fmla="*/ 197 w 286"/>
                  <a:gd name="T19" fmla="*/ 54 h 57"/>
                  <a:gd name="T20" fmla="*/ 168 w 286"/>
                  <a:gd name="T21" fmla="*/ 50 h 57"/>
                  <a:gd name="T22" fmla="*/ 168 w 286"/>
                  <a:gd name="T23" fmla="*/ 49 h 57"/>
                  <a:gd name="T24" fmla="*/ 146 w 286"/>
                  <a:gd name="T25" fmla="*/ 50 h 57"/>
                  <a:gd name="T26" fmla="*/ 136 w 286"/>
                  <a:gd name="T27" fmla="*/ 9 h 57"/>
                  <a:gd name="T28" fmla="*/ 135 w 286"/>
                  <a:gd name="T29" fmla="*/ 2 h 57"/>
                  <a:gd name="T30" fmla="*/ 134 w 286"/>
                  <a:gd name="T31" fmla="*/ 0 h 57"/>
                  <a:gd name="T32" fmla="*/ 133 w 286"/>
                  <a:gd name="T33" fmla="*/ 1 h 57"/>
                  <a:gd name="T34" fmla="*/ 31 w 286"/>
                  <a:gd name="T35" fmla="*/ 7 h 57"/>
                  <a:gd name="T36" fmla="*/ 27 w 286"/>
                  <a:gd name="T37" fmla="*/ 8 h 57"/>
                  <a:gd name="T38" fmla="*/ 0 w 286"/>
                  <a:gd name="T39" fmla="*/ 1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6" h="57">
                    <a:moveTo>
                      <a:pt x="278" y="8"/>
                    </a:moveTo>
                    <a:lnTo>
                      <a:pt x="286" y="32"/>
                    </a:lnTo>
                    <a:lnTo>
                      <a:pt x="283" y="32"/>
                    </a:lnTo>
                    <a:lnTo>
                      <a:pt x="272" y="30"/>
                    </a:lnTo>
                    <a:lnTo>
                      <a:pt x="271" y="30"/>
                    </a:lnTo>
                    <a:lnTo>
                      <a:pt x="268" y="32"/>
                    </a:lnTo>
                    <a:lnTo>
                      <a:pt x="228" y="54"/>
                    </a:lnTo>
                    <a:lnTo>
                      <a:pt x="219" y="57"/>
                    </a:lnTo>
                    <a:lnTo>
                      <a:pt x="205" y="57"/>
                    </a:lnTo>
                    <a:lnTo>
                      <a:pt x="197" y="54"/>
                    </a:lnTo>
                    <a:lnTo>
                      <a:pt x="168" y="50"/>
                    </a:lnTo>
                    <a:lnTo>
                      <a:pt x="168" y="49"/>
                    </a:lnTo>
                    <a:lnTo>
                      <a:pt x="146" y="50"/>
                    </a:lnTo>
                    <a:lnTo>
                      <a:pt x="136" y="9"/>
                    </a:lnTo>
                    <a:lnTo>
                      <a:pt x="135" y="2"/>
                    </a:lnTo>
                    <a:lnTo>
                      <a:pt x="134" y="0"/>
                    </a:lnTo>
                    <a:lnTo>
                      <a:pt x="133" y="1"/>
                    </a:lnTo>
                    <a:lnTo>
                      <a:pt x="31" y="7"/>
                    </a:lnTo>
                    <a:lnTo>
                      <a:pt x="27" y="8"/>
                    </a:lnTo>
                    <a:lnTo>
                      <a:pt x="0" y="1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9" name="Freeform 504">
                <a:extLst>
                  <a:ext uri="{FF2B5EF4-FFF2-40B4-BE49-F238E27FC236}">
                    <a16:creationId xmlns:a16="http://schemas.microsoft.com/office/drawing/2014/main" id="{2B383545-8C74-45BB-B36C-177230C414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372"/>
                <a:ext cx="5" cy="1"/>
              </a:xfrm>
              <a:custGeom>
                <a:avLst/>
                <a:gdLst>
                  <a:gd name="T0" fmla="*/ 0 w 33"/>
                  <a:gd name="T1" fmla="*/ 1 h 7"/>
                  <a:gd name="T2" fmla="*/ 6 w 33"/>
                  <a:gd name="T3" fmla="*/ 0 h 7"/>
                  <a:gd name="T4" fmla="*/ 14 w 33"/>
                  <a:gd name="T5" fmla="*/ 0 h 7"/>
                  <a:gd name="T6" fmla="*/ 29 w 33"/>
                  <a:gd name="T7" fmla="*/ 4 h 7"/>
                  <a:gd name="T8" fmla="*/ 32 w 33"/>
                  <a:gd name="T9" fmla="*/ 6 h 7"/>
                  <a:gd name="T10" fmla="*/ 33 w 33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7">
                    <a:moveTo>
                      <a:pt x="0" y="1"/>
                    </a:moveTo>
                    <a:lnTo>
                      <a:pt x="6" y="0"/>
                    </a:lnTo>
                    <a:lnTo>
                      <a:pt x="14" y="0"/>
                    </a:lnTo>
                    <a:lnTo>
                      <a:pt x="29" y="4"/>
                    </a:lnTo>
                    <a:lnTo>
                      <a:pt x="32" y="6"/>
                    </a:lnTo>
                    <a:lnTo>
                      <a:pt x="33" y="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0" name="Line 505">
                <a:extLst>
                  <a:ext uri="{FF2B5EF4-FFF2-40B4-BE49-F238E27FC236}">
                    <a16:creationId xmlns:a16="http://schemas.microsoft.com/office/drawing/2014/main" id="{2ABC9A8E-5275-4C4B-8A79-5AD3304A09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82" y="381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1" name="Line 506">
                <a:extLst>
                  <a:ext uri="{FF2B5EF4-FFF2-40B4-BE49-F238E27FC236}">
                    <a16:creationId xmlns:a16="http://schemas.microsoft.com/office/drawing/2014/main" id="{080DB0F0-A8B0-45CB-942E-F5A9E4405C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80" y="379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2" name="Freeform 507">
                <a:extLst>
                  <a:ext uri="{FF2B5EF4-FFF2-40B4-BE49-F238E27FC236}">
                    <a16:creationId xmlns:a16="http://schemas.microsoft.com/office/drawing/2014/main" id="{DD181551-AE96-4BC3-A68E-91BBF6968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0" y="379"/>
                <a:ext cx="2" cy="2"/>
              </a:xfrm>
              <a:custGeom>
                <a:avLst/>
                <a:gdLst>
                  <a:gd name="T0" fmla="*/ 10 w 13"/>
                  <a:gd name="T1" fmla="*/ 13 h 13"/>
                  <a:gd name="T2" fmla="*/ 13 w 13"/>
                  <a:gd name="T3" fmla="*/ 8 h 13"/>
                  <a:gd name="T4" fmla="*/ 0 w 13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3">
                    <a:moveTo>
                      <a:pt x="10" y="13"/>
                    </a:moveTo>
                    <a:lnTo>
                      <a:pt x="13" y="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3" name="Freeform 508">
                <a:extLst>
                  <a:ext uri="{FF2B5EF4-FFF2-40B4-BE49-F238E27FC236}">
                    <a16:creationId xmlns:a16="http://schemas.microsoft.com/office/drawing/2014/main" id="{890D29BE-253E-4F92-A367-15ACF114D5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0" y="378"/>
                <a:ext cx="3" cy="4"/>
              </a:xfrm>
              <a:custGeom>
                <a:avLst/>
                <a:gdLst>
                  <a:gd name="T0" fmla="*/ 0 w 23"/>
                  <a:gd name="T1" fmla="*/ 0 h 22"/>
                  <a:gd name="T2" fmla="*/ 23 w 23"/>
                  <a:gd name="T3" fmla="*/ 13 h 22"/>
                  <a:gd name="T4" fmla="*/ 23 w 23"/>
                  <a:gd name="T5" fmla="*/ 15 h 22"/>
                  <a:gd name="T6" fmla="*/ 18 w 23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2">
                    <a:moveTo>
                      <a:pt x="0" y="0"/>
                    </a:moveTo>
                    <a:lnTo>
                      <a:pt x="23" y="13"/>
                    </a:lnTo>
                    <a:lnTo>
                      <a:pt x="23" y="15"/>
                    </a:lnTo>
                    <a:lnTo>
                      <a:pt x="18" y="2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4" name="Freeform 509">
                <a:extLst>
                  <a:ext uri="{FF2B5EF4-FFF2-40B4-BE49-F238E27FC236}">
                    <a16:creationId xmlns:a16="http://schemas.microsoft.com/office/drawing/2014/main" id="{E90FFB0D-FE5A-4F91-9FC3-D2A78771CA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9" y="373"/>
                <a:ext cx="6" cy="0"/>
              </a:xfrm>
              <a:custGeom>
                <a:avLst/>
                <a:gdLst>
                  <a:gd name="T0" fmla="*/ 0 w 40"/>
                  <a:gd name="T1" fmla="*/ 5 h 5"/>
                  <a:gd name="T2" fmla="*/ 24 w 40"/>
                  <a:gd name="T3" fmla="*/ 2 h 5"/>
                  <a:gd name="T4" fmla="*/ 40 w 40"/>
                  <a:gd name="T5" fmla="*/ 2 h 5"/>
                  <a:gd name="T6" fmla="*/ 38 w 40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5">
                    <a:moveTo>
                      <a:pt x="0" y="5"/>
                    </a:moveTo>
                    <a:lnTo>
                      <a:pt x="24" y="2"/>
                    </a:lnTo>
                    <a:lnTo>
                      <a:pt x="40" y="2"/>
                    </a:lnTo>
                    <a:lnTo>
                      <a:pt x="3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5" name="Freeform 510">
                <a:extLst>
                  <a:ext uri="{FF2B5EF4-FFF2-40B4-BE49-F238E27FC236}">
                    <a16:creationId xmlns:a16="http://schemas.microsoft.com/office/drawing/2014/main" id="{0BD106D8-A372-49E6-8F99-4B7B9F1995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9" y="373"/>
                <a:ext cx="6" cy="10"/>
              </a:xfrm>
              <a:custGeom>
                <a:avLst/>
                <a:gdLst>
                  <a:gd name="T0" fmla="*/ 0 w 39"/>
                  <a:gd name="T1" fmla="*/ 0 h 65"/>
                  <a:gd name="T2" fmla="*/ 3 w 39"/>
                  <a:gd name="T3" fmla="*/ 13 h 65"/>
                  <a:gd name="T4" fmla="*/ 7 w 39"/>
                  <a:gd name="T5" fmla="*/ 23 h 65"/>
                  <a:gd name="T6" fmla="*/ 14 w 39"/>
                  <a:gd name="T7" fmla="*/ 35 h 65"/>
                  <a:gd name="T8" fmla="*/ 39 w 39"/>
                  <a:gd name="T9" fmla="*/ 49 h 65"/>
                  <a:gd name="T10" fmla="*/ 30 w 39"/>
                  <a:gd name="T11" fmla="*/ 61 h 65"/>
                  <a:gd name="T12" fmla="*/ 29 w 39"/>
                  <a:gd name="T13" fmla="*/ 62 h 65"/>
                  <a:gd name="T14" fmla="*/ 27 w 39"/>
                  <a:gd name="T15" fmla="*/ 65 h 65"/>
                  <a:gd name="T16" fmla="*/ 21 w 39"/>
                  <a:gd name="T17" fmla="*/ 5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65">
                    <a:moveTo>
                      <a:pt x="0" y="0"/>
                    </a:moveTo>
                    <a:lnTo>
                      <a:pt x="3" y="13"/>
                    </a:lnTo>
                    <a:lnTo>
                      <a:pt x="7" y="23"/>
                    </a:lnTo>
                    <a:lnTo>
                      <a:pt x="14" y="35"/>
                    </a:lnTo>
                    <a:lnTo>
                      <a:pt x="39" y="49"/>
                    </a:lnTo>
                    <a:lnTo>
                      <a:pt x="30" y="61"/>
                    </a:lnTo>
                    <a:lnTo>
                      <a:pt x="29" y="62"/>
                    </a:lnTo>
                    <a:lnTo>
                      <a:pt x="27" y="65"/>
                    </a:lnTo>
                    <a:lnTo>
                      <a:pt x="21" y="5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6" name="Freeform 511">
                <a:extLst>
                  <a:ext uri="{FF2B5EF4-FFF2-40B4-BE49-F238E27FC236}">
                    <a16:creationId xmlns:a16="http://schemas.microsoft.com/office/drawing/2014/main" id="{9C28A78C-45FB-4BBA-8A44-1FB023AB1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373"/>
                <a:ext cx="8" cy="0"/>
              </a:xfrm>
              <a:custGeom>
                <a:avLst/>
                <a:gdLst>
                  <a:gd name="T0" fmla="*/ 54 w 54"/>
                  <a:gd name="T1" fmla="*/ 0 h 5"/>
                  <a:gd name="T2" fmla="*/ 0 w 54"/>
                  <a:gd name="T3" fmla="*/ 3 h 5"/>
                  <a:gd name="T4" fmla="*/ 0 w 54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4" h="5">
                    <a:moveTo>
                      <a:pt x="54" y="0"/>
                    </a:moveTo>
                    <a:lnTo>
                      <a:pt x="0" y="3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7" name="Line 512">
                <a:extLst>
                  <a:ext uri="{FF2B5EF4-FFF2-40B4-BE49-F238E27FC236}">
                    <a16:creationId xmlns:a16="http://schemas.microsoft.com/office/drawing/2014/main" id="{A4B9A1BF-E18B-4631-B5CC-43B17B3F3D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77" y="373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8" name="Freeform 513">
                <a:extLst>
                  <a:ext uri="{FF2B5EF4-FFF2-40B4-BE49-F238E27FC236}">
                    <a16:creationId xmlns:a16="http://schemas.microsoft.com/office/drawing/2014/main" id="{2BB88DE5-96C6-4019-8081-165AAC9938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373"/>
                <a:ext cx="3" cy="6"/>
              </a:xfrm>
              <a:custGeom>
                <a:avLst/>
                <a:gdLst>
                  <a:gd name="T0" fmla="*/ 1 w 26"/>
                  <a:gd name="T1" fmla="*/ 0 h 42"/>
                  <a:gd name="T2" fmla="*/ 0 w 26"/>
                  <a:gd name="T3" fmla="*/ 0 h 42"/>
                  <a:gd name="T4" fmla="*/ 4 w 26"/>
                  <a:gd name="T5" fmla="*/ 15 h 42"/>
                  <a:gd name="T6" fmla="*/ 16 w 26"/>
                  <a:gd name="T7" fmla="*/ 36 h 42"/>
                  <a:gd name="T8" fmla="*/ 17 w 26"/>
                  <a:gd name="T9" fmla="*/ 37 h 42"/>
                  <a:gd name="T10" fmla="*/ 26 w 26"/>
                  <a:gd name="T11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42">
                    <a:moveTo>
                      <a:pt x="1" y="0"/>
                    </a:moveTo>
                    <a:lnTo>
                      <a:pt x="0" y="0"/>
                    </a:lnTo>
                    <a:lnTo>
                      <a:pt x="4" y="15"/>
                    </a:lnTo>
                    <a:lnTo>
                      <a:pt x="16" y="36"/>
                    </a:lnTo>
                    <a:lnTo>
                      <a:pt x="17" y="37"/>
                    </a:lnTo>
                    <a:lnTo>
                      <a:pt x="26" y="4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9" name="Freeform 514">
                <a:extLst>
                  <a:ext uri="{FF2B5EF4-FFF2-40B4-BE49-F238E27FC236}">
                    <a16:creationId xmlns:a16="http://schemas.microsoft.com/office/drawing/2014/main" id="{1F498A55-AD19-4996-A8C5-9577202EB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373"/>
                <a:ext cx="2" cy="1"/>
              </a:xfrm>
              <a:custGeom>
                <a:avLst/>
                <a:gdLst>
                  <a:gd name="T0" fmla="*/ 1 w 13"/>
                  <a:gd name="T1" fmla="*/ 4 h 4"/>
                  <a:gd name="T2" fmla="*/ 0 w 13"/>
                  <a:gd name="T3" fmla="*/ 1 h 4"/>
                  <a:gd name="T4" fmla="*/ 13 w 13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4">
                    <a:moveTo>
                      <a:pt x="1" y="4"/>
                    </a:moveTo>
                    <a:lnTo>
                      <a:pt x="0" y="1"/>
                    </a:lnTo>
                    <a:lnTo>
                      <a:pt x="13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0" name="Freeform 515">
                <a:extLst>
                  <a:ext uri="{FF2B5EF4-FFF2-40B4-BE49-F238E27FC236}">
                    <a16:creationId xmlns:a16="http://schemas.microsoft.com/office/drawing/2014/main" id="{0413A0A7-D077-4570-8651-F085DFC457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374"/>
                <a:ext cx="3" cy="4"/>
              </a:xfrm>
              <a:custGeom>
                <a:avLst/>
                <a:gdLst>
                  <a:gd name="T0" fmla="*/ 15 w 15"/>
                  <a:gd name="T1" fmla="*/ 31 h 31"/>
                  <a:gd name="T2" fmla="*/ 6 w 15"/>
                  <a:gd name="T3" fmla="*/ 15 h 31"/>
                  <a:gd name="T4" fmla="*/ 5 w 15"/>
                  <a:gd name="T5" fmla="*/ 9 h 31"/>
                  <a:gd name="T6" fmla="*/ 0 w 15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31">
                    <a:moveTo>
                      <a:pt x="15" y="31"/>
                    </a:moveTo>
                    <a:lnTo>
                      <a:pt x="6" y="15"/>
                    </a:lnTo>
                    <a:lnTo>
                      <a:pt x="5" y="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1" name="Freeform 516">
                <a:extLst>
                  <a:ext uri="{FF2B5EF4-FFF2-40B4-BE49-F238E27FC236}">
                    <a16:creationId xmlns:a16="http://schemas.microsoft.com/office/drawing/2014/main" id="{25F91601-EF55-4A37-BD74-8ADC594937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373"/>
                <a:ext cx="9" cy="10"/>
              </a:xfrm>
              <a:custGeom>
                <a:avLst/>
                <a:gdLst>
                  <a:gd name="T0" fmla="*/ 0 w 61"/>
                  <a:gd name="T1" fmla="*/ 0 h 70"/>
                  <a:gd name="T2" fmla="*/ 18 w 61"/>
                  <a:gd name="T3" fmla="*/ 5 h 70"/>
                  <a:gd name="T4" fmla="*/ 23 w 61"/>
                  <a:gd name="T5" fmla="*/ 10 h 70"/>
                  <a:gd name="T6" fmla="*/ 28 w 61"/>
                  <a:gd name="T7" fmla="*/ 19 h 70"/>
                  <a:gd name="T8" fmla="*/ 33 w 61"/>
                  <a:gd name="T9" fmla="*/ 33 h 70"/>
                  <a:gd name="T10" fmla="*/ 38 w 61"/>
                  <a:gd name="T11" fmla="*/ 41 h 70"/>
                  <a:gd name="T12" fmla="*/ 40 w 61"/>
                  <a:gd name="T13" fmla="*/ 45 h 70"/>
                  <a:gd name="T14" fmla="*/ 50 w 61"/>
                  <a:gd name="T15" fmla="*/ 59 h 70"/>
                  <a:gd name="T16" fmla="*/ 61 w 61"/>
                  <a:gd name="T1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70">
                    <a:moveTo>
                      <a:pt x="0" y="0"/>
                    </a:moveTo>
                    <a:lnTo>
                      <a:pt x="18" y="5"/>
                    </a:lnTo>
                    <a:lnTo>
                      <a:pt x="23" y="10"/>
                    </a:lnTo>
                    <a:lnTo>
                      <a:pt x="28" y="19"/>
                    </a:lnTo>
                    <a:lnTo>
                      <a:pt x="33" y="33"/>
                    </a:lnTo>
                    <a:lnTo>
                      <a:pt x="38" y="41"/>
                    </a:lnTo>
                    <a:lnTo>
                      <a:pt x="40" y="45"/>
                    </a:lnTo>
                    <a:lnTo>
                      <a:pt x="50" y="59"/>
                    </a:lnTo>
                    <a:lnTo>
                      <a:pt x="61" y="7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2" name="Freeform 517">
                <a:extLst>
                  <a:ext uri="{FF2B5EF4-FFF2-40B4-BE49-F238E27FC236}">
                    <a16:creationId xmlns:a16="http://schemas.microsoft.com/office/drawing/2014/main" id="{4430F994-55A7-41B9-97CA-C0D316938A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" y="374"/>
                <a:ext cx="3" cy="4"/>
              </a:xfrm>
              <a:custGeom>
                <a:avLst/>
                <a:gdLst>
                  <a:gd name="T0" fmla="*/ 0 w 15"/>
                  <a:gd name="T1" fmla="*/ 0 h 31"/>
                  <a:gd name="T2" fmla="*/ 2 w 15"/>
                  <a:gd name="T3" fmla="*/ 9 h 31"/>
                  <a:gd name="T4" fmla="*/ 6 w 15"/>
                  <a:gd name="T5" fmla="*/ 18 h 31"/>
                  <a:gd name="T6" fmla="*/ 14 w 15"/>
                  <a:gd name="T7" fmla="*/ 30 h 31"/>
                  <a:gd name="T8" fmla="*/ 15 w 15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1">
                    <a:moveTo>
                      <a:pt x="0" y="0"/>
                    </a:moveTo>
                    <a:lnTo>
                      <a:pt x="2" y="9"/>
                    </a:lnTo>
                    <a:lnTo>
                      <a:pt x="6" y="18"/>
                    </a:lnTo>
                    <a:lnTo>
                      <a:pt x="14" y="30"/>
                    </a:lnTo>
                    <a:lnTo>
                      <a:pt x="15" y="3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3" name="Freeform 518">
                <a:extLst>
                  <a:ext uri="{FF2B5EF4-FFF2-40B4-BE49-F238E27FC236}">
                    <a16:creationId xmlns:a16="http://schemas.microsoft.com/office/drawing/2014/main" id="{D39E665C-74FB-4FC7-9CCB-E4B4BA868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0" y="381"/>
                <a:ext cx="3" cy="1"/>
              </a:xfrm>
              <a:custGeom>
                <a:avLst/>
                <a:gdLst>
                  <a:gd name="T0" fmla="*/ 8 w 21"/>
                  <a:gd name="T1" fmla="*/ 5 h 6"/>
                  <a:gd name="T2" fmla="*/ 21 w 21"/>
                  <a:gd name="T3" fmla="*/ 6 h 6"/>
                  <a:gd name="T4" fmla="*/ 21 w 21"/>
                  <a:gd name="T5" fmla="*/ 4 h 6"/>
                  <a:gd name="T6" fmla="*/ 18 w 21"/>
                  <a:gd name="T7" fmla="*/ 1 h 6"/>
                  <a:gd name="T8" fmla="*/ 14 w 21"/>
                  <a:gd name="T9" fmla="*/ 0 h 6"/>
                  <a:gd name="T10" fmla="*/ 0 w 21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6">
                    <a:moveTo>
                      <a:pt x="8" y="5"/>
                    </a:moveTo>
                    <a:lnTo>
                      <a:pt x="21" y="6"/>
                    </a:lnTo>
                    <a:lnTo>
                      <a:pt x="21" y="4"/>
                    </a:lnTo>
                    <a:lnTo>
                      <a:pt x="18" y="1"/>
                    </a:lnTo>
                    <a:lnTo>
                      <a:pt x="14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4" name="Line 519">
                <a:extLst>
                  <a:ext uri="{FF2B5EF4-FFF2-40B4-BE49-F238E27FC236}">
                    <a16:creationId xmlns:a16="http://schemas.microsoft.com/office/drawing/2014/main" id="{3216A6D9-504C-4D6F-B19D-FB6A94D37C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80" y="378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5" name="Freeform 520">
                <a:extLst>
                  <a:ext uri="{FF2B5EF4-FFF2-40B4-BE49-F238E27FC236}">
                    <a16:creationId xmlns:a16="http://schemas.microsoft.com/office/drawing/2014/main" id="{D5D8C577-DC1B-47B2-9874-A4ED80EEB0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1" y="381"/>
                <a:ext cx="1" cy="2"/>
              </a:xfrm>
              <a:custGeom>
                <a:avLst/>
                <a:gdLst>
                  <a:gd name="T0" fmla="*/ 0 w 7"/>
                  <a:gd name="T1" fmla="*/ 9 h 9"/>
                  <a:gd name="T2" fmla="*/ 2 w 7"/>
                  <a:gd name="T3" fmla="*/ 6 h 9"/>
                  <a:gd name="T4" fmla="*/ 3 w 7"/>
                  <a:gd name="T5" fmla="*/ 5 h 9"/>
                  <a:gd name="T6" fmla="*/ 7 w 7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9">
                    <a:moveTo>
                      <a:pt x="0" y="9"/>
                    </a:moveTo>
                    <a:lnTo>
                      <a:pt x="2" y="6"/>
                    </a:lnTo>
                    <a:lnTo>
                      <a:pt x="3" y="5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6" name="Line 521">
                <a:extLst>
                  <a:ext uri="{FF2B5EF4-FFF2-40B4-BE49-F238E27FC236}">
                    <a16:creationId xmlns:a16="http://schemas.microsoft.com/office/drawing/2014/main" id="{29D4739B-1741-4002-9535-CE4A722819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72" y="37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7" name="Freeform 522">
                <a:extLst>
                  <a:ext uri="{FF2B5EF4-FFF2-40B4-BE49-F238E27FC236}">
                    <a16:creationId xmlns:a16="http://schemas.microsoft.com/office/drawing/2014/main" id="{D6955966-7B5A-4EA4-82B4-AE936C4746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8" y="372"/>
                <a:ext cx="4" cy="3"/>
              </a:xfrm>
              <a:custGeom>
                <a:avLst/>
                <a:gdLst>
                  <a:gd name="T0" fmla="*/ 0 w 28"/>
                  <a:gd name="T1" fmla="*/ 19 h 19"/>
                  <a:gd name="T2" fmla="*/ 0 w 28"/>
                  <a:gd name="T3" fmla="*/ 17 h 19"/>
                  <a:gd name="T4" fmla="*/ 11 w 28"/>
                  <a:gd name="T5" fmla="*/ 2 h 19"/>
                  <a:gd name="T6" fmla="*/ 13 w 28"/>
                  <a:gd name="T7" fmla="*/ 2 h 19"/>
                  <a:gd name="T8" fmla="*/ 21 w 28"/>
                  <a:gd name="T9" fmla="*/ 0 h 19"/>
                  <a:gd name="T10" fmla="*/ 28 w 28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19">
                    <a:moveTo>
                      <a:pt x="0" y="19"/>
                    </a:moveTo>
                    <a:lnTo>
                      <a:pt x="0" y="17"/>
                    </a:lnTo>
                    <a:lnTo>
                      <a:pt x="11" y="2"/>
                    </a:lnTo>
                    <a:lnTo>
                      <a:pt x="13" y="2"/>
                    </a:lnTo>
                    <a:lnTo>
                      <a:pt x="21" y="0"/>
                    </a:lnTo>
                    <a:lnTo>
                      <a:pt x="28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8" name="Freeform 523">
                <a:extLst>
                  <a:ext uri="{FF2B5EF4-FFF2-40B4-BE49-F238E27FC236}">
                    <a16:creationId xmlns:a16="http://schemas.microsoft.com/office/drawing/2014/main" id="{2B758A78-54EE-4B7B-97E8-B0A1F4C111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" y="377"/>
                <a:ext cx="9" cy="7"/>
              </a:xfrm>
              <a:custGeom>
                <a:avLst/>
                <a:gdLst>
                  <a:gd name="T0" fmla="*/ 0 w 65"/>
                  <a:gd name="T1" fmla="*/ 0 h 44"/>
                  <a:gd name="T2" fmla="*/ 4 w 65"/>
                  <a:gd name="T3" fmla="*/ 0 h 44"/>
                  <a:gd name="T4" fmla="*/ 7 w 65"/>
                  <a:gd name="T5" fmla="*/ 1 h 44"/>
                  <a:gd name="T6" fmla="*/ 13 w 65"/>
                  <a:gd name="T7" fmla="*/ 5 h 44"/>
                  <a:gd name="T8" fmla="*/ 18 w 65"/>
                  <a:gd name="T9" fmla="*/ 10 h 44"/>
                  <a:gd name="T10" fmla="*/ 27 w 65"/>
                  <a:gd name="T11" fmla="*/ 28 h 44"/>
                  <a:gd name="T12" fmla="*/ 30 w 65"/>
                  <a:gd name="T13" fmla="*/ 32 h 44"/>
                  <a:gd name="T14" fmla="*/ 34 w 65"/>
                  <a:gd name="T15" fmla="*/ 35 h 44"/>
                  <a:gd name="T16" fmla="*/ 43 w 65"/>
                  <a:gd name="T17" fmla="*/ 39 h 44"/>
                  <a:gd name="T18" fmla="*/ 49 w 65"/>
                  <a:gd name="T19" fmla="*/ 43 h 44"/>
                  <a:gd name="T20" fmla="*/ 52 w 65"/>
                  <a:gd name="T21" fmla="*/ 44 h 44"/>
                  <a:gd name="T22" fmla="*/ 61 w 65"/>
                  <a:gd name="T23" fmla="*/ 44 h 44"/>
                  <a:gd name="T24" fmla="*/ 65 w 65"/>
                  <a:gd name="T2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44">
                    <a:moveTo>
                      <a:pt x="0" y="0"/>
                    </a:moveTo>
                    <a:lnTo>
                      <a:pt x="4" y="0"/>
                    </a:lnTo>
                    <a:lnTo>
                      <a:pt x="7" y="1"/>
                    </a:lnTo>
                    <a:lnTo>
                      <a:pt x="13" y="5"/>
                    </a:lnTo>
                    <a:lnTo>
                      <a:pt x="18" y="10"/>
                    </a:lnTo>
                    <a:lnTo>
                      <a:pt x="27" y="28"/>
                    </a:lnTo>
                    <a:lnTo>
                      <a:pt x="30" y="32"/>
                    </a:lnTo>
                    <a:lnTo>
                      <a:pt x="34" y="35"/>
                    </a:lnTo>
                    <a:lnTo>
                      <a:pt x="43" y="39"/>
                    </a:lnTo>
                    <a:lnTo>
                      <a:pt x="49" y="43"/>
                    </a:lnTo>
                    <a:lnTo>
                      <a:pt x="52" y="44"/>
                    </a:lnTo>
                    <a:lnTo>
                      <a:pt x="61" y="44"/>
                    </a:lnTo>
                    <a:lnTo>
                      <a:pt x="65" y="4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9" name="Freeform 524">
                <a:extLst>
                  <a:ext uri="{FF2B5EF4-FFF2-40B4-BE49-F238E27FC236}">
                    <a16:creationId xmlns:a16="http://schemas.microsoft.com/office/drawing/2014/main" id="{85ED3C98-60DE-44B6-9053-EC39C572F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" y="377"/>
                <a:ext cx="9" cy="7"/>
              </a:xfrm>
              <a:custGeom>
                <a:avLst/>
                <a:gdLst>
                  <a:gd name="T0" fmla="*/ 0 w 65"/>
                  <a:gd name="T1" fmla="*/ 1 h 45"/>
                  <a:gd name="T2" fmla="*/ 2 w 65"/>
                  <a:gd name="T3" fmla="*/ 0 h 45"/>
                  <a:gd name="T4" fmla="*/ 16 w 65"/>
                  <a:gd name="T5" fmla="*/ 0 h 45"/>
                  <a:gd name="T6" fmla="*/ 19 w 65"/>
                  <a:gd name="T7" fmla="*/ 1 h 45"/>
                  <a:gd name="T8" fmla="*/ 22 w 65"/>
                  <a:gd name="T9" fmla="*/ 1 h 45"/>
                  <a:gd name="T10" fmla="*/ 33 w 65"/>
                  <a:gd name="T11" fmla="*/ 12 h 45"/>
                  <a:gd name="T12" fmla="*/ 40 w 65"/>
                  <a:gd name="T13" fmla="*/ 29 h 45"/>
                  <a:gd name="T14" fmla="*/ 49 w 65"/>
                  <a:gd name="T15" fmla="*/ 36 h 45"/>
                  <a:gd name="T16" fmla="*/ 63 w 65"/>
                  <a:gd name="T17" fmla="*/ 43 h 45"/>
                  <a:gd name="T18" fmla="*/ 65 w 65"/>
                  <a:gd name="T19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5">
                    <a:moveTo>
                      <a:pt x="0" y="1"/>
                    </a:moveTo>
                    <a:lnTo>
                      <a:pt x="2" y="0"/>
                    </a:lnTo>
                    <a:lnTo>
                      <a:pt x="16" y="0"/>
                    </a:lnTo>
                    <a:lnTo>
                      <a:pt x="19" y="1"/>
                    </a:lnTo>
                    <a:lnTo>
                      <a:pt x="22" y="1"/>
                    </a:lnTo>
                    <a:lnTo>
                      <a:pt x="33" y="12"/>
                    </a:lnTo>
                    <a:lnTo>
                      <a:pt x="40" y="29"/>
                    </a:lnTo>
                    <a:lnTo>
                      <a:pt x="49" y="36"/>
                    </a:lnTo>
                    <a:lnTo>
                      <a:pt x="63" y="43"/>
                    </a:lnTo>
                    <a:lnTo>
                      <a:pt x="65" y="4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0" name="Freeform 525">
                <a:extLst>
                  <a:ext uri="{FF2B5EF4-FFF2-40B4-BE49-F238E27FC236}">
                    <a16:creationId xmlns:a16="http://schemas.microsoft.com/office/drawing/2014/main" id="{148AF713-B919-4C49-92F9-5A6B151D95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3" y="377"/>
                <a:ext cx="5" cy="7"/>
              </a:xfrm>
              <a:custGeom>
                <a:avLst/>
                <a:gdLst>
                  <a:gd name="T0" fmla="*/ 31 w 31"/>
                  <a:gd name="T1" fmla="*/ 45 h 45"/>
                  <a:gd name="T2" fmla="*/ 30 w 31"/>
                  <a:gd name="T3" fmla="*/ 35 h 45"/>
                  <a:gd name="T4" fmla="*/ 26 w 31"/>
                  <a:gd name="T5" fmla="*/ 30 h 45"/>
                  <a:gd name="T6" fmla="*/ 20 w 31"/>
                  <a:gd name="T7" fmla="*/ 25 h 45"/>
                  <a:gd name="T8" fmla="*/ 10 w 31"/>
                  <a:gd name="T9" fmla="*/ 19 h 45"/>
                  <a:gd name="T10" fmla="*/ 0 w 31"/>
                  <a:gd name="T11" fmla="*/ 11 h 45"/>
                  <a:gd name="T12" fmla="*/ 0 w 31"/>
                  <a:gd name="T13" fmla="*/ 8 h 45"/>
                  <a:gd name="T14" fmla="*/ 16 w 31"/>
                  <a:gd name="T15" fmla="*/ 0 h 45"/>
                  <a:gd name="T16" fmla="*/ 21 w 31"/>
                  <a:gd name="T17" fmla="*/ 0 h 45"/>
                  <a:gd name="T18" fmla="*/ 28 w 31"/>
                  <a:gd name="T1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45">
                    <a:moveTo>
                      <a:pt x="31" y="45"/>
                    </a:moveTo>
                    <a:lnTo>
                      <a:pt x="30" y="35"/>
                    </a:lnTo>
                    <a:lnTo>
                      <a:pt x="26" y="30"/>
                    </a:lnTo>
                    <a:lnTo>
                      <a:pt x="20" y="25"/>
                    </a:lnTo>
                    <a:lnTo>
                      <a:pt x="10" y="19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16" y="0"/>
                    </a:lnTo>
                    <a:lnTo>
                      <a:pt x="21" y="0"/>
                    </a:lnTo>
                    <a:lnTo>
                      <a:pt x="28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1" name="Freeform 526">
                <a:extLst>
                  <a:ext uri="{FF2B5EF4-FFF2-40B4-BE49-F238E27FC236}">
                    <a16:creationId xmlns:a16="http://schemas.microsoft.com/office/drawing/2014/main" id="{2D352B14-9EDC-4BB0-B927-08FEF1518A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5" y="377"/>
                <a:ext cx="8" cy="11"/>
              </a:xfrm>
              <a:custGeom>
                <a:avLst/>
                <a:gdLst>
                  <a:gd name="T0" fmla="*/ 17 w 53"/>
                  <a:gd name="T1" fmla="*/ 44 h 74"/>
                  <a:gd name="T2" fmla="*/ 31 w 53"/>
                  <a:gd name="T3" fmla="*/ 61 h 74"/>
                  <a:gd name="T4" fmla="*/ 36 w 53"/>
                  <a:gd name="T5" fmla="*/ 65 h 74"/>
                  <a:gd name="T6" fmla="*/ 38 w 53"/>
                  <a:gd name="T7" fmla="*/ 70 h 74"/>
                  <a:gd name="T8" fmla="*/ 43 w 53"/>
                  <a:gd name="T9" fmla="*/ 71 h 74"/>
                  <a:gd name="T10" fmla="*/ 50 w 53"/>
                  <a:gd name="T11" fmla="*/ 74 h 74"/>
                  <a:gd name="T12" fmla="*/ 53 w 53"/>
                  <a:gd name="T13" fmla="*/ 74 h 74"/>
                  <a:gd name="T14" fmla="*/ 46 w 53"/>
                  <a:gd name="T15" fmla="*/ 70 h 74"/>
                  <a:gd name="T16" fmla="*/ 37 w 53"/>
                  <a:gd name="T17" fmla="*/ 59 h 74"/>
                  <a:gd name="T18" fmla="*/ 33 w 53"/>
                  <a:gd name="T19" fmla="*/ 47 h 74"/>
                  <a:gd name="T20" fmla="*/ 31 w 53"/>
                  <a:gd name="T21" fmla="*/ 34 h 74"/>
                  <a:gd name="T22" fmla="*/ 21 w 53"/>
                  <a:gd name="T23" fmla="*/ 24 h 74"/>
                  <a:gd name="T24" fmla="*/ 10 w 53"/>
                  <a:gd name="T25" fmla="*/ 18 h 74"/>
                  <a:gd name="T26" fmla="*/ 0 w 53"/>
                  <a:gd name="T27" fmla="*/ 9 h 74"/>
                  <a:gd name="T28" fmla="*/ 0 w 53"/>
                  <a:gd name="T29" fmla="*/ 6 h 74"/>
                  <a:gd name="T30" fmla="*/ 14 w 53"/>
                  <a:gd name="T31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3" h="74">
                    <a:moveTo>
                      <a:pt x="17" y="44"/>
                    </a:moveTo>
                    <a:lnTo>
                      <a:pt x="31" y="61"/>
                    </a:lnTo>
                    <a:lnTo>
                      <a:pt x="36" y="65"/>
                    </a:lnTo>
                    <a:lnTo>
                      <a:pt x="38" y="70"/>
                    </a:lnTo>
                    <a:lnTo>
                      <a:pt x="43" y="71"/>
                    </a:lnTo>
                    <a:lnTo>
                      <a:pt x="50" y="74"/>
                    </a:lnTo>
                    <a:lnTo>
                      <a:pt x="53" y="74"/>
                    </a:lnTo>
                    <a:lnTo>
                      <a:pt x="46" y="70"/>
                    </a:lnTo>
                    <a:lnTo>
                      <a:pt x="37" y="59"/>
                    </a:lnTo>
                    <a:lnTo>
                      <a:pt x="33" y="47"/>
                    </a:lnTo>
                    <a:lnTo>
                      <a:pt x="31" y="34"/>
                    </a:lnTo>
                    <a:lnTo>
                      <a:pt x="21" y="24"/>
                    </a:lnTo>
                    <a:lnTo>
                      <a:pt x="10" y="18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14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2" name="Freeform 527">
                <a:extLst>
                  <a:ext uri="{FF2B5EF4-FFF2-40B4-BE49-F238E27FC236}">
                    <a16:creationId xmlns:a16="http://schemas.microsoft.com/office/drawing/2014/main" id="{A854E8FB-F0FE-495A-A250-355D83842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8" y="373"/>
                <a:ext cx="4" cy="6"/>
              </a:xfrm>
              <a:custGeom>
                <a:avLst/>
                <a:gdLst>
                  <a:gd name="T0" fmla="*/ 0 w 28"/>
                  <a:gd name="T1" fmla="*/ 18 h 46"/>
                  <a:gd name="T2" fmla="*/ 6 w 28"/>
                  <a:gd name="T3" fmla="*/ 26 h 46"/>
                  <a:gd name="T4" fmla="*/ 7 w 28"/>
                  <a:gd name="T5" fmla="*/ 31 h 46"/>
                  <a:gd name="T6" fmla="*/ 7 w 28"/>
                  <a:gd name="T7" fmla="*/ 36 h 46"/>
                  <a:gd name="T8" fmla="*/ 9 w 28"/>
                  <a:gd name="T9" fmla="*/ 38 h 46"/>
                  <a:gd name="T10" fmla="*/ 12 w 28"/>
                  <a:gd name="T11" fmla="*/ 42 h 46"/>
                  <a:gd name="T12" fmla="*/ 17 w 28"/>
                  <a:gd name="T13" fmla="*/ 45 h 46"/>
                  <a:gd name="T14" fmla="*/ 26 w 28"/>
                  <a:gd name="T15" fmla="*/ 46 h 46"/>
                  <a:gd name="T16" fmla="*/ 20 w 28"/>
                  <a:gd name="T17" fmla="*/ 42 h 46"/>
                  <a:gd name="T18" fmla="*/ 17 w 28"/>
                  <a:gd name="T19" fmla="*/ 41 h 46"/>
                  <a:gd name="T20" fmla="*/ 16 w 28"/>
                  <a:gd name="T21" fmla="*/ 38 h 46"/>
                  <a:gd name="T22" fmla="*/ 13 w 28"/>
                  <a:gd name="T23" fmla="*/ 32 h 46"/>
                  <a:gd name="T24" fmla="*/ 12 w 28"/>
                  <a:gd name="T25" fmla="*/ 28 h 46"/>
                  <a:gd name="T26" fmla="*/ 13 w 28"/>
                  <a:gd name="T27" fmla="*/ 21 h 46"/>
                  <a:gd name="T28" fmla="*/ 13 w 28"/>
                  <a:gd name="T29" fmla="*/ 16 h 46"/>
                  <a:gd name="T30" fmla="*/ 28 w 28"/>
                  <a:gd name="T3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46">
                    <a:moveTo>
                      <a:pt x="0" y="18"/>
                    </a:moveTo>
                    <a:lnTo>
                      <a:pt x="6" y="26"/>
                    </a:lnTo>
                    <a:lnTo>
                      <a:pt x="7" y="31"/>
                    </a:lnTo>
                    <a:lnTo>
                      <a:pt x="7" y="36"/>
                    </a:lnTo>
                    <a:lnTo>
                      <a:pt x="9" y="38"/>
                    </a:lnTo>
                    <a:lnTo>
                      <a:pt x="12" y="42"/>
                    </a:lnTo>
                    <a:lnTo>
                      <a:pt x="17" y="45"/>
                    </a:lnTo>
                    <a:lnTo>
                      <a:pt x="26" y="46"/>
                    </a:lnTo>
                    <a:lnTo>
                      <a:pt x="20" y="42"/>
                    </a:lnTo>
                    <a:lnTo>
                      <a:pt x="17" y="41"/>
                    </a:lnTo>
                    <a:lnTo>
                      <a:pt x="16" y="38"/>
                    </a:lnTo>
                    <a:lnTo>
                      <a:pt x="13" y="32"/>
                    </a:lnTo>
                    <a:lnTo>
                      <a:pt x="12" y="28"/>
                    </a:lnTo>
                    <a:lnTo>
                      <a:pt x="13" y="21"/>
                    </a:lnTo>
                    <a:lnTo>
                      <a:pt x="13" y="16"/>
                    </a:lnTo>
                    <a:lnTo>
                      <a:pt x="2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3" name="Freeform 528">
                <a:extLst>
                  <a:ext uri="{FF2B5EF4-FFF2-40B4-BE49-F238E27FC236}">
                    <a16:creationId xmlns:a16="http://schemas.microsoft.com/office/drawing/2014/main" id="{759EAD4D-5E01-45BF-A231-C5AEDBFDA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6" y="374"/>
                <a:ext cx="2" cy="1"/>
              </a:xfrm>
              <a:custGeom>
                <a:avLst/>
                <a:gdLst>
                  <a:gd name="T0" fmla="*/ 0 w 16"/>
                  <a:gd name="T1" fmla="*/ 3 h 5"/>
                  <a:gd name="T2" fmla="*/ 12 w 16"/>
                  <a:gd name="T3" fmla="*/ 0 h 5"/>
                  <a:gd name="T4" fmla="*/ 16 w 1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5">
                    <a:moveTo>
                      <a:pt x="0" y="3"/>
                    </a:moveTo>
                    <a:lnTo>
                      <a:pt x="12" y="0"/>
                    </a:lnTo>
                    <a:lnTo>
                      <a:pt x="16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4" name="Freeform 529">
                <a:extLst>
                  <a:ext uri="{FF2B5EF4-FFF2-40B4-BE49-F238E27FC236}">
                    <a16:creationId xmlns:a16="http://schemas.microsoft.com/office/drawing/2014/main" id="{6EBD331F-7FFD-499E-AD2B-2E8230077E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" y="375"/>
                <a:ext cx="5" cy="6"/>
              </a:xfrm>
              <a:custGeom>
                <a:avLst/>
                <a:gdLst>
                  <a:gd name="T0" fmla="*/ 36 w 36"/>
                  <a:gd name="T1" fmla="*/ 44 h 45"/>
                  <a:gd name="T2" fmla="*/ 29 w 36"/>
                  <a:gd name="T3" fmla="*/ 45 h 45"/>
                  <a:gd name="T4" fmla="*/ 26 w 36"/>
                  <a:gd name="T5" fmla="*/ 45 h 45"/>
                  <a:gd name="T6" fmla="*/ 17 w 36"/>
                  <a:gd name="T7" fmla="*/ 43 h 45"/>
                  <a:gd name="T8" fmla="*/ 5 w 36"/>
                  <a:gd name="T9" fmla="*/ 28 h 45"/>
                  <a:gd name="T10" fmla="*/ 4 w 36"/>
                  <a:gd name="T11" fmla="*/ 26 h 45"/>
                  <a:gd name="T12" fmla="*/ 0 w 36"/>
                  <a:gd name="T13" fmla="*/ 16 h 45"/>
                  <a:gd name="T14" fmla="*/ 1 w 36"/>
                  <a:gd name="T15" fmla="*/ 7 h 45"/>
                  <a:gd name="T16" fmla="*/ 1 w 36"/>
                  <a:gd name="T17" fmla="*/ 6 h 45"/>
                  <a:gd name="T18" fmla="*/ 25 w 36"/>
                  <a:gd name="T19" fmla="*/ 0 h 45"/>
                  <a:gd name="T20" fmla="*/ 27 w 36"/>
                  <a:gd name="T21" fmla="*/ 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45">
                    <a:moveTo>
                      <a:pt x="36" y="44"/>
                    </a:moveTo>
                    <a:lnTo>
                      <a:pt x="29" y="45"/>
                    </a:lnTo>
                    <a:lnTo>
                      <a:pt x="26" y="45"/>
                    </a:lnTo>
                    <a:lnTo>
                      <a:pt x="17" y="43"/>
                    </a:lnTo>
                    <a:lnTo>
                      <a:pt x="5" y="28"/>
                    </a:lnTo>
                    <a:lnTo>
                      <a:pt x="4" y="26"/>
                    </a:lnTo>
                    <a:lnTo>
                      <a:pt x="0" y="16"/>
                    </a:lnTo>
                    <a:lnTo>
                      <a:pt x="1" y="7"/>
                    </a:lnTo>
                    <a:lnTo>
                      <a:pt x="1" y="6"/>
                    </a:lnTo>
                    <a:lnTo>
                      <a:pt x="25" y="0"/>
                    </a:lnTo>
                    <a:lnTo>
                      <a:pt x="27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5" name="Freeform 530">
                <a:extLst>
                  <a:ext uri="{FF2B5EF4-FFF2-40B4-BE49-F238E27FC236}">
                    <a16:creationId xmlns:a16="http://schemas.microsoft.com/office/drawing/2014/main" id="{66192342-D1D8-4F61-861C-16F344A62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6" y="375"/>
                <a:ext cx="4" cy="4"/>
              </a:xfrm>
              <a:custGeom>
                <a:avLst/>
                <a:gdLst>
                  <a:gd name="T0" fmla="*/ 0 w 28"/>
                  <a:gd name="T1" fmla="*/ 0 h 31"/>
                  <a:gd name="T2" fmla="*/ 8 w 28"/>
                  <a:gd name="T3" fmla="*/ 11 h 31"/>
                  <a:gd name="T4" fmla="*/ 10 w 28"/>
                  <a:gd name="T5" fmla="*/ 20 h 31"/>
                  <a:gd name="T6" fmla="*/ 10 w 28"/>
                  <a:gd name="T7" fmla="*/ 22 h 31"/>
                  <a:gd name="T8" fmla="*/ 13 w 28"/>
                  <a:gd name="T9" fmla="*/ 26 h 31"/>
                  <a:gd name="T10" fmla="*/ 19 w 28"/>
                  <a:gd name="T11" fmla="*/ 29 h 31"/>
                  <a:gd name="T12" fmla="*/ 28 w 28"/>
                  <a:gd name="T13" fmla="*/ 31 h 31"/>
                  <a:gd name="T14" fmla="*/ 18 w 28"/>
                  <a:gd name="T15" fmla="*/ 22 h 31"/>
                  <a:gd name="T16" fmla="*/ 14 w 28"/>
                  <a:gd name="T17" fmla="*/ 16 h 31"/>
                  <a:gd name="T18" fmla="*/ 14 w 28"/>
                  <a:gd name="T19" fmla="*/ 4 h 31"/>
                  <a:gd name="T20" fmla="*/ 16 w 28"/>
                  <a:gd name="T21" fmla="*/ 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1">
                    <a:moveTo>
                      <a:pt x="0" y="0"/>
                    </a:moveTo>
                    <a:lnTo>
                      <a:pt x="8" y="11"/>
                    </a:lnTo>
                    <a:lnTo>
                      <a:pt x="10" y="20"/>
                    </a:lnTo>
                    <a:lnTo>
                      <a:pt x="10" y="22"/>
                    </a:lnTo>
                    <a:lnTo>
                      <a:pt x="13" y="26"/>
                    </a:lnTo>
                    <a:lnTo>
                      <a:pt x="19" y="29"/>
                    </a:lnTo>
                    <a:lnTo>
                      <a:pt x="28" y="31"/>
                    </a:lnTo>
                    <a:lnTo>
                      <a:pt x="18" y="22"/>
                    </a:lnTo>
                    <a:lnTo>
                      <a:pt x="14" y="16"/>
                    </a:lnTo>
                    <a:lnTo>
                      <a:pt x="14" y="4"/>
                    </a:lnTo>
                    <a:lnTo>
                      <a:pt x="16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6" name="Freeform 531">
                <a:extLst>
                  <a:ext uri="{FF2B5EF4-FFF2-40B4-BE49-F238E27FC236}">
                    <a16:creationId xmlns:a16="http://schemas.microsoft.com/office/drawing/2014/main" id="{F0537F26-1564-4608-A8E6-4AA5948616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6" y="381"/>
                <a:ext cx="5" cy="1"/>
              </a:xfrm>
              <a:custGeom>
                <a:avLst/>
                <a:gdLst>
                  <a:gd name="T0" fmla="*/ 3 w 36"/>
                  <a:gd name="T1" fmla="*/ 2 h 2"/>
                  <a:gd name="T2" fmla="*/ 0 w 36"/>
                  <a:gd name="T3" fmla="*/ 0 h 2"/>
                  <a:gd name="T4" fmla="*/ 36 w 36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2">
                    <a:moveTo>
                      <a:pt x="3" y="2"/>
                    </a:moveTo>
                    <a:lnTo>
                      <a:pt x="0" y="0"/>
                    </a:lnTo>
                    <a:lnTo>
                      <a:pt x="36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7" name="Freeform 532">
                <a:extLst>
                  <a:ext uri="{FF2B5EF4-FFF2-40B4-BE49-F238E27FC236}">
                    <a16:creationId xmlns:a16="http://schemas.microsoft.com/office/drawing/2014/main" id="{BA55BF83-9F13-4127-B824-675A015A6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4" y="381"/>
                <a:ext cx="3" cy="3"/>
              </a:xfrm>
              <a:custGeom>
                <a:avLst/>
                <a:gdLst>
                  <a:gd name="T0" fmla="*/ 18 w 22"/>
                  <a:gd name="T1" fmla="*/ 16 h 16"/>
                  <a:gd name="T2" fmla="*/ 22 w 22"/>
                  <a:gd name="T3" fmla="*/ 15 h 16"/>
                  <a:gd name="T4" fmla="*/ 4 w 22"/>
                  <a:gd name="T5" fmla="*/ 5 h 16"/>
                  <a:gd name="T6" fmla="*/ 0 w 22"/>
                  <a:gd name="T7" fmla="*/ 0 h 16"/>
                  <a:gd name="T8" fmla="*/ 9 w 22"/>
                  <a:gd name="T9" fmla="*/ 2 h 16"/>
                  <a:gd name="T10" fmla="*/ 16 w 22"/>
                  <a:gd name="T11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6">
                    <a:moveTo>
                      <a:pt x="18" y="16"/>
                    </a:moveTo>
                    <a:lnTo>
                      <a:pt x="22" y="15"/>
                    </a:lnTo>
                    <a:lnTo>
                      <a:pt x="4" y="5"/>
                    </a:lnTo>
                    <a:lnTo>
                      <a:pt x="0" y="0"/>
                    </a:lnTo>
                    <a:lnTo>
                      <a:pt x="9" y="2"/>
                    </a:lnTo>
                    <a:lnTo>
                      <a:pt x="16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8" name="Freeform 533">
                <a:extLst>
                  <a:ext uri="{FF2B5EF4-FFF2-40B4-BE49-F238E27FC236}">
                    <a16:creationId xmlns:a16="http://schemas.microsoft.com/office/drawing/2014/main" id="{828B17F2-307D-4D66-9E5A-BFD9B27DED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" y="381"/>
                <a:ext cx="2" cy="0"/>
              </a:xfrm>
              <a:custGeom>
                <a:avLst/>
                <a:gdLst>
                  <a:gd name="T0" fmla="*/ 14 w 14"/>
                  <a:gd name="T1" fmla="*/ 0 h 1"/>
                  <a:gd name="T2" fmla="*/ 7 w 14"/>
                  <a:gd name="T3" fmla="*/ 1 h 1"/>
                  <a:gd name="T4" fmla="*/ 4 w 14"/>
                  <a:gd name="T5" fmla="*/ 1 h 1"/>
                  <a:gd name="T6" fmla="*/ 0 w 14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">
                    <a:moveTo>
                      <a:pt x="14" y="0"/>
                    </a:moveTo>
                    <a:lnTo>
                      <a:pt x="7" y="1"/>
                    </a:lnTo>
                    <a:lnTo>
                      <a:pt x="4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9" name="Freeform 534">
                <a:extLst>
                  <a:ext uri="{FF2B5EF4-FFF2-40B4-BE49-F238E27FC236}">
                    <a16:creationId xmlns:a16="http://schemas.microsoft.com/office/drawing/2014/main" id="{E5D8869A-E9C7-4A5F-8A0D-2D3F934EB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4" y="375"/>
                <a:ext cx="3" cy="6"/>
              </a:xfrm>
              <a:custGeom>
                <a:avLst/>
                <a:gdLst>
                  <a:gd name="T0" fmla="*/ 22 w 22"/>
                  <a:gd name="T1" fmla="*/ 42 h 42"/>
                  <a:gd name="T2" fmla="*/ 18 w 22"/>
                  <a:gd name="T3" fmla="*/ 41 h 42"/>
                  <a:gd name="T4" fmla="*/ 6 w 22"/>
                  <a:gd name="T5" fmla="*/ 26 h 42"/>
                  <a:gd name="T6" fmla="*/ 3 w 22"/>
                  <a:gd name="T7" fmla="*/ 23 h 42"/>
                  <a:gd name="T8" fmla="*/ 0 w 22"/>
                  <a:gd name="T9" fmla="*/ 16 h 42"/>
                  <a:gd name="T10" fmla="*/ 0 w 22"/>
                  <a:gd name="T11" fmla="*/ 5 h 42"/>
                  <a:gd name="T12" fmla="*/ 2 w 22"/>
                  <a:gd name="T13" fmla="*/ 3 h 42"/>
                  <a:gd name="T14" fmla="*/ 13 w 22"/>
                  <a:gd name="T15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42">
                    <a:moveTo>
                      <a:pt x="22" y="42"/>
                    </a:moveTo>
                    <a:lnTo>
                      <a:pt x="18" y="41"/>
                    </a:lnTo>
                    <a:lnTo>
                      <a:pt x="6" y="26"/>
                    </a:lnTo>
                    <a:lnTo>
                      <a:pt x="3" y="23"/>
                    </a:lnTo>
                    <a:lnTo>
                      <a:pt x="0" y="16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13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0" name="Freeform 535">
                <a:extLst>
                  <a:ext uri="{FF2B5EF4-FFF2-40B4-BE49-F238E27FC236}">
                    <a16:creationId xmlns:a16="http://schemas.microsoft.com/office/drawing/2014/main" id="{2895F6D3-B48D-4D88-87B7-D5A53A9CE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0" y="381"/>
                <a:ext cx="1" cy="1"/>
              </a:xfrm>
              <a:custGeom>
                <a:avLst/>
                <a:gdLst>
                  <a:gd name="T0" fmla="*/ 8 w 8"/>
                  <a:gd name="T1" fmla="*/ 5 h 5"/>
                  <a:gd name="T2" fmla="*/ 8 w 8"/>
                  <a:gd name="T3" fmla="*/ 4 h 5"/>
                  <a:gd name="T4" fmla="*/ 4 w 8"/>
                  <a:gd name="T5" fmla="*/ 1 h 5"/>
                  <a:gd name="T6" fmla="*/ 0 w 8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8" y="5"/>
                    </a:moveTo>
                    <a:lnTo>
                      <a:pt x="8" y="4"/>
                    </a:lnTo>
                    <a:lnTo>
                      <a:pt x="4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1" name="Line 536">
                <a:extLst>
                  <a:ext uri="{FF2B5EF4-FFF2-40B4-BE49-F238E27FC236}">
                    <a16:creationId xmlns:a16="http://schemas.microsoft.com/office/drawing/2014/main" id="{62C07373-9C4C-4143-B392-E2110F1854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69" y="381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2" name="Freeform 537">
                <a:extLst>
                  <a:ext uri="{FF2B5EF4-FFF2-40B4-BE49-F238E27FC236}">
                    <a16:creationId xmlns:a16="http://schemas.microsoft.com/office/drawing/2014/main" id="{2EF11ABD-83DA-4C6B-8B2A-EBD789E89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6" y="382"/>
                <a:ext cx="5" cy="0"/>
              </a:xfrm>
              <a:custGeom>
                <a:avLst/>
                <a:gdLst>
                  <a:gd name="T0" fmla="*/ 0 w 33"/>
                  <a:gd name="T1" fmla="*/ 0 h 1"/>
                  <a:gd name="T2" fmla="*/ 32 w 33"/>
                  <a:gd name="T3" fmla="*/ 1 h 1"/>
                  <a:gd name="T4" fmla="*/ 33 w 3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1">
                    <a:moveTo>
                      <a:pt x="0" y="0"/>
                    </a:moveTo>
                    <a:lnTo>
                      <a:pt x="32" y="1"/>
                    </a:lnTo>
                    <a:lnTo>
                      <a:pt x="33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3" name="Line 538">
                <a:extLst>
                  <a:ext uri="{FF2B5EF4-FFF2-40B4-BE49-F238E27FC236}">
                    <a16:creationId xmlns:a16="http://schemas.microsoft.com/office/drawing/2014/main" id="{E77085BB-1F43-4A70-9C63-FB001E815C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67" y="381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4" name="Freeform 539">
                <a:extLst>
                  <a:ext uri="{FF2B5EF4-FFF2-40B4-BE49-F238E27FC236}">
                    <a16:creationId xmlns:a16="http://schemas.microsoft.com/office/drawing/2014/main" id="{5C41E5E2-23A8-4A68-9F52-58BED74FBC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6" y="382"/>
                <a:ext cx="3" cy="2"/>
              </a:xfrm>
              <a:custGeom>
                <a:avLst/>
                <a:gdLst>
                  <a:gd name="T0" fmla="*/ 2 w 20"/>
                  <a:gd name="T1" fmla="*/ 14 h 14"/>
                  <a:gd name="T2" fmla="*/ 3 w 20"/>
                  <a:gd name="T3" fmla="*/ 14 h 14"/>
                  <a:gd name="T4" fmla="*/ 12 w 20"/>
                  <a:gd name="T5" fmla="*/ 14 h 14"/>
                  <a:gd name="T6" fmla="*/ 20 w 20"/>
                  <a:gd name="T7" fmla="*/ 12 h 14"/>
                  <a:gd name="T8" fmla="*/ 2 w 20"/>
                  <a:gd name="T9" fmla="*/ 2 h 14"/>
                  <a:gd name="T10" fmla="*/ 0 w 20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4">
                    <a:moveTo>
                      <a:pt x="2" y="14"/>
                    </a:moveTo>
                    <a:lnTo>
                      <a:pt x="3" y="14"/>
                    </a:lnTo>
                    <a:lnTo>
                      <a:pt x="12" y="14"/>
                    </a:lnTo>
                    <a:lnTo>
                      <a:pt x="20" y="12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5" name="Freeform 540">
                <a:extLst>
                  <a:ext uri="{FF2B5EF4-FFF2-40B4-BE49-F238E27FC236}">
                    <a16:creationId xmlns:a16="http://schemas.microsoft.com/office/drawing/2014/main" id="{BB3E8DAC-91F1-4DC8-8600-269F8EA169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3" y="323"/>
                <a:ext cx="100" cy="49"/>
              </a:xfrm>
              <a:custGeom>
                <a:avLst/>
                <a:gdLst>
                  <a:gd name="T0" fmla="*/ 696 w 697"/>
                  <a:gd name="T1" fmla="*/ 32 h 346"/>
                  <a:gd name="T2" fmla="*/ 691 w 697"/>
                  <a:gd name="T3" fmla="*/ 26 h 346"/>
                  <a:gd name="T4" fmla="*/ 678 w 697"/>
                  <a:gd name="T5" fmla="*/ 21 h 346"/>
                  <a:gd name="T6" fmla="*/ 670 w 697"/>
                  <a:gd name="T7" fmla="*/ 18 h 346"/>
                  <a:gd name="T8" fmla="*/ 639 w 697"/>
                  <a:gd name="T9" fmla="*/ 14 h 346"/>
                  <a:gd name="T10" fmla="*/ 636 w 697"/>
                  <a:gd name="T11" fmla="*/ 4 h 346"/>
                  <a:gd name="T12" fmla="*/ 623 w 697"/>
                  <a:gd name="T13" fmla="*/ 0 h 346"/>
                  <a:gd name="T14" fmla="*/ 590 w 697"/>
                  <a:gd name="T15" fmla="*/ 16 h 346"/>
                  <a:gd name="T16" fmla="*/ 584 w 697"/>
                  <a:gd name="T17" fmla="*/ 24 h 346"/>
                  <a:gd name="T18" fmla="*/ 586 w 697"/>
                  <a:gd name="T19" fmla="*/ 28 h 346"/>
                  <a:gd name="T20" fmla="*/ 581 w 697"/>
                  <a:gd name="T21" fmla="*/ 43 h 346"/>
                  <a:gd name="T22" fmla="*/ 562 w 697"/>
                  <a:gd name="T23" fmla="*/ 52 h 346"/>
                  <a:gd name="T24" fmla="*/ 554 w 697"/>
                  <a:gd name="T25" fmla="*/ 57 h 346"/>
                  <a:gd name="T26" fmla="*/ 543 w 697"/>
                  <a:gd name="T27" fmla="*/ 77 h 346"/>
                  <a:gd name="T28" fmla="*/ 520 w 697"/>
                  <a:gd name="T29" fmla="*/ 99 h 346"/>
                  <a:gd name="T30" fmla="*/ 513 w 697"/>
                  <a:gd name="T31" fmla="*/ 104 h 346"/>
                  <a:gd name="T32" fmla="*/ 506 w 697"/>
                  <a:gd name="T33" fmla="*/ 119 h 346"/>
                  <a:gd name="T34" fmla="*/ 497 w 697"/>
                  <a:gd name="T35" fmla="*/ 139 h 346"/>
                  <a:gd name="T36" fmla="*/ 459 w 697"/>
                  <a:gd name="T37" fmla="*/ 157 h 346"/>
                  <a:gd name="T38" fmla="*/ 455 w 697"/>
                  <a:gd name="T39" fmla="*/ 161 h 346"/>
                  <a:gd name="T40" fmla="*/ 457 w 697"/>
                  <a:gd name="T41" fmla="*/ 201 h 346"/>
                  <a:gd name="T42" fmla="*/ 419 w 697"/>
                  <a:gd name="T43" fmla="*/ 215 h 346"/>
                  <a:gd name="T44" fmla="*/ 405 w 697"/>
                  <a:gd name="T45" fmla="*/ 208 h 346"/>
                  <a:gd name="T46" fmla="*/ 390 w 697"/>
                  <a:gd name="T47" fmla="*/ 205 h 346"/>
                  <a:gd name="T48" fmla="*/ 334 w 697"/>
                  <a:gd name="T49" fmla="*/ 194 h 346"/>
                  <a:gd name="T50" fmla="*/ 311 w 697"/>
                  <a:gd name="T51" fmla="*/ 191 h 346"/>
                  <a:gd name="T52" fmla="*/ 251 w 697"/>
                  <a:gd name="T53" fmla="*/ 216 h 346"/>
                  <a:gd name="T54" fmla="*/ 245 w 697"/>
                  <a:gd name="T55" fmla="*/ 176 h 346"/>
                  <a:gd name="T56" fmla="*/ 246 w 697"/>
                  <a:gd name="T57" fmla="*/ 142 h 346"/>
                  <a:gd name="T58" fmla="*/ 269 w 697"/>
                  <a:gd name="T59" fmla="*/ 92 h 346"/>
                  <a:gd name="T60" fmla="*/ 253 w 697"/>
                  <a:gd name="T61" fmla="*/ 67 h 346"/>
                  <a:gd name="T62" fmla="*/ 170 w 697"/>
                  <a:gd name="T63" fmla="*/ 81 h 346"/>
                  <a:gd name="T64" fmla="*/ 156 w 697"/>
                  <a:gd name="T65" fmla="*/ 79 h 346"/>
                  <a:gd name="T66" fmla="*/ 150 w 697"/>
                  <a:gd name="T67" fmla="*/ 81 h 346"/>
                  <a:gd name="T68" fmla="*/ 138 w 697"/>
                  <a:gd name="T69" fmla="*/ 94 h 346"/>
                  <a:gd name="T70" fmla="*/ 123 w 697"/>
                  <a:gd name="T71" fmla="*/ 101 h 346"/>
                  <a:gd name="T72" fmla="*/ 78 w 697"/>
                  <a:gd name="T73" fmla="*/ 117 h 346"/>
                  <a:gd name="T74" fmla="*/ 71 w 697"/>
                  <a:gd name="T75" fmla="*/ 121 h 346"/>
                  <a:gd name="T76" fmla="*/ 5 w 697"/>
                  <a:gd name="T77" fmla="*/ 156 h 346"/>
                  <a:gd name="T78" fmla="*/ 0 w 697"/>
                  <a:gd name="T79" fmla="*/ 160 h 346"/>
                  <a:gd name="T80" fmla="*/ 1 w 697"/>
                  <a:gd name="T81" fmla="*/ 165 h 346"/>
                  <a:gd name="T82" fmla="*/ 14 w 697"/>
                  <a:gd name="T83" fmla="*/ 169 h 346"/>
                  <a:gd name="T84" fmla="*/ 26 w 697"/>
                  <a:gd name="T85" fmla="*/ 174 h 346"/>
                  <a:gd name="T86" fmla="*/ 31 w 697"/>
                  <a:gd name="T87" fmla="*/ 191 h 346"/>
                  <a:gd name="T88" fmla="*/ 17 w 697"/>
                  <a:gd name="T89" fmla="*/ 219 h 346"/>
                  <a:gd name="T90" fmla="*/ 7 w 697"/>
                  <a:gd name="T91" fmla="*/ 229 h 346"/>
                  <a:gd name="T92" fmla="*/ 21 w 697"/>
                  <a:gd name="T93" fmla="*/ 263 h 346"/>
                  <a:gd name="T94" fmla="*/ 74 w 697"/>
                  <a:gd name="T95" fmla="*/ 332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97" h="346">
                    <a:moveTo>
                      <a:pt x="697" y="38"/>
                    </a:moveTo>
                    <a:lnTo>
                      <a:pt x="696" y="32"/>
                    </a:lnTo>
                    <a:lnTo>
                      <a:pt x="696" y="31"/>
                    </a:lnTo>
                    <a:lnTo>
                      <a:pt x="691" y="26"/>
                    </a:lnTo>
                    <a:lnTo>
                      <a:pt x="680" y="22"/>
                    </a:lnTo>
                    <a:lnTo>
                      <a:pt x="678" y="21"/>
                    </a:lnTo>
                    <a:lnTo>
                      <a:pt x="677" y="21"/>
                    </a:lnTo>
                    <a:lnTo>
                      <a:pt x="670" y="18"/>
                    </a:lnTo>
                    <a:lnTo>
                      <a:pt x="645" y="17"/>
                    </a:lnTo>
                    <a:lnTo>
                      <a:pt x="639" y="14"/>
                    </a:lnTo>
                    <a:lnTo>
                      <a:pt x="637" y="5"/>
                    </a:lnTo>
                    <a:lnTo>
                      <a:pt x="636" y="4"/>
                    </a:lnTo>
                    <a:lnTo>
                      <a:pt x="624" y="0"/>
                    </a:lnTo>
                    <a:lnTo>
                      <a:pt x="623" y="0"/>
                    </a:lnTo>
                    <a:lnTo>
                      <a:pt x="598" y="11"/>
                    </a:lnTo>
                    <a:lnTo>
                      <a:pt x="590" y="16"/>
                    </a:lnTo>
                    <a:lnTo>
                      <a:pt x="589" y="17"/>
                    </a:lnTo>
                    <a:lnTo>
                      <a:pt x="584" y="24"/>
                    </a:lnTo>
                    <a:lnTo>
                      <a:pt x="584" y="26"/>
                    </a:lnTo>
                    <a:lnTo>
                      <a:pt x="586" y="28"/>
                    </a:lnTo>
                    <a:lnTo>
                      <a:pt x="585" y="30"/>
                    </a:lnTo>
                    <a:lnTo>
                      <a:pt x="581" y="43"/>
                    </a:lnTo>
                    <a:lnTo>
                      <a:pt x="564" y="52"/>
                    </a:lnTo>
                    <a:lnTo>
                      <a:pt x="562" y="52"/>
                    </a:lnTo>
                    <a:lnTo>
                      <a:pt x="556" y="55"/>
                    </a:lnTo>
                    <a:lnTo>
                      <a:pt x="554" y="57"/>
                    </a:lnTo>
                    <a:lnTo>
                      <a:pt x="543" y="76"/>
                    </a:lnTo>
                    <a:lnTo>
                      <a:pt x="543" y="77"/>
                    </a:lnTo>
                    <a:lnTo>
                      <a:pt x="534" y="95"/>
                    </a:lnTo>
                    <a:lnTo>
                      <a:pt x="520" y="99"/>
                    </a:lnTo>
                    <a:lnTo>
                      <a:pt x="519" y="100"/>
                    </a:lnTo>
                    <a:lnTo>
                      <a:pt x="513" y="104"/>
                    </a:lnTo>
                    <a:lnTo>
                      <a:pt x="512" y="104"/>
                    </a:lnTo>
                    <a:lnTo>
                      <a:pt x="506" y="119"/>
                    </a:lnTo>
                    <a:lnTo>
                      <a:pt x="506" y="121"/>
                    </a:lnTo>
                    <a:lnTo>
                      <a:pt x="497" y="139"/>
                    </a:lnTo>
                    <a:lnTo>
                      <a:pt x="488" y="141"/>
                    </a:lnTo>
                    <a:lnTo>
                      <a:pt x="459" y="157"/>
                    </a:lnTo>
                    <a:lnTo>
                      <a:pt x="456" y="159"/>
                    </a:lnTo>
                    <a:lnTo>
                      <a:pt x="455" y="161"/>
                    </a:lnTo>
                    <a:lnTo>
                      <a:pt x="460" y="194"/>
                    </a:lnTo>
                    <a:lnTo>
                      <a:pt x="457" y="201"/>
                    </a:lnTo>
                    <a:lnTo>
                      <a:pt x="452" y="205"/>
                    </a:lnTo>
                    <a:lnTo>
                      <a:pt x="419" y="215"/>
                    </a:lnTo>
                    <a:lnTo>
                      <a:pt x="412" y="213"/>
                    </a:lnTo>
                    <a:lnTo>
                      <a:pt x="405" y="208"/>
                    </a:lnTo>
                    <a:lnTo>
                      <a:pt x="398" y="205"/>
                    </a:lnTo>
                    <a:lnTo>
                      <a:pt x="390" y="205"/>
                    </a:lnTo>
                    <a:lnTo>
                      <a:pt x="335" y="194"/>
                    </a:lnTo>
                    <a:lnTo>
                      <a:pt x="334" y="194"/>
                    </a:lnTo>
                    <a:lnTo>
                      <a:pt x="312" y="191"/>
                    </a:lnTo>
                    <a:lnTo>
                      <a:pt x="311" y="191"/>
                    </a:lnTo>
                    <a:lnTo>
                      <a:pt x="258" y="214"/>
                    </a:lnTo>
                    <a:lnTo>
                      <a:pt x="251" y="216"/>
                    </a:lnTo>
                    <a:lnTo>
                      <a:pt x="247" y="182"/>
                    </a:lnTo>
                    <a:lnTo>
                      <a:pt x="245" y="176"/>
                    </a:lnTo>
                    <a:lnTo>
                      <a:pt x="242" y="152"/>
                    </a:lnTo>
                    <a:lnTo>
                      <a:pt x="246" y="142"/>
                    </a:lnTo>
                    <a:lnTo>
                      <a:pt x="247" y="142"/>
                    </a:lnTo>
                    <a:lnTo>
                      <a:pt x="269" y="92"/>
                    </a:lnTo>
                    <a:lnTo>
                      <a:pt x="269" y="90"/>
                    </a:lnTo>
                    <a:lnTo>
                      <a:pt x="253" y="67"/>
                    </a:lnTo>
                    <a:lnTo>
                      <a:pt x="247" y="67"/>
                    </a:lnTo>
                    <a:lnTo>
                      <a:pt x="170" y="81"/>
                    </a:lnTo>
                    <a:lnTo>
                      <a:pt x="160" y="80"/>
                    </a:lnTo>
                    <a:lnTo>
                      <a:pt x="156" y="79"/>
                    </a:lnTo>
                    <a:lnTo>
                      <a:pt x="152" y="80"/>
                    </a:lnTo>
                    <a:lnTo>
                      <a:pt x="150" y="81"/>
                    </a:lnTo>
                    <a:lnTo>
                      <a:pt x="146" y="84"/>
                    </a:lnTo>
                    <a:lnTo>
                      <a:pt x="138" y="94"/>
                    </a:lnTo>
                    <a:lnTo>
                      <a:pt x="136" y="97"/>
                    </a:lnTo>
                    <a:lnTo>
                      <a:pt x="123" y="101"/>
                    </a:lnTo>
                    <a:lnTo>
                      <a:pt x="101" y="104"/>
                    </a:lnTo>
                    <a:lnTo>
                      <a:pt x="78" y="117"/>
                    </a:lnTo>
                    <a:lnTo>
                      <a:pt x="77" y="117"/>
                    </a:lnTo>
                    <a:lnTo>
                      <a:pt x="71" y="121"/>
                    </a:lnTo>
                    <a:lnTo>
                      <a:pt x="9" y="155"/>
                    </a:lnTo>
                    <a:lnTo>
                      <a:pt x="5" y="156"/>
                    </a:lnTo>
                    <a:lnTo>
                      <a:pt x="1" y="159"/>
                    </a:lnTo>
                    <a:lnTo>
                      <a:pt x="0" y="160"/>
                    </a:lnTo>
                    <a:lnTo>
                      <a:pt x="0" y="164"/>
                    </a:lnTo>
                    <a:lnTo>
                      <a:pt x="1" y="165"/>
                    </a:lnTo>
                    <a:lnTo>
                      <a:pt x="13" y="169"/>
                    </a:lnTo>
                    <a:lnTo>
                      <a:pt x="14" y="169"/>
                    </a:lnTo>
                    <a:lnTo>
                      <a:pt x="21" y="166"/>
                    </a:lnTo>
                    <a:lnTo>
                      <a:pt x="26" y="174"/>
                    </a:lnTo>
                    <a:lnTo>
                      <a:pt x="28" y="178"/>
                    </a:lnTo>
                    <a:lnTo>
                      <a:pt x="31" y="191"/>
                    </a:lnTo>
                    <a:lnTo>
                      <a:pt x="29" y="201"/>
                    </a:lnTo>
                    <a:lnTo>
                      <a:pt x="17" y="219"/>
                    </a:lnTo>
                    <a:lnTo>
                      <a:pt x="8" y="227"/>
                    </a:lnTo>
                    <a:lnTo>
                      <a:pt x="7" y="229"/>
                    </a:lnTo>
                    <a:lnTo>
                      <a:pt x="21" y="262"/>
                    </a:lnTo>
                    <a:lnTo>
                      <a:pt x="21" y="263"/>
                    </a:lnTo>
                    <a:lnTo>
                      <a:pt x="71" y="326"/>
                    </a:lnTo>
                    <a:lnTo>
                      <a:pt x="74" y="332"/>
                    </a:lnTo>
                    <a:lnTo>
                      <a:pt x="78" y="34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6" name="Freeform 541">
                <a:extLst>
                  <a:ext uri="{FF2B5EF4-FFF2-40B4-BE49-F238E27FC236}">
                    <a16:creationId xmlns:a16="http://schemas.microsoft.com/office/drawing/2014/main" id="{1824A5BF-686F-4B82-AD1F-343114852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4" y="324"/>
                <a:ext cx="98" cy="32"/>
              </a:xfrm>
              <a:custGeom>
                <a:avLst/>
                <a:gdLst>
                  <a:gd name="T0" fmla="*/ 690 w 690"/>
                  <a:gd name="T1" fmla="*/ 28 h 224"/>
                  <a:gd name="T2" fmla="*/ 676 w 690"/>
                  <a:gd name="T3" fmla="*/ 20 h 224"/>
                  <a:gd name="T4" fmla="*/ 668 w 690"/>
                  <a:gd name="T5" fmla="*/ 17 h 224"/>
                  <a:gd name="T6" fmla="*/ 665 w 690"/>
                  <a:gd name="T7" fmla="*/ 16 h 224"/>
                  <a:gd name="T8" fmla="*/ 636 w 690"/>
                  <a:gd name="T9" fmla="*/ 13 h 224"/>
                  <a:gd name="T10" fmla="*/ 634 w 690"/>
                  <a:gd name="T11" fmla="*/ 10 h 224"/>
                  <a:gd name="T12" fmla="*/ 631 w 690"/>
                  <a:gd name="T13" fmla="*/ 2 h 224"/>
                  <a:gd name="T14" fmla="*/ 596 w 690"/>
                  <a:gd name="T15" fmla="*/ 9 h 224"/>
                  <a:gd name="T16" fmla="*/ 585 w 690"/>
                  <a:gd name="T17" fmla="*/ 20 h 224"/>
                  <a:gd name="T18" fmla="*/ 586 w 690"/>
                  <a:gd name="T19" fmla="*/ 24 h 224"/>
                  <a:gd name="T20" fmla="*/ 581 w 690"/>
                  <a:gd name="T21" fmla="*/ 39 h 224"/>
                  <a:gd name="T22" fmla="*/ 562 w 690"/>
                  <a:gd name="T23" fmla="*/ 50 h 224"/>
                  <a:gd name="T24" fmla="*/ 555 w 690"/>
                  <a:gd name="T25" fmla="*/ 53 h 224"/>
                  <a:gd name="T26" fmla="*/ 533 w 690"/>
                  <a:gd name="T27" fmla="*/ 93 h 224"/>
                  <a:gd name="T28" fmla="*/ 518 w 690"/>
                  <a:gd name="T29" fmla="*/ 97 h 224"/>
                  <a:gd name="T30" fmla="*/ 511 w 690"/>
                  <a:gd name="T31" fmla="*/ 105 h 224"/>
                  <a:gd name="T32" fmla="*/ 507 w 690"/>
                  <a:gd name="T33" fmla="*/ 116 h 224"/>
                  <a:gd name="T34" fmla="*/ 497 w 690"/>
                  <a:gd name="T35" fmla="*/ 137 h 224"/>
                  <a:gd name="T36" fmla="*/ 486 w 690"/>
                  <a:gd name="T37" fmla="*/ 139 h 224"/>
                  <a:gd name="T38" fmla="*/ 458 w 690"/>
                  <a:gd name="T39" fmla="*/ 155 h 224"/>
                  <a:gd name="T40" fmla="*/ 455 w 690"/>
                  <a:gd name="T41" fmla="*/ 156 h 224"/>
                  <a:gd name="T42" fmla="*/ 460 w 690"/>
                  <a:gd name="T43" fmla="*/ 190 h 224"/>
                  <a:gd name="T44" fmla="*/ 456 w 690"/>
                  <a:gd name="T45" fmla="*/ 198 h 224"/>
                  <a:gd name="T46" fmla="*/ 416 w 690"/>
                  <a:gd name="T47" fmla="*/ 213 h 224"/>
                  <a:gd name="T48" fmla="*/ 401 w 690"/>
                  <a:gd name="T49" fmla="*/ 206 h 224"/>
                  <a:gd name="T50" fmla="*/ 388 w 690"/>
                  <a:gd name="T51" fmla="*/ 203 h 224"/>
                  <a:gd name="T52" fmla="*/ 355 w 690"/>
                  <a:gd name="T53" fmla="*/ 198 h 224"/>
                  <a:gd name="T54" fmla="*/ 309 w 690"/>
                  <a:gd name="T55" fmla="*/ 189 h 224"/>
                  <a:gd name="T56" fmla="*/ 256 w 690"/>
                  <a:gd name="T57" fmla="*/ 212 h 224"/>
                  <a:gd name="T58" fmla="*/ 246 w 690"/>
                  <a:gd name="T59" fmla="*/ 215 h 224"/>
                  <a:gd name="T60" fmla="*/ 235 w 690"/>
                  <a:gd name="T61" fmla="*/ 147 h 224"/>
                  <a:gd name="T62" fmla="*/ 263 w 690"/>
                  <a:gd name="T63" fmla="*/ 86 h 224"/>
                  <a:gd name="T64" fmla="*/ 245 w 690"/>
                  <a:gd name="T65" fmla="*/ 66 h 224"/>
                  <a:gd name="T66" fmla="*/ 153 w 690"/>
                  <a:gd name="T67" fmla="*/ 77 h 224"/>
                  <a:gd name="T68" fmla="*/ 149 w 690"/>
                  <a:gd name="T69" fmla="*/ 78 h 224"/>
                  <a:gd name="T70" fmla="*/ 135 w 690"/>
                  <a:gd name="T71" fmla="*/ 95 h 224"/>
                  <a:gd name="T72" fmla="*/ 107 w 690"/>
                  <a:gd name="T73" fmla="*/ 102 h 224"/>
                  <a:gd name="T74" fmla="*/ 76 w 690"/>
                  <a:gd name="T75" fmla="*/ 114 h 224"/>
                  <a:gd name="T76" fmla="*/ 8 w 690"/>
                  <a:gd name="T77" fmla="*/ 153 h 224"/>
                  <a:gd name="T78" fmla="*/ 3 w 690"/>
                  <a:gd name="T79" fmla="*/ 154 h 224"/>
                  <a:gd name="T80" fmla="*/ 0 w 690"/>
                  <a:gd name="T81" fmla="*/ 157 h 224"/>
                  <a:gd name="T82" fmla="*/ 18 w 690"/>
                  <a:gd name="T83" fmla="*/ 158 h 224"/>
                  <a:gd name="T84" fmla="*/ 26 w 690"/>
                  <a:gd name="T85" fmla="*/ 168 h 224"/>
                  <a:gd name="T86" fmla="*/ 31 w 690"/>
                  <a:gd name="T87" fmla="*/ 186 h 224"/>
                  <a:gd name="T88" fmla="*/ 29 w 690"/>
                  <a:gd name="T89" fmla="*/ 197 h 224"/>
                  <a:gd name="T90" fmla="*/ 8 w 690"/>
                  <a:gd name="T91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90" h="224">
                    <a:moveTo>
                      <a:pt x="690" y="33"/>
                    </a:moveTo>
                    <a:lnTo>
                      <a:pt x="690" y="28"/>
                    </a:lnTo>
                    <a:lnTo>
                      <a:pt x="686" y="24"/>
                    </a:lnTo>
                    <a:lnTo>
                      <a:pt x="676" y="20"/>
                    </a:lnTo>
                    <a:lnTo>
                      <a:pt x="674" y="19"/>
                    </a:lnTo>
                    <a:lnTo>
                      <a:pt x="668" y="17"/>
                    </a:lnTo>
                    <a:lnTo>
                      <a:pt x="667" y="17"/>
                    </a:lnTo>
                    <a:lnTo>
                      <a:pt x="665" y="16"/>
                    </a:lnTo>
                    <a:lnTo>
                      <a:pt x="641" y="15"/>
                    </a:lnTo>
                    <a:lnTo>
                      <a:pt x="636" y="13"/>
                    </a:lnTo>
                    <a:lnTo>
                      <a:pt x="635" y="13"/>
                    </a:lnTo>
                    <a:lnTo>
                      <a:pt x="634" y="10"/>
                    </a:lnTo>
                    <a:lnTo>
                      <a:pt x="633" y="10"/>
                    </a:lnTo>
                    <a:lnTo>
                      <a:pt x="631" y="2"/>
                    </a:lnTo>
                    <a:lnTo>
                      <a:pt x="621" y="0"/>
                    </a:lnTo>
                    <a:lnTo>
                      <a:pt x="596" y="9"/>
                    </a:lnTo>
                    <a:lnTo>
                      <a:pt x="589" y="14"/>
                    </a:lnTo>
                    <a:lnTo>
                      <a:pt x="585" y="20"/>
                    </a:lnTo>
                    <a:lnTo>
                      <a:pt x="586" y="23"/>
                    </a:lnTo>
                    <a:lnTo>
                      <a:pt x="586" y="24"/>
                    </a:lnTo>
                    <a:lnTo>
                      <a:pt x="585" y="26"/>
                    </a:lnTo>
                    <a:lnTo>
                      <a:pt x="581" y="39"/>
                    </a:lnTo>
                    <a:lnTo>
                      <a:pt x="580" y="40"/>
                    </a:lnTo>
                    <a:lnTo>
                      <a:pt x="562" y="50"/>
                    </a:lnTo>
                    <a:lnTo>
                      <a:pt x="560" y="50"/>
                    </a:lnTo>
                    <a:lnTo>
                      <a:pt x="555" y="53"/>
                    </a:lnTo>
                    <a:lnTo>
                      <a:pt x="554" y="54"/>
                    </a:lnTo>
                    <a:lnTo>
                      <a:pt x="533" y="93"/>
                    </a:lnTo>
                    <a:lnTo>
                      <a:pt x="532" y="93"/>
                    </a:lnTo>
                    <a:lnTo>
                      <a:pt x="518" y="97"/>
                    </a:lnTo>
                    <a:lnTo>
                      <a:pt x="512" y="101"/>
                    </a:lnTo>
                    <a:lnTo>
                      <a:pt x="511" y="105"/>
                    </a:lnTo>
                    <a:lnTo>
                      <a:pt x="507" y="115"/>
                    </a:lnTo>
                    <a:lnTo>
                      <a:pt x="507" y="116"/>
                    </a:lnTo>
                    <a:lnTo>
                      <a:pt x="506" y="117"/>
                    </a:lnTo>
                    <a:lnTo>
                      <a:pt x="497" y="137"/>
                    </a:lnTo>
                    <a:lnTo>
                      <a:pt x="495" y="137"/>
                    </a:lnTo>
                    <a:lnTo>
                      <a:pt x="486" y="139"/>
                    </a:lnTo>
                    <a:lnTo>
                      <a:pt x="461" y="153"/>
                    </a:lnTo>
                    <a:lnTo>
                      <a:pt x="458" y="155"/>
                    </a:lnTo>
                    <a:lnTo>
                      <a:pt x="456" y="156"/>
                    </a:lnTo>
                    <a:lnTo>
                      <a:pt x="455" y="156"/>
                    </a:lnTo>
                    <a:lnTo>
                      <a:pt x="460" y="189"/>
                    </a:lnTo>
                    <a:lnTo>
                      <a:pt x="460" y="190"/>
                    </a:lnTo>
                    <a:lnTo>
                      <a:pt x="457" y="198"/>
                    </a:lnTo>
                    <a:lnTo>
                      <a:pt x="456" y="198"/>
                    </a:lnTo>
                    <a:lnTo>
                      <a:pt x="450" y="204"/>
                    </a:lnTo>
                    <a:lnTo>
                      <a:pt x="416" y="213"/>
                    </a:lnTo>
                    <a:lnTo>
                      <a:pt x="407" y="211"/>
                    </a:lnTo>
                    <a:lnTo>
                      <a:pt x="401" y="206"/>
                    </a:lnTo>
                    <a:lnTo>
                      <a:pt x="394" y="204"/>
                    </a:lnTo>
                    <a:lnTo>
                      <a:pt x="388" y="203"/>
                    </a:lnTo>
                    <a:lnTo>
                      <a:pt x="386" y="203"/>
                    </a:lnTo>
                    <a:lnTo>
                      <a:pt x="355" y="198"/>
                    </a:lnTo>
                    <a:lnTo>
                      <a:pt x="354" y="198"/>
                    </a:lnTo>
                    <a:lnTo>
                      <a:pt x="309" y="189"/>
                    </a:lnTo>
                    <a:lnTo>
                      <a:pt x="257" y="212"/>
                    </a:lnTo>
                    <a:lnTo>
                      <a:pt x="256" y="212"/>
                    </a:lnTo>
                    <a:lnTo>
                      <a:pt x="247" y="215"/>
                    </a:lnTo>
                    <a:lnTo>
                      <a:pt x="246" y="215"/>
                    </a:lnTo>
                    <a:lnTo>
                      <a:pt x="245" y="214"/>
                    </a:lnTo>
                    <a:lnTo>
                      <a:pt x="235" y="147"/>
                    </a:lnTo>
                    <a:lnTo>
                      <a:pt x="236" y="146"/>
                    </a:lnTo>
                    <a:lnTo>
                      <a:pt x="263" y="86"/>
                    </a:lnTo>
                    <a:lnTo>
                      <a:pt x="248" y="65"/>
                    </a:lnTo>
                    <a:lnTo>
                      <a:pt x="245" y="66"/>
                    </a:lnTo>
                    <a:lnTo>
                      <a:pt x="167" y="80"/>
                    </a:lnTo>
                    <a:lnTo>
                      <a:pt x="153" y="77"/>
                    </a:lnTo>
                    <a:lnTo>
                      <a:pt x="150" y="78"/>
                    </a:lnTo>
                    <a:lnTo>
                      <a:pt x="149" y="78"/>
                    </a:lnTo>
                    <a:lnTo>
                      <a:pt x="145" y="82"/>
                    </a:lnTo>
                    <a:lnTo>
                      <a:pt x="135" y="95"/>
                    </a:lnTo>
                    <a:lnTo>
                      <a:pt x="134" y="95"/>
                    </a:lnTo>
                    <a:lnTo>
                      <a:pt x="107" y="102"/>
                    </a:lnTo>
                    <a:lnTo>
                      <a:pt x="99" y="102"/>
                    </a:lnTo>
                    <a:lnTo>
                      <a:pt x="76" y="114"/>
                    </a:lnTo>
                    <a:lnTo>
                      <a:pt x="70" y="118"/>
                    </a:lnTo>
                    <a:lnTo>
                      <a:pt x="8" y="153"/>
                    </a:lnTo>
                    <a:lnTo>
                      <a:pt x="7" y="153"/>
                    </a:lnTo>
                    <a:lnTo>
                      <a:pt x="3" y="154"/>
                    </a:lnTo>
                    <a:lnTo>
                      <a:pt x="0" y="156"/>
                    </a:lnTo>
                    <a:lnTo>
                      <a:pt x="0" y="157"/>
                    </a:lnTo>
                    <a:lnTo>
                      <a:pt x="10" y="160"/>
                    </a:lnTo>
                    <a:lnTo>
                      <a:pt x="18" y="158"/>
                    </a:lnTo>
                    <a:lnTo>
                      <a:pt x="20" y="159"/>
                    </a:lnTo>
                    <a:lnTo>
                      <a:pt x="26" y="168"/>
                    </a:lnTo>
                    <a:lnTo>
                      <a:pt x="28" y="172"/>
                    </a:lnTo>
                    <a:lnTo>
                      <a:pt x="31" y="186"/>
                    </a:lnTo>
                    <a:lnTo>
                      <a:pt x="31" y="187"/>
                    </a:lnTo>
                    <a:lnTo>
                      <a:pt x="29" y="197"/>
                    </a:lnTo>
                    <a:lnTo>
                      <a:pt x="16" y="216"/>
                    </a:lnTo>
                    <a:lnTo>
                      <a:pt x="8" y="22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7" name="Freeform 542">
                <a:extLst>
                  <a:ext uri="{FF2B5EF4-FFF2-40B4-BE49-F238E27FC236}">
                    <a16:creationId xmlns:a16="http://schemas.microsoft.com/office/drawing/2014/main" id="{B78E67FC-99E9-4E0A-A3F4-36C8CDC64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2" y="328"/>
                <a:ext cx="1" cy="0"/>
              </a:xfrm>
              <a:custGeom>
                <a:avLst/>
                <a:gdLst>
                  <a:gd name="T0" fmla="*/ 4 w 4"/>
                  <a:gd name="T1" fmla="*/ 2 h 2"/>
                  <a:gd name="T2" fmla="*/ 2 w 4"/>
                  <a:gd name="T3" fmla="*/ 0 h 2"/>
                  <a:gd name="T4" fmla="*/ 0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4" y="2"/>
                    </a:moveTo>
                    <a:lnTo>
                      <a:pt x="2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8" name="Freeform 543">
                <a:extLst>
                  <a:ext uri="{FF2B5EF4-FFF2-40B4-BE49-F238E27FC236}">
                    <a16:creationId xmlns:a16="http://schemas.microsoft.com/office/drawing/2014/main" id="{7CB3746A-DBF8-42A4-B4FC-B52D64E282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2" y="328"/>
                <a:ext cx="6" cy="25"/>
              </a:xfrm>
              <a:custGeom>
                <a:avLst/>
                <a:gdLst>
                  <a:gd name="T0" fmla="*/ 0 w 38"/>
                  <a:gd name="T1" fmla="*/ 0 h 173"/>
                  <a:gd name="T2" fmla="*/ 1 w 38"/>
                  <a:gd name="T3" fmla="*/ 7 h 173"/>
                  <a:gd name="T4" fmla="*/ 5 w 38"/>
                  <a:gd name="T5" fmla="*/ 15 h 173"/>
                  <a:gd name="T6" fmla="*/ 6 w 38"/>
                  <a:gd name="T7" fmla="*/ 16 h 173"/>
                  <a:gd name="T8" fmla="*/ 11 w 38"/>
                  <a:gd name="T9" fmla="*/ 22 h 173"/>
                  <a:gd name="T10" fmla="*/ 21 w 38"/>
                  <a:gd name="T11" fmla="*/ 24 h 173"/>
                  <a:gd name="T12" fmla="*/ 24 w 38"/>
                  <a:gd name="T13" fmla="*/ 24 h 173"/>
                  <a:gd name="T14" fmla="*/ 27 w 38"/>
                  <a:gd name="T15" fmla="*/ 23 h 173"/>
                  <a:gd name="T16" fmla="*/ 32 w 38"/>
                  <a:gd name="T17" fmla="*/ 23 h 173"/>
                  <a:gd name="T18" fmla="*/ 38 w 38"/>
                  <a:gd name="T19" fmla="*/ 25 h 173"/>
                  <a:gd name="T20" fmla="*/ 32 w 38"/>
                  <a:gd name="T21" fmla="*/ 54 h 173"/>
                  <a:gd name="T22" fmla="*/ 32 w 38"/>
                  <a:gd name="T23" fmla="*/ 55 h 173"/>
                  <a:gd name="T24" fmla="*/ 31 w 38"/>
                  <a:gd name="T25" fmla="*/ 69 h 173"/>
                  <a:gd name="T26" fmla="*/ 32 w 38"/>
                  <a:gd name="T27" fmla="*/ 71 h 173"/>
                  <a:gd name="T28" fmla="*/ 36 w 38"/>
                  <a:gd name="T29" fmla="*/ 74 h 173"/>
                  <a:gd name="T30" fmla="*/ 37 w 38"/>
                  <a:gd name="T31" fmla="*/ 79 h 173"/>
                  <a:gd name="T32" fmla="*/ 32 w 38"/>
                  <a:gd name="T33" fmla="*/ 85 h 173"/>
                  <a:gd name="T34" fmla="*/ 23 w 38"/>
                  <a:gd name="T35" fmla="*/ 92 h 173"/>
                  <a:gd name="T36" fmla="*/ 11 w 38"/>
                  <a:gd name="T37" fmla="*/ 104 h 173"/>
                  <a:gd name="T38" fmla="*/ 11 w 38"/>
                  <a:gd name="T39" fmla="*/ 106 h 173"/>
                  <a:gd name="T40" fmla="*/ 17 w 38"/>
                  <a:gd name="T41" fmla="*/ 150 h 173"/>
                  <a:gd name="T42" fmla="*/ 17 w 38"/>
                  <a:gd name="T43" fmla="*/ 151 h 173"/>
                  <a:gd name="T44" fmla="*/ 21 w 38"/>
                  <a:gd name="T45" fmla="*/ 170 h 173"/>
                  <a:gd name="T46" fmla="*/ 22 w 38"/>
                  <a:gd name="T47" fmla="*/ 173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8" h="173">
                    <a:moveTo>
                      <a:pt x="0" y="0"/>
                    </a:moveTo>
                    <a:lnTo>
                      <a:pt x="1" y="7"/>
                    </a:lnTo>
                    <a:lnTo>
                      <a:pt x="5" y="15"/>
                    </a:lnTo>
                    <a:lnTo>
                      <a:pt x="6" y="16"/>
                    </a:lnTo>
                    <a:lnTo>
                      <a:pt x="11" y="22"/>
                    </a:lnTo>
                    <a:lnTo>
                      <a:pt x="21" y="24"/>
                    </a:lnTo>
                    <a:lnTo>
                      <a:pt x="24" y="24"/>
                    </a:lnTo>
                    <a:lnTo>
                      <a:pt x="27" y="23"/>
                    </a:lnTo>
                    <a:lnTo>
                      <a:pt x="32" y="23"/>
                    </a:lnTo>
                    <a:lnTo>
                      <a:pt x="38" y="25"/>
                    </a:lnTo>
                    <a:lnTo>
                      <a:pt x="32" y="54"/>
                    </a:lnTo>
                    <a:lnTo>
                      <a:pt x="32" y="55"/>
                    </a:lnTo>
                    <a:lnTo>
                      <a:pt x="31" y="69"/>
                    </a:lnTo>
                    <a:lnTo>
                      <a:pt x="32" y="71"/>
                    </a:lnTo>
                    <a:lnTo>
                      <a:pt x="36" y="74"/>
                    </a:lnTo>
                    <a:lnTo>
                      <a:pt x="37" y="79"/>
                    </a:lnTo>
                    <a:lnTo>
                      <a:pt x="32" y="85"/>
                    </a:lnTo>
                    <a:lnTo>
                      <a:pt x="23" y="92"/>
                    </a:lnTo>
                    <a:lnTo>
                      <a:pt x="11" y="104"/>
                    </a:lnTo>
                    <a:lnTo>
                      <a:pt x="11" y="106"/>
                    </a:lnTo>
                    <a:lnTo>
                      <a:pt x="17" y="150"/>
                    </a:lnTo>
                    <a:lnTo>
                      <a:pt x="17" y="151"/>
                    </a:lnTo>
                    <a:lnTo>
                      <a:pt x="21" y="170"/>
                    </a:lnTo>
                    <a:lnTo>
                      <a:pt x="22" y="17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9" name="Freeform 544">
                <a:extLst>
                  <a:ext uri="{FF2B5EF4-FFF2-40B4-BE49-F238E27FC236}">
                    <a16:creationId xmlns:a16="http://schemas.microsoft.com/office/drawing/2014/main" id="{BD5B86C6-2C20-49F8-A181-3DA5E9AA88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328"/>
                <a:ext cx="5" cy="17"/>
              </a:xfrm>
              <a:custGeom>
                <a:avLst/>
                <a:gdLst>
                  <a:gd name="T0" fmla="*/ 12 w 37"/>
                  <a:gd name="T1" fmla="*/ 114 h 114"/>
                  <a:gd name="T2" fmla="*/ 10 w 37"/>
                  <a:gd name="T3" fmla="*/ 106 h 114"/>
                  <a:gd name="T4" fmla="*/ 21 w 37"/>
                  <a:gd name="T5" fmla="*/ 94 h 114"/>
                  <a:gd name="T6" fmla="*/ 30 w 37"/>
                  <a:gd name="T7" fmla="*/ 87 h 114"/>
                  <a:gd name="T8" fmla="*/ 36 w 37"/>
                  <a:gd name="T9" fmla="*/ 80 h 114"/>
                  <a:gd name="T10" fmla="*/ 36 w 37"/>
                  <a:gd name="T11" fmla="*/ 79 h 114"/>
                  <a:gd name="T12" fmla="*/ 35 w 37"/>
                  <a:gd name="T13" fmla="*/ 73 h 114"/>
                  <a:gd name="T14" fmla="*/ 31 w 37"/>
                  <a:gd name="T15" fmla="*/ 69 h 114"/>
                  <a:gd name="T16" fmla="*/ 31 w 37"/>
                  <a:gd name="T17" fmla="*/ 55 h 114"/>
                  <a:gd name="T18" fmla="*/ 35 w 37"/>
                  <a:gd name="T19" fmla="*/ 40 h 114"/>
                  <a:gd name="T20" fmla="*/ 35 w 37"/>
                  <a:gd name="T21" fmla="*/ 39 h 114"/>
                  <a:gd name="T22" fmla="*/ 37 w 37"/>
                  <a:gd name="T23" fmla="*/ 25 h 114"/>
                  <a:gd name="T24" fmla="*/ 36 w 37"/>
                  <a:gd name="T25" fmla="*/ 23 h 114"/>
                  <a:gd name="T26" fmla="*/ 29 w 37"/>
                  <a:gd name="T27" fmla="*/ 20 h 114"/>
                  <a:gd name="T28" fmla="*/ 19 w 37"/>
                  <a:gd name="T29" fmla="*/ 20 h 114"/>
                  <a:gd name="T30" fmla="*/ 18 w 37"/>
                  <a:gd name="T31" fmla="*/ 21 h 114"/>
                  <a:gd name="T32" fmla="*/ 17 w 37"/>
                  <a:gd name="T33" fmla="*/ 21 h 114"/>
                  <a:gd name="T34" fmla="*/ 9 w 37"/>
                  <a:gd name="T35" fmla="*/ 19 h 114"/>
                  <a:gd name="T36" fmla="*/ 4 w 37"/>
                  <a:gd name="T37" fmla="*/ 14 h 114"/>
                  <a:gd name="T38" fmla="*/ 0 w 37"/>
                  <a:gd name="T39" fmla="*/ 6 h 114"/>
                  <a:gd name="T40" fmla="*/ 0 w 37"/>
                  <a:gd name="T41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7" h="114">
                    <a:moveTo>
                      <a:pt x="12" y="114"/>
                    </a:moveTo>
                    <a:lnTo>
                      <a:pt x="10" y="106"/>
                    </a:lnTo>
                    <a:lnTo>
                      <a:pt x="21" y="94"/>
                    </a:lnTo>
                    <a:lnTo>
                      <a:pt x="30" y="87"/>
                    </a:lnTo>
                    <a:lnTo>
                      <a:pt x="36" y="80"/>
                    </a:lnTo>
                    <a:lnTo>
                      <a:pt x="36" y="79"/>
                    </a:lnTo>
                    <a:lnTo>
                      <a:pt x="35" y="73"/>
                    </a:lnTo>
                    <a:lnTo>
                      <a:pt x="31" y="69"/>
                    </a:lnTo>
                    <a:lnTo>
                      <a:pt x="31" y="55"/>
                    </a:lnTo>
                    <a:lnTo>
                      <a:pt x="35" y="40"/>
                    </a:lnTo>
                    <a:lnTo>
                      <a:pt x="35" y="39"/>
                    </a:lnTo>
                    <a:lnTo>
                      <a:pt x="37" y="25"/>
                    </a:lnTo>
                    <a:lnTo>
                      <a:pt x="36" y="23"/>
                    </a:lnTo>
                    <a:lnTo>
                      <a:pt x="29" y="20"/>
                    </a:lnTo>
                    <a:lnTo>
                      <a:pt x="19" y="20"/>
                    </a:lnTo>
                    <a:lnTo>
                      <a:pt x="18" y="21"/>
                    </a:lnTo>
                    <a:lnTo>
                      <a:pt x="17" y="21"/>
                    </a:lnTo>
                    <a:lnTo>
                      <a:pt x="9" y="19"/>
                    </a:lnTo>
                    <a:lnTo>
                      <a:pt x="4" y="14"/>
                    </a:lnTo>
                    <a:lnTo>
                      <a:pt x="0" y="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0" name="Freeform 545">
                <a:extLst>
                  <a:ext uri="{FF2B5EF4-FFF2-40B4-BE49-F238E27FC236}">
                    <a16:creationId xmlns:a16="http://schemas.microsoft.com/office/drawing/2014/main" id="{D96B8B2E-C70D-406C-9E58-71CBAE189B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" y="329"/>
                <a:ext cx="77" cy="41"/>
              </a:xfrm>
              <a:custGeom>
                <a:avLst/>
                <a:gdLst>
                  <a:gd name="T0" fmla="*/ 530 w 533"/>
                  <a:gd name="T1" fmla="*/ 286 h 287"/>
                  <a:gd name="T2" fmla="*/ 483 w 533"/>
                  <a:gd name="T3" fmla="*/ 234 h 287"/>
                  <a:gd name="T4" fmla="*/ 492 w 533"/>
                  <a:gd name="T5" fmla="*/ 39 h 287"/>
                  <a:gd name="T6" fmla="*/ 434 w 533"/>
                  <a:gd name="T7" fmla="*/ 30 h 287"/>
                  <a:gd name="T8" fmla="*/ 427 w 533"/>
                  <a:gd name="T9" fmla="*/ 12 h 287"/>
                  <a:gd name="T10" fmla="*/ 428 w 533"/>
                  <a:gd name="T11" fmla="*/ 1 h 287"/>
                  <a:gd name="T12" fmla="*/ 423 w 533"/>
                  <a:gd name="T13" fmla="*/ 0 h 287"/>
                  <a:gd name="T14" fmla="*/ 415 w 533"/>
                  <a:gd name="T15" fmla="*/ 6 h 287"/>
                  <a:gd name="T16" fmla="*/ 402 w 533"/>
                  <a:gd name="T17" fmla="*/ 16 h 287"/>
                  <a:gd name="T18" fmla="*/ 394 w 533"/>
                  <a:gd name="T19" fmla="*/ 30 h 287"/>
                  <a:gd name="T20" fmla="*/ 380 w 533"/>
                  <a:gd name="T21" fmla="*/ 57 h 287"/>
                  <a:gd name="T22" fmla="*/ 381 w 533"/>
                  <a:gd name="T23" fmla="*/ 61 h 287"/>
                  <a:gd name="T24" fmla="*/ 383 w 533"/>
                  <a:gd name="T25" fmla="*/ 62 h 287"/>
                  <a:gd name="T26" fmla="*/ 386 w 533"/>
                  <a:gd name="T27" fmla="*/ 84 h 287"/>
                  <a:gd name="T28" fmla="*/ 384 w 533"/>
                  <a:gd name="T29" fmla="*/ 88 h 287"/>
                  <a:gd name="T30" fmla="*/ 377 w 533"/>
                  <a:gd name="T31" fmla="*/ 109 h 287"/>
                  <a:gd name="T32" fmla="*/ 357 w 533"/>
                  <a:gd name="T33" fmla="*/ 127 h 287"/>
                  <a:gd name="T34" fmla="*/ 355 w 533"/>
                  <a:gd name="T35" fmla="*/ 129 h 287"/>
                  <a:gd name="T36" fmla="*/ 268 w 533"/>
                  <a:gd name="T37" fmla="*/ 225 h 287"/>
                  <a:gd name="T38" fmla="*/ 258 w 533"/>
                  <a:gd name="T39" fmla="*/ 237 h 287"/>
                  <a:gd name="T40" fmla="*/ 247 w 533"/>
                  <a:gd name="T41" fmla="*/ 242 h 287"/>
                  <a:gd name="T42" fmla="*/ 235 w 533"/>
                  <a:gd name="T43" fmla="*/ 239 h 287"/>
                  <a:gd name="T44" fmla="*/ 234 w 533"/>
                  <a:gd name="T45" fmla="*/ 236 h 287"/>
                  <a:gd name="T46" fmla="*/ 241 w 533"/>
                  <a:gd name="T47" fmla="*/ 229 h 287"/>
                  <a:gd name="T48" fmla="*/ 228 w 533"/>
                  <a:gd name="T49" fmla="*/ 221 h 287"/>
                  <a:gd name="T50" fmla="*/ 222 w 533"/>
                  <a:gd name="T51" fmla="*/ 203 h 287"/>
                  <a:gd name="T52" fmla="*/ 195 w 533"/>
                  <a:gd name="T53" fmla="*/ 188 h 287"/>
                  <a:gd name="T54" fmla="*/ 184 w 533"/>
                  <a:gd name="T55" fmla="*/ 187 h 287"/>
                  <a:gd name="T56" fmla="*/ 165 w 533"/>
                  <a:gd name="T57" fmla="*/ 193 h 287"/>
                  <a:gd name="T58" fmla="*/ 148 w 533"/>
                  <a:gd name="T59" fmla="*/ 201 h 287"/>
                  <a:gd name="T60" fmla="*/ 130 w 533"/>
                  <a:gd name="T61" fmla="*/ 193 h 287"/>
                  <a:gd name="T62" fmla="*/ 99 w 533"/>
                  <a:gd name="T63" fmla="*/ 194 h 287"/>
                  <a:gd name="T64" fmla="*/ 61 w 533"/>
                  <a:gd name="T65" fmla="*/ 201 h 287"/>
                  <a:gd name="T66" fmla="*/ 36 w 533"/>
                  <a:gd name="T67" fmla="*/ 208 h 287"/>
                  <a:gd name="T68" fmla="*/ 11 w 533"/>
                  <a:gd name="T69" fmla="*/ 194 h 287"/>
                  <a:gd name="T70" fmla="*/ 7 w 533"/>
                  <a:gd name="T71" fmla="*/ 191 h 287"/>
                  <a:gd name="T72" fmla="*/ 3 w 533"/>
                  <a:gd name="T73" fmla="*/ 181 h 287"/>
                  <a:gd name="T74" fmla="*/ 2 w 533"/>
                  <a:gd name="T75" fmla="*/ 176 h 287"/>
                  <a:gd name="T76" fmla="*/ 2 w 533"/>
                  <a:gd name="T77" fmla="*/ 161 h 287"/>
                  <a:gd name="T78" fmla="*/ 0 w 533"/>
                  <a:gd name="T79" fmla="*/ 152 h 287"/>
                  <a:gd name="T80" fmla="*/ 8 w 533"/>
                  <a:gd name="T81" fmla="*/ 148 h 287"/>
                  <a:gd name="T82" fmla="*/ 30 w 533"/>
                  <a:gd name="T83" fmla="*/ 145 h 287"/>
                  <a:gd name="T84" fmla="*/ 47 w 533"/>
                  <a:gd name="T85" fmla="*/ 154 h 287"/>
                  <a:gd name="T86" fmla="*/ 74 w 533"/>
                  <a:gd name="T87" fmla="*/ 160 h 287"/>
                  <a:gd name="T88" fmla="*/ 97 w 533"/>
                  <a:gd name="T89" fmla="*/ 171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33" h="287">
                    <a:moveTo>
                      <a:pt x="532" y="287"/>
                    </a:moveTo>
                    <a:lnTo>
                      <a:pt x="530" y="286"/>
                    </a:lnTo>
                    <a:lnTo>
                      <a:pt x="483" y="236"/>
                    </a:lnTo>
                    <a:lnTo>
                      <a:pt x="483" y="234"/>
                    </a:lnTo>
                    <a:lnTo>
                      <a:pt x="533" y="137"/>
                    </a:lnTo>
                    <a:lnTo>
                      <a:pt x="492" y="39"/>
                    </a:lnTo>
                    <a:lnTo>
                      <a:pt x="443" y="40"/>
                    </a:lnTo>
                    <a:lnTo>
                      <a:pt x="434" y="30"/>
                    </a:lnTo>
                    <a:lnTo>
                      <a:pt x="427" y="13"/>
                    </a:lnTo>
                    <a:lnTo>
                      <a:pt x="427" y="12"/>
                    </a:lnTo>
                    <a:lnTo>
                      <a:pt x="428" y="4"/>
                    </a:lnTo>
                    <a:lnTo>
                      <a:pt x="428" y="1"/>
                    </a:lnTo>
                    <a:lnTo>
                      <a:pt x="427" y="0"/>
                    </a:lnTo>
                    <a:lnTo>
                      <a:pt x="423" y="0"/>
                    </a:lnTo>
                    <a:lnTo>
                      <a:pt x="419" y="2"/>
                    </a:lnTo>
                    <a:lnTo>
                      <a:pt x="415" y="6"/>
                    </a:lnTo>
                    <a:lnTo>
                      <a:pt x="414" y="6"/>
                    </a:lnTo>
                    <a:lnTo>
                      <a:pt x="402" y="16"/>
                    </a:lnTo>
                    <a:lnTo>
                      <a:pt x="401" y="19"/>
                    </a:lnTo>
                    <a:lnTo>
                      <a:pt x="394" y="30"/>
                    </a:lnTo>
                    <a:lnTo>
                      <a:pt x="385" y="38"/>
                    </a:lnTo>
                    <a:lnTo>
                      <a:pt x="380" y="57"/>
                    </a:lnTo>
                    <a:lnTo>
                      <a:pt x="381" y="58"/>
                    </a:lnTo>
                    <a:lnTo>
                      <a:pt x="381" y="61"/>
                    </a:lnTo>
                    <a:lnTo>
                      <a:pt x="382" y="61"/>
                    </a:lnTo>
                    <a:lnTo>
                      <a:pt x="383" y="62"/>
                    </a:lnTo>
                    <a:lnTo>
                      <a:pt x="386" y="69"/>
                    </a:lnTo>
                    <a:lnTo>
                      <a:pt x="386" y="84"/>
                    </a:lnTo>
                    <a:lnTo>
                      <a:pt x="385" y="84"/>
                    </a:lnTo>
                    <a:lnTo>
                      <a:pt x="384" y="88"/>
                    </a:lnTo>
                    <a:lnTo>
                      <a:pt x="377" y="108"/>
                    </a:lnTo>
                    <a:lnTo>
                      <a:pt x="377" y="109"/>
                    </a:lnTo>
                    <a:lnTo>
                      <a:pt x="365" y="121"/>
                    </a:lnTo>
                    <a:lnTo>
                      <a:pt x="357" y="127"/>
                    </a:lnTo>
                    <a:lnTo>
                      <a:pt x="357" y="128"/>
                    </a:lnTo>
                    <a:lnTo>
                      <a:pt x="355" y="129"/>
                    </a:lnTo>
                    <a:lnTo>
                      <a:pt x="317" y="162"/>
                    </a:lnTo>
                    <a:lnTo>
                      <a:pt x="268" y="225"/>
                    </a:lnTo>
                    <a:lnTo>
                      <a:pt x="264" y="231"/>
                    </a:lnTo>
                    <a:lnTo>
                      <a:pt x="258" y="237"/>
                    </a:lnTo>
                    <a:lnTo>
                      <a:pt x="257" y="237"/>
                    </a:lnTo>
                    <a:lnTo>
                      <a:pt x="247" y="242"/>
                    </a:lnTo>
                    <a:lnTo>
                      <a:pt x="246" y="242"/>
                    </a:lnTo>
                    <a:lnTo>
                      <a:pt x="235" y="239"/>
                    </a:lnTo>
                    <a:lnTo>
                      <a:pt x="234" y="238"/>
                    </a:lnTo>
                    <a:lnTo>
                      <a:pt x="234" y="236"/>
                    </a:lnTo>
                    <a:lnTo>
                      <a:pt x="240" y="231"/>
                    </a:lnTo>
                    <a:lnTo>
                      <a:pt x="241" y="229"/>
                    </a:lnTo>
                    <a:lnTo>
                      <a:pt x="240" y="225"/>
                    </a:lnTo>
                    <a:lnTo>
                      <a:pt x="228" y="221"/>
                    </a:lnTo>
                    <a:lnTo>
                      <a:pt x="227" y="220"/>
                    </a:lnTo>
                    <a:lnTo>
                      <a:pt x="222" y="203"/>
                    </a:lnTo>
                    <a:lnTo>
                      <a:pt x="214" y="197"/>
                    </a:lnTo>
                    <a:lnTo>
                      <a:pt x="195" y="188"/>
                    </a:lnTo>
                    <a:lnTo>
                      <a:pt x="190" y="187"/>
                    </a:lnTo>
                    <a:lnTo>
                      <a:pt x="184" y="187"/>
                    </a:lnTo>
                    <a:lnTo>
                      <a:pt x="171" y="190"/>
                    </a:lnTo>
                    <a:lnTo>
                      <a:pt x="165" y="193"/>
                    </a:lnTo>
                    <a:lnTo>
                      <a:pt x="165" y="194"/>
                    </a:lnTo>
                    <a:lnTo>
                      <a:pt x="148" y="201"/>
                    </a:lnTo>
                    <a:lnTo>
                      <a:pt x="147" y="200"/>
                    </a:lnTo>
                    <a:lnTo>
                      <a:pt x="130" y="193"/>
                    </a:lnTo>
                    <a:lnTo>
                      <a:pt x="114" y="191"/>
                    </a:lnTo>
                    <a:lnTo>
                      <a:pt x="99" y="194"/>
                    </a:lnTo>
                    <a:lnTo>
                      <a:pt x="96" y="195"/>
                    </a:lnTo>
                    <a:lnTo>
                      <a:pt x="61" y="201"/>
                    </a:lnTo>
                    <a:lnTo>
                      <a:pt x="42" y="207"/>
                    </a:lnTo>
                    <a:lnTo>
                      <a:pt x="36" y="208"/>
                    </a:lnTo>
                    <a:lnTo>
                      <a:pt x="33" y="207"/>
                    </a:lnTo>
                    <a:lnTo>
                      <a:pt x="11" y="194"/>
                    </a:lnTo>
                    <a:lnTo>
                      <a:pt x="8" y="192"/>
                    </a:lnTo>
                    <a:lnTo>
                      <a:pt x="7" y="191"/>
                    </a:lnTo>
                    <a:lnTo>
                      <a:pt x="3" y="184"/>
                    </a:lnTo>
                    <a:lnTo>
                      <a:pt x="3" y="181"/>
                    </a:lnTo>
                    <a:lnTo>
                      <a:pt x="2" y="179"/>
                    </a:lnTo>
                    <a:lnTo>
                      <a:pt x="2" y="176"/>
                    </a:lnTo>
                    <a:lnTo>
                      <a:pt x="3" y="167"/>
                    </a:lnTo>
                    <a:lnTo>
                      <a:pt x="2" y="161"/>
                    </a:lnTo>
                    <a:lnTo>
                      <a:pt x="0" y="156"/>
                    </a:lnTo>
                    <a:lnTo>
                      <a:pt x="0" y="152"/>
                    </a:lnTo>
                    <a:lnTo>
                      <a:pt x="1" y="151"/>
                    </a:lnTo>
                    <a:lnTo>
                      <a:pt x="8" y="148"/>
                    </a:lnTo>
                    <a:lnTo>
                      <a:pt x="12" y="147"/>
                    </a:lnTo>
                    <a:lnTo>
                      <a:pt x="30" y="145"/>
                    </a:lnTo>
                    <a:lnTo>
                      <a:pt x="31" y="145"/>
                    </a:lnTo>
                    <a:lnTo>
                      <a:pt x="47" y="154"/>
                    </a:lnTo>
                    <a:lnTo>
                      <a:pt x="73" y="160"/>
                    </a:lnTo>
                    <a:lnTo>
                      <a:pt x="74" y="160"/>
                    </a:lnTo>
                    <a:lnTo>
                      <a:pt x="77" y="161"/>
                    </a:lnTo>
                    <a:lnTo>
                      <a:pt x="97" y="17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1" name="Freeform 546">
                <a:extLst>
                  <a:ext uri="{FF2B5EF4-FFF2-40B4-BE49-F238E27FC236}">
                    <a16:creationId xmlns:a16="http://schemas.microsoft.com/office/drawing/2014/main" id="{C9FA8930-76DE-4208-A694-48BC5773D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350"/>
                <a:ext cx="16" cy="4"/>
              </a:xfrm>
              <a:custGeom>
                <a:avLst/>
                <a:gdLst>
                  <a:gd name="T0" fmla="*/ 109 w 109"/>
                  <a:gd name="T1" fmla="*/ 27 h 30"/>
                  <a:gd name="T2" fmla="*/ 102 w 109"/>
                  <a:gd name="T3" fmla="*/ 30 h 30"/>
                  <a:gd name="T4" fmla="*/ 101 w 109"/>
                  <a:gd name="T5" fmla="*/ 30 h 30"/>
                  <a:gd name="T6" fmla="*/ 95 w 109"/>
                  <a:gd name="T7" fmla="*/ 28 h 30"/>
                  <a:gd name="T8" fmla="*/ 71 w 109"/>
                  <a:gd name="T9" fmla="*/ 16 h 30"/>
                  <a:gd name="T10" fmla="*/ 55 w 109"/>
                  <a:gd name="T11" fmla="*/ 11 h 30"/>
                  <a:gd name="T12" fmla="*/ 42 w 109"/>
                  <a:gd name="T13" fmla="*/ 9 h 30"/>
                  <a:gd name="T14" fmla="*/ 41 w 109"/>
                  <a:gd name="T15" fmla="*/ 9 h 30"/>
                  <a:gd name="T16" fmla="*/ 27 w 109"/>
                  <a:gd name="T17" fmla="*/ 1 h 30"/>
                  <a:gd name="T18" fmla="*/ 26 w 109"/>
                  <a:gd name="T19" fmla="*/ 0 h 30"/>
                  <a:gd name="T20" fmla="*/ 9 w 109"/>
                  <a:gd name="T21" fmla="*/ 2 h 30"/>
                  <a:gd name="T22" fmla="*/ 5 w 109"/>
                  <a:gd name="T23" fmla="*/ 3 h 30"/>
                  <a:gd name="T24" fmla="*/ 0 w 109"/>
                  <a:gd name="T25" fmla="*/ 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30">
                    <a:moveTo>
                      <a:pt x="109" y="27"/>
                    </a:moveTo>
                    <a:lnTo>
                      <a:pt x="102" y="30"/>
                    </a:lnTo>
                    <a:lnTo>
                      <a:pt x="101" y="30"/>
                    </a:lnTo>
                    <a:lnTo>
                      <a:pt x="95" y="28"/>
                    </a:lnTo>
                    <a:lnTo>
                      <a:pt x="71" y="16"/>
                    </a:lnTo>
                    <a:lnTo>
                      <a:pt x="55" y="11"/>
                    </a:lnTo>
                    <a:lnTo>
                      <a:pt x="42" y="9"/>
                    </a:lnTo>
                    <a:lnTo>
                      <a:pt x="41" y="9"/>
                    </a:lnTo>
                    <a:lnTo>
                      <a:pt x="27" y="1"/>
                    </a:lnTo>
                    <a:lnTo>
                      <a:pt x="26" y="0"/>
                    </a:lnTo>
                    <a:lnTo>
                      <a:pt x="9" y="2"/>
                    </a:lnTo>
                    <a:lnTo>
                      <a:pt x="5" y="3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2" name="Freeform 547">
                <a:extLst>
                  <a:ext uri="{FF2B5EF4-FFF2-40B4-BE49-F238E27FC236}">
                    <a16:creationId xmlns:a16="http://schemas.microsoft.com/office/drawing/2014/main" id="{111FEA4B-7F2F-4A4E-A5C6-F64C7EB6E1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350"/>
                <a:ext cx="0" cy="1"/>
              </a:xfrm>
              <a:custGeom>
                <a:avLst/>
                <a:gdLst>
                  <a:gd name="T0" fmla="*/ 2 w 2"/>
                  <a:gd name="T1" fmla="*/ 1 h 2"/>
                  <a:gd name="T2" fmla="*/ 2 w 2"/>
                  <a:gd name="T3" fmla="*/ 0 h 2"/>
                  <a:gd name="T4" fmla="*/ 0 w 2"/>
                  <a:gd name="T5" fmla="*/ 0 h 2"/>
                  <a:gd name="T6" fmla="*/ 0 w 2"/>
                  <a:gd name="T7" fmla="*/ 2 h 2"/>
                  <a:gd name="T8" fmla="*/ 2 w 2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1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3" name="Freeform 548">
                <a:extLst>
                  <a:ext uri="{FF2B5EF4-FFF2-40B4-BE49-F238E27FC236}">
                    <a16:creationId xmlns:a16="http://schemas.microsoft.com/office/drawing/2014/main" id="{BC54907E-2CDB-4DA8-A6AA-C67788D255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328"/>
                <a:ext cx="61" cy="35"/>
              </a:xfrm>
              <a:custGeom>
                <a:avLst/>
                <a:gdLst>
                  <a:gd name="T0" fmla="*/ 0 w 427"/>
                  <a:gd name="T1" fmla="*/ 159 h 243"/>
                  <a:gd name="T2" fmla="*/ 1 w 427"/>
                  <a:gd name="T3" fmla="*/ 180 h 243"/>
                  <a:gd name="T4" fmla="*/ 2 w 427"/>
                  <a:gd name="T5" fmla="*/ 184 h 243"/>
                  <a:gd name="T6" fmla="*/ 6 w 427"/>
                  <a:gd name="T7" fmla="*/ 193 h 243"/>
                  <a:gd name="T8" fmla="*/ 32 w 427"/>
                  <a:gd name="T9" fmla="*/ 209 h 243"/>
                  <a:gd name="T10" fmla="*/ 56 w 427"/>
                  <a:gd name="T11" fmla="*/ 201 h 243"/>
                  <a:gd name="T12" fmla="*/ 91 w 427"/>
                  <a:gd name="T13" fmla="*/ 195 h 243"/>
                  <a:gd name="T14" fmla="*/ 109 w 427"/>
                  <a:gd name="T15" fmla="*/ 192 h 243"/>
                  <a:gd name="T16" fmla="*/ 127 w 427"/>
                  <a:gd name="T17" fmla="*/ 194 h 243"/>
                  <a:gd name="T18" fmla="*/ 152 w 427"/>
                  <a:gd name="T19" fmla="*/ 198 h 243"/>
                  <a:gd name="T20" fmla="*/ 165 w 427"/>
                  <a:gd name="T21" fmla="*/ 191 h 243"/>
                  <a:gd name="T22" fmla="*/ 180 w 427"/>
                  <a:gd name="T23" fmla="*/ 187 h 243"/>
                  <a:gd name="T24" fmla="*/ 212 w 427"/>
                  <a:gd name="T25" fmla="*/ 198 h 243"/>
                  <a:gd name="T26" fmla="*/ 221 w 427"/>
                  <a:gd name="T27" fmla="*/ 206 h 243"/>
                  <a:gd name="T28" fmla="*/ 238 w 427"/>
                  <a:gd name="T29" fmla="*/ 226 h 243"/>
                  <a:gd name="T30" fmla="*/ 240 w 427"/>
                  <a:gd name="T31" fmla="*/ 233 h 243"/>
                  <a:gd name="T32" fmla="*/ 239 w 427"/>
                  <a:gd name="T33" fmla="*/ 237 h 243"/>
                  <a:gd name="T34" fmla="*/ 242 w 427"/>
                  <a:gd name="T35" fmla="*/ 243 h 243"/>
                  <a:gd name="T36" fmla="*/ 257 w 427"/>
                  <a:gd name="T37" fmla="*/ 233 h 243"/>
                  <a:gd name="T38" fmla="*/ 311 w 427"/>
                  <a:gd name="T39" fmla="*/ 164 h 243"/>
                  <a:gd name="T40" fmla="*/ 349 w 427"/>
                  <a:gd name="T41" fmla="*/ 130 h 243"/>
                  <a:gd name="T42" fmla="*/ 370 w 427"/>
                  <a:gd name="T43" fmla="*/ 111 h 243"/>
                  <a:gd name="T44" fmla="*/ 377 w 427"/>
                  <a:gd name="T45" fmla="*/ 90 h 243"/>
                  <a:gd name="T46" fmla="*/ 378 w 427"/>
                  <a:gd name="T47" fmla="*/ 74 h 243"/>
                  <a:gd name="T48" fmla="*/ 374 w 427"/>
                  <a:gd name="T49" fmla="*/ 67 h 243"/>
                  <a:gd name="T50" fmla="*/ 373 w 427"/>
                  <a:gd name="T51" fmla="*/ 62 h 243"/>
                  <a:gd name="T52" fmla="*/ 374 w 427"/>
                  <a:gd name="T53" fmla="*/ 55 h 243"/>
                  <a:gd name="T54" fmla="*/ 388 w 427"/>
                  <a:gd name="T55" fmla="*/ 32 h 243"/>
                  <a:gd name="T56" fmla="*/ 393 w 427"/>
                  <a:gd name="T57" fmla="*/ 22 h 243"/>
                  <a:gd name="T58" fmla="*/ 394 w 427"/>
                  <a:gd name="T59" fmla="*/ 18 h 243"/>
                  <a:gd name="T60" fmla="*/ 409 w 427"/>
                  <a:gd name="T61" fmla="*/ 7 h 243"/>
                  <a:gd name="T62" fmla="*/ 414 w 427"/>
                  <a:gd name="T63" fmla="*/ 3 h 243"/>
                  <a:gd name="T64" fmla="*/ 419 w 427"/>
                  <a:gd name="T65" fmla="*/ 0 h 243"/>
                  <a:gd name="T66" fmla="*/ 424 w 427"/>
                  <a:gd name="T67" fmla="*/ 1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7" h="243">
                    <a:moveTo>
                      <a:pt x="0" y="157"/>
                    </a:moveTo>
                    <a:lnTo>
                      <a:pt x="0" y="159"/>
                    </a:lnTo>
                    <a:lnTo>
                      <a:pt x="2" y="171"/>
                    </a:lnTo>
                    <a:lnTo>
                      <a:pt x="1" y="180"/>
                    </a:lnTo>
                    <a:lnTo>
                      <a:pt x="1" y="182"/>
                    </a:lnTo>
                    <a:lnTo>
                      <a:pt x="2" y="184"/>
                    </a:lnTo>
                    <a:lnTo>
                      <a:pt x="2" y="187"/>
                    </a:lnTo>
                    <a:lnTo>
                      <a:pt x="6" y="193"/>
                    </a:lnTo>
                    <a:lnTo>
                      <a:pt x="8" y="195"/>
                    </a:lnTo>
                    <a:lnTo>
                      <a:pt x="32" y="209"/>
                    </a:lnTo>
                    <a:lnTo>
                      <a:pt x="38" y="208"/>
                    </a:lnTo>
                    <a:lnTo>
                      <a:pt x="56" y="201"/>
                    </a:lnTo>
                    <a:lnTo>
                      <a:pt x="83" y="197"/>
                    </a:lnTo>
                    <a:lnTo>
                      <a:pt x="91" y="195"/>
                    </a:lnTo>
                    <a:lnTo>
                      <a:pt x="94" y="195"/>
                    </a:lnTo>
                    <a:lnTo>
                      <a:pt x="109" y="192"/>
                    </a:lnTo>
                    <a:lnTo>
                      <a:pt x="110" y="192"/>
                    </a:lnTo>
                    <a:lnTo>
                      <a:pt x="127" y="194"/>
                    </a:lnTo>
                    <a:lnTo>
                      <a:pt x="143" y="200"/>
                    </a:lnTo>
                    <a:lnTo>
                      <a:pt x="152" y="198"/>
                    </a:lnTo>
                    <a:lnTo>
                      <a:pt x="159" y="195"/>
                    </a:lnTo>
                    <a:lnTo>
                      <a:pt x="165" y="191"/>
                    </a:lnTo>
                    <a:lnTo>
                      <a:pt x="166" y="191"/>
                    </a:lnTo>
                    <a:lnTo>
                      <a:pt x="180" y="187"/>
                    </a:lnTo>
                    <a:lnTo>
                      <a:pt x="187" y="187"/>
                    </a:lnTo>
                    <a:lnTo>
                      <a:pt x="212" y="198"/>
                    </a:lnTo>
                    <a:lnTo>
                      <a:pt x="220" y="205"/>
                    </a:lnTo>
                    <a:lnTo>
                      <a:pt x="221" y="206"/>
                    </a:lnTo>
                    <a:lnTo>
                      <a:pt x="226" y="222"/>
                    </a:lnTo>
                    <a:lnTo>
                      <a:pt x="238" y="226"/>
                    </a:lnTo>
                    <a:lnTo>
                      <a:pt x="239" y="227"/>
                    </a:lnTo>
                    <a:lnTo>
                      <a:pt x="240" y="233"/>
                    </a:lnTo>
                    <a:lnTo>
                      <a:pt x="240" y="234"/>
                    </a:lnTo>
                    <a:lnTo>
                      <a:pt x="239" y="237"/>
                    </a:lnTo>
                    <a:lnTo>
                      <a:pt x="235" y="241"/>
                    </a:lnTo>
                    <a:lnTo>
                      <a:pt x="242" y="243"/>
                    </a:lnTo>
                    <a:lnTo>
                      <a:pt x="252" y="238"/>
                    </a:lnTo>
                    <a:lnTo>
                      <a:pt x="257" y="233"/>
                    </a:lnTo>
                    <a:lnTo>
                      <a:pt x="308" y="167"/>
                    </a:lnTo>
                    <a:lnTo>
                      <a:pt x="311" y="164"/>
                    </a:lnTo>
                    <a:lnTo>
                      <a:pt x="349" y="131"/>
                    </a:lnTo>
                    <a:lnTo>
                      <a:pt x="349" y="130"/>
                    </a:lnTo>
                    <a:lnTo>
                      <a:pt x="351" y="129"/>
                    </a:lnTo>
                    <a:lnTo>
                      <a:pt x="370" y="111"/>
                    </a:lnTo>
                    <a:lnTo>
                      <a:pt x="377" y="91"/>
                    </a:lnTo>
                    <a:lnTo>
                      <a:pt x="377" y="90"/>
                    </a:lnTo>
                    <a:lnTo>
                      <a:pt x="379" y="83"/>
                    </a:lnTo>
                    <a:lnTo>
                      <a:pt x="378" y="74"/>
                    </a:lnTo>
                    <a:lnTo>
                      <a:pt x="376" y="68"/>
                    </a:lnTo>
                    <a:lnTo>
                      <a:pt x="374" y="67"/>
                    </a:lnTo>
                    <a:lnTo>
                      <a:pt x="374" y="64"/>
                    </a:lnTo>
                    <a:lnTo>
                      <a:pt x="373" y="62"/>
                    </a:lnTo>
                    <a:lnTo>
                      <a:pt x="373" y="56"/>
                    </a:lnTo>
                    <a:lnTo>
                      <a:pt x="374" y="55"/>
                    </a:lnTo>
                    <a:lnTo>
                      <a:pt x="378" y="41"/>
                    </a:lnTo>
                    <a:lnTo>
                      <a:pt x="388" y="32"/>
                    </a:lnTo>
                    <a:lnTo>
                      <a:pt x="390" y="27"/>
                    </a:lnTo>
                    <a:lnTo>
                      <a:pt x="393" y="22"/>
                    </a:lnTo>
                    <a:lnTo>
                      <a:pt x="394" y="19"/>
                    </a:lnTo>
                    <a:lnTo>
                      <a:pt x="394" y="18"/>
                    </a:lnTo>
                    <a:lnTo>
                      <a:pt x="403" y="11"/>
                    </a:lnTo>
                    <a:lnTo>
                      <a:pt x="409" y="7"/>
                    </a:lnTo>
                    <a:lnTo>
                      <a:pt x="413" y="3"/>
                    </a:lnTo>
                    <a:lnTo>
                      <a:pt x="414" y="3"/>
                    </a:lnTo>
                    <a:lnTo>
                      <a:pt x="418" y="1"/>
                    </a:lnTo>
                    <a:lnTo>
                      <a:pt x="419" y="0"/>
                    </a:lnTo>
                    <a:lnTo>
                      <a:pt x="423" y="0"/>
                    </a:lnTo>
                    <a:lnTo>
                      <a:pt x="424" y="1"/>
                    </a:lnTo>
                    <a:lnTo>
                      <a:pt x="427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4" name="Freeform 549">
                <a:extLst>
                  <a:ext uri="{FF2B5EF4-FFF2-40B4-BE49-F238E27FC236}">
                    <a16:creationId xmlns:a16="http://schemas.microsoft.com/office/drawing/2014/main" id="{4534BAD8-118D-49F8-AE49-BEFC41987C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5" y="351"/>
                <a:ext cx="2" cy="2"/>
              </a:xfrm>
              <a:custGeom>
                <a:avLst/>
                <a:gdLst>
                  <a:gd name="T0" fmla="*/ 14 w 14"/>
                  <a:gd name="T1" fmla="*/ 14 h 15"/>
                  <a:gd name="T2" fmla="*/ 9 w 14"/>
                  <a:gd name="T3" fmla="*/ 15 h 15"/>
                  <a:gd name="T4" fmla="*/ 4 w 14"/>
                  <a:gd name="T5" fmla="*/ 14 h 15"/>
                  <a:gd name="T6" fmla="*/ 2 w 14"/>
                  <a:gd name="T7" fmla="*/ 9 h 15"/>
                  <a:gd name="T8" fmla="*/ 0 w 1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5">
                    <a:moveTo>
                      <a:pt x="14" y="14"/>
                    </a:moveTo>
                    <a:lnTo>
                      <a:pt x="9" y="15"/>
                    </a:lnTo>
                    <a:lnTo>
                      <a:pt x="4" y="14"/>
                    </a:lnTo>
                    <a:lnTo>
                      <a:pt x="2" y="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5" name="Freeform 550">
                <a:extLst>
                  <a:ext uri="{FF2B5EF4-FFF2-40B4-BE49-F238E27FC236}">
                    <a16:creationId xmlns:a16="http://schemas.microsoft.com/office/drawing/2014/main" id="{CD81ACEB-61A3-4428-963D-57C19A727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5" y="353"/>
                <a:ext cx="3" cy="1"/>
              </a:xfrm>
              <a:custGeom>
                <a:avLst/>
                <a:gdLst>
                  <a:gd name="T0" fmla="*/ 0 w 16"/>
                  <a:gd name="T1" fmla="*/ 0 h 6"/>
                  <a:gd name="T2" fmla="*/ 1 w 16"/>
                  <a:gd name="T3" fmla="*/ 3 h 6"/>
                  <a:gd name="T4" fmla="*/ 2 w 16"/>
                  <a:gd name="T5" fmla="*/ 4 h 6"/>
                  <a:gd name="T6" fmla="*/ 9 w 16"/>
                  <a:gd name="T7" fmla="*/ 6 h 6"/>
                  <a:gd name="T8" fmla="*/ 10 w 16"/>
                  <a:gd name="T9" fmla="*/ 6 h 6"/>
                  <a:gd name="T10" fmla="*/ 16 w 16"/>
                  <a:gd name="T11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6">
                    <a:moveTo>
                      <a:pt x="0" y="0"/>
                    </a:moveTo>
                    <a:lnTo>
                      <a:pt x="1" y="3"/>
                    </a:lnTo>
                    <a:lnTo>
                      <a:pt x="2" y="4"/>
                    </a:lnTo>
                    <a:lnTo>
                      <a:pt x="9" y="6"/>
                    </a:lnTo>
                    <a:lnTo>
                      <a:pt x="10" y="6"/>
                    </a:lnTo>
                    <a:lnTo>
                      <a:pt x="16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6" name="Freeform 551">
                <a:extLst>
                  <a:ext uri="{FF2B5EF4-FFF2-40B4-BE49-F238E27FC236}">
                    <a16:creationId xmlns:a16="http://schemas.microsoft.com/office/drawing/2014/main" id="{7F980678-D19E-4AC3-9650-8B0A7C5D23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5" y="353"/>
                <a:ext cx="2" cy="1"/>
              </a:xfrm>
              <a:custGeom>
                <a:avLst/>
                <a:gdLst>
                  <a:gd name="T0" fmla="*/ 0 w 14"/>
                  <a:gd name="T1" fmla="*/ 0 h 4"/>
                  <a:gd name="T2" fmla="*/ 9 w 14"/>
                  <a:gd name="T3" fmla="*/ 4 h 4"/>
                  <a:gd name="T4" fmla="*/ 14 w 14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4">
                    <a:moveTo>
                      <a:pt x="0" y="0"/>
                    </a:moveTo>
                    <a:lnTo>
                      <a:pt x="9" y="4"/>
                    </a:lnTo>
                    <a:lnTo>
                      <a:pt x="14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7" name="Freeform 552">
                <a:extLst>
                  <a:ext uri="{FF2B5EF4-FFF2-40B4-BE49-F238E27FC236}">
                    <a16:creationId xmlns:a16="http://schemas.microsoft.com/office/drawing/2014/main" id="{0BF15644-6CEE-44A5-BAF9-E271E38A25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353"/>
                <a:ext cx="1" cy="1"/>
              </a:xfrm>
              <a:custGeom>
                <a:avLst/>
                <a:gdLst>
                  <a:gd name="T0" fmla="*/ 0 w 2"/>
                  <a:gd name="T1" fmla="*/ 0 h 3"/>
                  <a:gd name="T2" fmla="*/ 1 w 2"/>
                  <a:gd name="T3" fmla="*/ 1 h 3"/>
                  <a:gd name="T4" fmla="*/ 2 w 2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1" y="1"/>
                    </a:lnTo>
                    <a:lnTo>
                      <a:pt x="2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8" name="Freeform 553">
                <a:extLst>
                  <a:ext uri="{FF2B5EF4-FFF2-40B4-BE49-F238E27FC236}">
                    <a16:creationId xmlns:a16="http://schemas.microsoft.com/office/drawing/2014/main" id="{327911CB-1494-4A7D-B44B-FE6338E85A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353"/>
                <a:ext cx="1" cy="1"/>
              </a:xfrm>
              <a:custGeom>
                <a:avLst/>
                <a:gdLst>
                  <a:gd name="T0" fmla="*/ 2 w 3"/>
                  <a:gd name="T1" fmla="*/ 3 h 3"/>
                  <a:gd name="T2" fmla="*/ 3 w 3"/>
                  <a:gd name="T3" fmla="*/ 1 h 3"/>
                  <a:gd name="T4" fmla="*/ 1 w 3"/>
                  <a:gd name="T5" fmla="*/ 0 h 3"/>
                  <a:gd name="T6" fmla="*/ 0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2" y="3"/>
                    </a:moveTo>
                    <a:lnTo>
                      <a:pt x="3" y="1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9" name="Freeform 554">
                <a:extLst>
                  <a:ext uri="{FF2B5EF4-FFF2-40B4-BE49-F238E27FC236}">
                    <a16:creationId xmlns:a16="http://schemas.microsoft.com/office/drawing/2014/main" id="{F0288391-BCB8-4CA0-888A-DF1D89F781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4" y="345"/>
                <a:ext cx="1" cy="6"/>
              </a:xfrm>
              <a:custGeom>
                <a:avLst/>
                <a:gdLst>
                  <a:gd name="T0" fmla="*/ 6 w 6"/>
                  <a:gd name="T1" fmla="*/ 46 h 46"/>
                  <a:gd name="T2" fmla="*/ 4 w 6"/>
                  <a:gd name="T3" fmla="*/ 36 h 46"/>
                  <a:gd name="T4" fmla="*/ 0 w 6"/>
                  <a:gd name="T5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6">
                    <a:moveTo>
                      <a:pt x="6" y="46"/>
                    </a:moveTo>
                    <a:lnTo>
                      <a:pt x="4" y="3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0" name="Line 555">
                <a:extLst>
                  <a:ext uri="{FF2B5EF4-FFF2-40B4-BE49-F238E27FC236}">
                    <a16:creationId xmlns:a16="http://schemas.microsoft.com/office/drawing/2014/main" id="{74141575-596E-4D5E-8B2F-826C6BB942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614" y="345"/>
                <a:ext cx="1" cy="6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1" name="Freeform 556">
                <a:extLst>
                  <a:ext uri="{FF2B5EF4-FFF2-40B4-BE49-F238E27FC236}">
                    <a16:creationId xmlns:a16="http://schemas.microsoft.com/office/drawing/2014/main" id="{A4806BF2-3F0C-4EB7-A76B-193DD50AE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4" y="372"/>
                <a:ext cx="1" cy="0"/>
              </a:xfrm>
              <a:custGeom>
                <a:avLst/>
                <a:gdLst>
                  <a:gd name="T0" fmla="*/ 0 w 2"/>
                  <a:gd name="T1" fmla="*/ 1 h 1"/>
                  <a:gd name="T2" fmla="*/ 0 w 2"/>
                  <a:gd name="T3" fmla="*/ 0 h 1"/>
                  <a:gd name="T4" fmla="*/ 2 w 2"/>
                  <a:gd name="T5" fmla="*/ 0 h 1"/>
                  <a:gd name="T6" fmla="*/ 0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2" name="Freeform 557">
                <a:extLst>
                  <a:ext uri="{FF2B5EF4-FFF2-40B4-BE49-F238E27FC236}">
                    <a16:creationId xmlns:a16="http://schemas.microsoft.com/office/drawing/2014/main" id="{10D8F122-442B-4C85-AEDC-9F50685B56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5" y="355"/>
                <a:ext cx="0" cy="1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1 h 2"/>
                  <a:gd name="T4" fmla="*/ 0 w 1"/>
                  <a:gd name="T5" fmla="*/ 0 h 2"/>
                  <a:gd name="T6" fmla="*/ 1 w 1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lnTo>
                      <a:pt x="1" y="1"/>
                    </a:lnTo>
                    <a:lnTo>
                      <a:pt x="0" y="0"/>
                    </a:lnTo>
                    <a:lnTo>
                      <a:pt x="1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3" name="Freeform 558">
                <a:extLst>
                  <a:ext uri="{FF2B5EF4-FFF2-40B4-BE49-F238E27FC236}">
                    <a16:creationId xmlns:a16="http://schemas.microsoft.com/office/drawing/2014/main" id="{9CF353D9-9D85-436C-BE26-FBBAF9C10A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3" y="329"/>
                <a:ext cx="57" cy="80"/>
              </a:xfrm>
              <a:custGeom>
                <a:avLst/>
                <a:gdLst>
                  <a:gd name="T0" fmla="*/ 1 w 399"/>
                  <a:gd name="T1" fmla="*/ 0 h 555"/>
                  <a:gd name="T2" fmla="*/ 0 w 399"/>
                  <a:gd name="T3" fmla="*/ 7 h 555"/>
                  <a:gd name="T4" fmla="*/ 7 w 399"/>
                  <a:gd name="T5" fmla="*/ 23 h 555"/>
                  <a:gd name="T6" fmla="*/ 10 w 399"/>
                  <a:gd name="T7" fmla="*/ 28 h 555"/>
                  <a:gd name="T8" fmla="*/ 14 w 399"/>
                  <a:gd name="T9" fmla="*/ 32 h 555"/>
                  <a:gd name="T10" fmla="*/ 64 w 399"/>
                  <a:gd name="T11" fmla="*/ 31 h 555"/>
                  <a:gd name="T12" fmla="*/ 65 w 399"/>
                  <a:gd name="T13" fmla="*/ 32 h 555"/>
                  <a:gd name="T14" fmla="*/ 107 w 399"/>
                  <a:gd name="T15" fmla="*/ 131 h 555"/>
                  <a:gd name="T16" fmla="*/ 107 w 399"/>
                  <a:gd name="T17" fmla="*/ 133 h 555"/>
                  <a:gd name="T18" fmla="*/ 103 w 399"/>
                  <a:gd name="T19" fmla="*/ 139 h 555"/>
                  <a:gd name="T20" fmla="*/ 59 w 399"/>
                  <a:gd name="T21" fmla="*/ 225 h 555"/>
                  <a:gd name="T22" fmla="*/ 57 w 399"/>
                  <a:gd name="T23" fmla="*/ 230 h 555"/>
                  <a:gd name="T24" fmla="*/ 76 w 399"/>
                  <a:gd name="T25" fmla="*/ 251 h 555"/>
                  <a:gd name="T26" fmla="*/ 83 w 399"/>
                  <a:gd name="T27" fmla="*/ 257 h 555"/>
                  <a:gd name="T28" fmla="*/ 102 w 399"/>
                  <a:gd name="T29" fmla="*/ 279 h 555"/>
                  <a:gd name="T30" fmla="*/ 104 w 399"/>
                  <a:gd name="T31" fmla="*/ 280 h 555"/>
                  <a:gd name="T32" fmla="*/ 130 w 399"/>
                  <a:gd name="T33" fmla="*/ 308 h 555"/>
                  <a:gd name="T34" fmla="*/ 131 w 399"/>
                  <a:gd name="T35" fmla="*/ 310 h 555"/>
                  <a:gd name="T36" fmla="*/ 136 w 399"/>
                  <a:gd name="T37" fmla="*/ 323 h 555"/>
                  <a:gd name="T38" fmla="*/ 137 w 399"/>
                  <a:gd name="T39" fmla="*/ 325 h 555"/>
                  <a:gd name="T40" fmla="*/ 150 w 399"/>
                  <a:gd name="T41" fmla="*/ 340 h 555"/>
                  <a:gd name="T42" fmla="*/ 155 w 399"/>
                  <a:gd name="T43" fmla="*/ 343 h 555"/>
                  <a:gd name="T44" fmla="*/ 156 w 399"/>
                  <a:gd name="T45" fmla="*/ 344 h 555"/>
                  <a:gd name="T46" fmla="*/ 156 w 399"/>
                  <a:gd name="T47" fmla="*/ 347 h 555"/>
                  <a:gd name="T48" fmla="*/ 157 w 399"/>
                  <a:gd name="T49" fmla="*/ 347 h 555"/>
                  <a:gd name="T50" fmla="*/ 162 w 399"/>
                  <a:gd name="T51" fmla="*/ 424 h 555"/>
                  <a:gd name="T52" fmla="*/ 206 w 399"/>
                  <a:gd name="T53" fmla="*/ 436 h 555"/>
                  <a:gd name="T54" fmla="*/ 222 w 399"/>
                  <a:gd name="T55" fmla="*/ 421 h 555"/>
                  <a:gd name="T56" fmla="*/ 227 w 399"/>
                  <a:gd name="T57" fmla="*/ 419 h 555"/>
                  <a:gd name="T58" fmla="*/ 227 w 399"/>
                  <a:gd name="T59" fmla="*/ 418 h 555"/>
                  <a:gd name="T60" fmla="*/ 262 w 399"/>
                  <a:gd name="T61" fmla="*/ 405 h 555"/>
                  <a:gd name="T62" fmla="*/ 263 w 399"/>
                  <a:gd name="T63" fmla="*/ 405 h 555"/>
                  <a:gd name="T64" fmla="*/ 279 w 399"/>
                  <a:gd name="T65" fmla="*/ 410 h 555"/>
                  <a:gd name="T66" fmla="*/ 279 w 399"/>
                  <a:gd name="T67" fmla="*/ 411 h 555"/>
                  <a:gd name="T68" fmla="*/ 313 w 399"/>
                  <a:gd name="T69" fmla="*/ 434 h 555"/>
                  <a:gd name="T70" fmla="*/ 313 w 399"/>
                  <a:gd name="T71" fmla="*/ 433 h 555"/>
                  <a:gd name="T72" fmla="*/ 331 w 399"/>
                  <a:gd name="T73" fmla="*/ 444 h 555"/>
                  <a:gd name="T74" fmla="*/ 333 w 399"/>
                  <a:gd name="T75" fmla="*/ 445 h 555"/>
                  <a:gd name="T76" fmla="*/ 334 w 399"/>
                  <a:gd name="T77" fmla="*/ 447 h 555"/>
                  <a:gd name="T78" fmla="*/ 324 w 399"/>
                  <a:gd name="T79" fmla="*/ 492 h 555"/>
                  <a:gd name="T80" fmla="*/ 322 w 399"/>
                  <a:gd name="T81" fmla="*/ 498 h 555"/>
                  <a:gd name="T82" fmla="*/ 320 w 399"/>
                  <a:gd name="T83" fmla="*/ 509 h 555"/>
                  <a:gd name="T84" fmla="*/ 315 w 399"/>
                  <a:gd name="T85" fmla="*/ 526 h 555"/>
                  <a:gd name="T86" fmla="*/ 315 w 399"/>
                  <a:gd name="T87" fmla="*/ 543 h 555"/>
                  <a:gd name="T88" fmla="*/ 329 w 399"/>
                  <a:gd name="T89" fmla="*/ 555 h 555"/>
                  <a:gd name="T90" fmla="*/ 336 w 399"/>
                  <a:gd name="T91" fmla="*/ 554 h 555"/>
                  <a:gd name="T92" fmla="*/ 361 w 399"/>
                  <a:gd name="T93" fmla="*/ 544 h 555"/>
                  <a:gd name="T94" fmla="*/ 380 w 399"/>
                  <a:gd name="T95" fmla="*/ 543 h 555"/>
                  <a:gd name="T96" fmla="*/ 381 w 399"/>
                  <a:gd name="T97" fmla="*/ 543 h 555"/>
                  <a:gd name="T98" fmla="*/ 393 w 399"/>
                  <a:gd name="T99" fmla="*/ 547 h 555"/>
                  <a:gd name="T100" fmla="*/ 399 w 399"/>
                  <a:gd name="T101" fmla="*/ 547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99" h="555">
                    <a:moveTo>
                      <a:pt x="1" y="0"/>
                    </a:moveTo>
                    <a:lnTo>
                      <a:pt x="0" y="7"/>
                    </a:lnTo>
                    <a:lnTo>
                      <a:pt x="7" y="23"/>
                    </a:lnTo>
                    <a:lnTo>
                      <a:pt x="10" y="28"/>
                    </a:lnTo>
                    <a:lnTo>
                      <a:pt x="14" y="32"/>
                    </a:lnTo>
                    <a:lnTo>
                      <a:pt x="64" y="31"/>
                    </a:lnTo>
                    <a:lnTo>
                      <a:pt x="65" y="32"/>
                    </a:lnTo>
                    <a:lnTo>
                      <a:pt x="107" y="131"/>
                    </a:lnTo>
                    <a:lnTo>
                      <a:pt x="107" y="133"/>
                    </a:lnTo>
                    <a:lnTo>
                      <a:pt x="103" y="139"/>
                    </a:lnTo>
                    <a:lnTo>
                      <a:pt x="59" y="225"/>
                    </a:lnTo>
                    <a:lnTo>
                      <a:pt x="57" y="230"/>
                    </a:lnTo>
                    <a:lnTo>
                      <a:pt x="76" y="251"/>
                    </a:lnTo>
                    <a:lnTo>
                      <a:pt x="83" y="257"/>
                    </a:lnTo>
                    <a:lnTo>
                      <a:pt x="102" y="279"/>
                    </a:lnTo>
                    <a:lnTo>
                      <a:pt x="104" y="280"/>
                    </a:lnTo>
                    <a:lnTo>
                      <a:pt x="130" y="308"/>
                    </a:lnTo>
                    <a:lnTo>
                      <a:pt x="131" y="310"/>
                    </a:lnTo>
                    <a:lnTo>
                      <a:pt x="136" y="323"/>
                    </a:lnTo>
                    <a:lnTo>
                      <a:pt x="137" y="325"/>
                    </a:lnTo>
                    <a:lnTo>
                      <a:pt x="150" y="340"/>
                    </a:lnTo>
                    <a:lnTo>
                      <a:pt x="155" y="343"/>
                    </a:lnTo>
                    <a:lnTo>
                      <a:pt x="156" y="344"/>
                    </a:lnTo>
                    <a:lnTo>
                      <a:pt x="156" y="347"/>
                    </a:lnTo>
                    <a:lnTo>
                      <a:pt x="157" y="347"/>
                    </a:lnTo>
                    <a:lnTo>
                      <a:pt x="162" y="424"/>
                    </a:lnTo>
                    <a:lnTo>
                      <a:pt x="206" y="436"/>
                    </a:lnTo>
                    <a:lnTo>
                      <a:pt x="222" y="421"/>
                    </a:lnTo>
                    <a:lnTo>
                      <a:pt x="227" y="419"/>
                    </a:lnTo>
                    <a:lnTo>
                      <a:pt x="227" y="418"/>
                    </a:lnTo>
                    <a:lnTo>
                      <a:pt x="262" y="405"/>
                    </a:lnTo>
                    <a:lnTo>
                      <a:pt x="263" y="405"/>
                    </a:lnTo>
                    <a:lnTo>
                      <a:pt x="279" y="410"/>
                    </a:lnTo>
                    <a:lnTo>
                      <a:pt x="279" y="411"/>
                    </a:lnTo>
                    <a:lnTo>
                      <a:pt x="313" y="434"/>
                    </a:lnTo>
                    <a:lnTo>
                      <a:pt x="313" y="433"/>
                    </a:lnTo>
                    <a:lnTo>
                      <a:pt x="331" y="444"/>
                    </a:lnTo>
                    <a:lnTo>
                      <a:pt x="333" y="445"/>
                    </a:lnTo>
                    <a:lnTo>
                      <a:pt x="334" y="447"/>
                    </a:lnTo>
                    <a:lnTo>
                      <a:pt x="324" y="492"/>
                    </a:lnTo>
                    <a:lnTo>
                      <a:pt x="322" y="498"/>
                    </a:lnTo>
                    <a:lnTo>
                      <a:pt x="320" y="509"/>
                    </a:lnTo>
                    <a:lnTo>
                      <a:pt x="315" y="526"/>
                    </a:lnTo>
                    <a:lnTo>
                      <a:pt x="315" y="543"/>
                    </a:lnTo>
                    <a:lnTo>
                      <a:pt x="329" y="555"/>
                    </a:lnTo>
                    <a:lnTo>
                      <a:pt x="336" y="554"/>
                    </a:lnTo>
                    <a:lnTo>
                      <a:pt x="361" y="544"/>
                    </a:lnTo>
                    <a:lnTo>
                      <a:pt x="380" y="543"/>
                    </a:lnTo>
                    <a:lnTo>
                      <a:pt x="381" y="543"/>
                    </a:lnTo>
                    <a:lnTo>
                      <a:pt x="393" y="547"/>
                    </a:lnTo>
                    <a:lnTo>
                      <a:pt x="399" y="54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4" name="Freeform 559">
                <a:extLst>
                  <a:ext uri="{FF2B5EF4-FFF2-40B4-BE49-F238E27FC236}">
                    <a16:creationId xmlns:a16="http://schemas.microsoft.com/office/drawing/2014/main" id="{1E61D5A7-CF53-4536-A3E1-71FE24A58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3" y="328"/>
                <a:ext cx="0" cy="1"/>
              </a:xfrm>
              <a:custGeom>
                <a:avLst/>
                <a:gdLst>
                  <a:gd name="T0" fmla="*/ 0 w 1"/>
                  <a:gd name="T1" fmla="*/ 0 h 7"/>
                  <a:gd name="T2" fmla="*/ 1 w 1"/>
                  <a:gd name="T3" fmla="*/ 2 h 7"/>
                  <a:gd name="T4" fmla="*/ 1 w 1"/>
                  <a:gd name="T5" fmla="*/ 7 h 7"/>
                  <a:gd name="T6" fmla="*/ 0 w 1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7">
                    <a:moveTo>
                      <a:pt x="0" y="0"/>
                    </a:moveTo>
                    <a:lnTo>
                      <a:pt x="1" y="2"/>
                    </a:lnTo>
                    <a:lnTo>
                      <a:pt x="1" y="7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5" name="Line 560">
                <a:extLst>
                  <a:ext uri="{FF2B5EF4-FFF2-40B4-BE49-F238E27FC236}">
                    <a16:creationId xmlns:a16="http://schemas.microsoft.com/office/drawing/2014/main" id="{F6DF2292-BF17-4889-B3AC-491CE63E13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63" y="328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6" name="Freeform 561">
                <a:extLst>
                  <a:ext uri="{FF2B5EF4-FFF2-40B4-BE49-F238E27FC236}">
                    <a16:creationId xmlns:a16="http://schemas.microsoft.com/office/drawing/2014/main" id="{7168310F-6DD1-406A-93BE-BE373B285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7" y="370"/>
                <a:ext cx="66" cy="39"/>
              </a:xfrm>
              <a:custGeom>
                <a:avLst/>
                <a:gdLst>
                  <a:gd name="T0" fmla="*/ 463 w 463"/>
                  <a:gd name="T1" fmla="*/ 252 h 277"/>
                  <a:gd name="T2" fmla="*/ 404 w 463"/>
                  <a:gd name="T3" fmla="*/ 237 h 277"/>
                  <a:gd name="T4" fmla="*/ 399 w 463"/>
                  <a:gd name="T5" fmla="*/ 245 h 277"/>
                  <a:gd name="T6" fmla="*/ 397 w 463"/>
                  <a:gd name="T7" fmla="*/ 257 h 277"/>
                  <a:gd name="T8" fmla="*/ 397 w 463"/>
                  <a:gd name="T9" fmla="*/ 261 h 277"/>
                  <a:gd name="T10" fmla="*/ 396 w 463"/>
                  <a:gd name="T11" fmla="*/ 262 h 277"/>
                  <a:gd name="T12" fmla="*/ 392 w 463"/>
                  <a:gd name="T13" fmla="*/ 264 h 277"/>
                  <a:gd name="T14" fmla="*/ 389 w 463"/>
                  <a:gd name="T15" fmla="*/ 267 h 277"/>
                  <a:gd name="T16" fmla="*/ 387 w 463"/>
                  <a:gd name="T17" fmla="*/ 268 h 277"/>
                  <a:gd name="T18" fmla="*/ 384 w 463"/>
                  <a:gd name="T19" fmla="*/ 269 h 277"/>
                  <a:gd name="T20" fmla="*/ 354 w 463"/>
                  <a:gd name="T21" fmla="*/ 269 h 277"/>
                  <a:gd name="T22" fmla="*/ 345 w 463"/>
                  <a:gd name="T23" fmla="*/ 270 h 277"/>
                  <a:gd name="T24" fmla="*/ 339 w 463"/>
                  <a:gd name="T25" fmla="*/ 270 h 277"/>
                  <a:gd name="T26" fmla="*/ 330 w 463"/>
                  <a:gd name="T27" fmla="*/ 273 h 277"/>
                  <a:gd name="T28" fmla="*/ 320 w 463"/>
                  <a:gd name="T29" fmla="*/ 274 h 277"/>
                  <a:gd name="T30" fmla="*/ 298 w 463"/>
                  <a:gd name="T31" fmla="*/ 269 h 277"/>
                  <a:gd name="T32" fmla="*/ 291 w 463"/>
                  <a:gd name="T33" fmla="*/ 268 h 277"/>
                  <a:gd name="T34" fmla="*/ 279 w 463"/>
                  <a:gd name="T35" fmla="*/ 265 h 277"/>
                  <a:gd name="T36" fmla="*/ 261 w 463"/>
                  <a:gd name="T37" fmla="*/ 265 h 277"/>
                  <a:gd name="T38" fmla="*/ 236 w 463"/>
                  <a:gd name="T39" fmla="*/ 275 h 277"/>
                  <a:gd name="T40" fmla="*/ 228 w 463"/>
                  <a:gd name="T41" fmla="*/ 277 h 277"/>
                  <a:gd name="T42" fmla="*/ 227 w 463"/>
                  <a:gd name="T43" fmla="*/ 276 h 277"/>
                  <a:gd name="T44" fmla="*/ 226 w 463"/>
                  <a:gd name="T45" fmla="*/ 276 h 277"/>
                  <a:gd name="T46" fmla="*/ 211 w 463"/>
                  <a:gd name="T47" fmla="*/ 263 h 277"/>
                  <a:gd name="T48" fmla="*/ 211 w 463"/>
                  <a:gd name="T49" fmla="*/ 244 h 277"/>
                  <a:gd name="T50" fmla="*/ 218 w 463"/>
                  <a:gd name="T51" fmla="*/ 215 h 277"/>
                  <a:gd name="T52" fmla="*/ 220 w 463"/>
                  <a:gd name="T53" fmla="*/ 209 h 277"/>
                  <a:gd name="T54" fmla="*/ 229 w 463"/>
                  <a:gd name="T55" fmla="*/ 165 h 277"/>
                  <a:gd name="T56" fmla="*/ 189 w 463"/>
                  <a:gd name="T57" fmla="*/ 139 h 277"/>
                  <a:gd name="T58" fmla="*/ 185 w 463"/>
                  <a:gd name="T59" fmla="*/ 137 h 277"/>
                  <a:gd name="T60" fmla="*/ 177 w 463"/>
                  <a:gd name="T61" fmla="*/ 131 h 277"/>
                  <a:gd name="T62" fmla="*/ 162 w 463"/>
                  <a:gd name="T63" fmla="*/ 126 h 277"/>
                  <a:gd name="T64" fmla="*/ 149 w 463"/>
                  <a:gd name="T65" fmla="*/ 130 h 277"/>
                  <a:gd name="T66" fmla="*/ 136 w 463"/>
                  <a:gd name="T67" fmla="*/ 136 h 277"/>
                  <a:gd name="T68" fmla="*/ 135 w 463"/>
                  <a:gd name="T69" fmla="*/ 136 h 277"/>
                  <a:gd name="T70" fmla="*/ 127 w 463"/>
                  <a:gd name="T71" fmla="*/ 139 h 277"/>
                  <a:gd name="T72" fmla="*/ 107 w 463"/>
                  <a:gd name="T73" fmla="*/ 157 h 277"/>
                  <a:gd name="T74" fmla="*/ 105 w 463"/>
                  <a:gd name="T75" fmla="*/ 157 h 277"/>
                  <a:gd name="T76" fmla="*/ 59 w 463"/>
                  <a:gd name="T77" fmla="*/ 144 h 277"/>
                  <a:gd name="T78" fmla="*/ 58 w 463"/>
                  <a:gd name="T79" fmla="*/ 143 h 277"/>
                  <a:gd name="T80" fmla="*/ 56 w 463"/>
                  <a:gd name="T81" fmla="*/ 131 h 277"/>
                  <a:gd name="T82" fmla="*/ 52 w 463"/>
                  <a:gd name="T83" fmla="*/ 63 h 277"/>
                  <a:gd name="T84" fmla="*/ 47 w 463"/>
                  <a:gd name="T85" fmla="*/ 60 h 277"/>
                  <a:gd name="T86" fmla="*/ 40 w 463"/>
                  <a:gd name="T87" fmla="*/ 53 h 277"/>
                  <a:gd name="T88" fmla="*/ 34 w 463"/>
                  <a:gd name="T89" fmla="*/ 45 h 277"/>
                  <a:gd name="T90" fmla="*/ 32 w 463"/>
                  <a:gd name="T91" fmla="*/ 43 h 277"/>
                  <a:gd name="T92" fmla="*/ 32 w 463"/>
                  <a:gd name="T93" fmla="*/ 42 h 277"/>
                  <a:gd name="T94" fmla="*/ 27 w 463"/>
                  <a:gd name="T95" fmla="*/ 29 h 277"/>
                  <a:gd name="T96" fmla="*/ 26 w 463"/>
                  <a:gd name="T97" fmla="*/ 28 h 277"/>
                  <a:gd name="T98" fmla="*/ 21 w 463"/>
                  <a:gd name="T99" fmla="*/ 22 h 277"/>
                  <a:gd name="T100" fmla="*/ 16 w 463"/>
                  <a:gd name="T101" fmla="*/ 18 h 277"/>
                  <a:gd name="T102" fmla="*/ 16 w 463"/>
                  <a:gd name="T103" fmla="*/ 17 h 277"/>
                  <a:gd name="T104" fmla="*/ 0 w 463"/>
                  <a:gd name="T105" fmla="*/ 0 h 277"/>
                  <a:gd name="T106" fmla="*/ 1 w 463"/>
                  <a:gd name="T107" fmla="*/ 0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63" h="277">
                    <a:moveTo>
                      <a:pt x="463" y="252"/>
                    </a:moveTo>
                    <a:lnTo>
                      <a:pt x="404" y="237"/>
                    </a:lnTo>
                    <a:lnTo>
                      <a:pt x="399" y="245"/>
                    </a:lnTo>
                    <a:lnTo>
                      <a:pt x="397" y="257"/>
                    </a:lnTo>
                    <a:lnTo>
                      <a:pt x="397" y="261"/>
                    </a:lnTo>
                    <a:lnTo>
                      <a:pt x="396" y="262"/>
                    </a:lnTo>
                    <a:lnTo>
                      <a:pt x="392" y="264"/>
                    </a:lnTo>
                    <a:lnTo>
                      <a:pt x="389" y="267"/>
                    </a:lnTo>
                    <a:lnTo>
                      <a:pt x="387" y="268"/>
                    </a:lnTo>
                    <a:lnTo>
                      <a:pt x="384" y="269"/>
                    </a:lnTo>
                    <a:lnTo>
                      <a:pt x="354" y="269"/>
                    </a:lnTo>
                    <a:lnTo>
                      <a:pt x="345" y="270"/>
                    </a:lnTo>
                    <a:lnTo>
                      <a:pt x="339" y="270"/>
                    </a:lnTo>
                    <a:lnTo>
                      <a:pt x="330" y="273"/>
                    </a:lnTo>
                    <a:lnTo>
                      <a:pt x="320" y="274"/>
                    </a:lnTo>
                    <a:lnTo>
                      <a:pt x="298" y="269"/>
                    </a:lnTo>
                    <a:lnTo>
                      <a:pt x="291" y="268"/>
                    </a:lnTo>
                    <a:lnTo>
                      <a:pt x="279" y="265"/>
                    </a:lnTo>
                    <a:lnTo>
                      <a:pt x="261" y="265"/>
                    </a:lnTo>
                    <a:lnTo>
                      <a:pt x="236" y="275"/>
                    </a:lnTo>
                    <a:lnTo>
                      <a:pt x="228" y="277"/>
                    </a:lnTo>
                    <a:lnTo>
                      <a:pt x="227" y="276"/>
                    </a:lnTo>
                    <a:lnTo>
                      <a:pt x="226" y="276"/>
                    </a:lnTo>
                    <a:lnTo>
                      <a:pt x="211" y="263"/>
                    </a:lnTo>
                    <a:lnTo>
                      <a:pt x="211" y="244"/>
                    </a:lnTo>
                    <a:lnTo>
                      <a:pt x="218" y="215"/>
                    </a:lnTo>
                    <a:lnTo>
                      <a:pt x="220" y="209"/>
                    </a:lnTo>
                    <a:lnTo>
                      <a:pt x="229" y="165"/>
                    </a:lnTo>
                    <a:lnTo>
                      <a:pt x="189" y="139"/>
                    </a:lnTo>
                    <a:lnTo>
                      <a:pt x="185" y="137"/>
                    </a:lnTo>
                    <a:lnTo>
                      <a:pt x="177" y="131"/>
                    </a:lnTo>
                    <a:lnTo>
                      <a:pt x="162" y="126"/>
                    </a:lnTo>
                    <a:lnTo>
                      <a:pt x="149" y="130"/>
                    </a:lnTo>
                    <a:lnTo>
                      <a:pt x="136" y="136"/>
                    </a:lnTo>
                    <a:lnTo>
                      <a:pt x="135" y="136"/>
                    </a:lnTo>
                    <a:lnTo>
                      <a:pt x="127" y="139"/>
                    </a:lnTo>
                    <a:lnTo>
                      <a:pt x="107" y="157"/>
                    </a:lnTo>
                    <a:lnTo>
                      <a:pt x="105" y="157"/>
                    </a:lnTo>
                    <a:lnTo>
                      <a:pt x="59" y="144"/>
                    </a:lnTo>
                    <a:lnTo>
                      <a:pt x="58" y="143"/>
                    </a:lnTo>
                    <a:lnTo>
                      <a:pt x="56" y="131"/>
                    </a:lnTo>
                    <a:lnTo>
                      <a:pt x="52" y="63"/>
                    </a:lnTo>
                    <a:lnTo>
                      <a:pt x="47" y="60"/>
                    </a:lnTo>
                    <a:lnTo>
                      <a:pt x="40" y="53"/>
                    </a:lnTo>
                    <a:lnTo>
                      <a:pt x="34" y="45"/>
                    </a:lnTo>
                    <a:lnTo>
                      <a:pt x="32" y="43"/>
                    </a:lnTo>
                    <a:lnTo>
                      <a:pt x="32" y="42"/>
                    </a:lnTo>
                    <a:lnTo>
                      <a:pt x="27" y="29"/>
                    </a:lnTo>
                    <a:lnTo>
                      <a:pt x="26" y="28"/>
                    </a:lnTo>
                    <a:lnTo>
                      <a:pt x="21" y="22"/>
                    </a:lnTo>
                    <a:lnTo>
                      <a:pt x="16" y="18"/>
                    </a:lnTo>
                    <a:lnTo>
                      <a:pt x="16" y="17"/>
                    </a:lnTo>
                    <a:lnTo>
                      <a:pt x="0" y="0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7" name="Freeform 562">
                <a:extLst>
                  <a:ext uri="{FF2B5EF4-FFF2-40B4-BE49-F238E27FC236}">
                    <a16:creationId xmlns:a16="http://schemas.microsoft.com/office/drawing/2014/main" id="{809BD565-0F27-40F8-85BC-44907AF6EB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7" y="370"/>
                <a:ext cx="1" cy="0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8" name="Freeform 563">
                <a:extLst>
                  <a:ext uri="{FF2B5EF4-FFF2-40B4-BE49-F238E27FC236}">
                    <a16:creationId xmlns:a16="http://schemas.microsoft.com/office/drawing/2014/main" id="{EC5F962D-A72C-428C-B741-9725D1CEFF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" y="408"/>
                <a:ext cx="2" cy="0"/>
              </a:xfrm>
              <a:custGeom>
                <a:avLst/>
                <a:gdLst>
                  <a:gd name="T0" fmla="*/ 0 w 12"/>
                  <a:gd name="T1" fmla="*/ 0 h 4"/>
                  <a:gd name="T2" fmla="*/ 1 w 12"/>
                  <a:gd name="T3" fmla="*/ 1 h 4"/>
                  <a:gd name="T4" fmla="*/ 12 w 12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0" y="0"/>
                    </a:moveTo>
                    <a:lnTo>
                      <a:pt x="1" y="1"/>
                    </a:lnTo>
                    <a:lnTo>
                      <a:pt x="12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9" name="Freeform 564">
                <a:extLst>
                  <a:ext uri="{FF2B5EF4-FFF2-40B4-BE49-F238E27FC236}">
                    <a16:creationId xmlns:a16="http://schemas.microsoft.com/office/drawing/2014/main" id="{F4DCE2F6-AD54-41AF-907C-0BAD6EF4E9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" y="408"/>
                <a:ext cx="2" cy="0"/>
              </a:xfrm>
              <a:custGeom>
                <a:avLst/>
                <a:gdLst>
                  <a:gd name="T0" fmla="*/ 0 w 12"/>
                  <a:gd name="T1" fmla="*/ 0 h 4"/>
                  <a:gd name="T2" fmla="*/ 0 w 12"/>
                  <a:gd name="T3" fmla="*/ 1 h 4"/>
                  <a:gd name="T4" fmla="*/ 12 w 12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0" y="0"/>
                    </a:moveTo>
                    <a:lnTo>
                      <a:pt x="0" y="1"/>
                    </a:lnTo>
                    <a:lnTo>
                      <a:pt x="12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0" name="Freeform 565">
                <a:extLst>
                  <a:ext uri="{FF2B5EF4-FFF2-40B4-BE49-F238E27FC236}">
                    <a16:creationId xmlns:a16="http://schemas.microsoft.com/office/drawing/2014/main" id="{7AFFB26E-AF46-4249-921A-D41ECF4D4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2" y="393"/>
                <a:ext cx="62" cy="28"/>
              </a:xfrm>
              <a:custGeom>
                <a:avLst/>
                <a:gdLst>
                  <a:gd name="T0" fmla="*/ 0 w 436"/>
                  <a:gd name="T1" fmla="*/ 104 h 193"/>
                  <a:gd name="T2" fmla="*/ 10 w 436"/>
                  <a:gd name="T3" fmla="*/ 106 h 193"/>
                  <a:gd name="T4" fmla="*/ 20 w 436"/>
                  <a:gd name="T5" fmla="*/ 105 h 193"/>
                  <a:gd name="T6" fmla="*/ 29 w 436"/>
                  <a:gd name="T7" fmla="*/ 102 h 193"/>
                  <a:gd name="T8" fmla="*/ 44 w 436"/>
                  <a:gd name="T9" fmla="*/ 100 h 193"/>
                  <a:gd name="T10" fmla="*/ 76 w 436"/>
                  <a:gd name="T11" fmla="*/ 100 h 193"/>
                  <a:gd name="T12" fmla="*/ 77 w 436"/>
                  <a:gd name="T13" fmla="*/ 99 h 193"/>
                  <a:gd name="T14" fmla="*/ 84 w 436"/>
                  <a:gd name="T15" fmla="*/ 94 h 193"/>
                  <a:gd name="T16" fmla="*/ 84 w 436"/>
                  <a:gd name="T17" fmla="*/ 91 h 193"/>
                  <a:gd name="T18" fmla="*/ 86 w 436"/>
                  <a:gd name="T19" fmla="*/ 79 h 193"/>
                  <a:gd name="T20" fmla="*/ 86 w 436"/>
                  <a:gd name="T21" fmla="*/ 78 h 193"/>
                  <a:gd name="T22" fmla="*/ 91 w 436"/>
                  <a:gd name="T23" fmla="*/ 70 h 193"/>
                  <a:gd name="T24" fmla="*/ 93 w 436"/>
                  <a:gd name="T25" fmla="*/ 69 h 193"/>
                  <a:gd name="T26" fmla="*/ 146 w 436"/>
                  <a:gd name="T27" fmla="*/ 82 h 193"/>
                  <a:gd name="T28" fmla="*/ 153 w 436"/>
                  <a:gd name="T29" fmla="*/ 83 h 193"/>
                  <a:gd name="T30" fmla="*/ 154 w 436"/>
                  <a:gd name="T31" fmla="*/ 83 h 193"/>
                  <a:gd name="T32" fmla="*/ 203 w 436"/>
                  <a:gd name="T33" fmla="*/ 98 h 193"/>
                  <a:gd name="T34" fmla="*/ 205 w 436"/>
                  <a:gd name="T35" fmla="*/ 96 h 193"/>
                  <a:gd name="T36" fmla="*/ 205 w 436"/>
                  <a:gd name="T37" fmla="*/ 95 h 193"/>
                  <a:gd name="T38" fmla="*/ 218 w 436"/>
                  <a:gd name="T39" fmla="*/ 77 h 193"/>
                  <a:gd name="T40" fmla="*/ 232 w 436"/>
                  <a:gd name="T41" fmla="*/ 63 h 193"/>
                  <a:gd name="T42" fmla="*/ 240 w 436"/>
                  <a:gd name="T43" fmla="*/ 48 h 193"/>
                  <a:gd name="T44" fmla="*/ 241 w 436"/>
                  <a:gd name="T45" fmla="*/ 47 h 193"/>
                  <a:gd name="T46" fmla="*/ 277 w 436"/>
                  <a:gd name="T47" fmla="*/ 40 h 193"/>
                  <a:gd name="T48" fmla="*/ 296 w 436"/>
                  <a:gd name="T49" fmla="*/ 17 h 193"/>
                  <a:gd name="T50" fmla="*/ 302 w 436"/>
                  <a:gd name="T51" fmla="*/ 7 h 193"/>
                  <a:gd name="T52" fmla="*/ 302 w 436"/>
                  <a:gd name="T53" fmla="*/ 6 h 193"/>
                  <a:gd name="T54" fmla="*/ 308 w 436"/>
                  <a:gd name="T55" fmla="*/ 0 h 193"/>
                  <a:gd name="T56" fmla="*/ 314 w 436"/>
                  <a:gd name="T57" fmla="*/ 0 h 193"/>
                  <a:gd name="T58" fmla="*/ 360 w 436"/>
                  <a:gd name="T59" fmla="*/ 12 h 193"/>
                  <a:gd name="T60" fmla="*/ 360 w 436"/>
                  <a:gd name="T61" fmla="*/ 13 h 193"/>
                  <a:gd name="T62" fmla="*/ 365 w 436"/>
                  <a:gd name="T63" fmla="*/ 25 h 193"/>
                  <a:gd name="T64" fmla="*/ 370 w 436"/>
                  <a:gd name="T65" fmla="*/ 32 h 193"/>
                  <a:gd name="T66" fmla="*/ 407 w 436"/>
                  <a:gd name="T67" fmla="*/ 70 h 193"/>
                  <a:gd name="T68" fmla="*/ 418 w 436"/>
                  <a:gd name="T69" fmla="*/ 76 h 193"/>
                  <a:gd name="T70" fmla="*/ 419 w 436"/>
                  <a:gd name="T71" fmla="*/ 76 h 193"/>
                  <a:gd name="T72" fmla="*/ 426 w 436"/>
                  <a:gd name="T73" fmla="*/ 81 h 193"/>
                  <a:gd name="T74" fmla="*/ 427 w 436"/>
                  <a:gd name="T75" fmla="*/ 82 h 193"/>
                  <a:gd name="T76" fmla="*/ 429 w 436"/>
                  <a:gd name="T77" fmla="*/ 92 h 193"/>
                  <a:gd name="T78" fmla="*/ 427 w 436"/>
                  <a:gd name="T79" fmla="*/ 137 h 193"/>
                  <a:gd name="T80" fmla="*/ 436 w 436"/>
                  <a:gd name="T81" fmla="*/ 192 h 193"/>
                  <a:gd name="T82" fmla="*/ 436 w 436"/>
                  <a:gd name="T83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36" h="193">
                    <a:moveTo>
                      <a:pt x="0" y="104"/>
                    </a:moveTo>
                    <a:lnTo>
                      <a:pt x="10" y="106"/>
                    </a:lnTo>
                    <a:lnTo>
                      <a:pt x="20" y="105"/>
                    </a:lnTo>
                    <a:lnTo>
                      <a:pt x="29" y="102"/>
                    </a:lnTo>
                    <a:lnTo>
                      <a:pt x="44" y="100"/>
                    </a:lnTo>
                    <a:lnTo>
                      <a:pt x="76" y="100"/>
                    </a:lnTo>
                    <a:lnTo>
                      <a:pt x="77" y="99"/>
                    </a:lnTo>
                    <a:lnTo>
                      <a:pt x="84" y="94"/>
                    </a:lnTo>
                    <a:lnTo>
                      <a:pt x="84" y="91"/>
                    </a:lnTo>
                    <a:lnTo>
                      <a:pt x="86" y="79"/>
                    </a:lnTo>
                    <a:lnTo>
                      <a:pt x="86" y="78"/>
                    </a:lnTo>
                    <a:lnTo>
                      <a:pt x="91" y="70"/>
                    </a:lnTo>
                    <a:lnTo>
                      <a:pt x="93" y="69"/>
                    </a:lnTo>
                    <a:lnTo>
                      <a:pt x="146" y="82"/>
                    </a:lnTo>
                    <a:lnTo>
                      <a:pt x="153" y="83"/>
                    </a:lnTo>
                    <a:lnTo>
                      <a:pt x="154" y="83"/>
                    </a:lnTo>
                    <a:lnTo>
                      <a:pt x="203" y="98"/>
                    </a:lnTo>
                    <a:lnTo>
                      <a:pt x="205" y="96"/>
                    </a:lnTo>
                    <a:lnTo>
                      <a:pt x="205" y="95"/>
                    </a:lnTo>
                    <a:lnTo>
                      <a:pt x="218" y="77"/>
                    </a:lnTo>
                    <a:lnTo>
                      <a:pt x="232" y="63"/>
                    </a:lnTo>
                    <a:lnTo>
                      <a:pt x="240" y="48"/>
                    </a:lnTo>
                    <a:lnTo>
                      <a:pt x="241" y="47"/>
                    </a:lnTo>
                    <a:lnTo>
                      <a:pt x="277" y="40"/>
                    </a:lnTo>
                    <a:lnTo>
                      <a:pt x="296" y="17"/>
                    </a:lnTo>
                    <a:lnTo>
                      <a:pt x="302" y="7"/>
                    </a:lnTo>
                    <a:lnTo>
                      <a:pt x="302" y="6"/>
                    </a:lnTo>
                    <a:lnTo>
                      <a:pt x="308" y="0"/>
                    </a:lnTo>
                    <a:lnTo>
                      <a:pt x="314" y="0"/>
                    </a:lnTo>
                    <a:lnTo>
                      <a:pt x="360" y="12"/>
                    </a:lnTo>
                    <a:lnTo>
                      <a:pt x="360" y="13"/>
                    </a:lnTo>
                    <a:lnTo>
                      <a:pt x="365" y="25"/>
                    </a:lnTo>
                    <a:lnTo>
                      <a:pt x="370" y="32"/>
                    </a:lnTo>
                    <a:lnTo>
                      <a:pt x="407" y="70"/>
                    </a:lnTo>
                    <a:lnTo>
                      <a:pt x="418" y="76"/>
                    </a:lnTo>
                    <a:lnTo>
                      <a:pt x="419" y="76"/>
                    </a:lnTo>
                    <a:lnTo>
                      <a:pt x="426" y="81"/>
                    </a:lnTo>
                    <a:lnTo>
                      <a:pt x="427" y="82"/>
                    </a:lnTo>
                    <a:lnTo>
                      <a:pt x="429" y="92"/>
                    </a:lnTo>
                    <a:lnTo>
                      <a:pt x="427" y="137"/>
                    </a:lnTo>
                    <a:lnTo>
                      <a:pt x="436" y="192"/>
                    </a:lnTo>
                    <a:lnTo>
                      <a:pt x="436" y="19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1" name="Freeform 566">
                <a:extLst>
                  <a:ext uri="{FF2B5EF4-FFF2-40B4-BE49-F238E27FC236}">
                    <a16:creationId xmlns:a16="http://schemas.microsoft.com/office/drawing/2014/main" id="{5A3D0043-1886-4F28-B770-DB4DA79526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3" y="394"/>
                <a:ext cx="24" cy="11"/>
              </a:xfrm>
              <a:custGeom>
                <a:avLst/>
                <a:gdLst>
                  <a:gd name="T0" fmla="*/ 166 w 166"/>
                  <a:gd name="T1" fmla="*/ 50 h 77"/>
                  <a:gd name="T2" fmla="*/ 157 w 166"/>
                  <a:gd name="T3" fmla="*/ 41 h 77"/>
                  <a:gd name="T4" fmla="*/ 156 w 166"/>
                  <a:gd name="T5" fmla="*/ 41 h 77"/>
                  <a:gd name="T6" fmla="*/ 148 w 166"/>
                  <a:gd name="T7" fmla="*/ 31 h 77"/>
                  <a:gd name="T8" fmla="*/ 147 w 166"/>
                  <a:gd name="T9" fmla="*/ 31 h 77"/>
                  <a:gd name="T10" fmla="*/ 143 w 166"/>
                  <a:gd name="T11" fmla="*/ 24 h 77"/>
                  <a:gd name="T12" fmla="*/ 142 w 166"/>
                  <a:gd name="T13" fmla="*/ 24 h 77"/>
                  <a:gd name="T14" fmla="*/ 138 w 166"/>
                  <a:gd name="T15" fmla="*/ 12 h 77"/>
                  <a:gd name="T16" fmla="*/ 93 w 166"/>
                  <a:gd name="T17" fmla="*/ 0 h 77"/>
                  <a:gd name="T18" fmla="*/ 89 w 166"/>
                  <a:gd name="T19" fmla="*/ 0 h 77"/>
                  <a:gd name="T20" fmla="*/ 67 w 166"/>
                  <a:gd name="T21" fmla="*/ 31 h 77"/>
                  <a:gd name="T22" fmla="*/ 59 w 166"/>
                  <a:gd name="T23" fmla="*/ 40 h 77"/>
                  <a:gd name="T24" fmla="*/ 58 w 166"/>
                  <a:gd name="T25" fmla="*/ 40 h 77"/>
                  <a:gd name="T26" fmla="*/ 22 w 166"/>
                  <a:gd name="T27" fmla="*/ 47 h 77"/>
                  <a:gd name="T28" fmla="*/ 15 w 166"/>
                  <a:gd name="T29" fmla="*/ 61 h 77"/>
                  <a:gd name="T30" fmla="*/ 15 w 166"/>
                  <a:gd name="T31" fmla="*/ 62 h 77"/>
                  <a:gd name="T32" fmla="*/ 0 w 166"/>
                  <a:gd name="T33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6" h="77">
                    <a:moveTo>
                      <a:pt x="166" y="50"/>
                    </a:moveTo>
                    <a:lnTo>
                      <a:pt x="157" y="41"/>
                    </a:lnTo>
                    <a:lnTo>
                      <a:pt x="156" y="41"/>
                    </a:lnTo>
                    <a:lnTo>
                      <a:pt x="148" y="31"/>
                    </a:lnTo>
                    <a:lnTo>
                      <a:pt x="147" y="31"/>
                    </a:lnTo>
                    <a:lnTo>
                      <a:pt x="143" y="24"/>
                    </a:lnTo>
                    <a:lnTo>
                      <a:pt x="142" y="24"/>
                    </a:lnTo>
                    <a:lnTo>
                      <a:pt x="138" y="12"/>
                    </a:lnTo>
                    <a:lnTo>
                      <a:pt x="93" y="0"/>
                    </a:lnTo>
                    <a:lnTo>
                      <a:pt x="89" y="0"/>
                    </a:lnTo>
                    <a:lnTo>
                      <a:pt x="67" y="31"/>
                    </a:lnTo>
                    <a:lnTo>
                      <a:pt x="59" y="40"/>
                    </a:lnTo>
                    <a:lnTo>
                      <a:pt x="58" y="40"/>
                    </a:lnTo>
                    <a:lnTo>
                      <a:pt x="22" y="47"/>
                    </a:lnTo>
                    <a:lnTo>
                      <a:pt x="15" y="61"/>
                    </a:lnTo>
                    <a:lnTo>
                      <a:pt x="15" y="62"/>
                    </a:lnTo>
                    <a:lnTo>
                      <a:pt x="0" y="7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2" name="Freeform 567">
                <a:extLst>
                  <a:ext uri="{FF2B5EF4-FFF2-40B4-BE49-F238E27FC236}">
                    <a16:creationId xmlns:a16="http://schemas.microsoft.com/office/drawing/2014/main" id="{B8256256-3683-4032-8D9F-3D4DB0D9EA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1" y="405"/>
                <a:ext cx="2" cy="3"/>
              </a:xfrm>
              <a:custGeom>
                <a:avLst/>
                <a:gdLst>
                  <a:gd name="T0" fmla="*/ 15 w 15"/>
                  <a:gd name="T1" fmla="*/ 0 h 21"/>
                  <a:gd name="T2" fmla="*/ 2 w 15"/>
                  <a:gd name="T3" fmla="*/ 17 h 21"/>
                  <a:gd name="T4" fmla="*/ 0 w 15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21">
                    <a:moveTo>
                      <a:pt x="15" y="0"/>
                    </a:moveTo>
                    <a:lnTo>
                      <a:pt x="2" y="17"/>
                    </a:lnTo>
                    <a:lnTo>
                      <a:pt x="0" y="2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3" name="Freeform 568">
                <a:extLst>
                  <a:ext uri="{FF2B5EF4-FFF2-40B4-BE49-F238E27FC236}">
                    <a16:creationId xmlns:a16="http://schemas.microsoft.com/office/drawing/2014/main" id="{A2BB26CF-DE57-43E9-9DFF-8085FACAFC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8" y="407"/>
                <a:ext cx="3" cy="1"/>
              </a:xfrm>
              <a:custGeom>
                <a:avLst/>
                <a:gdLst>
                  <a:gd name="T0" fmla="*/ 20 w 20"/>
                  <a:gd name="T1" fmla="*/ 6 h 7"/>
                  <a:gd name="T2" fmla="*/ 18 w 20"/>
                  <a:gd name="T3" fmla="*/ 7 h 7"/>
                  <a:gd name="T4" fmla="*/ 0 w 20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7">
                    <a:moveTo>
                      <a:pt x="20" y="6"/>
                    </a:moveTo>
                    <a:lnTo>
                      <a:pt x="18" y="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4" name="Line 569">
                <a:extLst>
                  <a:ext uri="{FF2B5EF4-FFF2-40B4-BE49-F238E27FC236}">
                    <a16:creationId xmlns:a16="http://schemas.microsoft.com/office/drawing/2014/main" id="{B7FC7376-AE82-4081-B11A-E0805AEB37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51" y="405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5" name="Line 570">
                <a:extLst>
                  <a:ext uri="{FF2B5EF4-FFF2-40B4-BE49-F238E27FC236}">
                    <a16:creationId xmlns:a16="http://schemas.microsoft.com/office/drawing/2014/main" id="{990C6D36-D17D-445A-A35C-6750CF51DB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43" y="406"/>
                <a:ext cx="5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6" name="Freeform 571">
                <a:extLst>
                  <a:ext uri="{FF2B5EF4-FFF2-40B4-BE49-F238E27FC236}">
                    <a16:creationId xmlns:a16="http://schemas.microsoft.com/office/drawing/2014/main" id="{B1021B92-4CC1-429E-9B8F-CE9772A6DF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3" y="406"/>
                <a:ext cx="5" cy="1"/>
              </a:xfrm>
              <a:custGeom>
                <a:avLst/>
                <a:gdLst>
                  <a:gd name="T0" fmla="*/ 32 w 32"/>
                  <a:gd name="T1" fmla="*/ 8 h 8"/>
                  <a:gd name="T2" fmla="*/ 6 w 32"/>
                  <a:gd name="T3" fmla="*/ 1 h 8"/>
                  <a:gd name="T4" fmla="*/ 0 w 32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8">
                    <a:moveTo>
                      <a:pt x="32" y="8"/>
                    </a:moveTo>
                    <a:lnTo>
                      <a:pt x="6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7" name="Freeform 572">
                <a:extLst>
                  <a:ext uri="{FF2B5EF4-FFF2-40B4-BE49-F238E27FC236}">
                    <a16:creationId xmlns:a16="http://schemas.microsoft.com/office/drawing/2014/main" id="{BF26F86B-B890-4B61-87AC-4464FD85A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401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8" name="Freeform 573">
                <a:extLst>
                  <a:ext uri="{FF2B5EF4-FFF2-40B4-BE49-F238E27FC236}">
                    <a16:creationId xmlns:a16="http://schemas.microsoft.com/office/drawing/2014/main" id="{07CF95B9-B76A-4635-B5FD-FE57A734D9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" y="421"/>
                <a:ext cx="0" cy="0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1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9" name="Freeform 574">
                <a:extLst>
                  <a:ext uri="{FF2B5EF4-FFF2-40B4-BE49-F238E27FC236}">
                    <a16:creationId xmlns:a16="http://schemas.microsoft.com/office/drawing/2014/main" id="{CB984E25-8A03-47B7-A8EF-271135909A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" y="421"/>
                <a:ext cx="67" cy="25"/>
              </a:xfrm>
              <a:custGeom>
                <a:avLst/>
                <a:gdLst>
                  <a:gd name="T0" fmla="*/ 0 w 472"/>
                  <a:gd name="T1" fmla="*/ 0 h 177"/>
                  <a:gd name="T2" fmla="*/ 35 w 472"/>
                  <a:gd name="T3" fmla="*/ 12 h 177"/>
                  <a:gd name="T4" fmla="*/ 39 w 472"/>
                  <a:gd name="T5" fmla="*/ 14 h 177"/>
                  <a:gd name="T6" fmla="*/ 66 w 472"/>
                  <a:gd name="T7" fmla="*/ 23 h 177"/>
                  <a:gd name="T8" fmla="*/ 76 w 472"/>
                  <a:gd name="T9" fmla="*/ 28 h 177"/>
                  <a:gd name="T10" fmla="*/ 150 w 472"/>
                  <a:gd name="T11" fmla="*/ 58 h 177"/>
                  <a:gd name="T12" fmla="*/ 151 w 472"/>
                  <a:gd name="T13" fmla="*/ 59 h 177"/>
                  <a:gd name="T14" fmla="*/ 153 w 472"/>
                  <a:gd name="T15" fmla="*/ 68 h 177"/>
                  <a:gd name="T16" fmla="*/ 153 w 472"/>
                  <a:gd name="T17" fmla="*/ 69 h 177"/>
                  <a:gd name="T18" fmla="*/ 152 w 472"/>
                  <a:gd name="T19" fmla="*/ 70 h 177"/>
                  <a:gd name="T20" fmla="*/ 148 w 472"/>
                  <a:gd name="T21" fmla="*/ 71 h 177"/>
                  <a:gd name="T22" fmla="*/ 152 w 472"/>
                  <a:gd name="T23" fmla="*/ 79 h 177"/>
                  <a:gd name="T24" fmla="*/ 155 w 472"/>
                  <a:gd name="T25" fmla="*/ 83 h 177"/>
                  <a:gd name="T26" fmla="*/ 159 w 472"/>
                  <a:gd name="T27" fmla="*/ 90 h 177"/>
                  <a:gd name="T28" fmla="*/ 160 w 472"/>
                  <a:gd name="T29" fmla="*/ 89 h 177"/>
                  <a:gd name="T30" fmla="*/ 163 w 472"/>
                  <a:gd name="T31" fmla="*/ 87 h 177"/>
                  <a:gd name="T32" fmla="*/ 167 w 472"/>
                  <a:gd name="T33" fmla="*/ 86 h 177"/>
                  <a:gd name="T34" fmla="*/ 169 w 472"/>
                  <a:gd name="T35" fmla="*/ 86 h 177"/>
                  <a:gd name="T36" fmla="*/ 178 w 472"/>
                  <a:gd name="T37" fmla="*/ 87 h 177"/>
                  <a:gd name="T38" fmla="*/ 182 w 472"/>
                  <a:gd name="T39" fmla="*/ 87 h 177"/>
                  <a:gd name="T40" fmla="*/ 188 w 472"/>
                  <a:gd name="T41" fmla="*/ 90 h 177"/>
                  <a:gd name="T42" fmla="*/ 198 w 472"/>
                  <a:gd name="T43" fmla="*/ 90 h 177"/>
                  <a:gd name="T44" fmla="*/ 219 w 472"/>
                  <a:gd name="T45" fmla="*/ 92 h 177"/>
                  <a:gd name="T46" fmla="*/ 220 w 472"/>
                  <a:gd name="T47" fmla="*/ 92 h 177"/>
                  <a:gd name="T48" fmla="*/ 228 w 472"/>
                  <a:gd name="T49" fmla="*/ 94 h 177"/>
                  <a:gd name="T50" fmla="*/ 239 w 472"/>
                  <a:gd name="T51" fmla="*/ 95 h 177"/>
                  <a:gd name="T52" fmla="*/ 253 w 472"/>
                  <a:gd name="T53" fmla="*/ 88 h 177"/>
                  <a:gd name="T54" fmla="*/ 256 w 472"/>
                  <a:gd name="T55" fmla="*/ 87 h 177"/>
                  <a:gd name="T56" fmla="*/ 271 w 472"/>
                  <a:gd name="T57" fmla="*/ 84 h 177"/>
                  <a:gd name="T58" fmla="*/ 278 w 472"/>
                  <a:gd name="T59" fmla="*/ 84 h 177"/>
                  <a:gd name="T60" fmla="*/ 288 w 472"/>
                  <a:gd name="T61" fmla="*/ 82 h 177"/>
                  <a:gd name="T62" fmla="*/ 298 w 472"/>
                  <a:gd name="T63" fmla="*/ 73 h 177"/>
                  <a:gd name="T64" fmla="*/ 312 w 472"/>
                  <a:gd name="T65" fmla="*/ 81 h 177"/>
                  <a:gd name="T66" fmla="*/ 316 w 472"/>
                  <a:gd name="T67" fmla="*/ 86 h 177"/>
                  <a:gd name="T68" fmla="*/ 332 w 472"/>
                  <a:gd name="T69" fmla="*/ 86 h 177"/>
                  <a:gd name="T70" fmla="*/ 333 w 472"/>
                  <a:gd name="T71" fmla="*/ 87 h 177"/>
                  <a:gd name="T72" fmla="*/ 349 w 472"/>
                  <a:gd name="T73" fmla="*/ 100 h 177"/>
                  <a:gd name="T74" fmla="*/ 350 w 472"/>
                  <a:gd name="T75" fmla="*/ 101 h 177"/>
                  <a:gd name="T76" fmla="*/ 351 w 472"/>
                  <a:gd name="T77" fmla="*/ 109 h 177"/>
                  <a:gd name="T78" fmla="*/ 352 w 472"/>
                  <a:gd name="T79" fmla="*/ 154 h 177"/>
                  <a:gd name="T80" fmla="*/ 351 w 472"/>
                  <a:gd name="T81" fmla="*/ 158 h 177"/>
                  <a:gd name="T82" fmla="*/ 354 w 472"/>
                  <a:gd name="T83" fmla="*/ 168 h 177"/>
                  <a:gd name="T84" fmla="*/ 358 w 472"/>
                  <a:gd name="T85" fmla="*/ 166 h 177"/>
                  <a:gd name="T86" fmla="*/ 359 w 472"/>
                  <a:gd name="T87" fmla="*/ 166 h 177"/>
                  <a:gd name="T88" fmla="*/ 377 w 472"/>
                  <a:gd name="T89" fmla="*/ 152 h 177"/>
                  <a:gd name="T90" fmla="*/ 396 w 472"/>
                  <a:gd name="T91" fmla="*/ 144 h 177"/>
                  <a:gd name="T92" fmla="*/ 398 w 472"/>
                  <a:gd name="T93" fmla="*/ 144 h 177"/>
                  <a:gd name="T94" fmla="*/ 412 w 472"/>
                  <a:gd name="T95" fmla="*/ 137 h 177"/>
                  <a:gd name="T96" fmla="*/ 424 w 472"/>
                  <a:gd name="T97" fmla="*/ 124 h 177"/>
                  <a:gd name="T98" fmla="*/ 426 w 472"/>
                  <a:gd name="T99" fmla="*/ 124 h 177"/>
                  <a:gd name="T100" fmla="*/ 429 w 472"/>
                  <a:gd name="T101" fmla="*/ 127 h 177"/>
                  <a:gd name="T102" fmla="*/ 430 w 472"/>
                  <a:gd name="T103" fmla="*/ 127 h 177"/>
                  <a:gd name="T104" fmla="*/ 431 w 472"/>
                  <a:gd name="T105" fmla="*/ 128 h 177"/>
                  <a:gd name="T106" fmla="*/ 431 w 472"/>
                  <a:gd name="T107" fmla="*/ 129 h 177"/>
                  <a:gd name="T108" fmla="*/ 438 w 472"/>
                  <a:gd name="T109" fmla="*/ 136 h 177"/>
                  <a:gd name="T110" fmla="*/ 440 w 472"/>
                  <a:gd name="T111" fmla="*/ 139 h 177"/>
                  <a:gd name="T112" fmla="*/ 442 w 472"/>
                  <a:gd name="T113" fmla="*/ 141 h 177"/>
                  <a:gd name="T114" fmla="*/ 444 w 472"/>
                  <a:gd name="T115" fmla="*/ 148 h 177"/>
                  <a:gd name="T116" fmla="*/ 448 w 472"/>
                  <a:gd name="T117" fmla="*/ 157 h 177"/>
                  <a:gd name="T118" fmla="*/ 462 w 472"/>
                  <a:gd name="T119" fmla="*/ 170 h 177"/>
                  <a:gd name="T120" fmla="*/ 472 w 472"/>
                  <a:gd name="T121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72" h="177">
                    <a:moveTo>
                      <a:pt x="0" y="0"/>
                    </a:moveTo>
                    <a:lnTo>
                      <a:pt x="35" y="12"/>
                    </a:lnTo>
                    <a:lnTo>
                      <a:pt x="39" y="14"/>
                    </a:lnTo>
                    <a:lnTo>
                      <a:pt x="66" y="23"/>
                    </a:lnTo>
                    <a:lnTo>
                      <a:pt x="76" y="28"/>
                    </a:lnTo>
                    <a:lnTo>
                      <a:pt x="150" y="58"/>
                    </a:lnTo>
                    <a:lnTo>
                      <a:pt x="151" y="59"/>
                    </a:lnTo>
                    <a:lnTo>
                      <a:pt x="153" y="68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48" y="71"/>
                    </a:lnTo>
                    <a:lnTo>
                      <a:pt x="152" y="79"/>
                    </a:lnTo>
                    <a:lnTo>
                      <a:pt x="155" y="83"/>
                    </a:lnTo>
                    <a:lnTo>
                      <a:pt x="159" y="90"/>
                    </a:lnTo>
                    <a:lnTo>
                      <a:pt x="160" y="89"/>
                    </a:lnTo>
                    <a:lnTo>
                      <a:pt x="163" y="87"/>
                    </a:lnTo>
                    <a:lnTo>
                      <a:pt x="167" y="86"/>
                    </a:lnTo>
                    <a:lnTo>
                      <a:pt x="169" y="86"/>
                    </a:lnTo>
                    <a:lnTo>
                      <a:pt x="178" y="87"/>
                    </a:lnTo>
                    <a:lnTo>
                      <a:pt x="182" y="87"/>
                    </a:lnTo>
                    <a:lnTo>
                      <a:pt x="188" y="90"/>
                    </a:lnTo>
                    <a:lnTo>
                      <a:pt x="198" y="90"/>
                    </a:lnTo>
                    <a:lnTo>
                      <a:pt x="219" y="92"/>
                    </a:lnTo>
                    <a:lnTo>
                      <a:pt x="220" y="92"/>
                    </a:lnTo>
                    <a:lnTo>
                      <a:pt x="228" y="94"/>
                    </a:lnTo>
                    <a:lnTo>
                      <a:pt x="239" y="95"/>
                    </a:lnTo>
                    <a:lnTo>
                      <a:pt x="253" y="88"/>
                    </a:lnTo>
                    <a:lnTo>
                      <a:pt x="256" y="87"/>
                    </a:lnTo>
                    <a:lnTo>
                      <a:pt x="271" y="84"/>
                    </a:lnTo>
                    <a:lnTo>
                      <a:pt x="278" y="84"/>
                    </a:lnTo>
                    <a:lnTo>
                      <a:pt x="288" y="82"/>
                    </a:lnTo>
                    <a:lnTo>
                      <a:pt x="298" y="73"/>
                    </a:lnTo>
                    <a:lnTo>
                      <a:pt x="312" y="81"/>
                    </a:lnTo>
                    <a:lnTo>
                      <a:pt x="316" y="86"/>
                    </a:lnTo>
                    <a:lnTo>
                      <a:pt x="332" y="86"/>
                    </a:lnTo>
                    <a:lnTo>
                      <a:pt x="333" y="87"/>
                    </a:lnTo>
                    <a:lnTo>
                      <a:pt x="349" y="100"/>
                    </a:lnTo>
                    <a:lnTo>
                      <a:pt x="350" y="101"/>
                    </a:lnTo>
                    <a:lnTo>
                      <a:pt x="351" y="109"/>
                    </a:lnTo>
                    <a:lnTo>
                      <a:pt x="352" y="154"/>
                    </a:lnTo>
                    <a:lnTo>
                      <a:pt x="351" y="158"/>
                    </a:lnTo>
                    <a:lnTo>
                      <a:pt x="354" y="168"/>
                    </a:lnTo>
                    <a:lnTo>
                      <a:pt x="358" y="166"/>
                    </a:lnTo>
                    <a:lnTo>
                      <a:pt x="359" y="166"/>
                    </a:lnTo>
                    <a:lnTo>
                      <a:pt x="377" y="152"/>
                    </a:lnTo>
                    <a:lnTo>
                      <a:pt x="396" y="144"/>
                    </a:lnTo>
                    <a:lnTo>
                      <a:pt x="398" y="144"/>
                    </a:lnTo>
                    <a:lnTo>
                      <a:pt x="412" y="137"/>
                    </a:lnTo>
                    <a:lnTo>
                      <a:pt x="424" y="124"/>
                    </a:lnTo>
                    <a:lnTo>
                      <a:pt x="426" y="124"/>
                    </a:lnTo>
                    <a:lnTo>
                      <a:pt x="429" y="127"/>
                    </a:lnTo>
                    <a:lnTo>
                      <a:pt x="430" y="127"/>
                    </a:lnTo>
                    <a:lnTo>
                      <a:pt x="431" y="128"/>
                    </a:lnTo>
                    <a:lnTo>
                      <a:pt x="431" y="129"/>
                    </a:lnTo>
                    <a:lnTo>
                      <a:pt x="438" y="136"/>
                    </a:lnTo>
                    <a:lnTo>
                      <a:pt x="440" y="139"/>
                    </a:lnTo>
                    <a:lnTo>
                      <a:pt x="442" y="141"/>
                    </a:lnTo>
                    <a:lnTo>
                      <a:pt x="444" y="148"/>
                    </a:lnTo>
                    <a:lnTo>
                      <a:pt x="448" y="157"/>
                    </a:lnTo>
                    <a:lnTo>
                      <a:pt x="462" y="170"/>
                    </a:lnTo>
                    <a:lnTo>
                      <a:pt x="472" y="17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0" name="Freeform 575">
                <a:extLst>
                  <a:ext uri="{FF2B5EF4-FFF2-40B4-BE49-F238E27FC236}">
                    <a16:creationId xmlns:a16="http://schemas.microsoft.com/office/drawing/2014/main" id="{E1F97686-AAE2-46E1-B999-D8A43B3608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" y="379"/>
                <a:ext cx="157" cy="100"/>
              </a:xfrm>
              <a:custGeom>
                <a:avLst/>
                <a:gdLst>
                  <a:gd name="T0" fmla="*/ 1097 w 1099"/>
                  <a:gd name="T1" fmla="*/ 33 h 699"/>
                  <a:gd name="T2" fmla="*/ 1095 w 1099"/>
                  <a:gd name="T3" fmla="*/ 13 h 699"/>
                  <a:gd name="T4" fmla="*/ 1089 w 1099"/>
                  <a:gd name="T5" fmla="*/ 7 h 699"/>
                  <a:gd name="T6" fmla="*/ 1086 w 1099"/>
                  <a:gd name="T7" fmla="*/ 6 h 699"/>
                  <a:gd name="T8" fmla="*/ 1064 w 1099"/>
                  <a:gd name="T9" fmla="*/ 1 h 699"/>
                  <a:gd name="T10" fmla="*/ 1034 w 1099"/>
                  <a:gd name="T11" fmla="*/ 1 h 699"/>
                  <a:gd name="T12" fmla="*/ 1008 w 1099"/>
                  <a:gd name="T13" fmla="*/ 24 h 699"/>
                  <a:gd name="T14" fmla="*/ 1005 w 1099"/>
                  <a:gd name="T15" fmla="*/ 37 h 699"/>
                  <a:gd name="T16" fmla="*/ 1015 w 1099"/>
                  <a:gd name="T17" fmla="*/ 60 h 699"/>
                  <a:gd name="T18" fmla="*/ 1022 w 1099"/>
                  <a:gd name="T19" fmla="*/ 76 h 699"/>
                  <a:gd name="T20" fmla="*/ 1014 w 1099"/>
                  <a:gd name="T21" fmla="*/ 89 h 699"/>
                  <a:gd name="T22" fmla="*/ 949 w 1099"/>
                  <a:gd name="T23" fmla="*/ 115 h 699"/>
                  <a:gd name="T24" fmla="*/ 854 w 1099"/>
                  <a:gd name="T25" fmla="*/ 161 h 699"/>
                  <a:gd name="T26" fmla="*/ 795 w 1099"/>
                  <a:gd name="T27" fmla="*/ 207 h 699"/>
                  <a:gd name="T28" fmla="*/ 769 w 1099"/>
                  <a:gd name="T29" fmla="*/ 224 h 699"/>
                  <a:gd name="T30" fmla="*/ 650 w 1099"/>
                  <a:gd name="T31" fmla="*/ 300 h 699"/>
                  <a:gd name="T32" fmla="*/ 645 w 1099"/>
                  <a:gd name="T33" fmla="*/ 303 h 699"/>
                  <a:gd name="T34" fmla="*/ 616 w 1099"/>
                  <a:gd name="T35" fmla="*/ 319 h 699"/>
                  <a:gd name="T36" fmla="*/ 612 w 1099"/>
                  <a:gd name="T37" fmla="*/ 322 h 699"/>
                  <a:gd name="T38" fmla="*/ 607 w 1099"/>
                  <a:gd name="T39" fmla="*/ 324 h 699"/>
                  <a:gd name="T40" fmla="*/ 597 w 1099"/>
                  <a:gd name="T41" fmla="*/ 330 h 699"/>
                  <a:gd name="T42" fmla="*/ 594 w 1099"/>
                  <a:gd name="T43" fmla="*/ 337 h 699"/>
                  <a:gd name="T44" fmla="*/ 581 w 1099"/>
                  <a:gd name="T45" fmla="*/ 346 h 699"/>
                  <a:gd name="T46" fmla="*/ 567 w 1099"/>
                  <a:gd name="T47" fmla="*/ 353 h 699"/>
                  <a:gd name="T48" fmla="*/ 358 w 1099"/>
                  <a:gd name="T49" fmla="*/ 499 h 699"/>
                  <a:gd name="T50" fmla="*/ 337 w 1099"/>
                  <a:gd name="T51" fmla="*/ 510 h 699"/>
                  <a:gd name="T52" fmla="*/ 310 w 1099"/>
                  <a:gd name="T53" fmla="*/ 523 h 699"/>
                  <a:gd name="T54" fmla="*/ 295 w 1099"/>
                  <a:gd name="T55" fmla="*/ 532 h 699"/>
                  <a:gd name="T56" fmla="*/ 289 w 1099"/>
                  <a:gd name="T57" fmla="*/ 536 h 699"/>
                  <a:gd name="T58" fmla="*/ 227 w 1099"/>
                  <a:gd name="T59" fmla="*/ 575 h 699"/>
                  <a:gd name="T60" fmla="*/ 180 w 1099"/>
                  <a:gd name="T61" fmla="*/ 592 h 699"/>
                  <a:gd name="T62" fmla="*/ 162 w 1099"/>
                  <a:gd name="T63" fmla="*/ 606 h 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9" h="699">
                    <a:moveTo>
                      <a:pt x="1099" y="53"/>
                    </a:moveTo>
                    <a:lnTo>
                      <a:pt x="1097" y="33"/>
                    </a:lnTo>
                    <a:lnTo>
                      <a:pt x="1097" y="27"/>
                    </a:lnTo>
                    <a:lnTo>
                      <a:pt x="1095" y="13"/>
                    </a:lnTo>
                    <a:lnTo>
                      <a:pt x="1090" y="9"/>
                    </a:lnTo>
                    <a:lnTo>
                      <a:pt x="1089" y="7"/>
                    </a:lnTo>
                    <a:lnTo>
                      <a:pt x="1087" y="7"/>
                    </a:lnTo>
                    <a:lnTo>
                      <a:pt x="1086" y="6"/>
                    </a:lnTo>
                    <a:lnTo>
                      <a:pt x="1084" y="6"/>
                    </a:lnTo>
                    <a:lnTo>
                      <a:pt x="1064" y="1"/>
                    </a:lnTo>
                    <a:lnTo>
                      <a:pt x="1051" y="0"/>
                    </a:lnTo>
                    <a:lnTo>
                      <a:pt x="1034" y="1"/>
                    </a:lnTo>
                    <a:lnTo>
                      <a:pt x="1012" y="21"/>
                    </a:lnTo>
                    <a:lnTo>
                      <a:pt x="1008" y="24"/>
                    </a:lnTo>
                    <a:lnTo>
                      <a:pt x="1005" y="30"/>
                    </a:lnTo>
                    <a:lnTo>
                      <a:pt x="1005" y="37"/>
                    </a:lnTo>
                    <a:lnTo>
                      <a:pt x="1014" y="59"/>
                    </a:lnTo>
                    <a:lnTo>
                      <a:pt x="1015" y="60"/>
                    </a:lnTo>
                    <a:lnTo>
                      <a:pt x="1021" y="70"/>
                    </a:lnTo>
                    <a:lnTo>
                      <a:pt x="1022" y="76"/>
                    </a:lnTo>
                    <a:lnTo>
                      <a:pt x="1020" y="84"/>
                    </a:lnTo>
                    <a:lnTo>
                      <a:pt x="1014" y="89"/>
                    </a:lnTo>
                    <a:lnTo>
                      <a:pt x="998" y="94"/>
                    </a:lnTo>
                    <a:lnTo>
                      <a:pt x="949" y="115"/>
                    </a:lnTo>
                    <a:lnTo>
                      <a:pt x="940" y="117"/>
                    </a:lnTo>
                    <a:lnTo>
                      <a:pt x="854" y="161"/>
                    </a:lnTo>
                    <a:lnTo>
                      <a:pt x="849" y="168"/>
                    </a:lnTo>
                    <a:lnTo>
                      <a:pt x="795" y="207"/>
                    </a:lnTo>
                    <a:lnTo>
                      <a:pt x="788" y="213"/>
                    </a:lnTo>
                    <a:lnTo>
                      <a:pt x="769" y="224"/>
                    </a:lnTo>
                    <a:lnTo>
                      <a:pt x="762" y="230"/>
                    </a:lnTo>
                    <a:lnTo>
                      <a:pt x="650" y="300"/>
                    </a:lnTo>
                    <a:lnTo>
                      <a:pt x="646" y="303"/>
                    </a:lnTo>
                    <a:lnTo>
                      <a:pt x="645" y="303"/>
                    </a:lnTo>
                    <a:lnTo>
                      <a:pt x="623" y="316"/>
                    </a:lnTo>
                    <a:lnTo>
                      <a:pt x="616" y="319"/>
                    </a:lnTo>
                    <a:lnTo>
                      <a:pt x="614" y="319"/>
                    </a:lnTo>
                    <a:lnTo>
                      <a:pt x="612" y="322"/>
                    </a:lnTo>
                    <a:lnTo>
                      <a:pt x="610" y="323"/>
                    </a:lnTo>
                    <a:lnTo>
                      <a:pt x="607" y="324"/>
                    </a:lnTo>
                    <a:lnTo>
                      <a:pt x="603" y="326"/>
                    </a:lnTo>
                    <a:lnTo>
                      <a:pt x="597" y="330"/>
                    </a:lnTo>
                    <a:lnTo>
                      <a:pt x="596" y="336"/>
                    </a:lnTo>
                    <a:lnTo>
                      <a:pt x="594" y="337"/>
                    </a:lnTo>
                    <a:lnTo>
                      <a:pt x="583" y="345"/>
                    </a:lnTo>
                    <a:lnTo>
                      <a:pt x="581" y="346"/>
                    </a:lnTo>
                    <a:lnTo>
                      <a:pt x="578" y="347"/>
                    </a:lnTo>
                    <a:lnTo>
                      <a:pt x="567" y="353"/>
                    </a:lnTo>
                    <a:lnTo>
                      <a:pt x="363" y="497"/>
                    </a:lnTo>
                    <a:lnTo>
                      <a:pt x="358" y="499"/>
                    </a:lnTo>
                    <a:lnTo>
                      <a:pt x="341" y="509"/>
                    </a:lnTo>
                    <a:lnTo>
                      <a:pt x="337" y="510"/>
                    </a:lnTo>
                    <a:lnTo>
                      <a:pt x="315" y="522"/>
                    </a:lnTo>
                    <a:lnTo>
                      <a:pt x="310" y="523"/>
                    </a:lnTo>
                    <a:lnTo>
                      <a:pt x="297" y="532"/>
                    </a:lnTo>
                    <a:lnTo>
                      <a:pt x="295" y="532"/>
                    </a:lnTo>
                    <a:lnTo>
                      <a:pt x="294" y="533"/>
                    </a:lnTo>
                    <a:lnTo>
                      <a:pt x="289" y="536"/>
                    </a:lnTo>
                    <a:lnTo>
                      <a:pt x="288" y="538"/>
                    </a:lnTo>
                    <a:lnTo>
                      <a:pt x="227" y="575"/>
                    </a:lnTo>
                    <a:lnTo>
                      <a:pt x="185" y="592"/>
                    </a:lnTo>
                    <a:lnTo>
                      <a:pt x="180" y="592"/>
                    </a:lnTo>
                    <a:lnTo>
                      <a:pt x="166" y="602"/>
                    </a:lnTo>
                    <a:lnTo>
                      <a:pt x="162" y="606"/>
                    </a:lnTo>
                    <a:lnTo>
                      <a:pt x="0" y="69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1" name="Line 576">
                <a:extLst>
                  <a:ext uri="{FF2B5EF4-FFF2-40B4-BE49-F238E27FC236}">
                    <a16:creationId xmlns:a16="http://schemas.microsoft.com/office/drawing/2014/main" id="{929FE630-798C-43B0-9177-A89668391F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4" y="387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2" name="Freeform 577">
                <a:extLst>
                  <a:ext uri="{FF2B5EF4-FFF2-40B4-BE49-F238E27FC236}">
                    <a16:creationId xmlns:a16="http://schemas.microsoft.com/office/drawing/2014/main" id="{20124E23-4597-445A-9D9B-AA9ECAC681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387"/>
                <a:ext cx="3" cy="1"/>
              </a:xfrm>
              <a:custGeom>
                <a:avLst/>
                <a:gdLst>
                  <a:gd name="T0" fmla="*/ 18 w 18"/>
                  <a:gd name="T1" fmla="*/ 0 h 4"/>
                  <a:gd name="T2" fmla="*/ 1 w 18"/>
                  <a:gd name="T3" fmla="*/ 4 h 4"/>
                  <a:gd name="T4" fmla="*/ 0 w 18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4">
                    <a:moveTo>
                      <a:pt x="18" y="0"/>
                    </a:moveTo>
                    <a:lnTo>
                      <a:pt x="1" y="4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3" name="Freeform 578">
                <a:extLst>
                  <a:ext uri="{FF2B5EF4-FFF2-40B4-BE49-F238E27FC236}">
                    <a16:creationId xmlns:a16="http://schemas.microsoft.com/office/drawing/2014/main" id="{B1B142BB-F310-4EB8-B7E2-C209298DF4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387"/>
                <a:ext cx="2" cy="1"/>
              </a:xfrm>
              <a:custGeom>
                <a:avLst/>
                <a:gdLst>
                  <a:gd name="T0" fmla="*/ 16 w 16"/>
                  <a:gd name="T1" fmla="*/ 4 h 6"/>
                  <a:gd name="T2" fmla="*/ 3 w 16"/>
                  <a:gd name="T3" fmla="*/ 6 h 6"/>
                  <a:gd name="T4" fmla="*/ 2 w 16"/>
                  <a:gd name="T5" fmla="*/ 6 h 6"/>
                  <a:gd name="T6" fmla="*/ 0 w 16"/>
                  <a:gd name="T7" fmla="*/ 5 h 6"/>
                  <a:gd name="T8" fmla="*/ 2 w 16"/>
                  <a:gd name="T9" fmla="*/ 3 h 6"/>
                  <a:gd name="T10" fmla="*/ 3 w 16"/>
                  <a:gd name="T11" fmla="*/ 3 h 6"/>
                  <a:gd name="T12" fmla="*/ 16 w 1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6">
                    <a:moveTo>
                      <a:pt x="16" y="4"/>
                    </a:moveTo>
                    <a:lnTo>
                      <a:pt x="3" y="6"/>
                    </a:lnTo>
                    <a:lnTo>
                      <a:pt x="2" y="6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3" y="3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4" name="Line 579">
                <a:extLst>
                  <a:ext uri="{FF2B5EF4-FFF2-40B4-BE49-F238E27FC236}">
                    <a16:creationId xmlns:a16="http://schemas.microsoft.com/office/drawing/2014/main" id="{BD4CA993-7142-49BB-8A2D-F1E9D25494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57" y="387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5" name="Line 580">
                <a:extLst>
                  <a:ext uri="{FF2B5EF4-FFF2-40B4-BE49-F238E27FC236}">
                    <a16:creationId xmlns:a16="http://schemas.microsoft.com/office/drawing/2014/main" id="{45DDD189-BEF3-42EC-BECA-7C61180F66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57" y="387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6" name="Freeform 581">
                <a:extLst>
                  <a:ext uri="{FF2B5EF4-FFF2-40B4-BE49-F238E27FC236}">
                    <a16:creationId xmlns:a16="http://schemas.microsoft.com/office/drawing/2014/main" id="{1CDFB622-0EBA-4ED7-B377-EBD3D5413D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9" y="377"/>
                <a:ext cx="25" cy="10"/>
              </a:xfrm>
              <a:custGeom>
                <a:avLst/>
                <a:gdLst>
                  <a:gd name="T0" fmla="*/ 176 w 176"/>
                  <a:gd name="T1" fmla="*/ 3 h 66"/>
                  <a:gd name="T2" fmla="*/ 176 w 176"/>
                  <a:gd name="T3" fmla="*/ 2 h 66"/>
                  <a:gd name="T4" fmla="*/ 174 w 176"/>
                  <a:gd name="T5" fmla="*/ 0 h 66"/>
                  <a:gd name="T6" fmla="*/ 172 w 176"/>
                  <a:gd name="T7" fmla="*/ 0 h 66"/>
                  <a:gd name="T8" fmla="*/ 154 w 176"/>
                  <a:gd name="T9" fmla="*/ 9 h 66"/>
                  <a:gd name="T10" fmla="*/ 133 w 176"/>
                  <a:gd name="T11" fmla="*/ 14 h 66"/>
                  <a:gd name="T12" fmla="*/ 55 w 176"/>
                  <a:gd name="T13" fmla="*/ 40 h 66"/>
                  <a:gd name="T14" fmla="*/ 41 w 176"/>
                  <a:gd name="T15" fmla="*/ 47 h 66"/>
                  <a:gd name="T16" fmla="*/ 39 w 176"/>
                  <a:gd name="T17" fmla="*/ 49 h 66"/>
                  <a:gd name="T18" fmla="*/ 38 w 176"/>
                  <a:gd name="T19" fmla="*/ 49 h 66"/>
                  <a:gd name="T20" fmla="*/ 22 w 176"/>
                  <a:gd name="T21" fmla="*/ 57 h 66"/>
                  <a:gd name="T22" fmla="*/ 0 w 176"/>
                  <a:gd name="T23" fmla="*/ 65 h 66"/>
                  <a:gd name="T24" fmla="*/ 0 w 176"/>
                  <a:gd name="T25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6" h="66">
                    <a:moveTo>
                      <a:pt x="176" y="3"/>
                    </a:moveTo>
                    <a:lnTo>
                      <a:pt x="176" y="2"/>
                    </a:lnTo>
                    <a:lnTo>
                      <a:pt x="174" y="0"/>
                    </a:lnTo>
                    <a:lnTo>
                      <a:pt x="172" y="0"/>
                    </a:lnTo>
                    <a:lnTo>
                      <a:pt x="154" y="9"/>
                    </a:lnTo>
                    <a:lnTo>
                      <a:pt x="133" y="14"/>
                    </a:lnTo>
                    <a:lnTo>
                      <a:pt x="55" y="40"/>
                    </a:lnTo>
                    <a:lnTo>
                      <a:pt x="41" y="47"/>
                    </a:lnTo>
                    <a:lnTo>
                      <a:pt x="39" y="49"/>
                    </a:lnTo>
                    <a:lnTo>
                      <a:pt x="38" y="49"/>
                    </a:lnTo>
                    <a:lnTo>
                      <a:pt x="22" y="57"/>
                    </a:lnTo>
                    <a:lnTo>
                      <a:pt x="0" y="65"/>
                    </a:lnTo>
                    <a:lnTo>
                      <a:pt x="0" y="6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7" name="Freeform 582">
                <a:extLst>
                  <a:ext uri="{FF2B5EF4-FFF2-40B4-BE49-F238E27FC236}">
                    <a16:creationId xmlns:a16="http://schemas.microsoft.com/office/drawing/2014/main" id="{4C8C2870-5D4F-4337-8B66-576AFBEFF9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9" y="378"/>
                <a:ext cx="25" cy="9"/>
              </a:xfrm>
              <a:custGeom>
                <a:avLst/>
                <a:gdLst>
                  <a:gd name="T0" fmla="*/ 176 w 176"/>
                  <a:gd name="T1" fmla="*/ 0 h 63"/>
                  <a:gd name="T2" fmla="*/ 173 w 176"/>
                  <a:gd name="T3" fmla="*/ 1 h 63"/>
                  <a:gd name="T4" fmla="*/ 167 w 176"/>
                  <a:gd name="T5" fmla="*/ 4 h 63"/>
                  <a:gd name="T6" fmla="*/ 89 w 176"/>
                  <a:gd name="T7" fmla="*/ 27 h 63"/>
                  <a:gd name="T8" fmla="*/ 55 w 176"/>
                  <a:gd name="T9" fmla="*/ 43 h 63"/>
                  <a:gd name="T10" fmla="*/ 52 w 176"/>
                  <a:gd name="T11" fmla="*/ 45 h 63"/>
                  <a:gd name="T12" fmla="*/ 35 w 176"/>
                  <a:gd name="T13" fmla="*/ 53 h 63"/>
                  <a:gd name="T14" fmla="*/ 0 w 176"/>
                  <a:gd name="T15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6" h="63">
                    <a:moveTo>
                      <a:pt x="176" y="0"/>
                    </a:moveTo>
                    <a:lnTo>
                      <a:pt x="173" y="1"/>
                    </a:lnTo>
                    <a:lnTo>
                      <a:pt x="167" y="4"/>
                    </a:lnTo>
                    <a:lnTo>
                      <a:pt x="89" y="27"/>
                    </a:lnTo>
                    <a:lnTo>
                      <a:pt x="55" y="43"/>
                    </a:lnTo>
                    <a:lnTo>
                      <a:pt x="52" y="45"/>
                    </a:lnTo>
                    <a:lnTo>
                      <a:pt x="35" y="53"/>
                    </a:lnTo>
                    <a:lnTo>
                      <a:pt x="0" y="6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8" name="Freeform 583">
                <a:extLst>
                  <a:ext uri="{FF2B5EF4-FFF2-40B4-BE49-F238E27FC236}">
                    <a16:creationId xmlns:a16="http://schemas.microsoft.com/office/drawing/2014/main" id="{130F1633-042D-491A-9C8F-CAAD066D08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377"/>
                <a:ext cx="30" cy="10"/>
              </a:xfrm>
              <a:custGeom>
                <a:avLst/>
                <a:gdLst>
                  <a:gd name="T0" fmla="*/ 207 w 207"/>
                  <a:gd name="T1" fmla="*/ 1 h 73"/>
                  <a:gd name="T2" fmla="*/ 205 w 207"/>
                  <a:gd name="T3" fmla="*/ 0 h 73"/>
                  <a:gd name="T4" fmla="*/ 202 w 207"/>
                  <a:gd name="T5" fmla="*/ 1 h 73"/>
                  <a:gd name="T6" fmla="*/ 190 w 207"/>
                  <a:gd name="T7" fmla="*/ 7 h 73"/>
                  <a:gd name="T8" fmla="*/ 189 w 207"/>
                  <a:gd name="T9" fmla="*/ 7 h 73"/>
                  <a:gd name="T10" fmla="*/ 184 w 207"/>
                  <a:gd name="T11" fmla="*/ 10 h 73"/>
                  <a:gd name="T12" fmla="*/ 163 w 207"/>
                  <a:gd name="T13" fmla="*/ 15 h 73"/>
                  <a:gd name="T14" fmla="*/ 84 w 207"/>
                  <a:gd name="T15" fmla="*/ 41 h 73"/>
                  <a:gd name="T16" fmla="*/ 52 w 207"/>
                  <a:gd name="T17" fmla="*/ 58 h 73"/>
                  <a:gd name="T18" fmla="*/ 0 w 207"/>
                  <a:gd name="T1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7" h="73">
                    <a:moveTo>
                      <a:pt x="207" y="1"/>
                    </a:moveTo>
                    <a:lnTo>
                      <a:pt x="205" y="0"/>
                    </a:lnTo>
                    <a:lnTo>
                      <a:pt x="202" y="1"/>
                    </a:lnTo>
                    <a:lnTo>
                      <a:pt x="190" y="7"/>
                    </a:lnTo>
                    <a:lnTo>
                      <a:pt x="189" y="7"/>
                    </a:lnTo>
                    <a:lnTo>
                      <a:pt x="184" y="10"/>
                    </a:lnTo>
                    <a:lnTo>
                      <a:pt x="163" y="15"/>
                    </a:lnTo>
                    <a:lnTo>
                      <a:pt x="84" y="41"/>
                    </a:lnTo>
                    <a:lnTo>
                      <a:pt x="52" y="58"/>
                    </a:lnTo>
                    <a:lnTo>
                      <a:pt x="0" y="7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9" name="Line 584">
                <a:extLst>
                  <a:ext uri="{FF2B5EF4-FFF2-40B4-BE49-F238E27FC236}">
                    <a16:creationId xmlns:a16="http://schemas.microsoft.com/office/drawing/2014/main" id="{2DA0A29A-5732-462A-A6E9-85C174C289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54" y="387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0" name="Freeform 585">
                <a:extLst>
                  <a:ext uri="{FF2B5EF4-FFF2-40B4-BE49-F238E27FC236}">
                    <a16:creationId xmlns:a16="http://schemas.microsoft.com/office/drawing/2014/main" id="{079DE6E0-F049-4B69-B4EB-BA9FE00DB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363"/>
                <a:ext cx="31" cy="12"/>
              </a:xfrm>
              <a:custGeom>
                <a:avLst/>
                <a:gdLst>
                  <a:gd name="T0" fmla="*/ 216 w 216"/>
                  <a:gd name="T1" fmla="*/ 83 h 83"/>
                  <a:gd name="T2" fmla="*/ 182 w 216"/>
                  <a:gd name="T3" fmla="*/ 74 h 83"/>
                  <a:gd name="T4" fmla="*/ 151 w 216"/>
                  <a:gd name="T5" fmla="*/ 59 h 83"/>
                  <a:gd name="T6" fmla="*/ 115 w 216"/>
                  <a:gd name="T7" fmla="*/ 52 h 83"/>
                  <a:gd name="T8" fmla="*/ 99 w 216"/>
                  <a:gd name="T9" fmla="*/ 33 h 83"/>
                  <a:gd name="T10" fmla="*/ 86 w 216"/>
                  <a:gd name="T11" fmla="*/ 26 h 83"/>
                  <a:gd name="T12" fmla="*/ 48 w 216"/>
                  <a:gd name="T13" fmla="*/ 12 h 83"/>
                  <a:gd name="T14" fmla="*/ 46 w 216"/>
                  <a:gd name="T15" fmla="*/ 10 h 83"/>
                  <a:gd name="T16" fmla="*/ 35 w 216"/>
                  <a:gd name="T17" fmla="*/ 5 h 83"/>
                  <a:gd name="T18" fmla="*/ 11 w 216"/>
                  <a:gd name="T19" fmla="*/ 2 h 83"/>
                  <a:gd name="T20" fmla="*/ 7 w 216"/>
                  <a:gd name="T21" fmla="*/ 0 h 83"/>
                  <a:gd name="T22" fmla="*/ 1 w 216"/>
                  <a:gd name="T23" fmla="*/ 2 h 83"/>
                  <a:gd name="T24" fmla="*/ 0 w 216"/>
                  <a:gd name="T25" fmla="*/ 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" h="83">
                    <a:moveTo>
                      <a:pt x="216" y="83"/>
                    </a:moveTo>
                    <a:lnTo>
                      <a:pt x="182" y="74"/>
                    </a:lnTo>
                    <a:lnTo>
                      <a:pt x="151" y="59"/>
                    </a:lnTo>
                    <a:lnTo>
                      <a:pt x="115" y="52"/>
                    </a:lnTo>
                    <a:lnTo>
                      <a:pt x="99" y="33"/>
                    </a:lnTo>
                    <a:lnTo>
                      <a:pt x="86" y="26"/>
                    </a:lnTo>
                    <a:lnTo>
                      <a:pt x="48" y="12"/>
                    </a:lnTo>
                    <a:lnTo>
                      <a:pt x="46" y="10"/>
                    </a:lnTo>
                    <a:lnTo>
                      <a:pt x="35" y="5"/>
                    </a:lnTo>
                    <a:lnTo>
                      <a:pt x="11" y="2"/>
                    </a:lnTo>
                    <a:lnTo>
                      <a:pt x="7" y="0"/>
                    </a:lnTo>
                    <a:lnTo>
                      <a:pt x="1" y="2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1" name="Freeform 586">
                <a:extLst>
                  <a:ext uri="{FF2B5EF4-FFF2-40B4-BE49-F238E27FC236}">
                    <a16:creationId xmlns:a16="http://schemas.microsoft.com/office/drawing/2014/main" id="{432BA533-BB44-4DBE-A5C5-196FFE3804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2" y="363"/>
                <a:ext cx="17" cy="6"/>
              </a:xfrm>
              <a:custGeom>
                <a:avLst/>
                <a:gdLst>
                  <a:gd name="T0" fmla="*/ 121 w 121"/>
                  <a:gd name="T1" fmla="*/ 1 h 45"/>
                  <a:gd name="T2" fmla="*/ 114 w 121"/>
                  <a:gd name="T3" fmla="*/ 0 h 45"/>
                  <a:gd name="T4" fmla="*/ 104 w 121"/>
                  <a:gd name="T5" fmla="*/ 2 h 45"/>
                  <a:gd name="T6" fmla="*/ 99 w 121"/>
                  <a:gd name="T7" fmla="*/ 2 h 45"/>
                  <a:gd name="T8" fmla="*/ 97 w 121"/>
                  <a:gd name="T9" fmla="*/ 3 h 45"/>
                  <a:gd name="T10" fmla="*/ 84 w 121"/>
                  <a:gd name="T11" fmla="*/ 15 h 45"/>
                  <a:gd name="T12" fmla="*/ 54 w 121"/>
                  <a:gd name="T13" fmla="*/ 28 h 45"/>
                  <a:gd name="T14" fmla="*/ 21 w 121"/>
                  <a:gd name="T15" fmla="*/ 36 h 45"/>
                  <a:gd name="T16" fmla="*/ 10 w 121"/>
                  <a:gd name="T17" fmla="*/ 42 h 45"/>
                  <a:gd name="T18" fmla="*/ 0 w 121"/>
                  <a:gd name="T19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1" h="45">
                    <a:moveTo>
                      <a:pt x="121" y="1"/>
                    </a:moveTo>
                    <a:lnTo>
                      <a:pt x="114" y="0"/>
                    </a:lnTo>
                    <a:lnTo>
                      <a:pt x="104" y="2"/>
                    </a:lnTo>
                    <a:lnTo>
                      <a:pt x="99" y="2"/>
                    </a:lnTo>
                    <a:lnTo>
                      <a:pt x="97" y="3"/>
                    </a:lnTo>
                    <a:lnTo>
                      <a:pt x="84" y="15"/>
                    </a:lnTo>
                    <a:lnTo>
                      <a:pt x="54" y="28"/>
                    </a:lnTo>
                    <a:lnTo>
                      <a:pt x="21" y="36"/>
                    </a:lnTo>
                    <a:lnTo>
                      <a:pt x="10" y="42"/>
                    </a:lnTo>
                    <a:lnTo>
                      <a:pt x="0" y="4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2" name="Freeform 587">
                <a:extLst>
                  <a:ext uri="{FF2B5EF4-FFF2-40B4-BE49-F238E27FC236}">
                    <a16:creationId xmlns:a16="http://schemas.microsoft.com/office/drawing/2014/main" id="{C4A1C65E-4CD5-4FF2-AB08-8FCC26CEC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2" y="363"/>
                <a:ext cx="17" cy="7"/>
              </a:xfrm>
              <a:custGeom>
                <a:avLst/>
                <a:gdLst>
                  <a:gd name="T0" fmla="*/ 0 w 121"/>
                  <a:gd name="T1" fmla="*/ 44 h 47"/>
                  <a:gd name="T2" fmla="*/ 6 w 121"/>
                  <a:gd name="T3" fmla="*/ 47 h 47"/>
                  <a:gd name="T4" fmla="*/ 20 w 121"/>
                  <a:gd name="T5" fmla="*/ 41 h 47"/>
                  <a:gd name="T6" fmla="*/ 25 w 121"/>
                  <a:gd name="T7" fmla="*/ 40 h 47"/>
                  <a:gd name="T8" fmla="*/ 35 w 121"/>
                  <a:gd name="T9" fmla="*/ 34 h 47"/>
                  <a:gd name="T10" fmla="*/ 68 w 121"/>
                  <a:gd name="T11" fmla="*/ 27 h 47"/>
                  <a:gd name="T12" fmla="*/ 98 w 121"/>
                  <a:gd name="T13" fmla="*/ 14 h 47"/>
                  <a:gd name="T14" fmla="*/ 105 w 121"/>
                  <a:gd name="T15" fmla="*/ 7 h 47"/>
                  <a:gd name="T16" fmla="*/ 111 w 121"/>
                  <a:gd name="T17" fmla="*/ 3 h 47"/>
                  <a:gd name="T18" fmla="*/ 112 w 121"/>
                  <a:gd name="T19" fmla="*/ 1 h 47"/>
                  <a:gd name="T20" fmla="*/ 118 w 121"/>
                  <a:gd name="T21" fmla="*/ 0 h 47"/>
                  <a:gd name="T22" fmla="*/ 121 w 121"/>
                  <a:gd name="T2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47">
                    <a:moveTo>
                      <a:pt x="0" y="44"/>
                    </a:moveTo>
                    <a:lnTo>
                      <a:pt x="6" y="47"/>
                    </a:lnTo>
                    <a:lnTo>
                      <a:pt x="20" y="41"/>
                    </a:lnTo>
                    <a:lnTo>
                      <a:pt x="25" y="40"/>
                    </a:lnTo>
                    <a:lnTo>
                      <a:pt x="35" y="34"/>
                    </a:lnTo>
                    <a:lnTo>
                      <a:pt x="68" y="27"/>
                    </a:lnTo>
                    <a:lnTo>
                      <a:pt x="98" y="14"/>
                    </a:lnTo>
                    <a:lnTo>
                      <a:pt x="105" y="7"/>
                    </a:lnTo>
                    <a:lnTo>
                      <a:pt x="111" y="3"/>
                    </a:lnTo>
                    <a:lnTo>
                      <a:pt x="112" y="1"/>
                    </a:lnTo>
                    <a:lnTo>
                      <a:pt x="118" y="0"/>
                    </a:lnTo>
                    <a:lnTo>
                      <a:pt x="12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3" name="Freeform 588">
                <a:extLst>
                  <a:ext uri="{FF2B5EF4-FFF2-40B4-BE49-F238E27FC236}">
                    <a16:creationId xmlns:a16="http://schemas.microsoft.com/office/drawing/2014/main" id="{559B6BC9-7126-4015-A2E6-CFD1BD87E5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363"/>
                <a:ext cx="31" cy="12"/>
              </a:xfrm>
              <a:custGeom>
                <a:avLst/>
                <a:gdLst>
                  <a:gd name="T0" fmla="*/ 0 w 216"/>
                  <a:gd name="T1" fmla="*/ 0 h 81"/>
                  <a:gd name="T2" fmla="*/ 20 w 216"/>
                  <a:gd name="T3" fmla="*/ 3 h 81"/>
                  <a:gd name="T4" fmla="*/ 31 w 216"/>
                  <a:gd name="T5" fmla="*/ 9 h 81"/>
                  <a:gd name="T6" fmla="*/ 34 w 216"/>
                  <a:gd name="T7" fmla="*/ 10 h 81"/>
                  <a:gd name="T8" fmla="*/ 55 w 216"/>
                  <a:gd name="T9" fmla="*/ 19 h 81"/>
                  <a:gd name="T10" fmla="*/ 71 w 216"/>
                  <a:gd name="T11" fmla="*/ 24 h 81"/>
                  <a:gd name="T12" fmla="*/ 85 w 216"/>
                  <a:gd name="T13" fmla="*/ 32 h 81"/>
                  <a:gd name="T14" fmla="*/ 101 w 216"/>
                  <a:gd name="T15" fmla="*/ 50 h 81"/>
                  <a:gd name="T16" fmla="*/ 137 w 216"/>
                  <a:gd name="T17" fmla="*/ 58 h 81"/>
                  <a:gd name="T18" fmla="*/ 168 w 216"/>
                  <a:gd name="T19" fmla="*/ 72 h 81"/>
                  <a:gd name="T20" fmla="*/ 216 w 216"/>
                  <a:gd name="T21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6" h="81">
                    <a:moveTo>
                      <a:pt x="0" y="0"/>
                    </a:moveTo>
                    <a:lnTo>
                      <a:pt x="20" y="3"/>
                    </a:lnTo>
                    <a:lnTo>
                      <a:pt x="31" y="9"/>
                    </a:lnTo>
                    <a:lnTo>
                      <a:pt x="34" y="10"/>
                    </a:lnTo>
                    <a:lnTo>
                      <a:pt x="55" y="19"/>
                    </a:lnTo>
                    <a:lnTo>
                      <a:pt x="71" y="24"/>
                    </a:lnTo>
                    <a:lnTo>
                      <a:pt x="85" y="32"/>
                    </a:lnTo>
                    <a:lnTo>
                      <a:pt x="101" y="50"/>
                    </a:lnTo>
                    <a:lnTo>
                      <a:pt x="137" y="58"/>
                    </a:lnTo>
                    <a:lnTo>
                      <a:pt x="168" y="72"/>
                    </a:lnTo>
                    <a:lnTo>
                      <a:pt x="216" y="8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4" name="Freeform 589">
                <a:extLst>
                  <a:ext uri="{FF2B5EF4-FFF2-40B4-BE49-F238E27FC236}">
                    <a16:creationId xmlns:a16="http://schemas.microsoft.com/office/drawing/2014/main" id="{8E6EEF09-A717-4655-9603-0444F871FE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4" y="369"/>
                <a:ext cx="15" cy="8"/>
              </a:xfrm>
              <a:custGeom>
                <a:avLst/>
                <a:gdLst>
                  <a:gd name="T0" fmla="*/ 109 w 109"/>
                  <a:gd name="T1" fmla="*/ 1 h 54"/>
                  <a:gd name="T2" fmla="*/ 106 w 109"/>
                  <a:gd name="T3" fmla="*/ 0 h 54"/>
                  <a:gd name="T4" fmla="*/ 102 w 109"/>
                  <a:gd name="T5" fmla="*/ 0 h 54"/>
                  <a:gd name="T6" fmla="*/ 86 w 109"/>
                  <a:gd name="T7" fmla="*/ 5 h 54"/>
                  <a:gd name="T8" fmla="*/ 68 w 109"/>
                  <a:gd name="T9" fmla="*/ 16 h 54"/>
                  <a:gd name="T10" fmla="*/ 32 w 109"/>
                  <a:gd name="T11" fmla="*/ 29 h 54"/>
                  <a:gd name="T12" fmla="*/ 23 w 109"/>
                  <a:gd name="T13" fmla="*/ 34 h 54"/>
                  <a:gd name="T14" fmla="*/ 22 w 109"/>
                  <a:gd name="T15" fmla="*/ 34 h 54"/>
                  <a:gd name="T16" fmla="*/ 16 w 109"/>
                  <a:gd name="T17" fmla="*/ 37 h 54"/>
                  <a:gd name="T18" fmla="*/ 7 w 109"/>
                  <a:gd name="T19" fmla="*/ 45 h 54"/>
                  <a:gd name="T20" fmla="*/ 5 w 109"/>
                  <a:gd name="T21" fmla="*/ 51 h 54"/>
                  <a:gd name="T22" fmla="*/ 3 w 109"/>
                  <a:gd name="T23" fmla="*/ 52 h 54"/>
                  <a:gd name="T24" fmla="*/ 0 w 109"/>
                  <a:gd name="T25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54">
                    <a:moveTo>
                      <a:pt x="109" y="1"/>
                    </a:moveTo>
                    <a:lnTo>
                      <a:pt x="106" y="0"/>
                    </a:lnTo>
                    <a:lnTo>
                      <a:pt x="102" y="0"/>
                    </a:lnTo>
                    <a:lnTo>
                      <a:pt x="86" y="5"/>
                    </a:lnTo>
                    <a:lnTo>
                      <a:pt x="68" y="16"/>
                    </a:lnTo>
                    <a:lnTo>
                      <a:pt x="32" y="29"/>
                    </a:lnTo>
                    <a:lnTo>
                      <a:pt x="23" y="34"/>
                    </a:lnTo>
                    <a:lnTo>
                      <a:pt x="22" y="34"/>
                    </a:lnTo>
                    <a:lnTo>
                      <a:pt x="16" y="37"/>
                    </a:lnTo>
                    <a:lnTo>
                      <a:pt x="7" y="45"/>
                    </a:lnTo>
                    <a:lnTo>
                      <a:pt x="5" y="51"/>
                    </a:lnTo>
                    <a:lnTo>
                      <a:pt x="3" y="52"/>
                    </a:lnTo>
                    <a:lnTo>
                      <a:pt x="0" y="5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5" name="Freeform 590">
                <a:extLst>
                  <a:ext uri="{FF2B5EF4-FFF2-40B4-BE49-F238E27FC236}">
                    <a16:creationId xmlns:a16="http://schemas.microsoft.com/office/drawing/2014/main" id="{8404596C-9A2B-41C5-B66B-E570F18A0E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9" y="369"/>
                <a:ext cx="3" cy="1"/>
              </a:xfrm>
              <a:custGeom>
                <a:avLst/>
                <a:gdLst>
                  <a:gd name="T0" fmla="*/ 0 w 17"/>
                  <a:gd name="T1" fmla="*/ 0 h 4"/>
                  <a:gd name="T2" fmla="*/ 8 w 17"/>
                  <a:gd name="T3" fmla="*/ 4 h 4"/>
                  <a:gd name="T4" fmla="*/ 17 w 17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4">
                    <a:moveTo>
                      <a:pt x="0" y="0"/>
                    </a:moveTo>
                    <a:lnTo>
                      <a:pt x="8" y="4"/>
                    </a:lnTo>
                    <a:lnTo>
                      <a:pt x="17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6" name="Freeform 591">
                <a:extLst>
                  <a:ext uri="{FF2B5EF4-FFF2-40B4-BE49-F238E27FC236}">
                    <a16:creationId xmlns:a16="http://schemas.microsoft.com/office/drawing/2014/main" id="{3B007248-FFE1-411F-BD14-E1A7C2119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9" y="369"/>
                <a:ext cx="3" cy="0"/>
              </a:xfrm>
              <a:custGeom>
                <a:avLst/>
                <a:gdLst>
                  <a:gd name="T0" fmla="*/ 17 w 17"/>
                  <a:gd name="T1" fmla="*/ 3 h 3"/>
                  <a:gd name="T2" fmla="*/ 10 w 17"/>
                  <a:gd name="T3" fmla="*/ 0 h 3"/>
                  <a:gd name="T4" fmla="*/ 7 w 17"/>
                  <a:gd name="T5" fmla="*/ 2 h 3"/>
                  <a:gd name="T6" fmla="*/ 0 w 17"/>
                  <a:gd name="T7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3">
                    <a:moveTo>
                      <a:pt x="17" y="3"/>
                    </a:moveTo>
                    <a:lnTo>
                      <a:pt x="10" y="0"/>
                    </a:lnTo>
                    <a:lnTo>
                      <a:pt x="7" y="2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7" name="Freeform 592">
                <a:extLst>
                  <a:ext uri="{FF2B5EF4-FFF2-40B4-BE49-F238E27FC236}">
                    <a16:creationId xmlns:a16="http://schemas.microsoft.com/office/drawing/2014/main" id="{ABA8B9D9-7889-43D1-AA8D-5A9530070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4" y="369"/>
                <a:ext cx="15" cy="8"/>
              </a:xfrm>
              <a:custGeom>
                <a:avLst/>
                <a:gdLst>
                  <a:gd name="T0" fmla="*/ 0 w 106"/>
                  <a:gd name="T1" fmla="*/ 58 h 58"/>
                  <a:gd name="T2" fmla="*/ 7 w 106"/>
                  <a:gd name="T3" fmla="*/ 55 h 58"/>
                  <a:gd name="T4" fmla="*/ 14 w 106"/>
                  <a:gd name="T5" fmla="*/ 50 h 58"/>
                  <a:gd name="T6" fmla="*/ 15 w 106"/>
                  <a:gd name="T7" fmla="*/ 49 h 58"/>
                  <a:gd name="T8" fmla="*/ 23 w 106"/>
                  <a:gd name="T9" fmla="*/ 39 h 58"/>
                  <a:gd name="T10" fmla="*/ 27 w 106"/>
                  <a:gd name="T11" fmla="*/ 36 h 58"/>
                  <a:gd name="T12" fmla="*/ 33 w 106"/>
                  <a:gd name="T13" fmla="*/ 33 h 58"/>
                  <a:gd name="T14" fmla="*/ 34 w 106"/>
                  <a:gd name="T15" fmla="*/ 32 h 58"/>
                  <a:gd name="T16" fmla="*/ 36 w 106"/>
                  <a:gd name="T17" fmla="*/ 32 h 58"/>
                  <a:gd name="T18" fmla="*/ 37 w 106"/>
                  <a:gd name="T19" fmla="*/ 30 h 58"/>
                  <a:gd name="T20" fmla="*/ 51 w 106"/>
                  <a:gd name="T21" fmla="*/ 24 h 58"/>
                  <a:gd name="T22" fmla="*/ 63 w 106"/>
                  <a:gd name="T23" fmla="*/ 21 h 58"/>
                  <a:gd name="T24" fmla="*/ 73 w 106"/>
                  <a:gd name="T25" fmla="*/ 17 h 58"/>
                  <a:gd name="T26" fmla="*/ 84 w 106"/>
                  <a:gd name="T27" fmla="*/ 11 h 58"/>
                  <a:gd name="T28" fmla="*/ 91 w 106"/>
                  <a:gd name="T29" fmla="*/ 6 h 58"/>
                  <a:gd name="T30" fmla="*/ 106 w 106"/>
                  <a:gd name="T31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" h="58">
                    <a:moveTo>
                      <a:pt x="0" y="58"/>
                    </a:moveTo>
                    <a:lnTo>
                      <a:pt x="7" y="55"/>
                    </a:lnTo>
                    <a:lnTo>
                      <a:pt x="14" y="50"/>
                    </a:lnTo>
                    <a:lnTo>
                      <a:pt x="15" y="49"/>
                    </a:lnTo>
                    <a:lnTo>
                      <a:pt x="23" y="39"/>
                    </a:lnTo>
                    <a:lnTo>
                      <a:pt x="27" y="36"/>
                    </a:lnTo>
                    <a:lnTo>
                      <a:pt x="33" y="33"/>
                    </a:lnTo>
                    <a:lnTo>
                      <a:pt x="34" y="32"/>
                    </a:lnTo>
                    <a:lnTo>
                      <a:pt x="36" y="32"/>
                    </a:lnTo>
                    <a:lnTo>
                      <a:pt x="37" y="30"/>
                    </a:lnTo>
                    <a:lnTo>
                      <a:pt x="51" y="24"/>
                    </a:lnTo>
                    <a:lnTo>
                      <a:pt x="63" y="21"/>
                    </a:lnTo>
                    <a:lnTo>
                      <a:pt x="73" y="17"/>
                    </a:lnTo>
                    <a:lnTo>
                      <a:pt x="84" y="11"/>
                    </a:lnTo>
                    <a:lnTo>
                      <a:pt x="91" y="6"/>
                    </a:lnTo>
                    <a:lnTo>
                      <a:pt x="10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8" name="Freeform 593">
                <a:extLst>
                  <a:ext uri="{FF2B5EF4-FFF2-40B4-BE49-F238E27FC236}">
                    <a16:creationId xmlns:a16="http://schemas.microsoft.com/office/drawing/2014/main" id="{2886C3BF-6794-428D-A20D-92DF8804DD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4" y="377"/>
                <a:ext cx="0" cy="0"/>
              </a:xfrm>
              <a:custGeom>
                <a:avLst/>
                <a:gdLst>
                  <a:gd name="T0" fmla="*/ 0 w 3"/>
                  <a:gd name="T1" fmla="*/ 0 h 5"/>
                  <a:gd name="T2" fmla="*/ 1 w 3"/>
                  <a:gd name="T3" fmla="*/ 2 h 5"/>
                  <a:gd name="T4" fmla="*/ 3 w 3"/>
                  <a:gd name="T5" fmla="*/ 4 h 5"/>
                  <a:gd name="T6" fmla="*/ 3 w 3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lnTo>
                      <a:pt x="1" y="2"/>
                    </a:lnTo>
                    <a:lnTo>
                      <a:pt x="3" y="4"/>
                    </a:lnTo>
                    <a:lnTo>
                      <a:pt x="3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9" name="Freeform 594">
                <a:extLst>
                  <a:ext uri="{FF2B5EF4-FFF2-40B4-BE49-F238E27FC236}">
                    <a16:creationId xmlns:a16="http://schemas.microsoft.com/office/drawing/2014/main" id="{EA322653-240A-4E0E-B2DC-4206B1815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4" y="377"/>
                <a:ext cx="0" cy="1"/>
              </a:xfrm>
              <a:custGeom>
                <a:avLst/>
                <a:gdLst>
                  <a:gd name="T0" fmla="*/ 1 w 2"/>
                  <a:gd name="T1" fmla="*/ 0 h 6"/>
                  <a:gd name="T2" fmla="*/ 0 w 2"/>
                  <a:gd name="T3" fmla="*/ 1 h 6"/>
                  <a:gd name="T4" fmla="*/ 2 w 2"/>
                  <a:gd name="T5" fmla="*/ 5 h 6"/>
                  <a:gd name="T6" fmla="*/ 2 w 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6">
                    <a:moveTo>
                      <a:pt x="1" y="0"/>
                    </a:moveTo>
                    <a:lnTo>
                      <a:pt x="0" y="1"/>
                    </a:lnTo>
                    <a:lnTo>
                      <a:pt x="2" y="5"/>
                    </a:lnTo>
                    <a:lnTo>
                      <a:pt x="2" y="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0" name="Line 595">
                <a:extLst>
                  <a:ext uri="{FF2B5EF4-FFF2-40B4-BE49-F238E27FC236}">
                    <a16:creationId xmlns:a16="http://schemas.microsoft.com/office/drawing/2014/main" id="{3233FF14-9248-4BF8-9316-48A99C7744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84" y="378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1" name="Freeform 596">
                <a:extLst>
                  <a:ext uri="{FF2B5EF4-FFF2-40B4-BE49-F238E27FC236}">
                    <a16:creationId xmlns:a16="http://schemas.microsoft.com/office/drawing/2014/main" id="{97AD30E1-74BE-4E8E-BFB7-9BCA35F02E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78"/>
                <a:ext cx="6" cy="19"/>
              </a:xfrm>
              <a:custGeom>
                <a:avLst/>
                <a:gdLst>
                  <a:gd name="T0" fmla="*/ 0 w 43"/>
                  <a:gd name="T1" fmla="*/ 135 h 135"/>
                  <a:gd name="T2" fmla="*/ 43 w 43"/>
                  <a:gd name="T3" fmla="*/ 85 h 135"/>
                  <a:gd name="T4" fmla="*/ 40 w 43"/>
                  <a:gd name="T5" fmla="*/ 67 h 135"/>
                  <a:gd name="T6" fmla="*/ 25 w 43"/>
                  <a:gd name="T7" fmla="*/ 48 h 135"/>
                  <a:gd name="T8" fmla="*/ 24 w 43"/>
                  <a:gd name="T9" fmla="*/ 34 h 135"/>
                  <a:gd name="T10" fmla="*/ 26 w 43"/>
                  <a:gd name="T11" fmla="*/ 26 h 135"/>
                  <a:gd name="T12" fmla="*/ 26 w 43"/>
                  <a:gd name="T13" fmla="*/ 22 h 135"/>
                  <a:gd name="T14" fmla="*/ 14 w 43"/>
                  <a:gd name="T15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135">
                    <a:moveTo>
                      <a:pt x="0" y="135"/>
                    </a:moveTo>
                    <a:lnTo>
                      <a:pt x="43" y="85"/>
                    </a:lnTo>
                    <a:lnTo>
                      <a:pt x="40" y="67"/>
                    </a:lnTo>
                    <a:lnTo>
                      <a:pt x="25" y="48"/>
                    </a:lnTo>
                    <a:lnTo>
                      <a:pt x="24" y="34"/>
                    </a:lnTo>
                    <a:lnTo>
                      <a:pt x="26" y="26"/>
                    </a:lnTo>
                    <a:lnTo>
                      <a:pt x="26" y="22"/>
                    </a:lnTo>
                    <a:lnTo>
                      <a:pt x="14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2" name="Freeform 597">
                <a:extLst>
                  <a:ext uri="{FF2B5EF4-FFF2-40B4-BE49-F238E27FC236}">
                    <a16:creationId xmlns:a16="http://schemas.microsoft.com/office/drawing/2014/main" id="{9B8044D7-969E-40CE-8B3B-89E9838249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78"/>
                <a:ext cx="6" cy="19"/>
              </a:xfrm>
              <a:custGeom>
                <a:avLst/>
                <a:gdLst>
                  <a:gd name="T0" fmla="*/ 1 w 42"/>
                  <a:gd name="T1" fmla="*/ 137 h 137"/>
                  <a:gd name="T2" fmla="*/ 0 w 42"/>
                  <a:gd name="T3" fmla="*/ 136 h 137"/>
                  <a:gd name="T4" fmla="*/ 0 w 42"/>
                  <a:gd name="T5" fmla="*/ 134 h 137"/>
                  <a:gd name="T6" fmla="*/ 42 w 42"/>
                  <a:gd name="T7" fmla="*/ 84 h 137"/>
                  <a:gd name="T8" fmla="*/ 40 w 42"/>
                  <a:gd name="T9" fmla="*/ 67 h 137"/>
                  <a:gd name="T10" fmla="*/ 25 w 42"/>
                  <a:gd name="T11" fmla="*/ 49 h 137"/>
                  <a:gd name="T12" fmla="*/ 24 w 42"/>
                  <a:gd name="T13" fmla="*/ 48 h 137"/>
                  <a:gd name="T14" fmla="*/ 23 w 42"/>
                  <a:gd name="T15" fmla="*/ 34 h 137"/>
                  <a:gd name="T16" fmla="*/ 26 w 42"/>
                  <a:gd name="T17" fmla="*/ 22 h 137"/>
                  <a:gd name="T18" fmla="*/ 14 w 42"/>
                  <a:gd name="T19" fmla="*/ 1 h 137"/>
                  <a:gd name="T20" fmla="*/ 14 w 42"/>
                  <a:gd name="T21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137">
                    <a:moveTo>
                      <a:pt x="1" y="137"/>
                    </a:moveTo>
                    <a:lnTo>
                      <a:pt x="0" y="136"/>
                    </a:lnTo>
                    <a:lnTo>
                      <a:pt x="0" y="134"/>
                    </a:lnTo>
                    <a:lnTo>
                      <a:pt x="42" y="84"/>
                    </a:lnTo>
                    <a:lnTo>
                      <a:pt x="40" y="67"/>
                    </a:lnTo>
                    <a:lnTo>
                      <a:pt x="25" y="49"/>
                    </a:lnTo>
                    <a:lnTo>
                      <a:pt x="24" y="48"/>
                    </a:lnTo>
                    <a:lnTo>
                      <a:pt x="23" y="34"/>
                    </a:lnTo>
                    <a:lnTo>
                      <a:pt x="26" y="22"/>
                    </a:lnTo>
                    <a:lnTo>
                      <a:pt x="14" y="1"/>
                    </a:lnTo>
                    <a:lnTo>
                      <a:pt x="14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3" name="Freeform 598">
                <a:extLst>
                  <a:ext uri="{FF2B5EF4-FFF2-40B4-BE49-F238E27FC236}">
                    <a16:creationId xmlns:a16="http://schemas.microsoft.com/office/drawing/2014/main" id="{16C7660C-7011-4AE8-9083-351E43F427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77"/>
                <a:ext cx="6" cy="20"/>
              </a:xfrm>
              <a:custGeom>
                <a:avLst/>
                <a:gdLst>
                  <a:gd name="T0" fmla="*/ 0 w 41"/>
                  <a:gd name="T1" fmla="*/ 136 h 136"/>
                  <a:gd name="T2" fmla="*/ 41 w 41"/>
                  <a:gd name="T3" fmla="*/ 87 h 136"/>
                  <a:gd name="T4" fmla="*/ 41 w 41"/>
                  <a:gd name="T5" fmla="*/ 85 h 136"/>
                  <a:gd name="T6" fmla="*/ 39 w 41"/>
                  <a:gd name="T7" fmla="*/ 67 h 136"/>
                  <a:gd name="T8" fmla="*/ 23 w 41"/>
                  <a:gd name="T9" fmla="*/ 48 h 136"/>
                  <a:gd name="T10" fmla="*/ 23 w 41"/>
                  <a:gd name="T11" fmla="*/ 35 h 136"/>
                  <a:gd name="T12" fmla="*/ 25 w 41"/>
                  <a:gd name="T13" fmla="*/ 23 h 136"/>
                  <a:gd name="T14" fmla="*/ 25 w 41"/>
                  <a:gd name="T15" fmla="*/ 22 h 136"/>
                  <a:gd name="T16" fmla="*/ 13 w 41"/>
                  <a:gd name="T17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136">
                    <a:moveTo>
                      <a:pt x="0" y="136"/>
                    </a:moveTo>
                    <a:lnTo>
                      <a:pt x="41" y="87"/>
                    </a:lnTo>
                    <a:lnTo>
                      <a:pt x="41" y="85"/>
                    </a:lnTo>
                    <a:lnTo>
                      <a:pt x="39" y="67"/>
                    </a:lnTo>
                    <a:lnTo>
                      <a:pt x="23" y="48"/>
                    </a:lnTo>
                    <a:lnTo>
                      <a:pt x="23" y="35"/>
                    </a:lnTo>
                    <a:lnTo>
                      <a:pt x="25" y="23"/>
                    </a:lnTo>
                    <a:lnTo>
                      <a:pt x="25" y="22"/>
                    </a:lnTo>
                    <a:lnTo>
                      <a:pt x="13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4" name="Line 599">
                <a:extLst>
                  <a:ext uri="{FF2B5EF4-FFF2-40B4-BE49-F238E27FC236}">
                    <a16:creationId xmlns:a16="http://schemas.microsoft.com/office/drawing/2014/main" id="{E3E5E072-CE22-434B-B15F-F495005E51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84" y="377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5" name="Freeform 600">
                <a:extLst>
                  <a:ext uri="{FF2B5EF4-FFF2-40B4-BE49-F238E27FC236}">
                    <a16:creationId xmlns:a16="http://schemas.microsoft.com/office/drawing/2014/main" id="{7ACC159F-F9D6-4053-96D7-F9A588A91C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97"/>
                <a:ext cx="64" cy="26"/>
              </a:xfrm>
              <a:custGeom>
                <a:avLst/>
                <a:gdLst>
                  <a:gd name="T0" fmla="*/ 435 w 445"/>
                  <a:gd name="T1" fmla="*/ 56 h 182"/>
                  <a:gd name="T2" fmla="*/ 368 w 445"/>
                  <a:gd name="T3" fmla="*/ 23 h 182"/>
                  <a:gd name="T4" fmla="*/ 359 w 445"/>
                  <a:gd name="T5" fmla="*/ 30 h 182"/>
                  <a:gd name="T6" fmla="*/ 351 w 445"/>
                  <a:gd name="T7" fmla="*/ 40 h 182"/>
                  <a:gd name="T8" fmla="*/ 358 w 445"/>
                  <a:gd name="T9" fmla="*/ 54 h 182"/>
                  <a:gd name="T10" fmla="*/ 352 w 445"/>
                  <a:gd name="T11" fmla="*/ 64 h 182"/>
                  <a:gd name="T12" fmla="*/ 339 w 445"/>
                  <a:gd name="T13" fmla="*/ 57 h 182"/>
                  <a:gd name="T14" fmla="*/ 330 w 445"/>
                  <a:gd name="T15" fmla="*/ 47 h 182"/>
                  <a:gd name="T16" fmla="*/ 319 w 445"/>
                  <a:gd name="T17" fmla="*/ 45 h 182"/>
                  <a:gd name="T18" fmla="*/ 312 w 445"/>
                  <a:gd name="T19" fmla="*/ 53 h 182"/>
                  <a:gd name="T20" fmla="*/ 298 w 445"/>
                  <a:gd name="T21" fmla="*/ 61 h 182"/>
                  <a:gd name="T22" fmla="*/ 290 w 445"/>
                  <a:gd name="T23" fmla="*/ 64 h 182"/>
                  <a:gd name="T24" fmla="*/ 285 w 445"/>
                  <a:gd name="T25" fmla="*/ 71 h 182"/>
                  <a:gd name="T26" fmla="*/ 278 w 445"/>
                  <a:gd name="T27" fmla="*/ 75 h 182"/>
                  <a:gd name="T28" fmla="*/ 270 w 445"/>
                  <a:gd name="T29" fmla="*/ 62 h 182"/>
                  <a:gd name="T30" fmla="*/ 246 w 445"/>
                  <a:gd name="T31" fmla="*/ 68 h 182"/>
                  <a:gd name="T32" fmla="*/ 256 w 445"/>
                  <a:gd name="T33" fmla="*/ 120 h 182"/>
                  <a:gd name="T34" fmla="*/ 141 w 445"/>
                  <a:gd name="T35" fmla="*/ 182 h 182"/>
                  <a:gd name="T36" fmla="*/ 109 w 445"/>
                  <a:gd name="T37" fmla="*/ 171 h 182"/>
                  <a:gd name="T38" fmla="*/ 106 w 445"/>
                  <a:gd name="T39" fmla="*/ 150 h 182"/>
                  <a:gd name="T40" fmla="*/ 92 w 445"/>
                  <a:gd name="T41" fmla="*/ 139 h 182"/>
                  <a:gd name="T42" fmla="*/ 60 w 445"/>
                  <a:gd name="T43" fmla="*/ 126 h 182"/>
                  <a:gd name="T44" fmla="*/ 48 w 445"/>
                  <a:gd name="T45" fmla="*/ 109 h 182"/>
                  <a:gd name="T46" fmla="*/ 32 w 445"/>
                  <a:gd name="T47" fmla="*/ 100 h 182"/>
                  <a:gd name="T48" fmla="*/ 27 w 445"/>
                  <a:gd name="T49" fmla="*/ 90 h 182"/>
                  <a:gd name="T50" fmla="*/ 36 w 445"/>
                  <a:gd name="T51" fmla="*/ 71 h 182"/>
                  <a:gd name="T52" fmla="*/ 26 w 445"/>
                  <a:gd name="T53" fmla="*/ 61 h 182"/>
                  <a:gd name="T54" fmla="*/ 14 w 445"/>
                  <a:gd name="T55" fmla="*/ 50 h 182"/>
                  <a:gd name="T56" fmla="*/ 12 w 445"/>
                  <a:gd name="T57" fmla="*/ 41 h 182"/>
                  <a:gd name="T58" fmla="*/ 17 w 445"/>
                  <a:gd name="T59" fmla="*/ 40 h 182"/>
                  <a:gd name="T60" fmla="*/ 28 w 445"/>
                  <a:gd name="T61" fmla="*/ 33 h 182"/>
                  <a:gd name="T62" fmla="*/ 29 w 445"/>
                  <a:gd name="T63" fmla="*/ 30 h 182"/>
                  <a:gd name="T64" fmla="*/ 19 w 445"/>
                  <a:gd name="T65" fmla="*/ 20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45" h="182">
                    <a:moveTo>
                      <a:pt x="445" y="58"/>
                    </a:moveTo>
                    <a:lnTo>
                      <a:pt x="435" y="56"/>
                    </a:lnTo>
                    <a:lnTo>
                      <a:pt x="370" y="23"/>
                    </a:lnTo>
                    <a:lnTo>
                      <a:pt x="368" y="23"/>
                    </a:lnTo>
                    <a:lnTo>
                      <a:pt x="359" y="29"/>
                    </a:lnTo>
                    <a:lnTo>
                      <a:pt x="359" y="30"/>
                    </a:lnTo>
                    <a:lnTo>
                      <a:pt x="351" y="39"/>
                    </a:lnTo>
                    <a:lnTo>
                      <a:pt x="351" y="40"/>
                    </a:lnTo>
                    <a:lnTo>
                      <a:pt x="355" y="46"/>
                    </a:lnTo>
                    <a:lnTo>
                      <a:pt x="358" y="54"/>
                    </a:lnTo>
                    <a:lnTo>
                      <a:pt x="355" y="60"/>
                    </a:lnTo>
                    <a:lnTo>
                      <a:pt x="352" y="64"/>
                    </a:lnTo>
                    <a:lnTo>
                      <a:pt x="345" y="63"/>
                    </a:lnTo>
                    <a:lnTo>
                      <a:pt x="339" y="57"/>
                    </a:lnTo>
                    <a:lnTo>
                      <a:pt x="339" y="56"/>
                    </a:lnTo>
                    <a:lnTo>
                      <a:pt x="330" y="47"/>
                    </a:lnTo>
                    <a:lnTo>
                      <a:pt x="324" y="45"/>
                    </a:lnTo>
                    <a:lnTo>
                      <a:pt x="319" y="45"/>
                    </a:lnTo>
                    <a:lnTo>
                      <a:pt x="318" y="46"/>
                    </a:lnTo>
                    <a:lnTo>
                      <a:pt x="312" y="53"/>
                    </a:lnTo>
                    <a:lnTo>
                      <a:pt x="305" y="59"/>
                    </a:lnTo>
                    <a:lnTo>
                      <a:pt x="298" y="61"/>
                    </a:lnTo>
                    <a:lnTo>
                      <a:pt x="297" y="61"/>
                    </a:lnTo>
                    <a:lnTo>
                      <a:pt x="290" y="64"/>
                    </a:lnTo>
                    <a:lnTo>
                      <a:pt x="289" y="65"/>
                    </a:lnTo>
                    <a:lnTo>
                      <a:pt x="285" y="71"/>
                    </a:lnTo>
                    <a:lnTo>
                      <a:pt x="283" y="75"/>
                    </a:lnTo>
                    <a:lnTo>
                      <a:pt x="278" y="75"/>
                    </a:lnTo>
                    <a:lnTo>
                      <a:pt x="272" y="63"/>
                    </a:lnTo>
                    <a:lnTo>
                      <a:pt x="270" y="62"/>
                    </a:lnTo>
                    <a:lnTo>
                      <a:pt x="248" y="67"/>
                    </a:lnTo>
                    <a:lnTo>
                      <a:pt x="246" y="68"/>
                    </a:lnTo>
                    <a:lnTo>
                      <a:pt x="255" y="109"/>
                    </a:lnTo>
                    <a:lnTo>
                      <a:pt x="256" y="120"/>
                    </a:lnTo>
                    <a:lnTo>
                      <a:pt x="267" y="170"/>
                    </a:lnTo>
                    <a:lnTo>
                      <a:pt x="141" y="182"/>
                    </a:lnTo>
                    <a:lnTo>
                      <a:pt x="117" y="173"/>
                    </a:lnTo>
                    <a:lnTo>
                      <a:pt x="109" y="171"/>
                    </a:lnTo>
                    <a:lnTo>
                      <a:pt x="106" y="151"/>
                    </a:lnTo>
                    <a:lnTo>
                      <a:pt x="106" y="150"/>
                    </a:lnTo>
                    <a:lnTo>
                      <a:pt x="94" y="140"/>
                    </a:lnTo>
                    <a:lnTo>
                      <a:pt x="92" y="139"/>
                    </a:lnTo>
                    <a:lnTo>
                      <a:pt x="85" y="143"/>
                    </a:lnTo>
                    <a:lnTo>
                      <a:pt x="60" y="126"/>
                    </a:lnTo>
                    <a:lnTo>
                      <a:pt x="57" y="123"/>
                    </a:lnTo>
                    <a:lnTo>
                      <a:pt x="48" y="109"/>
                    </a:lnTo>
                    <a:lnTo>
                      <a:pt x="47" y="108"/>
                    </a:lnTo>
                    <a:lnTo>
                      <a:pt x="32" y="100"/>
                    </a:lnTo>
                    <a:lnTo>
                      <a:pt x="27" y="95"/>
                    </a:lnTo>
                    <a:lnTo>
                      <a:pt x="27" y="90"/>
                    </a:lnTo>
                    <a:lnTo>
                      <a:pt x="37" y="81"/>
                    </a:lnTo>
                    <a:lnTo>
                      <a:pt x="36" y="71"/>
                    </a:lnTo>
                    <a:lnTo>
                      <a:pt x="33" y="66"/>
                    </a:lnTo>
                    <a:lnTo>
                      <a:pt x="26" y="61"/>
                    </a:lnTo>
                    <a:lnTo>
                      <a:pt x="18" y="57"/>
                    </a:lnTo>
                    <a:lnTo>
                      <a:pt x="14" y="50"/>
                    </a:lnTo>
                    <a:lnTo>
                      <a:pt x="11" y="41"/>
                    </a:lnTo>
                    <a:lnTo>
                      <a:pt x="12" y="41"/>
                    </a:lnTo>
                    <a:lnTo>
                      <a:pt x="13" y="40"/>
                    </a:lnTo>
                    <a:lnTo>
                      <a:pt x="17" y="40"/>
                    </a:lnTo>
                    <a:lnTo>
                      <a:pt x="18" y="39"/>
                    </a:lnTo>
                    <a:lnTo>
                      <a:pt x="28" y="33"/>
                    </a:lnTo>
                    <a:lnTo>
                      <a:pt x="29" y="32"/>
                    </a:lnTo>
                    <a:lnTo>
                      <a:pt x="29" y="30"/>
                    </a:lnTo>
                    <a:lnTo>
                      <a:pt x="21" y="21"/>
                    </a:lnTo>
                    <a:lnTo>
                      <a:pt x="19" y="2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6" name="Freeform 601">
                <a:extLst>
                  <a:ext uri="{FF2B5EF4-FFF2-40B4-BE49-F238E27FC236}">
                    <a16:creationId xmlns:a16="http://schemas.microsoft.com/office/drawing/2014/main" id="{66E59BF3-588A-4BF4-AD8F-2AE7938C2D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97"/>
                <a:ext cx="57" cy="26"/>
              </a:xfrm>
              <a:custGeom>
                <a:avLst/>
                <a:gdLst>
                  <a:gd name="T0" fmla="*/ 372 w 399"/>
                  <a:gd name="T1" fmla="*/ 24 h 184"/>
                  <a:gd name="T2" fmla="*/ 358 w 399"/>
                  <a:gd name="T3" fmla="*/ 38 h 184"/>
                  <a:gd name="T4" fmla="*/ 361 w 399"/>
                  <a:gd name="T5" fmla="*/ 43 h 184"/>
                  <a:gd name="T6" fmla="*/ 364 w 399"/>
                  <a:gd name="T7" fmla="*/ 53 h 184"/>
                  <a:gd name="T8" fmla="*/ 361 w 399"/>
                  <a:gd name="T9" fmla="*/ 60 h 184"/>
                  <a:gd name="T10" fmla="*/ 355 w 399"/>
                  <a:gd name="T11" fmla="*/ 65 h 184"/>
                  <a:gd name="T12" fmla="*/ 347 w 399"/>
                  <a:gd name="T13" fmla="*/ 63 h 184"/>
                  <a:gd name="T14" fmla="*/ 342 w 399"/>
                  <a:gd name="T15" fmla="*/ 60 h 184"/>
                  <a:gd name="T16" fmla="*/ 331 w 399"/>
                  <a:gd name="T17" fmla="*/ 48 h 184"/>
                  <a:gd name="T18" fmla="*/ 323 w 399"/>
                  <a:gd name="T19" fmla="*/ 46 h 184"/>
                  <a:gd name="T20" fmla="*/ 310 w 399"/>
                  <a:gd name="T21" fmla="*/ 60 h 184"/>
                  <a:gd name="T22" fmla="*/ 295 w 399"/>
                  <a:gd name="T23" fmla="*/ 65 h 184"/>
                  <a:gd name="T24" fmla="*/ 287 w 399"/>
                  <a:gd name="T25" fmla="*/ 77 h 184"/>
                  <a:gd name="T26" fmla="*/ 278 w 399"/>
                  <a:gd name="T27" fmla="*/ 76 h 184"/>
                  <a:gd name="T28" fmla="*/ 255 w 399"/>
                  <a:gd name="T29" fmla="*/ 67 h 184"/>
                  <a:gd name="T30" fmla="*/ 254 w 399"/>
                  <a:gd name="T31" fmla="*/ 75 h 184"/>
                  <a:gd name="T32" fmla="*/ 262 w 399"/>
                  <a:gd name="T33" fmla="*/ 117 h 184"/>
                  <a:gd name="T34" fmla="*/ 273 w 399"/>
                  <a:gd name="T35" fmla="*/ 171 h 184"/>
                  <a:gd name="T36" fmla="*/ 163 w 399"/>
                  <a:gd name="T37" fmla="*/ 184 h 184"/>
                  <a:gd name="T38" fmla="*/ 119 w 399"/>
                  <a:gd name="T39" fmla="*/ 174 h 184"/>
                  <a:gd name="T40" fmla="*/ 109 w 399"/>
                  <a:gd name="T41" fmla="*/ 171 h 184"/>
                  <a:gd name="T42" fmla="*/ 96 w 399"/>
                  <a:gd name="T43" fmla="*/ 141 h 184"/>
                  <a:gd name="T44" fmla="*/ 87 w 399"/>
                  <a:gd name="T45" fmla="*/ 144 h 184"/>
                  <a:gd name="T46" fmla="*/ 58 w 399"/>
                  <a:gd name="T47" fmla="*/ 124 h 184"/>
                  <a:gd name="T48" fmla="*/ 48 w 399"/>
                  <a:gd name="T49" fmla="*/ 109 h 184"/>
                  <a:gd name="T50" fmla="*/ 27 w 399"/>
                  <a:gd name="T51" fmla="*/ 94 h 184"/>
                  <a:gd name="T52" fmla="*/ 36 w 399"/>
                  <a:gd name="T53" fmla="*/ 78 h 184"/>
                  <a:gd name="T54" fmla="*/ 33 w 399"/>
                  <a:gd name="T55" fmla="*/ 66 h 184"/>
                  <a:gd name="T56" fmla="*/ 19 w 399"/>
                  <a:gd name="T57" fmla="*/ 58 h 184"/>
                  <a:gd name="T58" fmla="*/ 14 w 399"/>
                  <a:gd name="T59" fmla="*/ 50 h 184"/>
                  <a:gd name="T60" fmla="*/ 11 w 399"/>
                  <a:gd name="T61" fmla="*/ 38 h 184"/>
                  <a:gd name="T62" fmla="*/ 12 w 399"/>
                  <a:gd name="T63" fmla="*/ 36 h 184"/>
                  <a:gd name="T64" fmla="*/ 15 w 399"/>
                  <a:gd name="T65" fmla="*/ 34 h 184"/>
                  <a:gd name="T66" fmla="*/ 28 w 399"/>
                  <a:gd name="T67" fmla="*/ 29 h 184"/>
                  <a:gd name="T68" fmla="*/ 20 w 399"/>
                  <a:gd name="T69" fmla="*/ 20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99" h="184">
                    <a:moveTo>
                      <a:pt x="399" y="36"/>
                    </a:moveTo>
                    <a:lnTo>
                      <a:pt x="372" y="24"/>
                    </a:lnTo>
                    <a:lnTo>
                      <a:pt x="364" y="30"/>
                    </a:lnTo>
                    <a:lnTo>
                      <a:pt x="358" y="38"/>
                    </a:lnTo>
                    <a:lnTo>
                      <a:pt x="361" y="42"/>
                    </a:lnTo>
                    <a:lnTo>
                      <a:pt x="361" y="43"/>
                    </a:lnTo>
                    <a:lnTo>
                      <a:pt x="364" y="52"/>
                    </a:lnTo>
                    <a:lnTo>
                      <a:pt x="364" y="53"/>
                    </a:lnTo>
                    <a:lnTo>
                      <a:pt x="361" y="59"/>
                    </a:lnTo>
                    <a:lnTo>
                      <a:pt x="361" y="60"/>
                    </a:lnTo>
                    <a:lnTo>
                      <a:pt x="357" y="65"/>
                    </a:lnTo>
                    <a:lnTo>
                      <a:pt x="355" y="65"/>
                    </a:lnTo>
                    <a:lnTo>
                      <a:pt x="347" y="64"/>
                    </a:lnTo>
                    <a:lnTo>
                      <a:pt x="347" y="63"/>
                    </a:lnTo>
                    <a:lnTo>
                      <a:pt x="343" y="61"/>
                    </a:lnTo>
                    <a:lnTo>
                      <a:pt x="342" y="60"/>
                    </a:lnTo>
                    <a:lnTo>
                      <a:pt x="340" y="57"/>
                    </a:lnTo>
                    <a:lnTo>
                      <a:pt x="331" y="48"/>
                    </a:lnTo>
                    <a:lnTo>
                      <a:pt x="326" y="46"/>
                    </a:lnTo>
                    <a:lnTo>
                      <a:pt x="323" y="46"/>
                    </a:lnTo>
                    <a:lnTo>
                      <a:pt x="318" y="53"/>
                    </a:lnTo>
                    <a:lnTo>
                      <a:pt x="310" y="60"/>
                    </a:lnTo>
                    <a:lnTo>
                      <a:pt x="302" y="62"/>
                    </a:lnTo>
                    <a:lnTo>
                      <a:pt x="295" y="65"/>
                    </a:lnTo>
                    <a:lnTo>
                      <a:pt x="288" y="76"/>
                    </a:lnTo>
                    <a:lnTo>
                      <a:pt x="287" y="77"/>
                    </a:lnTo>
                    <a:lnTo>
                      <a:pt x="280" y="77"/>
                    </a:lnTo>
                    <a:lnTo>
                      <a:pt x="278" y="76"/>
                    </a:lnTo>
                    <a:lnTo>
                      <a:pt x="272" y="64"/>
                    </a:lnTo>
                    <a:lnTo>
                      <a:pt x="255" y="67"/>
                    </a:lnTo>
                    <a:lnTo>
                      <a:pt x="253" y="67"/>
                    </a:lnTo>
                    <a:lnTo>
                      <a:pt x="254" y="75"/>
                    </a:lnTo>
                    <a:lnTo>
                      <a:pt x="261" y="107"/>
                    </a:lnTo>
                    <a:lnTo>
                      <a:pt x="262" y="117"/>
                    </a:lnTo>
                    <a:lnTo>
                      <a:pt x="273" y="169"/>
                    </a:lnTo>
                    <a:lnTo>
                      <a:pt x="273" y="171"/>
                    </a:lnTo>
                    <a:lnTo>
                      <a:pt x="272" y="171"/>
                    </a:lnTo>
                    <a:lnTo>
                      <a:pt x="163" y="184"/>
                    </a:lnTo>
                    <a:lnTo>
                      <a:pt x="144" y="184"/>
                    </a:lnTo>
                    <a:lnTo>
                      <a:pt x="119" y="174"/>
                    </a:lnTo>
                    <a:lnTo>
                      <a:pt x="110" y="172"/>
                    </a:lnTo>
                    <a:lnTo>
                      <a:pt x="109" y="171"/>
                    </a:lnTo>
                    <a:lnTo>
                      <a:pt x="106" y="150"/>
                    </a:lnTo>
                    <a:lnTo>
                      <a:pt x="96" y="141"/>
                    </a:lnTo>
                    <a:lnTo>
                      <a:pt x="89" y="144"/>
                    </a:lnTo>
                    <a:lnTo>
                      <a:pt x="87" y="144"/>
                    </a:lnTo>
                    <a:lnTo>
                      <a:pt x="61" y="127"/>
                    </a:lnTo>
                    <a:lnTo>
                      <a:pt x="58" y="124"/>
                    </a:lnTo>
                    <a:lnTo>
                      <a:pt x="58" y="123"/>
                    </a:lnTo>
                    <a:lnTo>
                      <a:pt x="48" y="109"/>
                    </a:lnTo>
                    <a:lnTo>
                      <a:pt x="35" y="102"/>
                    </a:lnTo>
                    <a:lnTo>
                      <a:pt x="27" y="94"/>
                    </a:lnTo>
                    <a:lnTo>
                      <a:pt x="27" y="87"/>
                    </a:lnTo>
                    <a:lnTo>
                      <a:pt x="36" y="78"/>
                    </a:lnTo>
                    <a:lnTo>
                      <a:pt x="36" y="70"/>
                    </a:lnTo>
                    <a:lnTo>
                      <a:pt x="33" y="66"/>
                    </a:lnTo>
                    <a:lnTo>
                      <a:pt x="27" y="62"/>
                    </a:lnTo>
                    <a:lnTo>
                      <a:pt x="19" y="58"/>
                    </a:lnTo>
                    <a:lnTo>
                      <a:pt x="19" y="57"/>
                    </a:lnTo>
                    <a:lnTo>
                      <a:pt x="14" y="50"/>
                    </a:lnTo>
                    <a:lnTo>
                      <a:pt x="11" y="40"/>
                    </a:lnTo>
                    <a:lnTo>
                      <a:pt x="11" y="38"/>
                    </a:lnTo>
                    <a:lnTo>
                      <a:pt x="12" y="37"/>
                    </a:lnTo>
                    <a:lnTo>
                      <a:pt x="12" y="36"/>
                    </a:lnTo>
                    <a:lnTo>
                      <a:pt x="14" y="35"/>
                    </a:lnTo>
                    <a:lnTo>
                      <a:pt x="15" y="34"/>
                    </a:lnTo>
                    <a:lnTo>
                      <a:pt x="19" y="34"/>
                    </a:lnTo>
                    <a:lnTo>
                      <a:pt x="28" y="29"/>
                    </a:lnTo>
                    <a:lnTo>
                      <a:pt x="21" y="22"/>
                    </a:lnTo>
                    <a:lnTo>
                      <a:pt x="20" y="2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7" name="Freeform 602">
                <a:extLst>
                  <a:ext uri="{FF2B5EF4-FFF2-40B4-BE49-F238E27FC236}">
                    <a16:creationId xmlns:a16="http://schemas.microsoft.com/office/drawing/2014/main" id="{A1456D0C-0917-43FD-B4A5-7D1A13F56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97"/>
                <a:ext cx="57" cy="26"/>
              </a:xfrm>
              <a:custGeom>
                <a:avLst/>
                <a:gdLst>
                  <a:gd name="T0" fmla="*/ 0 w 397"/>
                  <a:gd name="T1" fmla="*/ 0 h 183"/>
                  <a:gd name="T2" fmla="*/ 29 w 397"/>
                  <a:gd name="T3" fmla="*/ 30 h 183"/>
                  <a:gd name="T4" fmla="*/ 18 w 397"/>
                  <a:gd name="T5" fmla="*/ 37 h 183"/>
                  <a:gd name="T6" fmla="*/ 13 w 397"/>
                  <a:gd name="T7" fmla="*/ 37 h 183"/>
                  <a:gd name="T8" fmla="*/ 11 w 397"/>
                  <a:gd name="T9" fmla="*/ 39 h 183"/>
                  <a:gd name="T10" fmla="*/ 11 w 397"/>
                  <a:gd name="T11" fmla="*/ 40 h 183"/>
                  <a:gd name="T12" fmla="*/ 14 w 397"/>
                  <a:gd name="T13" fmla="*/ 50 h 183"/>
                  <a:gd name="T14" fmla="*/ 18 w 397"/>
                  <a:gd name="T15" fmla="*/ 57 h 183"/>
                  <a:gd name="T16" fmla="*/ 22 w 397"/>
                  <a:gd name="T17" fmla="*/ 60 h 183"/>
                  <a:gd name="T18" fmla="*/ 26 w 397"/>
                  <a:gd name="T19" fmla="*/ 61 h 183"/>
                  <a:gd name="T20" fmla="*/ 33 w 397"/>
                  <a:gd name="T21" fmla="*/ 66 h 183"/>
                  <a:gd name="T22" fmla="*/ 35 w 397"/>
                  <a:gd name="T23" fmla="*/ 70 h 183"/>
                  <a:gd name="T24" fmla="*/ 36 w 397"/>
                  <a:gd name="T25" fmla="*/ 80 h 183"/>
                  <a:gd name="T26" fmla="*/ 27 w 397"/>
                  <a:gd name="T27" fmla="*/ 88 h 183"/>
                  <a:gd name="T28" fmla="*/ 26 w 397"/>
                  <a:gd name="T29" fmla="*/ 91 h 183"/>
                  <a:gd name="T30" fmla="*/ 27 w 397"/>
                  <a:gd name="T31" fmla="*/ 95 h 183"/>
                  <a:gd name="T32" fmla="*/ 32 w 397"/>
                  <a:gd name="T33" fmla="*/ 100 h 183"/>
                  <a:gd name="T34" fmla="*/ 34 w 397"/>
                  <a:gd name="T35" fmla="*/ 101 h 183"/>
                  <a:gd name="T36" fmla="*/ 47 w 397"/>
                  <a:gd name="T37" fmla="*/ 109 h 183"/>
                  <a:gd name="T38" fmla="*/ 60 w 397"/>
                  <a:gd name="T39" fmla="*/ 127 h 183"/>
                  <a:gd name="T40" fmla="*/ 86 w 397"/>
                  <a:gd name="T41" fmla="*/ 144 h 183"/>
                  <a:gd name="T42" fmla="*/ 94 w 397"/>
                  <a:gd name="T43" fmla="*/ 140 h 183"/>
                  <a:gd name="T44" fmla="*/ 105 w 397"/>
                  <a:gd name="T45" fmla="*/ 150 h 183"/>
                  <a:gd name="T46" fmla="*/ 109 w 397"/>
                  <a:gd name="T47" fmla="*/ 172 h 183"/>
                  <a:gd name="T48" fmla="*/ 118 w 397"/>
                  <a:gd name="T49" fmla="*/ 173 h 183"/>
                  <a:gd name="T50" fmla="*/ 142 w 397"/>
                  <a:gd name="T51" fmla="*/ 183 h 183"/>
                  <a:gd name="T52" fmla="*/ 161 w 397"/>
                  <a:gd name="T53" fmla="*/ 183 h 183"/>
                  <a:gd name="T54" fmla="*/ 269 w 397"/>
                  <a:gd name="T55" fmla="*/ 171 h 183"/>
                  <a:gd name="T56" fmla="*/ 249 w 397"/>
                  <a:gd name="T57" fmla="*/ 67 h 183"/>
                  <a:gd name="T58" fmla="*/ 253 w 397"/>
                  <a:gd name="T59" fmla="*/ 66 h 183"/>
                  <a:gd name="T60" fmla="*/ 258 w 397"/>
                  <a:gd name="T61" fmla="*/ 66 h 183"/>
                  <a:gd name="T62" fmla="*/ 271 w 397"/>
                  <a:gd name="T63" fmla="*/ 63 h 183"/>
                  <a:gd name="T64" fmla="*/ 278 w 397"/>
                  <a:gd name="T65" fmla="*/ 76 h 183"/>
                  <a:gd name="T66" fmla="*/ 285 w 397"/>
                  <a:gd name="T67" fmla="*/ 76 h 183"/>
                  <a:gd name="T68" fmla="*/ 287 w 397"/>
                  <a:gd name="T69" fmla="*/ 71 h 183"/>
                  <a:gd name="T70" fmla="*/ 292 w 397"/>
                  <a:gd name="T71" fmla="*/ 65 h 183"/>
                  <a:gd name="T72" fmla="*/ 299 w 397"/>
                  <a:gd name="T73" fmla="*/ 61 h 183"/>
                  <a:gd name="T74" fmla="*/ 307 w 397"/>
                  <a:gd name="T75" fmla="*/ 60 h 183"/>
                  <a:gd name="T76" fmla="*/ 315 w 397"/>
                  <a:gd name="T77" fmla="*/ 53 h 183"/>
                  <a:gd name="T78" fmla="*/ 320 w 397"/>
                  <a:gd name="T79" fmla="*/ 46 h 183"/>
                  <a:gd name="T80" fmla="*/ 324 w 397"/>
                  <a:gd name="T81" fmla="*/ 45 h 183"/>
                  <a:gd name="T82" fmla="*/ 330 w 397"/>
                  <a:gd name="T83" fmla="*/ 48 h 183"/>
                  <a:gd name="T84" fmla="*/ 335 w 397"/>
                  <a:gd name="T85" fmla="*/ 52 h 183"/>
                  <a:gd name="T86" fmla="*/ 339 w 397"/>
                  <a:gd name="T87" fmla="*/ 57 h 183"/>
                  <a:gd name="T88" fmla="*/ 341 w 397"/>
                  <a:gd name="T89" fmla="*/ 61 h 183"/>
                  <a:gd name="T90" fmla="*/ 346 w 397"/>
                  <a:gd name="T91" fmla="*/ 63 h 183"/>
                  <a:gd name="T92" fmla="*/ 354 w 397"/>
                  <a:gd name="T93" fmla="*/ 65 h 183"/>
                  <a:gd name="T94" fmla="*/ 358 w 397"/>
                  <a:gd name="T95" fmla="*/ 60 h 183"/>
                  <a:gd name="T96" fmla="*/ 360 w 397"/>
                  <a:gd name="T97" fmla="*/ 53 h 183"/>
                  <a:gd name="T98" fmla="*/ 358 w 397"/>
                  <a:gd name="T99" fmla="*/ 44 h 183"/>
                  <a:gd name="T100" fmla="*/ 354 w 397"/>
                  <a:gd name="T101" fmla="*/ 39 h 183"/>
                  <a:gd name="T102" fmla="*/ 361 w 397"/>
                  <a:gd name="T103" fmla="*/ 30 h 183"/>
                  <a:gd name="T104" fmla="*/ 370 w 397"/>
                  <a:gd name="T105" fmla="*/ 23 h 183"/>
                  <a:gd name="T106" fmla="*/ 397 w 397"/>
                  <a:gd name="T107" fmla="*/ 37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97" h="183">
                    <a:moveTo>
                      <a:pt x="0" y="0"/>
                    </a:moveTo>
                    <a:lnTo>
                      <a:pt x="29" y="30"/>
                    </a:lnTo>
                    <a:lnTo>
                      <a:pt x="18" y="37"/>
                    </a:lnTo>
                    <a:lnTo>
                      <a:pt x="13" y="37"/>
                    </a:lnTo>
                    <a:lnTo>
                      <a:pt x="11" y="39"/>
                    </a:lnTo>
                    <a:lnTo>
                      <a:pt x="11" y="40"/>
                    </a:lnTo>
                    <a:lnTo>
                      <a:pt x="14" y="50"/>
                    </a:lnTo>
                    <a:lnTo>
                      <a:pt x="18" y="57"/>
                    </a:lnTo>
                    <a:lnTo>
                      <a:pt x="22" y="60"/>
                    </a:lnTo>
                    <a:lnTo>
                      <a:pt x="26" y="61"/>
                    </a:lnTo>
                    <a:lnTo>
                      <a:pt x="33" y="66"/>
                    </a:lnTo>
                    <a:lnTo>
                      <a:pt x="35" y="70"/>
                    </a:lnTo>
                    <a:lnTo>
                      <a:pt x="36" y="80"/>
                    </a:lnTo>
                    <a:lnTo>
                      <a:pt x="27" y="88"/>
                    </a:lnTo>
                    <a:lnTo>
                      <a:pt x="26" y="91"/>
                    </a:lnTo>
                    <a:lnTo>
                      <a:pt x="27" y="95"/>
                    </a:lnTo>
                    <a:lnTo>
                      <a:pt x="32" y="100"/>
                    </a:lnTo>
                    <a:lnTo>
                      <a:pt x="34" y="101"/>
                    </a:lnTo>
                    <a:lnTo>
                      <a:pt x="47" y="109"/>
                    </a:lnTo>
                    <a:lnTo>
                      <a:pt x="60" y="127"/>
                    </a:lnTo>
                    <a:lnTo>
                      <a:pt x="86" y="144"/>
                    </a:lnTo>
                    <a:lnTo>
                      <a:pt x="94" y="140"/>
                    </a:lnTo>
                    <a:lnTo>
                      <a:pt x="105" y="150"/>
                    </a:lnTo>
                    <a:lnTo>
                      <a:pt x="109" y="172"/>
                    </a:lnTo>
                    <a:lnTo>
                      <a:pt x="118" y="173"/>
                    </a:lnTo>
                    <a:lnTo>
                      <a:pt x="142" y="183"/>
                    </a:lnTo>
                    <a:lnTo>
                      <a:pt x="161" y="183"/>
                    </a:lnTo>
                    <a:lnTo>
                      <a:pt x="269" y="171"/>
                    </a:lnTo>
                    <a:lnTo>
                      <a:pt x="249" y="67"/>
                    </a:lnTo>
                    <a:lnTo>
                      <a:pt x="253" y="66"/>
                    </a:lnTo>
                    <a:lnTo>
                      <a:pt x="258" y="66"/>
                    </a:lnTo>
                    <a:lnTo>
                      <a:pt x="271" y="63"/>
                    </a:lnTo>
                    <a:lnTo>
                      <a:pt x="278" y="76"/>
                    </a:lnTo>
                    <a:lnTo>
                      <a:pt x="285" y="76"/>
                    </a:lnTo>
                    <a:lnTo>
                      <a:pt x="287" y="71"/>
                    </a:lnTo>
                    <a:lnTo>
                      <a:pt x="292" y="65"/>
                    </a:lnTo>
                    <a:lnTo>
                      <a:pt x="299" y="61"/>
                    </a:lnTo>
                    <a:lnTo>
                      <a:pt x="307" y="60"/>
                    </a:lnTo>
                    <a:lnTo>
                      <a:pt x="315" y="53"/>
                    </a:lnTo>
                    <a:lnTo>
                      <a:pt x="320" y="46"/>
                    </a:lnTo>
                    <a:lnTo>
                      <a:pt x="324" y="45"/>
                    </a:lnTo>
                    <a:lnTo>
                      <a:pt x="330" y="48"/>
                    </a:lnTo>
                    <a:lnTo>
                      <a:pt x="335" y="52"/>
                    </a:lnTo>
                    <a:lnTo>
                      <a:pt x="339" y="57"/>
                    </a:lnTo>
                    <a:lnTo>
                      <a:pt x="341" y="61"/>
                    </a:lnTo>
                    <a:lnTo>
                      <a:pt x="346" y="63"/>
                    </a:lnTo>
                    <a:lnTo>
                      <a:pt x="354" y="65"/>
                    </a:lnTo>
                    <a:lnTo>
                      <a:pt x="358" y="60"/>
                    </a:lnTo>
                    <a:lnTo>
                      <a:pt x="360" y="53"/>
                    </a:lnTo>
                    <a:lnTo>
                      <a:pt x="358" y="44"/>
                    </a:lnTo>
                    <a:lnTo>
                      <a:pt x="354" y="39"/>
                    </a:lnTo>
                    <a:lnTo>
                      <a:pt x="361" y="30"/>
                    </a:lnTo>
                    <a:lnTo>
                      <a:pt x="370" y="23"/>
                    </a:lnTo>
                    <a:lnTo>
                      <a:pt x="397" y="3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8" name="Line 603">
                <a:extLst>
                  <a:ext uri="{FF2B5EF4-FFF2-40B4-BE49-F238E27FC236}">
                    <a16:creationId xmlns:a16="http://schemas.microsoft.com/office/drawing/2014/main" id="{FEB41178-5B13-4BA8-865E-6F8A12768E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82" y="39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9" name="Freeform 604">
                <a:extLst>
                  <a:ext uri="{FF2B5EF4-FFF2-40B4-BE49-F238E27FC236}">
                    <a16:creationId xmlns:a16="http://schemas.microsoft.com/office/drawing/2014/main" id="{C5D4D610-FD93-4CB4-AECF-71043D61D2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97"/>
                <a:ext cx="0" cy="0"/>
              </a:xfrm>
              <a:custGeom>
                <a:avLst/>
                <a:gdLst>
                  <a:gd name="T0" fmla="*/ 2 w 2"/>
                  <a:gd name="T1" fmla="*/ 1 h 1"/>
                  <a:gd name="T2" fmla="*/ 1 w 2"/>
                  <a:gd name="T3" fmla="*/ 0 h 1"/>
                  <a:gd name="T4" fmla="*/ 0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0" name="Freeform 605">
                <a:extLst>
                  <a:ext uri="{FF2B5EF4-FFF2-40B4-BE49-F238E27FC236}">
                    <a16:creationId xmlns:a16="http://schemas.microsoft.com/office/drawing/2014/main" id="{17962689-DC0A-46E0-BE46-036FE74163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2" y="397"/>
                <a:ext cx="0" cy="0"/>
              </a:xfrm>
              <a:custGeom>
                <a:avLst/>
                <a:gdLst>
                  <a:gd name="T0" fmla="*/ 3 w 3"/>
                  <a:gd name="T1" fmla="*/ 2 h 2"/>
                  <a:gd name="T2" fmla="*/ 2 w 3"/>
                  <a:gd name="T3" fmla="*/ 1 h 2"/>
                  <a:gd name="T4" fmla="*/ 2 w 3"/>
                  <a:gd name="T5" fmla="*/ 0 h 2"/>
                  <a:gd name="T6" fmla="*/ 0 w 3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1" name="Line 606">
                <a:extLst>
                  <a:ext uri="{FF2B5EF4-FFF2-40B4-BE49-F238E27FC236}">
                    <a16:creationId xmlns:a16="http://schemas.microsoft.com/office/drawing/2014/main" id="{7610EFFF-649D-48B9-A14E-0A8EAAB887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82" y="39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808">
              <a:extLst>
                <a:ext uri="{FF2B5EF4-FFF2-40B4-BE49-F238E27FC236}">
                  <a16:creationId xmlns:a16="http://schemas.microsoft.com/office/drawing/2014/main" id="{9B986B28-E175-49FA-A3EF-A60CC460C9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4" y="1"/>
              <a:ext cx="3272" cy="4316"/>
              <a:chOff x="2204" y="1"/>
              <a:chExt cx="3272" cy="4316"/>
            </a:xfrm>
          </p:grpSpPr>
          <p:sp>
            <p:nvSpPr>
              <p:cNvPr id="712" name="Line 608">
                <a:extLst>
                  <a:ext uri="{FF2B5EF4-FFF2-40B4-BE49-F238E27FC236}">
                    <a16:creationId xmlns:a16="http://schemas.microsoft.com/office/drawing/2014/main" id="{59E9B2CC-49B1-4A54-855A-953EDA8145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82" y="39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Line 609">
                <a:extLst>
                  <a:ext uri="{FF2B5EF4-FFF2-40B4-BE49-F238E27FC236}">
                    <a16:creationId xmlns:a16="http://schemas.microsoft.com/office/drawing/2014/main" id="{ADA590DE-D3FD-486D-B7B6-646A79D079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82" y="39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610">
                <a:extLst>
                  <a:ext uri="{FF2B5EF4-FFF2-40B4-BE49-F238E27FC236}">
                    <a16:creationId xmlns:a16="http://schemas.microsoft.com/office/drawing/2014/main" id="{0FB55D08-4993-44E7-AC0C-0EC36E5EDD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375"/>
                <a:ext cx="16" cy="9"/>
              </a:xfrm>
              <a:custGeom>
                <a:avLst/>
                <a:gdLst>
                  <a:gd name="T0" fmla="*/ 112 w 112"/>
                  <a:gd name="T1" fmla="*/ 61 h 61"/>
                  <a:gd name="T2" fmla="*/ 98 w 112"/>
                  <a:gd name="T3" fmla="*/ 51 h 61"/>
                  <a:gd name="T4" fmla="*/ 92 w 112"/>
                  <a:gd name="T5" fmla="*/ 43 h 61"/>
                  <a:gd name="T6" fmla="*/ 89 w 112"/>
                  <a:gd name="T7" fmla="*/ 42 h 61"/>
                  <a:gd name="T8" fmla="*/ 77 w 112"/>
                  <a:gd name="T9" fmla="*/ 35 h 61"/>
                  <a:gd name="T10" fmla="*/ 76 w 112"/>
                  <a:gd name="T11" fmla="*/ 33 h 61"/>
                  <a:gd name="T12" fmla="*/ 67 w 112"/>
                  <a:gd name="T13" fmla="*/ 23 h 61"/>
                  <a:gd name="T14" fmla="*/ 59 w 112"/>
                  <a:gd name="T15" fmla="*/ 16 h 61"/>
                  <a:gd name="T16" fmla="*/ 52 w 112"/>
                  <a:gd name="T17" fmla="*/ 6 h 61"/>
                  <a:gd name="T18" fmla="*/ 36 w 112"/>
                  <a:gd name="T19" fmla="*/ 3 h 61"/>
                  <a:gd name="T20" fmla="*/ 33 w 112"/>
                  <a:gd name="T21" fmla="*/ 3 h 61"/>
                  <a:gd name="T22" fmla="*/ 0 w 112"/>
                  <a:gd name="T2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2" h="61">
                    <a:moveTo>
                      <a:pt x="112" y="61"/>
                    </a:moveTo>
                    <a:lnTo>
                      <a:pt x="98" y="51"/>
                    </a:lnTo>
                    <a:lnTo>
                      <a:pt x="92" y="43"/>
                    </a:lnTo>
                    <a:lnTo>
                      <a:pt x="89" y="42"/>
                    </a:lnTo>
                    <a:lnTo>
                      <a:pt x="77" y="35"/>
                    </a:lnTo>
                    <a:lnTo>
                      <a:pt x="76" y="33"/>
                    </a:lnTo>
                    <a:lnTo>
                      <a:pt x="67" y="23"/>
                    </a:lnTo>
                    <a:lnTo>
                      <a:pt x="59" y="16"/>
                    </a:lnTo>
                    <a:lnTo>
                      <a:pt x="52" y="6"/>
                    </a:lnTo>
                    <a:lnTo>
                      <a:pt x="36" y="3"/>
                    </a:lnTo>
                    <a:lnTo>
                      <a:pt x="33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611">
                <a:extLst>
                  <a:ext uri="{FF2B5EF4-FFF2-40B4-BE49-F238E27FC236}">
                    <a16:creationId xmlns:a16="http://schemas.microsoft.com/office/drawing/2014/main" id="{8DFB7DE4-5DB4-4CF5-8F07-8FDDC3B633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375"/>
                <a:ext cx="16" cy="9"/>
              </a:xfrm>
              <a:custGeom>
                <a:avLst/>
                <a:gdLst>
                  <a:gd name="T0" fmla="*/ 0 w 112"/>
                  <a:gd name="T1" fmla="*/ 0 h 62"/>
                  <a:gd name="T2" fmla="*/ 19 w 112"/>
                  <a:gd name="T3" fmla="*/ 3 h 62"/>
                  <a:gd name="T4" fmla="*/ 22 w 112"/>
                  <a:gd name="T5" fmla="*/ 4 h 62"/>
                  <a:gd name="T6" fmla="*/ 37 w 112"/>
                  <a:gd name="T7" fmla="*/ 7 h 62"/>
                  <a:gd name="T8" fmla="*/ 40 w 112"/>
                  <a:gd name="T9" fmla="*/ 9 h 62"/>
                  <a:gd name="T10" fmla="*/ 61 w 112"/>
                  <a:gd name="T11" fmla="*/ 33 h 62"/>
                  <a:gd name="T12" fmla="*/ 63 w 112"/>
                  <a:gd name="T13" fmla="*/ 34 h 62"/>
                  <a:gd name="T14" fmla="*/ 78 w 112"/>
                  <a:gd name="T15" fmla="*/ 44 h 62"/>
                  <a:gd name="T16" fmla="*/ 83 w 112"/>
                  <a:gd name="T17" fmla="*/ 51 h 62"/>
                  <a:gd name="T18" fmla="*/ 98 w 112"/>
                  <a:gd name="T19" fmla="*/ 61 h 62"/>
                  <a:gd name="T20" fmla="*/ 102 w 112"/>
                  <a:gd name="T21" fmla="*/ 62 h 62"/>
                  <a:gd name="T22" fmla="*/ 107 w 112"/>
                  <a:gd name="T23" fmla="*/ 62 h 62"/>
                  <a:gd name="T24" fmla="*/ 112 w 112"/>
                  <a:gd name="T25" fmla="*/ 6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" h="62">
                    <a:moveTo>
                      <a:pt x="0" y="0"/>
                    </a:moveTo>
                    <a:lnTo>
                      <a:pt x="19" y="3"/>
                    </a:lnTo>
                    <a:lnTo>
                      <a:pt x="22" y="4"/>
                    </a:lnTo>
                    <a:lnTo>
                      <a:pt x="37" y="7"/>
                    </a:lnTo>
                    <a:lnTo>
                      <a:pt x="40" y="9"/>
                    </a:lnTo>
                    <a:lnTo>
                      <a:pt x="61" y="33"/>
                    </a:lnTo>
                    <a:lnTo>
                      <a:pt x="63" y="34"/>
                    </a:lnTo>
                    <a:lnTo>
                      <a:pt x="78" y="44"/>
                    </a:lnTo>
                    <a:lnTo>
                      <a:pt x="83" y="51"/>
                    </a:lnTo>
                    <a:lnTo>
                      <a:pt x="98" y="61"/>
                    </a:lnTo>
                    <a:lnTo>
                      <a:pt x="102" y="62"/>
                    </a:lnTo>
                    <a:lnTo>
                      <a:pt x="107" y="62"/>
                    </a:lnTo>
                    <a:lnTo>
                      <a:pt x="112" y="6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612">
                <a:extLst>
                  <a:ext uri="{FF2B5EF4-FFF2-40B4-BE49-F238E27FC236}">
                    <a16:creationId xmlns:a16="http://schemas.microsoft.com/office/drawing/2014/main" id="{E563B4A5-0523-4E71-9518-2B76247EB9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7" y="384"/>
                <a:ext cx="2" cy="0"/>
              </a:xfrm>
              <a:custGeom>
                <a:avLst/>
                <a:gdLst>
                  <a:gd name="T0" fmla="*/ 0 w 14"/>
                  <a:gd name="T1" fmla="*/ 0 h 1"/>
                  <a:gd name="T2" fmla="*/ 3 w 14"/>
                  <a:gd name="T3" fmla="*/ 1 h 1"/>
                  <a:gd name="T4" fmla="*/ 8 w 14"/>
                  <a:gd name="T5" fmla="*/ 1 h 1"/>
                  <a:gd name="T6" fmla="*/ 14 w 14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">
                    <a:moveTo>
                      <a:pt x="0" y="0"/>
                    </a:moveTo>
                    <a:lnTo>
                      <a:pt x="3" y="1"/>
                    </a:lnTo>
                    <a:lnTo>
                      <a:pt x="8" y="1"/>
                    </a:lnTo>
                    <a:lnTo>
                      <a:pt x="14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Line 613">
                <a:extLst>
                  <a:ext uri="{FF2B5EF4-FFF2-40B4-BE49-F238E27FC236}">
                    <a16:creationId xmlns:a16="http://schemas.microsoft.com/office/drawing/2014/main" id="{ED397537-3E91-4260-AC6F-3E4A936742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67" y="384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Line 614">
                <a:extLst>
                  <a:ext uri="{FF2B5EF4-FFF2-40B4-BE49-F238E27FC236}">
                    <a16:creationId xmlns:a16="http://schemas.microsoft.com/office/drawing/2014/main" id="{5452FB84-6E9C-462E-9410-B06013B40E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67" y="384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615">
                <a:extLst>
                  <a:ext uri="{FF2B5EF4-FFF2-40B4-BE49-F238E27FC236}">
                    <a16:creationId xmlns:a16="http://schemas.microsoft.com/office/drawing/2014/main" id="{93C3722E-D7E0-4FA5-BB18-3A63A2091C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6" y="383"/>
                <a:ext cx="2" cy="5"/>
              </a:xfrm>
              <a:custGeom>
                <a:avLst/>
                <a:gdLst>
                  <a:gd name="T0" fmla="*/ 0 w 14"/>
                  <a:gd name="T1" fmla="*/ 29 h 34"/>
                  <a:gd name="T2" fmla="*/ 8 w 14"/>
                  <a:gd name="T3" fmla="*/ 32 h 34"/>
                  <a:gd name="T4" fmla="*/ 10 w 14"/>
                  <a:gd name="T5" fmla="*/ 34 h 34"/>
                  <a:gd name="T6" fmla="*/ 14 w 14"/>
                  <a:gd name="T7" fmla="*/ 34 h 34"/>
                  <a:gd name="T8" fmla="*/ 14 w 14"/>
                  <a:gd name="T9" fmla="*/ 22 h 34"/>
                  <a:gd name="T10" fmla="*/ 12 w 14"/>
                  <a:gd name="T11" fmla="*/ 15 h 34"/>
                  <a:gd name="T12" fmla="*/ 12 w 14"/>
                  <a:gd name="T13" fmla="*/ 11 h 34"/>
                  <a:gd name="T14" fmla="*/ 11 w 14"/>
                  <a:gd name="T15" fmla="*/ 4 h 34"/>
                  <a:gd name="T16" fmla="*/ 12 w 14"/>
                  <a:gd name="T1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4">
                    <a:moveTo>
                      <a:pt x="0" y="29"/>
                    </a:moveTo>
                    <a:lnTo>
                      <a:pt x="8" y="32"/>
                    </a:lnTo>
                    <a:lnTo>
                      <a:pt x="10" y="34"/>
                    </a:lnTo>
                    <a:lnTo>
                      <a:pt x="14" y="34"/>
                    </a:lnTo>
                    <a:lnTo>
                      <a:pt x="14" y="22"/>
                    </a:lnTo>
                    <a:lnTo>
                      <a:pt x="12" y="15"/>
                    </a:lnTo>
                    <a:lnTo>
                      <a:pt x="12" y="11"/>
                    </a:lnTo>
                    <a:lnTo>
                      <a:pt x="11" y="4"/>
                    </a:lnTo>
                    <a:lnTo>
                      <a:pt x="1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616">
                <a:extLst>
                  <a:ext uri="{FF2B5EF4-FFF2-40B4-BE49-F238E27FC236}">
                    <a16:creationId xmlns:a16="http://schemas.microsoft.com/office/drawing/2014/main" id="{147ABC28-1B68-486D-B25A-B3D2A258D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383"/>
                <a:ext cx="2" cy="5"/>
              </a:xfrm>
              <a:custGeom>
                <a:avLst/>
                <a:gdLst>
                  <a:gd name="T0" fmla="*/ 15 w 15"/>
                  <a:gd name="T1" fmla="*/ 1 h 30"/>
                  <a:gd name="T2" fmla="*/ 3 w 15"/>
                  <a:gd name="T3" fmla="*/ 0 h 30"/>
                  <a:gd name="T4" fmla="*/ 1 w 15"/>
                  <a:gd name="T5" fmla="*/ 1 h 30"/>
                  <a:gd name="T6" fmla="*/ 0 w 15"/>
                  <a:gd name="T7" fmla="*/ 4 h 30"/>
                  <a:gd name="T8" fmla="*/ 1 w 15"/>
                  <a:gd name="T9" fmla="*/ 12 h 30"/>
                  <a:gd name="T10" fmla="*/ 2 w 15"/>
                  <a:gd name="T11" fmla="*/ 16 h 30"/>
                  <a:gd name="T12" fmla="*/ 3 w 15"/>
                  <a:gd name="T13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30">
                    <a:moveTo>
                      <a:pt x="15" y="1"/>
                    </a:moveTo>
                    <a:lnTo>
                      <a:pt x="3" y="0"/>
                    </a:lnTo>
                    <a:lnTo>
                      <a:pt x="1" y="1"/>
                    </a:lnTo>
                    <a:lnTo>
                      <a:pt x="0" y="4"/>
                    </a:lnTo>
                    <a:lnTo>
                      <a:pt x="1" y="12"/>
                    </a:lnTo>
                    <a:lnTo>
                      <a:pt x="2" y="16"/>
                    </a:lnTo>
                    <a:lnTo>
                      <a:pt x="3" y="3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617">
                <a:extLst>
                  <a:ext uri="{FF2B5EF4-FFF2-40B4-BE49-F238E27FC236}">
                    <a16:creationId xmlns:a16="http://schemas.microsoft.com/office/drawing/2014/main" id="{8986C6AD-E156-4833-B1F2-C415B00F68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9" y="384"/>
                <a:ext cx="7" cy="4"/>
              </a:xfrm>
              <a:custGeom>
                <a:avLst/>
                <a:gdLst>
                  <a:gd name="T0" fmla="*/ 46 w 46"/>
                  <a:gd name="T1" fmla="*/ 28 h 28"/>
                  <a:gd name="T2" fmla="*/ 40 w 46"/>
                  <a:gd name="T3" fmla="*/ 26 h 28"/>
                  <a:gd name="T4" fmla="*/ 37 w 46"/>
                  <a:gd name="T5" fmla="*/ 23 h 28"/>
                  <a:gd name="T6" fmla="*/ 37 w 46"/>
                  <a:gd name="T7" fmla="*/ 18 h 28"/>
                  <a:gd name="T8" fmla="*/ 38 w 46"/>
                  <a:gd name="T9" fmla="*/ 14 h 28"/>
                  <a:gd name="T10" fmla="*/ 38 w 46"/>
                  <a:gd name="T11" fmla="*/ 7 h 28"/>
                  <a:gd name="T12" fmla="*/ 33 w 46"/>
                  <a:gd name="T13" fmla="*/ 3 h 28"/>
                  <a:gd name="T14" fmla="*/ 27 w 46"/>
                  <a:gd name="T15" fmla="*/ 1 h 28"/>
                  <a:gd name="T16" fmla="*/ 0 w 46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28">
                    <a:moveTo>
                      <a:pt x="46" y="28"/>
                    </a:moveTo>
                    <a:lnTo>
                      <a:pt x="40" y="26"/>
                    </a:lnTo>
                    <a:lnTo>
                      <a:pt x="37" y="23"/>
                    </a:lnTo>
                    <a:lnTo>
                      <a:pt x="37" y="18"/>
                    </a:lnTo>
                    <a:lnTo>
                      <a:pt x="38" y="14"/>
                    </a:lnTo>
                    <a:lnTo>
                      <a:pt x="38" y="7"/>
                    </a:lnTo>
                    <a:lnTo>
                      <a:pt x="33" y="3"/>
                    </a:lnTo>
                    <a:lnTo>
                      <a:pt x="27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618">
                <a:extLst>
                  <a:ext uri="{FF2B5EF4-FFF2-40B4-BE49-F238E27FC236}">
                    <a16:creationId xmlns:a16="http://schemas.microsoft.com/office/drawing/2014/main" id="{FC4682C0-2266-4EEC-83FA-FC19984EBC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9" y="384"/>
                <a:ext cx="7" cy="4"/>
              </a:xfrm>
              <a:custGeom>
                <a:avLst/>
                <a:gdLst>
                  <a:gd name="T0" fmla="*/ 0 w 46"/>
                  <a:gd name="T1" fmla="*/ 0 h 33"/>
                  <a:gd name="T2" fmla="*/ 18 w 46"/>
                  <a:gd name="T3" fmla="*/ 3 h 33"/>
                  <a:gd name="T4" fmla="*/ 25 w 46"/>
                  <a:gd name="T5" fmla="*/ 7 h 33"/>
                  <a:gd name="T6" fmla="*/ 24 w 46"/>
                  <a:gd name="T7" fmla="*/ 15 h 33"/>
                  <a:gd name="T8" fmla="*/ 22 w 46"/>
                  <a:gd name="T9" fmla="*/ 19 h 33"/>
                  <a:gd name="T10" fmla="*/ 23 w 46"/>
                  <a:gd name="T11" fmla="*/ 24 h 33"/>
                  <a:gd name="T12" fmla="*/ 26 w 46"/>
                  <a:gd name="T13" fmla="*/ 25 h 33"/>
                  <a:gd name="T14" fmla="*/ 42 w 46"/>
                  <a:gd name="T15" fmla="*/ 33 h 33"/>
                  <a:gd name="T16" fmla="*/ 44 w 46"/>
                  <a:gd name="T17" fmla="*/ 33 h 33"/>
                  <a:gd name="T18" fmla="*/ 46 w 46"/>
                  <a:gd name="T19" fmla="*/ 32 h 33"/>
                  <a:gd name="T20" fmla="*/ 46 w 46"/>
                  <a:gd name="T21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6" h="33">
                    <a:moveTo>
                      <a:pt x="0" y="0"/>
                    </a:moveTo>
                    <a:lnTo>
                      <a:pt x="18" y="3"/>
                    </a:lnTo>
                    <a:lnTo>
                      <a:pt x="25" y="7"/>
                    </a:lnTo>
                    <a:lnTo>
                      <a:pt x="24" y="15"/>
                    </a:lnTo>
                    <a:lnTo>
                      <a:pt x="22" y="19"/>
                    </a:lnTo>
                    <a:lnTo>
                      <a:pt x="23" y="24"/>
                    </a:lnTo>
                    <a:lnTo>
                      <a:pt x="26" y="25"/>
                    </a:lnTo>
                    <a:lnTo>
                      <a:pt x="42" y="33"/>
                    </a:lnTo>
                    <a:lnTo>
                      <a:pt x="44" y="33"/>
                    </a:lnTo>
                    <a:lnTo>
                      <a:pt x="46" y="32"/>
                    </a:lnTo>
                    <a:lnTo>
                      <a:pt x="46" y="2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Line 619">
                <a:extLst>
                  <a:ext uri="{FF2B5EF4-FFF2-40B4-BE49-F238E27FC236}">
                    <a16:creationId xmlns:a16="http://schemas.microsoft.com/office/drawing/2014/main" id="{BE623ECB-D555-41EB-B541-C792F30C5E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50" y="375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620">
                <a:extLst>
                  <a:ext uri="{FF2B5EF4-FFF2-40B4-BE49-F238E27FC236}">
                    <a16:creationId xmlns:a16="http://schemas.microsoft.com/office/drawing/2014/main" id="{C6B46189-398A-4BCC-BACE-13A83A64F8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" y="403"/>
                <a:ext cx="5" cy="2"/>
              </a:xfrm>
              <a:custGeom>
                <a:avLst/>
                <a:gdLst>
                  <a:gd name="T0" fmla="*/ 0 w 36"/>
                  <a:gd name="T1" fmla="*/ 0 h 13"/>
                  <a:gd name="T2" fmla="*/ 25 w 36"/>
                  <a:gd name="T3" fmla="*/ 13 h 13"/>
                  <a:gd name="T4" fmla="*/ 36 w 36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13">
                    <a:moveTo>
                      <a:pt x="0" y="0"/>
                    </a:moveTo>
                    <a:lnTo>
                      <a:pt x="25" y="13"/>
                    </a:lnTo>
                    <a:lnTo>
                      <a:pt x="36" y="1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621">
                <a:extLst>
                  <a:ext uri="{FF2B5EF4-FFF2-40B4-BE49-F238E27FC236}">
                    <a16:creationId xmlns:a16="http://schemas.microsoft.com/office/drawing/2014/main" id="{BEDE1CC7-564C-42BD-ABBF-69F6F17723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9" y="402"/>
                <a:ext cx="2" cy="1"/>
              </a:xfrm>
              <a:custGeom>
                <a:avLst/>
                <a:gdLst>
                  <a:gd name="T0" fmla="*/ 0 w 13"/>
                  <a:gd name="T1" fmla="*/ 0 h 7"/>
                  <a:gd name="T2" fmla="*/ 11 w 13"/>
                  <a:gd name="T3" fmla="*/ 5 h 7"/>
                  <a:gd name="T4" fmla="*/ 13 w 13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7">
                    <a:moveTo>
                      <a:pt x="0" y="0"/>
                    </a:moveTo>
                    <a:lnTo>
                      <a:pt x="11" y="5"/>
                    </a:lnTo>
                    <a:lnTo>
                      <a:pt x="13" y="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Line 622">
                <a:extLst>
                  <a:ext uri="{FF2B5EF4-FFF2-40B4-BE49-F238E27FC236}">
                    <a16:creationId xmlns:a16="http://schemas.microsoft.com/office/drawing/2014/main" id="{7A6A07F8-5F86-48F0-82E9-06D4DA5D134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339" y="402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623">
                <a:extLst>
                  <a:ext uri="{FF2B5EF4-FFF2-40B4-BE49-F238E27FC236}">
                    <a16:creationId xmlns:a16="http://schemas.microsoft.com/office/drawing/2014/main" id="{F3850C22-F391-453C-9654-0C13C7427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" y="479"/>
                <a:ext cx="545" cy="414"/>
              </a:xfrm>
              <a:custGeom>
                <a:avLst/>
                <a:gdLst>
                  <a:gd name="T0" fmla="*/ 54 w 3814"/>
                  <a:gd name="T1" fmla="*/ 228 h 2897"/>
                  <a:gd name="T2" fmla="*/ 123 w 3814"/>
                  <a:gd name="T3" fmla="*/ 332 h 2897"/>
                  <a:gd name="T4" fmla="*/ 65 w 3814"/>
                  <a:gd name="T5" fmla="*/ 427 h 2897"/>
                  <a:gd name="T6" fmla="*/ 96 w 3814"/>
                  <a:gd name="T7" fmla="*/ 489 h 2897"/>
                  <a:gd name="T8" fmla="*/ 79 w 3814"/>
                  <a:gd name="T9" fmla="*/ 594 h 2897"/>
                  <a:gd name="T10" fmla="*/ 136 w 3814"/>
                  <a:gd name="T11" fmla="*/ 697 h 2897"/>
                  <a:gd name="T12" fmla="*/ 286 w 3814"/>
                  <a:gd name="T13" fmla="*/ 750 h 2897"/>
                  <a:gd name="T14" fmla="*/ 363 w 3814"/>
                  <a:gd name="T15" fmla="*/ 852 h 2897"/>
                  <a:gd name="T16" fmla="*/ 438 w 3814"/>
                  <a:gd name="T17" fmla="*/ 939 h 2897"/>
                  <a:gd name="T18" fmla="*/ 559 w 3814"/>
                  <a:gd name="T19" fmla="*/ 999 h 2897"/>
                  <a:gd name="T20" fmla="*/ 601 w 3814"/>
                  <a:gd name="T21" fmla="*/ 974 h 2897"/>
                  <a:gd name="T22" fmla="*/ 624 w 3814"/>
                  <a:gd name="T23" fmla="*/ 888 h 2897"/>
                  <a:gd name="T24" fmla="*/ 662 w 3814"/>
                  <a:gd name="T25" fmla="*/ 854 h 2897"/>
                  <a:gd name="T26" fmla="*/ 745 w 3814"/>
                  <a:gd name="T27" fmla="*/ 807 h 2897"/>
                  <a:gd name="T28" fmla="*/ 832 w 3814"/>
                  <a:gd name="T29" fmla="*/ 785 h 2897"/>
                  <a:gd name="T30" fmla="*/ 896 w 3814"/>
                  <a:gd name="T31" fmla="*/ 763 h 2897"/>
                  <a:gd name="T32" fmla="*/ 968 w 3814"/>
                  <a:gd name="T33" fmla="*/ 767 h 2897"/>
                  <a:gd name="T34" fmla="*/ 1040 w 3814"/>
                  <a:gd name="T35" fmla="*/ 891 h 2897"/>
                  <a:gd name="T36" fmla="*/ 1118 w 3814"/>
                  <a:gd name="T37" fmla="*/ 950 h 2897"/>
                  <a:gd name="T38" fmla="*/ 1145 w 3814"/>
                  <a:gd name="T39" fmla="*/ 1042 h 2897"/>
                  <a:gd name="T40" fmla="*/ 1140 w 3814"/>
                  <a:gd name="T41" fmla="*/ 1186 h 2897"/>
                  <a:gd name="T42" fmla="*/ 1178 w 3814"/>
                  <a:gd name="T43" fmla="*/ 1307 h 2897"/>
                  <a:gd name="T44" fmla="*/ 1186 w 3814"/>
                  <a:gd name="T45" fmla="*/ 1422 h 2897"/>
                  <a:gd name="T46" fmla="*/ 1322 w 3814"/>
                  <a:gd name="T47" fmla="*/ 1505 h 2897"/>
                  <a:gd name="T48" fmla="*/ 1454 w 3814"/>
                  <a:gd name="T49" fmla="*/ 1465 h 2897"/>
                  <a:gd name="T50" fmla="*/ 1544 w 3814"/>
                  <a:gd name="T51" fmla="*/ 1418 h 2897"/>
                  <a:gd name="T52" fmla="*/ 1570 w 3814"/>
                  <a:gd name="T53" fmla="*/ 1501 h 2897"/>
                  <a:gd name="T54" fmla="*/ 1683 w 3814"/>
                  <a:gd name="T55" fmla="*/ 1511 h 2897"/>
                  <a:gd name="T56" fmla="*/ 1795 w 3814"/>
                  <a:gd name="T57" fmla="*/ 1597 h 2897"/>
                  <a:gd name="T58" fmla="*/ 1801 w 3814"/>
                  <a:gd name="T59" fmla="*/ 1796 h 2897"/>
                  <a:gd name="T60" fmla="*/ 1817 w 3814"/>
                  <a:gd name="T61" fmla="*/ 1906 h 2897"/>
                  <a:gd name="T62" fmla="*/ 1878 w 3814"/>
                  <a:gd name="T63" fmla="*/ 1960 h 2897"/>
                  <a:gd name="T64" fmla="*/ 1912 w 3814"/>
                  <a:gd name="T65" fmla="*/ 1948 h 2897"/>
                  <a:gd name="T66" fmla="*/ 1950 w 3814"/>
                  <a:gd name="T67" fmla="*/ 1868 h 2897"/>
                  <a:gd name="T68" fmla="*/ 2085 w 3814"/>
                  <a:gd name="T69" fmla="*/ 1854 h 2897"/>
                  <a:gd name="T70" fmla="*/ 2167 w 3814"/>
                  <a:gd name="T71" fmla="*/ 1900 h 2897"/>
                  <a:gd name="T72" fmla="*/ 2363 w 3814"/>
                  <a:gd name="T73" fmla="*/ 1862 h 2897"/>
                  <a:gd name="T74" fmla="*/ 2416 w 3814"/>
                  <a:gd name="T75" fmla="*/ 1887 h 2897"/>
                  <a:gd name="T76" fmla="*/ 2499 w 3814"/>
                  <a:gd name="T77" fmla="*/ 1954 h 2897"/>
                  <a:gd name="T78" fmla="*/ 2571 w 3814"/>
                  <a:gd name="T79" fmla="*/ 2051 h 2897"/>
                  <a:gd name="T80" fmla="*/ 2592 w 3814"/>
                  <a:gd name="T81" fmla="*/ 2046 h 2897"/>
                  <a:gd name="T82" fmla="*/ 2688 w 3814"/>
                  <a:gd name="T83" fmla="*/ 2057 h 2897"/>
                  <a:gd name="T84" fmla="*/ 2600 w 3814"/>
                  <a:gd name="T85" fmla="*/ 2206 h 2897"/>
                  <a:gd name="T86" fmla="*/ 2606 w 3814"/>
                  <a:gd name="T87" fmla="*/ 2330 h 2897"/>
                  <a:gd name="T88" fmla="*/ 2604 w 3814"/>
                  <a:gd name="T89" fmla="*/ 2420 h 2897"/>
                  <a:gd name="T90" fmla="*/ 2683 w 3814"/>
                  <a:gd name="T91" fmla="*/ 2491 h 2897"/>
                  <a:gd name="T92" fmla="*/ 2725 w 3814"/>
                  <a:gd name="T93" fmla="*/ 2578 h 2897"/>
                  <a:gd name="T94" fmla="*/ 2593 w 3814"/>
                  <a:gd name="T95" fmla="*/ 2670 h 2897"/>
                  <a:gd name="T96" fmla="*/ 2621 w 3814"/>
                  <a:gd name="T97" fmla="*/ 2743 h 2897"/>
                  <a:gd name="T98" fmla="*/ 2642 w 3814"/>
                  <a:gd name="T99" fmla="*/ 2806 h 2897"/>
                  <a:gd name="T100" fmla="*/ 2770 w 3814"/>
                  <a:gd name="T101" fmla="*/ 2840 h 2897"/>
                  <a:gd name="T102" fmla="*/ 2968 w 3814"/>
                  <a:gd name="T103" fmla="*/ 2864 h 2897"/>
                  <a:gd name="T104" fmla="*/ 3195 w 3814"/>
                  <a:gd name="T105" fmla="*/ 2871 h 2897"/>
                  <a:gd name="T106" fmla="*/ 3294 w 3814"/>
                  <a:gd name="T107" fmla="*/ 2799 h 2897"/>
                  <a:gd name="T108" fmla="*/ 3447 w 3814"/>
                  <a:gd name="T109" fmla="*/ 2741 h 2897"/>
                  <a:gd name="T110" fmla="*/ 3494 w 3814"/>
                  <a:gd name="T111" fmla="*/ 2622 h 2897"/>
                  <a:gd name="T112" fmla="*/ 3503 w 3814"/>
                  <a:gd name="T113" fmla="*/ 2487 h 2897"/>
                  <a:gd name="T114" fmla="*/ 3664 w 3814"/>
                  <a:gd name="T115" fmla="*/ 2340 h 2897"/>
                  <a:gd name="T116" fmla="*/ 3781 w 3814"/>
                  <a:gd name="T117" fmla="*/ 2334 h 2897"/>
                  <a:gd name="T118" fmla="*/ 3779 w 3814"/>
                  <a:gd name="T119" fmla="*/ 2451 h 2897"/>
                  <a:gd name="T120" fmla="*/ 3741 w 3814"/>
                  <a:gd name="T121" fmla="*/ 2470 h 2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814" h="2897">
                    <a:moveTo>
                      <a:pt x="0" y="0"/>
                    </a:moveTo>
                    <a:lnTo>
                      <a:pt x="24" y="57"/>
                    </a:lnTo>
                    <a:lnTo>
                      <a:pt x="23" y="71"/>
                    </a:lnTo>
                    <a:lnTo>
                      <a:pt x="24" y="73"/>
                    </a:lnTo>
                    <a:lnTo>
                      <a:pt x="24" y="77"/>
                    </a:lnTo>
                    <a:lnTo>
                      <a:pt x="44" y="186"/>
                    </a:lnTo>
                    <a:lnTo>
                      <a:pt x="38" y="189"/>
                    </a:lnTo>
                    <a:lnTo>
                      <a:pt x="37" y="197"/>
                    </a:lnTo>
                    <a:lnTo>
                      <a:pt x="41" y="213"/>
                    </a:lnTo>
                    <a:lnTo>
                      <a:pt x="47" y="222"/>
                    </a:lnTo>
                    <a:lnTo>
                      <a:pt x="50" y="224"/>
                    </a:lnTo>
                    <a:lnTo>
                      <a:pt x="54" y="228"/>
                    </a:lnTo>
                    <a:lnTo>
                      <a:pt x="56" y="229"/>
                    </a:lnTo>
                    <a:lnTo>
                      <a:pt x="74" y="242"/>
                    </a:lnTo>
                    <a:lnTo>
                      <a:pt x="77" y="242"/>
                    </a:lnTo>
                    <a:lnTo>
                      <a:pt x="90" y="244"/>
                    </a:lnTo>
                    <a:lnTo>
                      <a:pt x="92" y="244"/>
                    </a:lnTo>
                    <a:lnTo>
                      <a:pt x="94" y="246"/>
                    </a:lnTo>
                    <a:lnTo>
                      <a:pt x="98" y="258"/>
                    </a:lnTo>
                    <a:lnTo>
                      <a:pt x="96" y="276"/>
                    </a:lnTo>
                    <a:lnTo>
                      <a:pt x="99" y="288"/>
                    </a:lnTo>
                    <a:lnTo>
                      <a:pt x="112" y="304"/>
                    </a:lnTo>
                    <a:lnTo>
                      <a:pt x="117" y="322"/>
                    </a:lnTo>
                    <a:lnTo>
                      <a:pt x="123" y="332"/>
                    </a:lnTo>
                    <a:lnTo>
                      <a:pt x="130" y="351"/>
                    </a:lnTo>
                    <a:lnTo>
                      <a:pt x="134" y="359"/>
                    </a:lnTo>
                    <a:lnTo>
                      <a:pt x="129" y="367"/>
                    </a:lnTo>
                    <a:lnTo>
                      <a:pt x="109" y="372"/>
                    </a:lnTo>
                    <a:lnTo>
                      <a:pt x="108" y="373"/>
                    </a:lnTo>
                    <a:lnTo>
                      <a:pt x="112" y="381"/>
                    </a:lnTo>
                    <a:lnTo>
                      <a:pt x="109" y="389"/>
                    </a:lnTo>
                    <a:lnTo>
                      <a:pt x="104" y="394"/>
                    </a:lnTo>
                    <a:lnTo>
                      <a:pt x="96" y="397"/>
                    </a:lnTo>
                    <a:lnTo>
                      <a:pt x="86" y="405"/>
                    </a:lnTo>
                    <a:lnTo>
                      <a:pt x="73" y="423"/>
                    </a:lnTo>
                    <a:lnTo>
                      <a:pt x="65" y="427"/>
                    </a:lnTo>
                    <a:lnTo>
                      <a:pt x="68" y="435"/>
                    </a:lnTo>
                    <a:lnTo>
                      <a:pt x="71" y="438"/>
                    </a:lnTo>
                    <a:lnTo>
                      <a:pt x="80" y="438"/>
                    </a:lnTo>
                    <a:lnTo>
                      <a:pt x="87" y="434"/>
                    </a:lnTo>
                    <a:lnTo>
                      <a:pt x="94" y="450"/>
                    </a:lnTo>
                    <a:lnTo>
                      <a:pt x="93" y="455"/>
                    </a:lnTo>
                    <a:lnTo>
                      <a:pt x="89" y="460"/>
                    </a:lnTo>
                    <a:lnTo>
                      <a:pt x="87" y="464"/>
                    </a:lnTo>
                    <a:lnTo>
                      <a:pt x="90" y="473"/>
                    </a:lnTo>
                    <a:lnTo>
                      <a:pt x="95" y="480"/>
                    </a:lnTo>
                    <a:lnTo>
                      <a:pt x="96" y="482"/>
                    </a:lnTo>
                    <a:lnTo>
                      <a:pt x="96" y="489"/>
                    </a:lnTo>
                    <a:lnTo>
                      <a:pt x="90" y="504"/>
                    </a:lnTo>
                    <a:lnTo>
                      <a:pt x="90" y="514"/>
                    </a:lnTo>
                    <a:lnTo>
                      <a:pt x="96" y="522"/>
                    </a:lnTo>
                    <a:lnTo>
                      <a:pt x="97" y="527"/>
                    </a:lnTo>
                    <a:lnTo>
                      <a:pt x="91" y="537"/>
                    </a:lnTo>
                    <a:lnTo>
                      <a:pt x="91" y="539"/>
                    </a:lnTo>
                    <a:lnTo>
                      <a:pt x="90" y="541"/>
                    </a:lnTo>
                    <a:lnTo>
                      <a:pt x="99" y="557"/>
                    </a:lnTo>
                    <a:lnTo>
                      <a:pt x="100" y="557"/>
                    </a:lnTo>
                    <a:lnTo>
                      <a:pt x="99" y="568"/>
                    </a:lnTo>
                    <a:lnTo>
                      <a:pt x="95" y="575"/>
                    </a:lnTo>
                    <a:lnTo>
                      <a:pt x="79" y="594"/>
                    </a:lnTo>
                    <a:lnTo>
                      <a:pt x="78" y="603"/>
                    </a:lnTo>
                    <a:lnTo>
                      <a:pt x="80" y="607"/>
                    </a:lnTo>
                    <a:lnTo>
                      <a:pt x="87" y="607"/>
                    </a:lnTo>
                    <a:lnTo>
                      <a:pt x="97" y="603"/>
                    </a:lnTo>
                    <a:lnTo>
                      <a:pt x="105" y="608"/>
                    </a:lnTo>
                    <a:lnTo>
                      <a:pt x="106" y="609"/>
                    </a:lnTo>
                    <a:lnTo>
                      <a:pt x="107" y="629"/>
                    </a:lnTo>
                    <a:lnTo>
                      <a:pt x="109" y="633"/>
                    </a:lnTo>
                    <a:lnTo>
                      <a:pt x="114" y="632"/>
                    </a:lnTo>
                    <a:lnTo>
                      <a:pt x="121" y="637"/>
                    </a:lnTo>
                    <a:lnTo>
                      <a:pt x="127" y="674"/>
                    </a:lnTo>
                    <a:lnTo>
                      <a:pt x="136" y="697"/>
                    </a:lnTo>
                    <a:lnTo>
                      <a:pt x="171" y="695"/>
                    </a:lnTo>
                    <a:lnTo>
                      <a:pt x="190" y="678"/>
                    </a:lnTo>
                    <a:lnTo>
                      <a:pt x="192" y="673"/>
                    </a:lnTo>
                    <a:lnTo>
                      <a:pt x="200" y="680"/>
                    </a:lnTo>
                    <a:lnTo>
                      <a:pt x="202" y="686"/>
                    </a:lnTo>
                    <a:lnTo>
                      <a:pt x="207" y="696"/>
                    </a:lnTo>
                    <a:lnTo>
                      <a:pt x="257" y="696"/>
                    </a:lnTo>
                    <a:lnTo>
                      <a:pt x="261" y="692"/>
                    </a:lnTo>
                    <a:lnTo>
                      <a:pt x="269" y="696"/>
                    </a:lnTo>
                    <a:lnTo>
                      <a:pt x="282" y="708"/>
                    </a:lnTo>
                    <a:lnTo>
                      <a:pt x="275" y="725"/>
                    </a:lnTo>
                    <a:lnTo>
                      <a:pt x="286" y="750"/>
                    </a:lnTo>
                    <a:lnTo>
                      <a:pt x="287" y="757"/>
                    </a:lnTo>
                    <a:lnTo>
                      <a:pt x="301" y="775"/>
                    </a:lnTo>
                    <a:lnTo>
                      <a:pt x="304" y="778"/>
                    </a:lnTo>
                    <a:lnTo>
                      <a:pt x="311" y="780"/>
                    </a:lnTo>
                    <a:lnTo>
                      <a:pt x="321" y="785"/>
                    </a:lnTo>
                    <a:lnTo>
                      <a:pt x="326" y="789"/>
                    </a:lnTo>
                    <a:lnTo>
                      <a:pt x="340" y="803"/>
                    </a:lnTo>
                    <a:lnTo>
                      <a:pt x="335" y="817"/>
                    </a:lnTo>
                    <a:lnTo>
                      <a:pt x="335" y="826"/>
                    </a:lnTo>
                    <a:lnTo>
                      <a:pt x="344" y="844"/>
                    </a:lnTo>
                    <a:lnTo>
                      <a:pt x="347" y="846"/>
                    </a:lnTo>
                    <a:lnTo>
                      <a:pt x="363" y="852"/>
                    </a:lnTo>
                    <a:lnTo>
                      <a:pt x="374" y="854"/>
                    </a:lnTo>
                    <a:lnTo>
                      <a:pt x="374" y="871"/>
                    </a:lnTo>
                    <a:lnTo>
                      <a:pt x="372" y="876"/>
                    </a:lnTo>
                    <a:lnTo>
                      <a:pt x="380" y="900"/>
                    </a:lnTo>
                    <a:lnTo>
                      <a:pt x="385" y="903"/>
                    </a:lnTo>
                    <a:lnTo>
                      <a:pt x="385" y="920"/>
                    </a:lnTo>
                    <a:lnTo>
                      <a:pt x="394" y="922"/>
                    </a:lnTo>
                    <a:lnTo>
                      <a:pt x="415" y="934"/>
                    </a:lnTo>
                    <a:lnTo>
                      <a:pt x="423" y="941"/>
                    </a:lnTo>
                    <a:lnTo>
                      <a:pt x="429" y="944"/>
                    </a:lnTo>
                    <a:lnTo>
                      <a:pt x="434" y="945"/>
                    </a:lnTo>
                    <a:lnTo>
                      <a:pt x="438" y="939"/>
                    </a:lnTo>
                    <a:lnTo>
                      <a:pt x="450" y="934"/>
                    </a:lnTo>
                    <a:lnTo>
                      <a:pt x="467" y="931"/>
                    </a:lnTo>
                    <a:lnTo>
                      <a:pt x="479" y="927"/>
                    </a:lnTo>
                    <a:lnTo>
                      <a:pt x="487" y="945"/>
                    </a:lnTo>
                    <a:lnTo>
                      <a:pt x="496" y="957"/>
                    </a:lnTo>
                    <a:lnTo>
                      <a:pt x="503" y="963"/>
                    </a:lnTo>
                    <a:lnTo>
                      <a:pt x="512" y="973"/>
                    </a:lnTo>
                    <a:lnTo>
                      <a:pt x="520" y="975"/>
                    </a:lnTo>
                    <a:lnTo>
                      <a:pt x="533" y="973"/>
                    </a:lnTo>
                    <a:lnTo>
                      <a:pt x="545" y="976"/>
                    </a:lnTo>
                    <a:lnTo>
                      <a:pt x="558" y="997"/>
                    </a:lnTo>
                    <a:lnTo>
                      <a:pt x="559" y="999"/>
                    </a:lnTo>
                    <a:lnTo>
                      <a:pt x="563" y="1001"/>
                    </a:lnTo>
                    <a:lnTo>
                      <a:pt x="563" y="1002"/>
                    </a:lnTo>
                    <a:lnTo>
                      <a:pt x="571" y="1003"/>
                    </a:lnTo>
                    <a:lnTo>
                      <a:pt x="577" y="1001"/>
                    </a:lnTo>
                    <a:lnTo>
                      <a:pt x="579" y="998"/>
                    </a:lnTo>
                    <a:lnTo>
                      <a:pt x="580" y="995"/>
                    </a:lnTo>
                    <a:lnTo>
                      <a:pt x="578" y="992"/>
                    </a:lnTo>
                    <a:lnTo>
                      <a:pt x="577" y="990"/>
                    </a:lnTo>
                    <a:lnTo>
                      <a:pt x="576" y="980"/>
                    </a:lnTo>
                    <a:lnTo>
                      <a:pt x="580" y="975"/>
                    </a:lnTo>
                    <a:lnTo>
                      <a:pt x="598" y="977"/>
                    </a:lnTo>
                    <a:lnTo>
                      <a:pt x="601" y="974"/>
                    </a:lnTo>
                    <a:lnTo>
                      <a:pt x="610" y="958"/>
                    </a:lnTo>
                    <a:lnTo>
                      <a:pt x="612" y="940"/>
                    </a:lnTo>
                    <a:lnTo>
                      <a:pt x="612" y="939"/>
                    </a:lnTo>
                    <a:lnTo>
                      <a:pt x="610" y="920"/>
                    </a:lnTo>
                    <a:lnTo>
                      <a:pt x="613" y="912"/>
                    </a:lnTo>
                    <a:lnTo>
                      <a:pt x="621" y="909"/>
                    </a:lnTo>
                    <a:lnTo>
                      <a:pt x="629" y="908"/>
                    </a:lnTo>
                    <a:lnTo>
                      <a:pt x="631" y="906"/>
                    </a:lnTo>
                    <a:lnTo>
                      <a:pt x="634" y="905"/>
                    </a:lnTo>
                    <a:lnTo>
                      <a:pt x="629" y="892"/>
                    </a:lnTo>
                    <a:lnTo>
                      <a:pt x="625" y="888"/>
                    </a:lnTo>
                    <a:lnTo>
                      <a:pt x="624" y="888"/>
                    </a:lnTo>
                    <a:lnTo>
                      <a:pt x="623" y="885"/>
                    </a:lnTo>
                    <a:lnTo>
                      <a:pt x="622" y="877"/>
                    </a:lnTo>
                    <a:lnTo>
                      <a:pt x="623" y="872"/>
                    </a:lnTo>
                    <a:lnTo>
                      <a:pt x="636" y="864"/>
                    </a:lnTo>
                    <a:lnTo>
                      <a:pt x="639" y="860"/>
                    </a:lnTo>
                    <a:lnTo>
                      <a:pt x="641" y="858"/>
                    </a:lnTo>
                    <a:lnTo>
                      <a:pt x="643" y="855"/>
                    </a:lnTo>
                    <a:lnTo>
                      <a:pt x="645" y="853"/>
                    </a:lnTo>
                    <a:lnTo>
                      <a:pt x="652" y="850"/>
                    </a:lnTo>
                    <a:lnTo>
                      <a:pt x="657" y="849"/>
                    </a:lnTo>
                    <a:lnTo>
                      <a:pt x="662" y="852"/>
                    </a:lnTo>
                    <a:lnTo>
                      <a:pt x="662" y="854"/>
                    </a:lnTo>
                    <a:lnTo>
                      <a:pt x="663" y="858"/>
                    </a:lnTo>
                    <a:lnTo>
                      <a:pt x="674" y="859"/>
                    </a:lnTo>
                    <a:lnTo>
                      <a:pt x="680" y="857"/>
                    </a:lnTo>
                    <a:lnTo>
                      <a:pt x="689" y="850"/>
                    </a:lnTo>
                    <a:lnTo>
                      <a:pt x="693" y="842"/>
                    </a:lnTo>
                    <a:lnTo>
                      <a:pt x="711" y="834"/>
                    </a:lnTo>
                    <a:lnTo>
                      <a:pt x="714" y="831"/>
                    </a:lnTo>
                    <a:lnTo>
                      <a:pt x="717" y="830"/>
                    </a:lnTo>
                    <a:lnTo>
                      <a:pt x="720" y="826"/>
                    </a:lnTo>
                    <a:lnTo>
                      <a:pt x="727" y="822"/>
                    </a:lnTo>
                    <a:lnTo>
                      <a:pt x="730" y="819"/>
                    </a:lnTo>
                    <a:lnTo>
                      <a:pt x="745" y="807"/>
                    </a:lnTo>
                    <a:lnTo>
                      <a:pt x="748" y="807"/>
                    </a:lnTo>
                    <a:lnTo>
                      <a:pt x="754" y="804"/>
                    </a:lnTo>
                    <a:lnTo>
                      <a:pt x="756" y="804"/>
                    </a:lnTo>
                    <a:lnTo>
                      <a:pt x="772" y="806"/>
                    </a:lnTo>
                    <a:lnTo>
                      <a:pt x="776" y="807"/>
                    </a:lnTo>
                    <a:lnTo>
                      <a:pt x="780" y="806"/>
                    </a:lnTo>
                    <a:lnTo>
                      <a:pt x="785" y="799"/>
                    </a:lnTo>
                    <a:lnTo>
                      <a:pt x="790" y="794"/>
                    </a:lnTo>
                    <a:lnTo>
                      <a:pt x="809" y="781"/>
                    </a:lnTo>
                    <a:lnTo>
                      <a:pt x="817" y="780"/>
                    </a:lnTo>
                    <a:lnTo>
                      <a:pt x="823" y="781"/>
                    </a:lnTo>
                    <a:lnTo>
                      <a:pt x="832" y="785"/>
                    </a:lnTo>
                    <a:lnTo>
                      <a:pt x="843" y="793"/>
                    </a:lnTo>
                    <a:lnTo>
                      <a:pt x="847" y="795"/>
                    </a:lnTo>
                    <a:lnTo>
                      <a:pt x="854" y="800"/>
                    </a:lnTo>
                    <a:lnTo>
                      <a:pt x="863" y="799"/>
                    </a:lnTo>
                    <a:lnTo>
                      <a:pt x="868" y="795"/>
                    </a:lnTo>
                    <a:lnTo>
                      <a:pt x="870" y="794"/>
                    </a:lnTo>
                    <a:lnTo>
                      <a:pt x="882" y="785"/>
                    </a:lnTo>
                    <a:lnTo>
                      <a:pt x="886" y="781"/>
                    </a:lnTo>
                    <a:lnTo>
                      <a:pt x="887" y="781"/>
                    </a:lnTo>
                    <a:lnTo>
                      <a:pt x="896" y="772"/>
                    </a:lnTo>
                    <a:lnTo>
                      <a:pt x="897" y="769"/>
                    </a:lnTo>
                    <a:lnTo>
                      <a:pt x="896" y="763"/>
                    </a:lnTo>
                    <a:lnTo>
                      <a:pt x="897" y="756"/>
                    </a:lnTo>
                    <a:lnTo>
                      <a:pt x="902" y="747"/>
                    </a:lnTo>
                    <a:lnTo>
                      <a:pt x="904" y="746"/>
                    </a:lnTo>
                    <a:lnTo>
                      <a:pt x="909" y="745"/>
                    </a:lnTo>
                    <a:lnTo>
                      <a:pt x="921" y="754"/>
                    </a:lnTo>
                    <a:lnTo>
                      <a:pt x="921" y="755"/>
                    </a:lnTo>
                    <a:lnTo>
                      <a:pt x="924" y="765"/>
                    </a:lnTo>
                    <a:lnTo>
                      <a:pt x="959" y="755"/>
                    </a:lnTo>
                    <a:lnTo>
                      <a:pt x="966" y="755"/>
                    </a:lnTo>
                    <a:lnTo>
                      <a:pt x="970" y="766"/>
                    </a:lnTo>
                    <a:lnTo>
                      <a:pt x="970" y="767"/>
                    </a:lnTo>
                    <a:lnTo>
                      <a:pt x="968" y="767"/>
                    </a:lnTo>
                    <a:lnTo>
                      <a:pt x="966" y="772"/>
                    </a:lnTo>
                    <a:lnTo>
                      <a:pt x="989" y="813"/>
                    </a:lnTo>
                    <a:lnTo>
                      <a:pt x="995" y="821"/>
                    </a:lnTo>
                    <a:lnTo>
                      <a:pt x="999" y="836"/>
                    </a:lnTo>
                    <a:lnTo>
                      <a:pt x="1008" y="842"/>
                    </a:lnTo>
                    <a:lnTo>
                      <a:pt x="1017" y="853"/>
                    </a:lnTo>
                    <a:lnTo>
                      <a:pt x="1020" y="860"/>
                    </a:lnTo>
                    <a:lnTo>
                      <a:pt x="1022" y="873"/>
                    </a:lnTo>
                    <a:lnTo>
                      <a:pt x="1026" y="883"/>
                    </a:lnTo>
                    <a:lnTo>
                      <a:pt x="1035" y="887"/>
                    </a:lnTo>
                    <a:lnTo>
                      <a:pt x="1039" y="891"/>
                    </a:lnTo>
                    <a:lnTo>
                      <a:pt x="1040" y="891"/>
                    </a:lnTo>
                    <a:lnTo>
                      <a:pt x="1043" y="896"/>
                    </a:lnTo>
                    <a:lnTo>
                      <a:pt x="1043" y="900"/>
                    </a:lnTo>
                    <a:lnTo>
                      <a:pt x="1039" y="908"/>
                    </a:lnTo>
                    <a:lnTo>
                      <a:pt x="1032" y="914"/>
                    </a:lnTo>
                    <a:lnTo>
                      <a:pt x="1031" y="923"/>
                    </a:lnTo>
                    <a:lnTo>
                      <a:pt x="1039" y="928"/>
                    </a:lnTo>
                    <a:lnTo>
                      <a:pt x="1043" y="932"/>
                    </a:lnTo>
                    <a:lnTo>
                      <a:pt x="1060" y="945"/>
                    </a:lnTo>
                    <a:lnTo>
                      <a:pt x="1067" y="952"/>
                    </a:lnTo>
                    <a:lnTo>
                      <a:pt x="1075" y="956"/>
                    </a:lnTo>
                    <a:lnTo>
                      <a:pt x="1101" y="951"/>
                    </a:lnTo>
                    <a:lnTo>
                      <a:pt x="1118" y="950"/>
                    </a:lnTo>
                    <a:lnTo>
                      <a:pt x="1124" y="958"/>
                    </a:lnTo>
                    <a:lnTo>
                      <a:pt x="1125" y="959"/>
                    </a:lnTo>
                    <a:lnTo>
                      <a:pt x="1129" y="966"/>
                    </a:lnTo>
                    <a:lnTo>
                      <a:pt x="1145" y="980"/>
                    </a:lnTo>
                    <a:lnTo>
                      <a:pt x="1141" y="994"/>
                    </a:lnTo>
                    <a:lnTo>
                      <a:pt x="1138" y="1000"/>
                    </a:lnTo>
                    <a:lnTo>
                      <a:pt x="1133" y="1006"/>
                    </a:lnTo>
                    <a:lnTo>
                      <a:pt x="1133" y="1011"/>
                    </a:lnTo>
                    <a:lnTo>
                      <a:pt x="1135" y="1017"/>
                    </a:lnTo>
                    <a:lnTo>
                      <a:pt x="1135" y="1018"/>
                    </a:lnTo>
                    <a:lnTo>
                      <a:pt x="1144" y="1035"/>
                    </a:lnTo>
                    <a:lnTo>
                      <a:pt x="1145" y="1042"/>
                    </a:lnTo>
                    <a:lnTo>
                      <a:pt x="1138" y="1048"/>
                    </a:lnTo>
                    <a:lnTo>
                      <a:pt x="1130" y="1051"/>
                    </a:lnTo>
                    <a:lnTo>
                      <a:pt x="1113" y="1063"/>
                    </a:lnTo>
                    <a:lnTo>
                      <a:pt x="1113" y="1093"/>
                    </a:lnTo>
                    <a:lnTo>
                      <a:pt x="1125" y="1113"/>
                    </a:lnTo>
                    <a:lnTo>
                      <a:pt x="1126" y="1117"/>
                    </a:lnTo>
                    <a:lnTo>
                      <a:pt x="1126" y="1120"/>
                    </a:lnTo>
                    <a:lnTo>
                      <a:pt x="1117" y="1134"/>
                    </a:lnTo>
                    <a:lnTo>
                      <a:pt x="1142" y="1162"/>
                    </a:lnTo>
                    <a:lnTo>
                      <a:pt x="1142" y="1166"/>
                    </a:lnTo>
                    <a:lnTo>
                      <a:pt x="1136" y="1180"/>
                    </a:lnTo>
                    <a:lnTo>
                      <a:pt x="1140" y="1186"/>
                    </a:lnTo>
                    <a:lnTo>
                      <a:pt x="1149" y="1193"/>
                    </a:lnTo>
                    <a:lnTo>
                      <a:pt x="1160" y="1209"/>
                    </a:lnTo>
                    <a:lnTo>
                      <a:pt x="1160" y="1215"/>
                    </a:lnTo>
                    <a:lnTo>
                      <a:pt x="1161" y="1223"/>
                    </a:lnTo>
                    <a:lnTo>
                      <a:pt x="1161" y="1226"/>
                    </a:lnTo>
                    <a:lnTo>
                      <a:pt x="1169" y="1239"/>
                    </a:lnTo>
                    <a:lnTo>
                      <a:pt x="1172" y="1258"/>
                    </a:lnTo>
                    <a:lnTo>
                      <a:pt x="1170" y="1264"/>
                    </a:lnTo>
                    <a:lnTo>
                      <a:pt x="1169" y="1284"/>
                    </a:lnTo>
                    <a:lnTo>
                      <a:pt x="1174" y="1289"/>
                    </a:lnTo>
                    <a:lnTo>
                      <a:pt x="1180" y="1301"/>
                    </a:lnTo>
                    <a:lnTo>
                      <a:pt x="1178" y="1307"/>
                    </a:lnTo>
                    <a:lnTo>
                      <a:pt x="1174" y="1307"/>
                    </a:lnTo>
                    <a:lnTo>
                      <a:pt x="1173" y="1309"/>
                    </a:lnTo>
                    <a:lnTo>
                      <a:pt x="1173" y="1329"/>
                    </a:lnTo>
                    <a:lnTo>
                      <a:pt x="1182" y="1332"/>
                    </a:lnTo>
                    <a:lnTo>
                      <a:pt x="1184" y="1335"/>
                    </a:lnTo>
                    <a:lnTo>
                      <a:pt x="1173" y="1342"/>
                    </a:lnTo>
                    <a:lnTo>
                      <a:pt x="1169" y="1344"/>
                    </a:lnTo>
                    <a:lnTo>
                      <a:pt x="1178" y="1381"/>
                    </a:lnTo>
                    <a:lnTo>
                      <a:pt x="1175" y="1395"/>
                    </a:lnTo>
                    <a:lnTo>
                      <a:pt x="1184" y="1403"/>
                    </a:lnTo>
                    <a:lnTo>
                      <a:pt x="1186" y="1412"/>
                    </a:lnTo>
                    <a:lnTo>
                      <a:pt x="1186" y="1422"/>
                    </a:lnTo>
                    <a:lnTo>
                      <a:pt x="1197" y="1431"/>
                    </a:lnTo>
                    <a:lnTo>
                      <a:pt x="1217" y="1440"/>
                    </a:lnTo>
                    <a:lnTo>
                      <a:pt x="1229" y="1444"/>
                    </a:lnTo>
                    <a:lnTo>
                      <a:pt x="1241" y="1444"/>
                    </a:lnTo>
                    <a:lnTo>
                      <a:pt x="1250" y="1457"/>
                    </a:lnTo>
                    <a:lnTo>
                      <a:pt x="1253" y="1467"/>
                    </a:lnTo>
                    <a:lnTo>
                      <a:pt x="1255" y="1470"/>
                    </a:lnTo>
                    <a:lnTo>
                      <a:pt x="1265" y="1471"/>
                    </a:lnTo>
                    <a:lnTo>
                      <a:pt x="1268" y="1469"/>
                    </a:lnTo>
                    <a:lnTo>
                      <a:pt x="1305" y="1480"/>
                    </a:lnTo>
                    <a:lnTo>
                      <a:pt x="1313" y="1489"/>
                    </a:lnTo>
                    <a:lnTo>
                      <a:pt x="1322" y="1505"/>
                    </a:lnTo>
                    <a:lnTo>
                      <a:pt x="1324" y="1506"/>
                    </a:lnTo>
                    <a:lnTo>
                      <a:pt x="1329" y="1511"/>
                    </a:lnTo>
                    <a:lnTo>
                      <a:pt x="1333" y="1513"/>
                    </a:lnTo>
                    <a:lnTo>
                      <a:pt x="1354" y="1498"/>
                    </a:lnTo>
                    <a:lnTo>
                      <a:pt x="1366" y="1496"/>
                    </a:lnTo>
                    <a:lnTo>
                      <a:pt x="1418" y="1478"/>
                    </a:lnTo>
                    <a:lnTo>
                      <a:pt x="1427" y="1466"/>
                    </a:lnTo>
                    <a:lnTo>
                      <a:pt x="1432" y="1464"/>
                    </a:lnTo>
                    <a:lnTo>
                      <a:pt x="1437" y="1471"/>
                    </a:lnTo>
                    <a:lnTo>
                      <a:pt x="1447" y="1475"/>
                    </a:lnTo>
                    <a:lnTo>
                      <a:pt x="1452" y="1471"/>
                    </a:lnTo>
                    <a:lnTo>
                      <a:pt x="1454" y="1465"/>
                    </a:lnTo>
                    <a:lnTo>
                      <a:pt x="1455" y="1455"/>
                    </a:lnTo>
                    <a:lnTo>
                      <a:pt x="1458" y="1442"/>
                    </a:lnTo>
                    <a:lnTo>
                      <a:pt x="1463" y="1433"/>
                    </a:lnTo>
                    <a:lnTo>
                      <a:pt x="1471" y="1428"/>
                    </a:lnTo>
                    <a:lnTo>
                      <a:pt x="1479" y="1420"/>
                    </a:lnTo>
                    <a:lnTo>
                      <a:pt x="1484" y="1407"/>
                    </a:lnTo>
                    <a:lnTo>
                      <a:pt x="1491" y="1405"/>
                    </a:lnTo>
                    <a:lnTo>
                      <a:pt x="1504" y="1412"/>
                    </a:lnTo>
                    <a:lnTo>
                      <a:pt x="1523" y="1415"/>
                    </a:lnTo>
                    <a:lnTo>
                      <a:pt x="1533" y="1413"/>
                    </a:lnTo>
                    <a:lnTo>
                      <a:pt x="1537" y="1414"/>
                    </a:lnTo>
                    <a:lnTo>
                      <a:pt x="1544" y="1418"/>
                    </a:lnTo>
                    <a:lnTo>
                      <a:pt x="1557" y="1429"/>
                    </a:lnTo>
                    <a:lnTo>
                      <a:pt x="1560" y="1435"/>
                    </a:lnTo>
                    <a:lnTo>
                      <a:pt x="1557" y="1458"/>
                    </a:lnTo>
                    <a:lnTo>
                      <a:pt x="1547" y="1468"/>
                    </a:lnTo>
                    <a:lnTo>
                      <a:pt x="1538" y="1475"/>
                    </a:lnTo>
                    <a:lnTo>
                      <a:pt x="1530" y="1486"/>
                    </a:lnTo>
                    <a:lnTo>
                      <a:pt x="1528" y="1497"/>
                    </a:lnTo>
                    <a:lnTo>
                      <a:pt x="1530" y="1516"/>
                    </a:lnTo>
                    <a:lnTo>
                      <a:pt x="1534" y="1522"/>
                    </a:lnTo>
                    <a:lnTo>
                      <a:pt x="1565" y="1502"/>
                    </a:lnTo>
                    <a:lnTo>
                      <a:pt x="1567" y="1502"/>
                    </a:lnTo>
                    <a:lnTo>
                      <a:pt x="1570" y="1501"/>
                    </a:lnTo>
                    <a:lnTo>
                      <a:pt x="1587" y="1501"/>
                    </a:lnTo>
                    <a:lnTo>
                      <a:pt x="1602" y="1498"/>
                    </a:lnTo>
                    <a:lnTo>
                      <a:pt x="1611" y="1495"/>
                    </a:lnTo>
                    <a:lnTo>
                      <a:pt x="1629" y="1493"/>
                    </a:lnTo>
                    <a:lnTo>
                      <a:pt x="1644" y="1486"/>
                    </a:lnTo>
                    <a:lnTo>
                      <a:pt x="1645" y="1487"/>
                    </a:lnTo>
                    <a:lnTo>
                      <a:pt x="1650" y="1491"/>
                    </a:lnTo>
                    <a:lnTo>
                      <a:pt x="1659" y="1501"/>
                    </a:lnTo>
                    <a:lnTo>
                      <a:pt x="1662" y="1509"/>
                    </a:lnTo>
                    <a:lnTo>
                      <a:pt x="1672" y="1512"/>
                    </a:lnTo>
                    <a:lnTo>
                      <a:pt x="1674" y="1511"/>
                    </a:lnTo>
                    <a:lnTo>
                      <a:pt x="1683" y="1511"/>
                    </a:lnTo>
                    <a:lnTo>
                      <a:pt x="1690" y="1506"/>
                    </a:lnTo>
                    <a:lnTo>
                      <a:pt x="1708" y="1497"/>
                    </a:lnTo>
                    <a:lnTo>
                      <a:pt x="1725" y="1521"/>
                    </a:lnTo>
                    <a:lnTo>
                      <a:pt x="1734" y="1529"/>
                    </a:lnTo>
                    <a:lnTo>
                      <a:pt x="1745" y="1540"/>
                    </a:lnTo>
                    <a:lnTo>
                      <a:pt x="1746" y="1548"/>
                    </a:lnTo>
                    <a:lnTo>
                      <a:pt x="1747" y="1551"/>
                    </a:lnTo>
                    <a:lnTo>
                      <a:pt x="1756" y="1569"/>
                    </a:lnTo>
                    <a:lnTo>
                      <a:pt x="1768" y="1580"/>
                    </a:lnTo>
                    <a:lnTo>
                      <a:pt x="1774" y="1578"/>
                    </a:lnTo>
                    <a:lnTo>
                      <a:pt x="1784" y="1585"/>
                    </a:lnTo>
                    <a:lnTo>
                      <a:pt x="1795" y="1597"/>
                    </a:lnTo>
                    <a:lnTo>
                      <a:pt x="1798" y="1608"/>
                    </a:lnTo>
                    <a:lnTo>
                      <a:pt x="1794" y="1614"/>
                    </a:lnTo>
                    <a:lnTo>
                      <a:pt x="1792" y="1623"/>
                    </a:lnTo>
                    <a:lnTo>
                      <a:pt x="1792" y="1628"/>
                    </a:lnTo>
                    <a:lnTo>
                      <a:pt x="1803" y="1642"/>
                    </a:lnTo>
                    <a:lnTo>
                      <a:pt x="1806" y="1649"/>
                    </a:lnTo>
                    <a:lnTo>
                      <a:pt x="1807" y="1682"/>
                    </a:lnTo>
                    <a:lnTo>
                      <a:pt x="1809" y="1698"/>
                    </a:lnTo>
                    <a:lnTo>
                      <a:pt x="1814" y="1713"/>
                    </a:lnTo>
                    <a:lnTo>
                      <a:pt x="1814" y="1756"/>
                    </a:lnTo>
                    <a:lnTo>
                      <a:pt x="1802" y="1795"/>
                    </a:lnTo>
                    <a:lnTo>
                      <a:pt x="1801" y="1796"/>
                    </a:lnTo>
                    <a:lnTo>
                      <a:pt x="1797" y="1804"/>
                    </a:lnTo>
                    <a:lnTo>
                      <a:pt x="1791" y="1809"/>
                    </a:lnTo>
                    <a:lnTo>
                      <a:pt x="1790" y="1815"/>
                    </a:lnTo>
                    <a:lnTo>
                      <a:pt x="1790" y="1823"/>
                    </a:lnTo>
                    <a:lnTo>
                      <a:pt x="1796" y="1828"/>
                    </a:lnTo>
                    <a:lnTo>
                      <a:pt x="1801" y="1829"/>
                    </a:lnTo>
                    <a:lnTo>
                      <a:pt x="1805" y="1837"/>
                    </a:lnTo>
                    <a:lnTo>
                      <a:pt x="1806" y="1867"/>
                    </a:lnTo>
                    <a:lnTo>
                      <a:pt x="1809" y="1876"/>
                    </a:lnTo>
                    <a:lnTo>
                      <a:pt x="1814" y="1883"/>
                    </a:lnTo>
                    <a:lnTo>
                      <a:pt x="1823" y="1892"/>
                    </a:lnTo>
                    <a:lnTo>
                      <a:pt x="1817" y="1906"/>
                    </a:lnTo>
                    <a:lnTo>
                      <a:pt x="1820" y="1912"/>
                    </a:lnTo>
                    <a:lnTo>
                      <a:pt x="1828" y="1921"/>
                    </a:lnTo>
                    <a:lnTo>
                      <a:pt x="1838" y="1930"/>
                    </a:lnTo>
                    <a:lnTo>
                      <a:pt x="1841" y="1934"/>
                    </a:lnTo>
                    <a:lnTo>
                      <a:pt x="1851" y="1952"/>
                    </a:lnTo>
                    <a:lnTo>
                      <a:pt x="1863" y="1965"/>
                    </a:lnTo>
                    <a:lnTo>
                      <a:pt x="1873" y="1980"/>
                    </a:lnTo>
                    <a:lnTo>
                      <a:pt x="1876" y="1983"/>
                    </a:lnTo>
                    <a:lnTo>
                      <a:pt x="1877" y="1986"/>
                    </a:lnTo>
                    <a:lnTo>
                      <a:pt x="1893" y="1981"/>
                    </a:lnTo>
                    <a:lnTo>
                      <a:pt x="1889" y="1971"/>
                    </a:lnTo>
                    <a:lnTo>
                      <a:pt x="1878" y="1960"/>
                    </a:lnTo>
                    <a:lnTo>
                      <a:pt x="1877" y="1958"/>
                    </a:lnTo>
                    <a:lnTo>
                      <a:pt x="1875" y="1946"/>
                    </a:lnTo>
                    <a:lnTo>
                      <a:pt x="1877" y="1945"/>
                    </a:lnTo>
                    <a:lnTo>
                      <a:pt x="1881" y="1944"/>
                    </a:lnTo>
                    <a:lnTo>
                      <a:pt x="1891" y="1951"/>
                    </a:lnTo>
                    <a:lnTo>
                      <a:pt x="1894" y="1955"/>
                    </a:lnTo>
                    <a:lnTo>
                      <a:pt x="1894" y="1962"/>
                    </a:lnTo>
                    <a:lnTo>
                      <a:pt x="1896" y="1965"/>
                    </a:lnTo>
                    <a:lnTo>
                      <a:pt x="1906" y="1970"/>
                    </a:lnTo>
                    <a:lnTo>
                      <a:pt x="1910" y="1968"/>
                    </a:lnTo>
                    <a:lnTo>
                      <a:pt x="1912" y="1963"/>
                    </a:lnTo>
                    <a:lnTo>
                      <a:pt x="1912" y="1948"/>
                    </a:lnTo>
                    <a:lnTo>
                      <a:pt x="1908" y="1934"/>
                    </a:lnTo>
                    <a:lnTo>
                      <a:pt x="1908" y="1924"/>
                    </a:lnTo>
                    <a:lnTo>
                      <a:pt x="1909" y="1918"/>
                    </a:lnTo>
                    <a:lnTo>
                      <a:pt x="1912" y="1912"/>
                    </a:lnTo>
                    <a:lnTo>
                      <a:pt x="1913" y="1912"/>
                    </a:lnTo>
                    <a:lnTo>
                      <a:pt x="1916" y="1905"/>
                    </a:lnTo>
                    <a:lnTo>
                      <a:pt x="1916" y="1903"/>
                    </a:lnTo>
                    <a:lnTo>
                      <a:pt x="1923" y="1874"/>
                    </a:lnTo>
                    <a:lnTo>
                      <a:pt x="1924" y="1873"/>
                    </a:lnTo>
                    <a:lnTo>
                      <a:pt x="1933" y="1867"/>
                    </a:lnTo>
                    <a:lnTo>
                      <a:pt x="1936" y="1864"/>
                    </a:lnTo>
                    <a:lnTo>
                      <a:pt x="1950" y="1868"/>
                    </a:lnTo>
                    <a:lnTo>
                      <a:pt x="1959" y="1865"/>
                    </a:lnTo>
                    <a:lnTo>
                      <a:pt x="1967" y="1859"/>
                    </a:lnTo>
                    <a:lnTo>
                      <a:pt x="2019" y="1863"/>
                    </a:lnTo>
                    <a:lnTo>
                      <a:pt x="2027" y="1859"/>
                    </a:lnTo>
                    <a:lnTo>
                      <a:pt x="2029" y="1851"/>
                    </a:lnTo>
                    <a:lnTo>
                      <a:pt x="2043" y="1858"/>
                    </a:lnTo>
                    <a:lnTo>
                      <a:pt x="2045" y="1867"/>
                    </a:lnTo>
                    <a:lnTo>
                      <a:pt x="2041" y="1879"/>
                    </a:lnTo>
                    <a:lnTo>
                      <a:pt x="2057" y="1876"/>
                    </a:lnTo>
                    <a:lnTo>
                      <a:pt x="2062" y="1868"/>
                    </a:lnTo>
                    <a:lnTo>
                      <a:pt x="2070" y="1858"/>
                    </a:lnTo>
                    <a:lnTo>
                      <a:pt x="2085" y="1854"/>
                    </a:lnTo>
                    <a:lnTo>
                      <a:pt x="2093" y="1856"/>
                    </a:lnTo>
                    <a:lnTo>
                      <a:pt x="2109" y="1862"/>
                    </a:lnTo>
                    <a:lnTo>
                      <a:pt x="2115" y="1871"/>
                    </a:lnTo>
                    <a:lnTo>
                      <a:pt x="2119" y="1883"/>
                    </a:lnTo>
                    <a:lnTo>
                      <a:pt x="2123" y="1886"/>
                    </a:lnTo>
                    <a:lnTo>
                      <a:pt x="2139" y="1895"/>
                    </a:lnTo>
                    <a:lnTo>
                      <a:pt x="2142" y="1895"/>
                    </a:lnTo>
                    <a:lnTo>
                      <a:pt x="2145" y="1896"/>
                    </a:lnTo>
                    <a:lnTo>
                      <a:pt x="2153" y="1894"/>
                    </a:lnTo>
                    <a:lnTo>
                      <a:pt x="2158" y="1890"/>
                    </a:lnTo>
                    <a:lnTo>
                      <a:pt x="2164" y="1887"/>
                    </a:lnTo>
                    <a:lnTo>
                      <a:pt x="2167" y="1900"/>
                    </a:lnTo>
                    <a:lnTo>
                      <a:pt x="2166" y="1919"/>
                    </a:lnTo>
                    <a:lnTo>
                      <a:pt x="2171" y="1921"/>
                    </a:lnTo>
                    <a:lnTo>
                      <a:pt x="2193" y="1921"/>
                    </a:lnTo>
                    <a:lnTo>
                      <a:pt x="2206" y="1915"/>
                    </a:lnTo>
                    <a:lnTo>
                      <a:pt x="2294" y="1863"/>
                    </a:lnTo>
                    <a:lnTo>
                      <a:pt x="2296" y="1870"/>
                    </a:lnTo>
                    <a:lnTo>
                      <a:pt x="2300" y="1875"/>
                    </a:lnTo>
                    <a:lnTo>
                      <a:pt x="2310" y="1875"/>
                    </a:lnTo>
                    <a:lnTo>
                      <a:pt x="2327" y="1872"/>
                    </a:lnTo>
                    <a:lnTo>
                      <a:pt x="2335" y="1867"/>
                    </a:lnTo>
                    <a:lnTo>
                      <a:pt x="2336" y="1866"/>
                    </a:lnTo>
                    <a:lnTo>
                      <a:pt x="2363" y="1862"/>
                    </a:lnTo>
                    <a:lnTo>
                      <a:pt x="2375" y="1856"/>
                    </a:lnTo>
                    <a:lnTo>
                      <a:pt x="2378" y="1845"/>
                    </a:lnTo>
                    <a:lnTo>
                      <a:pt x="2384" y="1840"/>
                    </a:lnTo>
                    <a:lnTo>
                      <a:pt x="2389" y="1841"/>
                    </a:lnTo>
                    <a:lnTo>
                      <a:pt x="2391" y="1841"/>
                    </a:lnTo>
                    <a:lnTo>
                      <a:pt x="2400" y="1855"/>
                    </a:lnTo>
                    <a:lnTo>
                      <a:pt x="2402" y="1860"/>
                    </a:lnTo>
                    <a:lnTo>
                      <a:pt x="2402" y="1862"/>
                    </a:lnTo>
                    <a:lnTo>
                      <a:pt x="2403" y="1865"/>
                    </a:lnTo>
                    <a:lnTo>
                      <a:pt x="2401" y="1869"/>
                    </a:lnTo>
                    <a:lnTo>
                      <a:pt x="2407" y="1880"/>
                    </a:lnTo>
                    <a:lnTo>
                      <a:pt x="2416" y="1887"/>
                    </a:lnTo>
                    <a:lnTo>
                      <a:pt x="2435" y="1890"/>
                    </a:lnTo>
                    <a:lnTo>
                      <a:pt x="2434" y="1899"/>
                    </a:lnTo>
                    <a:lnTo>
                      <a:pt x="2438" y="1907"/>
                    </a:lnTo>
                    <a:lnTo>
                      <a:pt x="2456" y="1918"/>
                    </a:lnTo>
                    <a:lnTo>
                      <a:pt x="2461" y="1925"/>
                    </a:lnTo>
                    <a:lnTo>
                      <a:pt x="2464" y="1927"/>
                    </a:lnTo>
                    <a:lnTo>
                      <a:pt x="2469" y="1932"/>
                    </a:lnTo>
                    <a:lnTo>
                      <a:pt x="2473" y="1935"/>
                    </a:lnTo>
                    <a:lnTo>
                      <a:pt x="2476" y="1956"/>
                    </a:lnTo>
                    <a:lnTo>
                      <a:pt x="2482" y="1960"/>
                    </a:lnTo>
                    <a:lnTo>
                      <a:pt x="2488" y="1957"/>
                    </a:lnTo>
                    <a:lnTo>
                      <a:pt x="2499" y="1954"/>
                    </a:lnTo>
                    <a:lnTo>
                      <a:pt x="2504" y="1955"/>
                    </a:lnTo>
                    <a:lnTo>
                      <a:pt x="2508" y="1955"/>
                    </a:lnTo>
                    <a:lnTo>
                      <a:pt x="2514" y="1961"/>
                    </a:lnTo>
                    <a:lnTo>
                      <a:pt x="2523" y="1977"/>
                    </a:lnTo>
                    <a:lnTo>
                      <a:pt x="2532" y="1981"/>
                    </a:lnTo>
                    <a:lnTo>
                      <a:pt x="2541" y="1981"/>
                    </a:lnTo>
                    <a:lnTo>
                      <a:pt x="2548" y="1992"/>
                    </a:lnTo>
                    <a:lnTo>
                      <a:pt x="2554" y="2021"/>
                    </a:lnTo>
                    <a:lnTo>
                      <a:pt x="2552" y="2037"/>
                    </a:lnTo>
                    <a:lnTo>
                      <a:pt x="2553" y="2044"/>
                    </a:lnTo>
                    <a:lnTo>
                      <a:pt x="2557" y="2052"/>
                    </a:lnTo>
                    <a:lnTo>
                      <a:pt x="2571" y="2051"/>
                    </a:lnTo>
                    <a:lnTo>
                      <a:pt x="2570" y="2066"/>
                    </a:lnTo>
                    <a:lnTo>
                      <a:pt x="2572" y="2074"/>
                    </a:lnTo>
                    <a:lnTo>
                      <a:pt x="2573" y="2088"/>
                    </a:lnTo>
                    <a:lnTo>
                      <a:pt x="2598" y="2095"/>
                    </a:lnTo>
                    <a:lnTo>
                      <a:pt x="2616" y="2094"/>
                    </a:lnTo>
                    <a:lnTo>
                      <a:pt x="2621" y="2087"/>
                    </a:lnTo>
                    <a:lnTo>
                      <a:pt x="2623" y="2072"/>
                    </a:lnTo>
                    <a:lnTo>
                      <a:pt x="2616" y="2061"/>
                    </a:lnTo>
                    <a:lnTo>
                      <a:pt x="2606" y="2056"/>
                    </a:lnTo>
                    <a:lnTo>
                      <a:pt x="2594" y="2052"/>
                    </a:lnTo>
                    <a:lnTo>
                      <a:pt x="2592" y="2048"/>
                    </a:lnTo>
                    <a:lnTo>
                      <a:pt x="2592" y="2046"/>
                    </a:lnTo>
                    <a:lnTo>
                      <a:pt x="2594" y="2042"/>
                    </a:lnTo>
                    <a:lnTo>
                      <a:pt x="2612" y="2015"/>
                    </a:lnTo>
                    <a:lnTo>
                      <a:pt x="2615" y="2015"/>
                    </a:lnTo>
                    <a:lnTo>
                      <a:pt x="2623" y="2016"/>
                    </a:lnTo>
                    <a:lnTo>
                      <a:pt x="2628" y="2022"/>
                    </a:lnTo>
                    <a:lnTo>
                      <a:pt x="2630" y="2030"/>
                    </a:lnTo>
                    <a:lnTo>
                      <a:pt x="2638" y="2044"/>
                    </a:lnTo>
                    <a:lnTo>
                      <a:pt x="2644" y="2050"/>
                    </a:lnTo>
                    <a:lnTo>
                      <a:pt x="2676" y="2049"/>
                    </a:lnTo>
                    <a:lnTo>
                      <a:pt x="2680" y="2050"/>
                    </a:lnTo>
                    <a:lnTo>
                      <a:pt x="2687" y="2054"/>
                    </a:lnTo>
                    <a:lnTo>
                      <a:pt x="2688" y="2057"/>
                    </a:lnTo>
                    <a:lnTo>
                      <a:pt x="2707" y="2088"/>
                    </a:lnTo>
                    <a:lnTo>
                      <a:pt x="2709" y="2094"/>
                    </a:lnTo>
                    <a:lnTo>
                      <a:pt x="2709" y="2099"/>
                    </a:lnTo>
                    <a:lnTo>
                      <a:pt x="2707" y="2107"/>
                    </a:lnTo>
                    <a:lnTo>
                      <a:pt x="2683" y="2131"/>
                    </a:lnTo>
                    <a:lnTo>
                      <a:pt x="2673" y="2136"/>
                    </a:lnTo>
                    <a:lnTo>
                      <a:pt x="2672" y="2137"/>
                    </a:lnTo>
                    <a:lnTo>
                      <a:pt x="2646" y="2158"/>
                    </a:lnTo>
                    <a:lnTo>
                      <a:pt x="2644" y="2163"/>
                    </a:lnTo>
                    <a:lnTo>
                      <a:pt x="2643" y="2168"/>
                    </a:lnTo>
                    <a:lnTo>
                      <a:pt x="2625" y="2197"/>
                    </a:lnTo>
                    <a:lnTo>
                      <a:pt x="2600" y="2206"/>
                    </a:lnTo>
                    <a:lnTo>
                      <a:pt x="2598" y="2221"/>
                    </a:lnTo>
                    <a:lnTo>
                      <a:pt x="2603" y="2224"/>
                    </a:lnTo>
                    <a:lnTo>
                      <a:pt x="2612" y="2233"/>
                    </a:lnTo>
                    <a:lnTo>
                      <a:pt x="2612" y="2258"/>
                    </a:lnTo>
                    <a:lnTo>
                      <a:pt x="2608" y="2265"/>
                    </a:lnTo>
                    <a:lnTo>
                      <a:pt x="2607" y="2270"/>
                    </a:lnTo>
                    <a:lnTo>
                      <a:pt x="2607" y="2279"/>
                    </a:lnTo>
                    <a:lnTo>
                      <a:pt x="2598" y="2291"/>
                    </a:lnTo>
                    <a:lnTo>
                      <a:pt x="2594" y="2306"/>
                    </a:lnTo>
                    <a:lnTo>
                      <a:pt x="2594" y="2308"/>
                    </a:lnTo>
                    <a:lnTo>
                      <a:pt x="2605" y="2310"/>
                    </a:lnTo>
                    <a:lnTo>
                      <a:pt x="2606" y="2330"/>
                    </a:lnTo>
                    <a:lnTo>
                      <a:pt x="2603" y="2338"/>
                    </a:lnTo>
                    <a:lnTo>
                      <a:pt x="2598" y="2344"/>
                    </a:lnTo>
                    <a:lnTo>
                      <a:pt x="2592" y="2347"/>
                    </a:lnTo>
                    <a:lnTo>
                      <a:pt x="2578" y="2361"/>
                    </a:lnTo>
                    <a:lnTo>
                      <a:pt x="2574" y="2376"/>
                    </a:lnTo>
                    <a:lnTo>
                      <a:pt x="2574" y="2379"/>
                    </a:lnTo>
                    <a:lnTo>
                      <a:pt x="2560" y="2405"/>
                    </a:lnTo>
                    <a:lnTo>
                      <a:pt x="2570" y="2412"/>
                    </a:lnTo>
                    <a:lnTo>
                      <a:pt x="2574" y="2414"/>
                    </a:lnTo>
                    <a:lnTo>
                      <a:pt x="2578" y="2415"/>
                    </a:lnTo>
                    <a:lnTo>
                      <a:pt x="2589" y="2420"/>
                    </a:lnTo>
                    <a:lnTo>
                      <a:pt x="2604" y="2420"/>
                    </a:lnTo>
                    <a:lnTo>
                      <a:pt x="2607" y="2418"/>
                    </a:lnTo>
                    <a:lnTo>
                      <a:pt x="2610" y="2403"/>
                    </a:lnTo>
                    <a:lnTo>
                      <a:pt x="2612" y="2402"/>
                    </a:lnTo>
                    <a:lnTo>
                      <a:pt x="2645" y="2407"/>
                    </a:lnTo>
                    <a:lnTo>
                      <a:pt x="2669" y="2402"/>
                    </a:lnTo>
                    <a:lnTo>
                      <a:pt x="2674" y="2411"/>
                    </a:lnTo>
                    <a:lnTo>
                      <a:pt x="2681" y="2429"/>
                    </a:lnTo>
                    <a:lnTo>
                      <a:pt x="2686" y="2452"/>
                    </a:lnTo>
                    <a:lnTo>
                      <a:pt x="2676" y="2468"/>
                    </a:lnTo>
                    <a:lnTo>
                      <a:pt x="2675" y="2471"/>
                    </a:lnTo>
                    <a:lnTo>
                      <a:pt x="2675" y="2472"/>
                    </a:lnTo>
                    <a:lnTo>
                      <a:pt x="2683" y="2491"/>
                    </a:lnTo>
                    <a:lnTo>
                      <a:pt x="2684" y="2495"/>
                    </a:lnTo>
                    <a:lnTo>
                      <a:pt x="2692" y="2503"/>
                    </a:lnTo>
                    <a:lnTo>
                      <a:pt x="2697" y="2500"/>
                    </a:lnTo>
                    <a:lnTo>
                      <a:pt x="2704" y="2506"/>
                    </a:lnTo>
                    <a:lnTo>
                      <a:pt x="2708" y="2520"/>
                    </a:lnTo>
                    <a:lnTo>
                      <a:pt x="2709" y="2521"/>
                    </a:lnTo>
                    <a:lnTo>
                      <a:pt x="2709" y="2523"/>
                    </a:lnTo>
                    <a:lnTo>
                      <a:pt x="2715" y="2527"/>
                    </a:lnTo>
                    <a:lnTo>
                      <a:pt x="2722" y="2535"/>
                    </a:lnTo>
                    <a:lnTo>
                      <a:pt x="2726" y="2543"/>
                    </a:lnTo>
                    <a:lnTo>
                      <a:pt x="2732" y="2563"/>
                    </a:lnTo>
                    <a:lnTo>
                      <a:pt x="2725" y="2578"/>
                    </a:lnTo>
                    <a:lnTo>
                      <a:pt x="2709" y="2591"/>
                    </a:lnTo>
                    <a:lnTo>
                      <a:pt x="2695" y="2598"/>
                    </a:lnTo>
                    <a:lnTo>
                      <a:pt x="2685" y="2601"/>
                    </a:lnTo>
                    <a:lnTo>
                      <a:pt x="2674" y="2612"/>
                    </a:lnTo>
                    <a:lnTo>
                      <a:pt x="2669" y="2620"/>
                    </a:lnTo>
                    <a:lnTo>
                      <a:pt x="2643" y="2630"/>
                    </a:lnTo>
                    <a:lnTo>
                      <a:pt x="2629" y="2625"/>
                    </a:lnTo>
                    <a:lnTo>
                      <a:pt x="2623" y="2621"/>
                    </a:lnTo>
                    <a:lnTo>
                      <a:pt x="2621" y="2622"/>
                    </a:lnTo>
                    <a:lnTo>
                      <a:pt x="2619" y="2625"/>
                    </a:lnTo>
                    <a:lnTo>
                      <a:pt x="2600" y="2664"/>
                    </a:lnTo>
                    <a:lnTo>
                      <a:pt x="2593" y="2670"/>
                    </a:lnTo>
                    <a:lnTo>
                      <a:pt x="2591" y="2673"/>
                    </a:lnTo>
                    <a:lnTo>
                      <a:pt x="2585" y="2686"/>
                    </a:lnTo>
                    <a:lnTo>
                      <a:pt x="2581" y="2691"/>
                    </a:lnTo>
                    <a:lnTo>
                      <a:pt x="2579" y="2697"/>
                    </a:lnTo>
                    <a:lnTo>
                      <a:pt x="2579" y="2702"/>
                    </a:lnTo>
                    <a:lnTo>
                      <a:pt x="2578" y="2708"/>
                    </a:lnTo>
                    <a:lnTo>
                      <a:pt x="2585" y="2721"/>
                    </a:lnTo>
                    <a:lnTo>
                      <a:pt x="2597" y="2737"/>
                    </a:lnTo>
                    <a:lnTo>
                      <a:pt x="2610" y="2746"/>
                    </a:lnTo>
                    <a:lnTo>
                      <a:pt x="2614" y="2744"/>
                    </a:lnTo>
                    <a:lnTo>
                      <a:pt x="2616" y="2742"/>
                    </a:lnTo>
                    <a:lnTo>
                      <a:pt x="2621" y="2743"/>
                    </a:lnTo>
                    <a:lnTo>
                      <a:pt x="2622" y="2745"/>
                    </a:lnTo>
                    <a:lnTo>
                      <a:pt x="2625" y="2759"/>
                    </a:lnTo>
                    <a:lnTo>
                      <a:pt x="2615" y="2778"/>
                    </a:lnTo>
                    <a:lnTo>
                      <a:pt x="2610" y="2785"/>
                    </a:lnTo>
                    <a:lnTo>
                      <a:pt x="2589" y="2801"/>
                    </a:lnTo>
                    <a:lnTo>
                      <a:pt x="2597" y="2808"/>
                    </a:lnTo>
                    <a:lnTo>
                      <a:pt x="2608" y="2812"/>
                    </a:lnTo>
                    <a:lnTo>
                      <a:pt x="2621" y="2807"/>
                    </a:lnTo>
                    <a:lnTo>
                      <a:pt x="2633" y="2804"/>
                    </a:lnTo>
                    <a:lnTo>
                      <a:pt x="2636" y="2804"/>
                    </a:lnTo>
                    <a:lnTo>
                      <a:pt x="2641" y="2805"/>
                    </a:lnTo>
                    <a:lnTo>
                      <a:pt x="2642" y="2806"/>
                    </a:lnTo>
                    <a:lnTo>
                      <a:pt x="2650" y="2816"/>
                    </a:lnTo>
                    <a:lnTo>
                      <a:pt x="2660" y="2818"/>
                    </a:lnTo>
                    <a:lnTo>
                      <a:pt x="2671" y="2822"/>
                    </a:lnTo>
                    <a:lnTo>
                      <a:pt x="2680" y="2827"/>
                    </a:lnTo>
                    <a:lnTo>
                      <a:pt x="2683" y="2834"/>
                    </a:lnTo>
                    <a:lnTo>
                      <a:pt x="2680" y="2837"/>
                    </a:lnTo>
                    <a:lnTo>
                      <a:pt x="2679" y="2839"/>
                    </a:lnTo>
                    <a:lnTo>
                      <a:pt x="2679" y="2849"/>
                    </a:lnTo>
                    <a:lnTo>
                      <a:pt x="2684" y="2857"/>
                    </a:lnTo>
                    <a:lnTo>
                      <a:pt x="2704" y="2853"/>
                    </a:lnTo>
                    <a:lnTo>
                      <a:pt x="2740" y="2852"/>
                    </a:lnTo>
                    <a:lnTo>
                      <a:pt x="2770" y="2840"/>
                    </a:lnTo>
                    <a:lnTo>
                      <a:pt x="2806" y="2832"/>
                    </a:lnTo>
                    <a:lnTo>
                      <a:pt x="2834" y="2834"/>
                    </a:lnTo>
                    <a:lnTo>
                      <a:pt x="2843" y="2833"/>
                    </a:lnTo>
                    <a:lnTo>
                      <a:pt x="2844" y="2832"/>
                    </a:lnTo>
                    <a:lnTo>
                      <a:pt x="2859" y="2824"/>
                    </a:lnTo>
                    <a:lnTo>
                      <a:pt x="2865" y="2824"/>
                    </a:lnTo>
                    <a:lnTo>
                      <a:pt x="2887" y="2835"/>
                    </a:lnTo>
                    <a:lnTo>
                      <a:pt x="2914" y="2842"/>
                    </a:lnTo>
                    <a:lnTo>
                      <a:pt x="2930" y="2862"/>
                    </a:lnTo>
                    <a:lnTo>
                      <a:pt x="2956" y="2861"/>
                    </a:lnTo>
                    <a:lnTo>
                      <a:pt x="2959" y="2862"/>
                    </a:lnTo>
                    <a:lnTo>
                      <a:pt x="2968" y="2864"/>
                    </a:lnTo>
                    <a:lnTo>
                      <a:pt x="2986" y="2864"/>
                    </a:lnTo>
                    <a:lnTo>
                      <a:pt x="2997" y="2870"/>
                    </a:lnTo>
                    <a:lnTo>
                      <a:pt x="3019" y="2869"/>
                    </a:lnTo>
                    <a:lnTo>
                      <a:pt x="3038" y="2874"/>
                    </a:lnTo>
                    <a:lnTo>
                      <a:pt x="3043" y="2873"/>
                    </a:lnTo>
                    <a:lnTo>
                      <a:pt x="3067" y="2887"/>
                    </a:lnTo>
                    <a:lnTo>
                      <a:pt x="3079" y="2887"/>
                    </a:lnTo>
                    <a:lnTo>
                      <a:pt x="3089" y="2897"/>
                    </a:lnTo>
                    <a:lnTo>
                      <a:pt x="3145" y="2870"/>
                    </a:lnTo>
                    <a:lnTo>
                      <a:pt x="3154" y="2874"/>
                    </a:lnTo>
                    <a:lnTo>
                      <a:pt x="3175" y="2868"/>
                    </a:lnTo>
                    <a:lnTo>
                      <a:pt x="3195" y="2871"/>
                    </a:lnTo>
                    <a:lnTo>
                      <a:pt x="3202" y="2862"/>
                    </a:lnTo>
                    <a:lnTo>
                      <a:pt x="3212" y="2857"/>
                    </a:lnTo>
                    <a:lnTo>
                      <a:pt x="3217" y="2852"/>
                    </a:lnTo>
                    <a:lnTo>
                      <a:pt x="3227" y="2838"/>
                    </a:lnTo>
                    <a:lnTo>
                      <a:pt x="3233" y="2828"/>
                    </a:lnTo>
                    <a:lnTo>
                      <a:pt x="3240" y="2821"/>
                    </a:lnTo>
                    <a:lnTo>
                      <a:pt x="3246" y="2817"/>
                    </a:lnTo>
                    <a:lnTo>
                      <a:pt x="3254" y="2816"/>
                    </a:lnTo>
                    <a:lnTo>
                      <a:pt x="3262" y="2816"/>
                    </a:lnTo>
                    <a:lnTo>
                      <a:pt x="3270" y="2813"/>
                    </a:lnTo>
                    <a:lnTo>
                      <a:pt x="3281" y="2811"/>
                    </a:lnTo>
                    <a:lnTo>
                      <a:pt x="3294" y="2799"/>
                    </a:lnTo>
                    <a:lnTo>
                      <a:pt x="3297" y="2793"/>
                    </a:lnTo>
                    <a:lnTo>
                      <a:pt x="3300" y="2782"/>
                    </a:lnTo>
                    <a:lnTo>
                      <a:pt x="3309" y="2776"/>
                    </a:lnTo>
                    <a:lnTo>
                      <a:pt x="3320" y="2775"/>
                    </a:lnTo>
                    <a:lnTo>
                      <a:pt x="3341" y="2769"/>
                    </a:lnTo>
                    <a:lnTo>
                      <a:pt x="3351" y="2771"/>
                    </a:lnTo>
                    <a:lnTo>
                      <a:pt x="3390" y="2765"/>
                    </a:lnTo>
                    <a:lnTo>
                      <a:pt x="3400" y="2760"/>
                    </a:lnTo>
                    <a:lnTo>
                      <a:pt x="3408" y="2758"/>
                    </a:lnTo>
                    <a:lnTo>
                      <a:pt x="3422" y="2753"/>
                    </a:lnTo>
                    <a:lnTo>
                      <a:pt x="3426" y="2750"/>
                    </a:lnTo>
                    <a:lnTo>
                      <a:pt x="3447" y="2741"/>
                    </a:lnTo>
                    <a:lnTo>
                      <a:pt x="3465" y="2743"/>
                    </a:lnTo>
                    <a:lnTo>
                      <a:pt x="3485" y="2742"/>
                    </a:lnTo>
                    <a:lnTo>
                      <a:pt x="3492" y="2741"/>
                    </a:lnTo>
                    <a:lnTo>
                      <a:pt x="3493" y="2740"/>
                    </a:lnTo>
                    <a:lnTo>
                      <a:pt x="3480" y="2726"/>
                    </a:lnTo>
                    <a:lnTo>
                      <a:pt x="3481" y="2710"/>
                    </a:lnTo>
                    <a:lnTo>
                      <a:pt x="3477" y="2678"/>
                    </a:lnTo>
                    <a:lnTo>
                      <a:pt x="3480" y="2658"/>
                    </a:lnTo>
                    <a:lnTo>
                      <a:pt x="3485" y="2644"/>
                    </a:lnTo>
                    <a:lnTo>
                      <a:pt x="3486" y="2635"/>
                    </a:lnTo>
                    <a:lnTo>
                      <a:pt x="3489" y="2629"/>
                    </a:lnTo>
                    <a:lnTo>
                      <a:pt x="3494" y="2622"/>
                    </a:lnTo>
                    <a:lnTo>
                      <a:pt x="3491" y="2611"/>
                    </a:lnTo>
                    <a:lnTo>
                      <a:pt x="3492" y="2607"/>
                    </a:lnTo>
                    <a:lnTo>
                      <a:pt x="3498" y="2596"/>
                    </a:lnTo>
                    <a:lnTo>
                      <a:pt x="3494" y="2590"/>
                    </a:lnTo>
                    <a:lnTo>
                      <a:pt x="3485" y="2585"/>
                    </a:lnTo>
                    <a:lnTo>
                      <a:pt x="3476" y="2585"/>
                    </a:lnTo>
                    <a:lnTo>
                      <a:pt x="3472" y="2568"/>
                    </a:lnTo>
                    <a:lnTo>
                      <a:pt x="3472" y="2561"/>
                    </a:lnTo>
                    <a:lnTo>
                      <a:pt x="3484" y="2520"/>
                    </a:lnTo>
                    <a:lnTo>
                      <a:pt x="3498" y="2493"/>
                    </a:lnTo>
                    <a:lnTo>
                      <a:pt x="3499" y="2489"/>
                    </a:lnTo>
                    <a:lnTo>
                      <a:pt x="3503" y="2487"/>
                    </a:lnTo>
                    <a:lnTo>
                      <a:pt x="3519" y="2483"/>
                    </a:lnTo>
                    <a:lnTo>
                      <a:pt x="3529" y="2470"/>
                    </a:lnTo>
                    <a:lnTo>
                      <a:pt x="3560" y="2455"/>
                    </a:lnTo>
                    <a:lnTo>
                      <a:pt x="3564" y="2452"/>
                    </a:lnTo>
                    <a:lnTo>
                      <a:pt x="3579" y="2445"/>
                    </a:lnTo>
                    <a:lnTo>
                      <a:pt x="3580" y="2438"/>
                    </a:lnTo>
                    <a:lnTo>
                      <a:pt x="3596" y="2388"/>
                    </a:lnTo>
                    <a:lnTo>
                      <a:pt x="3596" y="2382"/>
                    </a:lnTo>
                    <a:lnTo>
                      <a:pt x="3600" y="2380"/>
                    </a:lnTo>
                    <a:lnTo>
                      <a:pt x="3611" y="2373"/>
                    </a:lnTo>
                    <a:lnTo>
                      <a:pt x="3623" y="2369"/>
                    </a:lnTo>
                    <a:lnTo>
                      <a:pt x="3664" y="2340"/>
                    </a:lnTo>
                    <a:lnTo>
                      <a:pt x="3691" y="2299"/>
                    </a:lnTo>
                    <a:lnTo>
                      <a:pt x="3691" y="2300"/>
                    </a:lnTo>
                    <a:lnTo>
                      <a:pt x="3692" y="2304"/>
                    </a:lnTo>
                    <a:lnTo>
                      <a:pt x="3693" y="2317"/>
                    </a:lnTo>
                    <a:lnTo>
                      <a:pt x="3706" y="2330"/>
                    </a:lnTo>
                    <a:lnTo>
                      <a:pt x="3722" y="2336"/>
                    </a:lnTo>
                    <a:lnTo>
                      <a:pt x="3739" y="2339"/>
                    </a:lnTo>
                    <a:lnTo>
                      <a:pt x="3752" y="2339"/>
                    </a:lnTo>
                    <a:lnTo>
                      <a:pt x="3759" y="2338"/>
                    </a:lnTo>
                    <a:lnTo>
                      <a:pt x="3770" y="2335"/>
                    </a:lnTo>
                    <a:lnTo>
                      <a:pt x="3779" y="2334"/>
                    </a:lnTo>
                    <a:lnTo>
                      <a:pt x="3781" y="2334"/>
                    </a:lnTo>
                    <a:lnTo>
                      <a:pt x="3786" y="2339"/>
                    </a:lnTo>
                    <a:lnTo>
                      <a:pt x="3789" y="2355"/>
                    </a:lnTo>
                    <a:lnTo>
                      <a:pt x="3789" y="2365"/>
                    </a:lnTo>
                    <a:lnTo>
                      <a:pt x="3810" y="2367"/>
                    </a:lnTo>
                    <a:lnTo>
                      <a:pt x="3812" y="2369"/>
                    </a:lnTo>
                    <a:lnTo>
                      <a:pt x="3814" y="2375"/>
                    </a:lnTo>
                    <a:lnTo>
                      <a:pt x="3812" y="2381"/>
                    </a:lnTo>
                    <a:lnTo>
                      <a:pt x="3774" y="2406"/>
                    </a:lnTo>
                    <a:lnTo>
                      <a:pt x="3768" y="2423"/>
                    </a:lnTo>
                    <a:lnTo>
                      <a:pt x="3775" y="2441"/>
                    </a:lnTo>
                    <a:lnTo>
                      <a:pt x="3778" y="2446"/>
                    </a:lnTo>
                    <a:lnTo>
                      <a:pt x="3779" y="2451"/>
                    </a:lnTo>
                    <a:lnTo>
                      <a:pt x="3770" y="2477"/>
                    </a:lnTo>
                    <a:lnTo>
                      <a:pt x="3770" y="2480"/>
                    </a:lnTo>
                    <a:lnTo>
                      <a:pt x="3779" y="2482"/>
                    </a:lnTo>
                    <a:lnTo>
                      <a:pt x="3783" y="2485"/>
                    </a:lnTo>
                    <a:lnTo>
                      <a:pt x="3779" y="2496"/>
                    </a:lnTo>
                    <a:lnTo>
                      <a:pt x="3778" y="2501"/>
                    </a:lnTo>
                    <a:lnTo>
                      <a:pt x="3770" y="2499"/>
                    </a:lnTo>
                    <a:lnTo>
                      <a:pt x="3758" y="2489"/>
                    </a:lnTo>
                    <a:lnTo>
                      <a:pt x="3760" y="2477"/>
                    </a:lnTo>
                    <a:lnTo>
                      <a:pt x="3756" y="2472"/>
                    </a:lnTo>
                    <a:lnTo>
                      <a:pt x="3743" y="2468"/>
                    </a:lnTo>
                    <a:lnTo>
                      <a:pt x="3741" y="2470"/>
                    </a:lnTo>
                    <a:lnTo>
                      <a:pt x="3734" y="2480"/>
                    </a:lnTo>
                    <a:lnTo>
                      <a:pt x="3728" y="2493"/>
                    </a:lnTo>
                    <a:lnTo>
                      <a:pt x="3736" y="2511"/>
                    </a:lnTo>
                    <a:lnTo>
                      <a:pt x="3722" y="2555"/>
                    </a:lnTo>
                    <a:lnTo>
                      <a:pt x="3718" y="2556"/>
                    </a:lnTo>
                    <a:lnTo>
                      <a:pt x="3700" y="2557"/>
                    </a:lnTo>
                    <a:lnTo>
                      <a:pt x="3697" y="256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Line 624">
                <a:extLst>
                  <a:ext uri="{FF2B5EF4-FFF2-40B4-BE49-F238E27FC236}">
                    <a16:creationId xmlns:a16="http://schemas.microsoft.com/office/drawing/2014/main" id="{5434F3CC-4A32-491E-9735-FF3E18DEA4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97" y="478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625">
                <a:extLst>
                  <a:ext uri="{FF2B5EF4-FFF2-40B4-BE49-F238E27FC236}">
                    <a16:creationId xmlns:a16="http://schemas.microsoft.com/office/drawing/2014/main" id="{E8F1C5C0-9582-450D-9454-7FBE5489A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6" y="479"/>
                <a:ext cx="81" cy="20"/>
              </a:xfrm>
              <a:custGeom>
                <a:avLst/>
                <a:gdLst>
                  <a:gd name="T0" fmla="*/ 0 w 570"/>
                  <a:gd name="T1" fmla="*/ 116 h 137"/>
                  <a:gd name="T2" fmla="*/ 12 w 570"/>
                  <a:gd name="T3" fmla="*/ 113 h 137"/>
                  <a:gd name="T4" fmla="*/ 14 w 570"/>
                  <a:gd name="T5" fmla="*/ 113 h 137"/>
                  <a:gd name="T6" fmla="*/ 16 w 570"/>
                  <a:gd name="T7" fmla="*/ 114 h 137"/>
                  <a:gd name="T8" fmla="*/ 19 w 570"/>
                  <a:gd name="T9" fmla="*/ 114 h 137"/>
                  <a:gd name="T10" fmla="*/ 23 w 570"/>
                  <a:gd name="T11" fmla="*/ 120 h 137"/>
                  <a:gd name="T12" fmla="*/ 24 w 570"/>
                  <a:gd name="T13" fmla="*/ 123 h 137"/>
                  <a:gd name="T14" fmla="*/ 33 w 570"/>
                  <a:gd name="T15" fmla="*/ 136 h 137"/>
                  <a:gd name="T16" fmla="*/ 48 w 570"/>
                  <a:gd name="T17" fmla="*/ 137 h 137"/>
                  <a:gd name="T18" fmla="*/ 55 w 570"/>
                  <a:gd name="T19" fmla="*/ 136 h 137"/>
                  <a:gd name="T20" fmla="*/ 72 w 570"/>
                  <a:gd name="T21" fmla="*/ 129 h 137"/>
                  <a:gd name="T22" fmla="*/ 77 w 570"/>
                  <a:gd name="T23" fmla="*/ 124 h 137"/>
                  <a:gd name="T24" fmla="*/ 108 w 570"/>
                  <a:gd name="T25" fmla="*/ 114 h 137"/>
                  <a:gd name="T26" fmla="*/ 121 w 570"/>
                  <a:gd name="T27" fmla="*/ 107 h 137"/>
                  <a:gd name="T28" fmla="*/ 129 w 570"/>
                  <a:gd name="T29" fmla="*/ 106 h 137"/>
                  <a:gd name="T30" fmla="*/ 182 w 570"/>
                  <a:gd name="T31" fmla="*/ 90 h 137"/>
                  <a:gd name="T32" fmla="*/ 191 w 570"/>
                  <a:gd name="T33" fmla="*/ 89 h 137"/>
                  <a:gd name="T34" fmla="*/ 240 w 570"/>
                  <a:gd name="T35" fmla="*/ 74 h 137"/>
                  <a:gd name="T36" fmla="*/ 254 w 570"/>
                  <a:gd name="T37" fmla="*/ 73 h 137"/>
                  <a:gd name="T38" fmla="*/ 266 w 570"/>
                  <a:gd name="T39" fmla="*/ 64 h 137"/>
                  <a:gd name="T40" fmla="*/ 273 w 570"/>
                  <a:gd name="T41" fmla="*/ 67 h 137"/>
                  <a:gd name="T42" fmla="*/ 297 w 570"/>
                  <a:gd name="T43" fmla="*/ 90 h 137"/>
                  <a:gd name="T44" fmla="*/ 315 w 570"/>
                  <a:gd name="T45" fmla="*/ 94 h 137"/>
                  <a:gd name="T46" fmla="*/ 346 w 570"/>
                  <a:gd name="T47" fmla="*/ 90 h 137"/>
                  <a:gd name="T48" fmla="*/ 376 w 570"/>
                  <a:gd name="T49" fmla="*/ 80 h 137"/>
                  <a:gd name="T50" fmla="*/ 386 w 570"/>
                  <a:gd name="T51" fmla="*/ 79 h 137"/>
                  <a:gd name="T52" fmla="*/ 557 w 570"/>
                  <a:gd name="T53" fmla="*/ 7 h 137"/>
                  <a:gd name="T54" fmla="*/ 570 w 570"/>
                  <a:gd name="T55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70" h="137">
                    <a:moveTo>
                      <a:pt x="0" y="116"/>
                    </a:moveTo>
                    <a:lnTo>
                      <a:pt x="12" y="113"/>
                    </a:lnTo>
                    <a:lnTo>
                      <a:pt x="14" y="113"/>
                    </a:lnTo>
                    <a:lnTo>
                      <a:pt x="16" y="114"/>
                    </a:lnTo>
                    <a:lnTo>
                      <a:pt x="19" y="114"/>
                    </a:lnTo>
                    <a:lnTo>
                      <a:pt x="23" y="120"/>
                    </a:lnTo>
                    <a:lnTo>
                      <a:pt x="24" y="123"/>
                    </a:lnTo>
                    <a:lnTo>
                      <a:pt x="33" y="136"/>
                    </a:lnTo>
                    <a:lnTo>
                      <a:pt x="48" y="137"/>
                    </a:lnTo>
                    <a:lnTo>
                      <a:pt x="55" y="136"/>
                    </a:lnTo>
                    <a:lnTo>
                      <a:pt x="72" y="129"/>
                    </a:lnTo>
                    <a:lnTo>
                      <a:pt x="77" y="124"/>
                    </a:lnTo>
                    <a:lnTo>
                      <a:pt x="108" y="114"/>
                    </a:lnTo>
                    <a:lnTo>
                      <a:pt x="121" y="107"/>
                    </a:lnTo>
                    <a:lnTo>
                      <a:pt x="129" y="106"/>
                    </a:lnTo>
                    <a:lnTo>
                      <a:pt x="182" y="90"/>
                    </a:lnTo>
                    <a:lnTo>
                      <a:pt x="191" y="89"/>
                    </a:lnTo>
                    <a:lnTo>
                      <a:pt x="240" y="74"/>
                    </a:lnTo>
                    <a:lnTo>
                      <a:pt x="254" y="73"/>
                    </a:lnTo>
                    <a:lnTo>
                      <a:pt x="266" y="64"/>
                    </a:lnTo>
                    <a:lnTo>
                      <a:pt x="273" y="67"/>
                    </a:lnTo>
                    <a:lnTo>
                      <a:pt x="297" y="90"/>
                    </a:lnTo>
                    <a:lnTo>
                      <a:pt x="315" y="94"/>
                    </a:lnTo>
                    <a:lnTo>
                      <a:pt x="346" y="90"/>
                    </a:lnTo>
                    <a:lnTo>
                      <a:pt x="376" y="80"/>
                    </a:lnTo>
                    <a:lnTo>
                      <a:pt x="386" y="79"/>
                    </a:lnTo>
                    <a:lnTo>
                      <a:pt x="557" y="7"/>
                    </a:lnTo>
                    <a:lnTo>
                      <a:pt x="57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626">
                <a:extLst>
                  <a:ext uri="{FF2B5EF4-FFF2-40B4-BE49-F238E27FC236}">
                    <a16:creationId xmlns:a16="http://schemas.microsoft.com/office/drawing/2014/main" id="{B92C38E8-1D8A-4933-B183-C66B4EFA1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2" y="494"/>
                <a:ext cx="4" cy="2"/>
              </a:xfrm>
              <a:custGeom>
                <a:avLst/>
                <a:gdLst>
                  <a:gd name="T0" fmla="*/ 29 w 29"/>
                  <a:gd name="T1" fmla="*/ 12 h 12"/>
                  <a:gd name="T2" fmla="*/ 10 w 29"/>
                  <a:gd name="T3" fmla="*/ 0 h 12"/>
                  <a:gd name="T4" fmla="*/ 0 w 29"/>
                  <a:gd name="T5" fmla="*/ 0 h 12"/>
                  <a:gd name="T6" fmla="*/ 0 w 29"/>
                  <a:gd name="T7" fmla="*/ 2 h 12"/>
                  <a:gd name="T8" fmla="*/ 9 w 29"/>
                  <a:gd name="T9" fmla="*/ 2 h 12"/>
                  <a:gd name="T10" fmla="*/ 26 w 29"/>
                  <a:gd name="T11" fmla="*/ 12 h 12"/>
                  <a:gd name="T12" fmla="*/ 29 w 29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2">
                    <a:moveTo>
                      <a:pt x="29" y="12"/>
                    </a:moveTo>
                    <a:lnTo>
                      <a:pt x="1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9" y="2"/>
                    </a:lnTo>
                    <a:lnTo>
                      <a:pt x="26" y="12"/>
                    </a:lnTo>
                    <a:lnTo>
                      <a:pt x="29" y="1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627">
                <a:extLst>
                  <a:ext uri="{FF2B5EF4-FFF2-40B4-BE49-F238E27FC236}">
                    <a16:creationId xmlns:a16="http://schemas.microsoft.com/office/drawing/2014/main" id="{82438776-5923-4E89-95D7-28896D96B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0" y="1210"/>
                <a:ext cx="421" cy="171"/>
              </a:xfrm>
              <a:custGeom>
                <a:avLst/>
                <a:gdLst>
                  <a:gd name="T0" fmla="*/ 76 w 2948"/>
                  <a:gd name="T1" fmla="*/ 131 h 1197"/>
                  <a:gd name="T2" fmla="*/ 60 w 2948"/>
                  <a:gd name="T3" fmla="*/ 264 h 1197"/>
                  <a:gd name="T4" fmla="*/ 0 w 2948"/>
                  <a:gd name="T5" fmla="*/ 374 h 1197"/>
                  <a:gd name="T6" fmla="*/ 52 w 2948"/>
                  <a:gd name="T7" fmla="*/ 317 h 1197"/>
                  <a:gd name="T8" fmla="*/ 139 w 2948"/>
                  <a:gd name="T9" fmla="*/ 253 h 1197"/>
                  <a:gd name="T10" fmla="*/ 184 w 2948"/>
                  <a:gd name="T11" fmla="*/ 276 h 1197"/>
                  <a:gd name="T12" fmla="*/ 178 w 2948"/>
                  <a:gd name="T13" fmla="*/ 353 h 1197"/>
                  <a:gd name="T14" fmla="*/ 269 w 2948"/>
                  <a:gd name="T15" fmla="*/ 399 h 1197"/>
                  <a:gd name="T16" fmla="*/ 303 w 2948"/>
                  <a:gd name="T17" fmla="*/ 462 h 1197"/>
                  <a:gd name="T18" fmla="*/ 313 w 2948"/>
                  <a:gd name="T19" fmla="*/ 537 h 1197"/>
                  <a:gd name="T20" fmla="*/ 379 w 2948"/>
                  <a:gd name="T21" fmla="*/ 627 h 1197"/>
                  <a:gd name="T22" fmla="*/ 481 w 2948"/>
                  <a:gd name="T23" fmla="*/ 800 h 1197"/>
                  <a:gd name="T24" fmla="*/ 513 w 2948"/>
                  <a:gd name="T25" fmla="*/ 871 h 1197"/>
                  <a:gd name="T26" fmla="*/ 635 w 2948"/>
                  <a:gd name="T27" fmla="*/ 961 h 1197"/>
                  <a:gd name="T28" fmla="*/ 697 w 2948"/>
                  <a:gd name="T29" fmla="*/ 1072 h 1197"/>
                  <a:gd name="T30" fmla="*/ 745 w 2948"/>
                  <a:gd name="T31" fmla="*/ 1042 h 1197"/>
                  <a:gd name="T32" fmla="*/ 845 w 2948"/>
                  <a:gd name="T33" fmla="*/ 957 h 1197"/>
                  <a:gd name="T34" fmla="*/ 901 w 2948"/>
                  <a:gd name="T35" fmla="*/ 898 h 1197"/>
                  <a:gd name="T36" fmla="*/ 1058 w 2948"/>
                  <a:gd name="T37" fmla="*/ 812 h 1197"/>
                  <a:gd name="T38" fmla="*/ 1037 w 2948"/>
                  <a:gd name="T39" fmla="*/ 756 h 1197"/>
                  <a:gd name="T40" fmla="*/ 1158 w 2948"/>
                  <a:gd name="T41" fmla="*/ 787 h 1197"/>
                  <a:gd name="T42" fmla="*/ 1253 w 2948"/>
                  <a:gd name="T43" fmla="*/ 741 h 1197"/>
                  <a:gd name="T44" fmla="*/ 1332 w 2948"/>
                  <a:gd name="T45" fmla="*/ 702 h 1197"/>
                  <a:gd name="T46" fmla="*/ 1334 w 2948"/>
                  <a:gd name="T47" fmla="*/ 795 h 1197"/>
                  <a:gd name="T48" fmla="*/ 1413 w 2948"/>
                  <a:gd name="T49" fmla="*/ 785 h 1197"/>
                  <a:gd name="T50" fmla="*/ 1426 w 2948"/>
                  <a:gd name="T51" fmla="*/ 816 h 1197"/>
                  <a:gd name="T52" fmla="*/ 1491 w 2948"/>
                  <a:gd name="T53" fmla="*/ 931 h 1197"/>
                  <a:gd name="T54" fmla="*/ 1539 w 2948"/>
                  <a:gd name="T55" fmla="*/ 895 h 1197"/>
                  <a:gd name="T56" fmla="*/ 1572 w 2948"/>
                  <a:gd name="T57" fmla="*/ 942 h 1197"/>
                  <a:gd name="T58" fmla="*/ 1611 w 2948"/>
                  <a:gd name="T59" fmla="*/ 868 h 1197"/>
                  <a:gd name="T60" fmla="*/ 1615 w 2948"/>
                  <a:gd name="T61" fmla="*/ 844 h 1197"/>
                  <a:gd name="T62" fmla="*/ 1715 w 2948"/>
                  <a:gd name="T63" fmla="*/ 823 h 1197"/>
                  <a:gd name="T64" fmla="*/ 1782 w 2948"/>
                  <a:gd name="T65" fmla="*/ 855 h 1197"/>
                  <a:gd name="T66" fmla="*/ 1825 w 2948"/>
                  <a:gd name="T67" fmla="*/ 957 h 1197"/>
                  <a:gd name="T68" fmla="*/ 1874 w 2948"/>
                  <a:gd name="T69" fmla="*/ 1065 h 1197"/>
                  <a:gd name="T70" fmla="*/ 1841 w 2948"/>
                  <a:gd name="T71" fmla="*/ 1182 h 1197"/>
                  <a:gd name="T72" fmla="*/ 1874 w 2948"/>
                  <a:gd name="T73" fmla="*/ 1147 h 1197"/>
                  <a:gd name="T74" fmla="*/ 1929 w 2948"/>
                  <a:gd name="T75" fmla="*/ 1131 h 1197"/>
                  <a:gd name="T76" fmla="*/ 1903 w 2948"/>
                  <a:gd name="T77" fmla="*/ 1056 h 1197"/>
                  <a:gd name="T78" fmla="*/ 1917 w 2948"/>
                  <a:gd name="T79" fmla="*/ 989 h 1197"/>
                  <a:gd name="T80" fmla="*/ 1832 w 2948"/>
                  <a:gd name="T81" fmla="*/ 924 h 1197"/>
                  <a:gd name="T82" fmla="*/ 1811 w 2948"/>
                  <a:gd name="T83" fmla="*/ 790 h 1197"/>
                  <a:gd name="T84" fmla="*/ 1886 w 2948"/>
                  <a:gd name="T85" fmla="*/ 720 h 1197"/>
                  <a:gd name="T86" fmla="*/ 1940 w 2948"/>
                  <a:gd name="T87" fmla="*/ 700 h 1197"/>
                  <a:gd name="T88" fmla="*/ 2057 w 2948"/>
                  <a:gd name="T89" fmla="*/ 688 h 1197"/>
                  <a:gd name="T90" fmla="*/ 2124 w 2948"/>
                  <a:gd name="T91" fmla="*/ 724 h 1197"/>
                  <a:gd name="T92" fmla="*/ 2071 w 2948"/>
                  <a:gd name="T93" fmla="*/ 812 h 1197"/>
                  <a:gd name="T94" fmla="*/ 2302 w 2948"/>
                  <a:gd name="T95" fmla="*/ 937 h 1197"/>
                  <a:gd name="T96" fmla="*/ 2661 w 2948"/>
                  <a:gd name="T97" fmla="*/ 926 h 1197"/>
                  <a:gd name="T98" fmla="*/ 2899 w 2948"/>
                  <a:gd name="T99" fmla="*/ 878 h 1197"/>
                  <a:gd name="T100" fmla="*/ 2923 w 2948"/>
                  <a:gd name="T101" fmla="*/ 882 h 1197"/>
                  <a:gd name="T102" fmla="*/ 2860 w 2948"/>
                  <a:gd name="T103" fmla="*/ 844 h 1197"/>
                  <a:gd name="T104" fmla="*/ 2899 w 2948"/>
                  <a:gd name="T105" fmla="*/ 759 h 1197"/>
                  <a:gd name="T106" fmla="*/ 2790 w 2948"/>
                  <a:gd name="T107" fmla="*/ 838 h 1197"/>
                  <a:gd name="T108" fmla="*/ 2713 w 2948"/>
                  <a:gd name="T109" fmla="*/ 759 h 1197"/>
                  <a:gd name="T110" fmla="*/ 2669 w 2948"/>
                  <a:gd name="T111" fmla="*/ 677 h 1197"/>
                  <a:gd name="T112" fmla="*/ 2583 w 2948"/>
                  <a:gd name="T113" fmla="*/ 573 h 1197"/>
                  <a:gd name="T114" fmla="*/ 2583 w 2948"/>
                  <a:gd name="T115" fmla="*/ 394 h 1197"/>
                  <a:gd name="T116" fmla="*/ 2591 w 2948"/>
                  <a:gd name="T117" fmla="*/ 304 h 1197"/>
                  <a:gd name="T118" fmla="*/ 2637 w 2948"/>
                  <a:gd name="T119" fmla="*/ 139 h 1197"/>
                  <a:gd name="T120" fmla="*/ 2640 w 2948"/>
                  <a:gd name="T121" fmla="*/ 10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48" h="1197">
                    <a:moveTo>
                      <a:pt x="86" y="100"/>
                    </a:moveTo>
                    <a:lnTo>
                      <a:pt x="70" y="112"/>
                    </a:lnTo>
                    <a:lnTo>
                      <a:pt x="70" y="122"/>
                    </a:lnTo>
                    <a:lnTo>
                      <a:pt x="76" y="123"/>
                    </a:lnTo>
                    <a:lnTo>
                      <a:pt x="82" y="125"/>
                    </a:lnTo>
                    <a:lnTo>
                      <a:pt x="88" y="134"/>
                    </a:lnTo>
                    <a:lnTo>
                      <a:pt x="92" y="142"/>
                    </a:lnTo>
                    <a:lnTo>
                      <a:pt x="93" y="146"/>
                    </a:lnTo>
                    <a:lnTo>
                      <a:pt x="92" y="149"/>
                    </a:lnTo>
                    <a:lnTo>
                      <a:pt x="88" y="148"/>
                    </a:lnTo>
                    <a:lnTo>
                      <a:pt x="88" y="145"/>
                    </a:lnTo>
                    <a:lnTo>
                      <a:pt x="81" y="132"/>
                    </a:lnTo>
                    <a:lnTo>
                      <a:pt x="76" y="131"/>
                    </a:lnTo>
                    <a:lnTo>
                      <a:pt x="75" y="131"/>
                    </a:lnTo>
                    <a:lnTo>
                      <a:pt x="68" y="135"/>
                    </a:lnTo>
                    <a:lnTo>
                      <a:pt x="66" y="144"/>
                    </a:lnTo>
                    <a:lnTo>
                      <a:pt x="72" y="152"/>
                    </a:lnTo>
                    <a:lnTo>
                      <a:pt x="79" y="169"/>
                    </a:lnTo>
                    <a:lnTo>
                      <a:pt x="60" y="198"/>
                    </a:lnTo>
                    <a:lnTo>
                      <a:pt x="59" y="207"/>
                    </a:lnTo>
                    <a:lnTo>
                      <a:pt x="79" y="214"/>
                    </a:lnTo>
                    <a:lnTo>
                      <a:pt x="89" y="211"/>
                    </a:lnTo>
                    <a:lnTo>
                      <a:pt x="85" y="221"/>
                    </a:lnTo>
                    <a:lnTo>
                      <a:pt x="69" y="240"/>
                    </a:lnTo>
                    <a:lnTo>
                      <a:pt x="63" y="260"/>
                    </a:lnTo>
                    <a:lnTo>
                      <a:pt x="60" y="264"/>
                    </a:lnTo>
                    <a:lnTo>
                      <a:pt x="47" y="278"/>
                    </a:lnTo>
                    <a:lnTo>
                      <a:pt x="43" y="289"/>
                    </a:lnTo>
                    <a:lnTo>
                      <a:pt x="43" y="291"/>
                    </a:lnTo>
                    <a:lnTo>
                      <a:pt x="39" y="309"/>
                    </a:lnTo>
                    <a:lnTo>
                      <a:pt x="37" y="315"/>
                    </a:lnTo>
                    <a:lnTo>
                      <a:pt x="37" y="323"/>
                    </a:lnTo>
                    <a:lnTo>
                      <a:pt x="36" y="327"/>
                    </a:lnTo>
                    <a:lnTo>
                      <a:pt x="36" y="330"/>
                    </a:lnTo>
                    <a:lnTo>
                      <a:pt x="24" y="336"/>
                    </a:lnTo>
                    <a:lnTo>
                      <a:pt x="7" y="349"/>
                    </a:lnTo>
                    <a:lnTo>
                      <a:pt x="3" y="355"/>
                    </a:lnTo>
                    <a:lnTo>
                      <a:pt x="0" y="361"/>
                    </a:lnTo>
                    <a:lnTo>
                      <a:pt x="0" y="374"/>
                    </a:lnTo>
                    <a:lnTo>
                      <a:pt x="3" y="384"/>
                    </a:lnTo>
                    <a:lnTo>
                      <a:pt x="4" y="384"/>
                    </a:lnTo>
                    <a:lnTo>
                      <a:pt x="4" y="382"/>
                    </a:lnTo>
                    <a:lnTo>
                      <a:pt x="14" y="376"/>
                    </a:lnTo>
                    <a:lnTo>
                      <a:pt x="19" y="374"/>
                    </a:lnTo>
                    <a:lnTo>
                      <a:pt x="37" y="362"/>
                    </a:lnTo>
                    <a:lnTo>
                      <a:pt x="39" y="350"/>
                    </a:lnTo>
                    <a:lnTo>
                      <a:pt x="42" y="340"/>
                    </a:lnTo>
                    <a:lnTo>
                      <a:pt x="43" y="339"/>
                    </a:lnTo>
                    <a:lnTo>
                      <a:pt x="46" y="338"/>
                    </a:lnTo>
                    <a:lnTo>
                      <a:pt x="50" y="325"/>
                    </a:lnTo>
                    <a:lnTo>
                      <a:pt x="50" y="322"/>
                    </a:lnTo>
                    <a:lnTo>
                      <a:pt x="52" y="317"/>
                    </a:lnTo>
                    <a:lnTo>
                      <a:pt x="52" y="312"/>
                    </a:lnTo>
                    <a:lnTo>
                      <a:pt x="55" y="296"/>
                    </a:lnTo>
                    <a:lnTo>
                      <a:pt x="63" y="276"/>
                    </a:lnTo>
                    <a:lnTo>
                      <a:pt x="68" y="267"/>
                    </a:lnTo>
                    <a:lnTo>
                      <a:pt x="68" y="266"/>
                    </a:lnTo>
                    <a:lnTo>
                      <a:pt x="70" y="261"/>
                    </a:lnTo>
                    <a:lnTo>
                      <a:pt x="92" y="241"/>
                    </a:lnTo>
                    <a:lnTo>
                      <a:pt x="103" y="238"/>
                    </a:lnTo>
                    <a:lnTo>
                      <a:pt x="110" y="238"/>
                    </a:lnTo>
                    <a:lnTo>
                      <a:pt x="120" y="240"/>
                    </a:lnTo>
                    <a:lnTo>
                      <a:pt x="120" y="245"/>
                    </a:lnTo>
                    <a:lnTo>
                      <a:pt x="128" y="251"/>
                    </a:lnTo>
                    <a:lnTo>
                      <a:pt x="139" y="253"/>
                    </a:lnTo>
                    <a:lnTo>
                      <a:pt x="159" y="247"/>
                    </a:lnTo>
                    <a:lnTo>
                      <a:pt x="185" y="245"/>
                    </a:lnTo>
                    <a:lnTo>
                      <a:pt x="191" y="244"/>
                    </a:lnTo>
                    <a:lnTo>
                      <a:pt x="194" y="247"/>
                    </a:lnTo>
                    <a:lnTo>
                      <a:pt x="198" y="253"/>
                    </a:lnTo>
                    <a:lnTo>
                      <a:pt x="200" y="254"/>
                    </a:lnTo>
                    <a:lnTo>
                      <a:pt x="200" y="255"/>
                    </a:lnTo>
                    <a:lnTo>
                      <a:pt x="185" y="268"/>
                    </a:lnTo>
                    <a:lnTo>
                      <a:pt x="184" y="270"/>
                    </a:lnTo>
                    <a:lnTo>
                      <a:pt x="182" y="271"/>
                    </a:lnTo>
                    <a:lnTo>
                      <a:pt x="182" y="273"/>
                    </a:lnTo>
                    <a:lnTo>
                      <a:pt x="184" y="274"/>
                    </a:lnTo>
                    <a:lnTo>
                      <a:pt x="184" y="276"/>
                    </a:lnTo>
                    <a:lnTo>
                      <a:pt x="188" y="284"/>
                    </a:lnTo>
                    <a:lnTo>
                      <a:pt x="192" y="289"/>
                    </a:lnTo>
                    <a:lnTo>
                      <a:pt x="181" y="303"/>
                    </a:lnTo>
                    <a:lnTo>
                      <a:pt x="169" y="313"/>
                    </a:lnTo>
                    <a:lnTo>
                      <a:pt x="152" y="322"/>
                    </a:lnTo>
                    <a:lnTo>
                      <a:pt x="141" y="323"/>
                    </a:lnTo>
                    <a:lnTo>
                      <a:pt x="132" y="326"/>
                    </a:lnTo>
                    <a:lnTo>
                      <a:pt x="129" y="332"/>
                    </a:lnTo>
                    <a:lnTo>
                      <a:pt x="133" y="338"/>
                    </a:lnTo>
                    <a:lnTo>
                      <a:pt x="177" y="343"/>
                    </a:lnTo>
                    <a:lnTo>
                      <a:pt x="188" y="346"/>
                    </a:lnTo>
                    <a:lnTo>
                      <a:pt x="185" y="350"/>
                    </a:lnTo>
                    <a:lnTo>
                      <a:pt x="178" y="353"/>
                    </a:lnTo>
                    <a:lnTo>
                      <a:pt x="177" y="353"/>
                    </a:lnTo>
                    <a:lnTo>
                      <a:pt x="172" y="352"/>
                    </a:lnTo>
                    <a:lnTo>
                      <a:pt x="168" y="350"/>
                    </a:lnTo>
                    <a:lnTo>
                      <a:pt x="162" y="350"/>
                    </a:lnTo>
                    <a:lnTo>
                      <a:pt x="159" y="352"/>
                    </a:lnTo>
                    <a:lnTo>
                      <a:pt x="158" y="353"/>
                    </a:lnTo>
                    <a:lnTo>
                      <a:pt x="156" y="359"/>
                    </a:lnTo>
                    <a:lnTo>
                      <a:pt x="168" y="372"/>
                    </a:lnTo>
                    <a:lnTo>
                      <a:pt x="188" y="384"/>
                    </a:lnTo>
                    <a:lnTo>
                      <a:pt x="221" y="397"/>
                    </a:lnTo>
                    <a:lnTo>
                      <a:pt x="236" y="401"/>
                    </a:lnTo>
                    <a:lnTo>
                      <a:pt x="264" y="401"/>
                    </a:lnTo>
                    <a:lnTo>
                      <a:pt x="269" y="399"/>
                    </a:lnTo>
                    <a:lnTo>
                      <a:pt x="276" y="399"/>
                    </a:lnTo>
                    <a:lnTo>
                      <a:pt x="279" y="401"/>
                    </a:lnTo>
                    <a:lnTo>
                      <a:pt x="287" y="402"/>
                    </a:lnTo>
                    <a:lnTo>
                      <a:pt x="305" y="418"/>
                    </a:lnTo>
                    <a:lnTo>
                      <a:pt x="311" y="425"/>
                    </a:lnTo>
                    <a:lnTo>
                      <a:pt x="309" y="434"/>
                    </a:lnTo>
                    <a:lnTo>
                      <a:pt x="302" y="440"/>
                    </a:lnTo>
                    <a:lnTo>
                      <a:pt x="298" y="446"/>
                    </a:lnTo>
                    <a:lnTo>
                      <a:pt x="295" y="448"/>
                    </a:lnTo>
                    <a:lnTo>
                      <a:pt x="295" y="450"/>
                    </a:lnTo>
                    <a:lnTo>
                      <a:pt x="296" y="457"/>
                    </a:lnTo>
                    <a:lnTo>
                      <a:pt x="300" y="461"/>
                    </a:lnTo>
                    <a:lnTo>
                      <a:pt x="303" y="462"/>
                    </a:lnTo>
                    <a:lnTo>
                      <a:pt x="305" y="464"/>
                    </a:lnTo>
                    <a:lnTo>
                      <a:pt x="306" y="467"/>
                    </a:lnTo>
                    <a:lnTo>
                      <a:pt x="306" y="470"/>
                    </a:lnTo>
                    <a:lnTo>
                      <a:pt x="299" y="481"/>
                    </a:lnTo>
                    <a:lnTo>
                      <a:pt x="290" y="490"/>
                    </a:lnTo>
                    <a:lnTo>
                      <a:pt x="282" y="493"/>
                    </a:lnTo>
                    <a:lnTo>
                      <a:pt x="282" y="503"/>
                    </a:lnTo>
                    <a:lnTo>
                      <a:pt x="285" y="508"/>
                    </a:lnTo>
                    <a:lnTo>
                      <a:pt x="290" y="513"/>
                    </a:lnTo>
                    <a:lnTo>
                      <a:pt x="293" y="514"/>
                    </a:lnTo>
                    <a:lnTo>
                      <a:pt x="299" y="514"/>
                    </a:lnTo>
                    <a:lnTo>
                      <a:pt x="309" y="520"/>
                    </a:lnTo>
                    <a:lnTo>
                      <a:pt x="313" y="537"/>
                    </a:lnTo>
                    <a:lnTo>
                      <a:pt x="313" y="540"/>
                    </a:lnTo>
                    <a:lnTo>
                      <a:pt x="316" y="544"/>
                    </a:lnTo>
                    <a:lnTo>
                      <a:pt x="326" y="552"/>
                    </a:lnTo>
                    <a:lnTo>
                      <a:pt x="346" y="562"/>
                    </a:lnTo>
                    <a:lnTo>
                      <a:pt x="363" y="568"/>
                    </a:lnTo>
                    <a:lnTo>
                      <a:pt x="368" y="568"/>
                    </a:lnTo>
                    <a:lnTo>
                      <a:pt x="371" y="570"/>
                    </a:lnTo>
                    <a:lnTo>
                      <a:pt x="373" y="573"/>
                    </a:lnTo>
                    <a:lnTo>
                      <a:pt x="381" y="599"/>
                    </a:lnTo>
                    <a:lnTo>
                      <a:pt x="379" y="601"/>
                    </a:lnTo>
                    <a:lnTo>
                      <a:pt x="379" y="605"/>
                    </a:lnTo>
                    <a:lnTo>
                      <a:pt x="378" y="609"/>
                    </a:lnTo>
                    <a:lnTo>
                      <a:pt x="379" y="627"/>
                    </a:lnTo>
                    <a:lnTo>
                      <a:pt x="386" y="631"/>
                    </a:lnTo>
                    <a:lnTo>
                      <a:pt x="405" y="639"/>
                    </a:lnTo>
                    <a:lnTo>
                      <a:pt x="417" y="638"/>
                    </a:lnTo>
                    <a:lnTo>
                      <a:pt x="438" y="658"/>
                    </a:lnTo>
                    <a:lnTo>
                      <a:pt x="451" y="677"/>
                    </a:lnTo>
                    <a:lnTo>
                      <a:pt x="464" y="688"/>
                    </a:lnTo>
                    <a:lnTo>
                      <a:pt x="467" y="705"/>
                    </a:lnTo>
                    <a:lnTo>
                      <a:pt x="468" y="708"/>
                    </a:lnTo>
                    <a:lnTo>
                      <a:pt x="468" y="710"/>
                    </a:lnTo>
                    <a:lnTo>
                      <a:pt x="474" y="743"/>
                    </a:lnTo>
                    <a:lnTo>
                      <a:pt x="474" y="776"/>
                    </a:lnTo>
                    <a:lnTo>
                      <a:pt x="479" y="783"/>
                    </a:lnTo>
                    <a:lnTo>
                      <a:pt x="481" y="800"/>
                    </a:lnTo>
                    <a:lnTo>
                      <a:pt x="480" y="806"/>
                    </a:lnTo>
                    <a:lnTo>
                      <a:pt x="474" y="816"/>
                    </a:lnTo>
                    <a:lnTo>
                      <a:pt x="464" y="825"/>
                    </a:lnTo>
                    <a:lnTo>
                      <a:pt x="464" y="826"/>
                    </a:lnTo>
                    <a:lnTo>
                      <a:pt x="463" y="828"/>
                    </a:lnTo>
                    <a:lnTo>
                      <a:pt x="466" y="836"/>
                    </a:lnTo>
                    <a:lnTo>
                      <a:pt x="466" y="838"/>
                    </a:lnTo>
                    <a:lnTo>
                      <a:pt x="468" y="842"/>
                    </a:lnTo>
                    <a:lnTo>
                      <a:pt x="471" y="845"/>
                    </a:lnTo>
                    <a:lnTo>
                      <a:pt x="476" y="848"/>
                    </a:lnTo>
                    <a:lnTo>
                      <a:pt x="486" y="848"/>
                    </a:lnTo>
                    <a:lnTo>
                      <a:pt x="496" y="855"/>
                    </a:lnTo>
                    <a:lnTo>
                      <a:pt x="513" y="871"/>
                    </a:lnTo>
                    <a:lnTo>
                      <a:pt x="522" y="874"/>
                    </a:lnTo>
                    <a:lnTo>
                      <a:pt x="523" y="874"/>
                    </a:lnTo>
                    <a:lnTo>
                      <a:pt x="527" y="872"/>
                    </a:lnTo>
                    <a:lnTo>
                      <a:pt x="539" y="877"/>
                    </a:lnTo>
                    <a:lnTo>
                      <a:pt x="543" y="888"/>
                    </a:lnTo>
                    <a:lnTo>
                      <a:pt x="542" y="905"/>
                    </a:lnTo>
                    <a:lnTo>
                      <a:pt x="546" y="910"/>
                    </a:lnTo>
                    <a:lnTo>
                      <a:pt x="583" y="934"/>
                    </a:lnTo>
                    <a:lnTo>
                      <a:pt x="598" y="940"/>
                    </a:lnTo>
                    <a:lnTo>
                      <a:pt x="599" y="940"/>
                    </a:lnTo>
                    <a:lnTo>
                      <a:pt x="613" y="942"/>
                    </a:lnTo>
                    <a:lnTo>
                      <a:pt x="631" y="954"/>
                    </a:lnTo>
                    <a:lnTo>
                      <a:pt x="635" y="961"/>
                    </a:lnTo>
                    <a:lnTo>
                      <a:pt x="628" y="976"/>
                    </a:lnTo>
                    <a:lnTo>
                      <a:pt x="626" y="986"/>
                    </a:lnTo>
                    <a:lnTo>
                      <a:pt x="628" y="1001"/>
                    </a:lnTo>
                    <a:lnTo>
                      <a:pt x="628" y="1006"/>
                    </a:lnTo>
                    <a:lnTo>
                      <a:pt x="631" y="1026"/>
                    </a:lnTo>
                    <a:lnTo>
                      <a:pt x="639" y="1039"/>
                    </a:lnTo>
                    <a:lnTo>
                      <a:pt x="642" y="1043"/>
                    </a:lnTo>
                    <a:lnTo>
                      <a:pt x="648" y="1053"/>
                    </a:lnTo>
                    <a:lnTo>
                      <a:pt x="655" y="1075"/>
                    </a:lnTo>
                    <a:lnTo>
                      <a:pt x="667" y="1094"/>
                    </a:lnTo>
                    <a:lnTo>
                      <a:pt x="680" y="1104"/>
                    </a:lnTo>
                    <a:lnTo>
                      <a:pt x="696" y="1081"/>
                    </a:lnTo>
                    <a:lnTo>
                      <a:pt x="697" y="1072"/>
                    </a:lnTo>
                    <a:lnTo>
                      <a:pt x="696" y="1045"/>
                    </a:lnTo>
                    <a:lnTo>
                      <a:pt x="691" y="1022"/>
                    </a:lnTo>
                    <a:lnTo>
                      <a:pt x="698" y="1014"/>
                    </a:lnTo>
                    <a:lnTo>
                      <a:pt x="710" y="1012"/>
                    </a:lnTo>
                    <a:lnTo>
                      <a:pt x="714" y="1013"/>
                    </a:lnTo>
                    <a:lnTo>
                      <a:pt x="720" y="1016"/>
                    </a:lnTo>
                    <a:lnTo>
                      <a:pt x="726" y="1025"/>
                    </a:lnTo>
                    <a:lnTo>
                      <a:pt x="727" y="1030"/>
                    </a:lnTo>
                    <a:lnTo>
                      <a:pt x="727" y="1033"/>
                    </a:lnTo>
                    <a:lnTo>
                      <a:pt x="729" y="1035"/>
                    </a:lnTo>
                    <a:lnTo>
                      <a:pt x="730" y="1035"/>
                    </a:lnTo>
                    <a:lnTo>
                      <a:pt x="736" y="1039"/>
                    </a:lnTo>
                    <a:lnTo>
                      <a:pt x="745" y="1042"/>
                    </a:lnTo>
                    <a:lnTo>
                      <a:pt x="755" y="1043"/>
                    </a:lnTo>
                    <a:lnTo>
                      <a:pt x="757" y="1045"/>
                    </a:lnTo>
                    <a:lnTo>
                      <a:pt x="762" y="1043"/>
                    </a:lnTo>
                    <a:lnTo>
                      <a:pt x="770" y="1042"/>
                    </a:lnTo>
                    <a:lnTo>
                      <a:pt x="776" y="1039"/>
                    </a:lnTo>
                    <a:lnTo>
                      <a:pt x="776" y="1038"/>
                    </a:lnTo>
                    <a:lnTo>
                      <a:pt x="773" y="1033"/>
                    </a:lnTo>
                    <a:lnTo>
                      <a:pt x="773" y="1025"/>
                    </a:lnTo>
                    <a:lnTo>
                      <a:pt x="775" y="1014"/>
                    </a:lnTo>
                    <a:lnTo>
                      <a:pt x="779" y="1006"/>
                    </a:lnTo>
                    <a:lnTo>
                      <a:pt x="788" y="999"/>
                    </a:lnTo>
                    <a:lnTo>
                      <a:pt x="823" y="977"/>
                    </a:lnTo>
                    <a:lnTo>
                      <a:pt x="845" y="957"/>
                    </a:lnTo>
                    <a:lnTo>
                      <a:pt x="884" y="913"/>
                    </a:lnTo>
                    <a:lnTo>
                      <a:pt x="885" y="913"/>
                    </a:lnTo>
                    <a:lnTo>
                      <a:pt x="888" y="916"/>
                    </a:lnTo>
                    <a:lnTo>
                      <a:pt x="892" y="918"/>
                    </a:lnTo>
                    <a:lnTo>
                      <a:pt x="897" y="916"/>
                    </a:lnTo>
                    <a:lnTo>
                      <a:pt x="898" y="914"/>
                    </a:lnTo>
                    <a:lnTo>
                      <a:pt x="894" y="916"/>
                    </a:lnTo>
                    <a:lnTo>
                      <a:pt x="890" y="914"/>
                    </a:lnTo>
                    <a:lnTo>
                      <a:pt x="888" y="910"/>
                    </a:lnTo>
                    <a:lnTo>
                      <a:pt x="888" y="901"/>
                    </a:lnTo>
                    <a:lnTo>
                      <a:pt x="890" y="900"/>
                    </a:lnTo>
                    <a:lnTo>
                      <a:pt x="895" y="901"/>
                    </a:lnTo>
                    <a:lnTo>
                      <a:pt x="901" y="898"/>
                    </a:lnTo>
                    <a:lnTo>
                      <a:pt x="905" y="895"/>
                    </a:lnTo>
                    <a:lnTo>
                      <a:pt x="918" y="882"/>
                    </a:lnTo>
                    <a:lnTo>
                      <a:pt x="920" y="878"/>
                    </a:lnTo>
                    <a:lnTo>
                      <a:pt x="943" y="871"/>
                    </a:lnTo>
                    <a:lnTo>
                      <a:pt x="946" y="872"/>
                    </a:lnTo>
                    <a:lnTo>
                      <a:pt x="954" y="871"/>
                    </a:lnTo>
                    <a:lnTo>
                      <a:pt x="1002" y="854"/>
                    </a:lnTo>
                    <a:lnTo>
                      <a:pt x="1010" y="849"/>
                    </a:lnTo>
                    <a:lnTo>
                      <a:pt x="1021" y="844"/>
                    </a:lnTo>
                    <a:lnTo>
                      <a:pt x="1037" y="831"/>
                    </a:lnTo>
                    <a:lnTo>
                      <a:pt x="1046" y="825"/>
                    </a:lnTo>
                    <a:lnTo>
                      <a:pt x="1058" y="813"/>
                    </a:lnTo>
                    <a:lnTo>
                      <a:pt x="1058" y="812"/>
                    </a:lnTo>
                    <a:lnTo>
                      <a:pt x="1068" y="793"/>
                    </a:lnTo>
                    <a:lnTo>
                      <a:pt x="1069" y="790"/>
                    </a:lnTo>
                    <a:lnTo>
                      <a:pt x="1069" y="786"/>
                    </a:lnTo>
                    <a:lnTo>
                      <a:pt x="1068" y="783"/>
                    </a:lnTo>
                    <a:lnTo>
                      <a:pt x="1065" y="782"/>
                    </a:lnTo>
                    <a:lnTo>
                      <a:pt x="1062" y="780"/>
                    </a:lnTo>
                    <a:lnTo>
                      <a:pt x="1056" y="779"/>
                    </a:lnTo>
                    <a:lnTo>
                      <a:pt x="1047" y="776"/>
                    </a:lnTo>
                    <a:lnTo>
                      <a:pt x="1042" y="772"/>
                    </a:lnTo>
                    <a:lnTo>
                      <a:pt x="1039" y="764"/>
                    </a:lnTo>
                    <a:lnTo>
                      <a:pt x="1036" y="759"/>
                    </a:lnTo>
                    <a:lnTo>
                      <a:pt x="1036" y="757"/>
                    </a:lnTo>
                    <a:lnTo>
                      <a:pt x="1037" y="756"/>
                    </a:lnTo>
                    <a:lnTo>
                      <a:pt x="1040" y="754"/>
                    </a:lnTo>
                    <a:lnTo>
                      <a:pt x="1083" y="751"/>
                    </a:lnTo>
                    <a:lnTo>
                      <a:pt x="1095" y="753"/>
                    </a:lnTo>
                    <a:lnTo>
                      <a:pt x="1098" y="751"/>
                    </a:lnTo>
                    <a:lnTo>
                      <a:pt x="1107" y="749"/>
                    </a:lnTo>
                    <a:lnTo>
                      <a:pt x="1115" y="746"/>
                    </a:lnTo>
                    <a:lnTo>
                      <a:pt x="1128" y="747"/>
                    </a:lnTo>
                    <a:lnTo>
                      <a:pt x="1141" y="754"/>
                    </a:lnTo>
                    <a:lnTo>
                      <a:pt x="1145" y="763"/>
                    </a:lnTo>
                    <a:lnTo>
                      <a:pt x="1147" y="770"/>
                    </a:lnTo>
                    <a:lnTo>
                      <a:pt x="1148" y="779"/>
                    </a:lnTo>
                    <a:lnTo>
                      <a:pt x="1153" y="787"/>
                    </a:lnTo>
                    <a:lnTo>
                      <a:pt x="1158" y="787"/>
                    </a:lnTo>
                    <a:lnTo>
                      <a:pt x="1164" y="786"/>
                    </a:lnTo>
                    <a:lnTo>
                      <a:pt x="1166" y="785"/>
                    </a:lnTo>
                    <a:lnTo>
                      <a:pt x="1168" y="783"/>
                    </a:lnTo>
                    <a:lnTo>
                      <a:pt x="1176" y="773"/>
                    </a:lnTo>
                    <a:lnTo>
                      <a:pt x="1194" y="766"/>
                    </a:lnTo>
                    <a:lnTo>
                      <a:pt x="1199" y="759"/>
                    </a:lnTo>
                    <a:lnTo>
                      <a:pt x="1202" y="753"/>
                    </a:lnTo>
                    <a:lnTo>
                      <a:pt x="1204" y="750"/>
                    </a:lnTo>
                    <a:lnTo>
                      <a:pt x="1209" y="749"/>
                    </a:lnTo>
                    <a:lnTo>
                      <a:pt x="1212" y="747"/>
                    </a:lnTo>
                    <a:lnTo>
                      <a:pt x="1245" y="746"/>
                    </a:lnTo>
                    <a:lnTo>
                      <a:pt x="1251" y="744"/>
                    </a:lnTo>
                    <a:lnTo>
                      <a:pt x="1253" y="741"/>
                    </a:lnTo>
                    <a:lnTo>
                      <a:pt x="1258" y="738"/>
                    </a:lnTo>
                    <a:lnTo>
                      <a:pt x="1286" y="714"/>
                    </a:lnTo>
                    <a:lnTo>
                      <a:pt x="1288" y="714"/>
                    </a:lnTo>
                    <a:lnTo>
                      <a:pt x="1295" y="711"/>
                    </a:lnTo>
                    <a:lnTo>
                      <a:pt x="1301" y="710"/>
                    </a:lnTo>
                    <a:lnTo>
                      <a:pt x="1315" y="686"/>
                    </a:lnTo>
                    <a:lnTo>
                      <a:pt x="1319" y="677"/>
                    </a:lnTo>
                    <a:lnTo>
                      <a:pt x="1326" y="667"/>
                    </a:lnTo>
                    <a:lnTo>
                      <a:pt x="1332" y="674"/>
                    </a:lnTo>
                    <a:lnTo>
                      <a:pt x="1336" y="684"/>
                    </a:lnTo>
                    <a:lnTo>
                      <a:pt x="1336" y="688"/>
                    </a:lnTo>
                    <a:lnTo>
                      <a:pt x="1332" y="698"/>
                    </a:lnTo>
                    <a:lnTo>
                      <a:pt x="1332" y="702"/>
                    </a:lnTo>
                    <a:lnTo>
                      <a:pt x="1335" y="710"/>
                    </a:lnTo>
                    <a:lnTo>
                      <a:pt x="1341" y="714"/>
                    </a:lnTo>
                    <a:lnTo>
                      <a:pt x="1347" y="717"/>
                    </a:lnTo>
                    <a:lnTo>
                      <a:pt x="1351" y="718"/>
                    </a:lnTo>
                    <a:lnTo>
                      <a:pt x="1354" y="720"/>
                    </a:lnTo>
                    <a:lnTo>
                      <a:pt x="1360" y="720"/>
                    </a:lnTo>
                    <a:lnTo>
                      <a:pt x="1370" y="721"/>
                    </a:lnTo>
                    <a:lnTo>
                      <a:pt x="1375" y="724"/>
                    </a:lnTo>
                    <a:lnTo>
                      <a:pt x="1371" y="733"/>
                    </a:lnTo>
                    <a:lnTo>
                      <a:pt x="1360" y="747"/>
                    </a:lnTo>
                    <a:lnTo>
                      <a:pt x="1335" y="786"/>
                    </a:lnTo>
                    <a:lnTo>
                      <a:pt x="1335" y="790"/>
                    </a:lnTo>
                    <a:lnTo>
                      <a:pt x="1334" y="795"/>
                    </a:lnTo>
                    <a:lnTo>
                      <a:pt x="1329" y="803"/>
                    </a:lnTo>
                    <a:lnTo>
                      <a:pt x="1302" y="822"/>
                    </a:lnTo>
                    <a:lnTo>
                      <a:pt x="1296" y="831"/>
                    </a:lnTo>
                    <a:lnTo>
                      <a:pt x="1296" y="838"/>
                    </a:lnTo>
                    <a:lnTo>
                      <a:pt x="1312" y="845"/>
                    </a:lnTo>
                    <a:lnTo>
                      <a:pt x="1316" y="848"/>
                    </a:lnTo>
                    <a:lnTo>
                      <a:pt x="1324" y="852"/>
                    </a:lnTo>
                    <a:lnTo>
                      <a:pt x="1328" y="855"/>
                    </a:lnTo>
                    <a:lnTo>
                      <a:pt x="1339" y="839"/>
                    </a:lnTo>
                    <a:lnTo>
                      <a:pt x="1357" y="826"/>
                    </a:lnTo>
                    <a:lnTo>
                      <a:pt x="1374" y="810"/>
                    </a:lnTo>
                    <a:lnTo>
                      <a:pt x="1410" y="786"/>
                    </a:lnTo>
                    <a:lnTo>
                      <a:pt x="1413" y="785"/>
                    </a:lnTo>
                    <a:lnTo>
                      <a:pt x="1417" y="785"/>
                    </a:lnTo>
                    <a:lnTo>
                      <a:pt x="1423" y="782"/>
                    </a:lnTo>
                    <a:lnTo>
                      <a:pt x="1437" y="780"/>
                    </a:lnTo>
                    <a:lnTo>
                      <a:pt x="1439" y="780"/>
                    </a:lnTo>
                    <a:lnTo>
                      <a:pt x="1442" y="782"/>
                    </a:lnTo>
                    <a:lnTo>
                      <a:pt x="1444" y="785"/>
                    </a:lnTo>
                    <a:lnTo>
                      <a:pt x="1443" y="792"/>
                    </a:lnTo>
                    <a:lnTo>
                      <a:pt x="1433" y="796"/>
                    </a:lnTo>
                    <a:lnTo>
                      <a:pt x="1427" y="800"/>
                    </a:lnTo>
                    <a:lnTo>
                      <a:pt x="1423" y="805"/>
                    </a:lnTo>
                    <a:lnTo>
                      <a:pt x="1423" y="806"/>
                    </a:lnTo>
                    <a:lnTo>
                      <a:pt x="1424" y="813"/>
                    </a:lnTo>
                    <a:lnTo>
                      <a:pt x="1426" y="816"/>
                    </a:lnTo>
                    <a:lnTo>
                      <a:pt x="1429" y="823"/>
                    </a:lnTo>
                    <a:lnTo>
                      <a:pt x="1432" y="826"/>
                    </a:lnTo>
                    <a:lnTo>
                      <a:pt x="1433" y="829"/>
                    </a:lnTo>
                    <a:lnTo>
                      <a:pt x="1436" y="854"/>
                    </a:lnTo>
                    <a:lnTo>
                      <a:pt x="1436" y="858"/>
                    </a:lnTo>
                    <a:lnTo>
                      <a:pt x="1439" y="861"/>
                    </a:lnTo>
                    <a:lnTo>
                      <a:pt x="1453" y="871"/>
                    </a:lnTo>
                    <a:lnTo>
                      <a:pt x="1457" y="872"/>
                    </a:lnTo>
                    <a:lnTo>
                      <a:pt x="1459" y="872"/>
                    </a:lnTo>
                    <a:lnTo>
                      <a:pt x="1466" y="882"/>
                    </a:lnTo>
                    <a:lnTo>
                      <a:pt x="1483" y="917"/>
                    </a:lnTo>
                    <a:lnTo>
                      <a:pt x="1488" y="921"/>
                    </a:lnTo>
                    <a:lnTo>
                      <a:pt x="1491" y="931"/>
                    </a:lnTo>
                    <a:lnTo>
                      <a:pt x="1491" y="938"/>
                    </a:lnTo>
                    <a:lnTo>
                      <a:pt x="1486" y="953"/>
                    </a:lnTo>
                    <a:lnTo>
                      <a:pt x="1489" y="961"/>
                    </a:lnTo>
                    <a:lnTo>
                      <a:pt x="1498" y="960"/>
                    </a:lnTo>
                    <a:lnTo>
                      <a:pt x="1505" y="947"/>
                    </a:lnTo>
                    <a:lnTo>
                      <a:pt x="1525" y="921"/>
                    </a:lnTo>
                    <a:lnTo>
                      <a:pt x="1525" y="916"/>
                    </a:lnTo>
                    <a:lnTo>
                      <a:pt x="1523" y="897"/>
                    </a:lnTo>
                    <a:lnTo>
                      <a:pt x="1523" y="887"/>
                    </a:lnTo>
                    <a:lnTo>
                      <a:pt x="1525" y="881"/>
                    </a:lnTo>
                    <a:lnTo>
                      <a:pt x="1535" y="887"/>
                    </a:lnTo>
                    <a:lnTo>
                      <a:pt x="1538" y="890"/>
                    </a:lnTo>
                    <a:lnTo>
                      <a:pt x="1539" y="895"/>
                    </a:lnTo>
                    <a:lnTo>
                      <a:pt x="1541" y="897"/>
                    </a:lnTo>
                    <a:lnTo>
                      <a:pt x="1541" y="903"/>
                    </a:lnTo>
                    <a:lnTo>
                      <a:pt x="1529" y="935"/>
                    </a:lnTo>
                    <a:lnTo>
                      <a:pt x="1530" y="945"/>
                    </a:lnTo>
                    <a:lnTo>
                      <a:pt x="1532" y="953"/>
                    </a:lnTo>
                    <a:lnTo>
                      <a:pt x="1535" y="960"/>
                    </a:lnTo>
                    <a:lnTo>
                      <a:pt x="1538" y="963"/>
                    </a:lnTo>
                    <a:lnTo>
                      <a:pt x="1541" y="964"/>
                    </a:lnTo>
                    <a:lnTo>
                      <a:pt x="1548" y="964"/>
                    </a:lnTo>
                    <a:lnTo>
                      <a:pt x="1552" y="963"/>
                    </a:lnTo>
                    <a:lnTo>
                      <a:pt x="1564" y="958"/>
                    </a:lnTo>
                    <a:lnTo>
                      <a:pt x="1568" y="953"/>
                    </a:lnTo>
                    <a:lnTo>
                      <a:pt x="1572" y="942"/>
                    </a:lnTo>
                    <a:lnTo>
                      <a:pt x="1569" y="926"/>
                    </a:lnTo>
                    <a:lnTo>
                      <a:pt x="1569" y="923"/>
                    </a:lnTo>
                    <a:lnTo>
                      <a:pt x="1562" y="914"/>
                    </a:lnTo>
                    <a:lnTo>
                      <a:pt x="1566" y="895"/>
                    </a:lnTo>
                    <a:lnTo>
                      <a:pt x="1577" y="888"/>
                    </a:lnTo>
                    <a:lnTo>
                      <a:pt x="1592" y="874"/>
                    </a:lnTo>
                    <a:lnTo>
                      <a:pt x="1592" y="868"/>
                    </a:lnTo>
                    <a:lnTo>
                      <a:pt x="1597" y="862"/>
                    </a:lnTo>
                    <a:lnTo>
                      <a:pt x="1598" y="861"/>
                    </a:lnTo>
                    <a:lnTo>
                      <a:pt x="1600" y="861"/>
                    </a:lnTo>
                    <a:lnTo>
                      <a:pt x="1607" y="858"/>
                    </a:lnTo>
                    <a:lnTo>
                      <a:pt x="1613" y="865"/>
                    </a:lnTo>
                    <a:lnTo>
                      <a:pt x="1611" y="868"/>
                    </a:lnTo>
                    <a:lnTo>
                      <a:pt x="1610" y="872"/>
                    </a:lnTo>
                    <a:lnTo>
                      <a:pt x="1617" y="884"/>
                    </a:lnTo>
                    <a:lnTo>
                      <a:pt x="1627" y="894"/>
                    </a:lnTo>
                    <a:lnTo>
                      <a:pt x="1628" y="897"/>
                    </a:lnTo>
                    <a:lnTo>
                      <a:pt x="1636" y="900"/>
                    </a:lnTo>
                    <a:lnTo>
                      <a:pt x="1640" y="898"/>
                    </a:lnTo>
                    <a:lnTo>
                      <a:pt x="1640" y="891"/>
                    </a:lnTo>
                    <a:lnTo>
                      <a:pt x="1628" y="884"/>
                    </a:lnTo>
                    <a:lnTo>
                      <a:pt x="1621" y="878"/>
                    </a:lnTo>
                    <a:lnTo>
                      <a:pt x="1620" y="877"/>
                    </a:lnTo>
                    <a:lnTo>
                      <a:pt x="1618" y="874"/>
                    </a:lnTo>
                    <a:lnTo>
                      <a:pt x="1618" y="846"/>
                    </a:lnTo>
                    <a:lnTo>
                      <a:pt x="1615" y="844"/>
                    </a:lnTo>
                    <a:lnTo>
                      <a:pt x="1610" y="842"/>
                    </a:lnTo>
                    <a:lnTo>
                      <a:pt x="1602" y="841"/>
                    </a:lnTo>
                    <a:lnTo>
                      <a:pt x="1600" y="839"/>
                    </a:lnTo>
                    <a:lnTo>
                      <a:pt x="1598" y="839"/>
                    </a:lnTo>
                    <a:lnTo>
                      <a:pt x="1598" y="832"/>
                    </a:lnTo>
                    <a:lnTo>
                      <a:pt x="1600" y="823"/>
                    </a:lnTo>
                    <a:lnTo>
                      <a:pt x="1602" y="822"/>
                    </a:lnTo>
                    <a:lnTo>
                      <a:pt x="1617" y="823"/>
                    </a:lnTo>
                    <a:lnTo>
                      <a:pt x="1638" y="820"/>
                    </a:lnTo>
                    <a:lnTo>
                      <a:pt x="1657" y="813"/>
                    </a:lnTo>
                    <a:lnTo>
                      <a:pt x="1692" y="828"/>
                    </a:lnTo>
                    <a:lnTo>
                      <a:pt x="1702" y="828"/>
                    </a:lnTo>
                    <a:lnTo>
                      <a:pt x="1715" y="823"/>
                    </a:lnTo>
                    <a:lnTo>
                      <a:pt x="1749" y="815"/>
                    </a:lnTo>
                    <a:lnTo>
                      <a:pt x="1759" y="822"/>
                    </a:lnTo>
                    <a:lnTo>
                      <a:pt x="1765" y="831"/>
                    </a:lnTo>
                    <a:lnTo>
                      <a:pt x="1765" y="832"/>
                    </a:lnTo>
                    <a:lnTo>
                      <a:pt x="1766" y="833"/>
                    </a:lnTo>
                    <a:lnTo>
                      <a:pt x="1760" y="844"/>
                    </a:lnTo>
                    <a:lnTo>
                      <a:pt x="1759" y="848"/>
                    </a:lnTo>
                    <a:lnTo>
                      <a:pt x="1759" y="849"/>
                    </a:lnTo>
                    <a:lnTo>
                      <a:pt x="1760" y="852"/>
                    </a:lnTo>
                    <a:lnTo>
                      <a:pt x="1766" y="857"/>
                    </a:lnTo>
                    <a:lnTo>
                      <a:pt x="1772" y="857"/>
                    </a:lnTo>
                    <a:lnTo>
                      <a:pt x="1778" y="855"/>
                    </a:lnTo>
                    <a:lnTo>
                      <a:pt x="1782" y="855"/>
                    </a:lnTo>
                    <a:lnTo>
                      <a:pt x="1789" y="854"/>
                    </a:lnTo>
                    <a:lnTo>
                      <a:pt x="1794" y="854"/>
                    </a:lnTo>
                    <a:lnTo>
                      <a:pt x="1796" y="855"/>
                    </a:lnTo>
                    <a:lnTo>
                      <a:pt x="1799" y="858"/>
                    </a:lnTo>
                    <a:lnTo>
                      <a:pt x="1799" y="874"/>
                    </a:lnTo>
                    <a:lnTo>
                      <a:pt x="1796" y="881"/>
                    </a:lnTo>
                    <a:lnTo>
                      <a:pt x="1792" y="895"/>
                    </a:lnTo>
                    <a:lnTo>
                      <a:pt x="1796" y="908"/>
                    </a:lnTo>
                    <a:lnTo>
                      <a:pt x="1806" y="918"/>
                    </a:lnTo>
                    <a:lnTo>
                      <a:pt x="1812" y="927"/>
                    </a:lnTo>
                    <a:lnTo>
                      <a:pt x="1815" y="934"/>
                    </a:lnTo>
                    <a:lnTo>
                      <a:pt x="1817" y="942"/>
                    </a:lnTo>
                    <a:lnTo>
                      <a:pt x="1825" y="957"/>
                    </a:lnTo>
                    <a:lnTo>
                      <a:pt x="1838" y="955"/>
                    </a:lnTo>
                    <a:lnTo>
                      <a:pt x="1848" y="964"/>
                    </a:lnTo>
                    <a:lnTo>
                      <a:pt x="1850" y="968"/>
                    </a:lnTo>
                    <a:lnTo>
                      <a:pt x="1851" y="978"/>
                    </a:lnTo>
                    <a:lnTo>
                      <a:pt x="1841" y="980"/>
                    </a:lnTo>
                    <a:lnTo>
                      <a:pt x="1838" y="981"/>
                    </a:lnTo>
                    <a:lnTo>
                      <a:pt x="1837" y="981"/>
                    </a:lnTo>
                    <a:lnTo>
                      <a:pt x="1827" y="993"/>
                    </a:lnTo>
                    <a:lnTo>
                      <a:pt x="1832" y="1003"/>
                    </a:lnTo>
                    <a:lnTo>
                      <a:pt x="1840" y="1014"/>
                    </a:lnTo>
                    <a:lnTo>
                      <a:pt x="1855" y="1042"/>
                    </a:lnTo>
                    <a:lnTo>
                      <a:pt x="1863" y="1063"/>
                    </a:lnTo>
                    <a:lnTo>
                      <a:pt x="1874" y="1065"/>
                    </a:lnTo>
                    <a:lnTo>
                      <a:pt x="1880" y="1075"/>
                    </a:lnTo>
                    <a:lnTo>
                      <a:pt x="1881" y="1081"/>
                    </a:lnTo>
                    <a:lnTo>
                      <a:pt x="1881" y="1092"/>
                    </a:lnTo>
                    <a:lnTo>
                      <a:pt x="1880" y="1094"/>
                    </a:lnTo>
                    <a:lnTo>
                      <a:pt x="1858" y="1117"/>
                    </a:lnTo>
                    <a:lnTo>
                      <a:pt x="1855" y="1135"/>
                    </a:lnTo>
                    <a:lnTo>
                      <a:pt x="1855" y="1154"/>
                    </a:lnTo>
                    <a:lnTo>
                      <a:pt x="1860" y="1174"/>
                    </a:lnTo>
                    <a:lnTo>
                      <a:pt x="1860" y="1177"/>
                    </a:lnTo>
                    <a:lnTo>
                      <a:pt x="1857" y="1180"/>
                    </a:lnTo>
                    <a:lnTo>
                      <a:pt x="1854" y="1181"/>
                    </a:lnTo>
                    <a:lnTo>
                      <a:pt x="1847" y="1180"/>
                    </a:lnTo>
                    <a:lnTo>
                      <a:pt x="1841" y="1182"/>
                    </a:lnTo>
                    <a:lnTo>
                      <a:pt x="1838" y="1184"/>
                    </a:lnTo>
                    <a:lnTo>
                      <a:pt x="1830" y="1191"/>
                    </a:lnTo>
                    <a:lnTo>
                      <a:pt x="1830" y="1197"/>
                    </a:lnTo>
                    <a:lnTo>
                      <a:pt x="1837" y="1197"/>
                    </a:lnTo>
                    <a:lnTo>
                      <a:pt x="1841" y="1194"/>
                    </a:lnTo>
                    <a:lnTo>
                      <a:pt x="1861" y="1182"/>
                    </a:lnTo>
                    <a:lnTo>
                      <a:pt x="1863" y="1180"/>
                    </a:lnTo>
                    <a:lnTo>
                      <a:pt x="1864" y="1174"/>
                    </a:lnTo>
                    <a:lnTo>
                      <a:pt x="1863" y="1154"/>
                    </a:lnTo>
                    <a:lnTo>
                      <a:pt x="1864" y="1151"/>
                    </a:lnTo>
                    <a:lnTo>
                      <a:pt x="1867" y="1148"/>
                    </a:lnTo>
                    <a:lnTo>
                      <a:pt x="1870" y="1147"/>
                    </a:lnTo>
                    <a:lnTo>
                      <a:pt x="1874" y="1147"/>
                    </a:lnTo>
                    <a:lnTo>
                      <a:pt x="1884" y="1121"/>
                    </a:lnTo>
                    <a:lnTo>
                      <a:pt x="1893" y="1112"/>
                    </a:lnTo>
                    <a:lnTo>
                      <a:pt x="1899" y="1112"/>
                    </a:lnTo>
                    <a:lnTo>
                      <a:pt x="1902" y="1114"/>
                    </a:lnTo>
                    <a:lnTo>
                      <a:pt x="1906" y="1118"/>
                    </a:lnTo>
                    <a:lnTo>
                      <a:pt x="1906" y="1120"/>
                    </a:lnTo>
                    <a:lnTo>
                      <a:pt x="1909" y="1128"/>
                    </a:lnTo>
                    <a:lnTo>
                      <a:pt x="1913" y="1135"/>
                    </a:lnTo>
                    <a:lnTo>
                      <a:pt x="1917" y="1137"/>
                    </a:lnTo>
                    <a:lnTo>
                      <a:pt x="1923" y="1137"/>
                    </a:lnTo>
                    <a:lnTo>
                      <a:pt x="1927" y="1135"/>
                    </a:lnTo>
                    <a:lnTo>
                      <a:pt x="1929" y="1133"/>
                    </a:lnTo>
                    <a:lnTo>
                      <a:pt x="1929" y="1131"/>
                    </a:lnTo>
                    <a:lnTo>
                      <a:pt x="1920" y="1127"/>
                    </a:lnTo>
                    <a:lnTo>
                      <a:pt x="1912" y="1120"/>
                    </a:lnTo>
                    <a:lnTo>
                      <a:pt x="1917" y="1111"/>
                    </a:lnTo>
                    <a:lnTo>
                      <a:pt x="1917" y="1110"/>
                    </a:lnTo>
                    <a:lnTo>
                      <a:pt x="1920" y="1091"/>
                    </a:lnTo>
                    <a:lnTo>
                      <a:pt x="1912" y="1086"/>
                    </a:lnTo>
                    <a:lnTo>
                      <a:pt x="1902" y="1089"/>
                    </a:lnTo>
                    <a:lnTo>
                      <a:pt x="1889" y="1088"/>
                    </a:lnTo>
                    <a:lnTo>
                      <a:pt x="1887" y="1086"/>
                    </a:lnTo>
                    <a:lnTo>
                      <a:pt x="1887" y="1082"/>
                    </a:lnTo>
                    <a:lnTo>
                      <a:pt x="1896" y="1068"/>
                    </a:lnTo>
                    <a:lnTo>
                      <a:pt x="1897" y="1065"/>
                    </a:lnTo>
                    <a:lnTo>
                      <a:pt x="1903" y="1056"/>
                    </a:lnTo>
                    <a:lnTo>
                      <a:pt x="1903" y="1055"/>
                    </a:lnTo>
                    <a:lnTo>
                      <a:pt x="1900" y="1039"/>
                    </a:lnTo>
                    <a:lnTo>
                      <a:pt x="1877" y="999"/>
                    </a:lnTo>
                    <a:lnTo>
                      <a:pt x="1877" y="996"/>
                    </a:lnTo>
                    <a:lnTo>
                      <a:pt x="1870" y="980"/>
                    </a:lnTo>
                    <a:lnTo>
                      <a:pt x="1866" y="967"/>
                    </a:lnTo>
                    <a:lnTo>
                      <a:pt x="1866" y="964"/>
                    </a:lnTo>
                    <a:lnTo>
                      <a:pt x="1867" y="963"/>
                    </a:lnTo>
                    <a:lnTo>
                      <a:pt x="1874" y="961"/>
                    </a:lnTo>
                    <a:lnTo>
                      <a:pt x="1890" y="970"/>
                    </a:lnTo>
                    <a:lnTo>
                      <a:pt x="1906" y="987"/>
                    </a:lnTo>
                    <a:lnTo>
                      <a:pt x="1910" y="989"/>
                    </a:lnTo>
                    <a:lnTo>
                      <a:pt x="1917" y="989"/>
                    </a:lnTo>
                    <a:lnTo>
                      <a:pt x="1917" y="987"/>
                    </a:lnTo>
                    <a:lnTo>
                      <a:pt x="1919" y="984"/>
                    </a:lnTo>
                    <a:lnTo>
                      <a:pt x="1919" y="980"/>
                    </a:lnTo>
                    <a:lnTo>
                      <a:pt x="1917" y="980"/>
                    </a:lnTo>
                    <a:lnTo>
                      <a:pt x="1900" y="964"/>
                    </a:lnTo>
                    <a:lnTo>
                      <a:pt x="1890" y="945"/>
                    </a:lnTo>
                    <a:lnTo>
                      <a:pt x="1883" y="944"/>
                    </a:lnTo>
                    <a:lnTo>
                      <a:pt x="1870" y="940"/>
                    </a:lnTo>
                    <a:lnTo>
                      <a:pt x="1864" y="941"/>
                    </a:lnTo>
                    <a:lnTo>
                      <a:pt x="1857" y="941"/>
                    </a:lnTo>
                    <a:lnTo>
                      <a:pt x="1844" y="935"/>
                    </a:lnTo>
                    <a:lnTo>
                      <a:pt x="1844" y="934"/>
                    </a:lnTo>
                    <a:lnTo>
                      <a:pt x="1832" y="924"/>
                    </a:lnTo>
                    <a:lnTo>
                      <a:pt x="1828" y="920"/>
                    </a:lnTo>
                    <a:lnTo>
                      <a:pt x="1827" y="911"/>
                    </a:lnTo>
                    <a:lnTo>
                      <a:pt x="1827" y="888"/>
                    </a:lnTo>
                    <a:lnTo>
                      <a:pt x="1825" y="885"/>
                    </a:lnTo>
                    <a:lnTo>
                      <a:pt x="1824" y="877"/>
                    </a:lnTo>
                    <a:lnTo>
                      <a:pt x="1824" y="867"/>
                    </a:lnTo>
                    <a:lnTo>
                      <a:pt x="1828" y="862"/>
                    </a:lnTo>
                    <a:lnTo>
                      <a:pt x="1828" y="854"/>
                    </a:lnTo>
                    <a:lnTo>
                      <a:pt x="1817" y="838"/>
                    </a:lnTo>
                    <a:lnTo>
                      <a:pt x="1805" y="833"/>
                    </a:lnTo>
                    <a:lnTo>
                      <a:pt x="1805" y="799"/>
                    </a:lnTo>
                    <a:lnTo>
                      <a:pt x="1808" y="793"/>
                    </a:lnTo>
                    <a:lnTo>
                      <a:pt x="1811" y="790"/>
                    </a:lnTo>
                    <a:lnTo>
                      <a:pt x="1828" y="790"/>
                    </a:lnTo>
                    <a:lnTo>
                      <a:pt x="1838" y="786"/>
                    </a:lnTo>
                    <a:lnTo>
                      <a:pt x="1843" y="785"/>
                    </a:lnTo>
                    <a:lnTo>
                      <a:pt x="1864" y="772"/>
                    </a:lnTo>
                    <a:lnTo>
                      <a:pt x="1876" y="761"/>
                    </a:lnTo>
                    <a:lnTo>
                      <a:pt x="1886" y="744"/>
                    </a:lnTo>
                    <a:lnTo>
                      <a:pt x="1887" y="741"/>
                    </a:lnTo>
                    <a:lnTo>
                      <a:pt x="1887" y="738"/>
                    </a:lnTo>
                    <a:lnTo>
                      <a:pt x="1889" y="737"/>
                    </a:lnTo>
                    <a:lnTo>
                      <a:pt x="1889" y="734"/>
                    </a:lnTo>
                    <a:lnTo>
                      <a:pt x="1887" y="731"/>
                    </a:lnTo>
                    <a:lnTo>
                      <a:pt x="1886" y="724"/>
                    </a:lnTo>
                    <a:lnTo>
                      <a:pt x="1886" y="720"/>
                    </a:lnTo>
                    <a:lnTo>
                      <a:pt x="1887" y="718"/>
                    </a:lnTo>
                    <a:lnTo>
                      <a:pt x="1891" y="717"/>
                    </a:lnTo>
                    <a:lnTo>
                      <a:pt x="1920" y="718"/>
                    </a:lnTo>
                    <a:lnTo>
                      <a:pt x="1920" y="721"/>
                    </a:lnTo>
                    <a:lnTo>
                      <a:pt x="1923" y="724"/>
                    </a:lnTo>
                    <a:lnTo>
                      <a:pt x="1932" y="724"/>
                    </a:lnTo>
                    <a:lnTo>
                      <a:pt x="1945" y="720"/>
                    </a:lnTo>
                    <a:lnTo>
                      <a:pt x="1948" y="720"/>
                    </a:lnTo>
                    <a:lnTo>
                      <a:pt x="1952" y="715"/>
                    </a:lnTo>
                    <a:lnTo>
                      <a:pt x="1952" y="711"/>
                    </a:lnTo>
                    <a:lnTo>
                      <a:pt x="1948" y="702"/>
                    </a:lnTo>
                    <a:lnTo>
                      <a:pt x="1942" y="700"/>
                    </a:lnTo>
                    <a:lnTo>
                      <a:pt x="1940" y="700"/>
                    </a:lnTo>
                    <a:lnTo>
                      <a:pt x="1938" y="702"/>
                    </a:lnTo>
                    <a:lnTo>
                      <a:pt x="1938" y="704"/>
                    </a:lnTo>
                    <a:lnTo>
                      <a:pt x="1933" y="700"/>
                    </a:lnTo>
                    <a:lnTo>
                      <a:pt x="1938" y="697"/>
                    </a:lnTo>
                    <a:lnTo>
                      <a:pt x="1946" y="698"/>
                    </a:lnTo>
                    <a:lnTo>
                      <a:pt x="1952" y="698"/>
                    </a:lnTo>
                    <a:lnTo>
                      <a:pt x="1956" y="697"/>
                    </a:lnTo>
                    <a:lnTo>
                      <a:pt x="1975" y="693"/>
                    </a:lnTo>
                    <a:lnTo>
                      <a:pt x="2021" y="707"/>
                    </a:lnTo>
                    <a:lnTo>
                      <a:pt x="2038" y="697"/>
                    </a:lnTo>
                    <a:lnTo>
                      <a:pt x="2041" y="691"/>
                    </a:lnTo>
                    <a:lnTo>
                      <a:pt x="2051" y="686"/>
                    </a:lnTo>
                    <a:lnTo>
                      <a:pt x="2057" y="688"/>
                    </a:lnTo>
                    <a:lnTo>
                      <a:pt x="2062" y="695"/>
                    </a:lnTo>
                    <a:lnTo>
                      <a:pt x="2065" y="697"/>
                    </a:lnTo>
                    <a:lnTo>
                      <a:pt x="2071" y="697"/>
                    </a:lnTo>
                    <a:lnTo>
                      <a:pt x="2123" y="660"/>
                    </a:lnTo>
                    <a:lnTo>
                      <a:pt x="2124" y="660"/>
                    </a:lnTo>
                    <a:lnTo>
                      <a:pt x="2124" y="667"/>
                    </a:lnTo>
                    <a:lnTo>
                      <a:pt x="2121" y="676"/>
                    </a:lnTo>
                    <a:lnTo>
                      <a:pt x="2116" y="680"/>
                    </a:lnTo>
                    <a:lnTo>
                      <a:pt x="2114" y="691"/>
                    </a:lnTo>
                    <a:lnTo>
                      <a:pt x="2114" y="700"/>
                    </a:lnTo>
                    <a:lnTo>
                      <a:pt x="2117" y="708"/>
                    </a:lnTo>
                    <a:lnTo>
                      <a:pt x="2119" y="711"/>
                    </a:lnTo>
                    <a:lnTo>
                      <a:pt x="2124" y="724"/>
                    </a:lnTo>
                    <a:lnTo>
                      <a:pt x="2133" y="736"/>
                    </a:lnTo>
                    <a:lnTo>
                      <a:pt x="2119" y="749"/>
                    </a:lnTo>
                    <a:lnTo>
                      <a:pt x="2097" y="763"/>
                    </a:lnTo>
                    <a:lnTo>
                      <a:pt x="2090" y="766"/>
                    </a:lnTo>
                    <a:lnTo>
                      <a:pt x="2087" y="769"/>
                    </a:lnTo>
                    <a:lnTo>
                      <a:pt x="2085" y="770"/>
                    </a:lnTo>
                    <a:lnTo>
                      <a:pt x="2084" y="773"/>
                    </a:lnTo>
                    <a:lnTo>
                      <a:pt x="2084" y="774"/>
                    </a:lnTo>
                    <a:lnTo>
                      <a:pt x="2083" y="779"/>
                    </a:lnTo>
                    <a:lnTo>
                      <a:pt x="2084" y="789"/>
                    </a:lnTo>
                    <a:lnTo>
                      <a:pt x="2084" y="790"/>
                    </a:lnTo>
                    <a:lnTo>
                      <a:pt x="2078" y="802"/>
                    </a:lnTo>
                    <a:lnTo>
                      <a:pt x="2071" y="812"/>
                    </a:lnTo>
                    <a:lnTo>
                      <a:pt x="2072" y="844"/>
                    </a:lnTo>
                    <a:lnTo>
                      <a:pt x="2081" y="864"/>
                    </a:lnTo>
                    <a:lnTo>
                      <a:pt x="2111" y="903"/>
                    </a:lnTo>
                    <a:lnTo>
                      <a:pt x="2120" y="905"/>
                    </a:lnTo>
                    <a:lnTo>
                      <a:pt x="2142" y="914"/>
                    </a:lnTo>
                    <a:lnTo>
                      <a:pt x="2146" y="917"/>
                    </a:lnTo>
                    <a:lnTo>
                      <a:pt x="2196" y="930"/>
                    </a:lnTo>
                    <a:lnTo>
                      <a:pt x="2206" y="931"/>
                    </a:lnTo>
                    <a:lnTo>
                      <a:pt x="2216" y="937"/>
                    </a:lnTo>
                    <a:lnTo>
                      <a:pt x="2229" y="940"/>
                    </a:lnTo>
                    <a:lnTo>
                      <a:pt x="2251" y="940"/>
                    </a:lnTo>
                    <a:lnTo>
                      <a:pt x="2268" y="937"/>
                    </a:lnTo>
                    <a:lnTo>
                      <a:pt x="2302" y="937"/>
                    </a:lnTo>
                    <a:lnTo>
                      <a:pt x="2312" y="938"/>
                    </a:lnTo>
                    <a:lnTo>
                      <a:pt x="2347" y="937"/>
                    </a:lnTo>
                    <a:lnTo>
                      <a:pt x="2364" y="934"/>
                    </a:lnTo>
                    <a:lnTo>
                      <a:pt x="2376" y="929"/>
                    </a:lnTo>
                    <a:lnTo>
                      <a:pt x="2392" y="927"/>
                    </a:lnTo>
                    <a:lnTo>
                      <a:pt x="2400" y="929"/>
                    </a:lnTo>
                    <a:lnTo>
                      <a:pt x="2403" y="931"/>
                    </a:lnTo>
                    <a:lnTo>
                      <a:pt x="2410" y="931"/>
                    </a:lnTo>
                    <a:lnTo>
                      <a:pt x="2606" y="892"/>
                    </a:lnTo>
                    <a:lnTo>
                      <a:pt x="2616" y="891"/>
                    </a:lnTo>
                    <a:lnTo>
                      <a:pt x="2617" y="891"/>
                    </a:lnTo>
                    <a:lnTo>
                      <a:pt x="2656" y="903"/>
                    </a:lnTo>
                    <a:lnTo>
                      <a:pt x="2661" y="926"/>
                    </a:lnTo>
                    <a:lnTo>
                      <a:pt x="2666" y="927"/>
                    </a:lnTo>
                    <a:lnTo>
                      <a:pt x="2683" y="924"/>
                    </a:lnTo>
                    <a:lnTo>
                      <a:pt x="2734" y="926"/>
                    </a:lnTo>
                    <a:lnTo>
                      <a:pt x="2781" y="910"/>
                    </a:lnTo>
                    <a:lnTo>
                      <a:pt x="2794" y="903"/>
                    </a:lnTo>
                    <a:lnTo>
                      <a:pt x="2817" y="882"/>
                    </a:lnTo>
                    <a:lnTo>
                      <a:pt x="2817" y="881"/>
                    </a:lnTo>
                    <a:lnTo>
                      <a:pt x="2818" y="881"/>
                    </a:lnTo>
                    <a:lnTo>
                      <a:pt x="2824" y="875"/>
                    </a:lnTo>
                    <a:lnTo>
                      <a:pt x="2843" y="874"/>
                    </a:lnTo>
                    <a:lnTo>
                      <a:pt x="2847" y="872"/>
                    </a:lnTo>
                    <a:lnTo>
                      <a:pt x="2878" y="872"/>
                    </a:lnTo>
                    <a:lnTo>
                      <a:pt x="2899" y="878"/>
                    </a:lnTo>
                    <a:lnTo>
                      <a:pt x="2901" y="878"/>
                    </a:lnTo>
                    <a:lnTo>
                      <a:pt x="2910" y="882"/>
                    </a:lnTo>
                    <a:lnTo>
                      <a:pt x="2912" y="884"/>
                    </a:lnTo>
                    <a:lnTo>
                      <a:pt x="2920" y="900"/>
                    </a:lnTo>
                    <a:lnTo>
                      <a:pt x="2933" y="907"/>
                    </a:lnTo>
                    <a:lnTo>
                      <a:pt x="2936" y="908"/>
                    </a:lnTo>
                    <a:lnTo>
                      <a:pt x="2945" y="908"/>
                    </a:lnTo>
                    <a:lnTo>
                      <a:pt x="2948" y="907"/>
                    </a:lnTo>
                    <a:lnTo>
                      <a:pt x="2948" y="905"/>
                    </a:lnTo>
                    <a:lnTo>
                      <a:pt x="2938" y="905"/>
                    </a:lnTo>
                    <a:lnTo>
                      <a:pt x="2929" y="897"/>
                    </a:lnTo>
                    <a:lnTo>
                      <a:pt x="2923" y="884"/>
                    </a:lnTo>
                    <a:lnTo>
                      <a:pt x="2923" y="882"/>
                    </a:lnTo>
                    <a:lnTo>
                      <a:pt x="2912" y="868"/>
                    </a:lnTo>
                    <a:lnTo>
                      <a:pt x="2907" y="865"/>
                    </a:lnTo>
                    <a:lnTo>
                      <a:pt x="2896" y="857"/>
                    </a:lnTo>
                    <a:lnTo>
                      <a:pt x="2892" y="855"/>
                    </a:lnTo>
                    <a:lnTo>
                      <a:pt x="2885" y="854"/>
                    </a:lnTo>
                    <a:lnTo>
                      <a:pt x="2882" y="854"/>
                    </a:lnTo>
                    <a:lnTo>
                      <a:pt x="2880" y="855"/>
                    </a:lnTo>
                    <a:lnTo>
                      <a:pt x="2878" y="855"/>
                    </a:lnTo>
                    <a:lnTo>
                      <a:pt x="2875" y="858"/>
                    </a:lnTo>
                    <a:lnTo>
                      <a:pt x="2870" y="857"/>
                    </a:lnTo>
                    <a:lnTo>
                      <a:pt x="2865" y="851"/>
                    </a:lnTo>
                    <a:lnTo>
                      <a:pt x="2862" y="846"/>
                    </a:lnTo>
                    <a:lnTo>
                      <a:pt x="2860" y="844"/>
                    </a:lnTo>
                    <a:lnTo>
                      <a:pt x="2859" y="836"/>
                    </a:lnTo>
                    <a:lnTo>
                      <a:pt x="2859" y="835"/>
                    </a:lnTo>
                    <a:lnTo>
                      <a:pt x="2860" y="826"/>
                    </a:lnTo>
                    <a:lnTo>
                      <a:pt x="2885" y="795"/>
                    </a:lnTo>
                    <a:lnTo>
                      <a:pt x="2889" y="786"/>
                    </a:lnTo>
                    <a:lnTo>
                      <a:pt x="2890" y="783"/>
                    </a:lnTo>
                    <a:lnTo>
                      <a:pt x="2893" y="777"/>
                    </a:lnTo>
                    <a:lnTo>
                      <a:pt x="2896" y="774"/>
                    </a:lnTo>
                    <a:lnTo>
                      <a:pt x="2902" y="772"/>
                    </a:lnTo>
                    <a:lnTo>
                      <a:pt x="2912" y="750"/>
                    </a:lnTo>
                    <a:lnTo>
                      <a:pt x="2903" y="754"/>
                    </a:lnTo>
                    <a:lnTo>
                      <a:pt x="2899" y="757"/>
                    </a:lnTo>
                    <a:lnTo>
                      <a:pt x="2899" y="759"/>
                    </a:lnTo>
                    <a:lnTo>
                      <a:pt x="2896" y="767"/>
                    </a:lnTo>
                    <a:lnTo>
                      <a:pt x="2880" y="783"/>
                    </a:lnTo>
                    <a:lnTo>
                      <a:pt x="2879" y="785"/>
                    </a:lnTo>
                    <a:lnTo>
                      <a:pt x="2852" y="797"/>
                    </a:lnTo>
                    <a:lnTo>
                      <a:pt x="2850" y="797"/>
                    </a:lnTo>
                    <a:lnTo>
                      <a:pt x="2840" y="803"/>
                    </a:lnTo>
                    <a:lnTo>
                      <a:pt x="2807" y="812"/>
                    </a:lnTo>
                    <a:lnTo>
                      <a:pt x="2800" y="820"/>
                    </a:lnTo>
                    <a:lnTo>
                      <a:pt x="2798" y="826"/>
                    </a:lnTo>
                    <a:lnTo>
                      <a:pt x="2798" y="829"/>
                    </a:lnTo>
                    <a:lnTo>
                      <a:pt x="2795" y="836"/>
                    </a:lnTo>
                    <a:lnTo>
                      <a:pt x="2793" y="836"/>
                    </a:lnTo>
                    <a:lnTo>
                      <a:pt x="2790" y="838"/>
                    </a:lnTo>
                    <a:lnTo>
                      <a:pt x="2788" y="839"/>
                    </a:lnTo>
                    <a:lnTo>
                      <a:pt x="2782" y="841"/>
                    </a:lnTo>
                    <a:lnTo>
                      <a:pt x="2781" y="833"/>
                    </a:lnTo>
                    <a:lnTo>
                      <a:pt x="2782" y="812"/>
                    </a:lnTo>
                    <a:lnTo>
                      <a:pt x="2780" y="805"/>
                    </a:lnTo>
                    <a:lnTo>
                      <a:pt x="2780" y="802"/>
                    </a:lnTo>
                    <a:lnTo>
                      <a:pt x="2778" y="800"/>
                    </a:lnTo>
                    <a:lnTo>
                      <a:pt x="2759" y="790"/>
                    </a:lnTo>
                    <a:lnTo>
                      <a:pt x="2749" y="777"/>
                    </a:lnTo>
                    <a:lnTo>
                      <a:pt x="2744" y="773"/>
                    </a:lnTo>
                    <a:lnTo>
                      <a:pt x="2732" y="766"/>
                    </a:lnTo>
                    <a:lnTo>
                      <a:pt x="2721" y="757"/>
                    </a:lnTo>
                    <a:lnTo>
                      <a:pt x="2713" y="759"/>
                    </a:lnTo>
                    <a:lnTo>
                      <a:pt x="2703" y="763"/>
                    </a:lnTo>
                    <a:lnTo>
                      <a:pt x="2700" y="763"/>
                    </a:lnTo>
                    <a:lnTo>
                      <a:pt x="2689" y="753"/>
                    </a:lnTo>
                    <a:lnTo>
                      <a:pt x="2686" y="747"/>
                    </a:lnTo>
                    <a:lnTo>
                      <a:pt x="2683" y="737"/>
                    </a:lnTo>
                    <a:lnTo>
                      <a:pt x="2682" y="731"/>
                    </a:lnTo>
                    <a:lnTo>
                      <a:pt x="2682" y="730"/>
                    </a:lnTo>
                    <a:lnTo>
                      <a:pt x="2676" y="708"/>
                    </a:lnTo>
                    <a:lnTo>
                      <a:pt x="2676" y="707"/>
                    </a:lnTo>
                    <a:lnTo>
                      <a:pt x="2674" y="702"/>
                    </a:lnTo>
                    <a:lnTo>
                      <a:pt x="2671" y="686"/>
                    </a:lnTo>
                    <a:lnTo>
                      <a:pt x="2671" y="681"/>
                    </a:lnTo>
                    <a:lnTo>
                      <a:pt x="2669" y="677"/>
                    </a:lnTo>
                    <a:lnTo>
                      <a:pt x="2658" y="650"/>
                    </a:lnTo>
                    <a:lnTo>
                      <a:pt x="2653" y="642"/>
                    </a:lnTo>
                    <a:lnTo>
                      <a:pt x="2652" y="639"/>
                    </a:lnTo>
                    <a:lnTo>
                      <a:pt x="2648" y="638"/>
                    </a:lnTo>
                    <a:lnTo>
                      <a:pt x="2630" y="635"/>
                    </a:lnTo>
                    <a:lnTo>
                      <a:pt x="2622" y="632"/>
                    </a:lnTo>
                    <a:lnTo>
                      <a:pt x="2616" y="631"/>
                    </a:lnTo>
                    <a:lnTo>
                      <a:pt x="2603" y="625"/>
                    </a:lnTo>
                    <a:lnTo>
                      <a:pt x="2601" y="625"/>
                    </a:lnTo>
                    <a:lnTo>
                      <a:pt x="2587" y="606"/>
                    </a:lnTo>
                    <a:lnTo>
                      <a:pt x="2581" y="583"/>
                    </a:lnTo>
                    <a:lnTo>
                      <a:pt x="2581" y="579"/>
                    </a:lnTo>
                    <a:lnTo>
                      <a:pt x="2583" y="573"/>
                    </a:lnTo>
                    <a:lnTo>
                      <a:pt x="2583" y="572"/>
                    </a:lnTo>
                    <a:lnTo>
                      <a:pt x="2586" y="568"/>
                    </a:lnTo>
                    <a:lnTo>
                      <a:pt x="2590" y="540"/>
                    </a:lnTo>
                    <a:lnTo>
                      <a:pt x="2591" y="537"/>
                    </a:lnTo>
                    <a:lnTo>
                      <a:pt x="2593" y="516"/>
                    </a:lnTo>
                    <a:lnTo>
                      <a:pt x="2594" y="513"/>
                    </a:lnTo>
                    <a:lnTo>
                      <a:pt x="2596" y="491"/>
                    </a:lnTo>
                    <a:lnTo>
                      <a:pt x="2596" y="441"/>
                    </a:lnTo>
                    <a:lnTo>
                      <a:pt x="2593" y="421"/>
                    </a:lnTo>
                    <a:lnTo>
                      <a:pt x="2593" y="410"/>
                    </a:lnTo>
                    <a:lnTo>
                      <a:pt x="2591" y="407"/>
                    </a:lnTo>
                    <a:lnTo>
                      <a:pt x="2590" y="402"/>
                    </a:lnTo>
                    <a:lnTo>
                      <a:pt x="2583" y="394"/>
                    </a:lnTo>
                    <a:lnTo>
                      <a:pt x="2580" y="389"/>
                    </a:lnTo>
                    <a:lnTo>
                      <a:pt x="2577" y="387"/>
                    </a:lnTo>
                    <a:lnTo>
                      <a:pt x="2574" y="382"/>
                    </a:lnTo>
                    <a:lnTo>
                      <a:pt x="2571" y="381"/>
                    </a:lnTo>
                    <a:lnTo>
                      <a:pt x="2557" y="369"/>
                    </a:lnTo>
                    <a:lnTo>
                      <a:pt x="2551" y="366"/>
                    </a:lnTo>
                    <a:lnTo>
                      <a:pt x="2548" y="363"/>
                    </a:lnTo>
                    <a:lnTo>
                      <a:pt x="2553" y="359"/>
                    </a:lnTo>
                    <a:lnTo>
                      <a:pt x="2553" y="358"/>
                    </a:lnTo>
                    <a:lnTo>
                      <a:pt x="2573" y="343"/>
                    </a:lnTo>
                    <a:lnTo>
                      <a:pt x="2574" y="342"/>
                    </a:lnTo>
                    <a:lnTo>
                      <a:pt x="2578" y="336"/>
                    </a:lnTo>
                    <a:lnTo>
                      <a:pt x="2591" y="304"/>
                    </a:lnTo>
                    <a:lnTo>
                      <a:pt x="2594" y="294"/>
                    </a:lnTo>
                    <a:lnTo>
                      <a:pt x="2613" y="201"/>
                    </a:lnTo>
                    <a:lnTo>
                      <a:pt x="2613" y="198"/>
                    </a:lnTo>
                    <a:lnTo>
                      <a:pt x="2626" y="144"/>
                    </a:lnTo>
                    <a:lnTo>
                      <a:pt x="2630" y="136"/>
                    </a:lnTo>
                    <a:lnTo>
                      <a:pt x="2637" y="128"/>
                    </a:lnTo>
                    <a:lnTo>
                      <a:pt x="2642" y="125"/>
                    </a:lnTo>
                    <a:lnTo>
                      <a:pt x="2643" y="123"/>
                    </a:lnTo>
                    <a:lnTo>
                      <a:pt x="2645" y="123"/>
                    </a:lnTo>
                    <a:lnTo>
                      <a:pt x="2645" y="126"/>
                    </a:lnTo>
                    <a:lnTo>
                      <a:pt x="2646" y="129"/>
                    </a:lnTo>
                    <a:lnTo>
                      <a:pt x="2645" y="132"/>
                    </a:lnTo>
                    <a:lnTo>
                      <a:pt x="2637" y="139"/>
                    </a:lnTo>
                    <a:lnTo>
                      <a:pt x="2633" y="146"/>
                    </a:lnTo>
                    <a:lnTo>
                      <a:pt x="2627" y="174"/>
                    </a:lnTo>
                    <a:lnTo>
                      <a:pt x="2627" y="175"/>
                    </a:lnTo>
                    <a:lnTo>
                      <a:pt x="2632" y="190"/>
                    </a:lnTo>
                    <a:lnTo>
                      <a:pt x="2637" y="194"/>
                    </a:lnTo>
                    <a:lnTo>
                      <a:pt x="2643" y="188"/>
                    </a:lnTo>
                    <a:lnTo>
                      <a:pt x="2650" y="162"/>
                    </a:lnTo>
                    <a:lnTo>
                      <a:pt x="2652" y="145"/>
                    </a:lnTo>
                    <a:lnTo>
                      <a:pt x="2658" y="131"/>
                    </a:lnTo>
                    <a:lnTo>
                      <a:pt x="2655" y="113"/>
                    </a:lnTo>
                    <a:lnTo>
                      <a:pt x="2650" y="109"/>
                    </a:lnTo>
                    <a:lnTo>
                      <a:pt x="2645" y="106"/>
                    </a:lnTo>
                    <a:lnTo>
                      <a:pt x="2640" y="106"/>
                    </a:lnTo>
                    <a:lnTo>
                      <a:pt x="2636" y="110"/>
                    </a:lnTo>
                    <a:lnTo>
                      <a:pt x="2635" y="113"/>
                    </a:lnTo>
                    <a:lnTo>
                      <a:pt x="2632" y="110"/>
                    </a:lnTo>
                    <a:lnTo>
                      <a:pt x="2629" y="106"/>
                    </a:lnTo>
                    <a:lnTo>
                      <a:pt x="2629" y="95"/>
                    </a:lnTo>
                    <a:lnTo>
                      <a:pt x="2632" y="80"/>
                    </a:lnTo>
                    <a:lnTo>
                      <a:pt x="2633" y="30"/>
                    </a:lnTo>
                    <a:lnTo>
                      <a:pt x="2636" y="4"/>
                    </a:lnTo>
                    <a:lnTo>
                      <a:pt x="263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628">
                <a:extLst>
                  <a:ext uri="{FF2B5EF4-FFF2-40B4-BE49-F238E27FC236}">
                    <a16:creationId xmlns:a16="http://schemas.microsoft.com/office/drawing/2014/main" id="{140C1019-9A13-45C4-B3EC-929B80A79D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1" y="848"/>
                <a:ext cx="779" cy="362"/>
              </a:xfrm>
              <a:custGeom>
                <a:avLst/>
                <a:gdLst>
                  <a:gd name="T0" fmla="*/ 547 w 5454"/>
                  <a:gd name="T1" fmla="*/ 2514 h 2536"/>
                  <a:gd name="T2" fmla="*/ 626 w 5454"/>
                  <a:gd name="T3" fmla="*/ 2451 h 2536"/>
                  <a:gd name="T4" fmla="*/ 534 w 5454"/>
                  <a:gd name="T5" fmla="*/ 2402 h 2536"/>
                  <a:gd name="T6" fmla="*/ 499 w 5454"/>
                  <a:gd name="T7" fmla="*/ 2486 h 2536"/>
                  <a:gd name="T8" fmla="*/ 478 w 5454"/>
                  <a:gd name="T9" fmla="*/ 2310 h 2536"/>
                  <a:gd name="T10" fmla="*/ 486 w 5454"/>
                  <a:gd name="T11" fmla="*/ 2184 h 2536"/>
                  <a:gd name="T12" fmla="*/ 492 w 5454"/>
                  <a:gd name="T13" fmla="*/ 1939 h 2536"/>
                  <a:gd name="T14" fmla="*/ 462 w 5454"/>
                  <a:gd name="T15" fmla="*/ 1913 h 2536"/>
                  <a:gd name="T16" fmla="*/ 419 w 5454"/>
                  <a:gd name="T17" fmla="*/ 1887 h 2536"/>
                  <a:gd name="T18" fmla="*/ 383 w 5454"/>
                  <a:gd name="T19" fmla="*/ 1766 h 2536"/>
                  <a:gd name="T20" fmla="*/ 370 w 5454"/>
                  <a:gd name="T21" fmla="*/ 1751 h 2536"/>
                  <a:gd name="T22" fmla="*/ 365 w 5454"/>
                  <a:gd name="T23" fmla="*/ 1650 h 2536"/>
                  <a:gd name="T24" fmla="*/ 258 w 5454"/>
                  <a:gd name="T25" fmla="*/ 1570 h 2536"/>
                  <a:gd name="T26" fmla="*/ 242 w 5454"/>
                  <a:gd name="T27" fmla="*/ 1515 h 2536"/>
                  <a:gd name="T28" fmla="*/ 158 w 5454"/>
                  <a:gd name="T29" fmla="*/ 1459 h 2536"/>
                  <a:gd name="T30" fmla="*/ 135 w 5454"/>
                  <a:gd name="T31" fmla="*/ 1235 h 2536"/>
                  <a:gd name="T32" fmla="*/ 104 w 5454"/>
                  <a:gd name="T33" fmla="*/ 1167 h 2536"/>
                  <a:gd name="T34" fmla="*/ 143 w 5454"/>
                  <a:gd name="T35" fmla="*/ 1040 h 2536"/>
                  <a:gd name="T36" fmla="*/ 91 w 5454"/>
                  <a:gd name="T37" fmla="*/ 790 h 2536"/>
                  <a:gd name="T38" fmla="*/ 15 w 5454"/>
                  <a:gd name="T39" fmla="*/ 696 h 2536"/>
                  <a:gd name="T40" fmla="*/ 54 w 5454"/>
                  <a:gd name="T41" fmla="*/ 624 h 2536"/>
                  <a:gd name="T42" fmla="*/ 131 w 5454"/>
                  <a:gd name="T43" fmla="*/ 666 h 2536"/>
                  <a:gd name="T44" fmla="*/ 271 w 5454"/>
                  <a:gd name="T45" fmla="*/ 742 h 2536"/>
                  <a:gd name="T46" fmla="*/ 409 w 5454"/>
                  <a:gd name="T47" fmla="*/ 785 h 2536"/>
                  <a:gd name="T48" fmla="*/ 517 w 5454"/>
                  <a:gd name="T49" fmla="*/ 817 h 2536"/>
                  <a:gd name="T50" fmla="*/ 584 w 5454"/>
                  <a:gd name="T51" fmla="*/ 840 h 2536"/>
                  <a:gd name="T52" fmla="*/ 752 w 5454"/>
                  <a:gd name="T53" fmla="*/ 800 h 2536"/>
                  <a:gd name="T54" fmla="*/ 820 w 5454"/>
                  <a:gd name="T55" fmla="*/ 751 h 2536"/>
                  <a:gd name="T56" fmla="*/ 962 w 5454"/>
                  <a:gd name="T57" fmla="*/ 728 h 2536"/>
                  <a:gd name="T58" fmla="*/ 1117 w 5454"/>
                  <a:gd name="T59" fmla="*/ 762 h 2536"/>
                  <a:gd name="T60" fmla="*/ 1160 w 5454"/>
                  <a:gd name="T61" fmla="*/ 914 h 2536"/>
                  <a:gd name="T62" fmla="*/ 1108 w 5454"/>
                  <a:gd name="T63" fmla="*/ 1011 h 2536"/>
                  <a:gd name="T64" fmla="*/ 1088 w 5454"/>
                  <a:gd name="T65" fmla="*/ 1057 h 2536"/>
                  <a:gd name="T66" fmla="*/ 1036 w 5454"/>
                  <a:gd name="T67" fmla="*/ 1073 h 2536"/>
                  <a:gd name="T68" fmla="*/ 1241 w 5454"/>
                  <a:gd name="T69" fmla="*/ 1498 h 2536"/>
                  <a:gd name="T70" fmla="*/ 1282 w 5454"/>
                  <a:gd name="T71" fmla="*/ 1626 h 2536"/>
                  <a:gd name="T72" fmla="*/ 1446 w 5454"/>
                  <a:gd name="T73" fmla="*/ 1556 h 2536"/>
                  <a:gd name="T74" fmla="*/ 1797 w 5454"/>
                  <a:gd name="T75" fmla="*/ 1652 h 2536"/>
                  <a:gd name="T76" fmla="*/ 2086 w 5454"/>
                  <a:gd name="T77" fmla="*/ 1695 h 2536"/>
                  <a:gd name="T78" fmla="*/ 2312 w 5454"/>
                  <a:gd name="T79" fmla="*/ 1709 h 2536"/>
                  <a:gd name="T80" fmla="*/ 2555 w 5454"/>
                  <a:gd name="T81" fmla="*/ 1770 h 2536"/>
                  <a:gd name="T82" fmla="*/ 2793 w 5454"/>
                  <a:gd name="T83" fmla="*/ 1883 h 2536"/>
                  <a:gd name="T84" fmla="*/ 3032 w 5454"/>
                  <a:gd name="T85" fmla="*/ 1843 h 2536"/>
                  <a:gd name="T86" fmla="*/ 3285 w 5454"/>
                  <a:gd name="T87" fmla="*/ 1692 h 2536"/>
                  <a:gd name="T88" fmla="*/ 3515 w 5454"/>
                  <a:gd name="T89" fmla="*/ 1559 h 2536"/>
                  <a:gd name="T90" fmla="*/ 3641 w 5454"/>
                  <a:gd name="T91" fmla="*/ 1508 h 2536"/>
                  <a:gd name="T92" fmla="*/ 3574 w 5454"/>
                  <a:gd name="T93" fmla="*/ 1491 h 2536"/>
                  <a:gd name="T94" fmla="*/ 3374 w 5454"/>
                  <a:gd name="T95" fmla="*/ 1451 h 2536"/>
                  <a:gd name="T96" fmla="*/ 3293 w 5454"/>
                  <a:gd name="T97" fmla="*/ 1340 h 2536"/>
                  <a:gd name="T98" fmla="*/ 3421 w 5454"/>
                  <a:gd name="T99" fmla="*/ 1044 h 2536"/>
                  <a:gd name="T100" fmla="*/ 3467 w 5454"/>
                  <a:gd name="T101" fmla="*/ 890 h 2536"/>
                  <a:gd name="T102" fmla="*/ 3707 w 5454"/>
                  <a:gd name="T103" fmla="*/ 762 h 2536"/>
                  <a:gd name="T104" fmla="*/ 3831 w 5454"/>
                  <a:gd name="T105" fmla="*/ 692 h 2536"/>
                  <a:gd name="T106" fmla="*/ 4206 w 5454"/>
                  <a:gd name="T107" fmla="*/ 483 h 2536"/>
                  <a:gd name="T108" fmla="*/ 4521 w 5454"/>
                  <a:gd name="T109" fmla="*/ 440 h 2536"/>
                  <a:gd name="T110" fmla="*/ 4695 w 5454"/>
                  <a:gd name="T111" fmla="*/ 382 h 2536"/>
                  <a:gd name="T112" fmla="*/ 4840 w 5454"/>
                  <a:gd name="T113" fmla="*/ 345 h 2536"/>
                  <a:gd name="T114" fmla="*/ 4968 w 5454"/>
                  <a:gd name="T115" fmla="*/ 327 h 2536"/>
                  <a:gd name="T116" fmla="*/ 5122 w 5454"/>
                  <a:gd name="T117" fmla="*/ 255 h 2536"/>
                  <a:gd name="T118" fmla="*/ 5199 w 5454"/>
                  <a:gd name="T119" fmla="*/ 199 h 2536"/>
                  <a:gd name="T120" fmla="*/ 5350 w 5454"/>
                  <a:gd name="T121" fmla="*/ 75 h 2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454" h="2536">
                    <a:moveTo>
                      <a:pt x="528" y="2536"/>
                    </a:moveTo>
                    <a:lnTo>
                      <a:pt x="529" y="2533"/>
                    </a:lnTo>
                    <a:lnTo>
                      <a:pt x="532" y="2528"/>
                    </a:lnTo>
                    <a:lnTo>
                      <a:pt x="532" y="2525"/>
                    </a:lnTo>
                    <a:lnTo>
                      <a:pt x="534" y="2513"/>
                    </a:lnTo>
                    <a:lnTo>
                      <a:pt x="534" y="2500"/>
                    </a:lnTo>
                    <a:lnTo>
                      <a:pt x="532" y="2489"/>
                    </a:lnTo>
                    <a:lnTo>
                      <a:pt x="532" y="2486"/>
                    </a:lnTo>
                    <a:lnTo>
                      <a:pt x="534" y="2484"/>
                    </a:lnTo>
                    <a:lnTo>
                      <a:pt x="537" y="2484"/>
                    </a:lnTo>
                    <a:lnTo>
                      <a:pt x="540" y="2489"/>
                    </a:lnTo>
                    <a:lnTo>
                      <a:pt x="542" y="2499"/>
                    </a:lnTo>
                    <a:lnTo>
                      <a:pt x="547" y="2514"/>
                    </a:lnTo>
                    <a:lnTo>
                      <a:pt x="547" y="2523"/>
                    </a:lnTo>
                    <a:lnTo>
                      <a:pt x="550" y="2512"/>
                    </a:lnTo>
                    <a:lnTo>
                      <a:pt x="550" y="2490"/>
                    </a:lnTo>
                    <a:lnTo>
                      <a:pt x="544" y="2473"/>
                    </a:lnTo>
                    <a:lnTo>
                      <a:pt x="542" y="2457"/>
                    </a:lnTo>
                    <a:lnTo>
                      <a:pt x="545" y="2431"/>
                    </a:lnTo>
                    <a:lnTo>
                      <a:pt x="548" y="2425"/>
                    </a:lnTo>
                    <a:lnTo>
                      <a:pt x="571" y="2411"/>
                    </a:lnTo>
                    <a:lnTo>
                      <a:pt x="588" y="2415"/>
                    </a:lnTo>
                    <a:lnTo>
                      <a:pt x="621" y="2444"/>
                    </a:lnTo>
                    <a:lnTo>
                      <a:pt x="623" y="2450"/>
                    </a:lnTo>
                    <a:lnTo>
                      <a:pt x="623" y="2451"/>
                    </a:lnTo>
                    <a:lnTo>
                      <a:pt x="626" y="2451"/>
                    </a:lnTo>
                    <a:lnTo>
                      <a:pt x="627" y="2450"/>
                    </a:lnTo>
                    <a:lnTo>
                      <a:pt x="628" y="2447"/>
                    </a:lnTo>
                    <a:lnTo>
                      <a:pt x="627" y="2435"/>
                    </a:lnTo>
                    <a:lnTo>
                      <a:pt x="624" y="2431"/>
                    </a:lnTo>
                    <a:lnTo>
                      <a:pt x="615" y="2422"/>
                    </a:lnTo>
                    <a:lnTo>
                      <a:pt x="608" y="2418"/>
                    </a:lnTo>
                    <a:lnTo>
                      <a:pt x="595" y="2408"/>
                    </a:lnTo>
                    <a:lnTo>
                      <a:pt x="591" y="2404"/>
                    </a:lnTo>
                    <a:lnTo>
                      <a:pt x="578" y="2396"/>
                    </a:lnTo>
                    <a:lnTo>
                      <a:pt x="568" y="2393"/>
                    </a:lnTo>
                    <a:lnTo>
                      <a:pt x="542" y="2401"/>
                    </a:lnTo>
                    <a:lnTo>
                      <a:pt x="537" y="2402"/>
                    </a:lnTo>
                    <a:lnTo>
                      <a:pt x="534" y="2402"/>
                    </a:lnTo>
                    <a:lnTo>
                      <a:pt x="531" y="2404"/>
                    </a:lnTo>
                    <a:lnTo>
                      <a:pt x="522" y="2412"/>
                    </a:lnTo>
                    <a:lnTo>
                      <a:pt x="521" y="2415"/>
                    </a:lnTo>
                    <a:lnTo>
                      <a:pt x="519" y="2417"/>
                    </a:lnTo>
                    <a:lnTo>
                      <a:pt x="521" y="2422"/>
                    </a:lnTo>
                    <a:lnTo>
                      <a:pt x="519" y="2427"/>
                    </a:lnTo>
                    <a:lnTo>
                      <a:pt x="515" y="2432"/>
                    </a:lnTo>
                    <a:lnTo>
                      <a:pt x="506" y="2447"/>
                    </a:lnTo>
                    <a:lnTo>
                      <a:pt x="509" y="2487"/>
                    </a:lnTo>
                    <a:lnTo>
                      <a:pt x="508" y="2489"/>
                    </a:lnTo>
                    <a:lnTo>
                      <a:pt x="505" y="2489"/>
                    </a:lnTo>
                    <a:lnTo>
                      <a:pt x="504" y="2487"/>
                    </a:lnTo>
                    <a:lnTo>
                      <a:pt x="499" y="2486"/>
                    </a:lnTo>
                    <a:lnTo>
                      <a:pt x="493" y="2474"/>
                    </a:lnTo>
                    <a:lnTo>
                      <a:pt x="488" y="2451"/>
                    </a:lnTo>
                    <a:lnTo>
                      <a:pt x="481" y="2432"/>
                    </a:lnTo>
                    <a:lnTo>
                      <a:pt x="479" y="2424"/>
                    </a:lnTo>
                    <a:lnTo>
                      <a:pt x="466" y="2320"/>
                    </a:lnTo>
                    <a:lnTo>
                      <a:pt x="469" y="2326"/>
                    </a:lnTo>
                    <a:lnTo>
                      <a:pt x="470" y="2333"/>
                    </a:lnTo>
                    <a:lnTo>
                      <a:pt x="470" y="2337"/>
                    </a:lnTo>
                    <a:lnTo>
                      <a:pt x="472" y="2355"/>
                    </a:lnTo>
                    <a:lnTo>
                      <a:pt x="473" y="2356"/>
                    </a:lnTo>
                    <a:lnTo>
                      <a:pt x="475" y="2355"/>
                    </a:lnTo>
                    <a:lnTo>
                      <a:pt x="481" y="2329"/>
                    </a:lnTo>
                    <a:lnTo>
                      <a:pt x="478" y="2310"/>
                    </a:lnTo>
                    <a:lnTo>
                      <a:pt x="478" y="2309"/>
                    </a:lnTo>
                    <a:lnTo>
                      <a:pt x="476" y="2304"/>
                    </a:lnTo>
                    <a:lnTo>
                      <a:pt x="465" y="2283"/>
                    </a:lnTo>
                    <a:lnTo>
                      <a:pt x="465" y="2298"/>
                    </a:lnTo>
                    <a:lnTo>
                      <a:pt x="463" y="2301"/>
                    </a:lnTo>
                    <a:lnTo>
                      <a:pt x="462" y="2303"/>
                    </a:lnTo>
                    <a:lnTo>
                      <a:pt x="463" y="2253"/>
                    </a:lnTo>
                    <a:lnTo>
                      <a:pt x="465" y="2237"/>
                    </a:lnTo>
                    <a:lnTo>
                      <a:pt x="466" y="2236"/>
                    </a:lnTo>
                    <a:lnTo>
                      <a:pt x="468" y="2221"/>
                    </a:lnTo>
                    <a:lnTo>
                      <a:pt x="472" y="2210"/>
                    </a:lnTo>
                    <a:lnTo>
                      <a:pt x="485" y="2189"/>
                    </a:lnTo>
                    <a:lnTo>
                      <a:pt x="486" y="2184"/>
                    </a:lnTo>
                    <a:lnTo>
                      <a:pt x="499" y="2146"/>
                    </a:lnTo>
                    <a:lnTo>
                      <a:pt x="498" y="2139"/>
                    </a:lnTo>
                    <a:lnTo>
                      <a:pt x="495" y="2129"/>
                    </a:lnTo>
                    <a:lnTo>
                      <a:pt x="495" y="2073"/>
                    </a:lnTo>
                    <a:lnTo>
                      <a:pt x="492" y="2053"/>
                    </a:lnTo>
                    <a:lnTo>
                      <a:pt x="491" y="2024"/>
                    </a:lnTo>
                    <a:lnTo>
                      <a:pt x="483" y="1991"/>
                    </a:lnTo>
                    <a:lnTo>
                      <a:pt x="485" y="1985"/>
                    </a:lnTo>
                    <a:lnTo>
                      <a:pt x="486" y="1958"/>
                    </a:lnTo>
                    <a:lnTo>
                      <a:pt x="488" y="1947"/>
                    </a:lnTo>
                    <a:lnTo>
                      <a:pt x="491" y="1942"/>
                    </a:lnTo>
                    <a:lnTo>
                      <a:pt x="491" y="1939"/>
                    </a:lnTo>
                    <a:lnTo>
                      <a:pt x="492" y="1939"/>
                    </a:lnTo>
                    <a:lnTo>
                      <a:pt x="517" y="1935"/>
                    </a:lnTo>
                    <a:lnTo>
                      <a:pt x="541" y="1928"/>
                    </a:lnTo>
                    <a:lnTo>
                      <a:pt x="541" y="1921"/>
                    </a:lnTo>
                    <a:lnTo>
                      <a:pt x="527" y="1903"/>
                    </a:lnTo>
                    <a:lnTo>
                      <a:pt x="522" y="1900"/>
                    </a:lnTo>
                    <a:lnTo>
                      <a:pt x="514" y="1900"/>
                    </a:lnTo>
                    <a:lnTo>
                      <a:pt x="511" y="1902"/>
                    </a:lnTo>
                    <a:lnTo>
                      <a:pt x="501" y="1903"/>
                    </a:lnTo>
                    <a:lnTo>
                      <a:pt x="496" y="1903"/>
                    </a:lnTo>
                    <a:lnTo>
                      <a:pt x="489" y="1902"/>
                    </a:lnTo>
                    <a:lnTo>
                      <a:pt x="486" y="1900"/>
                    </a:lnTo>
                    <a:lnTo>
                      <a:pt x="473" y="1902"/>
                    </a:lnTo>
                    <a:lnTo>
                      <a:pt x="462" y="1913"/>
                    </a:lnTo>
                    <a:lnTo>
                      <a:pt x="459" y="1918"/>
                    </a:lnTo>
                    <a:lnTo>
                      <a:pt x="458" y="1919"/>
                    </a:lnTo>
                    <a:lnTo>
                      <a:pt x="458" y="1922"/>
                    </a:lnTo>
                    <a:lnTo>
                      <a:pt x="456" y="1932"/>
                    </a:lnTo>
                    <a:lnTo>
                      <a:pt x="458" y="1947"/>
                    </a:lnTo>
                    <a:lnTo>
                      <a:pt x="459" y="1949"/>
                    </a:lnTo>
                    <a:lnTo>
                      <a:pt x="462" y="1952"/>
                    </a:lnTo>
                    <a:lnTo>
                      <a:pt x="458" y="1957"/>
                    </a:lnTo>
                    <a:lnTo>
                      <a:pt x="456" y="1955"/>
                    </a:lnTo>
                    <a:lnTo>
                      <a:pt x="437" y="1931"/>
                    </a:lnTo>
                    <a:lnTo>
                      <a:pt x="430" y="1919"/>
                    </a:lnTo>
                    <a:lnTo>
                      <a:pt x="423" y="1903"/>
                    </a:lnTo>
                    <a:lnTo>
                      <a:pt x="419" y="1887"/>
                    </a:lnTo>
                    <a:lnTo>
                      <a:pt x="413" y="1873"/>
                    </a:lnTo>
                    <a:lnTo>
                      <a:pt x="410" y="1860"/>
                    </a:lnTo>
                    <a:lnTo>
                      <a:pt x="406" y="1828"/>
                    </a:lnTo>
                    <a:lnTo>
                      <a:pt x="403" y="1823"/>
                    </a:lnTo>
                    <a:lnTo>
                      <a:pt x="398" y="1811"/>
                    </a:lnTo>
                    <a:lnTo>
                      <a:pt x="398" y="1810"/>
                    </a:lnTo>
                    <a:lnTo>
                      <a:pt x="396" y="1804"/>
                    </a:lnTo>
                    <a:lnTo>
                      <a:pt x="381" y="1777"/>
                    </a:lnTo>
                    <a:lnTo>
                      <a:pt x="380" y="1773"/>
                    </a:lnTo>
                    <a:lnTo>
                      <a:pt x="380" y="1768"/>
                    </a:lnTo>
                    <a:lnTo>
                      <a:pt x="384" y="1757"/>
                    </a:lnTo>
                    <a:lnTo>
                      <a:pt x="385" y="1758"/>
                    </a:lnTo>
                    <a:lnTo>
                      <a:pt x="383" y="1766"/>
                    </a:lnTo>
                    <a:lnTo>
                      <a:pt x="383" y="1768"/>
                    </a:lnTo>
                    <a:lnTo>
                      <a:pt x="385" y="1773"/>
                    </a:lnTo>
                    <a:lnTo>
                      <a:pt x="394" y="1774"/>
                    </a:lnTo>
                    <a:lnTo>
                      <a:pt x="410" y="1778"/>
                    </a:lnTo>
                    <a:lnTo>
                      <a:pt x="416" y="1778"/>
                    </a:lnTo>
                    <a:lnTo>
                      <a:pt x="414" y="1770"/>
                    </a:lnTo>
                    <a:lnTo>
                      <a:pt x="404" y="1760"/>
                    </a:lnTo>
                    <a:lnTo>
                      <a:pt x="397" y="1760"/>
                    </a:lnTo>
                    <a:lnTo>
                      <a:pt x="394" y="1758"/>
                    </a:lnTo>
                    <a:lnTo>
                      <a:pt x="388" y="1758"/>
                    </a:lnTo>
                    <a:lnTo>
                      <a:pt x="385" y="1754"/>
                    </a:lnTo>
                    <a:lnTo>
                      <a:pt x="373" y="1754"/>
                    </a:lnTo>
                    <a:lnTo>
                      <a:pt x="370" y="1751"/>
                    </a:lnTo>
                    <a:lnTo>
                      <a:pt x="367" y="1747"/>
                    </a:lnTo>
                    <a:lnTo>
                      <a:pt x="365" y="1745"/>
                    </a:lnTo>
                    <a:lnTo>
                      <a:pt x="361" y="1737"/>
                    </a:lnTo>
                    <a:lnTo>
                      <a:pt x="341" y="1681"/>
                    </a:lnTo>
                    <a:lnTo>
                      <a:pt x="335" y="1668"/>
                    </a:lnTo>
                    <a:lnTo>
                      <a:pt x="332" y="1656"/>
                    </a:lnTo>
                    <a:lnTo>
                      <a:pt x="332" y="1653"/>
                    </a:lnTo>
                    <a:lnTo>
                      <a:pt x="334" y="1652"/>
                    </a:lnTo>
                    <a:lnTo>
                      <a:pt x="338" y="1652"/>
                    </a:lnTo>
                    <a:lnTo>
                      <a:pt x="339" y="1653"/>
                    </a:lnTo>
                    <a:lnTo>
                      <a:pt x="362" y="1653"/>
                    </a:lnTo>
                    <a:lnTo>
                      <a:pt x="365" y="1652"/>
                    </a:lnTo>
                    <a:lnTo>
                      <a:pt x="365" y="1650"/>
                    </a:lnTo>
                    <a:lnTo>
                      <a:pt x="367" y="1649"/>
                    </a:lnTo>
                    <a:lnTo>
                      <a:pt x="367" y="1647"/>
                    </a:lnTo>
                    <a:lnTo>
                      <a:pt x="360" y="1643"/>
                    </a:lnTo>
                    <a:lnTo>
                      <a:pt x="339" y="1643"/>
                    </a:lnTo>
                    <a:lnTo>
                      <a:pt x="324" y="1652"/>
                    </a:lnTo>
                    <a:lnTo>
                      <a:pt x="321" y="1653"/>
                    </a:lnTo>
                    <a:lnTo>
                      <a:pt x="320" y="1653"/>
                    </a:lnTo>
                    <a:lnTo>
                      <a:pt x="318" y="1656"/>
                    </a:lnTo>
                    <a:lnTo>
                      <a:pt x="310" y="1650"/>
                    </a:lnTo>
                    <a:lnTo>
                      <a:pt x="310" y="1649"/>
                    </a:lnTo>
                    <a:lnTo>
                      <a:pt x="305" y="1643"/>
                    </a:lnTo>
                    <a:lnTo>
                      <a:pt x="268" y="1581"/>
                    </a:lnTo>
                    <a:lnTo>
                      <a:pt x="258" y="1570"/>
                    </a:lnTo>
                    <a:lnTo>
                      <a:pt x="249" y="1553"/>
                    </a:lnTo>
                    <a:lnTo>
                      <a:pt x="229" y="1533"/>
                    </a:lnTo>
                    <a:lnTo>
                      <a:pt x="225" y="1530"/>
                    </a:lnTo>
                    <a:lnTo>
                      <a:pt x="220" y="1521"/>
                    </a:lnTo>
                    <a:lnTo>
                      <a:pt x="233" y="1524"/>
                    </a:lnTo>
                    <a:lnTo>
                      <a:pt x="236" y="1525"/>
                    </a:lnTo>
                    <a:lnTo>
                      <a:pt x="240" y="1528"/>
                    </a:lnTo>
                    <a:lnTo>
                      <a:pt x="262" y="1541"/>
                    </a:lnTo>
                    <a:lnTo>
                      <a:pt x="264" y="1540"/>
                    </a:lnTo>
                    <a:lnTo>
                      <a:pt x="264" y="1537"/>
                    </a:lnTo>
                    <a:lnTo>
                      <a:pt x="262" y="1533"/>
                    </a:lnTo>
                    <a:lnTo>
                      <a:pt x="256" y="1530"/>
                    </a:lnTo>
                    <a:lnTo>
                      <a:pt x="242" y="1515"/>
                    </a:lnTo>
                    <a:lnTo>
                      <a:pt x="240" y="1511"/>
                    </a:lnTo>
                    <a:lnTo>
                      <a:pt x="232" y="1513"/>
                    </a:lnTo>
                    <a:lnTo>
                      <a:pt x="229" y="1513"/>
                    </a:lnTo>
                    <a:lnTo>
                      <a:pt x="226" y="1514"/>
                    </a:lnTo>
                    <a:lnTo>
                      <a:pt x="225" y="1514"/>
                    </a:lnTo>
                    <a:lnTo>
                      <a:pt x="217" y="1517"/>
                    </a:lnTo>
                    <a:lnTo>
                      <a:pt x="213" y="1520"/>
                    </a:lnTo>
                    <a:lnTo>
                      <a:pt x="212" y="1521"/>
                    </a:lnTo>
                    <a:lnTo>
                      <a:pt x="212" y="1523"/>
                    </a:lnTo>
                    <a:lnTo>
                      <a:pt x="203" y="1531"/>
                    </a:lnTo>
                    <a:lnTo>
                      <a:pt x="190" y="1528"/>
                    </a:lnTo>
                    <a:lnTo>
                      <a:pt x="177" y="1523"/>
                    </a:lnTo>
                    <a:lnTo>
                      <a:pt x="158" y="1459"/>
                    </a:lnTo>
                    <a:lnTo>
                      <a:pt x="157" y="1452"/>
                    </a:lnTo>
                    <a:lnTo>
                      <a:pt x="157" y="1446"/>
                    </a:lnTo>
                    <a:lnTo>
                      <a:pt x="160" y="1430"/>
                    </a:lnTo>
                    <a:lnTo>
                      <a:pt x="163" y="1338"/>
                    </a:lnTo>
                    <a:lnTo>
                      <a:pt x="156" y="1301"/>
                    </a:lnTo>
                    <a:lnTo>
                      <a:pt x="150" y="1285"/>
                    </a:lnTo>
                    <a:lnTo>
                      <a:pt x="147" y="1281"/>
                    </a:lnTo>
                    <a:lnTo>
                      <a:pt x="143" y="1272"/>
                    </a:lnTo>
                    <a:lnTo>
                      <a:pt x="140" y="1270"/>
                    </a:lnTo>
                    <a:lnTo>
                      <a:pt x="137" y="1267"/>
                    </a:lnTo>
                    <a:lnTo>
                      <a:pt x="137" y="1261"/>
                    </a:lnTo>
                    <a:lnTo>
                      <a:pt x="135" y="1257"/>
                    </a:lnTo>
                    <a:lnTo>
                      <a:pt x="135" y="1235"/>
                    </a:lnTo>
                    <a:lnTo>
                      <a:pt x="137" y="1228"/>
                    </a:lnTo>
                    <a:lnTo>
                      <a:pt x="135" y="1215"/>
                    </a:lnTo>
                    <a:lnTo>
                      <a:pt x="135" y="1203"/>
                    </a:lnTo>
                    <a:lnTo>
                      <a:pt x="130" y="1177"/>
                    </a:lnTo>
                    <a:lnTo>
                      <a:pt x="128" y="1175"/>
                    </a:lnTo>
                    <a:lnTo>
                      <a:pt x="127" y="1173"/>
                    </a:lnTo>
                    <a:lnTo>
                      <a:pt x="125" y="1173"/>
                    </a:lnTo>
                    <a:lnTo>
                      <a:pt x="120" y="1170"/>
                    </a:lnTo>
                    <a:lnTo>
                      <a:pt x="114" y="1169"/>
                    </a:lnTo>
                    <a:lnTo>
                      <a:pt x="112" y="1167"/>
                    </a:lnTo>
                    <a:lnTo>
                      <a:pt x="109" y="1169"/>
                    </a:lnTo>
                    <a:lnTo>
                      <a:pt x="108" y="1169"/>
                    </a:lnTo>
                    <a:lnTo>
                      <a:pt x="104" y="1167"/>
                    </a:lnTo>
                    <a:lnTo>
                      <a:pt x="101" y="1167"/>
                    </a:lnTo>
                    <a:lnTo>
                      <a:pt x="98" y="1164"/>
                    </a:lnTo>
                    <a:lnTo>
                      <a:pt x="88" y="1160"/>
                    </a:lnTo>
                    <a:lnTo>
                      <a:pt x="81" y="1150"/>
                    </a:lnTo>
                    <a:lnTo>
                      <a:pt x="74" y="1133"/>
                    </a:lnTo>
                    <a:lnTo>
                      <a:pt x="72" y="1130"/>
                    </a:lnTo>
                    <a:lnTo>
                      <a:pt x="72" y="1107"/>
                    </a:lnTo>
                    <a:lnTo>
                      <a:pt x="77" y="1092"/>
                    </a:lnTo>
                    <a:lnTo>
                      <a:pt x="120" y="1070"/>
                    </a:lnTo>
                    <a:lnTo>
                      <a:pt x="130" y="1060"/>
                    </a:lnTo>
                    <a:lnTo>
                      <a:pt x="138" y="1045"/>
                    </a:lnTo>
                    <a:lnTo>
                      <a:pt x="141" y="1043"/>
                    </a:lnTo>
                    <a:lnTo>
                      <a:pt x="143" y="1040"/>
                    </a:lnTo>
                    <a:lnTo>
                      <a:pt x="143" y="1038"/>
                    </a:lnTo>
                    <a:lnTo>
                      <a:pt x="153" y="1021"/>
                    </a:lnTo>
                    <a:lnTo>
                      <a:pt x="156" y="1012"/>
                    </a:lnTo>
                    <a:lnTo>
                      <a:pt x="157" y="913"/>
                    </a:lnTo>
                    <a:lnTo>
                      <a:pt x="144" y="837"/>
                    </a:lnTo>
                    <a:lnTo>
                      <a:pt x="135" y="818"/>
                    </a:lnTo>
                    <a:lnTo>
                      <a:pt x="135" y="817"/>
                    </a:lnTo>
                    <a:lnTo>
                      <a:pt x="120" y="802"/>
                    </a:lnTo>
                    <a:lnTo>
                      <a:pt x="115" y="798"/>
                    </a:lnTo>
                    <a:lnTo>
                      <a:pt x="112" y="795"/>
                    </a:lnTo>
                    <a:lnTo>
                      <a:pt x="107" y="795"/>
                    </a:lnTo>
                    <a:lnTo>
                      <a:pt x="98" y="794"/>
                    </a:lnTo>
                    <a:lnTo>
                      <a:pt x="91" y="790"/>
                    </a:lnTo>
                    <a:lnTo>
                      <a:pt x="83" y="781"/>
                    </a:lnTo>
                    <a:lnTo>
                      <a:pt x="77" y="777"/>
                    </a:lnTo>
                    <a:lnTo>
                      <a:pt x="62" y="772"/>
                    </a:lnTo>
                    <a:lnTo>
                      <a:pt x="39" y="771"/>
                    </a:lnTo>
                    <a:lnTo>
                      <a:pt x="28" y="765"/>
                    </a:lnTo>
                    <a:lnTo>
                      <a:pt x="25" y="758"/>
                    </a:lnTo>
                    <a:lnTo>
                      <a:pt x="9" y="751"/>
                    </a:lnTo>
                    <a:lnTo>
                      <a:pt x="0" y="749"/>
                    </a:lnTo>
                    <a:lnTo>
                      <a:pt x="3" y="741"/>
                    </a:lnTo>
                    <a:lnTo>
                      <a:pt x="16" y="716"/>
                    </a:lnTo>
                    <a:lnTo>
                      <a:pt x="18" y="710"/>
                    </a:lnTo>
                    <a:lnTo>
                      <a:pt x="18" y="702"/>
                    </a:lnTo>
                    <a:lnTo>
                      <a:pt x="15" y="696"/>
                    </a:lnTo>
                    <a:lnTo>
                      <a:pt x="15" y="694"/>
                    </a:lnTo>
                    <a:lnTo>
                      <a:pt x="12" y="693"/>
                    </a:lnTo>
                    <a:lnTo>
                      <a:pt x="6" y="687"/>
                    </a:lnTo>
                    <a:lnTo>
                      <a:pt x="5" y="680"/>
                    </a:lnTo>
                    <a:lnTo>
                      <a:pt x="2" y="671"/>
                    </a:lnTo>
                    <a:lnTo>
                      <a:pt x="2" y="660"/>
                    </a:lnTo>
                    <a:lnTo>
                      <a:pt x="8" y="630"/>
                    </a:lnTo>
                    <a:lnTo>
                      <a:pt x="12" y="622"/>
                    </a:lnTo>
                    <a:lnTo>
                      <a:pt x="12" y="620"/>
                    </a:lnTo>
                    <a:lnTo>
                      <a:pt x="19" y="618"/>
                    </a:lnTo>
                    <a:lnTo>
                      <a:pt x="25" y="618"/>
                    </a:lnTo>
                    <a:lnTo>
                      <a:pt x="47" y="621"/>
                    </a:lnTo>
                    <a:lnTo>
                      <a:pt x="54" y="624"/>
                    </a:lnTo>
                    <a:lnTo>
                      <a:pt x="58" y="627"/>
                    </a:lnTo>
                    <a:lnTo>
                      <a:pt x="61" y="630"/>
                    </a:lnTo>
                    <a:lnTo>
                      <a:pt x="77" y="640"/>
                    </a:lnTo>
                    <a:lnTo>
                      <a:pt x="83" y="645"/>
                    </a:lnTo>
                    <a:lnTo>
                      <a:pt x="87" y="653"/>
                    </a:lnTo>
                    <a:lnTo>
                      <a:pt x="90" y="664"/>
                    </a:lnTo>
                    <a:lnTo>
                      <a:pt x="97" y="673"/>
                    </a:lnTo>
                    <a:lnTo>
                      <a:pt x="104" y="676"/>
                    </a:lnTo>
                    <a:lnTo>
                      <a:pt x="111" y="676"/>
                    </a:lnTo>
                    <a:lnTo>
                      <a:pt x="120" y="674"/>
                    </a:lnTo>
                    <a:lnTo>
                      <a:pt x="127" y="670"/>
                    </a:lnTo>
                    <a:lnTo>
                      <a:pt x="130" y="669"/>
                    </a:lnTo>
                    <a:lnTo>
                      <a:pt x="131" y="666"/>
                    </a:lnTo>
                    <a:lnTo>
                      <a:pt x="141" y="657"/>
                    </a:lnTo>
                    <a:lnTo>
                      <a:pt x="147" y="654"/>
                    </a:lnTo>
                    <a:lnTo>
                      <a:pt x="154" y="653"/>
                    </a:lnTo>
                    <a:lnTo>
                      <a:pt x="157" y="653"/>
                    </a:lnTo>
                    <a:lnTo>
                      <a:pt x="176" y="664"/>
                    </a:lnTo>
                    <a:lnTo>
                      <a:pt x="183" y="676"/>
                    </a:lnTo>
                    <a:lnTo>
                      <a:pt x="196" y="713"/>
                    </a:lnTo>
                    <a:lnTo>
                      <a:pt x="197" y="715"/>
                    </a:lnTo>
                    <a:lnTo>
                      <a:pt x="200" y="719"/>
                    </a:lnTo>
                    <a:lnTo>
                      <a:pt x="203" y="722"/>
                    </a:lnTo>
                    <a:lnTo>
                      <a:pt x="242" y="728"/>
                    </a:lnTo>
                    <a:lnTo>
                      <a:pt x="256" y="733"/>
                    </a:lnTo>
                    <a:lnTo>
                      <a:pt x="271" y="742"/>
                    </a:lnTo>
                    <a:lnTo>
                      <a:pt x="278" y="749"/>
                    </a:lnTo>
                    <a:lnTo>
                      <a:pt x="308" y="758"/>
                    </a:lnTo>
                    <a:lnTo>
                      <a:pt x="345" y="762"/>
                    </a:lnTo>
                    <a:lnTo>
                      <a:pt x="362" y="762"/>
                    </a:lnTo>
                    <a:lnTo>
                      <a:pt x="367" y="759"/>
                    </a:lnTo>
                    <a:lnTo>
                      <a:pt x="368" y="759"/>
                    </a:lnTo>
                    <a:lnTo>
                      <a:pt x="370" y="758"/>
                    </a:lnTo>
                    <a:lnTo>
                      <a:pt x="374" y="758"/>
                    </a:lnTo>
                    <a:lnTo>
                      <a:pt x="383" y="762"/>
                    </a:lnTo>
                    <a:lnTo>
                      <a:pt x="385" y="771"/>
                    </a:lnTo>
                    <a:lnTo>
                      <a:pt x="388" y="777"/>
                    </a:lnTo>
                    <a:lnTo>
                      <a:pt x="401" y="785"/>
                    </a:lnTo>
                    <a:lnTo>
                      <a:pt x="409" y="785"/>
                    </a:lnTo>
                    <a:lnTo>
                      <a:pt x="429" y="795"/>
                    </a:lnTo>
                    <a:lnTo>
                      <a:pt x="429" y="800"/>
                    </a:lnTo>
                    <a:lnTo>
                      <a:pt x="434" y="807"/>
                    </a:lnTo>
                    <a:lnTo>
                      <a:pt x="446" y="818"/>
                    </a:lnTo>
                    <a:lnTo>
                      <a:pt x="455" y="818"/>
                    </a:lnTo>
                    <a:lnTo>
                      <a:pt x="473" y="821"/>
                    </a:lnTo>
                    <a:lnTo>
                      <a:pt x="489" y="818"/>
                    </a:lnTo>
                    <a:lnTo>
                      <a:pt x="496" y="818"/>
                    </a:lnTo>
                    <a:lnTo>
                      <a:pt x="504" y="815"/>
                    </a:lnTo>
                    <a:lnTo>
                      <a:pt x="511" y="814"/>
                    </a:lnTo>
                    <a:lnTo>
                      <a:pt x="538" y="823"/>
                    </a:lnTo>
                    <a:lnTo>
                      <a:pt x="537" y="823"/>
                    </a:lnTo>
                    <a:lnTo>
                      <a:pt x="517" y="817"/>
                    </a:lnTo>
                    <a:lnTo>
                      <a:pt x="512" y="833"/>
                    </a:lnTo>
                    <a:lnTo>
                      <a:pt x="512" y="837"/>
                    </a:lnTo>
                    <a:lnTo>
                      <a:pt x="522" y="858"/>
                    </a:lnTo>
                    <a:lnTo>
                      <a:pt x="524" y="860"/>
                    </a:lnTo>
                    <a:lnTo>
                      <a:pt x="528" y="860"/>
                    </a:lnTo>
                    <a:lnTo>
                      <a:pt x="537" y="861"/>
                    </a:lnTo>
                    <a:lnTo>
                      <a:pt x="541" y="860"/>
                    </a:lnTo>
                    <a:lnTo>
                      <a:pt x="553" y="854"/>
                    </a:lnTo>
                    <a:lnTo>
                      <a:pt x="557" y="838"/>
                    </a:lnTo>
                    <a:lnTo>
                      <a:pt x="560" y="833"/>
                    </a:lnTo>
                    <a:lnTo>
                      <a:pt x="571" y="831"/>
                    </a:lnTo>
                    <a:lnTo>
                      <a:pt x="582" y="840"/>
                    </a:lnTo>
                    <a:lnTo>
                      <a:pt x="584" y="840"/>
                    </a:lnTo>
                    <a:lnTo>
                      <a:pt x="600" y="836"/>
                    </a:lnTo>
                    <a:lnTo>
                      <a:pt x="602" y="834"/>
                    </a:lnTo>
                    <a:lnTo>
                      <a:pt x="627" y="836"/>
                    </a:lnTo>
                    <a:lnTo>
                      <a:pt x="636" y="838"/>
                    </a:lnTo>
                    <a:lnTo>
                      <a:pt x="643" y="838"/>
                    </a:lnTo>
                    <a:lnTo>
                      <a:pt x="662" y="840"/>
                    </a:lnTo>
                    <a:lnTo>
                      <a:pt x="673" y="838"/>
                    </a:lnTo>
                    <a:lnTo>
                      <a:pt x="677" y="838"/>
                    </a:lnTo>
                    <a:lnTo>
                      <a:pt x="710" y="827"/>
                    </a:lnTo>
                    <a:lnTo>
                      <a:pt x="716" y="824"/>
                    </a:lnTo>
                    <a:lnTo>
                      <a:pt x="731" y="814"/>
                    </a:lnTo>
                    <a:lnTo>
                      <a:pt x="738" y="808"/>
                    </a:lnTo>
                    <a:lnTo>
                      <a:pt x="752" y="800"/>
                    </a:lnTo>
                    <a:lnTo>
                      <a:pt x="768" y="779"/>
                    </a:lnTo>
                    <a:lnTo>
                      <a:pt x="771" y="777"/>
                    </a:lnTo>
                    <a:lnTo>
                      <a:pt x="774" y="774"/>
                    </a:lnTo>
                    <a:lnTo>
                      <a:pt x="775" y="766"/>
                    </a:lnTo>
                    <a:lnTo>
                      <a:pt x="775" y="761"/>
                    </a:lnTo>
                    <a:lnTo>
                      <a:pt x="772" y="754"/>
                    </a:lnTo>
                    <a:lnTo>
                      <a:pt x="775" y="741"/>
                    </a:lnTo>
                    <a:lnTo>
                      <a:pt x="778" y="738"/>
                    </a:lnTo>
                    <a:lnTo>
                      <a:pt x="782" y="739"/>
                    </a:lnTo>
                    <a:lnTo>
                      <a:pt x="801" y="751"/>
                    </a:lnTo>
                    <a:lnTo>
                      <a:pt x="807" y="754"/>
                    </a:lnTo>
                    <a:lnTo>
                      <a:pt x="811" y="755"/>
                    </a:lnTo>
                    <a:lnTo>
                      <a:pt x="820" y="751"/>
                    </a:lnTo>
                    <a:lnTo>
                      <a:pt x="821" y="749"/>
                    </a:lnTo>
                    <a:lnTo>
                      <a:pt x="835" y="739"/>
                    </a:lnTo>
                    <a:lnTo>
                      <a:pt x="854" y="730"/>
                    </a:lnTo>
                    <a:lnTo>
                      <a:pt x="855" y="730"/>
                    </a:lnTo>
                    <a:lnTo>
                      <a:pt x="864" y="728"/>
                    </a:lnTo>
                    <a:lnTo>
                      <a:pt x="868" y="728"/>
                    </a:lnTo>
                    <a:lnTo>
                      <a:pt x="871" y="732"/>
                    </a:lnTo>
                    <a:lnTo>
                      <a:pt x="884" y="732"/>
                    </a:lnTo>
                    <a:lnTo>
                      <a:pt x="891" y="730"/>
                    </a:lnTo>
                    <a:lnTo>
                      <a:pt x="900" y="729"/>
                    </a:lnTo>
                    <a:lnTo>
                      <a:pt x="910" y="722"/>
                    </a:lnTo>
                    <a:lnTo>
                      <a:pt x="919" y="722"/>
                    </a:lnTo>
                    <a:lnTo>
                      <a:pt x="962" y="728"/>
                    </a:lnTo>
                    <a:lnTo>
                      <a:pt x="966" y="728"/>
                    </a:lnTo>
                    <a:lnTo>
                      <a:pt x="987" y="739"/>
                    </a:lnTo>
                    <a:lnTo>
                      <a:pt x="992" y="741"/>
                    </a:lnTo>
                    <a:lnTo>
                      <a:pt x="995" y="741"/>
                    </a:lnTo>
                    <a:lnTo>
                      <a:pt x="1004" y="739"/>
                    </a:lnTo>
                    <a:lnTo>
                      <a:pt x="1008" y="741"/>
                    </a:lnTo>
                    <a:lnTo>
                      <a:pt x="1017" y="743"/>
                    </a:lnTo>
                    <a:lnTo>
                      <a:pt x="1062" y="762"/>
                    </a:lnTo>
                    <a:lnTo>
                      <a:pt x="1080" y="766"/>
                    </a:lnTo>
                    <a:lnTo>
                      <a:pt x="1083" y="766"/>
                    </a:lnTo>
                    <a:lnTo>
                      <a:pt x="1098" y="762"/>
                    </a:lnTo>
                    <a:lnTo>
                      <a:pt x="1116" y="761"/>
                    </a:lnTo>
                    <a:lnTo>
                      <a:pt x="1117" y="762"/>
                    </a:lnTo>
                    <a:lnTo>
                      <a:pt x="1119" y="769"/>
                    </a:lnTo>
                    <a:lnTo>
                      <a:pt x="1119" y="771"/>
                    </a:lnTo>
                    <a:lnTo>
                      <a:pt x="1114" y="781"/>
                    </a:lnTo>
                    <a:lnTo>
                      <a:pt x="1113" y="802"/>
                    </a:lnTo>
                    <a:lnTo>
                      <a:pt x="1121" y="820"/>
                    </a:lnTo>
                    <a:lnTo>
                      <a:pt x="1124" y="825"/>
                    </a:lnTo>
                    <a:lnTo>
                      <a:pt x="1126" y="827"/>
                    </a:lnTo>
                    <a:lnTo>
                      <a:pt x="1144" y="857"/>
                    </a:lnTo>
                    <a:lnTo>
                      <a:pt x="1153" y="865"/>
                    </a:lnTo>
                    <a:lnTo>
                      <a:pt x="1156" y="873"/>
                    </a:lnTo>
                    <a:lnTo>
                      <a:pt x="1155" y="897"/>
                    </a:lnTo>
                    <a:lnTo>
                      <a:pt x="1157" y="900"/>
                    </a:lnTo>
                    <a:lnTo>
                      <a:pt x="1160" y="914"/>
                    </a:lnTo>
                    <a:lnTo>
                      <a:pt x="1168" y="936"/>
                    </a:lnTo>
                    <a:lnTo>
                      <a:pt x="1168" y="986"/>
                    </a:lnTo>
                    <a:lnTo>
                      <a:pt x="1166" y="986"/>
                    </a:lnTo>
                    <a:lnTo>
                      <a:pt x="1149" y="981"/>
                    </a:lnTo>
                    <a:lnTo>
                      <a:pt x="1136" y="972"/>
                    </a:lnTo>
                    <a:lnTo>
                      <a:pt x="1129" y="972"/>
                    </a:lnTo>
                    <a:lnTo>
                      <a:pt x="1126" y="973"/>
                    </a:lnTo>
                    <a:lnTo>
                      <a:pt x="1126" y="975"/>
                    </a:lnTo>
                    <a:lnTo>
                      <a:pt x="1123" y="983"/>
                    </a:lnTo>
                    <a:lnTo>
                      <a:pt x="1117" y="994"/>
                    </a:lnTo>
                    <a:lnTo>
                      <a:pt x="1116" y="999"/>
                    </a:lnTo>
                    <a:lnTo>
                      <a:pt x="1113" y="1002"/>
                    </a:lnTo>
                    <a:lnTo>
                      <a:pt x="1108" y="1011"/>
                    </a:lnTo>
                    <a:lnTo>
                      <a:pt x="1104" y="1021"/>
                    </a:lnTo>
                    <a:lnTo>
                      <a:pt x="1104" y="1028"/>
                    </a:lnTo>
                    <a:lnTo>
                      <a:pt x="1100" y="1048"/>
                    </a:lnTo>
                    <a:lnTo>
                      <a:pt x="1091" y="1061"/>
                    </a:lnTo>
                    <a:lnTo>
                      <a:pt x="1090" y="1068"/>
                    </a:lnTo>
                    <a:lnTo>
                      <a:pt x="1090" y="1071"/>
                    </a:lnTo>
                    <a:lnTo>
                      <a:pt x="1091" y="1073"/>
                    </a:lnTo>
                    <a:lnTo>
                      <a:pt x="1091" y="1076"/>
                    </a:lnTo>
                    <a:lnTo>
                      <a:pt x="1090" y="1076"/>
                    </a:lnTo>
                    <a:lnTo>
                      <a:pt x="1088" y="1074"/>
                    </a:lnTo>
                    <a:lnTo>
                      <a:pt x="1085" y="1070"/>
                    </a:lnTo>
                    <a:lnTo>
                      <a:pt x="1087" y="1060"/>
                    </a:lnTo>
                    <a:lnTo>
                      <a:pt x="1088" y="1057"/>
                    </a:lnTo>
                    <a:lnTo>
                      <a:pt x="1091" y="1055"/>
                    </a:lnTo>
                    <a:lnTo>
                      <a:pt x="1093" y="1057"/>
                    </a:lnTo>
                    <a:lnTo>
                      <a:pt x="1100" y="1047"/>
                    </a:lnTo>
                    <a:lnTo>
                      <a:pt x="1097" y="1043"/>
                    </a:lnTo>
                    <a:lnTo>
                      <a:pt x="1094" y="1041"/>
                    </a:lnTo>
                    <a:lnTo>
                      <a:pt x="1091" y="1038"/>
                    </a:lnTo>
                    <a:lnTo>
                      <a:pt x="1085" y="1035"/>
                    </a:lnTo>
                    <a:lnTo>
                      <a:pt x="1074" y="1032"/>
                    </a:lnTo>
                    <a:lnTo>
                      <a:pt x="1071" y="1034"/>
                    </a:lnTo>
                    <a:lnTo>
                      <a:pt x="1065" y="1035"/>
                    </a:lnTo>
                    <a:lnTo>
                      <a:pt x="1054" y="1043"/>
                    </a:lnTo>
                    <a:lnTo>
                      <a:pt x="1039" y="1064"/>
                    </a:lnTo>
                    <a:lnTo>
                      <a:pt x="1036" y="1073"/>
                    </a:lnTo>
                    <a:lnTo>
                      <a:pt x="1027" y="1133"/>
                    </a:lnTo>
                    <a:lnTo>
                      <a:pt x="1028" y="1146"/>
                    </a:lnTo>
                    <a:lnTo>
                      <a:pt x="1030" y="1153"/>
                    </a:lnTo>
                    <a:lnTo>
                      <a:pt x="1072" y="1234"/>
                    </a:lnTo>
                    <a:lnTo>
                      <a:pt x="1080" y="1247"/>
                    </a:lnTo>
                    <a:lnTo>
                      <a:pt x="1084" y="1252"/>
                    </a:lnTo>
                    <a:lnTo>
                      <a:pt x="1108" y="1303"/>
                    </a:lnTo>
                    <a:lnTo>
                      <a:pt x="1127" y="1324"/>
                    </a:lnTo>
                    <a:lnTo>
                      <a:pt x="1156" y="1371"/>
                    </a:lnTo>
                    <a:lnTo>
                      <a:pt x="1157" y="1374"/>
                    </a:lnTo>
                    <a:lnTo>
                      <a:pt x="1159" y="1376"/>
                    </a:lnTo>
                    <a:lnTo>
                      <a:pt x="1231" y="1475"/>
                    </a:lnTo>
                    <a:lnTo>
                      <a:pt x="1241" y="1498"/>
                    </a:lnTo>
                    <a:lnTo>
                      <a:pt x="1248" y="1538"/>
                    </a:lnTo>
                    <a:lnTo>
                      <a:pt x="1248" y="1541"/>
                    </a:lnTo>
                    <a:lnTo>
                      <a:pt x="1247" y="1546"/>
                    </a:lnTo>
                    <a:lnTo>
                      <a:pt x="1245" y="1551"/>
                    </a:lnTo>
                    <a:lnTo>
                      <a:pt x="1240" y="1560"/>
                    </a:lnTo>
                    <a:lnTo>
                      <a:pt x="1227" y="1573"/>
                    </a:lnTo>
                    <a:lnTo>
                      <a:pt x="1221" y="1570"/>
                    </a:lnTo>
                    <a:lnTo>
                      <a:pt x="1218" y="1573"/>
                    </a:lnTo>
                    <a:lnTo>
                      <a:pt x="1218" y="1597"/>
                    </a:lnTo>
                    <a:lnTo>
                      <a:pt x="1219" y="1606"/>
                    </a:lnTo>
                    <a:lnTo>
                      <a:pt x="1241" y="1603"/>
                    </a:lnTo>
                    <a:lnTo>
                      <a:pt x="1260" y="1616"/>
                    </a:lnTo>
                    <a:lnTo>
                      <a:pt x="1282" y="1626"/>
                    </a:lnTo>
                    <a:lnTo>
                      <a:pt x="1285" y="1629"/>
                    </a:lnTo>
                    <a:lnTo>
                      <a:pt x="1287" y="1634"/>
                    </a:lnTo>
                    <a:lnTo>
                      <a:pt x="1287" y="1636"/>
                    </a:lnTo>
                    <a:lnTo>
                      <a:pt x="1289" y="1636"/>
                    </a:lnTo>
                    <a:lnTo>
                      <a:pt x="1313" y="1633"/>
                    </a:lnTo>
                    <a:lnTo>
                      <a:pt x="1315" y="1632"/>
                    </a:lnTo>
                    <a:lnTo>
                      <a:pt x="1327" y="1613"/>
                    </a:lnTo>
                    <a:lnTo>
                      <a:pt x="1346" y="1596"/>
                    </a:lnTo>
                    <a:lnTo>
                      <a:pt x="1363" y="1575"/>
                    </a:lnTo>
                    <a:lnTo>
                      <a:pt x="1386" y="1554"/>
                    </a:lnTo>
                    <a:lnTo>
                      <a:pt x="1396" y="1550"/>
                    </a:lnTo>
                    <a:lnTo>
                      <a:pt x="1419" y="1550"/>
                    </a:lnTo>
                    <a:lnTo>
                      <a:pt x="1446" y="1556"/>
                    </a:lnTo>
                    <a:lnTo>
                      <a:pt x="1468" y="1554"/>
                    </a:lnTo>
                    <a:lnTo>
                      <a:pt x="1471" y="1553"/>
                    </a:lnTo>
                    <a:lnTo>
                      <a:pt x="1490" y="1544"/>
                    </a:lnTo>
                    <a:lnTo>
                      <a:pt x="1504" y="1540"/>
                    </a:lnTo>
                    <a:lnTo>
                      <a:pt x="1527" y="1541"/>
                    </a:lnTo>
                    <a:lnTo>
                      <a:pt x="1531" y="1543"/>
                    </a:lnTo>
                    <a:lnTo>
                      <a:pt x="1545" y="1544"/>
                    </a:lnTo>
                    <a:lnTo>
                      <a:pt x="1580" y="1543"/>
                    </a:lnTo>
                    <a:lnTo>
                      <a:pt x="1616" y="1548"/>
                    </a:lnTo>
                    <a:lnTo>
                      <a:pt x="1639" y="1556"/>
                    </a:lnTo>
                    <a:lnTo>
                      <a:pt x="1674" y="1591"/>
                    </a:lnTo>
                    <a:lnTo>
                      <a:pt x="1771" y="1645"/>
                    </a:lnTo>
                    <a:lnTo>
                      <a:pt x="1797" y="1652"/>
                    </a:lnTo>
                    <a:lnTo>
                      <a:pt x="1798" y="1653"/>
                    </a:lnTo>
                    <a:lnTo>
                      <a:pt x="1821" y="1659"/>
                    </a:lnTo>
                    <a:lnTo>
                      <a:pt x="1826" y="1659"/>
                    </a:lnTo>
                    <a:lnTo>
                      <a:pt x="1850" y="1665"/>
                    </a:lnTo>
                    <a:lnTo>
                      <a:pt x="1852" y="1665"/>
                    </a:lnTo>
                    <a:lnTo>
                      <a:pt x="1906" y="1676"/>
                    </a:lnTo>
                    <a:lnTo>
                      <a:pt x="1922" y="1681"/>
                    </a:lnTo>
                    <a:lnTo>
                      <a:pt x="1931" y="1681"/>
                    </a:lnTo>
                    <a:lnTo>
                      <a:pt x="1971" y="1688"/>
                    </a:lnTo>
                    <a:lnTo>
                      <a:pt x="1997" y="1688"/>
                    </a:lnTo>
                    <a:lnTo>
                      <a:pt x="2013" y="1691"/>
                    </a:lnTo>
                    <a:lnTo>
                      <a:pt x="2074" y="1696"/>
                    </a:lnTo>
                    <a:lnTo>
                      <a:pt x="2086" y="1695"/>
                    </a:lnTo>
                    <a:lnTo>
                      <a:pt x="2090" y="1695"/>
                    </a:lnTo>
                    <a:lnTo>
                      <a:pt x="2102" y="1699"/>
                    </a:lnTo>
                    <a:lnTo>
                      <a:pt x="2116" y="1706"/>
                    </a:lnTo>
                    <a:lnTo>
                      <a:pt x="2125" y="1709"/>
                    </a:lnTo>
                    <a:lnTo>
                      <a:pt x="2125" y="1711"/>
                    </a:lnTo>
                    <a:lnTo>
                      <a:pt x="2129" y="1712"/>
                    </a:lnTo>
                    <a:lnTo>
                      <a:pt x="2172" y="1715"/>
                    </a:lnTo>
                    <a:lnTo>
                      <a:pt x="2181" y="1714"/>
                    </a:lnTo>
                    <a:lnTo>
                      <a:pt x="2194" y="1711"/>
                    </a:lnTo>
                    <a:lnTo>
                      <a:pt x="2200" y="1711"/>
                    </a:lnTo>
                    <a:lnTo>
                      <a:pt x="2231" y="1705"/>
                    </a:lnTo>
                    <a:lnTo>
                      <a:pt x="2250" y="1704"/>
                    </a:lnTo>
                    <a:lnTo>
                      <a:pt x="2312" y="1709"/>
                    </a:lnTo>
                    <a:lnTo>
                      <a:pt x="2348" y="1717"/>
                    </a:lnTo>
                    <a:lnTo>
                      <a:pt x="2358" y="1721"/>
                    </a:lnTo>
                    <a:lnTo>
                      <a:pt x="2405" y="1735"/>
                    </a:lnTo>
                    <a:lnTo>
                      <a:pt x="2407" y="1735"/>
                    </a:lnTo>
                    <a:lnTo>
                      <a:pt x="2414" y="1738"/>
                    </a:lnTo>
                    <a:lnTo>
                      <a:pt x="2427" y="1740"/>
                    </a:lnTo>
                    <a:lnTo>
                      <a:pt x="2477" y="1740"/>
                    </a:lnTo>
                    <a:lnTo>
                      <a:pt x="2484" y="1741"/>
                    </a:lnTo>
                    <a:lnTo>
                      <a:pt x="2495" y="1744"/>
                    </a:lnTo>
                    <a:lnTo>
                      <a:pt x="2497" y="1745"/>
                    </a:lnTo>
                    <a:lnTo>
                      <a:pt x="2530" y="1758"/>
                    </a:lnTo>
                    <a:lnTo>
                      <a:pt x="2540" y="1764"/>
                    </a:lnTo>
                    <a:lnTo>
                      <a:pt x="2555" y="1770"/>
                    </a:lnTo>
                    <a:lnTo>
                      <a:pt x="2557" y="1771"/>
                    </a:lnTo>
                    <a:lnTo>
                      <a:pt x="2588" y="1791"/>
                    </a:lnTo>
                    <a:lnTo>
                      <a:pt x="2598" y="1801"/>
                    </a:lnTo>
                    <a:lnTo>
                      <a:pt x="2624" y="1817"/>
                    </a:lnTo>
                    <a:lnTo>
                      <a:pt x="2631" y="1824"/>
                    </a:lnTo>
                    <a:lnTo>
                      <a:pt x="2658" y="1843"/>
                    </a:lnTo>
                    <a:lnTo>
                      <a:pt x="2697" y="1859"/>
                    </a:lnTo>
                    <a:lnTo>
                      <a:pt x="2738" y="1867"/>
                    </a:lnTo>
                    <a:lnTo>
                      <a:pt x="2748" y="1872"/>
                    </a:lnTo>
                    <a:lnTo>
                      <a:pt x="2750" y="1872"/>
                    </a:lnTo>
                    <a:lnTo>
                      <a:pt x="2751" y="1873"/>
                    </a:lnTo>
                    <a:lnTo>
                      <a:pt x="2784" y="1889"/>
                    </a:lnTo>
                    <a:lnTo>
                      <a:pt x="2793" y="1883"/>
                    </a:lnTo>
                    <a:lnTo>
                      <a:pt x="2795" y="1882"/>
                    </a:lnTo>
                    <a:lnTo>
                      <a:pt x="2810" y="1879"/>
                    </a:lnTo>
                    <a:lnTo>
                      <a:pt x="2832" y="1880"/>
                    </a:lnTo>
                    <a:lnTo>
                      <a:pt x="2838" y="1882"/>
                    </a:lnTo>
                    <a:lnTo>
                      <a:pt x="2915" y="1879"/>
                    </a:lnTo>
                    <a:lnTo>
                      <a:pt x="2955" y="1869"/>
                    </a:lnTo>
                    <a:lnTo>
                      <a:pt x="2957" y="1867"/>
                    </a:lnTo>
                    <a:lnTo>
                      <a:pt x="2991" y="1859"/>
                    </a:lnTo>
                    <a:lnTo>
                      <a:pt x="3001" y="1859"/>
                    </a:lnTo>
                    <a:lnTo>
                      <a:pt x="3012" y="1857"/>
                    </a:lnTo>
                    <a:lnTo>
                      <a:pt x="3013" y="1856"/>
                    </a:lnTo>
                    <a:lnTo>
                      <a:pt x="3014" y="1854"/>
                    </a:lnTo>
                    <a:lnTo>
                      <a:pt x="3032" y="1843"/>
                    </a:lnTo>
                    <a:lnTo>
                      <a:pt x="3050" y="1836"/>
                    </a:lnTo>
                    <a:lnTo>
                      <a:pt x="3071" y="1831"/>
                    </a:lnTo>
                    <a:lnTo>
                      <a:pt x="3095" y="1818"/>
                    </a:lnTo>
                    <a:lnTo>
                      <a:pt x="3117" y="1811"/>
                    </a:lnTo>
                    <a:lnTo>
                      <a:pt x="3124" y="1810"/>
                    </a:lnTo>
                    <a:lnTo>
                      <a:pt x="3162" y="1793"/>
                    </a:lnTo>
                    <a:lnTo>
                      <a:pt x="3230" y="1744"/>
                    </a:lnTo>
                    <a:lnTo>
                      <a:pt x="3236" y="1741"/>
                    </a:lnTo>
                    <a:lnTo>
                      <a:pt x="3278" y="1705"/>
                    </a:lnTo>
                    <a:lnTo>
                      <a:pt x="3279" y="1699"/>
                    </a:lnTo>
                    <a:lnTo>
                      <a:pt x="3283" y="1695"/>
                    </a:lnTo>
                    <a:lnTo>
                      <a:pt x="3283" y="1694"/>
                    </a:lnTo>
                    <a:lnTo>
                      <a:pt x="3285" y="1692"/>
                    </a:lnTo>
                    <a:lnTo>
                      <a:pt x="3290" y="1689"/>
                    </a:lnTo>
                    <a:lnTo>
                      <a:pt x="3298" y="1686"/>
                    </a:lnTo>
                    <a:lnTo>
                      <a:pt x="3301" y="1683"/>
                    </a:lnTo>
                    <a:lnTo>
                      <a:pt x="3303" y="1679"/>
                    </a:lnTo>
                    <a:lnTo>
                      <a:pt x="3311" y="1669"/>
                    </a:lnTo>
                    <a:lnTo>
                      <a:pt x="3347" y="1632"/>
                    </a:lnTo>
                    <a:lnTo>
                      <a:pt x="3384" y="1606"/>
                    </a:lnTo>
                    <a:lnTo>
                      <a:pt x="3398" y="1600"/>
                    </a:lnTo>
                    <a:lnTo>
                      <a:pt x="3408" y="1598"/>
                    </a:lnTo>
                    <a:lnTo>
                      <a:pt x="3446" y="1587"/>
                    </a:lnTo>
                    <a:lnTo>
                      <a:pt x="3457" y="1587"/>
                    </a:lnTo>
                    <a:lnTo>
                      <a:pt x="3510" y="1560"/>
                    </a:lnTo>
                    <a:lnTo>
                      <a:pt x="3515" y="1559"/>
                    </a:lnTo>
                    <a:lnTo>
                      <a:pt x="3520" y="1557"/>
                    </a:lnTo>
                    <a:lnTo>
                      <a:pt x="3531" y="1551"/>
                    </a:lnTo>
                    <a:lnTo>
                      <a:pt x="3535" y="1550"/>
                    </a:lnTo>
                    <a:lnTo>
                      <a:pt x="3539" y="1547"/>
                    </a:lnTo>
                    <a:lnTo>
                      <a:pt x="3696" y="1544"/>
                    </a:lnTo>
                    <a:lnTo>
                      <a:pt x="3735" y="1537"/>
                    </a:lnTo>
                    <a:lnTo>
                      <a:pt x="3733" y="1528"/>
                    </a:lnTo>
                    <a:lnTo>
                      <a:pt x="3733" y="1521"/>
                    </a:lnTo>
                    <a:lnTo>
                      <a:pt x="3727" y="1521"/>
                    </a:lnTo>
                    <a:lnTo>
                      <a:pt x="3673" y="1525"/>
                    </a:lnTo>
                    <a:lnTo>
                      <a:pt x="3665" y="1527"/>
                    </a:lnTo>
                    <a:lnTo>
                      <a:pt x="3652" y="1521"/>
                    </a:lnTo>
                    <a:lnTo>
                      <a:pt x="3641" y="1508"/>
                    </a:lnTo>
                    <a:lnTo>
                      <a:pt x="3641" y="1504"/>
                    </a:lnTo>
                    <a:lnTo>
                      <a:pt x="3644" y="1498"/>
                    </a:lnTo>
                    <a:lnTo>
                      <a:pt x="3645" y="1497"/>
                    </a:lnTo>
                    <a:lnTo>
                      <a:pt x="3648" y="1495"/>
                    </a:lnTo>
                    <a:lnTo>
                      <a:pt x="3654" y="1495"/>
                    </a:lnTo>
                    <a:lnTo>
                      <a:pt x="3663" y="1497"/>
                    </a:lnTo>
                    <a:lnTo>
                      <a:pt x="3688" y="1498"/>
                    </a:lnTo>
                    <a:lnTo>
                      <a:pt x="3665" y="1492"/>
                    </a:lnTo>
                    <a:lnTo>
                      <a:pt x="3642" y="1491"/>
                    </a:lnTo>
                    <a:lnTo>
                      <a:pt x="3638" y="1495"/>
                    </a:lnTo>
                    <a:lnTo>
                      <a:pt x="3614" y="1502"/>
                    </a:lnTo>
                    <a:lnTo>
                      <a:pt x="3585" y="1495"/>
                    </a:lnTo>
                    <a:lnTo>
                      <a:pt x="3574" y="1491"/>
                    </a:lnTo>
                    <a:lnTo>
                      <a:pt x="3569" y="1491"/>
                    </a:lnTo>
                    <a:lnTo>
                      <a:pt x="3567" y="1489"/>
                    </a:lnTo>
                    <a:lnTo>
                      <a:pt x="3559" y="1489"/>
                    </a:lnTo>
                    <a:lnTo>
                      <a:pt x="3539" y="1487"/>
                    </a:lnTo>
                    <a:lnTo>
                      <a:pt x="3533" y="1484"/>
                    </a:lnTo>
                    <a:lnTo>
                      <a:pt x="3496" y="1485"/>
                    </a:lnTo>
                    <a:lnTo>
                      <a:pt x="3492" y="1487"/>
                    </a:lnTo>
                    <a:lnTo>
                      <a:pt x="3460" y="1481"/>
                    </a:lnTo>
                    <a:lnTo>
                      <a:pt x="3461" y="1472"/>
                    </a:lnTo>
                    <a:lnTo>
                      <a:pt x="3428" y="1464"/>
                    </a:lnTo>
                    <a:lnTo>
                      <a:pt x="3427" y="1465"/>
                    </a:lnTo>
                    <a:lnTo>
                      <a:pt x="3376" y="1452"/>
                    </a:lnTo>
                    <a:lnTo>
                      <a:pt x="3374" y="1451"/>
                    </a:lnTo>
                    <a:lnTo>
                      <a:pt x="3347" y="1417"/>
                    </a:lnTo>
                    <a:lnTo>
                      <a:pt x="3326" y="1402"/>
                    </a:lnTo>
                    <a:lnTo>
                      <a:pt x="3325" y="1397"/>
                    </a:lnTo>
                    <a:lnTo>
                      <a:pt x="3325" y="1396"/>
                    </a:lnTo>
                    <a:lnTo>
                      <a:pt x="3326" y="1392"/>
                    </a:lnTo>
                    <a:lnTo>
                      <a:pt x="3332" y="1376"/>
                    </a:lnTo>
                    <a:lnTo>
                      <a:pt x="3332" y="1373"/>
                    </a:lnTo>
                    <a:lnTo>
                      <a:pt x="3331" y="1366"/>
                    </a:lnTo>
                    <a:lnTo>
                      <a:pt x="3329" y="1363"/>
                    </a:lnTo>
                    <a:lnTo>
                      <a:pt x="3328" y="1360"/>
                    </a:lnTo>
                    <a:lnTo>
                      <a:pt x="3321" y="1353"/>
                    </a:lnTo>
                    <a:lnTo>
                      <a:pt x="3295" y="1340"/>
                    </a:lnTo>
                    <a:lnTo>
                      <a:pt x="3293" y="1340"/>
                    </a:lnTo>
                    <a:lnTo>
                      <a:pt x="3290" y="1334"/>
                    </a:lnTo>
                    <a:lnTo>
                      <a:pt x="3289" y="1331"/>
                    </a:lnTo>
                    <a:lnTo>
                      <a:pt x="3288" y="1324"/>
                    </a:lnTo>
                    <a:lnTo>
                      <a:pt x="3288" y="1323"/>
                    </a:lnTo>
                    <a:lnTo>
                      <a:pt x="3290" y="1308"/>
                    </a:lnTo>
                    <a:lnTo>
                      <a:pt x="3295" y="1291"/>
                    </a:lnTo>
                    <a:lnTo>
                      <a:pt x="3347" y="1185"/>
                    </a:lnTo>
                    <a:lnTo>
                      <a:pt x="3357" y="1159"/>
                    </a:lnTo>
                    <a:lnTo>
                      <a:pt x="3360" y="1154"/>
                    </a:lnTo>
                    <a:lnTo>
                      <a:pt x="3362" y="1147"/>
                    </a:lnTo>
                    <a:lnTo>
                      <a:pt x="3387" y="1105"/>
                    </a:lnTo>
                    <a:lnTo>
                      <a:pt x="3391" y="1101"/>
                    </a:lnTo>
                    <a:lnTo>
                      <a:pt x="3421" y="1044"/>
                    </a:lnTo>
                    <a:lnTo>
                      <a:pt x="3424" y="1035"/>
                    </a:lnTo>
                    <a:lnTo>
                      <a:pt x="3434" y="1018"/>
                    </a:lnTo>
                    <a:lnTo>
                      <a:pt x="3447" y="985"/>
                    </a:lnTo>
                    <a:lnTo>
                      <a:pt x="3447" y="982"/>
                    </a:lnTo>
                    <a:lnTo>
                      <a:pt x="3443" y="976"/>
                    </a:lnTo>
                    <a:lnTo>
                      <a:pt x="3444" y="963"/>
                    </a:lnTo>
                    <a:lnTo>
                      <a:pt x="3447" y="952"/>
                    </a:lnTo>
                    <a:lnTo>
                      <a:pt x="3459" y="932"/>
                    </a:lnTo>
                    <a:lnTo>
                      <a:pt x="3459" y="927"/>
                    </a:lnTo>
                    <a:lnTo>
                      <a:pt x="3460" y="923"/>
                    </a:lnTo>
                    <a:lnTo>
                      <a:pt x="3461" y="914"/>
                    </a:lnTo>
                    <a:lnTo>
                      <a:pt x="3466" y="891"/>
                    </a:lnTo>
                    <a:lnTo>
                      <a:pt x="3467" y="890"/>
                    </a:lnTo>
                    <a:lnTo>
                      <a:pt x="3476" y="877"/>
                    </a:lnTo>
                    <a:lnTo>
                      <a:pt x="3484" y="873"/>
                    </a:lnTo>
                    <a:lnTo>
                      <a:pt x="3515" y="838"/>
                    </a:lnTo>
                    <a:lnTo>
                      <a:pt x="3535" y="828"/>
                    </a:lnTo>
                    <a:lnTo>
                      <a:pt x="3541" y="823"/>
                    </a:lnTo>
                    <a:lnTo>
                      <a:pt x="3555" y="818"/>
                    </a:lnTo>
                    <a:lnTo>
                      <a:pt x="3588" y="811"/>
                    </a:lnTo>
                    <a:lnTo>
                      <a:pt x="3590" y="811"/>
                    </a:lnTo>
                    <a:lnTo>
                      <a:pt x="3647" y="781"/>
                    </a:lnTo>
                    <a:lnTo>
                      <a:pt x="3665" y="769"/>
                    </a:lnTo>
                    <a:lnTo>
                      <a:pt x="3678" y="764"/>
                    </a:lnTo>
                    <a:lnTo>
                      <a:pt x="3700" y="761"/>
                    </a:lnTo>
                    <a:lnTo>
                      <a:pt x="3707" y="762"/>
                    </a:lnTo>
                    <a:lnTo>
                      <a:pt x="3710" y="764"/>
                    </a:lnTo>
                    <a:lnTo>
                      <a:pt x="3714" y="762"/>
                    </a:lnTo>
                    <a:lnTo>
                      <a:pt x="3729" y="759"/>
                    </a:lnTo>
                    <a:lnTo>
                      <a:pt x="3772" y="736"/>
                    </a:lnTo>
                    <a:lnTo>
                      <a:pt x="3784" y="728"/>
                    </a:lnTo>
                    <a:lnTo>
                      <a:pt x="3786" y="725"/>
                    </a:lnTo>
                    <a:lnTo>
                      <a:pt x="3797" y="713"/>
                    </a:lnTo>
                    <a:lnTo>
                      <a:pt x="3801" y="706"/>
                    </a:lnTo>
                    <a:lnTo>
                      <a:pt x="3805" y="703"/>
                    </a:lnTo>
                    <a:lnTo>
                      <a:pt x="3809" y="699"/>
                    </a:lnTo>
                    <a:lnTo>
                      <a:pt x="3817" y="693"/>
                    </a:lnTo>
                    <a:lnTo>
                      <a:pt x="3824" y="693"/>
                    </a:lnTo>
                    <a:lnTo>
                      <a:pt x="3831" y="692"/>
                    </a:lnTo>
                    <a:lnTo>
                      <a:pt x="4005" y="597"/>
                    </a:lnTo>
                    <a:lnTo>
                      <a:pt x="4006" y="597"/>
                    </a:lnTo>
                    <a:lnTo>
                      <a:pt x="4022" y="581"/>
                    </a:lnTo>
                    <a:lnTo>
                      <a:pt x="4037" y="571"/>
                    </a:lnTo>
                    <a:lnTo>
                      <a:pt x="4057" y="565"/>
                    </a:lnTo>
                    <a:lnTo>
                      <a:pt x="4067" y="560"/>
                    </a:lnTo>
                    <a:lnTo>
                      <a:pt x="4070" y="557"/>
                    </a:lnTo>
                    <a:lnTo>
                      <a:pt x="4076" y="548"/>
                    </a:lnTo>
                    <a:lnTo>
                      <a:pt x="4088" y="536"/>
                    </a:lnTo>
                    <a:lnTo>
                      <a:pt x="4151" y="498"/>
                    </a:lnTo>
                    <a:lnTo>
                      <a:pt x="4177" y="490"/>
                    </a:lnTo>
                    <a:lnTo>
                      <a:pt x="4186" y="490"/>
                    </a:lnTo>
                    <a:lnTo>
                      <a:pt x="4206" y="483"/>
                    </a:lnTo>
                    <a:lnTo>
                      <a:pt x="4207" y="483"/>
                    </a:lnTo>
                    <a:lnTo>
                      <a:pt x="4213" y="480"/>
                    </a:lnTo>
                    <a:lnTo>
                      <a:pt x="4271" y="466"/>
                    </a:lnTo>
                    <a:lnTo>
                      <a:pt x="4277" y="464"/>
                    </a:lnTo>
                    <a:lnTo>
                      <a:pt x="4301" y="459"/>
                    </a:lnTo>
                    <a:lnTo>
                      <a:pt x="4319" y="459"/>
                    </a:lnTo>
                    <a:lnTo>
                      <a:pt x="4348" y="450"/>
                    </a:lnTo>
                    <a:lnTo>
                      <a:pt x="4373" y="450"/>
                    </a:lnTo>
                    <a:lnTo>
                      <a:pt x="4383" y="452"/>
                    </a:lnTo>
                    <a:lnTo>
                      <a:pt x="4384" y="453"/>
                    </a:lnTo>
                    <a:lnTo>
                      <a:pt x="4390" y="454"/>
                    </a:lnTo>
                    <a:lnTo>
                      <a:pt x="4478" y="450"/>
                    </a:lnTo>
                    <a:lnTo>
                      <a:pt x="4521" y="440"/>
                    </a:lnTo>
                    <a:lnTo>
                      <a:pt x="4521" y="439"/>
                    </a:lnTo>
                    <a:lnTo>
                      <a:pt x="4527" y="437"/>
                    </a:lnTo>
                    <a:lnTo>
                      <a:pt x="4532" y="434"/>
                    </a:lnTo>
                    <a:lnTo>
                      <a:pt x="4549" y="427"/>
                    </a:lnTo>
                    <a:lnTo>
                      <a:pt x="4575" y="411"/>
                    </a:lnTo>
                    <a:lnTo>
                      <a:pt x="4580" y="410"/>
                    </a:lnTo>
                    <a:lnTo>
                      <a:pt x="4584" y="410"/>
                    </a:lnTo>
                    <a:lnTo>
                      <a:pt x="4591" y="411"/>
                    </a:lnTo>
                    <a:lnTo>
                      <a:pt x="4600" y="410"/>
                    </a:lnTo>
                    <a:lnTo>
                      <a:pt x="4620" y="403"/>
                    </a:lnTo>
                    <a:lnTo>
                      <a:pt x="4630" y="403"/>
                    </a:lnTo>
                    <a:lnTo>
                      <a:pt x="4670" y="393"/>
                    </a:lnTo>
                    <a:lnTo>
                      <a:pt x="4695" y="382"/>
                    </a:lnTo>
                    <a:lnTo>
                      <a:pt x="4696" y="382"/>
                    </a:lnTo>
                    <a:lnTo>
                      <a:pt x="4711" y="378"/>
                    </a:lnTo>
                    <a:lnTo>
                      <a:pt x="4713" y="378"/>
                    </a:lnTo>
                    <a:lnTo>
                      <a:pt x="4739" y="370"/>
                    </a:lnTo>
                    <a:lnTo>
                      <a:pt x="4755" y="360"/>
                    </a:lnTo>
                    <a:lnTo>
                      <a:pt x="4757" y="360"/>
                    </a:lnTo>
                    <a:lnTo>
                      <a:pt x="4758" y="358"/>
                    </a:lnTo>
                    <a:lnTo>
                      <a:pt x="4771" y="347"/>
                    </a:lnTo>
                    <a:lnTo>
                      <a:pt x="4782" y="341"/>
                    </a:lnTo>
                    <a:lnTo>
                      <a:pt x="4786" y="340"/>
                    </a:lnTo>
                    <a:lnTo>
                      <a:pt x="4789" y="338"/>
                    </a:lnTo>
                    <a:lnTo>
                      <a:pt x="4794" y="338"/>
                    </a:lnTo>
                    <a:lnTo>
                      <a:pt x="4840" y="345"/>
                    </a:lnTo>
                    <a:lnTo>
                      <a:pt x="4861" y="345"/>
                    </a:lnTo>
                    <a:lnTo>
                      <a:pt x="4889" y="350"/>
                    </a:lnTo>
                    <a:lnTo>
                      <a:pt x="4897" y="350"/>
                    </a:lnTo>
                    <a:lnTo>
                      <a:pt x="4899" y="348"/>
                    </a:lnTo>
                    <a:lnTo>
                      <a:pt x="4907" y="345"/>
                    </a:lnTo>
                    <a:lnTo>
                      <a:pt x="4909" y="345"/>
                    </a:lnTo>
                    <a:lnTo>
                      <a:pt x="4913" y="344"/>
                    </a:lnTo>
                    <a:lnTo>
                      <a:pt x="4920" y="340"/>
                    </a:lnTo>
                    <a:lnTo>
                      <a:pt x="4928" y="338"/>
                    </a:lnTo>
                    <a:lnTo>
                      <a:pt x="4946" y="331"/>
                    </a:lnTo>
                    <a:lnTo>
                      <a:pt x="4962" y="328"/>
                    </a:lnTo>
                    <a:lnTo>
                      <a:pt x="4964" y="328"/>
                    </a:lnTo>
                    <a:lnTo>
                      <a:pt x="4968" y="327"/>
                    </a:lnTo>
                    <a:lnTo>
                      <a:pt x="4981" y="318"/>
                    </a:lnTo>
                    <a:lnTo>
                      <a:pt x="4991" y="309"/>
                    </a:lnTo>
                    <a:lnTo>
                      <a:pt x="5002" y="307"/>
                    </a:lnTo>
                    <a:lnTo>
                      <a:pt x="5005" y="305"/>
                    </a:lnTo>
                    <a:lnTo>
                      <a:pt x="5014" y="305"/>
                    </a:lnTo>
                    <a:lnTo>
                      <a:pt x="5021" y="304"/>
                    </a:lnTo>
                    <a:lnTo>
                      <a:pt x="5031" y="301"/>
                    </a:lnTo>
                    <a:lnTo>
                      <a:pt x="5032" y="301"/>
                    </a:lnTo>
                    <a:lnTo>
                      <a:pt x="5044" y="294"/>
                    </a:lnTo>
                    <a:lnTo>
                      <a:pt x="5052" y="286"/>
                    </a:lnTo>
                    <a:lnTo>
                      <a:pt x="5087" y="272"/>
                    </a:lnTo>
                    <a:lnTo>
                      <a:pt x="5099" y="265"/>
                    </a:lnTo>
                    <a:lnTo>
                      <a:pt x="5122" y="255"/>
                    </a:lnTo>
                    <a:lnTo>
                      <a:pt x="5135" y="246"/>
                    </a:lnTo>
                    <a:lnTo>
                      <a:pt x="5137" y="243"/>
                    </a:lnTo>
                    <a:lnTo>
                      <a:pt x="5139" y="242"/>
                    </a:lnTo>
                    <a:lnTo>
                      <a:pt x="5140" y="240"/>
                    </a:lnTo>
                    <a:lnTo>
                      <a:pt x="5160" y="230"/>
                    </a:lnTo>
                    <a:lnTo>
                      <a:pt x="5168" y="229"/>
                    </a:lnTo>
                    <a:lnTo>
                      <a:pt x="5171" y="229"/>
                    </a:lnTo>
                    <a:lnTo>
                      <a:pt x="5176" y="226"/>
                    </a:lnTo>
                    <a:lnTo>
                      <a:pt x="5188" y="217"/>
                    </a:lnTo>
                    <a:lnTo>
                      <a:pt x="5195" y="213"/>
                    </a:lnTo>
                    <a:lnTo>
                      <a:pt x="5195" y="206"/>
                    </a:lnTo>
                    <a:lnTo>
                      <a:pt x="5196" y="201"/>
                    </a:lnTo>
                    <a:lnTo>
                      <a:pt x="5199" y="199"/>
                    </a:lnTo>
                    <a:lnTo>
                      <a:pt x="5199" y="197"/>
                    </a:lnTo>
                    <a:lnTo>
                      <a:pt x="5201" y="197"/>
                    </a:lnTo>
                    <a:lnTo>
                      <a:pt x="5219" y="183"/>
                    </a:lnTo>
                    <a:lnTo>
                      <a:pt x="5224" y="183"/>
                    </a:lnTo>
                    <a:lnTo>
                      <a:pt x="5237" y="178"/>
                    </a:lnTo>
                    <a:lnTo>
                      <a:pt x="5258" y="163"/>
                    </a:lnTo>
                    <a:lnTo>
                      <a:pt x="5259" y="163"/>
                    </a:lnTo>
                    <a:lnTo>
                      <a:pt x="5264" y="160"/>
                    </a:lnTo>
                    <a:lnTo>
                      <a:pt x="5264" y="158"/>
                    </a:lnTo>
                    <a:lnTo>
                      <a:pt x="5268" y="154"/>
                    </a:lnTo>
                    <a:lnTo>
                      <a:pt x="5272" y="151"/>
                    </a:lnTo>
                    <a:lnTo>
                      <a:pt x="5291" y="128"/>
                    </a:lnTo>
                    <a:lnTo>
                      <a:pt x="5350" y="75"/>
                    </a:lnTo>
                    <a:lnTo>
                      <a:pt x="5366" y="67"/>
                    </a:lnTo>
                    <a:lnTo>
                      <a:pt x="5369" y="65"/>
                    </a:lnTo>
                    <a:lnTo>
                      <a:pt x="5370" y="64"/>
                    </a:lnTo>
                    <a:lnTo>
                      <a:pt x="5375" y="62"/>
                    </a:lnTo>
                    <a:lnTo>
                      <a:pt x="5380" y="56"/>
                    </a:lnTo>
                    <a:lnTo>
                      <a:pt x="5416" y="23"/>
                    </a:lnTo>
                    <a:lnTo>
                      <a:pt x="5425" y="18"/>
                    </a:lnTo>
                    <a:lnTo>
                      <a:pt x="5426" y="16"/>
                    </a:lnTo>
                    <a:lnTo>
                      <a:pt x="5454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629">
                <a:extLst>
                  <a:ext uri="{FF2B5EF4-FFF2-40B4-BE49-F238E27FC236}">
                    <a16:creationId xmlns:a16="http://schemas.microsoft.com/office/drawing/2014/main" id="{DA9BF9B5-CC4E-4B1A-AB8B-43650CB8F9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0" y="496"/>
                <a:ext cx="198" cy="352"/>
              </a:xfrm>
              <a:custGeom>
                <a:avLst/>
                <a:gdLst>
                  <a:gd name="T0" fmla="*/ 16 w 1387"/>
                  <a:gd name="T1" fmla="*/ 2461 h 2468"/>
                  <a:gd name="T2" fmla="*/ 45 w 1387"/>
                  <a:gd name="T3" fmla="*/ 2435 h 2468"/>
                  <a:gd name="T4" fmla="*/ 218 w 1387"/>
                  <a:gd name="T5" fmla="*/ 2156 h 2468"/>
                  <a:gd name="T6" fmla="*/ 293 w 1387"/>
                  <a:gd name="T7" fmla="*/ 2090 h 2468"/>
                  <a:gd name="T8" fmla="*/ 343 w 1387"/>
                  <a:gd name="T9" fmla="*/ 2073 h 2468"/>
                  <a:gd name="T10" fmla="*/ 368 w 1387"/>
                  <a:gd name="T11" fmla="*/ 2139 h 2468"/>
                  <a:gd name="T12" fmla="*/ 467 w 1387"/>
                  <a:gd name="T13" fmla="*/ 2159 h 2468"/>
                  <a:gd name="T14" fmla="*/ 515 w 1387"/>
                  <a:gd name="T15" fmla="*/ 2185 h 2468"/>
                  <a:gd name="T16" fmla="*/ 513 w 1387"/>
                  <a:gd name="T17" fmla="*/ 2112 h 2468"/>
                  <a:gd name="T18" fmla="*/ 458 w 1387"/>
                  <a:gd name="T19" fmla="*/ 2076 h 2468"/>
                  <a:gd name="T20" fmla="*/ 418 w 1387"/>
                  <a:gd name="T21" fmla="*/ 2062 h 2468"/>
                  <a:gd name="T22" fmla="*/ 375 w 1387"/>
                  <a:gd name="T23" fmla="*/ 1981 h 2468"/>
                  <a:gd name="T24" fmla="*/ 314 w 1387"/>
                  <a:gd name="T25" fmla="*/ 1956 h 2468"/>
                  <a:gd name="T26" fmla="*/ 301 w 1387"/>
                  <a:gd name="T27" fmla="*/ 1929 h 2468"/>
                  <a:gd name="T28" fmla="*/ 327 w 1387"/>
                  <a:gd name="T29" fmla="*/ 1719 h 2468"/>
                  <a:gd name="T30" fmla="*/ 359 w 1387"/>
                  <a:gd name="T31" fmla="*/ 1708 h 2468"/>
                  <a:gd name="T32" fmla="*/ 447 w 1387"/>
                  <a:gd name="T33" fmla="*/ 1699 h 2468"/>
                  <a:gd name="T34" fmla="*/ 455 w 1387"/>
                  <a:gd name="T35" fmla="*/ 1715 h 2468"/>
                  <a:gd name="T36" fmla="*/ 421 w 1387"/>
                  <a:gd name="T37" fmla="*/ 1688 h 2468"/>
                  <a:gd name="T38" fmla="*/ 388 w 1387"/>
                  <a:gd name="T39" fmla="*/ 1666 h 2468"/>
                  <a:gd name="T40" fmla="*/ 355 w 1387"/>
                  <a:gd name="T41" fmla="*/ 1626 h 2468"/>
                  <a:gd name="T42" fmla="*/ 334 w 1387"/>
                  <a:gd name="T43" fmla="*/ 1619 h 2468"/>
                  <a:gd name="T44" fmla="*/ 357 w 1387"/>
                  <a:gd name="T45" fmla="*/ 1504 h 2468"/>
                  <a:gd name="T46" fmla="*/ 388 w 1387"/>
                  <a:gd name="T47" fmla="*/ 1262 h 2468"/>
                  <a:gd name="T48" fmla="*/ 401 w 1387"/>
                  <a:gd name="T49" fmla="*/ 1268 h 2468"/>
                  <a:gd name="T50" fmla="*/ 425 w 1387"/>
                  <a:gd name="T51" fmla="*/ 1290 h 2468"/>
                  <a:gd name="T52" fmla="*/ 507 w 1387"/>
                  <a:gd name="T53" fmla="*/ 1340 h 2468"/>
                  <a:gd name="T54" fmla="*/ 461 w 1387"/>
                  <a:gd name="T55" fmla="*/ 1318 h 2468"/>
                  <a:gd name="T56" fmla="*/ 419 w 1387"/>
                  <a:gd name="T57" fmla="*/ 1244 h 2468"/>
                  <a:gd name="T58" fmla="*/ 375 w 1387"/>
                  <a:gd name="T59" fmla="*/ 1171 h 2468"/>
                  <a:gd name="T60" fmla="*/ 369 w 1387"/>
                  <a:gd name="T61" fmla="*/ 923 h 2468"/>
                  <a:gd name="T62" fmla="*/ 360 w 1387"/>
                  <a:gd name="T63" fmla="*/ 791 h 2468"/>
                  <a:gd name="T64" fmla="*/ 411 w 1387"/>
                  <a:gd name="T65" fmla="*/ 762 h 2468"/>
                  <a:gd name="T66" fmla="*/ 431 w 1387"/>
                  <a:gd name="T67" fmla="*/ 679 h 2468"/>
                  <a:gd name="T68" fmla="*/ 428 w 1387"/>
                  <a:gd name="T69" fmla="*/ 588 h 2468"/>
                  <a:gd name="T70" fmla="*/ 425 w 1387"/>
                  <a:gd name="T71" fmla="*/ 585 h 2468"/>
                  <a:gd name="T72" fmla="*/ 395 w 1387"/>
                  <a:gd name="T73" fmla="*/ 419 h 2468"/>
                  <a:gd name="T74" fmla="*/ 417 w 1387"/>
                  <a:gd name="T75" fmla="*/ 416 h 2468"/>
                  <a:gd name="T76" fmla="*/ 536 w 1387"/>
                  <a:gd name="T77" fmla="*/ 364 h 2468"/>
                  <a:gd name="T78" fmla="*/ 687 w 1387"/>
                  <a:gd name="T79" fmla="*/ 224 h 2468"/>
                  <a:gd name="T80" fmla="*/ 827 w 1387"/>
                  <a:gd name="T81" fmla="*/ 182 h 2468"/>
                  <a:gd name="T82" fmla="*/ 865 w 1387"/>
                  <a:gd name="T83" fmla="*/ 160 h 2468"/>
                  <a:gd name="T84" fmla="*/ 897 w 1387"/>
                  <a:gd name="T85" fmla="*/ 166 h 2468"/>
                  <a:gd name="T86" fmla="*/ 978 w 1387"/>
                  <a:gd name="T87" fmla="*/ 127 h 2468"/>
                  <a:gd name="T88" fmla="*/ 1023 w 1387"/>
                  <a:gd name="T89" fmla="*/ 127 h 2468"/>
                  <a:gd name="T90" fmla="*/ 1119 w 1387"/>
                  <a:gd name="T91" fmla="*/ 108 h 2468"/>
                  <a:gd name="T92" fmla="*/ 1150 w 1387"/>
                  <a:gd name="T93" fmla="*/ 91 h 2468"/>
                  <a:gd name="T94" fmla="*/ 1238 w 1387"/>
                  <a:gd name="T95" fmla="*/ 85 h 2468"/>
                  <a:gd name="T96" fmla="*/ 1264 w 1387"/>
                  <a:gd name="T97" fmla="*/ 138 h 2468"/>
                  <a:gd name="T98" fmla="*/ 1272 w 1387"/>
                  <a:gd name="T99" fmla="*/ 68 h 2468"/>
                  <a:gd name="T100" fmla="*/ 1303 w 1387"/>
                  <a:gd name="T101" fmla="*/ 48 h 2468"/>
                  <a:gd name="T102" fmla="*/ 1313 w 1387"/>
                  <a:gd name="T103" fmla="*/ 15 h 2468"/>
                  <a:gd name="T104" fmla="*/ 1322 w 1387"/>
                  <a:gd name="T105" fmla="*/ 53 h 2468"/>
                  <a:gd name="T106" fmla="*/ 1349 w 1387"/>
                  <a:gd name="T107" fmla="*/ 72 h 2468"/>
                  <a:gd name="T108" fmla="*/ 1364 w 1387"/>
                  <a:gd name="T109" fmla="*/ 75 h 2468"/>
                  <a:gd name="T110" fmla="*/ 1374 w 1387"/>
                  <a:gd name="T111" fmla="*/ 36 h 2468"/>
                  <a:gd name="T112" fmla="*/ 1382 w 1387"/>
                  <a:gd name="T113" fmla="*/ 13 h 2468"/>
                  <a:gd name="T114" fmla="*/ 1368 w 1387"/>
                  <a:gd name="T115" fmla="*/ 2 h 2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87" h="2468">
                    <a:moveTo>
                      <a:pt x="0" y="2468"/>
                    </a:moveTo>
                    <a:lnTo>
                      <a:pt x="4" y="2465"/>
                    </a:lnTo>
                    <a:lnTo>
                      <a:pt x="10" y="2464"/>
                    </a:lnTo>
                    <a:lnTo>
                      <a:pt x="11" y="2462"/>
                    </a:lnTo>
                    <a:lnTo>
                      <a:pt x="14" y="2461"/>
                    </a:lnTo>
                    <a:lnTo>
                      <a:pt x="16" y="2461"/>
                    </a:lnTo>
                    <a:lnTo>
                      <a:pt x="18" y="2460"/>
                    </a:lnTo>
                    <a:lnTo>
                      <a:pt x="20" y="2458"/>
                    </a:lnTo>
                    <a:lnTo>
                      <a:pt x="37" y="2451"/>
                    </a:lnTo>
                    <a:lnTo>
                      <a:pt x="38" y="2448"/>
                    </a:lnTo>
                    <a:lnTo>
                      <a:pt x="44" y="2439"/>
                    </a:lnTo>
                    <a:lnTo>
                      <a:pt x="45" y="2435"/>
                    </a:lnTo>
                    <a:lnTo>
                      <a:pt x="109" y="2390"/>
                    </a:lnTo>
                    <a:lnTo>
                      <a:pt x="149" y="2351"/>
                    </a:lnTo>
                    <a:lnTo>
                      <a:pt x="152" y="2345"/>
                    </a:lnTo>
                    <a:lnTo>
                      <a:pt x="204" y="2185"/>
                    </a:lnTo>
                    <a:lnTo>
                      <a:pt x="215" y="2165"/>
                    </a:lnTo>
                    <a:lnTo>
                      <a:pt x="218" y="2156"/>
                    </a:lnTo>
                    <a:lnTo>
                      <a:pt x="248" y="2116"/>
                    </a:lnTo>
                    <a:lnTo>
                      <a:pt x="251" y="2113"/>
                    </a:lnTo>
                    <a:lnTo>
                      <a:pt x="253" y="2112"/>
                    </a:lnTo>
                    <a:lnTo>
                      <a:pt x="261" y="2106"/>
                    </a:lnTo>
                    <a:lnTo>
                      <a:pt x="271" y="2100"/>
                    </a:lnTo>
                    <a:lnTo>
                      <a:pt x="293" y="2090"/>
                    </a:lnTo>
                    <a:lnTo>
                      <a:pt x="298" y="2086"/>
                    </a:lnTo>
                    <a:lnTo>
                      <a:pt x="308" y="2080"/>
                    </a:lnTo>
                    <a:lnTo>
                      <a:pt x="313" y="2079"/>
                    </a:lnTo>
                    <a:lnTo>
                      <a:pt x="317" y="2077"/>
                    </a:lnTo>
                    <a:lnTo>
                      <a:pt x="340" y="2073"/>
                    </a:lnTo>
                    <a:lnTo>
                      <a:pt x="343" y="2073"/>
                    </a:lnTo>
                    <a:lnTo>
                      <a:pt x="343" y="2076"/>
                    </a:lnTo>
                    <a:lnTo>
                      <a:pt x="342" y="2080"/>
                    </a:lnTo>
                    <a:lnTo>
                      <a:pt x="332" y="2086"/>
                    </a:lnTo>
                    <a:lnTo>
                      <a:pt x="330" y="2089"/>
                    </a:lnTo>
                    <a:lnTo>
                      <a:pt x="356" y="2126"/>
                    </a:lnTo>
                    <a:lnTo>
                      <a:pt x="368" y="2139"/>
                    </a:lnTo>
                    <a:lnTo>
                      <a:pt x="389" y="2155"/>
                    </a:lnTo>
                    <a:lnTo>
                      <a:pt x="415" y="2142"/>
                    </a:lnTo>
                    <a:lnTo>
                      <a:pt x="418" y="2142"/>
                    </a:lnTo>
                    <a:lnTo>
                      <a:pt x="440" y="2146"/>
                    </a:lnTo>
                    <a:lnTo>
                      <a:pt x="467" y="2158"/>
                    </a:lnTo>
                    <a:lnTo>
                      <a:pt x="467" y="2159"/>
                    </a:lnTo>
                    <a:lnTo>
                      <a:pt x="468" y="2163"/>
                    </a:lnTo>
                    <a:lnTo>
                      <a:pt x="470" y="2165"/>
                    </a:lnTo>
                    <a:lnTo>
                      <a:pt x="494" y="2172"/>
                    </a:lnTo>
                    <a:lnTo>
                      <a:pt x="495" y="2172"/>
                    </a:lnTo>
                    <a:lnTo>
                      <a:pt x="502" y="2178"/>
                    </a:lnTo>
                    <a:lnTo>
                      <a:pt x="515" y="2185"/>
                    </a:lnTo>
                    <a:lnTo>
                      <a:pt x="520" y="2181"/>
                    </a:lnTo>
                    <a:lnTo>
                      <a:pt x="533" y="2165"/>
                    </a:lnTo>
                    <a:lnTo>
                      <a:pt x="515" y="2140"/>
                    </a:lnTo>
                    <a:lnTo>
                      <a:pt x="511" y="2136"/>
                    </a:lnTo>
                    <a:lnTo>
                      <a:pt x="511" y="2122"/>
                    </a:lnTo>
                    <a:lnTo>
                      <a:pt x="513" y="2112"/>
                    </a:lnTo>
                    <a:lnTo>
                      <a:pt x="513" y="2111"/>
                    </a:lnTo>
                    <a:lnTo>
                      <a:pt x="500" y="2088"/>
                    </a:lnTo>
                    <a:lnTo>
                      <a:pt x="500" y="2086"/>
                    </a:lnTo>
                    <a:lnTo>
                      <a:pt x="480" y="2079"/>
                    </a:lnTo>
                    <a:lnTo>
                      <a:pt x="460" y="2076"/>
                    </a:lnTo>
                    <a:lnTo>
                      <a:pt x="458" y="2076"/>
                    </a:lnTo>
                    <a:lnTo>
                      <a:pt x="445" y="2079"/>
                    </a:lnTo>
                    <a:lnTo>
                      <a:pt x="442" y="2080"/>
                    </a:lnTo>
                    <a:lnTo>
                      <a:pt x="438" y="2080"/>
                    </a:lnTo>
                    <a:lnTo>
                      <a:pt x="431" y="2079"/>
                    </a:lnTo>
                    <a:lnTo>
                      <a:pt x="422" y="2069"/>
                    </a:lnTo>
                    <a:lnTo>
                      <a:pt x="418" y="2062"/>
                    </a:lnTo>
                    <a:lnTo>
                      <a:pt x="415" y="2050"/>
                    </a:lnTo>
                    <a:lnTo>
                      <a:pt x="395" y="2015"/>
                    </a:lnTo>
                    <a:lnTo>
                      <a:pt x="385" y="1991"/>
                    </a:lnTo>
                    <a:lnTo>
                      <a:pt x="383" y="1988"/>
                    </a:lnTo>
                    <a:lnTo>
                      <a:pt x="379" y="1984"/>
                    </a:lnTo>
                    <a:lnTo>
                      <a:pt x="375" y="1981"/>
                    </a:lnTo>
                    <a:lnTo>
                      <a:pt x="362" y="1975"/>
                    </a:lnTo>
                    <a:lnTo>
                      <a:pt x="337" y="1977"/>
                    </a:lnTo>
                    <a:lnTo>
                      <a:pt x="319" y="1967"/>
                    </a:lnTo>
                    <a:lnTo>
                      <a:pt x="317" y="1967"/>
                    </a:lnTo>
                    <a:lnTo>
                      <a:pt x="317" y="1965"/>
                    </a:lnTo>
                    <a:lnTo>
                      <a:pt x="314" y="1956"/>
                    </a:lnTo>
                    <a:lnTo>
                      <a:pt x="313" y="1944"/>
                    </a:lnTo>
                    <a:lnTo>
                      <a:pt x="313" y="1942"/>
                    </a:lnTo>
                    <a:lnTo>
                      <a:pt x="308" y="1935"/>
                    </a:lnTo>
                    <a:lnTo>
                      <a:pt x="306" y="1933"/>
                    </a:lnTo>
                    <a:lnTo>
                      <a:pt x="304" y="1932"/>
                    </a:lnTo>
                    <a:lnTo>
                      <a:pt x="301" y="1929"/>
                    </a:lnTo>
                    <a:lnTo>
                      <a:pt x="300" y="1910"/>
                    </a:lnTo>
                    <a:lnTo>
                      <a:pt x="314" y="1801"/>
                    </a:lnTo>
                    <a:lnTo>
                      <a:pt x="316" y="1793"/>
                    </a:lnTo>
                    <a:lnTo>
                      <a:pt x="321" y="1758"/>
                    </a:lnTo>
                    <a:lnTo>
                      <a:pt x="321" y="1750"/>
                    </a:lnTo>
                    <a:lnTo>
                      <a:pt x="327" y="1719"/>
                    </a:lnTo>
                    <a:lnTo>
                      <a:pt x="332" y="1711"/>
                    </a:lnTo>
                    <a:lnTo>
                      <a:pt x="332" y="1709"/>
                    </a:lnTo>
                    <a:lnTo>
                      <a:pt x="339" y="1703"/>
                    </a:lnTo>
                    <a:lnTo>
                      <a:pt x="343" y="1702"/>
                    </a:lnTo>
                    <a:lnTo>
                      <a:pt x="360" y="1705"/>
                    </a:lnTo>
                    <a:lnTo>
                      <a:pt x="359" y="1708"/>
                    </a:lnTo>
                    <a:lnTo>
                      <a:pt x="357" y="1712"/>
                    </a:lnTo>
                    <a:lnTo>
                      <a:pt x="356" y="1716"/>
                    </a:lnTo>
                    <a:lnTo>
                      <a:pt x="424" y="1714"/>
                    </a:lnTo>
                    <a:lnTo>
                      <a:pt x="442" y="1698"/>
                    </a:lnTo>
                    <a:lnTo>
                      <a:pt x="444" y="1698"/>
                    </a:lnTo>
                    <a:lnTo>
                      <a:pt x="447" y="1699"/>
                    </a:lnTo>
                    <a:lnTo>
                      <a:pt x="447" y="1711"/>
                    </a:lnTo>
                    <a:lnTo>
                      <a:pt x="458" y="1727"/>
                    </a:lnTo>
                    <a:lnTo>
                      <a:pt x="468" y="1735"/>
                    </a:lnTo>
                    <a:lnTo>
                      <a:pt x="470" y="1734"/>
                    </a:lnTo>
                    <a:lnTo>
                      <a:pt x="460" y="1725"/>
                    </a:lnTo>
                    <a:lnTo>
                      <a:pt x="455" y="1715"/>
                    </a:lnTo>
                    <a:lnTo>
                      <a:pt x="457" y="1703"/>
                    </a:lnTo>
                    <a:lnTo>
                      <a:pt x="457" y="1699"/>
                    </a:lnTo>
                    <a:lnTo>
                      <a:pt x="447" y="1685"/>
                    </a:lnTo>
                    <a:lnTo>
                      <a:pt x="434" y="1685"/>
                    </a:lnTo>
                    <a:lnTo>
                      <a:pt x="422" y="1689"/>
                    </a:lnTo>
                    <a:lnTo>
                      <a:pt x="421" y="1688"/>
                    </a:lnTo>
                    <a:lnTo>
                      <a:pt x="418" y="1686"/>
                    </a:lnTo>
                    <a:lnTo>
                      <a:pt x="411" y="1679"/>
                    </a:lnTo>
                    <a:lnTo>
                      <a:pt x="405" y="1669"/>
                    </a:lnTo>
                    <a:lnTo>
                      <a:pt x="401" y="1667"/>
                    </a:lnTo>
                    <a:lnTo>
                      <a:pt x="392" y="1666"/>
                    </a:lnTo>
                    <a:lnTo>
                      <a:pt x="388" y="1666"/>
                    </a:lnTo>
                    <a:lnTo>
                      <a:pt x="379" y="1669"/>
                    </a:lnTo>
                    <a:lnTo>
                      <a:pt x="378" y="1670"/>
                    </a:lnTo>
                    <a:lnTo>
                      <a:pt x="375" y="1670"/>
                    </a:lnTo>
                    <a:lnTo>
                      <a:pt x="363" y="1649"/>
                    </a:lnTo>
                    <a:lnTo>
                      <a:pt x="359" y="1635"/>
                    </a:lnTo>
                    <a:lnTo>
                      <a:pt x="355" y="1626"/>
                    </a:lnTo>
                    <a:lnTo>
                      <a:pt x="350" y="1622"/>
                    </a:lnTo>
                    <a:lnTo>
                      <a:pt x="347" y="1622"/>
                    </a:lnTo>
                    <a:lnTo>
                      <a:pt x="346" y="1623"/>
                    </a:lnTo>
                    <a:lnTo>
                      <a:pt x="343" y="1625"/>
                    </a:lnTo>
                    <a:lnTo>
                      <a:pt x="337" y="1622"/>
                    </a:lnTo>
                    <a:lnTo>
                      <a:pt x="334" y="1619"/>
                    </a:lnTo>
                    <a:lnTo>
                      <a:pt x="334" y="1618"/>
                    </a:lnTo>
                    <a:lnTo>
                      <a:pt x="333" y="1616"/>
                    </a:lnTo>
                    <a:lnTo>
                      <a:pt x="333" y="1610"/>
                    </a:lnTo>
                    <a:lnTo>
                      <a:pt x="334" y="1605"/>
                    </a:lnTo>
                    <a:lnTo>
                      <a:pt x="342" y="1587"/>
                    </a:lnTo>
                    <a:lnTo>
                      <a:pt x="357" y="1504"/>
                    </a:lnTo>
                    <a:lnTo>
                      <a:pt x="373" y="1316"/>
                    </a:lnTo>
                    <a:lnTo>
                      <a:pt x="378" y="1297"/>
                    </a:lnTo>
                    <a:lnTo>
                      <a:pt x="380" y="1278"/>
                    </a:lnTo>
                    <a:lnTo>
                      <a:pt x="383" y="1269"/>
                    </a:lnTo>
                    <a:lnTo>
                      <a:pt x="386" y="1267"/>
                    </a:lnTo>
                    <a:lnTo>
                      <a:pt x="388" y="1262"/>
                    </a:lnTo>
                    <a:lnTo>
                      <a:pt x="391" y="1259"/>
                    </a:lnTo>
                    <a:lnTo>
                      <a:pt x="393" y="1258"/>
                    </a:lnTo>
                    <a:lnTo>
                      <a:pt x="401" y="1262"/>
                    </a:lnTo>
                    <a:lnTo>
                      <a:pt x="404" y="1268"/>
                    </a:lnTo>
                    <a:lnTo>
                      <a:pt x="402" y="1269"/>
                    </a:lnTo>
                    <a:lnTo>
                      <a:pt x="401" y="1268"/>
                    </a:lnTo>
                    <a:lnTo>
                      <a:pt x="399" y="1271"/>
                    </a:lnTo>
                    <a:lnTo>
                      <a:pt x="399" y="1272"/>
                    </a:lnTo>
                    <a:lnTo>
                      <a:pt x="405" y="1285"/>
                    </a:lnTo>
                    <a:lnTo>
                      <a:pt x="409" y="1290"/>
                    </a:lnTo>
                    <a:lnTo>
                      <a:pt x="414" y="1282"/>
                    </a:lnTo>
                    <a:lnTo>
                      <a:pt x="425" y="1290"/>
                    </a:lnTo>
                    <a:lnTo>
                      <a:pt x="470" y="1334"/>
                    </a:lnTo>
                    <a:lnTo>
                      <a:pt x="471" y="1336"/>
                    </a:lnTo>
                    <a:lnTo>
                      <a:pt x="476" y="1337"/>
                    </a:lnTo>
                    <a:lnTo>
                      <a:pt x="481" y="1337"/>
                    </a:lnTo>
                    <a:lnTo>
                      <a:pt x="504" y="1340"/>
                    </a:lnTo>
                    <a:lnTo>
                      <a:pt x="507" y="1340"/>
                    </a:lnTo>
                    <a:lnTo>
                      <a:pt x="488" y="1331"/>
                    </a:lnTo>
                    <a:lnTo>
                      <a:pt x="484" y="1330"/>
                    </a:lnTo>
                    <a:lnTo>
                      <a:pt x="481" y="1331"/>
                    </a:lnTo>
                    <a:lnTo>
                      <a:pt x="478" y="1331"/>
                    </a:lnTo>
                    <a:lnTo>
                      <a:pt x="468" y="1326"/>
                    </a:lnTo>
                    <a:lnTo>
                      <a:pt x="461" y="1318"/>
                    </a:lnTo>
                    <a:lnTo>
                      <a:pt x="454" y="1304"/>
                    </a:lnTo>
                    <a:lnTo>
                      <a:pt x="441" y="1269"/>
                    </a:lnTo>
                    <a:lnTo>
                      <a:pt x="432" y="1262"/>
                    </a:lnTo>
                    <a:lnTo>
                      <a:pt x="424" y="1259"/>
                    </a:lnTo>
                    <a:lnTo>
                      <a:pt x="419" y="1245"/>
                    </a:lnTo>
                    <a:lnTo>
                      <a:pt x="419" y="1244"/>
                    </a:lnTo>
                    <a:lnTo>
                      <a:pt x="418" y="1239"/>
                    </a:lnTo>
                    <a:lnTo>
                      <a:pt x="418" y="1238"/>
                    </a:lnTo>
                    <a:lnTo>
                      <a:pt x="383" y="1202"/>
                    </a:lnTo>
                    <a:lnTo>
                      <a:pt x="376" y="1183"/>
                    </a:lnTo>
                    <a:lnTo>
                      <a:pt x="375" y="1173"/>
                    </a:lnTo>
                    <a:lnTo>
                      <a:pt x="375" y="1171"/>
                    </a:lnTo>
                    <a:lnTo>
                      <a:pt x="376" y="1159"/>
                    </a:lnTo>
                    <a:lnTo>
                      <a:pt x="378" y="1150"/>
                    </a:lnTo>
                    <a:lnTo>
                      <a:pt x="378" y="1004"/>
                    </a:lnTo>
                    <a:lnTo>
                      <a:pt x="376" y="995"/>
                    </a:lnTo>
                    <a:lnTo>
                      <a:pt x="376" y="988"/>
                    </a:lnTo>
                    <a:lnTo>
                      <a:pt x="369" y="923"/>
                    </a:lnTo>
                    <a:lnTo>
                      <a:pt x="357" y="876"/>
                    </a:lnTo>
                    <a:lnTo>
                      <a:pt x="356" y="850"/>
                    </a:lnTo>
                    <a:lnTo>
                      <a:pt x="366" y="835"/>
                    </a:lnTo>
                    <a:lnTo>
                      <a:pt x="376" y="811"/>
                    </a:lnTo>
                    <a:lnTo>
                      <a:pt x="376" y="808"/>
                    </a:lnTo>
                    <a:lnTo>
                      <a:pt x="360" y="791"/>
                    </a:lnTo>
                    <a:lnTo>
                      <a:pt x="360" y="789"/>
                    </a:lnTo>
                    <a:lnTo>
                      <a:pt x="359" y="787"/>
                    </a:lnTo>
                    <a:lnTo>
                      <a:pt x="373" y="784"/>
                    </a:lnTo>
                    <a:lnTo>
                      <a:pt x="401" y="774"/>
                    </a:lnTo>
                    <a:lnTo>
                      <a:pt x="404" y="769"/>
                    </a:lnTo>
                    <a:lnTo>
                      <a:pt x="411" y="762"/>
                    </a:lnTo>
                    <a:lnTo>
                      <a:pt x="414" y="727"/>
                    </a:lnTo>
                    <a:lnTo>
                      <a:pt x="415" y="725"/>
                    </a:lnTo>
                    <a:lnTo>
                      <a:pt x="415" y="719"/>
                    </a:lnTo>
                    <a:lnTo>
                      <a:pt x="419" y="715"/>
                    </a:lnTo>
                    <a:lnTo>
                      <a:pt x="424" y="706"/>
                    </a:lnTo>
                    <a:lnTo>
                      <a:pt x="431" y="679"/>
                    </a:lnTo>
                    <a:lnTo>
                      <a:pt x="431" y="663"/>
                    </a:lnTo>
                    <a:lnTo>
                      <a:pt x="427" y="637"/>
                    </a:lnTo>
                    <a:lnTo>
                      <a:pt x="431" y="614"/>
                    </a:lnTo>
                    <a:lnTo>
                      <a:pt x="431" y="604"/>
                    </a:lnTo>
                    <a:lnTo>
                      <a:pt x="428" y="594"/>
                    </a:lnTo>
                    <a:lnTo>
                      <a:pt x="428" y="588"/>
                    </a:lnTo>
                    <a:lnTo>
                      <a:pt x="431" y="585"/>
                    </a:lnTo>
                    <a:lnTo>
                      <a:pt x="432" y="585"/>
                    </a:lnTo>
                    <a:lnTo>
                      <a:pt x="440" y="588"/>
                    </a:lnTo>
                    <a:lnTo>
                      <a:pt x="434" y="584"/>
                    </a:lnTo>
                    <a:lnTo>
                      <a:pt x="428" y="585"/>
                    </a:lnTo>
                    <a:lnTo>
                      <a:pt x="425" y="585"/>
                    </a:lnTo>
                    <a:lnTo>
                      <a:pt x="422" y="582"/>
                    </a:lnTo>
                    <a:lnTo>
                      <a:pt x="398" y="480"/>
                    </a:lnTo>
                    <a:lnTo>
                      <a:pt x="392" y="467"/>
                    </a:lnTo>
                    <a:lnTo>
                      <a:pt x="389" y="462"/>
                    </a:lnTo>
                    <a:lnTo>
                      <a:pt x="395" y="423"/>
                    </a:lnTo>
                    <a:lnTo>
                      <a:pt x="395" y="419"/>
                    </a:lnTo>
                    <a:lnTo>
                      <a:pt x="396" y="416"/>
                    </a:lnTo>
                    <a:lnTo>
                      <a:pt x="399" y="414"/>
                    </a:lnTo>
                    <a:lnTo>
                      <a:pt x="401" y="414"/>
                    </a:lnTo>
                    <a:lnTo>
                      <a:pt x="405" y="413"/>
                    </a:lnTo>
                    <a:lnTo>
                      <a:pt x="408" y="414"/>
                    </a:lnTo>
                    <a:lnTo>
                      <a:pt x="417" y="416"/>
                    </a:lnTo>
                    <a:lnTo>
                      <a:pt x="431" y="416"/>
                    </a:lnTo>
                    <a:lnTo>
                      <a:pt x="447" y="413"/>
                    </a:lnTo>
                    <a:lnTo>
                      <a:pt x="498" y="396"/>
                    </a:lnTo>
                    <a:lnTo>
                      <a:pt x="501" y="393"/>
                    </a:lnTo>
                    <a:lnTo>
                      <a:pt x="523" y="377"/>
                    </a:lnTo>
                    <a:lnTo>
                      <a:pt x="536" y="364"/>
                    </a:lnTo>
                    <a:lnTo>
                      <a:pt x="577" y="306"/>
                    </a:lnTo>
                    <a:lnTo>
                      <a:pt x="599" y="286"/>
                    </a:lnTo>
                    <a:lnTo>
                      <a:pt x="612" y="270"/>
                    </a:lnTo>
                    <a:lnTo>
                      <a:pt x="632" y="253"/>
                    </a:lnTo>
                    <a:lnTo>
                      <a:pt x="658" y="237"/>
                    </a:lnTo>
                    <a:lnTo>
                      <a:pt x="687" y="224"/>
                    </a:lnTo>
                    <a:lnTo>
                      <a:pt x="690" y="223"/>
                    </a:lnTo>
                    <a:lnTo>
                      <a:pt x="705" y="213"/>
                    </a:lnTo>
                    <a:lnTo>
                      <a:pt x="720" y="207"/>
                    </a:lnTo>
                    <a:lnTo>
                      <a:pt x="817" y="184"/>
                    </a:lnTo>
                    <a:lnTo>
                      <a:pt x="819" y="184"/>
                    </a:lnTo>
                    <a:lnTo>
                      <a:pt x="827" y="182"/>
                    </a:lnTo>
                    <a:lnTo>
                      <a:pt x="832" y="182"/>
                    </a:lnTo>
                    <a:lnTo>
                      <a:pt x="839" y="179"/>
                    </a:lnTo>
                    <a:lnTo>
                      <a:pt x="840" y="176"/>
                    </a:lnTo>
                    <a:lnTo>
                      <a:pt x="838" y="174"/>
                    </a:lnTo>
                    <a:lnTo>
                      <a:pt x="836" y="169"/>
                    </a:lnTo>
                    <a:lnTo>
                      <a:pt x="865" y="160"/>
                    </a:lnTo>
                    <a:lnTo>
                      <a:pt x="872" y="160"/>
                    </a:lnTo>
                    <a:lnTo>
                      <a:pt x="876" y="161"/>
                    </a:lnTo>
                    <a:lnTo>
                      <a:pt x="886" y="166"/>
                    </a:lnTo>
                    <a:lnTo>
                      <a:pt x="889" y="167"/>
                    </a:lnTo>
                    <a:lnTo>
                      <a:pt x="895" y="167"/>
                    </a:lnTo>
                    <a:lnTo>
                      <a:pt x="897" y="166"/>
                    </a:lnTo>
                    <a:lnTo>
                      <a:pt x="898" y="166"/>
                    </a:lnTo>
                    <a:lnTo>
                      <a:pt x="931" y="141"/>
                    </a:lnTo>
                    <a:lnTo>
                      <a:pt x="948" y="135"/>
                    </a:lnTo>
                    <a:lnTo>
                      <a:pt x="965" y="133"/>
                    </a:lnTo>
                    <a:lnTo>
                      <a:pt x="975" y="128"/>
                    </a:lnTo>
                    <a:lnTo>
                      <a:pt x="978" y="127"/>
                    </a:lnTo>
                    <a:lnTo>
                      <a:pt x="995" y="127"/>
                    </a:lnTo>
                    <a:lnTo>
                      <a:pt x="997" y="128"/>
                    </a:lnTo>
                    <a:lnTo>
                      <a:pt x="1007" y="130"/>
                    </a:lnTo>
                    <a:lnTo>
                      <a:pt x="1013" y="128"/>
                    </a:lnTo>
                    <a:lnTo>
                      <a:pt x="1016" y="128"/>
                    </a:lnTo>
                    <a:lnTo>
                      <a:pt x="1023" y="127"/>
                    </a:lnTo>
                    <a:lnTo>
                      <a:pt x="1036" y="121"/>
                    </a:lnTo>
                    <a:lnTo>
                      <a:pt x="1062" y="114"/>
                    </a:lnTo>
                    <a:lnTo>
                      <a:pt x="1078" y="112"/>
                    </a:lnTo>
                    <a:lnTo>
                      <a:pt x="1086" y="112"/>
                    </a:lnTo>
                    <a:lnTo>
                      <a:pt x="1088" y="114"/>
                    </a:lnTo>
                    <a:lnTo>
                      <a:pt x="1119" y="108"/>
                    </a:lnTo>
                    <a:lnTo>
                      <a:pt x="1141" y="107"/>
                    </a:lnTo>
                    <a:lnTo>
                      <a:pt x="1145" y="104"/>
                    </a:lnTo>
                    <a:lnTo>
                      <a:pt x="1147" y="102"/>
                    </a:lnTo>
                    <a:lnTo>
                      <a:pt x="1148" y="97"/>
                    </a:lnTo>
                    <a:lnTo>
                      <a:pt x="1150" y="94"/>
                    </a:lnTo>
                    <a:lnTo>
                      <a:pt x="1150" y="91"/>
                    </a:lnTo>
                    <a:lnTo>
                      <a:pt x="1151" y="91"/>
                    </a:lnTo>
                    <a:lnTo>
                      <a:pt x="1154" y="89"/>
                    </a:lnTo>
                    <a:lnTo>
                      <a:pt x="1191" y="82"/>
                    </a:lnTo>
                    <a:lnTo>
                      <a:pt x="1214" y="82"/>
                    </a:lnTo>
                    <a:lnTo>
                      <a:pt x="1234" y="85"/>
                    </a:lnTo>
                    <a:lnTo>
                      <a:pt x="1238" y="85"/>
                    </a:lnTo>
                    <a:lnTo>
                      <a:pt x="1244" y="94"/>
                    </a:lnTo>
                    <a:lnTo>
                      <a:pt x="1253" y="102"/>
                    </a:lnTo>
                    <a:lnTo>
                      <a:pt x="1269" y="125"/>
                    </a:lnTo>
                    <a:lnTo>
                      <a:pt x="1267" y="130"/>
                    </a:lnTo>
                    <a:lnTo>
                      <a:pt x="1264" y="134"/>
                    </a:lnTo>
                    <a:lnTo>
                      <a:pt x="1264" y="138"/>
                    </a:lnTo>
                    <a:lnTo>
                      <a:pt x="1266" y="138"/>
                    </a:lnTo>
                    <a:lnTo>
                      <a:pt x="1267" y="134"/>
                    </a:lnTo>
                    <a:lnTo>
                      <a:pt x="1270" y="128"/>
                    </a:lnTo>
                    <a:lnTo>
                      <a:pt x="1270" y="124"/>
                    </a:lnTo>
                    <a:lnTo>
                      <a:pt x="1246" y="91"/>
                    </a:lnTo>
                    <a:lnTo>
                      <a:pt x="1272" y="68"/>
                    </a:lnTo>
                    <a:lnTo>
                      <a:pt x="1274" y="65"/>
                    </a:lnTo>
                    <a:lnTo>
                      <a:pt x="1276" y="64"/>
                    </a:lnTo>
                    <a:lnTo>
                      <a:pt x="1300" y="46"/>
                    </a:lnTo>
                    <a:lnTo>
                      <a:pt x="1302" y="45"/>
                    </a:lnTo>
                    <a:lnTo>
                      <a:pt x="1303" y="45"/>
                    </a:lnTo>
                    <a:lnTo>
                      <a:pt x="1303" y="48"/>
                    </a:lnTo>
                    <a:lnTo>
                      <a:pt x="1286" y="64"/>
                    </a:lnTo>
                    <a:lnTo>
                      <a:pt x="1305" y="49"/>
                    </a:lnTo>
                    <a:lnTo>
                      <a:pt x="1306" y="46"/>
                    </a:lnTo>
                    <a:lnTo>
                      <a:pt x="1306" y="45"/>
                    </a:lnTo>
                    <a:lnTo>
                      <a:pt x="1312" y="16"/>
                    </a:lnTo>
                    <a:lnTo>
                      <a:pt x="1313" y="15"/>
                    </a:lnTo>
                    <a:lnTo>
                      <a:pt x="1315" y="15"/>
                    </a:lnTo>
                    <a:lnTo>
                      <a:pt x="1316" y="48"/>
                    </a:lnTo>
                    <a:lnTo>
                      <a:pt x="1318" y="49"/>
                    </a:lnTo>
                    <a:lnTo>
                      <a:pt x="1319" y="52"/>
                    </a:lnTo>
                    <a:lnTo>
                      <a:pt x="1321" y="52"/>
                    </a:lnTo>
                    <a:lnTo>
                      <a:pt x="1322" y="53"/>
                    </a:lnTo>
                    <a:lnTo>
                      <a:pt x="1325" y="52"/>
                    </a:lnTo>
                    <a:lnTo>
                      <a:pt x="1342" y="48"/>
                    </a:lnTo>
                    <a:lnTo>
                      <a:pt x="1344" y="48"/>
                    </a:lnTo>
                    <a:lnTo>
                      <a:pt x="1351" y="59"/>
                    </a:lnTo>
                    <a:lnTo>
                      <a:pt x="1352" y="65"/>
                    </a:lnTo>
                    <a:lnTo>
                      <a:pt x="1349" y="72"/>
                    </a:lnTo>
                    <a:lnTo>
                      <a:pt x="1355" y="84"/>
                    </a:lnTo>
                    <a:lnTo>
                      <a:pt x="1356" y="85"/>
                    </a:lnTo>
                    <a:lnTo>
                      <a:pt x="1359" y="85"/>
                    </a:lnTo>
                    <a:lnTo>
                      <a:pt x="1361" y="84"/>
                    </a:lnTo>
                    <a:lnTo>
                      <a:pt x="1362" y="82"/>
                    </a:lnTo>
                    <a:lnTo>
                      <a:pt x="1364" y="75"/>
                    </a:lnTo>
                    <a:lnTo>
                      <a:pt x="1359" y="62"/>
                    </a:lnTo>
                    <a:lnTo>
                      <a:pt x="1358" y="49"/>
                    </a:lnTo>
                    <a:lnTo>
                      <a:pt x="1359" y="43"/>
                    </a:lnTo>
                    <a:lnTo>
                      <a:pt x="1365" y="39"/>
                    </a:lnTo>
                    <a:lnTo>
                      <a:pt x="1367" y="39"/>
                    </a:lnTo>
                    <a:lnTo>
                      <a:pt x="1374" y="36"/>
                    </a:lnTo>
                    <a:lnTo>
                      <a:pt x="1378" y="35"/>
                    </a:lnTo>
                    <a:lnTo>
                      <a:pt x="1382" y="23"/>
                    </a:lnTo>
                    <a:lnTo>
                      <a:pt x="1381" y="17"/>
                    </a:lnTo>
                    <a:lnTo>
                      <a:pt x="1381" y="10"/>
                    </a:lnTo>
                    <a:lnTo>
                      <a:pt x="1382" y="9"/>
                    </a:lnTo>
                    <a:lnTo>
                      <a:pt x="1382" y="13"/>
                    </a:lnTo>
                    <a:lnTo>
                      <a:pt x="1387" y="13"/>
                    </a:lnTo>
                    <a:lnTo>
                      <a:pt x="1387" y="10"/>
                    </a:lnTo>
                    <a:lnTo>
                      <a:pt x="1381" y="2"/>
                    </a:lnTo>
                    <a:lnTo>
                      <a:pt x="1378" y="0"/>
                    </a:lnTo>
                    <a:lnTo>
                      <a:pt x="1372" y="2"/>
                    </a:lnTo>
                    <a:lnTo>
                      <a:pt x="1368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630">
                <a:extLst>
                  <a:ext uri="{FF2B5EF4-FFF2-40B4-BE49-F238E27FC236}">
                    <a16:creationId xmlns:a16="http://schemas.microsoft.com/office/drawing/2014/main" id="{D9150B6A-7CAB-479B-BE9B-DBDDC6A25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9" y="452"/>
                <a:ext cx="10" cy="27"/>
              </a:xfrm>
              <a:custGeom>
                <a:avLst/>
                <a:gdLst>
                  <a:gd name="T0" fmla="*/ 65 w 68"/>
                  <a:gd name="T1" fmla="*/ 0 h 186"/>
                  <a:gd name="T2" fmla="*/ 61 w 68"/>
                  <a:gd name="T3" fmla="*/ 1 h 186"/>
                  <a:gd name="T4" fmla="*/ 44 w 68"/>
                  <a:gd name="T5" fmla="*/ 4 h 186"/>
                  <a:gd name="T6" fmla="*/ 25 w 68"/>
                  <a:gd name="T7" fmla="*/ 27 h 186"/>
                  <a:gd name="T8" fmla="*/ 21 w 68"/>
                  <a:gd name="T9" fmla="*/ 33 h 186"/>
                  <a:gd name="T10" fmla="*/ 18 w 68"/>
                  <a:gd name="T11" fmla="*/ 43 h 186"/>
                  <a:gd name="T12" fmla="*/ 19 w 68"/>
                  <a:gd name="T13" fmla="*/ 51 h 186"/>
                  <a:gd name="T14" fmla="*/ 23 w 68"/>
                  <a:gd name="T15" fmla="*/ 58 h 186"/>
                  <a:gd name="T16" fmla="*/ 41 w 68"/>
                  <a:gd name="T17" fmla="*/ 57 h 186"/>
                  <a:gd name="T18" fmla="*/ 50 w 68"/>
                  <a:gd name="T19" fmla="*/ 59 h 186"/>
                  <a:gd name="T20" fmla="*/ 54 w 68"/>
                  <a:gd name="T21" fmla="*/ 62 h 186"/>
                  <a:gd name="T22" fmla="*/ 57 w 68"/>
                  <a:gd name="T23" fmla="*/ 65 h 186"/>
                  <a:gd name="T24" fmla="*/ 58 w 68"/>
                  <a:gd name="T25" fmla="*/ 70 h 186"/>
                  <a:gd name="T26" fmla="*/ 59 w 68"/>
                  <a:gd name="T27" fmla="*/ 79 h 186"/>
                  <a:gd name="T28" fmla="*/ 55 w 68"/>
                  <a:gd name="T29" fmla="*/ 90 h 186"/>
                  <a:gd name="T30" fmla="*/ 49 w 68"/>
                  <a:gd name="T31" fmla="*/ 97 h 186"/>
                  <a:gd name="T32" fmla="*/ 42 w 68"/>
                  <a:gd name="T33" fmla="*/ 100 h 186"/>
                  <a:gd name="T34" fmla="*/ 26 w 68"/>
                  <a:gd name="T35" fmla="*/ 93 h 186"/>
                  <a:gd name="T36" fmla="*/ 13 w 68"/>
                  <a:gd name="T37" fmla="*/ 93 h 186"/>
                  <a:gd name="T38" fmla="*/ 5 w 68"/>
                  <a:gd name="T39" fmla="*/ 98 h 186"/>
                  <a:gd name="T40" fmla="*/ 0 w 68"/>
                  <a:gd name="T41" fmla="*/ 104 h 186"/>
                  <a:gd name="T42" fmla="*/ 2 w 68"/>
                  <a:gd name="T43" fmla="*/ 112 h 186"/>
                  <a:gd name="T44" fmla="*/ 14 w 68"/>
                  <a:gd name="T45" fmla="*/ 128 h 186"/>
                  <a:gd name="T46" fmla="*/ 16 w 68"/>
                  <a:gd name="T47" fmla="*/ 135 h 186"/>
                  <a:gd name="T48" fmla="*/ 15 w 68"/>
                  <a:gd name="T49" fmla="*/ 139 h 186"/>
                  <a:gd name="T50" fmla="*/ 13 w 68"/>
                  <a:gd name="T51" fmla="*/ 141 h 186"/>
                  <a:gd name="T52" fmla="*/ 4 w 68"/>
                  <a:gd name="T53" fmla="*/ 148 h 186"/>
                  <a:gd name="T54" fmla="*/ 8 w 68"/>
                  <a:gd name="T55" fmla="*/ 167 h 186"/>
                  <a:gd name="T56" fmla="*/ 11 w 68"/>
                  <a:gd name="T57" fmla="*/ 172 h 186"/>
                  <a:gd name="T58" fmla="*/ 10 w 68"/>
                  <a:gd name="T59" fmla="*/ 177 h 186"/>
                  <a:gd name="T60" fmla="*/ 8 w 68"/>
                  <a:gd name="T61" fmla="*/ 182 h 186"/>
                  <a:gd name="T62" fmla="*/ 2 w 68"/>
                  <a:gd name="T63" fmla="*/ 185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" h="186">
                    <a:moveTo>
                      <a:pt x="68" y="0"/>
                    </a:moveTo>
                    <a:lnTo>
                      <a:pt x="65" y="0"/>
                    </a:lnTo>
                    <a:lnTo>
                      <a:pt x="64" y="1"/>
                    </a:lnTo>
                    <a:lnTo>
                      <a:pt x="61" y="1"/>
                    </a:lnTo>
                    <a:lnTo>
                      <a:pt x="46" y="4"/>
                    </a:lnTo>
                    <a:lnTo>
                      <a:pt x="44" y="4"/>
                    </a:lnTo>
                    <a:lnTo>
                      <a:pt x="40" y="8"/>
                    </a:lnTo>
                    <a:lnTo>
                      <a:pt x="25" y="27"/>
                    </a:lnTo>
                    <a:lnTo>
                      <a:pt x="22" y="30"/>
                    </a:lnTo>
                    <a:lnTo>
                      <a:pt x="21" y="33"/>
                    </a:lnTo>
                    <a:lnTo>
                      <a:pt x="19" y="36"/>
                    </a:lnTo>
                    <a:lnTo>
                      <a:pt x="18" y="43"/>
                    </a:lnTo>
                    <a:lnTo>
                      <a:pt x="18" y="46"/>
                    </a:lnTo>
                    <a:lnTo>
                      <a:pt x="19" y="51"/>
                    </a:lnTo>
                    <a:lnTo>
                      <a:pt x="21" y="55"/>
                    </a:lnTo>
                    <a:lnTo>
                      <a:pt x="23" y="58"/>
                    </a:lnTo>
                    <a:lnTo>
                      <a:pt x="34" y="58"/>
                    </a:lnTo>
                    <a:lnTo>
                      <a:pt x="41" y="57"/>
                    </a:lnTo>
                    <a:lnTo>
                      <a:pt x="42" y="57"/>
                    </a:lnTo>
                    <a:lnTo>
                      <a:pt x="50" y="59"/>
                    </a:lnTo>
                    <a:lnTo>
                      <a:pt x="50" y="60"/>
                    </a:lnTo>
                    <a:lnTo>
                      <a:pt x="54" y="62"/>
                    </a:lnTo>
                    <a:lnTo>
                      <a:pt x="56" y="65"/>
                    </a:lnTo>
                    <a:lnTo>
                      <a:pt x="57" y="65"/>
                    </a:lnTo>
                    <a:lnTo>
                      <a:pt x="58" y="69"/>
                    </a:lnTo>
                    <a:lnTo>
                      <a:pt x="58" y="70"/>
                    </a:lnTo>
                    <a:lnTo>
                      <a:pt x="59" y="74"/>
                    </a:lnTo>
                    <a:lnTo>
                      <a:pt x="59" y="79"/>
                    </a:lnTo>
                    <a:lnTo>
                      <a:pt x="58" y="85"/>
                    </a:lnTo>
                    <a:lnTo>
                      <a:pt x="55" y="90"/>
                    </a:lnTo>
                    <a:lnTo>
                      <a:pt x="55" y="91"/>
                    </a:lnTo>
                    <a:lnTo>
                      <a:pt x="49" y="97"/>
                    </a:lnTo>
                    <a:lnTo>
                      <a:pt x="43" y="100"/>
                    </a:lnTo>
                    <a:lnTo>
                      <a:pt x="42" y="100"/>
                    </a:lnTo>
                    <a:lnTo>
                      <a:pt x="39" y="99"/>
                    </a:lnTo>
                    <a:lnTo>
                      <a:pt x="26" y="93"/>
                    </a:lnTo>
                    <a:lnTo>
                      <a:pt x="20" y="91"/>
                    </a:lnTo>
                    <a:lnTo>
                      <a:pt x="13" y="93"/>
                    </a:lnTo>
                    <a:lnTo>
                      <a:pt x="9" y="96"/>
                    </a:lnTo>
                    <a:lnTo>
                      <a:pt x="5" y="98"/>
                    </a:lnTo>
                    <a:lnTo>
                      <a:pt x="1" y="102"/>
                    </a:lnTo>
                    <a:lnTo>
                      <a:pt x="0" y="104"/>
                    </a:lnTo>
                    <a:lnTo>
                      <a:pt x="0" y="110"/>
                    </a:lnTo>
                    <a:lnTo>
                      <a:pt x="2" y="112"/>
                    </a:lnTo>
                    <a:lnTo>
                      <a:pt x="11" y="123"/>
                    </a:lnTo>
                    <a:lnTo>
                      <a:pt x="14" y="128"/>
                    </a:lnTo>
                    <a:lnTo>
                      <a:pt x="16" y="134"/>
                    </a:lnTo>
                    <a:lnTo>
                      <a:pt x="16" y="135"/>
                    </a:lnTo>
                    <a:lnTo>
                      <a:pt x="15" y="138"/>
                    </a:lnTo>
                    <a:lnTo>
                      <a:pt x="15" y="139"/>
                    </a:lnTo>
                    <a:lnTo>
                      <a:pt x="13" y="140"/>
                    </a:lnTo>
                    <a:lnTo>
                      <a:pt x="13" y="141"/>
                    </a:lnTo>
                    <a:lnTo>
                      <a:pt x="6" y="146"/>
                    </a:lnTo>
                    <a:lnTo>
                      <a:pt x="4" y="148"/>
                    </a:lnTo>
                    <a:lnTo>
                      <a:pt x="4" y="156"/>
                    </a:lnTo>
                    <a:lnTo>
                      <a:pt x="8" y="167"/>
                    </a:lnTo>
                    <a:lnTo>
                      <a:pt x="11" y="171"/>
                    </a:lnTo>
                    <a:lnTo>
                      <a:pt x="11" y="172"/>
                    </a:lnTo>
                    <a:lnTo>
                      <a:pt x="10" y="176"/>
                    </a:lnTo>
                    <a:lnTo>
                      <a:pt x="10" y="177"/>
                    </a:lnTo>
                    <a:lnTo>
                      <a:pt x="9" y="179"/>
                    </a:lnTo>
                    <a:lnTo>
                      <a:pt x="8" y="182"/>
                    </a:lnTo>
                    <a:lnTo>
                      <a:pt x="7" y="182"/>
                    </a:lnTo>
                    <a:lnTo>
                      <a:pt x="2" y="185"/>
                    </a:lnTo>
                    <a:lnTo>
                      <a:pt x="2" y="18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Freeform 631">
                <a:extLst>
                  <a:ext uri="{FF2B5EF4-FFF2-40B4-BE49-F238E27FC236}">
                    <a16:creationId xmlns:a16="http://schemas.microsoft.com/office/drawing/2014/main" id="{0F514AB4-EA27-41E7-852D-95648BA750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451"/>
                <a:ext cx="0" cy="1"/>
              </a:xfrm>
              <a:custGeom>
                <a:avLst/>
                <a:gdLst>
                  <a:gd name="T0" fmla="*/ 3 w 3"/>
                  <a:gd name="T1" fmla="*/ 0 h 5"/>
                  <a:gd name="T2" fmla="*/ 2 w 3"/>
                  <a:gd name="T3" fmla="*/ 2 h 5"/>
                  <a:gd name="T4" fmla="*/ 0 w 3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3" y="0"/>
                    </a:moveTo>
                    <a:lnTo>
                      <a:pt x="2" y="2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632">
                <a:extLst>
                  <a:ext uri="{FF2B5EF4-FFF2-40B4-BE49-F238E27FC236}">
                    <a16:creationId xmlns:a16="http://schemas.microsoft.com/office/drawing/2014/main" id="{8393DB2B-C4F1-4962-85E2-D1E1BC2DEE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451"/>
                <a:ext cx="0" cy="1"/>
              </a:xfrm>
              <a:custGeom>
                <a:avLst/>
                <a:gdLst>
                  <a:gd name="T0" fmla="*/ 3 w 3"/>
                  <a:gd name="T1" fmla="*/ 0 h 5"/>
                  <a:gd name="T2" fmla="*/ 1 w 3"/>
                  <a:gd name="T3" fmla="*/ 2 h 5"/>
                  <a:gd name="T4" fmla="*/ 0 w 3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3" y="0"/>
                    </a:moveTo>
                    <a:lnTo>
                      <a:pt x="1" y="2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633">
                <a:extLst>
                  <a:ext uri="{FF2B5EF4-FFF2-40B4-BE49-F238E27FC236}">
                    <a16:creationId xmlns:a16="http://schemas.microsoft.com/office/drawing/2014/main" id="{14051D9F-26B0-4225-A4AD-604AF61A82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9" y="479"/>
                <a:ext cx="1" cy="0"/>
              </a:xfrm>
              <a:custGeom>
                <a:avLst/>
                <a:gdLst>
                  <a:gd name="T0" fmla="*/ 5 w 5"/>
                  <a:gd name="T1" fmla="*/ 0 h 1"/>
                  <a:gd name="T2" fmla="*/ 1 w 5"/>
                  <a:gd name="T3" fmla="*/ 1 h 1"/>
                  <a:gd name="T4" fmla="*/ 0 w 5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">
                    <a:moveTo>
                      <a:pt x="5" y="0"/>
                    </a:move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634">
                <a:extLst>
                  <a:ext uri="{FF2B5EF4-FFF2-40B4-BE49-F238E27FC236}">
                    <a16:creationId xmlns:a16="http://schemas.microsoft.com/office/drawing/2014/main" id="{1327B0F2-C15F-430B-9748-173CDB86AA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" y="477"/>
                <a:ext cx="15" cy="42"/>
              </a:xfrm>
              <a:custGeom>
                <a:avLst/>
                <a:gdLst>
                  <a:gd name="T0" fmla="*/ 103 w 107"/>
                  <a:gd name="T1" fmla="*/ 10 h 294"/>
                  <a:gd name="T2" fmla="*/ 92 w 107"/>
                  <a:gd name="T3" fmla="*/ 3 h 294"/>
                  <a:gd name="T4" fmla="*/ 78 w 107"/>
                  <a:gd name="T5" fmla="*/ 0 h 294"/>
                  <a:gd name="T6" fmla="*/ 75 w 107"/>
                  <a:gd name="T7" fmla="*/ 6 h 294"/>
                  <a:gd name="T8" fmla="*/ 75 w 107"/>
                  <a:gd name="T9" fmla="*/ 27 h 294"/>
                  <a:gd name="T10" fmla="*/ 66 w 107"/>
                  <a:gd name="T11" fmla="*/ 53 h 294"/>
                  <a:gd name="T12" fmla="*/ 56 w 107"/>
                  <a:gd name="T13" fmla="*/ 69 h 294"/>
                  <a:gd name="T14" fmla="*/ 60 w 107"/>
                  <a:gd name="T15" fmla="*/ 81 h 294"/>
                  <a:gd name="T16" fmla="*/ 74 w 107"/>
                  <a:gd name="T17" fmla="*/ 85 h 294"/>
                  <a:gd name="T18" fmla="*/ 78 w 107"/>
                  <a:gd name="T19" fmla="*/ 87 h 294"/>
                  <a:gd name="T20" fmla="*/ 80 w 107"/>
                  <a:gd name="T21" fmla="*/ 89 h 294"/>
                  <a:gd name="T22" fmla="*/ 84 w 107"/>
                  <a:gd name="T23" fmla="*/ 95 h 294"/>
                  <a:gd name="T24" fmla="*/ 85 w 107"/>
                  <a:gd name="T25" fmla="*/ 100 h 294"/>
                  <a:gd name="T26" fmla="*/ 71 w 107"/>
                  <a:gd name="T27" fmla="*/ 129 h 294"/>
                  <a:gd name="T28" fmla="*/ 70 w 107"/>
                  <a:gd name="T29" fmla="*/ 137 h 294"/>
                  <a:gd name="T30" fmla="*/ 73 w 107"/>
                  <a:gd name="T31" fmla="*/ 161 h 294"/>
                  <a:gd name="T32" fmla="*/ 70 w 107"/>
                  <a:gd name="T33" fmla="*/ 167 h 294"/>
                  <a:gd name="T34" fmla="*/ 57 w 107"/>
                  <a:gd name="T35" fmla="*/ 181 h 294"/>
                  <a:gd name="T36" fmla="*/ 47 w 107"/>
                  <a:gd name="T37" fmla="*/ 202 h 294"/>
                  <a:gd name="T38" fmla="*/ 43 w 107"/>
                  <a:gd name="T39" fmla="*/ 207 h 294"/>
                  <a:gd name="T40" fmla="*/ 35 w 107"/>
                  <a:gd name="T41" fmla="*/ 212 h 294"/>
                  <a:gd name="T42" fmla="*/ 9 w 107"/>
                  <a:gd name="T43" fmla="*/ 245 h 294"/>
                  <a:gd name="T44" fmla="*/ 1 w 107"/>
                  <a:gd name="T45" fmla="*/ 257 h 294"/>
                  <a:gd name="T46" fmla="*/ 0 w 107"/>
                  <a:gd name="T47" fmla="*/ 262 h 294"/>
                  <a:gd name="T48" fmla="*/ 6 w 107"/>
                  <a:gd name="T49" fmla="*/ 269 h 294"/>
                  <a:gd name="T50" fmla="*/ 7 w 107"/>
                  <a:gd name="T51" fmla="*/ 271 h 294"/>
                  <a:gd name="T52" fmla="*/ 16 w 107"/>
                  <a:gd name="T53" fmla="*/ 272 h 294"/>
                  <a:gd name="T54" fmla="*/ 27 w 107"/>
                  <a:gd name="T55" fmla="*/ 267 h 294"/>
                  <a:gd name="T56" fmla="*/ 32 w 107"/>
                  <a:gd name="T57" fmla="*/ 260 h 294"/>
                  <a:gd name="T58" fmla="*/ 36 w 107"/>
                  <a:gd name="T59" fmla="*/ 257 h 294"/>
                  <a:gd name="T60" fmla="*/ 39 w 107"/>
                  <a:gd name="T61" fmla="*/ 256 h 294"/>
                  <a:gd name="T62" fmla="*/ 46 w 107"/>
                  <a:gd name="T63" fmla="*/ 257 h 294"/>
                  <a:gd name="T64" fmla="*/ 62 w 107"/>
                  <a:gd name="T65" fmla="*/ 272 h 294"/>
                  <a:gd name="T66" fmla="*/ 63 w 107"/>
                  <a:gd name="T67" fmla="*/ 277 h 294"/>
                  <a:gd name="T68" fmla="*/ 62 w 107"/>
                  <a:gd name="T69" fmla="*/ 283 h 294"/>
                  <a:gd name="T70" fmla="*/ 60 w 107"/>
                  <a:gd name="T71" fmla="*/ 287 h 294"/>
                  <a:gd name="T72" fmla="*/ 48 w 107"/>
                  <a:gd name="T73" fmla="*/ 292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7" h="294">
                    <a:moveTo>
                      <a:pt x="107" y="10"/>
                    </a:moveTo>
                    <a:lnTo>
                      <a:pt x="103" y="10"/>
                    </a:lnTo>
                    <a:lnTo>
                      <a:pt x="101" y="9"/>
                    </a:lnTo>
                    <a:lnTo>
                      <a:pt x="92" y="3"/>
                    </a:lnTo>
                    <a:lnTo>
                      <a:pt x="83" y="0"/>
                    </a:lnTo>
                    <a:lnTo>
                      <a:pt x="78" y="0"/>
                    </a:lnTo>
                    <a:lnTo>
                      <a:pt x="76" y="2"/>
                    </a:lnTo>
                    <a:lnTo>
                      <a:pt x="75" y="6"/>
                    </a:lnTo>
                    <a:lnTo>
                      <a:pt x="76" y="17"/>
                    </a:lnTo>
                    <a:lnTo>
                      <a:pt x="75" y="27"/>
                    </a:lnTo>
                    <a:lnTo>
                      <a:pt x="72" y="38"/>
                    </a:lnTo>
                    <a:lnTo>
                      <a:pt x="66" y="53"/>
                    </a:lnTo>
                    <a:lnTo>
                      <a:pt x="66" y="54"/>
                    </a:lnTo>
                    <a:lnTo>
                      <a:pt x="56" y="69"/>
                    </a:lnTo>
                    <a:lnTo>
                      <a:pt x="56" y="77"/>
                    </a:lnTo>
                    <a:lnTo>
                      <a:pt x="60" y="81"/>
                    </a:lnTo>
                    <a:lnTo>
                      <a:pt x="70" y="83"/>
                    </a:lnTo>
                    <a:lnTo>
                      <a:pt x="74" y="85"/>
                    </a:lnTo>
                    <a:lnTo>
                      <a:pt x="78" y="86"/>
                    </a:lnTo>
                    <a:lnTo>
                      <a:pt x="78" y="87"/>
                    </a:lnTo>
                    <a:lnTo>
                      <a:pt x="80" y="88"/>
                    </a:lnTo>
                    <a:lnTo>
                      <a:pt x="80" y="89"/>
                    </a:lnTo>
                    <a:lnTo>
                      <a:pt x="82" y="91"/>
                    </a:lnTo>
                    <a:lnTo>
                      <a:pt x="84" y="95"/>
                    </a:lnTo>
                    <a:lnTo>
                      <a:pt x="84" y="96"/>
                    </a:lnTo>
                    <a:lnTo>
                      <a:pt x="85" y="100"/>
                    </a:lnTo>
                    <a:lnTo>
                      <a:pt x="85" y="104"/>
                    </a:lnTo>
                    <a:lnTo>
                      <a:pt x="71" y="129"/>
                    </a:lnTo>
                    <a:lnTo>
                      <a:pt x="70" y="136"/>
                    </a:lnTo>
                    <a:lnTo>
                      <a:pt x="70" y="137"/>
                    </a:lnTo>
                    <a:lnTo>
                      <a:pt x="73" y="151"/>
                    </a:lnTo>
                    <a:lnTo>
                      <a:pt x="73" y="161"/>
                    </a:lnTo>
                    <a:lnTo>
                      <a:pt x="70" y="166"/>
                    </a:lnTo>
                    <a:lnTo>
                      <a:pt x="70" y="167"/>
                    </a:lnTo>
                    <a:lnTo>
                      <a:pt x="68" y="170"/>
                    </a:lnTo>
                    <a:lnTo>
                      <a:pt x="57" y="181"/>
                    </a:lnTo>
                    <a:lnTo>
                      <a:pt x="54" y="186"/>
                    </a:lnTo>
                    <a:lnTo>
                      <a:pt x="47" y="202"/>
                    </a:lnTo>
                    <a:lnTo>
                      <a:pt x="47" y="203"/>
                    </a:lnTo>
                    <a:lnTo>
                      <a:pt x="43" y="207"/>
                    </a:lnTo>
                    <a:lnTo>
                      <a:pt x="43" y="208"/>
                    </a:lnTo>
                    <a:lnTo>
                      <a:pt x="35" y="212"/>
                    </a:lnTo>
                    <a:lnTo>
                      <a:pt x="24" y="223"/>
                    </a:lnTo>
                    <a:lnTo>
                      <a:pt x="9" y="245"/>
                    </a:lnTo>
                    <a:lnTo>
                      <a:pt x="2" y="254"/>
                    </a:lnTo>
                    <a:lnTo>
                      <a:pt x="1" y="257"/>
                    </a:lnTo>
                    <a:lnTo>
                      <a:pt x="0" y="258"/>
                    </a:lnTo>
                    <a:lnTo>
                      <a:pt x="0" y="262"/>
                    </a:lnTo>
                    <a:lnTo>
                      <a:pt x="2" y="267"/>
                    </a:lnTo>
                    <a:lnTo>
                      <a:pt x="6" y="269"/>
                    </a:lnTo>
                    <a:lnTo>
                      <a:pt x="6" y="270"/>
                    </a:lnTo>
                    <a:lnTo>
                      <a:pt x="7" y="271"/>
                    </a:lnTo>
                    <a:lnTo>
                      <a:pt x="13" y="272"/>
                    </a:lnTo>
                    <a:lnTo>
                      <a:pt x="16" y="272"/>
                    </a:lnTo>
                    <a:lnTo>
                      <a:pt x="21" y="271"/>
                    </a:lnTo>
                    <a:lnTo>
                      <a:pt x="27" y="267"/>
                    </a:lnTo>
                    <a:lnTo>
                      <a:pt x="30" y="264"/>
                    </a:lnTo>
                    <a:lnTo>
                      <a:pt x="32" y="260"/>
                    </a:lnTo>
                    <a:lnTo>
                      <a:pt x="33" y="260"/>
                    </a:lnTo>
                    <a:lnTo>
                      <a:pt x="36" y="257"/>
                    </a:lnTo>
                    <a:lnTo>
                      <a:pt x="38" y="256"/>
                    </a:lnTo>
                    <a:lnTo>
                      <a:pt x="39" y="256"/>
                    </a:lnTo>
                    <a:lnTo>
                      <a:pt x="45" y="257"/>
                    </a:lnTo>
                    <a:lnTo>
                      <a:pt x="46" y="257"/>
                    </a:lnTo>
                    <a:lnTo>
                      <a:pt x="55" y="263"/>
                    </a:lnTo>
                    <a:lnTo>
                      <a:pt x="62" y="272"/>
                    </a:lnTo>
                    <a:lnTo>
                      <a:pt x="62" y="273"/>
                    </a:lnTo>
                    <a:lnTo>
                      <a:pt x="63" y="277"/>
                    </a:lnTo>
                    <a:lnTo>
                      <a:pt x="63" y="279"/>
                    </a:lnTo>
                    <a:lnTo>
                      <a:pt x="62" y="283"/>
                    </a:lnTo>
                    <a:lnTo>
                      <a:pt x="62" y="284"/>
                    </a:lnTo>
                    <a:lnTo>
                      <a:pt x="60" y="287"/>
                    </a:lnTo>
                    <a:lnTo>
                      <a:pt x="59" y="287"/>
                    </a:lnTo>
                    <a:lnTo>
                      <a:pt x="48" y="292"/>
                    </a:lnTo>
                    <a:lnTo>
                      <a:pt x="45" y="29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Line 635">
                <a:extLst>
                  <a:ext uri="{FF2B5EF4-FFF2-40B4-BE49-F238E27FC236}">
                    <a16:creationId xmlns:a16="http://schemas.microsoft.com/office/drawing/2014/main" id="{61460B63-6752-404E-8380-B64804C155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39" y="479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636">
                <a:extLst>
                  <a:ext uri="{FF2B5EF4-FFF2-40B4-BE49-F238E27FC236}">
                    <a16:creationId xmlns:a16="http://schemas.microsoft.com/office/drawing/2014/main" id="{3A9CACA0-29B8-42DC-A0A7-4E9C35C197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519"/>
                <a:ext cx="0" cy="2"/>
              </a:xfrm>
              <a:custGeom>
                <a:avLst/>
                <a:gdLst>
                  <a:gd name="T0" fmla="*/ 2 w 2"/>
                  <a:gd name="T1" fmla="*/ 0 h 9"/>
                  <a:gd name="T2" fmla="*/ 1 w 2"/>
                  <a:gd name="T3" fmla="*/ 3 h 9"/>
                  <a:gd name="T4" fmla="*/ 1 w 2"/>
                  <a:gd name="T5" fmla="*/ 9 h 9"/>
                  <a:gd name="T6" fmla="*/ 0 w 2"/>
                  <a:gd name="T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9">
                    <a:moveTo>
                      <a:pt x="2" y="0"/>
                    </a:moveTo>
                    <a:lnTo>
                      <a:pt x="1" y="3"/>
                    </a:lnTo>
                    <a:lnTo>
                      <a:pt x="1" y="9"/>
                    </a:lnTo>
                    <a:lnTo>
                      <a:pt x="0" y="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Freeform 637">
                <a:extLst>
                  <a:ext uri="{FF2B5EF4-FFF2-40B4-BE49-F238E27FC236}">
                    <a16:creationId xmlns:a16="http://schemas.microsoft.com/office/drawing/2014/main" id="{D1D414E1-FFEF-426E-9E00-05F990BBB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519"/>
                <a:ext cx="0" cy="2"/>
              </a:xfrm>
              <a:custGeom>
                <a:avLst/>
                <a:gdLst>
                  <a:gd name="T0" fmla="*/ 2 w 2"/>
                  <a:gd name="T1" fmla="*/ 0 h 9"/>
                  <a:gd name="T2" fmla="*/ 0 w 2"/>
                  <a:gd name="T3" fmla="*/ 3 h 9"/>
                  <a:gd name="T4" fmla="*/ 0 w 2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9">
                    <a:moveTo>
                      <a:pt x="2" y="0"/>
                    </a:moveTo>
                    <a:lnTo>
                      <a:pt x="0" y="3"/>
                    </a:lnTo>
                    <a:lnTo>
                      <a:pt x="0" y="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Freeform 638">
                <a:extLst>
                  <a:ext uri="{FF2B5EF4-FFF2-40B4-BE49-F238E27FC236}">
                    <a16:creationId xmlns:a16="http://schemas.microsoft.com/office/drawing/2014/main" id="{BD1C4352-2897-401B-9150-9C3B9B5C69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7" y="521"/>
                <a:ext cx="23" cy="38"/>
              </a:xfrm>
              <a:custGeom>
                <a:avLst/>
                <a:gdLst>
                  <a:gd name="T0" fmla="*/ 161 w 161"/>
                  <a:gd name="T1" fmla="*/ 0 h 267"/>
                  <a:gd name="T2" fmla="*/ 156 w 161"/>
                  <a:gd name="T3" fmla="*/ 17 h 267"/>
                  <a:gd name="T4" fmla="*/ 153 w 161"/>
                  <a:gd name="T5" fmla="*/ 22 h 267"/>
                  <a:gd name="T6" fmla="*/ 153 w 161"/>
                  <a:gd name="T7" fmla="*/ 23 h 267"/>
                  <a:gd name="T8" fmla="*/ 151 w 161"/>
                  <a:gd name="T9" fmla="*/ 25 h 267"/>
                  <a:gd name="T10" fmla="*/ 149 w 161"/>
                  <a:gd name="T11" fmla="*/ 28 h 267"/>
                  <a:gd name="T12" fmla="*/ 140 w 161"/>
                  <a:gd name="T13" fmla="*/ 38 h 267"/>
                  <a:gd name="T14" fmla="*/ 135 w 161"/>
                  <a:gd name="T15" fmla="*/ 48 h 267"/>
                  <a:gd name="T16" fmla="*/ 134 w 161"/>
                  <a:gd name="T17" fmla="*/ 53 h 267"/>
                  <a:gd name="T18" fmla="*/ 131 w 161"/>
                  <a:gd name="T19" fmla="*/ 56 h 267"/>
                  <a:gd name="T20" fmla="*/ 131 w 161"/>
                  <a:gd name="T21" fmla="*/ 60 h 267"/>
                  <a:gd name="T22" fmla="*/ 134 w 161"/>
                  <a:gd name="T23" fmla="*/ 71 h 267"/>
                  <a:gd name="T24" fmla="*/ 134 w 161"/>
                  <a:gd name="T25" fmla="*/ 76 h 267"/>
                  <a:gd name="T26" fmla="*/ 130 w 161"/>
                  <a:gd name="T27" fmla="*/ 81 h 267"/>
                  <a:gd name="T28" fmla="*/ 129 w 161"/>
                  <a:gd name="T29" fmla="*/ 84 h 267"/>
                  <a:gd name="T30" fmla="*/ 126 w 161"/>
                  <a:gd name="T31" fmla="*/ 89 h 267"/>
                  <a:gd name="T32" fmla="*/ 122 w 161"/>
                  <a:gd name="T33" fmla="*/ 92 h 267"/>
                  <a:gd name="T34" fmla="*/ 118 w 161"/>
                  <a:gd name="T35" fmla="*/ 94 h 267"/>
                  <a:gd name="T36" fmla="*/ 117 w 161"/>
                  <a:gd name="T37" fmla="*/ 94 h 267"/>
                  <a:gd name="T38" fmla="*/ 114 w 161"/>
                  <a:gd name="T39" fmla="*/ 93 h 267"/>
                  <a:gd name="T40" fmla="*/ 112 w 161"/>
                  <a:gd name="T41" fmla="*/ 92 h 267"/>
                  <a:gd name="T42" fmla="*/ 104 w 161"/>
                  <a:gd name="T43" fmla="*/ 87 h 267"/>
                  <a:gd name="T44" fmla="*/ 102 w 161"/>
                  <a:gd name="T45" fmla="*/ 85 h 267"/>
                  <a:gd name="T46" fmla="*/ 98 w 161"/>
                  <a:gd name="T47" fmla="*/ 85 h 267"/>
                  <a:gd name="T48" fmla="*/ 93 w 161"/>
                  <a:gd name="T49" fmla="*/ 86 h 267"/>
                  <a:gd name="T50" fmla="*/ 88 w 161"/>
                  <a:gd name="T51" fmla="*/ 89 h 267"/>
                  <a:gd name="T52" fmla="*/ 87 w 161"/>
                  <a:gd name="T53" fmla="*/ 90 h 267"/>
                  <a:gd name="T54" fmla="*/ 85 w 161"/>
                  <a:gd name="T55" fmla="*/ 93 h 267"/>
                  <a:gd name="T56" fmla="*/ 85 w 161"/>
                  <a:gd name="T57" fmla="*/ 119 h 267"/>
                  <a:gd name="T58" fmla="*/ 84 w 161"/>
                  <a:gd name="T59" fmla="*/ 119 h 267"/>
                  <a:gd name="T60" fmla="*/ 80 w 161"/>
                  <a:gd name="T61" fmla="*/ 128 h 267"/>
                  <a:gd name="T62" fmla="*/ 76 w 161"/>
                  <a:gd name="T63" fmla="*/ 134 h 267"/>
                  <a:gd name="T64" fmla="*/ 67 w 161"/>
                  <a:gd name="T65" fmla="*/ 141 h 267"/>
                  <a:gd name="T66" fmla="*/ 64 w 161"/>
                  <a:gd name="T67" fmla="*/ 144 h 267"/>
                  <a:gd name="T68" fmla="*/ 62 w 161"/>
                  <a:gd name="T69" fmla="*/ 148 h 267"/>
                  <a:gd name="T70" fmla="*/ 60 w 161"/>
                  <a:gd name="T71" fmla="*/ 154 h 267"/>
                  <a:gd name="T72" fmla="*/ 58 w 161"/>
                  <a:gd name="T73" fmla="*/ 156 h 267"/>
                  <a:gd name="T74" fmla="*/ 52 w 161"/>
                  <a:gd name="T75" fmla="*/ 164 h 267"/>
                  <a:gd name="T76" fmla="*/ 51 w 161"/>
                  <a:gd name="T77" fmla="*/ 165 h 267"/>
                  <a:gd name="T78" fmla="*/ 34 w 161"/>
                  <a:gd name="T79" fmla="*/ 170 h 267"/>
                  <a:gd name="T80" fmla="*/ 19 w 161"/>
                  <a:gd name="T81" fmla="*/ 180 h 267"/>
                  <a:gd name="T82" fmla="*/ 18 w 161"/>
                  <a:gd name="T83" fmla="*/ 180 h 267"/>
                  <a:gd name="T84" fmla="*/ 9 w 161"/>
                  <a:gd name="T85" fmla="*/ 184 h 267"/>
                  <a:gd name="T86" fmla="*/ 4 w 161"/>
                  <a:gd name="T87" fmla="*/ 189 h 267"/>
                  <a:gd name="T88" fmla="*/ 7 w 161"/>
                  <a:gd name="T89" fmla="*/ 202 h 267"/>
                  <a:gd name="T90" fmla="*/ 7 w 161"/>
                  <a:gd name="T91" fmla="*/ 203 h 267"/>
                  <a:gd name="T92" fmla="*/ 8 w 161"/>
                  <a:gd name="T93" fmla="*/ 204 h 267"/>
                  <a:gd name="T94" fmla="*/ 0 w 161"/>
                  <a:gd name="T95" fmla="*/ 253 h 267"/>
                  <a:gd name="T96" fmla="*/ 6 w 161"/>
                  <a:gd name="T97" fmla="*/ 267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61" h="267">
                    <a:moveTo>
                      <a:pt x="161" y="0"/>
                    </a:moveTo>
                    <a:lnTo>
                      <a:pt x="156" y="17"/>
                    </a:lnTo>
                    <a:lnTo>
                      <a:pt x="153" y="22"/>
                    </a:lnTo>
                    <a:lnTo>
                      <a:pt x="153" y="23"/>
                    </a:lnTo>
                    <a:lnTo>
                      <a:pt x="151" y="25"/>
                    </a:lnTo>
                    <a:lnTo>
                      <a:pt x="149" y="28"/>
                    </a:lnTo>
                    <a:lnTo>
                      <a:pt x="140" y="38"/>
                    </a:lnTo>
                    <a:lnTo>
                      <a:pt x="135" y="48"/>
                    </a:lnTo>
                    <a:lnTo>
                      <a:pt x="134" y="53"/>
                    </a:lnTo>
                    <a:lnTo>
                      <a:pt x="131" y="56"/>
                    </a:lnTo>
                    <a:lnTo>
                      <a:pt x="131" y="60"/>
                    </a:lnTo>
                    <a:lnTo>
                      <a:pt x="134" y="71"/>
                    </a:lnTo>
                    <a:lnTo>
                      <a:pt x="134" y="76"/>
                    </a:lnTo>
                    <a:lnTo>
                      <a:pt x="130" y="81"/>
                    </a:lnTo>
                    <a:lnTo>
                      <a:pt x="129" y="84"/>
                    </a:lnTo>
                    <a:lnTo>
                      <a:pt x="126" y="89"/>
                    </a:lnTo>
                    <a:lnTo>
                      <a:pt x="122" y="92"/>
                    </a:lnTo>
                    <a:lnTo>
                      <a:pt x="118" y="94"/>
                    </a:lnTo>
                    <a:lnTo>
                      <a:pt x="117" y="94"/>
                    </a:lnTo>
                    <a:lnTo>
                      <a:pt x="114" y="93"/>
                    </a:lnTo>
                    <a:lnTo>
                      <a:pt x="112" y="92"/>
                    </a:lnTo>
                    <a:lnTo>
                      <a:pt x="104" y="87"/>
                    </a:lnTo>
                    <a:lnTo>
                      <a:pt x="102" y="85"/>
                    </a:lnTo>
                    <a:lnTo>
                      <a:pt x="98" y="85"/>
                    </a:lnTo>
                    <a:lnTo>
                      <a:pt x="93" y="86"/>
                    </a:lnTo>
                    <a:lnTo>
                      <a:pt x="88" y="89"/>
                    </a:lnTo>
                    <a:lnTo>
                      <a:pt x="87" y="90"/>
                    </a:lnTo>
                    <a:lnTo>
                      <a:pt x="85" y="93"/>
                    </a:lnTo>
                    <a:lnTo>
                      <a:pt x="85" y="119"/>
                    </a:lnTo>
                    <a:lnTo>
                      <a:pt x="84" y="119"/>
                    </a:lnTo>
                    <a:lnTo>
                      <a:pt x="80" y="128"/>
                    </a:lnTo>
                    <a:lnTo>
                      <a:pt x="76" y="134"/>
                    </a:lnTo>
                    <a:lnTo>
                      <a:pt x="67" y="141"/>
                    </a:lnTo>
                    <a:lnTo>
                      <a:pt x="64" y="144"/>
                    </a:lnTo>
                    <a:lnTo>
                      <a:pt x="62" y="148"/>
                    </a:lnTo>
                    <a:lnTo>
                      <a:pt x="60" y="154"/>
                    </a:lnTo>
                    <a:lnTo>
                      <a:pt x="58" y="156"/>
                    </a:lnTo>
                    <a:lnTo>
                      <a:pt x="52" y="164"/>
                    </a:lnTo>
                    <a:lnTo>
                      <a:pt x="51" y="165"/>
                    </a:lnTo>
                    <a:lnTo>
                      <a:pt x="34" y="170"/>
                    </a:lnTo>
                    <a:lnTo>
                      <a:pt x="19" y="180"/>
                    </a:lnTo>
                    <a:lnTo>
                      <a:pt x="18" y="180"/>
                    </a:lnTo>
                    <a:lnTo>
                      <a:pt x="9" y="184"/>
                    </a:lnTo>
                    <a:lnTo>
                      <a:pt x="4" y="189"/>
                    </a:lnTo>
                    <a:lnTo>
                      <a:pt x="7" y="202"/>
                    </a:lnTo>
                    <a:lnTo>
                      <a:pt x="7" y="203"/>
                    </a:lnTo>
                    <a:lnTo>
                      <a:pt x="8" y="204"/>
                    </a:lnTo>
                    <a:lnTo>
                      <a:pt x="0" y="253"/>
                    </a:lnTo>
                    <a:lnTo>
                      <a:pt x="6" y="26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639">
                <a:extLst>
                  <a:ext uri="{FF2B5EF4-FFF2-40B4-BE49-F238E27FC236}">
                    <a16:creationId xmlns:a16="http://schemas.microsoft.com/office/drawing/2014/main" id="{4F4E63E9-C9F2-4835-9650-E8DB39EB9B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6" y="532"/>
                <a:ext cx="16" cy="40"/>
              </a:xfrm>
              <a:custGeom>
                <a:avLst/>
                <a:gdLst>
                  <a:gd name="T0" fmla="*/ 94 w 109"/>
                  <a:gd name="T1" fmla="*/ 280 h 280"/>
                  <a:gd name="T2" fmla="*/ 97 w 109"/>
                  <a:gd name="T3" fmla="*/ 275 h 280"/>
                  <a:gd name="T4" fmla="*/ 97 w 109"/>
                  <a:gd name="T5" fmla="*/ 271 h 280"/>
                  <a:gd name="T6" fmla="*/ 95 w 109"/>
                  <a:gd name="T7" fmla="*/ 267 h 280"/>
                  <a:gd name="T8" fmla="*/ 94 w 109"/>
                  <a:gd name="T9" fmla="*/ 264 h 280"/>
                  <a:gd name="T10" fmla="*/ 88 w 109"/>
                  <a:gd name="T11" fmla="*/ 258 h 280"/>
                  <a:gd name="T12" fmla="*/ 83 w 109"/>
                  <a:gd name="T13" fmla="*/ 258 h 280"/>
                  <a:gd name="T14" fmla="*/ 83 w 109"/>
                  <a:gd name="T15" fmla="*/ 257 h 280"/>
                  <a:gd name="T16" fmla="*/ 80 w 109"/>
                  <a:gd name="T17" fmla="*/ 256 h 280"/>
                  <a:gd name="T18" fmla="*/ 65 w 109"/>
                  <a:gd name="T19" fmla="*/ 248 h 280"/>
                  <a:gd name="T20" fmla="*/ 49 w 109"/>
                  <a:gd name="T21" fmla="*/ 244 h 280"/>
                  <a:gd name="T22" fmla="*/ 46 w 109"/>
                  <a:gd name="T23" fmla="*/ 244 h 280"/>
                  <a:gd name="T24" fmla="*/ 34 w 109"/>
                  <a:gd name="T25" fmla="*/ 242 h 280"/>
                  <a:gd name="T26" fmla="*/ 33 w 109"/>
                  <a:gd name="T27" fmla="*/ 242 h 280"/>
                  <a:gd name="T28" fmla="*/ 25 w 109"/>
                  <a:gd name="T29" fmla="*/ 238 h 280"/>
                  <a:gd name="T30" fmla="*/ 24 w 109"/>
                  <a:gd name="T31" fmla="*/ 237 h 280"/>
                  <a:gd name="T32" fmla="*/ 21 w 109"/>
                  <a:gd name="T33" fmla="*/ 215 h 280"/>
                  <a:gd name="T34" fmla="*/ 19 w 109"/>
                  <a:gd name="T35" fmla="*/ 207 h 280"/>
                  <a:gd name="T36" fmla="*/ 17 w 109"/>
                  <a:gd name="T37" fmla="*/ 203 h 280"/>
                  <a:gd name="T38" fmla="*/ 13 w 109"/>
                  <a:gd name="T39" fmla="*/ 197 h 280"/>
                  <a:gd name="T40" fmla="*/ 6 w 109"/>
                  <a:gd name="T41" fmla="*/ 186 h 280"/>
                  <a:gd name="T42" fmla="*/ 0 w 109"/>
                  <a:gd name="T43" fmla="*/ 172 h 280"/>
                  <a:gd name="T44" fmla="*/ 0 w 109"/>
                  <a:gd name="T45" fmla="*/ 171 h 280"/>
                  <a:gd name="T46" fmla="*/ 1 w 109"/>
                  <a:gd name="T47" fmla="*/ 162 h 280"/>
                  <a:gd name="T48" fmla="*/ 2 w 109"/>
                  <a:gd name="T49" fmla="*/ 158 h 280"/>
                  <a:gd name="T50" fmla="*/ 8 w 109"/>
                  <a:gd name="T51" fmla="*/ 122 h 280"/>
                  <a:gd name="T52" fmla="*/ 7 w 109"/>
                  <a:gd name="T53" fmla="*/ 122 h 280"/>
                  <a:gd name="T54" fmla="*/ 7 w 109"/>
                  <a:gd name="T55" fmla="*/ 121 h 280"/>
                  <a:gd name="T56" fmla="*/ 4 w 109"/>
                  <a:gd name="T57" fmla="*/ 107 h 280"/>
                  <a:gd name="T58" fmla="*/ 4 w 109"/>
                  <a:gd name="T59" fmla="*/ 105 h 280"/>
                  <a:gd name="T60" fmla="*/ 10 w 109"/>
                  <a:gd name="T61" fmla="*/ 100 h 280"/>
                  <a:gd name="T62" fmla="*/ 10 w 109"/>
                  <a:gd name="T63" fmla="*/ 99 h 280"/>
                  <a:gd name="T64" fmla="*/ 20 w 109"/>
                  <a:gd name="T65" fmla="*/ 95 h 280"/>
                  <a:gd name="T66" fmla="*/ 35 w 109"/>
                  <a:gd name="T67" fmla="*/ 85 h 280"/>
                  <a:gd name="T68" fmla="*/ 36 w 109"/>
                  <a:gd name="T69" fmla="*/ 84 h 280"/>
                  <a:gd name="T70" fmla="*/ 52 w 109"/>
                  <a:gd name="T71" fmla="*/ 80 h 280"/>
                  <a:gd name="T72" fmla="*/ 54 w 109"/>
                  <a:gd name="T73" fmla="*/ 77 h 280"/>
                  <a:gd name="T74" fmla="*/ 55 w 109"/>
                  <a:gd name="T75" fmla="*/ 77 h 280"/>
                  <a:gd name="T76" fmla="*/ 59 w 109"/>
                  <a:gd name="T77" fmla="*/ 72 h 280"/>
                  <a:gd name="T78" fmla="*/ 64 w 109"/>
                  <a:gd name="T79" fmla="*/ 61 h 280"/>
                  <a:gd name="T80" fmla="*/ 64 w 109"/>
                  <a:gd name="T81" fmla="*/ 60 h 280"/>
                  <a:gd name="T82" fmla="*/ 68 w 109"/>
                  <a:gd name="T83" fmla="*/ 56 h 280"/>
                  <a:gd name="T84" fmla="*/ 77 w 109"/>
                  <a:gd name="T85" fmla="*/ 50 h 280"/>
                  <a:gd name="T86" fmla="*/ 84 w 109"/>
                  <a:gd name="T87" fmla="*/ 36 h 280"/>
                  <a:gd name="T88" fmla="*/ 85 w 109"/>
                  <a:gd name="T89" fmla="*/ 31 h 280"/>
                  <a:gd name="T90" fmla="*/ 84 w 109"/>
                  <a:gd name="T91" fmla="*/ 13 h 280"/>
                  <a:gd name="T92" fmla="*/ 85 w 109"/>
                  <a:gd name="T93" fmla="*/ 10 h 280"/>
                  <a:gd name="T94" fmla="*/ 85 w 109"/>
                  <a:gd name="T95" fmla="*/ 9 h 280"/>
                  <a:gd name="T96" fmla="*/ 87 w 109"/>
                  <a:gd name="T97" fmla="*/ 6 h 280"/>
                  <a:gd name="T98" fmla="*/ 89 w 109"/>
                  <a:gd name="T99" fmla="*/ 4 h 280"/>
                  <a:gd name="T100" fmla="*/ 94 w 109"/>
                  <a:gd name="T101" fmla="*/ 1 h 280"/>
                  <a:gd name="T102" fmla="*/ 100 w 109"/>
                  <a:gd name="T103" fmla="*/ 0 h 280"/>
                  <a:gd name="T104" fmla="*/ 106 w 109"/>
                  <a:gd name="T105" fmla="*/ 0 h 280"/>
                  <a:gd name="T106" fmla="*/ 106 w 109"/>
                  <a:gd name="T107" fmla="*/ 1 h 280"/>
                  <a:gd name="T108" fmla="*/ 109 w 109"/>
                  <a:gd name="T109" fmla="*/ 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9" h="280">
                    <a:moveTo>
                      <a:pt x="94" y="280"/>
                    </a:moveTo>
                    <a:lnTo>
                      <a:pt x="97" y="275"/>
                    </a:lnTo>
                    <a:lnTo>
                      <a:pt x="97" y="271"/>
                    </a:lnTo>
                    <a:lnTo>
                      <a:pt x="95" y="267"/>
                    </a:lnTo>
                    <a:lnTo>
                      <a:pt x="94" y="264"/>
                    </a:lnTo>
                    <a:lnTo>
                      <a:pt x="88" y="258"/>
                    </a:lnTo>
                    <a:lnTo>
                      <a:pt x="83" y="258"/>
                    </a:lnTo>
                    <a:lnTo>
                      <a:pt x="83" y="257"/>
                    </a:lnTo>
                    <a:lnTo>
                      <a:pt x="80" y="256"/>
                    </a:lnTo>
                    <a:lnTo>
                      <a:pt x="65" y="248"/>
                    </a:lnTo>
                    <a:lnTo>
                      <a:pt x="49" y="244"/>
                    </a:lnTo>
                    <a:lnTo>
                      <a:pt x="46" y="244"/>
                    </a:lnTo>
                    <a:lnTo>
                      <a:pt x="34" y="242"/>
                    </a:lnTo>
                    <a:lnTo>
                      <a:pt x="33" y="242"/>
                    </a:lnTo>
                    <a:lnTo>
                      <a:pt x="25" y="238"/>
                    </a:lnTo>
                    <a:lnTo>
                      <a:pt x="24" y="237"/>
                    </a:lnTo>
                    <a:lnTo>
                      <a:pt x="21" y="215"/>
                    </a:lnTo>
                    <a:lnTo>
                      <a:pt x="19" y="207"/>
                    </a:lnTo>
                    <a:lnTo>
                      <a:pt x="17" y="203"/>
                    </a:lnTo>
                    <a:lnTo>
                      <a:pt x="13" y="197"/>
                    </a:lnTo>
                    <a:lnTo>
                      <a:pt x="6" y="186"/>
                    </a:lnTo>
                    <a:lnTo>
                      <a:pt x="0" y="172"/>
                    </a:lnTo>
                    <a:lnTo>
                      <a:pt x="0" y="171"/>
                    </a:lnTo>
                    <a:lnTo>
                      <a:pt x="1" y="162"/>
                    </a:lnTo>
                    <a:lnTo>
                      <a:pt x="2" y="158"/>
                    </a:lnTo>
                    <a:lnTo>
                      <a:pt x="8" y="122"/>
                    </a:lnTo>
                    <a:lnTo>
                      <a:pt x="7" y="122"/>
                    </a:lnTo>
                    <a:lnTo>
                      <a:pt x="7" y="121"/>
                    </a:lnTo>
                    <a:lnTo>
                      <a:pt x="4" y="107"/>
                    </a:lnTo>
                    <a:lnTo>
                      <a:pt x="4" y="105"/>
                    </a:lnTo>
                    <a:lnTo>
                      <a:pt x="10" y="100"/>
                    </a:lnTo>
                    <a:lnTo>
                      <a:pt x="10" y="99"/>
                    </a:lnTo>
                    <a:lnTo>
                      <a:pt x="20" y="95"/>
                    </a:lnTo>
                    <a:lnTo>
                      <a:pt x="35" y="85"/>
                    </a:lnTo>
                    <a:lnTo>
                      <a:pt x="36" y="84"/>
                    </a:lnTo>
                    <a:lnTo>
                      <a:pt x="52" y="80"/>
                    </a:lnTo>
                    <a:lnTo>
                      <a:pt x="54" y="77"/>
                    </a:lnTo>
                    <a:lnTo>
                      <a:pt x="55" y="77"/>
                    </a:lnTo>
                    <a:lnTo>
                      <a:pt x="59" y="72"/>
                    </a:lnTo>
                    <a:lnTo>
                      <a:pt x="64" y="61"/>
                    </a:lnTo>
                    <a:lnTo>
                      <a:pt x="64" y="60"/>
                    </a:lnTo>
                    <a:lnTo>
                      <a:pt x="68" y="56"/>
                    </a:lnTo>
                    <a:lnTo>
                      <a:pt x="77" y="50"/>
                    </a:lnTo>
                    <a:lnTo>
                      <a:pt x="84" y="36"/>
                    </a:lnTo>
                    <a:lnTo>
                      <a:pt x="85" y="31"/>
                    </a:lnTo>
                    <a:lnTo>
                      <a:pt x="84" y="13"/>
                    </a:lnTo>
                    <a:lnTo>
                      <a:pt x="85" y="10"/>
                    </a:lnTo>
                    <a:lnTo>
                      <a:pt x="85" y="9"/>
                    </a:lnTo>
                    <a:lnTo>
                      <a:pt x="87" y="6"/>
                    </a:lnTo>
                    <a:lnTo>
                      <a:pt x="89" y="4"/>
                    </a:lnTo>
                    <a:lnTo>
                      <a:pt x="94" y="1"/>
                    </a:lnTo>
                    <a:lnTo>
                      <a:pt x="100" y="0"/>
                    </a:lnTo>
                    <a:lnTo>
                      <a:pt x="106" y="0"/>
                    </a:lnTo>
                    <a:lnTo>
                      <a:pt x="106" y="1"/>
                    </a:lnTo>
                    <a:lnTo>
                      <a:pt x="109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640">
                <a:extLst>
                  <a:ext uri="{FF2B5EF4-FFF2-40B4-BE49-F238E27FC236}">
                    <a16:creationId xmlns:a16="http://schemas.microsoft.com/office/drawing/2014/main" id="{E12AB745-9DC3-4BA1-8060-3E61A56700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" y="560"/>
                <a:ext cx="38" cy="29"/>
              </a:xfrm>
              <a:custGeom>
                <a:avLst/>
                <a:gdLst>
                  <a:gd name="T0" fmla="*/ 6 w 264"/>
                  <a:gd name="T1" fmla="*/ 6 h 203"/>
                  <a:gd name="T2" fmla="*/ 8 w 264"/>
                  <a:gd name="T3" fmla="*/ 11 h 203"/>
                  <a:gd name="T4" fmla="*/ 10 w 264"/>
                  <a:gd name="T5" fmla="*/ 20 h 203"/>
                  <a:gd name="T6" fmla="*/ 20 w 264"/>
                  <a:gd name="T7" fmla="*/ 45 h 203"/>
                  <a:gd name="T8" fmla="*/ 52 w 264"/>
                  <a:gd name="T9" fmla="*/ 51 h 203"/>
                  <a:gd name="T10" fmla="*/ 75 w 264"/>
                  <a:gd name="T11" fmla="*/ 61 h 203"/>
                  <a:gd name="T12" fmla="*/ 77 w 264"/>
                  <a:gd name="T13" fmla="*/ 62 h 203"/>
                  <a:gd name="T14" fmla="*/ 84 w 264"/>
                  <a:gd name="T15" fmla="*/ 71 h 203"/>
                  <a:gd name="T16" fmla="*/ 87 w 264"/>
                  <a:gd name="T17" fmla="*/ 77 h 203"/>
                  <a:gd name="T18" fmla="*/ 83 w 264"/>
                  <a:gd name="T19" fmla="*/ 88 h 203"/>
                  <a:gd name="T20" fmla="*/ 77 w 264"/>
                  <a:gd name="T21" fmla="*/ 95 h 203"/>
                  <a:gd name="T22" fmla="*/ 75 w 264"/>
                  <a:gd name="T23" fmla="*/ 102 h 203"/>
                  <a:gd name="T24" fmla="*/ 92 w 264"/>
                  <a:gd name="T25" fmla="*/ 129 h 203"/>
                  <a:gd name="T26" fmla="*/ 90 w 264"/>
                  <a:gd name="T27" fmla="*/ 146 h 203"/>
                  <a:gd name="T28" fmla="*/ 84 w 264"/>
                  <a:gd name="T29" fmla="*/ 161 h 203"/>
                  <a:gd name="T30" fmla="*/ 68 w 264"/>
                  <a:gd name="T31" fmla="*/ 184 h 203"/>
                  <a:gd name="T32" fmla="*/ 64 w 264"/>
                  <a:gd name="T33" fmla="*/ 198 h 203"/>
                  <a:gd name="T34" fmla="*/ 78 w 264"/>
                  <a:gd name="T35" fmla="*/ 202 h 203"/>
                  <a:gd name="T36" fmla="*/ 88 w 264"/>
                  <a:gd name="T37" fmla="*/ 202 h 203"/>
                  <a:gd name="T38" fmla="*/ 120 w 264"/>
                  <a:gd name="T39" fmla="*/ 185 h 203"/>
                  <a:gd name="T40" fmla="*/ 130 w 264"/>
                  <a:gd name="T41" fmla="*/ 187 h 203"/>
                  <a:gd name="T42" fmla="*/ 141 w 264"/>
                  <a:gd name="T43" fmla="*/ 194 h 203"/>
                  <a:gd name="T44" fmla="*/ 156 w 264"/>
                  <a:gd name="T45" fmla="*/ 187 h 203"/>
                  <a:gd name="T46" fmla="*/ 155 w 264"/>
                  <a:gd name="T47" fmla="*/ 181 h 203"/>
                  <a:gd name="T48" fmla="*/ 161 w 264"/>
                  <a:gd name="T49" fmla="*/ 167 h 203"/>
                  <a:gd name="T50" fmla="*/ 182 w 264"/>
                  <a:gd name="T51" fmla="*/ 145 h 203"/>
                  <a:gd name="T52" fmla="*/ 194 w 264"/>
                  <a:gd name="T53" fmla="*/ 130 h 203"/>
                  <a:gd name="T54" fmla="*/ 207 w 264"/>
                  <a:gd name="T55" fmla="*/ 127 h 203"/>
                  <a:gd name="T56" fmla="*/ 214 w 264"/>
                  <a:gd name="T57" fmla="*/ 128 h 203"/>
                  <a:gd name="T58" fmla="*/ 223 w 264"/>
                  <a:gd name="T59" fmla="*/ 158 h 203"/>
                  <a:gd name="T60" fmla="*/ 231 w 264"/>
                  <a:gd name="T61" fmla="*/ 166 h 203"/>
                  <a:gd name="T62" fmla="*/ 241 w 264"/>
                  <a:gd name="T63" fmla="*/ 159 h 203"/>
                  <a:gd name="T64" fmla="*/ 264 w 264"/>
                  <a:gd name="T65" fmla="*/ 192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64" h="203">
                    <a:moveTo>
                      <a:pt x="0" y="0"/>
                    </a:moveTo>
                    <a:lnTo>
                      <a:pt x="6" y="6"/>
                    </a:lnTo>
                    <a:lnTo>
                      <a:pt x="7" y="10"/>
                    </a:lnTo>
                    <a:lnTo>
                      <a:pt x="8" y="11"/>
                    </a:lnTo>
                    <a:lnTo>
                      <a:pt x="8" y="12"/>
                    </a:lnTo>
                    <a:lnTo>
                      <a:pt x="10" y="20"/>
                    </a:lnTo>
                    <a:lnTo>
                      <a:pt x="13" y="41"/>
                    </a:lnTo>
                    <a:lnTo>
                      <a:pt x="20" y="45"/>
                    </a:lnTo>
                    <a:lnTo>
                      <a:pt x="32" y="46"/>
                    </a:lnTo>
                    <a:lnTo>
                      <a:pt x="52" y="51"/>
                    </a:lnTo>
                    <a:lnTo>
                      <a:pt x="70" y="60"/>
                    </a:lnTo>
                    <a:lnTo>
                      <a:pt x="75" y="61"/>
                    </a:lnTo>
                    <a:lnTo>
                      <a:pt x="76" y="62"/>
                    </a:lnTo>
                    <a:lnTo>
                      <a:pt x="77" y="62"/>
                    </a:lnTo>
                    <a:lnTo>
                      <a:pt x="82" y="68"/>
                    </a:lnTo>
                    <a:lnTo>
                      <a:pt x="84" y="71"/>
                    </a:lnTo>
                    <a:lnTo>
                      <a:pt x="86" y="76"/>
                    </a:lnTo>
                    <a:lnTo>
                      <a:pt x="87" y="77"/>
                    </a:lnTo>
                    <a:lnTo>
                      <a:pt x="86" y="82"/>
                    </a:lnTo>
                    <a:lnTo>
                      <a:pt x="83" y="88"/>
                    </a:lnTo>
                    <a:lnTo>
                      <a:pt x="78" y="93"/>
                    </a:lnTo>
                    <a:lnTo>
                      <a:pt x="77" y="95"/>
                    </a:lnTo>
                    <a:lnTo>
                      <a:pt x="75" y="98"/>
                    </a:lnTo>
                    <a:lnTo>
                      <a:pt x="75" y="102"/>
                    </a:lnTo>
                    <a:lnTo>
                      <a:pt x="88" y="125"/>
                    </a:lnTo>
                    <a:lnTo>
                      <a:pt x="92" y="129"/>
                    </a:lnTo>
                    <a:lnTo>
                      <a:pt x="92" y="136"/>
                    </a:lnTo>
                    <a:lnTo>
                      <a:pt x="90" y="146"/>
                    </a:lnTo>
                    <a:lnTo>
                      <a:pt x="87" y="152"/>
                    </a:lnTo>
                    <a:lnTo>
                      <a:pt x="84" y="161"/>
                    </a:lnTo>
                    <a:lnTo>
                      <a:pt x="80" y="169"/>
                    </a:lnTo>
                    <a:lnTo>
                      <a:pt x="68" y="184"/>
                    </a:lnTo>
                    <a:lnTo>
                      <a:pt x="64" y="193"/>
                    </a:lnTo>
                    <a:lnTo>
                      <a:pt x="64" y="198"/>
                    </a:lnTo>
                    <a:lnTo>
                      <a:pt x="72" y="201"/>
                    </a:lnTo>
                    <a:lnTo>
                      <a:pt x="78" y="202"/>
                    </a:lnTo>
                    <a:lnTo>
                      <a:pt x="81" y="203"/>
                    </a:lnTo>
                    <a:lnTo>
                      <a:pt x="88" y="202"/>
                    </a:lnTo>
                    <a:lnTo>
                      <a:pt x="103" y="192"/>
                    </a:lnTo>
                    <a:lnTo>
                      <a:pt x="120" y="185"/>
                    </a:lnTo>
                    <a:lnTo>
                      <a:pt x="122" y="185"/>
                    </a:lnTo>
                    <a:lnTo>
                      <a:pt x="130" y="187"/>
                    </a:lnTo>
                    <a:lnTo>
                      <a:pt x="131" y="187"/>
                    </a:lnTo>
                    <a:lnTo>
                      <a:pt x="141" y="194"/>
                    </a:lnTo>
                    <a:lnTo>
                      <a:pt x="153" y="195"/>
                    </a:lnTo>
                    <a:lnTo>
                      <a:pt x="156" y="187"/>
                    </a:lnTo>
                    <a:lnTo>
                      <a:pt x="155" y="184"/>
                    </a:lnTo>
                    <a:lnTo>
                      <a:pt x="155" y="181"/>
                    </a:lnTo>
                    <a:lnTo>
                      <a:pt x="156" y="177"/>
                    </a:lnTo>
                    <a:lnTo>
                      <a:pt x="161" y="167"/>
                    </a:lnTo>
                    <a:lnTo>
                      <a:pt x="161" y="166"/>
                    </a:lnTo>
                    <a:lnTo>
                      <a:pt x="182" y="145"/>
                    </a:lnTo>
                    <a:lnTo>
                      <a:pt x="193" y="130"/>
                    </a:lnTo>
                    <a:lnTo>
                      <a:pt x="194" y="130"/>
                    </a:lnTo>
                    <a:lnTo>
                      <a:pt x="204" y="128"/>
                    </a:lnTo>
                    <a:lnTo>
                      <a:pt x="207" y="127"/>
                    </a:lnTo>
                    <a:lnTo>
                      <a:pt x="208" y="127"/>
                    </a:lnTo>
                    <a:lnTo>
                      <a:pt x="214" y="128"/>
                    </a:lnTo>
                    <a:lnTo>
                      <a:pt x="215" y="129"/>
                    </a:lnTo>
                    <a:lnTo>
                      <a:pt x="223" y="158"/>
                    </a:lnTo>
                    <a:lnTo>
                      <a:pt x="227" y="166"/>
                    </a:lnTo>
                    <a:lnTo>
                      <a:pt x="231" y="166"/>
                    </a:lnTo>
                    <a:lnTo>
                      <a:pt x="239" y="159"/>
                    </a:lnTo>
                    <a:lnTo>
                      <a:pt x="241" y="159"/>
                    </a:lnTo>
                    <a:lnTo>
                      <a:pt x="242" y="160"/>
                    </a:lnTo>
                    <a:lnTo>
                      <a:pt x="264" y="19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641">
                <a:extLst>
                  <a:ext uri="{FF2B5EF4-FFF2-40B4-BE49-F238E27FC236}">
                    <a16:creationId xmlns:a16="http://schemas.microsoft.com/office/drawing/2014/main" id="{3DFBC26B-A2BC-4185-964D-AFBFA1B14B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" y="559"/>
                <a:ext cx="0" cy="1"/>
              </a:xfrm>
              <a:custGeom>
                <a:avLst/>
                <a:gdLst>
                  <a:gd name="T0" fmla="*/ 0 w 5"/>
                  <a:gd name="T1" fmla="*/ 0 h 9"/>
                  <a:gd name="T2" fmla="*/ 2 w 5"/>
                  <a:gd name="T3" fmla="*/ 5 h 9"/>
                  <a:gd name="T4" fmla="*/ 5 w 5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9">
                    <a:moveTo>
                      <a:pt x="0" y="0"/>
                    </a:moveTo>
                    <a:lnTo>
                      <a:pt x="2" y="5"/>
                    </a:lnTo>
                    <a:lnTo>
                      <a:pt x="5" y="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Line 642">
                <a:extLst>
                  <a:ext uri="{FF2B5EF4-FFF2-40B4-BE49-F238E27FC236}">
                    <a16:creationId xmlns:a16="http://schemas.microsoft.com/office/drawing/2014/main" id="{BC2D1CEB-0396-44EA-BB8D-5E33DD9E8E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8" y="559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643">
                <a:extLst>
                  <a:ext uri="{FF2B5EF4-FFF2-40B4-BE49-F238E27FC236}">
                    <a16:creationId xmlns:a16="http://schemas.microsoft.com/office/drawing/2014/main" id="{5888E577-A585-4DE0-BAAE-D7EDAA0F1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2" y="533"/>
                <a:ext cx="1" cy="1"/>
              </a:xfrm>
              <a:custGeom>
                <a:avLst/>
                <a:gdLst>
                  <a:gd name="T0" fmla="*/ 0 w 9"/>
                  <a:gd name="T1" fmla="*/ 0 h 6"/>
                  <a:gd name="T2" fmla="*/ 8 w 9"/>
                  <a:gd name="T3" fmla="*/ 5 h 6"/>
                  <a:gd name="T4" fmla="*/ 9 w 9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0" y="0"/>
                    </a:moveTo>
                    <a:lnTo>
                      <a:pt x="8" y="5"/>
                    </a:lnTo>
                    <a:lnTo>
                      <a:pt x="9" y="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Line 644">
                <a:extLst>
                  <a:ext uri="{FF2B5EF4-FFF2-40B4-BE49-F238E27FC236}">
                    <a16:creationId xmlns:a16="http://schemas.microsoft.com/office/drawing/2014/main" id="{B30DB576-DD56-4FB6-8CC6-A1F8B0CCA2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22" y="533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Line 645">
                <a:extLst>
                  <a:ext uri="{FF2B5EF4-FFF2-40B4-BE49-F238E27FC236}">
                    <a16:creationId xmlns:a16="http://schemas.microsoft.com/office/drawing/2014/main" id="{228CEE99-3F17-4824-95C4-A4948DA1B7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46" y="588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646">
                <a:extLst>
                  <a:ext uri="{FF2B5EF4-FFF2-40B4-BE49-F238E27FC236}">
                    <a16:creationId xmlns:a16="http://schemas.microsoft.com/office/drawing/2014/main" id="{60A0D9FF-58ED-4394-8737-92A00F5AF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" y="588"/>
                <a:ext cx="0" cy="0"/>
              </a:xfrm>
              <a:custGeom>
                <a:avLst/>
                <a:gdLst>
                  <a:gd name="T0" fmla="*/ 0 w 2"/>
                  <a:gd name="T1" fmla="*/ 0 h 2"/>
                  <a:gd name="T2" fmla="*/ 1 w 2"/>
                  <a:gd name="T3" fmla="*/ 2 h 2"/>
                  <a:gd name="T4" fmla="*/ 2 w 2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1" y="2"/>
                    </a:lnTo>
                    <a:lnTo>
                      <a:pt x="2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Line 647">
                <a:extLst>
                  <a:ext uri="{FF2B5EF4-FFF2-40B4-BE49-F238E27FC236}">
                    <a16:creationId xmlns:a16="http://schemas.microsoft.com/office/drawing/2014/main" id="{7DD9D3E5-6EEF-437C-84BD-46BBE05717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20" y="572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648">
                <a:extLst>
                  <a:ext uri="{FF2B5EF4-FFF2-40B4-BE49-F238E27FC236}">
                    <a16:creationId xmlns:a16="http://schemas.microsoft.com/office/drawing/2014/main" id="{04EEEFB2-03EA-458B-B48B-5A5C850B6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0" y="572"/>
                <a:ext cx="0" cy="1"/>
              </a:xfrm>
              <a:custGeom>
                <a:avLst/>
                <a:gdLst>
                  <a:gd name="T0" fmla="*/ 0 w 2"/>
                  <a:gd name="T1" fmla="*/ 1 h 2"/>
                  <a:gd name="T2" fmla="*/ 0 w 2"/>
                  <a:gd name="T3" fmla="*/ 2 h 2"/>
                  <a:gd name="T4" fmla="*/ 2 w 2"/>
                  <a:gd name="T5" fmla="*/ 2 h 2"/>
                  <a:gd name="T6" fmla="*/ 2 w 2"/>
                  <a:gd name="T7" fmla="*/ 0 h 2"/>
                  <a:gd name="T8" fmla="*/ 1 w 2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649">
                <a:extLst>
                  <a:ext uri="{FF2B5EF4-FFF2-40B4-BE49-F238E27FC236}">
                    <a16:creationId xmlns:a16="http://schemas.microsoft.com/office/drawing/2014/main" id="{B374866E-775F-4F33-AAB4-D5DAD70349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" y="845"/>
                <a:ext cx="246" cy="202"/>
              </a:xfrm>
              <a:custGeom>
                <a:avLst/>
                <a:gdLst>
                  <a:gd name="T0" fmla="*/ 1681 w 1718"/>
                  <a:gd name="T1" fmla="*/ 1259 h 1413"/>
                  <a:gd name="T2" fmla="*/ 1636 w 1718"/>
                  <a:gd name="T3" fmla="*/ 1232 h 1413"/>
                  <a:gd name="T4" fmla="*/ 1621 w 1718"/>
                  <a:gd name="T5" fmla="*/ 1256 h 1413"/>
                  <a:gd name="T6" fmla="*/ 1590 w 1718"/>
                  <a:gd name="T7" fmla="*/ 1294 h 1413"/>
                  <a:gd name="T8" fmla="*/ 1551 w 1718"/>
                  <a:gd name="T9" fmla="*/ 1290 h 1413"/>
                  <a:gd name="T10" fmla="*/ 1523 w 1718"/>
                  <a:gd name="T11" fmla="*/ 1290 h 1413"/>
                  <a:gd name="T12" fmla="*/ 1418 w 1718"/>
                  <a:gd name="T13" fmla="*/ 1288 h 1413"/>
                  <a:gd name="T14" fmla="*/ 1399 w 1718"/>
                  <a:gd name="T15" fmla="*/ 1347 h 1413"/>
                  <a:gd name="T16" fmla="*/ 1374 w 1718"/>
                  <a:gd name="T17" fmla="*/ 1381 h 1413"/>
                  <a:gd name="T18" fmla="*/ 1347 w 1718"/>
                  <a:gd name="T19" fmla="*/ 1342 h 1413"/>
                  <a:gd name="T20" fmla="*/ 1290 w 1718"/>
                  <a:gd name="T21" fmla="*/ 1327 h 1413"/>
                  <a:gd name="T22" fmla="*/ 1266 w 1718"/>
                  <a:gd name="T23" fmla="*/ 1363 h 1413"/>
                  <a:gd name="T24" fmla="*/ 1173 w 1718"/>
                  <a:gd name="T25" fmla="*/ 1388 h 1413"/>
                  <a:gd name="T26" fmla="*/ 1159 w 1718"/>
                  <a:gd name="T27" fmla="*/ 1412 h 1413"/>
                  <a:gd name="T28" fmla="*/ 1138 w 1718"/>
                  <a:gd name="T29" fmla="*/ 1399 h 1413"/>
                  <a:gd name="T30" fmla="*/ 1110 w 1718"/>
                  <a:gd name="T31" fmla="*/ 1364 h 1413"/>
                  <a:gd name="T32" fmla="*/ 1121 w 1718"/>
                  <a:gd name="T33" fmla="*/ 1296 h 1413"/>
                  <a:gd name="T34" fmla="*/ 1091 w 1718"/>
                  <a:gd name="T35" fmla="*/ 1231 h 1413"/>
                  <a:gd name="T36" fmla="*/ 1053 w 1718"/>
                  <a:gd name="T37" fmla="*/ 1150 h 1413"/>
                  <a:gd name="T38" fmla="*/ 1022 w 1718"/>
                  <a:gd name="T39" fmla="*/ 1119 h 1413"/>
                  <a:gd name="T40" fmla="*/ 994 w 1718"/>
                  <a:gd name="T41" fmla="*/ 1107 h 1413"/>
                  <a:gd name="T42" fmla="*/ 934 w 1718"/>
                  <a:gd name="T43" fmla="*/ 1086 h 1413"/>
                  <a:gd name="T44" fmla="*/ 914 w 1718"/>
                  <a:gd name="T45" fmla="*/ 1120 h 1413"/>
                  <a:gd name="T46" fmla="*/ 882 w 1718"/>
                  <a:gd name="T47" fmla="*/ 1131 h 1413"/>
                  <a:gd name="T48" fmla="*/ 866 w 1718"/>
                  <a:gd name="T49" fmla="*/ 1083 h 1413"/>
                  <a:gd name="T50" fmla="*/ 909 w 1718"/>
                  <a:gd name="T51" fmla="*/ 1021 h 1413"/>
                  <a:gd name="T52" fmla="*/ 846 w 1718"/>
                  <a:gd name="T53" fmla="*/ 967 h 1413"/>
                  <a:gd name="T54" fmla="*/ 806 w 1718"/>
                  <a:gd name="T55" fmla="*/ 922 h 1413"/>
                  <a:gd name="T56" fmla="*/ 765 w 1718"/>
                  <a:gd name="T57" fmla="*/ 947 h 1413"/>
                  <a:gd name="T58" fmla="*/ 721 w 1718"/>
                  <a:gd name="T59" fmla="*/ 943 h 1413"/>
                  <a:gd name="T60" fmla="*/ 691 w 1718"/>
                  <a:gd name="T61" fmla="*/ 927 h 1413"/>
                  <a:gd name="T62" fmla="*/ 629 w 1718"/>
                  <a:gd name="T63" fmla="*/ 913 h 1413"/>
                  <a:gd name="T64" fmla="*/ 611 w 1718"/>
                  <a:gd name="T65" fmla="*/ 869 h 1413"/>
                  <a:gd name="T66" fmla="*/ 580 w 1718"/>
                  <a:gd name="T67" fmla="*/ 883 h 1413"/>
                  <a:gd name="T68" fmla="*/ 553 w 1718"/>
                  <a:gd name="T69" fmla="*/ 825 h 1413"/>
                  <a:gd name="T70" fmla="*/ 494 w 1718"/>
                  <a:gd name="T71" fmla="*/ 755 h 1413"/>
                  <a:gd name="T72" fmla="*/ 456 w 1718"/>
                  <a:gd name="T73" fmla="*/ 749 h 1413"/>
                  <a:gd name="T74" fmla="*/ 380 w 1718"/>
                  <a:gd name="T75" fmla="*/ 719 h 1413"/>
                  <a:gd name="T76" fmla="*/ 348 w 1718"/>
                  <a:gd name="T77" fmla="*/ 667 h 1413"/>
                  <a:gd name="T78" fmla="*/ 318 w 1718"/>
                  <a:gd name="T79" fmla="*/ 666 h 1413"/>
                  <a:gd name="T80" fmla="*/ 294 w 1718"/>
                  <a:gd name="T81" fmla="*/ 675 h 1413"/>
                  <a:gd name="T82" fmla="*/ 261 w 1718"/>
                  <a:gd name="T83" fmla="*/ 690 h 1413"/>
                  <a:gd name="T84" fmla="*/ 224 w 1718"/>
                  <a:gd name="T85" fmla="*/ 701 h 1413"/>
                  <a:gd name="T86" fmla="*/ 159 w 1718"/>
                  <a:gd name="T87" fmla="*/ 692 h 1413"/>
                  <a:gd name="T88" fmla="*/ 128 w 1718"/>
                  <a:gd name="T89" fmla="*/ 700 h 1413"/>
                  <a:gd name="T90" fmla="*/ 137 w 1718"/>
                  <a:gd name="T91" fmla="*/ 583 h 1413"/>
                  <a:gd name="T92" fmla="*/ 108 w 1718"/>
                  <a:gd name="T93" fmla="*/ 536 h 1413"/>
                  <a:gd name="T94" fmla="*/ 119 w 1718"/>
                  <a:gd name="T95" fmla="*/ 506 h 1413"/>
                  <a:gd name="T96" fmla="*/ 131 w 1718"/>
                  <a:gd name="T97" fmla="*/ 469 h 1413"/>
                  <a:gd name="T98" fmla="*/ 160 w 1718"/>
                  <a:gd name="T99" fmla="*/ 425 h 1413"/>
                  <a:gd name="T100" fmla="*/ 146 w 1718"/>
                  <a:gd name="T101" fmla="*/ 416 h 1413"/>
                  <a:gd name="T102" fmla="*/ 166 w 1718"/>
                  <a:gd name="T103" fmla="*/ 394 h 1413"/>
                  <a:gd name="T104" fmla="*/ 116 w 1718"/>
                  <a:gd name="T105" fmla="*/ 339 h 1413"/>
                  <a:gd name="T106" fmla="*/ 83 w 1718"/>
                  <a:gd name="T107" fmla="*/ 293 h 1413"/>
                  <a:gd name="T108" fmla="*/ 11 w 1718"/>
                  <a:gd name="T109" fmla="*/ 275 h 1413"/>
                  <a:gd name="T110" fmla="*/ 23 w 1718"/>
                  <a:gd name="T111" fmla="*/ 209 h 1413"/>
                  <a:gd name="T112" fmla="*/ 48 w 1718"/>
                  <a:gd name="T113" fmla="*/ 138 h 1413"/>
                  <a:gd name="T114" fmla="*/ 78 w 1718"/>
                  <a:gd name="T115" fmla="*/ 70 h 1413"/>
                  <a:gd name="T116" fmla="*/ 66 w 1718"/>
                  <a:gd name="T117" fmla="*/ 49 h 1413"/>
                  <a:gd name="T118" fmla="*/ 59 w 1718"/>
                  <a:gd name="T119" fmla="*/ 24 h 1413"/>
                  <a:gd name="T120" fmla="*/ 41 w 1718"/>
                  <a:gd name="T121" fmla="*/ 14 h 1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18" h="1413">
                    <a:moveTo>
                      <a:pt x="1718" y="1268"/>
                    </a:moveTo>
                    <a:lnTo>
                      <a:pt x="1715" y="1265"/>
                    </a:lnTo>
                    <a:lnTo>
                      <a:pt x="1701" y="1260"/>
                    </a:lnTo>
                    <a:lnTo>
                      <a:pt x="1692" y="1262"/>
                    </a:lnTo>
                    <a:lnTo>
                      <a:pt x="1691" y="1262"/>
                    </a:lnTo>
                    <a:lnTo>
                      <a:pt x="1681" y="1259"/>
                    </a:lnTo>
                    <a:lnTo>
                      <a:pt x="1680" y="1259"/>
                    </a:lnTo>
                    <a:lnTo>
                      <a:pt x="1676" y="1258"/>
                    </a:lnTo>
                    <a:lnTo>
                      <a:pt x="1676" y="1257"/>
                    </a:lnTo>
                    <a:lnTo>
                      <a:pt x="1656" y="1240"/>
                    </a:lnTo>
                    <a:lnTo>
                      <a:pt x="1643" y="1233"/>
                    </a:lnTo>
                    <a:lnTo>
                      <a:pt x="1636" y="1232"/>
                    </a:lnTo>
                    <a:lnTo>
                      <a:pt x="1624" y="1238"/>
                    </a:lnTo>
                    <a:lnTo>
                      <a:pt x="1618" y="1245"/>
                    </a:lnTo>
                    <a:lnTo>
                      <a:pt x="1617" y="1246"/>
                    </a:lnTo>
                    <a:lnTo>
                      <a:pt x="1619" y="1251"/>
                    </a:lnTo>
                    <a:lnTo>
                      <a:pt x="1620" y="1255"/>
                    </a:lnTo>
                    <a:lnTo>
                      <a:pt x="1621" y="1256"/>
                    </a:lnTo>
                    <a:lnTo>
                      <a:pt x="1621" y="1266"/>
                    </a:lnTo>
                    <a:lnTo>
                      <a:pt x="1619" y="1280"/>
                    </a:lnTo>
                    <a:lnTo>
                      <a:pt x="1618" y="1281"/>
                    </a:lnTo>
                    <a:lnTo>
                      <a:pt x="1606" y="1290"/>
                    </a:lnTo>
                    <a:lnTo>
                      <a:pt x="1605" y="1290"/>
                    </a:lnTo>
                    <a:lnTo>
                      <a:pt x="1590" y="1294"/>
                    </a:lnTo>
                    <a:lnTo>
                      <a:pt x="1588" y="1293"/>
                    </a:lnTo>
                    <a:lnTo>
                      <a:pt x="1581" y="1276"/>
                    </a:lnTo>
                    <a:lnTo>
                      <a:pt x="1571" y="1280"/>
                    </a:lnTo>
                    <a:lnTo>
                      <a:pt x="1566" y="1287"/>
                    </a:lnTo>
                    <a:lnTo>
                      <a:pt x="1565" y="1287"/>
                    </a:lnTo>
                    <a:lnTo>
                      <a:pt x="1551" y="1290"/>
                    </a:lnTo>
                    <a:lnTo>
                      <a:pt x="1540" y="1294"/>
                    </a:lnTo>
                    <a:lnTo>
                      <a:pt x="1539" y="1295"/>
                    </a:lnTo>
                    <a:lnTo>
                      <a:pt x="1532" y="1294"/>
                    </a:lnTo>
                    <a:lnTo>
                      <a:pt x="1528" y="1294"/>
                    </a:lnTo>
                    <a:lnTo>
                      <a:pt x="1527" y="1293"/>
                    </a:lnTo>
                    <a:lnTo>
                      <a:pt x="1523" y="1290"/>
                    </a:lnTo>
                    <a:lnTo>
                      <a:pt x="1518" y="1283"/>
                    </a:lnTo>
                    <a:lnTo>
                      <a:pt x="1510" y="1277"/>
                    </a:lnTo>
                    <a:lnTo>
                      <a:pt x="1495" y="1276"/>
                    </a:lnTo>
                    <a:lnTo>
                      <a:pt x="1479" y="1272"/>
                    </a:lnTo>
                    <a:lnTo>
                      <a:pt x="1459" y="1261"/>
                    </a:lnTo>
                    <a:lnTo>
                      <a:pt x="1418" y="1288"/>
                    </a:lnTo>
                    <a:lnTo>
                      <a:pt x="1396" y="1314"/>
                    </a:lnTo>
                    <a:lnTo>
                      <a:pt x="1390" y="1326"/>
                    </a:lnTo>
                    <a:lnTo>
                      <a:pt x="1390" y="1327"/>
                    </a:lnTo>
                    <a:lnTo>
                      <a:pt x="1396" y="1333"/>
                    </a:lnTo>
                    <a:lnTo>
                      <a:pt x="1399" y="1345"/>
                    </a:lnTo>
                    <a:lnTo>
                      <a:pt x="1399" y="1347"/>
                    </a:lnTo>
                    <a:lnTo>
                      <a:pt x="1391" y="1365"/>
                    </a:lnTo>
                    <a:lnTo>
                      <a:pt x="1386" y="1371"/>
                    </a:lnTo>
                    <a:lnTo>
                      <a:pt x="1385" y="1376"/>
                    </a:lnTo>
                    <a:lnTo>
                      <a:pt x="1383" y="1382"/>
                    </a:lnTo>
                    <a:lnTo>
                      <a:pt x="1381" y="1384"/>
                    </a:lnTo>
                    <a:lnTo>
                      <a:pt x="1374" y="1381"/>
                    </a:lnTo>
                    <a:lnTo>
                      <a:pt x="1369" y="1378"/>
                    </a:lnTo>
                    <a:lnTo>
                      <a:pt x="1368" y="1377"/>
                    </a:lnTo>
                    <a:lnTo>
                      <a:pt x="1365" y="1366"/>
                    </a:lnTo>
                    <a:lnTo>
                      <a:pt x="1364" y="1358"/>
                    </a:lnTo>
                    <a:lnTo>
                      <a:pt x="1350" y="1343"/>
                    </a:lnTo>
                    <a:lnTo>
                      <a:pt x="1347" y="1342"/>
                    </a:lnTo>
                    <a:lnTo>
                      <a:pt x="1345" y="1344"/>
                    </a:lnTo>
                    <a:lnTo>
                      <a:pt x="1343" y="1344"/>
                    </a:lnTo>
                    <a:lnTo>
                      <a:pt x="1319" y="1334"/>
                    </a:lnTo>
                    <a:lnTo>
                      <a:pt x="1299" y="1330"/>
                    </a:lnTo>
                    <a:lnTo>
                      <a:pt x="1298" y="1330"/>
                    </a:lnTo>
                    <a:lnTo>
                      <a:pt x="1290" y="1327"/>
                    </a:lnTo>
                    <a:lnTo>
                      <a:pt x="1287" y="1329"/>
                    </a:lnTo>
                    <a:lnTo>
                      <a:pt x="1275" y="1340"/>
                    </a:lnTo>
                    <a:lnTo>
                      <a:pt x="1273" y="1351"/>
                    </a:lnTo>
                    <a:lnTo>
                      <a:pt x="1273" y="1352"/>
                    </a:lnTo>
                    <a:lnTo>
                      <a:pt x="1266" y="1362"/>
                    </a:lnTo>
                    <a:lnTo>
                      <a:pt x="1266" y="1363"/>
                    </a:lnTo>
                    <a:lnTo>
                      <a:pt x="1251" y="1372"/>
                    </a:lnTo>
                    <a:lnTo>
                      <a:pt x="1229" y="1380"/>
                    </a:lnTo>
                    <a:lnTo>
                      <a:pt x="1228" y="1380"/>
                    </a:lnTo>
                    <a:lnTo>
                      <a:pt x="1201" y="1388"/>
                    </a:lnTo>
                    <a:lnTo>
                      <a:pt x="1181" y="1386"/>
                    </a:lnTo>
                    <a:lnTo>
                      <a:pt x="1173" y="1388"/>
                    </a:lnTo>
                    <a:lnTo>
                      <a:pt x="1170" y="1391"/>
                    </a:lnTo>
                    <a:lnTo>
                      <a:pt x="1167" y="1398"/>
                    </a:lnTo>
                    <a:lnTo>
                      <a:pt x="1167" y="1401"/>
                    </a:lnTo>
                    <a:lnTo>
                      <a:pt x="1166" y="1405"/>
                    </a:lnTo>
                    <a:lnTo>
                      <a:pt x="1165" y="1405"/>
                    </a:lnTo>
                    <a:lnTo>
                      <a:pt x="1159" y="1412"/>
                    </a:lnTo>
                    <a:lnTo>
                      <a:pt x="1158" y="1412"/>
                    </a:lnTo>
                    <a:lnTo>
                      <a:pt x="1151" y="1413"/>
                    </a:lnTo>
                    <a:lnTo>
                      <a:pt x="1150" y="1413"/>
                    </a:lnTo>
                    <a:lnTo>
                      <a:pt x="1141" y="1409"/>
                    </a:lnTo>
                    <a:lnTo>
                      <a:pt x="1140" y="1408"/>
                    </a:lnTo>
                    <a:lnTo>
                      <a:pt x="1138" y="1399"/>
                    </a:lnTo>
                    <a:lnTo>
                      <a:pt x="1139" y="1388"/>
                    </a:lnTo>
                    <a:lnTo>
                      <a:pt x="1140" y="1384"/>
                    </a:lnTo>
                    <a:lnTo>
                      <a:pt x="1121" y="1373"/>
                    </a:lnTo>
                    <a:lnTo>
                      <a:pt x="1113" y="1367"/>
                    </a:lnTo>
                    <a:lnTo>
                      <a:pt x="1111" y="1364"/>
                    </a:lnTo>
                    <a:lnTo>
                      <a:pt x="1110" y="1364"/>
                    </a:lnTo>
                    <a:lnTo>
                      <a:pt x="1110" y="1359"/>
                    </a:lnTo>
                    <a:lnTo>
                      <a:pt x="1116" y="1356"/>
                    </a:lnTo>
                    <a:lnTo>
                      <a:pt x="1140" y="1332"/>
                    </a:lnTo>
                    <a:lnTo>
                      <a:pt x="1139" y="1313"/>
                    </a:lnTo>
                    <a:lnTo>
                      <a:pt x="1137" y="1307"/>
                    </a:lnTo>
                    <a:lnTo>
                      <a:pt x="1121" y="1296"/>
                    </a:lnTo>
                    <a:lnTo>
                      <a:pt x="1100" y="1274"/>
                    </a:lnTo>
                    <a:lnTo>
                      <a:pt x="1100" y="1272"/>
                    </a:lnTo>
                    <a:lnTo>
                      <a:pt x="1111" y="1257"/>
                    </a:lnTo>
                    <a:lnTo>
                      <a:pt x="1120" y="1238"/>
                    </a:lnTo>
                    <a:lnTo>
                      <a:pt x="1105" y="1237"/>
                    </a:lnTo>
                    <a:lnTo>
                      <a:pt x="1091" y="1231"/>
                    </a:lnTo>
                    <a:lnTo>
                      <a:pt x="1090" y="1230"/>
                    </a:lnTo>
                    <a:lnTo>
                      <a:pt x="1082" y="1202"/>
                    </a:lnTo>
                    <a:lnTo>
                      <a:pt x="1076" y="1191"/>
                    </a:lnTo>
                    <a:lnTo>
                      <a:pt x="1077" y="1173"/>
                    </a:lnTo>
                    <a:lnTo>
                      <a:pt x="1069" y="1161"/>
                    </a:lnTo>
                    <a:lnTo>
                      <a:pt x="1053" y="1150"/>
                    </a:lnTo>
                    <a:lnTo>
                      <a:pt x="1053" y="1149"/>
                    </a:lnTo>
                    <a:lnTo>
                      <a:pt x="1044" y="1136"/>
                    </a:lnTo>
                    <a:lnTo>
                      <a:pt x="1039" y="1133"/>
                    </a:lnTo>
                    <a:lnTo>
                      <a:pt x="1030" y="1132"/>
                    </a:lnTo>
                    <a:lnTo>
                      <a:pt x="1029" y="1131"/>
                    </a:lnTo>
                    <a:lnTo>
                      <a:pt x="1022" y="1119"/>
                    </a:lnTo>
                    <a:lnTo>
                      <a:pt x="1020" y="1117"/>
                    </a:lnTo>
                    <a:lnTo>
                      <a:pt x="1017" y="1116"/>
                    </a:lnTo>
                    <a:lnTo>
                      <a:pt x="1016" y="1115"/>
                    </a:lnTo>
                    <a:lnTo>
                      <a:pt x="1013" y="1113"/>
                    </a:lnTo>
                    <a:lnTo>
                      <a:pt x="995" y="1107"/>
                    </a:lnTo>
                    <a:lnTo>
                      <a:pt x="994" y="1107"/>
                    </a:lnTo>
                    <a:lnTo>
                      <a:pt x="992" y="1106"/>
                    </a:lnTo>
                    <a:lnTo>
                      <a:pt x="960" y="1094"/>
                    </a:lnTo>
                    <a:lnTo>
                      <a:pt x="945" y="1080"/>
                    </a:lnTo>
                    <a:lnTo>
                      <a:pt x="939" y="1080"/>
                    </a:lnTo>
                    <a:lnTo>
                      <a:pt x="936" y="1081"/>
                    </a:lnTo>
                    <a:lnTo>
                      <a:pt x="934" y="1086"/>
                    </a:lnTo>
                    <a:lnTo>
                      <a:pt x="932" y="1089"/>
                    </a:lnTo>
                    <a:lnTo>
                      <a:pt x="932" y="1102"/>
                    </a:lnTo>
                    <a:lnTo>
                      <a:pt x="927" y="1117"/>
                    </a:lnTo>
                    <a:lnTo>
                      <a:pt x="926" y="1118"/>
                    </a:lnTo>
                    <a:lnTo>
                      <a:pt x="915" y="1121"/>
                    </a:lnTo>
                    <a:lnTo>
                      <a:pt x="914" y="1120"/>
                    </a:lnTo>
                    <a:lnTo>
                      <a:pt x="910" y="1118"/>
                    </a:lnTo>
                    <a:lnTo>
                      <a:pt x="900" y="1121"/>
                    </a:lnTo>
                    <a:lnTo>
                      <a:pt x="893" y="1124"/>
                    </a:lnTo>
                    <a:lnTo>
                      <a:pt x="887" y="1130"/>
                    </a:lnTo>
                    <a:lnTo>
                      <a:pt x="886" y="1130"/>
                    </a:lnTo>
                    <a:lnTo>
                      <a:pt x="882" y="1131"/>
                    </a:lnTo>
                    <a:lnTo>
                      <a:pt x="880" y="1130"/>
                    </a:lnTo>
                    <a:lnTo>
                      <a:pt x="879" y="1129"/>
                    </a:lnTo>
                    <a:lnTo>
                      <a:pt x="873" y="1108"/>
                    </a:lnTo>
                    <a:lnTo>
                      <a:pt x="867" y="1097"/>
                    </a:lnTo>
                    <a:lnTo>
                      <a:pt x="867" y="1096"/>
                    </a:lnTo>
                    <a:lnTo>
                      <a:pt x="866" y="1083"/>
                    </a:lnTo>
                    <a:lnTo>
                      <a:pt x="866" y="1082"/>
                    </a:lnTo>
                    <a:lnTo>
                      <a:pt x="872" y="1069"/>
                    </a:lnTo>
                    <a:lnTo>
                      <a:pt x="887" y="1045"/>
                    </a:lnTo>
                    <a:lnTo>
                      <a:pt x="887" y="1040"/>
                    </a:lnTo>
                    <a:lnTo>
                      <a:pt x="909" y="1024"/>
                    </a:lnTo>
                    <a:lnTo>
                      <a:pt x="909" y="1021"/>
                    </a:lnTo>
                    <a:lnTo>
                      <a:pt x="904" y="1013"/>
                    </a:lnTo>
                    <a:lnTo>
                      <a:pt x="888" y="999"/>
                    </a:lnTo>
                    <a:lnTo>
                      <a:pt x="888" y="998"/>
                    </a:lnTo>
                    <a:lnTo>
                      <a:pt x="869" y="979"/>
                    </a:lnTo>
                    <a:lnTo>
                      <a:pt x="847" y="967"/>
                    </a:lnTo>
                    <a:lnTo>
                      <a:pt x="846" y="967"/>
                    </a:lnTo>
                    <a:lnTo>
                      <a:pt x="832" y="953"/>
                    </a:lnTo>
                    <a:lnTo>
                      <a:pt x="831" y="953"/>
                    </a:lnTo>
                    <a:lnTo>
                      <a:pt x="826" y="945"/>
                    </a:lnTo>
                    <a:lnTo>
                      <a:pt x="825" y="945"/>
                    </a:lnTo>
                    <a:lnTo>
                      <a:pt x="822" y="936"/>
                    </a:lnTo>
                    <a:lnTo>
                      <a:pt x="806" y="922"/>
                    </a:lnTo>
                    <a:lnTo>
                      <a:pt x="801" y="919"/>
                    </a:lnTo>
                    <a:lnTo>
                      <a:pt x="784" y="925"/>
                    </a:lnTo>
                    <a:lnTo>
                      <a:pt x="775" y="939"/>
                    </a:lnTo>
                    <a:lnTo>
                      <a:pt x="775" y="940"/>
                    </a:lnTo>
                    <a:lnTo>
                      <a:pt x="766" y="946"/>
                    </a:lnTo>
                    <a:lnTo>
                      <a:pt x="765" y="947"/>
                    </a:lnTo>
                    <a:lnTo>
                      <a:pt x="762" y="947"/>
                    </a:lnTo>
                    <a:lnTo>
                      <a:pt x="761" y="946"/>
                    </a:lnTo>
                    <a:lnTo>
                      <a:pt x="757" y="941"/>
                    </a:lnTo>
                    <a:lnTo>
                      <a:pt x="742" y="934"/>
                    </a:lnTo>
                    <a:lnTo>
                      <a:pt x="738" y="934"/>
                    </a:lnTo>
                    <a:lnTo>
                      <a:pt x="721" y="943"/>
                    </a:lnTo>
                    <a:lnTo>
                      <a:pt x="720" y="943"/>
                    </a:lnTo>
                    <a:lnTo>
                      <a:pt x="714" y="940"/>
                    </a:lnTo>
                    <a:lnTo>
                      <a:pt x="700" y="923"/>
                    </a:lnTo>
                    <a:lnTo>
                      <a:pt x="699" y="923"/>
                    </a:lnTo>
                    <a:lnTo>
                      <a:pt x="692" y="927"/>
                    </a:lnTo>
                    <a:lnTo>
                      <a:pt x="691" y="927"/>
                    </a:lnTo>
                    <a:lnTo>
                      <a:pt x="657" y="929"/>
                    </a:lnTo>
                    <a:lnTo>
                      <a:pt x="635" y="933"/>
                    </a:lnTo>
                    <a:lnTo>
                      <a:pt x="634" y="932"/>
                    </a:lnTo>
                    <a:lnTo>
                      <a:pt x="631" y="930"/>
                    </a:lnTo>
                    <a:lnTo>
                      <a:pt x="631" y="929"/>
                    </a:lnTo>
                    <a:lnTo>
                      <a:pt x="629" y="913"/>
                    </a:lnTo>
                    <a:lnTo>
                      <a:pt x="632" y="895"/>
                    </a:lnTo>
                    <a:lnTo>
                      <a:pt x="631" y="884"/>
                    </a:lnTo>
                    <a:lnTo>
                      <a:pt x="625" y="877"/>
                    </a:lnTo>
                    <a:lnTo>
                      <a:pt x="616" y="870"/>
                    </a:lnTo>
                    <a:lnTo>
                      <a:pt x="613" y="869"/>
                    </a:lnTo>
                    <a:lnTo>
                      <a:pt x="611" y="869"/>
                    </a:lnTo>
                    <a:lnTo>
                      <a:pt x="608" y="879"/>
                    </a:lnTo>
                    <a:lnTo>
                      <a:pt x="599" y="891"/>
                    </a:lnTo>
                    <a:lnTo>
                      <a:pt x="597" y="892"/>
                    </a:lnTo>
                    <a:lnTo>
                      <a:pt x="596" y="891"/>
                    </a:lnTo>
                    <a:lnTo>
                      <a:pt x="595" y="889"/>
                    </a:lnTo>
                    <a:lnTo>
                      <a:pt x="580" y="883"/>
                    </a:lnTo>
                    <a:lnTo>
                      <a:pt x="569" y="881"/>
                    </a:lnTo>
                    <a:lnTo>
                      <a:pt x="568" y="880"/>
                    </a:lnTo>
                    <a:lnTo>
                      <a:pt x="562" y="871"/>
                    </a:lnTo>
                    <a:lnTo>
                      <a:pt x="562" y="870"/>
                    </a:lnTo>
                    <a:lnTo>
                      <a:pt x="564" y="846"/>
                    </a:lnTo>
                    <a:lnTo>
                      <a:pt x="553" y="825"/>
                    </a:lnTo>
                    <a:lnTo>
                      <a:pt x="550" y="814"/>
                    </a:lnTo>
                    <a:lnTo>
                      <a:pt x="515" y="765"/>
                    </a:lnTo>
                    <a:lnTo>
                      <a:pt x="510" y="756"/>
                    </a:lnTo>
                    <a:lnTo>
                      <a:pt x="501" y="751"/>
                    </a:lnTo>
                    <a:lnTo>
                      <a:pt x="495" y="755"/>
                    </a:lnTo>
                    <a:lnTo>
                      <a:pt x="494" y="755"/>
                    </a:lnTo>
                    <a:lnTo>
                      <a:pt x="476" y="763"/>
                    </a:lnTo>
                    <a:lnTo>
                      <a:pt x="460" y="761"/>
                    </a:lnTo>
                    <a:lnTo>
                      <a:pt x="459" y="760"/>
                    </a:lnTo>
                    <a:lnTo>
                      <a:pt x="459" y="759"/>
                    </a:lnTo>
                    <a:lnTo>
                      <a:pt x="458" y="751"/>
                    </a:lnTo>
                    <a:lnTo>
                      <a:pt x="456" y="749"/>
                    </a:lnTo>
                    <a:lnTo>
                      <a:pt x="434" y="742"/>
                    </a:lnTo>
                    <a:lnTo>
                      <a:pt x="427" y="742"/>
                    </a:lnTo>
                    <a:lnTo>
                      <a:pt x="416" y="738"/>
                    </a:lnTo>
                    <a:lnTo>
                      <a:pt x="416" y="737"/>
                    </a:lnTo>
                    <a:lnTo>
                      <a:pt x="380" y="720"/>
                    </a:lnTo>
                    <a:lnTo>
                      <a:pt x="380" y="719"/>
                    </a:lnTo>
                    <a:lnTo>
                      <a:pt x="370" y="712"/>
                    </a:lnTo>
                    <a:lnTo>
                      <a:pt x="369" y="711"/>
                    </a:lnTo>
                    <a:lnTo>
                      <a:pt x="366" y="706"/>
                    </a:lnTo>
                    <a:lnTo>
                      <a:pt x="352" y="670"/>
                    </a:lnTo>
                    <a:lnTo>
                      <a:pt x="351" y="669"/>
                    </a:lnTo>
                    <a:lnTo>
                      <a:pt x="348" y="667"/>
                    </a:lnTo>
                    <a:lnTo>
                      <a:pt x="346" y="667"/>
                    </a:lnTo>
                    <a:lnTo>
                      <a:pt x="331" y="670"/>
                    </a:lnTo>
                    <a:lnTo>
                      <a:pt x="330" y="670"/>
                    </a:lnTo>
                    <a:lnTo>
                      <a:pt x="322" y="668"/>
                    </a:lnTo>
                    <a:lnTo>
                      <a:pt x="321" y="668"/>
                    </a:lnTo>
                    <a:lnTo>
                      <a:pt x="318" y="666"/>
                    </a:lnTo>
                    <a:lnTo>
                      <a:pt x="306" y="665"/>
                    </a:lnTo>
                    <a:lnTo>
                      <a:pt x="306" y="668"/>
                    </a:lnTo>
                    <a:lnTo>
                      <a:pt x="304" y="672"/>
                    </a:lnTo>
                    <a:lnTo>
                      <a:pt x="303" y="673"/>
                    </a:lnTo>
                    <a:lnTo>
                      <a:pt x="295" y="676"/>
                    </a:lnTo>
                    <a:lnTo>
                      <a:pt x="294" y="675"/>
                    </a:lnTo>
                    <a:lnTo>
                      <a:pt x="286" y="670"/>
                    </a:lnTo>
                    <a:lnTo>
                      <a:pt x="286" y="669"/>
                    </a:lnTo>
                    <a:lnTo>
                      <a:pt x="285" y="666"/>
                    </a:lnTo>
                    <a:lnTo>
                      <a:pt x="270" y="674"/>
                    </a:lnTo>
                    <a:lnTo>
                      <a:pt x="262" y="689"/>
                    </a:lnTo>
                    <a:lnTo>
                      <a:pt x="261" y="690"/>
                    </a:lnTo>
                    <a:lnTo>
                      <a:pt x="257" y="689"/>
                    </a:lnTo>
                    <a:lnTo>
                      <a:pt x="256" y="689"/>
                    </a:lnTo>
                    <a:lnTo>
                      <a:pt x="246" y="696"/>
                    </a:lnTo>
                    <a:lnTo>
                      <a:pt x="244" y="704"/>
                    </a:lnTo>
                    <a:lnTo>
                      <a:pt x="242" y="705"/>
                    </a:lnTo>
                    <a:lnTo>
                      <a:pt x="224" y="701"/>
                    </a:lnTo>
                    <a:lnTo>
                      <a:pt x="221" y="703"/>
                    </a:lnTo>
                    <a:lnTo>
                      <a:pt x="202" y="709"/>
                    </a:lnTo>
                    <a:lnTo>
                      <a:pt x="201" y="709"/>
                    </a:lnTo>
                    <a:lnTo>
                      <a:pt x="172" y="702"/>
                    </a:lnTo>
                    <a:lnTo>
                      <a:pt x="172" y="701"/>
                    </a:lnTo>
                    <a:lnTo>
                      <a:pt x="159" y="692"/>
                    </a:lnTo>
                    <a:lnTo>
                      <a:pt x="151" y="690"/>
                    </a:lnTo>
                    <a:lnTo>
                      <a:pt x="145" y="690"/>
                    </a:lnTo>
                    <a:lnTo>
                      <a:pt x="146" y="698"/>
                    </a:lnTo>
                    <a:lnTo>
                      <a:pt x="144" y="700"/>
                    </a:lnTo>
                    <a:lnTo>
                      <a:pt x="130" y="701"/>
                    </a:lnTo>
                    <a:lnTo>
                      <a:pt x="128" y="700"/>
                    </a:lnTo>
                    <a:lnTo>
                      <a:pt x="122" y="694"/>
                    </a:lnTo>
                    <a:lnTo>
                      <a:pt x="118" y="689"/>
                    </a:lnTo>
                    <a:lnTo>
                      <a:pt x="118" y="687"/>
                    </a:lnTo>
                    <a:lnTo>
                      <a:pt x="129" y="668"/>
                    </a:lnTo>
                    <a:lnTo>
                      <a:pt x="139" y="621"/>
                    </a:lnTo>
                    <a:lnTo>
                      <a:pt x="137" y="583"/>
                    </a:lnTo>
                    <a:lnTo>
                      <a:pt x="133" y="566"/>
                    </a:lnTo>
                    <a:lnTo>
                      <a:pt x="118" y="565"/>
                    </a:lnTo>
                    <a:lnTo>
                      <a:pt x="117" y="564"/>
                    </a:lnTo>
                    <a:lnTo>
                      <a:pt x="113" y="549"/>
                    </a:lnTo>
                    <a:lnTo>
                      <a:pt x="108" y="537"/>
                    </a:lnTo>
                    <a:lnTo>
                      <a:pt x="108" y="536"/>
                    </a:lnTo>
                    <a:lnTo>
                      <a:pt x="106" y="509"/>
                    </a:lnTo>
                    <a:lnTo>
                      <a:pt x="106" y="508"/>
                    </a:lnTo>
                    <a:lnTo>
                      <a:pt x="107" y="506"/>
                    </a:lnTo>
                    <a:lnTo>
                      <a:pt x="109" y="505"/>
                    </a:lnTo>
                    <a:lnTo>
                      <a:pt x="113" y="506"/>
                    </a:lnTo>
                    <a:lnTo>
                      <a:pt x="119" y="506"/>
                    </a:lnTo>
                    <a:lnTo>
                      <a:pt x="124" y="501"/>
                    </a:lnTo>
                    <a:lnTo>
                      <a:pt x="123" y="494"/>
                    </a:lnTo>
                    <a:lnTo>
                      <a:pt x="123" y="493"/>
                    </a:lnTo>
                    <a:lnTo>
                      <a:pt x="124" y="489"/>
                    </a:lnTo>
                    <a:lnTo>
                      <a:pt x="130" y="474"/>
                    </a:lnTo>
                    <a:lnTo>
                      <a:pt x="131" y="469"/>
                    </a:lnTo>
                    <a:lnTo>
                      <a:pt x="131" y="468"/>
                    </a:lnTo>
                    <a:lnTo>
                      <a:pt x="139" y="450"/>
                    </a:lnTo>
                    <a:lnTo>
                      <a:pt x="139" y="449"/>
                    </a:lnTo>
                    <a:lnTo>
                      <a:pt x="148" y="432"/>
                    </a:lnTo>
                    <a:lnTo>
                      <a:pt x="148" y="431"/>
                    </a:lnTo>
                    <a:lnTo>
                      <a:pt x="160" y="425"/>
                    </a:lnTo>
                    <a:lnTo>
                      <a:pt x="161" y="424"/>
                    </a:lnTo>
                    <a:lnTo>
                      <a:pt x="163" y="421"/>
                    </a:lnTo>
                    <a:lnTo>
                      <a:pt x="161" y="417"/>
                    </a:lnTo>
                    <a:lnTo>
                      <a:pt x="160" y="414"/>
                    </a:lnTo>
                    <a:lnTo>
                      <a:pt x="148" y="416"/>
                    </a:lnTo>
                    <a:lnTo>
                      <a:pt x="146" y="416"/>
                    </a:lnTo>
                    <a:lnTo>
                      <a:pt x="144" y="414"/>
                    </a:lnTo>
                    <a:lnTo>
                      <a:pt x="146" y="407"/>
                    </a:lnTo>
                    <a:lnTo>
                      <a:pt x="148" y="405"/>
                    </a:lnTo>
                    <a:lnTo>
                      <a:pt x="152" y="402"/>
                    </a:lnTo>
                    <a:lnTo>
                      <a:pt x="161" y="402"/>
                    </a:lnTo>
                    <a:lnTo>
                      <a:pt x="166" y="394"/>
                    </a:lnTo>
                    <a:lnTo>
                      <a:pt x="151" y="376"/>
                    </a:lnTo>
                    <a:lnTo>
                      <a:pt x="151" y="363"/>
                    </a:lnTo>
                    <a:lnTo>
                      <a:pt x="134" y="349"/>
                    </a:lnTo>
                    <a:lnTo>
                      <a:pt x="131" y="348"/>
                    </a:lnTo>
                    <a:lnTo>
                      <a:pt x="116" y="340"/>
                    </a:lnTo>
                    <a:lnTo>
                      <a:pt x="116" y="339"/>
                    </a:lnTo>
                    <a:lnTo>
                      <a:pt x="114" y="337"/>
                    </a:lnTo>
                    <a:lnTo>
                      <a:pt x="106" y="322"/>
                    </a:lnTo>
                    <a:lnTo>
                      <a:pt x="97" y="297"/>
                    </a:lnTo>
                    <a:lnTo>
                      <a:pt x="95" y="296"/>
                    </a:lnTo>
                    <a:lnTo>
                      <a:pt x="85" y="293"/>
                    </a:lnTo>
                    <a:lnTo>
                      <a:pt x="83" y="293"/>
                    </a:lnTo>
                    <a:lnTo>
                      <a:pt x="66" y="295"/>
                    </a:lnTo>
                    <a:lnTo>
                      <a:pt x="65" y="295"/>
                    </a:lnTo>
                    <a:lnTo>
                      <a:pt x="53" y="291"/>
                    </a:lnTo>
                    <a:lnTo>
                      <a:pt x="40" y="284"/>
                    </a:lnTo>
                    <a:lnTo>
                      <a:pt x="29" y="284"/>
                    </a:lnTo>
                    <a:lnTo>
                      <a:pt x="11" y="275"/>
                    </a:lnTo>
                    <a:lnTo>
                      <a:pt x="4" y="275"/>
                    </a:lnTo>
                    <a:lnTo>
                      <a:pt x="1" y="272"/>
                    </a:lnTo>
                    <a:lnTo>
                      <a:pt x="0" y="244"/>
                    </a:lnTo>
                    <a:lnTo>
                      <a:pt x="8" y="226"/>
                    </a:lnTo>
                    <a:lnTo>
                      <a:pt x="8" y="225"/>
                    </a:lnTo>
                    <a:lnTo>
                      <a:pt x="23" y="209"/>
                    </a:lnTo>
                    <a:lnTo>
                      <a:pt x="25" y="208"/>
                    </a:lnTo>
                    <a:lnTo>
                      <a:pt x="44" y="181"/>
                    </a:lnTo>
                    <a:lnTo>
                      <a:pt x="41" y="174"/>
                    </a:lnTo>
                    <a:lnTo>
                      <a:pt x="40" y="174"/>
                    </a:lnTo>
                    <a:lnTo>
                      <a:pt x="40" y="160"/>
                    </a:lnTo>
                    <a:lnTo>
                      <a:pt x="48" y="138"/>
                    </a:lnTo>
                    <a:lnTo>
                      <a:pt x="48" y="137"/>
                    </a:lnTo>
                    <a:lnTo>
                      <a:pt x="42" y="117"/>
                    </a:lnTo>
                    <a:lnTo>
                      <a:pt x="44" y="101"/>
                    </a:lnTo>
                    <a:lnTo>
                      <a:pt x="44" y="100"/>
                    </a:lnTo>
                    <a:lnTo>
                      <a:pt x="60" y="84"/>
                    </a:lnTo>
                    <a:lnTo>
                      <a:pt x="78" y="70"/>
                    </a:lnTo>
                    <a:lnTo>
                      <a:pt x="80" y="65"/>
                    </a:lnTo>
                    <a:lnTo>
                      <a:pt x="79" y="57"/>
                    </a:lnTo>
                    <a:lnTo>
                      <a:pt x="79" y="55"/>
                    </a:lnTo>
                    <a:lnTo>
                      <a:pt x="78" y="50"/>
                    </a:lnTo>
                    <a:lnTo>
                      <a:pt x="75" y="48"/>
                    </a:lnTo>
                    <a:lnTo>
                      <a:pt x="66" y="49"/>
                    </a:lnTo>
                    <a:lnTo>
                      <a:pt x="65" y="49"/>
                    </a:lnTo>
                    <a:lnTo>
                      <a:pt x="60" y="46"/>
                    </a:lnTo>
                    <a:lnTo>
                      <a:pt x="60" y="45"/>
                    </a:lnTo>
                    <a:lnTo>
                      <a:pt x="55" y="37"/>
                    </a:lnTo>
                    <a:lnTo>
                      <a:pt x="55" y="36"/>
                    </a:lnTo>
                    <a:lnTo>
                      <a:pt x="59" y="24"/>
                    </a:lnTo>
                    <a:lnTo>
                      <a:pt x="59" y="22"/>
                    </a:lnTo>
                    <a:lnTo>
                      <a:pt x="55" y="18"/>
                    </a:lnTo>
                    <a:lnTo>
                      <a:pt x="48" y="17"/>
                    </a:lnTo>
                    <a:lnTo>
                      <a:pt x="46" y="17"/>
                    </a:lnTo>
                    <a:lnTo>
                      <a:pt x="42" y="15"/>
                    </a:lnTo>
                    <a:lnTo>
                      <a:pt x="41" y="14"/>
                    </a:lnTo>
                    <a:lnTo>
                      <a:pt x="41" y="12"/>
                    </a:lnTo>
                    <a:lnTo>
                      <a:pt x="40" y="11"/>
                    </a:lnTo>
                    <a:lnTo>
                      <a:pt x="44" y="1"/>
                    </a:lnTo>
                    <a:lnTo>
                      <a:pt x="46" y="0"/>
                    </a:lnTo>
                    <a:lnTo>
                      <a:pt x="48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650">
                <a:extLst>
                  <a:ext uri="{FF2B5EF4-FFF2-40B4-BE49-F238E27FC236}">
                    <a16:creationId xmlns:a16="http://schemas.microsoft.com/office/drawing/2014/main" id="{00F1D2E1-0A6C-4004-ADE1-357A83DAA6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845"/>
                <a:ext cx="11" cy="39"/>
              </a:xfrm>
              <a:custGeom>
                <a:avLst/>
                <a:gdLst>
                  <a:gd name="T0" fmla="*/ 45 w 80"/>
                  <a:gd name="T1" fmla="*/ 0 h 270"/>
                  <a:gd name="T2" fmla="*/ 45 w 80"/>
                  <a:gd name="T3" fmla="*/ 1 h 270"/>
                  <a:gd name="T4" fmla="*/ 41 w 80"/>
                  <a:gd name="T5" fmla="*/ 11 h 270"/>
                  <a:gd name="T6" fmla="*/ 45 w 80"/>
                  <a:gd name="T7" fmla="*/ 13 h 270"/>
                  <a:gd name="T8" fmla="*/ 53 w 80"/>
                  <a:gd name="T9" fmla="*/ 14 h 270"/>
                  <a:gd name="T10" fmla="*/ 54 w 80"/>
                  <a:gd name="T11" fmla="*/ 14 h 270"/>
                  <a:gd name="T12" fmla="*/ 58 w 80"/>
                  <a:gd name="T13" fmla="*/ 19 h 270"/>
                  <a:gd name="T14" fmla="*/ 59 w 80"/>
                  <a:gd name="T15" fmla="*/ 20 h 270"/>
                  <a:gd name="T16" fmla="*/ 59 w 80"/>
                  <a:gd name="T17" fmla="*/ 23 h 270"/>
                  <a:gd name="T18" fmla="*/ 55 w 80"/>
                  <a:gd name="T19" fmla="*/ 35 h 270"/>
                  <a:gd name="T20" fmla="*/ 59 w 80"/>
                  <a:gd name="T21" fmla="*/ 42 h 270"/>
                  <a:gd name="T22" fmla="*/ 63 w 80"/>
                  <a:gd name="T23" fmla="*/ 45 h 270"/>
                  <a:gd name="T24" fmla="*/ 73 w 80"/>
                  <a:gd name="T25" fmla="*/ 44 h 270"/>
                  <a:gd name="T26" fmla="*/ 77 w 80"/>
                  <a:gd name="T27" fmla="*/ 46 h 270"/>
                  <a:gd name="T28" fmla="*/ 78 w 80"/>
                  <a:gd name="T29" fmla="*/ 47 h 270"/>
                  <a:gd name="T30" fmla="*/ 79 w 80"/>
                  <a:gd name="T31" fmla="*/ 54 h 270"/>
                  <a:gd name="T32" fmla="*/ 79 w 80"/>
                  <a:gd name="T33" fmla="*/ 56 h 270"/>
                  <a:gd name="T34" fmla="*/ 80 w 80"/>
                  <a:gd name="T35" fmla="*/ 64 h 270"/>
                  <a:gd name="T36" fmla="*/ 80 w 80"/>
                  <a:gd name="T37" fmla="*/ 65 h 270"/>
                  <a:gd name="T38" fmla="*/ 78 w 80"/>
                  <a:gd name="T39" fmla="*/ 70 h 270"/>
                  <a:gd name="T40" fmla="*/ 78 w 80"/>
                  <a:gd name="T41" fmla="*/ 71 h 270"/>
                  <a:gd name="T42" fmla="*/ 70 w 80"/>
                  <a:gd name="T43" fmla="*/ 78 h 270"/>
                  <a:gd name="T44" fmla="*/ 59 w 80"/>
                  <a:gd name="T45" fmla="*/ 85 h 270"/>
                  <a:gd name="T46" fmla="*/ 50 w 80"/>
                  <a:gd name="T47" fmla="*/ 94 h 270"/>
                  <a:gd name="T48" fmla="*/ 45 w 80"/>
                  <a:gd name="T49" fmla="*/ 101 h 270"/>
                  <a:gd name="T50" fmla="*/ 42 w 80"/>
                  <a:gd name="T51" fmla="*/ 116 h 270"/>
                  <a:gd name="T52" fmla="*/ 48 w 80"/>
                  <a:gd name="T53" fmla="*/ 135 h 270"/>
                  <a:gd name="T54" fmla="*/ 48 w 80"/>
                  <a:gd name="T55" fmla="*/ 138 h 270"/>
                  <a:gd name="T56" fmla="*/ 40 w 80"/>
                  <a:gd name="T57" fmla="*/ 160 h 270"/>
                  <a:gd name="T58" fmla="*/ 40 w 80"/>
                  <a:gd name="T59" fmla="*/ 170 h 270"/>
                  <a:gd name="T60" fmla="*/ 46 w 80"/>
                  <a:gd name="T61" fmla="*/ 179 h 270"/>
                  <a:gd name="T62" fmla="*/ 45 w 80"/>
                  <a:gd name="T63" fmla="*/ 181 h 270"/>
                  <a:gd name="T64" fmla="*/ 24 w 80"/>
                  <a:gd name="T65" fmla="*/ 209 h 270"/>
                  <a:gd name="T66" fmla="*/ 23 w 80"/>
                  <a:gd name="T67" fmla="*/ 210 h 270"/>
                  <a:gd name="T68" fmla="*/ 22 w 80"/>
                  <a:gd name="T69" fmla="*/ 210 h 270"/>
                  <a:gd name="T70" fmla="*/ 13 w 80"/>
                  <a:gd name="T71" fmla="*/ 219 h 270"/>
                  <a:gd name="T72" fmla="*/ 8 w 80"/>
                  <a:gd name="T73" fmla="*/ 226 h 270"/>
                  <a:gd name="T74" fmla="*/ 0 w 80"/>
                  <a:gd name="T75" fmla="*/ 244 h 270"/>
                  <a:gd name="T76" fmla="*/ 1 w 80"/>
                  <a:gd name="T77" fmla="*/ 27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0" h="270">
                    <a:moveTo>
                      <a:pt x="45" y="0"/>
                    </a:moveTo>
                    <a:lnTo>
                      <a:pt x="45" y="1"/>
                    </a:lnTo>
                    <a:lnTo>
                      <a:pt x="41" y="11"/>
                    </a:lnTo>
                    <a:lnTo>
                      <a:pt x="45" y="13"/>
                    </a:lnTo>
                    <a:lnTo>
                      <a:pt x="53" y="14"/>
                    </a:lnTo>
                    <a:lnTo>
                      <a:pt x="54" y="14"/>
                    </a:lnTo>
                    <a:lnTo>
                      <a:pt x="58" y="19"/>
                    </a:lnTo>
                    <a:lnTo>
                      <a:pt x="59" y="20"/>
                    </a:lnTo>
                    <a:lnTo>
                      <a:pt x="59" y="23"/>
                    </a:lnTo>
                    <a:lnTo>
                      <a:pt x="55" y="35"/>
                    </a:lnTo>
                    <a:lnTo>
                      <a:pt x="59" y="42"/>
                    </a:lnTo>
                    <a:lnTo>
                      <a:pt x="63" y="45"/>
                    </a:lnTo>
                    <a:lnTo>
                      <a:pt x="73" y="44"/>
                    </a:lnTo>
                    <a:lnTo>
                      <a:pt x="77" y="46"/>
                    </a:lnTo>
                    <a:lnTo>
                      <a:pt x="78" y="47"/>
                    </a:lnTo>
                    <a:lnTo>
                      <a:pt x="79" y="54"/>
                    </a:lnTo>
                    <a:lnTo>
                      <a:pt x="79" y="56"/>
                    </a:lnTo>
                    <a:lnTo>
                      <a:pt x="80" y="64"/>
                    </a:lnTo>
                    <a:lnTo>
                      <a:pt x="80" y="65"/>
                    </a:lnTo>
                    <a:lnTo>
                      <a:pt x="78" y="70"/>
                    </a:lnTo>
                    <a:lnTo>
                      <a:pt x="78" y="71"/>
                    </a:lnTo>
                    <a:lnTo>
                      <a:pt x="70" y="78"/>
                    </a:lnTo>
                    <a:lnTo>
                      <a:pt x="59" y="85"/>
                    </a:lnTo>
                    <a:lnTo>
                      <a:pt x="50" y="94"/>
                    </a:lnTo>
                    <a:lnTo>
                      <a:pt x="45" y="101"/>
                    </a:lnTo>
                    <a:lnTo>
                      <a:pt x="42" y="116"/>
                    </a:lnTo>
                    <a:lnTo>
                      <a:pt x="48" y="135"/>
                    </a:lnTo>
                    <a:lnTo>
                      <a:pt x="48" y="138"/>
                    </a:lnTo>
                    <a:lnTo>
                      <a:pt x="40" y="160"/>
                    </a:lnTo>
                    <a:lnTo>
                      <a:pt x="40" y="170"/>
                    </a:lnTo>
                    <a:lnTo>
                      <a:pt x="46" y="179"/>
                    </a:lnTo>
                    <a:lnTo>
                      <a:pt x="45" y="181"/>
                    </a:lnTo>
                    <a:lnTo>
                      <a:pt x="24" y="209"/>
                    </a:lnTo>
                    <a:lnTo>
                      <a:pt x="23" y="210"/>
                    </a:lnTo>
                    <a:lnTo>
                      <a:pt x="22" y="210"/>
                    </a:lnTo>
                    <a:lnTo>
                      <a:pt x="13" y="219"/>
                    </a:lnTo>
                    <a:lnTo>
                      <a:pt x="8" y="226"/>
                    </a:lnTo>
                    <a:lnTo>
                      <a:pt x="0" y="244"/>
                    </a:lnTo>
                    <a:lnTo>
                      <a:pt x="1" y="27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Freeform 651">
                <a:extLst>
                  <a:ext uri="{FF2B5EF4-FFF2-40B4-BE49-F238E27FC236}">
                    <a16:creationId xmlns:a16="http://schemas.microsoft.com/office/drawing/2014/main" id="{F02E00F5-72C5-4191-83C7-9D6B3E456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884"/>
                <a:ext cx="24" cy="20"/>
              </a:xfrm>
              <a:custGeom>
                <a:avLst/>
                <a:gdLst>
                  <a:gd name="T0" fmla="*/ 0 w 165"/>
                  <a:gd name="T1" fmla="*/ 0 h 142"/>
                  <a:gd name="T2" fmla="*/ 8 w 165"/>
                  <a:gd name="T3" fmla="*/ 1 h 142"/>
                  <a:gd name="T4" fmla="*/ 9 w 165"/>
                  <a:gd name="T5" fmla="*/ 1 h 142"/>
                  <a:gd name="T6" fmla="*/ 26 w 165"/>
                  <a:gd name="T7" fmla="*/ 10 h 142"/>
                  <a:gd name="T8" fmla="*/ 37 w 165"/>
                  <a:gd name="T9" fmla="*/ 10 h 142"/>
                  <a:gd name="T10" fmla="*/ 50 w 165"/>
                  <a:gd name="T11" fmla="*/ 17 h 142"/>
                  <a:gd name="T12" fmla="*/ 62 w 165"/>
                  <a:gd name="T13" fmla="*/ 21 h 142"/>
                  <a:gd name="T14" fmla="*/ 79 w 165"/>
                  <a:gd name="T15" fmla="*/ 18 h 142"/>
                  <a:gd name="T16" fmla="*/ 82 w 165"/>
                  <a:gd name="T17" fmla="*/ 18 h 142"/>
                  <a:gd name="T18" fmla="*/ 92 w 165"/>
                  <a:gd name="T19" fmla="*/ 22 h 142"/>
                  <a:gd name="T20" fmla="*/ 94 w 165"/>
                  <a:gd name="T21" fmla="*/ 23 h 142"/>
                  <a:gd name="T22" fmla="*/ 95 w 165"/>
                  <a:gd name="T23" fmla="*/ 24 h 142"/>
                  <a:gd name="T24" fmla="*/ 98 w 165"/>
                  <a:gd name="T25" fmla="*/ 30 h 142"/>
                  <a:gd name="T26" fmla="*/ 99 w 165"/>
                  <a:gd name="T27" fmla="*/ 30 h 142"/>
                  <a:gd name="T28" fmla="*/ 105 w 165"/>
                  <a:gd name="T29" fmla="*/ 49 h 142"/>
                  <a:gd name="T30" fmla="*/ 113 w 165"/>
                  <a:gd name="T31" fmla="*/ 65 h 142"/>
                  <a:gd name="T32" fmla="*/ 114 w 165"/>
                  <a:gd name="T33" fmla="*/ 66 h 142"/>
                  <a:gd name="T34" fmla="*/ 129 w 165"/>
                  <a:gd name="T35" fmla="*/ 74 h 142"/>
                  <a:gd name="T36" fmla="*/ 150 w 165"/>
                  <a:gd name="T37" fmla="*/ 91 h 142"/>
                  <a:gd name="T38" fmla="*/ 150 w 165"/>
                  <a:gd name="T39" fmla="*/ 103 h 142"/>
                  <a:gd name="T40" fmla="*/ 165 w 165"/>
                  <a:gd name="T41" fmla="*/ 122 h 142"/>
                  <a:gd name="T42" fmla="*/ 165 w 165"/>
                  <a:gd name="T43" fmla="*/ 124 h 142"/>
                  <a:gd name="T44" fmla="*/ 160 w 165"/>
                  <a:gd name="T45" fmla="*/ 134 h 142"/>
                  <a:gd name="T46" fmla="*/ 150 w 165"/>
                  <a:gd name="T47" fmla="*/ 134 h 142"/>
                  <a:gd name="T48" fmla="*/ 146 w 165"/>
                  <a:gd name="T49" fmla="*/ 136 h 142"/>
                  <a:gd name="T50" fmla="*/ 145 w 165"/>
                  <a:gd name="T51" fmla="*/ 138 h 142"/>
                  <a:gd name="T52" fmla="*/ 144 w 165"/>
                  <a:gd name="T53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5" h="142">
                    <a:moveTo>
                      <a:pt x="0" y="0"/>
                    </a:moveTo>
                    <a:lnTo>
                      <a:pt x="8" y="1"/>
                    </a:lnTo>
                    <a:lnTo>
                      <a:pt x="9" y="1"/>
                    </a:lnTo>
                    <a:lnTo>
                      <a:pt x="26" y="10"/>
                    </a:lnTo>
                    <a:lnTo>
                      <a:pt x="37" y="10"/>
                    </a:lnTo>
                    <a:lnTo>
                      <a:pt x="50" y="17"/>
                    </a:lnTo>
                    <a:lnTo>
                      <a:pt x="62" y="21"/>
                    </a:lnTo>
                    <a:lnTo>
                      <a:pt x="79" y="18"/>
                    </a:lnTo>
                    <a:lnTo>
                      <a:pt x="82" y="18"/>
                    </a:lnTo>
                    <a:lnTo>
                      <a:pt x="92" y="22"/>
                    </a:lnTo>
                    <a:lnTo>
                      <a:pt x="94" y="23"/>
                    </a:lnTo>
                    <a:lnTo>
                      <a:pt x="95" y="24"/>
                    </a:lnTo>
                    <a:lnTo>
                      <a:pt x="98" y="30"/>
                    </a:lnTo>
                    <a:lnTo>
                      <a:pt x="99" y="30"/>
                    </a:lnTo>
                    <a:lnTo>
                      <a:pt x="105" y="49"/>
                    </a:lnTo>
                    <a:lnTo>
                      <a:pt x="113" y="65"/>
                    </a:lnTo>
                    <a:lnTo>
                      <a:pt x="114" y="66"/>
                    </a:lnTo>
                    <a:lnTo>
                      <a:pt x="129" y="74"/>
                    </a:lnTo>
                    <a:lnTo>
                      <a:pt x="150" y="91"/>
                    </a:lnTo>
                    <a:lnTo>
                      <a:pt x="150" y="103"/>
                    </a:lnTo>
                    <a:lnTo>
                      <a:pt x="165" y="122"/>
                    </a:lnTo>
                    <a:lnTo>
                      <a:pt x="165" y="124"/>
                    </a:lnTo>
                    <a:lnTo>
                      <a:pt x="160" y="134"/>
                    </a:lnTo>
                    <a:lnTo>
                      <a:pt x="150" y="134"/>
                    </a:lnTo>
                    <a:lnTo>
                      <a:pt x="146" y="136"/>
                    </a:lnTo>
                    <a:lnTo>
                      <a:pt x="145" y="138"/>
                    </a:lnTo>
                    <a:lnTo>
                      <a:pt x="144" y="14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652">
                <a:extLst>
                  <a:ext uri="{FF2B5EF4-FFF2-40B4-BE49-F238E27FC236}">
                    <a16:creationId xmlns:a16="http://schemas.microsoft.com/office/drawing/2014/main" id="{64176162-EEF9-46F5-AC9A-BC86C69F05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884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Freeform 653">
                <a:extLst>
                  <a:ext uri="{FF2B5EF4-FFF2-40B4-BE49-F238E27FC236}">
                    <a16:creationId xmlns:a16="http://schemas.microsoft.com/office/drawing/2014/main" id="{8D551AE0-8A45-4E1A-9101-E3F0B586D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904"/>
                <a:ext cx="1" cy="0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0 h 2"/>
                  <a:gd name="T4" fmla="*/ 0 w 2"/>
                  <a:gd name="T5" fmla="*/ 1 h 2"/>
                  <a:gd name="T6" fmla="*/ 1 w 2"/>
                  <a:gd name="T7" fmla="*/ 2 h 2"/>
                  <a:gd name="T8" fmla="*/ 2 w 2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654">
                <a:extLst>
                  <a:ext uri="{FF2B5EF4-FFF2-40B4-BE49-F238E27FC236}">
                    <a16:creationId xmlns:a16="http://schemas.microsoft.com/office/drawing/2014/main" id="{B02347AA-33CD-42DA-9DFD-3A2E228863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4" y="904"/>
                <a:ext cx="50" cy="49"/>
              </a:xfrm>
              <a:custGeom>
                <a:avLst/>
                <a:gdLst>
                  <a:gd name="T0" fmla="*/ 51 w 353"/>
                  <a:gd name="T1" fmla="*/ 0 h 348"/>
                  <a:gd name="T2" fmla="*/ 55 w 353"/>
                  <a:gd name="T3" fmla="*/ 4 h 348"/>
                  <a:gd name="T4" fmla="*/ 56 w 353"/>
                  <a:gd name="T5" fmla="*/ 7 h 348"/>
                  <a:gd name="T6" fmla="*/ 57 w 353"/>
                  <a:gd name="T7" fmla="*/ 11 h 348"/>
                  <a:gd name="T8" fmla="*/ 54 w 353"/>
                  <a:gd name="T9" fmla="*/ 15 h 348"/>
                  <a:gd name="T10" fmla="*/ 52 w 353"/>
                  <a:gd name="T11" fmla="*/ 17 h 348"/>
                  <a:gd name="T12" fmla="*/ 25 w 353"/>
                  <a:gd name="T13" fmla="*/ 58 h 348"/>
                  <a:gd name="T14" fmla="*/ 17 w 353"/>
                  <a:gd name="T15" fmla="*/ 82 h 348"/>
                  <a:gd name="T16" fmla="*/ 18 w 353"/>
                  <a:gd name="T17" fmla="*/ 92 h 348"/>
                  <a:gd name="T18" fmla="*/ 11 w 353"/>
                  <a:gd name="T19" fmla="*/ 98 h 348"/>
                  <a:gd name="T20" fmla="*/ 0 w 353"/>
                  <a:gd name="T21" fmla="*/ 98 h 348"/>
                  <a:gd name="T22" fmla="*/ 7 w 353"/>
                  <a:gd name="T23" fmla="*/ 136 h 348"/>
                  <a:gd name="T24" fmla="*/ 10 w 353"/>
                  <a:gd name="T25" fmla="*/ 151 h 348"/>
                  <a:gd name="T26" fmla="*/ 26 w 353"/>
                  <a:gd name="T27" fmla="*/ 152 h 348"/>
                  <a:gd name="T28" fmla="*/ 27 w 353"/>
                  <a:gd name="T29" fmla="*/ 154 h 348"/>
                  <a:gd name="T30" fmla="*/ 31 w 353"/>
                  <a:gd name="T31" fmla="*/ 191 h 348"/>
                  <a:gd name="T32" fmla="*/ 34 w 353"/>
                  <a:gd name="T33" fmla="*/ 211 h 348"/>
                  <a:gd name="T34" fmla="*/ 12 w 353"/>
                  <a:gd name="T35" fmla="*/ 277 h 348"/>
                  <a:gd name="T36" fmla="*/ 21 w 353"/>
                  <a:gd name="T37" fmla="*/ 287 h 348"/>
                  <a:gd name="T38" fmla="*/ 32 w 353"/>
                  <a:gd name="T39" fmla="*/ 278 h 348"/>
                  <a:gd name="T40" fmla="*/ 34 w 353"/>
                  <a:gd name="T41" fmla="*/ 276 h 348"/>
                  <a:gd name="T42" fmla="*/ 51 w 353"/>
                  <a:gd name="T43" fmla="*/ 278 h 348"/>
                  <a:gd name="T44" fmla="*/ 64 w 353"/>
                  <a:gd name="T45" fmla="*/ 288 h 348"/>
                  <a:gd name="T46" fmla="*/ 92 w 353"/>
                  <a:gd name="T47" fmla="*/ 295 h 348"/>
                  <a:gd name="T48" fmla="*/ 113 w 353"/>
                  <a:gd name="T49" fmla="*/ 287 h 348"/>
                  <a:gd name="T50" fmla="*/ 124 w 353"/>
                  <a:gd name="T51" fmla="*/ 288 h 348"/>
                  <a:gd name="T52" fmla="*/ 132 w 353"/>
                  <a:gd name="T53" fmla="*/ 290 h 348"/>
                  <a:gd name="T54" fmla="*/ 135 w 353"/>
                  <a:gd name="T55" fmla="*/ 283 h 348"/>
                  <a:gd name="T56" fmla="*/ 147 w 353"/>
                  <a:gd name="T57" fmla="*/ 274 h 348"/>
                  <a:gd name="T58" fmla="*/ 159 w 353"/>
                  <a:gd name="T59" fmla="*/ 261 h 348"/>
                  <a:gd name="T60" fmla="*/ 176 w 353"/>
                  <a:gd name="T61" fmla="*/ 252 h 348"/>
                  <a:gd name="T62" fmla="*/ 178 w 353"/>
                  <a:gd name="T63" fmla="*/ 253 h 348"/>
                  <a:gd name="T64" fmla="*/ 186 w 353"/>
                  <a:gd name="T65" fmla="*/ 261 h 348"/>
                  <a:gd name="T66" fmla="*/ 194 w 353"/>
                  <a:gd name="T67" fmla="*/ 256 h 348"/>
                  <a:gd name="T68" fmla="*/ 196 w 353"/>
                  <a:gd name="T69" fmla="*/ 251 h 348"/>
                  <a:gd name="T70" fmla="*/ 214 w 353"/>
                  <a:gd name="T71" fmla="*/ 254 h 348"/>
                  <a:gd name="T72" fmla="*/ 237 w 353"/>
                  <a:gd name="T73" fmla="*/ 253 h 348"/>
                  <a:gd name="T74" fmla="*/ 244 w 353"/>
                  <a:gd name="T75" fmla="*/ 255 h 348"/>
                  <a:gd name="T76" fmla="*/ 260 w 353"/>
                  <a:gd name="T77" fmla="*/ 293 h 348"/>
                  <a:gd name="T78" fmla="*/ 273 w 353"/>
                  <a:gd name="T79" fmla="*/ 306 h 348"/>
                  <a:gd name="T80" fmla="*/ 309 w 353"/>
                  <a:gd name="T81" fmla="*/ 324 h 348"/>
                  <a:gd name="T82" fmla="*/ 325 w 353"/>
                  <a:gd name="T83" fmla="*/ 327 h 348"/>
                  <a:gd name="T84" fmla="*/ 348 w 353"/>
                  <a:gd name="T85" fmla="*/ 335 h 348"/>
                  <a:gd name="T86" fmla="*/ 352 w 353"/>
                  <a:gd name="T87" fmla="*/ 339 h 348"/>
                  <a:gd name="T88" fmla="*/ 353 w 353"/>
                  <a:gd name="T89" fmla="*/ 348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53" h="348">
                    <a:moveTo>
                      <a:pt x="39" y="2"/>
                    </a:moveTo>
                    <a:lnTo>
                      <a:pt x="51" y="0"/>
                    </a:lnTo>
                    <a:lnTo>
                      <a:pt x="53" y="1"/>
                    </a:lnTo>
                    <a:lnTo>
                      <a:pt x="55" y="4"/>
                    </a:lnTo>
                    <a:lnTo>
                      <a:pt x="56" y="6"/>
                    </a:lnTo>
                    <a:lnTo>
                      <a:pt x="56" y="7"/>
                    </a:lnTo>
                    <a:lnTo>
                      <a:pt x="57" y="9"/>
                    </a:lnTo>
                    <a:lnTo>
                      <a:pt x="57" y="11"/>
                    </a:lnTo>
                    <a:lnTo>
                      <a:pt x="55" y="15"/>
                    </a:lnTo>
                    <a:lnTo>
                      <a:pt x="54" y="15"/>
                    </a:lnTo>
                    <a:lnTo>
                      <a:pt x="53" y="17"/>
                    </a:lnTo>
                    <a:lnTo>
                      <a:pt x="52" y="17"/>
                    </a:lnTo>
                    <a:lnTo>
                      <a:pt x="41" y="22"/>
                    </a:lnTo>
                    <a:lnTo>
                      <a:pt x="25" y="58"/>
                    </a:lnTo>
                    <a:lnTo>
                      <a:pt x="24" y="64"/>
                    </a:lnTo>
                    <a:lnTo>
                      <a:pt x="17" y="82"/>
                    </a:lnTo>
                    <a:lnTo>
                      <a:pt x="19" y="90"/>
                    </a:lnTo>
                    <a:lnTo>
                      <a:pt x="18" y="92"/>
                    </a:lnTo>
                    <a:lnTo>
                      <a:pt x="12" y="98"/>
                    </a:lnTo>
                    <a:lnTo>
                      <a:pt x="11" y="98"/>
                    </a:lnTo>
                    <a:lnTo>
                      <a:pt x="4" y="99"/>
                    </a:lnTo>
                    <a:lnTo>
                      <a:pt x="0" y="98"/>
                    </a:lnTo>
                    <a:lnTo>
                      <a:pt x="2" y="125"/>
                    </a:lnTo>
                    <a:lnTo>
                      <a:pt x="7" y="136"/>
                    </a:lnTo>
                    <a:lnTo>
                      <a:pt x="7" y="137"/>
                    </a:lnTo>
                    <a:lnTo>
                      <a:pt x="10" y="151"/>
                    </a:lnTo>
                    <a:lnTo>
                      <a:pt x="25" y="152"/>
                    </a:lnTo>
                    <a:lnTo>
                      <a:pt x="26" y="152"/>
                    </a:lnTo>
                    <a:lnTo>
                      <a:pt x="27" y="153"/>
                    </a:lnTo>
                    <a:lnTo>
                      <a:pt x="27" y="154"/>
                    </a:lnTo>
                    <a:lnTo>
                      <a:pt x="31" y="172"/>
                    </a:lnTo>
                    <a:lnTo>
                      <a:pt x="31" y="191"/>
                    </a:lnTo>
                    <a:lnTo>
                      <a:pt x="34" y="210"/>
                    </a:lnTo>
                    <a:lnTo>
                      <a:pt x="34" y="211"/>
                    </a:lnTo>
                    <a:lnTo>
                      <a:pt x="23" y="258"/>
                    </a:lnTo>
                    <a:lnTo>
                      <a:pt x="12" y="277"/>
                    </a:lnTo>
                    <a:lnTo>
                      <a:pt x="15" y="281"/>
                    </a:lnTo>
                    <a:lnTo>
                      <a:pt x="21" y="287"/>
                    </a:lnTo>
                    <a:lnTo>
                      <a:pt x="33" y="286"/>
                    </a:lnTo>
                    <a:lnTo>
                      <a:pt x="32" y="278"/>
                    </a:lnTo>
                    <a:lnTo>
                      <a:pt x="32" y="277"/>
                    </a:lnTo>
                    <a:lnTo>
                      <a:pt x="34" y="276"/>
                    </a:lnTo>
                    <a:lnTo>
                      <a:pt x="43" y="276"/>
                    </a:lnTo>
                    <a:lnTo>
                      <a:pt x="51" y="278"/>
                    </a:lnTo>
                    <a:lnTo>
                      <a:pt x="52" y="278"/>
                    </a:lnTo>
                    <a:lnTo>
                      <a:pt x="64" y="288"/>
                    </a:lnTo>
                    <a:lnTo>
                      <a:pt x="84" y="292"/>
                    </a:lnTo>
                    <a:lnTo>
                      <a:pt x="92" y="295"/>
                    </a:lnTo>
                    <a:lnTo>
                      <a:pt x="110" y="289"/>
                    </a:lnTo>
                    <a:lnTo>
                      <a:pt x="113" y="287"/>
                    </a:lnTo>
                    <a:lnTo>
                      <a:pt x="115" y="287"/>
                    </a:lnTo>
                    <a:lnTo>
                      <a:pt x="124" y="288"/>
                    </a:lnTo>
                    <a:lnTo>
                      <a:pt x="125" y="288"/>
                    </a:lnTo>
                    <a:lnTo>
                      <a:pt x="132" y="290"/>
                    </a:lnTo>
                    <a:lnTo>
                      <a:pt x="134" y="284"/>
                    </a:lnTo>
                    <a:lnTo>
                      <a:pt x="135" y="283"/>
                    </a:lnTo>
                    <a:lnTo>
                      <a:pt x="145" y="275"/>
                    </a:lnTo>
                    <a:lnTo>
                      <a:pt x="147" y="274"/>
                    </a:lnTo>
                    <a:lnTo>
                      <a:pt x="151" y="276"/>
                    </a:lnTo>
                    <a:lnTo>
                      <a:pt x="159" y="261"/>
                    </a:lnTo>
                    <a:lnTo>
                      <a:pt x="159" y="260"/>
                    </a:lnTo>
                    <a:lnTo>
                      <a:pt x="176" y="252"/>
                    </a:lnTo>
                    <a:lnTo>
                      <a:pt x="177" y="252"/>
                    </a:lnTo>
                    <a:lnTo>
                      <a:pt x="178" y="253"/>
                    </a:lnTo>
                    <a:lnTo>
                      <a:pt x="180" y="256"/>
                    </a:lnTo>
                    <a:lnTo>
                      <a:pt x="186" y="261"/>
                    </a:lnTo>
                    <a:lnTo>
                      <a:pt x="192" y="259"/>
                    </a:lnTo>
                    <a:lnTo>
                      <a:pt x="194" y="256"/>
                    </a:lnTo>
                    <a:lnTo>
                      <a:pt x="195" y="252"/>
                    </a:lnTo>
                    <a:lnTo>
                      <a:pt x="196" y="251"/>
                    </a:lnTo>
                    <a:lnTo>
                      <a:pt x="211" y="252"/>
                    </a:lnTo>
                    <a:lnTo>
                      <a:pt x="214" y="254"/>
                    </a:lnTo>
                    <a:lnTo>
                      <a:pt x="221" y="256"/>
                    </a:lnTo>
                    <a:lnTo>
                      <a:pt x="237" y="253"/>
                    </a:lnTo>
                    <a:lnTo>
                      <a:pt x="240" y="253"/>
                    </a:lnTo>
                    <a:lnTo>
                      <a:pt x="244" y="255"/>
                    </a:lnTo>
                    <a:lnTo>
                      <a:pt x="246" y="257"/>
                    </a:lnTo>
                    <a:lnTo>
                      <a:pt x="260" y="293"/>
                    </a:lnTo>
                    <a:lnTo>
                      <a:pt x="263" y="299"/>
                    </a:lnTo>
                    <a:lnTo>
                      <a:pt x="273" y="306"/>
                    </a:lnTo>
                    <a:lnTo>
                      <a:pt x="299" y="318"/>
                    </a:lnTo>
                    <a:lnTo>
                      <a:pt x="309" y="324"/>
                    </a:lnTo>
                    <a:lnTo>
                      <a:pt x="319" y="327"/>
                    </a:lnTo>
                    <a:lnTo>
                      <a:pt x="325" y="327"/>
                    </a:lnTo>
                    <a:lnTo>
                      <a:pt x="326" y="328"/>
                    </a:lnTo>
                    <a:lnTo>
                      <a:pt x="348" y="335"/>
                    </a:lnTo>
                    <a:lnTo>
                      <a:pt x="349" y="335"/>
                    </a:lnTo>
                    <a:lnTo>
                      <a:pt x="352" y="339"/>
                    </a:lnTo>
                    <a:lnTo>
                      <a:pt x="352" y="340"/>
                    </a:lnTo>
                    <a:lnTo>
                      <a:pt x="353" y="34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655">
                <a:extLst>
                  <a:ext uri="{FF2B5EF4-FFF2-40B4-BE49-F238E27FC236}">
                    <a16:creationId xmlns:a16="http://schemas.microsoft.com/office/drawing/2014/main" id="{E933294D-9EC1-47C5-83D7-4B2F3DE6F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" y="952"/>
                <a:ext cx="180" cy="94"/>
              </a:xfrm>
              <a:custGeom>
                <a:avLst/>
                <a:gdLst>
                  <a:gd name="T0" fmla="*/ 38 w 1259"/>
                  <a:gd name="T1" fmla="*/ 0 h 662"/>
                  <a:gd name="T2" fmla="*/ 56 w 1259"/>
                  <a:gd name="T3" fmla="*/ 16 h 662"/>
                  <a:gd name="T4" fmla="*/ 105 w 1259"/>
                  <a:gd name="T5" fmla="*/ 98 h 662"/>
                  <a:gd name="T6" fmla="*/ 134 w 1259"/>
                  <a:gd name="T7" fmla="*/ 138 h 662"/>
                  <a:gd name="T8" fmla="*/ 149 w 1259"/>
                  <a:gd name="T9" fmla="*/ 117 h 662"/>
                  <a:gd name="T10" fmla="*/ 165 w 1259"/>
                  <a:gd name="T11" fmla="*/ 126 h 662"/>
                  <a:gd name="T12" fmla="*/ 173 w 1259"/>
                  <a:gd name="T13" fmla="*/ 147 h 662"/>
                  <a:gd name="T14" fmla="*/ 172 w 1259"/>
                  <a:gd name="T15" fmla="*/ 180 h 662"/>
                  <a:gd name="T16" fmla="*/ 240 w 1259"/>
                  <a:gd name="T17" fmla="*/ 172 h 662"/>
                  <a:gd name="T18" fmla="*/ 281 w 1259"/>
                  <a:gd name="T19" fmla="*/ 183 h 662"/>
                  <a:gd name="T20" fmla="*/ 297 w 1259"/>
                  <a:gd name="T21" fmla="*/ 191 h 662"/>
                  <a:gd name="T22" fmla="*/ 319 w 1259"/>
                  <a:gd name="T23" fmla="*/ 175 h 662"/>
                  <a:gd name="T24" fmla="*/ 346 w 1259"/>
                  <a:gd name="T25" fmla="*/ 171 h 662"/>
                  <a:gd name="T26" fmla="*/ 372 w 1259"/>
                  <a:gd name="T27" fmla="*/ 203 h 662"/>
                  <a:gd name="T28" fmla="*/ 444 w 1259"/>
                  <a:gd name="T29" fmla="*/ 263 h 662"/>
                  <a:gd name="T30" fmla="*/ 451 w 1259"/>
                  <a:gd name="T31" fmla="*/ 277 h 662"/>
                  <a:gd name="T32" fmla="*/ 428 w 1259"/>
                  <a:gd name="T33" fmla="*/ 298 h 662"/>
                  <a:gd name="T34" fmla="*/ 420 w 1259"/>
                  <a:gd name="T35" fmla="*/ 379 h 662"/>
                  <a:gd name="T36" fmla="*/ 430 w 1259"/>
                  <a:gd name="T37" fmla="*/ 373 h 662"/>
                  <a:gd name="T38" fmla="*/ 462 w 1259"/>
                  <a:gd name="T39" fmla="*/ 367 h 662"/>
                  <a:gd name="T40" fmla="*/ 471 w 1259"/>
                  <a:gd name="T41" fmla="*/ 331 h 662"/>
                  <a:gd name="T42" fmla="*/ 479 w 1259"/>
                  <a:gd name="T43" fmla="*/ 328 h 662"/>
                  <a:gd name="T44" fmla="*/ 531 w 1259"/>
                  <a:gd name="T45" fmla="*/ 355 h 662"/>
                  <a:gd name="T46" fmla="*/ 553 w 1259"/>
                  <a:gd name="T47" fmla="*/ 361 h 662"/>
                  <a:gd name="T48" fmla="*/ 562 w 1259"/>
                  <a:gd name="T49" fmla="*/ 369 h 662"/>
                  <a:gd name="T50" fmla="*/ 584 w 1259"/>
                  <a:gd name="T51" fmla="*/ 385 h 662"/>
                  <a:gd name="T52" fmla="*/ 610 w 1259"/>
                  <a:gd name="T53" fmla="*/ 411 h 662"/>
                  <a:gd name="T54" fmla="*/ 629 w 1259"/>
                  <a:gd name="T55" fmla="*/ 475 h 662"/>
                  <a:gd name="T56" fmla="*/ 661 w 1259"/>
                  <a:gd name="T57" fmla="*/ 487 h 662"/>
                  <a:gd name="T58" fmla="*/ 641 w 1259"/>
                  <a:gd name="T59" fmla="*/ 524 h 662"/>
                  <a:gd name="T60" fmla="*/ 680 w 1259"/>
                  <a:gd name="T61" fmla="*/ 564 h 662"/>
                  <a:gd name="T62" fmla="*/ 667 w 1259"/>
                  <a:gd name="T63" fmla="*/ 602 h 662"/>
                  <a:gd name="T64" fmla="*/ 653 w 1259"/>
                  <a:gd name="T65" fmla="*/ 616 h 662"/>
                  <a:gd name="T66" fmla="*/ 679 w 1259"/>
                  <a:gd name="T67" fmla="*/ 651 h 662"/>
                  <a:gd name="T68" fmla="*/ 701 w 1259"/>
                  <a:gd name="T69" fmla="*/ 655 h 662"/>
                  <a:gd name="T70" fmla="*/ 706 w 1259"/>
                  <a:gd name="T71" fmla="*/ 641 h 662"/>
                  <a:gd name="T72" fmla="*/ 720 w 1259"/>
                  <a:gd name="T73" fmla="*/ 635 h 662"/>
                  <a:gd name="T74" fmla="*/ 802 w 1259"/>
                  <a:gd name="T75" fmla="*/ 612 h 662"/>
                  <a:gd name="T76" fmla="*/ 816 w 1259"/>
                  <a:gd name="T77" fmla="*/ 584 h 662"/>
                  <a:gd name="T78" fmla="*/ 858 w 1259"/>
                  <a:gd name="T79" fmla="*/ 582 h 662"/>
                  <a:gd name="T80" fmla="*/ 886 w 1259"/>
                  <a:gd name="T81" fmla="*/ 591 h 662"/>
                  <a:gd name="T82" fmla="*/ 905 w 1259"/>
                  <a:gd name="T83" fmla="*/ 608 h 662"/>
                  <a:gd name="T84" fmla="*/ 919 w 1259"/>
                  <a:gd name="T85" fmla="*/ 627 h 662"/>
                  <a:gd name="T86" fmla="*/ 931 w 1259"/>
                  <a:gd name="T87" fmla="*/ 587 h 662"/>
                  <a:gd name="T88" fmla="*/ 931 w 1259"/>
                  <a:gd name="T89" fmla="*/ 565 h 662"/>
                  <a:gd name="T90" fmla="*/ 968 w 1259"/>
                  <a:gd name="T91" fmla="*/ 527 h 662"/>
                  <a:gd name="T92" fmla="*/ 1018 w 1259"/>
                  <a:gd name="T93" fmla="*/ 521 h 662"/>
                  <a:gd name="T94" fmla="*/ 1064 w 1259"/>
                  <a:gd name="T95" fmla="*/ 540 h 662"/>
                  <a:gd name="T96" fmla="*/ 1088 w 1259"/>
                  <a:gd name="T97" fmla="*/ 539 h 662"/>
                  <a:gd name="T98" fmla="*/ 1120 w 1259"/>
                  <a:gd name="T99" fmla="*/ 525 h 662"/>
                  <a:gd name="T100" fmla="*/ 1142 w 1259"/>
                  <a:gd name="T101" fmla="*/ 539 h 662"/>
                  <a:gd name="T102" fmla="*/ 1152 w 1259"/>
                  <a:gd name="T103" fmla="*/ 499 h 662"/>
                  <a:gd name="T104" fmla="*/ 1175 w 1259"/>
                  <a:gd name="T105" fmla="*/ 480 h 662"/>
                  <a:gd name="T106" fmla="*/ 1195 w 1259"/>
                  <a:gd name="T107" fmla="*/ 490 h 662"/>
                  <a:gd name="T108" fmla="*/ 1210 w 1259"/>
                  <a:gd name="T109" fmla="*/ 500 h 662"/>
                  <a:gd name="T110" fmla="*/ 1239 w 1259"/>
                  <a:gd name="T111" fmla="*/ 508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59" h="662">
                    <a:moveTo>
                      <a:pt x="0" y="11"/>
                    </a:moveTo>
                    <a:lnTo>
                      <a:pt x="13" y="12"/>
                    </a:lnTo>
                    <a:lnTo>
                      <a:pt x="31" y="5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50" y="5"/>
                    </a:lnTo>
                    <a:lnTo>
                      <a:pt x="50" y="6"/>
                    </a:lnTo>
                    <a:lnTo>
                      <a:pt x="56" y="16"/>
                    </a:lnTo>
                    <a:lnTo>
                      <a:pt x="91" y="65"/>
                    </a:lnTo>
                    <a:lnTo>
                      <a:pt x="94" y="76"/>
                    </a:lnTo>
                    <a:lnTo>
                      <a:pt x="105" y="97"/>
                    </a:lnTo>
                    <a:lnTo>
                      <a:pt x="105" y="98"/>
                    </a:lnTo>
                    <a:lnTo>
                      <a:pt x="103" y="121"/>
                    </a:lnTo>
                    <a:lnTo>
                      <a:pt x="109" y="130"/>
                    </a:lnTo>
                    <a:lnTo>
                      <a:pt x="119" y="132"/>
                    </a:lnTo>
                    <a:lnTo>
                      <a:pt x="134" y="138"/>
                    </a:lnTo>
                    <a:lnTo>
                      <a:pt x="136" y="140"/>
                    </a:lnTo>
                    <a:lnTo>
                      <a:pt x="143" y="129"/>
                    </a:lnTo>
                    <a:lnTo>
                      <a:pt x="147" y="118"/>
                    </a:lnTo>
                    <a:lnTo>
                      <a:pt x="149" y="117"/>
                    </a:lnTo>
                    <a:lnTo>
                      <a:pt x="151" y="118"/>
                    </a:lnTo>
                    <a:lnTo>
                      <a:pt x="155" y="119"/>
                    </a:lnTo>
                    <a:lnTo>
                      <a:pt x="156" y="119"/>
                    </a:lnTo>
                    <a:lnTo>
                      <a:pt x="165" y="126"/>
                    </a:lnTo>
                    <a:lnTo>
                      <a:pt x="165" y="127"/>
                    </a:lnTo>
                    <a:lnTo>
                      <a:pt x="172" y="135"/>
                    </a:lnTo>
                    <a:lnTo>
                      <a:pt x="172" y="136"/>
                    </a:lnTo>
                    <a:lnTo>
                      <a:pt x="173" y="147"/>
                    </a:lnTo>
                    <a:lnTo>
                      <a:pt x="173" y="148"/>
                    </a:lnTo>
                    <a:lnTo>
                      <a:pt x="171" y="165"/>
                    </a:lnTo>
                    <a:lnTo>
                      <a:pt x="171" y="174"/>
                    </a:lnTo>
                    <a:lnTo>
                      <a:pt x="172" y="180"/>
                    </a:lnTo>
                    <a:lnTo>
                      <a:pt x="174" y="181"/>
                    </a:lnTo>
                    <a:lnTo>
                      <a:pt x="229" y="176"/>
                    </a:lnTo>
                    <a:lnTo>
                      <a:pt x="236" y="172"/>
                    </a:lnTo>
                    <a:lnTo>
                      <a:pt x="240" y="172"/>
                    </a:lnTo>
                    <a:lnTo>
                      <a:pt x="254" y="189"/>
                    </a:lnTo>
                    <a:lnTo>
                      <a:pt x="259" y="192"/>
                    </a:lnTo>
                    <a:lnTo>
                      <a:pt x="275" y="183"/>
                    </a:lnTo>
                    <a:lnTo>
                      <a:pt x="281" y="183"/>
                    </a:lnTo>
                    <a:lnTo>
                      <a:pt x="291" y="187"/>
                    </a:lnTo>
                    <a:lnTo>
                      <a:pt x="291" y="188"/>
                    </a:lnTo>
                    <a:lnTo>
                      <a:pt x="296" y="191"/>
                    </a:lnTo>
                    <a:lnTo>
                      <a:pt x="297" y="191"/>
                    </a:lnTo>
                    <a:lnTo>
                      <a:pt x="301" y="195"/>
                    </a:lnTo>
                    <a:lnTo>
                      <a:pt x="302" y="195"/>
                    </a:lnTo>
                    <a:lnTo>
                      <a:pt x="311" y="189"/>
                    </a:lnTo>
                    <a:lnTo>
                      <a:pt x="319" y="175"/>
                    </a:lnTo>
                    <a:lnTo>
                      <a:pt x="320" y="174"/>
                    </a:lnTo>
                    <a:lnTo>
                      <a:pt x="339" y="168"/>
                    </a:lnTo>
                    <a:lnTo>
                      <a:pt x="340" y="168"/>
                    </a:lnTo>
                    <a:lnTo>
                      <a:pt x="346" y="171"/>
                    </a:lnTo>
                    <a:lnTo>
                      <a:pt x="363" y="186"/>
                    </a:lnTo>
                    <a:lnTo>
                      <a:pt x="363" y="187"/>
                    </a:lnTo>
                    <a:lnTo>
                      <a:pt x="366" y="195"/>
                    </a:lnTo>
                    <a:lnTo>
                      <a:pt x="372" y="203"/>
                    </a:lnTo>
                    <a:lnTo>
                      <a:pt x="386" y="216"/>
                    </a:lnTo>
                    <a:lnTo>
                      <a:pt x="409" y="228"/>
                    </a:lnTo>
                    <a:lnTo>
                      <a:pt x="409" y="229"/>
                    </a:lnTo>
                    <a:lnTo>
                      <a:pt x="444" y="263"/>
                    </a:lnTo>
                    <a:lnTo>
                      <a:pt x="445" y="263"/>
                    </a:lnTo>
                    <a:lnTo>
                      <a:pt x="450" y="272"/>
                    </a:lnTo>
                    <a:lnTo>
                      <a:pt x="451" y="273"/>
                    </a:lnTo>
                    <a:lnTo>
                      <a:pt x="451" y="277"/>
                    </a:lnTo>
                    <a:lnTo>
                      <a:pt x="450" y="278"/>
                    </a:lnTo>
                    <a:lnTo>
                      <a:pt x="428" y="294"/>
                    </a:lnTo>
                    <a:lnTo>
                      <a:pt x="429" y="297"/>
                    </a:lnTo>
                    <a:lnTo>
                      <a:pt x="428" y="298"/>
                    </a:lnTo>
                    <a:lnTo>
                      <a:pt x="407" y="335"/>
                    </a:lnTo>
                    <a:lnTo>
                      <a:pt x="408" y="348"/>
                    </a:lnTo>
                    <a:lnTo>
                      <a:pt x="414" y="359"/>
                    </a:lnTo>
                    <a:lnTo>
                      <a:pt x="420" y="379"/>
                    </a:lnTo>
                    <a:lnTo>
                      <a:pt x="421" y="380"/>
                    </a:lnTo>
                    <a:lnTo>
                      <a:pt x="423" y="379"/>
                    </a:lnTo>
                    <a:lnTo>
                      <a:pt x="429" y="373"/>
                    </a:lnTo>
                    <a:lnTo>
                      <a:pt x="430" y="373"/>
                    </a:lnTo>
                    <a:lnTo>
                      <a:pt x="448" y="366"/>
                    </a:lnTo>
                    <a:lnTo>
                      <a:pt x="449" y="366"/>
                    </a:lnTo>
                    <a:lnTo>
                      <a:pt x="453" y="369"/>
                    </a:lnTo>
                    <a:lnTo>
                      <a:pt x="462" y="367"/>
                    </a:lnTo>
                    <a:lnTo>
                      <a:pt x="467" y="353"/>
                    </a:lnTo>
                    <a:lnTo>
                      <a:pt x="467" y="340"/>
                    </a:lnTo>
                    <a:lnTo>
                      <a:pt x="469" y="337"/>
                    </a:lnTo>
                    <a:lnTo>
                      <a:pt x="471" y="331"/>
                    </a:lnTo>
                    <a:lnTo>
                      <a:pt x="472" y="330"/>
                    </a:lnTo>
                    <a:lnTo>
                      <a:pt x="476" y="329"/>
                    </a:lnTo>
                    <a:lnTo>
                      <a:pt x="477" y="328"/>
                    </a:lnTo>
                    <a:lnTo>
                      <a:pt x="479" y="328"/>
                    </a:lnTo>
                    <a:lnTo>
                      <a:pt x="484" y="329"/>
                    </a:lnTo>
                    <a:lnTo>
                      <a:pt x="484" y="330"/>
                    </a:lnTo>
                    <a:lnTo>
                      <a:pt x="500" y="343"/>
                    </a:lnTo>
                    <a:lnTo>
                      <a:pt x="531" y="355"/>
                    </a:lnTo>
                    <a:lnTo>
                      <a:pt x="532" y="355"/>
                    </a:lnTo>
                    <a:lnTo>
                      <a:pt x="534" y="356"/>
                    </a:lnTo>
                    <a:lnTo>
                      <a:pt x="552" y="361"/>
                    </a:lnTo>
                    <a:lnTo>
                      <a:pt x="553" y="361"/>
                    </a:lnTo>
                    <a:lnTo>
                      <a:pt x="556" y="365"/>
                    </a:lnTo>
                    <a:lnTo>
                      <a:pt x="559" y="366"/>
                    </a:lnTo>
                    <a:lnTo>
                      <a:pt x="562" y="368"/>
                    </a:lnTo>
                    <a:lnTo>
                      <a:pt x="562" y="369"/>
                    </a:lnTo>
                    <a:lnTo>
                      <a:pt x="569" y="381"/>
                    </a:lnTo>
                    <a:lnTo>
                      <a:pt x="577" y="382"/>
                    </a:lnTo>
                    <a:lnTo>
                      <a:pt x="578" y="382"/>
                    </a:lnTo>
                    <a:lnTo>
                      <a:pt x="584" y="385"/>
                    </a:lnTo>
                    <a:lnTo>
                      <a:pt x="584" y="386"/>
                    </a:lnTo>
                    <a:lnTo>
                      <a:pt x="593" y="399"/>
                    </a:lnTo>
                    <a:lnTo>
                      <a:pt x="609" y="411"/>
                    </a:lnTo>
                    <a:lnTo>
                      <a:pt x="610" y="411"/>
                    </a:lnTo>
                    <a:lnTo>
                      <a:pt x="618" y="424"/>
                    </a:lnTo>
                    <a:lnTo>
                      <a:pt x="617" y="442"/>
                    </a:lnTo>
                    <a:lnTo>
                      <a:pt x="623" y="453"/>
                    </a:lnTo>
                    <a:lnTo>
                      <a:pt x="629" y="475"/>
                    </a:lnTo>
                    <a:lnTo>
                      <a:pt x="630" y="475"/>
                    </a:lnTo>
                    <a:lnTo>
                      <a:pt x="631" y="480"/>
                    </a:lnTo>
                    <a:lnTo>
                      <a:pt x="644" y="486"/>
                    </a:lnTo>
                    <a:lnTo>
                      <a:pt x="661" y="487"/>
                    </a:lnTo>
                    <a:lnTo>
                      <a:pt x="662" y="488"/>
                    </a:lnTo>
                    <a:lnTo>
                      <a:pt x="662" y="489"/>
                    </a:lnTo>
                    <a:lnTo>
                      <a:pt x="651" y="511"/>
                    </a:lnTo>
                    <a:lnTo>
                      <a:pt x="641" y="524"/>
                    </a:lnTo>
                    <a:lnTo>
                      <a:pt x="661" y="545"/>
                    </a:lnTo>
                    <a:lnTo>
                      <a:pt x="677" y="557"/>
                    </a:lnTo>
                    <a:lnTo>
                      <a:pt x="678" y="557"/>
                    </a:lnTo>
                    <a:lnTo>
                      <a:pt x="680" y="564"/>
                    </a:lnTo>
                    <a:lnTo>
                      <a:pt x="681" y="585"/>
                    </a:lnTo>
                    <a:lnTo>
                      <a:pt x="680" y="586"/>
                    </a:lnTo>
                    <a:lnTo>
                      <a:pt x="678" y="589"/>
                    </a:lnTo>
                    <a:lnTo>
                      <a:pt x="667" y="602"/>
                    </a:lnTo>
                    <a:lnTo>
                      <a:pt x="666" y="602"/>
                    </a:lnTo>
                    <a:lnTo>
                      <a:pt x="656" y="611"/>
                    </a:lnTo>
                    <a:lnTo>
                      <a:pt x="651" y="614"/>
                    </a:lnTo>
                    <a:lnTo>
                      <a:pt x="653" y="616"/>
                    </a:lnTo>
                    <a:lnTo>
                      <a:pt x="661" y="622"/>
                    </a:lnTo>
                    <a:lnTo>
                      <a:pt x="680" y="633"/>
                    </a:lnTo>
                    <a:lnTo>
                      <a:pt x="681" y="635"/>
                    </a:lnTo>
                    <a:lnTo>
                      <a:pt x="679" y="651"/>
                    </a:lnTo>
                    <a:lnTo>
                      <a:pt x="681" y="658"/>
                    </a:lnTo>
                    <a:lnTo>
                      <a:pt x="689" y="662"/>
                    </a:lnTo>
                    <a:lnTo>
                      <a:pt x="695" y="661"/>
                    </a:lnTo>
                    <a:lnTo>
                      <a:pt x="701" y="655"/>
                    </a:lnTo>
                    <a:lnTo>
                      <a:pt x="702" y="652"/>
                    </a:lnTo>
                    <a:lnTo>
                      <a:pt x="702" y="649"/>
                    </a:lnTo>
                    <a:lnTo>
                      <a:pt x="706" y="642"/>
                    </a:lnTo>
                    <a:lnTo>
                      <a:pt x="706" y="641"/>
                    </a:lnTo>
                    <a:lnTo>
                      <a:pt x="709" y="637"/>
                    </a:lnTo>
                    <a:lnTo>
                      <a:pt x="710" y="636"/>
                    </a:lnTo>
                    <a:lnTo>
                      <a:pt x="719" y="635"/>
                    </a:lnTo>
                    <a:lnTo>
                      <a:pt x="720" y="635"/>
                    </a:lnTo>
                    <a:lnTo>
                      <a:pt x="726" y="636"/>
                    </a:lnTo>
                    <a:lnTo>
                      <a:pt x="742" y="636"/>
                    </a:lnTo>
                    <a:lnTo>
                      <a:pt x="787" y="621"/>
                    </a:lnTo>
                    <a:lnTo>
                      <a:pt x="802" y="612"/>
                    </a:lnTo>
                    <a:lnTo>
                      <a:pt x="808" y="602"/>
                    </a:lnTo>
                    <a:lnTo>
                      <a:pt x="810" y="591"/>
                    </a:lnTo>
                    <a:lnTo>
                      <a:pt x="810" y="590"/>
                    </a:lnTo>
                    <a:lnTo>
                      <a:pt x="816" y="584"/>
                    </a:lnTo>
                    <a:lnTo>
                      <a:pt x="827" y="576"/>
                    </a:lnTo>
                    <a:lnTo>
                      <a:pt x="829" y="576"/>
                    </a:lnTo>
                    <a:lnTo>
                      <a:pt x="837" y="579"/>
                    </a:lnTo>
                    <a:lnTo>
                      <a:pt x="858" y="582"/>
                    </a:lnTo>
                    <a:lnTo>
                      <a:pt x="858" y="583"/>
                    </a:lnTo>
                    <a:lnTo>
                      <a:pt x="882" y="593"/>
                    </a:lnTo>
                    <a:lnTo>
                      <a:pt x="884" y="591"/>
                    </a:lnTo>
                    <a:lnTo>
                      <a:pt x="886" y="591"/>
                    </a:lnTo>
                    <a:lnTo>
                      <a:pt x="890" y="592"/>
                    </a:lnTo>
                    <a:lnTo>
                      <a:pt x="890" y="593"/>
                    </a:lnTo>
                    <a:lnTo>
                      <a:pt x="904" y="608"/>
                    </a:lnTo>
                    <a:lnTo>
                      <a:pt x="905" y="608"/>
                    </a:lnTo>
                    <a:lnTo>
                      <a:pt x="906" y="617"/>
                    </a:lnTo>
                    <a:lnTo>
                      <a:pt x="909" y="627"/>
                    </a:lnTo>
                    <a:lnTo>
                      <a:pt x="918" y="632"/>
                    </a:lnTo>
                    <a:lnTo>
                      <a:pt x="919" y="627"/>
                    </a:lnTo>
                    <a:lnTo>
                      <a:pt x="921" y="622"/>
                    </a:lnTo>
                    <a:lnTo>
                      <a:pt x="928" y="612"/>
                    </a:lnTo>
                    <a:lnTo>
                      <a:pt x="934" y="598"/>
                    </a:lnTo>
                    <a:lnTo>
                      <a:pt x="931" y="587"/>
                    </a:lnTo>
                    <a:lnTo>
                      <a:pt x="925" y="580"/>
                    </a:lnTo>
                    <a:lnTo>
                      <a:pt x="924" y="578"/>
                    </a:lnTo>
                    <a:lnTo>
                      <a:pt x="925" y="577"/>
                    </a:lnTo>
                    <a:lnTo>
                      <a:pt x="931" y="565"/>
                    </a:lnTo>
                    <a:lnTo>
                      <a:pt x="931" y="564"/>
                    </a:lnTo>
                    <a:lnTo>
                      <a:pt x="953" y="538"/>
                    </a:lnTo>
                    <a:lnTo>
                      <a:pt x="967" y="527"/>
                    </a:lnTo>
                    <a:lnTo>
                      <a:pt x="968" y="527"/>
                    </a:lnTo>
                    <a:lnTo>
                      <a:pt x="972" y="525"/>
                    </a:lnTo>
                    <a:lnTo>
                      <a:pt x="996" y="510"/>
                    </a:lnTo>
                    <a:lnTo>
                      <a:pt x="998" y="510"/>
                    </a:lnTo>
                    <a:lnTo>
                      <a:pt x="1018" y="521"/>
                    </a:lnTo>
                    <a:lnTo>
                      <a:pt x="1049" y="526"/>
                    </a:lnTo>
                    <a:lnTo>
                      <a:pt x="1050" y="526"/>
                    </a:lnTo>
                    <a:lnTo>
                      <a:pt x="1058" y="533"/>
                    </a:lnTo>
                    <a:lnTo>
                      <a:pt x="1064" y="540"/>
                    </a:lnTo>
                    <a:lnTo>
                      <a:pt x="1067" y="542"/>
                    </a:lnTo>
                    <a:lnTo>
                      <a:pt x="1071" y="542"/>
                    </a:lnTo>
                    <a:lnTo>
                      <a:pt x="1077" y="543"/>
                    </a:lnTo>
                    <a:lnTo>
                      <a:pt x="1088" y="539"/>
                    </a:lnTo>
                    <a:lnTo>
                      <a:pt x="1102" y="536"/>
                    </a:lnTo>
                    <a:lnTo>
                      <a:pt x="1107" y="530"/>
                    </a:lnTo>
                    <a:lnTo>
                      <a:pt x="1107" y="529"/>
                    </a:lnTo>
                    <a:lnTo>
                      <a:pt x="1120" y="525"/>
                    </a:lnTo>
                    <a:lnTo>
                      <a:pt x="1121" y="525"/>
                    </a:lnTo>
                    <a:lnTo>
                      <a:pt x="1122" y="526"/>
                    </a:lnTo>
                    <a:lnTo>
                      <a:pt x="1129" y="542"/>
                    </a:lnTo>
                    <a:lnTo>
                      <a:pt x="1142" y="539"/>
                    </a:lnTo>
                    <a:lnTo>
                      <a:pt x="1154" y="531"/>
                    </a:lnTo>
                    <a:lnTo>
                      <a:pt x="1155" y="508"/>
                    </a:lnTo>
                    <a:lnTo>
                      <a:pt x="1154" y="504"/>
                    </a:lnTo>
                    <a:lnTo>
                      <a:pt x="1152" y="499"/>
                    </a:lnTo>
                    <a:lnTo>
                      <a:pt x="1152" y="498"/>
                    </a:lnTo>
                    <a:lnTo>
                      <a:pt x="1153" y="495"/>
                    </a:lnTo>
                    <a:lnTo>
                      <a:pt x="1160" y="487"/>
                    </a:lnTo>
                    <a:lnTo>
                      <a:pt x="1175" y="480"/>
                    </a:lnTo>
                    <a:lnTo>
                      <a:pt x="1182" y="482"/>
                    </a:lnTo>
                    <a:lnTo>
                      <a:pt x="1189" y="485"/>
                    </a:lnTo>
                    <a:lnTo>
                      <a:pt x="1189" y="486"/>
                    </a:lnTo>
                    <a:lnTo>
                      <a:pt x="1195" y="490"/>
                    </a:lnTo>
                    <a:lnTo>
                      <a:pt x="1196" y="490"/>
                    </a:lnTo>
                    <a:lnTo>
                      <a:pt x="1207" y="499"/>
                    </a:lnTo>
                    <a:lnTo>
                      <a:pt x="1209" y="500"/>
                    </a:lnTo>
                    <a:lnTo>
                      <a:pt x="1210" y="500"/>
                    </a:lnTo>
                    <a:lnTo>
                      <a:pt x="1216" y="507"/>
                    </a:lnTo>
                    <a:lnTo>
                      <a:pt x="1230" y="511"/>
                    </a:lnTo>
                    <a:lnTo>
                      <a:pt x="1238" y="508"/>
                    </a:lnTo>
                    <a:lnTo>
                      <a:pt x="1239" y="508"/>
                    </a:lnTo>
                    <a:lnTo>
                      <a:pt x="1254" y="514"/>
                    </a:lnTo>
                    <a:lnTo>
                      <a:pt x="1255" y="514"/>
                    </a:lnTo>
                    <a:lnTo>
                      <a:pt x="1259" y="51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656">
                <a:extLst>
                  <a:ext uri="{FF2B5EF4-FFF2-40B4-BE49-F238E27FC236}">
                    <a16:creationId xmlns:a16="http://schemas.microsoft.com/office/drawing/2014/main" id="{1217C939-EC6A-4AB1-AD5A-4C062FFEA2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" y="953"/>
                <a:ext cx="0" cy="0"/>
              </a:xfrm>
              <a:custGeom>
                <a:avLst/>
                <a:gdLst>
                  <a:gd name="T0" fmla="*/ 2 w 2"/>
                  <a:gd name="T1" fmla="*/ 1 h 2"/>
                  <a:gd name="T2" fmla="*/ 0 w 2"/>
                  <a:gd name="T3" fmla="*/ 0 h 2"/>
                  <a:gd name="T4" fmla="*/ 0 w 2"/>
                  <a:gd name="T5" fmla="*/ 2 h 2"/>
                  <a:gd name="T6" fmla="*/ 2 w 2"/>
                  <a:gd name="T7" fmla="*/ 2 h 2"/>
                  <a:gd name="T8" fmla="*/ 2 w 2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1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Freeform 657">
                <a:extLst>
                  <a:ext uri="{FF2B5EF4-FFF2-40B4-BE49-F238E27FC236}">
                    <a16:creationId xmlns:a16="http://schemas.microsoft.com/office/drawing/2014/main" id="{9AC6277E-70AF-4A63-A403-83AF8E7A8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1132"/>
                <a:ext cx="366" cy="581"/>
              </a:xfrm>
              <a:custGeom>
                <a:avLst/>
                <a:gdLst>
                  <a:gd name="T0" fmla="*/ 1647 w 2559"/>
                  <a:gd name="T1" fmla="*/ 3964 h 4067"/>
                  <a:gd name="T2" fmla="*/ 1543 w 2559"/>
                  <a:gd name="T3" fmla="*/ 3796 h 4067"/>
                  <a:gd name="T4" fmla="*/ 1563 w 2559"/>
                  <a:gd name="T5" fmla="*/ 3605 h 4067"/>
                  <a:gd name="T6" fmla="*/ 1601 w 2559"/>
                  <a:gd name="T7" fmla="*/ 3456 h 4067"/>
                  <a:gd name="T8" fmla="*/ 1597 w 2559"/>
                  <a:gd name="T9" fmla="*/ 3381 h 4067"/>
                  <a:gd name="T10" fmla="*/ 1622 w 2559"/>
                  <a:gd name="T11" fmla="*/ 3309 h 4067"/>
                  <a:gd name="T12" fmla="*/ 1675 w 2559"/>
                  <a:gd name="T13" fmla="*/ 3139 h 4067"/>
                  <a:gd name="T14" fmla="*/ 1590 w 2559"/>
                  <a:gd name="T15" fmla="*/ 2937 h 4067"/>
                  <a:gd name="T16" fmla="*/ 1593 w 2559"/>
                  <a:gd name="T17" fmla="*/ 2741 h 4067"/>
                  <a:gd name="T18" fmla="*/ 1627 w 2559"/>
                  <a:gd name="T19" fmla="*/ 2685 h 4067"/>
                  <a:gd name="T20" fmla="*/ 1692 w 2559"/>
                  <a:gd name="T21" fmla="*/ 2503 h 4067"/>
                  <a:gd name="T22" fmla="*/ 1746 w 2559"/>
                  <a:gd name="T23" fmla="*/ 2383 h 4067"/>
                  <a:gd name="T24" fmla="*/ 1789 w 2559"/>
                  <a:gd name="T25" fmla="*/ 2233 h 4067"/>
                  <a:gd name="T26" fmla="*/ 1822 w 2559"/>
                  <a:gd name="T27" fmla="*/ 2093 h 4067"/>
                  <a:gd name="T28" fmla="*/ 1856 w 2559"/>
                  <a:gd name="T29" fmla="*/ 1874 h 4067"/>
                  <a:gd name="T30" fmla="*/ 1911 w 2559"/>
                  <a:gd name="T31" fmla="*/ 1731 h 4067"/>
                  <a:gd name="T32" fmla="*/ 1955 w 2559"/>
                  <a:gd name="T33" fmla="*/ 1386 h 4067"/>
                  <a:gd name="T34" fmla="*/ 2150 w 2559"/>
                  <a:gd name="T35" fmla="*/ 1170 h 4067"/>
                  <a:gd name="T36" fmla="*/ 2168 w 2559"/>
                  <a:gd name="T37" fmla="*/ 1071 h 4067"/>
                  <a:gd name="T38" fmla="*/ 2245 w 2559"/>
                  <a:gd name="T39" fmla="*/ 1006 h 4067"/>
                  <a:gd name="T40" fmla="*/ 2321 w 2559"/>
                  <a:gd name="T41" fmla="*/ 980 h 4067"/>
                  <a:gd name="T42" fmla="*/ 2381 w 2559"/>
                  <a:gd name="T43" fmla="*/ 829 h 4067"/>
                  <a:gd name="T44" fmla="*/ 2487 w 2559"/>
                  <a:gd name="T45" fmla="*/ 583 h 4067"/>
                  <a:gd name="T46" fmla="*/ 2551 w 2559"/>
                  <a:gd name="T47" fmla="*/ 508 h 4067"/>
                  <a:gd name="T48" fmla="*/ 2500 w 2559"/>
                  <a:gd name="T49" fmla="*/ 522 h 4067"/>
                  <a:gd name="T50" fmla="*/ 2405 w 2559"/>
                  <a:gd name="T51" fmla="*/ 502 h 4067"/>
                  <a:gd name="T52" fmla="*/ 2279 w 2559"/>
                  <a:gd name="T53" fmla="*/ 458 h 4067"/>
                  <a:gd name="T54" fmla="*/ 2151 w 2559"/>
                  <a:gd name="T55" fmla="*/ 391 h 4067"/>
                  <a:gd name="T56" fmla="*/ 2105 w 2559"/>
                  <a:gd name="T57" fmla="*/ 367 h 4067"/>
                  <a:gd name="T58" fmla="*/ 2036 w 2559"/>
                  <a:gd name="T59" fmla="*/ 353 h 4067"/>
                  <a:gd name="T60" fmla="*/ 1955 w 2559"/>
                  <a:gd name="T61" fmla="*/ 369 h 4067"/>
                  <a:gd name="T62" fmla="*/ 1869 w 2559"/>
                  <a:gd name="T63" fmla="*/ 352 h 4067"/>
                  <a:gd name="T64" fmla="*/ 1786 w 2559"/>
                  <a:gd name="T65" fmla="*/ 343 h 4067"/>
                  <a:gd name="T66" fmla="*/ 1714 w 2559"/>
                  <a:gd name="T67" fmla="*/ 378 h 4067"/>
                  <a:gd name="T68" fmla="*/ 1655 w 2559"/>
                  <a:gd name="T69" fmla="*/ 364 h 4067"/>
                  <a:gd name="T70" fmla="*/ 1542 w 2559"/>
                  <a:gd name="T71" fmla="*/ 317 h 4067"/>
                  <a:gd name="T72" fmla="*/ 1396 w 2559"/>
                  <a:gd name="T73" fmla="*/ 285 h 4067"/>
                  <a:gd name="T74" fmla="*/ 1312 w 2559"/>
                  <a:gd name="T75" fmla="*/ 173 h 4067"/>
                  <a:gd name="T76" fmla="*/ 1301 w 2559"/>
                  <a:gd name="T77" fmla="*/ 108 h 4067"/>
                  <a:gd name="T78" fmla="*/ 1211 w 2559"/>
                  <a:gd name="T79" fmla="*/ 103 h 4067"/>
                  <a:gd name="T80" fmla="*/ 1211 w 2559"/>
                  <a:gd name="T81" fmla="*/ 79 h 4067"/>
                  <a:gd name="T82" fmla="*/ 1087 w 2559"/>
                  <a:gd name="T83" fmla="*/ 92 h 4067"/>
                  <a:gd name="T84" fmla="*/ 1006 w 2559"/>
                  <a:gd name="T85" fmla="*/ 183 h 4067"/>
                  <a:gd name="T86" fmla="*/ 900 w 2559"/>
                  <a:gd name="T87" fmla="*/ 214 h 4067"/>
                  <a:gd name="T88" fmla="*/ 820 w 2559"/>
                  <a:gd name="T89" fmla="*/ 248 h 4067"/>
                  <a:gd name="T90" fmla="*/ 743 w 2559"/>
                  <a:gd name="T91" fmla="*/ 234 h 4067"/>
                  <a:gd name="T92" fmla="*/ 659 w 2559"/>
                  <a:gd name="T93" fmla="*/ 199 h 4067"/>
                  <a:gd name="T94" fmla="*/ 670 w 2559"/>
                  <a:gd name="T95" fmla="*/ 162 h 4067"/>
                  <a:gd name="T96" fmla="*/ 619 w 2559"/>
                  <a:gd name="T97" fmla="*/ 173 h 4067"/>
                  <a:gd name="T98" fmla="*/ 609 w 2559"/>
                  <a:gd name="T99" fmla="*/ 235 h 4067"/>
                  <a:gd name="T100" fmla="*/ 575 w 2559"/>
                  <a:gd name="T101" fmla="*/ 267 h 4067"/>
                  <a:gd name="T102" fmla="*/ 562 w 2559"/>
                  <a:gd name="T103" fmla="*/ 202 h 4067"/>
                  <a:gd name="T104" fmla="*/ 527 w 2559"/>
                  <a:gd name="T105" fmla="*/ 111 h 4067"/>
                  <a:gd name="T106" fmla="*/ 493 w 2559"/>
                  <a:gd name="T107" fmla="*/ 67 h 4067"/>
                  <a:gd name="T108" fmla="*/ 392 w 2559"/>
                  <a:gd name="T109" fmla="*/ 32 h 4067"/>
                  <a:gd name="T110" fmla="*/ 301 w 2559"/>
                  <a:gd name="T111" fmla="*/ 35 h 4067"/>
                  <a:gd name="T112" fmla="*/ 229 w 2559"/>
                  <a:gd name="T113" fmla="*/ 61 h 4067"/>
                  <a:gd name="T114" fmla="*/ 249 w 2559"/>
                  <a:gd name="T115" fmla="*/ 120 h 4067"/>
                  <a:gd name="T116" fmla="*/ 212 w 2559"/>
                  <a:gd name="T117" fmla="*/ 186 h 4067"/>
                  <a:gd name="T118" fmla="*/ 63 w 2559"/>
                  <a:gd name="T119" fmla="*/ 159 h 4067"/>
                  <a:gd name="T120" fmla="*/ 27 w 2559"/>
                  <a:gd name="T121" fmla="*/ 67 h 40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559" h="4067">
                    <a:moveTo>
                      <a:pt x="1690" y="4067"/>
                    </a:moveTo>
                    <a:lnTo>
                      <a:pt x="1695" y="4052"/>
                    </a:lnTo>
                    <a:lnTo>
                      <a:pt x="1695" y="4039"/>
                    </a:lnTo>
                    <a:lnTo>
                      <a:pt x="1692" y="4031"/>
                    </a:lnTo>
                    <a:lnTo>
                      <a:pt x="1685" y="4022"/>
                    </a:lnTo>
                    <a:lnTo>
                      <a:pt x="1661" y="4003"/>
                    </a:lnTo>
                    <a:lnTo>
                      <a:pt x="1657" y="3995"/>
                    </a:lnTo>
                    <a:lnTo>
                      <a:pt x="1657" y="3993"/>
                    </a:lnTo>
                    <a:lnTo>
                      <a:pt x="1652" y="3976"/>
                    </a:lnTo>
                    <a:lnTo>
                      <a:pt x="1648" y="3967"/>
                    </a:lnTo>
                    <a:lnTo>
                      <a:pt x="1647" y="3964"/>
                    </a:lnTo>
                    <a:lnTo>
                      <a:pt x="1635" y="3951"/>
                    </a:lnTo>
                    <a:lnTo>
                      <a:pt x="1595" y="3923"/>
                    </a:lnTo>
                    <a:lnTo>
                      <a:pt x="1573" y="3901"/>
                    </a:lnTo>
                    <a:lnTo>
                      <a:pt x="1564" y="3888"/>
                    </a:lnTo>
                    <a:lnTo>
                      <a:pt x="1560" y="3877"/>
                    </a:lnTo>
                    <a:lnTo>
                      <a:pt x="1559" y="3846"/>
                    </a:lnTo>
                    <a:lnTo>
                      <a:pt x="1557" y="3834"/>
                    </a:lnTo>
                    <a:lnTo>
                      <a:pt x="1552" y="3822"/>
                    </a:lnTo>
                    <a:lnTo>
                      <a:pt x="1544" y="3810"/>
                    </a:lnTo>
                    <a:lnTo>
                      <a:pt x="1543" y="3805"/>
                    </a:lnTo>
                    <a:lnTo>
                      <a:pt x="1543" y="3796"/>
                    </a:lnTo>
                    <a:lnTo>
                      <a:pt x="1546" y="3789"/>
                    </a:lnTo>
                    <a:lnTo>
                      <a:pt x="1568" y="3768"/>
                    </a:lnTo>
                    <a:lnTo>
                      <a:pt x="1575" y="3763"/>
                    </a:lnTo>
                    <a:lnTo>
                      <a:pt x="1589" y="3748"/>
                    </a:lnTo>
                    <a:lnTo>
                      <a:pt x="1594" y="3738"/>
                    </a:lnTo>
                    <a:lnTo>
                      <a:pt x="1599" y="3718"/>
                    </a:lnTo>
                    <a:lnTo>
                      <a:pt x="1600" y="3705"/>
                    </a:lnTo>
                    <a:lnTo>
                      <a:pt x="1599" y="3694"/>
                    </a:lnTo>
                    <a:lnTo>
                      <a:pt x="1564" y="3614"/>
                    </a:lnTo>
                    <a:lnTo>
                      <a:pt x="1564" y="3609"/>
                    </a:lnTo>
                    <a:lnTo>
                      <a:pt x="1563" y="3605"/>
                    </a:lnTo>
                    <a:lnTo>
                      <a:pt x="1562" y="3597"/>
                    </a:lnTo>
                    <a:lnTo>
                      <a:pt x="1562" y="3585"/>
                    </a:lnTo>
                    <a:lnTo>
                      <a:pt x="1564" y="3573"/>
                    </a:lnTo>
                    <a:lnTo>
                      <a:pt x="1585" y="3505"/>
                    </a:lnTo>
                    <a:lnTo>
                      <a:pt x="1586" y="3503"/>
                    </a:lnTo>
                    <a:lnTo>
                      <a:pt x="1586" y="3495"/>
                    </a:lnTo>
                    <a:lnTo>
                      <a:pt x="1588" y="3487"/>
                    </a:lnTo>
                    <a:lnTo>
                      <a:pt x="1590" y="3482"/>
                    </a:lnTo>
                    <a:lnTo>
                      <a:pt x="1591" y="3477"/>
                    </a:lnTo>
                    <a:lnTo>
                      <a:pt x="1594" y="3472"/>
                    </a:lnTo>
                    <a:lnTo>
                      <a:pt x="1601" y="3456"/>
                    </a:lnTo>
                    <a:lnTo>
                      <a:pt x="1604" y="3451"/>
                    </a:lnTo>
                    <a:lnTo>
                      <a:pt x="1608" y="3438"/>
                    </a:lnTo>
                    <a:lnTo>
                      <a:pt x="1608" y="3432"/>
                    </a:lnTo>
                    <a:lnTo>
                      <a:pt x="1609" y="3427"/>
                    </a:lnTo>
                    <a:lnTo>
                      <a:pt x="1609" y="3415"/>
                    </a:lnTo>
                    <a:lnTo>
                      <a:pt x="1608" y="3411"/>
                    </a:lnTo>
                    <a:lnTo>
                      <a:pt x="1608" y="3409"/>
                    </a:lnTo>
                    <a:lnTo>
                      <a:pt x="1607" y="3404"/>
                    </a:lnTo>
                    <a:lnTo>
                      <a:pt x="1605" y="3400"/>
                    </a:lnTo>
                    <a:lnTo>
                      <a:pt x="1604" y="3396"/>
                    </a:lnTo>
                    <a:lnTo>
                      <a:pt x="1597" y="3381"/>
                    </a:lnTo>
                    <a:lnTo>
                      <a:pt x="1595" y="3375"/>
                    </a:lnTo>
                    <a:lnTo>
                      <a:pt x="1591" y="3353"/>
                    </a:lnTo>
                    <a:lnTo>
                      <a:pt x="1592" y="3349"/>
                    </a:lnTo>
                    <a:lnTo>
                      <a:pt x="1592" y="3344"/>
                    </a:lnTo>
                    <a:lnTo>
                      <a:pt x="1594" y="3340"/>
                    </a:lnTo>
                    <a:lnTo>
                      <a:pt x="1596" y="3333"/>
                    </a:lnTo>
                    <a:lnTo>
                      <a:pt x="1605" y="3321"/>
                    </a:lnTo>
                    <a:lnTo>
                      <a:pt x="1608" y="3319"/>
                    </a:lnTo>
                    <a:lnTo>
                      <a:pt x="1612" y="3317"/>
                    </a:lnTo>
                    <a:lnTo>
                      <a:pt x="1618" y="3313"/>
                    </a:lnTo>
                    <a:lnTo>
                      <a:pt x="1622" y="3309"/>
                    </a:lnTo>
                    <a:lnTo>
                      <a:pt x="1630" y="3298"/>
                    </a:lnTo>
                    <a:lnTo>
                      <a:pt x="1634" y="3281"/>
                    </a:lnTo>
                    <a:lnTo>
                      <a:pt x="1634" y="3277"/>
                    </a:lnTo>
                    <a:lnTo>
                      <a:pt x="1628" y="3237"/>
                    </a:lnTo>
                    <a:lnTo>
                      <a:pt x="1627" y="3233"/>
                    </a:lnTo>
                    <a:lnTo>
                      <a:pt x="1626" y="3224"/>
                    </a:lnTo>
                    <a:lnTo>
                      <a:pt x="1631" y="3203"/>
                    </a:lnTo>
                    <a:lnTo>
                      <a:pt x="1637" y="3191"/>
                    </a:lnTo>
                    <a:lnTo>
                      <a:pt x="1669" y="3149"/>
                    </a:lnTo>
                    <a:lnTo>
                      <a:pt x="1671" y="3145"/>
                    </a:lnTo>
                    <a:lnTo>
                      <a:pt x="1675" y="3139"/>
                    </a:lnTo>
                    <a:lnTo>
                      <a:pt x="1676" y="3134"/>
                    </a:lnTo>
                    <a:lnTo>
                      <a:pt x="1683" y="3121"/>
                    </a:lnTo>
                    <a:lnTo>
                      <a:pt x="1688" y="3107"/>
                    </a:lnTo>
                    <a:lnTo>
                      <a:pt x="1689" y="3102"/>
                    </a:lnTo>
                    <a:lnTo>
                      <a:pt x="1689" y="3092"/>
                    </a:lnTo>
                    <a:lnTo>
                      <a:pt x="1682" y="3064"/>
                    </a:lnTo>
                    <a:lnTo>
                      <a:pt x="1660" y="3024"/>
                    </a:lnTo>
                    <a:lnTo>
                      <a:pt x="1596" y="2957"/>
                    </a:lnTo>
                    <a:lnTo>
                      <a:pt x="1593" y="2952"/>
                    </a:lnTo>
                    <a:lnTo>
                      <a:pt x="1590" y="2945"/>
                    </a:lnTo>
                    <a:lnTo>
                      <a:pt x="1590" y="2937"/>
                    </a:lnTo>
                    <a:lnTo>
                      <a:pt x="1596" y="2904"/>
                    </a:lnTo>
                    <a:lnTo>
                      <a:pt x="1595" y="2882"/>
                    </a:lnTo>
                    <a:lnTo>
                      <a:pt x="1586" y="2843"/>
                    </a:lnTo>
                    <a:lnTo>
                      <a:pt x="1585" y="2832"/>
                    </a:lnTo>
                    <a:lnTo>
                      <a:pt x="1586" y="2819"/>
                    </a:lnTo>
                    <a:lnTo>
                      <a:pt x="1590" y="2803"/>
                    </a:lnTo>
                    <a:lnTo>
                      <a:pt x="1595" y="2796"/>
                    </a:lnTo>
                    <a:lnTo>
                      <a:pt x="1599" y="2781"/>
                    </a:lnTo>
                    <a:lnTo>
                      <a:pt x="1598" y="2763"/>
                    </a:lnTo>
                    <a:lnTo>
                      <a:pt x="1594" y="2743"/>
                    </a:lnTo>
                    <a:lnTo>
                      <a:pt x="1593" y="2741"/>
                    </a:lnTo>
                    <a:lnTo>
                      <a:pt x="1592" y="2733"/>
                    </a:lnTo>
                    <a:lnTo>
                      <a:pt x="1594" y="2726"/>
                    </a:lnTo>
                    <a:lnTo>
                      <a:pt x="1594" y="2724"/>
                    </a:lnTo>
                    <a:lnTo>
                      <a:pt x="1595" y="2721"/>
                    </a:lnTo>
                    <a:lnTo>
                      <a:pt x="1597" y="2717"/>
                    </a:lnTo>
                    <a:lnTo>
                      <a:pt x="1600" y="2714"/>
                    </a:lnTo>
                    <a:lnTo>
                      <a:pt x="1607" y="2709"/>
                    </a:lnTo>
                    <a:lnTo>
                      <a:pt x="1611" y="2707"/>
                    </a:lnTo>
                    <a:lnTo>
                      <a:pt x="1620" y="2700"/>
                    </a:lnTo>
                    <a:lnTo>
                      <a:pt x="1625" y="2693"/>
                    </a:lnTo>
                    <a:lnTo>
                      <a:pt x="1627" y="2685"/>
                    </a:lnTo>
                    <a:lnTo>
                      <a:pt x="1629" y="2681"/>
                    </a:lnTo>
                    <a:lnTo>
                      <a:pt x="1629" y="2671"/>
                    </a:lnTo>
                    <a:lnTo>
                      <a:pt x="1624" y="2644"/>
                    </a:lnTo>
                    <a:lnTo>
                      <a:pt x="1625" y="2641"/>
                    </a:lnTo>
                    <a:lnTo>
                      <a:pt x="1625" y="2636"/>
                    </a:lnTo>
                    <a:lnTo>
                      <a:pt x="1626" y="2632"/>
                    </a:lnTo>
                    <a:lnTo>
                      <a:pt x="1628" y="2628"/>
                    </a:lnTo>
                    <a:lnTo>
                      <a:pt x="1635" y="2618"/>
                    </a:lnTo>
                    <a:lnTo>
                      <a:pt x="1637" y="2614"/>
                    </a:lnTo>
                    <a:lnTo>
                      <a:pt x="1671" y="2564"/>
                    </a:lnTo>
                    <a:lnTo>
                      <a:pt x="1692" y="2503"/>
                    </a:lnTo>
                    <a:lnTo>
                      <a:pt x="1697" y="2496"/>
                    </a:lnTo>
                    <a:lnTo>
                      <a:pt x="1717" y="2479"/>
                    </a:lnTo>
                    <a:lnTo>
                      <a:pt x="1719" y="2476"/>
                    </a:lnTo>
                    <a:lnTo>
                      <a:pt x="1725" y="2471"/>
                    </a:lnTo>
                    <a:lnTo>
                      <a:pt x="1728" y="2467"/>
                    </a:lnTo>
                    <a:lnTo>
                      <a:pt x="1732" y="2454"/>
                    </a:lnTo>
                    <a:lnTo>
                      <a:pt x="1733" y="2445"/>
                    </a:lnTo>
                    <a:lnTo>
                      <a:pt x="1736" y="2431"/>
                    </a:lnTo>
                    <a:lnTo>
                      <a:pt x="1736" y="2430"/>
                    </a:lnTo>
                    <a:lnTo>
                      <a:pt x="1745" y="2384"/>
                    </a:lnTo>
                    <a:lnTo>
                      <a:pt x="1746" y="2383"/>
                    </a:lnTo>
                    <a:lnTo>
                      <a:pt x="1746" y="2381"/>
                    </a:lnTo>
                    <a:lnTo>
                      <a:pt x="1747" y="2378"/>
                    </a:lnTo>
                    <a:lnTo>
                      <a:pt x="1747" y="2373"/>
                    </a:lnTo>
                    <a:lnTo>
                      <a:pt x="1758" y="2312"/>
                    </a:lnTo>
                    <a:lnTo>
                      <a:pt x="1756" y="2283"/>
                    </a:lnTo>
                    <a:lnTo>
                      <a:pt x="1757" y="2276"/>
                    </a:lnTo>
                    <a:lnTo>
                      <a:pt x="1762" y="2259"/>
                    </a:lnTo>
                    <a:lnTo>
                      <a:pt x="1770" y="2248"/>
                    </a:lnTo>
                    <a:lnTo>
                      <a:pt x="1778" y="2240"/>
                    </a:lnTo>
                    <a:lnTo>
                      <a:pt x="1782" y="2237"/>
                    </a:lnTo>
                    <a:lnTo>
                      <a:pt x="1789" y="2233"/>
                    </a:lnTo>
                    <a:lnTo>
                      <a:pt x="1795" y="2231"/>
                    </a:lnTo>
                    <a:lnTo>
                      <a:pt x="1824" y="2217"/>
                    </a:lnTo>
                    <a:lnTo>
                      <a:pt x="1828" y="2213"/>
                    </a:lnTo>
                    <a:lnTo>
                      <a:pt x="1832" y="2210"/>
                    </a:lnTo>
                    <a:lnTo>
                      <a:pt x="1840" y="2200"/>
                    </a:lnTo>
                    <a:lnTo>
                      <a:pt x="1844" y="2188"/>
                    </a:lnTo>
                    <a:lnTo>
                      <a:pt x="1844" y="2182"/>
                    </a:lnTo>
                    <a:lnTo>
                      <a:pt x="1845" y="2176"/>
                    </a:lnTo>
                    <a:lnTo>
                      <a:pt x="1844" y="2169"/>
                    </a:lnTo>
                    <a:lnTo>
                      <a:pt x="1825" y="2101"/>
                    </a:lnTo>
                    <a:lnTo>
                      <a:pt x="1822" y="2093"/>
                    </a:lnTo>
                    <a:lnTo>
                      <a:pt x="1822" y="2090"/>
                    </a:lnTo>
                    <a:lnTo>
                      <a:pt x="1821" y="2088"/>
                    </a:lnTo>
                    <a:lnTo>
                      <a:pt x="1815" y="2066"/>
                    </a:lnTo>
                    <a:lnTo>
                      <a:pt x="1813" y="2053"/>
                    </a:lnTo>
                    <a:lnTo>
                      <a:pt x="1814" y="2014"/>
                    </a:lnTo>
                    <a:lnTo>
                      <a:pt x="1815" y="2010"/>
                    </a:lnTo>
                    <a:lnTo>
                      <a:pt x="1815" y="2008"/>
                    </a:lnTo>
                    <a:lnTo>
                      <a:pt x="1817" y="1997"/>
                    </a:lnTo>
                    <a:lnTo>
                      <a:pt x="1841" y="1922"/>
                    </a:lnTo>
                    <a:lnTo>
                      <a:pt x="1843" y="1917"/>
                    </a:lnTo>
                    <a:lnTo>
                      <a:pt x="1856" y="1874"/>
                    </a:lnTo>
                    <a:lnTo>
                      <a:pt x="1860" y="1851"/>
                    </a:lnTo>
                    <a:lnTo>
                      <a:pt x="1857" y="1784"/>
                    </a:lnTo>
                    <a:lnTo>
                      <a:pt x="1859" y="1777"/>
                    </a:lnTo>
                    <a:lnTo>
                      <a:pt x="1864" y="1770"/>
                    </a:lnTo>
                    <a:lnTo>
                      <a:pt x="1881" y="1759"/>
                    </a:lnTo>
                    <a:lnTo>
                      <a:pt x="1884" y="1756"/>
                    </a:lnTo>
                    <a:lnTo>
                      <a:pt x="1897" y="1749"/>
                    </a:lnTo>
                    <a:lnTo>
                      <a:pt x="1897" y="1748"/>
                    </a:lnTo>
                    <a:lnTo>
                      <a:pt x="1902" y="1744"/>
                    </a:lnTo>
                    <a:lnTo>
                      <a:pt x="1905" y="1739"/>
                    </a:lnTo>
                    <a:lnTo>
                      <a:pt x="1911" y="1731"/>
                    </a:lnTo>
                    <a:lnTo>
                      <a:pt x="1918" y="1705"/>
                    </a:lnTo>
                    <a:lnTo>
                      <a:pt x="1919" y="1696"/>
                    </a:lnTo>
                    <a:lnTo>
                      <a:pt x="1918" y="1687"/>
                    </a:lnTo>
                    <a:lnTo>
                      <a:pt x="1911" y="1656"/>
                    </a:lnTo>
                    <a:lnTo>
                      <a:pt x="1910" y="1653"/>
                    </a:lnTo>
                    <a:lnTo>
                      <a:pt x="1911" y="1593"/>
                    </a:lnTo>
                    <a:lnTo>
                      <a:pt x="1899" y="1549"/>
                    </a:lnTo>
                    <a:lnTo>
                      <a:pt x="1898" y="1536"/>
                    </a:lnTo>
                    <a:lnTo>
                      <a:pt x="1904" y="1514"/>
                    </a:lnTo>
                    <a:lnTo>
                      <a:pt x="1942" y="1441"/>
                    </a:lnTo>
                    <a:lnTo>
                      <a:pt x="1955" y="1386"/>
                    </a:lnTo>
                    <a:lnTo>
                      <a:pt x="1960" y="1380"/>
                    </a:lnTo>
                    <a:lnTo>
                      <a:pt x="1969" y="1371"/>
                    </a:lnTo>
                    <a:lnTo>
                      <a:pt x="1992" y="1361"/>
                    </a:lnTo>
                    <a:lnTo>
                      <a:pt x="2036" y="1327"/>
                    </a:lnTo>
                    <a:lnTo>
                      <a:pt x="2046" y="1315"/>
                    </a:lnTo>
                    <a:lnTo>
                      <a:pt x="2048" y="1313"/>
                    </a:lnTo>
                    <a:lnTo>
                      <a:pt x="2076" y="1273"/>
                    </a:lnTo>
                    <a:lnTo>
                      <a:pt x="2080" y="1269"/>
                    </a:lnTo>
                    <a:lnTo>
                      <a:pt x="2089" y="1256"/>
                    </a:lnTo>
                    <a:lnTo>
                      <a:pt x="2090" y="1254"/>
                    </a:lnTo>
                    <a:lnTo>
                      <a:pt x="2150" y="1170"/>
                    </a:lnTo>
                    <a:lnTo>
                      <a:pt x="2151" y="1168"/>
                    </a:lnTo>
                    <a:lnTo>
                      <a:pt x="2151" y="1166"/>
                    </a:lnTo>
                    <a:lnTo>
                      <a:pt x="2155" y="1158"/>
                    </a:lnTo>
                    <a:lnTo>
                      <a:pt x="2156" y="1149"/>
                    </a:lnTo>
                    <a:lnTo>
                      <a:pt x="2152" y="1110"/>
                    </a:lnTo>
                    <a:lnTo>
                      <a:pt x="2152" y="1107"/>
                    </a:lnTo>
                    <a:lnTo>
                      <a:pt x="2154" y="1089"/>
                    </a:lnTo>
                    <a:lnTo>
                      <a:pt x="2156" y="1081"/>
                    </a:lnTo>
                    <a:lnTo>
                      <a:pt x="2158" y="1077"/>
                    </a:lnTo>
                    <a:lnTo>
                      <a:pt x="2160" y="1075"/>
                    </a:lnTo>
                    <a:lnTo>
                      <a:pt x="2168" y="1071"/>
                    </a:lnTo>
                    <a:lnTo>
                      <a:pt x="2175" y="1069"/>
                    </a:lnTo>
                    <a:lnTo>
                      <a:pt x="2182" y="1069"/>
                    </a:lnTo>
                    <a:lnTo>
                      <a:pt x="2203" y="1073"/>
                    </a:lnTo>
                    <a:lnTo>
                      <a:pt x="2208" y="1073"/>
                    </a:lnTo>
                    <a:lnTo>
                      <a:pt x="2219" y="1071"/>
                    </a:lnTo>
                    <a:lnTo>
                      <a:pt x="2224" y="1069"/>
                    </a:lnTo>
                    <a:lnTo>
                      <a:pt x="2229" y="1066"/>
                    </a:lnTo>
                    <a:lnTo>
                      <a:pt x="2234" y="1061"/>
                    </a:lnTo>
                    <a:lnTo>
                      <a:pt x="2241" y="1050"/>
                    </a:lnTo>
                    <a:lnTo>
                      <a:pt x="2243" y="1043"/>
                    </a:lnTo>
                    <a:lnTo>
                      <a:pt x="2245" y="1006"/>
                    </a:lnTo>
                    <a:lnTo>
                      <a:pt x="2249" y="1000"/>
                    </a:lnTo>
                    <a:lnTo>
                      <a:pt x="2251" y="996"/>
                    </a:lnTo>
                    <a:lnTo>
                      <a:pt x="2259" y="991"/>
                    </a:lnTo>
                    <a:lnTo>
                      <a:pt x="2270" y="987"/>
                    </a:lnTo>
                    <a:lnTo>
                      <a:pt x="2282" y="987"/>
                    </a:lnTo>
                    <a:lnTo>
                      <a:pt x="2291" y="989"/>
                    </a:lnTo>
                    <a:lnTo>
                      <a:pt x="2294" y="990"/>
                    </a:lnTo>
                    <a:lnTo>
                      <a:pt x="2298" y="990"/>
                    </a:lnTo>
                    <a:lnTo>
                      <a:pt x="2308" y="988"/>
                    </a:lnTo>
                    <a:lnTo>
                      <a:pt x="2317" y="982"/>
                    </a:lnTo>
                    <a:lnTo>
                      <a:pt x="2321" y="980"/>
                    </a:lnTo>
                    <a:lnTo>
                      <a:pt x="2327" y="974"/>
                    </a:lnTo>
                    <a:lnTo>
                      <a:pt x="2355" y="937"/>
                    </a:lnTo>
                    <a:lnTo>
                      <a:pt x="2369" y="907"/>
                    </a:lnTo>
                    <a:lnTo>
                      <a:pt x="2369" y="900"/>
                    </a:lnTo>
                    <a:lnTo>
                      <a:pt x="2371" y="890"/>
                    </a:lnTo>
                    <a:lnTo>
                      <a:pt x="2371" y="886"/>
                    </a:lnTo>
                    <a:lnTo>
                      <a:pt x="2376" y="853"/>
                    </a:lnTo>
                    <a:lnTo>
                      <a:pt x="2376" y="850"/>
                    </a:lnTo>
                    <a:lnTo>
                      <a:pt x="2379" y="840"/>
                    </a:lnTo>
                    <a:lnTo>
                      <a:pt x="2379" y="837"/>
                    </a:lnTo>
                    <a:lnTo>
                      <a:pt x="2381" y="829"/>
                    </a:lnTo>
                    <a:lnTo>
                      <a:pt x="2383" y="824"/>
                    </a:lnTo>
                    <a:lnTo>
                      <a:pt x="2388" y="801"/>
                    </a:lnTo>
                    <a:lnTo>
                      <a:pt x="2409" y="733"/>
                    </a:lnTo>
                    <a:lnTo>
                      <a:pt x="2418" y="713"/>
                    </a:lnTo>
                    <a:lnTo>
                      <a:pt x="2418" y="711"/>
                    </a:lnTo>
                    <a:lnTo>
                      <a:pt x="2437" y="674"/>
                    </a:lnTo>
                    <a:lnTo>
                      <a:pt x="2441" y="668"/>
                    </a:lnTo>
                    <a:lnTo>
                      <a:pt x="2446" y="658"/>
                    </a:lnTo>
                    <a:lnTo>
                      <a:pt x="2473" y="614"/>
                    </a:lnTo>
                    <a:lnTo>
                      <a:pt x="2476" y="610"/>
                    </a:lnTo>
                    <a:lnTo>
                      <a:pt x="2487" y="583"/>
                    </a:lnTo>
                    <a:lnTo>
                      <a:pt x="2487" y="581"/>
                    </a:lnTo>
                    <a:lnTo>
                      <a:pt x="2494" y="565"/>
                    </a:lnTo>
                    <a:lnTo>
                      <a:pt x="2496" y="559"/>
                    </a:lnTo>
                    <a:lnTo>
                      <a:pt x="2500" y="552"/>
                    </a:lnTo>
                    <a:lnTo>
                      <a:pt x="2504" y="548"/>
                    </a:lnTo>
                    <a:lnTo>
                      <a:pt x="2511" y="543"/>
                    </a:lnTo>
                    <a:lnTo>
                      <a:pt x="2552" y="526"/>
                    </a:lnTo>
                    <a:lnTo>
                      <a:pt x="2559" y="522"/>
                    </a:lnTo>
                    <a:lnTo>
                      <a:pt x="2558" y="520"/>
                    </a:lnTo>
                    <a:lnTo>
                      <a:pt x="2557" y="520"/>
                    </a:lnTo>
                    <a:lnTo>
                      <a:pt x="2551" y="508"/>
                    </a:lnTo>
                    <a:lnTo>
                      <a:pt x="2548" y="505"/>
                    </a:lnTo>
                    <a:lnTo>
                      <a:pt x="2547" y="503"/>
                    </a:lnTo>
                    <a:lnTo>
                      <a:pt x="2545" y="501"/>
                    </a:lnTo>
                    <a:lnTo>
                      <a:pt x="2541" y="500"/>
                    </a:lnTo>
                    <a:lnTo>
                      <a:pt x="2537" y="500"/>
                    </a:lnTo>
                    <a:lnTo>
                      <a:pt x="2527" y="503"/>
                    </a:lnTo>
                    <a:lnTo>
                      <a:pt x="2525" y="505"/>
                    </a:lnTo>
                    <a:lnTo>
                      <a:pt x="2524" y="507"/>
                    </a:lnTo>
                    <a:lnTo>
                      <a:pt x="2505" y="524"/>
                    </a:lnTo>
                    <a:lnTo>
                      <a:pt x="2504" y="524"/>
                    </a:lnTo>
                    <a:lnTo>
                      <a:pt x="2500" y="522"/>
                    </a:lnTo>
                    <a:lnTo>
                      <a:pt x="2497" y="520"/>
                    </a:lnTo>
                    <a:lnTo>
                      <a:pt x="2498" y="517"/>
                    </a:lnTo>
                    <a:lnTo>
                      <a:pt x="2499" y="508"/>
                    </a:lnTo>
                    <a:lnTo>
                      <a:pt x="2496" y="501"/>
                    </a:lnTo>
                    <a:lnTo>
                      <a:pt x="2492" y="499"/>
                    </a:lnTo>
                    <a:lnTo>
                      <a:pt x="2454" y="498"/>
                    </a:lnTo>
                    <a:lnTo>
                      <a:pt x="2441" y="502"/>
                    </a:lnTo>
                    <a:lnTo>
                      <a:pt x="2426" y="504"/>
                    </a:lnTo>
                    <a:lnTo>
                      <a:pt x="2417" y="504"/>
                    </a:lnTo>
                    <a:lnTo>
                      <a:pt x="2414" y="503"/>
                    </a:lnTo>
                    <a:lnTo>
                      <a:pt x="2405" y="502"/>
                    </a:lnTo>
                    <a:lnTo>
                      <a:pt x="2395" y="498"/>
                    </a:lnTo>
                    <a:lnTo>
                      <a:pt x="2388" y="493"/>
                    </a:lnTo>
                    <a:lnTo>
                      <a:pt x="2378" y="489"/>
                    </a:lnTo>
                    <a:lnTo>
                      <a:pt x="2373" y="486"/>
                    </a:lnTo>
                    <a:lnTo>
                      <a:pt x="2343" y="480"/>
                    </a:lnTo>
                    <a:lnTo>
                      <a:pt x="2331" y="479"/>
                    </a:lnTo>
                    <a:lnTo>
                      <a:pt x="2313" y="475"/>
                    </a:lnTo>
                    <a:lnTo>
                      <a:pt x="2295" y="468"/>
                    </a:lnTo>
                    <a:lnTo>
                      <a:pt x="2285" y="466"/>
                    </a:lnTo>
                    <a:lnTo>
                      <a:pt x="2284" y="465"/>
                    </a:lnTo>
                    <a:lnTo>
                      <a:pt x="2279" y="458"/>
                    </a:lnTo>
                    <a:lnTo>
                      <a:pt x="2277" y="457"/>
                    </a:lnTo>
                    <a:lnTo>
                      <a:pt x="2274" y="450"/>
                    </a:lnTo>
                    <a:lnTo>
                      <a:pt x="2268" y="440"/>
                    </a:lnTo>
                    <a:lnTo>
                      <a:pt x="2244" y="422"/>
                    </a:lnTo>
                    <a:lnTo>
                      <a:pt x="2198" y="413"/>
                    </a:lnTo>
                    <a:lnTo>
                      <a:pt x="2192" y="409"/>
                    </a:lnTo>
                    <a:lnTo>
                      <a:pt x="2183" y="405"/>
                    </a:lnTo>
                    <a:lnTo>
                      <a:pt x="2177" y="400"/>
                    </a:lnTo>
                    <a:lnTo>
                      <a:pt x="2156" y="390"/>
                    </a:lnTo>
                    <a:lnTo>
                      <a:pt x="2153" y="391"/>
                    </a:lnTo>
                    <a:lnTo>
                      <a:pt x="2151" y="391"/>
                    </a:lnTo>
                    <a:lnTo>
                      <a:pt x="2145" y="392"/>
                    </a:lnTo>
                    <a:lnTo>
                      <a:pt x="2142" y="393"/>
                    </a:lnTo>
                    <a:lnTo>
                      <a:pt x="2136" y="399"/>
                    </a:lnTo>
                    <a:lnTo>
                      <a:pt x="2134" y="399"/>
                    </a:lnTo>
                    <a:lnTo>
                      <a:pt x="2133" y="400"/>
                    </a:lnTo>
                    <a:lnTo>
                      <a:pt x="2131" y="400"/>
                    </a:lnTo>
                    <a:lnTo>
                      <a:pt x="2122" y="398"/>
                    </a:lnTo>
                    <a:lnTo>
                      <a:pt x="2121" y="396"/>
                    </a:lnTo>
                    <a:lnTo>
                      <a:pt x="2120" y="392"/>
                    </a:lnTo>
                    <a:lnTo>
                      <a:pt x="2108" y="377"/>
                    </a:lnTo>
                    <a:lnTo>
                      <a:pt x="2105" y="367"/>
                    </a:lnTo>
                    <a:lnTo>
                      <a:pt x="2097" y="359"/>
                    </a:lnTo>
                    <a:lnTo>
                      <a:pt x="2088" y="356"/>
                    </a:lnTo>
                    <a:lnTo>
                      <a:pt x="2071" y="344"/>
                    </a:lnTo>
                    <a:lnTo>
                      <a:pt x="2069" y="338"/>
                    </a:lnTo>
                    <a:lnTo>
                      <a:pt x="2068" y="330"/>
                    </a:lnTo>
                    <a:lnTo>
                      <a:pt x="2067" y="329"/>
                    </a:lnTo>
                    <a:lnTo>
                      <a:pt x="2045" y="324"/>
                    </a:lnTo>
                    <a:lnTo>
                      <a:pt x="2044" y="324"/>
                    </a:lnTo>
                    <a:lnTo>
                      <a:pt x="2043" y="328"/>
                    </a:lnTo>
                    <a:lnTo>
                      <a:pt x="2038" y="342"/>
                    </a:lnTo>
                    <a:lnTo>
                      <a:pt x="2036" y="353"/>
                    </a:lnTo>
                    <a:lnTo>
                      <a:pt x="2032" y="360"/>
                    </a:lnTo>
                    <a:lnTo>
                      <a:pt x="2032" y="361"/>
                    </a:lnTo>
                    <a:lnTo>
                      <a:pt x="2022" y="369"/>
                    </a:lnTo>
                    <a:lnTo>
                      <a:pt x="2019" y="369"/>
                    </a:lnTo>
                    <a:lnTo>
                      <a:pt x="2017" y="368"/>
                    </a:lnTo>
                    <a:lnTo>
                      <a:pt x="2014" y="366"/>
                    </a:lnTo>
                    <a:lnTo>
                      <a:pt x="2009" y="365"/>
                    </a:lnTo>
                    <a:lnTo>
                      <a:pt x="1998" y="360"/>
                    </a:lnTo>
                    <a:lnTo>
                      <a:pt x="1996" y="360"/>
                    </a:lnTo>
                    <a:lnTo>
                      <a:pt x="1973" y="353"/>
                    </a:lnTo>
                    <a:lnTo>
                      <a:pt x="1955" y="369"/>
                    </a:lnTo>
                    <a:lnTo>
                      <a:pt x="1952" y="374"/>
                    </a:lnTo>
                    <a:lnTo>
                      <a:pt x="1951" y="375"/>
                    </a:lnTo>
                    <a:lnTo>
                      <a:pt x="1946" y="383"/>
                    </a:lnTo>
                    <a:lnTo>
                      <a:pt x="1942" y="393"/>
                    </a:lnTo>
                    <a:lnTo>
                      <a:pt x="1940" y="394"/>
                    </a:lnTo>
                    <a:lnTo>
                      <a:pt x="1919" y="389"/>
                    </a:lnTo>
                    <a:lnTo>
                      <a:pt x="1915" y="383"/>
                    </a:lnTo>
                    <a:lnTo>
                      <a:pt x="1908" y="369"/>
                    </a:lnTo>
                    <a:lnTo>
                      <a:pt x="1888" y="362"/>
                    </a:lnTo>
                    <a:lnTo>
                      <a:pt x="1877" y="361"/>
                    </a:lnTo>
                    <a:lnTo>
                      <a:pt x="1869" y="352"/>
                    </a:lnTo>
                    <a:lnTo>
                      <a:pt x="1854" y="344"/>
                    </a:lnTo>
                    <a:lnTo>
                      <a:pt x="1844" y="330"/>
                    </a:lnTo>
                    <a:lnTo>
                      <a:pt x="1838" y="327"/>
                    </a:lnTo>
                    <a:lnTo>
                      <a:pt x="1818" y="320"/>
                    </a:lnTo>
                    <a:lnTo>
                      <a:pt x="1814" y="319"/>
                    </a:lnTo>
                    <a:lnTo>
                      <a:pt x="1811" y="330"/>
                    </a:lnTo>
                    <a:lnTo>
                      <a:pt x="1807" y="337"/>
                    </a:lnTo>
                    <a:lnTo>
                      <a:pt x="1805" y="338"/>
                    </a:lnTo>
                    <a:lnTo>
                      <a:pt x="1798" y="338"/>
                    </a:lnTo>
                    <a:lnTo>
                      <a:pt x="1791" y="339"/>
                    </a:lnTo>
                    <a:lnTo>
                      <a:pt x="1786" y="343"/>
                    </a:lnTo>
                    <a:lnTo>
                      <a:pt x="1777" y="360"/>
                    </a:lnTo>
                    <a:lnTo>
                      <a:pt x="1778" y="362"/>
                    </a:lnTo>
                    <a:lnTo>
                      <a:pt x="1776" y="367"/>
                    </a:lnTo>
                    <a:lnTo>
                      <a:pt x="1763" y="373"/>
                    </a:lnTo>
                    <a:lnTo>
                      <a:pt x="1757" y="374"/>
                    </a:lnTo>
                    <a:lnTo>
                      <a:pt x="1756" y="373"/>
                    </a:lnTo>
                    <a:lnTo>
                      <a:pt x="1755" y="373"/>
                    </a:lnTo>
                    <a:lnTo>
                      <a:pt x="1737" y="369"/>
                    </a:lnTo>
                    <a:lnTo>
                      <a:pt x="1723" y="377"/>
                    </a:lnTo>
                    <a:lnTo>
                      <a:pt x="1719" y="378"/>
                    </a:lnTo>
                    <a:lnTo>
                      <a:pt x="1714" y="378"/>
                    </a:lnTo>
                    <a:lnTo>
                      <a:pt x="1712" y="368"/>
                    </a:lnTo>
                    <a:lnTo>
                      <a:pt x="1712" y="358"/>
                    </a:lnTo>
                    <a:lnTo>
                      <a:pt x="1711" y="351"/>
                    </a:lnTo>
                    <a:lnTo>
                      <a:pt x="1704" y="352"/>
                    </a:lnTo>
                    <a:lnTo>
                      <a:pt x="1698" y="358"/>
                    </a:lnTo>
                    <a:lnTo>
                      <a:pt x="1685" y="359"/>
                    </a:lnTo>
                    <a:lnTo>
                      <a:pt x="1660" y="350"/>
                    </a:lnTo>
                    <a:lnTo>
                      <a:pt x="1652" y="348"/>
                    </a:lnTo>
                    <a:lnTo>
                      <a:pt x="1649" y="352"/>
                    </a:lnTo>
                    <a:lnTo>
                      <a:pt x="1647" y="358"/>
                    </a:lnTo>
                    <a:lnTo>
                      <a:pt x="1655" y="364"/>
                    </a:lnTo>
                    <a:lnTo>
                      <a:pt x="1656" y="369"/>
                    </a:lnTo>
                    <a:lnTo>
                      <a:pt x="1648" y="371"/>
                    </a:lnTo>
                    <a:lnTo>
                      <a:pt x="1636" y="371"/>
                    </a:lnTo>
                    <a:lnTo>
                      <a:pt x="1632" y="372"/>
                    </a:lnTo>
                    <a:lnTo>
                      <a:pt x="1628" y="372"/>
                    </a:lnTo>
                    <a:lnTo>
                      <a:pt x="1621" y="382"/>
                    </a:lnTo>
                    <a:lnTo>
                      <a:pt x="1617" y="382"/>
                    </a:lnTo>
                    <a:lnTo>
                      <a:pt x="1546" y="362"/>
                    </a:lnTo>
                    <a:lnTo>
                      <a:pt x="1547" y="352"/>
                    </a:lnTo>
                    <a:lnTo>
                      <a:pt x="1546" y="339"/>
                    </a:lnTo>
                    <a:lnTo>
                      <a:pt x="1542" y="317"/>
                    </a:lnTo>
                    <a:lnTo>
                      <a:pt x="1539" y="316"/>
                    </a:lnTo>
                    <a:lnTo>
                      <a:pt x="1524" y="315"/>
                    </a:lnTo>
                    <a:lnTo>
                      <a:pt x="1507" y="305"/>
                    </a:lnTo>
                    <a:lnTo>
                      <a:pt x="1500" y="298"/>
                    </a:lnTo>
                    <a:lnTo>
                      <a:pt x="1491" y="294"/>
                    </a:lnTo>
                    <a:lnTo>
                      <a:pt x="1487" y="294"/>
                    </a:lnTo>
                    <a:lnTo>
                      <a:pt x="1439" y="306"/>
                    </a:lnTo>
                    <a:lnTo>
                      <a:pt x="1436" y="306"/>
                    </a:lnTo>
                    <a:lnTo>
                      <a:pt x="1429" y="305"/>
                    </a:lnTo>
                    <a:lnTo>
                      <a:pt x="1405" y="291"/>
                    </a:lnTo>
                    <a:lnTo>
                      <a:pt x="1396" y="285"/>
                    </a:lnTo>
                    <a:lnTo>
                      <a:pt x="1377" y="268"/>
                    </a:lnTo>
                    <a:lnTo>
                      <a:pt x="1360" y="246"/>
                    </a:lnTo>
                    <a:lnTo>
                      <a:pt x="1354" y="233"/>
                    </a:lnTo>
                    <a:lnTo>
                      <a:pt x="1354" y="228"/>
                    </a:lnTo>
                    <a:lnTo>
                      <a:pt x="1350" y="217"/>
                    </a:lnTo>
                    <a:lnTo>
                      <a:pt x="1343" y="206"/>
                    </a:lnTo>
                    <a:lnTo>
                      <a:pt x="1329" y="200"/>
                    </a:lnTo>
                    <a:lnTo>
                      <a:pt x="1323" y="194"/>
                    </a:lnTo>
                    <a:lnTo>
                      <a:pt x="1319" y="186"/>
                    </a:lnTo>
                    <a:lnTo>
                      <a:pt x="1316" y="183"/>
                    </a:lnTo>
                    <a:lnTo>
                      <a:pt x="1312" y="173"/>
                    </a:lnTo>
                    <a:lnTo>
                      <a:pt x="1310" y="171"/>
                    </a:lnTo>
                    <a:lnTo>
                      <a:pt x="1308" y="170"/>
                    </a:lnTo>
                    <a:lnTo>
                      <a:pt x="1298" y="169"/>
                    </a:lnTo>
                    <a:lnTo>
                      <a:pt x="1297" y="163"/>
                    </a:lnTo>
                    <a:lnTo>
                      <a:pt x="1298" y="155"/>
                    </a:lnTo>
                    <a:lnTo>
                      <a:pt x="1309" y="147"/>
                    </a:lnTo>
                    <a:lnTo>
                      <a:pt x="1323" y="128"/>
                    </a:lnTo>
                    <a:lnTo>
                      <a:pt x="1323" y="122"/>
                    </a:lnTo>
                    <a:lnTo>
                      <a:pt x="1309" y="120"/>
                    </a:lnTo>
                    <a:lnTo>
                      <a:pt x="1306" y="121"/>
                    </a:lnTo>
                    <a:lnTo>
                      <a:pt x="1301" y="108"/>
                    </a:lnTo>
                    <a:lnTo>
                      <a:pt x="1298" y="91"/>
                    </a:lnTo>
                    <a:lnTo>
                      <a:pt x="1296" y="86"/>
                    </a:lnTo>
                    <a:lnTo>
                      <a:pt x="1281" y="86"/>
                    </a:lnTo>
                    <a:lnTo>
                      <a:pt x="1265" y="90"/>
                    </a:lnTo>
                    <a:lnTo>
                      <a:pt x="1238" y="100"/>
                    </a:lnTo>
                    <a:lnTo>
                      <a:pt x="1234" y="96"/>
                    </a:lnTo>
                    <a:lnTo>
                      <a:pt x="1225" y="93"/>
                    </a:lnTo>
                    <a:lnTo>
                      <a:pt x="1217" y="97"/>
                    </a:lnTo>
                    <a:lnTo>
                      <a:pt x="1214" y="101"/>
                    </a:lnTo>
                    <a:lnTo>
                      <a:pt x="1212" y="102"/>
                    </a:lnTo>
                    <a:lnTo>
                      <a:pt x="1211" y="103"/>
                    </a:lnTo>
                    <a:lnTo>
                      <a:pt x="1208" y="104"/>
                    </a:lnTo>
                    <a:lnTo>
                      <a:pt x="1207" y="104"/>
                    </a:lnTo>
                    <a:lnTo>
                      <a:pt x="1200" y="102"/>
                    </a:lnTo>
                    <a:lnTo>
                      <a:pt x="1199" y="100"/>
                    </a:lnTo>
                    <a:lnTo>
                      <a:pt x="1200" y="94"/>
                    </a:lnTo>
                    <a:lnTo>
                      <a:pt x="1206" y="92"/>
                    </a:lnTo>
                    <a:lnTo>
                      <a:pt x="1211" y="89"/>
                    </a:lnTo>
                    <a:lnTo>
                      <a:pt x="1213" y="85"/>
                    </a:lnTo>
                    <a:lnTo>
                      <a:pt x="1213" y="83"/>
                    </a:lnTo>
                    <a:lnTo>
                      <a:pt x="1212" y="80"/>
                    </a:lnTo>
                    <a:lnTo>
                      <a:pt x="1211" y="79"/>
                    </a:lnTo>
                    <a:lnTo>
                      <a:pt x="1209" y="76"/>
                    </a:lnTo>
                    <a:lnTo>
                      <a:pt x="1214" y="58"/>
                    </a:lnTo>
                    <a:lnTo>
                      <a:pt x="1216" y="57"/>
                    </a:lnTo>
                    <a:lnTo>
                      <a:pt x="1218" y="53"/>
                    </a:lnTo>
                    <a:lnTo>
                      <a:pt x="1218" y="52"/>
                    </a:lnTo>
                    <a:lnTo>
                      <a:pt x="1216" y="52"/>
                    </a:lnTo>
                    <a:lnTo>
                      <a:pt x="1114" y="82"/>
                    </a:lnTo>
                    <a:lnTo>
                      <a:pt x="1113" y="82"/>
                    </a:lnTo>
                    <a:lnTo>
                      <a:pt x="1109" y="83"/>
                    </a:lnTo>
                    <a:lnTo>
                      <a:pt x="1089" y="90"/>
                    </a:lnTo>
                    <a:lnTo>
                      <a:pt x="1087" y="92"/>
                    </a:lnTo>
                    <a:lnTo>
                      <a:pt x="1087" y="103"/>
                    </a:lnTo>
                    <a:lnTo>
                      <a:pt x="1088" y="109"/>
                    </a:lnTo>
                    <a:lnTo>
                      <a:pt x="1085" y="129"/>
                    </a:lnTo>
                    <a:lnTo>
                      <a:pt x="1086" y="151"/>
                    </a:lnTo>
                    <a:lnTo>
                      <a:pt x="1083" y="159"/>
                    </a:lnTo>
                    <a:lnTo>
                      <a:pt x="1076" y="163"/>
                    </a:lnTo>
                    <a:lnTo>
                      <a:pt x="1058" y="165"/>
                    </a:lnTo>
                    <a:lnTo>
                      <a:pt x="1052" y="161"/>
                    </a:lnTo>
                    <a:lnTo>
                      <a:pt x="1032" y="163"/>
                    </a:lnTo>
                    <a:lnTo>
                      <a:pt x="1008" y="180"/>
                    </a:lnTo>
                    <a:lnTo>
                      <a:pt x="1006" y="183"/>
                    </a:lnTo>
                    <a:lnTo>
                      <a:pt x="988" y="225"/>
                    </a:lnTo>
                    <a:lnTo>
                      <a:pt x="984" y="230"/>
                    </a:lnTo>
                    <a:lnTo>
                      <a:pt x="971" y="240"/>
                    </a:lnTo>
                    <a:lnTo>
                      <a:pt x="957" y="238"/>
                    </a:lnTo>
                    <a:lnTo>
                      <a:pt x="957" y="234"/>
                    </a:lnTo>
                    <a:lnTo>
                      <a:pt x="955" y="226"/>
                    </a:lnTo>
                    <a:lnTo>
                      <a:pt x="949" y="221"/>
                    </a:lnTo>
                    <a:lnTo>
                      <a:pt x="939" y="224"/>
                    </a:lnTo>
                    <a:lnTo>
                      <a:pt x="930" y="225"/>
                    </a:lnTo>
                    <a:lnTo>
                      <a:pt x="928" y="225"/>
                    </a:lnTo>
                    <a:lnTo>
                      <a:pt x="900" y="214"/>
                    </a:lnTo>
                    <a:lnTo>
                      <a:pt x="894" y="210"/>
                    </a:lnTo>
                    <a:lnTo>
                      <a:pt x="882" y="212"/>
                    </a:lnTo>
                    <a:lnTo>
                      <a:pt x="874" y="215"/>
                    </a:lnTo>
                    <a:lnTo>
                      <a:pt x="869" y="218"/>
                    </a:lnTo>
                    <a:lnTo>
                      <a:pt x="852" y="222"/>
                    </a:lnTo>
                    <a:lnTo>
                      <a:pt x="845" y="222"/>
                    </a:lnTo>
                    <a:lnTo>
                      <a:pt x="838" y="225"/>
                    </a:lnTo>
                    <a:lnTo>
                      <a:pt x="829" y="227"/>
                    </a:lnTo>
                    <a:lnTo>
                      <a:pt x="826" y="230"/>
                    </a:lnTo>
                    <a:lnTo>
                      <a:pt x="826" y="236"/>
                    </a:lnTo>
                    <a:lnTo>
                      <a:pt x="820" y="248"/>
                    </a:lnTo>
                    <a:lnTo>
                      <a:pt x="817" y="249"/>
                    </a:lnTo>
                    <a:lnTo>
                      <a:pt x="815" y="244"/>
                    </a:lnTo>
                    <a:lnTo>
                      <a:pt x="816" y="242"/>
                    </a:lnTo>
                    <a:lnTo>
                      <a:pt x="816" y="240"/>
                    </a:lnTo>
                    <a:lnTo>
                      <a:pt x="815" y="238"/>
                    </a:lnTo>
                    <a:lnTo>
                      <a:pt x="814" y="233"/>
                    </a:lnTo>
                    <a:lnTo>
                      <a:pt x="804" y="222"/>
                    </a:lnTo>
                    <a:lnTo>
                      <a:pt x="797" y="216"/>
                    </a:lnTo>
                    <a:lnTo>
                      <a:pt x="792" y="213"/>
                    </a:lnTo>
                    <a:lnTo>
                      <a:pt x="780" y="213"/>
                    </a:lnTo>
                    <a:lnTo>
                      <a:pt x="743" y="234"/>
                    </a:lnTo>
                    <a:lnTo>
                      <a:pt x="723" y="226"/>
                    </a:lnTo>
                    <a:lnTo>
                      <a:pt x="712" y="219"/>
                    </a:lnTo>
                    <a:lnTo>
                      <a:pt x="706" y="212"/>
                    </a:lnTo>
                    <a:lnTo>
                      <a:pt x="703" y="206"/>
                    </a:lnTo>
                    <a:lnTo>
                      <a:pt x="701" y="203"/>
                    </a:lnTo>
                    <a:lnTo>
                      <a:pt x="694" y="188"/>
                    </a:lnTo>
                    <a:lnTo>
                      <a:pt x="691" y="188"/>
                    </a:lnTo>
                    <a:lnTo>
                      <a:pt x="688" y="189"/>
                    </a:lnTo>
                    <a:lnTo>
                      <a:pt x="686" y="189"/>
                    </a:lnTo>
                    <a:lnTo>
                      <a:pt x="681" y="193"/>
                    </a:lnTo>
                    <a:lnTo>
                      <a:pt x="659" y="199"/>
                    </a:lnTo>
                    <a:lnTo>
                      <a:pt x="658" y="199"/>
                    </a:lnTo>
                    <a:lnTo>
                      <a:pt x="657" y="198"/>
                    </a:lnTo>
                    <a:lnTo>
                      <a:pt x="655" y="191"/>
                    </a:lnTo>
                    <a:lnTo>
                      <a:pt x="655" y="184"/>
                    </a:lnTo>
                    <a:lnTo>
                      <a:pt x="656" y="182"/>
                    </a:lnTo>
                    <a:lnTo>
                      <a:pt x="657" y="179"/>
                    </a:lnTo>
                    <a:lnTo>
                      <a:pt x="668" y="169"/>
                    </a:lnTo>
                    <a:lnTo>
                      <a:pt x="670" y="168"/>
                    </a:lnTo>
                    <a:lnTo>
                      <a:pt x="671" y="165"/>
                    </a:lnTo>
                    <a:lnTo>
                      <a:pt x="671" y="163"/>
                    </a:lnTo>
                    <a:lnTo>
                      <a:pt x="670" y="162"/>
                    </a:lnTo>
                    <a:lnTo>
                      <a:pt x="659" y="156"/>
                    </a:lnTo>
                    <a:lnTo>
                      <a:pt x="655" y="155"/>
                    </a:lnTo>
                    <a:lnTo>
                      <a:pt x="651" y="155"/>
                    </a:lnTo>
                    <a:lnTo>
                      <a:pt x="646" y="157"/>
                    </a:lnTo>
                    <a:lnTo>
                      <a:pt x="644" y="160"/>
                    </a:lnTo>
                    <a:lnTo>
                      <a:pt x="625" y="164"/>
                    </a:lnTo>
                    <a:lnTo>
                      <a:pt x="624" y="163"/>
                    </a:lnTo>
                    <a:lnTo>
                      <a:pt x="622" y="164"/>
                    </a:lnTo>
                    <a:lnTo>
                      <a:pt x="620" y="164"/>
                    </a:lnTo>
                    <a:lnTo>
                      <a:pt x="620" y="166"/>
                    </a:lnTo>
                    <a:lnTo>
                      <a:pt x="619" y="173"/>
                    </a:lnTo>
                    <a:lnTo>
                      <a:pt x="619" y="176"/>
                    </a:lnTo>
                    <a:lnTo>
                      <a:pt x="621" y="192"/>
                    </a:lnTo>
                    <a:lnTo>
                      <a:pt x="625" y="200"/>
                    </a:lnTo>
                    <a:lnTo>
                      <a:pt x="633" y="211"/>
                    </a:lnTo>
                    <a:lnTo>
                      <a:pt x="636" y="214"/>
                    </a:lnTo>
                    <a:lnTo>
                      <a:pt x="636" y="219"/>
                    </a:lnTo>
                    <a:lnTo>
                      <a:pt x="635" y="221"/>
                    </a:lnTo>
                    <a:lnTo>
                      <a:pt x="628" y="226"/>
                    </a:lnTo>
                    <a:lnTo>
                      <a:pt x="615" y="231"/>
                    </a:lnTo>
                    <a:lnTo>
                      <a:pt x="611" y="233"/>
                    </a:lnTo>
                    <a:lnTo>
                      <a:pt x="609" y="235"/>
                    </a:lnTo>
                    <a:lnTo>
                      <a:pt x="606" y="237"/>
                    </a:lnTo>
                    <a:lnTo>
                      <a:pt x="606" y="239"/>
                    </a:lnTo>
                    <a:lnTo>
                      <a:pt x="602" y="245"/>
                    </a:lnTo>
                    <a:lnTo>
                      <a:pt x="602" y="257"/>
                    </a:lnTo>
                    <a:lnTo>
                      <a:pt x="601" y="261"/>
                    </a:lnTo>
                    <a:lnTo>
                      <a:pt x="599" y="263"/>
                    </a:lnTo>
                    <a:lnTo>
                      <a:pt x="598" y="263"/>
                    </a:lnTo>
                    <a:lnTo>
                      <a:pt x="584" y="270"/>
                    </a:lnTo>
                    <a:lnTo>
                      <a:pt x="580" y="270"/>
                    </a:lnTo>
                    <a:lnTo>
                      <a:pt x="576" y="268"/>
                    </a:lnTo>
                    <a:lnTo>
                      <a:pt x="575" y="267"/>
                    </a:lnTo>
                    <a:lnTo>
                      <a:pt x="573" y="266"/>
                    </a:lnTo>
                    <a:lnTo>
                      <a:pt x="568" y="262"/>
                    </a:lnTo>
                    <a:lnTo>
                      <a:pt x="566" y="261"/>
                    </a:lnTo>
                    <a:lnTo>
                      <a:pt x="565" y="257"/>
                    </a:lnTo>
                    <a:lnTo>
                      <a:pt x="563" y="253"/>
                    </a:lnTo>
                    <a:lnTo>
                      <a:pt x="562" y="252"/>
                    </a:lnTo>
                    <a:lnTo>
                      <a:pt x="562" y="226"/>
                    </a:lnTo>
                    <a:lnTo>
                      <a:pt x="564" y="212"/>
                    </a:lnTo>
                    <a:lnTo>
                      <a:pt x="563" y="208"/>
                    </a:lnTo>
                    <a:lnTo>
                      <a:pt x="563" y="207"/>
                    </a:lnTo>
                    <a:lnTo>
                      <a:pt x="562" y="202"/>
                    </a:lnTo>
                    <a:lnTo>
                      <a:pt x="539" y="164"/>
                    </a:lnTo>
                    <a:lnTo>
                      <a:pt x="538" y="163"/>
                    </a:lnTo>
                    <a:lnTo>
                      <a:pt x="535" y="159"/>
                    </a:lnTo>
                    <a:lnTo>
                      <a:pt x="535" y="156"/>
                    </a:lnTo>
                    <a:lnTo>
                      <a:pt x="534" y="155"/>
                    </a:lnTo>
                    <a:lnTo>
                      <a:pt x="534" y="154"/>
                    </a:lnTo>
                    <a:lnTo>
                      <a:pt x="530" y="134"/>
                    </a:lnTo>
                    <a:lnTo>
                      <a:pt x="528" y="131"/>
                    </a:lnTo>
                    <a:lnTo>
                      <a:pt x="526" y="125"/>
                    </a:lnTo>
                    <a:lnTo>
                      <a:pt x="526" y="124"/>
                    </a:lnTo>
                    <a:lnTo>
                      <a:pt x="527" y="111"/>
                    </a:lnTo>
                    <a:lnTo>
                      <a:pt x="529" y="109"/>
                    </a:lnTo>
                    <a:lnTo>
                      <a:pt x="533" y="102"/>
                    </a:lnTo>
                    <a:lnTo>
                      <a:pt x="534" y="98"/>
                    </a:lnTo>
                    <a:lnTo>
                      <a:pt x="534" y="96"/>
                    </a:lnTo>
                    <a:lnTo>
                      <a:pt x="535" y="94"/>
                    </a:lnTo>
                    <a:lnTo>
                      <a:pt x="534" y="84"/>
                    </a:lnTo>
                    <a:lnTo>
                      <a:pt x="532" y="77"/>
                    </a:lnTo>
                    <a:lnTo>
                      <a:pt x="525" y="73"/>
                    </a:lnTo>
                    <a:lnTo>
                      <a:pt x="510" y="73"/>
                    </a:lnTo>
                    <a:lnTo>
                      <a:pt x="495" y="78"/>
                    </a:lnTo>
                    <a:lnTo>
                      <a:pt x="493" y="67"/>
                    </a:lnTo>
                    <a:lnTo>
                      <a:pt x="477" y="67"/>
                    </a:lnTo>
                    <a:lnTo>
                      <a:pt x="472" y="59"/>
                    </a:lnTo>
                    <a:lnTo>
                      <a:pt x="465" y="50"/>
                    </a:lnTo>
                    <a:lnTo>
                      <a:pt x="435" y="30"/>
                    </a:lnTo>
                    <a:lnTo>
                      <a:pt x="431" y="30"/>
                    </a:lnTo>
                    <a:lnTo>
                      <a:pt x="427" y="33"/>
                    </a:lnTo>
                    <a:lnTo>
                      <a:pt x="410" y="48"/>
                    </a:lnTo>
                    <a:lnTo>
                      <a:pt x="406" y="45"/>
                    </a:lnTo>
                    <a:lnTo>
                      <a:pt x="403" y="44"/>
                    </a:lnTo>
                    <a:lnTo>
                      <a:pt x="400" y="40"/>
                    </a:lnTo>
                    <a:lnTo>
                      <a:pt x="392" y="32"/>
                    </a:lnTo>
                    <a:lnTo>
                      <a:pt x="375" y="11"/>
                    </a:lnTo>
                    <a:lnTo>
                      <a:pt x="372" y="0"/>
                    </a:lnTo>
                    <a:lnTo>
                      <a:pt x="347" y="4"/>
                    </a:lnTo>
                    <a:lnTo>
                      <a:pt x="340" y="8"/>
                    </a:lnTo>
                    <a:lnTo>
                      <a:pt x="337" y="13"/>
                    </a:lnTo>
                    <a:lnTo>
                      <a:pt x="329" y="21"/>
                    </a:lnTo>
                    <a:lnTo>
                      <a:pt x="326" y="22"/>
                    </a:lnTo>
                    <a:lnTo>
                      <a:pt x="318" y="23"/>
                    </a:lnTo>
                    <a:lnTo>
                      <a:pt x="310" y="26"/>
                    </a:lnTo>
                    <a:lnTo>
                      <a:pt x="303" y="32"/>
                    </a:lnTo>
                    <a:lnTo>
                      <a:pt x="301" y="35"/>
                    </a:lnTo>
                    <a:lnTo>
                      <a:pt x="285" y="32"/>
                    </a:lnTo>
                    <a:lnTo>
                      <a:pt x="267" y="26"/>
                    </a:lnTo>
                    <a:lnTo>
                      <a:pt x="265" y="25"/>
                    </a:lnTo>
                    <a:lnTo>
                      <a:pt x="254" y="13"/>
                    </a:lnTo>
                    <a:lnTo>
                      <a:pt x="247" y="7"/>
                    </a:lnTo>
                    <a:lnTo>
                      <a:pt x="240" y="6"/>
                    </a:lnTo>
                    <a:lnTo>
                      <a:pt x="238" y="8"/>
                    </a:lnTo>
                    <a:lnTo>
                      <a:pt x="219" y="23"/>
                    </a:lnTo>
                    <a:lnTo>
                      <a:pt x="207" y="39"/>
                    </a:lnTo>
                    <a:lnTo>
                      <a:pt x="216" y="45"/>
                    </a:lnTo>
                    <a:lnTo>
                      <a:pt x="229" y="61"/>
                    </a:lnTo>
                    <a:lnTo>
                      <a:pt x="232" y="63"/>
                    </a:lnTo>
                    <a:lnTo>
                      <a:pt x="232" y="71"/>
                    </a:lnTo>
                    <a:lnTo>
                      <a:pt x="231" y="71"/>
                    </a:lnTo>
                    <a:lnTo>
                      <a:pt x="230" y="73"/>
                    </a:lnTo>
                    <a:lnTo>
                      <a:pt x="230" y="75"/>
                    </a:lnTo>
                    <a:lnTo>
                      <a:pt x="231" y="80"/>
                    </a:lnTo>
                    <a:lnTo>
                      <a:pt x="232" y="82"/>
                    </a:lnTo>
                    <a:lnTo>
                      <a:pt x="244" y="99"/>
                    </a:lnTo>
                    <a:lnTo>
                      <a:pt x="250" y="110"/>
                    </a:lnTo>
                    <a:lnTo>
                      <a:pt x="249" y="116"/>
                    </a:lnTo>
                    <a:lnTo>
                      <a:pt x="249" y="120"/>
                    </a:lnTo>
                    <a:lnTo>
                      <a:pt x="247" y="124"/>
                    </a:lnTo>
                    <a:lnTo>
                      <a:pt x="244" y="128"/>
                    </a:lnTo>
                    <a:lnTo>
                      <a:pt x="238" y="129"/>
                    </a:lnTo>
                    <a:lnTo>
                      <a:pt x="223" y="133"/>
                    </a:lnTo>
                    <a:lnTo>
                      <a:pt x="224" y="156"/>
                    </a:lnTo>
                    <a:lnTo>
                      <a:pt x="227" y="165"/>
                    </a:lnTo>
                    <a:lnTo>
                      <a:pt x="227" y="167"/>
                    </a:lnTo>
                    <a:lnTo>
                      <a:pt x="230" y="173"/>
                    </a:lnTo>
                    <a:lnTo>
                      <a:pt x="225" y="177"/>
                    </a:lnTo>
                    <a:lnTo>
                      <a:pt x="224" y="178"/>
                    </a:lnTo>
                    <a:lnTo>
                      <a:pt x="212" y="186"/>
                    </a:lnTo>
                    <a:lnTo>
                      <a:pt x="208" y="190"/>
                    </a:lnTo>
                    <a:lnTo>
                      <a:pt x="197" y="185"/>
                    </a:lnTo>
                    <a:lnTo>
                      <a:pt x="179" y="174"/>
                    </a:lnTo>
                    <a:lnTo>
                      <a:pt x="168" y="173"/>
                    </a:lnTo>
                    <a:lnTo>
                      <a:pt x="124" y="151"/>
                    </a:lnTo>
                    <a:lnTo>
                      <a:pt x="117" y="150"/>
                    </a:lnTo>
                    <a:lnTo>
                      <a:pt x="90" y="160"/>
                    </a:lnTo>
                    <a:lnTo>
                      <a:pt x="85" y="161"/>
                    </a:lnTo>
                    <a:lnTo>
                      <a:pt x="71" y="157"/>
                    </a:lnTo>
                    <a:lnTo>
                      <a:pt x="66" y="157"/>
                    </a:lnTo>
                    <a:lnTo>
                      <a:pt x="63" y="159"/>
                    </a:lnTo>
                    <a:lnTo>
                      <a:pt x="59" y="160"/>
                    </a:lnTo>
                    <a:lnTo>
                      <a:pt x="48" y="165"/>
                    </a:lnTo>
                    <a:lnTo>
                      <a:pt x="43" y="162"/>
                    </a:lnTo>
                    <a:lnTo>
                      <a:pt x="32" y="151"/>
                    </a:lnTo>
                    <a:lnTo>
                      <a:pt x="27" y="144"/>
                    </a:lnTo>
                    <a:lnTo>
                      <a:pt x="25" y="142"/>
                    </a:lnTo>
                    <a:lnTo>
                      <a:pt x="16" y="138"/>
                    </a:lnTo>
                    <a:lnTo>
                      <a:pt x="14" y="133"/>
                    </a:lnTo>
                    <a:lnTo>
                      <a:pt x="0" y="106"/>
                    </a:lnTo>
                    <a:lnTo>
                      <a:pt x="18" y="78"/>
                    </a:lnTo>
                    <a:lnTo>
                      <a:pt x="27" y="67"/>
                    </a:lnTo>
                    <a:lnTo>
                      <a:pt x="31" y="59"/>
                    </a:lnTo>
                    <a:lnTo>
                      <a:pt x="16" y="26"/>
                    </a:lnTo>
                    <a:lnTo>
                      <a:pt x="9" y="21"/>
                    </a:lnTo>
                    <a:lnTo>
                      <a:pt x="4" y="2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658">
                <a:extLst>
                  <a:ext uri="{FF2B5EF4-FFF2-40B4-BE49-F238E27FC236}">
                    <a16:creationId xmlns:a16="http://schemas.microsoft.com/office/drawing/2014/main" id="{ACB50E8E-015E-47D2-BC00-8DDEF8BE78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1046"/>
                <a:ext cx="64" cy="62"/>
              </a:xfrm>
              <a:custGeom>
                <a:avLst/>
                <a:gdLst>
                  <a:gd name="T0" fmla="*/ 7 w 450"/>
                  <a:gd name="T1" fmla="*/ 27 h 434"/>
                  <a:gd name="T2" fmla="*/ 42 w 450"/>
                  <a:gd name="T3" fmla="*/ 34 h 434"/>
                  <a:gd name="T4" fmla="*/ 60 w 450"/>
                  <a:gd name="T5" fmla="*/ 28 h 434"/>
                  <a:gd name="T6" fmla="*/ 65 w 450"/>
                  <a:gd name="T7" fmla="*/ 25 h 434"/>
                  <a:gd name="T8" fmla="*/ 76 w 450"/>
                  <a:gd name="T9" fmla="*/ 15 h 434"/>
                  <a:gd name="T10" fmla="*/ 99 w 450"/>
                  <a:gd name="T11" fmla="*/ 0 h 434"/>
                  <a:gd name="T12" fmla="*/ 106 w 450"/>
                  <a:gd name="T13" fmla="*/ 9 h 434"/>
                  <a:gd name="T14" fmla="*/ 110 w 450"/>
                  <a:gd name="T15" fmla="*/ 16 h 434"/>
                  <a:gd name="T16" fmla="*/ 118 w 450"/>
                  <a:gd name="T17" fmla="*/ 24 h 434"/>
                  <a:gd name="T18" fmla="*/ 136 w 450"/>
                  <a:gd name="T19" fmla="*/ 26 h 434"/>
                  <a:gd name="T20" fmla="*/ 145 w 450"/>
                  <a:gd name="T21" fmla="*/ 27 h 434"/>
                  <a:gd name="T22" fmla="*/ 157 w 450"/>
                  <a:gd name="T23" fmla="*/ 26 h 434"/>
                  <a:gd name="T24" fmla="*/ 165 w 450"/>
                  <a:gd name="T25" fmla="*/ 27 h 434"/>
                  <a:gd name="T26" fmla="*/ 195 w 450"/>
                  <a:gd name="T27" fmla="*/ 58 h 434"/>
                  <a:gd name="T28" fmla="*/ 217 w 450"/>
                  <a:gd name="T29" fmla="*/ 61 h 434"/>
                  <a:gd name="T30" fmla="*/ 243 w 450"/>
                  <a:gd name="T31" fmla="*/ 84 h 434"/>
                  <a:gd name="T32" fmla="*/ 257 w 450"/>
                  <a:gd name="T33" fmla="*/ 92 h 434"/>
                  <a:gd name="T34" fmla="*/ 282 w 450"/>
                  <a:gd name="T35" fmla="*/ 98 h 434"/>
                  <a:gd name="T36" fmla="*/ 315 w 450"/>
                  <a:gd name="T37" fmla="*/ 133 h 434"/>
                  <a:gd name="T38" fmla="*/ 303 w 450"/>
                  <a:gd name="T39" fmla="*/ 136 h 434"/>
                  <a:gd name="T40" fmla="*/ 286 w 450"/>
                  <a:gd name="T41" fmla="*/ 151 h 434"/>
                  <a:gd name="T42" fmla="*/ 284 w 450"/>
                  <a:gd name="T43" fmla="*/ 159 h 434"/>
                  <a:gd name="T44" fmla="*/ 287 w 450"/>
                  <a:gd name="T45" fmla="*/ 170 h 434"/>
                  <a:gd name="T46" fmla="*/ 291 w 450"/>
                  <a:gd name="T47" fmla="*/ 182 h 434"/>
                  <a:gd name="T48" fmla="*/ 309 w 450"/>
                  <a:gd name="T49" fmla="*/ 193 h 434"/>
                  <a:gd name="T50" fmla="*/ 335 w 450"/>
                  <a:gd name="T51" fmla="*/ 213 h 434"/>
                  <a:gd name="T52" fmla="*/ 366 w 450"/>
                  <a:gd name="T53" fmla="*/ 217 h 434"/>
                  <a:gd name="T54" fmla="*/ 368 w 450"/>
                  <a:gd name="T55" fmla="*/ 220 h 434"/>
                  <a:gd name="T56" fmla="*/ 370 w 450"/>
                  <a:gd name="T57" fmla="*/ 223 h 434"/>
                  <a:gd name="T58" fmla="*/ 366 w 450"/>
                  <a:gd name="T59" fmla="*/ 238 h 434"/>
                  <a:gd name="T60" fmla="*/ 364 w 450"/>
                  <a:gd name="T61" fmla="*/ 260 h 434"/>
                  <a:gd name="T62" fmla="*/ 367 w 450"/>
                  <a:gd name="T63" fmla="*/ 261 h 434"/>
                  <a:gd name="T64" fmla="*/ 389 w 450"/>
                  <a:gd name="T65" fmla="*/ 256 h 434"/>
                  <a:gd name="T66" fmla="*/ 394 w 450"/>
                  <a:gd name="T67" fmla="*/ 264 h 434"/>
                  <a:gd name="T68" fmla="*/ 389 w 450"/>
                  <a:gd name="T69" fmla="*/ 278 h 434"/>
                  <a:gd name="T70" fmla="*/ 374 w 450"/>
                  <a:gd name="T71" fmla="*/ 294 h 434"/>
                  <a:gd name="T72" fmla="*/ 367 w 450"/>
                  <a:gd name="T73" fmla="*/ 292 h 434"/>
                  <a:gd name="T74" fmla="*/ 351 w 450"/>
                  <a:gd name="T75" fmla="*/ 284 h 434"/>
                  <a:gd name="T76" fmla="*/ 334 w 450"/>
                  <a:gd name="T77" fmla="*/ 292 h 434"/>
                  <a:gd name="T78" fmla="*/ 337 w 450"/>
                  <a:gd name="T79" fmla="*/ 314 h 434"/>
                  <a:gd name="T80" fmla="*/ 340 w 450"/>
                  <a:gd name="T81" fmla="*/ 319 h 434"/>
                  <a:gd name="T82" fmla="*/ 357 w 450"/>
                  <a:gd name="T83" fmla="*/ 339 h 434"/>
                  <a:gd name="T84" fmla="*/ 364 w 450"/>
                  <a:gd name="T85" fmla="*/ 344 h 434"/>
                  <a:gd name="T86" fmla="*/ 370 w 450"/>
                  <a:gd name="T87" fmla="*/ 346 h 434"/>
                  <a:gd name="T88" fmla="*/ 380 w 450"/>
                  <a:gd name="T89" fmla="*/ 345 h 434"/>
                  <a:gd name="T90" fmla="*/ 388 w 450"/>
                  <a:gd name="T91" fmla="*/ 356 h 434"/>
                  <a:gd name="T92" fmla="*/ 384 w 450"/>
                  <a:gd name="T93" fmla="*/ 364 h 434"/>
                  <a:gd name="T94" fmla="*/ 380 w 450"/>
                  <a:gd name="T95" fmla="*/ 373 h 434"/>
                  <a:gd name="T96" fmla="*/ 379 w 450"/>
                  <a:gd name="T97" fmla="*/ 378 h 434"/>
                  <a:gd name="T98" fmla="*/ 402 w 450"/>
                  <a:gd name="T99" fmla="*/ 397 h 434"/>
                  <a:gd name="T100" fmla="*/ 408 w 450"/>
                  <a:gd name="T101" fmla="*/ 406 h 434"/>
                  <a:gd name="T102" fmla="*/ 414 w 450"/>
                  <a:gd name="T103" fmla="*/ 415 h 434"/>
                  <a:gd name="T104" fmla="*/ 423 w 450"/>
                  <a:gd name="T105" fmla="*/ 423 h 434"/>
                  <a:gd name="T106" fmla="*/ 443 w 450"/>
                  <a:gd name="T107" fmla="*/ 428 h 434"/>
                  <a:gd name="T108" fmla="*/ 450 w 450"/>
                  <a:gd name="T109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50" h="434">
                    <a:moveTo>
                      <a:pt x="0" y="23"/>
                    </a:moveTo>
                    <a:lnTo>
                      <a:pt x="7" y="27"/>
                    </a:lnTo>
                    <a:lnTo>
                      <a:pt x="38" y="34"/>
                    </a:lnTo>
                    <a:lnTo>
                      <a:pt x="42" y="34"/>
                    </a:lnTo>
                    <a:lnTo>
                      <a:pt x="59" y="28"/>
                    </a:lnTo>
                    <a:lnTo>
                      <a:pt x="60" y="28"/>
                    </a:lnTo>
                    <a:lnTo>
                      <a:pt x="64" y="25"/>
                    </a:lnTo>
                    <a:lnTo>
                      <a:pt x="65" y="25"/>
                    </a:lnTo>
                    <a:lnTo>
                      <a:pt x="75" y="15"/>
                    </a:lnTo>
                    <a:lnTo>
                      <a:pt x="76" y="15"/>
                    </a:lnTo>
                    <a:lnTo>
                      <a:pt x="86" y="0"/>
                    </a:lnTo>
                    <a:lnTo>
                      <a:pt x="99" y="0"/>
                    </a:lnTo>
                    <a:lnTo>
                      <a:pt x="107" y="8"/>
                    </a:lnTo>
                    <a:lnTo>
                      <a:pt x="106" y="9"/>
                    </a:lnTo>
                    <a:lnTo>
                      <a:pt x="106" y="11"/>
                    </a:lnTo>
                    <a:lnTo>
                      <a:pt x="110" y="16"/>
                    </a:lnTo>
                    <a:lnTo>
                      <a:pt x="114" y="19"/>
                    </a:lnTo>
                    <a:lnTo>
                      <a:pt x="118" y="24"/>
                    </a:lnTo>
                    <a:lnTo>
                      <a:pt x="119" y="24"/>
                    </a:lnTo>
                    <a:lnTo>
                      <a:pt x="136" y="26"/>
                    </a:lnTo>
                    <a:lnTo>
                      <a:pt x="140" y="26"/>
                    </a:lnTo>
                    <a:lnTo>
                      <a:pt x="145" y="27"/>
                    </a:lnTo>
                    <a:lnTo>
                      <a:pt x="156" y="26"/>
                    </a:lnTo>
                    <a:lnTo>
                      <a:pt x="157" y="26"/>
                    </a:lnTo>
                    <a:lnTo>
                      <a:pt x="159" y="25"/>
                    </a:lnTo>
                    <a:lnTo>
                      <a:pt x="165" y="27"/>
                    </a:lnTo>
                    <a:lnTo>
                      <a:pt x="187" y="51"/>
                    </a:lnTo>
                    <a:lnTo>
                      <a:pt x="195" y="58"/>
                    </a:lnTo>
                    <a:lnTo>
                      <a:pt x="196" y="58"/>
                    </a:lnTo>
                    <a:lnTo>
                      <a:pt x="217" y="61"/>
                    </a:lnTo>
                    <a:lnTo>
                      <a:pt x="235" y="73"/>
                    </a:lnTo>
                    <a:lnTo>
                      <a:pt x="243" y="84"/>
                    </a:lnTo>
                    <a:lnTo>
                      <a:pt x="249" y="88"/>
                    </a:lnTo>
                    <a:lnTo>
                      <a:pt x="257" y="92"/>
                    </a:lnTo>
                    <a:lnTo>
                      <a:pt x="268" y="96"/>
                    </a:lnTo>
                    <a:lnTo>
                      <a:pt x="282" y="98"/>
                    </a:lnTo>
                    <a:lnTo>
                      <a:pt x="316" y="132"/>
                    </a:lnTo>
                    <a:lnTo>
                      <a:pt x="315" y="133"/>
                    </a:lnTo>
                    <a:lnTo>
                      <a:pt x="310" y="137"/>
                    </a:lnTo>
                    <a:lnTo>
                      <a:pt x="303" y="136"/>
                    </a:lnTo>
                    <a:lnTo>
                      <a:pt x="302" y="136"/>
                    </a:lnTo>
                    <a:lnTo>
                      <a:pt x="286" y="151"/>
                    </a:lnTo>
                    <a:lnTo>
                      <a:pt x="286" y="152"/>
                    </a:lnTo>
                    <a:lnTo>
                      <a:pt x="284" y="159"/>
                    </a:lnTo>
                    <a:lnTo>
                      <a:pt x="284" y="162"/>
                    </a:lnTo>
                    <a:lnTo>
                      <a:pt x="287" y="170"/>
                    </a:lnTo>
                    <a:lnTo>
                      <a:pt x="288" y="174"/>
                    </a:lnTo>
                    <a:lnTo>
                      <a:pt x="291" y="182"/>
                    </a:lnTo>
                    <a:lnTo>
                      <a:pt x="292" y="182"/>
                    </a:lnTo>
                    <a:lnTo>
                      <a:pt x="309" y="193"/>
                    </a:lnTo>
                    <a:lnTo>
                      <a:pt x="330" y="213"/>
                    </a:lnTo>
                    <a:lnTo>
                      <a:pt x="335" y="213"/>
                    </a:lnTo>
                    <a:lnTo>
                      <a:pt x="349" y="209"/>
                    </a:lnTo>
                    <a:lnTo>
                      <a:pt x="366" y="217"/>
                    </a:lnTo>
                    <a:lnTo>
                      <a:pt x="367" y="219"/>
                    </a:lnTo>
                    <a:lnTo>
                      <a:pt x="368" y="220"/>
                    </a:lnTo>
                    <a:lnTo>
                      <a:pt x="369" y="222"/>
                    </a:lnTo>
                    <a:lnTo>
                      <a:pt x="370" y="223"/>
                    </a:lnTo>
                    <a:lnTo>
                      <a:pt x="367" y="231"/>
                    </a:lnTo>
                    <a:lnTo>
                      <a:pt x="366" y="238"/>
                    </a:lnTo>
                    <a:lnTo>
                      <a:pt x="366" y="247"/>
                    </a:lnTo>
                    <a:lnTo>
                      <a:pt x="364" y="260"/>
                    </a:lnTo>
                    <a:lnTo>
                      <a:pt x="365" y="261"/>
                    </a:lnTo>
                    <a:lnTo>
                      <a:pt x="367" y="261"/>
                    </a:lnTo>
                    <a:lnTo>
                      <a:pt x="384" y="254"/>
                    </a:lnTo>
                    <a:lnTo>
                      <a:pt x="389" y="256"/>
                    </a:lnTo>
                    <a:lnTo>
                      <a:pt x="390" y="258"/>
                    </a:lnTo>
                    <a:lnTo>
                      <a:pt x="394" y="264"/>
                    </a:lnTo>
                    <a:lnTo>
                      <a:pt x="394" y="267"/>
                    </a:lnTo>
                    <a:lnTo>
                      <a:pt x="389" y="278"/>
                    </a:lnTo>
                    <a:lnTo>
                      <a:pt x="378" y="292"/>
                    </a:lnTo>
                    <a:lnTo>
                      <a:pt x="374" y="294"/>
                    </a:lnTo>
                    <a:lnTo>
                      <a:pt x="373" y="294"/>
                    </a:lnTo>
                    <a:lnTo>
                      <a:pt x="367" y="292"/>
                    </a:lnTo>
                    <a:lnTo>
                      <a:pt x="353" y="284"/>
                    </a:lnTo>
                    <a:lnTo>
                      <a:pt x="351" y="284"/>
                    </a:lnTo>
                    <a:lnTo>
                      <a:pt x="343" y="286"/>
                    </a:lnTo>
                    <a:lnTo>
                      <a:pt x="334" y="292"/>
                    </a:lnTo>
                    <a:lnTo>
                      <a:pt x="333" y="294"/>
                    </a:lnTo>
                    <a:lnTo>
                      <a:pt x="337" y="314"/>
                    </a:lnTo>
                    <a:lnTo>
                      <a:pt x="338" y="315"/>
                    </a:lnTo>
                    <a:lnTo>
                      <a:pt x="340" y="319"/>
                    </a:lnTo>
                    <a:lnTo>
                      <a:pt x="347" y="325"/>
                    </a:lnTo>
                    <a:lnTo>
                      <a:pt x="357" y="339"/>
                    </a:lnTo>
                    <a:lnTo>
                      <a:pt x="358" y="340"/>
                    </a:lnTo>
                    <a:lnTo>
                      <a:pt x="364" y="344"/>
                    </a:lnTo>
                    <a:lnTo>
                      <a:pt x="368" y="346"/>
                    </a:lnTo>
                    <a:lnTo>
                      <a:pt x="370" y="346"/>
                    </a:lnTo>
                    <a:lnTo>
                      <a:pt x="376" y="344"/>
                    </a:lnTo>
                    <a:lnTo>
                      <a:pt x="380" y="345"/>
                    </a:lnTo>
                    <a:lnTo>
                      <a:pt x="385" y="351"/>
                    </a:lnTo>
                    <a:lnTo>
                      <a:pt x="388" y="356"/>
                    </a:lnTo>
                    <a:lnTo>
                      <a:pt x="387" y="360"/>
                    </a:lnTo>
                    <a:lnTo>
                      <a:pt x="384" y="364"/>
                    </a:lnTo>
                    <a:lnTo>
                      <a:pt x="384" y="365"/>
                    </a:lnTo>
                    <a:lnTo>
                      <a:pt x="380" y="373"/>
                    </a:lnTo>
                    <a:lnTo>
                      <a:pt x="379" y="376"/>
                    </a:lnTo>
                    <a:lnTo>
                      <a:pt x="379" y="378"/>
                    </a:lnTo>
                    <a:lnTo>
                      <a:pt x="389" y="389"/>
                    </a:lnTo>
                    <a:lnTo>
                      <a:pt x="402" y="397"/>
                    </a:lnTo>
                    <a:lnTo>
                      <a:pt x="405" y="400"/>
                    </a:lnTo>
                    <a:lnTo>
                      <a:pt x="408" y="406"/>
                    </a:lnTo>
                    <a:lnTo>
                      <a:pt x="409" y="406"/>
                    </a:lnTo>
                    <a:lnTo>
                      <a:pt x="414" y="415"/>
                    </a:lnTo>
                    <a:lnTo>
                      <a:pt x="415" y="415"/>
                    </a:lnTo>
                    <a:lnTo>
                      <a:pt x="423" y="423"/>
                    </a:lnTo>
                    <a:lnTo>
                      <a:pt x="429" y="426"/>
                    </a:lnTo>
                    <a:lnTo>
                      <a:pt x="443" y="428"/>
                    </a:lnTo>
                    <a:lnTo>
                      <a:pt x="449" y="434"/>
                    </a:lnTo>
                    <a:lnTo>
                      <a:pt x="450" y="43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659">
                <a:extLst>
                  <a:ext uri="{FF2B5EF4-FFF2-40B4-BE49-F238E27FC236}">
                    <a16:creationId xmlns:a16="http://schemas.microsoft.com/office/drawing/2014/main" id="{082A0449-E366-4BA6-AAC9-B9CFD6355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1045"/>
                <a:ext cx="86" cy="92"/>
              </a:xfrm>
              <a:custGeom>
                <a:avLst/>
                <a:gdLst>
                  <a:gd name="T0" fmla="*/ 600 w 603"/>
                  <a:gd name="T1" fmla="*/ 628 h 640"/>
                  <a:gd name="T2" fmla="*/ 573 w 603"/>
                  <a:gd name="T3" fmla="*/ 640 h 640"/>
                  <a:gd name="T4" fmla="*/ 559 w 603"/>
                  <a:gd name="T5" fmla="*/ 624 h 640"/>
                  <a:gd name="T6" fmla="*/ 560 w 603"/>
                  <a:gd name="T7" fmla="*/ 610 h 640"/>
                  <a:gd name="T8" fmla="*/ 554 w 603"/>
                  <a:gd name="T9" fmla="*/ 558 h 640"/>
                  <a:gd name="T10" fmla="*/ 533 w 603"/>
                  <a:gd name="T11" fmla="*/ 539 h 640"/>
                  <a:gd name="T12" fmla="*/ 515 w 603"/>
                  <a:gd name="T13" fmla="*/ 544 h 640"/>
                  <a:gd name="T14" fmla="*/ 512 w 603"/>
                  <a:gd name="T15" fmla="*/ 520 h 640"/>
                  <a:gd name="T16" fmla="*/ 519 w 603"/>
                  <a:gd name="T17" fmla="*/ 503 h 640"/>
                  <a:gd name="T18" fmla="*/ 516 w 603"/>
                  <a:gd name="T19" fmla="*/ 478 h 640"/>
                  <a:gd name="T20" fmla="*/ 491 w 603"/>
                  <a:gd name="T21" fmla="*/ 471 h 640"/>
                  <a:gd name="T22" fmla="*/ 461 w 603"/>
                  <a:gd name="T23" fmla="*/ 443 h 640"/>
                  <a:gd name="T24" fmla="*/ 425 w 603"/>
                  <a:gd name="T25" fmla="*/ 423 h 640"/>
                  <a:gd name="T26" fmla="*/ 408 w 603"/>
                  <a:gd name="T27" fmla="*/ 401 h 640"/>
                  <a:gd name="T28" fmla="*/ 391 w 603"/>
                  <a:gd name="T29" fmla="*/ 389 h 640"/>
                  <a:gd name="T30" fmla="*/ 392 w 603"/>
                  <a:gd name="T31" fmla="*/ 360 h 640"/>
                  <a:gd name="T32" fmla="*/ 382 w 603"/>
                  <a:gd name="T33" fmla="*/ 345 h 640"/>
                  <a:gd name="T34" fmla="*/ 369 w 603"/>
                  <a:gd name="T35" fmla="*/ 346 h 640"/>
                  <a:gd name="T36" fmla="*/ 343 w 603"/>
                  <a:gd name="T37" fmla="*/ 320 h 640"/>
                  <a:gd name="T38" fmla="*/ 337 w 603"/>
                  <a:gd name="T39" fmla="*/ 297 h 640"/>
                  <a:gd name="T40" fmla="*/ 352 w 603"/>
                  <a:gd name="T41" fmla="*/ 290 h 640"/>
                  <a:gd name="T42" fmla="*/ 375 w 603"/>
                  <a:gd name="T43" fmla="*/ 300 h 640"/>
                  <a:gd name="T44" fmla="*/ 392 w 603"/>
                  <a:gd name="T45" fmla="*/ 283 h 640"/>
                  <a:gd name="T46" fmla="*/ 397 w 603"/>
                  <a:gd name="T47" fmla="*/ 265 h 640"/>
                  <a:gd name="T48" fmla="*/ 391 w 603"/>
                  <a:gd name="T49" fmla="*/ 257 h 640"/>
                  <a:gd name="T50" fmla="*/ 368 w 603"/>
                  <a:gd name="T51" fmla="*/ 260 h 640"/>
                  <a:gd name="T52" fmla="*/ 373 w 603"/>
                  <a:gd name="T53" fmla="*/ 227 h 640"/>
                  <a:gd name="T54" fmla="*/ 371 w 603"/>
                  <a:gd name="T55" fmla="*/ 221 h 640"/>
                  <a:gd name="T56" fmla="*/ 368 w 603"/>
                  <a:gd name="T57" fmla="*/ 217 h 640"/>
                  <a:gd name="T58" fmla="*/ 335 w 603"/>
                  <a:gd name="T59" fmla="*/ 213 h 640"/>
                  <a:gd name="T60" fmla="*/ 294 w 603"/>
                  <a:gd name="T61" fmla="*/ 183 h 640"/>
                  <a:gd name="T62" fmla="*/ 287 w 603"/>
                  <a:gd name="T63" fmla="*/ 163 h 640"/>
                  <a:gd name="T64" fmla="*/ 304 w 603"/>
                  <a:gd name="T65" fmla="*/ 142 h 640"/>
                  <a:gd name="T66" fmla="*/ 317 w 603"/>
                  <a:gd name="T67" fmla="*/ 138 h 640"/>
                  <a:gd name="T68" fmla="*/ 284 w 603"/>
                  <a:gd name="T69" fmla="*/ 98 h 640"/>
                  <a:gd name="T70" fmla="*/ 258 w 603"/>
                  <a:gd name="T71" fmla="*/ 92 h 640"/>
                  <a:gd name="T72" fmla="*/ 234 w 603"/>
                  <a:gd name="T73" fmla="*/ 71 h 640"/>
                  <a:gd name="T74" fmla="*/ 209 w 603"/>
                  <a:gd name="T75" fmla="*/ 60 h 640"/>
                  <a:gd name="T76" fmla="*/ 167 w 603"/>
                  <a:gd name="T77" fmla="*/ 27 h 640"/>
                  <a:gd name="T78" fmla="*/ 158 w 603"/>
                  <a:gd name="T79" fmla="*/ 25 h 640"/>
                  <a:gd name="T80" fmla="*/ 137 w 603"/>
                  <a:gd name="T81" fmla="*/ 25 h 640"/>
                  <a:gd name="T82" fmla="*/ 116 w 603"/>
                  <a:gd name="T83" fmla="*/ 20 h 640"/>
                  <a:gd name="T84" fmla="*/ 110 w 603"/>
                  <a:gd name="T85" fmla="*/ 12 h 640"/>
                  <a:gd name="T86" fmla="*/ 85 w 603"/>
                  <a:gd name="T87" fmla="*/ 0 h 640"/>
                  <a:gd name="T88" fmla="*/ 65 w 603"/>
                  <a:gd name="T89" fmla="*/ 23 h 640"/>
                  <a:gd name="T90" fmla="*/ 39 w 603"/>
                  <a:gd name="T91" fmla="*/ 34 h 640"/>
                  <a:gd name="T92" fmla="*/ 0 w 603"/>
                  <a:gd name="T93" fmla="*/ 22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3" h="640">
                    <a:moveTo>
                      <a:pt x="603" y="629"/>
                    </a:moveTo>
                    <a:lnTo>
                      <a:pt x="602" y="628"/>
                    </a:lnTo>
                    <a:lnTo>
                      <a:pt x="600" y="628"/>
                    </a:lnTo>
                    <a:lnTo>
                      <a:pt x="598" y="631"/>
                    </a:lnTo>
                    <a:lnTo>
                      <a:pt x="589" y="635"/>
                    </a:lnTo>
                    <a:lnTo>
                      <a:pt x="573" y="640"/>
                    </a:lnTo>
                    <a:lnTo>
                      <a:pt x="572" y="640"/>
                    </a:lnTo>
                    <a:lnTo>
                      <a:pt x="561" y="629"/>
                    </a:lnTo>
                    <a:lnTo>
                      <a:pt x="559" y="624"/>
                    </a:lnTo>
                    <a:lnTo>
                      <a:pt x="559" y="622"/>
                    </a:lnTo>
                    <a:lnTo>
                      <a:pt x="558" y="619"/>
                    </a:lnTo>
                    <a:lnTo>
                      <a:pt x="560" y="610"/>
                    </a:lnTo>
                    <a:lnTo>
                      <a:pt x="559" y="592"/>
                    </a:lnTo>
                    <a:lnTo>
                      <a:pt x="557" y="584"/>
                    </a:lnTo>
                    <a:lnTo>
                      <a:pt x="554" y="558"/>
                    </a:lnTo>
                    <a:lnTo>
                      <a:pt x="550" y="551"/>
                    </a:lnTo>
                    <a:lnTo>
                      <a:pt x="534" y="539"/>
                    </a:lnTo>
                    <a:lnTo>
                      <a:pt x="533" y="539"/>
                    </a:lnTo>
                    <a:lnTo>
                      <a:pt x="522" y="541"/>
                    </a:lnTo>
                    <a:lnTo>
                      <a:pt x="522" y="542"/>
                    </a:lnTo>
                    <a:lnTo>
                      <a:pt x="515" y="544"/>
                    </a:lnTo>
                    <a:lnTo>
                      <a:pt x="511" y="537"/>
                    </a:lnTo>
                    <a:lnTo>
                      <a:pt x="508" y="529"/>
                    </a:lnTo>
                    <a:lnTo>
                      <a:pt x="512" y="520"/>
                    </a:lnTo>
                    <a:lnTo>
                      <a:pt x="517" y="513"/>
                    </a:lnTo>
                    <a:lnTo>
                      <a:pt x="517" y="512"/>
                    </a:lnTo>
                    <a:lnTo>
                      <a:pt x="519" y="503"/>
                    </a:lnTo>
                    <a:lnTo>
                      <a:pt x="519" y="502"/>
                    </a:lnTo>
                    <a:lnTo>
                      <a:pt x="517" y="479"/>
                    </a:lnTo>
                    <a:lnTo>
                      <a:pt x="516" y="478"/>
                    </a:lnTo>
                    <a:lnTo>
                      <a:pt x="510" y="475"/>
                    </a:lnTo>
                    <a:lnTo>
                      <a:pt x="509" y="475"/>
                    </a:lnTo>
                    <a:lnTo>
                      <a:pt x="491" y="471"/>
                    </a:lnTo>
                    <a:lnTo>
                      <a:pt x="476" y="453"/>
                    </a:lnTo>
                    <a:lnTo>
                      <a:pt x="475" y="453"/>
                    </a:lnTo>
                    <a:lnTo>
                      <a:pt x="461" y="443"/>
                    </a:lnTo>
                    <a:lnTo>
                      <a:pt x="444" y="428"/>
                    </a:lnTo>
                    <a:lnTo>
                      <a:pt x="430" y="426"/>
                    </a:lnTo>
                    <a:lnTo>
                      <a:pt x="425" y="423"/>
                    </a:lnTo>
                    <a:lnTo>
                      <a:pt x="417" y="416"/>
                    </a:lnTo>
                    <a:lnTo>
                      <a:pt x="408" y="402"/>
                    </a:lnTo>
                    <a:lnTo>
                      <a:pt x="408" y="401"/>
                    </a:lnTo>
                    <a:lnTo>
                      <a:pt x="405" y="397"/>
                    </a:lnTo>
                    <a:lnTo>
                      <a:pt x="404" y="397"/>
                    </a:lnTo>
                    <a:lnTo>
                      <a:pt x="391" y="389"/>
                    </a:lnTo>
                    <a:lnTo>
                      <a:pt x="387" y="386"/>
                    </a:lnTo>
                    <a:lnTo>
                      <a:pt x="382" y="379"/>
                    </a:lnTo>
                    <a:lnTo>
                      <a:pt x="392" y="360"/>
                    </a:lnTo>
                    <a:lnTo>
                      <a:pt x="392" y="358"/>
                    </a:lnTo>
                    <a:lnTo>
                      <a:pt x="383" y="345"/>
                    </a:lnTo>
                    <a:lnTo>
                      <a:pt x="382" y="345"/>
                    </a:lnTo>
                    <a:lnTo>
                      <a:pt x="376" y="344"/>
                    </a:lnTo>
                    <a:lnTo>
                      <a:pt x="375" y="344"/>
                    </a:lnTo>
                    <a:lnTo>
                      <a:pt x="369" y="346"/>
                    </a:lnTo>
                    <a:lnTo>
                      <a:pt x="360" y="340"/>
                    </a:lnTo>
                    <a:lnTo>
                      <a:pt x="349" y="326"/>
                    </a:lnTo>
                    <a:lnTo>
                      <a:pt x="343" y="320"/>
                    </a:lnTo>
                    <a:lnTo>
                      <a:pt x="340" y="316"/>
                    </a:lnTo>
                    <a:lnTo>
                      <a:pt x="340" y="312"/>
                    </a:lnTo>
                    <a:lnTo>
                      <a:pt x="337" y="297"/>
                    </a:lnTo>
                    <a:lnTo>
                      <a:pt x="341" y="295"/>
                    </a:lnTo>
                    <a:lnTo>
                      <a:pt x="344" y="292"/>
                    </a:lnTo>
                    <a:lnTo>
                      <a:pt x="352" y="290"/>
                    </a:lnTo>
                    <a:lnTo>
                      <a:pt x="366" y="298"/>
                    </a:lnTo>
                    <a:lnTo>
                      <a:pt x="372" y="300"/>
                    </a:lnTo>
                    <a:lnTo>
                      <a:pt x="375" y="300"/>
                    </a:lnTo>
                    <a:lnTo>
                      <a:pt x="380" y="298"/>
                    </a:lnTo>
                    <a:lnTo>
                      <a:pt x="380" y="297"/>
                    </a:lnTo>
                    <a:lnTo>
                      <a:pt x="392" y="283"/>
                    </a:lnTo>
                    <a:lnTo>
                      <a:pt x="392" y="282"/>
                    </a:lnTo>
                    <a:lnTo>
                      <a:pt x="397" y="271"/>
                    </a:lnTo>
                    <a:lnTo>
                      <a:pt x="397" y="265"/>
                    </a:lnTo>
                    <a:lnTo>
                      <a:pt x="393" y="260"/>
                    </a:lnTo>
                    <a:lnTo>
                      <a:pt x="392" y="258"/>
                    </a:lnTo>
                    <a:lnTo>
                      <a:pt x="391" y="257"/>
                    </a:lnTo>
                    <a:lnTo>
                      <a:pt x="385" y="253"/>
                    </a:lnTo>
                    <a:lnTo>
                      <a:pt x="383" y="253"/>
                    </a:lnTo>
                    <a:lnTo>
                      <a:pt x="368" y="260"/>
                    </a:lnTo>
                    <a:lnTo>
                      <a:pt x="369" y="241"/>
                    </a:lnTo>
                    <a:lnTo>
                      <a:pt x="370" y="235"/>
                    </a:lnTo>
                    <a:lnTo>
                      <a:pt x="373" y="227"/>
                    </a:lnTo>
                    <a:lnTo>
                      <a:pt x="373" y="225"/>
                    </a:lnTo>
                    <a:lnTo>
                      <a:pt x="371" y="223"/>
                    </a:lnTo>
                    <a:lnTo>
                      <a:pt x="371" y="221"/>
                    </a:lnTo>
                    <a:lnTo>
                      <a:pt x="370" y="220"/>
                    </a:lnTo>
                    <a:lnTo>
                      <a:pt x="369" y="218"/>
                    </a:lnTo>
                    <a:lnTo>
                      <a:pt x="368" y="217"/>
                    </a:lnTo>
                    <a:lnTo>
                      <a:pt x="350" y="209"/>
                    </a:lnTo>
                    <a:lnTo>
                      <a:pt x="349" y="209"/>
                    </a:lnTo>
                    <a:lnTo>
                      <a:pt x="335" y="213"/>
                    </a:lnTo>
                    <a:lnTo>
                      <a:pt x="332" y="213"/>
                    </a:lnTo>
                    <a:lnTo>
                      <a:pt x="311" y="193"/>
                    </a:lnTo>
                    <a:lnTo>
                      <a:pt x="294" y="183"/>
                    </a:lnTo>
                    <a:lnTo>
                      <a:pt x="291" y="176"/>
                    </a:lnTo>
                    <a:lnTo>
                      <a:pt x="287" y="165"/>
                    </a:lnTo>
                    <a:lnTo>
                      <a:pt x="287" y="163"/>
                    </a:lnTo>
                    <a:lnTo>
                      <a:pt x="289" y="156"/>
                    </a:lnTo>
                    <a:lnTo>
                      <a:pt x="298" y="146"/>
                    </a:lnTo>
                    <a:lnTo>
                      <a:pt x="304" y="142"/>
                    </a:lnTo>
                    <a:lnTo>
                      <a:pt x="310" y="143"/>
                    </a:lnTo>
                    <a:lnTo>
                      <a:pt x="311" y="143"/>
                    </a:lnTo>
                    <a:lnTo>
                      <a:pt x="317" y="138"/>
                    </a:lnTo>
                    <a:lnTo>
                      <a:pt x="319" y="137"/>
                    </a:lnTo>
                    <a:lnTo>
                      <a:pt x="319" y="134"/>
                    </a:lnTo>
                    <a:lnTo>
                      <a:pt x="284" y="98"/>
                    </a:lnTo>
                    <a:lnTo>
                      <a:pt x="283" y="98"/>
                    </a:lnTo>
                    <a:lnTo>
                      <a:pt x="269" y="96"/>
                    </a:lnTo>
                    <a:lnTo>
                      <a:pt x="258" y="92"/>
                    </a:lnTo>
                    <a:lnTo>
                      <a:pt x="245" y="85"/>
                    </a:lnTo>
                    <a:lnTo>
                      <a:pt x="237" y="74"/>
                    </a:lnTo>
                    <a:lnTo>
                      <a:pt x="234" y="71"/>
                    </a:lnTo>
                    <a:lnTo>
                      <a:pt x="219" y="61"/>
                    </a:lnTo>
                    <a:lnTo>
                      <a:pt x="217" y="60"/>
                    </a:lnTo>
                    <a:lnTo>
                      <a:pt x="209" y="60"/>
                    </a:lnTo>
                    <a:lnTo>
                      <a:pt x="197" y="58"/>
                    </a:lnTo>
                    <a:lnTo>
                      <a:pt x="189" y="52"/>
                    </a:lnTo>
                    <a:lnTo>
                      <a:pt x="167" y="27"/>
                    </a:lnTo>
                    <a:lnTo>
                      <a:pt x="166" y="27"/>
                    </a:lnTo>
                    <a:lnTo>
                      <a:pt x="160" y="25"/>
                    </a:lnTo>
                    <a:lnTo>
                      <a:pt x="158" y="25"/>
                    </a:lnTo>
                    <a:lnTo>
                      <a:pt x="155" y="26"/>
                    </a:lnTo>
                    <a:lnTo>
                      <a:pt x="145" y="27"/>
                    </a:lnTo>
                    <a:lnTo>
                      <a:pt x="137" y="25"/>
                    </a:lnTo>
                    <a:lnTo>
                      <a:pt x="128" y="25"/>
                    </a:lnTo>
                    <a:lnTo>
                      <a:pt x="120" y="24"/>
                    </a:lnTo>
                    <a:lnTo>
                      <a:pt x="116" y="20"/>
                    </a:lnTo>
                    <a:lnTo>
                      <a:pt x="112" y="17"/>
                    </a:lnTo>
                    <a:lnTo>
                      <a:pt x="109" y="13"/>
                    </a:lnTo>
                    <a:lnTo>
                      <a:pt x="110" y="12"/>
                    </a:lnTo>
                    <a:lnTo>
                      <a:pt x="110" y="9"/>
                    </a:lnTo>
                    <a:lnTo>
                      <a:pt x="100" y="0"/>
                    </a:lnTo>
                    <a:lnTo>
                      <a:pt x="85" y="0"/>
                    </a:lnTo>
                    <a:lnTo>
                      <a:pt x="84" y="1"/>
                    </a:lnTo>
                    <a:lnTo>
                      <a:pt x="73" y="16"/>
                    </a:lnTo>
                    <a:lnTo>
                      <a:pt x="65" y="23"/>
                    </a:lnTo>
                    <a:lnTo>
                      <a:pt x="63" y="26"/>
                    </a:lnTo>
                    <a:lnTo>
                      <a:pt x="41" y="34"/>
                    </a:lnTo>
                    <a:lnTo>
                      <a:pt x="39" y="34"/>
                    </a:lnTo>
                    <a:lnTo>
                      <a:pt x="8" y="27"/>
                    </a:lnTo>
                    <a:lnTo>
                      <a:pt x="1" y="22"/>
                    </a:lnTo>
                    <a:lnTo>
                      <a:pt x="0" y="2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660">
                <a:extLst>
                  <a:ext uri="{FF2B5EF4-FFF2-40B4-BE49-F238E27FC236}">
                    <a16:creationId xmlns:a16="http://schemas.microsoft.com/office/drawing/2014/main" id="{C115F287-2114-4997-ADD8-8FE7A54433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6" y="1001"/>
                <a:ext cx="4" cy="2"/>
              </a:xfrm>
              <a:custGeom>
                <a:avLst/>
                <a:gdLst>
                  <a:gd name="T0" fmla="*/ 0 w 26"/>
                  <a:gd name="T1" fmla="*/ 14 h 14"/>
                  <a:gd name="T2" fmla="*/ 6 w 26"/>
                  <a:gd name="T3" fmla="*/ 6 h 14"/>
                  <a:gd name="T4" fmla="*/ 8 w 26"/>
                  <a:gd name="T5" fmla="*/ 5 h 14"/>
                  <a:gd name="T6" fmla="*/ 9 w 26"/>
                  <a:gd name="T7" fmla="*/ 4 h 14"/>
                  <a:gd name="T8" fmla="*/ 17 w 26"/>
                  <a:gd name="T9" fmla="*/ 3 h 14"/>
                  <a:gd name="T10" fmla="*/ 21 w 26"/>
                  <a:gd name="T11" fmla="*/ 3 h 14"/>
                  <a:gd name="T12" fmla="*/ 23 w 26"/>
                  <a:gd name="T13" fmla="*/ 1 h 14"/>
                  <a:gd name="T14" fmla="*/ 26 w 26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14">
                    <a:moveTo>
                      <a:pt x="0" y="14"/>
                    </a:moveTo>
                    <a:lnTo>
                      <a:pt x="6" y="6"/>
                    </a:lnTo>
                    <a:lnTo>
                      <a:pt x="8" y="5"/>
                    </a:lnTo>
                    <a:lnTo>
                      <a:pt x="9" y="4"/>
                    </a:lnTo>
                    <a:lnTo>
                      <a:pt x="17" y="3"/>
                    </a:lnTo>
                    <a:lnTo>
                      <a:pt x="21" y="3"/>
                    </a:lnTo>
                    <a:lnTo>
                      <a:pt x="23" y="1"/>
                    </a:lnTo>
                    <a:lnTo>
                      <a:pt x="2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661">
                <a:extLst>
                  <a:ext uri="{FF2B5EF4-FFF2-40B4-BE49-F238E27FC236}">
                    <a16:creationId xmlns:a16="http://schemas.microsoft.com/office/drawing/2014/main" id="{98997E77-D900-4B8E-AC4D-AB0ECED796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" y="1000"/>
                <a:ext cx="0" cy="1"/>
              </a:xfrm>
              <a:custGeom>
                <a:avLst/>
                <a:gdLst>
                  <a:gd name="T0" fmla="*/ 0 w 5"/>
                  <a:gd name="T1" fmla="*/ 4 h 4"/>
                  <a:gd name="T2" fmla="*/ 2 w 5"/>
                  <a:gd name="T3" fmla="*/ 2 h 4"/>
                  <a:gd name="T4" fmla="*/ 5 w 5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4"/>
                    </a:moveTo>
                    <a:lnTo>
                      <a:pt x="2" y="2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Line 662">
                <a:extLst>
                  <a:ext uri="{FF2B5EF4-FFF2-40B4-BE49-F238E27FC236}">
                    <a16:creationId xmlns:a16="http://schemas.microsoft.com/office/drawing/2014/main" id="{EA139A2B-2A86-4183-9765-5831040AB8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00" y="1000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663">
                <a:extLst>
                  <a:ext uri="{FF2B5EF4-FFF2-40B4-BE49-F238E27FC236}">
                    <a16:creationId xmlns:a16="http://schemas.microsoft.com/office/drawing/2014/main" id="{1408CB48-A2B0-44C1-8F4B-47E78A106D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1" y="1005"/>
                <a:ext cx="6" cy="44"/>
              </a:xfrm>
              <a:custGeom>
                <a:avLst/>
                <a:gdLst>
                  <a:gd name="T0" fmla="*/ 26 w 44"/>
                  <a:gd name="T1" fmla="*/ 246 h 308"/>
                  <a:gd name="T2" fmla="*/ 25 w 44"/>
                  <a:gd name="T3" fmla="*/ 233 h 308"/>
                  <a:gd name="T4" fmla="*/ 26 w 44"/>
                  <a:gd name="T5" fmla="*/ 227 h 308"/>
                  <a:gd name="T6" fmla="*/ 25 w 44"/>
                  <a:gd name="T7" fmla="*/ 224 h 308"/>
                  <a:gd name="T8" fmla="*/ 21 w 44"/>
                  <a:gd name="T9" fmla="*/ 206 h 308"/>
                  <a:gd name="T10" fmla="*/ 9 w 44"/>
                  <a:gd name="T11" fmla="*/ 176 h 308"/>
                  <a:gd name="T12" fmla="*/ 5 w 44"/>
                  <a:gd name="T13" fmla="*/ 161 h 308"/>
                  <a:gd name="T14" fmla="*/ 3 w 44"/>
                  <a:gd name="T15" fmla="*/ 156 h 308"/>
                  <a:gd name="T16" fmla="*/ 5 w 44"/>
                  <a:gd name="T17" fmla="*/ 149 h 308"/>
                  <a:gd name="T18" fmla="*/ 7 w 44"/>
                  <a:gd name="T19" fmla="*/ 144 h 308"/>
                  <a:gd name="T20" fmla="*/ 9 w 44"/>
                  <a:gd name="T21" fmla="*/ 142 h 308"/>
                  <a:gd name="T22" fmla="*/ 13 w 44"/>
                  <a:gd name="T23" fmla="*/ 138 h 308"/>
                  <a:gd name="T24" fmla="*/ 37 w 44"/>
                  <a:gd name="T25" fmla="*/ 109 h 308"/>
                  <a:gd name="T26" fmla="*/ 38 w 44"/>
                  <a:gd name="T27" fmla="*/ 108 h 308"/>
                  <a:gd name="T28" fmla="*/ 40 w 44"/>
                  <a:gd name="T29" fmla="*/ 102 h 308"/>
                  <a:gd name="T30" fmla="*/ 43 w 44"/>
                  <a:gd name="T31" fmla="*/ 90 h 308"/>
                  <a:gd name="T32" fmla="*/ 44 w 44"/>
                  <a:gd name="T33" fmla="*/ 88 h 308"/>
                  <a:gd name="T34" fmla="*/ 43 w 44"/>
                  <a:gd name="T35" fmla="*/ 84 h 308"/>
                  <a:gd name="T36" fmla="*/ 42 w 44"/>
                  <a:gd name="T37" fmla="*/ 82 h 308"/>
                  <a:gd name="T38" fmla="*/ 39 w 44"/>
                  <a:gd name="T39" fmla="*/ 79 h 308"/>
                  <a:gd name="T40" fmla="*/ 28 w 44"/>
                  <a:gd name="T41" fmla="*/ 71 h 308"/>
                  <a:gd name="T42" fmla="*/ 13 w 44"/>
                  <a:gd name="T43" fmla="*/ 61 h 308"/>
                  <a:gd name="T44" fmla="*/ 2 w 44"/>
                  <a:gd name="T45" fmla="*/ 54 h 308"/>
                  <a:gd name="T46" fmla="*/ 0 w 44"/>
                  <a:gd name="T47" fmla="*/ 51 h 308"/>
                  <a:gd name="T48" fmla="*/ 8 w 44"/>
                  <a:gd name="T49" fmla="*/ 38 h 308"/>
                  <a:gd name="T50" fmla="*/ 16 w 44"/>
                  <a:gd name="T51" fmla="*/ 34 h 308"/>
                  <a:gd name="T52" fmla="*/ 22 w 44"/>
                  <a:gd name="T53" fmla="*/ 35 h 308"/>
                  <a:gd name="T54" fmla="*/ 26 w 44"/>
                  <a:gd name="T55" fmla="*/ 38 h 308"/>
                  <a:gd name="T56" fmla="*/ 28 w 44"/>
                  <a:gd name="T57" fmla="*/ 39 h 308"/>
                  <a:gd name="T58" fmla="*/ 36 w 44"/>
                  <a:gd name="T59" fmla="*/ 38 h 308"/>
                  <a:gd name="T60" fmla="*/ 38 w 44"/>
                  <a:gd name="T61" fmla="*/ 37 h 308"/>
                  <a:gd name="T62" fmla="*/ 40 w 44"/>
                  <a:gd name="T63" fmla="*/ 25 h 308"/>
                  <a:gd name="T64" fmla="*/ 32 w 44"/>
                  <a:gd name="T65" fmla="*/ 18 h 308"/>
                  <a:gd name="T66" fmla="*/ 29 w 44"/>
                  <a:gd name="T67" fmla="*/ 13 h 308"/>
                  <a:gd name="T68" fmla="*/ 27 w 44"/>
                  <a:gd name="T69" fmla="*/ 12 h 308"/>
                  <a:gd name="T70" fmla="*/ 26 w 44"/>
                  <a:gd name="T71" fmla="*/ 9 h 308"/>
                  <a:gd name="T72" fmla="*/ 27 w 44"/>
                  <a:gd name="T73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4" h="308">
                    <a:moveTo>
                      <a:pt x="28" y="308"/>
                    </a:moveTo>
                    <a:lnTo>
                      <a:pt x="26" y="246"/>
                    </a:lnTo>
                    <a:lnTo>
                      <a:pt x="25" y="244"/>
                    </a:lnTo>
                    <a:lnTo>
                      <a:pt x="25" y="233"/>
                    </a:lnTo>
                    <a:lnTo>
                      <a:pt x="26" y="231"/>
                    </a:lnTo>
                    <a:lnTo>
                      <a:pt x="26" y="227"/>
                    </a:lnTo>
                    <a:lnTo>
                      <a:pt x="25" y="225"/>
                    </a:lnTo>
                    <a:lnTo>
                      <a:pt x="25" y="224"/>
                    </a:lnTo>
                    <a:lnTo>
                      <a:pt x="21" y="208"/>
                    </a:lnTo>
                    <a:lnTo>
                      <a:pt x="21" y="206"/>
                    </a:lnTo>
                    <a:lnTo>
                      <a:pt x="18" y="200"/>
                    </a:lnTo>
                    <a:lnTo>
                      <a:pt x="9" y="176"/>
                    </a:lnTo>
                    <a:lnTo>
                      <a:pt x="8" y="174"/>
                    </a:lnTo>
                    <a:lnTo>
                      <a:pt x="5" y="161"/>
                    </a:lnTo>
                    <a:lnTo>
                      <a:pt x="4" y="158"/>
                    </a:lnTo>
                    <a:lnTo>
                      <a:pt x="3" y="156"/>
                    </a:lnTo>
                    <a:lnTo>
                      <a:pt x="3" y="153"/>
                    </a:lnTo>
                    <a:lnTo>
                      <a:pt x="5" y="149"/>
                    </a:lnTo>
                    <a:lnTo>
                      <a:pt x="6" y="148"/>
                    </a:lnTo>
                    <a:lnTo>
                      <a:pt x="7" y="144"/>
                    </a:lnTo>
                    <a:lnTo>
                      <a:pt x="9" y="143"/>
                    </a:lnTo>
                    <a:lnTo>
                      <a:pt x="9" y="142"/>
                    </a:lnTo>
                    <a:lnTo>
                      <a:pt x="10" y="139"/>
                    </a:lnTo>
                    <a:lnTo>
                      <a:pt x="13" y="138"/>
                    </a:lnTo>
                    <a:lnTo>
                      <a:pt x="14" y="138"/>
                    </a:lnTo>
                    <a:lnTo>
                      <a:pt x="37" y="109"/>
                    </a:lnTo>
                    <a:lnTo>
                      <a:pt x="37" y="108"/>
                    </a:lnTo>
                    <a:lnTo>
                      <a:pt x="38" y="108"/>
                    </a:lnTo>
                    <a:lnTo>
                      <a:pt x="39" y="106"/>
                    </a:lnTo>
                    <a:lnTo>
                      <a:pt x="40" y="102"/>
                    </a:lnTo>
                    <a:lnTo>
                      <a:pt x="43" y="95"/>
                    </a:lnTo>
                    <a:lnTo>
                      <a:pt x="43" y="90"/>
                    </a:lnTo>
                    <a:lnTo>
                      <a:pt x="44" y="89"/>
                    </a:lnTo>
                    <a:lnTo>
                      <a:pt x="44" y="88"/>
                    </a:lnTo>
                    <a:lnTo>
                      <a:pt x="43" y="87"/>
                    </a:lnTo>
                    <a:lnTo>
                      <a:pt x="43" y="84"/>
                    </a:lnTo>
                    <a:lnTo>
                      <a:pt x="42" y="83"/>
                    </a:lnTo>
                    <a:lnTo>
                      <a:pt x="42" y="82"/>
                    </a:lnTo>
                    <a:lnTo>
                      <a:pt x="40" y="81"/>
                    </a:lnTo>
                    <a:lnTo>
                      <a:pt x="39" y="79"/>
                    </a:lnTo>
                    <a:lnTo>
                      <a:pt x="32" y="73"/>
                    </a:lnTo>
                    <a:lnTo>
                      <a:pt x="28" y="71"/>
                    </a:lnTo>
                    <a:lnTo>
                      <a:pt x="26" y="69"/>
                    </a:lnTo>
                    <a:lnTo>
                      <a:pt x="13" y="61"/>
                    </a:lnTo>
                    <a:lnTo>
                      <a:pt x="6" y="56"/>
                    </a:lnTo>
                    <a:lnTo>
                      <a:pt x="2" y="54"/>
                    </a:lnTo>
                    <a:lnTo>
                      <a:pt x="1" y="52"/>
                    </a:lnTo>
                    <a:lnTo>
                      <a:pt x="0" y="51"/>
                    </a:lnTo>
                    <a:lnTo>
                      <a:pt x="0" y="46"/>
                    </a:lnTo>
                    <a:lnTo>
                      <a:pt x="8" y="38"/>
                    </a:lnTo>
                    <a:lnTo>
                      <a:pt x="13" y="36"/>
                    </a:lnTo>
                    <a:lnTo>
                      <a:pt x="16" y="34"/>
                    </a:lnTo>
                    <a:lnTo>
                      <a:pt x="21" y="34"/>
                    </a:lnTo>
                    <a:lnTo>
                      <a:pt x="22" y="35"/>
                    </a:lnTo>
                    <a:lnTo>
                      <a:pt x="24" y="36"/>
                    </a:lnTo>
                    <a:lnTo>
                      <a:pt x="26" y="38"/>
                    </a:lnTo>
                    <a:lnTo>
                      <a:pt x="27" y="38"/>
                    </a:lnTo>
                    <a:lnTo>
                      <a:pt x="28" y="39"/>
                    </a:lnTo>
                    <a:lnTo>
                      <a:pt x="36" y="39"/>
                    </a:lnTo>
                    <a:lnTo>
                      <a:pt x="36" y="38"/>
                    </a:lnTo>
                    <a:lnTo>
                      <a:pt x="38" y="38"/>
                    </a:lnTo>
                    <a:lnTo>
                      <a:pt x="38" y="37"/>
                    </a:lnTo>
                    <a:lnTo>
                      <a:pt x="40" y="36"/>
                    </a:lnTo>
                    <a:lnTo>
                      <a:pt x="40" y="25"/>
                    </a:lnTo>
                    <a:lnTo>
                      <a:pt x="34" y="19"/>
                    </a:lnTo>
                    <a:lnTo>
                      <a:pt x="32" y="18"/>
                    </a:lnTo>
                    <a:lnTo>
                      <a:pt x="30" y="16"/>
                    </a:lnTo>
                    <a:lnTo>
                      <a:pt x="29" y="13"/>
                    </a:lnTo>
                    <a:lnTo>
                      <a:pt x="28" y="13"/>
                    </a:lnTo>
                    <a:lnTo>
                      <a:pt x="27" y="12"/>
                    </a:lnTo>
                    <a:lnTo>
                      <a:pt x="27" y="10"/>
                    </a:lnTo>
                    <a:lnTo>
                      <a:pt x="26" y="9"/>
                    </a:lnTo>
                    <a:lnTo>
                      <a:pt x="26" y="1"/>
                    </a:lnTo>
                    <a:lnTo>
                      <a:pt x="27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664">
                <a:extLst>
                  <a:ext uri="{FF2B5EF4-FFF2-40B4-BE49-F238E27FC236}">
                    <a16:creationId xmlns:a16="http://schemas.microsoft.com/office/drawing/2014/main" id="{44261F7F-0CA4-4AD4-A87F-E1531C323D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1" y="1007"/>
                <a:ext cx="5" cy="3"/>
              </a:xfrm>
              <a:custGeom>
                <a:avLst/>
                <a:gdLst>
                  <a:gd name="T0" fmla="*/ 26 w 34"/>
                  <a:gd name="T1" fmla="*/ 0 h 18"/>
                  <a:gd name="T2" fmla="*/ 27 w 34"/>
                  <a:gd name="T3" fmla="*/ 0 h 18"/>
                  <a:gd name="T4" fmla="*/ 34 w 34"/>
                  <a:gd name="T5" fmla="*/ 7 h 18"/>
                  <a:gd name="T6" fmla="*/ 34 w 34"/>
                  <a:gd name="T7" fmla="*/ 14 h 18"/>
                  <a:gd name="T8" fmla="*/ 33 w 34"/>
                  <a:gd name="T9" fmla="*/ 15 h 18"/>
                  <a:gd name="T10" fmla="*/ 32 w 34"/>
                  <a:gd name="T11" fmla="*/ 15 h 18"/>
                  <a:gd name="T12" fmla="*/ 30 w 34"/>
                  <a:gd name="T13" fmla="*/ 16 h 18"/>
                  <a:gd name="T14" fmla="*/ 28 w 34"/>
                  <a:gd name="T15" fmla="*/ 16 h 18"/>
                  <a:gd name="T16" fmla="*/ 26 w 34"/>
                  <a:gd name="T17" fmla="*/ 15 h 18"/>
                  <a:gd name="T18" fmla="*/ 24 w 34"/>
                  <a:gd name="T19" fmla="*/ 15 h 18"/>
                  <a:gd name="T20" fmla="*/ 23 w 34"/>
                  <a:gd name="T21" fmla="*/ 13 h 18"/>
                  <a:gd name="T22" fmla="*/ 19 w 34"/>
                  <a:gd name="T23" fmla="*/ 11 h 18"/>
                  <a:gd name="T24" fmla="*/ 18 w 34"/>
                  <a:gd name="T25" fmla="*/ 11 h 18"/>
                  <a:gd name="T26" fmla="*/ 17 w 34"/>
                  <a:gd name="T27" fmla="*/ 10 h 18"/>
                  <a:gd name="T28" fmla="*/ 14 w 34"/>
                  <a:gd name="T29" fmla="*/ 10 h 18"/>
                  <a:gd name="T30" fmla="*/ 14 w 34"/>
                  <a:gd name="T31" fmla="*/ 11 h 18"/>
                  <a:gd name="T32" fmla="*/ 12 w 34"/>
                  <a:gd name="T33" fmla="*/ 11 h 18"/>
                  <a:gd name="T34" fmla="*/ 11 w 34"/>
                  <a:gd name="T35" fmla="*/ 12 h 18"/>
                  <a:gd name="T36" fmla="*/ 8 w 34"/>
                  <a:gd name="T37" fmla="*/ 13 h 18"/>
                  <a:gd name="T38" fmla="*/ 4 w 34"/>
                  <a:gd name="T39" fmla="*/ 16 h 18"/>
                  <a:gd name="T40" fmla="*/ 0 w 34"/>
                  <a:gd name="T4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" h="18">
                    <a:moveTo>
                      <a:pt x="26" y="0"/>
                    </a:moveTo>
                    <a:lnTo>
                      <a:pt x="27" y="0"/>
                    </a:lnTo>
                    <a:lnTo>
                      <a:pt x="34" y="7"/>
                    </a:lnTo>
                    <a:lnTo>
                      <a:pt x="34" y="14"/>
                    </a:lnTo>
                    <a:lnTo>
                      <a:pt x="33" y="15"/>
                    </a:lnTo>
                    <a:lnTo>
                      <a:pt x="32" y="15"/>
                    </a:lnTo>
                    <a:lnTo>
                      <a:pt x="30" y="16"/>
                    </a:lnTo>
                    <a:lnTo>
                      <a:pt x="28" y="16"/>
                    </a:lnTo>
                    <a:lnTo>
                      <a:pt x="26" y="15"/>
                    </a:lnTo>
                    <a:lnTo>
                      <a:pt x="24" y="15"/>
                    </a:lnTo>
                    <a:lnTo>
                      <a:pt x="23" y="13"/>
                    </a:lnTo>
                    <a:lnTo>
                      <a:pt x="19" y="11"/>
                    </a:lnTo>
                    <a:lnTo>
                      <a:pt x="18" y="11"/>
                    </a:lnTo>
                    <a:lnTo>
                      <a:pt x="17" y="10"/>
                    </a:lnTo>
                    <a:lnTo>
                      <a:pt x="14" y="10"/>
                    </a:lnTo>
                    <a:lnTo>
                      <a:pt x="14" y="11"/>
                    </a:lnTo>
                    <a:lnTo>
                      <a:pt x="12" y="11"/>
                    </a:lnTo>
                    <a:lnTo>
                      <a:pt x="11" y="12"/>
                    </a:lnTo>
                    <a:lnTo>
                      <a:pt x="8" y="13"/>
                    </a:lnTo>
                    <a:lnTo>
                      <a:pt x="4" y="16"/>
                    </a:lnTo>
                    <a:lnTo>
                      <a:pt x="0" y="1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665">
                <a:extLst>
                  <a:ext uri="{FF2B5EF4-FFF2-40B4-BE49-F238E27FC236}">
                    <a16:creationId xmlns:a16="http://schemas.microsoft.com/office/drawing/2014/main" id="{EEF3FA29-8111-491D-84F4-086BC91ED8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1003"/>
                <a:ext cx="1" cy="2"/>
              </a:xfrm>
              <a:custGeom>
                <a:avLst/>
                <a:gdLst>
                  <a:gd name="T0" fmla="*/ 0 w 9"/>
                  <a:gd name="T1" fmla="*/ 12 h 12"/>
                  <a:gd name="T2" fmla="*/ 2 w 9"/>
                  <a:gd name="T3" fmla="*/ 9 h 12"/>
                  <a:gd name="T4" fmla="*/ 9 w 9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2">
                    <a:moveTo>
                      <a:pt x="0" y="12"/>
                    </a:moveTo>
                    <a:lnTo>
                      <a:pt x="2" y="9"/>
                    </a:lnTo>
                    <a:lnTo>
                      <a:pt x="9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666">
                <a:extLst>
                  <a:ext uri="{FF2B5EF4-FFF2-40B4-BE49-F238E27FC236}">
                    <a16:creationId xmlns:a16="http://schemas.microsoft.com/office/drawing/2014/main" id="{1188BA11-B399-4EDC-B736-996FC9A904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1007"/>
                <a:ext cx="0" cy="0"/>
              </a:xfrm>
              <a:custGeom>
                <a:avLst/>
                <a:gdLst>
                  <a:gd name="T0" fmla="*/ 0 w 3"/>
                  <a:gd name="T1" fmla="*/ 0 h 5"/>
                  <a:gd name="T2" fmla="*/ 2 w 3"/>
                  <a:gd name="T3" fmla="*/ 2 h 5"/>
                  <a:gd name="T4" fmla="*/ 3 w 3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lnTo>
                      <a:pt x="2" y="2"/>
                    </a:lnTo>
                    <a:lnTo>
                      <a:pt x="3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Line 667">
                <a:extLst>
                  <a:ext uri="{FF2B5EF4-FFF2-40B4-BE49-F238E27FC236}">
                    <a16:creationId xmlns:a16="http://schemas.microsoft.com/office/drawing/2014/main" id="{F9250968-44CD-43D9-B2B4-B9D10FA9F6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95" y="100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668">
                <a:extLst>
                  <a:ext uri="{FF2B5EF4-FFF2-40B4-BE49-F238E27FC236}">
                    <a16:creationId xmlns:a16="http://schemas.microsoft.com/office/drawing/2014/main" id="{93FFBC5B-7B5A-47A1-8273-13E56A16C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1" y="1010"/>
                <a:ext cx="0" cy="1"/>
              </a:xfrm>
              <a:custGeom>
                <a:avLst/>
                <a:gdLst>
                  <a:gd name="T0" fmla="*/ 4 w 4"/>
                  <a:gd name="T1" fmla="*/ 0 h 4"/>
                  <a:gd name="T2" fmla="*/ 2 w 4"/>
                  <a:gd name="T3" fmla="*/ 3 h 4"/>
                  <a:gd name="T4" fmla="*/ 0 w 4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lnTo>
                      <a:pt x="2" y="3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Line 669">
                <a:extLst>
                  <a:ext uri="{FF2B5EF4-FFF2-40B4-BE49-F238E27FC236}">
                    <a16:creationId xmlns:a16="http://schemas.microsoft.com/office/drawing/2014/main" id="{8C2F1EE4-5A71-4011-BAF2-E4551B5E2A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91" y="1010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Freeform 670">
                <a:extLst>
                  <a:ext uri="{FF2B5EF4-FFF2-40B4-BE49-F238E27FC236}">
                    <a16:creationId xmlns:a16="http://schemas.microsoft.com/office/drawing/2014/main" id="{899D9B91-735D-4CEF-BAAE-3B3F7AAFD1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1035"/>
                <a:ext cx="57" cy="18"/>
              </a:xfrm>
              <a:custGeom>
                <a:avLst/>
                <a:gdLst>
                  <a:gd name="T0" fmla="*/ 0 w 402"/>
                  <a:gd name="T1" fmla="*/ 52 h 121"/>
                  <a:gd name="T2" fmla="*/ 13 w 402"/>
                  <a:gd name="T3" fmla="*/ 60 h 121"/>
                  <a:gd name="T4" fmla="*/ 21 w 402"/>
                  <a:gd name="T5" fmla="*/ 68 h 121"/>
                  <a:gd name="T6" fmla="*/ 22 w 402"/>
                  <a:gd name="T7" fmla="*/ 69 h 121"/>
                  <a:gd name="T8" fmla="*/ 24 w 402"/>
                  <a:gd name="T9" fmla="*/ 68 h 121"/>
                  <a:gd name="T10" fmla="*/ 28 w 402"/>
                  <a:gd name="T11" fmla="*/ 64 h 121"/>
                  <a:gd name="T12" fmla="*/ 40 w 402"/>
                  <a:gd name="T13" fmla="*/ 55 h 121"/>
                  <a:gd name="T14" fmla="*/ 51 w 402"/>
                  <a:gd name="T15" fmla="*/ 53 h 121"/>
                  <a:gd name="T16" fmla="*/ 57 w 402"/>
                  <a:gd name="T17" fmla="*/ 49 h 121"/>
                  <a:gd name="T18" fmla="*/ 58 w 402"/>
                  <a:gd name="T19" fmla="*/ 48 h 121"/>
                  <a:gd name="T20" fmla="*/ 57 w 402"/>
                  <a:gd name="T21" fmla="*/ 46 h 121"/>
                  <a:gd name="T22" fmla="*/ 48 w 402"/>
                  <a:gd name="T23" fmla="*/ 37 h 121"/>
                  <a:gd name="T24" fmla="*/ 44 w 402"/>
                  <a:gd name="T25" fmla="*/ 29 h 121"/>
                  <a:gd name="T26" fmla="*/ 47 w 402"/>
                  <a:gd name="T27" fmla="*/ 23 h 121"/>
                  <a:gd name="T28" fmla="*/ 53 w 402"/>
                  <a:gd name="T29" fmla="*/ 20 h 121"/>
                  <a:gd name="T30" fmla="*/ 55 w 402"/>
                  <a:gd name="T31" fmla="*/ 22 h 121"/>
                  <a:gd name="T32" fmla="*/ 56 w 402"/>
                  <a:gd name="T33" fmla="*/ 22 h 121"/>
                  <a:gd name="T34" fmla="*/ 77 w 402"/>
                  <a:gd name="T35" fmla="*/ 6 h 121"/>
                  <a:gd name="T36" fmla="*/ 86 w 402"/>
                  <a:gd name="T37" fmla="*/ 11 h 121"/>
                  <a:gd name="T38" fmla="*/ 87 w 402"/>
                  <a:gd name="T39" fmla="*/ 11 h 121"/>
                  <a:gd name="T40" fmla="*/ 102 w 402"/>
                  <a:gd name="T41" fmla="*/ 16 h 121"/>
                  <a:gd name="T42" fmla="*/ 110 w 402"/>
                  <a:gd name="T43" fmla="*/ 17 h 121"/>
                  <a:gd name="T44" fmla="*/ 131 w 402"/>
                  <a:gd name="T45" fmla="*/ 14 h 121"/>
                  <a:gd name="T46" fmla="*/ 144 w 402"/>
                  <a:gd name="T47" fmla="*/ 11 h 121"/>
                  <a:gd name="T48" fmla="*/ 145 w 402"/>
                  <a:gd name="T49" fmla="*/ 11 h 121"/>
                  <a:gd name="T50" fmla="*/ 151 w 402"/>
                  <a:gd name="T51" fmla="*/ 5 h 121"/>
                  <a:gd name="T52" fmla="*/ 161 w 402"/>
                  <a:gd name="T53" fmla="*/ 2 h 121"/>
                  <a:gd name="T54" fmla="*/ 172 w 402"/>
                  <a:gd name="T55" fmla="*/ 2 h 121"/>
                  <a:gd name="T56" fmla="*/ 172 w 402"/>
                  <a:gd name="T57" fmla="*/ 1 h 121"/>
                  <a:gd name="T58" fmla="*/ 208 w 402"/>
                  <a:gd name="T59" fmla="*/ 0 h 121"/>
                  <a:gd name="T60" fmla="*/ 212 w 402"/>
                  <a:gd name="T61" fmla="*/ 5 h 121"/>
                  <a:gd name="T62" fmla="*/ 222 w 402"/>
                  <a:gd name="T63" fmla="*/ 16 h 121"/>
                  <a:gd name="T64" fmla="*/ 234 w 402"/>
                  <a:gd name="T65" fmla="*/ 13 h 121"/>
                  <a:gd name="T66" fmla="*/ 247 w 402"/>
                  <a:gd name="T67" fmla="*/ 16 h 121"/>
                  <a:gd name="T68" fmla="*/ 248 w 402"/>
                  <a:gd name="T69" fmla="*/ 17 h 121"/>
                  <a:gd name="T70" fmla="*/ 248 w 402"/>
                  <a:gd name="T71" fmla="*/ 18 h 121"/>
                  <a:gd name="T72" fmla="*/ 249 w 402"/>
                  <a:gd name="T73" fmla="*/ 21 h 121"/>
                  <a:gd name="T74" fmla="*/ 248 w 402"/>
                  <a:gd name="T75" fmla="*/ 24 h 121"/>
                  <a:gd name="T76" fmla="*/ 247 w 402"/>
                  <a:gd name="T77" fmla="*/ 33 h 121"/>
                  <a:gd name="T78" fmla="*/ 250 w 402"/>
                  <a:gd name="T79" fmla="*/ 39 h 121"/>
                  <a:gd name="T80" fmla="*/ 277 w 402"/>
                  <a:gd name="T81" fmla="*/ 73 h 121"/>
                  <a:gd name="T82" fmla="*/ 278 w 402"/>
                  <a:gd name="T83" fmla="*/ 73 h 121"/>
                  <a:gd name="T84" fmla="*/ 288 w 402"/>
                  <a:gd name="T85" fmla="*/ 77 h 121"/>
                  <a:gd name="T86" fmla="*/ 289 w 402"/>
                  <a:gd name="T87" fmla="*/ 77 h 121"/>
                  <a:gd name="T88" fmla="*/ 300 w 402"/>
                  <a:gd name="T89" fmla="*/ 75 h 121"/>
                  <a:gd name="T90" fmla="*/ 305 w 402"/>
                  <a:gd name="T91" fmla="*/ 73 h 121"/>
                  <a:gd name="T92" fmla="*/ 315 w 402"/>
                  <a:gd name="T93" fmla="*/ 77 h 121"/>
                  <a:gd name="T94" fmla="*/ 325 w 402"/>
                  <a:gd name="T95" fmla="*/ 84 h 121"/>
                  <a:gd name="T96" fmla="*/ 334 w 402"/>
                  <a:gd name="T97" fmla="*/ 97 h 121"/>
                  <a:gd name="T98" fmla="*/ 341 w 402"/>
                  <a:gd name="T99" fmla="*/ 104 h 121"/>
                  <a:gd name="T100" fmla="*/ 341 w 402"/>
                  <a:gd name="T101" fmla="*/ 105 h 121"/>
                  <a:gd name="T102" fmla="*/ 343 w 402"/>
                  <a:gd name="T103" fmla="*/ 104 h 121"/>
                  <a:gd name="T104" fmla="*/ 356 w 402"/>
                  <a:gd name="T105" fmla="*/ 99 h 121"/>
                  <a:gd name="T106" fmla="*/ 376 w 402"/>
                  <a:gd name="T107" fmla="*/ 106 h 121"/>
                  <a:gd name="T108" fmla="*/ 392 w 402"/>
                  <a:gd name="T109" fmla="*/ 120 h 121"/>
                  <a:gd name="T110" fmla="*/ 394 w 402"/>
                  <a:gd name="T111" fmla="*/ 121 h 121"/>
                  <a:gd name="T112" fmla="*/ 401 w 402"/>
                  <a:gd name="T113" fmla="*/ 120 h 121"/>
                  <a:gd name="T114" fmla="*/ 402 w 402"/>
                  <a:gd name="T115" fmla="*/ 119 h 121"/>
                  <a:gd name="T116" fmla="*/ 402 w 402"/>
                  <a:gd name="T117" fmla="*/ 118 h 121"/>
                  <a:gd name="T118" fmla="*/ 398 w 402"/>
                  <a:gd name="T119" fmla="*/ 103 h 121"/>
                  <a:gd name="T120" fmla="*/ 399 w 402"/>
                  <a:gd name="T121" fmla="*/ 97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02" h="121">
                    <a:moveTo>
                      <a:pt x="0" y="52"/>
                    </a:moveTo>
                    <a:lnTo>
                      <a:pt x="13" y="60"/>
                    </a:lnTo>
                    <a:lnTo>
                      <a:pt x="21" y="68"/>
                    </a:lnTo>
                    <a:lnTo>
                      <a:pt x="22" y="69"/>
                    </a:lnTo>
                    <a:lnTo>
                      <a:pt x="24" y="68"/>
                    </a:lnTo>
                    <a:lnTo>
                      <a:pt x="28" y="64"/>
                    </a:lnTo>
                    <a:lnTo>
                      <a:pt x="40" y="55"/>
                    </a:lnTo>
                    <a:lnTo>
                      <a:pt x="51" y="53"/>
                    </a:lnTo>
                    <a:lnTo>
                      <a:pt x="57" y="49"/>
                    </a:lnTo>
                    <a:lnTo>
                      <a:pt x="58" y="48"/>
                    </a:lnTo>
                    <a:lnTo>
                      <a:pt x="57" y="46"/>
                    </a:lnTo>
                    <a:lnTo>
                      <a:pt x="48" y="37"/>
                    </a:lnTo>
                    <a:lnTo>
                      <a:pt x="44" y="29"/>
                    </a:lnTo>
                    <a:lnTo>
                      <a:pt x="47" y="23"/>
                    </a:lnTo>
                    <a:lnTo>
                      <a:pt x="53" y="20"/>
                    </a:lnTo>
                    <a:lnTo>
                      <a:pt x="55" y="22"/>
                    </a:lnTo>
                    <a:lnTo>
                      <a:pt x="56" y="22"/>
                    </a:lnTo>
                    <a:lnTo>
                      <a:pt x="77" y="6"/>
                    </a:lnTo>
                    <a:lnTo>
                      <a:pt x="86" y="11"/>
                    </a:lnTo>
                    <a:lnTo>
                      <a:pt x="87" y="11"/>
                    </a:lnTo>
                    <a:lnTo>
                      <a:pt x="102" y="16"/>
                    </a:lnTo>
                    <a:lnTo>
                      <a:pt x="110" y="17"/>
                    </a:lnTo>
                    <a:lnTo>
                      <a:pt x="131" y="14"/>
                    </a:lnTo>
                    <a:lnTo>
                      <a:pt x="144" y="11"/>
                    </a:lnTo>
                    <a:lnTo>
                      <a:pt x="145" y="11"/>
                    </a:lnTo>
                    <a:lnTo>
                      <a:pt x="151" y="5"/>
                    </a:lnTo>
                    <a:lnTo>
                      <a:pt x="161" y="2"/>
                    </a:lnTo>
                    <a:lnTo>
                      <a:pt x="172" y="2"/>
                    </a:lnTo>
                    <a:lnTo>
                      <a:pt x="172" y="1"/>
                    </a:lnTo>
                    <a:lnTo>
                      <a:pt x="208" y="0"/>
                    </a:lnTo>
                    <a:lnTo>
                      <a:pt x="212" y="5"/>
                    </a:lnTo>
                    <a:lnTo>
                      <a:pt x="222" y="16"/>
                    </a:lnTo>
                    <a:lnTo>
                      <a:pt x="234" y="13"/>
                    </a:lnTo>
                    <a:lnTo>
                      <a:pt x="247" y="16"/>
                    </a:lnTo>
                    <a:lnTo>
                      <a:pt x="248" y="17"/>
                    </a:lnTo>
                    <a:lnTo>
                      <a:pt x="248" y="18"/>
                    </a:lnTo>
                    <a:lnTo>
                      <a:pt x="249" y="21"/>
                    </a:lnTo>
                    <a:lnTo>
                      <a:pt x="248" y="24"/>
                    </a:lnTo>
                    <a:lnTo>
                      <a:pt x="247" y="33"/>
                    </a:lnTo>
                    <a:lnTo>
                      <a:pt x="250" y="39"/>
                    </a:lnTo>
                    <a:lnTo>
                      <a:pt x="277" y="73"/>
                    </a:lnTo>
                    <a:lnTo>
                      <a:pt x="278" y="73"/>
                    </a:lnTo>
                    <a:lnTo>
                      <a:pt x="288" y="77"/>
                    </a:lnTo>
                    <a:lnTo>
                      <a:pt x="289" y="77"/>
                    </a:lnTo>
                    <a:lnTo>
                      <a:pt x="300" y="75"/>
                    </a:lnTo>
                    <a:lnTo>
                      <a:pt x="305" y="73"/>
                    </a:lnTo>
                    <a:lnTo>
                      <a:pt x="315" y="77"/>
                    </a:lnTo>
                    <a:lnTo>
                      <a:pt x="325" y="84"/>
                    </a:lnTo>
                    <a:lnTo>
                      <a:pt x="334" y="97"/>
                    </a:lnTo>
                    <a:lnTo>
                      <a:pt x="341" y="104"/>
                    </a:lnTo>
                    <a:lnTo>
                      <a:pt x="341" y="105"/>
                    </a:lnTo>
                    <a:lnTo>
                      <a:pt x="343" y="104"/>
                    </a:lnTo>
                    <a:lnTo>
                      <a:pt x="356" y="99"/>
                    </a:lnTo>
                    <a:lnTo>
                      <a:pt x="376" y="106"/>
                    </a:lnTo>
                    <a:lnTo>
                      <a:pt x="392" y="120"/>
                    </a:lnTo>
                    <a:lnTo>
                      <a:pt x="394" y="121"/>
                    </a:lnTo>
                    <a:lnTo>
                      <a:pt x="401" y="120"/>
                    </a:lnTo>
                    <a:lnTo>
                      <a:pt x="402" y="119"/>
                    </a:lnTo>
                    <a:lnTo>
                      <a:pt x="402" y="118"/>
                    </a:lnTo>
                    <a:lnTo>
                      <a:pt x="398" y="103"/>
                    </a:lnTo>
                    <a:lnTo>
                      <a:pt x="399" y="9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Freeform 671">
                <a:extLst>
                  <a:ext uri="{FF2B5EF4-FFF2-40B4-BE49-F238E27FC236}">
                    <a16:creationId xmlns:a16="http://schemas.microsoft.com/office/drawing/2014/main" id="{3B551548-17A6-4DF6-A582-ECAA917AE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1049"/>
                <a:ext cx="0" cy="0"/>
              </a:xfrm>
              <a:custGeom>
                <a:avLst/>
                <a:gdLst>
                  <a:gd name="T0" fmla="*/ 4 h 4"/>
                  <a:gd name="T1" fmla="*/ 1 h 4"/>
                  <a:gd name="T2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Line 672">
                <a:extLst>
                  <a:ext uri="{FF2B5EF4-FFF2-40B4-BE49-F238E27FC236}">
                    <a16:creationId xmlns:a16="http://schemas.microsoft.com/office/drawing/2014/main" id="{73ED1896-E8BF-45F9-A24D-1B9604A91F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95" y="1003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Freeform 673">
                <a:extLst>
                  <a:ext uri="{FF2B5EF4-FFF2-40B4-BE49-F238E27FC236}">
                    <a16:creationId xmlns:a16="http://schemas.microsoft.com/office/drawing/2014/main" id="{ECBD416E-A401-48D8-8B20-933D888B38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9" y="1108"/>
                <a:ext cx="22" cy="29"/>
              </a:xfrm>
              <a:custGeom>
                <a:avLst/>
                <a:gdLst>
                  <a:gd name="T0" fmla="*/ 0 w 153"/>
                  <a:gd name="T1" fmla="*/ 0 h 206"/>
                  <a:gd name="T2" fmla="*/ 9 w 153"/>
                  <a:gd name="T3" fmla="*/ 8 h 206"/>
                  <a:gd name="T4" fmla="*/ 9 w 153"/>
                  <a:gd name="T5" fmla="*/ 9 h 206"/>
                  <a:gd name="T6" fmla="*/ 23 w 153"/>
                  <a:gd name="T7" fmla="*/ 18 h 206"/>
                  <a:gd name="T8" fmla="*/ 39 w 153"/>
                  <a:gd name="T9" fmla="*/ 37 h 206"/>
                  <a:gd name="T10" fmla="*/ 40 w 153"/>
                  <a:gd name="T11" fmla="*/ 37 h 206"/>
                  <a:gd name="T12" fmla="*/ 58 w 153"/>
                  <a:gd name="T13" fmla="*/ 41 h 206"/>
                  <a:gd name="T14" fmla="*/ 64 w 153"/>
                  <a:gd name="T15" fmla="*/ 43 h 206"/>
                  <a:gd name="T16" fmla="*/ 65 w 153"/>
                  <a:gd name="T17" fmla="*/ 50 h 206"/>
                  <a:gd name="T18" fmla="*/ 65 w 153"/>
                  <a:gd name="T19" fmla="*/ 65 h 206"/>
                  <a:gd name="T20" fmla="*/ 64 w 153"/>
                  <a:gd name="T21" fmla="*/ 74 h 206"/>
                  <a:gd name="T22" fmla="*/ 59 w 153"/>
                  <a:gd name="T23" fmla="*/ 81 h 206"/>
                  <a:gd name="T24" fmla="*/ 59 w 153"/>
                  <a:gd name="T25" fmla="*/ 82 h 206"/>
                  <a:gd name="T26" fmla="*/ 55 w 153"/>
                  <a:gd name="T27" fmla="*/ 91 h 206"/>
                  <a:gd name="T28" fmla="*/ 55 w 153"/>
                  <a:gd name="T29" fmla="*/ 92 h 206"/>
                  <a:gd name="T30" fmla="*/ 56 w 153"/>
                  <a:gd name="T31" fmla="*/ 98 h 206"/>
                  <a:gd name="T32" fmla="*/ 57 w 153"/>
                  <a:gd name="T33" fmla="*/ 99 h 206"/>
                  <a:gd name="T34" fmla="*/ 58 w 153"/>
                  <a:gd name="T35" fmla="*/ 102 h 206"/>
                  <a:gd name="T36" fmla="*/ 62 w 153"/>
                  <a:gd name="T37" fmla="*/ 109 h 206"/>
                  <a:gd name="T38" fmla="*/ 64 w 153"/>
                  <a:gd name="T39" fmla="*/ 110 h 206"/>
                  <a:gd name="T40" fmla="*/ 83 w 153"/>
                  <a:gd name="T41" fmla="*/ 105 h 206"/>
                  <a:gd name="T42" fmla="*/ 89 w 153"/>
                  <a:gd name="T43" fmla="*/ 110 h 206"/>
                  <a:gd name="T44" fmla="*/ 98 w 153"/>
                  <a:gd name="T45" fmla="*/ 116 h 206"/>
                  <a:gd name="T46" fmla="*/ 101 w 153"/>
                  <a:gd name="T47" fmla="*/ 122 h 206"/>
                  <a:gd name="T48" fmla="*/ 107 w 153"/>
                  <a:gd name="T49" fmla="*/ 164 h 206"/>
                  <a:gd name="T50" fmla="*/ 107 w 153"/>
                  <a:gd name="T51" fmla="*/ 172 h 206"/>
                  <a:gd name="T52" fmla="*/ 105 w 153"/>
                  <a:gd name="T53" fmla="*/ 182 h 206"/>
                  <a:gd name="T54" fmla="*/ 105 w 153"/>
                  <a:gd name="T55" fmla="*/ 186 h 206"/>
                  <a:gd name="T56" fmla="*/ 106 w 153"/>
                  <a:gd name="T57" fmla="*/ 187 h 206"/>
                  <a:gd name="T58" fmla="*/ 106 w 153"/>
                  <a:gd name="T59" fmla="*/ 188 h 206"/>
                  <a:gd name="T60" fmla="*/ 108 w 153"/>
                  <a:gd name="T61" fmla="*/ 193 h 206"/>
                  <a:gd name="T62" fmla="*/ 108 w 153"/>
                  <a:gd name="T63" fmla="*/ 194 h 206"/>
                  <a:gd name="T64" fmla="*/ 120 w 153"/>
                  <a:gd name="T65" fmla="*/ 206 h 206"/>
                  <a:gd name="T66" fmla="*/ 124 w 153"/>
                  <a:gd name="T67" fmla="*/ 206 h 206"/>
                  <a:gd name="T68" fmla="*/ 140 w 153"/>
                  <a:gd name="T69" fmla="*/ 201 h 206"/>
                  <a:gd name="T70" fmla="*/ 149 w 153"/>
                  <a:gd name="T71" fmla="*/ 196 h 206"/>
                  <a:gd name="T72" fmla="*/ 150 w 153"/>
                  <a:gd name="T73" fmla="*/ 196 h 206"/>
                  <a:gd name="T74" fmla="*/ 152 w 153"/>
                  <a:gd name="T75" fmla="*/ 194 h 206"/>
                  <a:gd name="T76" fmla="*/ 153 w 153"/>
                  <a:gd name="T77" fmla="*/ 192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53" h="206">
                    <a:moveTo>
                      <a:pt x="0" y="0"/>
                    </a:moveTo>
                    <a:lnTo>
                      <a:pt x="9" y="8"/>
                    </a:lnTo>
                    <a:lnTo>
                      <a:pt x="9" y="9"/>
                    </a:lnTo>
                    <a:lnTo>
                      <a:pt x="23" y="18"/>
                    </a:lnTo>
                    <a:lnTo>
                      <a:pt x="39" y="37"/>
                    </a:lnTo>
                    <a:lnTo>
                      <a:pt x="40" y="37"/>
                    </a:lnTo>
                    <a:lnTo>
                      <a:pt x="58" y="41"/>
                    </a:lnTo>
                    <a:lnTo>
                      <a:pt x="64" y="43"/>
                    </a:lnTo>
                    <a:lnTo>
                      <a:pt x="65" y="50"/>
                    </a:lnTo>
                    <a:lnTo>
                      <a:pt x="65" y="65"/>
                    </a:lnTo>
                    <a:lnTo>
                      <a:pt x="64" y="74"/>
                    </a:lnTo>
                    <a:lnTo>
                      <a:pt x="59" y="81"/>
                    </a:lnTo>
                    <a:lnTo>
                      <a:pt x="59" y="82"/>
                    </a:lnTo>
                    <a:lnTo>
                      <a:pt x="55" y="91"/>
                    </a:lnTo>
                    <a:lnTo>
                      <a:pt x="55" y="92"/>
                    </a:lnTo>
                    <a:lnTo>
                      <a:pt x="56" y="98"/>
                    </a:lnTo>
                    <a:lnTo>
                      <a:pt x="57" y="99"/>
                    </a:lnTo>
                    <a:lnTo>
                      <a:pt x="58" y="102"/>
                    </a:lnTo>
                    <a:lnTo>
                      <a:pt x="62" y="109"/>
                    </a:lnTo>
                    <a:lnTo>
                      <a:pt x="64" y="110"/>
                    </a:lnTo>
                    <a:lnTo>
                      <a:pt x="83" y="105"/>
                    </a:lnTo>
                    <a:lnTo>
                      <a:pt x="89" y="110"/>
                    </a:lnTo>
                    <a:lnTo>
                      <a:pt x="98" y="116"/>
                    </a:lnTo>
                    <a:lnTo>
                      <a:pt x="101" y="122"/>
                    </a:lnTo>
                    <a:lnTo>
                      <a:pt x="107" y="164"/>
                    </a:lnTo>
                    <a:lnTo>
                      <a:pt x="107" y="172"/>
                    </a:lnTo>
                    <a:lnTo>
                      <a:pt x="105" y="182"/>
                    </a:lnTo>
                    <a:lnTo>
                      <a:pt x="105" y="186"/>
                    </a:lnTo>
                    <a:lnTo>
                      <a:pt x="106" y="187"/>
                    </a:lnTo>
                    <a:lnTo>
                      <a:pt x="106" y="188"/>
                    </a:lnTo>
                    <a:lnTo>
                      <a:pt x="108" y="193"/>
                    </a:lnTo>
                    <a:lnTo>
                      <a:pt x="108" y="194"/>
                    </a:lnTo>
                    <a:lnTo>
                      <a:pt x="120" y="206"/>
                    </a:lnTo>
                    <a:lnTo>
                      <a:pt x="124" y="206"/>
                    </a:lnTo>
                    <a:lnTo>
                      <a:pt x="140" y="201"/>
                    </a:lnTo>
                    <a:lnTo>
                      <a:pt x="149" y="196"/>
                    </a:lnTo>
                    <a:lnTo>
                      <a:pt x="150" y="196"/>
                    </a:lnTo>
                    <a:lnTo>
                      <a:pt x="152" y="194"/>
                    </a:lnTo>
                    <a:lnTo>
                      <a:pt x="153" y="19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Freeform 674">
                <a:extLst>
                  <a:ext uri="{FF2B5EF4-FFF2-40B4-BE49-F238E27FC236}">
                    <a16:creationId xmlns:a16="http://schemas.microsoft.com/office/drawing/2014/main" id="{067750EE-8E74-4C6E-8BF6-911E39F9E8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9" y="1108"/>
                <a:ext cx="0" cy="0"/>
              </a:xfrm>
              <a:custGeom>
                <a:avLst/>
                <a:gdLst>
                  <a:gd name="T0" fmla="*/ 1 w 1"/>
                  <a:gd name="T1" fmla="*/ 2 h 2"/>
                  <a:gd name="T2" fmla="*/ 0 w 1"/>
                  <a:gd name="T3" fmla="*/ 1 h 2"/>
                  <a:gd name="T4" fmla="*/ 1 w 1"/>
                  <a:gd name="T5" fmla="*/ 0 h 2"/>
                  <a:gd name="T6" fmla="*/ 1 w 1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lnTo>
                      <a:pt x="0" y="1"/>
                    </a:lnTo>
                    <a:lnTo>
                      <a:pt x="1" y="0"/>
                    </a:lnTo>
                    <a:lnTo>
                      <a:pt x="1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Freeform 675">
                <a:extLst>
                  <a:ext uri="{FF2B5EF4-FFF2-40B4-BE49-F238E27FC236}">
                    <a16:creationId xmlns:a16="http://schemas.microsoft.com/office/drawing/2014/main" id="{E7C5C7BA-35FF-4871-99B3-F37523752A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8" y="1028"/>
                <a:ext cx="70" cy="32"/>
              </a:xfrm>
              <a:custGeom>
                <a:avLst/>
                <a:gdLst>
                  <a:gd name="T0" fmla="*/ 7 w 490"/>
                  <a:gd name="T1" fmla="*/ 12 h 226"/>
                  <a:gd name="T2" fmla="*/ 18 w 490"/>
                  <a:gd name="T3" fmla="*/ 27 h 226"/>
                  <a:gd name="T4" fmla="*/ 5 w 490"/>
                  <a:gd name="T5" fmla="*/ 34 h 226"/>
                  <a:gd name="T6" fmla="*/ 1 w 490"/>
                  <a:gd name="T7" fmla="*/ 37 h 226"/>
                  <a:gd name="T8" fmla="*/ 4 w 490"/>
                  <a:gd name="T9" fmla="*/ 54 h 226"/>
                  <a:gd name="T10" fmla="*/ 12 w 490"/>
                  <a:gd name="T11" fmla="*/ 63 h 226"/>
                  <a:gd name="T12" fmla="*/ 28 w 490"/>
                  <a:gd name="T13" fmla="*/ 84 h 226"/>
                  <a:gd name="T14" fmla="*/ 43 w 490"/>
                  <a:gd name="T15" fmla="*/ 91 h 226"/>
                  <a:gd name="T16" fmla="*/ 52 w 490"/>
                  <a:gd name="T17" fmla="*/ 103 h 226"/>
                  <a:gd name="T18" fmla="*/ 62 w 490"/>
                  <a:gd name="T19" fmla="*/ 108 h 226"/>
                  <a:gd name="T20" fmla="*/ 71 w 490"/>
                  <a:gd name="T21" fmla="*/ 109 h 226"/>
                  <a:gd name="T22" fmla="*/ 83 w 490"/>
                  <a:gd name="T23" fmla="*/ 106 h 226"/>
                  <a:gd name="T24" fmla="*/ 107 w 490"/>
                  <a:gd name="T25" fmla="*/ 112 h 226"/>
                  <a:gd name="T26" fmla="*/ 119 w 490"/>
                  <a:gd name="T27" fmla="*/ 106 h 226"/>
                  <a:gd name="T28" fmla="*/ 124 w 490"/>
                  <a:gd name="T29" fmla="*/ 102 h 226"/>
                  <a:gd name="T30" fmla="*/ 125 w 490"/>
                  <a:gd name="T31" fmla="*/ 99 h 226"/>
                  <a:gd name="T32" fmla="*/ 144 w 490"/>
                  <a:gd name="T33" fmla="*/ 101 h 226"/>
                  <a:gd name="T34" fmla="*/ 173 w 490"/>
                  <a:gd name="T35" fmla="*/ 101 h 226"/>
                  <a:gd name="T36" fmla="*/ 185 w 490"/>
                  <a:gd name="T37" fmla="*/ 101 h 226"/>
                  <a:gd name="T38" fmla="*/ 192 w 490"/>
                  <a:gd name="T39" fmla="*/ 109 h 226"/>
                  <a:gd name="T40" fmla="*/ 204 w 490"/>
                  <a:gd name="T41" fmla="*/ 117 h 226"/>
                  <a:gd name="T42" fmla="*/ 232 w 490"/>
                  <a:gd name="T43" fmla="*/ 121 h 226"/>
                  <a:gd name="T44" fmla="*/ 234 w 490"/>
                  <a:gd name="T45" fmla="*/ 142 h 226"/>
                  <a:gd name="T46" fmla="*/ 236 w 490"/>
                  <a:gd name="T47" fmla="*/ 187 h 226"/>
                  <a:gd name="T48" fmla="*/ 239 w 490"/>
                  <a:gd name="T49" fmla="*/ 191 h 226"/>
                  <a:gd name="T50" fmla="*/ 244 w 490"/>
                  <a:gd name="T51" fmla="*/ 196 h 226"/>
                  <a:gd name="T52" fmla="*/ 246 w 490"/>
                  <a:gd name="T53" fmla="*/ 197 h 226"/>
                  <a:gd name="T54" fmla="*/ 250 w 490"/>
                  <a:gd name="T55" fmla="*/ 196 h 226"/>
                  <a:gd name="T56" fmla="*/ 253 w 490"/>
                  <a:gd name="T57" fmla="*/ 191 h 226"/>
                  <a:gd name="T58" fmla="*/ 259 w 490"/>
                  <a:gd name="T59" fmla="*/ 195 h 226"/>
                  <a:gd name="T60" fmla="*/ 253 w 490"/>
                  <a:gd name="T61" fmla="*/ 204 h 226"/>
                  <a:gd name="T62" fmla="*/ 251 w 490"/>
                  <a:gd name="T63" fmla="*/ 204 h 226"/>
                  <a:gd name="T64" fmla="*/ 245 w 490"/>
                  <a:gd name="T65" fmla="*/ 212 h 226"/>
                  <a:gd name="T66" fmla="*/ 246 w 490"/>
                  <a:gd name="T67" fmla="*/ 217 h 226"/>
                  <a:gd name="T68" fmla="*/ 253 w 490"/>
                  <a:gd name="T69" fmla="*/ 221 h 226"/>
                  <a:gd name="T70" fmla="*/ 288 w 490"/>
                  <a:gd name="T71" fmla="*/ 212 h 226"/>
                  <a:gd name="T72" fmla="*/ 304 w 490"/>
                  <a:gd name="T73" fmla="*/ 216 h 226"/>
                  <a:gd name="T74" fmla="*/ 307 w 490"/>
                  <a:gd name="T75" fmla="*/ 215 h 226"/>
                  <a:gd name="T76" fmla="*/ 311 w 490"/>
                  <a:gd name="T77" fmla="*/ 212 h 226"/>
                  <a:gd name="T78" fmla="*/ 326 w 490"/>
                  <a:gd name="T79" fmla="*/ 208 h 226"/>
                  <a:gd name="T80" fmla="*/ 329 w 490"/>
                  <a:gd name="T81" fmla="*/ 219 h 226"/>
                  <a:gd name="T82" fmla="*/ 336 w 490"/>
                  <a:gd name="T83" fmla="*/ 223 h 226"/>
                  <a:gd name="T84" fmla="*/ 353 w 490"/>
                  <a:gd name="T85" fmla="*/ 225 h 226"/>
                  <a:gd name="T86" fmla="*/ 377 w 490"/>
                  <a:gd name="T87" fmla="*/ 179 h 226"/>
                  <a:gd name="T88" fmla="*/ 400 w 490"/>
                  <a:gd name="T89" fmla="*/ 182 h 226"/>
                  <a:gd name="T90" fmla="*/ 421 w 490"/>
                  <a:gd name="T91" fmla="*/ 200 h 226"/>
                  <a:gd name="T92" fmla="*/ 434 w 490"/>
                  <a:gd name="T93" fmla="*/ 210 h 226"/>
                  <a:gd name="T94" fmla="*/ 446 w 490"/>
                  <a:gd name="T95" fmla="*/ 210 h 226"/>
                  <a:gd name="T96" fmla="*/ 450 w 490"/>
                  <a:gd name="T97" fmla="*/ 209 h 226"/>
                  <a:gd name="T98" fmla="*/ 450 w 490"/>
                  <a:gd name="T99" fmla="*/ 196 h 226"/>
                  <a:gd name="T100" fmla="*/ 445 w 490"/>
                  <a:gd name="T101" fmla="*/ 188 h 226"/>
                  <a:gd name="T102" fmla="*/ 446 w 490"/>
                  <a:gd name="T103" fmla="*/ 172 h 226"/>
                  <a:gd name="T104" fmla="*/ 458 w 490"/>
                  <a:gd name="T105" fmla="*/ 162 h 226"/>
                  <a:gd name="T106" fmla="*/ 462 w 490"/>
                  <a:gd name="T107" fmla="*/ 160 h 226"/>
                  <a:gd name="T108" fmla="*/ 483 w 490"/>
                  <a:gd name="T109" fmla="*/ 152 h 226"/>
                  <a:gd name="T110" fmla="*/ 490 w 490"/>
                  <a:gd name="T111" fmla="*/ 133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90" h="226">
                    <a:moveTo>
                      <a:pt x="3" y="0"/>
                    </a:moveTo>
                    <a:lnTo>
                      <a:pt x="7" y="12"/>
                    </a:lnTo>
                    <a:lnTo>
                      <a:pt x="13" y="21"/>
                    </a:lnTo>
                    <a:lnTo>
                      <a:pt x="18" y="27"/>
                    </a:lnTo>
                    <a:lnTo>
                      <a:pt x="19" y="29"/>
                    </a:lnTo>
                    <a:lnTo>
                      <a:pt x="5" y="34"/>
                    </a:lnTo>
                    <a:lnTo>
                      <a:pt x="4" y="34"/>
                    </a:lnTo>
                    <a:lnTo>
                      <a:pt x="1" y="37"/>
                    </a:lnTo>
                    <a:lnTo>
                      <a:pt x="0" y="39"/>
                    </a:lnTo>
                    <a:lnTo>
                      <a:pt x="4" y="54"/>
                    </a:lnTo>
                    <a:lnTo>
                      <a:pt x="4" y="55"/>
                    </a:lnTo>
                    <a:lnTo>
                      <a:pt x="12" y="63"/>
                    </a:lnTo>
                    <a:lnTo>
                      <a:pt x="24" y="70"/>
                    </a:lnTo>
                    <a:lnTo>
                      <a:pt x="28" y="84"/>
                    </a:lnTo>
                    <a:lnTo>
                      <a:pt x="29" y="85"/>
                    </a:lnTo>
                    <a:lnTo>
                      <a:pt x="43" y="91"/>
                    </a:lnTo>
                    <a:lnTo>
                      <a:pt x="50" y="102"/>
                    </a:lnTo>
                    <a:lnTo>
                      <a:pt x="52" y="103"/>
                    </a:lnTo>
                    <a:lnTo>
                      <a:pt x="59" y="108"/>
                    </a:lnTo>
                    <a:lnTo>
                      <a:pt x="62" y="108"/>
                    </a:lnTo>
                    <a:lnTo>
                      <a:pt x="70" y="109"/>
                    </a:lnTo>
                    <a:lnTo>
                      <a:pt x="71" y="109"/>
                    </a:lnTo>
                    <a:lnTo>
                      <a:pt x="81" y="106"/>
                    </a:lnTo>
                    <a:lnTo>
                      <a:pt x="83" y="106"/>
                    </a:lnTo>
                    <a:lnTo>
                      <a:pt x="101" y="111"/>
                    </a:lnTo>
                    <a:lnTo>
                      <a:pt x="107" y="112"/>
                    </a:lnTo>
                    <a:lnTo>
                      <a:pt x="108" y="112"/>
                    </a:lnTo>
                    <a:lnTo>
                      <a:pt x="119" y="106"/>
                    </a:lnTo>
                    <a:lnTo>
                      <a:pt x="120" y="106"/>
                    </a:lnTo>
                    <a:lnTo>
                      <a:pt x="124" y="102"/>
                    </a:lnTo>
                    <a:lnTo>
                      <a:pt x="124" y="101"/>
                    </a:lnTo>
                    <a:lnTo>
                      <a:pt x="125" y="99"/>
                    </a:lnTo>
                    <a:lnTo>
                      <a:pt x="132" y="97"/>
                    </a:lnTo>
                    <a:lnTo>
                      <a:pt x="144" y="101"/>
                    </a:lnTo>
                    <a:lnTo>
                      <a:pt x="161" y="104"/>
                    </a:lnTo>
                    <a:lnTo>
                      <a:pt x="173" y="101"/>
                    </a:lnTo>
                    <a:lnTo>
                      <a:pt x="181" y="100"/>
                    </a:lnTo>
                    <a:lnTo>
                      <a:pt x="185" y="101"/>
                    </a:lnTo>
                    <a:lnTo>
                      <a:pt x="188" y="104"/>
                    </a:lnTo>
                    <a:lnTo>
                      <a:pt x="192" y="109"/>
                    </a:lnTo>
                    <a:lnTo>
                      <a:pt x="198" y="115"/>
                    </a:lnTo>
                    <a:lnTo>
                      <a:pt x="204" y="117"/>
                    </a:lnTo>
                    <a:lnTo>
                      <a:pt x="220" y="118"/>
                    </a:lnTo>
                    <a:lnTo>
                      <a:pt x="232" y="121"/>
                    </a:lnTo>
                    <a:lnTo>
                      <a:pt x="233" y="125"/>
                    </a:lnTo>
                    <a:lnTo>
                      <a:pt x="234" y="142"/>
                    </a:lnTo>
                    <a:lnTo>
                      <a:pt x="232" y="175"/>
                    </a:lnTo>
                    <a:lnTo>
                      <a:pt x="236" y="187"/>
                    </a:lnTo>
                    <a:lnTo>
                      <a:pt x="237" y="187"/>
                    </a:lnTo>
                    <a:lnTo>
                      <a:pt x="239" y="191"/>
                    </a:lnTo>
                    <a:lnTo>
                      <a:pt x="239" y="192"/>
                    </a:lnTo>
                    <a:lnTo>
                      <a:pt x="244" y="196"/>
                    </a:lnTo>
                    <a:lnTo>
                      <a:pt x="245" y="196"/>
                    </a:lnTo>
                    <a:lnTo>
                      <a:pt x="246" y="197"/>
                    </a:lnTo>
                    <a:lnTo>
                      <a:pt x="247" y="197"/>
                    </a:lnTo>
                    <a:lnTo>
                      <a:pt x="250" y="196"/>
                    </a:lnTo>
                    <a:lnTo>
                      <a:pt x="251" y="195"/>
                    </a:lnTo>
                    <a:lnTo>
                      <a:pt x="253" y="191"/>
                    </a:lnTo>
                    <a:lnTo>
                      <a:pt x="258" y="192"/>
                    </a:lnTo>
                    <a:lnTo>
                      <a:pt x="259" y="195"/>
                    </a:lnTo>
                    <a:lnTo>
                      <a:pt x="257" y="205"/>
                    </a:lnTo>
                    <a:lnTo>
                      <a:pt x="253" y="204"/>
                    </a:lnTo>
                    <a:lnTo>
                      <a:pt x="252" y="203"/>
                    </a:lnTo>
                    <a:lnTo>
                      <a:pt x="251" y="204"/>
                    </a:lnTo>
                    <a:lnTo>
                      <a:pt x="246" y="210"/>
                    </a:lnTo>
                    <a:lnTo>
                      <a:pt x="245" y="212"/>
                    </a:lnTo>
                    <a:lnTo>
                      <a:pt x="245" y="216"/>
                    </a:lnTo>
                    <a:lnTo>
                      <a:pt x="246" y="217"/>
                    </a:lnTo>
                    <a:lnTo>
                      <a:pt x="251" y="221"/>
                    </a:lnTo>
                    <a:lnTo>
                      <a:pt x="253" y="221"/>
                    </a:lnTo>
                    <a:lnTo>
                      <a:pt x="276" y="208"/>
                    </a:lnTo>
                    <a:lnTo>
                      <a:pt x="288" y="212"/>
                    </a:lnTo>
                    <a:lnTo>
                      <a:pt x="295" y="216"/>
                    </a:lnTo>
                    <a:lnTo>
                      <a:pt x="304" y="216"/>
                    </a:lnTo>
                    <a:lnTo>
                      <a:pt x="306" y="215"/>
                    </a:lnTo>
                    <a:lnTo>
                      <a:pt x="307" y="215"/>
                    </a:lnTo>
                    <a:lnTo>
                      <a:pt x="309" y="213"/>
                    </a:lnTo>
                    <a:lnTo>
                      <a:pt x="311" y="212"/>
                    </a:lnTo>
                    <a:lnTo>
                      <a:pt x="321" y="210"/>
                    </a:lnTo>
                    <a:lnTo>
                      <a:pt x="326" y="208"/>
                    </a:lnTo>
                    <a:lnTo>
                      <a:pt x="329" y="218"/>
                    </a:lnTo>
                    <a:lnTo>
                      <a:pt x="329" y="219"/>
                    </a:lnTo>
                    <a:lnTo>
                      <a:pt x="335" y="223"/>
                    </a:lnTo>
                    <a:lnTo>
                      <a:pt x="336" y="223"/>
                    </a:lnTo>
                    <a:lnTo>
                      <a:pt x="351" y="226"/>
                    </a:lnTo>
                    <a:lnTo>
                      <a:pt x="353" y="225"/>
                    </a:lnTo>
                    <a:lnTo>
                      <a:pt x="368" y="184"/>
                    </a:lnTo>
                    <a:lnTo>
                      <a:pt x="377" y="179"/>
                    </a:lnTo>
                    <a:lnTo>
                      <a:pt x="387" y="181"/>
                    </a:lnTo>
                    <a:lnTo>
                      <a:pt x="400" y="182"/>
                    </a:lnTo>
                    <a:lnTo>
                      <a:pt x="409" y="184"/>
                    </a:lnTo>
                    <a:lnTo>
                      <a:pt x="421" y="200"/>
                    </a:lnTo>
                    <a:lnTo>
                      <a:pt x="422" y="201"/>
                    </a:lnTo>
                    <a:lnTo>
                      <a:pt x="434" y="210"/>
                    </a:lnTo>
                    <a:lnTo>
                      <a:pt x="435" y="211"/>
                    </a:lnTo>
                    <a:lnTo>
                      <a:pt x="446" y="210"/>
                    </a:lnTo>
                    <a:lnTo>
                      <a:pt x="449" y="210"/>
                    </a:lnTo>
                    <a:lnTo>
                      <a:pt x="450" y="209"/>
                    </a:lnTo>
                    <a:lnTo>
                      <a:pt x="451" y="204"/>
                    </a:lnTo>
                    <a:lnTo>
                      <a:pt x="450" y="196"/>
                    </a:lnTo>
                    <a:lnTo>
                      <a:pt x="450" y="195"/>
                    </a:lnTo>
                    <a:lnTo>
                      <a:pt x="445" y="188"/>
                    </a:lnTo>
                    <a:lnTo>
                      <a:pt x="444" y="180"/>
                    </a:lnTo>
                    <a:lnTo>
                      <a:pt x="446" y="172"/>
                    </a:lnTo>
                    <a:lnTo>
                      <a:pt x="451" y="165"/>
                    </a:lnTo>
                    <a:lnTo>
                      <a:pt x="458" y="162"/>
                    </a:lnTo>
                    <a:lnTo>
                      <a:pt x="460" y="160"/>
                    </a:lnTo>
                    <a:lnTo>
                      <a:pt x="462" y="160"/>
                    </a:lnTo>
                    <a:lnTo>
                      <a:pt x="474" y="157"/>
                    </a:lnTo>
                    <a:lnTo>
                      <a:pt x="483" y="152"/>
                    </a:lnTo>
                    <a:lnTo>
                      <a:pt x="484" y="151"/>
                    </a:lnTo>
                    <a:lnTo>
                      <a:pt x="490" y="133"/>
                    </a:lnTo>
                    <a:lnTo>
                      <a:pt x="489" y="10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676">
                <a:extLst>
                  <a:ext uri="{FF2B5EF4-FFF2-40B4-BE49-F238E27FC236}">
                    <a16:creationId xmlns:a16="http://schemas.microsoft.com/office/drawing/2014/main" id="{1B2CC784-66B6-4622-BECC-239F0A7284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1042"/>
                <a:ext cx="0" cy="1"/>
              </a:xfrm>
              <a:custGeom>
                <a:avLst/>
                <a:gdLst>
                  <a:gd name="T0" fmla="*/ 1 w 2"/>
                  <a:gd name="T1" fmla="*/ 2 h 2"/>
                  <a:gd name="T2" fmla="*/ 0 w 2"/>
                  <a:gd name="T3" fmla="*/ 1 h 2"/>
                  <a:gd name="T4" fmla="*/ 1 w 2"/>
                  <a:gd name="T5" fmla="*/ 0 h 2"/>
                  <a:gd name="T6" fmla="*/ 2 w 2"/>
                  <a:gd name="T7" fmla="*/ 1 h 2"/>
                  <a:gd name="T8" fmla="*/ 1 w 2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1" y="2"/>
                    </a:moveTo>
                    <a:lnTo>
                      <a:pt x="0" y="1"/>
                    </a:lnTo>
                    <a:lnTo>
                      <a:pt x="1" y="0"/>
                    </a:lnTo>
                    <a:lnTo>
                      <a:pt x="2" y="1"/>
                    </a:lnTo>
                    <a:lnTo>
                      <a:pt x="1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Freeform 677">
                <a:extLst>
                  <a:ext uri="{FF2B5EF4-FFF2-40B4-BE49-F238E27FC236}">
                    <a16:creationId xmlns:a16="http://schemas.microsoft.com/office/drawing/2014/main" id="{E15897D8-B591-416B-87CD-C3038C327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4" y="1023"/>
                <a:ext cx="6" cy="3"/>
              </a:xfrm>
              <a:custGeom>
                <a:avLst/>
                <a:gdLst>
                  <a:gd name="T0" fmla="*/ 43 w 43"/>
                  <a:gd name="T1" fmla="*/ 0 h 24"/>
                  <a:gd name="T2" fmla="*/ 2 w 43"/>
                  <a:gd name="T3" fmla="*/ 22 h 24"/>
                  <a:gd name="T4" fmla="*/ 1 w 43"/>
                  <a:gd name="T5" fmla="*/ 22 h 24"/>
                  <a:gd name="T6" fmla="*/ 0 w 43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24">
                    <a:moveTo>
                      <a:pt x="43" y="0"/>
                    </a:moveTo>
                    <a:lnTo>
                      <a:pt x="2" y="22"/>
                    </a:lnTo>
                    <a:lnTo>
                      <a:pt x="1" y="22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Freeform 678">
                <a:extLst>
                  <a:ext uri="{FF2B5EF4-FFF2-40B4-BE49-F238E27FC236}">
                    <a16:creationId xmlns:a16="http://schemas.microsoft.com/office/drawing/2014/main" id="{D39CA1E5-215A-4258-8443-5F9762170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3" y="1026"/>
                <a:ext cx="5" cy="4"/>
              </a:xfrm>
              <a:custGeom>
                <a:avLst/>
                <a:gdLst>
                  <a:gd name="T0" fmla="*/ 7 w 39"/>
                  <a:gd name="T1" fmla="*/ 0 h 25"/>
                  <a:gd name="T2" fmla="*/ 3 w 39"/>
                  <a:gd name="T3" fmla="*/ 2 h 25"/>
                  <a:gd name="T4" fmla="*/ 3 w 39"/>
                  <a:gd name="T5" fmla="*/ 3 h 25"/>
                  <a:gd name="T6" fmla="*/ 1 w 39"/>
                  <a:gd name="T7" fmla="*/ 8 h 25"/>
                  <a:gd name="T8" fmla="*/ 0 w 39"/>
                  <a:gd name="T9" fmla="*/ 9 h 25"/>
                  <a:gd name="T10" fmla="*/ 1 w 39"/>
                  <a:gd name="T11" fmla="*/ 15 h 25"/>
                  <a:gd name="T12" fmla="*/ 2 w 39"/>
                  <a:gd name="T13" fmla="*/ 16 h 25"/>
                  <a:gd name="T14" fmla="*/ 7 w 39"/>
                  <a:gd name="T15" fmla="*/ 24 h 25"/>
                  <a:gd name="T16" fmla="*/ 9 w 39"/>
                  <a:gd name="T17" fmla="*/ 25 h 25"/>
                  <a:gd name="T18" fmla="*/ 18 w 39"/>
                  <a:gd name="T19" fmla="*/ 22 h 25"/>
                  <a:gd name="T20" fmla="*/ 18 w 39"/>
                  <a:gd name="T21" fmla="*/ 21 h 25"/>
                  <a:gd name="T22" fmla="*/ 39 w 39"/>
                  <a:gd name="T23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9" h="25">
                    <a:moveTo>
                      <a:pt x="7" y="0"/>
                    </a:moveTo>
                    <a:lnTo>
                      <a:pt x="3" y="2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9"/>
                    </a:lnTo>
                    <a:lnTo>
                      <a:pt x="1" y="15"/>
                    </a:lnTo>
                    <a:lnTo>
                      <a:pt x="2" y="16"/>
                    </a:lnTo>
                    <a:lnTo>
                      <a:pt x="7" y="24"/>
                    </a:lnTo>
                    <a:lnTo>
                      <a:pt x="9" y="25"/>
                    </a:lnTo>
                    <a:lnTo>
                      <a:pt x="18" y="22"/>
                    </a:lnTo>
                    <a:lnTo>
                      <a:pt x="18" y="21"/>
                    </a:lnTo>
                    <a:lnTo>
                      <a:pt x="39" y="1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Freeform 679">
                <a:extLst>
                  <a:ext uri="{FF2B5EF4-FFF2-40B4-BE49-F238E27FC236}">
                    <a16:creationId xmlns:a16="http://schemas.microsoft.com/office/drawing/2014/main" id="{0967EB07-557A-4380-B2D9-B735E398F8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" y="1023"/>
                <a:ext cx="5" cy="2"/>
              </a:xfrm>
              <a:custGeom>
                <a:avLst/>
                <a:gdLst>
                  <a:gd name="T0" fmla="*/ 33 w 33"/>
                  <a:gd name="T1" fmla="*/ 0 h 18"/>
                  <a:gd name="T2" fmla="*/ 7 w 33"/>
                  <a:gd name="T3" fmla="*/ 13 h 18"/>
                  <a:gd name="T4" fmla="*/ 0 w 33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18">
                    <a:moveTo>
                      <a:pt x="33" y="0"/>
                    </a:moveTo>
                    <a:lnTo>
                      <a:pt x="7" y="13"/>
                    </a:lnTo>
                    <a:lnTo>
                      <a:pt x="0" y="1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680">
                <a:extLst>
                  <a:ext uri="{FF2B5EF4-FFF2-40B4-BE49-F238E27FC236}">
                    <a16:creationId xmlns:a16="http://schemas.microsoft.com/office/drawing/2014/main" id="{9AFBBB39-3E05-4D47-8FD3-444469C8AF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8" y="1027"/>
                <a:ext cx="1" cy="1"/>
              </a:xfrm>
              <a:custGeom>
                <a:avLst/>
                <a:gdLst>
                  <a:gd name="T0" fmla="*/ 0 w 1"/>
                  <a:gd name="T1" fmla="*/ 2 h 2"/>
                  <a:gd name="T2" fmla="*/ 0 w 1"/>
                  <a:gd name="T3" fmla="*/ 1 h 2"/>
                  <a:gd name="T4" fmla="*/ 1 w 1"/>
                  <a:gd name="T5" fmla="*/ 0 h 2"/>
                  <a:gd name="T6" fmla="*/ 0 w 1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lnTo>
                      <a:pt x="0" y="1"/>
                    </a:lnTo>
                    <a:lnTo>
                      <a:pt x="1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681">
                <a:extLst>
                  <a:ext uri="{FF2B5EF4-FFF2-40B4-BE49-F238E27FC236}">
                    <a16:creationId xmlns:a16="http://schemas.microsoft.com/office/drawing/2014/main" id="{CB740CF0-D54C-4417-8467-9DC213F77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" y="1713"/>
                <a:ext cx="379" cy="609"/>
              </a:xfrm>
              <a:custGeom>
                <a:avLst/>
                <a:gdLst>
                  <a:gd name="T0" fmla="*/ 2586 w 2653"/>
                  <a:gd name="T1" fmla="*/ 76 h 4263"/>
                  <a:gd name="T2" fmla="*/ 2514 w 2653"/>
                  <a:gd name="T3" fmla="*/ 164 h 4263"/>
                  <a:gd name="T4" fmla="*/ 2530 w 2653"/>
                  <a:gd name="T5" fmla="*/ 228 h 4263"/>
                  <a:gd name="T6" fmla="*/ 2437 w 2653"/>
                  <a:gd name="T7" fmla="*/ 267 h 4263"/>
                  <a:gd name="T8" fmla="*/ 2425 w 2653"/>
                  <a:gd name="T9" fmla="*/ 339 h 4263"/>
                  <a:gd name="T10" fmla="*/ 2266 w 2653"/>
                  <a:gd name="T11" fmla="*/ 415 h 4263"/>
                  <a:gd name="T12" fmla="*/ 2092 w 2653"/>
                  <a:gd name="T13" fmla="*/ 451 h 4263"/>
                  <a:gd name="T14" fmla="*/ 1969 w 2653"/>
                  <a:gd name="T15" fmla="*/ 372 h 4263"/>
                  <a:gd name="T16" fmla="*/ 1952 w 2653"/>
                  <a:gd name="T17" fmla="*/ 294 h 4263"/>
                  <a:gd name="T18" fmla="*/ 1816 w 2653"/>
                  <a:gd name="T19" fmla="*/ 288 h 4263"/>
                  <a:gd name="T20" fmla="*/ 1635 w 2653"/>
                  <a:gd name="T21" fmla="*/ 304 h 4263"/>
                  <a:gd name="T22" fmla="*/ 1633 w 2653"/>
                  <a:gd name="T23" fmla="*/ 413 h 4263"/>
                  <a:gd name="T24" fmla="*/ 1542 w 2653"/>
                  <a:gd name="T25" fmla="*/ 527 h 4263"/>
                  <a:gd name="T26" fmla="*/ 1477 w 2653"/>
                  <a:gd name="T27" fmla="*/ 628 h 4263"/>
                  <a:gd name="T28" fmla="*/ 1577 w 2653"/>
                  <a:gd name="T29" fmla="*/ 648 h 4263"/>
                  <a:gd name="T30" fmla="*/ 1740 w 2653"/>
                  <a:gd name="T31" fmla="*/ 621 h 4263"/>
                  <a:gd name="T32" fmla="*/ 1702 w 2653"/>
                  <a:gd name="T33" fmla="*/ 724 h 4263"/>
                  <a:gd name="T34" fmla="*/ 1584 w 2653"/>
                  <a:gd name="T35" fmla="*/ 827 h 4263"/>
                  <a:gd name="T36" fmla="*/ 1614 w 2653"/>
                  <a:gd name="T37" fmla="*/ 935 h 4263"/>
                  <a:gd name="T38" fmla="*/ 1468 w 2653"/>
                  <a:gd name="T39" fmla="*/ 1090 h 4263"/>
                  <a:gd name="T40" fmla="*/ 1428 w 2653"/>
                  <a:gd name="T41" fmla="*/ 1171 h 4263"/>
                  <a:gd name="T42" fmla="*/ 1262 w 2653"/>
                  <a:gd name="T43" fmla="*/ 1290 h 4263"/>
                  <a:gd name="T44" fmla="*/ 1204 w 2653"/>
                  <a:gd name="T45" fmla="*/ 1380 h 4263"/>
                  <a:gd name="T46" fmla="*/ 1176 w 2653"/>
                  <a:gd name="T47" fmla="*/ 1478 h 4263"/>
                  <a:gd name="T48" fmla="*/ 953 w 2653"/>
                  <a:gd name="T49" fmla="*/ 1638 h 4263"/>
                  <a:gd name="T50" fmla="*/ 798 w 2653"/>
                  <a:gd name="T51" fmla="*/ 1723 h 4263"/>
                  <a:gd name="T52" fmla="*/ 797 w 2653"/>
                  <a:gd name="T53" fmla="*/ 1979 h 4263"/>
                  <a:gd name="T54" fmla="*/ 779 w 2653"/>
                  <a:gd name="T55" fmla="*/ 2192 h 4263"/>
                  <a:gd name="T56" fmla="*/ 674 w 2653"/>
                  <a:gd name="T57" fmla="*/ 2276 h 4263"/>
                  <a:gd name="T58" fmla="*/ 557 w 2653"/>
                  <a:gd name="T59" fmla="*/ 2363 h 4263"/>
                  <a:gd name="T60" fmla="*/ 391 w 2653"/>
                  <a:gd name="T61" fmla="*/ 2528 h 4263"/>
                  <a:gd name="T62" fmla="*/ 252 w 2653"/>
                  <a:gd name="T63" fmla="*/ 2651 h 4263"/>
                  <a:gd name="T64" fmla="*/ 250 w 2653"/>
                  <a:gd name="T65" fmla="*/ 2835 h 4263"/>
                  <a:gd name="T66" fmla="*/ 194 w 2653"/>
                  <a:gd name="T67" fmla="*/ 3033 h 4263"/>
                  <a:gd name="T68" fmla="*/ 321 w 2653"/>
                  <a:gd name="T69" fmla="*/ 3186 h 4263"/>
                  <a:gd name="T70" fmla="*/ 281 w 2653"/>
                  <a:gd name="T71" fmla="*/ 3329 h 4263"/>
                  <a:gd name="T72" fmla="*/ 258 w 2653"/>
                  <a:gd name="T73" fmla="*/ 3455 h 4263"/>
                  <a:gd name="T74" fmla="*/ 177 w 2653"/>
                  <a:gd name="T75" fmla="*/ 3525 h 4263"/>
                  <a:gd name="T76" fmla="*/ 80 w 2653"/>
                  <a:gd name="T77" fmla="*/ 3576 h 4263"/>
                  <a:gd name="T78" fmla="*/ 23 w 2653"/>
                  <a:gd name="T79" fmla="*/ 3661 h 4263"/>
                  <a:gd name="T80" fmla="*/ 14 w 2653"/>
                  <a:gd name="T81" fmla="*/ 3786 h 4263"/>
                  <a:gd name="T82" fmla="*/ 63 w 2653"/>
                  <a:gd name="T83" fmla="*/ 3785 h 4263"/>
                  <a:gd name="T84" fmla="*/ 250 w 2653"/>
                  <a:gd name="T85" fmla="*/ 3779 h 4263"/>
                  <a:gd name="T86" fmla="*/ 405 w 2653"/>
                  <a:gd name="T87" fmla="*/ 3715 h 4263"/>
                  <a:gd name="T88" fmla="*/ 499 w 2653"/>
                  <a:gd name="T89" fmla="*/ 3615 h 4263"/>
                  <a:gd name="T90" fmla="*/ 607 w 2653"/>
                  <a:gd name="T91" fmla="*/ 3503 h 4263"/>
                  <a:gd name="T92" fmla="*/ 522 w 2653"/>
                  <a:gd name="T93" fmla="*/ 3487 h 4263"/>
                  <a:gd name="T94" fmla="*/ 496 w 2653"/>
                  <a:gd name="T95" fmla="*/ 3379 h 4263"/>
                  <a:gd name="T96" fmla="*/ 1454 w 2653"/>
                  <a:gd name="T97" fmla="*/ 3111 h 4263"/>
                  <a:gd name="T98" fmla="*/ 1451 w 2653"/>
                  <a:gd name="T99" fmla="*/ 3249 h 4263"/>
                  <a:gd name="T100" fmla="*/ 1511 w 2653"/>
                  <a:gd name="T101" fmla="*/ 3325 h 4263"/>
                  <a:gd name="T102" fmla="*/ 1578 w 2653"/>
                  <a:gd name="T103" fmla="*/ 3377 h 4263"/>
                  <a:gd name="T104" fmla="*/ 1507 w 2653"/>
                  <a:gd name="T105" fmla="*/ 3500 h 4263"/>
                  <a:gd name="T106" fmla="*/ 1470 w 2653"/>
                  <a:gd name="T107" fmla="*/ 3671 h 4263"/>
                  <a:gd name="T108" fmla="*/ 1573 w 2653"/>
                  <a:gd name="T109" fmla="*/ 3764 h 4263"/>
                  <a:gd name="T110" fmla="*/ 1640 w 2653"/>
                  <a:gd name="T111" fmla="*/ 3853 h 4263"/>
                  <a:gd name="T112" fmla="*/ 1684 w 2653"/>
                  <a:gd name="T113" fmla="*/ 3952 h 4263"/>
                  <a:gd name="T114" fmla="*/ 1743 w 2653"/>
                  <a:gd name="T115" fmla="*/ 3948 h 4263"/>
                  <a:gd name="T116" fmla="*/ 1859 w 2653"/>
                  <a:gd name="T117" fmla="*/ 4067 h 4263"/>
                  <a:gd name="T118" fmla="*/ 1890 w 2653"/>
                  <a:gd name="T119" fmla="*/ 4130 h 4263"/>
                  <a:gd name="T120" fmla="*/ 1925 w 2653"/>
                  <a:gd name="T121" fmla="*/ 4203 h 4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653" h="4263">
                    <a:moveTo>
                      <a:pt x="2653" y="0"/>
                    </a:moveTo>
                    <a:lnTo>
                      <a:pt x="2648" y="18"/>
                    </a:lnTo>
                    <a:lnTo>
                      <a:pt x="2646" y="35"/>
                    </a:lnTo>
                    <a:lnTo>
                      <a:pt x="2646" y="37"/>
                    </a:lnTo>
                    <a:lnTo>
                      <a:pt x="2634" y="37"/>
                    </a:lnTo>
                    <a:lnTo>
                      <a:pt x="2618" y="34"/>
                    </a:lnTo>
                    <a:lnTo>
                      <a:pt x="2617" y="35"/>
                    </a:lnTo>
                    <a:lnTo>
                      <a:pt x="2611" y="41"/>
                    </a:lnTo>
                    <a:lnTo>
                      <a:pt x="2599" y="62"/>
                    </a:lnTo>
                    <a:lnTo>
                      <a:pt x="2599" y="64"/>
                    </a:lnTo>
                    <a:lnTo>
                      <a:pt x="2597" y="67"/>
                    </a:lnTo>
                    <a:lnTo>
                      <a:pt x="2593" y="71"/>
                    </a:lnTo>
                    <a:lnTo>
                      <a:pt x="2586" y="76"/>
                    </a:lnTo>
                    <a:lnTo>
                      <a:pt x="2575" y="88"/>
                    </a:lnTo>
                    <a:lnTo>
                      <a:pt x="2568" y="93"/>
                    </a:lnTo>
                    <a:lnTo>
                      <a:pt x="2560" y="97"/>
                    </a:lnTo>
                    <a:lnTo>
                      <a:pt x="2550" y="104"/>
                    </a:lnTo>
                    <a:lnTo>
                      <a:pt x="2546" y="111"/>
                    </a:lnTo>
                    <a:lnTo>
                      <a:pt x="2540" y="119"/>
                    </a:lnTo>
                    <a:lnTo>
                      <a:pt x="2526" y="123"/>
                    </a:lnTo>
                    <a:lnTo>
                      <a:pt x="2525" y="122"/>
                    </a:lnTo>
                    <a:lnTo>
                      <a:pt x="2522" y="123"/>
                    </a:lnTo>
                    <a:lnTo>
                      <a:pt x="2507" y="136"/>
                    </a:lnTo>
                    <a:lnTo>
                      <a:pt x="2506" y="144"/>
                    </a:lnTo>
                    <a:lnTo>
                      <a:pt x="2512" y="161"/>
                    </a:lnTo>
                    <a:lnTo>
                      <a:pt x="2514" y="164"/>
                    </a:lnTo>
                    <a:lnTo>
                      <a:pt x="2527" y="163"/>
                    </a:lnTo>
                    <a:lnTo>
                      <a:pt x="2536" y="154"/>
                    </a:lnTo>
                    <a:lnTo>
                      <a:pt x="2544" y="149"/>
                    </a:lnTo>
                    <a:lnTo>
                      <a:pt x="2557" y="152"/>
                    </a:lnTo>
                    <a:lnTo>
                      <a:pt x="2562" y="159"/>
                    </a:lnTo>
                    <a:lnTo>
                      <a:pt x="2564" y="163"/>
                    </a:lnTo>
                    <a:lnTo>
                      <a:pt x="2564" y="166"/>
                    </a:lnTo>
                    <a:lnTo>
                      <a:pt x="2553" y="191"/>
                    </a:lnTo>
                    <a:lnTo>
                      <a:pt x="2540" y="191"/>
                    </a:lnTo>
                    <a:lnTo>
                      <a:pt x="2520" y="199"/>
                    </a:lnTo>
                    <a:lnTo>
                      <a:pt x="2529" y="211"/>
                    </a:lnTo>
                    <a:lnTo>
                      <a:pt x="2531" y="221"/>
                    </a:lnTo>
                    <a:lnTo>
                      <a:pt x="2530" y="228"/>
                    </a:lnTo>
                    <a:lnTo>
                      <a:pt x="2529" y="230"/>
                    </a:lnTo>
                    <a:lnTo>
                      <a:pt x="2534" y="243"/>
                    </a:lnTo>
                    <a:lnTo>
                      <a:pt x="2518" y="252"/>
                    </a:lnTo>
                    <a:lnTo>
                      <a:pt x="2513" y="259"/>
                    </a:lnTo>
                    <a:lnTo>
                      <a:pt x="2513" y="261"/>
                    </a:lnTo>
                    <a:lnTo>
                      <a:pt x="2509" y="265"/>
                    </a:lnTo>
                    <a:lnTo>
                      <a:pt x="2502" y="277"/>
                    </a:lnTo>
                    <a:lnTo>
                      <a:pt x="2496" y="283"/>
                    </a:lnTo>
                    <a:lnTo>
                      <a:pt x="2476" y="289"/>
                    </a:lnTo>
                    <a:lnTo>
                      <a:pt x="2468" y="289"/>
                    </a:lnTo>
                    <a:lnTo>
                      <a:pt x="2459" y="278"/>
                    </a:lnTo>
                    <a:lnTo>
                      <a:pt x="2446" y="268"/>
                    </a:lnTo>
                    <a:lnTo>
                      <a:pt x="2437" y="267"/>
                    </a:lnTo>
                    <a:lnTo>
                      <a:pt x="2431" y="265"/>
                    </a:lnTo>
                    <a:lnTo>
                      <a:pt x="2402" y="247"/>
                    </a:lnTo>
                    <a:lnTo>
                      <a:pt x="2398" y="252"/>
                    </a:lnTo>
                    <a:lnTo>
                      <a:pt x="2383" y="286"/>
                    </a:lnTo>
                    <a:lnTo>
                      <a:pt x="2382" y="294"/>
                    </a:lnTo>
                    <a:lnTo>
                      <a:pt x="2398" y="290"/>
                    </a:lnTo>
                    <a:lnTo>
                      <a:pt x="2420" y="297"/>
                    </a:lnTo>
                    <a:lnTo>
                      <a:pt x="2433" y="305"/>
                    </a:lnTo>
                    <a:lnTo>
                      <a:pt x="2440" y="308"/>
                    </a:lnTo>
                    <a:lnTo>
                      <a:pt x="2442" y="310"/>
                    </a:lnTo>
                    <a:lnTo>
                      <a:pt x="2442" y="316"/>
                    </a:lnTo>
                    <a:lnTo>
                      <a:pt x="2433" y="324"/>
                    </a:lnTo>
                    <a:lnTo>
                      <a:pt x="2425" y="339"/>
                    </a:lnTo>
                    <a:lnTo>
                      <a:pt x="2421" y="341"/>
                    </a:lnTo>
                    <a:lnTo>
                      <a:pt x="2406" y="346"/>
                    </a:lnTo>
                    <a:lnTo>
                      <a:pt x="2394" y="360"/>
                    </a:lnTo>
                    <a:lnTo>
                      <a:pt x="2391" y="372"/>
                    </a:lnTo>
                    <a:lnTo>
                      <a:pt x="2387" y="380"/>
                    </a:lnTo>
                    <a:lnTo>
                      <a:pt x="2375" y="391"/>
                    </a:lnTo>
                    <a:lnTo>
                      <a:pt x="2357" y="403"/>
                    </a:lnTo>
                    <a:lnTo>
                      <a:pt x="2339" y="412"/>
                    </a:lnTo>
                    <a:lnTo>
                      <a:pt x="2329" y="420"/>
                    </a:lnTo>
                    <a:lnTo>
                      <a:pt x="2320" y="420"/>
                    </a:lnTo>
                    <a:lnTo>
                      <a:pt x="2299" y="415"/>
                    </a:lnTo>
                    <a:lnTo>
                      <a:pt x="2277" y="417"/>
                    </a:lnTo>
                    <a:lnTo>
                      <a:pt x="2266" y="415"/>
                    </a:lnTo>
                    <a:lnTo>
                      <a:pt x="2246" y="401"/>
                    </a:lnTo>
                    <a:lnTo>
                      <a:pt x="2232" y="400"/>
                    </a:lnTo>
                    <a:lnTo>
                      <a:pt x="2223" y="408"/>
                    </a:lnTo>
                    <a:lnTo>
                      <a:pt x="2201" y="411"/>
                    </a:lnTo>
                    <a:lnTo>
                      <a:pt x="2185" y="410"/>
                    </a:lnTo>
                    <a:lnTo>
                      <a:pt x="2179" y="416"/>
                    </a:lnTo>
                    <a:lnTo>
                      <a:pt x="2176" y="418"/>
                    </a:lnTo>
                    <a:lnTo>
                      <a:pt x="2169" y="424"/>
                    </a:lnTo>
                    <a:lnTo>
                      <a:pt x="2157" y="421"/>
                    </a:lnTo>
                    <a:lnTo>
                      <a:pt x="2151" y="422"/>
                    </a:lnTo>
                    <a:lnTo>
                      <a:pt x="2131" y="443"/>
                    </a:lnTo>
                    <a:lnTo>
                      <a:pt x="2103" y="452"/>
                    </a:lnTo>
                    <a:lnTo>
                      <a:pt x="2092" y="451"/>
                    </a:lnTo>
                    <a:lnTo>
                      <a:pt x="2087" y="451"/>
                    </a:lnTo>
                    <a:lnTo>
                      <a:pt x="2076" y="428"/>
                    </a:lnTo>
                    <a:lnTo>
                      <a:pt x="2071" y="421"/>
                    </a:lnTo>
                    <a:lnTo>
                      <a:pt x="2063" y="416"/>
                    </a:lnTo>
                    <a:lnTo>
                      <a:pt x="2053" y="414"/>
                    </a:lnTo>
                    <a:lnTo>
                      <a:pt x="2020" y="429"/>
                    </a:lnTo>
                    <a:lnTo>
                      <a:pt x="2006" y="428"/>
                    </a:lnTo>
                    <a:lnTo>
                      <a:pt x="2003" y="428"/>
                    </a:lnTo>
                    <a:lnTo>
                      <a:pt x="1990" y="418"/>
                    </a:lnTo>
                    <a:lnTo>
                      <a:pt x="1974" y="413"/>
                    </a:lnTo>
                    <a:lnTo>
                      <a:pt x="1965" y="408"/>
                    </a:lnTo>
                    <a:lnTo>
                      <a:pt x="1961" y="403"/>
                    </a:lnTo>
                    <a:lnTo>
                      <a:pt x="1969" y="372"/>
                    </a:lnTo>
                    <a:lnTo>
                      <a:pt x="1969" y="357"/>
                    </a:lnTo>
                    <a:lnTo>
                      <a:pt x="1966" y="347"/>
                    </a:lnTo>
                    <a:lnTo>
                      <a:pt x="1976" y="324"/>
                    </a:lnTo>
                    <a:lnTo>
                      <a:pt x="1977" y="323"/>
                    </a:lnTo>
                    <a:lnTo>
                      <a:pt x="1980" y="310"/>
                    </a:lnTo>
                    <a:lnTo>
                      <a:pt x="1987" y="298"/>
                    </a:lnTo>
                    <a:lnTo>
                      <a:pt x="2002" y="288"/>
                    </a:lnTo>
                    <a:lnTo>
                      <a:pt x="2006" y="286"/>
                    </a:lnTo>
                    <a:lnTo>
                      <a:pt x="2004" y="280"/>
                    </a:lnTo>
                    <a:lnTo>
                      <a:pt x="2001" y="281"/>
                    </a:lnTo>
                    <a:lnTo>
                      <a:pt x="1995" y="282"/>
                    </a:lnTo>
                    <a:lnTo>
                      <a:pt x="1978" y="288"/>
                    </a:lnTo>
                    <a:lnTo>
                      <a:pt x="1952" y="294"/>
                    </a:lnTo>
                    <a:lnTo>
                      <a:pt x="1949" y="295"/>
                    </a:lnTo>
                    <a:lnTo>
                      <a:pt x="1936" y="293"/>
                    </a:lnTo>
                    <a:lnTo>
                      <a:pt x="1932" y="293"/>
                    </a:lnTo>
                    <a:lnTo>
                      <a:pt x="1928" y="290"/>
                    </a:lnTo>
                    <a:lnTo>
                      <a:pt x="1914" y="275"/>
                    </a:lnTo>
                    <a:lnTo>
                      <a:pt x="1894" y="265"/>
                    </a:lnTo>
                    <a:lnTo>
                      <a:pt x="1881" y="263"/>
                    </a:lnTo>
                    <a:lnTo>
                      <a:pt x="1867" y="270"/>
                    </a:lnTo>
                    <a:lnTo>
                      <a:pt x="1858" y="281"/>
                    </a:lnTo>
                    <a:lnTo>
                      <a:pt x="1850" y="285"/>
                    </a:lnTo>
                    <a:lnTo>
                      <a:pt x="1831" y="288"/>
                    </a:lnTo>
                    <a:lnTo>
                      <a:pt x="1824" y="287"/>
                    </a:lnTo>
                    <a:lnTo>
                      <a:pt x="1816" y="288"/>
                    </a:lnTo>
                    <a:lnTo>
                      <a:pt x="1801" y="300"/>
                    </a:lnTo>
                    <a:lnTo>
                      <a:pt x="1796" y="303"/>
                    </a:lnTo>
                    <a:lnTo>
                      <a:pt x="1788" y="306"/>
                    </a:lnTo>
                    <a:lnTo>
                      <a:pt x="1770" y="293"/>
                    </a:lnTo>
                    <a:lnTo>
                      <a:pt x="1763" y="290"/>
                    </a:lnTo>
                    <a:lnTo>
                      <a:pt x="1747" y="291"/>
                    </a:lnTo>
                    <a:lnTo>
                      <a:pt x="1704" y="277"/>
                    </a:lnTo>
                    <a:lnTo>
                      <a:pt x="1699" y="270"/>
                    </a:lnTo>
                    <a:lnTo>
                      <a:pt x="1686" y="271"/>
                    </a:lnTo>
                    <a:lnTo>
                      <a:pt x="1680" y="275"/>
                    </a:lnTo>
                    <a:lnTo>
                      <a:pt x="1676" y="276"/>
                    </a:lnTo>
                    <a:lnTo>
                      <a:pt x="1634" y="300"/>
                    </a:lnTo>
                    <a:lnTo>
                      <a:pt x="1635" y="304"/>
                    </a:lnTo>
                    <a:lnTo>
                      <a:pt x="1640" y="316"/>
                    </a:lnTo>
                    <a:lnTo>
                      <a:pt x="1641" y="332"/>
                    </a:lnTo>
                    <a:lnTo>
                      <a:pt x="1640" y="335"/>
                    </a:lnTo>
                    <a:lnTo>
                      <a:pt x="1642" y="352"/>
                    </a:lnTo>
                    <a:lnTo>
                      <a:pt x="1647" y="364"/>
                    </a:lnTo>
                    <a:lnTo>
                      <a:pt x="1663" y="366"/>
                    </a:lnTo>
                    <a:lnTo>
                      <a:pt x="1663" y="386"/>
                    </a:lnTo>
                    <a:lnTo>
                      <a:pt x="1665" y="394"/>
                    </a:lnTo>
                    <a:lnTo>
                      <a:pt x="1667" y="399"/>
                    </a:lnTo>
                    <a:lnTo>
                      <a:pt x="1656" y="411"/>
                    </a:lnTo>
                    <a:lnTo>
                      <a:pt x="1646" y="416"/>
                    </a:lnTo>
                    <a:lnTo>
                      <a:pt x="1639" y="415"/>
                    </a:lnTo>
                    <a:lnTo>
                      <a:pt x="1633" y="413"/>
                    </a:lnTo>
                    <a:lnTo>
                      <a:pt x="1618" y="419"/>
                    </a:lnTo>
                    <a:lnTo>
                      <a:pt x="1612" y="429"/>
                    </a:lnTo>
                    <a:lnTo>
                      <a:pt x="1609" y="443"/>
                    </a:lnTo>
                    <a:lnTo>
                      <a:pt x="1605" y="448"/>
                    </a:lnTo>
                    <a:lnTo>
                      <a:pt x="1595" y="453"/>
                    </a:lnTo>
                    <a:lnTo>
                      <a:pt x="1583" y="451"/>
                    </a:lnTo>
                    <a:lnTo>
                      <a:pt x="1563" y="455"/>
                    </a:lnTo>
                    <a:lnTo>
                      <a:pt x="1564" y="457"/>
                    </a:lnTo>
                    <a:lnTo>
                      <a:pt x="1569" y="499"/>
                    </a:lnTo>
                    <a:lnTo>
                      <a:pt x="1569" y="510"/>
                    </a:lnTo>
                    <a:lnTo>
                      <a:pt x="1565" y="524"/>
                    </a:lnTo>
                    <a:lnTo>
                      <a:pt x="1564" y="526"/>
                    </a:lnTo>
                    <a:lnTo>
                      <a:pt x="1542" y="527"/>
                    </a:lnTo>
                    <a:lnTo>
                      <a:pt x="1534" y="530"/>
                    </a:lnTo>
                    <a:lnTo>
                      <a:pt x="1530" y="534"/>
                    </a:lnTo>
                    <a:lnTo>
                      <a:pt x="1527" y="550"/>
                    </a:lnTo>
                    <a:lnTo>
                      <a:pt x="1515" y="553"/>
                    </a:lnTo>
                    <a:lnTo>
                      <a:pt x="1521" y="567"/>
                    </a:lnTo>
                    <a:lnTo>
                      <a:pt x="1525" y="569"/>
                    </a:lnTo>
                    <a:lnTo>
                      <a:pt x="1522" y="578"/>
                    </a:lnTo>
                    <a:lnTo>
                      <a:pt x="1510" y="587"/>
                    </a:lnTo>
                    <a:lnTo>
                      <a:pt x="1492" y="597"/>
                    </a:lnTo>
                    <a:lnTo>
                      <a:pt x="1476" y="611"/>
                    </a:lnTo>
                    <a:lnTo>
                      <a:pt x="1475" y="613"/>
                    </a:lnTo>
                    <a:lnTo>
                      <a:pt x="1475" y="616"/>
                    </a:lnTo>
                    <a:lnTo>
                      <a:pt x="1477" y="628"/>
                    </a:lnTo>
                    <a:lnTo>
                      <a:pt x="1475" y="641"/>
                    </a:lnTo>
                    <a:lnTo>
                      <a:pt x="1468" y="653"/>
                    </a:lnTo>
                    <a:lnTo>
                      <a:pt x="1471" y="666"/>
                    </a:lnTo>
                    <a:lnTo>
                      <a:pt x="1479" y="664"/>
                    </a:lnTo>
                    <a:lnTo>
                      <a:pt x="1495" y="654"/>
                    </a:lnTo>
                    <a:lnTo>
                      <a:pt x="1500" y="649"/>
                    </a:lnTo>
                    <a:lnTo>
                      <a:pt x="1507" y="646"/>
                    </a:lnTo>
                    <a:lnTo>
                      <a:pt x="1514" y="646"/>
                    </a:lnTo>
                    <a:lnTo>
                      <a:pt x="1529" y="649"/>
                    </a:lnTo>
                    <a:lnTo>
                      <a:pt x="1537" y="654"/>
                    </a:lnTo>
                    <a:lnTo>
                      <a:pt x="1542" y="655"/>
                    </a:lnTo>
                    <a:lnTo>
                      <a:pt x="1568" y="648"/>
                    </a:lnTo>
                    <a:lnTo>
                      <a:pt x="1577" y="648"/>
                    </a:lnTo>
                    <a:lnTo>
                      <a:pt x="1593" y="641"/>
                    </a:lnTo>
                    <a:lnTo>
                      <a:pt x="1604" y="642"/>
                    </a:lnTo>
                    <a:lnTo>
                      <a:pt x="1629" y="638"/>
                    </a:lnTo>
                    <a:lnTo>
                      <a:pt x="1646" y="629"/>
                    </a:lnTo>
                    <a:lnTo>
                      <a:pt x="1669" y="628"/>
                    </a:lnTo>
                    <a:lnTo>
                      <a:pt x="1685" y="617"/>
                    </a:lnTo>
                    <a:lnTo>
                      <a:pt x="1689" y="611"/>
                    </a:lnTo>
                    <a:lnTo>
                      <a:pt x="1697" y="608"/>
                    </a:lnTo>
                    <a:lnTo>
                      <a:pt x="1706" y="606"/>
                    </a:lnTo>
                    <a:lnTo>
                      <a:pt x="1723" y="610"/>
                    </a:lnTo>
                    <a:lnTo>
                      <a:pt x="1729" y="613"/>
                    </a:lnTo>
                    <a:lnTo>
                      <a:pt x="1733" y="618"/>
                    </a:lnTo>
                    <a:lnTo>
                      <a:pt x="1740" y="621"/>
                    </a:lnTo>
                    <a:lnTo>
                      <a:pt x="1750" y="622"/>
                    </a:lnTo>
                    <a:lnTo>
                      <a:pt x="1761" y="627"/>
                    </a:lnTo>
                    <a:lnTo>
                      <a:pt x="1761" y="629"/>
                    </a:lnTo>
                    <a:lnTo>
                      <a:pt x="1768" y="653"/>
                    </a:lnTo>
                    <a:lnTo>
                      <a:pt x="1779" y="673"/>
                    </a:lnTo>
                    <a:lnTo>
                      <a:pt x="1781" y="682"/>
                    </a:lnTo>
                    <a:lnTo>
                      <a:pt x="1777" y="696"/>
                    </a:lnTo>
                    <a:lnTo>
                      <a:pt x="1759" y="716"/>
                    </a:lnTo>
                    <a:lnTo>
                      <a:pt x="1755" y="717"/>
                    </a:lnTo>
                    <a:lnTo>
                      <a:pt x="1753" y="716"/>
                    </a:lnTo>
                    <a:lnTo>
                      <a:pt x="1739" y="713"/>
                    </a:lnTo>
                    <a:lnTo>
                      <a:pt x="1725" y="719"/>
                    </a:lnTo>
                    <a:lnTo>
                      <a:pt x="1702" y="724"/>
                    </a:lnTo>
                    <a:lnTo>
                      <a:pt x="1702" y="731"/>
                    </a:lnTo>
                    <a:lnTo>
                      <a:pt x="1710" y="751"/>
                    </a:lnTo>
                    <a:lnTo>
                      <a:pt x="1695" y="784"/>
                    </a:lnTo>
                    <a:lnTo>
                      <a:pt x="1689" y="784"/>
                    </a:lnTo>
                    <a:lnTo>
                      <a:pt x="1678" y="798"/>
                    </a:lnTo>
                    <a:lnTo>
                      <a:pt x="1669" y="797"/>
                    </a:lnTo>
                    <a:lnTo>
                      <a:pt x="1657" y="800"/>
                    </a:lnTo>
                    <a:lnTo>
                      <a:pt x="1641" y="811"/>
                    </a:lnTo>
                    <a:lnTo>
                      <a:pt x="1639" y="812"/>
                    </a:lnTo>
                    <a:lnTo>
                      <a:pt x="1620" y="813"/>
                    </a:lnTo>
                    <a:lnTo>
                      <a:pt x="1605" y="811"/>
                    </a:lnTo>
                    <a:lnTo>
                      <a:pt x="1594" y="816"/>
                    </a:lnTo>
                    <a:lnTo>
                      <a:pt x="1584" y="827"/>
                    </a:lnTo>
                    <a:lnTo>
                      <a:pt x="1584" y="829"/>
                    </a:lnTo>
                    <a:lnTo>
                      <a:pt x="1592" y="846"/>
                    </a:lnTo>
                    <a:lnTo>
                      <a:pt x="1595" y="850"/>
                    </a:lnTo>
                    <a:lnTo>
                      <a:pt x="1601" y="862"/>
                    </a:lnTo>
                    <a:lnTo>
                      <a:pt x="1604" y="875"/>
                    </a:lnTo>
                    <a:lnTo>
                      <a:pt x="1605" y="894"/>
                    </a:lnTo>
                    <a:lnTo>
                      <a:pt x="1602" y="902"/>
                    </a:lnTo>
                    <a:lnTo>
                      <a:pt x="1598" y="907"/>
                    </a:lnTo>
                    <a:lnTo>
                      <a:pt x="1598" y="911"/>
                    </a:lnTo>
                    <a:lnTo>
                      <a:pt x="1600" y="918"/>
                    </a:lnTo>
                    <a:lnTo>
                      <a:pt x="1609" y="926"/>
                    </a:lnTo>
                    <a:lnTo>
                      <a:pt x="1614" y="933"/>
                    </a:lnTo>
                    <a:lnTo>
                      <a:pt x="1614" y="935"/>
                    </a:lnTo>
                    <a:lnTo>
                      <a:pt x="1605" y="942"/>
                    </a:lnTo>
                    <a:lnTo>
                      <a:pt x="1593" y="958"/>
                    </a:lnTo>
                    <a:lnTo>
                      <a:pt x="1569" y="974"/>
                    </a:lnTo>
                    <a:lnTo>
                      <a:pt x="1567" y="983"/>
                    </a:lnTo>
                    <a:lnTo>
                      <a:pt x="1566" y="986"/>
                    </a:lnTo>
                    <a:lnTo>
                      <a:pt x="1563" y="992"/>
                    </a:lnTo>
                    <a:lnTo>
                      <a:pt x="1548" y="1001"/>
                    </a:lnTo>
                    <a:lnTo>
                      <a:pt x="1489" y="1051"/>
                    </a:lnTo>
                    <a:lnTo>
                      <a:pt x="1487" y="1062"/>
                    </a:lnTo>
                    <a:lnTo>
                      <a:pt x="1480" y="1078"/>
                    </a:lnTo>
                    <a:lnTo>
                      <a:pt x="1476" y="1085"/>
                    </a:lnTo>
                    <a:lnTo>
                      <a:pt x="1470" y="1089"/>
                    </a:lnTo>
                    <a:lnTo>
                      <a:pt x="1468" y="1090"/>
                    </a:lnTo>
                    <a:lnTo>
                      <a:pt x="1460" y="1104"/>
                    </a:lnTo>
                    <a:lnTo>
                      <a:pt x="1426" y="1126"/>
                    </a:lnTo>
                    <a:lnTo>
                      <a:pt x="1429" y="1134"/>
                    </a:lnTo>
                    <a:lnTo>
                      <a:pt x="1434" y="1138"/>
                    </a:lnTo>
                    <a:lnTo>
                      <a:pt x="1440" y="1139"/>
                    </a:lnTo>
                    <a:lnTo>
                      <a:pt x="1449" y="1138"/>
                    </a:lnTo>
                    <a:lnTo>
                      <a:pt x="1457" y="1139"/>
                    </a:lnTo>
                    <a:lnTo>
                      <a:pt x="1457" y="1143"/>
                    </a:lnTo>
                    <a:lnTo>
                      <a:pt x="1452" y="1149"/>
                    </a:lnTo>
                    <a:lnTo>
                      <a:pt x="1444" y="1163"/>
                    </a:lnTo>
                    <a:lnTo>
                      <a:pt x="1442" y="1165"/>
                    </a:lnTo>
                    <a:lnTo>
                      <a:pt x="1430" y="1169"/>
                    </a:lnTo>
                    <a:lnTo>
                      <a:pt x="1428" y="1171"/>
                    </a:lnTo>
                    <a:lnTo>
                      <a:pt x="1427" y="1173"/>
                    </a:lnTo>
                    <a:lnTo>
                      <a:pt x="1426" y="1176"/>
                    </a:lnTo>
                    <a:lnTo>
                      <a:pt x="1426" y="1179"/>
                    </a:lnTo>
                    <a:lnTo>
                      <a:pt x="1400" y="1201"/>
                    </a:lnTo>
                    <a:lnTo>
                      <a:pt x="1390" y="1214"/>
                    </a:lnTo>
                    <a:lnTo>
                      <a:pt x="1369" y="1234"/>
                    </a:lnTo>
                    <a:lnTo>
                      <a:pt x="1361" y="1237"/>
                    </a:lnTo>
                    <a:lnTo>
                      <a:pt x="1344" y="1246"/>
                    </a:lnTo>
                    <a:lnTo>
                      <a:pt x="1302" y="1262"/>
                    </a:lnTo>
                    <a:lnTo>
                      <a:pt x="1280" y="1277"/>
                    </a:lnTo>
                    <a:lnTo>
                      <a:pt x="1273" y="1289"/>
                    </a:lnTo>
                    <a:lnTo>
                      <a:pt x="1266" y="1290"/>
                    </a:lnTo>
                    <a:lnTo>
                      <a:pt x="1262" y="1290"/>
                    </a:lnTo>
                    <a:lnTo>
                      <a:pt x="1259" y="1294"/>
                    </a:lnTo>
                    <a:lnTo>
                      <a:pt x="1262" y="1304"/>
                    </a:lnTo>
                    <a:lnTo>
                      <a:pt x="1268" y="1312"/>
                    </a:lnTo>
                    <a:lnTo>
                      <a:pt x="1271" y="1317"/>
                    </a:lnTo>
                    <a:lnTo>
                      <a:pt x="1271" y="1324"/>
                    </a:lnTo>
                    <a:lnTo>
                      <a:pt x="1267" y="1334"/>
                    </a:lnTo>
                    <a:lnTo>
                      <a:pt x="1260" y="1339"/>
                    </a:lnTo>
                    <a:lnTo>
                      <a:pt x="1247" y="1342"/>
                    </a:lnTo>
                    <a:lnTo>
                      <a:pt x="1239" y="1342"/>
                    </a:lnTo>
                    <a:lnTo>
                      <a:pt x="1222" y="1345"/>
                    </a:lnTo>
                    <a:lnTo>
                      <a:pt x="1205" y="1364"/>
                    </a:lnTo>
                    <a:lnTo>
                      <a:pt x="1207" y="1370"/>
                    </a:lnTo>
                    <a:lnTo>
                      <a:pt x="1204" y="1380"/>
                    </a:lnTo>
                    <a:lnTo>
                      <a:pt x="1195" y="1395"/>
                    </a:lnTo>
                    <a:lnTo>
                      <a:pt x="1185" y="1398"/>
                    </a:lnTo>
                    <a:lnTo>
                      <a:pt x="1181" y="1404"/>
                    </a:lnTo>
                    <a:lnTo>
                      <a:pt x="1186" y="1410"/>
                    </a:lnTo>
                    <a:lnTo>
                      <a:pt x="1196" y="1418"/>
                    </a:lnTo>
                    <a:lnTo>
                      <a:pt x="1204" y="1421"/>
                    </a:lnTo>
                    <a:lnTo>
                      <a:pt x="1226" y="1438"/>
                    </a:lnTo>
                    <a:lnTo>
                      <a:pt x="1226" y="1443"/>
                    </a:lnTo>
                    <a:lnTo>
                      <a:pt x="1213" y="1454"/>
                    </a:lnTo>
                    <a:lnTo>
                      <a:pt x="1202" y="1469"/>
                    </a:lnTo>
                    <a:lnTo>
                      <a:pt x="1197" y="1473"/>
                    </a:lnTo>
                    <a:lnTo>
                      <a:pt x="1194" y="1477"/>
                    </a:lnTo>
                    <a:lnTo>
                      <a:pt x="1176" y="1478"/>
                    </a:lnTo>
                    <a:lnTo>
                      <a:pt x="1161" y="1484"/>
                    </a:lnTo>
                    <a:lnTo>
                      <a:pt x="1129" y="1508"/>
                    </a:lnTo>
                    <a:lnTo>
                      <a:pt x="1120" y="1522"/>
                    </a:lnTo>
                    <a:lnTo>
                      <a:pt x="1106" y="1559"/>
                    </a:lnTo>
                    <a:lnTo>
                      <a:pt x="1101" y="1569"/>
                    </a:lnTo>
                    <a:lnTo>
                      <a:pt x="1089" y="1580"/>
                    </a:lnTo>
                    <a:lnTo>
                      <a:pt x="1064" y="1598"/>
                    </a:lnTo>
                    <a:lnTo>
                      <a:pt x="1062" y="1599"/>
                    </a:lnTo>
                    <a:lnTo>
                      <a:pt x="1047" y="1601"/>
                    </a:lnTo>
                    <a:lnTo>
                      <a:pt x="1025" y="1598"/>
                    </a:lnTo>
                    <a:lnTo>
                      <a:pt x="985" y="1626"/>
                    </a:lnTo>
                    <a:lnTo>
                      <a:pt x="967" y="1634"/>
                    </a:lnTo>
                    <a:lnTo>
                      <a:pt x="953" y="1638"/>
                    </a:lnTo>
                    <a:lnTo>
                      <a:pt x="926" y="1650"/>
                    </a:lnTo>
                    <a:lnTo>
                      <a:pt x="893" y="1659"/>
                    </a:lnTo>
                    <a:lnTo>
                      <a:pt x="872" y="1672"/>
                    </a:lnTo>
                    <a:lnTo>
                      <a:pt x="870" y="1672"/>
                    </a:lnTo>
                    <a:lnTo>
                      <a:pt x="866" y="1664"/>
                    </a:lnTo>
                    <a:lnTo>
                      <a:pt x="859" y="1656"/>
                    </a:lnTo>
                    <a:lnTo>
                      <a:pt x="853" y="1657"/>
                    </a:lnTo>
                    <a:lnTo>
                      <a:pt x="847" y="1661"/>
                    </a:lnTo>
                    <a:lnTo>
                      <a:pt x="830" y="1678"/>
                    </a:lnTo>
                    <a:lnTo>
                      <a:pt x="813" y="1700"/>
                    </a:lnTo>
                    <a:lnTo>
                      <a:pt x="811" y="1706"/>
                    </a:lnTo>
                    <a:lnTo>
                      <a:pt x="805" y="1715"/>
                    </a:lnTo>
                    <a:lnTo>
                      <a:pt x="798" y="1723"/>
                    </a:lnTo>
                    <a:lnTo>
                      <a:pt x="794" y="1734"/>
                    </a:lnTo>
                    <a:lnTo>
                      <a:pt x="770" y="1759"/>
                    </a:lnTo>
                    <a:lnTo>
                      <a:pt x="749" y="1773"/>
                    </a:lnTo>
                    <a:lnTo>
                      <a:pt x="755" y="1789"/>
                    </a:lnTo>
                    <a:lnTo>
                      <a:pt x="765" y="1799"/>
                    </a:lnTo>
                    <a:lnTo>
                      <a:pt x="776" y="1816"/>
                    </a:lnTo>
                    <a:lnTo>
                      <a:pt x="779" y="1818"/>
                    </a:lnTo>
                    <a:lnTo>
                      <a:pt x="791" y="1833"/>
                    </a:lnTo>
                    <a:lnTo>
                      <a:pt x="808" y="1866"/>
                    </a:lnTo>
                    <a:lnTo>
                      <a:pt x="808" y="1873"/>
                    </a:lnTo>
                    <a:lnTo>
                      <a:pt x="807" y="1882"/>
                    </a:lnTo>
                    <a:lnTo>
                      <a:pt x="805" y="1965"/>
                    </a:lnTo>
                    <a:lnTo>
                      <a:pt x="797" y="1979"/>
                    </a:lnTo>
                    <a:lnTo>
                      <a:pt x="794" y="1986"/>
                    </a:lnTo>
                    <a:lnTo>
                      <a:pt x="776" y="2016"/>
                    </a:lnTo>
                    <a:lnTo>
                      <a:pt x="772" y="2036"/>
                    </a:lnTo>
                    <a:lnTo>
                      <a:pt x="776" y="2056"/>
                    </a:lnTo>
                    <a:lnTo>
                      <a:pt x="759" y="2066"/>
                    </a:lnTo>
                    <a:lnTo>
                      <a:pt x="767" y="2091"/>
                    </a:lnTo>
                    <a:lnTo>
                      <a:pt x="767" y="2093"/>
                    </a:lnTo>
                    <a:lnTo>
                      <a:pt x="809" y="2124"/>
                    </a:lnTo>
                    <a:lnTo>
                      <a:pt x="798" y="2149"/>
                    </a:lnTo>
                    <a:lnTo>
                      <a:pt x="794" y="2163"/>
                    </a:lnTo>
                    <a:lnTo>
                      <a:pt x="778" y="2181"/>
                    </a:lnTo>
                    <a:lnTo>
                      <a:pt x="776" y="2189"/>
                    </a:lnTo>
                    <a:lnTo>
                      <a:pt x="779" y="2192"/>
                    </a:lnTo>
                    <a:lnTo>
                      <a:pt x="763" y="2208"/>
                    </a:lnTo>
                    <a:lnTo>
                      <a:pt x="754" y="2213"/>
                    </a:lnTo>
                    <a:lnTo>
                      <a:pt x="722" y="2225"/>
                    </a:lnTo>
                    <a:lnTo>
                      <a:pt x="714" y="2225"/>
                    </a:lnTo>
                    <a:lnTo>
                      <a:pt x="703" y="2232"/>
                    </a:lnTo>
                    <a:lnTo>
                      <a:pt x="693" y="2244"/>
                    </a:lnTo>
                    <a:lnTo>
                      <a:pt x="698" y="2250"/>
                    </a:lnTo>
                    <a:lnTo>
                      <a:pt x="699" y="2256"/>
                    </a:lnTo>
                    <a:lnTo>
                      <a:pt x="696" y="2265"/>
                    </a:lnTo>
                    <a:lnTo>
                      <a:pt x="689" y="2272"/>
                    </a:lnTo>
                    <a:lnTo>
                      <a:pt x="687" y="2275"/>
                    </a:lnTo>
                    <a:lnTo>
                      <a:pt x="678" y="2277"/>
                    </a:lnTo>
                    <a:lnTo>
                      <a:pt x="674" y="2276"/>
                    </a:lnTo>
                    <a:lnTo>
                      <a:pt x="666" y="2279"/>
                    </a:lnTo>
                    <a:lnTo>
                      <a:pt x="665" y="2282"/>
                    </a:lnTo>
                    <a:lnTo>
                      <a:pt x="665" y="2288"/>
                    </a:lnTo>
                    <a:lnTo>
                      <a:pt x="666" y="2293"/>
                    </a:lnTo>
                    <a:lnTo>
                      <a:pt x="648" y="2301"/>
                    </a:lnTo>
                    <a:lnTo>
                      <a:pt x="642" y="2305"/>
                    </a:lnTo>
                    <a:lnTo>
                      <a:pt x="634" y="2316"/>
                    </a:lnTo>
                    <a:lnTo>
                      <a:pt x="625" y="2322"/>
                    </a:lnTo>
                    <a:lnTo>
                      <a:pt x="616" y="2330"/>
                    </a:lnTo>
                    <a:lnTo>
                      <a:pt x="600" y="2338"/>
                    </a:lnTo>
                    <a:lnTo>
                      <a:pt x="592" y="2341"/>
                    </a:lnTo>
                    <a:lnTo>
                      <a:pt x="585" y="2342"/>
                    </a:lnTo>
                    <a:lnTo>
                      <a:pt x="557" y="2363"/>
                    </a:lnTo>
                    <a:lnTo>
                      <a:pt x="541" y="2373"/>
                    </a:lnTo>
                    <a:lnTo>
                      <a:pt x="537" y="2374"/>
                    </a:lnTo>
                    <a:lnTo>
                      <a:pt x="515" y="2385"/>
                    </a:lnTo>
                    <a:lnTo>
                      <a:pt x="507" y="2394"/>
                    </a:lnTo>
                    <a:lnTo>
                      <a:pt x="494" y="2404"/>
                    </a:lnTo>
                    <a:lnTo>
                      <a:pt x="492" y="2412"/>
                    </a:lnTo>
                    <a:lnTo>
                      <a:pt x="492" y="2416"/>
                    </a:lnTo>
                    <a:lnTo>
                      <a:pt x="490" y="2422"/>
                    </a:lnTo>
                    <a:lnTo>
                      <a:pt x="433" y="2479"/>
                    </a:lnTo>
                    <a:lnTo>
                      <a:pt x="424" y="2496"/>
                    </a:lnTo>
                    <a:lnTo>
                      <a:pt x="410" y="2505"/>
                    </a:lnTo>
                    <a:lnTo>
                      <a:pt x="398" y="2516"/>
                    </a:lnTo>
                    <a:lnTo>
                      <a:pt x="391" y="2528"/>
                    </a:lnTo>
                    <a:lnTo>
                      <a:pt x="387" y="2530"/>
                    </a:lnTo>
                    <a:lnTo>
                      <a:pt x="378" y="2533"/>
                    </a:lnTo>
                    <a:lnTo>
                      <a:pt x="371" y="2545"/>
                    </a:lnTo>
                    <a:lnTo>
                      <a:pt x="343" y="2570"/>
                    </a:lnTo>
                    <a:lnTo>
                      <a:pt x="342" y="2580"/>
                    </a:lnTo>
                    <a:lnTo>
                      <a:pt x="335" y="2586"/>
                    </a:lnTo>
                    <a:lnTo>
                      <a:pt x="320" y="2595"/>
                    </a:lnTo>
                    <a:lnTo>
                      <a:pt x="312" y="2597"/>
                    </a:lnTo>
                    <a:lnTo>
                      <a:pt x="299" y="2613"/>
                    </a:lnTo>
                    <a:lnTo>
                      <a:pt x="291" y="2617"/>
                    </a:lnTo>
                    <a:lnTo>
                      <a:pt x="280" y="2627"/>
                    </a:lnTo>
                    <a:lnTo>
                      <a:pt x="274" y="2630"/>
                    </a:lnTo>
                    <a:lnTo>
                      <a:pt x="252" y="2651"/>
                    </a:lnTo>
                    <a:lnTo>
                      <a:pt x="246" y="2666"/>
                    </a:lnTo>
                    <a:lnTo>
                      <a:pt x="228" y="2685"/>
                    </a:lnTo>
                    <a:lnTo>
                      <a:pt x="298" y="2751"/>
                    </a:lnTo>
                    <a:lnTo>
                      <a:pt x="300" y="2752"/>
                    </a:lnTo>
                    <a:lnTo>
                      <a:pt x="309" y="2761"/>
                    </a:lnTo>
                    <a:lnTo>
                      <a:pt x="296" y="2777"/>
                    </a:lnTo>
                    <a:lnTo>
                      <a:pt x="305" y="2783"/>
                    </a:lnTo>
                    <a:lnTo>
                      <a:pt x="290" y="2805"/>
                    </a:lnTo>
                    <a:lnTo>
                      <a:pt x="289" y="2806"/>
                    </a:lnTo>
                    <a:lnTo>
                      <a:pt x="287" y="2804"/>
                    </a:lnTo>
                    <a:lnTo>
                      <a:pt x="280" y="2799"/>
                    </a:lnTo>
                    <a:lnTo>
                      <a:pt x="278" y="2800"/>
                    </a:lnTo>
                    <a:lnTo>
                      <a:pt x="250" y="2835"/>
                    </a:lnTo>
                    <a:lnTo>
                      <a:pt x="235" y="2861"/>
                    </a:lnTo>
                    <a:lnTo>
                      <a:pt x="215" y="2922"/>
                    </a:lnTo>
                    <a:lnTo>
                      <a:pt x="213" y="2926"/>
                    </a:lnTo>
                    <a:lnTo>
                      <a:pt x="179" y="2963"/>
                    </a:lnTo>
                    <a:lnTo>
                      <a:pt x="179" y="2964"/>
                    </a:lnTo>
                    <a:lnTo>
                      <a:pt x="175" y="2973"/>
                    </a:lnTo>
                    <a:lnTo>
                      <a:pt x="174" y="2982"/>
                    </a:lnTo>
                    <a:lnTo>
                      <a:pt x="177" y="2999"/>
                    </a:lnTo>
                    <a:lnTo>
                      <a:pt x="179" y="3000"/>
                    </a:lnTo>
                    <a:lnTo>
                      <a:pt x="194" y="3013"/>
                    </a:lnTo>
                    <a:lnTo>
                      <a:pt x="197" y="3024"/>
                    </a:lnTo>
                    <a:lnTo>
                      <a:pt x="197" y="3030"/>
                    </a:lnTo>
                    <a:lnTo>
                      <a:pt x="194" y="3033"/>
                    </a:lnTo>
                    <a:lnTo>
                      <a:pt x="179" y="3053"/>
                    </a:lnTo>
                    <a:lnTo>
                      <a:pt x="162" y="3093"/>
                    </a:lnTo>
                    <a:lnTo>
                      <a:pt x="168" y="3096"/>
                    </a:lnTo>
                    <a:lnTo>
                      <a:pt x="169" y="3097"/>
                    </a:lnTo>
                    <a:lnTo>
                      <a:pt x="222" y="3110"/>
                    </a:lnTo>
                    <a:lnTo>
                      <a:pt x="226" y="3120"/>
                    </a:lnTo>
                    <a:lnTo>
                      <a:pt x="236" y="3133"/>
                    </a:lnTo>
                    <a:lnTo>
                      <a:pt x="242" y="3134"/>
                    </a:lnTo>
                    <a:lnTo>
                      <a:pt x="250" y="3132"/>
                    </a:lnTo>
                    <a:lnTo>
                      <a:pt x="288" y="3160"/>
                    </a:lnTo>
                    <a:lnTo>
                      <a:pt x="290" y="3161"/>
                    </a:lnTo>
                    <a:lnTo>
                      <a:pt x="315" y="3186"/>
                    </a:lnTo>
                    <a:lnTo>
                      <a:pt x="321" y="3186"/>
                    </a:lnTo>
                    <a:lnTo>
                      <a:pt x="326" y="3184"/>
                    </a:lnTo>
                    <a:lnTo>
                      <a:pt x="334" y="3187"/>
                    </a:lnTo>
                    <a:lnTo>
                      <a:pt x="353" y="3209"/>
                    </a:lnTo>
                    <a:lnTo>
                      <a:pt x="353" y="3212"/>
                    </a:lnTo>
                    <a:lnTo>
                      <a:pt x="337" y="3229"/>
                    </a:lnTo>
                    <a:lnTo>
                      <a:pt x="334" y="3235"/>
                    </a:lnTo>
                    <a:lnTo>
                      <a:pt x="325" y="3260"/>
                    </a:lnTo>
                    <a:lnTo>
                      <a:pt x="321" y="3266"/>
                    </a:lnTo>
                    <a:lnTo>
                      <a:pt x="303" y="3280"/>
                    </a:lnTo>
                    <a:lnTo>
                      <a:pt x="299" y="3282"/>
                    </a:lnTo>
                    <a:lnTo>
                      <a:pt x="299" y="3285"/>
                    </a:lnTo>
                    <a:lnTo>
                      <a:pt x="291" y="3316"/>
                    </a:lnTo>
                    <a:lnTo>
                      <a:pt x="281" y="3329"/>
                    </a:lnTo>
                    <a:lnTo>
                      <a:pt x="278" y="3335"/>
                    </a:lnTo>
                    <a:lnTo>
                      <a:pt x="277" y="3338"/>
                    </a:lnTo>
                    <a:lnTo>
                      <a:pt x="269" y="3352"/>
                    </a:lnTo>
                    <a:lnTo>
                      <a:pt x="268" y="3378"/>
                    </a:lnTo>
                    <a:lnTo>
                      <a:pt x="274" y="3384"/>
                    </a:lnTo>
                    <a:lnTo>
                      <a:pt x="270" y="3396"/>
                    </a:lnTo>
                    <a:lnTo>
                      <a:pt x="261" y="3397"/>
                    </a:lnTo>
                    <a:lnTo>
                      <a:pt x="259" y="3399"/>
                    </a:lnTo>
                    <a:lnTo>
                      <a:pt x="251" y="3411"/>
                    </a:lnTo>
                    <a:lnTo>
                      <a:pt x="246" y="3425"/>
                    </a:lnTo>
                    <a:lnTo>
                      <a:pt x="246" y="3441"/>
                    </a:lnTo>
                    <a:lnTo>
                      <a:pt x="258" y="3450"/>
                    </a:lnTo>
                    <a:lnTo>
                      <a:pt x="258" y="3455"/>
                    </a:lnTo>
                    <a:lnTo>
                      <a:pt x="257" y="3459"/>
                    </a:lnTo>
                    <a:lnTo>
                      <a:pt x="267" y="3470"/>
                    </a:lnTo>
                    <a:lnTo>
                      <a:pt x="278" y="3488"/>
                    </a:lnTo>
                    <a:lnTo>
                      <a:pt x="282" y="3503"/>
                    </a:lnTo>
                    <a:lnTo>
                      <a:pt x="277" y="3513"/>
                    </a:lnTo>
                    <a:lnTo>
                      <a:pt x="259" y="3534"/>
                    </a:lnTo>
                    <a:lnTo>
                      <a:pt x="258" y="3536"/>
                    </a:lnTo>
                    <a:lnTo>
                      <a:pt x="245" y="3542"/>
                    </a:lnTo>
                    <a:lnTo>
                      <a:pt x="220" y="3521"/>
                    </a:lnTo>
                    <a:lnTo>
                      <a:pt x="207" y="3523"/>
                    </a:lnTo>
                    <a:lnTo>
                      <a:pt x="195" y="3530"/>
                    </a:lnTo>
                    <a:lnTo>
                      <a:pt x="187" y="3529"/>
                    </a:lnTo>
                    <a:lnTo>
                      <a:pt x="177" y="3525"/>
                    </a:lnTo>
                    <a:lnTo>
                      <a:pt x="174" y="3525"/>
                    </a:lnTo>
                    <a:lnTo>
                      <a:pt x="171" y="3526"/>
                    </a:lnTo>
                    <a:lnTo>
                      <a:pt x="160" y="3540"/>
                    </a:lnTo>
                    <a:lnTo>
                      <a:pt x="159" y="3544"/>
                    </a:lnTo>
                    <a:lnTo>
                      <a:pt x="157" y="3548"/>
                    </a:lnTo>
                    <a:lnTo>
                      <a:pt x="157" y="3551"/>
                    </a:lnTo>
                    <a:lnTo>
                      <a:pt x="148" y="3561"/>
                    </a:lnTo>
                    <a:lnTo>
                      <a:pt x="142" y="3557"/>
                    </a:lnTo>
                    <a:lnTo>
                      <a:pt x="126" y="3544"/>
                    </a:lnTo>
                    <a:lnTo>
                      <a:pt x="111" y="3558"/>
                    </a:lnTo>
                    <a:lnTo>
                      <a:pt x="94" y="3564"/>
                    </a:lnTo>
                    <a:lnTo>
                      <a:pt x="88" y="3568"/>
                    </a:lnTo>
                    <a:lnTo>
                      <a:pt x="80" y="3576"/>
                    </a:lnTo>
                    <a:lnTo>
                      <a:pt x="80" y="3583"/>
                    </a:lnTo>
                    <a:lnTo>
                      <a:pt x="72" y="3591"/>
                    </a:lnTo>
                    <a:lnTo>
                      <a:pt x="57" y="3601"/>
                    </a:lnTo>
                    <a:lnTo>
                      <a:pt x="31" y="3602"/>
                    </a:lnTo>
                    <a:lnTo>
                      <a:pt x="24" y="3609"/>
                    </a:lnTo>
                    <a:lnTo>
                      <a:pt x="15" y="3629"/>
                    </a:lnTo>
                    <a:lnTo>
                      <a:pt x="17" y="3631"/>
                    </a:lnTo>
                    <a:lnTo>
                      <a:pt x="23" y="3640"/>
                    </a:lnTo>
                    <a:lnTo>
                      <a:pt x="14" y="3646"/>
                    </a:lnTo>
                    <a:lnTo>
                      <a:pt x="10" y="3648"/>
                    </a:lnTo>
                    <a:lnTo>
                      <a:pt x="8" y="3651"/>
                    </a:lnTo>
                    <a:lnTo>
                      <a:pt x="7" y="3655"/>
                    </a:lnTo>
                    <a:lnTo>
                      <a:pt x="23" y="3661"/>
                    </a:lnTo>
                    <a:lnTo>
                      <a:pt x="29" y="3664"/>
                    </a:lnTo>
                    <a:lnTo>
                      <a:pt x="40" y="3668"/>
                    </a:lnTo>
                    <a:lnTo>
                      <a:pt x="54" y="3676"/>
                    </a:lnTo>
                    <a:lnTo>
                      <a:pt x="59" y="3681"/>
                    </a:lnTo>
                    <a:lnTo>
                      <a:pt x="63" y="3688"/>
                    </a:lnTo>
                    <a:lnTo>
                      <a:pt x="58" y="3700"/>
                    </a:lnTo>
                    <a:lnTo>
                      <a:pt x="46" y="3712"/>
                    </a:lnTo>
                    <a:lnTo>
                      <a:pt x="32" y="3745"/>
                    </a:lnTo>
                    <a:lnTo>
                      <a:pt x="32" y="3746"/>
                    </a:lnTo>
                    <a:lnTo>
                      <a:pt x="28" y="3757"/>
                    </a:lnTo>
                    <a:lnTo>
                      <a:pt x="21" y="3767"/>
                    </a:lnTo>
                    <a:lnTo>
                      <a:pt x="16" y="3779"/>
                    </a:lnTo>
                    <a:lnTo>
                      <a:pt x="14" y="3786"/>
                    </a:lnTo>
                    <a:lnTo>
                      <a:pt x="14" y="3792"/>
                    </a:lnTo>
                    <a:lnTo>
                      <a:pt x="16" y="3798"/>
                    </a:lnTo>
                    <a:lnTo>
                      <a:pt x="17" y="3800"/>
                    </a:lnTo>
                    <a:lnTo>
                      <a:pt x="16" y="3805"/>
                    </a:lnTo>
                    <a:lnTo>
                      <a:pt x="0" y="3818"/>
                    </a:lnTo>
                    <a:lnTo>
                      <a:pt x="2" y="3828"/>
                    </a:lnTo>
                    <a:lnTo>
                      <a:pt x="16" y="3821"/>
                    </a:lnTo>
                    <a:lnTo>
                      <a:pt x="29" y="3818"/>
                    </a:lnTo>
                    <a:lnTo>
                      <a:pt x="35" y="3815"/>
                    </a:lnTo>
                    <a:lnTo>
                      <a:pt x="45" y="3804"/>
                    </a:lnTo>
                    <a:lnTo>
                      <a:pt x="46" y="3795"/>
                    </a:lnTo>
                    <a:lnTo>
                      <a:pt x="50" y="3789"/>
                    </a:lnTo>
                    <a:lnTo>
                      <a:pt x="63" y="3785"/>
                    </a:lnTo>
                    <a:lnTo>
                      <a:pt x="65" y="3784"/>
                    </a:lnTo>
                    <a:lnTo>
                      <a:pt x="82" y="3790"/>
                    </a:lnTo>
                    <a:lnTo>
                      <a:pt x="102" y="3787"/>
                    </a:lnTo>
                    <a:lnTo>
                      <a:pt x="117" y="3790"/>
                    </a:lnTo>
                    <a:lnTo>
                      <a:pt x="138" y="3801"/>
                    </a:lnTo>
                    <a:lnTo>
                      <a:pt x="139" y="3801"/>
                    </a:lnTo>
                    <a:lnTo>
                      <a:pt x="152" y="3790"/>
                    </a:lnTo>
                    <a:lnTo>
                      <a:pt x="162" y="3774"/>
                    </a:lnTo>
                    <a:lnTo>
                      <a:pt x="166" y="3763"/>
                    </a:lnTo>
                    <a:lnTo>
                      <a:pt x="202" y="3766"/>
                    </a:lnTo>
                    <a:lnTo>
                      <a:pt x="206" y="3767"/>
                    </a:lnTo>
                    <a:lnTo>
                      <a:pt x="237" y="3760"/>
                    </a:lnTo>
                    <a:lnTo>
                      <a:pt x="250" y="3779"/>
                    </a:lnTo>
                    <a:lnTo>
                      <a:pt x="288" y="3780"/>
                    </a:lnTo>
                    <a:lnTo>
                      <a:pt x="298" y="3785"/>
                    </a:lnTo>
                    <a:lnTo>
                      <a:pt x="306" y="3784"/>
                    </a:lnTo>
                    <a:lnTo>
                      <a:pt x="313" y="3784"/>
                    </a:lnTo>
                    <a:lnTo>
                      <a:pt x="326" y="3773"/>
                    </a:lnTo>
                    <a:lnTo>
                      <a:pt x="335" y="3761"/>
                    </a:lnTo>
                    <a:lnTo>
                      <a:pt x="337" y="3761"/>
                    </a:lnTo>
                    <a:lnTo>
                      <a:pt x="342" y="3756"/>
                    </a:lnTo>
                    <a:lnTo>
                      <a:pt x="376" y="3739"/>
                    </a:lnTo>
                    <a:lnTo>
                      <a:pt x="383" y="3738"/>
                    </a:lnTo>
                    <a:lnTo>
                      <a:pt x="393" y="3727"/>
                    </a:lnTo>
                    <a:lnTo>
                      <a:pt x="406" y="3717"/>
                    </a:lnTo>
                    <a:lnTo>
                      <a:pt x="405" y="3715"/>
                    </a:lnTo>
                    <a:lnTo>
                      <a:pt x="399" y="3686"/>
                    </a:lnTo>
                    <a:lnTo>
                      <a:pt x="404" y="3678"/>
                    </a:lnTo>
                    <a:lnTo>
                      <a:pt x="421" y="3668"/>
                    </a:lnTo>
                    <a:lnTo>
                      <a:pt x="426" y="3664"/>
                    </a:lnTo>
                    <a:lnTo>
                      <a:pt x="429" y="3659"/>
                    </a:lnTo>
                    <a:lnTo>
                      <a:pt x="442" y="3647"/>
                    </a:lnTo>
                    <a:lnTo>
                      <a:pt x="452" y="3635"/>
                    </a:lnTo>
                    <a:lnTo>
                      <a:pt x="463" y="3628"/>
                    </a:lnTo>
                    <a:lnTo>
                      <a:pt x="470" y="3620"/>
                    </a:lnTo>
                    <a:lnTo>
                      <a:pt x="481" y="3612"/>
                    </a:lnTo>
                    <a:lnTo>
                      <a:pt x="485" y="3611"/>
                    </a:lnTo>
                    <a:lnTo>
                      <a:pt x="491" y="3615"/>
                    </a:lnTo>
                    <a:lnTo>
                      <a:pt x="499" y="3615"/>
                    </a:lnTo>
                    <a:lnTo>
                      <a:pt x="508" y="3613"/>
                    </a:lnTo>
                    <a:lnTo>
                      <a:pt x="516" y="3603"/>
                    </a:lnTo>
                    <a:lnTo>
                      <a:pt x="535" y="3592"/>
                    </a:lnTo>
                    <a:lnTo>
                      <a:pt x="544" y="3590"/>
                    </a:lnTo>
                    <a:lnTo>
                      <a:pt x="553" y="3586"/>
                    </a:lnTo>
                    <a:lnTo>
                      <a:pt x="558" y="3583"/>
                    </a:lnTo>
                    <a:lnTo>
                      <a:pt x="561" y="3579"/>
                    </a:lnTo>
                    <a:lnTo>
                      <a:pt x="580" y="3564"/>
                    </a:lnTo>
                    <a:lnTo>
                      <a:pt x="585" y="3560"/>
                    </a:lnTo>
                    <a:lnTo>
                      <a:pt x="588" y="3555"/>
                    </a:lnTo>
                    <a:lnTo>
                      <a:pt x="607" y="3517"/>
                    </a:lnTo>
                    <a:lnTo>
                      <a:pt x="611" y="3511"/>
                    </a:lnTo>
                    <a:lnTo>
                      <a:pt x="607" y="3503"/>
                    </a:lnTo>
                    <a:lnTo>
                      <a:pt x="607" y="3488"/>
                    </a:lnTo>
                    <a:lnTo>
                      <a:pt x="597" y="3484"/>
                    </a:lnTo>
                    <a:lnTo>
                      <a:pt x="593" y="3485"/>
                    </a:lnTo>
                    <a:lnTo>
                      <a:pt x="584" y="3482"/>
                    </a:lnTo>
                    <a:lnTo>
                      <a:pt x="580" y="3476"/>
                    </a:lnTo>
                    <a:lnTo>
                      <a:pt x="585" y="3463"/>
                    </a:lnTo>
                    <a:lnTo>
                      <a:pt x="580" y="3460"/>
                    </a:lnTo>
                    <a:lnTo>
                      <a:pt x="575" y="3465"/>
                    </a:lnTo>
                    <a:lnTo>
                      <a:pt x="566" y="3480"/>
                    </a:lnTo>
                    <a:lnTo>
                      <a:pt x="554" y="3494"/>
                    </a:lnTo>
                    <a:lnTo>
                      <a:pt x="533" y="3505"/>
                    </a:lnTo>
                    <a:lnTo>
                      <a:pt x="527" y="3498"/>
                    </a:lnTo>
                    <a:lnTo>
                      <a:pt x="522" y="3487"/>
                    </a:lnTo>
                    <a:lnTo>
                      <a:pt x="503" y="3469"/>
                    </a:lnTo>
                    <a:lnTo>
                      <a:pt x="500" y="3468"/>
                    </a:lnTo>
                    <a:lnTo>
                      <a:pt x="495" y="3459"/>
                    </a:lnTo>
                    <a:lnTo>
                      <a:pt x="489" y="3443"/>
                    </a:lnTo>
                    <a:lnTo>
                      <a:pt x="480" y="3437"/>
                    </a:lnTo>
                    <a:lnTo>
                      <a:pt x="479" y="3434"/>
                    </a:lnTo>
                    <a:lnTo>
                      <a:pt x="479" y="3432"/>
                    </a:lnTo>
                    <a:lnTo>
                      <a:pt x="482" y="3420"/>
                    </a:lnTo>
                    <a:lnTo>
                      <a:pt x="486" y="3413"/>
                    </a:lnTo>
                    <a:lnTo>
                      <a:pt x="490" y="3412"/>
                    </a:lnTo>
                    <a:lnTo>
                      <a:pt x="502" y="3405"/>
                    </a:lnTo>
                    <a:lnTo>
                      <a:pt x="504" y="3399"/>
                    </a:lnTo>
                    <a:lnTo>
                      <a:pt x="496" y="3379"/>
                    </a:lnTo>
                    <a:lnTo>
                      <a:pt x="483" y="3363"/>
                    </a:lnTo>
                    <a:lnTo>
                      <a:pt x="444" y="3346"/>
                    </a:lnTo>
                    <a:lnTo>
                      <a:pt x="497" y="3221"/>
                    </a:lnTo>
                    <a:lnTo>
                      <a:pt x="637" y="3106"/>
                    </a:lnTo>
                    <a:lnTo>
                      <a:pt x="793" y="3068"/>
                    </a:lnTo>
                    <a:lnTo>
                      <a:pt x="952" y="2959"/>
                    </a:lnTo>
                    <a:lnTo>
                      <a:pt x="1236" y="2951"/>
                    </a:lnTo>
                    <a:lnTo>
                      <a:pt x="1483" y="3008"/>
                    </a:lnTo>
                    <a:lnTo>
                      <a:pt x="1459" y="3092"/>
                    </a:lnTo>
                    <a:lnTo>
                      <a:pt x="1459" y="3093"/>
                    </a:lnTo>
                    <a:lnTo>
                      <a:pt x="1457" y="3095"/>
                    </a:lnTo>
                    <a:lnTo>
                      <a:pt x="1456" y="3098"/>
                    </a:lnTo>
                    <a:lnTo>
                      <a:pt x="1454" y="3111"/>
                    </a:lnTo>
                    <a:lnTo>
                      <a:pt x="1457" y="3119"/>
                    </a:lnTo>
                    <a:lnTo>
                      <a:pt x="1458" y="3138"/>
                    </a:lnTo>
                    <a:lnTo>
                      <a:pt x="1439" y="3162"/>
                    </a:lnTo>
                    <a:lnTo>
                      <a:pt x="1420" y="3165"/>
                    </a:lnTo>
                    <a:lnTo>
                      <a:pt x="1411" y="3171"/>
                    </a:lnTo>
                    <a:lnTo>
                      <a:pt x="1404" y="3179"/>
                    </a:lnTo>
                    <a:lnTo>
                      <a:pt x="1404" y="3194"/>
                    </a:lnTo>
                    <a:lnTo>
                      <a:pt x="1407" y="3207"/>
                    </a:lnTo>
                    <a:lnTo>
                      <a:pt x="1422" y="3227"/>
                    </a:lnTo>
                    <a:lnTo>
                      <a:pt x="1427" y="3236"/>
                    </a:lnTo>
                    <a:lnTo>
                      <a:pt x="1431" y="3249"/>
                    </a:lnTo>
                    <a:lnTo>
                      <a:pt x="1432" y="3250"/>
                    </a:lnTo>
                    <a:lnTo>
                      <a:pt x="1451" y="3249"/>
                    </a:lnTo>
                    <a:lnTo>
                      <a:pt x="1453" y="3255"/>
                    </a:lnTo>
                    <a:lnTo>
                      <a:pt x="1453" y="3264"/>
                    </a:lnTo>
                    <a:lnTo>
                      <a:pt x="1459" y="3279"/>
                    </a:lnTo>
                    <a:lnTo>
                      <a:pt x="1460" y="3280"/>
                    </a:lnTo>
                    <a:lnTo>
                      <a:pt x="1462" y="3281"/>
                    </a:lnTo>
                    <a:lnTo>
                      <a:pt x="1464" y="3280"/>
                    </a:lnTo>
                    <a:lnTo>
                      <a:pt x="1471" y="3278"/>
                    </a:lnTo>
                    <a:lnTo>
                      <a:pt x="1480" y="3283"/>
                    </a:lnTo>
                    <a:lnTo>
                      <a:pt x="1492" y="3292"/>
                    </a:lnTo>
                    <a:lnTo>
                      <a:pt x="1503" y="3298"/>
                    </a:lnTo>
                    <a:lnTo>
                      <a:pt x="1513" y="3313"/>
                    </a:lnTo>
                    <a:lnTo>
                      <a:pt x="1510" y="3321"/>
                    </a:lnTo>
                    <a:lnTo>
                      <a:pt x="1511" y="3325"/>
                    </a:lnTo>
                    <a:lnTo>
                      <a:pt x="1515" y="3329"/>
                    </a:lnTo>
                    <a:lnTo>
                      <a:pt x="1525" y="3334"/>
                    </a:lnTo>
                    <a:lnTo>
                      <a:pt x="1533" y="3340"/>
                    </a:lnTo>
                    <a:lnTo>
                      <a:pt x="1546" y="3352"/>
                    </a:lnTo>
                    <a:lnTo>
                      <a:pt x="1552" y="3351"/>
                    </a:lnTo>
                    <a:lnTo>
                      <a:pt x="1554" y="3347"/>
                    </a:lnTo>
                    <a:lnTo>
                      <a:pt x="1558" y="3345"/>
                    </a:lnTo>
                    <a:lnTo>
                      <a:pt x="1564" y="3347"/>
                    </a:lnTo>
                    <a:lnTo>
                      <a:pt x="1565" y="3349"/>
                    </a:lnTo>
                    <a:lnTo>
                      <a:pt x="1567" y="3351"/>
                    </a:lnTo>
                    <a:lnTo>
                      <a:pt x="1577" y="3367"/>
                    </a:lnTo>
                    <a:lnTo>
                      <a:pt x="1578" y="3373"/>
                    </a:lnTo>
                    <a:lnTo>
                      <a:pt x="1578" y="3377"/>
                    </a:lnTo>
                    <a:lnTo>
                      <a:pt x="1569" y="3392"/>
                    </a:lnTo>
                    <a:lnTo>
                      <a:pt x="1571" y="3412"/>
                    </a:lnTo>
                    <a:lnTo>
                      <a:pt x="1567" y="3420"/>
                    </a:lnTo>
                    <a:lnTo>
                      <a:pt x="1564" y="3441"/>
                    </a:lnTo>
                    <a:lnTo>
                      <a:pt x="1558" y="3448"/>
                    </a:lnTo>
                    <a:lnTo>
                      <a:pt x="1551" y="3453"/>
                    </a:lnTo>
                    <a:lnTo>
                      <a:pt x="1538" y="3459"/>
                    </a:lnTo>
                    <a:lnTo>
                      <a:pt x="1535" y="3467"/>
                    </a:lnTo>
                    <a:lnTo>
                      <a:pt x="1534" y="3477"/>
                    </a:lnTo>
                    <a:lnTo>
                      <a:pt x="1524" y="3494"/>
                    </a:lnTo>
                    <a:lnTo>
                      <a:pt x="1516" y="3495"/>
                    </a:lnTo>
                    <a:lnTo>
                      <a:pt x="1512" y="3498"/>
                    </a:lnTo>
                    <a:lnTo>
                      <a:pt x="1507" y="3500"/>
                    </a:lnTo>
                    <a:lnTo>
                      <a:pt x="1506" y="3504"/>
                    </a:lnTo>
                    <a:lnTo>
                      <a:pt x="1506" y="3506"/>
                    </a:lnTo>
                    <a:lnTo>
                      <a:pt x="1509" y="3522"/>
                    </a:lnTo>
                    <a:lnTo>
                      <a:pt x="1506" y="3528"/>
                    </a:lnTo>
                    <a:lnTo>
                      <a:pt x="1489" y="3549"/>
                    </a:lnTo>
                    <a:lnTo>
                      <a:pt x="1479" y="3575"/>
                    </a:lnTo>
                    <a:lnTo>
                      <a:pt x="1482" y="3582"/>
                    </a:lnTo>
                    <a:lnTo>
                      <a:pt x="1497" y="3628"/>
                    </a:lnTo>
                    <a:lnTo>
                      <a:pt x="1497" y="3630"/>
                    </a:lnTo>
                    <a:lnTo>
                      <a:pt x="1489" y="3639"/>
                    </a:lnTo>
                    <a:lnTo>
                      <a:pt x="1488" y="3649"/>
                    </a:lnTo>
                    <a:lnTo>
                      <a:pt x="1487" y="3652"/>
                    </a:lnTo>
                    <a:lnTo>
                      <a:pt x="1470" y="3671"/>
                    </a:lnTo>
                    <a:lnTo>
                      <a:pt x="1462" y="3699"/>
                    </a:lnTo>
                    <a:lnTo>
                      <a:pt x="1471" y="3716"/>
                    </a:lnTo>
                    <a:lnTo>
                      <a:pt x="1475" y="3735"/>
                    </a:lnTo>
                    <a:lnTo>
                      <a:pt x="1478" y="3744"/>
                    </a:lnTo>
                    <a:lnTo>
                      <a:pt x="1483" y="3747"/>
                    </a:lnTo>
                    <a:lnTo>
                      <a:pt x="1488" y="3745"/>
                    </a:lnTo>
                    <a:lnTo>
                      <a:pt x="1493" y="3744"/>
                    </a:lnTo>
                    <a:lnTo>
                      <a:pt x="1495" y="3744"/>
                    </a:lnTo>
                    <a:lnTo>
                      <a:pt x="1505" y="3757"/>
                    </a:lnTo>
                    <a:lnTo>
                      <a:pt x="1551" y="3750"/>
                    </a:lnTo>
                    <a:lnTo>
                      <a:pt x="1556" y="3752"/>
                    </a:lnTo>
                    <a:lnTo>
                      <a:pt x="1559" y="3759"/>
                    </a:lnTo>
                    <a:lnTo>
                      <a:pt x="1573" y="3764"/>
                    </a:lnTo>
                    <a:lnTo>
                      <a:pt x="1582" y="3766"/>
                    </a:lnTo>
                    <a:lnTo>
                      <a:pt x="1589" y="3766"/>
                    </a:lnTo>
                    <a:lnTo>
                      <a:pt x="1623" y="3770"/>
                    </a:lnTo>
                    <a:lnTo>
                      <a:pt x="1642" y="3764"/>
                    </a:lnTo>
                    <a:lnTo>
                      <a:pt x="1649" y="3768"/>
                    </a:lnTo>
                    <a:lnTo>
                      <a:pt x="1654" y="3774"/>
                    </a:lnTo>
                    <a:lnTo>
                      <a:pt x="1654" y="3783"/>
                    </a:lnTo>
                    <a:lnTo>
                      <a:pt x="1649" y="3792"/>
                    </a:lnTo>
                    <a:lnTo>
                      <a:pt x="1649" y="3795"/>
                    </a:lnTo>
                    <a:lnTo>
                      <a:pt x="1651" y="3809"/>
                    </a:lnTo>
                    <a:lnTo>
                      <a:pt x="1637" y="3836"/>
                    </a:lnTo>
                    <a:lnTo>
                      <a:pt x="1637" y="3844"/>
                    </a:lnTo>
                    <a:lnTo>
                      <a:pt x="1640" y="3853"/>
                    </a:lnTo>
                    <a:lnTo>
                      <a:pt x="1649" y="3866"/>
                    </a:lnTo>
                    <a:lnTo>
                      <a:pt x="1648" y="3875"/>
                    </a:lnTo>
                    <a:lnTo>
                      <a:pt x="1649" y="3880"/>
                    </a:lnTo>
                    <a:lnTo>
                      <a:pt x="1649" y="3893"/>
                    </a:lnTo>
                    <a:lnTo>
                      <a:pt x="1631" y="3907"/>
                    </a:lnTo>
                    <a:lnTo>
                      <a:pt x="1620" y="3942"/>
                    </a:lnTo>
                    <a:lnTo>
                      <a:pt x="1620" y="3951"/>
                    </a:lnTo>
                    <a:lnTo>
                      <a:pt x="1626" y="3962"/>
                    </a:lnTo>
                    <a:lnTo>
                      <a:pt x="1639" y="3969"/>
                    </a:lnTo>
                    <a:lnTo>
                      <a:pt x="1649" y="3971"/>
                    </a:lnTo>
                    <a:lnTo>
                      <a:pt x="1654" y="3966"/>
                    </a:lnTo>
                    <a:lnTo>
                      <a:pt x="1658" y="3959"/>
                    </a:lnTo>
                    <a:lnTo>
                      <a:pt x="1684" y="3952"/>
                    </a:lnTo>
                    <a:lnTo>
                      <a:pt x="1686" y="3948"/>
                    </a:lnTo>
                    <a:lnTo>
                      <a:pt x="1689" y="3940"/>
                    </a:lnTo>
                    <a:lnTo>
                      <a:pt x="1699" y="3929"/>
                    </a:lnTo>
                    <a:lnTo>
                      <a:pt x="1707" y="3915"/>
                    </a:lnTo>
                    <a:lnTo>
                      <a:pt x="1724" y="3909"/>
                    </a:lnTo>
                    <a:lnTo>
                      <a:pt x="1731" y="3913"/>
                    </a:lnTo>
                    <a:lnTo>
                      <a:pt x="1732" y="3915"/>
                    </a:lnTo>
                    <a:lnTo>
                      <a:pt x="1733" y="3918"/>
                    </a:lnTo>
                    <a:lnTo>
                      <a:pt x="1731" y="3922"/>
                    </a:lnTo>
                    <a:lnTo>
                      <a:pt x="1728" y="3930"/>
                    </a:lnTo>
                    <a:lnTo>
                      <a:pt x="1729" y="3936"/>
                    </a:lnTo>
                    <a:lnTo>
                      <a:pt x="1730" y="3938"/>
                    </a:lnTo>
                    <a:lnTo>
                      <a:pt x="1743" y="3948"/>
                    </a:lnTo>
                    <a:lnTo>
                      <a:pt x="1756" y="3945"/>
                    </a:lnTo>
                    <a:lnTo>
                      <a:pt x="1756" y="3947"/>
                    </a:lnTo>
                    <a:lnTo>
                      <a:pt x="1765" y="3970"/>
                    </a:lnTo>
                    <a:lnTo>
                      <a:pt x="1782" y="3997"/>
                    </a:lnTo>
                    <a:lnTo>
                      <a:pt x="1796" y="4009"/>
                    </a:lnTo>
                    <a:lnTo>
                      <a:pt x="1807" y="4016"/>
                    </a:lnTo>
                    <a:lnTo>
                      <a:pt x="1814" y="4025"/>
                    </a:lnTo>
                    <a:lnTo>
                      <a:pt x="1822" y="4047"/>
                    </a:lnTo>
                    <a:lnTo>
                      <a:pt x="1832" y="4064"/>
                    </a:lnTo>
                    <a:lnTo>
                      <a:pt x="1844" y="4071"/>
                    </a:lnTo>
                    <a:lnTo>
                      <a:pt x="1850" y="4073"/>
                    </a:lnTo>
                    <a:lnTo>
                      <a:pt x="1852" y="4073"/>
                    </a:lnTo>
                    <a:lnTo>
                      <a:pt x="1859" y="4067"/>
                    </a:lnTo>
                    <a:lnTo>
                      <a:pt x="1869" y="4077"/>
                    </a:lnTo>
                    <a:lnTo>
                      <a:pt x="1872" y="4088"/>
                    </a:lnTo>
                    <a:lnTo>
                      <a:pt x="1879" y="4104"/>
                    </a:lnTo>
                    <a:lnTo>
                      <a:pt x="1884" y="4109"/>
                    </a:lnTo>
                    <a:lnTo>
                      <a:pt x="1885" y="4109"/>
                    </a:lnTo>
                    <a:lnTo>
                      <a:pt x="1885" y="4110"/>
                    </a:lnTo>
                    <a:lnTo>
                      <a:pt x="1886" y="4110"/>
                    </a:lnTo>
                    <a:lnTo>
                      <a:pt x="1887" y="4111"/>
                    </a:lnTo>
                    <a:lnTo>
                      <a:pt x="1891" y="4118"/>
                    </a:lnTo>
                    <a:lnTo>
                      <a:pt x="1893" y="4120"/>
                    </a:lnTo>
                    <a:lnTo>
                      <a:pt x="1894" y="4122"/>
                    </a:lnTo>
                    <a:lnTo>
                      <a:pt x="1894" y="4124"/>
                    </a:lnTo>
                    <a:lnTo>
                      <a:pt x="1890" y="4130"/>
                    </a:lnTo>
                    <a:lnTo>
                      <a:pt x="1882" y="4132"/>
                    </a:lnTo>
                    <a:lnTo>
                      <a:pt x="1880" y="4133"/>
                    </a:lnTo>
                    <a:lnTo>
                      <a:pt x="1872" y="4138"/>
                    </a:lnTo>
                    <a:lnTo>
                      <a:pt x="1872" y="4140"/>
                    </a:lnTo>
                    <a:lnTo>
                      <a:pt x="1870" y="4148"/>
                    </a:lnTo>
                    <a:lnTo>
                      <a:pt x="1886" y="4169"/>
                    </a:lnTo>
                    <a:lnTo>
                      <a:pt x="1888" y="4171"/>
                    </a:lnTo>
                    <a:lnTo>
                      <a:pt x="1895" y="4175"/>
                    </a:lnTo>
                    <a:lnTo>
                      <a:pt x="1917" y="4179"/>
                    </a:lnTo>
                    <a:lnTo>
                      <a:pt x="1919" y="4180"/>
                    </a:lnTo>
                    <a:lnTo>
                      <a:pt x="1921" y="4182"/>
                    </a:lnTo>
                    <a:lnTo>
                      <a:pt x="1922" y="4184"/>
                    </a:lnTo>
                    <a:lnTo>
                      <a:pt x="1925" y="4203"/>
                    </a:lnTo>
                    <a:lnTo>
                      <a:pt x="1925" y="4207"/>
                    </a:lnTo>
                    <a:lnTo>
                      <a:pt x="1922" y="4214"/>
                    </a:lnTo>
                    <a:lnTo>
                      <a:pt x="1921" y="4224"/>
                    </a:lnTo>
                    <a:lnTo>
                      <a:pt x="1926" y="4236"/>
                    </a:lnTo>
                    <a:lnTo>
                      <a:pt x="1933" y="4242"/>
                    </a:lnTo>
                    <a:lnTo>
                      <a:pt x="1938" y="4257"/>
                    </a:lnTo>
                    <a:lnTo>
                      <a:pt x="1938" y="4261"/>
                    </a:lnTo>
                    <a:lnTo>
                      <a:pt x="1939" y="426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Freeform 682">
                <a:extLst>
                  <a:ext uri="{FF2B5EF4-FFF2-40B4-BE49-F238E27FC236}">
                    <a16:creationId xmlns:a16="http://schemas.microsoft.com/office/drawing/2014/main" id="{4ACBAD3F-4ECC-4A82-93AE-C67E6FD7E6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7" y="1693"/>
                <a:ext cx="23" cy="23"/>
              </a:xfrm>
              <a:custGeom>
                <a:avLst/>
                <a:gdLst>
                  <a:gd name="T0" fmla="*/ 164 w 164"/>
                  <a:gd name="T1" fmla="*/ 0 h 159"/>
                  <a:gd name="T2" fmla="*/ 163 w 164"/>
                  <a:gd name="T3" fmla="*/ 1 h 159"/>
                  <a:gd name="T4" fmla="*/ 159 w 164"/>
                  <a:gd name="T5" fmla="*/ 7 h 159"/>
                  <a:gd name="T6" fmla="*/ 157 w 164"/>
                  <a:gd name="T7" fmla="*/ 8 h 159"/>
                  <a:gd name="T8" fmla="*/ 156 w 164"/>
                  <a:gd name="T9" fmla="*/ 9 h 159"/>
                  <a:gd name="T10" fmla="*/ 156 w 164"/>
                  <a:gd name="T11" fmla="*/ 10 h 159"/>
                  <a:gd name="T12" fmla="*/ 154 w 164"/>
                  <a:gd name="T13" fmla="*/ 13 h 159"/>
                  <a:gd name="T14" fmla="*/ 152 w 164"/>
                  <a:gd name="T15" fmla="*/ 17 h 159"/>
                  <a:gd name="T16" fmla="*/ 146 w 164"/>
                  <a:gd name="T17" fmla="*/ 35 h 159"/>
                  <a:gd name="T18" fmla="*/ 140 w 164"/>
                  <a:gd name="T19" fmla="*/ 41 h 159"/>
                  <a:gd name="T20" fmla="*/ 134 w 164"/>
                  <a:gd name="T21" fmla="*/ 44 h 159"/>
                  <a:gd name="T22" fmla="*/ 130 w 164"/>
                  <a:gd name="T23" fmla="*/ 44 h 159"/>
                  <a:gd name="T24" fmla="*/ 128 w 164"/>
                  <a:gd name="T25" fmla="*/ 46 h 159"/>
                  <a:gd name="T26" fmla="*/ 126 w 164"/>
                  <a:gd name="T27" fmla="*/ 47 h 159"/>
                  <a:gd name="T28" fmla="*/ 125 w 164"/>
                  <a:gd name="T29" fmla="*/ 48 h 159"/>
                  <a:gd name="T30" fmla="*/ 123 w 164"/>
                  <a:gd name="T31" fmla="*/ 52 h 159"/>
                  <a:gd name="T32" fmla="*/ 122 w 164"/>
                  <a:gd name="T33" fmla="*/ 53 h 159"/>
                  <a:gd name="T34" fmla="*/ 121 w 164"/>
                  <a:gd name="T35" fmla="*/ 56 h 159"/>
                  <a:gd name="T36" fmla="*/ 120 w 164"/>
                  <a:gd name="T37" fmla="*/ 57 h 159"/>
                  <a:gd name="T38" fmla="*/ 119 w 164"/>
                  <a:gd name="T39" fmla="*/ 60 h 159"/>
                  <a:gd name="T40" fmla="*/ 118 w 164"/>
                  <a:gd name="T41" fmla="*/ 62 h 159"/>
                  <a:gd name="T42" fmla="*/ 117 w 164"/>
                  <a:gd name="T43" fmla="*/ 63 h 159"/>
                  <a:gd name="T44" fmla="*/ 113 w 164"/>
                  <a:gd name="T45" fmla="*/ 66 h 159"/>
                  <a:gd name="T46" fmla="*/ 112 w 164"/>
                  <a:gd name="T47" fmla="*/ 67 h 159"/>
                  <a:gd name="T48" fmla="*/ 110 w 164"/>
                  <a:gd name="T49" fmla="*/ 68 h 159"/>
                  <a:gd name="T50" fmla="*/ 109 w 164"/>
                  <a:gd name="T51" fmla="*/ 69 h 159"/>
                  <a:gd name="T52" fmla="*/ 107 w 164"/>
                  <a:gd name="T53" fmla="*/ 70 h 159"/>
                  <a:gd name="T54" fmla="*/ 104 w 164"/>
                  <a:gd name="T55" fmla="*/ 70 h 159"/>
                  <a:gd name="T56" fmla="*/ 102 w 164"/>
                  <a:gd name="T57" fmla="*/ 69 h 159"/>
                  <a:gd name="T58" fmla="*/ 101 w 164"/>
                  <a:gd name="T59" fmla="*/ 69 h 159"/>
                  <a:gd name="T60" fmla="*/ 94 w 164"/>
                  <a:gd name="T61" fmla="*/ 66 h 159"/>
                  <a:gd name="T62" fmla="*/ 88 w 164"/>
                  <a:gd name="T63" fmla="*/ 66 h 159"/>
                  <a:gd name="T64" fmla="*/ 82 w 164"/>
                  <a:gd name="T65" fmla="*/ 67 h 159"/>
                  <a:gd name="T66" fmla="*/ 81 w 164"/>
                  <a:gd name="T67" fmla="*/ 67 h 159"/>
                  <a:gd name="T68" fmla="*/ 80 w 164"/>
                  <a:gd name="T69" fmla="*/ 68 h 159"/>
                  <a:gd name="T70" fmla="*/ 68 w 164"/>
                  <a:gd name="T71" fmla="*/ 77 h 159"/>
                  <a:gd name="T72" fmla="*/ 65 w 164"/>
                  <a:gd name="T73" fmla="*/ 89 h 159"/>
                  <a:gd name="T74" fmla="*/ 66 w 164"/>
                  <a:gd name="T75" fmla="*/ 91 h 159"/>
                  <a:gd name="T76" fmla="*/ 65 w 164"/>
                  <a:gd name="T77" fmla="*/ 93 h 159"/>
                  <a:gd name="T78" fmla="*/ 64 w 164"/>
                  <a:gd name="T79" fmla="*/ 96 h 159"/>
                  <a:gd name="T80" fmla="*/ 63 w 164"/>
                  <a:gd name="T81" fmla="*/ 97 h 159"/>
                  <a:gd name="T82" fmla="*/ 60 w 164"/>
                  <a:gd name="T83" fmla="*/ 97 h 159"/>
                  <a:gd name="T84" fmla="*/ 52 w 164"/>
                  <a:gd name="T85" fmla="*/ 99 h 159"/>
                  <a:gd name="T86" fmla="*/ 27 w 164"/>
                  <a:gd name="T87" fmla="*/ 99 h 159"/>
                  <a:gd name="T88" fmla="*/ 23 w 164"/>
                  <a:gd name="T89" fmla="*/ 101 h 159"/>
                  <a:gd name="T90" fmla="*/ 21 w 164"/>
                  <a:gd name="T91" fmla="*/ 101 h 159"/>
                  <a:gd name="T92" fmla="*/ 18 w 164"/>
                  <a:gd name="T93" fmla="*/ 103 h 159"/>
                  <a:gd name="T94" fmla="*/ 17 w 164"/>
                  <a:gd name="T95" fmla="*/ 104 h 159"/>
                  <a:gd name="T96" fmla="*/ 14 w 164"/>
                  <a:gd name="T97" fmla="*/ 108 h 159"/>
                  <a:gd name="T98" fmla="*/ 11 w 164"/>
                  <a:gd name="T99" fmla="*/ 111 h 159"/>
                  <a:gd name="T100" fmla="*/ 10 w 164"/>
                  <a:gd name="T101" fmla="*/ 115 h 159"/>
                  <a:gd name="T102" fmla="*/ 9 w 164"/>
                  <a:gd name="T103" fmla="*/ 116 h 159"/>
                  <a:gd name="T104" fmla="*/ 8 w 164"/>
                  <a:gd name="T105" fmla="*/ 119 h 159"/>
                  <a:gd name="T106" fmla="*/ 7 w 164"/>
                  <a:gd name="T107" fmla="*/ 119 h 159"/>
                  <a:gd name="T108" fmla="*/ 7 w 164"/>
                  <a:gd name="T109" fmla="*/ 145 h 159"/>
                  <a:gd name="T110" fmla="*/ 6 w 164"/>
                  <a:gd name="T111" fmla="*/ 147 h 159"/>
                  <a:gd name="T112" fmla="*/ 6 w 164"/>
                  <a:gd name="T113" fmla="*/ 149 h 159"/>
                  <a:gd name="T114" fmla="*/ 5 w 164"/>
                  <a:gd name="T115" fmla="*/ 151 h 159"/>
                  <a:gd name="T116" fmla="*/ 4 w 164"/>
                  <a:gd name="T117" fmla="*/ 154 h 159"/>
                  <a:gd name="T118" fmla="*/ 3 w 164"/>
                  <a:gd name="T119" fmla="*/ 155 h 159"/>
                  <a:gd name="T120" fmla="*/ 2 w 164"/>
                  <a:gd name="T121" fmla="*/ 157 h 159"/>
                  <a:gd name="T122" fmla="*/ 0 w 164"/>
                  <a:gd name="T12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64" h="159">
                    <a:moveTo>
                      <a:pt x="164" y="0"/>
                    </a:moveTo>
                    <a:lnTo>
                      <a:pt x="163" y="1"/>
                    </a:lnTo>
                    <a:lnTo>
                      <a:pt x="159" y="7"/>
                    </a:lnTo>
                    <a:lnTo>
                      <a:pt x="157" y="8"/>
                    </a:lnTo>
                    <a:lnTo>
                      <a:pt x="156" y="9"/>
                    </a:lnTo>
                    <a:lnTo>
                      <a:pt x="156" y="10"/>
                    </a:lnTo>
                    <a:lnTo>
                      <a:pt x="154" y="13"/>
                    </a:lnTo>
                    <a:lnTo>
                      <a:pt x="152" y="17"/>
                    </a:lnTo>
                    <a:lnTo>
                      <a:pt x="146" y="35"/>
                    </a:lnTo>
                    <a:lnTo>
                      <a:pt x="140" y="41"/>
                    </a:lnTo>
                    <a:lnTo>
                      <a:pt x="134" y="44"/>
                    </a:lnTo>
                    <a:lnTo>
                      <a:pt x="130" y="44"/>
                    </a:lnTo>
                    <a:lnTo>
                      <a:pt x="128" y="46"/>
                    </a:lnTo>
                    <a:lnTo>
                      <a:pt x="126" y="47"/>
                    </a:lnTo>
                    <a:lnTo>
                      <a:pt x="125" y="48"/>
                    </a:lnTo>
                    <a:lnTo>
                      <a:pt x="123" y="52"/>
                    </a:lnTo>
                    <a:lnTo>
                      <a:pt x="122" y="53"/>
                    </a:lnTo>
                    <a:lnTo>
                      <a:pt x="121" y="56"/>
                    </a:lnTo>
                    <a:lnTo>
                      <a:pt x="120" y="57"/>
                    </a:lnTo>
                    <a:lnTo>
                      <a:pt x="119" y="60"/>
                    </a:lnTo>
                    <a:lnTo>
                      <a:pt x="118" y="62"/>
                    </a:lnTo>
                    <a:lnTo>
                      <a:pt x="117" y="63"/>
                    </a:lnTo>
                    <a:lnTo>
                      <a:pt x="113" y="66"/>
                    </a:lnTo>
                    <a:lnTo>
                      <a:pt x="112" y="67"/>
                    </a:lnTo>
                    <a:lnTo>
                      <a:pt x="110" y="68"/>
                    </a:lnTo>
                    <a:lnTo>
                      <a:pt x="109" y="69"/>
                    </a:lnTo>
                    <a:lnTo>
                      <a:pt x="107" y="70"/>
                    </a:lnTo>
                    <a:lnTo>
                      <a:pt x="104" y="70"/>
                    </a:lnTo>
                    <a:lnTo>
                      <a:pt x="102" y="69"/>
                    </a:lnTo>
                    <a:lnTo>
                      <a:pt x="101" y="69"/>
                    </a:lnTo>
                    <a:lnTo>
                      <a:pt x="94" y="66"/>
                    </a:lnTo>
                    <a:lnTo>
                      <a:pt x="88" y="66"/>
                    </a:lnTo>
                    <a:lnTo>
                      <a:pt x="82" y="67"/>
                    </a:lnTo>
                    <a:lnTo>
                      <a:pt x="81" y="67"/>
                    </a:lnTo>
                    <a:lnTo>
                      <a:pt x="80" y="68"/>
                    </a:lnTo>
                    <a:lnTo>
                      <a:pt x="68" y="77"/>
                    </a:lnTo>
                    <a:lnTo>
                      <a:pt x="65" y="89"/>
                    </a:lnTo>
                    <a:lnTo>
                      <a:pt x="66" y="91"/>
                    </a:lnTo>
                    <a:lnTo>
                      <a:pt x="65" y="93"/>
                    </a:lnTo>
                    <a:lnTo>
                      <a:pt x="64" y="96"/>
                    </a:lnTo>
                    <a:lnTo>
                      <a:pt x="63" y="97"/>
                    </a:lnTo>
                    <a:lnTo>
                      <a:pt x="60" y="97"/>
                    </a:lnTo>
                    <a:lnTo>
                      <a:pt x="52" y="99"/>
                    </a:lnTo>
                    <a:lnTo>
                      <a:pt x="27" y="99"/>
                    </a:lnTo>
                    <a:lnTo>
                      <a:pt x="23" y="101"/>
                    </a:lnTo>
                    <a:lnTo>
                      <a:pt x="21" y="101"/>
                    </a:lnTo>
                    <a:lnTo>
                      <a:pt x="18" y="103"/>
                    </a:lnTo>
                    <a:lnTo>
                      <a:pt x="17" y="104"/>
                    </a:lnTo>
                    <a:lnTo>
                      <a:pt x="14" y="108"/>
                    </a:lnTo>
                    <a:lnTo>
                      <a:pt x="11" y="111"/>
                    </a:lnTo>
                    <a:lnTo>
                      <a:pt x="10" y="115"/>
                    </a:lnTo>
                    <a:lnTo>
                      <a:pt x="9" y="116"/>
                    </a:lnTo>
                    <a:lnTo>
                      <a:pt x="8" y="119"/>
                    </a:lnTo>
                    <a:lnTo>
                      <a:pt x="7" y="119"/>
                    </a:lnTo>
                    <a:lnTo>
                      <a:pt x="7" y="145"/>
                    </a:lnTo>
                    <a:lnTo>
                      <a:pt x="6" y="147"/>
                    </a:lnTo>
                    <a:lnTo>
                      <a:pt x="6" y="149"/>
                    </a:lnTo>
                    <a:lnTo>
                      <a:pt x="5" y="151"/>
                    </a:lnTo>
                    <a:lnTo>
                      <a:pt x="4" y="154"/>
                    </a:lnTo>
                    <a:lnTo>
                      <a:pt x="3" y="155"/>
                    </a:lnTo>
                    <a:lnTo>
                      <a:pt x="2" y="157"/>
                    </a:lnTo>
                    <a:lnTo>
                      <a:pt x="0" y="15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683">
                <a:extLst>
                  <a:ext uri="{FF2B5EF4-FFF2-40B4-BE49-F238E27FC236}">
                    <a16:creationId xmlns:a16="http://schemas.microsoft.com/office/drawing/2014/main" id="{75ADF0DF-C1D0-4935-8EB5-81976D8188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0" y="1693"/>
                <a:ext cx="1" cy="0"/>
              </a:xfrm>
              <a:custGeom>
                <a:avLst/>
                <a:gdLst>
                  <a:gd name="T0" fmla="*/ 0 w 5"/>
                  <a:gd name="T1" fmla="*/ 2 h 2"/>
                  <a:gd name="T2" fmla="*/ 2 w 5"/>
                  <a:gd name="T3" fmla="*/ 2 h 2"/>
                  <a:gd name="T4" fmla="*/ 5 w 5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0" y="2"/>
                    </a:moveTo>
                    <a:lnTo>
                      <a:pt x="2" y="2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Freeform 684">
                <a:extLst>
                  <a:ext uri="{FF2B5EF4-FFF2-40B4-BE49-F238E27FC236}">
                    <a16:creationId xmlns:a16="http://schemas.microsoft.com/office/drawing/2014/main" id="{997DA76C-65C6-4C69-AFC1-8E1AFE9C17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0" y="1693"/>
                <a:ext cx="1" cy="0"/>
              </a:xfrm>
              <a:custGeom>
                <a:avLst/>
                <a:gdLst>
                  <a:gd name="T0" fmla="*/ 5 w 5"/>
                  <a:gd name="T1" fmla="*/ 0 h 2"/>
                  <a:gd name="T2" fmla="*/ 2 w 5"/>
                  <a:gd name="T3" fmla="*/ 1 h 2"/>
                  <a:gd name="T4" fmla="*/ 0 w 5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5" y="0"/>
                    </a:moveTo>
                    <a:lnTo>
                      <a:pt x="2" y="1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Freeform 685">
                <a:extLst>
                  <a:ext uri="{FF2B5EF4-FFF2-40B4-BE49-F238E27FC236}">
                    <a16:creationId xmlns:a16="http://schemas.microsoft.com/office/drawing/2014/main" id="{5C90BFB5-4E2E-4907-A047-404176E57D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1" y="1692"/>
                <a:ext cx="5" cy="2"/>
              </a:xfrm>
              <a:custGeom>
                <a:avLst/>
                <a:gdLst>
                  <a:gd name="T0" fmla="*/ 34 w 34"/>
                  <a:gd name="T1" fmla="*/ 12 h 12"/>
                  <a:gd name="T2" fmla="*/ 33 w 34"/>
                  <a:gd name="T3" fmla="*/ 10 h 12"/>
                  <a:gd name="T4" fmla="*/ 30 w 34"/>
                  <a:gd name="T5" fmla="*/ 8 h 12"/>
                  <a:gd name="T6" fmla="*/ 27 w 34"/>
                  <a:gd name="T7" fmla="*/ 5 h 12"/>
                  <a:gd name="T8" fmla="*/ 25 w 34"/>
                  <a:gd name="T9" fmla="*/ 4 h 12"/>
                  <a:gd name="T10" fmla="*/ 23 w 34"/>
                  <a:gd name="T11" fmla="*/ 4 h 12"/>
                  <a:gd name="T12" fmla="*/ 22 w 34"/>
                  <a:gd name="T13" fmla="*/ 3 h 12"/>
                  <a:gd name="T14" fmla="*/ 20 w 34"/>
                  <a:gd name="T15" fmla="*/ 2 h 12"/>
                  <a:gd name="T16" fmla="*/ 18 w 34"/>
                  <a:gd name="T17" fmla="*/ 2 h 12"/>
                  <a:gd name="T18" fmla="*/ 17 w 34"/>
                  <a:gd name="T19" fmla="*/ 1 h 12"/>
                  <a:gd name="T20" fmla="*/ 14 w 34"/>
                  <a:gd name="T21" fmla="*/ 1 h 12"/>
                  <a:gd name="T22" fmla="*/ 12 w 34"/>
                  <a:gd name="T23" fmla="*/ 0 h 12"/>
                  <a:gd name="T24" fmla="*/ 8 w 34"/>
                  <a:gd name="T25" fmla="*/ 0 h 12"/>
                  <a:gd name="T26" fmla="*/ 5 w 34"/>
                  <a:gd name="T27" fmla="*/ 1 h 12"/>
                  <a:gd name="T28" fmla="*/ 3 w 34"/>
                  <a:gd name="T29" fmla="*/ 1 h 12"/>
                  <a:gd name="T30" fmla="*/ 0 w 34"/>
                  <a:gd name="T31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4" h="12">
                    <a:moveTo>
                      <a:pt x="34" y="12"/>
                    </a:moveTo>
                    <a:lnTo>
                      <a:pt x="33" y="10"/>
                    </a:lnTo>
                    <a:lnTo>
                      <a:pt x="30" y="8"/>
                    </a:lnTo>
                    <a:lnTo>
                      <a:pt x="27" y="5"/>
                    </a:lnTo>
                    <a:lnTo>
                      <a:pt x="25" y="4"/>
                    </a:lnTo>
                    <a:lnTo>
                      <a:pt x="23" y="4"/>
                    </a:lnTo>
                    <a:lnTo>
                      <a:pt x="22" y="3"/>
                    </a:lnTo>
                    <a:lnTo>
                      <a:pt x="20" y="2"/>
                    </a:lnTo>
                    <a:lnTo>
                      <a:pt x="18" y="2"/>
                    </a:lnTo>
                    <a:lnTo>
                      <a:pt x="17" y="1"/>
                    </a:lnTo>
                    <a:lnTo>
                      <a:pt x="14" y="1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5" y="1"/>
                    </a:lnTo>
                    <a:lnTo>
                      <a:pt x="3" y="1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686">
                <a:extLst>
                  <a:ext uri="{FF2B5EF4-FFF2-40B4-BE49-F238E27FC236}">
                    <a16:creationId xmlns:a16="http://schemas.microsoft.com/office/drawing/2014/main" id="{37BF58EB-162A-417C-A692-379C3E3AD1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0" y="1715"/>
                <a:ext cx="25" cy="9"/>
              </a:xfrm>
              <a:custGeom>
                <a:avLst/>
                <a:gdLst>
                  <a:gd name="T0" fmla="*/ 170 w 170"/>
                  <a:gd name="T1" fmla="*/ 27 h 62"/>
                  <a:gd name="T2" fmla="*/ 169 w 170"/>
                  <a:gd name="T3" fmla="*/ 27 h 62"/>
                  <a:gd name="T4" fmla="*/ 162 w 170"/>
                  <a:gd name="T5" fmla="*/ 25 h 62"/>
                  <a:gd name="T6" fmla="*/ 150 w 170"/>
                  <a:gd name="T7" fmla="*/ 25 h 62"/>
                  <a:gd name="T8" fmla="*/ 142 w 170"/>
                  <a:gd name="T9" fmla="*/ 27 h 62"/>
                  <a:gd name="T10" fmla="*/ 138 w 170"/>
                  <a:gd name="T11" fmla="*/ 27 h 62"/>
                  <a:gd name="T12" fmla="*/ 135 w 170"/>
                  <a:gd name="T13" fmla="*/ 29 h 62"/>
                  <a:gd name="T14" fmla="*/ 132 w 170"/>
                  <a:gd name="T15" fmla="*/ 30 h 62"/>
                  <a:gd name="T16" fmla="*/ 107 w 170"/>
                  <a:gd name="T17" fmla="*/ 30 h 62"/>
                  <a:gd name="T18" fmla="*/ 105 w 170"/>
                  <a:gd name="T19" fmla="*/ 29 h 62"/>
                  <a:gd name="T20" fmla="*/ 104 w 170"/>
                  <a:gd name="T21" fmla="*/ 29 h 62"/>
                  <a:gd name="T22" fmla="*/ 103 w 170"/>
                  <a:gd name="T23" fmla="*/ 28 h 62"/>
                  <a:gd name="T24" fmla="*/ 92 w 170"/>
                  <a:gd name="T25" fmla="*/ 25 h 62"/>
                  <a:gd name="T26" fmla="*/ 86 w 170"/>
                  <a:gd name="T27" fmla="*/ 25 h 62"/>
                  <a:gd name="T28" fmla="*/ 85 w 170"/>
                  <a:gd name="T29" fmla="*/ 26 h 62"/>
                  <a:gd name="T30" fmla="*/ 83 w 170"/>
                  <a:gd name="T31" fmla="*/ 27 h 62"/>
                  <a:gd name="T32" fmla="*/ 82 w 170"/>
                  <a:gd name="T33" fmla="*/ 28 h 62"/>
                  <a:gd name="T34" fmla="*/ 82 w 170"/>
                  <a:gd name="T35" fmla="*/ 30 h 62"/>
                  <a:gd name="T36" fmla="*/ 80 w 170"/>
                  <a:gd name="T37" fmla="*/ 31 h 62"/>
                  <a:gd name="T38" fmla="*/ 78 w 170"/>
                  <a:gd name="T39" fmla="*/ 33 h 62"/>
                  <a:gd name="T40" fmla="*/ 78 w 170"/>
                  <a:gd name="T41" fmla="*/ 34 h 62"/>
                  <a:gd name="T42" fmla="*/ 77 w 170"/>
                  <a:gd name="T43" fmla="*/ 35 h 62"/>
                  <a:gd name="T44" fmla="*/ 77 w 170"/>
                  <a:gd name="T45" fmla="*/ 47 h 62"/>
                  <a:gd name="T46" fmla="*/ 76 w 170"/>
                  <a:gd name="T47" fmla="*/ 48 h 62"/>
                  <a:gd name="T48" fmla="*/ 76 w 170"/>
                  <a:gd name="T49" fmla="*/ 51 h 62"/>
                  <a:gd name="T50" fmla="*/ 75 w 170"/>
                  <a:gd name="T51" fmla="*/ 52 h 62"/>
                  <a:gd name="T52" fmla="*/ 75 w 170"/>
                  <a:gd name="T53" fmla="*/ 54 h 62"/>
                  <a:gd name="T54" fmla="*/ 74 w 170"/>
                  <a:gd name="T55" fmla="*/ 56 h 62"/>
                  <a:gd name="T56" fmla="*/ 68 w 170"/>
                  <a:gd name="T57" fmla="*/ 62 h 62"/>
                  <a:gd name="T58" fmla="*/ 62 w 170"/>
                  <a:gd name="T59" fmla="*/ 62 h 62"/>
                  <a:gd name="T60" fmla="*/ 60 w 170"/>
                  <a:gd name="T61" fmla="*/ 61 h 62"/>
                  <a:gd name="T62" fmla="*/ 59 w 170"/>
                  <a:gd name="T63" fmla="*/ 61 h 62"/>
                  <a:gd name="T64" fmla="*/ 55 w 170"/>
                  <a:gd name="T65" fmla="*/ 60 h 62"/>
                  <a:gd name="T66" fmla="*/ 52 w 170"/>
                  <a:gd name="T67" fmla="*/ 58 h 62"/>
                  <a:gd name="T68" fmla="*/ 46 w 170"/>
                  <a:gd name="T69" fmla="*/ 57 h 62"/>
                  <a:gd name="T70" fmla="*/ 45 w 170"/>
                  <a:gd name="T71" fmla="*/ 56 h 62"/>
                  <a:gd name="T72" fmla="*/ 42 w 170"/>
                  <a:gd name="T73" fmla="*/ 56 h 62"/>
                  <a:gd name="T74" fmla="*/ 38 w 170"/>
                  <a:gd name="T75" fmla="*/ 57 h 62"/>
                  <a:gd name="T76" fmla="*/ 20 w 170"/>
                  <a:gd name="T77" fmla="*/ 57 h 62"/>
                  <a:gd name="T78" fmla="*/ 19 w 170"/>
                  <a:gd name="T79" fmla="*/ 56 h 62"/>
                  <a:gd name="T80" fmla="*/ 17 w 170"/>
                  <a:gd name="T81" fmla="*/ 55 h 62"/>
                  <a:gd name="T82" fmla="*/ 14 w 170"/>
                  <a:gd name="T83" fmla="*/ 52 h 62"/>
                  <a:gd name="T84" fmla="*/ 12 w 170"/>
                  <a:gd name="T85" fmla="*/ 52 h 62"/>
                  <a:gd name="T86" fmla="*/ 7 w 170"/>
                  <a:gd name="T87" fmla="*/ 47 h 62"/>
                  <a:gd name="T88" fmla="*/ 6 w 170"/>
                  <a:gd name="T89" fmla="*/ 45 h 62"/>
                  <a:gd name="T90" fmla="*/ 3 w 170"/>
                  <a:gd name="T91" fmla="*/ 37 h 62"/>
                  <a:gd name="T92" fmla="*/ 2 w 170"/>
                  <a:gd name="T93" fmla="*/ 35 h 62"/>
                  <a:gd name="T94" fmla="*/ 2 w 170"/>
                  <a:gd name="T95" fmla="*/ 33 h 62"/>
                  <a:gd name="T96" fmla="*/ 0 w 170"/>
                  <a:gd name="T97" fmla="*/ 26 h 62"/>
                  <a:gd name="T98" fmla="*/ 0 w 170"/>
                  <a:gd name="T99" fmla="*/ 23 h 62"/>
                  <a:gd name="T100" fmla="*/ 1 w 170"/>
                  <a:gd name="T101" fmla="*/ 21 h 62"/>
                  <a:gd name="T102" fmla="*/ 2 w 170"/>
                  <a:gd name="T103" fmla="*/ 16 h 62"/>
                  <a:gd name="T104" fmla="*/ 5 w 170"/>
                  <a:gd name="T105" fmla="*/ 11 h 62"/>
                  <a:gd name="T106" fmla="*/ 6 w 170"/>
                  <a:gd name="T107" fmla="*/ 10 h 62"/>
                  <a:gd name="T108" fmla="*/ 6 w 170"/>
                  <a:gd name="T10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0" h="62">
                    <a:moveTo>
                      <a:pt x="170" y="27"/>
                    </a:moveTo>
                    <a:lnTo>
                      <a:pt x="169" y="27"/>
                    </a:lnTo>
                    <a:lnTo>
                      <a:pt x="162" y="25"/>
                    </a:lnTo>
                    <a:lnTo>
                      <a:pt x="150" y="25"/>
                    </a:lnTo>
                    <a:lnTo>
                      <a:pt x="142" y="27"/>
                    </a:lnTo>
                    <a:lnTo>
                      <a:pt x="138" y="27"/>
                    </a:lnTo>
                    <a:lnTo>
                      <a:pt x="135" y="29"/>
                    </a:lnTo>
                    <a:lnTo>
                      <a:pt x="132" y="30"/>
                    </a:lnTo>
                    <a:lnTo>
                      <a:pt x="107" y="30"/>
                    </a:lnTo>
                    <a:lnTo>
                      <a:pt x="105" y="29"/>
                    </a:lnTo>
                    <a:lnTo>
                      <a:pt x="104" y="29"/>
                    </a:lnTo>
                    <a:lnTo>
                      <a:pt x="103" y="28"/>
                    </a:lnTo>
                    <a:lnTo>
                      <a:pt x="92" y="25"/>
                    </a:lnTo>
                    <a:lnTo>
                      <a:pt x="86" y="25"/>
                    </a:lnTo>
                    <a:lnTo>
                      <a:pt x="85" y="26"/>
                    </a:lnTo>
                    <a:lnTo>
                      <a:pt x="83" y="27"/>
                    </a:lnTo>
                    <a:lnTo>
                      <a:pt x="82" y="28"/>
                    </a:lnTo>
                    <a:lnTo>
                      <a:pt x="82" y="30"/>
                    </a:lnTo>
                    <a:lnTo>
                      <a:pt x="80" y="31"/>
                    </a:lnTo>
                    <a:lnTo>
                      <a:pt x="78" y="33"/>
                    </a:lnTo>
                    <a:lnTo>
                      <a:pt x="78" y="34"/>
                    </a:lnTo>
                    <a:lnTo>
                      <a:pt x="77" y="35"/>
                    </a:lnTo>
                    <a:lnTo>
                      <a:pt x="77" y="47"/>
                    </a:lnTo>
                    <a:lnTo>
                      <a:pt x="76" y="48"/>
                    </a:lnTo>
                    <a:lnTo>
                      <a:pt x="76" y="51"/>
                    </a:lnTo>
                    <a:lnTo>
                      <a:pt x="75" y="52"/>
                    </a:lnTo>
                    <a:lnTo>
                      <a:pt x="75" y="54"/>
                    </a:lnTo>
                    <a:lnTo>
                      <a:pt x="74" y="56"/>
                    </a:lnTo>
                    <a:lnTo>
                      <a:pt x="68" y="62"/>
                    </a:lnTo>
                    <a:lnTo>
                      <a:pt x="62" y="62"/>
                    </a:lnTo>
                    <a:lnTo>
                      <a:pt x="60" y="61"/>
                    </a:lnTo>
                    <a:lnTo>
                      <a:pt x="59" y="61"/>
                    </a:lnTo>
                    <a:lnTo>
                      <a:pt x="55" y="60"/>
                    </a:lnTo>
                    <a:lnTo>
                      <a:pt x="52" y="58"/>
                    </a:lnTo>
                    <a:lnTo>
                      <a:pt x="46" y="57"/>
                    </a:lnTo>
                    <a:lnTo>
                      <a:pt x="45" y="56"/>
                    </a:lnTo>
                    <a:lnTo>
                      <a:pt x="42" y="56"/>
                    </a:lnTo>
                    <a:lnTo>
                      <a:pt x="38" y="57"/>
                    </a:lnTo>
                    <a:lnTo>
                      <a:pt x="20" y="57"/>
                    </a:lnTo>
                    <a:lnTo>
                      <a:pt x="19" y="56"/>
                    </a:lnTo>
                    <a:lnTo>
                      <a:pt x="17" y="55"/>
                    </a:lnTo>
                    <a:lnTo>
                      <a:pt x="14" y="52"/>
                    </a:lnTo>
                    <a:lnTo>
                      <a:pt x="12" y="52"/>
                    </a:lnTo>
                    <a:lnTo>
                      <a:pt x="7" y="47"/>
                    </a:lnTo>
                    <a:lnTo>
                      <a:pt x="6" y="45"/>
                    </a:lnTo>
                    <a:lnTo>
                      <a:pt x="3" y="37"/>
                    </a:lnTo>
                    <a:lnTo>
                      <a:pt x="2" y="35"/>
                    </a:lnTo>
                    <a:lnTo>
                      <a:pt x="2" y="33"/>
                    </a:lnTo>
                    <a:lnTo>
                      <a:pt x="0" y="26"/>
                    </a:lnTo>
                    <a:lnTo>
                      <a:pt x="0" y="23"/>
                    </a:lnTo>
                    <a:lnTo>
                      <a:pt x="1" y="21"/>
                    </a:lnTo>
                    <a:lnTo>
                      <a:pt x="2" y="16"/>
                    </a:lnTo>
                    <a:lnTo>
                      <a:pt x="5" y="11"/>
                    </a:lnTo>
                    <a:lnTo>
                      <a:pt x="6" y="10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687">
                <a:extLst>
                  <a:ext uri="{FF2B5EF4-FFF2-40B4-BE49-F238E27FC236}">
                    <a16:creationId xmlns:a16="http://schemas.microsoft.com/office/drawing/2014/main" id="{270EB3C4-54C3-4A6C-9BCE-D764F50272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5" y="1719"/>
                <a:ext cx="0" cy="0"/>
              </a:xfrm>
              <a:custGeom>
                <a:avLst/>
                <a:gdLst>
                  <a:gd name="T0" fmla="*/ 0 w 3"/>
                  <a:gd name="T1" fmla="*/ 0 h 2"/>
                  <a:gd name="T2" fmla="*/ 1 w 3"/>
                  <a:gd name="T3" fmla="*/ 1 h 2"/>
                  <a:gd name="T4" fmla="*/ 3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1" y="1"/>
                    </a:lnTo>
                    <a:lnTo>
                      <a:pt x="3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Line 688">
                <a:extLst>
                  <a:ext uri="{FF2B5EF4-FFF2-40B4-BE49-F238E27FC236}">
                    <a16:creationId xmlns:a16="http://schemas.microsoft.com/office/drawing/2014/main" id="{3740F50D-A81F-4D43-86E3-6768B5C262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425" y="1719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Freeform 689">
                <a:extLst>
                  <a:ext uri="{FF2B5EF4-FFF2-40B4-BE49-F238E27FC236}">
                    <a16:creationId xmlns:a16="http://schemas.microsoft.com/office/drawing/2014/main" id="{C3D8B030-3086-41E7-97E0-E8A81303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5" y="1715"/>
                <a:ext cx="15" cy="6"/>
              </a:xfrm>
              <a:custGeom>
                <a:avLst/>
                <a:gdLst>
                  <a:gd name="T0" fmla="*/ 107 w 107"/>
                  <a:gd name="T1" fmla="*/ 2 h 42"/>
                  <a:gd name="T2" fmla="*/ 105 w 107"/>
                  <a:gd name="T3" fmla="*/ 0 h 42"/>
                  <a:gd name="T4" fmla="*/ 100 w 107"/>
                  <a:gd name="T5" fmla="*/ 0 h 42"/>
                  <a:gd name="T6" fmla="*/ 89 w 107"/>
                  <a:gd name="T7" fmla="*/ 3 h 42"/>
                  <a:gd name="T8" fmla="*/ 66 w 107"/>
                  <a:gd name="T9" fmla="*/ 26 h 42"/>
                  <a:gd name="T10" fmla="*/ 60 w 107"/>
                  <a:gd name="T11" fmla="*/ 29 h 42"/>
                  <a:gd name="T12" fmla="*/ 57 w 107"/>
                  <a:gd name="T13" fmla="*/ 31 h 42"/>
                  <a:gd name="T14" fmla="*/ 53 w 107"/>
                  <a:gd name="T15" fmla="*/ 33 h 42"/>
                  <a:gd name="T16" fmla="*/ 52 w 107"/>
                  <a:gd name="T17" fmla="*/ 33 h 42"/>
                  <a:gd name="T18" fmla="*/ 47 w 107"/>
                  <a:gd name="T19" fmla="*/ 34 h 42"/>
                  <a:gd name="T20" fmla="*/ 45 w 107"/>
                  <a:gd name="T21" fmla="*/ 35 h 42"/>
                  <a:gd name="T22" fmla="*/ 26 w 107"/>
                  <a:gd name="T23" fmla="*/ 41 h 42"/>
                  <a:gd name="T24" fmla="*/ 25 w 107"/>
                  <a:gd name="T25" fmla="*/ 42 h 42"/>
                  <a:gd name="T26" fmla="*/ 19 w 107"/>
                  <a:gd name="T27" fmla="*/ 42 h 42"/>
                  <a:gd name="T28" fmla="*/ 14 w 107"/>
                  <a:gd name="T29" fmla="*/ 41 h 42"/>
                  <a:gd name="T30" fmla="*/ 11 w 107"/>
                  <a:gd name="T31" fmla="*/ 40 h 42"/>
                  <a:gd name="T32" fmla="*/ 8 w 107"/>
                  <a:gd name="T33" fmla="*/ 39 h 42"/>
                  <a:gd name="T34" fmla="*/ 7 w 107"/>
                  <a:gd name="T35" fmla="*/ 38 h 42"/>
                  <a:gd name="T36" fmla="*/ 6 w 107"/>
                  <a:gd name="T37" fmla="*/ 38 h 42"/>
                  <a:gd name="T38" fmla="*/ 2 w 107"/>
                  <a:gd name="T39" fmla="*/ 34 h 42"/>
                  <a:gd name="T40" fmla="*/ 0 w 107"/>
                  <a:gd name="T41" fmla="*/ 3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7" h="42">
                    <a:moveTo>
                      <a:pt x="107" y="2"/>
                    </a:moveTo>
                    <a:lnTo>
                      <a:pt x="105" y="0"/>
                    </a:lnTo>
                    <a:lnTo>
                      <a:pt x="100" y="0"/>
                    </a:lnTo>
                    <a:lnTo>
                      <a:pt x="89" y="3"/>
                    </a:lnTo>
                    <a:lnTo>
                      <a:pt x="66" y="26"/>
                    </a:lnTo>
                    <a:lnTo>
                      <a:pt x="60" y="29"/>
                    </a:lnTo>
                    <a:lnTo>
                      <a:pt x="57" y="31"/>
                    </a:lnTo>
                    <a:lnTo>
                      <a:pt x="53" y="33"/>
                    </a:lnTo>
                    <a:lnTo>
                      <a:pt x="52" y="33"/>
                    </a:lnTo>
                    <a:lnTo>
                      <a:pt x="47" y="34"/>
                    </a:lnTo>
                    <a:lnTo>
                      <a:pt x="45" y="35"/>
                    </a:lnTo>
                    <a:lnTo>
                      <a:pt x="26" y="41"/>
                    </a:lnTo>
                    <a:lnTo>
                      <a:pt x="25" y="42"/>
                    </a:lnTo>
                    <a:lnTo>
                      <a:pt x="19" y="42"/>
                    </a:lnTo>
                    <a:lnTo>
                      <a:pt x="14" y="41"/>
                    </a:lnTo>
                    <a:lnTo>
                      <a:pt x="11" y="40"/>
                    </a:lnTo>
                    <a:lnTo>
                      <a:pt x="8" y="39"/>
                    </a:lnTo>
                    <a:lnTo>
                      <a:pt x="7" y="38"/>
                    </a:lnTo>
                    <a:lnTo>
                      <a:pt x="6" y="38"/>
                    </a:lnTo>
                    <a:lnTo>
                      <a:pt x="2" y="34"/>
                    </a:lnTo>
                    <a:lnTo>
                      <a:pt x="0" y="3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Freeform 690">
                <a:extLst>
                  <a:ext uri="{FF2B5EF4-FFF2-40B4-BE49-F238E27FC236}">
                    <a16:creationId xmlns:a16="http://schemas.microsoft.com/office/drawing/2014/main" id="{5BF19CCE-6BC9-41ED-BF87-8627D575A0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6" y="1709"/>
                <a:ext cx="5" cy="6"/>
              </a:xfrm>
              <a:custGeom>
                <a:avLst/>
                <a:gdLst>
                  <a:gd name="T0" fmla="*/ 33 w 33"/>
                  <a:gd name="T1" fmla="*/ 39 h 39"/>
                  <a:gd name="T2" fmla="*/ 25 w 33"/>
                  <a:gd name="T3" fmla="*/ 23 h 39"/>
                  <a:gd name="T4" fmla="*/ 22 w 33"/>
                  <a:gd name="T5" fmla="*/ 20 h 39"/>
                  <a:gd name="T6" fmla="*/ 21 w 33"/>
                  <a:gd name="T7" fmla="*/ 18 h 39"/>
                  <a:gd name="T8" fmla="*/ 9 w 33"/>
                  <a:gd name="T9" fmla="*/ 6 h 39"/>
                  <a:gd name="T10" fmla="*/ 7 w 33"/>
                  <a:gd name="T11" fmla="*/ 5 h 39"/>
                  <a:gd name="T12" fmla="*/ 0 w 33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39">
                    <a:moveTo>
                      <a:pt x="33" y="39"/>
                    </a:moveTo>
                    <a:lnTo>
                      <a:pt x="25" y="23"/>
                    </a:lnTo>
                    <a:lnTo>
                      <a:pt x="22" y="20"/>
                    </a:lnTo>
                    <a:lnTo>
                      <a:pt x="21" y="18"/>
                    </a:lnTo>
                    <a:lnTo>
                      <a:pt x="9" y="6"/>
                    </a:lnTo>
                    <a:lnTo>
                      <a:pt x="7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Line 691">
                <a:extLst>
                  <a:ext uri="{FF2B5EF4-FFF2-40B4-BE49-F238E27FC236}">
                    <a16:creationId xmlns:a16="http://schemas.microsoft.com/office/drawing/2014/main" id="{3DF4D52E-9F07-4E4C-BD5D-F9F17CCFEF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96" y="1709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692">
                <a:extLst>
                  <a:ext uri="{FF2B5EF4-FFF2-40B4-BE49-F238E27FC236}">
                    <a16:creationId xmlns:a16="http://schemas.microsoft.com/office/drawing/2014/main" id="{AFF9C105-8408-435A-BCED-FB6DA96C43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5" y="1709"/>
                <a:ext cx="1" cy="0"/>
              </a:xfrm>
              <a:custGeom>
                <a:avLst/>
                <a:gdLst>
                  <a:gd name="T0" fmla="*/ 5 w 5"/>
                  <a:gd name="T1" fmla="*/ 2 h 2"/>
                  <a:gd name="T2" fmla="*/ 4 w 5"/>
                  <a:gd name="T3" fmla="*/ 1 h 2"/>
                  <a:gd name="T4" fmla="*/ 0 w 5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5" y="2"/>
                    </a:moveTo>
                    <a:lnTo>
                      <a:pt x="4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693">
                <a:extLst>
                  <a:ext uri="{FF2B5EF4-FFF2-40B4-BE49-F238E27FC236}">
                    <a16:creationId xmlns:a16="http://schemas.microsoft.com/office/drawing/2014/main" id="{36FB5B57-5A36-471F-BA89-D0A018C648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8" y="1709"/>
                <a:ext cx="17" cy="3"/>
              </a:xfrm>
              <a:custGeom>
                <a:avLst/>
                <a:gdLst>
                  <a:gd name="T0" fmla="*/ 120 w 120"/>
                  <a:gd name="T1" fmla="*/ 2 h 22"/>
                  <a:gd name="T2" fmla="*/ 118 w 120"/>
                  <a:gd name="T3" fmla="*/ 1 h 22"/>
                  <a:gd name="T4" fmla="*/ 115 w 120"/>
                  <a:gd name="T5" fmla="*/ 0 h 22"/>
                  <a:gd name="T6" fmla="*/ 110 w 120"/>
                  <a:gd name="T7" fmla="*/ 0 h 22"/>
                  <a:gd name="T8" fmla="*/ 91 w 120"/>
                  <a:gd name="T9" fmla="*/ 3 h 22"/>
                  <a:gd name="T10" fmla="*/ 87 w 120"/>
                  <a:gd name="T11" fmla="*/ 3 h 22"/>
                  <a:gd name="T12" fmla="*/ 85 w 120"/>
                  <a:gd name="T13" fmla="*/ 4 h 22"/>
                  <a:gd name="T14" fmla="*/ 80 w 120"/>
                  <a:gd name="T15" fmla="*/ 4 h 22"/>
                  <a:gd name="T16" fmla="*/ 77 w 120"/>
                  <a:gd name="T17" fmla="*/ 5 h 22"/>
                  <a:gd name="T18" fmla="*/ 75 w 120"/>
                  <a:gd name="T19" fmla="*/ 5 h 22"/>
                  <a:gd name="T20" fmla="*/ 69 w 120"/>
                  <a:gd name="T21" fmla="*/ 8 h 22"/>
                  <a:gd name="T22" fmla="*/ 66 w 120"/>
                  <a:gd name="T23" fmla="*/ 11 h 22"/>
                  <a:gd name="T24" fmla="*/ 65 w 120"/>
                  <a:gd name="T25" fmla="*/ 13 h 22"/>
                  <a:gd name="T26" fmla="*/ 64 w 120"/>
                  <a:gd name="T27" fmla="*/ 14 h 22"/>
                  <a:gd name="T28" fmla="*/ 50 w 120"/>
                  <a:gd name="T29" fmla="*/ 21 h 22"/>
                  <a:gd name="T30" fmla="*/ 47 w 120"/>
                  <a:gd name="T31" fmla="*/ 22 h 22"/>
                  <a:gd name="T32" fmla="*/ 33 w 120"/>
                  <a:gd name="T33" fmla="*/ 22 h 22"/>
                  <a:gd name="T34" fmla="*/ 31 w 120"/>
                  <a:gd name="T35" fmla="*/ 20 h 22"/>
                  <a:gd name="T36" fmla="*/ 30 w 120"/>
                  <a:gd name="T37" fmla="*/ 18 h 22"/>
                  <a:gd name="T38" fmla="*/ 28 w 120"/>
                  <a:gd name="T39" fmla="*/ 17 h 22"/>
                  <a:gd name="T40" fmla="*/ 28 w 120"/>
                  <a:gd name="T41" fmla="*/ 14 h 22"/>
                  <a:gd name="T42" fmla="*/ 27 w 120"/>
                  <a:gd name="T43" fmla="*/ 13 h 22"/>
                  <a:gd name="T44" fmla="*/ 26 w 120"/>
                  <a:gd name="T45" fmla="*/ 13 h 22"/>
                  <a:gd name="T46" fmla="*/ 22 w 120"/>
                  <a:gd name="T47" fmla="*/ 11 h 22"/>
                  <a:gd name="T48" fmla="*/ 19 w 120"/>
                  <a:gd name="T49" fmla="*/ 11 h 22"/>
                  <a:gd name="T50" fmla="*/ 10 w 120"/>
                  <a:gd name="T51" fmla="*/ 9 h 22"/>
                  <a:gd name="T52" fmla="*/ 7 w 120"/>
                  <a:gd name="T53" fmla="*/ 9 h 22"/>
                  <a:gd name="T54" fmla="*/ 1 w 120"/>
                  <a:gd name="T55" fmla="*/ 12 h 22"/>
                  <a:gd name="T56" fmla="*/ 0 w 120"/>
                  <a:gd name="T57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0" h="22">
                    <a:moveTo>
                      <a:pt x="120" y="2"/>
                    </a:moveTo>
                    <a:lnTo>
                      <a:pt x="118" y="1"/>
                    </a:lnTo>
                    <a:lnTo>
                      <a:pt x="115" y="0"/>
                    </a:lnTo>
                    <a:lnTo>
                      <a:pt x="110" y="0"/>
                    </a:lnTo>
                    <a:lnTo>
                      <a:pt x="91" y="3"/>
                    </a:lnTo>
                    <a:lnTo>
                      <a:pt x="87" y="3"/>
                    </a:lnTo>
                    <a:lnTo>
                      <a:pt x="85" y="4"/>
                    </a:lnTo>
                    <a:lnTo>
                      <a:pt x="80" y="4"/>
                    </a:lnTo>
                    <a:lnTo>
                      <a:pt x="77" y="5"/>
                    </a:lnTo>
                    <a:lnTo>
                      <a:pt x="75" y="5"/>
                    </a:lnTo>
                    <a:lnTo>
                      <a:pt x="69" y="8"/>
                    </a:lnTo>
                    <a:lnTo>
                      <a:pt x="66" y="11"/>
                    </a:lnTo>
                    <a:lnTo>
                      <a:pt x="65" y="13"/>
                    </a:lnTo>
                    <a:lnTo>
                      <a:pt x="64" y="14"/>
                    </a:lnTo>
                    <a:lnTo>
                      <a:pt x="50" y="21"/>
                    </a:lnTo>
                    <a:lnTo>
                      <a:pt x="47" y="22"/>
                    </a:lnTo>
                    <a:lnTo>
                      <a:pt x="33" y="22"/>
                    </a:lnTo>
                    <a:lnTo>
                      <a:pt x="31" y="20"/>
                    </a:lnTo>
                    <a:lnTo>
                      <a:pt x="30" y="18"/>
                    </a:lnTo>
                    <a:lnTo>
                      <a:pt x="28" y="17"/>
                    </a:lnTo>
                    <a:lnTo>
                      <a:pt x="28" y="14"/>
                    </a:lnTo>
                    <a:lnTo>
                      <a:pt x="27" y="13"/>
                    </a:lnTo>
                    <a:lnTo>
                      <a:pt x="26" y="13"/>
                    </a:lnTo>
                    <a:lnTo>
                      <a:pt x="22" y="11"/>
                    </a:lnTo>
                    <a:lnTo>
                      <a:pt x="19" y="11"/>
                    </a:lnTo>
                    <a:lnTo>
                      <a:pt x="10" y="9"/>
                    </a:lnTo>
                    <a:lnTo>
                      <a:pt x="7" y="9"/>
                    </a:lnTo>
                    <a:lnTo>
                      <a:pt x="1" y="12"/>
                    </a:lnTo>
                    <a:lnTo>
                      <a:pt x="0" y="1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694">
                <a:extLst>
                  <a:ext uri="{FF2B5EF4-FFF2-40B4-BE49-F238E27FC236}">
                    <a16:creationId xmlns:a16="http://schemas.microsoft.com/office/drawing/2014/main" id="{7C6856C2-F275-4F69-8FAA-2F2AA83B41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6" y="1709"/>
                <a:ext cx="0" cy="0"/>
              </a:xfrm>
              <a:custGeom>
                <a:avLst/>
                <a:gdLst>
                  <a:gd name="T0" fmla="*/ 0 w 2"/>
                  <a:gd name="T1" fmla="*/ 1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1" y="0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Line 695">
                <a:extLst>
                  <a:ext uri="{FF2B5EF4-FFF2-40B4-BE49-F238E27FC236}">
                    <a16:creationId xmlns:a16="http://schemas.microsoft.com/office/drawing/2014/main" id="{BB7E5E15-A49B-4124-B30E-648BC82C32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395" y="1709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Line 696">
                <a:extLst>
                  <a:ext uri="{FF2B5EF4-FFF2-40B4-BE49-F238E27FC236}">
                    <a16:creationId xmlns:a16="http://schemas.microsoft.com/office/drawing/2014/main" id="{AB357627-EFCC-430F-9158-254BE85CCD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401" y="1715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1" name="Freeform 697">
                <a:extLst>
                  <a:ext uri="{FF2B5EF4-FFF2-40B4-BE49-F238E27FC236}">
                    <a16:creationId xmlns:a16="http://schemas.microsoft.com/office/drawing/2014/main" id="{B45A4C06-830E-4765-8845-771B2A5382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1" y="1715"/>
                <a:ext cx="0" cy="0"/>
              </a:xfrm>
              <a:custGeom>
                <a:avLst/>
                <a:gdLst>
                  <a:gd name="T0" fmla="*/ 2 w 2"/>
                  <a:gd name="T1" fmla="*/ 3 h 3"/>
                  <a:gd name="T2" fmla="*/ 1 w 2"/>
                  <a:gd name="T3" fmla="*/ 1 h 3"/>
                  <a:gd name="T4" fmla="*/ 0 w 2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1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Line 698">
                <a:extLst>
                  <a:ext uri="{FF2B5EF4-FFF2-40B4-BE49-F238E27FC236}">
                    <a16:creationId xmlns:a16="http://schemas.microsoft.com/office/drawing/2014/main" id="{6FF2B466-A61F-4676-A417-1D615801CF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78" y="1711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Freeform 699">
                <a:extLst>
                  <a:ext uri="{FF2B5EF4-FFF2-40B4-BE49-F238E27FC236}">
                    <a16:creationId xmlns:a16="http://schemas.microsoft.com/office/drawing/2014/main" id="{69EE4D75-B5DE-4773-916A-7F20B2B759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8" y="1711"/>
                <a:ext cx="0" cy="0"/>
              </a:xfrm>
              <a:custGeom>
                <a:avLst/>
                <a:gdLst>
                  <a:gd name="T0" fmla="*/ 2 w 2"/>
                  <a:gd name="T1" fmla="*/ 0 h 3"/>
                  <a:gd name="T2" fmla="*/ 1 w 2"/>
                  <a:gd name="T3" fmla="*/ 1 h 3"/>
                  <a:gd name="T4" fmla="*/ 0 w 2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1" y="1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700">
                <a:extLst>
                  <a:ext uri="{FF2B5EF4-FFF2-40B4-BE49-F238E27FC236}">
                    <a16:creationId xmlns:a16="http://schemas.microsoft.com/office/drawing/2014/main" id="{02B83D1F-38DE-4A94-90E0-92EEED6D6B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2" y="1711"/>
                <a:ext cx="26" cy="19"/>
              </a:xfrm>
              <a:custGeom>
                <a:avLst/>
                <a:gdLst>
                  <a:gd name="T0" fmla="*/ 180 w 180"/>
                  <a:gd name="T1" fmla="*/ 0 h 134"/>
                  <a:gd name="T2" fmla="*/ 180 w 180"/>
                  <a:gd name="T3" fmla="*/ 1 h 134"/>
                  <a:gd name="T4" fmla="*/ 178 w 180"/>
                  <a:gd name="T5" fmla="*/ 9 h 134"/>
                  <a:gd name="T6" fmla="*/ 177 w 180"/>
                  <a:gd name="T7" fmla="*/ 10 h 134"/>
                  <a:gd name="T8" fmla="*/ 177 w 180"/>
                  <a:gd name="T9" fmla="*/ 12 h 134"/>
                  <a:gd name="T10" fmla="*/ 176 w 180"/>
                  <a:gd name="T11" fmla="*/ 16 h 134"/>
                  <a:gd name="T12" fmla="*/ 175 w 180"/>
                  <a:gd name="T13" fmla="*/ 18 h 134"/>
                  <a:gd name="T14" fmla="*/ 175 w 180"/>
                  <a:gd name="T15" fmla="*/ 34 h 134"/>
                  <a:gd name="T16" fmla="*/ 173 w 180"/>
                  <a:gd name="T17" fmla="*/ 38 h 134"/>
                  <a:gd name="T18" fmla="*/ 173 w 180"/>
                  <a:gd name="T19" fmla="*/ 39 h 134"/>
                  <a:gd name="T20" fmla="*/ 171 w 180"/>
                  <a:gd name="T21" fmla="*/ 42 h 134"/>
                  <a:gd name="T22" fmla="*/ 169 w 180"/>
                  <a:gd name="T23" fmla="*/ 46 h 134"/>
                  <a:gd name="T24" fmla="*/ 168 w 180"/>
                  <a:gd name="T25" fmla="*/ 46 h 134"/>
                  <a:gd name="T26" fmla="*/ 166 w 180"/>
                  <a:gd name="T27" fmla="*/ 49 h 134"/>
                  <a:gd name="T28" fmla="*/ 164 w 180"/>
                  <a:gd name="T29" fmla="*/ 50 h 134"/>
                  <a:gd name="T30" fmla="*/ 161 w 180"/>
                  <a:gd name="T31" fmla="*/ 52 h 134"/>
                  <a:gd name="T32" fmla="*/ 159 w 180"/>
                  <a:gd name="T33" fmla="*/ 54 h 134"/>
                  <a:gd name="T34" fmla="*/ 157 w 180"/>
                  <a:gd name="T35" fmla="*/ 55 h 134"/>
                  <a:gd name="T36" fmla="*/ 154 w 180"/>
                  <a:gd name="T37" fmla="*/ 60 h 134"/>
                  <a:gd name="T38" fmla="*/ 153 w 180"/>
                  <a:gd name="T39" fmla="*/ 63 h 134"/>
                  <a:gd name="T40" fmla="*/ 150 w 180"/>
                  <a:gd name="T41" fmla="*/ 68 h 134"/>
                  <a:gd name="T42" fmla="*/ 149 w 180"/>
                  <a:gd name="T43" fmla="*/ 71 h 134"/>
                  <a:gd name="T44" fmla="*/ 148 w 180"/>
                  <a:gd name="T45" fmla="*/ 71 h 134"/>
                  <a:gd name="T46" fmla="*/ 146 w 180"/>
                  <a:gd name="T47" fmla="*/ 74 h 134"/>
                  <a:gd name="T48" fmla="*/ 144 w 180"/>
                  <a:gd name="T49" fmla="*/ 76 h 134"/>
                  <a:gd name="T50" fmla="*/ 127 w 180"/>
                  <a:gd name="T51" fmla="*/ 86 h 134"/>
                  <a:gd name="T52" fmla="*/ 114 w 180"/>
                  <a:gd name="T53" fmla="*/ 88 h 134"/>
                  <a:gd name="T54" fmla="*/ 90 w 180"/>
                  <a:gd name="T55" fmla="*/ 98 h 134"/>
                  <a:gd name="T56" fmla="*/ 78 w 180"/>
                  <a:gd name="T57" fmla="*/ 109 h 134"/>
                  <a:gd name="T58" fmla="*/ 74 w 180"/>
                  <a:gd name="T59" fmla="*/ 111 h 134"/>
                  <a:gd name="T60" fmla="*/ 68 w 180"/>
                  <a:gd name="T61" fmla="*/ 113 h 134"/>
                  <a:gd name="T62" fmla="*/ 64 w 180"/>
                  <a:gd name="T63" fmla="*/ 113 h 134"/>
                  <a:gd name="T64" fmla="*/ 40 w 180"/>
                  <a:gd name="T65" fmla="*/ 118 h 134"/>
                  <a:gd name="T66" fmla="*/ 37 w 180"/>
                  <a:gd name="T67" fmla="*/ 118 h 134"/>
                  <a:gd name="T68" fmla="*/ 20 w 180"/>
                  <a:gd name="T69" fmla="*/ 121 h 134"/>
                  <a:gd name="T70" fmla="*/ 19 w 180"/>
                  <a:gd name="T71" fmla="*/ 121 h 134"/>
                  <a:gd name="T72" fmla="*/ 16 w 180"/>
                  <a:gd name="T73" fmla="*/ 122 h 134"/>
                  <a:gd name="T74" fmla="*/ 10 w 180"/>
                  <a:gd name="T75" fmla="*/ 127 h 134"/>
                  <a:gd name="T76" fmla="*/ 9 w 180"/>
                  <a:gd name="T77" fmla="*/ 128 h 134"/>
                  <a:gd name="T78" fmla="*/ 7 w 180"/>
                  <a:gd name="T79" fmla="*/ 129 h 134"/>
                  <a:gd name="T80" fmla="*/ 7 w 180"/>
                  <a:gd name="T81" fmla="*/ 130 h 134"/>
                  <a:gd name="T82" fmla="*/ 5 w 180"/>
                  <a:gd name="T83" fmla="*/ 130 h 134"/>
                  <a:gd name="T84" fmla="*/ 0 w 180"/>
                  <a:gd name="T85" fmla="*/ 134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80" h="134">
                    <a:moveTo>
                      <a:pt x="180" y="0"/>
                    </a:moveTo>
                    <a:lnTo>
                      <a:pt x="180" y="1"/>
                    </a:lnTo>
                    <a:lnTo>
                      <a:pt x="178" y="9"/>
                    </a:lnTo>
                    <a:lnTo>
                      <a:pt x="177" y="10"/>
                    </a:lnTo>
                    <a:lnTo>
                      <a:pt x="177" y="12"/>
                    </a:lnTo>
                    <a:lnTo>
                      <a:pt x="176" y="16"/>
                    </a:lnTo>
                    <a:lnTo>
                      <a:pt x="175" y="18"/>
                    </a:lnTo>
                    <a:lnTo>
                      <a:pt x="175" y="34"/>
                    </a:lnTo>
                    <a:lnTo>
                      <a:pt x="173" y="38"/>
                    </a:lnTo>
                    <a:lnTo>
                      <a:pt x="173" y="39"/>
                    </a:lnTo>
                    <a:lnTo>
                      <a:pt x="171" y="42"/>
                    </a:lnTo>
                    <a:lnTo>
                      <a:pt x="169" y="46"/>
                    </a:lnTo>
                    <a:lnTo>
                      <a:pt x="168" y="46"/>
                    </a:lnTo>
                    <a:lnTo>
                      <a:pt x="166" y="49"/>
                    </a:lnTo>
                    <a:lnTo>
                      <a:pt x="164" y="50"/>
                    </a:lnTo>
                    <a:lnTo>
                      <a:pt x="161" y="52"/>
                    </a:lnTo>
                    <a:lnTo>
                      <a:pt x="159" y="54"/>
                    </a:lnTo>
                    <a:lnTo>
                      <a:pt x="157" y="55"/>
                    </a:lnTo>
                    <a:lnTo>
                      <a:pt x="154" y="60"/>
                    </a:lnTo>
                    <a:lnTo>
                      <a:pt x="153" y="63"/>
                    </a:lnTo>
                    <a:lnTo>
                      <a:pt x="150" y="68"/>
                    </a:lnTo>
                    <a:lnTo>
                      <a:pt x="149" y="71"/>
                    </a:lnTo>
                    <a:lnTo>
                      <a:pt x="148" y="71"/>
                    </a:lnTo>
                    <a:lnTo>
                      <a:pt x="146" y="74"/>
                    </a:lnTo>
                    <a:lnTo>
                      <a:pt x="144" y="76"/>
                    </a:lnTo>
                    <a:lnTo>
                      <a:pt x="127" y="86"/>
                    </a:lnTo>
                    <a:lnTo>
                      <a:pt x="114" y="88"/>
                    </a:lnTo>
                    <a:lnTo>
                      <a:pt x="90" y="98"/>
                    </a:lnTo>
                    <a:lnTo>
                      <a:pt x="78" y="109"/>
                    </a:lnTo>
                    <a:lnTo>
                      <a:pt x="74" y="111"/>
                    </a:lnTo>
                    <a:lnTo>
                      <a:pt x="68" y="113"/>
                    </a:lnTo>
                    <a:lnTo>
                      <a:pt x="64" y="113"/>
                    </a:lnTo>
                    <a:lnTo>
                      <a:pt x="40" y="118"/>
                    </a:lnTo>
                    <a:lnTo>
                      <a:pt x="37" y="118"/>
                    </a:lnTo>
                    <a:lnTo>
                      <a:pt x="20" y="121"/>
                    </a:lnTo>
                    <a:lnTo>
                      <a:pt x="19" y="121"/>
                    </a:lnTo>
                    <a:lnTo>
                      <a:pt x="16" y="122"/>
                    </a:lnTo>
                    <a:lnTo>
                      <a:pt x="10" y="127"/>
                    </a:lnTo>
                    <a:lnTo>
                      <a:pt x="9" y="128"/>
                    </a:lnTo>
                    <a:lnTo>
                      <a:pt x="7" y="129"/>
                    </a:lnTo>
                    <a:lnTo>
                      <a:pt x="7" y="130"/>
                    </a:lnTo>
                    <a:lnTo>
                      <a:pt x="5" y="130"/>
                    </a:lnTo>
                    <a:lnTo>
                      <a:pt x="0" y="13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Freeform 701">
                <a:extLst>
                  <a:ext uri="{FF2B5EF4-FFF2-40B4-BE49-F238E27FC236}">
                    <a16:creationId xmlns:a16="http://schemas.microsoft.com/office/drawing/2014/main" id="{8C895C6D-6DAE-4404-B1DA-A7CBCFEF20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2" y="1708"/>
                <a:ext cx="25" cy="23"/>
              </a:xfrm>
              <a:custGeom>
                <a:avLst/>
                <a:gdLst>
                  <a:gd name="T0" fmla="*/ 140 w 176"/>
                  <a:gd name="T1" fmla="*/ 162 h 162"/>
                  <a:gd name="T2" fmla="*/ 137 w 176"/>
                  <a:gd name="T3" fmla="*/ 158 h 162"/>
                  <a:gd name="T4" fmla="*/ 136 w 176"/>
                  <a:gd name="T5" fmla="*/ 156 h 162"/>
                  <a:gd name="T6" fmla="*/ 136 w 176"/>
                  <a:gd name="T7" fmla="*/ 155 h 162"/>
                  <a:gd name="T8" fmla="*/ 104 w 176"/>
                  <a:gd name="T9" fmla="*/ 128 h 162"/>
                  <a:gd name="T10" fmla="*/ 99 w 176"/>
                  <a:gd name="T11" fmla="*/ 120 h 162"/>
                  <a:gd name="T12" fmla="*/ 96 w 176"/>
                  <a:gd name="T13" fmla="*/ 117 h 162"/>
                  <a:gd name="T14" fmla="*/ 96 w 176"/>
                  <a:gd name="T15" fmla="*/ 115 h 162"/>
                  <a:gd name="T16" fmla="*/ 97 w 176"/>
                  <a:gd name="T17" fmla="*/ 115 h 162"/>
                  <a:gd name="T18" fmla="*/ 106 w 176"/>
                  <a:gd name="T19" fmla="*/ 107 h 162"/>
                  <a:gd name="T20" fmla="*/ 132 w 176"/>
                  <a:gd name="T21" fmla="*/ 92 h 162"/>
                  <a:gd name="T22" fmla="*/ 141 w 176"/>
                  <a:gd name="T23" fmla="*/ 88 h 162"/>
                  <a:gd name="T24" fmla="*/ 154 w 176"/>
                  <a:gd name="T25" fmla="*/ 84 h 162"/>
                  <a:gd name="T26" fmla="*/ 167 w 176"/>
                  <a:gd name="T27" fmla="*/ 86 h 162"/>
                  <a:gd name="T28" fmla="*/ 170 w 176"/>
                  <a:gd name="T29" fmla="*/ 86 h 162"/>
                  <a:gd name="T30" fmla="*/ 174 w 176"/>
                  <a:gd name="T31" fmla="*/ 76 h 162"/>
                  <a:gd name="T32" fmla="*/ 175 w 176"/>
                  <a:gd name="T33" fmla="*/ 74 h 162"/>
                  <a:gd name="T34" fmla="*/ 173 w 176"/>
                  <a:gd name="T35" fmla="*/ 70 h 162"/>
                  <a:gd name="T36" fmla="*/ 171 w 176"/>
                  <a:gd name="T37" fmla="*/ 70 h 162"/>
                  <a:gd name="T38" fmla="*/ 168 w 176"/>
                  <a:gd name="T39" fmla="*/ 69 h 162"/>
                  <a:gd name="T40" fmla="*/ 164 w 176"/>
                  <a:gd name="T41" fmla="*/ 67 h 162"/>
                  <a:gd name="T42" fmla="*/ 159 w 176"/>
                  <a:gd name="T43" fmla="*/ 50 h 162"/>
                  <a:gd name="T44" fmla="*/ 151 w 176"/>
                  <a:gd name="T45" fmla="*/ 43 h 162"/>
                  <a:gd name="T46" fmla="*/ 143 w 176"/>
                  <a:gd name="T47" fmla="*/ 40 h 162"/>
                  <a:gd name="T48" fmla="*/ 142 w 176"/>
                  <a:gd name="T49" fmla="*/ 34 h 162"/>
                  <a:gd name="T50" fmla="*/ 163 w 176"/>
                  <a:gd name="T51" fmla="*/ 10 h 162"/>
                  <a:gd name="T52" fmla="*/ 176 w 176"/>
                  <a:gd name="T53" fmla="*/ 0 h 162"/>
                  <a:gd name="T54" fmla="*/ 159 w 176"/>
                  <a:gd name="T55" fmla="*/ 5 h 162"/>
                  <a:gd name="T56" fmla="*/ 150 w 176"/>
                  <a:gd name="T57" fmla="*/ 15 h 162"/>
                  <a:gd name="T58" fmla="*/ 148 w 176"/>
                  <a:gd name="T59" fmla="*/ 20 h 162"/>
                  <a:gd name="T60" fmla="*/ 128 w 176"/>
                  <a:gd name="T61" fmla="*/ 21 h 162"/>
                  <a:gd name="T62" fmla="*/ 124 w 176"/>
                  <a:gd name="T63" fmla="*/ 20 h 162"/>
                  <a:gd name="T64" fmla="*/ 115 w 176"/>
                  <a:gd name="T65" fmla="*/ 16 h 162"/>
                  <a:gd name="T66" fmla="*/ 96 w 176"/>
                  <a:gd name="T67" fmla="*/ 13 h 162"/>
                  <a:gd name="T68" fmla="*/ 91 w 176"/>
                  <a:gd name="T69" fmla="*/ 20 h 162"/>
                  <a:gd name="T70" fmla="*/ 91 w 176"/>
                  <a:gd name="T71" fmla="*/ 23 h 162"/>
                  <a:gd name="T72" fmla="*/ 78 w 176"/>
                  <a:gd name="T73" fmla="*/ 43 h 162"/>
                  <a:gd name="T74" fmla="*/ 69 w 176"/>
                  <a:gd name="T75" fmla="*/ 54 h 162"/>
                  <a:gd name="T76" fmla="*/ 64 w 176"/>
                  <a:gd name="T77" fmla="*/ 58 h 162"/>
                  <a:gd name="T78" fmla="*/ 57 w 176"/>
                  <a:gd name="T79" fmla="*/ 65 h 162"/>
                  <a:gd name="T80" fmla="*/ 54 w 176"/>
                  <a:gd name="T81" fmla="*/ 66 h 162"/>
                  <a:gd name="T82" fmla="*/ 39 w 176"/>
                  <a:gd name="T83" fmla="*/ 64 h 162"/>
                  <a:gd name="T84" fmla="*/ 29 w 176"/>
                  <a:gd name="T85" fmla="*/ 52 h 162"/>
                  <a:gd name="T86" fmla="*/ 28 w 176"/>
                  <a:gd name="T87" fmla="*/ 47 h 162"/>
                  <a:gd name="T88" fmla="*/ 12 w 176"/>
                  <a:gd name="T89" fmla="*/ 40 h 162"/>
                  <a:gd name="T90" fmla="*/ 2 w 176"/>
                  <a:gd name="T91" fmla="*/ 37 h 162"/>
                  <a:gd name="T92" fmla="*/ 0 w 176"/>
                  <a:gd name="T93" fmla="*/ 36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76" h="162">
                    <a:moveTo>
                      <a:pt x="140" y="162"/>
                    </a:moveTo>
                    <a:lnTo>
                      <a:pt x="137" y="158"/>
                    </a:lnTo>
                    <a:lnTo>
                      <a:pt x="136" y="156"/>
                    </a:lnTo>
                    <a:lnTo>
                      <a:pt x="136" y="155"/>
                    </a:lnTo>
                    <a:lnTo>
                      <a:pt x="104" y="128"/>
                    </a:lnTo>
                    <a:lnTo>
                      <a:pt x="99" y="120"/>
                    </a:lnTo>
                    <a:lnTo>
                      <a:pt x="96" y="117"/>
                    </a:lnTo>
                    <a:lnTo>
                      <a:pt x="96" y="115"/>
                    </a:lnTo>
                    <a:lnTo>
                      <a:pt x="97" y="115"/>
                    </a:lnTo>
                    <a:lnTo>
                      <a:pt x="106" y="107"/>
                    </a:lnTo>
                    <a:lnTo>
                      <a:pt x="132" y="92"/>
                    </a:lnTo>
                    <a:lnTo>
                      <a:pt x="141" y="88"/>
                    </a:lnTo>
                    <a:lnTo>
                      <a:pt x="154" y="84"/>
                    </a:lnTo>
                    <a:lnTo>
                      <a:pt x="167" y="86"/>
                    </a:lnTo>
                    <a:lnTo>
                      <a:pt x="170" y="86"/>
                    </a:lnTo>
                    <a:lnTo>
                      <a:pt x="174" y="76"/>
                    </a:lnTo>
                    <a:lnTo>
                      <a:pt x="175" y="74"/>
                    </a:lnTo>
                    <a:lnTo>
                      <a:pt x="173" y="70"/>
                    </a:lnTo>
                    <a:lnTo>
                      <a:pt x="171" y="70"/>
                    </a:lnTo>
                    <a:lnTo>
                      <a:pt x="168" y="69"/>
                    </a:lnTo>
                    <a:lnTo>
                      <a:pt x="164" y="67"/>
                    </a:lnTo>
                    <a:lnTo>
                      <a:pt x="159" y="50"/>
                    </a:lnTo>
                    <a:lnTo>
                      <a:pt x="151" y="43"/>
                    </a:lnTo>
                    <a:lnTo>
                      <a:pt x="143" y="40"/>
                    </a:lnTo>
                    <a:lnTo>
                      <a:pt x="142" y="34"/>
                    </a:lnTo>
                    <a:lnTo>
                      <a:pt x="163" y="10"/>
                    </a:lnTo>
                    <a:lnTo>
                      <a:pt x="176" y="0"/>
                    </a:lnTo>
                    <a:lnTo>
                      <a:pt x="159" y="5"/>
                    </a:lnTo>
                    <a:lnTo>
                      <a:pt x="150" y="15"/>
                    </a:lnTo>
                    <a:lnTo>
                      <a:pt x="148" y="20"/>
                    </a:lnTo>
                    <a:lnTo>
                      <a:pt x="128" y="21"/>
                    </a:lnTo>
                    <a:lnTo>
                      <a:pt x="124" y="20"/>
                    </a:lnTo>
                    <a:lnTo>
                      <a:pt x="115" y="16"/>
                    </a:lnTo>
                    <a:lnTo>
                      <a:pt x="96" y="13"/>
                    </a:lnTo>
                    <a:lnTo>
                      <a:pt x="91" y="20"/>
                    </a:lnTo>
                    <a:lnTo>
                      <a:pt x="91" y="23"/>
                    </a:lnTo>
                    <a:lnTo>
                      <a:pt x="78" y="43"/>
                    </a:lnTo>
                    <a:lnTo>
                      <a:pt x="69" y="54"/>
                    </a:lnTo>
                    <a:lnTo>
                      <a:pt x="64" y="58"/>
                    </a:lnTo>
                    <a:lnTo>
                      <a:pt x="57" y="65"/>
                    </a:lnTo>
                    <a:lnTo>
                      <a:pt x="54" y="66"/>
                    </a:lnTo>
                    <a:lnTo>
                      <a:pt x="39" y="64"/>
                    </a:lnTo>
                    <a:lnTo>
                      <a:pt x="29" y="52"/>
                    </a:lnTo>
                    <a:lnTo>
                      <a:pt x="28" y="47"/>
                    </a:lnTo>
                    <a:lnTo>
                      <a:pt x="12" y="40"/>
                    </a:lnTo>
                    <a:lnTo>
                      <a:pt x="2" y="37"/>
                    </a:lnTo>
                    <a:lnTo>
                      <a:pt x="0" y="3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Freeform 702">
                <a:extLst>
                  <a:ext uri="{FF2B5EF4-FFF2-40B4-BE49-F238E27FC236}">
                    <a16:creationId xmlns:a16="http://schemas.microsoft.com/office/drawing/2014/main" id="{4CA8FCA7-A778-4365-80C1-A05F74762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2" y="1730"/>
                <a:ext cx="0" cy="0"/>
              </a:xfrm>
              <a:custGeom>
                <a:avLst/>
                <a:gdLst>
                  <a:gd name="T0" fmla="*/ 2 w 2"/>
                  <a:gd name="T1" fmla="*/ 0 h 1"/>
                  <a:gd name="T2" fmla="*/ 1 w 2"/>
                  <a:gd name="T3" fmla="*/ 1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Line 703">
                <a:extLst>
                  <a:ext uri="{FF2B5EF4-FFF2-40B4-BE49-F238E27FC236}">
                    <a16:creationId xmlns:a16="http://schemas.microsoft.com/office/drawing/2014/main" id="{DB19F342-16F6-4CEC-9254-B40323CA40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52" y="173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Freeform 704">
                <a:extLst>
                  <a:ext uri="{FF2B5EF4-FFF2-40B4-BE49-F238E27FC236}">
                    <a16:creationId xmlns:a16="http://schemas.microsoft.com/office/drawing/2014/main" id="{30346828-6EDD-43D3-99C7-8CA750E858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2" y="1730"/>
                <a:ext cx="10" cy="2"/>
              </a:xfrm>
              <a:custGeom>
                <a:avLst/>
                <a:gdLst>
                  <a:gd name="T0" fmla="*/ 66 w 66"/>
                  <a:gd name="T1" fmla="*/ 0 h 13"/>
                  <a:gd name="T2" fmla="*/ 65 w 66"/>
                  <a:gd name="T3" fmla="*/ 0 h 13"/>
                  <a:gd name="T4" fmla="*/ 64 w 66"/>
                  <a:gd name="T5" fmla="*/ 1 h 13"/>
                  <a:gd name="T6" fmla="*/ 53 w 66"/>
                  <a:gd name="T7" fmla="*/ 9 h 13"/>
                  <a:gd name="T8" fmla="*/ 51 w 66"/>
                  <a:gd name="T9" fmla="*/ 10 h 13"/>
                  <a:gd name="T10" fmla="*/ 50 w 66"/>
                  <a:gd name="T11" fmla="*/ 11 h 13"/>
                  <a:gd name="T12" fmla="*/ 48 w 66"/>
                  <a:gd name="T13" fmla="*/ 11 h 13"/>
                  <a:gd name="T14" fmla="*/ 43 w 66"/>
                  <a:gd name="T15" fmla="*/ 13 h 13"/>
                  <a:gd name="T16" fmla="*/ 20 w 66"/>
                  <a:gd name="T17" fmla="*/ 13 h 13"/>
                  <a:gd name="T18" fmla="*/ 16 w 66"/>
                  <a:gd name="T19" fmla="*/ 12 h 13"/>
                  <a:gd name="T20" fmla="*/ 2 w 66"/>
                  <a:gd name="T21" fmla="*/ 7 h 13"/>
                  <a:gd name="T22" fmla="*/ 0 w 66"/>
                  <a:gd name="T23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13">
                    <a:moveTo>
                      <a:pt x="66" y="0"/>
                    </a:moveTo>
                    <a:lnTo>
                      <a:pt x="65" y="0"/>
                    </a:lnTo>
                    <a:lnTo>
                      <a:pt x="64" y="1"/>
                    </a:lnTo>
                    <a:lnTo>
                      <a:pt x="53" y="9"/>
                    </a:lnTo>
                    <a:lnTo>
                      <a:pt x="51" y="10"/>
                    </a:lnTo>
                    <a:lnTo>
                      <a:pt x="50" y="11"/>
                    </a:lnTo>
                    <a:lnTo>
                      <a:pt x="48" y="11"/>
                    </a:lnTo>
                    <a:lnTo>
                      <a:pt x="43" y="13"/>
                    </a:lnTo>
                    <a:lnTo>
                      <a:pt x="20" y="13"/>
                    </a:lnTo>
                    <a:lnTo>
                      <a:pt x="16" y="12"/>
                    </a:lnTo>
                    <a:lnTo>
                      <a:pt x="2" y="7"/>
                    </a:lnTo>
                    <a:lnTo>
                      <a:pt x="0" y="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705">
                <a:extLst>
                  <a:ext uri="{FF2B5EF4-FFF2-40B4-BE49-F238E27FC236}">
                    <a16:creationId xmlns:a16="http://schemas.microsoft.com/office/drawing/2014/main" id="{F3DA97BC-45B3-4045-9BAF-0FB6BC80BD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2" y="1731"/>
                <a:ext cx="0" cy="0"/>
              </a:xfrm>
              <a:custGeom>
                <a:avLst/>
                <a:gdLst>
                  <a:gd name="T0" fmla="*/ 0 w 3"/>
                  <a:gd name="T1" fmla="*/ 0 h 3"/>
                  <a:gd name="T2" fmla="*/ 1 w 3"/>
                  <a:gd name="T3" fmla="*/ 2 h 3"/>
                  <a:gd name="T4" fmla="*/ 3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1" y="2"/>
                    </a:lnTo>
                    <a:lnTo>
                      <a:pt x="3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Line 706">
                <a:extLst>
                  <a:ext uri="{FF2B5EF4-FFF2-40B4-BE49-F238E27FC236}">
                    <a16:creationId xmlns:a16="http://schemas.microsoft.com/office/drawing/2014/main" id="{05AF40F0-9D24-4F93-8498-C6D62FED8F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342" y="1731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Line 707">
                <a:extLst>
                  <a:ext uri="{FF2B5EF4-FFF2-40B4-BE49-F238E27FC236}">
                    <a16:creationId xmlns:a16="http://schemas.microsoft.com/office/drawing/2014/main" id="{5F92A7C0-0D96-4A32-BA7D-A1C9098CF8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446" y="1716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708">
                <a:extLst>
                  <a:ext uri="{FF2B5EF4-FFF2-40B4-BE49-F238E27FC236}">
                    <a16:creationId xmlns:a16="http://schemas.microsoft.com/office/drawing/2014/main" id="{11C2390F-4A27-470F-914A-83E16C1C90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1" y="1716"/>
                <a:ext cx="5" cy="1"/>
              </a:xfrm>
              <a:custGeom>
                <a:avLst/>
                <a:gdLst>
                  <a:gd name="T0" fmla="*/ 37 w 37"/>
                  <a:gd name="T1" fmla="*/ 2 h 10"/>
                  <a:gd name="T2" fmla="*/ 34 w 37"/>
                  <a:gd name="T3" fmla="*/ 5 h 10"/>
                  <a:gd name="T4" fmla="*/ 30 w 37"/>
                  <a:gd name="T5" fmla="*/ 7 h 10"/>
                  <a:gd name="T6" fmla="*/ 28 w 37"/>
                  <a:gd name="T7" fmla="*/ 9 h 10"/>
                  <a:gd name="T8" fmla="*/ 22 w 37"/>
                  <a:gd name="T9" fmla="*/ 9 h 10"/>
                  <a:gd name="T10" fmla="*/ 17 w 37"/>
                  <a:gd name="T11" fmla="*/ 10 h 10"/>
                  <a:gd name="T12" fmla="*/ 15 w 37"/>
                  <a:gd name="T13" fmla="*/ 10 h 10"/>
                  <a:gd name="T14" fmla="*/ 7 w 37"/>
                  <a:gd name="T15" fmla="*/ 6 h 10"/>
                  <a:gd name="T16" fmla="*/ 6 w 37"/>
                  <a:gd name="T17" fmla="*/ 5 h 10"/>
                  <a:gd name="T18" fmla="*/ 3 w 37"/>
                  <a:gd name="T19" fmla="*/ 3 h 10"/>
                  <a:gd name="T20" fmla="*/ 2 w 37"/>
                  <a:gd name="T21" fmla="*/ 1 h 10"/>
                  <a:gd name="T22" fmla="*/ 0 w 37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7" h="10">
                    <a:moveTo>
                      <a:pt x="37" y="2"/>
                    </a:moveTo>
                    <a:lnTo>
                      <a:pt x="34" y="5"/>
                    </a:lnTo>
                    <a:lnTo>
                      <a:pt x="30" y="7"/>
                    </a:lnTo>
                    <a:lnTo>
                      <a:pt x="28" y="9"/>
                    </a:lnTo>
                    <a:lnTo>
                      <a:pt x="22" y="9"/>
                    </a:lnTo>
                    <a:lnTo>
                      <a:pt x="17" y="10"/>
                    </a:lnTo>
                    <a:lnTo>
                      <a:pt x="15" y="10"/>
                    </a:lnTo>
                    <a:lnTo>
                      <a:pt x="7" y="6"/>
                    </a:lnTo>
                    <a:lnTo>
                      <a:pt x="6" y="5"/>
                    </a:lnTo>
                    <a:lnTo>
                      <a:pt x="3" y="3"/>
                    </a:lnTo>
                    <a:lnTo>
                      <a:pt x="2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Freeform 709">
                <a:extLst>
                  <a:ext uri="{FF2B5EF4-FFF2-40B4-BE49-F238E27FC236}">
                    <a16:creationId xmlns:a16="http://schemas.microsoft.com/office/drawing/2014/main" id="{EA46AF3D-7453-4D8D-A0DC-683196B967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6" y="1716"/>
                <a:ext cx="1" cy="0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0 w 2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1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Line 710">
                <a:extLst>
                  <a:ext uri="{FF2B5EF4-FFF2-40B4-BE49-F238E27FC236}">
                    <a16:creationId xmlns:a16="http://schemas.microsoft.com/office/drawing/2014/main" id="{1C9E9F70-79F2-4389-A8C4-BAA8CC7E42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440" y="1715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Freeform 711">
                <a:extLst>
                  <a:ext uri="{FF2B5EF4-FFF2-40B4-BE49-F238E27FC236}">
                    <a16:creationId xmlns:a16="http://schemas.microsoft.com/office/drawing/2014/main" id="{7A662EE8-C29B-4E4B-AE7B-29360527E9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0" y="1715"/>
                <a:ext cx="1" cy="1"/>
              </a:xfrm>
              <a:custGeom>
                <a:avLst/>
                <a:gdLst>
                  <a:gd name="T0" fmla="*/ 5 w 5"/>
                  <a:gd name="T1" fmla="*/ 4 h 4"/>
                  <a:gd name="T2" fmla="*/ 1 w 5"/>
                  <a:gd name="T3" fmla="*/ 0 h 4"/>
                  <a:gd name="T4" fmla="*/ 0 w 5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5" y="4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Line 712">
                <a:extLst>
                  <a:ext uri="{FF2B5EF4-FFF2-40B4-BE49-F238E27FC236}">
                    <a16:creationId xmlns:a16="http://schemas.microsoft.com/office/drawing/2014/main" id="{FC3894CC-2654-4274-ADEC-4A6FF40FF3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49" y="444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713">
                <a:extLst>
                  <a:ext uri="{FF2B5EF4-FFF2-40B4-BE49-F238E27FC236}">
                    <a16:creationId xmlns:a16="http://schemas.microsoft.com/office/drawing/2014/main" id="{8C638656-E4E9-4856-89BE-BB16482079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1" y="267"/>
                <a:ext cx="910" cy="360"/>
              </a:xfrm>
              <a:custGeom>
                <a:avLst/>
                <a:gdLst>
                  <a:gd name="T0" fmla="*/ 20 w 6368"/>
                  <a:gd name="T1" fmla="*/ 2426 h 2523"/>
                  <a:gd name="T2" fmla="*/ 86 w 6368"/>
                  <a:gd name="T3" fmla="*/ 2334 h 2523"/>
                  <a:gd name="T4" fmla="*/ 232 w 6368"/>
                  <a:gd name="T5" fmla="*/ 2367 h 2523"/>
                  <a:gd name="T6" fmla="*/ 475 w 6368"/>
                  <a:gd name="T7" fmla="*/ 2415 h 2523"/>
                  <a:gd name="T8" fmla="*/ 613 w 6368"/>
                  <a:gd name="T9" fmla="*/ 2468 h 2523"/>
                  <a:gd name="T10" fmla="*/ 773 w 6368"/>
                  <a:gd name="T11" fmla="*/ 2493 h 2523"/>
                  <a:gd name="T12" fmla="*/ 833 w 6368"/>
                  <a:gd name="T13" fmla="*/ 2432 h 2523"/>
                  <a:gd name="T14" fmla="*/ 873 w 6368"/>
                  <a:gd name="T15" fmla="*/ 2370 h 2523"/>
                  <a:gd name="T16" fmla="*/ 856 w 6368"/>
                  <a:gd name="T17" fmla="*/ 2276 h 2523"/>
                  <a:gd name="T18" fmla="*/ 996 w 6368"/>
                  <a:gd name="T19" fmla="*/ 2186 h 2523"/>
                  <a:gd name="T20" fmla="*/ 1190 w 6368"/>
                  <a:gd name="T21" fmla="*/ 2204 h 2523"/>
                  <a:gd name="T22" fmla="*/ 1489 w 6368"/>
                  <a:gd name="T23" fmla="*/ 2243 h 2523"/>
                  <a:gd name="T24" fmla="*/ 1573 w 6368"/>
                  <a:gd name="T25" fmla="*/ 2152 h 2523"/>
                  <a:gd name="T26" fmla="*/ 1754 w 6368"/>
                  <a:gd name="T27" fmla="*/ 2090 h 2523"/>
                  <a:gd name="T28" fmla="*/ 1908 w 6368"/>
                  <a:gd name="T29" fmla="*/ 2005 h 2523"/>
                  <a:gd name="T30" fmla="*/ 1901 w 6368"/>
                  <a:gd name="T31" fmla="*/ 1922 h 2523"/>
                  <a:gd name="T32" fmla="*/ 2069 w 6368"/>
                  <a:gd name="T33" fmla="*/ 2033 h 2523"/>
                  <a:gd name="T34" fmla="*/ 2192 w 6368"/>
                  <a:gd name="T35" fmla="*/ 2094 h 2523"/>
                  <a:gd name="T36" fmla="*/ 2360 w 6368"/>
                  <a:gd name="T37" fmla="*/ 2090 h 2523"/>
                  <a:gd name="T38" fmla="*/ 2489 w 6368"/>
                  <a:gd name="T39" fmla="*/ 2120 h 2523"/>
                  <a:gd name="T40" fmla="*/ 2782 w 6368"/>
                  <a:gd name="T41" fmla="*/ 2199 h 2523"/>
                  <a:gd name="T42" fmla="*/ 2955 w 6368"/>
                  <a:gd name="T43" fmla="*/ 2119 h 2523"/>
                  <a:gd name="T44" fmla="*/ 3193 w 6368"/>
                  <a:gd name="T45" fmla="*/ 2088 h 2523"/>
                  <a:gd name="T46" fmla="*/ 3586 w 6368"/>
                  <a:gd name="T47" fmla="*/ 2041 h 2523"/>
                  <a:gd name="T48" fmla="*/ 3827 w 6368"/>
                  <a:gd name="T49" fmla="*/ 2117 h 2523"/>
                  <a:gd name="T50" fmla="*/ 4081 w 6368"/>
                  <a:gd name="T51" fmla="*/ 2179 h 2523"/>
                  <a:gd name="T52" fmla="*/ 4320 w 6368"/>
                  <a:gd name="T53" fmla="*/ 2281 h 2523"/>
                  <a:gd name="T54" fmla="*/ 4481 w 6368"/>
                  <a:gd name="T55" fmla="*/ 2218 h 2523"/>
                  <a:gd name="T56" fmla="*/ 4674 w 6368"/>
                  <a:gd name="T57" fmla="*/ 2075 h 2523"/>
                  <a:gd name="T58" fmla="*/ 4918 w 6368"/>
                  <a:gd name="T59" fmla="*/ 2027 h 2523"/>
                  <a:gd name="T60" fmla="*/ 5124 w 6368"/>
                  <a:gd name="T61" fmla="*/ 1938 h 2523"/>
                  <a:gd name="T62" fmla="*/ 5584 w 6368"/>
                  <a:gd name="T63" fmla="*/ 1893 h 2523"/>
                  <a:gd name="T64" fmla="*/ 5699 w 6368"/>
                  <a:gd name="T65" fmla="*/ 1540 h 2523"/>
                  <a:gd name="T66" fmla="*/ 5987 w 6368"/>
                  <a:gd name="T67" fmla="*/ 1430 h 2523"/>
                  <a:gd name="T68" fmla="*/ 6149 w 6368"/>
                  <a:gd name="T69" fmla="*/ 1365 h 2523"/>
                  <a:gd name="T70" fmla="*/ 6288 w 6368"/>
                  <a:gd name="T71" fmla="*/ 1130 h 2523"/>
                  <a:gd name="T72" fmla="*/ 6355 w 6368"/>
                  <a:gd name="T73" fmla="*/ 794 h 2523"/>
                  <a:gd name="T74" fmla="*/ 6289 w 6368"/>
                  <a:gd name="T75" fmla="*/ 681 h 2523"/>
                  <a:gd name="T76" fmla="*/ 6133 w 6368"/>
                  <a:gd name="T77" fmla="*/ 704 h 2523"/>
                  <a:gd name="T78" fmla="*/ 5873 w 6368"/>
                  <a:gd name="T79" fmla="*/ 726 h 2523"/>
                  <a:gd name="T80" fmla="*/ 5703 w 6368"/>
                  <a:gd name="T81" fmla="*/ 739 h 2523"/>
                  <a:gd name="T82" fmla="*/ 5569 w 6368"/>
                  <a:gd name="T83" fmla="*/ 658 h 2523"/>
                  <a:gd name="T84" fmla="*/ 5290 w 6368"/>
                  <a:gd name="T85" fmla="*/ 539 h 2523"/>
                  <a:gd name="T86" fmla="*/ 5165 w 6368"/>
                  <a:gd name="T87" fmla="*/ 329 h 2523"/>
                  <a:gd name="T88" fmla="*/ 5315 w 6368"/>
                  <a:gd name="T89" fmla="*/ 358 h 2523"/>
                  <a:gd name="T90" fmla="*/ 5342 w 6368"/>
                  <a:gd name="T91" fmla="*/ 364 h 2523"/>
                  <a:gd name="T92" fmla="*/ 5410 w 6368"/>
                  <a:gd name="T93" fmla="*/ 337 h 2523"/>
                  <a:gd name="T94" fmla="*/ 5457 w 6368"/>
                  <a:gd name="T95" fmla="*/ 322 h 2523"/>
                  <a:gd name="T96" fmla="*/ 5481 w 6368"/>
                  <a:gd name="T97" fmla="*/ 309 h 2523"/>
                  <a:gd name="T98" fmla="*/ 5539 w 6368"/>
                  <a:gd name="T99" fmla="*/ 308 h 2523"/>
                  <a:gd name="T100" fmla="*/ 5530 w 6368"/>
                  <a:gd name="T101" fmla="*/ 267 h 2523"/>
                  <a:gd name="T102" fmla="*/ 5591 w 6368"/>
                  <a:gd name="T103" fmla="*/ 265 h 2523"/>
                  <a:gd name="T104" fmla="*/ 5566 w 6368"/>
                  <a:gd name="T105" fmla="*/ 226 h 2523"/>
                  <a:gd name="T106" fmla="*/ 5607 w 6368"/>
                  <a:gd name="T107" fmla="*/ 201 h 2523"/>
                  <a:gd name="T108" fmla="*/ 5643 w 6368"/>
                  <a:gd name="T109" fmla="*/ 161 h 2523"/>
                  <a:gd name="T110" fmla="*/ 5694 w 6368"/>
                  <a:gd name="T111" fmla="*/ 86 h 2523"/>
                  <a:gd name="T112" fmla="*/ 5710 w 6368"/>
                  <a:gd name="T113" fmla="*/ 69 h 2523"/>
                  <a:gd name="T114" fmla="*/ 5736 w 6368"/>
                  <a:gd name="T115" fmla="*/ 46 h 2523"/>
                  <a:gd name="T116" fmla="*/ 5802 w 6368"/>
                  <a:gd name="T117" fmla="*/ 23 h 2523"/>
                  <a:gd name="T118" fmla="*/ 5644 w 6368"/>
                  <a:gd name="T119" fmla="*/ 46 h 2523"/>
                  <a:gd name="T120" fmla="*/ 5573 w 6368"/>
                  <a:gd name="T121" fmla="*/ 56 h 2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368" h="2523">
                    <a:moveTo>
                      <a:pt x="44" y="2498"/>
                    </a:moveTo>
                    <a:lnTo>
                      <a:pt x="44" y="2501"/>
                    </a:lnTo>
                    <a:lnTo>
                      <a:pt x="33" y="2501"/>
                    </a:lnTo>
                    <a:lnTo>
                      <a:pt x="13" y="2493"/>
                    </a:lnTo>
                    <a:lnTo>
                      <a:pt x="10" y="2488"/>
                    </a:lnTo>
                    <a:lnTo>
                      <a:pt x="2" y="2471"/>
                    </a:lnTo>
                    <a:lnTo>
                      <a:pt x="1" y="2464"/>
                    </a:lnTo>
                    <a:lnTo>
                      <a:pt x="1" y="2462"/>
                    </a:lnTo>
                    <a:lnTo>
                      <a:pt x="0" y="2461"/>
                    </a:lnTo>
                    <a:lnTo>
                      <a:pt x="0" y="2460"/>
                    </a:lnTo>
                    <a:lnTo>
                      <a:pt x="8" y="2441"/>
                    </a:lnTo>
                    <a:lnTo>
                      <a:pt x="13" y="2436"/>
                    </a:lnTo>
                    <a:lnTo>
                      <a:pt x="20" y="2426"/>
                    </a:lnTo>
                    <a:lnTo>
                      <a:pt x="31" y="2422"/>
                    </a:lnTo>
                    <a:lnTo>
                      <a:pt x="40" y="2421"/>
                    </a:lnTo>
                    <a:lnTo>
                      <a:pt x="41" y="2415"/>
                    </a:lnTo>
                    <a:lnTo>
                      <a:pt x="41" y="2405"/>
                    </a:lnTo>
                    <a:lnTo>
                      <a:pt x="40" y="2398"/>
                    </a:lnTo>
                    <a:lnTo>
                      <a:pt x="36" y="2392"/>
                    </a:lnTo>
                    <a:lnTo>
                      <a:pt x="37" y="2383"/>
                    </a:lnTo>
                    <a:lnTo>
                      <a:pt x="43" y="2370"/>
                    </a:lnTo>
                    <a:lnTo>
                      <a:pt x="50" y="2362"/>
                    </a:lnTo>
                    <a:lnTo>
                      <a:pt x="54" y="2356"/>
                    </a:lnTo>
                    <a:lnTo>
                      <a:pt x="79" y="2336"/>
                    </a:lnTo>
                    <a:lnTo>
                      <a:pt x="83" y="2334"/>
                    </a:lnTo>
                    <a:lnTo>
                      <a:pt x="86" y="2334"/>
                    </a:lnTo>
                    <a:lnTo>
                      <a:pt x="89" y="2333"/>
                    </a:lnTo>
                    <a:lnTo>
                      <a:pt x="90" y="2334"/>
                    </a:lnTo>
                    <a:lnTo>
                      <a:pt x="104" y="2339"/>
                    </a:lnTo>
                    <a:lnTo>
                      <a:pt x="111" y="2340"/>
                    </a:lnTo>
                    <a:lnTo>
                      <a:pt x="129" y="2336"/>
                    </a:lnTo>
                    <a:lnTo>
                      <a:pt x="133" y="2336"/>
                    </a:lnTo>
                    <a:lnTo>
                      <a:pt x="160" y="2344"/>
                    </a:lnTo>
                    <a:lnTo>
                      <a:pt x="178" y="2353"/>
                    </a:lnTo>
                    <a:lnTo>
                      <a:pt x="214" y="2353"/>
                    </a:lnTo>
                    <a:lnTo>
                      <a:pt x="222" y="2354"/>
                    </a:lnTo>
                    <a:lnTo>
                      <a:pt x="227" y="2356"/>
                    </a:lnTo>
                    <a:lnTo>
                      <a:pt x="227" y="2359"/>
                    </a:lnTo>
                    <a:lnTo>
                      <a:pt x="232" y="2367"/>
                    </a:lnTo>
                    <a:lnTo>
                      <a:pt x="245" y="2373"/>
                    </a:lnTo>
                    <a:lnTo>
                      <a:pt x="263" y="2372"/>
                    </a:lnTo>
                    <a:lnTo>
                      <a:pt x="333" y="2389"/>
                    </a:lnTo>
                    <a:lnTo>
                      <a:pt x="343" y="2395"/>
                    </a:lnTo>
                    <a:lnTo>
                      <a:pt x="379" y="2405"/>
                    </a:lnTo>
                    <a:lnTo>
                      <a:pt x="395" y="2405"/>
                    </a:lnTo>
                    <a:lnTo>
                      <a:pt x="399" y="2403"/>
                    </a:lnTo>
                    <a:lnTo>
                      <a:pt x="444" y="2390"/>
                    </a:lnTo>
                    <a:lnTo>
                      <a:pt x="461" y="2400"/>
                    </a:lnTo>
                    <a:lnTo>
                      <a:pt x="465" y="2405"/>
                    </a:lnTo>
                    <a:lnTo>
                      <a:pt x="465" y="2408"/>
                    </a:lnTo>
                    <a:lnTo>
                      <a:pt x="468" y="2412"/>
                    </a:lnTo>
                    <a:lnTo>
                      <a:pt x="475" y="2415"/>
                    </a:lnTo>
                    <a:lnTo>
                      <a:pt x="513" y="2418"/>
                    </a:lnTo>
                    <a:lnTo>
                      <a:pt x="536" y="2428"/>
                    </a:lnTo>
                    <a:lnTo>
                      <a:pt x="550" y="2436"/>
                    </a:lnTo>
                    <a:lnTo>
                      <a:pt x="557" y="2447"/>
                    </a:lnTo>
                    <a:lnTo>
                      <a:pt x="580" y="2461"/>
                    </a:lnTo>
                    <a:lnTo>
                      <a:pt x="584" y="2462"/>
                    </a:lnTo>
                    <a:lnTo>
                      <a:pt x="593" y="2467"/>
                    </a:lnTo>
                    <a:lnTo>
                      <a:pt x="594" y="2467"/>
                    </a:lnTo>
                    <a:lnTo>
                      <a:pt x="599" y="2465"/>
                    </a:lnTo>
                    <a:lnTo>
                      <a:pt x="600" y="2464"/>
                    </a:lnTo>
                    <a:lnTo>
                      <a:pt x="603" y="2465"/>
                    </a:lnTo>
                    <a:lnTo>
                      <a:pt x="607" y="2467"/>
                    </a:lnTo>
                    <a:lnTo>
                      <a:pt x="613" y="2468"/>
                    </a:lnTo>
                    <a:lnTo>
                      <a:pt x="651" y="2481"/>
                    </a:lnTo>
                    <a:lnTo>
                      <a:pt x="655" y="2485"/>
                    </a:lnTo>
                    <a:lnTo>
                      <a:pt x="656" y="2500"/>
                    </a:lnTo>
                    <a:lnTo>
                      <a:pt x="659" y="2513"/>
                    </a:lnTo>
                    <a:lnTo>
                      <a:pt x="664" y="2520"/>
                    </a:lnTo>
                    <a:lnTo>
                      <a:pt x="665" y="2521"/>
                    </a:lnTo>
                    <a:lnTo>
                      <a:pt x="666" y="2523"/>
                    </a:lnTo>
                    <a:lnTo>
                      <a:pt x="668" y="2523"/>
                    </a:lnTo>
                    <a:lnTo>
                      <a:pt x="688" y="2517"/>
                    </a:lnTo>
                    <a:lnTo>
                      <a:pt x="694" y="2516"/>
                    </a:lnTo>
                    <a:lnTo>
                      <a:pt x="718" y="2496"/>
                    </a:lnTo>
                    <a:lnTo>
                      <a:pt x="738" y="2491"/>
                    </a:lnTo>
                    <a:lnTo>
                      <a:pt x="773" y="2493"/>
                    </a:lnTo>
                    <a:lnTo>
                      <a:pt x="785" y="2496"/>
                    </a:lnTo>
                    <a:lnTo>
                      <a:pt x="810" y="2494"/>
                    </a:lnTo>
                    <a:lnTo>
                      <a:pt x="823" y="2496"/>
                    </a:lnTo>
                    <a:lnTo>
                      <a:pt x="824" y="2496"/>
                    </a:lnTo>
                    <a:lnTo>
                      <a:pt x="834" y="2490"/>
                    </a:lnTo>
                    <a:lnTo>
                      <a:pt x="837" y="2484"/>
                    </a:lnTo>
                    <a:lnTo>
                      <a:pt x="840" y="2467"/>
                    </a:lnTo>
                    <a:lnTo>
                      <a:pt x="839" y="2455"/>
                    </a:lnTo>
                    <a:lnTo>
                      <a:pt x="836" y="2454"/>
                    </a:lnTo>
                    <a:lnTo>
                      <a:pt x="834" y="2451"/>
                    </a:lnTo>
                    <a:lnTo>
                      <a:pt x="832" y="2444"/>
                    </a:lnTo>
                    <a:lnTo>
                      <a:pt x="832" y="2438"/>
                    </a:lnTo>
                    <a:lnTo>
                      <a:pt x="833" y="2432"/>
                    </a:lnTo>
                    <a:lnTo>
                      <a:pt x="843" y="2412"/>
                    </a:lnTo>
                    <a:lnTo>
                      <a:pt x="850" y="2406"/>
                    </a:lnTo>
                    <a:lnTo>
                      <a:pt x="852" y="2405"/>
                    </a:lnTo>
                    <a:lnTo>
                      <a:pt x="855" y="2402"/>
                    </a:lnTo>
                    <a:lnTo>
                      <a:pt x="856" y="2402"/>
                    </a:lnTo>
                    <a:lnTo>
                      <a:pt x="860" y="2400"/>
                    </a:lnTo>
                    <a:lnTo>
                      <a:pt x="866" y="2400"/>
                    </a:lnTo>
                    <a:lnTo>
                      <a:pt x="875" y="2395"/>
                    </a:lnTo>
                    <a:lnTo>
                      <a:pt x="888" y="2377"/>
                    </a:lnTo>
                    <a:lnTo>
                      <a:pt x="888" y="2376"/>
                    </a:lnTo>
                    <a:lnTo>
                      <a:pt x="889" y="2372"/>
                    </a:lnTo>
                    <a:lnTo>
                      <a:pt x="881" y="2370"/>
                    </a:lnTo>
                    <a:lnTo>
                      <a:pt x="873" y="2370"/>
                    </a:lnTo>
                    <a:lnTo>
                      <a:pt x="865" y="2372"/>
                    </a:lnTo>
                    <a:lnTo>
                      <a:pt x="863" y="2372"/>
                    </a:lnTo>
                    <a:lnTo>
                      <a:pt x="859" y="2369"/>
                    </a:lnTo>
                    <a:lnTo>
                      <a:pt x="853" y="2360"/>
                    </a:lnTo>
                    <a:lnTo>
                      <a:pt x="847" y="2347"/>
                    </a:lnTo>
                    <a:lnTo>
                      <a:pt x="846" y="2341"/>
                    </a:lnTo>
                    <a:lnTo>
                      <a:pt x="846" y="2339"/>
                    </a:lnTo>
                    <a:lnTo>
                      <a:pt x="847" y="2333"/>
                    </a:lnTo>
                    <a:lnTo>
                      <a:pt x="849" y="2327"/>
                    </a:lnTo>
                    <a:lnTo>
                      <a:pt x="859" y="2307"/>
                    </a:lnTo>
                    <a:lnTo>
                      <a:pt x="862" y="2294"/>
                    </a:lnTo>
                    <a:lnTo>
                      <a:pt x="862" y="2292"/>
                    </a:lnTo>
                    <a:lnTo>
                      <a:pt x="856" y="2276"/>
                    </a:lnTo>
                    <a:lnTo>
                      <a:pt x="855" y="2271"/>
                    </a:lnTo>
                    <a:lnTo>
                      <a:pt x="859" y="2267"/>
                    </a:lnTo>
                    <a:lnTo>
                      <a:pt x="860" y="2264"/>
                    </a:lnTo>
                    <a:lnTo>
                      <a:pt x="869" y="2260"/>
                    </a:lnTo>
                    <a:lnTo>
                      <a:pt x="896" y="2231"/>
                    </a:lnTo>
                    <a:lnTo>
                      <a:pt x="898" y="2230"/>
                    </a:lnTo>
                    <a:lnTo>
                      <a:pt x="906" y="2222"/>
                    </a:lnTo>
                    <a:lnTo>
                      <a:pt x="955" y="2195"/>
                    </a:lnTo>
                    <a:lnTo>
                      <a:pt x="967" y="2192"/>
                    </a:lnTo>
                    <a:lnTo>
                      <a:pt x="976" y="2191"/>
                    </a:lnTo>
                    <a:lnTo>
                      <a:pt x="979" y="2191"/>
                    </a:lnTo>
                    <a:lnTo>
                      <a:pt x="984" y="2189"/>
                    </a:lnTo>
                    <a:lnTo>
                      <a:pt x="996" y="2186"/>
                    </a:lnTo>
                    <a:lnTo>
                      <a:pt x="1023" y="2183"/>
                    </a:lnTo>
                    <a:lnTo>
                      <a:pt x="1036" y="2183"/>
                    </a:lnTo>
                    <a:lnTo>
                      <a:pt x="1041" y="2182"/>
                    </a:lnTo>
                    <a:lnTo>
                      <a:pt x="1076" y="2182"/>
                    </a:lnTo>
                    <a:lnTo>
                      <a:pt x="1105" y="2186"/>
                    </a:lnTo>
                    <a:lnTo>
                      <a:pt x="1149" y="2198"/>
                    </a:lnTo>
                    <a:lnTo>
                      <a:pt x="1175" y="2208"/>
                    </a:lnTo>
                    <a:lnTo>
                      <a:pt x="1180" y="2209"/>
                    </a:lnTo>
                    <a:lnTo>
                      <a:pt x="1183" y="2212"/>
                    </a:lnTo>
                    <a:lnTo>
                      <a:pt x="1183" y="2211"/>
                    </a:lnTo>
                    <a:lnTo>
                      <a:pt x="1184" y="2211"/>
                    </a:lnTo>
                    <a:lnTo>
                      <a:pt x="1185" y="2208"/>
                    </a:lnTo>
                    <a:lnTo>
                      <a:pt x="1190" y="2204"/>
                    </a:lnTo>
                    <a:lnTo>
                      <a:pt x="1197" y="2188"/>
                    </a:lnTo>
                    <a:lnTo>
                      <a:pt x="1197" y="2186"/>
                    </a:lnTo>
                    <a:lnTo>
                      <a:pt x="1198" y="2182"/>
                    </a:lnTo>
                    <a:lnTo>
                      <a:pt x="1213" y="2165"/>
                    </a:lnTo>
                    <a:lnTo>
                      <a:pt x="1220" y="2160"/>
                    </a:lnTo>
                    <a:lnTo>
                      <a:pt x="1252" y="2153"/>
                    </a:lnTo>
                    <a:lnTo>
                      <a:pt x="1332" y="2163"/>
                    </a:lnTo>
                    <a:lnTo>
                      <a:pt x="1335" y="2165"/>
                    </a:lnTo>
                    <a:lnTo>
                      <a:pt x="1336" y="2165"/>
                    </a:lnTo>
                    <a:lnTo>
                      <a:pt x="1448" y="2209"/>
                    </a:lnTo>
                    <a:lnTo>
                      <a:pt x="1451" y="2211"/>
                    </a:lnTo>
                    <a:lnTo>
                      <a:pt x="1480" y="2240"/>
                    </a:lnTo>
                    <a:lnTo>
                      <a:pt x="1489" y="2243"/>
                    </a:lnTo>
                    <a:lnTo>
                      <a:pt x="1495" y="2244"/>
                    </a:lnTo>
                    <a:lnTo>
                      <a:pt x="1503" y="2244"/>
                    </a:lnTo>
                    <a:lnTo>
                      <a:pt x="1504" y="2243"/>
                    </a:lnTo>
                    <a:lnTo>
                      <a:pt x="1504" y="2240"/>
                    </a:lnTo>
                    <a:lnTo>
                      <a:pt x="1503" y="2237"/>
                    </a:lnTo>
                    <a:lnTo>
                      <a:pt x="1496" y="2227"/>
                    </a:lnTo>
                    <a:lnTo>
                      <a:pt x="1503" y="2214"/>
                    </a:lnTo>
                    <a:lnTo>
                      <a:pt x="1520" y="2194"/>
                    </a:lnTo>
                    <a:lnTo>
                      <a:pt x="1543" y="2173"/>
                    </a:lnTo>
                    <a:lnTo>
                      <a:pt x="1555" y="2166"/>
                    </a:lnTo>
                    <a:lnTo>
                      <a:pt x="1565" y="2155"/>
                    </a:lnTo>
                    <a:lnTo>
                      <a:pt x="1569" y="2153"/>
                    </a:lnTo>
                    <a:lnTo>
                      <a:pt x="1573" y="2152"/>
                    </a:lnTo>
                    <a:lnTo>
                      <a:pt x="1593" y="2145"/>
                    </a:lnTo>
                    <a:lnTo>
                      <a:pt x="1605" y="2139"/>
                    </a:lnTo>
                    <a:lnTo>
                      <a:pt x="1624" y="2132"/>
                    </a:lnTo>
                    <a:lnTo>
                      <a:pt x="1645" y="2120"/>
                    </a:lnTo>
                    <a:lnTo>
                      <a:pt x="1661" y="2116"/>
                    </a:lnTo>
                    <a:lnTo>
                      <a:pt x="1665" y="2114"/>
                    </a:lnTo>
                    <a:lnTo>
                      <a:pt x="1667" y="2114"/>
                    </a:lnTo>
                    <a:lnTo>
                      <a:pt x="1707" y="2106"/>
                    </a:lnTo>
                    <a:lnTo>
                      <a:pt x="1713" y="2106"/>
                    </a:lnTo>
                    <a:lnTo>
                      <a:pt x="1725" y="2103"/>
                    </a:lnTo>
                    <a:lnTo>
                      <a:pt x="1727" y="2101"/>
                    </a:lnTo>
                    <a:lnTo>
                      <a:pt x="1732" y="2100"/>
                    </a:lnTo>
                    <a:lnTo>
                      <a:pt x="1754" y="2090"/>
                    </a:lnTo>
                    <a:lnTo>
                      <a:pt x="1756" y="2084"/>
                    </a:lnTo>
                    <a:lnTo>
                      <a:pt x="1782" y="2075"/>
                    </a:lnTo>
                    <a:lnTo>
                      <a:pt x="1789" y="2074"/>
                    </a:lnTo>
                    <a:lnTo>
                      <a:pt x="1796" y="2068"/>
                    </a:lnTo>
                    <a:lnTo>
                      <a:pt x="1793" y="2064"/>
                    </a:lnTo>
                    <a:lnTo>
                      <a:pt x="1795" y="2060"/>
                    </a:lnTo>
                    <a:lnTo>
                      <a:pt x="1831" y="2067"/>
                    </a:lnTo>
                    <a:lnTo>
                      <a:pt x="1848" y="2063"/>
                    </a:lnTo>
                    <a:lnTo>
                      <a:pt x="1858" y="2041"/>
                    </a:lnTo>
                    <a:lnTo>
                      <a:pt x="1878" y="2017"/>
                    </a:lnTo>
                    <a:lnTo>
                      <a:pt x="1890" y="2010"/>
                    </a:lnTo>
                    <a:lnTo>
                      <a:pt x="1904" y="2007"/>
                    </a:lnTo>
                    <a:lnTo>
                      <a:pt x="1908" y="2005"/>
                    </a:lnTo>
                    <a:lnTo>
                      <a:pt x="1914" y="2000"/>
                    </a:lnTo>
                    <a:lnTo>
                      <a:pt x="1917" y="1992"/>
                    </a:lnTo>
                    <a:lnTo>
                      <a:pt x="1911" y="1985"/>
                    </a:lnTo>
                    <a:lnTo>
                      <a:pt x="1906" y="1977"/>
                    </a:lnTo>
                    <a:lnTo>
                      <a:pt x="1895" y="1969"/>
                    </a:lnTo>
                    <a:lnTo>
                      <a:pt x="1888" y="1959"/>
                    </a:lnTo>
                    <a:lnTo>
                      <a:pt x="1861" y="1913"/>
                    </a:lnTo>
                    <a:lnTo>
                      <a:pt x="1871" y="1905"/>
                    </a:lnTo>
                    <a:lnTo>
                      <a:pt x="1883" y="1893"/>
                    </a:lnTo>
                    <a:lnTo>
                      <a:pt x="1894" y="1906"/>
                    </a:lnTo>
                    <a:lnTo>
                      <a:pt x="1900" y="1910"/>
                    </a:lnTo>
                    <a:lnTo>
                      <a:pt x="1900" y="1915"/>
                    </a:lnTo>
                    <a:lnTo>
                      <a:pt x="1901" y="1922"/>
                    </a:lnTo>
                    <a:lnTo>
                      <a:pt x="1911" y="1935"/>
                    </a:lnTo>
                    <a:lnTo>
                      <a:pt x="1923" y="1945"/>
                    </a:lnTo>
                    <a:lnTo>
                      <a:pt x="1934" y="1952"/>
                    </a:lnTo>
                    <a:lnTo>
                      <a:pt x="1943" y="1955"/>
                    </a:lnTo>
                    <a:lnTo>
                      <a:pt x="1973" y="1968"/>
                    </a:lnTo>
                    <a:lnTo>
                      <a:pt x="1987" y="1978"/>
                    </a:lnTo>
                    <a:lnTo>
                      <a:pt x="1997" y="1988"/>
                    </a:lnTo>
                    <a:lnTo>
                      <a:pt x="2016" y="1998"/>
                    </a:lnTo>
                    <a:lnTo>
                      <a:pt x="2020" y="1998"/>
                    </a:lnTo>
                    <a:lnTo>
                      <a:pt x="2035" y="2002"/>
                    </a:lnTo>
                    <a:lnTo>
                      <a:pt x="2056" y="2014"/>
                    </a:lnTo>
                    <a:lnTo>
                      <a:pt x="2064" y="2021"/>
                    </a:lnTo>
                    <a:lnTo>
                      <a:pt x="2069" y="2033"/>
                    </a:lnTo>
                    <a:lnTo>
                      <a:pt x="2081" y="2053"/>
                    </a:lnTo>
                    <a:lnTo>
                      <a:pt x="2087" y="2060"/>
                    </a:lnTo>
                    <a:lnTo>
                      <a:pt x="2102" y="2073"/>
                    </a:lnTo>
                    <a:lnTo>
                      <a:pt x="2128" y="2078"/>
                    </a:lnTo>
                    <a:lnTo>
                      <a:pt x="2137" y="2081"/>
                    </a:lnTo>
                    <a:lnTo>
                      <a:pt x="2147" y="2090"/>
                    </a:lnTo>
                    <a:lnTo>
                      <a:pt x="2164" y="2109"/>
                    </a:lnTo>
                    <a:lnTo>
                      <a:pt x="2169" y="2111"/>
                    </a:lnTo>
                    <a:lnTo>
                      <a:pt x="2172" y="2111"/>
                    </a:lnTo>
                    <a:lnTo>
                      <a:pt x="2173" y="2110"/>
                    </a:lnTo>
                    <a:lnTo>
                      <a:pt x="2174" y="2110"/>
                    </a:lnTo>
                    <a:lnTo>
                      <a:pt x="2179" y="2107"/>
                    </a:lnTo>
                    <a:lnTo>
                      <a:pt x="2192" y="2094"/>
                    </a:lnTo>
                    <a:lnTo>
                      <a:pt x="2193" y="2091"/>
                    </a:lnTo>
                    <a:lnTo>
                      <a:pt x="2196" y="2090"/>
                    </a:lnTo>
                    <a:lnTo>
                      <a:pt x="2199" y="2090"/>
                    </a:lnTo>
                    <a:lnTo>
                      <a:pt x="2234" y="2084"/>
                    </a:lnTo>
                    <a:lnTo>
                      <a:pt x="2236" y="2084"/>
                    </a:lnTo>
                    <a:lnTo>
                      <a:pt x="2249" y="2103"/>
                    </a:lnTo>
                    <a:lnTo>
                      <a:pt x="2253" y="2104"/>
                    </a:lnTo>
                    <a:lnTo>
                      <a:pt x="2268" y="2104"/>
                    </a:lnTo>
                    <a:lnTo>
                      <a:pt x="2275" y="2103"/>
                    </a:lnTo>
                    <a:lnTo>
                      <a:pt x="2278" y="2103"/>
                    </a:lnTo>
                    <a:lnTo>
                      <a:pt x="2280" y="2101"/>
                    </a:lnTo>
                    <a:lnTo>
                      <a:pt x="2338" y="2090"/>
                    </a:lnTo>
                    <a:lnTo>
                      <a:pt x="2360" y="2090"/>
                    </a:lnTo>
                    <a:lnTo>
                      <a:pt x="2363" y="2106"/>
                    </a:lnTo>
                    <a:lnTo>
                      <a:pt x="2371" y="2122"/>
                    </a:lnTo>
                    <a:lnTo>
                      <a:pt x="2377" y="2127"/>
                    </a:lnTo>
                    <a:lnTo>
                      <a:pt x="2381" y="2126"/>
                    </a:lnTo>
                    <a:lnTo>
                      <a:pt x="2386" y="2119"/>
                    </a:lnTo>
                    <a:lnTo>
                      <a:pt x="2383" y="2109"/>
                    </a:lnTo>
                    <a:lnTo>
                      <a:pt x="2378" y="2104"/>
                    </a:lnTo>
                    <a:lnTo>
                      <a:pt x="2365" y="2094"/>
                    </a:lnTo>
                    <a:lnTo>
                      <a:pt x="2376" y="2094"/>
                    </a:lnTo>
                    <a:lnTo>
                      <a:pt x="2430" y="2101"/>
                    </a:lnTo>
                    <a:lnTo>
                      <a:pt x="2477" y="2119"/>
                    </a:lnTo>
                    <a:lnTo>
                      <a:pt x="2482" y="2119"/>
                    </a:lnTo>
                    <a:lnTo>
                      <a:pt x="2489" y="2120"/>
                    </a:lnTo>
                    <a:lnTo>
                      <a:pt x="2506" y="2119"/>
                    </a:lnTo>
                    <a:lnTo>
                      <a:pt x="2512" y="2120"/>
                    </a:lnTo>
                    <a:lnTo>
                      <a:pt x="2538" y="2130"/>
                    </a:lnTo>
                    <a:lnTo>
                      <a:pt x="2548" y="2137"/>
                    </a:lnTo>
                    <a:lnTo>
                      <a:pt x="2567" y="2146"/>
                    </a:lnTo>
                    <a:lnTo>
                      <a:pt x="2581" y="2149"/>
                    </a:lnTo>
                    <a:lnTo>
                      <a:pt x="2640" y="2185"/>
                    </a:lnTo>
                    <a:lnTo>
                      <a:pt x="2653" y="2195"/>
                    </a:lnTo>
                    <a:lnTo>
                      <a:pt x="2715" y="2263"/>
                    </a:lnTo>
                    <a:lnTo>
                      <a:pt x="2726" y="2270"/>
                    </a:lnTo>
                    <a:lnTo>
                      <a:pt x="2735" y="2268"/>
                    </a:lnTo>
                    <a:lnTo>
                      <a:pt x="2752" y="2250"/>
                    </a:lnTo>
                    <a:lnTo>
                      <a:pt x="2782" y="2199"/>
                    </a:lnTo>
                    <a:lnTo>
                      <a:pt x="2795" y="2191"/>
                    </a:lnTo>
                    <a:lnTo>
                      <a:pt x="2801" y="2183"/>
                    </a:lnTo>
                    <a:lnTo>
                      <a:pt x="2802" y="2176"/>
                    </a:lnTo>
                    <a:lnTo>
                      <a:pt x="2805" y="2171"/>
                    </a:lnTo>
                    <a:lnTo>
                      <a:pt x="2815" y="2162"/>
                    </a:lnTo>
                    <a:lnTo>
                      <a:pt x="2833" y="2150"/>
                    </a:lnTo>
                    <a:lnTo>
                      <a:pt x="2840" y="2147"/>
                    </a:lnTo>
                    <a:lnTo>
                      <a:pt x="2887" y="2133"/>
                    </a:lnTo>
                    <a:lnTo>
                      <a:pt x="2907" y="2133"/>
                    </a:lnTo>
                    <a:lnTo>
                      <a:pt x="2919" y="2130"/>
                    </a:lnTo>
                    <a:lnTo>
                      <a:pt x="2920" y="2130"/>
                    </a:lnTo>
                    <a:lnTo>
                      <a:pt x="2950" y="2122"/>
                    </a:lnTo>
                    <a:lnTo>
                      <a:pt x="2955" y="2119"/>
                    </a:lnTo>
                    <a:lnTo>
                      <a:pt x="2972" y="2117"/>
                    </a:lnTo>
                    <a:lnTo>
                      <a:pt x="2996" y="2117"/>
                    </a:lnTo>
                    <a:lnTo>
                      <a:pt x="3012" y="2111"/>
                    </a:lnTo>
                    <a:lnTo>
                      <a:pt x="3041" y="2111"/>
                    </a:lnTo>
                    <a:lnTo>
                      <a:pt x="3044" y="2110"/>
                    </a:lnTo>
                    <a:lnTo>
                      <a:pt x="3045" y="2109"/>
                    </a:lnTo>
                    <a:lnTo>
                      <a:pt x="3088" y="2094"/>
                    </a:lnTo>
                    <a:lnTo>
                      <a:pt x="3106" y="2091"/>
                    </a:lnTo>
                    <a:lnTo>
                      <a:pt x="3119" y="2091"/>
                    </a:lnTo>
                    <a:lnTo>
                      <a:pt x="3130" y="2093"/>
                    </a:lnTo>
                    <a:lnTo>
                      <a:pt x="3136" y="2093"/>
                    </a:lnTo>
                    <a:lnTo>
                      <a:pt x="3153" y="2088"/>
                    </a:lnTo>
                    <a:lnTo>
                      <a:pt x="3193" y="2088"/>
                    </a:lnTo>
                    <a:lnTo>
                      <a:pt x="3210" y="2090"/>
                    </a:lnTo>
                    <a:lnTo>
                      <a:pt x="3307" y="2094"/>
                    </a:lnTo>
                    <a:lnTo>
                      <a:pt x="3383" y="2087"/>
                    </a:lnTo>
                    <a:lnTo>
                      <a:pt x="3400" y="2084"/>
                    </a:lnTo>
                    <a:lnTo>
                      <a:pt x="3409" y="2084"/>
                    </a:lnTo>
                    <a:lnTo>
                      <a:pt x="3466" y="2070"/>
                    </a:lnTo>
                    <a:lnTo>
                      <a:pt x="3468" y="2070"/>
                    </a:lnTo>
                    <a:lnTo>
                      <a:pt x="3469" y="2067"/>
                    </a:lnTo>
                    <a:lnTo>
                      <a:pt x="3476" y="2064"/>
                    </a:lnTo>
                    <a:lnTo>
                      <a:pt x="3527" y="2047"/>
                    </a:lnTo>
                    <a:lnTo>
                      <a:pt x="3541" y="2046"/>
                    </a:lnTo>
                    <a:lnTo>
                      <a:pt x="3564" y="2041"/>
                    </a:lnTo>
                    <a:lnTo>
                      <a:pt x="3586" y="2041"/>
                    </a:lnTo>
                    <a:lnTo>
                      <a:pt x="3608" y="2044"/>
                    </a:lnTo>
                    <a:lnTo>
                      <a:pt x="3616" y="2041"/>
                    </a:lnTo>
                    <a:lnTo>
                      <a:pt x="3639" y="2040"/>
                    </a:lnTo>
                    <a:lnTo>
                      <a:pt x="3739" y="2057"/>
                    </a:lnTo>
                    <a:lnTo>
                      <a:pt x="3755" y="2063"/>
                    </a:lnTo>
                    <a:lnTo>
                      <a:pt x="3764" y="2064"/>
                    </a:lnTo>
                    <a:lnTo>
                      <a:pt x="3778" y="2070"/>
                    </a:lnTo>
                    <a:lnTo>
                      <a:pt x="3801" y="2074"/>
                    </a:lnTo>
                    <a:lnTo>
                      <a:pt x="3826" y="2084"/>
                    </a:lnTo>
                    <a:lnTo>
                      <a:pt x="3833" y="2088"/>
                    </a:lnTo>
                    <a:lnTo>
                      <a:pt x="3832" y="2093"/>
                    </a:lnTo>
                    <a:lnTo>
                      <a:pt x="3829" y="2091"/>
                    </a:lnTo>
                    <a:lnTo>
                      <a:pt x="3827" y="2117"/>
                    </a:lnTo>
                    <a:lnTo>
                      <a:pt x="3861" y="2126"/>
                    </a:lnTo>
                    <a:lnTo>
                      <a:pt x="3863" y="2098"/>
                    </a:lnTo>
                    <a:lnTo>
                      <a:pt x="3857" y="2097"/>
                    </a:lnTo>
                    <a:lnTo>
                      <a:pt x="3859" y="2094"/>
                    </a:lnTo>
                    <a:lnTo>
                      <a:pt x="3879" y="2101"/>
                    </a:lnTo>
                    <a:lnTo>
                      <a:pt x="3889" y="2109"/>
                    </a:lnTo>
                    <a:lnTo>
                      <a:pt x="3909" y="2119"/>
                    </a:lnTo>
                    <a:lnTo>
                      <a:pt x="3944" y="2127"/>
                    </a:lnTo>
                    <a:lnTo>
                      <a:pt x="3992" y="2152"/>
                    </a:lnTo>
                    <a:lnTo>
                      <a:pt x="4024" y="2163"/>
                    </a:lnTo>
                    <a:lnTo>
                      <a:pt x="4037" y="2166"/>
                    </a:lnTo>
                    <a:lnTo>
                      <a:pt x="4052" y="2173"/>
                    </a:lnTo>
                    <a:lnTo>
                      <a:pt x="4081" y="2179"/>
                    </a:lnTo>
                    <a:lnTo>
                      <a:pt x="4091" y="2179"/>
                    </a:lnTo>
                    <a:lnTo>
                      <a:pt x="4096" y="2176"/>
                    </a:lnTo>
                    <a:lnTo>
                      <a:pt x="4103" y="2175"/>
                    </a:lnTo>
                    <a:lnTo>
                      <a:pt x="4107" y="2175"/>
                    </a:lnTo>
                    <a:lnTo>
                      <a:pt x="4112" y="2176"/>
                    </a:lnTo>
                    <a:lnTo>
                      <a:pt x="4129" y="2183"/>
                    </a:lnTo>
                    <a:lnTo>
                      <a:pt x="4188" y="2235"/>
                    </a:lnTo>
                    <a:lnTo>
                      <a:pt x="4194" y="2238"/>
                    </a:lnTo>
                    <a:lnTo>
                      <a:pt x="4201" y="2243"/>
                    </a:lnTo>
                    <a:lnTo>
                      <a:pt x="4220" y="2248"/>
                    </a:lnTo>
                    <a:lnTo>
                      <a:pt x="4234" y="2244"/>
                    </a:lnTo>
                    <a:lnTo>
                      <a:pt x="4276" y="2258"/>
                    </a:lnTo>
                    <a:lnTo>
                      <a:pt x="4320" y="2281"/>
                    </a:lnTo>
                    <a:lnTo>
                      <a:pt x="4326" y="2293"/>
                    </a:lnTo>
                    <a:lnTo>
                      <a:pt x="4330" y="2296"/>
                    </a:lnTo>
                    <a:lnTo>
                      <a:pt x="4337" y="2300"/>
                    </a:lnTo>
                    <a:lnTo>
                      <a:pt x="4349" y="2303"/>
                    </a:lnTo>
                    <a:lnTo>
                      <a:pt x="4352" y="2304"/>
                    </a:lnTo>
                    <a:lnTo>
                      <a:pt x="4388" y="2308"/>
                    </a:lnTo>
                    <a:lnTo>
                      <a:pt x="4393" y="2308"/>
                    </a:lnTo>
                    <a:lnTo>
                      <a:pt x="4411" y="2304"/>
                    </a:lnTo>
                    <a:lnTo>
                      <a:pt x="4428" y="2289"/>
                    </a:lnTo>
                    <a:lnTo>
                      <a:pt x="4437" y="2274"/>
                    </a:lnTo>
                    <a:lnTo>
                      <a:pt x="4474" y="2231"/>
                    </a:lnTo>
                    <a:lnTo>
                      <a:pt x="4478" y="2225"/>
                    </a:lnTo>
                    <a:lnTo>
                      <a:pt x="4481" y="2218"/>
                    </a:lnTo>
                    <a:lnTo>
                      <a:pt x="4491" y="2207"/>
                    </a:lnTo>
                    <a:lnTo>
                      <a:pt x="4506" y="2196"/>
                    </a:lnTo>
                    <a:lnTo>
                      <a:pt x="4513" y="2194"/>
                    </a:lnTo>
                    <a:lnTo>
                      <a:pt x="4533" y="2183"/>
                    </a:lnTo>
                    <a:lnTo>
                      <a:pt x="4539" y="2176"/>
                    </a:lnTo>
                    <a:lnTo>
                      <a:pt x="4539" y="2175"/>
                    </a:lnTo>
                    <a:lnTo>
                      <a:pt x="4553" y="2149"/>
                    </a:lnTo>
                    <a:lnTo>
                      <a:pt x="4559" y="2140"/>
                    </a:lnTo>
                    <a:lnTo>
                      <a:pt x="4574" y="2122"/>
                    </a:lnTo>
                    <a:lnTo>
                      <a:pt x="4616" y="2098"/>
                    </a:lnTo>
                    <a:lnTo>
                      <a:pt x="4649" y="2087"/>
                    </a:lnTo>
                    <a:lnTo>
                      <a:pt x="4654" y="2087"/>
                    </a:lnTo>
                    <a:lnTo>
                      <a:pt x="4674" y="2075"/>
                    </a:lnTo>
                    <a:lnTo>
                      <a:pt x="4687" y="2073"/>
                    </a:lnTo>
                    <a:lnTo>
                      <a:pt x="4720" y="2071"/>
                    </a:lnTo>
                    <a:lnTo>
                      <a:pt x="4734" y="2067"/>
                    </a:lnTo>
                    <a:lnTo>
                      <a:pt x="4753" y="2064"/>
                    </a:lnTo>
                    <a:lnTo>
                      <a:pt x="4780" y="2063"/>
                    </a:lnTo>
                    <a:lnTo>
                      <a:pt x="4786" y="2059"/>
                    </a:lnTo>
                    <a:lnTo>
                      <a:pt x="4833" y="2046"/>
                    </a:lnTo>
                    <a:lnTo>
                      <a:pt x="4840" y="2040"/>
                    </a:lnTo>
                    <a:lnTo>
                      <a:pt x="4846" y="2037"/>
                    </a:lnTo>
                    <a:lnTo>
                      <a:pt x="4862" y="2033"/>
                    </a:lnTo>
                    <a:lnTo>
                      <a:pt x="4885" y="2030"/>
                    </a:lnTo>
                    <a:lnTo>
                      <a:pt x="4911" y="2030"/>
                    </a:lnTo>
                    <a:lnTo>
                      <a:pt x="4918" y="2027"/>
                    </a:lnTo>
                    <a:lnTo>
                      <a:pt x="4928" y="2024"/>
                    </a:lnTo>
                    <a:lnTo>
                      <a:pt x="4943" y="2023"/>
                    </a:lnTo>
                    <a:lnTo>
                      <a:pt x="4948" y="2021"/>
                    </a:lnTo>
                    <a:lnTo>
                      <a:pt x="4968" y="2018"/>
                    </a:lnTo>
                    <a:lnTo>
                      <a:pt x="4996" y="2008"/>
                    </a:lnTo>
                    <a:lnTo>
                      <a:pt x="5013" y="2007"/>
                    </a:lnTo>
                    <a:lnTo>
                      <a:pt x="5021" y="2004"/>
                    </a:lnTo>
                    <a:lnTo>
                      <a:pt x="5029" y="1997"/>
                    </a:lnTo>
                    <a:lnTo>
                      <a:pt x="5043" y="1992"/>
                    </a:lnTo>
                    <a:lnTo>
                      <a:pt x="5049" y="1991"/>
                    </a:lnTo>
                    <a:lnTo>
                      <a:pt x="5088" y="1979"/>
                    </a:lnTo>
                    <a:lnTo>
                      <a:pt x="5089" y="1978"/>
                    </a:lnTo>
                    <a:lnTo>
                      <a:pt x="5124" y="1938"/>
                    </a:lnTo>
                    <a:lnTo>
                      <a:pt x="5157" y="1909"/>
                    </a:lnTo>
                    <a:lnTo>
                      <a:pt x="5170" y="1900"/>
                    </a:lnTo>
                    <a:lnTo>
                      <a:pt x="5178" y="1893"/>
                    </a:lnTo>
                    <a:lnTo>
                      <a:pt x="5239" y="1857"/>
                    </a:lnTo>
                    <a:lnTo>
                      <a:pt x="5263" y="1848"/>
                    </a:lnTo>
                    <a:lnTo>
                      <a:pt x="5286" y="1846"/>
                    </a:lnTo>
                    <a:lnTo>
                      <a:pt x="5292" y="1844"/>
                    </a:lnTo>
                    <a:lnTo>
                      <a:pt x="5303" y="1844"/>
                    </a:lnTo>
                    <a:lnTo>
                      <a:pt x="5385" y="1861"/>
                    </a:lnTo>
                    <a:lnTo>
                      <a:pt x="5400" y="1866"/>
                    </a:lnTo>
                    <a:lnTo>
                      <a:pt x="5507" y="1889"/>
                    </a:lnTo>
                    <a:lnTo>
                      <a:pt x="5576" y="1896"/>
                    </a:lnTo>
                    <a:lnTo>
                      <a:pt x="5584" y="1893"/>
                    </a:lnTo>
                    <a:lnTo>
                      <a:pt x="5589" y="1889"/>
                    </a:lnTo>
                    <a:lnTo>
                      <a:pt x="5592" y="1883"/>
                    </a:lnTo>
                    <a:lnTo>
                      <a:pt x="5592" y="1874"/>
                    </a:lnTo>
                    <a:lnTo>
                      <a:pt x="5598" y="1833"/>
                    </a:lnTo>
                    <a:lnTo>
                      <a:pt x="5595" y="1810"/>
                    </a:lnTo>
                    <a:lnTo>
                      <a:pt x="5591" y="1800"/>
                    </a:lnTo>
                    <a:lnTo>
                      <a:pt x="5589" y="1790"/>
                    </a:lnTo>
                    <a:lnTo>
                      <a:pt x="5584" y="1703"/>
                    </a:lnTo>
                    <a:lnTo>
                      <a:pt x="5591" y="1676"/>
                    </a:lnTo>
                    <a:lnTo>
                      <a:pt x="5596" y="1663"/>
                    </a:lnTo>
                    <a:lnTo>
                      <a:pt x="5609" y="1639"/>
                    </a:lnTo>
                    <a:lnTo>
                      <a:pt x="5634" y="1604"/>
                    </a:lnTo>
                    <a:lnTo>
                      <a:pt x="5699" y="1540"/>
                    </a:lnTo>
                    <a:lnTo>
                      <a:pt x="5713" y="1531"/>
                    </a:lnTo>
                    <a:lnTo>
                      <a:pt x="5721" y="1527"/>
                    </a:lnTo>
                    <a:lnTo>
                      <a:pt x="5730" y="1521"/>
                    </a:lnTo>
                    <a:lnTo>
                      <a:pt x="5798" y="1499"/>
                    </a:lnTo>
                    <a:lnTo>
                      <a:pt x="5884" y="1491"/>
                    </a:lnTo>
                    <a:lnTo>
                      <a:pt x="5934" y="1481"/>
                    </a:lnTo>
                    <a:lnTo>
                      <a:pt x="5944" y="1473"/>
                    </a:lnTo>
                    <a:lnTo>
                      <a:pt x="5948" y="1468"/>
                    </a:lnTo>
                    <a:lnTo>
                      <a:pt x="5954" y="1462"/>
                    </a:lnTo>
                    <a:lnTo>
                      <a:pt x="5961" y="1449"/>
                    </a:lnTo>
                    <a:lnTo>
                      <a:pt x="5966" y="1442"/>
                    </a:lnTo>
                    <a:lnTo>
                      <a:pt x="5973" y="1436"/>
                    </a:lnTo>
                    <a:lnTo>
                      <a:pt x="5987" y="1430"/>
                    </a:lnTo>
                    <a:lnTo>
                      <a:pt x="5997" y="1427"/>
                    </a:lnTo>
                    <a:lnTo>
                      <a:pt x="6013" y="1424"/>
                    </a:lnTo>
                    <a:lnTo>
                      <a:pt x="6045" y="1424"/>
                    </a:lnTo>
                    <a:lnTo>
                      <a:pt x="6062" y="1422"/>
                    </a:lnTo>
                    <a:lnTo>
                      <a:pt x="6097" y="1407"/>
                    </a:lnTo>
                    <a:lnTo>
                      <a:pt x="6108" y="1397"/>
                    </a:lnTo>
                    <a:lnTo>
                      <a:pt x="6110" y="1397"/>
                    </a:lnTo>
                    <a:lnTo>
                      <a:pt x="6134" y="1391"/>
                    </a:lnTo>
                    <a:lnTo>
                      <a:pt x="6136" y="1390"/>
                    </a:lnTo>
                    <a:lnTo>
                      <a:pt x="6136" y="1380"/>
                    </a:lnTo>
                    <a:lnTo>
                      <a:pt x="6140" y="1373"/>
                    </a:lnTo>
                    <a:lnTo>
                      <a:pt x="6141" y="1370"/>
                    </a:lnTo>
                    <a:lnTo>
                      <a:pt x="6149" y="1365"/>
                    </a:lnTo>
                    <a:lnTo>
                      <a:pt x="6157" y="1363"/>
                    </a:lnTo>
                    <a:lnTo>
                      <a:pt x="6183" y="1351"/>
                    </a:lnTo>
                    <a:lnTo>
                      <a:pt x="6204" y="1344"/>
                    </a:lnTo>
                    <a:lnTo>
                      <a:pt x="6210" y="1343"/>
                    </a:lnTo>
                    <a:lnTo>
                      <a:pt x="6222" y="1339"/>
                    </a:lnTo>
                    <a:lnTo>
                      <a:pt x="6242" y="1327"/>
                    </a:lnTo>
                    <a:lnTo>
                      <a:pt x="6252" y="1314"/>
                    </a:lnTo>
                    <a:lnTo>
                      <a:pt x="6263" y="1294"/>
                    </a:lnTo>
                    <a:lnTo>
                      <a:pt x="6272" y="1282"/>
                    </a:lnTo>
                    <a:lnTo>
                      <a:pt x="6279" y="1267"/>
                    </a:lnTo>
                    <a:lnTo>
                      <a:pt x="6286" y="1246"/>
                    </a:lnTo>
                    <a:lnTo>
                      <a:pt x="6286" y="1146"/>
                    </a:lnTo>
                    <a:lnTo>
                      <a:pt x="6288" y="1130"/>
                    </a:lnTo>
                    <a:lnTo>
                      <a:pt x="6288" y="1101"/>
                    </a:lnTo>
                    <a:lnTo>
                      <a:pt x="6285" y="1077"/>
                    </a:lnTo>
                    <a:lnTo>
                      <a:pt x="6259" y="975"/>
                    </a:lnTo>
                    <a:lnTo>
                      <a:pt x="6258" y="910"/>
                    </a:lnTo>
                    <a:lnTo>
                      <a:pt x="6268" y="882"/>
                    </a:lnTo>
                    <a:lnTo>
                      <a:pt x="6268" y="880"/>
                    </a:lnTo>
                    <a:lnTo>
                      <a:pt x="6273" y="864"/>
                    </a:lnTo>
                    <a:lnTo>
                      <a:pt x="6286" y="866"/>
                    </a:lnTo>
                    <a:lnTo>
                      <a:pt x="6315" y="863"/>
                    </a:lnTo>
                    <a:lnTo>
                      <a:pt x="6334" y="851"/>
                    </a:lnTo>
                    <a:lnTo>
                      <a:pt x="6347" y="831"/>
                    </a:lnTo>
                    <a:lnTo>
                      <a:pt x="6350" y="822"/>
                    </a:lnTo>
                    <a:lnTo>
                      <a:pt x="6355" y="794"/>
                    </a:lnTo>
                    <a:lnTo>
                      <a:pt x="6358" y="786"/>
                    </a:lnTo>
                    <a:lnTo>
                      <a:pt x="6363" y="752"/>
                    </a:lnTo>
                    <a:lnTo>
                      <a:pt x="6367" y="740"/>
                    </a:lnTo>
                    <a:lnTo>
                      <a:pt x="6368" y="732"/>
                    </a:lnTo>
                    <a:lnTo>
                      <a:pt x="6368" y="723"/>
                    </a:lnTo>
                    <a:lnTo>
                      <a:pt x="6364" y="714"/>
                    </a:lnTo>
                    <a:lnTo>
                      <a:pt x="6357" y="703"/>
                    </a:lnTo>
                    <a:lnTo>
                      <a:pt x="6354" y="697"/>
                    </a:lnTo>
                    <a:lnTo>
                      <a:pt x="6340" y="678"/>
                    </a:lnTo>
                    <a:lnTo>
                      <a:pt x="6322" y="684"/>
                    </a:lnTo>
                    <a:lnTo>
                      <a:pt x="6318" y="686"/>
                    </a:lnTo>
                    <a:lnTo>
                      <a:pt x="6305" y="686"/>
                    </a:lnTo>
                    <a:lnTo>
                      <a:pt x="6289" y="681"/>
                    </a:lnTo>
                    <a:lnTo>
                      <a:pt x="6268" y="680"/>
                    </a:lnTo>
                    <a:lnTo>
                      <a:pt x="6259" y="681"/>
                    </a:lnTo>
                    <a:lnTo>
                      <a:pt x="6247" y="686"/>
                    </a:lnTo>
                    <a:lnTo>
                      <a:pt x="6240" y="691"/>
                    </a:lnTo>
                    <a:lnTo>
                      <a:pt x="6219" y="697"/>
                    </a:lnTo>
                    <a:lnTo>
                      <a:pt x="6194" y="697"/>
                    </a:lnTo>
                    <a:lnTo>
                      <a:pt x="6178" y="701"/>
                    </a:lnTo>
                    <a:lnTo>
                      <a:pt x="6169" y="707"/>
                    </a:lnTo>
                    <a:lnTo>
                      <a:pt x="6163" y="707"/>
                    </a:lnTo>
                    <a:lnTo>
                      <a:pt x="6151" y="710"/>
                    </a:lnTo>
                    <a:lnTo>
                      <a:pt x="6138" y="709"/>
                    </a:lnTo>
                    <a:lnTo>
                      <a:pt x="6137" y="707"/>
                    </a:lnTo>
                    <a:lnTo>
                      <a:pt x="6133" y="704"/>
                    </a:lnTo>
                    <a:lnTo>
                      <a:pt x="6120" y="701"/>
                    </a:lnTo>
                    <a:lnTo>
                      <a:pt x="6110" y="704"/>
                    </a:lnTo>
                    <a:lnTo>
                      <a:pt x="6095" y="712"/>
                    </a:lnTo>
                    <a:lnTo>
                      <a:pt x="6079" y="716"/>
                    </a:lnTo>
                    <a:lnTo>
                      <a:pt x="6056" y="719"/>
                    </a:lnTo>
                    <a:lnTo>
                      <a:pt x="6007" y="709"/>
                    </a:lnTo>
                    <a:lnTo>
                      <a:pt x="5960" y="710"/>
                    </a:lnTo>
                    <a:lnTo>
                      <a:pt x="5950" y="712"/>
                    </a:lnTo>
                    <a:lnTo>
                      <a:pt x="5944" y="712"/>
                    </a:lnTo>
                    <a:lnTo>
                      <a:pt x="5904" y="723"/>
                    </a:lnTo>
                    <a:lnTo>
                      <a:pt x="5897" y="724"/>
                    </a:lnTo>
                    <a:lnTo>
                      <a:pt x="5890" y="726"/>
                    </a:lnTo>
                    <a:lnTo>
                      <a:pt x="5873" y="726"/>
                    </a:lnTo>
                    <a:lnTo>
                      <a:pt x="5829" y="720"/>
                    </a:lnTo>
                    <a:lnTo>
                      <a:pt x="5818" y="720"/>
                    </a:lnTo>
                    <a:lnTo>
                      <a:pt x="5812" y="723"/>
                    </a:lnTo>
                    <a:lnTo>
                      <a:pt x="5809" y="726"/>
                    </a:lnTo>
                    <a:lnTo>
                      <a:pt x="5796" y="726"/>
                    </a:lnTo>
                    <a:lnTo>
                      <a:pt x="5786" y="723"/>
                    </a:lnTo>
                    <a:lnTo>
                      <a:pt x="5777" y="722"/>
                    </a:lnTo>
                    <a:lnTo>
                      <a:pt x="5772" y="722"/>
                    </a:lnTo>
                    <a:lnTo>
                      <a:pt x="5770" y="723"/>
                    </a:lnTo>
                    <a:lnTo>
                      <a:pt x="5759" y="732"/>
                    </a:lnTo>
                    <a:lnTo>
                      <a:pt x="5749" y="736"/>
                    </a:lnTo>
                    <a:lnTo>
                      <a:pt x="5710" y="739"/>
                    </a:lnTo>
                    <a:lnTo>
                      <a:pt x="5703" y="739"/>
                    </a:lnTo>
                    <a:lnTo>
                      <a:pt x="5697" y="740"/>
                    </a:lnTo>
                    <a:lnTo>
                      <a:pt x="5694" y="740"/>
                    </a:lnTo>
                    <a:lnTo>
                      <a:pt x="5692" y="742"/>
                    </a:lnTo>
                    <a:lnTo>
                      <a:pt x="5656" y="762"/>
                    </a:lnTo>
                    <a:lnTo>
                      <a:pt x="5630" y="766"/>
                    </a:lnTo>
                    <a:lnTo>
                      <a:pt x="5605" y="763"/>
                    </a:lnTo>
                    <a:lnTo>
                      <a:pt x="5601" y="756"/>
                    </a:lnTo>
                    <a:lnTo>
                      <a:pt x="5601" y="750"/>
                    </a:lnTo>
                    <a:lnTo>
                      <a:pt x="5604" y="745"/>
                    </a:lnTo>
                    <a:lnTo>
                      <a:pt x="5605" y="736"/>
                    </a:lnTo>
                    <a:lnTo>
                      <a:pt x="5604" y="729"/>
                    </a:lnTo>
                    <a:lnTo>
                      <a:pt x="5589" y="707"/>
                    </a:lnTo>
                    <a:lnTo>
                      <a:pt x="5569" y="658"/>
                    </a:lnTo>
                    <a:lnTo>
                      <a:pt x="5562" y="658"/>
                    </a:lnTo>
                    <a:lnTo>
                      <a:pt x="5509" y="608"/>
                    </a:lnTo>
                    <a:lnTo>
                      <a:pt x="5501" y="604"/>
                    </a:lnTo>
                    <a:lnTo>
                      <a:pt x="5497" y="601"/>
                    </a:lnTo>
                    <a:lnTo>
                      <a:pt x="5472" y="592"/>
                    </a:lnTo>
                    <a:lnTo>
                      <a:pt x="5450" y="591"/>
                    </a:lnTo>
                    <a:lnTo>
                      <a:pt x="5436" y="585"/>
                    </a:lnTo>
                    <a:lnTo>
                      <a:pt x="5387" y="574"/>
                    </a:lnTo>
                    <a:lnTo>
                      <a:pt x="5378" y="571"/>
                    </a:lnTo>
                    <a:lnTo>
                      <a:pt x="5361" y="555"/>
                    </a:lnTo>
                    <a:lnTo>
                      <a:pt x="5316" y="541"/>
                    </a:lnTo>
                    <a:lnTo>
                      <a:pt x="5309" y="541"/>
                    </a:lnTo>
                    <a:lnTo>
                      <a:pt x="5290" y="539"/>
                    </a:lnTo>
                    <a:lnTo>
                      <a:pt x="5260" y="528"/>
                    </a:lnTo>
                    <a:lnTo>
                      <a:pt x="5250" y="523"/>
                    </a:lnTo>
                    <a:lnTo>
                      <a:pt x="5234" y="513"/>
                    </a:lnTo>
                    <a:lnTo>
                      <a:pt x="5232" y="510"/>
                    </a:lnTo>
                    <a:lnTo>
                      <a:pt x="5240" y="482"/>
                    </a:lnTo>
                    <a:lnTo>
                      <a:pt x="5239" y="464"/>
                    </a:lnTo>
                    <a:lnTo>
                      <a:pt x="5237" y="463"/>
                    </a:lnTo>
                    <a:lnTo>
                      <a:pt x="5230" y="454"/>
                    </a:lnTo>
                    <a:lnTo>
                      <a:pt x="5220" y="447"/>
                    </a:lnTo>
                    <a:lnTo>
                      <a:pt x="5168" y="424"/>
                    </a:lnTo>
                    <a:lnTo>
                      <a:pt x="5148" y="418"/>
                    </a:lnTo>
                    <a:lnTo>
                      <a:pt x="5149" y="331"/>
                    </a:lnTo>
                    <a:lnTo>
                      <a:pt x="5165" y="329"/>
                    </a:lnTo>
                    <a:lnTo>
                      <a:pt x="5178" y="329"/>
                    </a:lnTo>
                    <a:lnTo>
                      <a:pt x="5204" y="334"/>
                    </a:lnTo>
                    <a:lnTo>
                      <a:pt x="5254" y="352"/>
                    </a:lnTo>
                    <a:lnTo>
                      <a:pt x="5263" y="357"/>
                    </a:lnTo>
                    <a:lnTo>
                      <a:pt x="5273" y="367"/>
                    </a:lnTo>
                    <a:lnTo>
                      <a:pt x="5293" y="371"/>
                    </a:lnTo>
                    <a:lnTo>
                      <a:pt x="5295" y="370"/>
                    </a:lnTo>
                    <a:lnTo>
                      <a:pt x="5302" y="365"/>
                    </a:lnTo>
                    <a:lnTo>
                      <a:pt x="5310" y="347"/>
                    </a:lnTo>
                    <a:lnTo>
                      <a:pt x="5306" y="337"/>
                    </a:lnTo>
                    <a:lnTo>
                      <a:pt x="5322" y="342"/>
                    </a:lnTo>
                    <a:lnTo>
                      <a:pt x="5312" y="345"/>
                    </a:lnTo>
                    <a:lnTo>
                      <a:pt x="5315" y="358"/>
                    </a:lnTo>
                    <a:lnTo>
                      <a:pt x="5320" y="361"/>
                    </a:lnTo>
                    <a:lnTo>
                      <a:pt x="5326" y="362"/>
                    </a:lnTo>
                    <a:lnTo>
                      <a:pt x="5319" y="362"/>
                    </a:lnTo>
                    <a:lnTo>
                      <a:pt x="5312" y="360"/>
                    </a:lnTo>
                    <a:lnTo>
                      <a:pt x="5306" y="361"/>
                    </a:lnTo>
                    <a:lnTo>
                      <a:pt x="5305" y="365"/>
                    </a:lnTo>
                    <a:lnTo>
                      <a:pt x="5306" y="370"/>
                    </a:lnTo>
                    <a:lnTo>
                      <a:pt x="5312" y="374"/>
                    </a:lnTo>
                    <a:lnTo>
                      <a:pt x="5320" y="378"/>
                    </a:lnTo>
                    <a:lnTo>
                      <a:pt x="5345" y="378"/>
                    </a:lnTo>
                    <a:lnTo>
                      <a:pt x="5346" y="370"/>
                    </a:lnTo>
                    <a:lnTo>
                      <a:pt x="5345" y="367"/>
                    </a:lnTo>
                    <a:lnTo>
                      <a:pt x="5342" y="364"/>
                    </a:lnTo>
                    <a:lnTo>
                      <a:pt x="5346" y="367"/>
                    </a:lnTo>
                    <a:lnTo>
                      <a:pt x="5349" y="378"/>
                    </a:lnTo>
                    <a:lnTo>
                      <a:pt x="5375" y="378"/>
                    </a:lnTo>
                    <a:lnTo>
                      <a:pt x="5379" y="375"/>
                    </a:lnTo>
                    <a:lnTo>
                      <a:pt x="5408" y="373"/>
                    </a:lnTo>
                    <a:lnTo>
                      <a:pt x="5418" y="361"/>
                    </a:lnTo>
                    <a:lnTo>
                      <a:pt x="5420" y="352"/>
                    </a:lnTo>
                    <a:lnTo>
                      <a:pt x="5418" y="348"/>
                    </a:lnTo>
                    <a:lnTo>
                      <a:pt x="5414" y="342"/>
                    </a:lnTo>
                    <a:lnTo>
                      <a:pt x="5410" y="338"/>
                    </a:lnTo>
                    <a:lnTo>
                      <a:pt x="5403" y="339"/>
                    </a:lnTo>
                    <a:lnTo>
                      <a:pt x="5405" y="337"/>
                    </a:lnTo>
                    <a:lnTo>
                      <a:pt x="5410" y="337"/>
                    </a:lnTo>
                    <a:lnTo>
                      <a:pt x="5417" y="341"/>
                    </a:lnTo>
                    <a:lnTo>
                      <a:pt x="5426" y="352"/>
                    </a:lnTo>
                    <a:lnTo>
                      <a:pt x="5417" y="370"/>
                    </a:lnTo>
                    <a:lnTo>
                      <a:pt x="5431" y="370"/>
                    </a:lnTo>
                    <a:lnTo>
                      <a:pt x="5440" y="368"/>
                    </a:lnTo>
                    <a:lnTo>
                      <a:pt x="5451" y="362"/>
                    </a:lnTo>
                    <a:lnTo>
                      <a:pt x="5467" y="358"/>
                    </a:lnTo>
                    <a:lnTo>
                      <a:pt x="5466" y="344"/>
                    </a:lnTo>
                    <a:lnTo>
                      <a:pt x="5449" y="339"/>
                    </a:lnTo>
                    <a:lnTo>
                      <a:pt x="5441" y="332"/>
                    </a:lnTo>
                    <a:lnTo>
                      <a:pt x="5466" y="329"/>
                    </a:lnTo>
                    <a:lnTo>
                      <a:pt x="5464" y="324"/>
                    </a:lnTo>
                    <a:lnTo>
                      <a:pt x="5457" y="322"/>
                    </a:lnTo>
                    <a:lnTo>
                      <a:pt x="5466" y="324"/>
                    </a:lnTo>
                    <a:lnTo>
                      <a:pt x="5467" y="328"/>
                    </a:lnTo>
                    <a:lnTo>
                      <a:pt x="5467" y="331"/>
                    </a:lnTo>
                    <a:lnTo>
                      <a:pt x="5472" y="334"/>
                    </a:lnTo>
                    <a:lnTo>
                      <a:pt x="5474" y="332"/>
                    </a:lnTo>
                    <a:lnTo>
                      <a:pt x="5484" y="328"/>
                    </a:lnTo>
                    <a:lnTo>
                      <a:pt x="5484" y="327"/>
                    </a:lnTo>
                    <a:lnTo>
                      <a:pt x="5487" y="319"/>
                    </a:lnTo>
                    <a:lnTo>
                      <a:pt x="5486" y="316"/>
                    </a:lnTo>
                    <a:lnTo>
                      <a:pt x="5473" y="308"/>
                    </a:lnTo>
                    <a:lnTo>
                      <a:pt x="5456" y="305"/>
                    </a:lnTo>
                    <a:lnTo>
                      <a:pt x="5459" y="303"/>
                    </a:lnTo>
                    <a:lnTo>
                      <a:pt x="5481" y="309"/>
                    </a:lnTo>
                    <a:lnTo>
                      <a:pt x="5494" y="318"/>
                    </a:lnTo>
                    <a:lnTo>
                      <a:pt x="5496" y="325"/>
                    </a:lnTo>
                    <a:lnTo>
                      <a:pt x="5494" y="335"/>
                    </a:lnTo>
                    <a:lnTo>
                      <a:pt x="5501" y="339"/>
                    </a:lnTo>
                    <a:lnTo>
                      <a:pt x="5509" y="342"/>
                    </a:lnTo>
                    <a:lnTo>
                      <a:pt x="5520" y="342"/>
                    </a:lnTo>
                    <a:lnTo>
                      <a:pt x="5535" y="339"/>
                    </a:lnTo>
                    <a:lnTo>
                      <a:pt x="5548" y="339"/>
                    </a:lnTo>
                    <a:lnTo>
                      <a:pt x="5565" y="334"/>
                    </a:lnTo>
                    <a:lnTo>
                      <a:pt x="5575" y="324"/>
                    </a:lnTo>
                    <a:lnTo>
                      <a:pt x="5559" y="311"/>
                    </a:lnTo>
                    <a:lnTo>
                      <a:pt x="5545" y="306"/>
                    </a:lnTo>
                    <a:lnTo>
                      <a:pt x="5539" y="308"/>
                    </a:lnTo>
                    <a:lnTo>
                      <a:pt x="5529" y="308"/>
                    </a:lnTo>
                    <a:lnTo>
                      <a:pt x="5517" y="306"/>
                    </a:lnTo>
                    <a:lnTo>
                      <a:pt x="5487" y="293"/>
                    </a:lnTo>
                    <a:lnTo>
                      <a:pt x="5500" y="292"/>
                    </a:lnTo>
                    <a:lnTo>
                      <a:pt x="5509" y="290"/>
                    </a:lnTo>
                    <a:lnTo>
                      <a:pt x="5558" y="290"/>
                    </a:lnTo>
                    <a:lnTo>
                      <a:pt x="5581" y="298"/>
                    </a:lnTo>
                    <a:lnTo>
                      <a:pt x="5586" y="301"/>
                    </a:lnTo>
                    <a:lnTo>
                      <a:pt x="5586" y="295"/>
                    </a:lnTo>
                    <a:lnTo>
                      <a:pt x="5581" y="285"/>
                    </a:lnTo>
                    <a:lnTo>
                      <a:pt x="5575" y="280"/>
                    </a:lnTo>
                    <a:lnTo>
                      <a:pt x="5565" y="275"/>
                    </a:lnTo>
                    <a:lnTo>
                      <a:pt x="5530" y="267"/>
                    </a:lnTo>
                    <a:lnTo>
                      <a:pt x="5542" y="265"/>
                    </a:lnTo>
                    <a:lnTo>
                      <a:pt x="5553" y="267"/>
                    </a:lnTo>
                    <a:lnTo>
                      <a:pt x="5559" y="269"/>
                    </a:lnTo>
                    <a:lnTo>
                      <a:pt x="5560" y="259"/>
                    </a:lnTo>
                    <a:lnTo>
                      <a:pt x="5559" y="255"/>
                    </a:lnTo>
                    <a:lnTo>
                      <a:pt x="5555" y="252"/>
                    </a:lnTo>
                    <a:lnTo>
                      <a:pt x="5546" y="250"/>
                    </a:lnTo>
                    <a:lnTo>
                      <a:pt x="5530" y="249"/>
                    </a:lnTo>
                    <a:lnTo>
                      <a:pt x="5546" y="247"/>
                    </a:lnTo>
                    <a:lnTo>
                      <a:pt x="5555" y="249"/>
                    </a:lnTo>
                    <a:lnTo>
                      <a:pt x="5575" y="262"/>
                    </a:lnTo>
                    <a:lnTo>
                      <a:pt x="5589" y="266"/>
                    </a:lnTo>
                    <a:lnTo>
                      <a:pt x="5591" y="265"/>
                    </a:lnTo>
                    <a:lnTo>
                      <a:pt x="5627" y="256"/>
                    </a:lnTo>
                    <a:lnTo>
                      <a:pt x="5634" y="255"/>
                    </a:lnTo>
                    <a:lnTo>
                      <a:pt x="5635" y="252"/>
                    </a:lnTo>
                    <a:lnTo>
                      <a:pt x="5637" y="249"/>
                    </a:lnTo>
                    <a:lnTo>
                      <a:pt x="5640" y="240"/>
                    </a:lnTo>
                    <a:lnTo>
                      <a:pt x="5645" y="230"/>
                    </a:lnTo>
                    <a:lnTo>
                      <a:pt x="5651" y="221"/>
                    </a:lnTo>
                    <a:lnTo>
                      <a:pt x="5653" y="219"/>
                    </a:lnTo>
                    <a:lnTo>
                      <a:pt x="5647" y="217"/>
                    </a:lnTo>
                    <a:lnTo>
                      <a:pt x="5640" y="217"/>
                    </a:lnTo>
                    <a:lnTo>
                      <a:pt x="5620" y="223"/>
                    </a:lnTo>
                    <a:lnTo>
                      <a:pt x="5596" y="226"/>
                    </a:lnTo>
                    <a:lnTo>
                      <a:pt x="5566" y="226"/>
                    </a:lnTo>
                    <a:lnTo>
                      <a:pt x="5550" y="221"/>
                    </a:lnTo>
                    <a:lnTo>
                      <a:pt x="5563" y="224"/>
                    </a:lnTo>
                    <a:lnTo>
                      <a:pt x="5591" y="223"/>
                    </a:lnTo>
                    <a:lnTo>
                      <a:pt x="5595" y="220"/>
                    </a:lnTo>
                    <a:lnTo>
                      <a:pt x="5637" y="200"/>
                    </a:lnTo>
                    <a:lnTo>
                      <a:pt x="5644" y="194"/>
                    </a:lnTo>
                    <a:lnTo>
                      <a:pt x="5644" y="182"/>
                    </a:lnTo>
                    <a:lnTo>
                      <a:pt x="5643" y="181"/>
                    </a:lnTo>
                    <a:lnTo>
                      <a:pt x="5630" y="193"/>
                    </a:lnTo>
                    <a:lnTo>
                      <a:pt x="5608" y="203"/>
                    </a:lnTo>
                    <a:lnTo>
                      <a:pt x="5596" y="203"/>
                    </a:lnTo>
                    <a:lnTo>
                      <a:pt x="5598" y="200"/>
                    </a:lnTo>
                    <a:lnTo>
                      <a:pt x="5607" y="201"/>
                    </a:lnTo>
                    <a:lnTo>
                      <a:pt x="5614" y="198"/>
                    </a:lnTo>
                    <a:lnTo>
                      <a:pt x="5628" y="190"/>
                    </a:lnTo>
                    <a:lnTo>
                      <a:pt x="5640" y="177"/>
                    </a:lnTo>
                    <a:lnTo>
                      <a:pt x="5643" y="168"/>
                    </a:lnTo>
                    <a:lnTo>
                      <a:pt x="5643" y="165"/>
                    </a:lnTo>
                    <a:lnTo>
                      <a:pt x="5635" y="167"/>
                    </a:lnTo>
                    <a:lnTo>
                      <a:pt x="5618" y="177"/>
                    </a:lnTo>
                    <a:lnTo>
                      <a:pt x="5615" y="177"/>
                    </a:lnTo>
                    <a:lnTo>
                      <a:pt x="5602" y="185"/>
                    </a:lnTo>
                    <a:lnTo>
                      <a:pt x="5614" y="175"/>
                    </a:lnTo>
                    <a:lnTo>
                      <a:pt x="5618" y="171"/>
                    </a:lnTo>
                    <a:lnTo>
                      <a:pt x="5634" y="162"/>
                    </a:lnTo>
                    <a:lnTo>
                      <a:pt x="5643" y="161"/>
                    </a:lnTo>
                    <a:lnTo>
                      <a:pt x="5647" y="158"/>
                    </a:lnTo>
                    <a:lnTo>
                      <a:pt x="5663" y="147"/>
                    </a:lnTo>
                    <a:lnTo>
                      <a:pt x="5666" y="146"/>
                    </a:lnTo>
                    <a:lnTo>
                      <a:pt x="5670" y="140"/>
                    </a:lnTo>
                    <a:lnTo>
                      <a:pt x="5668" y="135"/>
                    </a:lnTo>
                    <a:lnTo>
                      <a:pt x="5670" y="130"/>
                    </a:lnTo>
                    <a:lnTo>
                      <a:pt x="5679" y="120"/>
                    </a:lnTo>
                    <a:lnTo>
                      <a:pt x="5683" y="114"/>
                    </a:lnTo>
                    <a:lnTo>
                      <a:pt x="5693" y="109"/>
                    </a:lnTo>
                    <a:lnTo>
                      <a:pt x="5700" y="104"/>
                    </a:lnTo>
                    <a:lnTo>
                      <a:pt x="5697" y="97"/>
                    </a:lnTo>
                    <a:lnTo>
                      <a:pt x="5693" y="94"/>
                    </a:lnTo>
                    <a:lnTo>
                      <a:pt x="5694" y="86"/>
                    </a:lnTo>
                    <a:lnTo>
                      <a:pt x="5700" y="84"/>
                    </a:lnTo>
                    <a:lnTo>
                      <a:pt x="5704" y="81"/>
                    </a:lnTo>
                    <a:lnTo>
                      <a:pt x="5713" y="81"/>
                    </a:lnTo>
                    <a:lnTo>
                      <a:pt x="5721" y="88"/>
                    </a:lnTo>
                    <a:lnTo>
                      <a:pt x="5727" y="88"/>
                    </a:lnTo>
                    <a:lnTo>
                      <a:pt x="5729" y="85"/>
                    </a:lnTo>
                    <a:lnTo>
                      <a:pt x="5724" y="78"/>
                    </a:lnTo>
                    <a:lnTo>
                      <a:pt x="5720" y="74"/>
                    </a:lnTo>
                    <a:lnTo>
                      <a:pt x="5693" y="76"/>
                    </a:lnTo>
                    <a:lnTo>
                      <a:pt x="5686" y="75"/>
                    </a:lnTo>
                    <a:lnTo>
                      <a:pt x="5677" y="72"/>
                    </a:lnTo>
                    <a:lnTo>
                      <a:pt x="5694" y="71"/>
                    </a:lnTo>
                    <a:lnTo>
                      <a:pt x="5710" y="69"/>
                    </a:lnTo>
                    <a:lnTo>
                      <a:pt x="5711" y="63"/>
                    </a:lnTo>
                    <a:lnTo>
                      <a:pt x="5711" y="59"/>
                    </a:lnTo>
                    <a:lnTo>
                      <a:pt x="5707" y="56"/>
                    </a:lnTo>
                    <a:lnTo>
                      <a:pt x="5703" y="53"/>
                    </a:lnTo>
                    <a:lnTo>
                      <a:pt x="5707" y="55"/>
                    </a:lnTo>
                    <a:lnTo>
                      <a:pt x="5714" y="59"/>
                    </a:lnTo>
                    <a:lnTo>
                      <a:pt x="5714" y="66"/>
                    </a:lnTo>
                    <a:lnTo>
                      <a:pt x="5718" y="66"/>
                    </a:lnTo>
                    <a:lnTo>
                      <a:pt x="5724" y="65"/>
                    </a:lnTo>
                    <a:lnTo>
                      <a:pt x="5731" y="65"/>
                    </a:lnTo>
                    <a:lnTo>
                      <a:pt x="5733" y="62"/>
                    </a:lnTo>
                    <a:lnTo>
                      <a:pt x="5736" y="52"/>
                    </a:lnTo>
                    <a:lnTo>
                      <a:pt x="5736" y="46"/>
                    </a:lnTo>
                    <a:lnTo>
                      <a:pt x="5733" y="43"/>
                    </a:lnTo>
                    <a:lnTo>
                      <a:pt x="5729" y="43"/>
                    </a:lnTo>
                    <a:lnTo>
                      <a:pt x="5721" y="45"/>
                    </a:lnTo>
                    <a:lnTo>
                      <a:pt x="5713" y="43"/>
                    </a:lnTo>
                    <a:lnTo>
                      <a:pt x="5717" y="42"/>
                    </a:lnTo>
                    <a:lnTo>
                      <a:pt x="5731" y="42"/>
                    </a:lnTo>
                    <a:lnTo>
                      <a:pt x="5736" y="43"/>
                    </a:lnTo>
                    <a:lnTo>
                      <a:pt x="5743" y="48"/>
                    </a:lnTo>
                    <a:lnTo>
                      <a:pt x="5744" y="53"/>
                    </a:lnTo>
                    <a:lnTo>
                      <a:pt x="5769" y="53"/>
                    </a:lnTo>
                    <a:lnTo>
                      <a:pt x="5796" y="38"/>
                    </a:lnTo>
                    <a:lnTo>
                      <a:pt x="5801" y="27"/>
                    </a:lnTo>
                    <a:lnTo>
                      <a:pt x="5802" y="23"/>
                    </a:lnTo>
                    <a:lnTo>
                      <a:pt x="5795" y="7"/>
                    </a:lnTo>
                    <a:lnTo>
                      <a:pt x="5788" y="1"/>
                    </a:lnTo>
                    <a:lnTo>
                      <a:pt x="5782" y="0"/>
                    </a:lnTo>
                    <a:lnTo>
                      <a:pt x="5769" y="6"/>
                    </a:lnTo>
                    <a:lnTo>
                      <a:pt x="5756" y="4"/>
                    </a:lnTo>
                    <a:lnTo>
                      <a:pt x="5753" y="4"/>
                    </a:lnTo>
                    <a:lnTo>
                      <a:pt x="5749" y="3"/>
                    </a:lnTo>
                    <a:lnTo>
                      <a:pt x="5734" y="6"/>
                    </a:lnTo>
                    <a:lnTo>
                      <a:pt x="5697" y="22"/>
                    </a:lnTo>
                    <a:lnTo>
                      <a:pt x="5680" y="26"/>
                    </a:lnTo>
                    <a:lnTo>
                      <a:pt x="5667" y="27"/>
                    </a:lnTo>
                    <a:lnTo>
                      <a:pt x="5663" y="29"/>
                    </a:lnTo>
                    <a:lnTo>
                      <a:pt x="5644" y="46"/>
                    </a:lnTo>
                    <a:lnTo>
                      <a:pt x="5582" y="86"/>
                    </a:lnTo>
                    <a:lnTo>
                      <a:pt x="5539" y="99"/>
                    </a:lnTo>
                    <a:lnTo>
                      <a:pt x="5522" y="101"/>
                    </a:lnTo>
                    <a:lnTo>
                      <a:pt x="5509" y="99"/>
                    </a:lnTo>
                    <a:lnTo>
                      <a:pt x="5510" y="92"/>
                    </a:lnTo>
                    <a:lnTo>
                      <a:pt x="5514" y="85"/>
                    </a:lnTo>
                    <a:lnTo>
                      <a:pt x="5516" y="85"/>
                    </a:lnTo>
                    <a:lnTo>
                      <a:pt x="5548" y="75"/>
                    </a:lnTo>
                    <a:lnTo>
                      <a:pt x="5559" y="68"/>
                    </a:lnTo>
                    <a:lnTo>
                      <a:pt x="5560" y="68"/>
                    </a:lnTo>
                    <a:lnTo>
                      <a:pt x="5565" y="63"/>
                    </a:lnTo>
                    <a:lnTo>
                      <a:pt x="5571" y="59"/>
                    </a:lnTo>
                    <a:lnTo>
                      <a:pt x="5573" y="56"/>
                    </a:lnTo>
                    <a:lnTo>
                      <a:pt x="5602" y="32"/>
                    </a:lnTo>
                    <a:lnTo>
                      <a:pt x="5604" y="3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714">
                <a:extLst>
                  <a:ext uri="{FF2B5EF4-FFF2-40B4-BE49-F238E27FC236}">
                    <a16:creationId xmlns:a16="http://schemas.microsoft.com/office/drawing/2014/main" id="{BD1B5E94-EA66-4572-91E1-E7425723AC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2" y="1"/>
                <a:ext cx="197" cy="271"/>
              </a:xfrm>
              <a:custGeom>
                <a:avLst/>
                <a:gdLst>
                  <a:gd name="T0" fmla="*/ 153 w 1382"/>
                  <a:gd name="T1" fmla="*/ 1881 h 1891"/>
                  <a:gd name="T2" fmla="*/ 167 w 1382"/>
                  <a:gd name="T3" fmla="*/ 1795 h 1891"/>
                  <a:gd name="T4" fmla="*/ 163 w 1382"/>
                  <a:gd name="T5" fmla="*/ 1658 h 1891"/>
                  <a:gd name="T6" fmla="*/ 127 w 1382"/>
                  <a:gd name="T7" fmla="*/ 1632 h 1891"/>
                  <a:gd name="T8" fmla="*/ 78 w 1382"/>
                  <a:gd name="T9" fmla="*/ 1624 h 1891"/>
                  <a:gd name="T10" fmla="*/ 32 w 1382"/>
                  <a:gd name="T11" fmla="*/ 1640 h 1891"/>
                  <a:gd name="T12" fmla="*/ 17 w 1382"/>
                  <a:gd name="T13" fmla="*/ 1611 h 1891"/>
                  <a:gd name="T14" fmla="*/ 68 w 1382"/>
                  <a:gd name="T15" fmla="*/ 1568 h 1891"/>
                  <a:gd name="T16" fmla="*/ 131 w 1382"/>
                  <a:gd name="T17" fmla="*/ 1569 h 1891"/>
                  <a:gd name="T18" fmla="*/ 158 w 1382"/>
                  <a:gd name="T19" fmla="*/ 1568 h 1891"/>
                  <a:gd name="T20" fmla="*/ 176 w 1382"/>
                  <a:gd name="T21" fmla="*/ 1550 h 1891"/>
                  <a:gd name="T22" fmla="*/ 199 w 1382"/>
                  <a:gd name="T23" fmla="*/ 1552 h 1891"/>
                  <a:gd name="T24" fmla="*/ 220 w 1382"/>
                  <a:gd name="T25" fmla="*/ 1522 h 1891"/>
                  <a:gd name="T26" fmla="*/ 233 w 1382"/>
                  <a:gd name="T27" fmla="*/ 1493 h 1891"/>
                  <a:gd name="T28" fmla="*/ 243 w 1382"/>
                  <a:gd name="T29" fmla="*/ 1508 h 1891"/>
                  <a:gd name="T30" fmla="*/ 254 w 1382"/>
                  <a:gd name="T31" fmla="*/ 1510 h 1891"/>
                  <a:gd name="T32" fmla="*/ 262 w 1382"/>
                  <a:gd name="T33" fmla="*/ 1523 h 1891"/>
                  <a:gd name="T34" fmla="*/ 246 w 1382"/>
                  <a:gd name="T35" fmla="*/ 1509 h 1891"/>
                  <a:gd name="T36" fmla="*/ 259 w 1382"/>
                  <a:gd name="T37" fmla="*/ 1539 h 1891"/>
                  <a:gd name="T38" fmla="*/ 260 w 1382"/>
                  <a:gd name="T39" fmla="*/ 1560 h 1891"/>
                  <a:gd name="T40" fmla="*/ 285 w 1382"/>
                  <a:gd name="T41" fmla="*/ 1579 h 1891"/>
                  <a:gd name="T42" fmla="*/ 341 w 1382"/>
                  <a:gd name="T43" fmla="*/ 1572 h 1891"/>
                  <a:gd name="T44" fmla="*/ 414 w 1382"/>
                  <a:gd name="T45" fmla="*/ 1562 h 1891"/>
                  <a:gd name="T46" fmla="*/ 421 w 1382"/>
                  <a:gd name="T47" fmla="*/ 1558 h 1891"/>
                  <a:gd name="T48" fmla="*/ 452 w 1382"/>
                  <a:gd name="T49" fmla="*/ 1539 h 1891"/>
                  <a:gd name="T50" fmla="*/ 535 w 1382"/>
                  <a:gd name="T51" fmla="*/ 1493 h 1891"/>
                  <a:gd name="T52" fmla="*/ 558 w 1382"/>
                  <a:gd name="T53" fmla="*/ 1479 h 1891"/>
                  <a:gd name="T54" fmla="*/ 598 w 1382"/>
                  <a:gd name="T55" fmla="*/ 1444 h 1891"/>
                  <a:gd name="T56" fmla="*/ 661 w 1382"/>
                  <a:gd name="T57" fmla="*/ 1362 h 1891"/>
                  <a:gd name="T58" fmla="*/ 677 w 1382"/>
                  <a:gd name="T59" fmla="*/ 1322 h 1891"/>
                  <a:gd name="T60" fmla="*/ 654 w 1382"/>
                  <a:gd name="T61" fmla="*/ 1299 h 1891"/>
                  <a:gd name="T62" fmla="*/ 621 w 1382"/>
                  <a:gd name="T63" fmla="*/ 1256 h 1891"/>
                  <a:gd name="T64" fmla="*/ 633 w 1382"/>
                  <a:gd name="T65" fmla="*/ 1207 h 1891"/>
                  <a:gd name="T66" fmla="*/ 674 w 1382"/>
                  <a:gd name="T67" fmla="*/ 1160 h 1891"/>
                  <a:gd name="T68" fmla="*/ 680 w 1382"/>
                  <a:gd name="T69" fmla="*/ 1135 h 1891"/>
                  <a:gd name="T70" fmla="*/ 605 w 1382"/>
                  <a:gd name="T71" fmla="*/ 1128 h 1891"/>
                  <a:gd name="T72" fmla="*/ 568 w 1382"/>
                  <a:gd name="T73" fmla="*/ 1125 h 1891"/>
                  <a:gd name="T74" fmla="*/ 610 w 1382"/>
                  <a:gd name="T75" fmla="*/ 1109 h 1891"/>
                  <a:gd name="T76" fmla="*/ 647 w 1382"/>
                  <a:gd name="T77" fmla="*/ 1115 h 1891"/>
                  <a:gd name="T78" fmla="*/ 686 w 1382"/>
                  <a:gd name="T79" fmla="*/ 1099 h 1891"/>
                  <a:gd name="T80" fmla="*/ 723 w 1382"/>
                  <a:gd name="T81" fmla="*/ 1152 h 1891"/>
                  <a:gd name="T82" fmla="*/ 763 w 1382"/>
                  <a:gd name="T83" fmla="*/ 1112 h 1891"/>
                  <a:gd name="T84" fmla="*/ 775 w 1382"/>
                  <a:gd name="T85" fmla="*/ 1103 h 1891"/>
                  <a:gd name="T86" fmla="*/ 824 w 1382"/>
                  <a:gd name="T87" fmla="*/ 1063 h 1891"/>
                  <a:gd name="T88" fmla="*/ 891 w 1382"/>
                  <a:gd name="T89" fmla="*/ 1002 h 1891"/>
                  <a:gd name="T90" fmla="*/ 914 w 1382"/>
                  <a:gd name="T91" fmla="*/ 955 h 1891"/>
                  <a:gd name="T92" fmla="*/ 940 w 1382"/>
                  <a:gd name="T93" fmla="*/ 915 h 1891"/>
                  <a:gd name="T94" fmla="*/ 957 w 1382"/>
                  <a:gd name="T95" fmla="*/ 896 h 1891"/>
                  <a:gd name="T96" fmla="*/ 966 w 1382"/>
                  <a:gd name="T97" fmla="*/ 882 h 1891"/>
                  <a:gd name="T98" fmla="*/ 990 w 1382"/>
                  <a:gd name="T99" fmla="*/ 862 h 1891"/>
                  <a:gd name="T100" fmla="*/ 1061 w 1382"/>
                  <a:gd name="T101" fmla="*/ 827 h 1891"/>
                  <a:gd name="T102" fmla="*/ 1130 w 1382"/>
                  <a:gd name="T103" fmla="*/ 795 h 1891"/>
                  <a:gd name="T104" fmla="*/ 1139 w 1382"/>
                  <a:gd name="T105" fmla="*/ 787 h 1891"/>
                  <a:gd name="T106" fmla="*/ 1154 w 1382"/>
                  <a:gd name="T107" fmla="*/ 728 h 1891"/>
                  <a:gd name="T108" fmla="*/ 1157 w 1382"/>
                  <a:gd name="T109" fmla="*/ 702 h 1891"/>
                  <a:gd name="T110" fmla="*/ 1167 w 1382"/>
                  <a:gd name="T111" fmla="*/ 664 h 1891"/>
                  <a:gd name="T112" fmla="*/ 1212 w 1382"/>
                  <a:gd name="T113" fmla="*/ 526 h 1891"/>
                  <a:gd name="T114" fmla="*/ 1223 w 1382"/>
                  <a:gd name="T115" fmla="*/ 386 h 1891"/>
                  <a:gd name="T116" fmla="*/ 1233 w 1382"/>
                  <a:gd name="T117" fmla="*/ 296 h 1891"/>
                  <a:gd name="T118" fmla="*/ 1250 w 1382"/>
                  <a:gd name="T119" fmla="*/ 258 h 1891"/>
                  <a:gd name="T120" fmla="*/ 1291 w 1382"/>
                  <a:gd name="T121" fmla="*/ 214 h 1891"/>
                  <a:gd name="T122" fmla="*/ 1315 w 1382"/>
                  <a:gd name="T123" fmla="*/ 163 h 1891"/>
                  <a:gd name="T124" fmla="*/ 1382 w 1382"/>
                  <a:gd name="T125" fmla="*/ 0 h 18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82" h="1891">
                    <a:moveTo>
                      <a:pt x="137" y="1891"/>
                    </a:moveTo>
                    <a:lnTo>
                      <a:pt x="140" y="1891"/>
                    </a:lnTo>
                    <a:lnTo>
                      <a:pt x="153" y="1881"/>
                    </a:lnTo>
                    <a:lnTo>
                      <a:pt x="157" y="1875"/>
                    </a:lnTo>
                    <a:lnTo>
                      <a:pt x="154" y="1870"/>
                    </a:lnTo>
                    <a:lnTo>
                      <a:pt x="167" y="1795"/>
                    </a:lnTo>
                    <a:lnTo>
                      <a:pt x="177" y="1759"/>
                    </a:lnTo>
                    <a:lnTo>
                      <a:pt x="165" y="1699"/>
                    </a:lnTo>
                    <a:lnTo>
                      <a:pt x="163" y="1658"/>
                    </a:lnTo>
                    <a:lnTo>
                      <a:pt x="147" y="1641"/>
                    </a:lnTo>
                    <a:lnTo>
                      <a:pt x="140" y="1635"/>
                    </a:lnTo>
                    <a:lnTo>
                      <a:pt x="127" y="1632"/>
                    </a:lnTo>
                    <a:lnTo>
                      <a:pt x="104" y="1624"/>
                    </a:lnTo>
                    <a:lnTo>
                      <a:pt x="89" y="1621"/>
                    </a:lnTo>
                    <a:lnTo>
                      <a:pt x="78" y="1624"/>
                    </a:lnTo>
                    <a:lnTo>
                      <a:pt x="56" y="1624"/>
                    </a:lnTo>
                    <a:lnTo>
                      <a:pt x="47" y="1627"/>
                    </a:lnTo>
                    <a:lnTo>
                      <a:pt x="32" y="1640"/>
                    </a:lnTo>
                    <a:lnTo>
                      <a:pt x="17" y="1650"/>
                    </a:lnTo>
                    <a:lnTo>
                      <a:pt x="0" y="1625"/>
                    </a:lnTo>
                    <a:lnTo>
                      <a:pt x="17" y="1611"/>
                    </a:lnTo>
                    <a:lnTo>
                      <a:pt x="29" y="1605"/>
                    </a:lnTo>
                    <a:lnTo>
                      <a:pt x="49" y="1591"/>
                    </a:lnTo>
                    <a:lnTo>
                      <a:pt x="68" y="1568"/>
                    </a:lnTo>
                    <a:lnTo>
                      <a:pt x="95" y="1565"/>
                    </a:lnTo>
                    <a:lnTo>
                      <a:pt x="119" y="1566"/>
                    </a:lnTo>
                    <a:lnTo>
                      <a:pt x="131" y="1569"/>
                    </a:lnTo>
                    <a:lnTo>
                      <a:pt x="147" y="1571"/>
                    </a:lnTo>
                    <a:lnTo>
                      <a:pt x="155" y="1571"/>
                    </a:lnTo>
                    <a:lnTo>
                      <a:pt x="158" y="1568"/>
                    </a:lnTo>
                    <a:lnTo>
                      <a:pt x="160" y="1563"/>
                    </a:lnTo>
                    <a:lnTo>
                      <a:pt x="163" y="1558"/>
                    </a:lnTo>
                    <a:lnTo>
                      <a:pt x="176" y="1550"/>
                    </a:lnTo>
                    <a:lnTo>
                      <a:pt x="178" y="1550"/>
                    </a:lnTo>
                    <a:lnTo>
                      <a:pt x="191" y="1552"/>
                    </a:lnTo>
                    <a:lnTo>
                      <a:pt x="199" y="1552"/>
                    </a:lnTo>
                    <a:lnTo>
                      <a:pt x="214" y="1549"/>
                    </a:lnTo>
                    <a:lnTo>
                      <a:pt x="217" y="1547"/>
                    </a:lnTo>
                    <a:lnTo>
                      <a:pt x="220" y="1522"/>
                    </a:lnTo>
                    <a:lnTo>
                      <a:pt x="225" y="1509"/>
                    </a:lnTo>
                    <a:lnTo>
                      <a:pt x="220" y="1495"/>
                    </a:lnTo>
                    <a:lnTo>
                      <a:pt x="233" y="1493"/>
                    </a:lnTo>
                    <a:lnTo>
                      <a:pt x="237" y="1497"/>
                    </a:lnTo>
                    <a:lnTo>
                      <a:pt x="239" y="1503"/>
                    </a:lnTo>
                    <a:lnTo>
                      <a:pt x="243" y="1508"/>
                    </a:lnTo>
                    <a:lnTo>
                      <a:pt x="246" y="1508"/>
                    </a:lnTo>
                    <a:lnTo>
                      <a:pt x="250" y="1510"/>
                    </a:lnTo>
                    <a:lnTo>
                      <a:pt x="254" y="1510"/>
                    </a:lnTo>
                    <a:lnTo>
                      <a:pt x="256" y="1512"/>
                    </a:lnTo>
                    <a:lnTo>
                      <a:pt x="262" y="1521"/>
                    </a:lnTo>
                    <a:lnTo>
                      <a:pt x="262" y="1523"/>
                    </a:lnTo>
                    <a:lnTo>
                      <a:pt x="256" y="1516"/>
                    </a:lnTo>
                    <a:lnTo>
                      <a:pt x="251" y="1512"/>
                    </a:lnTo>
                    <a:lnTo>
                      <a:pt x="246" y="1509"/>
                    </a:lnTo>
                    <a:lnTo>
                      <a:pt x="253" y="1522"/>
                    </a:lnTo>
                    <a:lnTo>
                      <a:pt x="253" y="1523"/>
                    </a:lnTo>
                    <a:lnTo>
                      <a:pt x="259" y="1539"/>
                    </a:lnTo>
                    <a:lnTo>
                      <a:pt x="259" y="1543"/>
                    </a:lnTo>
                    <a:lnTo>
                      <a:pt x="260" y="1546"/>
                    </a:lnTo>
                    <a:lnTo>
                      <a:pt x="260" y="1560"/>
                    </a:lnTo>
                    <a:lnTo>
                      <a:pt x="264" y="1576"/>
                    </a:lnTo>
                    <a:lnTo>
                      <a:pt x="273" y="1579"/>
                    </a:lnTo>
                    <a:lnTo>
                      <a:pt x="285" y="1579"/>
                    </a:lnTo>
                    <a:lnTo>
                      <a:pt x="300" y="1576"/>
                    </a:lnTo>
                    <a:lnTo>
                      <a:pt x="319" y="1576"/>
                    </a:lnTo>
                    <a:lnTo>
                      <a:pt x="341" y="1572"/>
                    </a:lnTo>
                    <a:lnTo>
                      <a:pt x="390" y="1569"/>
                    </a:lnTo>
                    <a:lnTo>
                      <a:pt x="403" y="1566"/>
                    </a:lnTo>
                    <a:lnTo>
                      <a:pt x="414" y="1562"/>
                    </a:lnTo>
                    <a:lnTo>
                      <a:pt x="414" y="1560"/>
                    </a:lnTo>
                    <a:lnTo>
                      <a:pt x="416" y="1560"/>
                    </a:lnTo>
                    <a:lnTo>
                      <a:pt x="421" y="1558"/>
                    </a:lnTo>
                    <a:lnTo>
                      <a:pt x="423" y="1558"/>
                    </a:lnTo>
                    <a:lnTo>
                      <a:pt x="444" y="1543"/>
                    </a:lnTo>
                    <a:lnTo>
                      <a:pt x="452" y="1539"/>
                    </a:lnTo>
                    <a:lnTo>
                      <a:pt x="453" y="1536"/>
                    </a:lnTo>
                    <a:lnTo>
                      <a:pt x="465" y="1528"/>
                    </a:lnTo>
                    <a:lnTo>
                      <a:pt x="535" y="1493"/>
                    </a:lnTo>
                    <a:lnTo>
                      <a:pt x="536" y="1493"/>
                    </a:lnTo>
                    <a:lnTo>
                      <a:pt x="536" y="1492"/>
                    </a:lnTo>
                    <a:lnTo>
                      <a:pt x="558" y="1479"/>
                    </a:lnTo>
                    <a:lnTo>
                      <a:pt x="566" y="1470"/>
                    </a:lnTo>
                    <a:lnTo>
                      <a:pt x="579" y="1462"/>
                    </a:lnTo>
                    <a:lnTo>
                      <a:pt x="598" y="1444"/>
                    </a:lnTo>
                    <a:lnTo>
                      <a:pt x="614" y="1421"/>
                    </a:lnTo>
                    <a:lnTo>
                      <a:pt x="651" y="1378"/>
                    </a:lnTo>
                    <a:lnTo>
                      <a:pt x="661" y="1362"/>
                    </a:lnTo>
                    <a:lnTo>
                      <a:pt x="670" y="1354"/>
                    </a:lnTo>
                    <a:lnTo>
                      <a:pt x="677" y="1335"/>
                    </a:lnTo>
                    <a:lnTo>
                      <a:pt x="677" y="1322"/>
                    </a:lnTo>
                    <a:lnTo>
                      <a:pt x="671" y="1312"/>
                    </a:lnTo>
                    <a:lnTo>
                      <a:pt x="669" y="1307"/>
                    </a:lnTo>
                    <a:lnTo>
                      <a:pt x="654" y="1299"/>
                    </a:lnTo>
                    <a:lnTo>
                      <a:pt x="623" y="1273"/>
                    </a:lnTo>
                    <a:lnTo>
                      <a:pt x="621" y="1266"/>
                    </a:lnTo>
                    <a:lnTo>
                      <a:pt x="621" y="1256"/>
                    </a:lnTo>
                    <a:lnTo>
                      <a:pt x="627" y="1232"/>
                    </a:lnTo>
                    <a:lnTo>
                      <a:pt x="628" y="1220"/>
                    </a:lnTo>
                    <a:lnTo>
                      <a:pt x="633" y="1207"/>
                    </a:lnTo>
                    <a:lnTo>
                      <a:pt x="657" y="1170"/>
                    </a:lnTo>
                    <a:lnTo>
                      <a:pt x="660" y="1167"/>
                    </a:lnTo>
                    <a:lnTo>
                      <a:pt x="674" y="1160"/>
                    </a:lnTo>
                    <a:lnTo>
                      <a:pt x="679" y="1154"/>
                    </a:lnTo>
                    <a:lnTo>
                      <a:pt x="683" y="1145"/>
                    </a:lnTo>
                    <a:lnTo>
                      <a:pt x="680" y="1135"/>
                    </a:lnTo>
                    <a:lnTo>
                      <a:pt x="677" y="1128"/>
                    </a:lnTo>
                    <a:lnTo>
                      <a:pt x="660" y="1132"/>
                    </a:lnTo>
                    <a:lnTo>
                      <a:pt x="605" y="1128"/>
                    </a:lnTo>
                    <a:lnTo>
                      <a:pt x="591" y="1132"/>
                    </a:lnTo>
                    <a:lnTo>
                      <a:pt x="568" y="1132"/>
                    </a:lnTo>
                    <a:lnTo>
                      <a:pt x="568" y="1125"/>
                    </a:lnTo>
                    <a:lnTo>
                      <a:pt x="572" y="1116"/>
                    </a:lnTo>
                    <a:lnTo>
                      <a:pt x="602" y="1109"/>
                    </a:lnTo>
                    <a:lnTo>
                      <a:pt x="610" y="1109"/>
                    </a:lnTo>
                    <a:lnTo>
                      <a:pt x="627" y="1112"/>
                    </a:lnTo>
                    <a:lnTo>
                      <a:pt x="637" y="1115"/>
                    </a:lnTo>
                    <a:lnTo>
                      <a:pt x="647" y="1115"/>
                    </a:lnTo>
                    <a:lnTo>
                      <a:pt x="674" y="1101"/>
                    </a:lnTo>
                    <a:lnTo>
                      <a:pt x="683" y="1098"/>
                    </a:lnTo>
                    <a:lnTo>
                      <a:pt x="686" y="1099"/>
                    </a:lnTo>
                    <a:lnTo>
                      <a:pt x="719" y="1124"/>
                    </a:lnTo>
                    <a:lnTo>
                      <a:pt x="724" y="1149"/>
                    </a:lnTo>
                    <a:lnTo>
                      <a:pt x="723" y="1152"/>
                    </a:lnTo>
                    <a:lnTo>
                      <a:pt x="733" y="1152"/>
                    </a:lnTo>
                    <a:lnTo>
                      <a:pt x="757" y="1118"/>
                    </a:lnTo>
                    <a:lnTo>
                      <a:pt x="763" y="1112"/>
                    </a:lnTo>
                    <a:lnTo>
                      <a:pt x="765" y="1109"/>
                    </a:lnTo>
                    <a:lnTo>
                      <a:pt x="769" y="1106"/>
                    </a:lnTo>
                    <a:lnTo>
                      <a:pt x="775" y="1103"/>
                    </a:lnTo>
                    <a:lnTo>
                      <a:pt x="802" y="1092"/>
                    </a:lnTo>
                    <a:lnTo>
                      <a:pt x="814" y="1079"/>
                    </a:lnTo>
                    <a:lnTo>
                      <a:pt x="824" y="1063"/>
                    </a:lnTo>
                    <a:lnTo>
                      <a:pt x="841" y="1046"/>
                    </a:lnTo>
                    <a:lnTo>
                      <a:pt x="844" y="1038"/>
                    </a:lnTo>
                    <a:lnTo>
                      <a:pt x="891" y="1002"/>
                    </a:lnTo>
                    <a:lnTo>
                      <a:pt x="901" y="990"/>
                    </a:lnTo>
                    <a:lnTo>
                      <a:pt x="907" y="980"/>
                    </a:lnTo>
                    <a:lnTo>
                      <a:pt x="914" y="955"/>
                    </a:lnTo>
                    <a:lnTo>
                      <a:pt x="929" y="927"/>
                    </a:lnTo>
                    <a:lnTo>
                      <a:pt x="933" y="924"/>
                    </a:lnTo>
                    <a:lnTo>
                      <a:pt x="940" y="915"/>
                    </a:lnTo>
                    <a:lnTo>
                      <a:pt x="949" y="908"/>
                    </a:lnTo>
                    <a:lnTo>
                      <a:pt x="956" y="898"/>
                    </a:lnTo>
                    <a:lnTo>
                      <a:pt x="957" y="896"/>
                    </a:lnTo>
                    <a:lnTo>
                      <a:pt x="959" y="894"/>
                    </a:lnTo>
                    <a:lnTo>
                      <a:pt x="961" y="888"/>
                    </a:lnTo>
                    <a:lnTo>
                      <a:pt x="966" y="882"/>
                    </a:lnTo>
                    <a:lnTo>
                      <a:pt x="979" y="869"/>
                    </a:lnTo>
                    <a:lnTo>
                      <a:pt x="989" y="863"/>
                    </a:lnTo>
                    <a:lnTo>
                      <a:pt x="990" y="862"/>
                    </a:lnTo>
                    <a:lnTo>
                      <a:pt x="1005" y="853"/>
                    </a:lnTo>
                    <a:lnTo>
                      <a:pt x="1048" y="835"/>
                    </a:lnTo>
                    <a:lnTo>
                      <a:pt x="1061" y="827"/>
                    </a:lnTo>
                    <a:lnTo>
                      <a:pt x="1117" y="802"/>
                    </a:lnTo>
                    <a:lnTo>
                      <a:pt x="1120" y="802"/>
                    </a:lnTo>
                    <a:lnTo>
                      <a:pt x="1130" y="795"/>
                    </a:lnTo>
                    <a:lnTo>
                      <a:pt x="1131" y="793"/>
                    </a:lnTo>
                    <a:lnTo>
                      <a:pt x="1136" y="790"/>
                    </a:lnTo>
                    <a:lnTo>
                      <a:pt x="1139" y="787"/>
                    </a:lnTo>
                    <a:lnTo>
                      <a:pt x="1141" y="782"/>
                    </a:lnTo>
                    <a:lnTo>
                      <a:pt x="1143" y="779"/>
                    </a:lnTo>
                    <a:lnTo>
                      <a:pt x="1154" y="728"/>
                    </a:lnTo>
                    <a:lnTo>
                      <a:pt x="1154" y="721"/>
                    </a:lnTo>
                    <a:lnTo>
                      <a:pt x="1157" y="707"/>
                    </a:lnTo>
                    <a:lnTo>
                      <a:pt x="1157" y="702"/>
                    </a:lnTo>
                    <a:lnTo>
                      <a:pt x="1166" y="667"/>
                    </a:lnTo>
                    <a:lnTo>
                      <a:pt x="1167" y="665"/>
                    </a:lnTo>
                    <a:lnTo>
                      <a:pt x="1167" y="664"/>
                    </a:lnTo>
                    <a:lnTo>
                      <a:pt x="1187" y="587"/>
                    </a:lnTo>
                    <a:lnTo>
                      <a:pt x="1209" y="540"/>
                    </a:lnTo>
                    <a:lnTo>
                      <a:pt x="1212" y="526"/>
                    </a:lnTo>
                    <a:lnTo>
                      <a:pt x="1216" y="435"/>
                    </a:lnTo>
                    <a:lnTo>
                      <a:pt x="1223" y="405"/>
                    </a:lnTo>
                    <a:lnTo>
                      <a:pt x="1223" y="386"/>
                    </a:lnTo>
                    <a:lnTo>
                      <a:pt x="1225" y="378"/>
                    </a:lnTo>
                    <a:lnTo>
                      <a:pt x="1226" y="330"/>
                    </a:lnTo>
                    <a:lnTo>
                      <a:pt x="1233" y="296"/>
                    </a:lnTo>
                    <a:lnTo>
                      <a:pt x="1238" y="286"/>
                    </a:lnTo>
                    <a:lnTo>
                      <a:pt x="1243" y="271"/>
                    </a:lnTo>
                    <a:lnTo>
                      <a:pt x="1250" y="258"/>
                    </a:lnTo>
                    <a:lnTo>
                      <a:pt x="1276" y="227"/>
                    </a:lnTo>
                    <a:lnTo>
                      <a:pt x="1287" y="217"/>
                    </a:lnTo>
                    <a:lnTo>
                      <a:pt x="1291" y="214"/>
                    </a:lnTo>
                    <a:lnTo>
                      <a:pt x="1301" y="201"/>
                    </a:lnTo>
                    <a:lnTo>
                      <a:pt x="1315" y="168"/>
                    </a:lnTo>
                    <a:lnTo>
                      <a:pt x="1315" y="163"/>
                    </a:lnTo>
                    <a:lnTo>
                      <a:pt x="1325" y="122"/>
                    </a:lnTo>
                    <a:lnTo>
                      <a:pt x="1379" y="11"/>
                    </a:lnTo>
                    <a:lnTo>
                      <a:pt x="138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Freeform 715">
                <a:extLst>
                  <a:ext uri="{FF2B5EF4-FFF2-40B4-BE49-F238E27FC236}">
                    <a16:creationId xmlns:a16="http://schemas.microsoft.com/office/drawing/2014/main" id="{FA5B1D37-8982-49D3-AC95-CC9C01A665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" y="568"/>
                <a:ext cx="120" cy="71"/>
              </a:xfrm>
              <a:custGeom>
                <a:avLst/>
                <a:gdLst>
                  <a:gd name="T0" fmla="*/ 731 w 840"/>
                  <a:gd name="T1" fmla="*/ 90 h 491"/>
                  <a:gd name="T2" fmla="*/ 736 w 840"/>
                  <a:gd name="T3" fmla="*/ 81 h 491"/>
                  <a:gd name="T4" fmla="*/ 729 w 840"/>
                  <a:gd name="T5" fmla="*/ 78 h 491"/>
                  <a:gd name="T6" fmla="*/ 716 w 840"/>
                  <a:gd name="T7" fmla="*/ 88 h 491"/>
                  <a:gd name="T8" fmla="*/ 714 w 840"/>
                  <a:gd name="T9" fmla="*/ 90 h 491"/>
                  <a:gd name="T10" fmla="*/ 694 w 840"/>
                  <a:gd name="T11" fmla="*/ 88 h 491"/>
                  <a:gd name="T12" fmla="*/ 641 w 840"/>
                  <a:gd name="T13" fmla="*/ 90 h 491"/>
                  <a:gd name="T14" fmla="*/ 606 w 840"/>
                  <a:gd name="T15" fmla="*/ 83 h 491"/>
                  <a:gd name="T16" fmla="*/ 543 w 840"/>
                  <a:gd name="T17" fmla="*/ 39 h 491"/>
                  <a:gd name="T18" fmla="*/ 522 w 840"/>
                  <a:gd name="T19" fmla="*/ 13 h 491"/>
                  <a:gd name="T20" fmla="*/ 499 w 840"/>
                  <a:gd name="T21" fmla="*/ 6 h 491"/>
                  <a:gd name="T22" fmla="*/ 448 w 840"/>
                  <a:gd name="T23" fmla="*/ 0 h 491"/>
                  <a:gd name="T24" fmla="*/ 415 w 840"/>
                  <a:gd name="T25" fmla="*/ 25 h 491"/>
                  <a:gd name="T26" fmla="*/ 393 w 840"/>
                  <a:gd name="T27" fmla="*/ 39 h 491"/>
                  <a:gd name="T28" fmla="*/ 376 w 840"/>
                  <a:gd name="T29" fmla="*/ 67 h 491"/>
                  <a:gd name="T30" fmla="*/ 253 w 840"/>
                  <a:gd name="T31" fmla="*/ 94 h 491"/>
                  <a:gd name="T32" fmla="*/ 163 w 840"/>
                  <a:gd name="T33" fmla="*/ 136 h 491"/>
                  <a:gd name="T34" fmla="*/ 89 w 840"/>
                  <a:gd name="T35" fmla="*/ 143 h 491"/>
                  <a:gd name="T36" fmla="*/ 74 w 840"/>
                  <a:gd name="T37" fmla="*/ 175 h 491"/>
                  <a:gd name="T38" fmla="*/ 39 w 840"/>
                  <a:gd name="T39" fmla="*/ 209 h 491"/>
                  <a:gd name="T40" fmla="*/ 23 w 840"/>
                  <a:gd name="T41" fmla="*/ 215 h 491"/>
                  <a:gd name="T42" fmla="*/ 20 w 840"/>
                  <a:gd name="T43" fmla="*/ 222 h 491"/>
                  <a:gd name="T44" fmla="*/ 0 w 840"/>
                  <a:gd name="T45" fmla="*/ 242 h 491"/>
                  <a:gd name="T46" fmla="*/ 34 w 840"/>
                  <a:gd name="T47" fmla="*/ 242 h 491"/>
                  <a:gd name="T48" fmla="*/ 71 w 840"/>
                  <a:gd name="T49" fmla="*/ 238 h 491"/>
                  <a:gd name="T50" fmla="*/ 130 w 840"/>
                  <a:gd name="T51" fmla="*/ 235 h 491"/>
                  <a:gd name="T52" fmla="*/ 148 w 840"/>
                  <a:gd name="T53" fmla="*/ 236 h 491"/>
                  <a:gd name="T54" fmla="*/ 161 w 840"/>
                  <a:gd name="T55" fmla="*/ 243 h 491"/>
                  <a:gd name="T56" fmla="*/ 184 w 840"/>
                  <a:gd name="T57" fmla="*/ 274 h 491"/>
                  <a:gd name="T58" fmla="*/ 246 w 840"/>
                  <a:gd name="T59" fmla="*/ 318 h 491"/>
                  <a:gd name="T60" fmla="*/ 293 w 840"/>
                  <a:gd name="T61" fmla="*/ 344 h 491"/>
                  <a:gd name="T62" fmla="*/ 330 w 840"/>
                  <a:gd name="T63" fmla="*/ 373 h 491"/>
                  <a:gd name="T64" fmla="*/ 353 w 840"/>
                  <a:gd name="T65" fmla="*/ 396 h 491"/>
                  <a:gd name="T66" fmla="*/ 414 w 840"/>
                  <a:gd name="T67" fmla="*/ 450 h 491"/>
                  <a:gd name="T68" fmla="*/ 429 w 840"/>
                  <a:gd name="T69" fmla="*/ 475 h 491"/>
                  <a:gd name="T70" fmla="*/ 450 w 840"/>
                  <a:gd name="T71" fmla="*/ 491 h 491"/>
                  <a:gd name="T72" fmla="*/ 493 w 840"/>
                  <a:gd name="T73" fmla="*/ 481 h 491"/>
                  <a:gd name="T74" fmla="*/ 507 w 840"/>
                  <a:gd name="T75" fmla="*/ 481 h 491"/>
                  <a:gd name="T76" fmla="*/ 530 w 840"/>
                  <a:gd name="T77" fmla="*/ 478 h 491"/>
                  <a:gd name="T78" fmla="*/ 582 w 840"/>
                  <a:gd name="T79" fmla="*/ 456 h 491"/>
                  <a:gd name="T80" fmla="*/ 590 w 840"/>
                  <a:gd name="T81" fmla="*/ 455 h 491"/>
                  <a:gd name="T82" fmla="*/ 608 w 840"/>
                  <a:gd name="T83" fmla="*/ 452 h 491"/>
                  <a:gd name="T84" fmla="*/ 622 w 840"/>
                  <a:gd name="T85" fmla="*/ 446 h 491"/>
                  <a:gd name="T86" fmla="*/ 631 w 840"/>
                  <a:gd name="T87" fmla="*/ 443 h 491"/>
                  <a:gd name="T88" fmla="*/ 649 w 840"/>
                  <a:gd name="T89" fmla="*/ 422 h 491"/>
                  <a:gd name="T90" fmla="*/ 651 w 840"/>
                  <a:gd name="T91" fmla="*/ 403 h 491"/>
                  <a:gd name="T92" fmla="*/ 662 w 840"/>
                  <a:gd name="T93" fmla="*/ 346 h 491"/>
                  <a:gd name="T94" fmla="*/ 669 w 840"/>
                  <a:gd name="T95" fmla="*/ 327 h 491"/>
                  <a:gd name="T96" fmla="*/ 711 w 840"/>
                  <a:gd name="T97" fmla="*/ 289 h 491"/>
                  <a:gd name="T98" fmla="*/ 754 w 840"/>
                  <a:gd name="T99" fmla="*/ 277 h 491"/>
                  <a:gd name="T100" fmla="*/ 786 w 840"/>
                  <a:gd name="T101" fmla="*/ 266 h 491"/>
                  <a:gd name="T102" fmla="*/ 809 w 840"/>
                  <a:gd name="T103" fmla="*/ 255 h 491"/>
                  <a:gd name="T104" fmla="*/ 839 w 840"/>
                  <a:gd name="T105" fmla="*/ 235 h 491"/>
                  <a:gd name="T106" fmla="*/ 823 w 840"/>
                  <a:gd name="T107" fmla="*/ 213 h 491"/>
                  <a:gd name="T108" fmla="*/ 803 w 840"/>
                  <a:gd name="T109" fmla="*/ 199 h 491"/>
                  <a:gd name="T110" fmla="*/ 799 w 840"/>
                  <a:gd name="T111" fmla="*/ 182 h 491"/>
                  <a:gd name="T112" fmla="*/ 783 w 840"/>
                  <a:gd name="T113" fmla="*/ 157 h 491"/>
                  <a:gd name="T114" fmla="*/ 787 w 840"/>
                  <a:gd name="T115" fmla="*/ 169 h 491"/>
                  <a:gd name="T116" fmla="*/ 789 w 840"/>
                  <a:gd name="T117" fmla="*/ 175 h 491"/>
                  <a:gd name="T118" fmla="*/ 783 w 840"/>
                  <a:gd name="T119" fmla="*/ 170 h 491"/>
                  <a:gd name="T120" fmla="*/ 778 w 840"/>
                  <a:gd name="T121" fmla="*/ 155 h 491"/>
                  <a:gd name="T122" fmla="*/ 766 w 840"/>
                  <a:gd name="T123" fmla="*/ 13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40" h="491">
                    <a:moveTo>
                      <a:pt x="743" y="108"/>
                    </a:moveTo>
                    <a:lnTo>
                      <a:pt x="733" y="97"/>
                    </a:lnTo>
                    <a:lnTo>
                      <a:pt x="731" y="90"/>
                    </a:lnTo>
                    <a:lnTo>
                      <a:pt x="731" y="88"/>
                    </a:lnTo>
                    <a:lnTo>
                      <a:pt x="733" y="83"/>
                    </a:lnTo>
                    <a:lnTo>
                      <a:pt x="736" y="81"/>
                    </a:lnTo>
                    <a:lnTo>
                      <a:pt x="750" y="80"/>
                    </a:lnTo>
                    <a:lnTo>
                      <a:pt x="736" y="77"/>
                    </a:lnTo>
                    <a:lnTo>
                      <a:pt x="729" y="78"/>
                    </a:lnTo>
                    <a:lnTo>
                      <a:pt x="721" y="81"/>
                    </a:lnTo>
                    <a:lnTo>
                      <a:pt x="717" y="85"/>
                    </a:lnTo>
                    <a:lnTo>
                      <a:pt x="716" y="88"/>
                    </a:lnTo>
                    <a:lnTo>
                      <a:pt x="716" y="97"/>
                    </a:lnTo>
                    <a:lnTo>
                      <a:pt x="714" y="103"/>
                    </a:lnTo>
                    <a:lnTo>
                      <a:pt x="714" y="90"/>
                    </a:lnTo>
                    <a:lnTo>
                      <a:pt x="711" y="88"/>
                    </a:lnTo>
                    <a:lnTo>
                      <a:pt x="711" y="87"/>
                    </a:lnTo>
                    <a:lnTo>
                      <a:pt x="694" y="88"/>
                    </a:lnTo>
                    <a:lnTo>
                      <a:pt x="680" y="93"/>
                    </a:lnTo>
                    <a:lnTo>
                      <a:pt x="668" y="94"/>
                    </a:lnTo>
                    <a:lnTo>
                      <a:pt x="641" y="90"/>
                    </a:lnTo>
                    <a:lnTo>
                      <a:pt x="632" y="90"/>
                    </a:lnTo>
                    <a:lnTo>
                      <a:pt x="618" y="85"/>
                    </a:lnTo>
                    <a:lnTo>
                      <a:pt x="606" y="83"/>
                    </a:lnTo>
                    <a:lnTo>
                      <a:pt x="574" y="65"/>
                    </a:lnTo>
                    <a:lnTo>
                      <a:pt x="566" y="57"/>
                    </a:lnTo>
                    <a:lnTo>
                      <a:pt x="543" y="39"/>
                    </a:lnTo>
                    <a:lnTo>
                      <a:pt x="538" y="36"/>
                    </a:lnTo>
                    <a:lnTo>
                      <a:pt x="533" y="24"/>
                    </a:lnTo>
                    <a:lnTo>
                      <a:pt x="522" y="13"/>
                    </a:lnTo>
                    <a:lnTo>
                      <a:pt x="514" y="8"/>
                    </a:lnTo>
                    <a:lnTo>
                      <a:pt x="510" y="6"/>
                    </a:lnTo>
                    <a:lnTo>
                      <a:pt x="499" y="6"/>
                    </a:lnTo>
                    <a:lnTo>
                      <a:pt x="474" y="15"/>
                    </a:lnTo>
                    <a:lnTo>
                      <a:pt x="464" y="2"/>
                    </a:lnTo>
                    <a:lnTo>
                      <a:pt x="448" y="0"/>
                    </a:lnTo>
                    <a:lnTo>
                      <a:pt x="438" y="3"/>
                    </a:lnTo>
                    <a:lnTo>
                      <a:pt x="435" y="5"/>
                    </a:lnTo>
                    <a:lnTo>
                      <a:pt x="415" y="25"/>
                    </a:lnTo>
                    <a:lnTo>
                      <a:pt x="406" y="29"/>
                    </a:lnTo>
                    <a:lnTo>
                      <a:pt x="399" y="35"/>
                    </a:lnTo>
                    <a:lnTo>
                      <a:pt x="393" y="39"/>
                    </a:lnTo>
                    <a:lnTo>
                      <a:pt x="392" y="47"/>
                    </a:lnTo>
                    <a:lnTo>
                      <a:pt x="385" y="57"/>
                    </a:lnTo>
                    <a:lnTo>
                      <a:pt x="376" y="67"/>
                    </a:lnTo>
                    <a:lnTo>
                      <a:pt x="352" y="72"/>
                    </a:lnTo>
                    <a:lnTo>
                      <a:pt x="286" y="94"/>
                    </a:lnTo>
                    <a:lnTo>
                      <a:pt x="253" y="94"/>
                    </a:lnTo>
                    <a:lnTo>
                      <a:pt x="237" y="100"/>
                    </a:lnTo>
                    <a:lnTo>
                      <a:pt x="181" y="132"/>
                    </a:lnTo>
                    <a:lnTo>
                      <a:pt x="163" y="136"/>
                    </a:lnTo>
                    <a:lnTo>
                      <a:pt x="129" y="137"/>
                    </a:lnTo>
                    <a:lnTo>
                      <a:pt x="104" y="133"/>
                    </a:lnTo>
                    <a:lnTo>
                      <a:pt x="89" y="143"/>
                    </a:lnTo>
                    <a:lnTo>
                      <a:pt x="83" y="149"/>
                    </a:lnTo>
                    <a:lnTo>
                      <a:pt x="83" y="150"/>
                    </a:lnTo>
                    <a:lnTo>
                      <a:pt x="74" y="175"/>
                    </a:lnTo>
                    <a:lnTo>
                      <a:pt x="64" y="196"/>
                    </a:lnTo>
                    <a:lnTo>
                      <a:pt x="46" y="207"/>
                    </a:lnTo>
                    <a:lnTo>
                      <a:pt x="39" y="209"/>
                    </a:lnTo>
                    <a:lnTo>
                      <a:pt x="36" y="209"/>
                    </a:lnTo>
                    <a:lnTo>
                      <a:pt x="31" y="210"/>
                    </a:lnTo>
                    <a:lnTo>
                      <a:pt x="23" y="215"/>
                    </a:lnTo>
                    <a:lnTo>
                      <a:pt x="21" y="215"/>
                    </a:lnTo>
                    <a:lnTo>
                      <a:pt x="20" y="219"/>
                    </a:lnTo>
                    <a:lnTo>
                      <a:pt x="20" y="222"/>
                    </a:lnTo>
                    <a:lnTo>
                      <a:pt x="16" y="230"/>
                    </a:lnTo>
                    <a:lnTo>
                      <a:pt x="10" y="238"/>
                    </a:lnTo>
                    <a:lnTo>
                      <a:pt x="0" y="242"/>
                    </a:lnTo>
                    <a:lnTo>
                      <a:pt x="5" y="248"/>
                    </a:lnTo>
                    <a:lnTo>
                      <a:pt x="13" y="248"/>
                    </a:lnTo>
                    <a:lnTo>
                      <a:pt x="34" y="242"/>
                    </a:lnTo>
                    <a:lnTo>
                      <a:pt x="53" y="242"/>
                    </a:lnTo>
                    <a:lnTo>
                      <a:pt x="68" y="238"/>
                    </a:lnTo>
                    <a:lnTo>
                      <a:pt x="71" y="238"/>
                    </a:lnTo>
                    <a:lnTo>
                      <a:pt x="91" y="233"/>
                    </a:lnTo>
                    <a:lnTo>
                      <a:pt x="123" y="233"/>
                    </a:lnTo>
                    <a:lnTo>
                      <a:pt x="130" y="235"/>
                    </a:lnTo>
                    <a:lnTo>
                      <a:pt x="136" y="235"/>
                    </a:lnTo>
                    <a:lnTo>
                      <a:pt x="143" y="236"/>
                    </a:lnTo>
                    <a:lnTo>
                      <a:pt x="148" y="236"/>
                    </a:lnTo>
                    <a:lnTo>
                      <a:pt x="149" y="238"/>
                    </a:lnTo>
                    <a:lnTo>
                      <a:pt x="155" y="239"/>
                    </a:lnTo>
                    <a:lnTo>
                      <a:pt x="161" y="243"/>
                    </a:lnTo>
                    <a:lnTo>
                      <a:pt x="171" y="255"/>
                    </a:lnTo>
                    <a:lnTo>
                      <a:pt x="175" y="259"/>
                    </a:lnTo>
                    <a:lnTo>
                      <a:pt x="184" y="274"/>
                    </a:lnTo>
                    <a:lnTo>
                      <a:pt x="215" y="304"/>
                    </a:lnTo>
                    <a:lnTo>
                      <a:pt x="243" y="317"/>
                    </a:lnTo>
                    <a:lnTo>
                      <a:pt x="246" y="318"/>
                    </a:lnTo>
                    <a:lnTo>
                      <a:pt x="257" y="324"/>
                    </a:lnTo>
                    <a:lnTo>
                      <a:pt x="273" y="328"/>
                    </a:lnTo>
                    <a:lnTo>
                      <a:pt x="293" y="344"/>
                    </a:lnTo>
                    <a:lnTo>
                      <a:pt x="304" y="349"/>
                    </a:lnTo>
                    <a:lnTo>
                      <a:pt x="307" y="350"/>
                    </a:lnTo>
                    <a:lnTo>
                      <a:pt x="330" y="373"/>
                    </a:lnTo>
                    <a:lnTo>
                      <a:pt x="334" y="376"/>
                    </a:lnTo>
                    <a:lnTo>
                      <a:pt x="337" y="380"/>
                    </a:lnTo>
                    <a:lnTo>
                      <a:pt x="353" y="396"/>
                    </a:lnTo>
                    <a:lnTo>
                      <a:pt x="363" y="402"/>
                    </a:lnTo>
                    <a:lnTo>
                      <a:pt x="389" y="423"/>
                    </a:lnTo>
                    <a:lnTo>
                      <a:pt x="414" y="450"/>
                    </a:lnTo>
                    <a:lnTo>
                      <a:pt x="416" y="455"/>
                    </a:lnTo>
                    <a:lnTo>
                      <a:pt x="425" y="466"/>
                    </a:lnTo>
                    <a:lnTo>
                      <a:pt x="429" y="475"/>
                    </a:lnTo>
                    <a:lnTo>
                      <a:pt x="429" y="482"/>
                    </a:lnTo>
                    <a:lnTo>
                      <a:pt x="442" y="489"/>
                    </a:lnTo>
                    <a:lnTo>
                      <a:pt x="450" y="491"/>
                    </a:lnTo>
                    <a:lnTo>
                      <a:pt x="455" y="491"/>
                    </a:lnTo>
                    <a:lnTo>
                      <a:pt x="474" y="483"/>
                    </a:lnTo>
                    <a:lnTo>
                      <a:pt x="493" y="481"/>
                    </a:lnTo>
                    <a:lnTo>
                      <a:pt x="500" y="479"/>
                    </a:lnTo>
                    <a:lnTo>
                      <a:pt x="503" y="479"/>
                    </a:lnTo>
                    <a:lnTo>
                      <a:pt x="507" y="481"/>
                    </a:lnTo>
                    <a:lnTo>
                      <a:pt x="516" y="481"/>
                    </a:lnTo>
                    <a:lnTo>
                      <a:pt x="527" y="478"/>
                    </a:lnTo>
                    <a:lnTo>
                      <a:pt x="530" y="478"/>
                    </a:lnTo>
                    <a:lnTo>
                      <a:pt x="534" y="476"/>
                    </a:lnTo>
                    <a:lnTo>
                      <a:pt x="538" y="475"/>
                    </a:lnTo>
                    <a:lnTo>
                      <a:pt x="582" y="456"/>
                    </a:lnTo>
                    <a:lnTo>
                      <a:pt x="586" y="456"/>
                    </a:lnTo>
                    <a:lnTo>
                      <a:pt x="589" y="455"/>
                    </a:lnTo>
                    <a:lnTo>
                      <a:pt x="590" y="455"/>
                    </a:lnTo>
                    <a:lnTo>
                      <a:pt x="593" y="453"/>
                    </a:lnTo>
                    <a:lnTo>
                      <a:pt x="597" y="453"/>
                    </a:lnTo>
                    <a:lnTo>
                      <a:pt x="608" y="452"/>
                    </a:lnTo>
                    <a:lnTo>
                      <a:pt x="613" y="449"/>
                    </a:lnTo>
                    <a:lnTo>
                      <a:pt x="621" y="447"/>
                    </a:lnTo>
                    <a:lnTo>
                      <a:pt x="622" y="446"/>
                    </a:lnTo>
                    <a:lnTo>
                      <a:pt x="623" y="446"/>
                    </a:lnTo>
                    <a:lnTo>
                      <a:pt x="629" y="445"/>
                    </a:lnTo>
                    <a:lnTo>
                      <a:pt x="631" y="443"/>
                    </a:lnTo>
                    <a:lnTo>
                      <a:pt x="641" y="437"/>
                    </a:lnTo>
                    <a:lnTo>
                      <a:pt x="642" y="436"/>
                    </a:lnTo>
                    <a:lnTo>
                      <a:pt x="649" y="422"/>
                    </a:lnTo>
                    <a:lnTo>
                      <a:pt x="649" y="418"/>
                    </a:lnTo>
                    <a:lnTo>
                      <a:pt x="651" y="410"/>
                    </a:lnTo>
                    <a:lnTo>
                      <a:pt x="651" y="403"/>
                    </a:lnTo>
                    <a:lnTo>
                      <a:pt x="652" y="397"/>
                    </a:lnTo>
                    <a:lnTo>
                      <a:pt x="652" y="389"/>
                    </a:lnTo>
                    <a:lnTo>
                      <a:pt x="662" y="346"/>
                    </a:lnTo>
                    <a:lnTo>
                      <a:pt x="662" y="344"/>
                    </a:lnTo>
                    <a:lnTo>
                      <a:pt x="668" y="331"/>
                    </a:lnTo>
                    <a:lnTo>
                      <a:pt x="669" y="327"/>
                    </a:lnTo>
                    <a:lnTo>
                      <a:pt x="680" y="313"/>
                    </a:lnTo>
                    <a:lnTo>
                      <a:pt x="693" y="301"/>
                    </a:lnTo>
                    <a:lnTo>
                      <a:pt x="711" y="289"/>
                    </a:lnTo>
                    <a:lnTo>
                      <a:pt x="734" y="279"/>
                    </a:lnTo>
                    <a:lnTo>
                      <a:pt x="737" y="279"/>
                    </a:lnTo>
                    <a:lnTo>
                      <a:pt x="754" y="277"/>
                    </a:lnTo>
                    <a:lnTo>
                      <a:pt x="764" y="277"/>
                    </a:lnTo>
                    <a:lnTo>
                      <a:pt x="786" y="271"/>
                    </a:lnTo>
                    <a:lnTo>
                      <a:pt x="786" y="266"/>
                    </a:lnTo>
                    <a:lnTo>
                      <a:pt x="791" y="259"/>
                    </a:lnTo>
                    <a:lnTo>
                      <a:pt x="799" y="256"/>
                    </a:lnTo>
                    <a:lnTo>
                      <a:pt x="809" y="255"/>
                    </a:lnTo>
                    <a:lnTo>
                      <a:pt x="822" y="249"/>
                    </a:lnTo>
                    <a:lnTo>
                      <a:pt x="835" y="239"/>
                    </a:lnTo>
                    <a:lnTo>
                      <a:pt x="839" y="235"/>
                    </a:lnTo>
                    <a:lnTo>
                      <a:pt x="840" y="232"/>
                    </a:lnTo>
                    <a:lnTo>
                      <a:pt x="830" y="217"/>
                    </a:lnTo>
                    <a:lnTo>
                      <a:pt x="823" y="213"/>
                    </a:lnTo>
                    <a:lnTo>
                      <a:pt x="823" y="212"/>
                    </a:lnTo>
                    <a:lnTo>
                      <a:pt x="807" y="202"/>
                    </a:lnTo>
                    <a:lnTo>
                      <a:pt x="803" y="199"/>
                    </a:lnTo>
                    <a:lnTo>
                      <a:pt x="800" y="193"/>
                    </a:lnTo>
                    <a:lnTo>
                      <a:pt x="800" y="192"/>
                    </a:lnTo>
                    <a:lnTo>
                      <a:pt x="799" y="182"/>
                    </a:lnTo>
                    <a:lnTo>
                      <a:pt x="790" y="165"/>
                    </a:lnTo>
                    <a:lnTo>
                      <a:pt x="789" y="165"/>
                    </a:lnTo>
                    <a:lnTo>
                      <a:pt x="783" y="157"/>
                    </a:lnTo>
                    <a:lnTo>
                      <a:pt x="781" y="157"/>
                    </a:lnTo>
                    <a:lnTo>
                      <a:pt x="781" y="159"/>
                    </a:lnTo>
                    <a:lnTo>
                      <a:pt x="787" y="169"/>
                    </a:lnTo>
                    <a:lnTo>
                      <a:pt x="790" y="172"/>
                    </a:lnTo>
                    <a:lnTo>
                      <a:pt x="791" y="175"/>
                    </a:lnTo>
                    <a:lnTo>
                      <a:pt x="789" y="175"/>
                    </a:lnTo>
                    <a:lnTo>
                      <a:pt x="787" y="173"/>
                    </a:lnTo>
                    <a:lnTo>
                      <a:pt x="784" y="172"/>
                    </a:lnTo>
                    <a:lnTo>
                      <a:pt x="783" y="170"/>
                    </a:lnTo>
                    <a:lnTo>
                      <a:pt x="783" y="169"/>
                    </a:lnTo>
                    <a:lnTo>
                      <a:pt x="781" y="166"/>
                    </a:lnTo>
                    <a:lnTo>
                      <a:pt x="778" y="155"/>
                    </a:lnTo>
                    <a:lnTo>
                      <a:pt x="776" y="140"/>
                    </a:lnTo>
                    <a:lnTo>
                      <a:pt x="767" y="130"/>
                    </a:lnTo>
                    <a:lnTo>
                      <a:pt x="766" y="130"/>
                    </a:lnTo>
                    <a:lnTo>
                      <a:pt x="747" y="116"/>
                    </a:lnTo>
                    <a:lnTo>
                      <a:pt x="743" y="10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Freeform 716">
                <a:extLst>
                  <a:ext uri="{FF2B5EF4-FFF2-40B4-BE49-F238E27FC236}">
                    <a16:creationId xmlns:a16="http://schemas.microsoft.com/office/drawing/2014/main" id="{CC99CB65-AE48-4BF6-9BFC-AC43F6F4D1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4" y="1"/>
                <a:ext cx="215" cy="168"/>
              </a:xfrm>
              <a:custGeom>
                <a:avLst/>
                <a:gdLst>
                  <a:gd name="T0" fmla="*/ 1426 w 1499"/>
                  <a:gd name="T1" fmla="*/ 49 h 1170"/>
                  <a:gd name="T2" fmla="*/ 1384 w 1499"/>
                  <a:gd name="T3" fmla="*/ 73 h 1170"/>
                  <a:gd name="T4" fmla="*/ 1272 w 1499"/>
                  <a:gd name="T5" fmla="*/ 108 h 1170"/>
                  <a:gd name="T6" fmla="*/ 1233 w 1499"/>
                  <a:gd name="T7" fmla="*/ 93 h 1170"/>
                  <a:gd name="T8" fmla="*/ 1215 w 1499"/>
                  <a:gd name="T9" fmla="*/ 106 h 1170"/>
                  <a:gd name="T10" fmla="*/ 1151 w 1499"/>
                  <a:gd name="T11" fmla="*/ 96 h 1170"/>
                  <a:gd name="T12" fmla="*/ 1063 w 1499"/>
                  <a:gd name="T13" fmla="*/ 113 h 1170"/>
                  <a:gd name="T14" fmla="*/ 1047 w 1499"/>
                  <a:gd name="T15" fmla="*/ 162 h 1170"/>
                  <a:gd name="T16" fmla="*/ 983 w 1499"/>
                  <a:gd name="T17" fmla="*/ 137 h 1170"/>
                  <a:gd name="T18" fmla="*/ 898 w 1499"/>
                  <a:gd name="T19" fmla="*/ 254 h 1170"/>
                  <a:gd name="T20" fmla="*/ 854 w 1499"/>
                  <a:gd name="T21" fmla="*/ 277 h 1170"/>
                  <a:gd name="T22" fmla="*/ 804 w 1499"/>
                  <a:gd name="T23" fmla="*/ 290 h 1170"/>
                  <a:gd name="T24" fmla="*/ 787 w 1499"/>
                  <a:gd name="T25" fmla="*/ 312 h 1170"/>
                  <a:gd name="T26" fmla="*/ 797 w 1499"/>
                  <a:gd name="T27" fmla="*/ 330 h 1170"/>
                  <a:gd name="T28" fmla="*/ 787 w 1499"/>
                  <a:gd name="T29" fmla="*/ 349 h 1170"/>
                  <a:gd name="T30" fmla="*/ 729 w 1499"/>
                  <a:gd name="T31" fmla="*/ 359 h 1170"/>
                  <a:gd name="T32" fmla="*/ 712 w 1499"/>
                  <a:gd name="T33" fmla="*/ 336 h 1170"/>
                  <a:gd name="T34" fmla="*/ 683 w 1499"/>
                  <a:gd name="T35" fmla="*/ 317 h 1170"/>
                  <a:gd name="T36" fmla="*/ 666 w 1499"/>
                  <a:gd name="T37" fmla="*/ 369 h 1170"/>
                  <a:gd name="T38" fmla="*/ 588 w 1499"/>
                  <a:gd name="T39" fmla="*/ 395 h 1170"/>
                  <a:gd name="T40" fmla="*/ 568 w 1499"/>
                  <a:gd name="T41" fmla="*/ 354 h 1170"/>
                  <a:gd name="T42" fmla="*/ 506 w 1499"/>
                  <a:gd name="T43" fmla="*/ 326 h 1170"/>
                  <a:gd name="T44" fmla="*/ 456 w 1499"/>
                  <a:gd name="T45" fmla="*/ 312 h 1170"/>
                  <a:gd name="T46" fmla="*/ 401 w 1499"/>
                  <a:gd name="T47" fmla="*/ 339 h 1170"/>
                  <a:gd name="T48" fmla="*/ 426 w 1499"/>
                  <a:gd name="T49" fmla="*/ 367 h 1170"/>
                  <a:gd name="T50" fmla="*/ 395 w 1499"/>
                  <a:gd name="T51" fmla="*/ 399 h 1170"/>
                  <a:gd name="T52" fmla="*/ 390 w 1499"/>
                  <a:gd name="T53" fmla="*/ 457 h 1170"/>
                  <a:gd name="T54" fmla="*/ 301 w 1499"/>
                  <a:gd name="T55" fmla="*/ 471 h 1170"/>
                  <a:gd name="T56" fmla="*/ 227 w 1499"/>
                  <a:gd name="T57" fmla="*/ 486 h 1170"/>
                  <a:gd name="T58" fmla="*/ 178 w 1499"/>
                  <a:gd name="T59" fmla="*/ 527 h 1170"/>
                  <a:gd name="T60" fmla="*/ 101 w 1499"/>
                  <a:gd name="T61" fmla="*/ 563 h 1170"/>
                  <a:gd name="T62" fmla="*/ 22 w 1499"/>
                  <a:gd name="T63" fmla="*/ 587 h 1170"/>
                  <a:gd name="T64" fmla="*/ 42 w 1499"/>
                  <a:gd name="T65" fmla="*/ 606 h 1170"/>
                  <a:gd name="T66" fmla="*/ 13 w 1499"/>
                  <a:gd name="T67" fmla="*/ 631 h 1170"/>
                  <a:gd name="T68" fmla="*/ 22 w 1499"/>
                  <a:gd name="T69" fmla="*/ 648 h 1170"/>
                  <a:gd name="T70" fmla="*/ 3 w 1499"/>
                  <a:gd name="T71" fmla="*/ 678 h 1170"/>
                  <a:gd name="T72" fmla="*/ 15 w 1499"/>
                  <a:gd name="T73" fmla="*/ 694 h 1170"/>
                  <a:gd name="T74" fmla="*/ 155 w 1499"/>
                  <a:gd name="T75" fmla="*/ 677 h 1170"/>
                  <a:gd name="T76" fmla="*/ 171 w 1499"/>
                  <a:gd name="T77" fmla="*/ 687 h 1170"/>
                  <a:gd name="T78" fmla="*/ 236 w 1499"/>
                  <a:gd name="T79" fmla="*/ 708 h 1170"/>
                  <a:gd name="T80" fmla="*/ 288 w 1499"/>
                  <a:gd name="T81" fmla="*/ 717 h 1170"/>
                  <a:gd name="T82" fmla="*/ 318 w 1499"/>
                  <a:gd name="T83" fmla="*/ 835 h 1170"/>
                  <a:gd name="T84" fmla="*/ 314 w 1499"/>
                  <a:gd name="T85" fmla="*/ 920 h 1170"/>
                  <a:gd name="T86" fmla="*/ 262 w 1499"/>
                  <a:gd name="T87" fmla="*/ 948 h 1170"/>
                  <a:gd name="T88" fmla="*/ 203 w 1499"/>
                  <a:gd name="T89" fmla="*/ 955 h 1170"/>
                  <a:gd name="T90" fmla="*/ 180 w 1499"/>
                  <a:gd name="T91" fmla="*/ 980 h 1170"/>
                  <a:gd name="T92" fmla="*/ 149 w 1499"/>
                  <a:gd name="T93" fmla="*/ 1009 h 1170"/>
                  <a:gd name="T94" fmla="*/ 125 w 1499"/>
                  <a:gd name="T95" fmla="*/ 1026 h 1170"/>
                  <a:gd name="T96" fmla="*/ 72 w 1499"/>
                  <a:gd name="T97" fmla="*/ 1016 h 1170"/>
                  <a:gd name="T98" fmla="*/ 117 w 1499"/>
                  <a:gd name="T99" fmla="*/ 1058 h 1170"/>
                  <a:gd name="T100" fmla="*/ 161 w 1499"/>
                  <a:gd name="T101" fmla="*/ 1131 h 1170"/>
                  <a:gd name="T102" fmla="*/ 213 w 1499"/>
                  <a:gd name="T103" fmla="*/ 1125 h 1170"/>
                  <a:gd name="T104" fmla="*/ 204 w 1499"/>
                  <a:gd name="T105" fmla="*/ 1088 h 1170"/>
                  <a:gd name="T106" fmla="*/ 236 w 1499"/>
                  <a:gd name="T107" fmla="*/ 1095 h 1170"/>
                  <a:gd name="T108" fmla="*/ 301 w 1499"/>
                  <a:gd name="T109" fmla="*/ 1082 h 1170"/>
                  <a:gd name="T110" fmla="*/ 319 w 1499"/>
                  <a:gd name="T111" fmla="*/ 1099 h 1170"/>
                  <a:gd name="T112" fmla="*/ 341 w 1499"/>
                  <a:gd name="T113" fmla="*/ 1122 h 1170"/>
                  <a:gd name="T114" fmla="*/ 401 w 1499"/>
                  <a:gd name="T115" fmla="*/ 1121 h 1170"/>
                  <a:gd name="T116" fmla="*/ 459 w 1499"/>
                  <a:gd name="T117" fmla="*/ 1148 h 1170"/>
                  <a:gd name="T118" fmla="*/ 560 w 1499"/>
                  <a:gd name="T119" fmla="*/ 1145 h 1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99" h="1170">
                    <a:moveTo>
                      <a:pt x="1499" y="0"/>
                    </a:moveTo>
                    <a:lnTo>
                      <a:pt x="1489" y="8"/>
                    </a:lnTo>
                    <a:lnTo>
                      <a:pt x="1471" y="27"/>
                    </a:lnTo>
                    <a:lnTo>
                      <a:pt x="1440" y="46"/>
                    </a:lnTo>
                    <a:lnTo>
                      <a:pt x="1426" y="49"/>
                    </a:lnTo>
                    <a:lnTo>
                      <a:pt x="1420" y="49"/>
                    </a:lnTo>
                    <a:lnTo>
                      <a:pt x="1407" y="54"/>
                    </a:lnTo>
                    <a:lnTo>
                      <a:pt x="1400" y="63"/>
                    </a:lnTo>
                    <a:lnTo>
                      <a:pt x="1390" y="70"/>
                    </a:lnTo>
                    <a:lnTo>
                      <a:pt x="1384" y="73"/>
                    </a:lnTo>
                    <a:lnTo>
                      <a:pt x="1344" y="112"/>
                    </a:lnTo>
                    <a:lnTo>
                      <a:pt x="1319" y="122"/>
                    </a:lnTo>
                    <a:lnTo>
                      <a:pt x="1300" y="122"/>
                    </a:lnTo>
                    <a:lnTo>
                      <a:pt x="1274" y="112"/>
                    </a:lnTo>
                    <a:lnTo>
                      <a:pt x="1272" y="108"/>
                    </a:lnTo>
                    <a:lnTo>
                      <a:pt x="1258" y="93"/>
                    </a:lnTo>
                    <a:lnTo>
                      <a:pt x="1255" y="93"/>
                    </a:lnTo>
                    <a:lnTo>
                      <a:pt x="1245" y="92"/>
                    </a:lnTo>
                    <a:lnTo>
                      <a:pt x="1238" y="93"/>
                    </a:lnTo>
                    <a:lnTo>
                      <a:pt x="1233" y="93"/>
                    </a:lnTo>
                    <a:lnTo>
                      <a:pt x="1231" y="98"/>
                    </a:lnTo>
                    <a:lnTo>
                      <a:pt x="1222" y="105"/>
                    </a:lnTo>
                    <a:lnTo>
                      <a:pt x="1221" y="105"/>
                    </a:lnTo>
                    <a:lnTo>
                      <a:pt x="1218" y="106"/>
                    </a:lnTo>
                    <a:lnTo>
                      <a:pt x="1215" y="106"/>
                    </a:lnTo>
                    <a:lnTo>
                      <a:pt x="1209" y="105"/>
                    </a:lnTo>
                    <a:lnTo>
                      <a:pt x="1190" y="98"/>
                    </a:lnTo>
                    <a:lnTo>
                      <a:pt x="1183" y="98"/>
                    </a:lnTo>
                    <a:lnTo>
                      <a:pt x="1179" y="96"/>
                    </a:lnTo>
                    <a:lnTo>
                      <a:pt x="1151" y="96"/>
                    </a:lnTo>
                    <a:lnTo>
                      <a:pt x="1102" y="103"/>
                    </a:lnTo>
                    <a:lnTo>
                      <a:pt x="1092" y="110"/>
                    </a:lnTo>
                    <a:lnTo>
                      <a:pt x="1078" y="116"/>
                    </a:lnTo>
                    <a:lnTo>
                      <a:pt x="1069" y="116"/>
                    </a:lnTo>
                    <a:lnTo>
                      <a:pt x="1063" y="113"/>
                    </a:lnTo>
                    <a:lnTo>
                      <a:pt x="1055" y="114"/>
                    </a:lnTo>
                    <a:lnTo>
                      <a:pt x="1052" y="127"/>
                    </a:lnTo>
                    <a:lnTo>
                      <a:pt x="1052" y="156"/>
                    </a:lnTo>
                    <a:lnTo>
                      <a:pt x="1050" y="162"/>
                    </a:lnTo>
                    <a:lnTo>
                      <a:pt x="1047" y="162"/>
                    </a:lnTo>
                    <a:lnTo>
                      <a:pt x="1028" y="165"/>
                    </a:lnTo>
                    <a:lnTo>
                      <a:pt x="1021" y="165"/>
                    </a:lnTo>
                    <a:lnTo>
                      <a:pt x="1016" y="162"/>
                    </a:lnTo>
                    <a:lnTo>
                      <a:pt x="1004" y="150"/>
                    </a:lnTo>
                    <a:lnTo>
                      <a:pt x="983" y="137"/>
                    </a:lnTo>
                    <a:lnTo>
                      <a:pt x="970" y="159"/>
                    </a:lnTo>
                    <a:lnTo>
                      <a:pt x="960" y="172"/>
                    </a:lnTo>
                    <a:lnTo>
                      <a:pt x="950" y="194"/>
                    </a:lnTo>
                    <a:lnTo>
                      <a:pt x="926" y="230"/>
                    </a:lnTo>
                    <a:lnTo>
                      <a:pt x="898" y="254"/>
                    </a:lnTo>
                    <a:lnTo>
                      <a:pt x="888" y="266"/>
                    </a:lnTo>
                    <a:lnTo>
                      <a:pt x="887" y="269"/>
                    </a:lnTo>
                    <a:lnTo>
                      <a:pt x="877" y="274"/>
                    </a:lnTo>
                    <a:lnTo>
                      <a:pt x="862" y="279"/>
                    </a:lnTo>
                    <a:lnTo>
                      <a:pt x="854" y="277"/>
                    </a:lnTo>
                    <a:lnTo>
                      <a:pt x="845" y="276"/>
                    </a:lnTo>
                    <a:lnTo>
                      <a:pt x="835" y="277"/>
                    </a:lnTo>
                    <a:lnTo>
                      <a:pt x="821" y="281"/>
                    </a:lnTo>
                    <a:lnTo>
                      <a:pt x="814" y="284"/>
                    </a:lnTo>
                    <a:lnTo>
                      <a:pt x="804" y="290"/>
                    </a:lnTo>
                    <a:lnTo>
                      <a:pt x="795" y="299"/>
                    </a:lnTo>
                    <a:lnTo>
                      <a:pt x="791" y="305"/>
                    </a:lnTo>
                    <a:lnTo>
                      <a:pt x="789" y="306"/>
                    </a:lnTo>
                    <a:lnTo>
                      <a:pt x="789" y="307"/>
                    </a:lnTo>
                    <a:lnTo>
                      <a:pt x="787" y="312"/>
                    </a:lnTo>
                    <a:lnTo>
                      <a:pt x="785" y="315"/>
                    </a:lnTo>
                    <a:lnTo>
                      <a:pt x="785" y="320"/>
                    </a:lnTo>
                    <a:lnTo>
                      <a:pt x="788" y="325"/>
                    </a:lnTo>
                    <a:lnTo>
                      <a:pt x="792" y="326"/>
                    </a:lnTo>
                    <a:lnTo>
                      <a:pt x="797" y="330"/>
                    </a:lnTo>
                    <a:lnTo>
                      <a:pt x="795" y="333"/>
                    </a:lnTo>
                    <a:lnTo>
                      <a:pt x="794" y="339"/>
                    </a:lnTo>
                    <a:lnTo>
                      <a:pt x="792" y="342"/>
                    </a:lnTo>
                    <a:lnTo>
                      <a:pt x="789" y="345"/>
                    </a:lnTo>
                    <a:lnTo>
                      <a:pt x="787" y="349"/>
                    </a:lnTo>
                    <a:lnTo>
                      <a:pt x="782" y="353"/>
                    </a:lnTo>
                    <a:lnTo>
                      <a:pt x="779" y="354"/>
                    </a:lnTo>
                    <a:lnTo>
                      <a:pt x="779" y="356"/>
                    </a:lnTo>
                    <a:lnTo>
                      <a:pt x="776" y="357"/>
                    </a:lnTo>
                    <a:lnTo>
                      <a:pt x="729" y="359"/>
                    </a:lnTo>
                    <a:lnTo>
                      <a:pt x="725" y="356"/>
                    </a:lnTo>
                    <a:lnTo>
                      <a:pt x="717" y="353"/>
                    </a:lnTo>
                    <a:lnTo>
                      <a:pt x="713" y="349"/>
                    </a:lnTo>
                    <a:lnTo>
                      <a:pt x="710" y="342"/>
                    </a:lnTo>
                    <a:lnTo>
                      <a:pt x="712" y="336"/>
                    </a:lnTo>
                    <a:lnTo>
                      <a:pt x="712" y="332"/>
                    </a:lnTo>
                    <a:lnTo>
                      <a:pt x="710" y="328"/>
                    </a:lnTo>
                    <a:lnTo>
                      <a:pt x="697" y="319"/>
                    </a:lnTo>
                    <a:lnTo>
                      <a:pt x="693" y="317"/>
                    </a:lnTo>
                    <a:lnTo>
                      <a:pt x="683" y="317"/>
                    </a:lnTo>
                    <a:lnTo>
                      <a:pt x="674" y="330"/>
                    </a:lnTo>
                    <a:lnTo>
                      <a:pt x="673" y="333"/>
                    </a:lnTo>
                    <a:lnTo>
                      <a:pt x="676" y="340"/>
                    </a:lnTo>
                    <a:lnTo>
                      <a:pt x="673" y="359"/>
                    </a:lnTo>
                    <a:lnTo>
                      <a:pt x="666" y="369"/>
                    </a:lnTo>
                    <a:lnTo>
                      <a:pt x="657" y="376"/>
                    </a:lnTo>
                    <a:lnTo>
                      <a:pt x="648" y="378"/>
                    </a:lnTo>
                    <a:lnTo>
                      <a:pt x="608" y="393"/>
                    </a:lnTo>
                    <a:lnTo>
                      <a:pt x="597" y="395"/>
                    </a:lnTo>
                    <a:lnTo>
                      <a:pt x="588" y="395"/>
                    </a:lnTo>
                    <a:lnTo>
                      <a:pt x="564" y="392"/>
                    </a:lnTo>
                    <a:lnTo>
                      <a:pt x="558" y="386"/>
                    </a:lnTo>
                    <a:lnTo>
                      <a:pt x="554" y="375"/>
                    </a:lnTo>
                    <a:lnTo>
                      <a:pt x="565" y="360"/>
                    </a:lnTo>
                    <a:lnTo>
                      <a:pt x="568" y="354"/>
                    </a:lnTo>
                    <a:lnTo>
                      <a:pt x="557" y="330"/>
                    </a:lnTo>
                    <a:lnTo>
                      <a:pt x="538" y="329"/>
                    </a:lnTo>
                    <a:lnTo>
                      <a:pt x="532" y="328"/>
                    </a:lnTo>
                    <a:lnTo>
                      <a:pt x="519" y="329"/>
                    </a:lnTo>
                    <a:lnTo>
                      <a:pt x="506" y="326"/>
                    </a:lnTo>
                    <a:lnTo>
                      <a:pt x="493" y="319"/>
                    </a:lnTo>
                    <a:lnTo>
                      <a:pt x="477" y="316"/>
                    </a:lnTo>
                    <a:lnTo>
                      <a:pt x="472" y="316"/>
                    </a:lnTo>
                    <a:lnTo>
                      <a:pt x="463" y="315"/>
                    </a:lnTo>
                    <a:lnTo>
                      <a:pt x="456" y="312"/>
                    </a:lnTo>
                    <a:lnTo>
                      <a:pt x="451" y="307"/>
                    </a:lnTo>
                    <a:lnTo>
                      <a:pt x="443" y="306"/>
                    </a:lnTo>
                    <a:lnTo>
                      <a:pt x="414" y="319"/>
                    </a:lnTo>
                    <a:lnTo>
                      <a:pt x="401" y="338"/>
                    </a:lnTo>
                    <a:lnTo>
                      <a:pt x="401" y="339"/>
                    </a:lnTo>
                    <a:lnTo>
                      <a:pt x="402" y="342"/>
                    </a:lnTo>
                    <a:lnTo>
                      <a:pt x="415" y="359"/>
                    </a:lnTo>
                    <a:lnTo>
                      <a:pt x="424" y="365"/>
                    </a:lnTo>
                    <a:lnTo>
                      <a:pt x="426" y="366"/>
                    </a:lnTo>
                    <a:lnTo>
                      <a:pt x="426" y="367"/>
                    </a:lnTo>
                    <a:lnTo>
                      <a:pt x="424" y="369"/>
                    </a:lnTo>
                    <a:lnTo>
                      <a:pt x="413" y="378"/>
                    </a:lnTo>
                    <a:lnTo>
                      <a:pt x="398" y="386"/>
                    </a:lnTo>
                    <a:lnTo>
                      <a:pt x="392" y="396"/>
                    </a:lnTo>
                    <a:lnTo>
                      <a:pt x="395" y="399"/>
                    </a:lnTo>
                    <a:lnTo>
                      <a:pt x="402" y="411"/>
                    </a:lnTo>
                    <a:lnTo>
                      <a:pt x="401" y="445"/>
                    </a:lnTo>
                    <a:lnTo>
                      <a:pt x="398" y="452"/>
                    </a:lnTo>
                    <a:lnTo>
                      <a:pt x="394" y="457"/>
                    </a:lnTo>
                    <a:lnTo>
                      <a:pt x="390" y="457"/>
                    </a:lnTo>
                    <a:lnTo>
                      <a:pt x="351" y="470"/>
                    </a:lnTo>
                    <a:lnTo>
                      <a:pt x="338" y="470"/>
                    </a:lnTo>
                    <a:lnTo>
                      <a:pt x="316" y="464"/>
                    </a:lnTo>
                    <a:lnTo>
                      <a:pt x="306" y="468"/>
                    </a:lnTo>
                    <a:lnTo>
                      <a:pt x="301" y="471"/>
                    </a:lnTo>
                    <a:lnTo>
                      <a:pt x="285" y="487"/>
                    </a:lnTo>
                    <a:lnTo>
                      <a:pt x="263" y="494"/>
                    </a:lnTo>
                    <a:lnTo>
                      <a:pt x="255" y="491"/>
                    </a:lnTo>
                    <a:lnTo>
                      <a:pt x="237" y="487"/>
                    </a:lnTo>
                    <a:lnTo>
                      <a:pt x="227" y="486"/>
                    </a:lnTo>
                    <a:lnTo>
                      <a:pt x="220" y="488"/>
                    </a:lnTo>
                    <a:lnTo>
                      <a:pt x="207" y="501"/>
                    </a:lnTo>
                    <a:lnTo>
                      <a:pt x="197" y="523"/>
                    </a:lnTo>
                    <a:lnTo>
                      <a:pt x="191" y="527"/>
                    </a:lnTo>
                    <a:lnTo>
                      <a:pt x="178" y="527"/>
                    </a:lnTo>
                    <a:lnTo>
                      <a:pt x="154" y="530"/>
                    </a:lnTo>
                    <a:lnTo>
                      <a:pt x="148" y="536"/>
                    </a:lnTo>
                    <a:lnTo>
                      <a:pt x="141" y="545"/>
                    </a:lnTo>
                    <a:lnTo>
                      <a:pt x="120" y="556"/>
                    </a:lnTo>
                    <a:lnTo>
                      <a:pt x="101" y="563"/>
                    </a:lnTo>
                    <a:lnTo>
                      <a:pt x="88" y="565"/>
                    </a:lnTo>
                    <a:lnTo>
                      <a:pt x="71" y="563"/>
                    </a:lnTo>
                    <a:lnTo>
                      <a:pt x="53" y="565"/>
                    </a:lnTo>
                    <a:lnTo>
                      <a:pt x="39" y="572"/>
                    </a:lnTo>
                    <a:lnTo>
                      <a:pt x="22" y="587"/>
                    </a:lnTo>
                    <a:lnTo>
                      <a:pt x="27" y="587"/>
                    </a:lnTo>
                    <a:lnTo>
                      <a:pt x="36" y="590"/>
                    </a:lnTo>
                    <a:lnTo>
                      <a:pt x="42" y="596"/>
                    </a:lnTo>
                    <a:lnTo>
                      <a:pt x="43" y="599"/>
                    </a:lnTo>
                    <a:lnTo>
                      <a:pt x="42" y="606"/>
                    </a:lnTo>
                    <a:lnTo>
                      <a:pt x="42" y="612"/>
                    </a:lnTo>
                    <a:lnTo>
                      <a:pt x="38" y="619"/>
                    </a:lnTo>
                    <a:lnTo>
                      <a:pt x="27" y="628"/>
                    </a:lnTo>
                    <a:lnTo>
                      <a:pt x="17" y="628"/>
                    </a:lnTo>
                    <a:lnTo>
                      <a:pt x="13" y="631"/>
                    </a:lnTo>
                    <a:lnTo>
                      <a:pt x="12" y="633"/>
                    </a:lnTo>
                    <a:lnTo>
                      <a:pt x="13" y="639"/>
                    </a:lnTo>
                    <a:lnTo>
                      <a:pt x="16" y="643"/>
                    </a:lnTo>
                    <a:lnTo>
                      <a:pt x="17" y="646"/>
                    </a:lnTo>
                    <a:lnTo>
                      <a:pt x="22" y="648"/>
                    </a:lnTo>
                    <a:lnTo>
                      <a:pt x="23" y="651"/>
                    </a:lnTo>
                    <a:lnTo>
                      <a:pt x="23" y="654"/>
                    </a:lnTo>
                    <a:lnTo>
                      <a:pt x="22" y="656"/>
                    </a:lnTo>
                    <a:lnTo>
                      <a:pt x="17" y="669"/>
                    </a:lnTo>
                    <a:lnTo>
                      <a:pt x="3" y="678"/>
                    </a:lnTo>
                    <a:lnTo>
                      <a:pt x="2" y="679"/>
                    </a:lnTo>
                    <a:lnTo>
                      <a:pt x="0" y="682"/>
                    </a:lnTo>
                    <a:lnTo>
                      <a:pt x="0" y="691"/>
                    </a:lnTo>
                    <a:lnTo>
                      <a:pt x="7" y="694"/>
                    </a:lnTo>
                    <a:lnTo>
                      <a:pt x="15" y="694"/>
                    </a:lnTo>
                    <a:lnTo>
                      <a:pt x="53" y="687"/>
                    </a:lnTo>
                    <a:lnTo>
                      <a:pt x="72" y="679"/>
                    </a:lnTo>
                    <a:lnTo>
                      <a:pt x="89" y="675"/>
                    </a:lnTo>
                    <a:lnTo>
                      <a:pt x="98" y="677"/>
                    </a:lnTo>
                    <a:lnTo>
                      <a:pt x="155" y="677"/>
                    </a:lnTo>
                    <a:lnTo>
                      <a:pt x="165" y="679"/>
                    </a:lnTo>
                    <a:lnTo>
                      <a:pt x="167" y="681"/>
                    </a:lnTo>
                    <a:lnTo>
                      <a:pt x="168" y="681"/>
                    </a:lnTo>
                    <a:lnTo>
                      <a:pt x="171" y="685"/>
                    </a:lnTo>
                    <a:lnTo>
                      <a:pt x="171" y="687"/>
                    </a:lnTo>
                    <a:lnTo>
                      <a:pt x="177" y="692"/>
                    </a:lnTo>
                    <a:lnTo>
                      <a:pt x="185" y="694"/>
                    </a:lnTo>
                    <a:lnTo>
                      <a:pt x="219" y="695"/>
                    </a:lnTo>
                    <a:lnTo>
                      <a:pt x="223" y="700"/>
                    </a:lnTo>
                    <a:lnTo>
                      <a:pt x="236" y="708"/>
                    </a:lnTo>
                    <a:lnTo>
                      <a:pt x="250" y="714"/>
                    </a:lnTo>
                    <a:lnTo>
                      <a:pt x="260" y="715"/>
                    </a:lnTo>
                    <a:lnTo>
                      <a:pt x="266" y="715"/>
                    </a:lnTo>
                    <a:lnTo>
                      <a:pt x="282" y="713"/>
                    </a:lnTo>
                    <a:lnTo>
                      <a:pt x="288" y="717"/>
                    </a:lnTo>
                    <a:lnTo>
                      <a:pt x="289" y="721"/>
                    </a:lnTo>
                    <a:lnTo>
                      <a:pt x="312" y="789"/>
                    </a:lnTo>
                    <a:lnTo>
                      <a:pt x="312" y="815"/>
                    </a:lnTo>
                    <a:lnTo>
                      <a:pt x="318" y="832"/>
                    </a:lnTo>
                    <a:lnTo>
                      <a:pt x="318" y="835"/>
                    </a:lnTo>
                    <a:lnTo>
                      <a:pt x="321" y="862"/>
                    </a:lnTo>
                    <a:lnTo>
                      <a:pt x="321" y="866"/>
                    </a:lnTo>
                    <a:lnTo>
                      <a:pt x="318" y="876"/>
                    </a:lnTo>
                    <a:lnTo>
                      <a:pt x="318" y="905"/>
                    </a:lnTo>
                    <a:lnTo>
                      <a:pt x="314" y="920"/>
                    </a:lnTo>
                    <a:lnTo>
                      <a:pt x="305" y="941"/>
                    </a:lnTo>
                    <a:lnTo>
                      <a:pt x="292" y="957"/>
                    </a:lnTo>
                    <a:lnTo>
                      <a:pt x="288" y="957"/>
                    </a:lnTo>
                    <a:lnTo>
                      <a:pt x="276" y="954"/>
                    </a:lnTo>
                    <a:lnTo>
                      <a:pt x="262" y="948"/>
                    </a:lnTo>
                    <a:lnTo>
                      <a:pt x="249" y="947"/>
                    </a:lnTo>
                    <a:lnTo>
                      <a:pt x="234" y="944"/>
                    </a:lnTo>
                    <a:lnTo>
                      <a:pt x="223" y="945"/>
                    </a:lnTo>
                    <a:lnTo>
                      <a:pt x="208" y="951"/>
                    </a:lnTo>
                    <a:lnTo>
                      <a:pt x="203" y="955"/>
                    </a:lnTo>
                    <a:lnTo>
                      <a:pt x="198" y="958"/>
                    </a:lnTo>
                    <a:lnTo>
                      <a:pt x="191" y="970"/>
                    </a:lnTo>
                    <a:lnTo>
                      <a:pt x="184" y="977"/>
                    </a:lnTo>
                    <a:lnTo>
                      <a:pt x="181" y="979"/>
                    </a:lnTo>
                    <a:lnTo>
                      <a:pt x="180" y="980"/>
                    </a:lnTo>
                    <a:lnTo>
                      <a:pt x="175" y="979"/>
                    </a:lnTo>
                    <a:lnTo>
                      <a:pt x="164" y="983"/>
                    </a:lnTo>
                    <a:lnTo>
                      <a:pt x="155" y="989"/>
                    </a:lnTo>
                    <a:lnTo>
                      <a:pt x="154" y="997"/>
                    </a:lnTo>
                    <a:lnTo>
                      <a:pt x="149" y="1009"/>
                    </a:lnTo>
                    <a:lnTo>
                      <a:pt x="148" y="1016"/>
                    </a:lnTo>
                    <a:lnTo>
                      <a:pt x="139" y="1028"/>
                    </a:lnTo>
                    <a:lnTo>
                      <a:pt x="138" y="1030"/>
                    </a:lnTo>
                    <a:lnTo>
                      <a:pt x="131" y="1029"/>
                    </a:lnTo>
                    <a:lnTo>
                      <a:pt x="125" y="1026"/>
                    </a:lnTo>
                    <a:lnTo>
                      <a:pt x="120" y="1022"/>
                    </a:lnTo>
                    <a:lnTo>
                      <a:pt x="104" y="1017"/>
                    </a:lnTo>
                    <a:lnTo>
                      <a:pt x="82" y="1015"/>
                    </a:lnTo>
                    <a:lnTo>
                      <a:pt x="74" y="1013"/>
                    </a:lnTo>
                    <a:lnTo>
                      <a:pt x="72" y="1016"/>
                    </a:lnTo>
                    <a:lnTo>
                      <a:pt x="71" y="1022"/>
                    </a:lnTo>
                    <a:lnTo>
                      <a:pt x="72" y="1025"/>
                    </a:lnTo>
                    <a:lnTo>
                      <a:pt x="85" y="1036"/>
                    </a:lnTo>
                    <a:lnTo>
                      <a:pt x="92" y="1045"/>
                    </a:lnTo>
                    <a:lnTo>
                      <a:pt x="117" y="1058"/>
                    </a:lnTo>
                    <a:lnTo>
                      <a:pt x="131" y="1064"/>
                    </a:lnTo>
                    <a:lnTo>
                      <a:pt x="141" y="1070"/>
                    </a:lnTo>
                    <a:lnTo>
                      <a:pt x="161" y="1096"/>
                    </a:lnTo>
                    <a:lnTo>
                      <a:pt x="164" y="1113"/>
                    </a:lnTo>
                    <a:lnTo>
                      <a:pt x="161" y="1131"/>
                    </a:lnTo>
                    <a:lnTo>
                      <a:pt x="165" y="1147"/>
                    </a:lnTo>
                    <a:lnTo>
                      <a:pt x="173" y="1161"/>
                    </a:lnTo>
                    <a:lnTo>
                      <a:pt x="190" y="1170"/>
                    </a:lnTo>
                    <a:lnTo>
                      <a:pt x="208" y="1155"/>
                    </a:lnTo>
                    <a:lnTo>
                      <a:pt x="213" y="1125"/>
                    </a:lnTo>
                    <a:lnTo>
                      <a:pt x="206" y="1112"/>
                    </a:lnTo>
                    <a:lnTo>
                      <a:pt x="198" y="1103"/>
                    </a:lnTo>
                    <a:lnTo>
                      <a:pt x="198" y="1095"/>
                    </a:lnTo>
                    <a:lnTo>
                      <a:pt x="200" y="1090"/>
                    </a:lnTo>
                    <a:lnTo>
                      <a:pt x="204" y="1088"/>
                    </a:lnTo>
                    <a:lnTo>
                      <a:pt x="207" y="1088"/>
                    </a:lnTo>
                    <a:lnTo>
                      <a:pt x="210" y="1086"/>
                    </a:lnTo>
                    <a:lnTo>
                      <a:pt x="211" y="1088"/>
                    </a:lnTo>
                    <a:lnTo>
                      <a:pt x="213" y="1088"/>
                    </a:lnTo>
                    <a:lnTo>
                      <a:pt x="236" y="1095"/>
                    </a:lnTo>
                    <a:lnTo>
                      <a:pt x="252" y="1093"/>
                    </a:lnTo>
                    <a:lnTo>
                      <a:pt x="289" y="1092"/>
                    </a:lnTo>
                    <a:lnTo>
                      <a:pt x="292" y="1089"/>
                    </a:lnTo>
                    <a:lnTo>
                      <a:pt x="299" y="1085"/>
                    </a:lnTo>
                    <a:lnTo>
                      <a:pt x="301" y="1082"/>
                    </a:lnTo>
                    <a:lnTo>
                      <a:pt x="309" y="1082"/>
                    </a:lnTo>
                    <a:lnTo>
                      <a:pt x="312" y="1083"/>
                    </a:lnTo>
                    <a:lnTo>
                      <a:pt x="314" y="1085"/>
                    </a:lnTo>
                    <a:lnTo>
                      <a:pt x="315" y="1089"/>
                    </a:lnTo>
                    <a:lnTo>
                      <a:pt x="319" y="1099"/>
                    </a:lnTo>
                    <a:lnTo>
                      <a:pt x="322" y="1112"/>
                    </a:lnTo>
                    <a:lnTo>
                      <a:pt x="322" y="1115"/>
                    </a:lnTo>
                    <a:lnTo>
                      <a:pt x="325" y="1121"/>
                    </a:lnTo>
                    <a:lnTo>
                      <a:pt x="332" y="1121"/>
                    </a:lnTo>
                    <a:lnTo>
                      <a:pt x="341" y="1122"/>
                    </a:lnTo>
                    <a:lnTo>
                      <a:pt x="351" y="1121"/>
                    </a:lnTo>
                    <a:lnTo>
                      <a:pt x="364" y="1118"/>
                    </a:lnTo>
                    <a:lnTo>
                      <a:pt x="381" y="1124"/>
                    </a:lnTo>
                    <a:lnTo>
                      <a:pt x="395" y="1124"/>
                    </a:lnTo>
                    <a:lnTo>
                      <a:pt x="401" y="1121"/>
                    </a:lnTo>
                    <a:lnTo>
                      <a:pt x="411" y="1119"/>
                    </a:lnTo>
                    <a:lnTo>
                      <a:pt x="420" y="1124"/>
                    </a:lnTo>
                    <a:lnTo>
                      <a:pt x="426" y="1126"/>
                    </a:lnTo>
                    <a:lnTo>
                      <a:pt x="446" y="1141"/>
                    </a:lnTo>
                    <a:lnTo>
                      <a:pt x="459" y="1148"/>
                    </a:lnTo>
                    <a:lnTo>
                      <a:pt x="464" y="1149"/>
                    </a:lnTo>
                    <a:lnTo>
                      <a:pt x="485" y="1155"/>
                    </a:lnTo>
                    <a:lnTo>
                      <a:pt x="496" y="1151"/>
                    </a:lnTo>
                    <a:lnTo>
                      <a:pt x="506" y="1145"/>
                    </a:lnTo>
                    <a:lnTo>
                      <a:pt x="560" y="114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717">
                <a:extLst>
                  <a:ext uri="{FF2B5EF4-FFF2-40B4-BE49-F238E27FC236}">
                    <a16:creationId xmlns:a16="http://schemas.microsoft.com/office/drawing/2014/main" id="{C6966EE7-E8C0-4301-89F9-6311792CB7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2" y="162"/>
                <a:ext cx="497" cy="153"/>
              </a:xfrm>
              <a:custGeom>
                <a:avLst/>
                <a:gdLst>
                  <a:gd name="T0" fmla="*/ 276 w 3481"/>
                  <a:gd name="T1" fmla="*/ 34 h 1075"/>
                  <a:gd name="T2" fmla="*/ 187 w 3481"/>
                  <a:gd name="T3" fmla="*/ 46 h 1075"/>
                  <a:gd name="T4" fmla="*/ 111 w 3481"/>
                  <a:gd name="T5" fmla="*/ 56 h 1075"/>
                  <a:gd name="T6" fmla="*/ 74 w 3481"/>
                  <a:gd name="T7" fmla="*/ 56 h 1075"/>
                  <a:gd name="T8" fmla="*/ 12 w 3481"/>
                  <a:gd name="T9" fmla="*/ 77 h 1075"/>
                  <a:gd name="T10" fmla="*/ 90 w 3481"/>
                  <a:gd name="T11" fmla="*/ 189 h 1075"/>
                  <a:gd name="T12" fmla="*/ 90 w 3481"/>
                  <a:gd name="T13" fmla="*/ 222 h 1075"/>
                  <a:gd name="T14" fmla="*/ 197 w 3481"/>
                  <a:gd name="T15" fmla="*/ 254 h 1075"/>
                  <a:gd name="T16" fmla="*/ 299 w 3481"/>
                  <a:gd name="T17" fmla="*/ 279 h 1075"/>
                  <a:gd name="T18" fmla="*/ 349 w 3481"/>
                  <a:gd name="T19" fmla="*/ 225 h 1075"/>
                  <a:gd name="T20" fmla="*/ 475 w 3481"/>
                  <a:gd name="T21" fmla="*/ 199 h 1075"/>
                  <a:gd name="T22" fmla="*/ 571 w 3481"/>
                  <a:gd name="T23" fmla="*/ 188 h 1075"/>
                  <a:gd name="T24" fmla="*/ 640 w 3481"/>
                  <a:gd name="T25" fmla="*/ 188 h 1075"/>
                  <a:gd name="T26" fmla="*/ 666 w 3481"/>
                  <a:gd name="T27" fmla="*/ 139 h 1075"/>
                  <a:gd name="T28" fmla="*/ 690 w 3481"/>
                  <a:gd name="T29" fmla="*/ 76 h 1075"/>
                  <a:gd name="T30" fmla="*/ 755 w 3481"/>
                  <a:gd name="T31" fmla="*/ 4 h 1075"/>
                  <a:gd name="T32" fmla="*/ 1024 w 3481"/>
                  <a:gd name="T33" fmla="*/ 49 h 1075"/>
                  <a:gd name="T34" fmla="*/ 1124 w 3481"/>
                  <a:gd name="T35" fmla="*/ 18 h 1075"/>
                  <a:gd name="T36" fmla="*/ 1110 w 3481"/>
                  <a:gd name="T37" fmla="*/ 36 h 1075"/>
                  <a:gd name="T38" fmla="*/ 1093 w 3481"/>
                  <a:gd name="T39" fmla="*/ 60 h 1075"/>
                  <a:gd name="T40" fmla="*/ 1095 w 3481"/>
                  <a:gd name="T41" fmla="*/ 90 h 1075"/>
                  <a:gd name="T42" fmla="*/ 1133 w 3481"/>
                  <a:gd name="T43" fmla="*/ 89 h 1075"/>
                  <a:gd name="T44" fmla="*/ 1149 w 3481"/>
                  <a:gd name="T45" fmla="*/ 98 h 1075"/>
                  <a:gd name="T46" fmla="*/ 1162 w 3481"/>
                  <a:gd name="T47" fmla="*/ 105 h 1075"/>
                  <a:gd name="T48" fmla="*/ 1169 w 3481"/>
                  <a:gd name="T49" fmla="*/ 83 h 1075"/>
                  <a:gd name="T50" fmla="*/ 1179 w 3481"/>
                  <a:gd name="T51" fmla="*/ 131 h 1075"/>
                  <a:gd name="T52" fmla="*/ 1254 w 3481"/>
                  <a:gd name="T53" fmla="*/ 214 h 1075"/>
                  <a:gd name="T54" fmla="*/ 1382 w 3481"/>
                  <a:gd name="T55" fmla="*/ 201 h 1075"/>
                  <a:gd name="T56" fmla="*/ 1435 w 3481"/>
                  <a:gd name="T57" fmla="*/ 209 h 1075"/>
                  <a:gd name="T58" fmla="*/ 1357 w 3481"/>
                  <a:gd name="T59" fmla="*/ 281 h 1075"/>
                  <a:gd name="T60" fmla="*/ 1279 w 3481"/>
                  <a:gd name="T61" fmla="*/ 432 h 1075"/>
                  <a:gd name="T62" fmla="*/ 1221 w 3481"/>
                  <a:gd name="T63" fmla="*/ 473 h 1075"/>
                  <a:gd name="T64" fmla="*/ 1299 w 3481"/>
                  <a:gd name="T65" fmla="*/ 494 h 1075"/>
                  <a:gd name="T66" fmla="*/ 1415 w 3481"/>
                  <a:gd name="T67" fmla="*/ 563 h 1075"/>
                  <a:gd name="T68" fmla="*/ 1467 w 3481"/>
                  <a:gd name="T69" fmla="*/ 547 h 1075"/>
                  <a:gd name="T70" fmla="*/ 1495 w 3481"/>
                  <a:gd name="T71" fmla="*/ 529 h 1075"/>
                  <a:gd name="T72" fmla="*/ 1568 w 3481"/>
                  <a:gd name="T73" fmla="*/ 498 h 1075"/>
                  <a:gd name="T74" fmla="*/ 1685 w 3481"/>
                  <a:gd name="T75" fmla="*/ 509 h 1075"/>
                  <a:gd name="T76" fmla="*/ 1785 w 3481"/>
                  <a:gd name="T77" fmla="*/ 517 h 1075"/>
                  <a:gd name="T78" fmla="*/ 1787 w 3481"/>
                  <a:gd name="T79" fmla="*/ 454 h 1075"/>
                  <a:gd name="T80" fmla="*/ 1873 w 3481"/>
                  <a:gd name="T81" fmla="*/ 421 h 1075"/>
                  <a:gd name="T82" fmla="*/ 1926 w 3481"/>
                  <a:gd name="T83" fmla="*/ 415 h 1075"/>
                  <a:gd name="T84" fmla="*/ 1982 w 3481"/>
                  <a:gd name="T85" fmla="*/ 435 h 1075"/>
                  <a:gd name="T86" fmla="*/ 2035 w 3481"/>
                  <a:gd name="T87" fmla="*/ 509 h 1075"/>
                  <a:gd name="T88" fmla="*/ 2100 w 3481"/>
                  <a:gd name="T89" fmla="*/ 625 h 1075"/>
                  <a:gd name="T90" fmla="*/ 2187 w 3481"/>
                  <a:gd name="T91" fmla="*/ 793 h 1075"/>
                  <a:gd name="T92" fmla="*/ 2286 w 3481"/>
                  <a:gd name="T93" fmla="*/ 834 h 1075"/>
                  <a:gd name="T94" fmla="*/ 2385 w 3481"/>
                  <a:gd name="T95" fmla="*/ 964 h 1075"/>
                  <a:gd name="T96" fmla="*/ 2461 w 3481"/>
                  <a:gd name="T97" fmla="*/ 1004 h 1075"/>
                  <a:gd name="T98" fmla="*/ 2596 w 3481"/>
                  <a:gd name="T99" fmla="*/ 1046 h 1075"/>
                  <a:gd name="T100" fmla="*/ 2704 w 3481"/>
                  <a:gd name="T101" fmla="*/ 1068 h 1075"/>
                  <a:gd name="T102" fmla="*/ 2799 w 3481"/>
                  <a:gd name="T103" fmla="*/ 1052 h 1075"/>
                  <a:gd name="T104" fmla="*/ 2849 w 3481"/>
                  <a:gd name="T105" fmla="*/ 1068 h 1075"/>
                  <a:gd name="T106" fmla="*/ 2928 w 3481"/>
                  <a:gd name="T107" fmla="*/ 1038 h 1075"/>
                  <a:gd name="T108" fmla="*/ 3027 w 3481"/>
                  <a:gd name="T109" fmla="*/ 981 h 1075"/>
                  <a:gd name="T110" fmla="*/ 3151 w 3481"/>
                  <a:gd name="T111" fmla="*/ 841 h 1075"/>
                  <a:gd name="T112" fmla="*/ 3469 w 3481"/>
                  <a:gd name="T113" fmla="*/ 751 h 10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481" h="1075">
                    <a:moveTo>
                      <a:pt x="300" y="24"/>
                    </a:moveTo>
                    <a:lnTo>
                      <a:pt x="299" y="24"/>
                    </a:lnTo>
                    <a:lnTo>
                      <a:pt x="297" y="28"/>
                    </a:lnTo>
                    <a:lnTo>
                      <a:pt x="295" y="28"/>
                    </a:lnTo>
                    <a:lnTo>
                      <a:pt x="294" y="31"/>
                    </a:lnTo>
                    <a:lnTo>
                      <a:pt x="281" y="36"/>
                    </a:lnTo>
                    <a:lnTo>
                      <a:pt x="276" y="36"/>
                    </a:lnTo>
                    <a:lnTo>
                      <a:pt x="276" y="34"/>
                    </a:lnTo>
                    <a:lnTo>
                      <a:pt x="263" y="31"/>
                    </a:lnTo>
                    <a:lnTo>
                      <a:pt x="262" y="31"/>
                    </a:lnTo>
                    <a:lnTo>
                      <a:pt x="250" y="36"/>
                    </a:lnTo>
                    <a:lnTo>
                      <a:pt x="233" y="46"/>
                    </a:lnTo>
                    <a:lnTo>
                      <a:pt x="229" y="59"/>
                    </a:lnTo>
                    <a:lnTo>
                      <a:pt x="227" y="60"/>
                    </a:lnTo>
                    <a:lnTo>
                      <a:pt x="194" y="49"/>
                    </a:lnTo>
                    <a:lnTo>
                      <a:pt x="187" y="46"/>
                    </a:lnTo>
                    <a:lnTo>
                      <a:pt x="168" y="41"/>
                    </a:lnTo>
                    <a:lnTo>
                      <a:pt x="155" y="39"/>
                    </a:lnTo>
                    <a:lnTo>
                      <a:pt x="148" y="36"/>
                    </a:lnTo>
                    <a:lnTo>
                      <a:pt x="142" y="36"/>
                    </a:lnTo>
                    <a:lnTo>
                      <a:pt x="128" y="34"/>
                    </a:lnTo>
                    <a:lnTo>
                      <a:pt x="119" y="36"/>
                    </a:lnTo>
                    <a:lnTo>
                      <a:pt x="118" y="36"/>
                    </a:lnTo>
                    <a:lnTo>
                      <a:pt x="111" y="56"/>
                    </a:lnTo>
                    <a:lnTo>
                      <a:pt x="111" y="63"/>
                    </a:lnTo>
                    <a:lnTo>
                      <a:pt x="109" y="66"/>
                    </a:lnTo>
                    <a:lnTo>
                      <a:pt x="105" y="69"/>
                    </a:lnTo>
                    <a:lnTo>
                      <a:pt x="101" y="70"/>
                    </a:lnTo>
                    <a:lnTo>
                      <a:pt x="88" y="72"/>
                    </a:lnTo>
                    <a:lnTo>
                      <a:pt x="78" y="66"/>
                    </a:lnTo>
                    <a:lnTo>
                      <a:pt x="74" y="62"/>
                    </a:lnTo>
                    <a:lnTo>
                      <a:pt x="74" y="56"/>
                    </a:lnTo>
                    <a:lnTo>
                      <a:pt x="75" y="52"/>
                    </a:lnTo>
                    <a:lnTo>
                      <a:pt x="74" y="46"/>
                    </a:lnTo>
                    <a:lnTo>
                      <a:pt x="71" y="41"/>
                    </a:lnTo>
                    <a:lnTo>
                      <a:pt x="39" y="34"/>
                    </a:lnTo>
                    <a:lnTo>
                      <a:pt x="18" y="39"/>
                    </a:lnTo>
                    <a:lnTo>
                      <a:pt x="0" y="59"/>
                    </a:lnTo>
                    <a:lnTo>
                      <a:pt x="6" y="70"/>
                    </a:lnTo>
                    <a:lnTo>
                      <a:pt x="12" y="77"/>
                    </a:lnTo>
                    <a:lnTo>
                      <a:pt x="35" y="96"/>
                    </a:lnTo>
                    <a:lnTo>
                      <a:pt x="74" y="108"/>
                    </a:lnTo>
                    <a:lnTo>
                      <a:pt x="87" y="128"/>
                    </a:lnTo>
                    <a:lnTo>
                      <a:pt x="100" y="172"/>
                    </a:lnTo>
                    <a:lnTo>
                      <a:pt x="98" y="184"/>
                    </a:lnTo>
                    <a:lnTo>
                      <a:pt x="98" y="186"/>
                    </a:lnTo>
                    <a:lnTo>
                      <a:pt x="95" y="189"/>
                    </a:lnTo>
                    <a:lnTo>
                      <a:pt x="90" y="189"/>
                    </a:lnTo>
                    <a:lnTo>
                      <a:pt x="87" y="192"/>
                    </a:lnTo>
                    <a:lnTo>
                      <a:pt x="82" y="199"/>
                    </a:lnTo>
                    <a:lnTo>
                      <a:pt x="80" y="211"/>
                    </a:lnTo>
                    <a:lnTo>
                      <a:pt x="81" y="212"/>
                    </a:lnTo>
                    <a:lnTo>
                      <a:pt x="81" y="215"/>
                    </a:lnTo>
                    <a:lnTo>
                      <a:pt x="85" y="220"/>
                    </a:lnTo>
                    <a:lnTo>
                      <a:pt x="87" y="221"/>
                    </a:lnTo>
                    <a:lnTo>
                      <a:pt x="90" y="222"/>
                    </a:lnTo>
                    <a:lnTo>
                      <a:pt x="91" y="222"/>
                    </a:lnTo>
                    <a:lnTo>
                      <a:pt x="95" y="224"/>
                    </a:lnTo>
                    <a:lnTo>
                      <a:pt x="119" y="231"/>
                    </a:lnTo>
                    <a:lnTo>
                      <a:pt x="151" y="251"/>
                    </a:lnTo>
                    <a:lnTo>
                      <a:pt x="171" y="257"/>
                    </a:lnTo>
                    <a:lnTo>
                      <a:pt x="176" y="256"/>
                    </a:lnTo>
                    <a:lnTo>
                      <a:pt x="180" y="256"/>
                    </a:lnTo>
                    <a:lnTo>
                      <a:pt x="197" y="254"/>
                    </a:lnTo>
                    <a:lnTo>
                      <a:pt x="212" y="261"/>
                    </a:lnTo>
                    <a:lnTo>
                      <a:pt x="250" y="289"/>
                    </a:lnTo>
                    <a:lnTo>
                      <a:pt x="259" y="293"/>
                    </a:lnTo>
                    <a:lnTo>
                      <a:pt x="269" y="296"/>
                    </a:lnTo>
                    <a:lnTo>
                      <a:pt x="285" y="299"/>
                    </a:lnTo>
                    <a:lnTo>
                      <a:pt x="291" y="296"/>
                    </a:lnTo>
                    <a:lnTo>
                      <a:pt x="297" y="281"/>
                    </a:lnTo>
                    <a:lnTo>
                      <a:pt x="299" y="279"/>
                    </a:lnTo>
                    <a:lnTo>
                      <a:pt x="301" y="276"/>
                    </a:lnTo>
                    <a:lnTo>
                      <a:pt x="314" y="269"/>
                    </a:lnTo>
                    <a:lnTo>
                      <a:pt x="321" y="267"/>
                    </a:lnTo>
                    <a:lnTo>
                      <a:pt x="331" y="254"/>
                    </a:lnTo>
                    <a:lnTo>
                      <a:pt x="337" y="238"/>
                    </a:lnTo>
                    <a:lnTo>
                      <a:pt x="338" y="234"/>
                    </a:lnTo>
                    <a:lnTo>
                      <a:pt x="344" y="231"/>
                    </a:lnTo>
                    <a:lnTo>
                      <a:pt x="349" y="225"/>
                    </a:lnTo>
                    <a:lnTo>
                      <a:pt x="355" y="221"/>
                    </a:lnTo>
                    <a:lnTo>
                      <a:pt x="380" y="212"/>
                    </a:lnTo>
                    <a:lnTo>
                      <a:pt x="400" y="192"/>
                    </a:lnTo>
                    <a:lnTo>
                      <a:pt x="407" y="188"/>
                    </a:lnTo>
                    <a:lnTo>
                      <a:pt x="413" y="188"/>
                    </a:lnTo>
                    <a:lnTo>
                      <a:pt x="421" y="189"/>
                    </a:lnTo>
                    <a:lnTo>
                      <a:pt x="427" y="192"/>
                    </a:lnTo>
                    <a:lnTo>
                      <a:pt x="475" y="199"/>
                    </a:lnTo>
                    <a:lnTo>
                      <a:pt x="482" y="205"/>
                    </a:lnTo>
                    <a:lnTo>
                      <a:pt x="486" y="212"/>
                    </a:lnTo>
                    <a:lnTo>
                      <a:pt x="505" y="218"/>
                    </a:lnTo>
                    <a:lnTo>
                      <a:pt x="518" y="224"/>
                    </a:lnTo>
                    <a:lnTo>
                      <a:pt x="527" y="221"/>
                    </a:lnTo>
                    <a:lnTo>
                      <a:pt x="564" y="195"/>
                    </a:lnTo>
                    <a:lnTo>
                      <a:pt x="565" y="192"/>
                    </a:lnTo>
                    <a:lnTo>
                      <a:pt x="571" y="188"/>
                    </a:lnTo>
                    <a:lnTo>
                      <a:pt x="579" y="185"/>
                    </a:lnTo>
                    <a:lnTo>
                      <a:pt x="591" y="188"/>
                    </a:lnTo>
                    <a:lnTo>
                      <a:pt x="601" y="189"/>
                    </a:lnTo>
                    <a:lnTo>
                      <a:pt x="617" y="194"/>
                    </a:lnTo>
                    <a:lnTo>
                      <a:pt x="625" y="195"/>
                    </a:lnTo>
                    <a:lnTo>
                      <a:pt x="636" y="195"/>
                    </a:lnTo>
                    <a:lnTo>
                      <a:pt x="640" y="191"/>
                    </a:lnTo>
                    <a:lnTo>
                      <a:pt x="640" y="188"/>
                    </a:lnTo>
                    <a:lnTo>
                      <a:pt x="641" y="185"/>
                    </a:lnTo>
                    <a:lnTo>
                      <a:pt x="644" y="178"/>
                    </a:lnTo>
                    <a:lnTo>
                      <a:pt x="656" y="164"/>
                    </a:lnTo>
                    <a:lnTo>
                      <a:pt x="663" y="158"/>
                    </a:lnTo>
                    <a:lnTo>
                      <a:pt x="667" y="151"/>
                    </a:lnTo>
                    <a:lnTo>
                      <a:pt x="670" y="142"/>
                    </a:lnTo>
                    <a:lnTo>
                      <a:pt x="667" y="139"/>
                    </a:lnTo>
                    <a:lnTo>
                      <a:pt x="666" y="139"/>
                    </a:lnTo>
                    <a:lnTo>
                      <a:pt x="666" y="134"/>
                    </a:lnTo>
                    <a:lnTo>
                      <a:pt x="674" y="113"/>
                    </a:lnTo>
                    <a:lnTo>
                      <a:pt x="677" y="109"/>
                    </a:lnTo>
                    <a:lnTo>
                      <a:pt x="679" y="109"/>
                    </a:lnTo>
                    <a:lnTo>
                      <a:pt x="683" y="103"/>
                    </a:lnTo>
                    <a:lnTo>
                      <a:pt x="687" y="99"/>
                    </a:lnTo>
                    <a:lnTo>
                      <a:pt x="695" y="93"/>
                    </a:lnTo>
                    <a:lnTo>
                      <a:pt x="690" y="76"/>
                    </a:lnTo>
                    <a:lnTo>
                      <a:pt x="684" y="63"/>
                    </a:lnTo>
                    <a:lnTo>
                      <a:pt x="683" y="59"/>
                    </a:lnTo>
                    <a:lnTo>
                      <a:pt x="683" y="53"/>
                    </a:lnTo>
                    <a:lnTo>
                      <a:pt x="695" y="31"/>
                    </a:lnTo>
                    <a:lnTo>
                      <a:pt x="703" y="26"/>
                    </a:lnTo>
                    <a:lnTo>
                      <a:pt x="708" y="20"/>
                    </a:lnTo>
                    <a:lnTo>
                      <a:pt x="719" y="14"/>
                    </a:lnTo>
                    <a:lnTo>
                      <a:pt x="755" y="4"/>
                    </a:lnTo>
                    <a:lnTo>
                      <a:pt x="788" y="3"/>
                    </a:lnTo>
                    <a:lnTo>
                      <a:pt x="792" y="1"/>
                    </a:lnTo>
                    <a:lnTo>
                      <a:pt x="819" y="0"/>
                    </a:lnTo>
                    <a:lnTo>
                      <a:pt x="870" y="10"/>
                    </a:lnTo>
                    <a:lnTo>
                      <a:pt x="877" y="4"/>
                    </a:lnTo>
                    <a:lnTo>
                      <a:pt x="896" y="3"/>
                    </a:lnTo>
                    <a:lnTo>
                      <a:pt x="961" y="20"/>
                    </a:lnTo>
                    <a:lnTo>
                      <a:pt x="1024" y="49"/>
                    </a:lnTo>
                    <a:lnTo>
                      <a:pt x="1045" y="43"/>
                    </a:lnTo>
                    <a:lnTo>
                      <a:pt x="1061" y="49"/>
                    </a:lnTo>
                    <a:lnTo>
                      <a:pt x="1062" y="47"/>
                    </a:lnTo>
                    <a:lnTo>
                      <a:pt x="1071" y="40"/>
                    </a:lnTo>
                    <a:lnTo>
                      <a:pt x="1080" y="36"/>
                    </a:lnTo>
                    <a:lnTo>
                      <a:pt x="1085" y="31"/>
                    </a:lnTo>
                    <a:lnTo>
                      <a:pt x="1121" y="21"/>
                    </a:lnTo>
                    <a:lnTo>
                      <a:pt x="1124" y="18"/>
                    </a:lnTo>
                    <a:lnTo>
                      <a:pt x="1129" y="17"/>
                    </a:lnTo>
                    <a:lnTo>
                      <a:pt x="1134" y="8"/>
                    </a:lnTo>
                    <a:lnTo>
                      <a:pt x="1139" y="3"/>
                    </a:lnTo>
                    <a:lnTo>
                      <a:pt x="1140" y="4"/>
                    </a:lnTo>
                    <a:lnTo>
                      <a:pt x="1133" y="27"/>
                    </a:lnTo>
                    <a:lnTo>
                      <a:pt x="1126" y="30"/>
                    </a:lnTo>
                    <a:lnTo>
                      <a:pt x="1114" y="33"/>
                    </a:lnTo>
                    <a:lnTo>
                      <a:pt x="1110" y="36"/>
                    </a:lnTo>
                    <a:lnTo>
                      <a:pt x="1108" y="39"/>
                    </a:lnTo>
                    <a:lnTo>
                      <a:pt x="1108" y="44"/>
                    </a:lnTo>
                    <a:lnTo>
                      <a:pt x="1127" y="40"/>
                    </a:lnTo>
                    <a:lnTo>
                      <a:pt x="1146" y="30"/>
                    </a:lnTo>
                    <a:lnTo>
                      <a:pt x="1156" y="39"/>
                    </a:lnTo>
                    <a:lnTo>
                      <a:pt x="1126" y="52"/>
                    </a:lnTo>
                    <a:lnTo>
                      <a:pt x="1101" y="57"/>
                    </a:lnTo>
                    <a:lnTo>
                      <a:pt x="1093" y="60"/>
                    </a:lnTo>
                    <a:lnTo>
                      <a:pt x="1090" y="60"/>
                    </a:lnTo>
                    <a:lnTo>
                      <a:pt x="1088" y="63"/>
                    </a:lnTo>
                    <a:lnTo>
                      <a:pt x="1087" y="73"/>
                    </a:lnTo>
                    <a:lnTo>
                      <a:pt x="1083" y="92"/>
                    </a:lnTo>
                    <a:lnTo>
                      <a:pt x="1083" y="96"/>
                    </a:lnTo>
                    <a:lnTo>
                      <a:pt x="1085" y="98"/>
                    </a:lnTo>
                    <a:lnTo>
                      <a:pt x="1090" y="98"/>
                    </a:lnTo>
                    <a:lnTo>
                      <a:pt x="1095" y="90"/>
                    </a:lnTo>
                    <a:lnTo>
                      <a:pt x="1101" y="90"/>
                    </a:lnTo>
                    <a:lnTo>
                      <a:pt x="1107" y="92"/>
                    </a:lnTo>
                    <a:lnTo>
                      <a:pt x="1121" y="95"/>
                    </a:lnTo>
                    <a:lnTo>
                      <a:pt x="1133" y="105"/>
                    </a:lnTo>
                    <a:lnTo>
                      <a:pt x="1146" y="112"/>
                    </a:lnTo>
                    <a:lnTo>
                      <a:pt x="1147" y="100"/>
                    </a:lnTo>
                    <a:lnTo>
                      <a:pt x="1134" y="92"/>
                    </a:lnTo>
                    <a:lnTo>
                      <a:pt x="1133" y="89"/>
                    </a:lnTo>
                    <a:lnTo>
                      <a:pt x="1133" y="75"/>
                    </a:lnTo>
                    <a:lnTo>
                      <a:pt x="1147" y="50"/>
                    </a:lnTo>
                    <a:lnTo>
                      <a:pt x="1149" y="52"/>
                    </a:lnTo>
                    <a:lnTo>
                      <a:pt x="1150" y="57"/>
                    </a:lnTo>
                    <a:lnTo>
                      <a:pt x="1142" y="73"/>
                    </a:lnTo>
                    <a:lnTo>
                      <a:pt x="1142" y="83"/>
                    </a:lnTo>
                    <a:lnTo>
                      <a:pt x="1144" y="92"/>
                    </a:lnTo>
                    <a:lnTo>
                      <a:pt x="1149" y="98"/>
                    </a:lnTo>
                    <a:lnTo>
                      <a:pt x="1150" y="116"/>
                    </a:lnTo>
                    <a:lnTo>
                      <a:pt x="1153" y="125"/>
                    </a:lnTo>
                    <a:lnTo>
                      <a:pt x="1160" y="80"/>
                    </a:lnTo>
                    <a:lnTo>
                      <a:pt x="1160" y="56"/>
                    </a:lnTo>
                    <a:lnTo>
                      <a:pt x="1163" y="49"/>
                    </a:lnTo>
                    <a:lnTo>
                      <a:pt x="1163" y="56"/>
                    </a:lnTo>
                    <a:lnTo>
                      <a:pt x="1165" y="73"/>
                    </a:lnTo>
                    <a:lnTo>
                      <a:pt x="1162" y="105"/>
                    </a:lnTo>
                    <a:lnTo>
                      <a:pt x="1159" y="112"/>
                    </a:lnTo>
                    <a:lnTo>
                      <a:pt x="1157" y="122"/>
                    </a:lnTo>
                    <a:lnTo>
                      <a:pt x="1159" y="125"/>
                    </a:lnTo>
                    <a:lnTo>
                      <a:pt x="1165" y="122"/>
                    </a:lnTo>
                    <a:lnTo>
                      <a:pt x="1175" y="100"/>
                    </a:lnTo>
                    <a:lnTo>
                      <a:pt x="1176" y="95"/>
                    </a:lnTo>
                    <a:lnTo>
                      <a:pt x="1173" y="88"/>
                    </a:lnTo>
                    <a:lnTo>
                      <a:pt x="1169" y="83"/>
                    </a:lnTo>
                    <a:lnTo>
                      <a:pt x="1169" y="80"/>
                    </a:lnTo>
                    <a:lnTo>
                      <a:pt x="1175" y="86"/>
                    </a:lnTo>
                    <a:lnTo>
                      <a:pt x="1176" y="93"/>
                    </a:lnTo>
                    <a:lnTo>
                      <a:pt x="1178" y="99"/>
                    </a:lnTo>
                    <a:lnTo>
                      <a:pt x="1175" y="106"/>
                    </a:lnTo>
                    <a:lnTo>
                      <a:pt x="1173" y="115"/>
                    </a:lnTo>
                    <a:lnTo>
                      <a:pt x="1178" y="129"/>
                    </a:lnTo>
                    <a:lnTo>
                      <a:pt x="1179" y="131"/>
                    </a:lnTo>
                    <a:lnTo>
                      <a:pt x="1186" y="132"/>
                    </a:lnTo>
                    <a:lnTo>
                      <a:pt x="1222" y="181"/>
                    </a:lnTo>
                    <a:lnTo>
                      <a:pt x="1226" y="188"/>
                    </a:lnTo>
                    <a:lnTo>
                      <a:pt x="1228" y="194"/>
                    </a:lnTo>
                    <a:lnTo>
                      <a:pt x="1248" y="202"/>
                    </a:lnTo>
                    <a:lnTo>
                      <a:pt x="1250" y="205"/>
                    </a:lnTo>
                    <a:lnTo>
                      <a:pt x="1252" y="212"/>
                    </a:lnTo>
                    <a:lnTo>
                      <a:pt x="1254" y="214"/>
                    </a:lnTo>
                    <a:lnTo>
                      <a:pt x="1268" y="220"/>
                    </a:lnTo>
                    <a:lnTo>
                      <a:pt x="1282" y="220"/>
                    </a:lnTo>
                    <a:lnTo>
                      <a:pt x="1298" y="225"/>
                    </a:lnTo>
                    <a:lnTo>
                      <a:pt x="1315" y="238"/>
                    </a:lnTo>
                    <a:lnTo>
                      <a:pt x="1340" y="233"/>
                    </a:lnTo>
                    <a:lnTo>
                      <a:pt x="1353" y="225"/>
                    </a:lnTo>
                    <a:lnTo>
                      <a:pt x="1371" y="208"/>
                    </a:lnTo>
                    <a:lnTo>
                      <a:pt x="1382" y="201"/>
                    </a:lnTo>
                    <a:lnTo>
                      <a:pt x="1387" y="199"/>
                    </a:lnTo>
                    <a:lnTo>
                      <a:pt x="1399" y="201"/>
                    </a:lnTo>
                    <a:lnTo>
                      <a:pt x="1410" y="201"/>
                    </a:lnTo>
                    <a:lnTo>
                      <a:pt x="1420" y="198"/>
                    </a:lnTo>
                    <a:lnTo>
                      <a:pt x="1432" y="201"/>
                    </a:lnTo>
                    <a:lnTo>
                      <a:pt x="1439" y="205"/>
                    </a:lnTo>
                    <a:lnTo>
                      <a:pt x="1438" y="208"/>
                    </a:lnTo>
                    <a:lnTo>
                      <a:pt x="1435" y="209"/>
                    </a:lnTo>
                    <a:lnTo>
                      <a:pt x="1405" y="208"/>
                    </a:lnTo>
                    <a:lnTo>
                      <a:pt x="1384" y="221"/>
                    </a:lnTo>
                    <a:lnTo>
                      <a:pt x="1379" y="231"/>
                    </a:lnTo>
                    <a:lnTo>
                      <a:pt x="1390" y="238"/>
                    </a:lnTo>
                    <a:lnTo>
                      <a:pt x="1389" y="244"/>
                    </a:lnTo>
                    <a:lnTo>
                      <a:pt x="1359" y="260"/>
                    </a:lnTo>
                    <a:lnTo>
                      <a:pt x="1356" y="264"/>
                    </a:lnTo>
                    <a:lnTo>
                      <a:pt x="1357" y="281"/>
                    </a:lnTo>
                    <a:lnTo>
                      <a:pt x="1356" y="287"/>
                    </a:lnTo>
                    <a:lnTo>
                      <a:pt x="1346" y="309"/>
                    </a:lnTo>
                    <a:lnTo>
                      <a:pt x="1337" y="319"/>
                    </a:lnTo>
                    <a:lnTo>
                      <a:pt x="1294" y="343"/>
                    </a:lnTo>
                    <a:lnTo>
                      <a:pt x="1284" y="351"/>
                    </a:lnTo>
                    <a:lnTo>
                      <a:pt x="1257" y="366"/>
                    </a:lnTo>
                    <a:lnTo>
                      <a:pt x="1270" y="395"/>
                    </a:lnTo>
                    <a:lnTo>
                      <a:pt x="1279" y="432"/>
                    </a:lnTo>
                    <a:lnTo>
                      <a:pt x="1278" y="450"/>
                    </a:lnTo>
                    <a:lnTo>
                      <a:pt x="1276" y="457"/>
                    </a:lnTo>
                    <a:lnTo>
                      <a:pt x="1263" y="475"/>
                    </a:lnTo>
                    <a:lnTo>
                      <a:pt x="1257" y="480"/>
                    </a:lnTo>
                    <a:lnTo>
                      <a:pt x="1250" y="484"/>
                    </a:lnTo>
                    <a:lnTo>
                      <a:pt x="1239" y="475"/>
                    </a:lnTo>
                    <a:lnTo>
                      <a:pt x="1229" y="471"/>
                    </a:lnTo>
                    <a:lnTo>
                      <a:pt x="1221" y="473"/>
                    </a:lnTo>
                    <a:lnTo>
                      <a:pt x="1219" y="475"/>
                    </a:lnTo>
                    <a:lnTo>
                      <a:pt x="1225" y="477"/>
                    </a:lnTo>
                    <a:lnTo>
                      <a:pt x="1234" y="483"/>
                    </a:lnTo>
                    <a:lnTo>
                      <a:pt x="1244" y="488"/>
                    </a:lnTo>
                    <a:lnTo>
                      <a:pt x="1255" y="491"/>
                    </a:lnTo>
                    <a:lnTo>
                      <a:pt x="1281" y="487"/>
                    </a:lnTo>
                    <a:lnTo>
                      <a:pt x="1288" y="488"/>
                    </a:lnTo>
                    <a:lnTo>
                      <a:pt x="1299" y="494"/>
                    </a:lnTo>
                    <a:lnTo>
                      <a:pt x="1302" y="497"/>
                    </a:lnTo>
                    <a:lnTo>
                      <a:pt x="1361" y="545"/>
                    </a:lnTo>
                    <a:lnTo>
                      <a:pt x="1386" y="552"/>
                    </a:lnTo>
                    <a:lnTo>
                      <a:pt x="1402" y="565"/>
                    </a:lnTo>
                    <a:lnTo>
                      <a:pt x="1407" y="566"/>
                    </a:lnTo>
                    <a:lnTo>
                      <a:pt x="1412" y="568"/>
                    </a:lnTo>
                    <a:lnTo>
                      <a:pt x="1413" y="566"/>
                    </a:lnTo>
                    <a:lnTo>
                      <a:pt x="1415" y="563"/>
                    </a:lnTo>
                    <a:lnTo>
                      <a:pt x="1415" y="559"/>
                    </a:lnTo>
                    <a:lnTo>
                      <a:pt x="1412" y="552"/>
                    </a:lnTo>
                    <a:lnTo>
                      <a:pt x="1413" y="546"/>
                    </a:lnTo>
                    <a:lnTo>
                      <a:pt x="1422" y="540"/>
                    </a:lnTo>
                    <a:lnTo>
                      <a:pt x="1431" y="539"/>
                    </a:lnTo>
                    <a:lnTo>
                      <a:pt x="1444" y="540"/>
                    </a:lnTo>
                    <a:lnTo>
                      <a:pt x="1462" y="545"/>
                    </a:lnTo>
                    <a:lnTo>
                      <a:pt x="1467" y="547"/>
                    </a:lnTo>
                    <a:lnTo>
                      <a:pt x="1478" y="553"/>
                    </a:lnTo>
                    <a:lnTo>
                      <a:pt x="1490" y="562"/>
                    </a:lnTo>
                    <a:lnTo>
                      <a:pt x="1494" y="562"/>
                    </a:lnTo>
                    <a:lnTo>
                      <a:pt x="1503" y="557"/>
                    </a:lnTo>
                    <a:lnTo>
                      <a:pt x="1508" y="552"/>
                    </a:lnTo>
                    <a:lnTo>
                      <a:pt x="1505" y="542"/>
                    </a:lnTo>
                    <a:lnTo>
                      <a:pt x="1501" y="533"/>
                    </a:lnTo>
                    <a:lnTo>
                      <a:pt x="1495" y="529"/>
                    </a:lnTo>
                    <a:lnTo>
                      <a:pt x="1494" y="526"/>
                    </a:lnTo>
                    <a:lnTo>
                      <a:pt x="1495" y="519"/>
                    </a:lnTo>
                    <a:lnTo>
                      <a:pt x="1498" y="513"/>
                    </a:lnTo>
                    <a:lnTo>
                      <a:pt x="1508" y="504"/>
                    </a:lnTo>
                    <a:lnTo>
                      <a:pt x="1515" y="503"/>
                    </a:lnTo>
                    <a:lnTo>
                      <a:pt x="1532" y="497"/>
                    </a:lnTo>
                    <a:lnTo>
                      <a:pt x="1554" y="496"/>
                    </a:lnTo>
                    <a:lnTo>
                      <a:pt x="1568" y="498"/>
                    </a:lnTo>
                    <a:lnTo>
                      <a:pt x="1576" y="500"/>
                    </a:lnTo>
                    <a:lnTo>
                      <a:pt x="1597" y="511"/>
                    </a:lnTo>
                    <a:lnTo>
                      <a:pt x="1619" y="517"/>
                    </a:lnTo>
                    <a:lnTo>
                      <a:pt x="1633" y="527"/>
                    </a:lnTo>
                    <a:lnTo>
                      <a:pt x="1648" y="524"/>
                    </a:lnTo>
                    <a:lnTo>
                      <a:pt x="1665" y="514"/>
                    </a:lnTo>
                    <a:lnTo>
                      <a:pt x="1682" y="509"/>
                    </a:lnTo>
                    <a:lnTo>
                      <a:pt x="1685" y="509"/>
                    </a:lnTo>
                    <a:lnTo>
                      <a:pt x="1692" y="511"/>
                    </a:lnTo>
                    <a:lnTo>
                      <a:pt x="1698" y="516"/>
                    </a:lnTo>
                    <a:lnTo>
                      <a:pt x="1738" y="522"/>
                    </a:lnTo>
                    <a:lnTo>
                      <a:pt x="1752" y="527"/>
                    </a:lnTo>
                    <a:lnTo>
                      <a:pt x="1769" y="526"/>
                    </a:lnTo>
                    <a:lnTo>
                      <a:pt x="1772" y="524"/>
                    </a:lnTo>
                    <a:lnTo>
                      <a:pt x="1782" y="522"/>
                    </a:lnTo>
                    <a:lnTo>
                      <a:pt x="1785" y="517"/>
                    </a:lnTo>
                    <a:lnTo>
                      <a:pt x="1768" y="506"/>
                    </a:lnTo>
                    <a:lnTo>
                      <a:pt x="1765" y="503"/>
                    </a:lnTo>
                    <a:lnTo>
                      <a:pt x="1765" y="501"/>
                    </a:lnTo>
                    <a:lnTo>
                      <a:pt x="1768" y="491"/>
                    </a:lnTo>
                    <a:lnTo>
                      <a:pt x="1769" y="481"/>
                    </a:lnTo>
                    <a:lnTo>
                      <a:pt x="1777" y="465"/>
                    </a:lnTo>
                    <a:lnTo>
                      <a:pt x="1785" y="455"/>
                    </a:lnTo>
                    <a:lnTo>
                      <a:pt x="1787" y="454"/>
                    </a:lnTo>
                    <a:lnTo>
                      <a:pt x="1794" y="444"/>
                    </a:lnTo>
                    <a:lnTo>
                      <a:pt x="1803" y="434"/>
                    </a:lnTo>
                    <a:lnTo>
                      <a:pt x="1821" y="419"/>
                    </a:lnTo>
                    <a:lnTo>
                      <a:pt x="1830" y="418"/>
                    </a:lnTo>
                    <a:lnTo>
                      <a:pt x="1833" y="415"/>
                    </a:lnTo>
                    <a:lnTo>
                      <a:pt x="1850" y="415"/>
                    </a:lnTo>
                    <a:lnTo>
                      <a:pt x="1860" y="419"/>
                    </a:lnTo>
                    <a:lnTo>
                      <a:pt x="1873" y="421"/>
                    </a:lnTo>
                    <a:lnTo>
                      <a:pt x="1879" y="421"/>
                    </a:lnTo>
                    <a:lnTo>
                      <a:pt x="1909" y="415"/>
                    </a:lnTo>
                    <a:lnTo>
                      <a:pt x="1916" y="418"/>
                    </a:lnTo>
                    <a:lnTo>
                      <a:pt x="1925" y="418"/>
                    </a:lnTo>
                    <a:lnTo>
                      <a:pt x="1926" y="414"/>
                    </a:lnTo>
                    <a:lnTo>
                      <a:pt x="1928" y="413"/>
                    </a:lnTo>
                    <a:lnTo>
                      <a:pt x="1929" y="413"/>
                    </a:lnTo>
                    <a:lnTo>
                      <a:pt x="1926" y="415"/>
                    </a:lnTo>
                    <a:lnTo>
                      <a:pt x="1926" y="422"/>
                    </a:lnTo>
                    <a:lnTo>
                      <a:pt x="1947" y="437"/>
                    </a:lnTo>
                    <a:lnTo>
                      <a:pt x="1954" y="439"/>
                    </a:lnTo>
                    <a:lnTo>
                      <a:pt x="1962" y="438"/>
                    </a:lnTo>
                    <a:lnTo>
                      <a:pt x="1964" y="438"/>
                    </a:lnTo>
                    <a:lnTo>
                      <a:pt x="1971" y="435"/>
                    </a:lnTo>
                    <a:lnTo>
                      <a:pt x="1975" y="434"/>
                    </a:lnTo>
                    <a:lnTo>
                      <a:pt x="1982" y="435"/>
                    </a:lnTo>
                    <a:lnTo>
                      <a:pt x="2008" y="455"/>
                    </a:lnTo>
                    <a:lnTo>
                      <a:pt x="2041" y="494"/>
                    </a:lnTo>
                    <a:lnTo>
                      <a:pt x="2044" y="497"/>
                    </a:lnTo>
                    <a:lnTo>
                      <a:pt x="2046" y="503"/>
                    </a:lnTo>
                    <a:lnTo>
                      <a:pt x="2046" y="506"/>
                    </a:lnTo>
                    <a:lnTo>
                      <a:pt x="2041" y="504"/>
                    </a:lnTo>
                    <a:lnTo>
                      <a:pt x="2040" y="504"/>
                    </a:lnTo>
                    <a:lnTo>
                      <a:pt x="2035" y="509"/>
                    </a:lnTo>
                    <a:lnTo>
                      <a:pt x="2034" y="509"/>
                    </a:lnTo>
                    <a:lnTo>
                      <a:pt x="2033" y="523"/>
                    </a:lnTo>
                    <a:lnTo>
                      <a:pt x="2041" y="533"/>
                    </a:lnTo>
                    <a:lnTo>
                      <a:pt x="2046" y="534"/>
                    </a:lnTo>
                    <a:lnTo>
                      <a:pt x="2058" y="540"/>
                    </a:lnTo>
                    <a:lnTo>
                      <a:pt x="2066" y="539"/>
                    </a:lnTo>
                    <a:lnTo>
                      <a:pt x="2079" y="562"/>
                    </a:lnTo>
                    <a:lnTo>
                      <a:pt x="2100" y="625"/>
                    </a:lnTo>
                    <a:lnTo>
                      <a:pt x="2100" y="627"/>
                    </a:lnTo>
                    <a:lnTo>
                      <a:pt x="2123" y="708"/>
                    </a:lnTo>
                    <a:lnTo>
                      <a:pt x="2128" y="718"/>
                    </a:lnTo>
                    <a:lnTo>
                      <a:pt x="2139" y="731"/>
                    </a:lnTo>
                    <a:lnTo>
                      <a:pt x="2161" y="773"/>
                    </a:lnTo>
                    <a:lnTo>
                      <a:pt x="2165" y="779"/>
                    </a:lnTo>
                    <a:lnTo>
                      <a:pt x="2177" y="789"/>
                    </a:lnTo>
                    <a:lnTo>
                      <a:pt x="2187" y="793"/>
                    </a:lnTo>
                    <a:lnTo>
                      <a:pt x="2190" y="795"/>
                    </a:lnTo>
                    <a:lnTo>
                      <a:pt x="2216" y="795"/>
                    </a:lnTo>
                    <a:lnTo>
                      <a:pt x="2241" y="790"/>
                    </a:lnTo>
                    <a:lnTo>
                      <a:pt x="2254" y="790"/>
                    </a:lnTo>
                    <a:lnTo>
                      <a:pt x="2264" y="795"/>
                    </a:lnTo>
                    <a:lnTo>
                      <a:pt x="2268" y="798"/>
                    </a:lnTo>
                    <a:lnTo>
                      <a:pt x="2275" y="808"/>
                    </a:lnTo>
                    <a:lnTo>
                      <a:pt x="2286" y="834"/>
                    </a:lnTo>
                    <a:lnTo>
                      <a:pt x="2299" y="849"/>
                    </a:lnTo>
                    <a:lnTo>
                      <a:pt x="2304" y="849"/>
                    </a:lnTo>
                    <a:lnTo>
                      <a:pt x="2314" y="855"/>
                    </a:lnTo>
                    <a:lnTo>
                      <a:pt x="2320" y="861"/>
                    </a:lnTo>
                    <a:lnTo>
                      <a:pt x="2356" y="908"/>
                    </a:lnTo>
                    <a:lnTo>
                      <a:pt x="2368" y="932"/>
                    </a:lnTo>
                    <a:lnTo>
                      <a:pt x="2373" y="951"/>
                    </a:lnTo>
                    <a:lnTo>
                      <a:pt x="2385" y="964"/>
                    </a:lnTo>
                    <a:lnTo>
                      <a:pt x="2389" y="971"/>
                    </a:lnTo>
                    <a:lnTo>
                      <a:pt x="2394" y="989"/>
                    </a:lnTo>
                    <a:lnTo>
                      <a:pt x="2402" y="999"/>
                    </a:lnTo>
                    <a:lnTo>
                      <a:pt x="2422" y="1009"/>
                    </a:lnTo>
                    <a:lnTo>
                      <a:pt x="2435" y="1012"/>
                    </a:lnTo>
                    <a:lnTo>
                      <a:pt x="2441" y="1010"/>
                    </a:lnTo>
                    <a:lnTo>
                      <a:pt x="2449" y="1006"/>
                    </a:lnTo>
                    <a:lnTo>
                      <a:pt x="2461" y="1004"/>
                    </a:lnTo>
                    <a:lnTo>
                      <a:pt x="2469" y="1009"/>
                    </a:lnTo>
                    <a:lnTo>
                      <a:pt x="2482" y="1015"/>
                    </a:lnTo>
                    <a:lnTo>
                      <a:pt x="2498" y="1019"/>
                    </a:lnTo>
                    <a:lnTo>
                      <a:pt x="2508" y="1020"/>
                    </a:lnTo>
                    <a:lnTo>
                      <a:pt x="2529" y="1029"/>
                    </a:lnTo>
                    <a:lnTo>
                      <a:pt x="2546" y="1033"/>
                    </a:lnTo>
                    <a:lnTo>
                      <a:pt x="2577" y="1046"/>
                    </a:lnTo>
                    <a:lnTo>
                      <a:pt x="2596" y="1046"/>
                    </a:lnTo>
                    <a:lnTo>
                      <a:pt x="2603" y="1048"/>
                    </a:lnTo>
                    <a:lnTo>
                      <a:pt x="2618" y="1055"/>
                    </a:lnTo>
                    <a:lnTo>
                      <a:pt x="2622" y="1056"/>
                    </a:lnTo>
                    <a:lnTo>
                      <a:pt x="2626" y="1059"/>
                    </a:lnTo>
                    <a:lnTo>
                      <a:pt x="2635" y="1071"/>
                    </a:lnTo>
                    <a:lnTo>
                      <a:pt x="2641" y="1072"/>
                    </a:lnTo>
                    <a:lnTo>
                      <a:pt x="2682" y="1071"/>
                    </a:lnTo>
                    <a:lnTo>
                      <a:pt x="2704" y="1068"/>
                    </a:lnTo>
                    <a:lnTo>
                      <a:pt x="2715" y="1068"/>
                    </a:lnTo>
                    <a:lnTo>
                      <a:pt x="2720" y="1066"/>
                    </a:lnTo>
                    <a:lnTo>
                      <a:pt x="2738" y="1075"/>
                    </a:lnTo>
                    <a:lnTo>
                      <a:pt x="2743" y="1075"/>
                    </a:lnTo>
                    <a:lnTo>
                      <a:pt x="2754" y="1074"/>
                    </a:lnTo>
                    <a:lnTo>
                      <a:pt x="2776" y="1064"/>
                    </a:lnTo>
                    <a:lnTo>
                      <a:pt x="2792" y="1053"/>
                    </a:lnTo>
                    <a:lnTo>
                      <a:pt x="2799" y="1052"/>
                    </a:lnTo>
                    <a:lnTo>
                      <a:pt x="2803" y="1053"/>
                    </a:lnTo>
                    <a:lnTo>
                      <a:pt x="2812" y="1058"/>
                    </a:lnTo>
                    <a:lnTo>
                      <a:pt x="2822" y="1066"/>
                    </a:lnTo>
                    <a:lnTo>
                      <a:pt x="2829" y="1068"/>
                    </a:lnTo>
                    <a:lnTo>
                      <a:pt x="2841" y="1069"/>
                    </a:lnTo>
                    <a:lnTo>
                      <a:pt x="2845" y="1069"/>
                    </a:lnTo>
                    <a:lnTo>
                      <a:pt x="2848" y="1068"/>
                    </a:lnTo>
                    <a:lnTo>
                      <a:pt x="2849" y="1068"/>
                    </a:lnTo>
                    <a:lnTo>
                      <a:pt x="2866" y="1065"/>
                    </a:lnTo>
                    <a:lnTo>
                      <a:pt x="2868" y="1064"/>
                    </a:lnTo>
                    <a:lnTo>
                      <a:pt x="2875" y="1059"/>
                    </a:lnTo>
                    <a:lnTo>
                      <a:pt x="2888" y="1052"/>
                    </a:lnTo>
                    <a:lnTo>
                      <a:pt x="2910" y="1048"/>
                    </a:lnTo>
                    <a:lnTo>
                      <a:pt x="2916" y="1046"/>
                    </a:lnTo>
                    <a:lnTo>
                      <a:pt x="2922" y="1040"/>
                    </a:lnTo>
                    <a:lnTo>
                      <a:pt x="2928" y="1038"/>
                    </a:lnTo>
                    <a:lnTo>
                      <a:pt x="2938" y="1038"/>
                    </a:lnTo>
                    <a:lnTo>
                      <a:pt x="2945" y="1040"/>
                    </a:lnTo>
                    <a:lnTo>
                      <a:pt x="2968" y="1051"/>
                    </a:lnTo>
                    <a:lnTo>
                      <a:pt x="2991" y="1051"/>
                    </a:lnTo>
                    <a:lnTo>
                      <a:pt x="3000" y="1046"/>
                    </a:lnTo>
                    <a:lnTo>
                      <a:pt x="3020" y="1038"/>
                    </a:lnTo>
                    <a:lnTo>
                      <a:pt x="3024" y="997"/>
                    </a:lnTo>
                    <a:lnTo>
                      <a:pt x="3027" y="981"/>
                    </a:lnTo>
                    <a:lnTo>
                      <a:pt x="3040" y="943"/>
                    </a:lnTo>
                    <a:lnTo>
                      <a:pt x="3069" y="917"/>
                    </a:lnTo>
                    <a:lnTo>
                      <a:pt x="3079" y="901"/>
                    </a:lnTo>
                    <a:lnTo>
                      <a:pt x="3086" y="891"/>
                    </a:lnTo>
                    <a:lnTo>
                      <a:pt x="3092" y="885"/>
                    </a:lnTo>
                    <a:lnTo>
                      <a:pt x="3114" y="868"/>
                    </a:lnTo>
                    <a:lnTo>
                      <a:pt x="3118" y="864"/>
                    </a:lnTo>
                    <a:lnTo>
                      <a:pt x="3151" y="841"/>
                    </a:lnTo>
                    <a:lnTo>
                      <a:pt x="3152" y="841"/>
                    </a:lnTo>
                    <a:lnTo>
                      <a:pt x="3256" y="785"/>
                    </a:lnTo>
                    <a:lnTo>
                      <a:pt x="3375" y="747"/>
                    </a:lnTo>
                    <a:lnTo>
                      <a:pt x="3397" y="743"/>
                    </a:lnTo>
                    <a:lnTo>
                      <a:pt x="3437" y="744"/>
                    </a:lnTo>
                    <a:lnTo>
                      <a:pt x="3454" y="747"/>
                    </a:lnTo>
                    <a:lnTo>
                      <a:pt x="3460" y="750"/>
                    </a:lnTo>
                    <a:lnTo>
                      <a:pt x="3469" y="751"/>
                    </a:lnTo>
                    <a:lnTo>
                      <a:pt x="3476" y="750"/>
                    </a:lnTo>
                    <a:lnTo>
                      <a:pt x="3481" y="74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Freeform 718">
                <a:extLst>
                  <a:ext uri="{FF2B5EF4-FFF2-40B4-BE49-F238E27FC236}">
                    <a16:creationId xmlns:a16="http://schemas.microsoft.com/office/drawing/2014/main" id="{3E379AAF-42FE-44D5-A690-DC3586535B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258"/>
                <a:ext cx="713" cy="439"/>
              </a:xfrm>
              <a:custGeom>
                <a:avLst/>
                <a:gdLst>
                  <a:gd name="T0" fmla="*/ 4962 w 4991"/>
                  <a:gd name="T1" fmla="*/ 14 h 3075"/>
                  <a:gd name="T2" fmla="*/ 4972 w 4991"/>
                  <a:gd name="T3" fmla="*/ 52 h 3075"/>
                  <a:gd name="T4" fmla="*/ 4640 w 4991"/>
                  <a:gd name="T5" fmla="*/ 343 h 3075"/>
                  <a:gd name="T6" fmla="*/ 4558 w 4991"/>
                  <a:gd name="T7" fmla="*/ 404 h 3075"/>
                  <a:gd name="T8" fmla="*/ 4447 w 4991"/>
                  <a:gd name="T9" fmla="*/ 510 h 3075"/>
                  <a:gd name="T10" fmla="*/ 4377 w 4991"/>
                  <a:gd name="T11" fmla="*/ 635 h 3075"/>
                  <a:gd name="T12" fmla="*/ 4325 w 4991"/>
                  <a:gd name="T13" fmla="*/ 756 h 3075"/>
                  <a:gd name="T14" fmla="*/ 4417 w 4991"/>
                  <a:gd name="T15" fmla="*/ 795 h 3075"/>
                  <a:gd name="T16" fmla="*/ 4409 w 4991"/>
                  <a:gd name="T17" fmla="*/ 799 h 3075"/>
                  <a:gd name="T18" fmla="*/ 4332 w 4991"/>
                  <a:gd name="T19" fmla="*/ 799 h 3075"/>
                  <a:gd name="T20" fmla="*/ 4310 w 4991"/>
                  <a:gd name="T21" fmla="*/ 818 h 3075"/>
                  <a:gd name="T22" fmla="*/ 4207 w 4991"/>
                  <a:gd name="T23" fmla="*/ 848 h 3075"/>
                  <a:gd name="T24" fmla="*/ 4128 w 4991"/>
                  <a:gd name="T25" fmla="*/ 871 h 3075"/>
                  <a:gd name="T26" fmla="*/ 3977 w 4991"/>
                  <a:gd name="T27" fmla="*/ 907 h 3075"/>
                  <a:gd name="T28" fmla="*/ 3840 w 4991"/>
                  <a:gd name="T29" fmla="*/ 890 h 3075"/>
                  <a:gd name="T30" fmla="*/ 3703 w 4991"/>
                  <a:gd name="T31" fmla="*/ 805 h 3075"/>
                  <a:gd name="T32" fmla="*/ 3655 w 4991"/>
                  <a:gd name="T33" fmla="*/ 790 h 3075"/>
                  <a:gd name="T34" fmla="*/ 3487 w 4991"/>
                  <a:gd name="T35" fmla="*/ 766 h 3075"/>
                  <a:gd name="T36" fmla="*/ 3401 w 4991"/>
                  <a:gd name="T37" fmla="*/ 757 h 3075"/>
                  <a:gd name="T38" fmla="*/ 3313 w 4991"/>
                  <a:gd name="T39" fmla="*/ 730 h 3075"/>
                  <a:gd name="T40" fmla="*/ 3164 w 4991"/>
                  <a:gd name="T41" fmla="*/ 690 h 3075"/>
                  <a:gd name="T42" fmla="*/ 3121 w 4991"/>
                  <a:gd name="T43" fmla="*/ 714 h 3075"/>
                  <a:gd name="T44" fmla="*/ 3000 w 4991"/>
                  <a:gd name="T45" fmla="*/ 723 h 3075"/>
                  <a:gd name="T46" fmla="*/ 2887 w 4991"/>
                  <a:gd name="T47" fmla="*/ 724 h 3075"/>
                  <a:gd name="T48" fmla="*/ 2746 w 4991"/>
                  <a:gd name="T49" fmla="*/ 736 h 3075"/>
                  <a:gd name="T50" fmla="*/ 2625 w 4991"/>
                  <a:gd name="T51" fmla="*/ 724 h 3075"/>
                  <a:gd name="T52" fmla="*/ 2552 w 4991"/>
                  <a:gd name="T53" fmla="*/ 747 h 3075"/>
                  <a:gd name="T54" fmla="*/ 2457 w 4991"/>
                  <a:gd name="T55" fmla="*/ 767 h 3075"/>
                  <a:gd name="T56" fmla="*/ 2414 w 4991"/>
                  <a:gd name="T57" fmla="*/ 868 h 3075"/>
                  <a:gd name="T58" fmla="*/ 2422 w 4991"/>
                  <a:gd name="T59" fmla="*/ 924 h 3075"/>
                  <a:gd name="T60" fmla="*/ 2448 w 4991"/>
                  <a:gd name="T61" fmla="*/ 1049 h 3075"/>
                  <a:gd name="T62" fmla="*/ 2467 w 4991"/>
                  <a:gd name="T63" fmla="*/ 1092 h 3075"/>
                  <a:gd name="T64" fmla="*/ 2420 w 4991"/>
                  <a:gd name="T65" fmla="*/ 1098 h 3075"/>
                  <a:gd name="T66" fmla="*/ 2242 w 4991"/>
                  <a:gd name="T67" fmla="*/ 1252 h 3075"/>
                  <a:gd name="T68" fmla="*/ 2141 w 4991"/>
                  <a:gd name="T69" fmla="*/ 1207 h 3075"/>
                  <a:gd name="T70" fmla="*/ 2020 w 4991"/>
                  <a:gd name="T71" fmla="*/ 1148 h 3075"/>
                  <a:gd name="T72" fmla="*/ 1905 w 4991"/>
                  <a:gd name="T73" fmla="*/ 1325 h 3075"/>
                  <a:gd name="T74" fmla="*/ 1856 w 4991"/>
                  <a:gd name="T75" fmla="*/ 1476 h 3075"/>
                  <a:gd name="T76" fmla="*/ 1831 w 4991"/>
                  <a:gd name="T77" fmla="*/ 1741 h 3075"/>
                  <a:gd name="T78" fmla="*/ 1720 w 4991"/>
                  <a:gd name="T79" fmla="*/ 1812 h 3075"/>
                  <a:gd name="T80" fmla="*/ 1599 w 4991"/>
                  <a:gd name="T81" fmla="*/ 1945 h 3075"/>
                  <a:gd name="T82" fmla="*/ 1482 w 4991"/>
                  <a:gd name="T83" fmla="*/ 2002 h 3075"/>
                  <a:gd name="T84" fmla="*/ 1459 w 4991"/>
                  <a:gd name="T85" fmla="*/ 2109 h 3075"/>
                  <a:gd name="T86" fmla="*/ 1314 w 4991"/>
                  <a:gd name="T87" fmla="*/ 2172 h 3075"/>
                  <a:gd name="T88" fmla="*/ 1216 w 4991"/>
                  <a:gd name="T89" fmla="*/ 2164 h 3075"/>
                  <a:gd name="T90" fmla="*/ 1193 w 4991"/>
                  <a:gd name="T91" fmla="*/ 2225 h 3075"/>
                  <a:gd name="T92" fmla="*/ 1173 w 4991"/>
                  <a:gd name="T93" fmla="*/ 2262 h 3075"/>
                  <a:gd name="T94" fmla="*/ 1167 w 4991"/>
                  <a:gd name="T95" fmla="*/ 2223 h 3075"/>
                  <a:gd name="T96" fmla="*/ 1097 w 4991"/>
                  <a:gd name="T97" fmla="*/ 2280 h 3075"/>
                  <a:gd name="T98" fmla="*/ 1020 w 4991"/>
                  <a:gd name="T99" fmla="*/ 2255 h 3075"/>
                  <a:gd name="T100" fmla="*/ 1017 w 4991"/>
                  <a:gd name="T101" fmla="*/ 2352 h 3075"/>
                  <a:gd name="T102" fmla="*/ 948 w 4991"/>
                  <a:gd name="T103" fmla="*/ 2557 h 3075"/>
                  <a:gd name="T104" fmla="*/ 825 w 4991"/>
                  <a:gd name="T105" fmla="*/ 2601 h 3075"/>
                  <a:gd name="T106" fmla="*/ 769 w 4991"/>
                  <a:gd name="T107" fmla="*/ 2725 h 3075"/>
                  <a:gd name="T108" fmla="*/ 692 w 4991"/>
                  <a:gd name="T109" fmla="*/ 2803 h 3075"/>
                  <a:gd name="T110" fmla="*/ 604 w 4991"/>
                  <a:gd name="T111" fmla="*/ 2889 h 3075"/>
                  <a:gd name="T112" fmla="*/ 442 w 4991"/>
                  <a:gd name="T113" fmla="*/ 2988 h 3075"/>
                  <a:gd name="T114" fmla="*/ 333 w 4991"/>
                  <a:gd name="T115" fmla="*/ 3031 h 3075"/>
                  <a:gd name="T116" fmla="*/ 216 w 4991"/>
                  <a:gd name="T117" fmla="*/ 3026 h 3075"/>
                  <a:gd name="T118" fmla="*/ 82 w 4991"/>
                  <a:gd name="T119" fmla="*/ 3039 h 30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991" h="3075">
                    <a:moveTo>
                      <a:pt x="4915" y="32"/>
                    </a:moveTo>
                    <a:lnTo>
                      <a:pt x="4917" y="33"/>
                    </a:lnTo>
                    <a:lnTo>
                      <a:pt x="4925" y="18"/>
                    </a:lnTo>
                    <a:lnTo>
                      <a:pt x="4928" y="1"/>
                    </a:lnTo>
                    <a:lnTo>
                      <a:pt x="4929" y="0"/>
                    </a:lnTo>
                    <a:lnTo>
                      <a:pt x="4974" y="0"/>
                    </a:lnTo>
                    <a:lnTo>
                      <a:pt x="4974" y="1"/>
                    </a:lnTo>
                    <a:lnTo>
                      <a:pt x="4968" y="5"/>
                    </a:lnTo>
                    <a:lnTo>
                      <a:pt x="4962" y="14"/>
                    </a:lnTo>
                    <a:lnTo>
                      <a:pt x="4959" y="23"/>
                    </a:lnTo>
                    <a:lnTo>
                      <a:pt x="4961" y="29"/>
                    </a:lnTo>
                    <a:lnTo>
                      <a:pt x="4971" y="24"/>
                    </a:lnTo>
                    <a:lnTo>
                      <a:pt x="4981" y="24"/>
                    </a:lnTo>
                    <a:lnTo>
                      <a:pt x="4988" y="27"/>
                    </a:lnTo>
                    <a:lnTo>
                      <a:pt x="4991" y="31"/>
                    </a:lnTo>
                    <a:lnTo>
                      <a:pt x="4984" y="43"/>
                    </a:lnTo>
                    <a:lnTo>
                      <a:pt x="4982" y="44"/>
                    </a:lnTo>
                    <a:lnTo>
                      <a:pt x="4972" y="52"/>
                    </a:lnTo>
                    <a:lnTo>
                      <a:pt x="4959" y="108"/>
                    </a:lnTo>
                    <a:lnTo>
                      <a:pt x="4959" y="113"/>
                    </a:lnTo>
                    <a:lnTo>
                      <a:pt x="4953" y="119"/>
                    </a:lnTo>
                    <a:lnTo>
                      <a:pt x="4830" y="103"/>
                    </a:lnTo>
                    <a:lnTo>
                      <a:pt x="4268" y="443"/>
                    </a:lnTo>
                    <a:lnTo>
                      <a:pt x="4266" y="444"/>
                    </a:lnTo>
                    <a:lnTo>
                      <a:pt x="4276" y="530"/>
                    </a:lnTo>
                    <a:lnTo>
                      <a:pt x="4641" y="338"/>
                    </a:lnTo>
                    <a:lnTo>
                      <a:pt x="4640" y="343"/>
                    </a:lnTo>
                    <a:lnTo>
                      <a:pt x="4637" y="349"/>
                    </a:lnTo>
                    <a:lnTo>
                      <a:pt x="4631" y="355"/>
                    </a:lnTo>
                    <a:lnTo>
                      <a:pt x="4618" y="372"/>
                    </a:lnTo>
                    <a:lnTo>
                      <a:pt x="4610" y="388"/>
                    </a:lnTo>
                    <a:lnTo>
                      <a:pt x="4603" y="397"/>
                    </a:lnTo>
                    <a:lnTo>
                      <a:pt x="4594" y="404"/>
                    </a:lnTo>
                    <a:lnTo>
                      <a:pt x="4572" y="410"/>
                    </a:lnTo>
                    <a:lnTo>
                      <a:pt x="4564" y="408"/>
                    </a:lnTo>
                    <a:lnTo>
                      <a:pt x="4558" y="404"/>
                    </a:lnTo>
                    <a:lnTo>
                      <a:pt x="4554" y="404"/>
                    </a:lnTo>
                    <a:lnTo>
                      <a:pt x="4530" y="413"/>
                    </a:lnTo>
                    <a:lnTo>
                      <a:pt x="4508" y="417"/>
                    </a:lnTo>
                    <a:lnTo>
                      <a:pt x="4486" y="428"/>
                    </a:lnTo>
                    <a:lnTo>
                      <a:pt x="4485" y="446"/>
                    </a:lnTo>
                    <a:lnTo>
                      <a:pt x="4479" y="460"/>
                    </a:lnTo>
                    <a:lnTo>
                      <a:pt x="4446" y="500"/>
                    </a:lnTo>
                    <a:lnTo>
                      <a:pt x="4446" y="507"/>
                    </a:lnTo>
                    <a:lnTo>
                      <a:pt x="4447" y="510"/>
                    </a:lnTo>
                    <a:lnTo>
                      <a:pt x="4447" y="511"/>
                    </a:lnTo>
                    <a:lnTo>
                      <a:pt x="4443" y="520"/>
                    </a:lnTo>
                    <a:lnTo>
                      <a:pt x="4414" y="559"/>
                    </a:lnTo>
                    <a:lnTo>
                      <a:pt x="4414" y="562"/>
                    </a:lnTo>
                    <a:lnTo>
                      <a:pt x="4410" y="572"/>
                    </a:lnTo>
                    <a:lnTo>
                      <a:pt x="4406" y="575"/>
                    </a:lnTo>
                    <a:lnTo>
                      <a:pt x="4390" y="576"/>
                    </a:lnTo>
                    <a:lnTo>
                      <a:pt x="4386" y="621"/>
                    </a:lnTo>
                    <a:lnTo>
                      <a:pt x="4377" y="635"/>
                    </a:lnTo>
                    <a:lnTo>
                      <a:pt x="4367" y="668"/>
                    </a:lnTo>
                    <a:lnTo>
                      <a:pt x="4345" y="701"/>
                    </a:lnTo>
                    <a:lnTo>
                      <a:pt x="4305" y="731"/>
                    </a:lnTo>
                    <a:lnTo>
                      <a:pt x="4328" y="737"/>
                    </a:lnTo>
                    <a:lnTo>
                      <a:pt x="4337" y="741"/>
                    </a:lnTo>
                    <a:lnTo>
                      <a:pt x="4328" y="741"/>
                    </a:lnTo>
                    <a:lnTo>
                      <a:pt x="4302" y="744"/>
                    </a:lnTo>
                    <a:lnTo>
                      <a:pt x="4315" y="749"/>
                    </a:lnTo>
                    <a:lnTo>
                      <a:pt x="4325" y="756"/>
                    </a:lnTo>
                    <a:lnTo>
                      <a:pt x="4329" y="760"/>
                    </a:lnTo>
                    <a:lnTo>
                      <a:pt x="4342" y="764"/>
                    </a:lnTo>
                    <a:lnTo>
                      <a:pt x="4378" y="762"/>
                    </a:lnTo>
                    <a:lnTo>
                      <a:pt x="4386" y="763"/>
                    </a:lnTo>
                    <a:lnTo>
                      <a:pt x="4394" y="766"/>
                    </a:lnTo>
                    <a:lnTo>
                      <a:pt x="4404" y="773"/>
                    </a:lnTo>
                    <a:lnTo>
                      <a:pt x="4417" y="786"/>
                    </a:lnTo>
                    <a:lnTo>
                      <a:pt x="4420" y="793"/>
                    </a:lnTo>
                    <a:lnTo>
                      <a:pt x="4417" y="795"/>
                    </a:lnTo>
                    <a:lnTo>
                      <a:pt x="4414" y="790"/>
                    </a:lnTo>
                    <a:lnTo>
                      <a:pt x="4407" y="782"/>
                    </a:lnTo>
                    <a:lnTo>
                      <a:pt x="4388" y="769"/>
                    </a:lnTo>
                    <a:lnTo>
                      <a:pt x="4381" y="766"/>
                    </a:lnTo>
                    <a:lnTo>
                      <a:pt x="4368" y="766"/>
                    </a:lnTo>
                    <a:lnTo>
                      <a:pt x="4365" y="769"/>
                    </a:lnTo>
                    <a:lnTo>
                      <a:pt x="4365" y="770"/>
                    </a:lnTo>
                    <a:lnTo>
                      <a:pt x="4406" y="789"/>
                    </a:lnTo>
                    <a:lnTo>
                      <a:pt x="4409" y="799"/>
                    </a:lnTo>
                    <a:lnTo>
                      <a:pt x="4407" y="799"/>
                    </a:lnTo>
                    <a:lnTo>
                      <a:pt x="4398" y="790"/>
                    </a:lnTo>
                    <a:lnTo>
                      <a:pt x="4386" y="782"/>
                    </a:lnTo>
                    <a:lnTo>
                      <a:pt x="4377" y="779"/>
                    </a:lnTo>
                    <a:lnTo>
                      <a:pt x="4371" y="779"/>
                    </a:lnTo>
                    <a:lnTo>
                      <a:pt x="4361" y="782"/>
                    </a:lnTo>
                    <a:lnTo>
                      <a:pt x="4360" y="783"/>
                    </a:lnTo>
                    <a:lnTo>
                      <a:pt x="4339" y="796"/>
                    </a:lnTo>
                    <a:lnTo>
                      <a:pt x="4332" y="799"/>
                    </a:lnTo>
                    <a:lnTo>
                      <a:pt x="4305" y="800"/>
                    </a:lnTo>
                    <a:lnTo>
                      <a:pt x="4275" y="806"/>
                    </a:lnTo>
                    <a:lnTo>
                      <a:pt x="4255" y="806"/>
                    </a:lnTo>
                    <a:lnTo>
                      <a:pt x="4249" y="809"/>
                    </a:lnTo>
                    <a:lnTo>
                      <a:pt x="4246" y="811"/>
                    </a:lnTo>
                    <a:lnTo>
                      <a:pt x="4271" y="812"/>
                    </a:lnTo>
                    <a:lnTo>
                      <a:pt x="4297" y="809"/>
                    </a:lnTo>
                    <a:lnTo>
                      <a:pt x="4314" y="809"/>
                    </a:lnTo>
                    <a:lnTo>
                      <a:pt x="4310" y="818"/>
                    </a:lnTo>
                    <a:lnTo>
                      <a:pt x="4302" y="826"/>
                    </a:lnTo>
                    <a:lnTo>
                      <a:pt x="4298" y="831"/>
                    </a:lnTo>
                    <a:lnTo>
                      <a:pt x="4276" y="844"/>
                    </a:lnTo>
                    <a:lnTo>
                      <a:pt x="4262" y="848"/>
                    </a:lnTo>
                    <a:lnTo>
                      <a:pt x="4258" y="848"/>
                    </a:lnTo>
                    <a:lnTo>
                      <a:pt x="4248" y="851"/>
                    </a:lnTo>
                    <a:lnTo>
                      <a:pt x="4235" y="849"/>
                    </a:lnTo>
                    <a:lnTo>
                      <a:pt x="4230" y="847"/>
                    </a:lnTo>
                    <a:lnTo>
                      <a:pt x="4207" y="848"/>
                    </a:lnTo>
                    <a:lnTo>
                      <a:pt x="4202" y="849"/>
                    </a:lnTo>
                    <a:lnTo>
                      <a:pt x="4200" y="849"/>
                    </a:lnTo>
                    <a:lnTo>
                      <a:pt x="4184" y="857"/>
                    </a:lnTo>
                    <a:lnTo>
                      <a:pt x="4169" y="855"/>
                    </a:lnTo>
                    <a:lnTo>
                      <a:pt x="4163" y="857"/>
                    </a:lnTo>
                    <a:lnTo>
                      <a:pt x="4158" y="858"/>
                    </a:lnTo>
                    <a:lnTo>
                      <a:pt x="4150" y="865"/>
                    </a:lnTo>
                    <a:lnTo>
                      <a:pt x="4144" y="868"/>
                    </a:lnTo>
                    <a:lnTo>
                      <a:pt x="4128" y="871"/>
                    </a:lnTo>
                    <a:lnTo>
                      <a:pt x="4124" y="870"/>
                    </a:lnTo>
                    <a:lnTo>
                      <a:pt x="4118" y="867"/>
                    </a:lnTo>
                    <a:lnTo>
                      <a:pt x="4112" y="865"/>
                    </a:lnTo>
                    <a:lnTo>
                      <a:pt x="4107" y="865"/>
                    </a:lnTo>
                    <a:lnTo>
                      <a:pt x="4095" y="868"/>
                    </a:lnTo>
                    <a:lnTo>
                      <a:pt x="4075" y="880"/>
                    </a:lnTo>
                    <a:lnTo>
                      <a:pt x="4023" y="893"/>
                    </a:lnTo>
                    <a:lnTo>
                      <a:pt x="4009" y="894"/>
                    </a:lnTo>
                    <a:lnTo>
                      <a:pt x="3977" y="907"/>
                    </a:lnTo>
                    <a:lnTo>
                      <a:pt x="3972" y="907"/>
                    </a:lnTo>
                    <a:lnTo>
                      <a:pt x="3954" y="900"/>
                    </a:lnTo>
                    <a:lnTo>
                      <a:pt x="3951" y="898"/>
                    </a:lnTo>
                    <a:lnTo>
                      <a:pt x="3947" y="897"/>
                    </a:lnTo>
                    <a:lnTo>
                      <a:pt x="3940" y="898"/>
                    </a:lnTo>
                    <a:lnTo>
                      <a:pt x="3931" y="903"/>
                    </a:lnTo>
                    <a:lnTo>
                      <a:pt x="3918" y="903"/>
                    </a:lnTo>
                    <a:lnTo>
                      <a:pt x="3898" y="897"/>
                    </a:lnTo>
                    <a:lnTo>
                      <a:pt x="3840" y="890"/>
                    </a:lnTo>
                    <a:lnTo>
                      <a:pt x="3835" y="890"/>
                    </a:lnTo>
                    <a:lnTo>
                      <a:pt x="3795" y="884"/>
                    </a:lnTo>
                    <a:lnTo>
                      <a:pt x="3776" y="884"/>
                    </a:lnTo>
                    <a:lnTo>
                      <a:pt x="3762" y="872"/>
                    </a:lnTo>
                    <a:lnTo>
                      <a:pt x="3758" y="867"/>
                    </a:lnTo>
                    <a:lnTo>
                      <a:pt x="3749" y="849"/>
                    </a:lnTo>
                    <a:lnTo>
                      <a:pt x="3719" y="821"/>
                    </a:lnTo>
                    <a:lnTo>
                      <a:pt x="3714" y="813"/>
                    </a:lnTo>
                    <a:lnTo>
                      <a:pt x="3703" y="805"/>
                    </a:lnTo>
                    <a:lnTo>
                      <a:pt x="3699" y="803"/>
                    </a:lnTo>
                    <a:lnTo>
                      <a:pt x="3696" y="803"/>
                    </a:lnTo>
                    <a:lnTo>
                      <a:pt x="3693" y="806"/>
                    </a:lnTo>
                    <a:lnTo>
                      <a:pt x="3691" y="811"/>
                    </a:lnTo>
                    <a:lnTo>
                      <a:pt x="3688" y="812"/>
                    </a:lnTo>
                    <a:lnTo>
                      <a:pt x="3681" y="813"/>
                    </a:lnTo>
                    <a:lnTo>
                      <a:pt x="3677" y="812"/>
                    </a:lnTo>
                    <a:lnTo>
                      <a:pt x="3662" y="796"/>
                    </a:lnTo>
                    <a:lnTo>
                      <a:pt x="3655" y="790"/>
                    </a:lnTo>
                    <a:lnTo>
                      <a:pt x="3655" y="789"/>
                    </a:lnTo>
                    <a:lnTo>
                      <a:pt x="3634" y="773"/>
                    </a:lnTo>
                    <a:lnTo>
                      <a:pt x="3631" y="773"/>
                    </a:lnTo>
                    <a:lnTo>
                      <a:pt x="3622" y="775"/>
                    </a:lnTo>
                    <a:lnTo>
                      <a:pt x="3562" y="749"/>
                    </a:lnTo>
                    <a:lnTo>
                      <a:pt x="3526" y="746"/>
                    </a:lnTo>
                    <a:lnTo>
                      <a:pt x="3519" y="747"/>
                    </a:lnTo>
                    <a:lnTo>
                      <a:pt x="3513" y="747"/>
                    </a:lnTo>
                    <a:lnTo>
                      <a:pt x="3487" y="766"/>
                    </a:lnTo>
                    <a:lnTo>
                      <a:pt x="3469" y="769"/>
                    </a:lnTo>
                    <a:lnTo>
                      <a:pt x="3461" y="772"/>
                    </a:lnTo>
                    <a:lnTo>
                      <a:pt x="3444" y="776"/>
                    </a:lnTo>
                    <a:lnTo>
                      <a:pt x="3431" y="772"/>
                    </a:lnTo>
                    <a:lnTo>
                      <a:pt x="3428" y="770"/>
                    </a:lnTo>
                    <a:lnTo>
                      <a:pt x="3422" y="762"/>
                    </a:lnTo>
                    <a:lnTo>
                      <a:pt x="3421" y="760"/>
                    </a:lnTo>
                    <a:lnTo>
                      <a:pt x="3414" y="756"/>
                    </a:lnTo>
                    <a:lnTo>
                      <a:pt x="3401" y="757"/>
                    </a:lnTo>
                    <a:lnTo>
                      <a:pt x="3385" y="754"/>
                    </a:lnTo>
                    <a:lnTo>
                      <a:pt x="3384" y="754"/>
                    </a:lnTo>
                    <a:lnTo>
                      <a:pt x="3348" y="746"/>
                    </a:lnTo>
                    <a:lnTo>
                      <a:pt x="3344" y="744"/>
                    </a:lnTo>
                    <a:lnTo>
                      <a:pt x="3339" y="743"/>
                    </a:lnTo>
                    <a:lnTo>
                      <a:pt x="3334" y="741"/>
                    </a:lnTo>
                    <a:lnTo>
                      <a:pt x="3329" y="740"/>
                    </a:lnTo>
                    <a:lnTo>
                      <a:pt x="3326" y="739"/>
                    </a:lnTo>
                    <a:lnTo>
                      <a:pt x="3313" y="730"/>
                    </a:lnTo>
                    <a:lnTo>
                      <a:pt x="3283" y="723"/>
                    </a:lnTo>
                    <a:lnTo>
                      <a:pt x="3280" y="721"/>
                    </a:lnTo>
                    <a:lnTo>
                      <a:pt x="3270" y="717"/>
                    </a:lnTo>
                    <a:lnTo>
                      <a:pt x="3207" y="707"/>
                    </a:lnTo>
                    <a:lnTo>
                      <a:pt x="3195" y="698"/>
                    </a:lnTo>
                    <a:lnTo>
                      <a:pt x="3187" y="689"/>
                    </a:lnTo>
                    <a:lnTo>
                      <a:pt x="3181" y="681"/>
                    </a:lnTo>
                    <a:lnTo>
                      <a:pt x="3167" y="689"/>
                    </a:lnTo>
                    <a:lnTo>
                      <a:pt x="3164" y="690"/>
                    </a:lnTo>
                    <a:lnTo>
                      <a:pt x="3162" y="693"/>
                    </a:lnTo>
                    <a:lnTo>
                      <a:pt x="3164" y="693"/>
                    </a:lnTo>
                    <a:lnTo>
                      <a:pt x="3157" y="704"/>
                    </a:lnTo>
                    <a:lnTo>
                      <a:pt x="3154" y="707"/>
                    </a:lnTo>
                    <a:lnTo>
                      <a:pt x="3152" y="707"/>
                    </a:lnTo>
                    <a:lnTo>
                      <a:pt x="3137" y="715"/>
                    </a:lnTo>
                    <a:lnTo>
                      <a:pt x="3128" y="715"/>
                    </a:lnTo>
                    <a:lnTo>
                      <a:pt x="3124" y="714"/>
                    </a:lnTo>
                    <a:lnTo>
                      <a:pt x="3121" y="714"/>
                    </a:lnTo>
                    <a:lnTo>
                      <a:pt x="3107" y="705"/>
                    </a:lnTo>
                    <a:lnTo>
                      <a:pt x="3073" y="703"/>
                    </a:lnTo>
                    <a:lnTo>
                      <a:pt x="3071" y="704"/>
                    </a:lnTo>
                    <a:lnTo>
                      <a:pt x="3047" y="710"/>
                    </a:lnTo>
                    <a:lnTo>
                      <a:pt x="3037" y="715"/>
                    </a:lnTo>
                    <a:lnTo>
                      <a:pt x="3035" y="718"/>
                    </a:lnTo>
                    <a:lnTo>
                      <a:pt x="3007" y="726"/>
                    </a:lnTo>
                    <a:lnTo>
                      <a:pt x="3001" y="724"/>
                    </a:lnTo>
                    <a:lnTo>
                      <a:pt x="3000" y="723"/>
                    </a:lnTo>
                    <a:lnTo>
                      <a:pt x="2981" y="708"/>
                    </a:lnTo>
                    <a:lnTo>
                      <a:pt x="2960" y="701"/>
                    </a:lnTo>
                    <a:lnTo>
                      <a:pt x="2942" y="705"/>
                    </a:lnTo>
                    <a:lnTo>
                      <a:pt x="2929" y="710"/>
                    </a:lnTo>
                    <a:lnTo>
                      <a:pt x="2918" y="721"/>
                    </a:lnTo>
                    <a:lnTo>
                      <a:pt x="2904" y="724"/>
                    </a:lnTo>
                    <a:lnTo>
                      <a:pt x="2900" y="726"/>
                    </a:lnTo>
                    <a:lnTo>
                      <a:pt x="2895" y="726"/>
                    </a:lnTo>
                    <a:lnTo>
                      <a:pt x="2887" y="724"/>
                    </a:lnTo>
                    <a:lnTo>
                      <a:pt x="2819" y="724"/>
                    </a:lnTo>
                    <a:lnTo>
                      <a:pt x="2805" y="726"/>
                    </a:lnTo>
                    <a:lnTo>
                      <a:pt x="2793" y="724"/>
                    </a:lnTo>
                    <a:lnTo>
                      <a:pt x="2776" y="736"/>
                    </a:lnTo>
                    <a:lnTo>
                      <a:pt x="2760" y="743"/>
                    </a:lnTo>
                    <a:lnTo>
                      <a:pt x="2753" y="743"/>
                    </a:lnTo>
                    <a:lnTo>
                      <a:pt x="2748" y="740"/>
                    </a:lnTo>
                    <a:lnTo>
                      <a:pt x="2746" y="737"/>
                    </a:lnTo>
                    <a:lnTo>
                      <a:pt x="2746" y="736"/>
                    </a:lnTo>
                    <a:lnTo>
                      <a:pt x="2721" y="717"/>
                    </a:lnTo>
                    <a:lnTo>
                      <a:pt x="2707" y="713"/>
                    </a:lnTo>
                    <a:lnTo>
                      <a:pt x="2698" y="715"/>
                    </a:lnTo>
                    <a:lnTo>
                      <a:pt x="2686" y="720"/>
                    </a:lnTo>
                    <a:lnTo>
                      <a:pt x="2677" y="726"/>
                    </a:lnTo>
                    <a:lnTo>
                      <a:pt x="2664" y="727"/>
                    </a:lnTo>
                    <a:lnTo>
                      <a:pt x="2649" y="726"/>
                    </a:lnTo>
                    <a:lnTo>
                      <a:pt x="2645" y="723"/>
                    </a:lnTo>
                    <a:lnTo>
                      <a:pt x="2625" y="724"/>
                    </a:lnTo>
                    <a:lnTo>
                      <a:pt x="2615" y="727"/>
                    </a:lnTo>
                    <a:lnTo>
                      <a:pt x="2614" y="728"/>
                    </a:lnTo>
                    <a:lnTo>
                      <a:pt x="2608" y="731"/>
                    </a:lnTo>
                    <a:lnTo>
                      <a:pt x="2602" y="736"/>
                    </a:lnTo>
                    <a:lnTo>
                      <a:pt x="2588" y="739"/>
                    </a:lnTo>
                    <a:lnTo>
                      <a:pt x="2577" y="737"/>
                    </a:lnTo>
                    <a:lnTo>
                      <a:pt x="2560" y="740"/>
                    </a:lnTo>
                    <a:lnTo>
                      <a:pt x="2554" y="746"/>
                    </a:lnTo>
                    <a:lnTo>
                      <a:pt x="2552" y="747"/>
                    </a:lnTo>
                    <a:lnTo>
                      <a:pt x="2546" y="747"/>
                    </a:lnTo>
                    <a:lnTo>
                      <a:pt x="2510" y="740"/>
                    </a:lnTo>
                    <a:lnTo>
                      <a:pt x="2505" y="740"/>
                    </a:lnTo>
                    <a:lnTo>
                      <a:pt x="2500" y="750"/>
                    </a:lnTo>
                    <a:lnTo>
                      <a:pt x="2494" y="757"/>
                    </a:lnTo>
                    <a:lnTo>
                      <a:pt x="2490" y="763"/>
                    </a:lnTo>
                    <a:lnTo>
                      <a:pt x="2485" y="764"/>
                    </a:lnTo>
                    <a:lnTo>
                      <a:pt x="2464" y="764"/>
                    </a:lnTo>
                    <a:lnTo>
                      <a:pt x="2457" y="767"/>
                    </a:lnTo>
                    <a:lnTo>
                      <a:pt x="2459" y="769"/>
                    </a:lnTo>
                    <a:lnTo>
                      <a:pt x="2465" y="773"/>
                    </a:lnTo>
                    <a:lnTo>
                      <a:pt x="2472" y="776"/>
                    </a:lnTo>
                    <a:lnTo>
                      <a:pt x="2481" y="785"/>
                    </a:lnTo>
                    <a:lnTo>
                      <a:pt x="2481" y="812"/>
                    </a:lnTo>
                    <a:lnTo>
                      <a:pt x="2468" y="860"/>
                    </a:lnTo>
                    <a:lnTo>
                      <a:pt x="2455" y="875"/>
                    </a:lnTo>
                    <a:lnTo>
                      <a:pt x="2448" y="875"/>
                    </a:lnTo>
                    <a:lnTo>
                      <a:pt x="2414" y="868"/>
                    </a:lnTo>
                    <a:lnTo>
                      <a:pt x="2408" y="868"/>
                    </a:lnTo>
                    <a:lnTo>
                      <a:pt x="2402" y="875"/>
                    </a:lnTo>
                    <a:lnTo>
                      <a:pt x="2401" y="878"/>
                    </a:lnTo>
                    <a:lnTo>
                      <a:pt x="2402" y="881"/>
                    </a:lnTo>
                    <a:lnTo>
                      <a:pt x="2412" y="890"/>
                    </a:lnTo>
                    <a:lnTo>
                      <a:pt x="2420" y="895"/>
                    </a:lnTo>
                    <a:lnTo>
                      <a:pt x="2425" y="903"/>
                    </a:lnTo>
                    <a:lnTo>
                      <a:pt x="2425" y="917"/>
                    </a:lnTo>
                    <a:lnTo>
                      <a:pt x="2422" y="924"/>
                    </a:lnTo>
                    <a:lnTo>
                      <a:pt x="2430" y="940"/>
                    </a:lnTo>
                    <a:lnTo>
                      <a:pt x="2443" y="944"/>
                    </a:lnTo>
                    <a:lnTo>
                      <a:pt x="2446" y="953"/>
                    </a:lnTo>
                    <a:lnTo>
                      <a:pt x="2444" y="966"/>
                    </a:lnTo>
                    <a:lnTo>
                      <a:pt x="2441" y="976"/>
                    </a:lnTo>
                    <a:lnTo>
                      <a:pt x="2435" y="1010"/>
                    </a:lnTo>
                    <a:lnTo>
                      <a:pt x="2433" y="1017"/>
                    </a:lnTo>
                    <a:lnTo>
                      <a:pt x="2433" y="1033"/>
                    </a:lnTo>
                    <a:lnTo>
                      <a:pt x="2448" y="1049"/>
                    </a:lnTo>
                    <a:lnTo>
                      <a:pt x="2454" y="1053"/>
                    </a:lnTo>
                    <a:lnTo>
                      <a:pt x="2474" y="1072"/>
                    </a:lnTo>
                    <a:lnTo>
                      <a:pt x="2482" y="1087"/>
                    </a:lnTo>
                    <a:lnTo>
                      <a:pt x="2484" y="1097"/>
                    </a:lnTo>
                    <a:lnTo>
                      <a:pt x="2484" y="1100"/>
                    </a:lnTo>
                    <a:lnTo>
                      <a:pt x="2478" y="1101"/>
                    </a:lnTo>
                    <a:lnTo>
                      <a:pt x="2474" y="1100"/>
                    </a:lnTo>
                    <a:lnTo>
                      <a:pt x="2468" y="1095"/>
                    </a:lnTo>
                    <a:lnTo>
                      <a:pt x="2467" y="1092"/>
                    </a:lnTo>
                    <a:lnTo>
                      <a:pt x="2467" y="1088"/>
                    </a:lnTo>
                    <a:lnTo>
                      <a:pt x="2451" y="1064"/>
                    </a:lnTo>
                    <a:lnTo>
                      <a:pt x="2430" y="1046"/>
                    </a:lnTo>
                    <a:lnTo>
                      <a:pt x="2422" y="1042"/>
                    </a:lnTo>
                    <a:lnTo>
                      <a:pt x="2420" y="1043"/>
                    </a:lnTo>
                    <a:lnTo>
                      <a:pt x="2422" y="1056"/>
                    </a:lnTo>
                    <a:lnTo>
                      <a:pt x="2424" y="1059"/>
                    </a:lnTo>
                    <a:lnTo>
                      <a:pt x="2425" y="1074"/>
                    </a:lnTo>
                    <a:lnTo>
                      <a:pt x="2420" y="1098"/>
                    </a:lnTo>
                    <a:lnTo>
                      <a:pt x="2407" y="1137"/>
                    </a:lnTo>
                    <a:lnTo>
                      <a:pt x="2392" y="1137"/>
                    </a:lnTo>
                    <a:lnTo>
                      <a:pt x="2388" y="1136"/>
                    </a:lnTo>
                    <a:lnTo>
                      <a:pt x="2384" y="1137"/>
                    </a:lnTo>
                    <a:lnTo>
                      <a:pt x="2369" y="1148"/>
                    </a:lnTo>
                    <a:lnTo>
                      <a:pt x="2300" y="1234"/>
                    </a:lnTo>
                    <a:lnTo>
                      <a:pt x="2290" y="1242"/>
                    </a:lnTo>
                    <a:lnTo>
                      <a:pt x="2288" y="1243"/>
                    </a:lnTo>
                    <a:lnTo>
                      <a:pt x="2242" y="1252"/>
                    </a:lnTo>
                    <a:lnTo>
                      <a:pt x="2231" y="1252"/>
                    </a:lnTo>
                    <a:lnTo>
                      <a:pt x="2219" y="1249"/>
                    </a:lnTo>
                    <a:lnTo>
                      <a:pt x="2214" y="1247"/>
                    </a:lnTo>
                    <a:lnTo>
                      <a:pt x="2190" y="1246"/>
                    </a:lnTo>
                    <a:lnTo>
                      <a:pt x="2184" y="1245"/>
                    </a:lnTo>
                    <a:lnTo>
                      <a:pt x="2174" y="1237"/>
                    </a:lnTo>
                    <a:lnTo>
                      <a:pt x="2161" y="1232"/>
                    </a:lnTo>
                    <a:lnTo>
                      <a:pt x="2154" y="1226"/>
                    </a:lnTo>
                    <a:lnTo>
                      <a:pt x="2141" y="1207"/>
                    </a:lnTo>
                    <a:lnTo>
                      <a:pt x="2131" y="1200"/>
                    </a:lnTo>
                    <a:lnTo>
                      <a:pt x="2116" y="1186"/>
                    </a:lnTo>
                    <a:lnTo>
                      <a:pt x="2103" y="1181"/>
                    </a:lnTo>
                    <a:lnTo>
                      <a:pt x="2097" y="1180"/>
                    </a:lnTo>
                    <a:lnTo>
                      <a:pt x="2096" y="1180"/>
                    </a:lnTo>
                    <a:lnTo>
                      <a:pt x="2073" y="1173"/>
                    </a:lnTo>
                    <a:lnTo>
                      <a:pt x="2051" y="1156"/>
                    </a:lnTo>
                    <a:lnTo>
                      <a:pt x="2041" y="1151"/>
                    </a:lnTo>
                    <a:lnTo>
                      <a:pt x="2020" y="1148"/>
                    </a:lnTo>
                    <a:lnTo>
                      <a:pt x="1984" y="1148"/>
                    </a:lnTo>
                    <a:lnTo>
                      <a:pt x="1964" y="1144"/>
                    </a:lnTo>
                    <a:lnTo>
                      <a:pt x="1952" y="1147"/>
                    </a:lnTo>
                    <a:lnTo>
                      <a:pt x="1942" y="1154"/>
                    </a:lnTo>
                    <a:lnTo>
                      <a:pt x="1937" y="1183"/>
                    </a:lnTo>
                    <a:lnTo>
                      <a:pt x="1932" y="1198"/>
                    </a:lnTo>
                    <a:lnTo>
                      <a:pt x="1918" y="1286"/>
                    </a:lnTo>
                    <a:lnTo>
                      <a:pt x="1908" y="1306"/>
                    </a:lnTo>
                    <a:lnTo>
                      <a:pt x="1905" y="1325"/>
                    </a:lnTo>
                    <a:lnTo>
                      <a:pt x="1895" y="1342"/>
                    </a:lnTo>
                    <a:lnTo>
                      <a:pt x="1892" y="1363"/>
                    </a:lnTo>
                    <a:lnTo>
                      <a:pt x="1888" y="1377"/>
                    </a:lnTo>
                    <a:lnTo>
                      <a:pt x="1862" y="1404"/>
                    </a:lnTo>
                    <a:lnTo>
                      <a:pt x="1857" y="1418"/>
                    </a:lnTo>
                    <a:lnTo>
                      <a:pt x="1854" y="1430"/>
                    </a:lnTo>
                    <a:lnTo>
                      <a:pt x="1854" y="1438"/>
                    </a:lnTo>
                    <a:lnTo>
                      <a:pt x="1856" y="1451"/>
                    </a:lnTo>
                    <a:lnTo>
                      <a:pt x="1856" y="1476"/>
                    </a:lnTo>
                    <a:lnTo>
                      <a:pt x="1860" y="1509"/>
                    </a:lnTo>
                    <a:lnTo>
                      <a:pt x="1860" y="1534"/>
                    </a:lnTo>
                    <a:lnTo>
                      <a:pt x="1859" y="1545"/>
                    </a:lnTo>
                    <a:lnTo>
                      <a:pt x="1857" y="1547"/>
                    </a:lnTo>
                    <a:lnTo>
                      <a:pt x="1853" y="1614"/>
                    </a:lnTo>
                    <a:lnTo>
                      <a:pt x="1849" y="1639"/>
                    </a:lnTo>
                    <a:lnTo>
                      <a:pt x="1849" y="1658"/>
                    </a:lnTo>
                    <a:lnTo>
                      <a:pt x="1836" y="1726"/>
                    </a:lnTo>
                    <a:lnTo>
                      <a:pt x="1831" y="1741"/>
                    </a:lnTo>
                    <a:lnTo>
                      <a:pt x="1823" y="1751"/>
                    </a:lnTo>
                    <a:lnTo>
                      <a:pt x="1780" y="1778"/>
                    </a:lnTo>
                    <a:lnTo>
                      <a:pt x="1774" y="1779"/>
                    </a:lnTo>
                    <a:lnTo>
                      <a:pt x="1765" y="1779"/>
                    </a:lnTo>
                    <a:lnTo>
                      <a:pt x="1749" y="1784"/>
                    </a:lnTo>
                    <a:lnTo>
                      <a:pt x="1746" y="1787"/>
                    </a:lnTo>
                    <a:lnTo>
                      <a:pt x="1745" y="1789"/>
                    </a:lnTo>
                    <a:lnTo>
                      <a:pt x="1740" y="1795"/>
                    </a:lnTo>
                    <a:lnTo>
                      <a:pt x="1720" y="1812"/>
                    </a:lnTo>
                    <a:lnTo>
                      <a:pt x="1702" y="1824"/>
                    </a:lnTo>
                    <a:lnTo>
                      <a:pt x="1684" y="1848"/>
                    </a:lnTo>
                    <a:lnTo>
                      <a:pt x="1672" y="1873"/>
                    </a:lnTo>
                    <a:lnTo>
                      <a:pt x="1668" y="1887"/>
                    </a:lnTo>
                    <a:lnTo>
                      <a:pt x="1656" y="1904"/>
                    </a:lnTo>
                    <a:lnTo>
                      <a:pt x="1635" y="1914"/>
                    </a:lnTo>
                    <a:lnTo>
                      <a:pt x="1626" y="1920"/>
                    </a:lnTo>
                    <a:lnTo>
                      <a:pt x="1619" y="1930"/>
                    </a:lnTo>
                    <a:lnTo>
                      <a:pt x="1599" y="1945"/>
                    </a:lnTo>
                    <a:lnTo>
                      <a:pt x="1586" y="1959"/>
                    </a:lnTo>
                    <a:lnTo>
                      <a:pt x="1577" y="1965"/>
                    </a:lnTo>
                    <a:lnTo>
                      <a:pt x="1565" y="1968"/>
                    </a:lnTo>
                    <a:lnTo>
                      <a:pt x="1558" y="1966"/>
                    </a:lnTo>
                    <a:lnTo>
                      <a:pt x="1550" y="1973"/>
                    </a:lnTo>
                    <a:lnTo>
                      <a:pt x="1542" y="1982"/>
                    </a:lnTo>
                    <a:lnTo>
                      <a:pt x="1532" y="1986"/>
                    </a:lnTo>
                    <a:lnTo>
                      <a:pt x="1504" y="1991"/>
                    </a:lnTo>
                    <a:lnTo>
                      <a:pt x="1482" y="2002"/>
                    </a:lnTo>
                    <a:lnTo>
                      <a:pt x="1480" y="2018"/>
                    </a:lnTo>
                    <a:lnTo>
                      <a:pt x="1480" y="2035"/>
                    </a:lnTo>
                    <a:lnTo>
                      <a:pt x="1484" y="2038"/>
                    </a:lnTo>
                    <a:lnTo>
                      <a:pt x="1485" y="2041"/>
                    </a:lnTo>
                    <a:lnTo>
                      <a:pt x="1478" y="2057"/>
                    </a:lnTo>
                    <a:lnTo>
                      <a:pt x="1474" y="2063"/>
                    </a:lnTo>
                    <a:lnTo>
                      <a:pt x="1464" y="2083"/>
                    </a:lnTo>
                    <a:lnTo>
                      <a:pt x="1459" y="2103"/>
                    </a:lnTo>
                    <a:lnTo>
                      <a:pt x="1459" y="2109"/>
                    </a:lnTo>
                    <a:lnTo>
                      <a:pt x="1446" y="2130"/>
                    </a:lnTo>
                    <a:lnTo>
                      <a:pt x="1444" y="2134"/>
                    </a:lnTo>
                    <a:lnTo>
                      <a:pt x="1428" y="2159"/>
                    </a:lnTo>
                    <a:lnTo>
                      <a:pt x="1418" y="2166"/>
                    </a:lnTo>
                    <a:lnTo>
                      <a:pt x="1412" y="2172"/>
                    </a:lnTo>
                    <a:lnTo>
                      <a:pt x="1380" y="2176"/>
                    </a:lnTo>
                    <a:lnTo>
                      <a:pt x="1353" y="2173"/>
                    </a:lnTo>
                    <a:lnTo>
                      <a:pt x="1333" y="2164"/>
                    </a:lnTo>
                    <a:lnTo>
                      <a:pt x="1314" y="2172"/>
                    </a:lnTo>
                    <a:lnTo>
                      <a:pt x="1298" y="2169"/>
                    </a:lnTo>
                    <a:lnTo>
                      <a:pt x="1282" y="2187"/>
                    </a:lnTo>
                    <a:lnTo>
                      <a:pt x="1270" y="2193"/>
                    </a:lnTo>
                    <a:lnTo>
                      <a:pt x="1267" y="2195"/>
                    </a:lnTo>
                    <a:lnTo>
                      <a:pt x="1261" y="2195"/>
                    </a:lnTo>
                    <a:lnTo>
                      <a:pt x="1228" y="2185"/>
                    </a:lnTo>
                    <a:lnTo>
                      <a:pt x="1218" y="2176"/>
                    </a:lnTo>
                    <a:lnTo>
                      <a:pt x="1216" y="2170"/>
                    </a:lnTo>
                    <a:lnTo>
                      <a:pt x="1216" y="2164"/>
                    </a:lnTo>
                    <a:lnTo>
                      <a:pt x="1208" y="2164"/>
                    </a:lnTo>
                    <a:lnTo>
                      <a:pt x="1201" y="2172"/>
                    </a:lnTo>
                    <a:lnTo>
                      <a:pt x="1193" y="2179"/>
                    </a:lnTo>
                    <a:lnTo>
                      <a:pt x="1195" y="2185"/>
                    </a:lnTo>
                    <a:lnTo>
                      <a:pt x="1206" y="2199"/>
                    </a:lnTo>
                    <a:lnTo>
                      <a:pt x="1205" y="2208"/>
                    </a:lnTo>
                    <a:lnTo>
                      <a:pt x="1203" y="2210"/>
                    </a:lnTo>
                    <a:lnTo>
                      <a:pt x="1196" y="2222"/>
                    </a:lnTo>
                    <a:lnTo>
                      <a:pt x="1193" y="2225"/>
                    </a:lnTo>
                    <a:lnTo>
                      <a:pt x="1190" y="2225"/>
                    </a:lnTo>
                    <a:lnTo>
                      <a:pt x="1189" y="2228"/>
                    </a:lnTo>
                    <a:lnTo>
                      <a:pt x="1186" y="2232"/>
                    </a:lnTo>
                    <a:lnTo>
                      <a:pt x="1182" y="2270"/>
                    </a:lnTo>
                    <a:lnTo>
                      <a:pt x="1179" y="2277"/>
                    </a:lnTo>
                    <a:lnTo>
                      <a:pt x="1179" y="2278"/>
                    </a:lnTo>
                    <a:lnTo>
                      <a:pt x="1178" y="2275"/>
                    </a:lnTo>
                    <a:lnTo>
                      <a:pt x="1178" y="2272"/>
                    </a:lnTo>
                    <a:lnTo>
                      <a:pt x="1173" y="2262"/>
                    </a:lnTo>
                    <a:lnTo>
                      <a:pt x="1170" y="2259"/>
                    </a:lnTo>
                    <a:lnTo>
                      <a:pt x="1165" y="2258"/>
                    </a:lnTo>
                    <a:lnTo>
                      <a:pt x="1157" y="2254"/>
                    </a:lnTo>
                    <a:lnTo>
                      <a:pt x="1156" y="2254"/>
                    </a:lnTo>
                    <a:lnTo>
                      <a:pt x="1156" y="2252"/>
                    </a:lnTo>
                    <a:lnTo>
                      <a:pt x="1157" y="2251"/>
                    </a:lnTo>
                    <a:lnTo>
                      <a:pt x="1157" y="2248"/>
                    </a:lnTo>
                    <a:lnTo>
                      <a:pt x="1162" y="2238"/>
                    </a:lnTo>
                    <a:lnTo>
                      <a:pt x="1167" y="2223"/>
                    </a:lnTo>
                    <a:lnTo>
                      <a:pt x="1166" y="2222"/>
                    </a:lnTo>
                    <a:lnTo>
                      <a:pt x="1160" y="2221"/>
                    </a:lnTo>
                    <a:lnTo>
                      <a:pt x="1156" y="2221"/>
                    </a:lnTo>
                    <a:lnTo>
                      <a:pt x="1150" y="2225"/>
                    </a:lnTo>
                    <a:lnTo>
                      <a:pt x="1131" y="2245"/>
                    </a:lnTo>
                    <a:lnTo>
                      <a:pt x="1111" y="2261"/>
                    </a:lnTo>
                    <a:lnTo>
                      <a:pt x="1104" y="2272"/>
                    </a:lnTo>
                    <a:lnTo>
                      <a:pt x="1101" y="2275"/>
                    </a:lnTo>
                    <a:lnTo>
                      <a:pt x="1097" y="2280"/>
                    </a:lnTo>
                    <a:lnTo>
                      <a:pt x="1080" y="2278"/>
                    </a:lnTo>
                    <a:lnTo>
                      <a:pt x="1067" y="2272"/>
                    </a:lnTo>
                    <a:lnTo>
                      <a:pt x="1049" y="2272"/>
                    </a:lnTo>
                    <a:lnTo>
                      <a:pt x="1040" y="2268"/>
                    </a:lnTo>
                    <a:lnTo>
                      <a:pt x="1038" y="2262"/>
                    </a:lnTo>
                    <a:lnTo>
                      <a:pt x="1038" y="2257"/>
                    </a:lnTo>
                    <a:lnTo>
                      <a:pt x="1034" y="2254"/>
                    </a:lnTo>
                    <a:lnTo>
                      <a:pt x="1031" y="2254"/>
                    </a:lnTo>
                    <a:lnTo>
                      <a:pt x="1020" y="2255"/>
                    </a:lnTo>
                    <a:lnTo>
                      <a:pt x="1014" y="2257"/>
                    </a:lnTo>
                    <a:lnTo>
                      <a:pt x="1010" y="2262"/>
                    </a:lnTo>
                    <a:lnTo>
                      <a:pt x="1010" y="2264"/>
                    </a:lnTo>
                    <a:lnTo>
                      <a:pt x="1008" y="2267"/>
                    </a:lnTo>
                    <a:lnTo>
                      <a:pt x="1011" y="2268"/>
                    </a:lnTo>
                    <a:lnTo>
                      <a:pt x="1025" y="2281"/>
                    </a:lnTo>
                    <a:lnTo>
                      <a:pt x="1024" y="2307"/>
                    </a:lnTo>
                    <a:lnTo>
                      <a:pt x="1022" y="2316"/>
                    </a:lnTo>
                    <a:lnTo>
                      <a:pt x="1017" y="2352"/>
                    </a:lnTo>
                    <a:lnTo>
                      <a:pt x="1015" y="2356"/>
                    </a:lnTo>
                    <a:lnTo>
                      <a:pt x="1005" y="2366"/>
                    </a:lnTo>
                    <a:lnTo>
                      <a:pt x="997" y="2371"/>
                    </a:lnTo>
                    <a:lnTo>
                      <a:pt x="995" y="2381"/>
                    </a:lnTo>
                    <a:lnTo>
                      <a:pt x="999" y="2400"/>
                    </a:lnTo>
                    <a:lnTo>
                      <a:pt x="999" y="2409"/>
                    </a:lnTo>
                    <a:lnTo>
                      <a:pt x="992" y="2455"/>
                    </a:lnTo>
                    <a:lnTo>
                      <a:pt x="969" y="2524"/>
                    </a:lnTo>
                    <a:lnTo>
                      <a:pt x="948" y="2557"/>
                    </a:lnTo>
                    <a:lnTo>
                      <a:pt x="945" y="2560"/>
                    </a:lnTo>
                    <a:lnTo>
                      <a:pt x="917" y="2579"/>
                    </a:lnTo>
                    <a:lnTo>
                      <a:pt x="909" y="2582"/>
                    </a:lnTo>
                    <a:lnTo>
                      <a:pt x="904" y="2582"/>
                    </a:lnTo>
                    <a:lnTo>
                      <a:pt x="900" y="2580"/>
                    </a:lnTo>
                    <a:lnTo>
                      <a:pt x="890" y="2571"/>
                    </a:lnTo>
                    <a:lnTo>
                      <a:pt x="873" y="2580"/>
                    </a:lnTo>
                    <a:lnTo>
                      <a:pt x="838" y="2592"/>
                    </a:lnTo>
                    <a:lnTo>
                      <a:pt x="825" y="2601"/>
                    </a:lnTo>
                    <a:lnTo>
                      <a:pt x="815" y="2601"/>
                    </a:lnTo>
                    <a:lnTo>
                      <a:pt x="801" y="2603"/>
                    </a:lnTo>
                    <a:lnTo>
                      <a:pt x="798" y="2620"/>
                    </a:lnTo>
                    <a:lnTo>
                      <a:pt x="787" y="2639"/>
                    </a:lnTo>
                    <a:lnTo>
                      <a:pt x="781" y="2656"/>
                    </a:lnTo>
                    <a:lnTo>
                      <a:pt x="787" y="2672"/>
                    </a:lnTo>
                    <a:lnTo>
                      <a:pt x="785" y="2675"/>
                    </a:lnTo>
                    <a:lnTo>
                      <a:pt x="775" y="2714"/>
                    </a:lnTo>
                    <a:lnTo>
                      <a:pt x="769" y="2725"/>
                    </a:lnTo>
                    <a:lnTo>
                      <a:pt x="762" y="2744"/>
                    </a:lnTo>
                    <a:lnTo>
                      <a:pt x="758" y="2751"/>
                    </a:lnTo>
                    <a:lnTo>
                      <a:pt x="736" y="2760"/>
                    </a:lnTo>
                    <a:lnTo>
                      <a:pt x="731" y="2764"/>
                    </a:lnTo>
                    <a:lnTo>
                      <a:pt x="726" y="2770"/>
                    </a:lnTo>
                    <a:lnTo>
                      <a:pt x="725" y="2774"/>
                    </a:lnTo>
                    <a:lnTo>
                      <a:pt x="722" y="2777"/>
                    </a:lnTo>
                    <a:lnTo>
                      <a:pt x="705" y="2790"/>
                    </a:lnTo>
                    <a:lnTo>
                      <a:pt x="692" y="2803"/>
                    </a:lnTo>
                    <a:lnTo>
                      <a:pt x="687" y="2804"/>
                    </a:lnTo>
                    <a:lnTo>
                      <a:pt x="663" y="2801"/>
                    </a:lnTo>
                    <a:lnTo>
                      <a:pt x="653" y="2801"/>
                    </a:lnTo>
                    <a:lnTo>
                      <a:pt x="637" y="2806"/>
                    </a:lnTo>
                    <a:lnTo>
                      <a:pt x="634" y="2814"/>
                    </a:lnTo>
                    <a:lnTo>
                      <a:pt x="634" y="2833"/>
                    </a:lnTo>
                    <a:lnTo>
                      <a:pt x="621" y="2861"/>
                    </a:lnTo>
                    <a:lnTo>
                      <a:pt x="611" y="2874"/>
                    </a:lnTo>
                    <a:lnTo>
                      <a:pt x="604" y="2889"/>
                    </a:lnTo>
                    <a:lnTo>
                      <a:pt x="598" y="2893"/>
                    </a:lnTo>
                    <a:lnTo>
                      <a:pt x="551" y="2915"/>
                    </a:lnTo>
                    <a:lnTo>
                      <a:pt x="534" y="2931"/>
                    </a:lnTo>
                    <a:lnTo>
                      <a:pt x="522" y="2938"/>
                    </a:lnTo>
                    <a:lnTo>
                      <a:pt x="516" y="2936"/>
                    </a:lnTo>
                    <a:lnTo>
                      <a:pt x="499" y="2946"/>
                    </a:lnTo>
                    <a:lnTo>
                      <a:pt x="482" y="2965"/>
                    </a:lnTo>
                    <a:lnTo>
                      <a:pt x="467" y="2977"/>
                    </a:lnTo>
                    <a:lnTo>
                      <a:pt x="442" y="2988"/>
                    </a:lnTo>
                    <a:lnTo>
                      <a:pt x="439" y="2988"/>
                    </a:lnTo>
                    <a:lnTo>
                      <a:pt x="400" y="2984"/>
                    </a:lnTo>
                    <a:lnTo>
                      <a:pt x="388" y="2980"/>
                    </a:lnTo>
                    <a:lnTo>
                      <a:pt x="371" y="2972"/>
                    </a:lnTo>
                    <a:lnTo>
                      <a:pt x="355" y="2981"/>
                    </a:lnTo>
                    <a:lnTo>
                      <a:pt x="355" y="2987"/>
                    </a:lnTo>
                    <a:lnTo>
                      <a:pt x="354" y="2995"/>
                    </a:lnTo>
                    <a:lnTo>
                      <a:pt x="351" y="3005"/>
                    </a:lnTo>
                    <a:lnTo>
                      <a:pt x="333" y="3031"/>
                    </a:lnTo>
                    <a:lnTo>
                      <a:pt x="307" y="3056"/>
                    </a:lnTo>
                    <a:lnTo>
                      <a:pt x="295" y="3064"/>
                    </a:lnTo>
                    <a:lnTo>
                      <a:pt x="279" y="3070"/>
                    </a:lnTo>
                    <a:lnTo>
                      <a:pt x="261" y="3073"/>
                    </a:lnTo>
                    <a:lnTo>
                      <a:pt x="250" y="3072"/>
                    </a:lnTo>
                    <a:lnTo>
                      <a:pt x="233" y="3067"/>
                    </a:lnTo>
                    <a:lnTo>
                      <a:pt x="227" y="3063"/>
                    </a:lnTo>
                    <a:lnTo>
                      <a:pt x="219" y="3041"/>
                    </a:lnTo>
                    <a:lnTo>
                      <a:pt x="216" y="3026"/>
                    </a:lnTo>
                    <a:lnTo>
                      <a:pt x="210" y="3018"/>
                    </a:lnTo>
                    <a:lnTo>
                      <a:pt x="191" y="3017"/>
                    </a:lnTo>
                    <a:lnTo>
                      <a:pt x="170" y="3013"/>
                    </a:lnTo>
                    <a:lnTo>
                      <a:pt x="135" y="3018"/>
                    </a:lnTo>
                    <a:lnTo>
                      <a:pt x="121" y="3014"/>
                    </a:lnTo>
                    <a:lnTo>
                      <a:pt x="112" y="3014"/>
                    </a:lnTo>
                    <a:lnTo>
                      <a:pt x="100" y="3018"/>
                    </a:lnTo>
                    <a:lnTo>
                      <a:pt x="85" y="3027"/>
                    </a:lnTo>
                    <a:lnTo>
                      <a:pt x="82" y="3039"/>
                    </a:lnTo>
                    <a:lnTo>
                      <a:pt x="68" y="3046"/>
                    </a:lnTo>
                    <a:lnTo>
                      <a:pt x="64" y="3047"/>
                    </a:lnTo>
                    <a:lnTo>
                      <a:pt x="0" y="307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719">
                <a:extLst>
                  <a:ext uri="{FF2B5EF4-FFF2-40B4-BE49-F238E27FC236}">
                    <a16:creationId xmlns:a16="http://schemas.microsoft.com/office/drawing/2014/main" id="{CD03EA6E-7B2D-4B56-941F-3186761E11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9" y="262"/>
                <a:ext cx="38" cy="15"/>
              </a:xfrm>
              <a:custGeom>
                <a:avLst/>
                <a:gdLst>
                  <a:gd name="T0" fmla="*/ 1 w 267"/>
                  <a:gd name="T1" fmla="*/ 44 h 99"/>
                  <a:gd name="T2" fmla="*/ 4 w 267"/>
                  <a:gd name="T3" fmla="*/ 54 h 99"/>
                  <a:gd name="T4" fmla="*/ 15 w 267"/>
                  <a:gd name="T5" fmla="*/ 51 h 99"/>
                  <a:gd name="T6" fmla="*/ 34 w 267"/>
                  <a:gd name="T7" fmla="*/ 30 h 99"/>
                  <a:gd name="T8" fmla="*/ 80 w 267"/>
                  <a:gd name="T9" fmla="*/ 20 h 99"/>
                  <a:gd name="T10" fmla="*/ 56 w 267"/>
                  <a:gd name="T11" fmla="*/ 30 h 99"/>
                  <a:gd name="T12" fmla="*/ 34 w 267"/>
                  <a:gd name="T13" fmla="*/ 32 h 99"/>
                  <a:gd name="T14" fmla="*/ 26 w 267"/>
                  <a:gd name="T15" fmla="*/ 44 h 99"/>
                  <a:gd name="T16" fmla="*/ 31 w 267"/>
                  <a:gd name="T17" fmla="*/ 53 h 99"/>
                  <a:gd name="T18" fmla="*/ 40 w 267"/>
                  <a:gd name="T19" fmla="*/ 51 h 99"/>
                  <a:gd name="T20" fmla="*/ 53 w 267"/>
                  <a:gd name="T21" fmla="*/ 43 h 99"/>
                  <a:gd name="T22" fmla="*/ 82 w 267"/>
                  <a:gd name="T23" fmla="*/ 27 h 99"/>
                  <a:gd name="T24" fmla="*/ 108 w 267"/>
                  <a:gd name="T25" fmla="*/ 20 h 99"/>
                  <a:gd name="T26" fmla="*/ 95 w 267"/>
                  <a:gd name="T27" fmla="*/ 40 h 99"/>
                  <a:gd name="T28" fmla="*/ 54 w 267"/>
                  <a:gd name="T29" fmla="*/ 54 h 99"/>
                  <a:gd name="T30" fmla="*/ 36 w 267"/>
                  <a:gd name="T31" fmla="*/ 69 h 99"/>
                  <a:gd name="T32" fmla="*/ 10 w 267"/>
                  <a:gd name="T33" fmla="*/ 71 h 99"/>
                  <a:gd name="T34" fmla="*/ 0 w 267"/>
                  <a:gd name="T35" fmla="*/ 84 h 99"/>
                  <a:gd name="T36" fmla="*/ 33 w 267"/>
                  <a:gd name="T37" fmla="*/ 99 h 99"/>
                  <a:gd name="T38" fmla="*/ 63 w 267"/>
                  <a:gd name="T39" fmla="*/ 96 h 99"/>
                  <a:gd name="T40" fmla="*/ 59 w 267"/>
                  <a:gd name="T41" fmla="*/ 84 h 99"/>
                  <a:gd name="T42" fmla="*/ 59 w 267"/>
                  <a:gd name="T43" fmla="*/ 76 h 99"/>
                  <a:gd name="T44" fmla="*/ 122 w 267"/>
                  <a:gd name="T45" fmla="*/ 47 h 99"/>
                  <a:gd name="T46" fmla="*/ 149 w 267"/>
                  <a:gd name="T47" fmla="*/ 40 h 99"/>
                  <a:gd name="T48" fmla="*/ 115 w 267"/>
                  <a:gd name="T49" fmla="*/ 67 h 99"/>
                  <a:gd name="T50" fmla="*/ 125 w 267"/>
                  <a:gd name="T51" fmla="*/ 79 h 99"/>
                  <a:gd name="T52" fmla="*/ 137 w 267"/>
                  <a:gd name="T53" fmla="*/ 80 h 99"/>
                  <a:gd name="T54" fmla="*/ 162 w 267"/>
                  <a:gd name="T55" fmla="*/ 45 h 99"/>
                  <a:gd name="T56" fmla="*/ 179 w 267"/>
                  <a:gd name="T57" fmla="*/ 31 h 99"/>
                  <a:gd name="T58" fmla="*/ 175 w 267"/>
                  <a:gd name="T59" fmla="*/ 27 h 99"/>
                  <a:gd name="T60" fmla="*/ 156 w 267"/>
                  <a:gd name="T61" fmla="*/ 37 h 99"/>
                  <a:gd name="T62" fmla="*/ 150 w 267"/>
                  <a:gd name="T63" fmla="*/ 40 h 99"/>
                  <a:gd name="T64" fmla="*/ 199 w 267"/>
                  <a:gd name="T65" fmla="*/ 12 h 99"/>
                  <a:gd name="T66" fmla="*/ 202 w 267"/>
                  <a:gd name="T67" fmla="*/ 12 h 99"/>
                  <a:gd name="T68" fmla="*/ 198 w 267"/>
                  <a:gd name="T69" fmla="*/ 15 h 99"/>
                  <a:gd name="T70" fmla="*/ 171 w 267"/>
                  <a:gd name="T71" fmla="*/ 48 h 99"/>
                  <a:gd name="T72" fmla="*/ 175 w 267"/>
                  <a:gd name="T73" fmla="*/ 69 h 99"/>
                  <a:gd name="T74" fmla="*/ 181 w 267"/>
                  <a:gd name="T75" fmla="*/ 70 h 99"/>
                  <a:gd name="T76" fmla="*/ 201 w 267"/>
                  <a:gd name="T77" fmla="*/ 70 h 99"/>
                  <a:gd name="T78" fmla="*/ 207 w 267"/>
                  <a:gd name="T79" fmla="*/ 64 h 99"/>
                  <a:gd name="T80" fmla="*/ 212 w 267"/>
                  <a:gd name="T81" fmla="*/ 44 h 99"/>
                  <a:gd name="T82" fmla="*/ 218 w 267"/>
                  <a:gd name="T83" fmla="*/ 40 h 99"/>
                  <a:gd name="T84" fmla="*/ 227 w 267"/>
                  <a:gd name="T85" fmla="*/ 37 h 99"/>
                  <a:gd name="T86" fmla="*/ 221 w 267"/>
                  <a:gd name="T87" fmla="*/ 44 h 99"/>
                  <a:gd name="T88" fmla="*/ 217 w 267"/>
                  <a:gd name="T89" fmla="*/ 53 h 99"/>
                  <a:gd name="T90" fmla="*/ 215 w 267"/>
                  <a:gd name="T91" fmla="*/ 66 h 99"/>
                  <a:gd name="T92" fmla="*/ 237 w 267"/>
                  <a:gd name="T93" fmla="*/ 69 h 99"/>
                  <a:gd name="T94" fmla="*/ 248 w 267"/>
                  <a:gd name="T95" fmla="*/ 57 h 99"/>
                  <a:gd name="T96" fmla="*/ 250 w 267"/>
                  <a:gd name="T97" fmla="*/ 53 h 99"/>
                  <a:gd name="T98" fmla="*/ 245 w 267"/>
                  <a:gd name="T99" fmla="*/ 41 h 99"/>
                  <a:gd name="T100" fmla="*/ 237 w 267"/>
                  <a:gd name="T101" fmla="*/ 57 h 99"/>
                  <a:gd name="T102" fmla="*/ 230 w 267"/>
                  <a:gd name="T103" fmla="*/ 58 h 99"/>
                  <a:gd name="T104" fmla="*/ 230 w 267"/>
                  <a:gd name="T105" fmla="*/ 51 h 99"/>
                  <a:gd name="T106" fmla="*/ 260 w 267"/>
                  <a:gd name="T107" fmla="*/ 14 h 99"/>
                  <a:gd name="T108" fmla="*/ 267 w 267"/>
                  <a:gd name="T109" fmla="*/ 2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7" h="99">
                    <a:moveTo>
                      <a:pt x="2" y="41"/>
                    </a:moveTo>
                    <a:lnTo>
                      <a:pt x="1" y="44"/>
                    </a:lnTo>
                    <a:lnTo>
                      <a:pt x="2" y="51"/>
                    </a:lnTo>
                    <a:lnTo>
                      <a:pt x="4" y="54"/>
                    </a:lnTo>
                    <a:lnTo>
                      <a:pt x="8" y="54"/>
                    </a:lnTo>
                    <a:lnTo>
                      <a:pt x="15" y="51"/>
                    </a:lnTo>
                    <a:lnTo>
                      <a:pt x="30" y="32"/>
                    </a:lnTo>
                    <a:lnTo>
                      <a:pt x="34" y="30"/>
                    </a:lnTo>
                    <a:lnTo>
                      <a:pt x="73" y="20"/>
                    </a:lnTo>
                    <a:lnTo>
                      <a:pt x="80" y="20"/>
                    </a:lnTo>
                    <a:lnTo>
                      <a:pt x="62" y="28"/>
                    </a:lnTo>
                    <a:lnTo>
                      <a:pt x="56" y="30"/>
                    </a:lnTo>
                    <a:lnTo>
                      <a:pt x="37" y="32"/>
                    </a:lnTo>
                    <a:lnTo>
                      <a:pt x="34" y="32"/>
                    </a:lnTo>
                    <a:lnTo>
                      <a:pt x="28" y="38"/>
                    </a:lnTo>
                    <a:lnTo>
                      <a:pt x="26" y="44"/>
                    </a:lnTo>
                    <a:lnTo>
                      <a:pt x="26" y="47"/>
                    </a:lnTo>
                    <a:lnTo>
                      <a:pt x="31" y="53"/>
                    </a:lnTo>
                    <a:lnTo>
                      <a:pt x="36" y="53"/>
                    </a:lnTo>
                    <a:lnTo>
                      <a:pt x="40" y="51"/>
                    </a:lnTo>
                    <a:lnTo>
                      <a:pt x="44" y="50"/>
                    </a:lnTo>
                    <a:lnTo>
                      <a:pt x="53" y="43"/>
                    </a:lnTo>
                    <a:lnTo>
                      <a:pt x="85" y="35"/>
                    </a:lnTo>
                    <a:lnTo>
                      <a:pt x="82" y="27"/>
                    </a:lnTo>
                    <a:lnTo>
                      <a:pt x="93" y="21"/>
                    </a:lnTo>
                    <a:lnTo>
                      <a:pt x="108" y="20"/>
                    </a:lnTo>
                    <a:lnTo>
                      <a:pt x="100" y="34"/>
                    </a:lnTo>
                    <a:lnTo>
                      <a:pt x="95" y="40"/>
                    </a:lnTo>
                    <a:lnTo>
                      <a:pt x="80" y="48"/>
                    </a:lnTo>
                    <a:lnTo>
                      <a:pt x="54" y="54"/>
                    </a:lnTo>
                    <a:lnTo>
                      <a:pt x="49" y="63"/>
                    </a:lnTo>
                    <a:lnTo>
                      <a:pt x="36" y="69"/>
                    </a:lnTo>
                    <a:lnTo>
                      <a:pt x="26" y="71"/>
                    </a:lnTo>
                    <a:lnTo>
                      <a:pt x="10" y="71"/>
                    </a:lnTo>
                    <a:lnTo>
                      <a:pt x="0" y="80"/>
                    </a:lnTo>
                    <a:lnTo>
                      <a:pt x="0" y="84"/>
                    </a:lnTo>
                    <a:lnTo>
                      <a:pt x="1" y="86"/>
                    </a:lnTo>
                    <a:lnTo>
                      <a:pt x="33" y="99"/>
                    </a:lnTo>
                    <a:lnTo>
                      <a:pt x="60" y="97"/>
                    </a:lnTo>
                    <a:lnTo>
                      <a:pt x="63" y="96"/>
                    </a:lnTo>
                    <a:lnTo>
                      <a:pt x="64" y="87"/>
                    </a:lnTo>
                    <a:lnTo>
                      <a:pt x="59" y="84"/>
                    </a:lnTo>
                    <a:lnTo>
                      <a:pt x="51" y="83"/>
                    </a:lnTo>
                    <a:lnTo>
                      <a:pt x="59" y="76"/>
                    </a:lnTo>
                    <a:lnTo>
                      <a:pt x="106" y="58"/>
                    </a:lnTo>
                    <a:lnTo>
                      <a:pt x="122" y="47"/>
                    </a:lnTo>
                    <a:lnTo>
                      <a:pt x="153" y="34"/>
                    </a:lnTo>
                    <a:lnTo>
                      <a:pt x="149" y="40"/>
                    </a:lnTo>
                    <a:lnTo>
                      <a:pt x="118" y="58"/>
                    </a:lnTo>
                    <a:lnTo>
                      <a:pt x="115" y="67"/>
                    </a:lnTo>
                    <a:lnTo>
                      <a:pt x="115" y="70"/>
                    </a:lnTo>
                    <a:lnTo>
                      <a:pt x="125" y="79"/>
                    </a:lnTo>
                    <a:lnTo>
                      <a:pt x="129" y="80"/>
                    </a:lnTo>
                    <a:lnTo>
                      <a:pt x="137" y="80"/>
                    </a:lnTo>
                    <a:lnTo>
                      <a:pt x="143" y="60"/>
                    </a:lnTo>
                    <a:lnTo>
                      <a:pt x="162" y="45"/>
                    </a:lnTo>
                    <a:lnTo>
                      <a:pt x="171" y="40"/>
                    </a:lnTo>
                    <a:lnTo>
                      <a:pt x="179" y="31"/>
                    </a:lnTo>
                    <a:lnTo>
                      <a:pt x="179" y="30"/>
                    </a:lnTo>
                    <a:lnTo>
                      <a:pt x="175" y="27"/>
                    </a:lnTo>
                    <a:lnTo>
                      <a:pt x="166" y="31"/>
                    </a:lnTo>
                    <a:lnTo>
                      <a:pt x="156" y="37"/>
                    </a:lnTo>
                    <a:lnTo>
                      <a:pt x="153" y="41"/>
                    </a:lnTo>
                    <a:lnTo>
                      <a:pt x="150" y="40"/>
                    </a:lnTo>
                    <a:lnTo>
                      <a:pt x="196" y="12"/>
                    </a:lnTo>
                    <a:lnTo>
                      <a:pt x="199" y="12"/>
                    </a:lnTo>
                    <a:lnTo>
                      <a:pt x="204" y="11"/>
                    </a:lnTo>
                    <a:lnTo>
                      <a:pt x="202" y="12"/>
                    </a:lnTo>
                    <a:lnTo>
                      <a:pt x="199" y="15"/>
                    </a:lnTo>
                    <a:lnTo>
                      <a:pt x="198" y="15"/>
                    </a:lnTo>
                    <a:lnTo>
                      <a:pt x="182" y="31"/>
                    </a:lnTo>
                    <a:lnTo>
                      <a:pt x="171" y="48"/>
                    </a:lnTo>
                    <a:lnTo>
                      <a:pt x="173" y="64"/>
                    </a:lnTo>
                    <a:lnTo>
                      <a:pt x="175" y="69"/>
                    </a:lnTo>
                    <a:lnTo>
                      <a:pt x="178" y="69"/>
                    </a:lnTo>
                    <a:lnTo>
                      <a:pt x="181" y="70"/>
                    </a:lnTo>
                    <a:lnTo>
                      <a:pt x="196" y="71"/>
                    </a:lnTo>
                    <a:lnTo>
                      <a:pt x="201" y="70"/>
                    </a:lnTo>
                    <a:lnTo>
                      <a:pt x="207" y="66"/>
                    </a:lnTo>
                    <a:lnTo>
                      <a:pt x="207" y="64"/>
                    </a:lnTo>
                    <a:lnTo>
                      <a:pt x="205" y="58"/>
                    </a:lnTo>
                    <a:lnTo>
                      <a:pt x="212" y="44"/>
                    </a:lnTo>
                    <a:lnTo>
                      <a:pt x="215" y="41"/>
                    </a:lnTo>
                    <a:lnTo>
                      <a:pt x="218" y="40"/>
                    </a:lnTo>
                    <a:lnTo>
                      <a:pt x="222" y="37"/>
                    </a:lnTo>
                    <a:lnTo>
                      <a:pt x="227" y="37"/>
                    </a:lnTo>
                    <a:lnTo>
                      <a:pt x="227" y="44"/>
                    </a:lnTo>
                    <a:lnTo>
                      <a:pt x="221" y="44"/>
                    </a:lnTo>
                    <a:lnTo>
                      <a:pt x="220" y="48"/>
                    </a:lnTo>
                    <a:lnTo>
                      <a:pt x="217" y="53"/>
                    </a:lnTo>
                    <a:lnTo>
                      <a:pt x="217" y="60"/>
                    </a:lnTo>
                    <a:lnTo>
                      <a:pt x="215" y="66"/>
                    </a:lnTo>
                    <a:lnTo>
                      <a:pt x="234" y="69"/>
                    </a:lnTo>
                    <a:lnTo>
                      <a:pt x="237" y="69"/>
                    </a:lnTo>
                    <a:lnTo>
                      <a:pt x="243" y="67"/>
                    </a:lnTo>
                    <a:lnTo>
                      <a:pt x="248" y="57"/>
                    </a:lnTo>
                    <a:lnTo>
                      <a:pt x="248" y="54"/>
                    </a:lnTo>
                    <a:lnTo>
                      <a:pt x="250" y="53"/>
                    </a:lnTo>
                    <a:lnTo>
                      <a:pt x="248" y="50"/>
                    </a:lnTo>
                    <a:lnTo>
                      <a:pt x="245" y="41"/>
                    </a:lnTo>
                    <a:lnTo>
                      <a:pt x="240" y="54"/>
                    </a:lnTo>
                    <a:lnTo>
                      <a:pt x="237" y="57"/>
                    </a:lnTo>
                    <a:lnTo>
                      <a:pt x="235" y="58"/>
                    </a:lnTo>
                    <a:lnTo>
                      <a:pt x="230" y="58"/>
                    </a:lnTo>
                    <a:lnTo>
                      <a:pt x="227" y="56"/>
                    </a:lnTo>
                    <a:lnTo>
                      <a:pt x="230" y="51"/>
                    </a:lnTo>
                    <a:lnTo>
                      <a:pt x="250" y="31"/>
                    </a:lnTo>
                    <a:lnTo>
                      <a:pt x="260" y="14"/>
                    </a:lnTo>
                    <a:lnTo>
                      <a:pt x="263" y="11"/>
                    </a:lnTo>
                    <a:lnTo>
                      <a:pt x="267" y="2"/>
                    </a:lnTo>
                    <a:lnTo>
                      <a:pt x="26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Freeform 720">
                <a:extLst>
                  <a:ext uri="{FF2B5EF4-FFF2-40B4-BE49-F238E27FC236}">
                    <a16:creationId xmlns:a16="http://schemas.microsoft.com/office/drawing/2014/main" id="{9ADC03CA-54B5-4CC7-9163-C4262D8DD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6" y="262"/>
                <a:ext cx="1" cy="0"/>
              </a:xfrm>
              <a:custGeom>
                <a:avLst/>
                <a:gdLst>
                  <a:gd name="T0" fmla="*/ 5 w 5"/>
                  <a:gd name="T1" fmla="*/ 5 h 5"/>
                  <a:gd name="T2" fmla="*/ 0 w 5"/>
                  <a:gd name="T3" fmla="*/ 0 h 5"/>
                  <a:gd name="T4" fmla="*/ 5 w 5"/>
                  <a:gd name="T5" fmla="*/ 4 h 5"/>
                  <a:gd name="T6" fmla="*/ 5 w 5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5" y="5"/>
                    </a:moveTo>
                    <a:lnTo>
                      <a:pt x="0" y="0"/>
                    </a:lnTo>
                    <a:lnTo>
                      <a:pt x="5" y="4"/>
                    </a:lnTo>
                    <a:lnTo>
                      <a:pt x="5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Freeform 721">
                <a:extLst>
                  <a:ext uri="{FF2B5EF4-FFF2-40B4-BE49-F238E27FC236}">
                    <a16:creationId xmlns:a16="http://schemas.microsoft.com/office/drawing/2014/main" id="{D42D92DC-4DE5-427C-AC5C-9C60031ED2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9" y="268"/>
                <a:ext cx="2" cy="1"/>
              </a:xfrm>
              <a:custGeom>
                <a:avLst/>
                <a:gdLst>
                  <a:gd name="T0" fmla="*/ 0 w 12"/>
                  <a:gd name="T1" fmla="*/ 3 h 7"/>
                  <a:gd name="T2" fmla="*/ 2 w 12"/>
                  <a:gd name="T3" fmla="*/ 2 h 7"/>
                  <a:gd name="T4" fmla="*/ 8 w 12"/>
                  <a:gd name="T5" fmla="*/ 0 h 7"/>
                  <a:gd name="T6" fmla="*/ 12 w 12"/>
                  <a:gd name="T7" fmla="*/ 0 h 7"/>
                  <a:gd name="T8" fmla="*/ 12 w 12"/>
                  <a:gd name="T9" fmla="*/ 6 h 7"/>
                  <a:gd name="T10" fmla="*/ 9 w 12"/>
                  <a:gd name="T11" fmla="*/ 7 h 7"/>
                  <a:gd name="T12" fmla="*/ 0 w 12"/>
                  <a:gd name="T13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7">
                    <a:moveTo>
                      <a:pt x="0" y="3"/>
                    </a:moveTo>
                    <a:lnTo>
                      <a:pt x="2" y="2"/>
                    </a:lnTo>
                    <a:lnTo>
                      <a:pt x="8" y="0"/>
                    </a:lnTo>
                    <a:lnTo>
                      <a:pt x="12" y="0"/>
                    </a:lnTo>
                    <a:lnTo>
                      <a:pt x="12" y="6"/>
                    </a:lnTo>
                    <a:lnTo>
                      <a:pt x="9" y="7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Freeform 722">
                <a:extLst>
                  <a:ext uri="{FF2B5EF4-FFF2-40B4-BE49-F238E27FC236}">
                    <a16:creationId xmlns:a16="http://schemas.microsoft.com/office/drawing/2014/main" id="{7DE5FF45-39EA-4156-8E99-5CBB3190FB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6" y="142"/>
                <a:ext cx="12" cy="25"/>
              </a:xfrm>
              <a:custGeom>
                <a:avLst/>
                <a:gdLst>
                  <a:gd name="T0" fmla="*/ 0 w 82"/>
                  <a:gd name="T1" fmla="*/ 158 h 175"/>
                  <a:gd name="T2" fmla="*/ 24 w 82"/>
                  <a:gd name="T3" fmla="*/ 157 h 175"/>
                  <a:gd name="T4" fmla="*/ 54 w 82"/>
                  <a:gd name="T5" fmla="*/ 149 h 175"/>
                  <a:gd name="T6" fmla="*/ 61 w 82"/>
                  <a:gd name="T7" fmla="*/ 145 h 175"/>
                  <a:gd name="T8" fmla="*/ 72 w 82"/>
                  <a:gd name="T9" fmla="*/ 121 h 175"/>
                  <a:gd name="T10" fmla="*/ 72 w 82"/>
                  <a:gd name="T11" fmla="*/ 118 h 175"/>
                  <a:gd name="T12" fmla="*/ 74 w 82"/>
                  <a:gd name="T13" fmla="*/ 105 h 175"/>
                  <a:gd name="T14" fmla="*/ 74 w 82"/>
                  <a:gd name="T15" fmla="*/ 102 h 175"/>
                  <a:gd name="T16" fmla="*/ 73 w 82"/>
                  <a:gd name="T17" fmla="*/ 99 h 175"/>
                  <a:gd name="T18" fmla="*/ 73 w 82"/>
                  <a:gd name="T19" fmla="*/ 98 h 175"/>
                  <a:gd name="T20" fmla="*/ 72 w 82"/>
                  <a:gd name="T21" fmla="*/ 96 h 175"/>
                  <a:gd name="T22" fmla="*/ 64 w 82"/>
                  <a:gd name="T23" fmla="*/ 90 h 175"/>
                  <a:gd name="T24" fmla="*/ 60 w 82"/>
                  <a:gd name="T25" fmla="*/ 89 h 175"/>
                  <a:gd name="T26" fmla="*/ 56 w 82"/>
                  <a:gd name="T27" fmla="*/ 85 h 175"/>
                  <a:gd name="T28" fmla="*/ 54 w 82"/>
                  <a:gd name="T29" fmla="*/ 80 h 175"/>
                  <a:gd name="T30" fmla="*/ 53 w 82"/>
                  <a:gd name="T31" fmla="*/ 75 h 175"/>
                  <a:gd name="T32" fmla="*/ 54 w 82"/>
                  <a:gd name="T33" fmla="*/ 65 h 175"/>
                  <a:gd name="T34" fmla="*/ 66 w 82"/>
                  <a:gd name="T35" fmla="*/ 29 h 175"/>
                  <a:gd name="T36" fmla="*/ 66 w 82"/>
                  <a:gd name="T37" fmla="*/ 28 h 175"/>
                  <a:gd name="T38" fmla="*/ 67 w 82"/>
                  <a:gd name="T39" fmla="*/ 28 h 175"/>
                  <a:gd name="T40" fmla="*/ 67 w 82"/>
                  <a:gd name="T41" fmla="*/ 26 h 175"/>
                  <a:gd name="T42" fmla="*/ 64 w 82"/>
                  <a:gd name="T43" fmla="*/ 23 h 175"/>
                  <a:gd name="T44" fmla="*/ 64 w 82"/>
                  <a:gd name="T45" fmla="*/ 20 h 175"/>
                  <a:gd name="T46" fmla="*/ 61 w 82"/>
                  <a:gd name="T47" fmla="*/ 16 h 175"/>
                  <a:gd name="T48" fmla="*/ 61 w 82"/>
                  <a:gd name="T49" fmla="*/ 15 h 175"/>
                  <a:gd name="T50" fmla="*/ 56 w 82"/>
                  <a:gd name="T51" fmla="*/ 3 h 175"/>
                  <a:gd name="T52" fmla="*/ 56 w 82"/>
                  <a:gd name="T53" fmla="*/ 0 h 175"/>
                  <a:gd name="T54" fmla="*/ 59 w 82"/>
                  <a:gd name="T55" fmla="*/ 0 h 175"/>
                  <a:gd name="T56" fmla="*/ 60 w 82"/>
                  <a:gd name="T57" fmla="*/ 2 h 175"/>
                  <a:gd name="T58" fmla="*/ 63 w 82"/>
                  <a:gd name="T59" fmla="*/ 2 h 175"/>
                  <a:gd name="T60" fmla="*/ 63 w 82"/>
                  <a:gd name="T61" fmla="*/ 3 h 175"/>
                  <a:gd name="T62" fmla="*/ 76 w 82"/>
                  <a:gd name="T63" fmla="*/ 6 h 175"/>
                  <a:gd name="T64" fmla="*/ 76 w 82"/>
                  <a:gd name="T65" fmla="*/ 28 h 175"/>
                  <a:gd name="T66" fmla="*/ 61 w 82"/>
                  <a:gd name="T67" fmla="*/ 72 h 175"/>
                  <a:gd name="T68" fmla="*/ 60 w 82"/>
                  <a:gd name="T69" fmla="*/ 79 h 175"/>
                  <a:gd name="T70" fmla="*/ 64 w 82"/>
                  <a:gd name="T71" fmla="*/ 83 h 175"/>
                  <a:gd name="T72" fmla="*/ 76 w 82"/>
                  <a:gd name="T73" fmla="*/ 90 h 175"/>
                  <a:gd name="T74" fmla="*/ 82 w 82"/>
                  <a:gd name="T75" fmla="*/ 96 h 175"/>
                  <a:gd name="T76" fmla="*/ 79 w 82"/>
                  <a:gd name="T77" fmla="*/ 103 h 175"/>
                  <a:gd name="T78" fmla="*/ 76 w 82"/>
                  <a:gd name="T79" fmla="*/ 114 h 175"/>
                  <a:gd name="T80" fmla="*/ 74 w 82"/>
                  <a:gd name="T81" fmla="*/ 134 h 175"/>
                  <a:gd name="T82" fmla="*/ 74 w 82"/>
                  <a:gd name="T83" fmla="*/ 137 h 175"/>
                  <a:gd name="T84" fmla="*/ 70 w 82"/>
                  <a:gd name="T85" fmla="*/ 145 h 175"/>
                  <a:gd name="T86" fmla="*/ 70 w 82"/>
                  <a:gd name="T87" fmla="*/ 147 h 175"/>
                  <a:gd name="T88" fmla="*/ 67 w 82"/>
                  <a:gd name="T89" fmla="*/ 154 h 175"/>
                  <a:gd name="T90" fmla="*/ 60 w 82"/>
                  <a:gd name="T91" fmla="*/ 160 h 175"/>
                  <a:gd name="T92" fmla="*/ 59 w 82"/>
                  <a:gd name="T93" fmla="*/ 161 h 175"/>
                  <a:gd name="T94" fmla="*/ 46 w 82"/>
                  <a:gd name="T95" fmla="*/ 161 h 175"/>
                  <a:gd name="T96" fmla="*/ 34 w 82"/>
                  <a:gd name="T97" fmla="*/ 164 h 175"/>
                  <a:gd name="T98" fmla="*/ 31 w 82"/>
                  <a:gd name="T99" fmla="*/ 168 h 175"/>
                  <a:gd name="T100" fmla="*/ 23 w 82"/>
                  <a:gd name="T101" fmla="*/ 174 h 175"/>
                  <a:gd name="T102" fmla="*/ 17 w 82"/>
                  <a:gd name="T103" fmla="*/ 174 h 175"/>
                  <a:gd name="T104" fmla="*/ 16 w 82"/>
                  <a:gd name="T105" fmla="*/ 175 h 175"/>
                  <a:gd name="T106" fmla="*/ 14 w 82"/>
                  <a:gd name="T107" fmla="*/ 174 h 175"/>
                  <a:gd name="T108" fmla="*/ 9 w 82"/>
                  <a:gd name="T109" fmla="*/ 167 h 175"/>
                  <a:gd name="T110" fmla="*/ 0 w 82"/>
                  <a:gd name="T111" fmla="*/ 158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2" h="175">
                    <a:moveTo>
                      <a:pt x="0" y="158"/>
                    </a:moveTo>
                    <a:lnTo>
                      <a:pt x="24" y="157"/>
                    </a:lnTo>
                    <a:lnTo>
                      <a:pt x="54" y="149"/>
                    </a:lnTo>
                    <a:lnTo>
                      <a:pt x="61" y="145"/>
                    </a:lnTo>
                    <a:lnTo>
                      <a:pt x="72" y="121"/>
                    </a:lnTo>
                    <a:lnTo>
                      <a:pt x="72" y="118"/>
                    </a:lnTo>
                    <a:lnTo>
                      <a:pt x="74" y="105"/>
                    </a:lnTo>
                    <a:lnTo>
                      <a:pt x="74" y="102"/>
                    </a:lnTo>
                    <a:lnTo>
                      <a:pt x="73" y="99"/>
                    </a:lnTo>
                    <a:lnTo>
                      <a:pt x="73" y="98"/>
                    </a:lnTo>
                    <a:lnTo>
                      <a:pt x="72" y="96"/>
                    </a:lnTo>
                    <a:lnTo>
                      <a:pt x="64" y="90"/>
                    </a:lnTo>
                    <a:lnTo>
                      <a:pt x="60" y="89"/>
                    </a:lnTo>
                    <a:lnTo>
                      <a:pt x="56" y="85"/>
                    </a:lnTo>
                    <a:lnTo>
                      <a:pt x="54" y="80"/>
                    </a:lnTo>
                    <a:lnTo>
                      <a:pt x="53" y="75"/>
                    </a:lnTo>
                    <a:lnTo>
                      <a:pt x="54" y="65"/>
                    </a:lnTo>
                    <a:lnTo>
                      <a:pt x="66" y="29"/>
                    </a:lnTo>
                    <a:lnTo>
                      <a:pt x="66" y="28"/>
                    </a:lnTo>
                    <a:lnTo>
                      <a:pt x="67" y="28"/>
                    </a:lnTo>
                    <a:lnTo>
                      <a:pt x="67" y="26"/>
                    </a:lnTo>
                    <a:lnTo>
                      <a:pt x="64" y="23"/>
                    </a:lnTo>
                    <a:lnTo>
                      <a:pt x="64" y="20"/>
                    </a:lnTo>
                    <a:lnTo>
                      <a:pt x="61" y="16"/>
                    </a:lnTo>
                    <a:lnTo>
                      <a:pt x="61" y="15"/>
                    </a:lnTo>
                    <a:lnTo>
                      <a:pt x="56" y="3"/>
                    </a:lnTo>
                    <a:lnTo>
                      <a:pt x="56" y="0"/>
                    </a:lnTo>
                    <a:lnTo>
                      <a:pt x="59" y="0"/>
                    </a:lnTo>
                    <a:lnTo>
                      <a:pt x="60" y="2"/>
                    </a:lnTo>
                    <a:lnTo>
                      <a:pt x="63" y="2"/>
                    </a:lnTo>
                    <a:lnTo>
                      <a:pt x="63" y="3"/>
                    </a:lnTo>
                    <a:lnTo>
                      <a:pt x="76" y="6"/>
                    </a:lnTo>
                    <a:lnTo>
                      <a:pt x="76" y="28"/>
                    </a:lnTo>
                    <a:lnTo>
                      <a:pt x="61" y="72"/>
                    </a:lnTo>
                    <a:lnTo>
                      <a:pt x="60" y="79"/>
                    </a:lnTo>
                    <a:lnTo>
                      <a:pt x="64" y="83"/>
                    </a:lnTo>
                    <a:lnTo>
                      <a:pt x="76" y="90"/>
                    </a:lnTo>
                    <a:lnTo>
                      <a:pt x="82" y="96"/>
                    </a:lnTo>
                    <a:lnTo>
                      <a:pt x="79" y="103"/>
                    </a:lnTo>
                    <a:lnTo>
                      <a:pt x="76" y="114"/>
                    </a:lnTo>
                    <a:lnTo>
                      <a:pt x="74" y="134"/>
                    </a:lnTo>
                    <a:lnTo>
                      <a:pt x="74" y="137"/>
                    </a:lnTo>
                    <a:lnTo>
                      <a:pt x="70" y="145"/>
                    </a:lnTo>
                    <a:lnTo>
                      <a:pt x="70" y="147"/>
                    </a:lnTo>
                    <a:lnTo>
                      <a:pt x="67" y="154"/>
                    </a:lnTo>
                    <a:lnTo>
                      <a:pt x="60" y="160"/>
                    </a:lnTo>
                    <a:lnTo>
                      <a:pt x="59" y="161"/>
                    </a:lnTo>
                    <a:lnTo>
                      <a:pt x="46" y="161"/>
                    </a:lnTo>
                    <a:lnTo>
                      <a:pt x="34" y="164"/>
                    </a:lnTo>
                    <a:lnTo>
                      <a:pt x="31" y="168"/>
                    </a:lnTo>
                    <a:lnTo>
                      <a:pt x="23" y="174"/>
                    </a:lnTo>
                    <a:lnTo>
                      <a:pt x="17" y="174"/>
                    </a:lnTo>
                    <a:lnTo>
                      <a:pt x="16" y="175"/>
                    </a:lnTo>
                    <a:lnTo>
                      <a:pt x="14" y="174"/>
                    </a:lnTo>
                    <a:lnTo>
                      <a:pt x="9" y="167"/>
                    </a:lnTo>
                    <a:lnTo>
                      <a:pt x="0" y="15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Freeform 723">
                <a:extLst>
                  <a:ext uri="{FF2B5EF4-FFF2-40B4-BE49-F238E27FC236}">
                    <a16:creationId xmlns:a16="http://schemas.microsoft.com/office/drawing/2014/main" id="{723983B1-04AD-46A4-B14B-23730C1824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4" y="165"/>
                <a:ext cx="2" cy="0"/>
              </a:xfrm>
              <a:custGeom>
                <a:avLst/>
                <a:gdLst>
                  <a:gd name="T0" fmla="*/ 11 w 11"/>
                  <a:gd name="T1" fmla="*/ 1 h 1"/>
                  <a:gd name="T2" fmla="*/ 10 w 11"/>
                  <a:gd name="T3" fmla="*/ 0 h 1"/>
                  <a:gd name="T4" fmla="*/ 1 w 11"/>
                  <a:gd name="T5" fmla="*/ 0 h 1"/>
                  <a:gd name="T6" fmla="*/ 0 w 1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">
                    <a:moveTo>
                      <a:pt x="11" y="1"/>
                    </a:moveTo>
                    <a:lnTo>
                      <a:pt x="10" y="0"/>
                    </a:ln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Line 724">
                <a:extLst>
                  <a:ext uri="{FF2B5EF4-FFF2-40B4-BE49-F238E27FC236}">
                    <a16:creationId xmlns:a16="http://schemas.microsoft.com/office/drawing/2014/main" id="{4285BBB4-9CBA-44FA-8157-7CEF1FF33A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14" y="165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Freeform 725">
                <a:extLst>
                  <a:ext uri="{FF2B5EF4-FFF2-40B4-BE49-F238E27FC236}">
                    <a16:creationId xmlns:a16="http://schemas.microsoft.com/office/drawing/2014/main" id="{C34D9DAC-8787-43A1-8D65-F2CF2A7137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3" y="353"/>
                <a:ext cx="6" cy="15"/>
              </a:xfrm>
              <a:custGeom>
                <a:avLst/>
                <a:gdLst>
                  <a:gd name="T0" fmla="*/ 22 w 39"/>
                  <a:gd name="T1" fmla="*/ 2 h 107"/>
                  <a:gd name="T2" fmla="*/ 15 w 39"/>
                  <a:gd name="T3" fmla="*/ 0 h 107"/>
                  <a:gd name="T4" fmla="*/ 11 w 39"/>
                  <a:gd name="T5" fmla="*/ 4 h 107"/>
                  <a:gd name="T6" fmla="*/ 6 w 39"/>
                  <a:gd name="T7" fmla="*/ 13 h 107"/>
                  <a:gd name="T8" fmla="*/ 6 w 39"/>
                  <a:gd name="T9" fmla="*/ 20 h 107"/>
                  <a:gd name="T10" fmla="*/ 11 w 39"/>
                  <a:gd name="T11" fmla="*/ 37 h 107"/>
                  <a:gd name="T12" fmla="*/ 11 w 39"/>
                  <a:gd name="T13" fmla="*/ 51 h 107"/>
                  <a:gd name="T14" fmla="*/ 8 w 39"/>
                  <a:gd name="T15" fmla="*/ 57 h 107"/>
                  <a:gd name="T16" fmla="*/ 3 w 39"/>
                  <a:gd name="T17" fmla="*/ 64 h 107"/>
                  <a:gd name="T18" fmla="*/ 0 w 39"/>
                  <a:gd name="T19" fmla="*/ 68 h 107"/>
                  <a:gd name="T20" fmla="*/ 2 w 39"/>
                  <a:gd name="T21" fmla="*/ 87 h 107"/>
                  <a:gd name="T22" fmla="*/ 6 w 39"/>
                  <a:gd name="T23" fmla="*/ 98 h 107"/>
                  <a:gd name="T24" fmla="*/ 14 w 39"/>
                  <a:gd name="T25" fmla="*/ 107 h 107"/>
                  <a:gd name="T26" fmla="*/ 37 w 39"/>
                  <a:gd name="T27" fmla="*/ 107 h 107"/>
                  <a:gd name="T28" fmla="*/ 39 w 39"/>
                  <a:gd name="T29" fmla="*/ 104 h 107"/>
                  <a:gd name="T30" fmla="*/ 39 w 39"/>
                  <a:gd name="T31" fmla="*/ 101 h 107"/>
                  <a:gd name="T32" fmla="*/ 35 w 39"/>
                  <a:gd name="T33" fmla="*/ 101 h 107"/>
                  <a:gd name="T34" fmla="*/ 29 w 39"/>
                  <a:gd name="T35" fmla="*/ 93 h 107"/>
                  <a:gd name="T36" fmla="*/ 29 w 39"/>
                  <a:gd name="T37" fmla="*/ 91 h 107"/>
                  <a:gd name="T38" fmla="*/ 28 w 39"/>
                  <a:gd name="T39" fmla="*/ 84 h 107"/>
                  <a:gd name="T40" fmla="*/ 28 w 39"/>
                  <a:gd name="T41" fmla="*/ 78 h 107"/>
                  <a:gd name="T42" fmla="*/ 31 w 39"/>
                  <a:gd name="T43" fmla="*/ 45 h 107"/>
                  <a:gd name="T44" fmla="*/ 22 w 39"/>
                  <a:gd name="T45" fmla="*/ 8 h 107"/>
                  <a:gd name="T46" fmla="*/ 22 w 39"/>
                  <a:gd name="T47" fmla="*/ 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9" h="107">
                    <a:moveTo>
                      <a:pt x="22" y="2"/>
                    </a:moveTo>
                    <a:lnTo>
                      <a:pt x="15" y="0"/>
                    </a:lnTo>
                    <a:lnTo>
                      <a:pt x="11" y="4"/>
                    </a:lnTo>
                    <a:lnTo>
                      <a:pt x="6" y="13"/>
                    </a:lnTo>
                    <a:lnTo>
                      <a:pt x="6" y="20"/>
                    </a:lnTo>
                    <a:lnTo>
                      <a:pt x="11" y="37"/>
                    </a:lnTo>
                    <a:lnTo>
                      <a:pt x="11" y="51"/>
                    </a:lnTo>
                    <a:lnTo>
                      <a:pt x="8" y="57"/>
                    </a:lnTo>
                    <a:lnTo>
                      <a:pt x="3" y="64"/>
                    </a:lnTo>
                    <a:lnTo>
                      <a:pt x="0" y="68"/>
                    </a:lnTo>
                    <a:lnTo>
                      <a:pt x="2" y="87"/>
                    </a:lnTo>
                    <a:lnTo>
                      <a:pt x="6" y="98"/>
                    </a:lnTo>
                    <a:lnTo>
                      <a:pt x="14" y="107"/>
                    </a:lnTo>
                    <a:lnTo>
                      <a:pt x="37" y="107"/>
                    </a:lnTo>
                    <a:lnTo>
                      <a:pt x="39" y="104"/>
                    </a:lnTo>
                    <a:lnTo>
                      <a:pt x="39" y="101"/>
                    </a:lnTo>
                    <a:lnTo>
                      <a:pt x="35" y="101"/>
                    </a:lnTo>
                    <a:lnTo>
                      <a:pt x="29" y="93"/>
                    </a:lnTo>
                    <a:lnTo>
                      <a:pt x="29" y="91"/>
                    </a:lnTo>
                    <a:lnTo>
                      <a:pt x="28" y="84"/>
                    </a:lnTo>
                    <a:lnTo>
                      <a:pt x="28" y="78"/>
                    </a:lnTo>
                    <a:lnTo>
                      <a:pt x="31" y="45"/>
                    </a:lnTo>
                    <a:lnTo>
                      <a:pt x="22" y="8"/>
                    </a:lnTo>
                    <a:lnTo>
                      <a:pt x="22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Freeform 726">
                <a:extLst>
                  <a:ext uri="{FF2B5EF4-FFF2-40B4-BE49-F238E27FC236}">
                    <a16:creationId xmlns:a16="http://schemas.microsoft.com/office/drawing/2014/main" id="{B1ADF54D-29C5-4DA8-8730-64BAE9084F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557"/>
                <a:ext cx="748" cy="232"/>
              </a:xfrm>
              <a:custGeom>
                <a:avLst/>
                <a:gdLst>
                  <a:gd name="T0" fmla="*/ 75 w 5235"/>
                  <a:gd name="T1" fmla="*/ 1188 h 1627"/>
                  <a:gd name="T2" fmla="*/ 263 w 5235"/>
                  <a:gd name="T3" fmla="*/ 1223 h 1627"/>
                  <a:gd name="T4" fmla="*/ 395 w 5235"/>
                  <a:gd name="T5" fmla="*/ 1265 h 1627"/>
                  <a:gd name="T6" fmla="*/ 514 w 5235"/>
                  <a:gd name="T7" fmla="*/ 1445 h 1627"/>
                  <a:gd name="T8" fmla="*/ 521 w 5235"/>
                  <a:gd name="T9" fmla="*/ 1544 h 1627"/>
                  <a:gd name="T10" fmla="*/ 637 w 5235"/>
                  <a:gd name="T11" fmla="*/ 1564 h 1627"/>
                  <a:gd name="T12" fmla="*/ 774 w 5235"/>
                  <a:gd name="T13" fmla="*/ 1519 h 1627"/>
                  <a:gd name="T14" fmla="*/ 853 w 5235"/>
                  <a:gd name="T15" fmla="*/ 1409 h 1627"/>
                  <a:gd name="T16" fmla="*/ 797 w 5235"/>
                  <a:gd name="T17" fmla="*/ 1309 h 1627"/>
                  <a:gd name="T18" fmla="*/ 725 w 5235"/>
                  <a:gd name="T19" fmla="*/ 1281 h 1627"/>
                  <a:gd name="T20" fmla="*/ 817 w 5235"/>
                  <a:gd name="T21" fmla="*/ 1226 h 1627"/>
                  <a:gd name="T22" fmla="*/ 897 w 5235"/>
                  <a:gd name="T23" fmla="*/ 1166 h 1627"/>
                  <a:gd name="T24" fmla="*/ 887 w 5235"/>
                  <a:gd name="T25" fmla="*/ 1137 h 1627"/>
                  <a:gd name="T26" fmla="*/ 933 w 5235"/>
                  <a:gd name="T27" fmla="*/ 1020 h 1627"/>
                  <a:gd name="T28" fmla="*/ 933 w 5235"/>
                  <a:gd name="T29" fmla="*/ 1046 h 1627"/>
                  <a:gd name="T30" fmla="*/ 950 w 5235"/>
                  <a:gd name="T31" fmla="*/ 1153 h 1627"/>
                  <a:gd name="T32" fmla="*/ 971 w 5235"/>
                  <a:gd name="T33" fmla="*/ 1188 h 1627"/>
                  <a:gd name="T34" fmla="*/ 1085 w 5235"/>
                  <a:gd name="T35" fmla="*/ 1045 h 1627"/>
                  <a:gd name="T36" fmla="*/ 1212 w 5235"/>
                  <a:gd name="T37" fmla="*/ 986 h 1627"/>
                  <a:gd name="T38" fmla="*/ 1363 w 5235"/>
                  <a:gd name="T39" fmla="*/ 958 h 1627"/>
                  <a:gd name="T40" fmla="*/ 1386 w 5235"/>
                  <a:gd name="T41" fmla="*/ 839 h 1627"/>
                  <a:gd name="T42" fmla="*/ 1446 w 5235"/>
                  <a:gd name="T43" fmla="*/ 750 h 1627"/>
                  <a:gd name="T44" fmla="*/ 1545 w 5235"/>
                  <a:gd name="T45" fmla="*/ 815 h 1627"/>
                  <a:gd name="T46" fmla="*/ 1617 w 5235"/>
                  <a:gd name="T47" fmla="*/ 769 h 1627"/>
                  <a:gd name="T48" fmla="*/ 1659 w 5235"/>
                  <a:gd name="T49" fmla="*/ 795 h 1627"/>
                  <a:gd name="T50" fmla="*/ 1854 w 5235"/>
                  <a:gd name="T51" fmla="*/ 795 h 1627"/>
                  <a:gd name="T52" fmla="*/ 2024 w 5235"/>
                  <a:gd name="T53" fmla="*/ 739 h 1627"/>
                  <a:gd name="T54" fmla="*/ 2265 w 5235"/>
                  <a:gd name="T55" fmla="*/ 873 h 1627"/>
                  <a:gd name="T56" fmla="*/ 2317 w 5235"/>
                  <a:gd name="T57" fmla="*/ 878 h 1627"/>
                  <a:gd name="T58" fmla="*/ 2362 w 5235"/>
                  <a:gd name="T59" fmla="*/ 818 h 1627"/>
                  <a:gd name="T60" fmla="*/ 2326 w 5235"/>
                  <a:gd name="T61" fmla="*/ 763 h 1627"/>
                  <a:gd name="T62" fmla="*/ 2293 w 5235"/>
                  <a:gd name="T63" fmla="*/ 683 h 1627"/>
                  <a:gd name="T64" fmla="*/ 2323 w 5235"/>
                  <a:gd name="T65" fmla="*/ 643 h 1627"/>
                  <a:gd name="T66" fmla="*/ 2324 w 5235"/>
                  <a:gd name="T67" fmla="*/ 677 h 1627"/>
                  <a:gd name="T68" fmla="*/ 2424 w 5235"/>
                  <a:gd name="T69" fmla="*/ 773 h 1627"/>
                  <a:gd name="T70" fmla="*/ 2427 w 5235"/>
                  <a:gd name="T71" fmla="*/ 838 h 1627"/>
                  <a:gd name="T72" fmla="*/ 2531 w 5235"/>
                  <a:gd name="T73" fmla="*/ 910 h 1627"/>
                  <a:gd name="T74" fmla="*/ 2567 w 5235"/>
                  <a:gd name="T75" fmla="*/ 965 h 1627"/>
                  <a:gd name="T76" fmla="*/ 2740 w 5235"/>
                  <a:gd name="T77" fmla="*/ 972 h 1627"/>
                  <a:gd name="T78" fmla="*/ 2846 w 5235"/>
                  <a:gd name="T79" fmla="*/ 1075 h 1627"/>
                  <a:gd name="T80" fmla="*/ 2914 w 5235"/>
                  <a:gd name="T81" fmla="*/ 1195 h 1627"/>
                  <a:gd name="T82" fmla="*/ 3010 w 5235"/>
                  <a:gd name="T83" fmla="*/ 1136 h 1627"/>
                  <a:gd name="T84" fmla="*/ 3078 w 5235"/>
                  <a:gd name="T85" fmla="*/ 1235 h 1627"/>
                  <a:gd name="T86" fmla="*/ 3181 w 5235"/>
                  <a:gd name="T87" fmla="*/ 1190 h 1627"/>
                  <a:gd name="T88" fmla="*/ 3270 w 5235"/>
                  <a:gd name="T89" fmla="*/ 958 h 1627"/>
                  <a:gd name="T90" fmla="*/ 3324 w 5235"/>
                  <a:gd name="T91" fmla="*/ 877 h 1627"/>
                  <a:gd name="T92" fmla="*/ 3332 w 5235"/>
                  <a:gd name="T93" fmla="*/ 863 h 1627"/>
                  <a:gd name="T94" fmla="*/ 3430 w 5235"/>
                  <a:gd name="T95" fmla="*/ 834 h 1627"/>
                  <a:gd name="T96" fmla="*/ 3546 w 5235"/>
                  <a:gd name="T97" fmla="*/ 325 h 1627"/>
                  <a:gd name="T98" fmla="*/ 3621 w 5235"/>
                  <a:gd name="T99" fmla="*/ 237 h 1627"/>
                  <a:gd name="T100" fmla="*/ 3592 w 5235"/>
                  <a:gd name="T101" fmla="*/ 127 h 1627"/>
                  <a:gd name="T102" fmla="*/ 3610 w 5235"/>
                  <a:gd name="T103" fmla="*/ 165 h 1627"/>
                  <a:gd name="T104" fmla="*/ 3613 w 5235"/>
                  <a:gd name="T105" fmla="*/ 197 h 1627"/>
                  <a:gd name="T106" fmla="*/ 3720 w 5235"/>
                  <a:gd name="T107" fmla="*/ 262 h 1627"/>
                  <a:gd name="T108" fmla="*/ 3859 w 5235"/>
                  <a:gd name="T109" fmla="*/ 157 h 1627"/>
                  <a:gd name="T110" fmla="*/ 4061 w 5235"/>
                  <a:gd name="T111" fmla="*/ 91 h 1627"/>
                  <a:gd name="T112" fmla="*/ 4212 w 5235"/>
                  <a:gd name="T113" fmla="*/ 57 h 1627"/>
                  <a:gd name="T114" fmla="*/ 4419 w 5235"/>
                  <a:gd name="T115" fmla="*/ 33 h 1627"/>
                  <a:gd name="T116" fmla="*/ 4499 w 5235"/>
                  <a:gd name="T117" fmla="*/ 5 h 1627"/>
                  <a:gd name="T118" fmla="*/ 5182 w 5235"/>
                  <a:gd name="T119" fmla="*/ 488 h 1627"/>
                  <a:gd name="T120" fmla="*/ 5212 w 5235"/>
                  <a:gd name="T121" fmla="*/ 555 h 1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235" h="1627">
                    <a:moveTo>
                      <a:pt x="0" y="1323"/>
                    </a:moveTo>
                    <a:lnTo>
                      <a:pt x="6" y="1324"/>
                    </a:lnTo>
                    <a:lnTo>
                      <a:pt x="19" y="1320"/>
                    </a:lnTo>
                    <a:lnTo>
                      <a:pt x="25" y="1315"/>
                    </a:lnTo>
                    <a:lnTo>
                      <a:pt x="57" y="1299"/>
                    </a:lnTo>
                    <a:lnTo>
                      <a:pt x="67" y="1286"/>
                    </a:lnTo>
                    <a:lnTo>
                      <a:pt x="90" y="1240"/>
                    </a:lnTo>
                    <a:lnTo>
                      <a:pt x="84" y="1223"/>
                    </a:lnTo>
                    <a:lnTo>
                      <a:pt x="74" y="1203"/>
                    </a:lnTo>
                    <a:lnTo>
                      <a:pt x="68" y="1199"/>
                    </a:lnTo>
                    <a:lnTo>
                      <a:pt x="71" y="1195"/>
                    </a:lnTo>
                    <a:lnTo>
                      <a:pt x="72" y="1190"/>
                    </a:lnTo>
                    <a:lnTo>
                      <a:pt x="75" y="1188"/>
                    </a:lnTo>
                    <a:lnTo>
                      <a:pt x="87" y="1177"/>
                    </a:lnTo>
                    <a:lnTo>
                      <a:pt x="104" y="1157"/>
                    </a:lnTo>
                    <a:lnTo>
                      <a:pt x="109" y="1153"/>
                    </a:lnTo>
                    <a:lnTo>
                      <a:pt x="118" y="1152"/>
                    </a:lnTo>
                    <a:lnTo>
                      <a:pt x="141" y="1153"/>
                    </a:lnTo>
                    <a:lnTo>
                      <a:pt x="158" y="1147"/>
                    </a:lnTo>
                    <a:lnTo>
                      <a:pt x="161" y="1147"/>
                    </a:lnTo>
                    <a:lnTo>
                      <a:pt x="187" y="1154"/>
                    </a:lnTo>
                    <a:lnTo>
                      <a:pt x="220" y="1179"/>
                    </a:lnTo>
                    <a:lnTo>
                      <a:pt x="236" y="1198"/>
                    </a:lnTo>
                    <a:lnTo>
                      <a:pt x="250" y="1205"/>
                    </a:lnTo>
                    <a:lnTo>
                      <a:pt x="261" y="1216"/>
                    </a:lnTo>
                    <a:lnTo>
                      <a:pt x="263" y="1223"/>
                    </a:lnTo>
                    <a:lnTo>
                      <a:pt x="266" y="1227"/>
                    </a:lnTo>
                    <a:lnTo>
                      <a:pt x="265" y="1229"/>
                    </a:lnTo>
                    <a:lnTo>
                      <a:pt x="286" y="1229"/>
                    </a:lnTo>
                    <a:lnTo>
                      <a:pt x="302" y="1226"/>
                    </a:lnTo>
                    <a:lnTo>
                      <a:pt x="321" y="1230"/>
                    </a:lnTo>
                    <a:lnTo>
                      <a:pt x="330" y="1233"/>
                    </a:lnTo>
                    <a:lnTo>
                      <a:pt x="345" y="1243"/>
                    </a:lnTo>
                    <a:lnTo>
                      <a:pt x="367" y="1269"/>
                    </a:lnTo>
                    <a:lnTo>
                      <a:pt x="370" y="1271"/>
                    </a:lnTo>
                    <a:lnTo>
                      <a:pt x="375" y="1269"/>
                    </a:lnTo>
                    <a:lnTo>
                      <a:pt x="381" y="1268"/>
                    </a:lnTo>
                    <a:lnTo>
                      <a:pt x="387" y="1266"/>
                    </a:lnTo>
                    <a:lnTo>
                      <a:pt x="395" y="1265"/>
                    </a:lnTo>
                    <a:lnTo>
                      <a:pt x="404" y="1266"/>
                    </a:lnTo>
                    <a:lnTo>
                      <a:pt x="416" y="1271"/>
                    </a:lnTo>
                    <a:lnTo>
                      <a:pt x="417" y="1272"/>
                    </a:lnTo>
                    <a:lnTo>
                      <a:pt x="421" y="1279"/>
                    </a:lnTo>
                    <a:lnTo>
                      <a:pt x="449" y="1305"/>
                    </a:lnTo>
                    <a:lnTo>
                      <a:pt x="472" y="1333"/>
                    </a:lnTo>
                    <a:lnTo>
                      <a:pt x="489" y="1360"/>
                    </a:lnTo>
                    <a:lnTo>
                      <a:pt x="493" y="1370"/>
                    </a:lnTo>
                    <a:lnTo>
                      <a:pt x="496" y="1384"/>
                    </a:lnTo>
                    <a:lnTo>
                      <a:pt x="488" y="1403"/>
                    </a:lnTo>
                    <a:lnTo>
                      <a:pt x="501" y="1410"/>
                    </a:lnTo>
                    <a:lnTo>
                      <a:pt x="508" y="1420"/>
                    </a:lnTo>
                    <a:lnTo>
                      <a:pt x="514" y="1445"/>
                    </a:lnTo>
                    <a:lnTo>
                      <a:pt x="515" y="1466"/>
                    </a:lnTo>
                    <a:lnTo>
                      <a:pt x="512" y="1479"/>
                    </a:lnTo>
                    <a:lnTo>
                      <a:pt x="509" y="1482"/>
                    </a:lnTo>
                    <a:lnTo>
                      <a:pt x="505" y="1489"/>
                    </a:lnTo>
                    <a:lnTo>
                      <a:pt x="498" y="1496"/>
                    </a:lnTo>
                    <a:lnTo>
                      <a:pt x="498" y="1503"/>
                    </a:lnTo>
                    <a:lnTo>
                      <a:pt x="499" y="1506"/>
                    </a:lnTo>
                    <a:lnTo>
                      <a:pt x="499" y="1511"/>
                    </a:lnTo>
                    <a:lnTo>
                      <a:pt x="501" y="1514"/>
                    </a:lnTo>
                    <a:lnTo>
                      <a:pt x="502" y="1515"/>
                    </a:lnTo>
                    <a:lnTo>
                      <a:pt x="508" y="1519"/>
                    </a:lnTo>
                    <a:lnTo>
                      <a:pt x="509" y="1519"/>
                    </a:lnTo>
                    <a:lnTo>
                      <a:pt x="521" y="1544"/>
                    </a:lnTo>
                    <a:lnTo>
                      <a:pt x="525" y="1564"/>
                    </a:lnTo>
                    <a:lnTo>
                      <a:pt x="532" y="1571"/>
                    </a:lnTo>
                    <a:lnTo>
                      <a:pt x="542" y="1575"/>
                    </a:lnTo>
                    <a:lnTo>
                      <a:pt x="558" y="1584"/>
                    </a:lnTo>
                    <a:lnTo>
                      <a:pt x="568" y="1593"/>
                    </a:lnTo>
                    <a:lnTo>
                      <a:pt x="578" y="1623"/>
                    </a:lnTo>
                    <a:lnTo>
                      <a:pt x="587" y="1627"/>
                    </a:lnTo>
                    <a:lnTo>
                      <a:pt x="612" y="1617"/>
                    </a:lnTo>
                    <a:lnTo>
                      <a:pt x="618" y="1610"/>
                    </a:lnTo>
                    <a:lnTo>
                      <a:pt x="624" y="1600"/>
                    </a:lnTo>
                    <a:lnTo>
                      <a:pt x="623" y="1588"/>
                    </a:lnTo>
                    <a:lnTo>
                      <a:pt x="627" y="1580"/>
                    </a:lnTo>
                    <a:lnTo>
                      <a:pt x="637" y="1564"/>
                    </a:lnTo>
                    <a:lnTo>
                      <a:pt x="646" y="1555"/>
                    </a:lnTo>
                    <a:lnTo>
                      <a:pt x="654" y="1539"/>
                    </a:lnTo>
                    <a:lnTo>
                      <a:pt x="654" y="1531"/>
                    </a:lnTo>
                    <a:lnTo>
                      <a:pt x="663" y="1519"/>
                    </a:lnTo>
                    <a:lnTo>
                      <a:pt x="680" y="1512"/>
                    </a:lnTo>
                    <a:lnTo>
                      <a:pt x="683" y="1512"/>
                    </a:lnTo>
                    <a:lnTo>
                      <a:pt x="697" y="1514"/>
                    </a:lnTo>
                    <a:lnTo>
                      <a:pt x="735" y="1512"/>
                    </a:lnTo>
                    <a:lnTo>
                      <a:pt x="741" y="1519"/>
                    </a:lnTo>
                    <a:lnTo>
                      <a:pt x="751" y="1528"/>
                    </a:lnTo>
                    <a:lnTo>
                      <a:pt x="755" y="1531"/>
                    </a:lnTo>
                    <a:lnTo>
                      <a:pt x="768" y="1528"/>
                    </a:lnTo>
                    <a:lnTo>
                      <a:pt x="774" y="1519"/>
                    </a:lnTo>
                    <a:lnTo>
                      <a:pt x="784" y="1493"/>
                    </a:lnTo>
                    <a:lnTo>
                      <a:pt x="782" y="1486"/>
                    </a:lnTo>
                    <a:lnTo>
                      <a:pt x="782" y="1473"/>
                    </a:lnTo>
                    <a:lnTo>
                      <a:pt x="785" y="1470"/>
                    </a:lnTo>
                    <a:lnTo>
                      <a:pt x="794" y="1463"/>
                    </a:lnTo>
                    <a:lnTo>
                      <a:pt x="801" y="1460"/>
                    </a:lnTo>
                    <a:lnTo>
                      <a:pt x="829" y="1459"/>
                    </a:lnTo>
                    <a:lnTo>
                      <a:pt x="832" y="1455"/>
                    </a:lnTo>
                    <a:lnTo>
                      <a:pt x="834" y="1451"/>
                    </a:lnTo>
                    <a:lnTo>
                      <a:pt x="835" y="1436"/>
                    </a:lnTo>
                    <a:lnTo>
                      <a:pt x="840" y="1420"/>
                    </a:lnTo>
                    <a:lnTo>
                      <a:pt x="842" y="1417"/>
                    </a:lnTo>
                    <a:lnTo>
                      <a:pt x="853" y="1409"/>
                    </a:lnTo>
                    <a:lnTo>
                      <a:pt x="842" y="1379"/>
                    </a:lnTo>
                    <a:lnTo>
                      <a:pt x="832" y="1371"/>
                    </a:lnTo>
                    <a:lnTo>
                      <a:pt x="831" y="1370"/>
                    </a:lnTo>
                    <a:lnTo>
                      <a:pt x="825" y="1370"/>
                    </a:lnTo>
                    <a:lnTo>
                      <a:pt x="824" y="1369"/>
                    </a:lnTo>
                    <a:lnTo>
                      <a:pt x="824" y="1364"/>
                    </a:lnTo>
                    <a:lnTo>
                      <a:pt x="825" y="1353"/>
                    </a:lnTo>
                    <a:lnTo>
                      <a:pt x="828" y="1344"/>
                    </a:lnTo>
                    <a:lnTo>
                      <a:pt x="829" y="1328"/>
                    </a:lnTo>
                    <a:lnTo>
                      <a:pt x="809" y="1324"/>
                    </a:lnTo>
                    <a:lnTo>
                      <a:pt x="795" y="1318"/>
                    </a:lnTo>
                    <a:lnTo>
                      <a:pt x="792" y="1314"/>
                    </a:lnTo>
                    <a:lnTo>
                      <a:pt x="797" y="1309"/>
                    </a:lnTo>
                    <a:lnTo>
                      <a:pt x="790" y="1302"/>
                    </a:lnTo>
                    <a:lnTo>
                      <a:pt x="767" y="1292"/>
                    </a:lnTo>
                    <a:lnTo>
                      <a:pt x="733" y="1289"/>
                    </a:lnTo>
                    <a:lnTo>
                      <a:pt x="723" y="1289"/>
                    </a:lnTo>
                    <a:lnTo>
                      <a:pt x="712" y="1291"/>
                    </a:lnTo>
                    <a:lnTo>
                      <a:pt x="696" y="1297"/>
                    </a:lnTo>
                    <a:lnTo>
                      <a:pt x="684" y="1295"/>
                    </a:lnTo>
                    <a:lnTo>
                      <a:pt x="684" y="1292"/>
                    </a:lnTo>
                    <a:lnTo>
                      <a:pt x="689" y="1284"/>
                    </a:lnTo>
                    <a:lnTo>
                      <a:pt x="690" y="1284"/>
                    </a:lnTo>
                    <a:lnTo>
                      <a:pt x="693" y="1285"/>
                    </a:lnTo>
                    <a:lnTo>
                      <a:pt x="705" y="1285"/>
                    </a:lnTo>
                    <a:lnTo>
                      <a:pt x="725" y="1281"/>
                    </a:lnTo>
                    <a:lnTo>
                      <a:pt x="741" y="1284"/>
                    </a:lnTo>
                    <a:lnTo>
                      <a:pt x="755" y="1282"/>
                    </a:lnTo>
                    <a:lnTo>
                      <a:pt x="771" y="1276"/>
                    </a:lnTo>
                    <a:lnTo>
                      <a:pt x="780" y="1275"/>
                    </a:lnTo>
                    <a:lnTo>
                      <a:pt x="785" y="1279"/>
                    </a:lnTo>
                    <a:lnTo>
                      <a:pt x="792" y="1286"/>
                    </a:lnTo>
                    <a:lnTo>
                      <a:pt x="794" y="1286"/>
                    </a:lnTo>
                    <a:lnTo>
                      <a:pt x="797" y="1288"/>
                    </a:lnTo>
                    <a:lnTo>
                      <a:pt x="798" y="1286"/>
                    </a:lnTo>
                    <a:lnTo>
                      <a:pt x="818" y="1278"/>
                    </a:lnTo>
                    <a:lnTo>
                      <a:pt x="824" y="1268"/>
                    </a:lnTo>
                    <a:lnTo>
                      <a:pt x="817" y="1245"/>
                    </a:lnTo>
                    <a:lnTo>
                      <a:pt x="817" y="1226"/>
                    </a:lnTo>
                    <a:lnTo>
                      <a:pt x="822" y="1219"/>
                    </a:lnTo>
                    <a:lnTo>
                      <a:pt x="831" y="1215"/>
                    </a:lnTo>
                    <a:lnTo>
                      <a:pt x="842" y="1206"/>
                    </a:lnTo>
                    <a:lnTo>
                      <a:pt x="847" y="1199"/>
                    </a:lnTo>
                    <a:lnTo>
                      <a:pt x="853" y="1185"/>
                    </a:lnTo>
                    <a:lnTo>
                      <a:pt x="870" y="1177"/>
                    </a:lnTo>
                    <a:lnTo>
                      <a:pt x="880" y="1176"/>
                    </a:lnTo>
                    <a:lnTo>
                      <a:pt x="889" y="1177"/>
                    </a:lnTo>
                    <a:lnTo>
                      <a:pt x="893" y="1182"/>
                    </a:lnTo>
                    <a:lnTo>
                      <a:pt x="899" y="1185"/>
                    </a:lnTo>
                    <a:lnTo>
                      <a:pt x="902" y="1185"/>
                    </a:lnTo>
                    <a:lnTo>
                      <a:pt x="903" y="1183"/>
                    </a:lnTo>
                    <a:lnTo>
                      <a:pt x="897" y="1166"/>
                    </a:lnTo>
                    <a:lnTo>
                      <a:pt x="891" y="1159"/>
                    </a:lnTo>
                    <a:lnTo>
                      <a:pt x="881" y="1157"/>
                    </a:lnTo>
                    <a:lnTo>
                      <a:pt x="876" y="1162"/>
                    </a:lnTo>
                    <a:lnTo>
                      <a:pt x="870" y="1162"/>
                    </a:lnTo>
                    <a:lnTo>
                      <a:pt x="865" y="1157"/>
                    </a:lnTo>
                    <a:lnTo>
                      <a:pt x="850" y="1128"/>
                    </a:lnTo>
                    <a:lnTo>
                      <a:pt x="850" y="1121"/>
                    </a:lnTo>
                    <a:lnTo>
                      <a:pt x="854" y="1121"/>
                    </a:lnTo>
                    <a:lnTo>
                      <a:pt x="860" y="1127"/>
                    </a:lnTo>
                    <a:lnTo>
                      <a:pt x="861" y="1131"/>
                    </a:lnTo>
                    <a:lnTo>
                      <a:pt x="881" y="1140"/>
                    </a:lnTo>
                    <a:lnTo>
                      <a:pt x="883" y="1140"/>
                    </a:lnTo>
                    <a:lnTo>
                      <a:pt x="887" y="1137"/>
                    </a:lnTo>
                    <a:lnTo>
                      <a:pt x="899" y="1124"/>
                    </a:lnTo>
                    <a:lnTo>
                      <a:pt x="907" y="1108"/>
                    </a:lnTo>
                    <a:lnTo>
                      <a:pt x="907" y="1105"/>
                    </a:lnTo>
                    <a:lnTo>
                      <a:pt x="906" y="1104"/>
                    </a:lnTo>
                    <a:lnTo>
                      <a:pt x="904" y="1103"/>
                    </a:lnTo>
                    <a:lnTo>
                      <a:pt x="900" y="1100"/>
                    </a:lnTo>
                    <a:lnTo>
                      <a:pt x="893" y="1080"/>
                    </a:lnTo>
                    <a:lnTo>
                      <a:pt x="890" y="1056"/>
                    </a:lnTo>
                    <a:lnTo>
                      <a:pt x="896" y="1048"/>
                    </a:lnTo>
                    <a:lnTo>
                      <a:pt x="899" y="1042"/>
                    </a:lnTo>
                    <a:lnTo>
                      <a:pt x="906" y="1036"/>
                    </a:lnTo>
                    <a:lnTo>
                      <a:pt x="923" y="1029"/>
                    </a:lnTo>
                    <a:lnTo>
                      <a:pt x="933" y="1020"/>
                    </a:lnTo>
                    <a:lnTo>
                      <a:pt x="943" y="1003"/>
                    </a:lnTo>
                    <a:lnTo>
                      <a:pt x="950" y="984"/>
                    </a:lnTo>
                    <a:lnTo>
                      <a:pt x="956" y="975"/>
                    </a:lnTo>
                    <a:lnTo>
                      <a:pt x="961" y="963"/>
                    </a:lnTo>
                    <a:lnTo>
                      <a:pt x="961" y="940"/>
                    </a:lnTo>
                    <a:lnTo>
                      <a:pt x="968" y="953"/>
                    </a:lnTo>
                    <a:lnTo>
                      <a:pt x="969" y="973"/>
                    </a:lnTo>
                    <a:lnTo>
                      <a:pt x="950" y="990"/>
                    </a:lnTo>
                    <a:lnTo>
                      <a:pt x="949" y="992"/>
                    </a:lnTo>
                    <a:lnTo>
                      <a:pt x="948" y="1009"/>
                    </a:lnTo>
                    <a:lnTo>
                      <a:pt x="937" y="1031"/>
                    </a:lnTo>
                    <a:lnTo>
                      <a:pt x="933" y="1036"/>
                    </a:lnTo>
                    <a:lnTo>
                      <a:pt x="933" y="1046"/>
                    </a:lnTo>
                    <a:lnTo>
                      <a:pt x="939" y="1093"/>
                    </a:lnTo>
                    <a:lnTo>
                      <a:pt x="942" y="1100"/>
                    </a:lnTo>
                    <a:lnTo>
                      <a:pt x="942" y="1108"/>
                    </a:lnTo>
                    <a:lnTo>
                      <a:pt x="937" y="1126"/>
                    </a:lnTo>
                    <a:lnTo>
                      <a:pt x="936" y="1134"/>
                    </a:lnTo>
                    <a:lnTo>
                      <a:pt x="929" y="1143"/>
                    </a:lnTo>
                    <a:lnTo>
                      <a:pt x="926" y="1150"/>
                    </a:lnTo>
                    <a:lnTo>
                      <a:pt x="927" y="1154"/>
                    </a:lnTo>
                    <a:lnTo>
                      <a:pt x="933" y="1162"/>
                    </a:lnTo>
                    <a:lnTo>
                      <a:pt x="937" y="1160"/>
                    </a:lnTo>
                    <a:lnTo>
                      <a:pt x="939" y="1156"/>
                    </a:lnTo>
                    <a:lnTo>
                      <a:pt x="940" y="1156"/>
                    </a:lnTo>
                    <a:lnTo>
                      <a:pt x="950" y="1153"/>
                    </a:lnTo>
                    <a:lnTo>
                      <a:pt x="966" y="1152"/>
                    </a:lnTo>
                    <a:lnTo>
                      <a:pt x="978" y="1146"/>
                    </a:lnTo>
                    <a:lnTo>
                      <a:pt x="972" y="1154"/>
                    </a:lnTo>
                    <a:lnTo>
                      <a:pt x="959" y="1164"/>
                    </a:lnTo>
                    <a:lnTo>
                      <a:pt x="955" y="1164"/>
                    </a:lnTo>
                    <a:lnTo>
                      <a:pt x="943" y="1173"/>
                    </a:lnTo>
                    <a:lnTo>
                      <a:pt x="942" y="1176"/>
                    </a:lnTo>
                    <a:lnTo>
                      <a:pt x="943" y="1195"/>
                    </a:lnTo>
                    <a:lnTo>
                      <a:pt x="950" y="1200"/>
                    </a:lnTo>
                    <a:lnTo>
                      <a:pt x="952" y="1202"/>
                    </a:lnTo>
                    <a:lnTo>
                      <a:pt x="955" y="1202"/>
                    </a:lnTo>
                    <a:lnTo>
                      <a:pt x="956" y="1200"/>
                    </a:lnTo>
                    <a:lnTo>
                      <a:pt x="971" y="1188"/>
                    </a:lnTo>
                    <a:lnTo>
                      <a:pt x="994" y="1176"/>
                    </a:lnTo>
                    <a:lnTo>
                      <a:pt x="995" y="1175"/>
                    </a:lnTo>
                    <a:lnTo>
                      <a:pt x="1010" y="1154"/>
                    </a:lnTo>
                    <a:lnTo>
                      <a:pt x="1017" y="1147"/>
                    </a:lnTo>
                    <a:lnTo>
                      <a:pt x="1020" y="1137"/>
                    </a:lnTo>
                    <a:lnTo>
                      <a:pt x="1022" y="1118"/>
                    </a:lnTo>
                    <a:lnTo>
                      <a:pt x="1022" y="1111"/>
                    </a:lnTo>
                    <a:lnTo>
                      <a:pt x="1024" y="1107"/>
                    </a:lnTo>
                    <a:lnTo>
                      <a:pt x="1027" y="1091"/>
                    </a:lnTo>
                    <a:lnTo>
                      <a:pt x="1051" y="1058"/>
                    </a:lnTo>
                    <a:lnTo>
                      <a:pt x="1057" y="1052"/>
                    </a:lnTo>
                    <a:lnTo>
                      <a:pt x="1070" y="1046"/>
                    </a:lnTo>
                    <a:lnTo>
                      <a:pt x="1085" y="1045"/>
                    </a:lnTo>
                    <a:lnTo>
                      <a:pt x="1095" y="1046"/>
                    </a:lnTo>
                    <a:lnTo>
                      <a:pt x="1108" y="1058"/>
                    </a:lnTo>
                    <a:lnTo>
                      <a:pt x="1110" y="1065"/>
                    </a:lnTo>
                    <a:lnTo>
                      <a:pt x="1108" y="1071"/>
                    </a:lnTo>
                    <a:lnTo>
                      <a:pt x="1111" y="1074"/>
                    </a:lnTo>
                    <a:lnTo>
                      <a:pt x="1114" y="1074"/>
                    </a:lnTo>
                    <a:lnTo>
                      <a:pt x="1120" y="1071"/>
                    </a:lnTo>
                    <a:lnTo>
                      <a:pt x="1140" y="1054"/>
                    </a:lnTo>
                    <a:lnTo>
                      <a:pt x="1144" y="1044"/>
                    </a:lnTo>
                    <a:lnTo>
                      <a:pt x="1153" y="1033"/>
                    </a:lnTo>
                    <a:lnTo>
                      <a:pt x="1193" y="1003"/>
                    </a:lnTo>
                    <a:lnTo>
                      <a:pt x="1198" y="996"/>
                    </a:lnTo>
                    <a:lnTo>
                      <a:pt x="1212" y="986"/>
                    </a:lnTo>
                    <a:lnTo>
                      <a:pt x="1216" y="986"/>
                    </a:lnTo>
                    <a:lnTo>
                      <a:pt x="1241" y="989"/>
                    </a:lnTo>
                    <a:lnTo>
                      <a:pt x="1284" y="1002"/>
                    </a:lnTo>
                    <a:lnTo>
                      <a:pt x="1289" y="1005"/>
                    </a:lnTo>
                    <a:lnTo>
                      <a:pt x="1295" y="1012"/>
                    </a:lnTo>
                    <a:lnTo>
                      <a:pt x="1304" y="1029"/>
                    </a:lnTo>
                    <a:lnTo>
                      <a:pt x="1318" y="1019"/>
                    </a:lnTo>
                    <a:lnTo>
                      <a:pt x="1336" y="990"/>
                    </a:lnTo>
                    <a:lnTo>
                      <a:pt x="1341" y="976"/>
                    </a:lnTo>
                    <a:lnTo>
                      <a:pt x="1344" y="972"/>
                    </a:lnTo>
                    <a:lnTo>
                      <a:pt x="1353" y="962"/>
                    </a:lnTo>
                    <a:lnTo>
                      <a:pt x="1359" y="959"/>
                    </a:lnTo>
                    <a:lnTo>
                      <a:pt x="1363" y="958"/>
                    </a:lnTo>
                    <a:lnTo>
                      <a:pt x="1367" y="958"/>
                    </a:lnTo>
                    <a:lnTo>
                      <a:pt x="1370" y="956"/>
                    </a:lnTo>
                    <a:lnTo>
                      <a:pt x="1372" y="955"/>
                    </a:lnTo>
                    <a:lnTo>
                      <a:pt x="1374" y="950"/>
                    </a:lnTo>
                    <a:lnTo>
                      <a:pt x="1377" y="946"/>
                    </a:lnTo>
                    <a:lnTo>
                      <a:pt x="1379" y="945"/>
                    </a:lnTo>
                    <a:lnTo>
                      <a:pt x="1369" y="940"/>
                    </a:lnTo>
                    <a:lnTo>
                      <a:pt x="1359" y="937"/>
                    </a:lnTo>
                    <a:lnTo>
                      <a:pt x="1351" y="930"/>
                    </a:lnTo>
                    <a:lnTo>
                      <a:pt x="1351" y="923"/>
                    </a:lnTo>
                    <a:lnTo>
                      <a:pt x="1356" y="888"/>
                    </a:lnTo>
                    <a:lnTo>
                      <a:pt x="1363" y="865"/>
                    </a:lnTo>
                    <a:lnTo>
                      <a:pt x="1386" y="839"/>
                    </a:lnTo>
                    <a:lnTo>
                      <a:pt x="1395" y="835"/>
                    </a:lnTo>
                    <a:lnTo>
                      <a:pt x="1409" y="834"/>
                    </a:lnTo>
                    <a:lnTo>
                      <a:pt x="1403" y="818"/>
                    </a:lnTo>
                    <a:lnTo>
                      <a:pt x="1397" y="814"/>
                    </a:lnTo>
                    <a:lnTo>
                      <a:pt x="1396" y="811"/>
                    </a:lnTo>
                    <a:lnTo>
                      <a:pt x="1393" y="789"/>
                    </a:lnTo>
                    <a:lnTo>
                      <a:pt x="1393" y="779"/>
                    </a:lnTo>
                    <a:lnTo>
                      <a:pt x="1400" y="770"/>
                    </a:lnTo>
                    <a:lnTo>
                      <a:pt x="1406" y="766"/>
                    </a:lnTo>
                    <a:lnTo>
                      <a:pt x="1412" y="760"/>
                    </a:lnTo>
                    <a:lnTo>
                      <a:pt x="1418" y="757"/>
                    </a:lnTo>
                    <a:lnTo>
                      <a:pt x="1439" y="753"/>
                    </a:lnTo>
                    <a:lnTo>
                      <a:pt x="1446" y="750"/>
                    </a:lnTo>
                    <a:lnTo>
                      <a:pt x="1464" y="749"/>
                    </a:lnTo>
                    <a:lnTo>
                      <a:pt x="1500" y="742"/>
                    </a:lnTo>
                    <a:lnTo>
                      <a:pt x="1514" y="742"/>
                    </a:lnTo>
                    <a:lnTo>
                      <a:pt x="1521" y="743"/>
                    </a:lnTo>
                    <a:lnTo>
                      <a:pt x="1527" y="747"/>
                    </a:lnTo>
                    <a:lnTo>
                      <a:pt x="1531" y="752"/>
                    </a:lnTo>
                    <a:lnTo>
                      <a:pt x="1532" y="755"/>
                    </a:lnTo>
                    <a:lnTo>
                      <a:pt x="1528" y="793"/>
                    </a:lnTo>
                    <a:lnTo>
                      <a:pt x="1529" y="799"/>
                    </a:lnTo>
                    <a:lnTo>
                      <a:pt x="1532" y="803"/>
                    </a:lnTo>
                    <a:lnTo>
                      <a:pt x="1538" y="814"/>
                    </a:lnTo>
                    <a:lnTo>
                      <a:pt x="1542" y="815"/>
                    </a:lnTo>
                    <a:lnTo>
                      <a:pt x="1545" y="815"/>
                    </a:lnTo>
                    <a:lnTo>
                      <a:pt x="1548" y="814"/>
                    </a:lnTo>
                    <a:lnTo>
                      <a:pt x="1550" y="809"/>
                    </a:lnTo>
                    <a:lnTo>
                      <a:pt x="1560" y="802"/>
                    </a:lnTo>
                    <a:lnTo>
                      <a:pt x="1564" y="801"/>
                    </a:lnTo>
                    <a:lnTo>
                      <a:pt x="1564" y="799"/>
                    </a:lnTo>
                    <a:lnTo>
                      <a:pt x="1567" y="798"/>
                    </a:lnTo>
                    <a:lnTo>
                      <a:pt x="1568" y="796"/>
                    </a:lnTo>
                    <a:lnTo>
                      <a:pt x="1570" y="796"/>
                    </a:lnTo>
                    <a:lnTo>
                      <a:pt x="1574" y="793"/>
                    </a:lnTo>
                    <a:lnTo>
                      <a:pt x="1586" y="788"/>
                    </a:lnTo>
                    <a:lnTo>
                      <a:pt x="1596" y="778"/>
                    </a:lnTo>
                    <a:lnTo>
                      <a:pt x="1604" y="773"/>
                    </a:lnTo>
                    <a:lnTo>
                      <a:pt x="1617" y="769"/>
                    </a:lnTo>
                    <a:lnTo>
                      <a:pt x="1625" y="770"/>
                    </a:lnTo>
                    <a:lnTo>
                      <a:pt x="1619" y="776"/>
                    </a:lnTo>
                    <a:lnTo>
                      <a:pt x="1604" y="782"/>
                    </a:lnTo>
                    <a:lnTo>
                      <a:pt x="1601" y="782"/>
                    </a:lnTo>
                    <a:lnTo>
                      <a:pt x="1600" y="783"/>
                    </a:lnTo>
                    <a:lnTo>
                      <a:pt x="1600" y="785"/>
                    </a:lnTo>
                    <a:lnTo>
                      <a:pt x="1599" y="788"/>
                    </a:lnTo>
                    <a:lnTo>
                      <a:pt x="1600" y="789"/>
                    </a:lnTo>
                    <a:lnTo>
                      <a:pt x="1601" y="792"/>
                    </a:lnTo>
                    <a:lnTo>
                      <a:pt x="1607" y="795"/>
                    </a:lnTo>
                    <a:lnTo>
                      <a:pt x="1633" y="799"/>
                    </a:lnTo>
                    <a:lnTo>
                      <a:pt x="1635" y="798"/>
                    </a:lnTo>
                    <a:lnTo>
                      <a:pt x="1659" y="795"/>
                    </a:lnTo>
                    <a:lnTo>
                      <a:pt x="1671" y="795"/>
                    </a:lnTo>
                    <a:lnTo>
                      <a:pt x="1673" y="793"/>
                    </a:lnTo>
                    <a:lnTo>
                      <a:pt x="1685" y="785"/>
                    </a:lnTo>
                    <a:lnTo>
                      <a:pt x="1695" y="786"/>
                    </a:lnTo>
                    <a:lnTo>
                      <a:pt x="1710" y="792"/>
                    </a:lnTo>
                    <a:lnTo>
                      <a:pt x="1720" y="798"/>
                    </a:lnTo>
                    <a:lnTo>
                      <a:pt x="1746" y="809"/>
                    </a:lnTo>
                    <a:lnTo>
                      <a:pt x="1755" y="809"/>
                    </a:lnTo>
                    <a:lnTo>
                      <a:pt x="1762" y="811"/>
                    </a:lnTo>
                    <a:lnTo>
                      <a:pt x="1770" y="809"/>
                    </a:lnTo>
                    <a:lnTo>
                      <a:pt x="1780" y="808"/>
                    </a:lnTo>
                    <a:lnTo>
                      <a:pt x="1839" y="789"/>
                    </a:lnTo>
                    <a:lnTo>
                      <a:pt x="1854" y="795"/>
                    </a:lnTo>
                    <a:lnTo>
                      <a:pt x="1865" y="792"/>
                    </a:lnTo>
                    <a:lnTo>
                      <a:pt x="1873" y="785"/>
                    </a:lnTo>
                    <a:lnTo>
                      <a:pt x="1880" y="782"/>
                    </a:lnTo>
                    <a:lnTo>
                      <a:pt x="1888" y="780"/>
                    </a:lnTo>
                    <a:lnTo>
                      <a:pt x="1901" y="779"/>
                    </a:lnTo>
                    <a:lnTo>
                      <a:pt x="1911" y="766"/>
                    </a:lnTo>
                    <a:lnTo>
                      <a:pt x="1911" y="762"/>
                    </a:lnTo>
                    <a:lnTo>
                      <a:pt x="1915" y="753"/>
                    </a:lnTo>
                    <a:lnTo>
                      <a:pt x="1922" y="743"/>
                    </a:lnTo>
                    <a:lnTo>
                      <a:pt x="1929" y="739"/>
                    </a:lnTo>
                    <a:lnTo>
                      <a:pt x="1947" y="733"/>
                    </a:lnTo>
                    <a:lnTo>
                      <a:pt x="1994" y="733"/>
                    </a:lnTo>
                    <a:lnTo>
                      <a:pt x="2024" y="739"/>
                    </a:lnTo>
                    <a:lnTo>
                      <a:pt x="2044" y="747"/>
                    </a:lnTo>
                    <a:lnTo>
                      <a:pt x="2061" y="747"/>
                    </a:lnTo>
                    <a:lnTo>
                      <a:pt x="2097" y="752"/>
                    </a:lnTo>
                    <a:lnTo>
                      <a:pt x="2116" y="750"/>
                    </a:lnTo>
                    <a:lnTo>
                      <a:pt x="2135" y="753"/>
                    </a:lnTo>
                    <a:lnTo>
                      <a:pt x="2145" y="756"/>
                    </a:lnTo>
                    <a:lnTo>
                      <a:pt x="2187" y="775"/>
                    </a:lnTo>
                    <a:lnTo>
                      <a:pt x="2257" y="829"/>
                    </a:lnTo>
                    <a:lnTo>
                      <a:pt x="2267" y="839"/>
                    </a:lnTo>
                    <a:lnTo>
                      <a:pt x="2274" y="852"/>
                    </a:lnTo>
                    <a:lnTo>
                      <a:pt x="2276" y="858"/>
                    </a:lnTo>
                    <a:lnTo>
                      <a:pt x="2274" y="864"/>
                    </a:lnTo>
                    <a:lnTo>
                      <a:pt x="2265" y="873"/>
                    </a:lnTo>
                    <a:lnTo>
                      <a:pt x="2263" y="883"/>
                    </a:lnTo>
                    <a:lnTo>
                      <a:pt x="2263" y="886"/>
                    </a:lnTo>
                    <a:lnTo>
                      <a:pt x="2267" y="891"/>
                    </a:lnTo>
                    <a:lnTo>
                      <a:pt x="2270" y="891"/>
                    </a:lnTo>
                    <a:lnTo>
                      <a:pt x="2273" y="890"/>
                    </a:lnTo>
                    <a:lnTo>
                      <a:pt x="2274" y="888"/>
                    </a:lnTo>
                    <a:lnTo>
                      <a:pt x="2276" y="888"/>
                    </a:lnTo>
                    <a:lnTo>
                      <a:pt x="2277" y="881"/>
                    </a:lnTo>
                    <a:lnTo>
                      <a:pt x="2294" y="875"/>
                    </a:lnTo>
                    <a:lnTo>
                      <a:pt x="2299" y="875"/>
                    </a:lnTo>
                    <a:lnTo>
                      <a:pt x="2304" y="877"/>
                    </a:lnTo>
                    <a:lnTo>
                      <a:pt x="2313" y="877"/>
                    </a:lnTo>
                    <a:lnTo>
                      <a:pt x="2317" y="878"/>
                    </a:lnTo>
                    <a:lnTo>
                      <a:pt x="2320" y="880"/>
                    </a:lnTo>
                    <a:lnTo>
                      <a:pt x="2327" y="880"/>
                    </a:lnTo>
                    <a:lnTo>
                      <a:pt x="2327" y="868"/>
                    </a:lnTo>
                    <a:lnTo>
                      <a:pt x="2324" y="861"/>
                    </a:lnTo>
                    <a:lnTo>
                      <a:pt x="2323" y="860"/>
                    </a:lnTo>
                    <a:lnTo>
                      <a:pt x="2314" y="854"/>
                    </a:lnTo>
                    <a:lnTo>
                      <a:pt x="2310" y="847"/>
                    </a:lnTo>
                    <a:lnTo>
                      <a:pt x="2310" y="841"/>
                    </a:lnTo>
                    <a:lnTo>
                      <a:pt x="2313" y="837"/>
                    </a:lnTo>
                    <a:lnTo>
                      <a:pt x="2326" y="827"/>
                    </a:lnTo>
                    <a:lnTo>
                      <a:pt x="2345" y="819"/>
                    </a:lnTo>
                    <a:lnTo>
                      <a:pt x="2350" y="818"/>
                    </a:lnTo>
                    <a:lnTo>
                      <a:pt x="2362" y="818"/>
                    </a:lnTo>
                    <a:lnTo>
                      <a:pt x="2366" y="815"/>
                    </a:lnTo>
                    <a:lnTo>
                      <a:pt x="2371" y="806"/>
                    </a:lnTo>
                    <a:lnTo>
                      <a:pt x="2369" y="799"/>
                    </a:lnTo>
                    <a:lnTo>
                      <a:pt x="2369" y="796"/>
                    </a:lnTo>
                    <a:lnTo>
                      <a:pt x="2363" y="782"/>
                    </a:lnTo>
                    <a:lnTo>
                      <a:pt x="2358" y="778"/>
                    </a:lnTo>
                    <a:lnTo>
                      <a:pt x="2356" y="778"/>
                    </a:lnTo>
                    <a:lnTo>
                      <a:pt x="2353" y="776"/>
                    </a:lnTo>
                    <a:lnTo>
                      <a:pt x="2346" y="776"/>
                    </a:lnTo>
                    <a:lnTo>
                      <a:pt x="2343" y="779"/>
                    </a:lnTo>
                    <a:lnTo>
                      <a:pt x="2339" y="779"/>
                    </a:lnTo>
                    <a:lnTo>
                      <a:pt x="2337" y="778"/>
                    </a:lnTo>
                    <a:lnTo>
                      <a:pt x="2326" y="763"/>
                    </a:lnTo>
                    <a:lnTo>
                      <a:pt x="2323" y="752"/>
                    </a:lnTo>
                    <a:lnTo>
                      <a:pt x="2323" y="750"/>
                    </a:lnTo>
                    <a:lnTo>
                      <a:pt x="2324" y="749"/>
                    </a:lnTo>
                    <a:lnTo>
                      <a:pt x="2324" y="747"/>
                    </a:lnTo>
                    <a:lnTo>
                      <a:pt x="2330" y="743"/>
                    </a:lnTo>
                    <a:lnTo>
                      <a:pt x="2333" y="735"/>
                    </a:lnTo>
                    <a:lnTo>
                      <a:pt x="2333" y="732"/>
                    </a:lnTo>
                    <a:lnTo>
                      <a:pt x="2330" y="719"/>
                    </a:lnTo>
                    <a:lnTo>
                      <a:pt x="2317" y="697"/>
                    </a:lnTo>
                    <a:lnTo>
                      <a:pt x="2304" y="684"/>
                    </a:lnTo>
                    <a:lnTo>
                      <a:pt x="2299" y="682"/>
                    </a:lnTo>
                    <a:lnTo>
                      <a:pt x="2296" y="682"/>
                    </a:lnTo>
                    <a:lnTo>
                      <a:pt x="2293" y="683"/>
                    </a:lnTo>
                    <a:lnTo>
                      <a:pt x="2293" y="684"/>
                    </a:lnTo>
                    <a:lnTo>
                      <a:pt x="2290" y="687"/>
                    </a:lnTo>
                    <a:lnTo>
                      <a:pt x="2288" y="687"/>
                    </a:lnTo>
                    <a:lnTo>
                      <a:pt x="2283" y="690"/>
                    </a:lnTo>
                    <a:lnTo>
                      <a:pt x="2277" y="690"/>
                    </a:lnTo>
                    <a:lnTo>
                      <a:pt x="2276" y="689"/>
                    </a:lnTo>
                    <a:lnTo>
                      <a:pt x="2276" y="682"/>
                    </a:lnTo>
                    <a:lnTo>
                      <a:pt x="2277" y="680"/>
                    </a:lnTo>
                    <a:lnTo>
                      <a:pt x="2278" y="680"/>
                    </a:lnTo>
                    <a:lnTo>
                      <a:pt x="2309" y="670"/>
                    </a:lnTo>
                    <a:lnTo>
                      <a:pt x="2319" y="646"/>
                    </a:lnTo>
                    <a:lnTo>
                      <a:pt x="2319" y="643"/>
                    </a:lnTo>
                    <a:lnTo>
                      <a:pt x="2323" y="643"/>
                    </a:lnTo>
                    <a:lnTo>
                      <a:pt x="2324" y="644"/>
                    </a:lnTo>
                    <a:lnTo>
                      <a:pt x="2324" y="646"/>
                    </a:lnTo>
                    <a:lnTo>
                      <a:pt x="2326" y="647"/>
                    </a:lnTo>
                    <a:lnTo>
                      <a:pt x="2326" y="650"/>
                    </a:lnTo>
                    <a:lnTo>
                      <a:pt x="2324" y="657"/>
                    </a:lnTo>
                    <a:lnTo>
                      <a:pt x="2324" y="658"/>
                    </a:lnTo>
                    <a:lnTo>
                      <a:pt x="2323" y="660"/>
                    </a:lnTo>
                    <a:lnTo>
                      <a:pt x="2323" y="664"/>
                    </a:lnTo>
                    <a:lnTo>
                      <a:pt x="2319" y="669"/>
                    </a:lnTo>
                    <a:lnTo>
                      <a:pt x="2320" y="670"/>
                    </a:lnTo>
                    <a:lnTo>
                      <a:pt x="2320" y="671"/>
                    </a:lnTo>
                    <a:lnTo>
                      <a:pt x="2323" y="674"/>
                    </a:lnTo>
                    <a:lnTo>
                      <a:pt x="2324" y="677"/>
                    </a:lnTo>
                    <a:lnTo>
                      <a:pt x="2330" y="686"/>
                    </a:lnTo>
                    <a:lnTo>
                      <a:pt x="2335" y="690"/>
                    </a:lnTo>
                    <a:lnTo>
                      <a:pt x="2340" y="700"/>
                    </a:lnTo>
                    <a:lnTo>
                      <a:pt x="2345" y="719"/>
                    </a:lnTo>
                    <a:lnTo>
                      <a:pt x="2346" y="738"/>
                    </a:lnTo>
                    <a:lnTo>
                      <a:pt x="2343" y="752"/>
                    </a:lnTo>
                    <a:lnTo>
                      <a:pt x="2343" y="756"/>
                    </a:lnTo>
                    <a:lnTo>
                      <a:pt x="2352" y="762"/>
                    </a:lnTo>
                    <a:lnTo>
                      <a:pt x="2379" y="770"/>
                    </a:lnTo>
                    <a:lnTo>
                      <a:pt x="2388" y="775"/>
                    </a:lnTo>
                    <a:lnTo>
                      <a:pt x="2394" y="772"/>
                    </a:lnTo>
                    <a:lnTo>
                      <a:pt x="2421" y="772"/>
                    </a:lnTo>
                    <a:lnTo>
                      <a:pt x="2424" y="773"/>
                    </a:lnTo>
                    <a:lnTo>
                      <a:pt x="2425" y="773"/>
                    </a:lnTo>
                    <a:lnTo>
                      <a:pt x="2427" y="776"/>
                    </a:lnTo>
                    <a:lnTo>
                      <a:pt x="2428" y="780"/>
                    </a:lnTo>
                    <a:lnTo>
                      <a:pt x="2428" y="782"/>
                    </a:lnTo>
                    <a:lnTo>
                      <a:pt x="2430" y="783"/>
                    </a:lnTo>
                    <a:lnTo>
                      <a:pt x="2433" y="793"/>
                    </a:lnTo>
                    <a:lnTo>
                      <a:pt x="2441" y="808"/>
                    </a:lnTo>
                    <a:lnTo>
                      <a:pt x="2438" y="816"/>
                    </a:lnTo>
                    <a:lnTo>
                      <a:pt x="2434" y="821"/>
                    </a:lnTo>
                    <a:lnTo>
                      <a:pt x="2433" y="821"/>
                    </a:lnTo>
                    <a:lnTo>
                      <a:pt x="2430" y="824"/>
                    </a:lnTo>
                    <a:lnTo>
                      <a:pt x="2428" y="829"/>
                    </a:lnTo>
                    <a:lnTo>
                      <a:pt x="2427" y="838"/>
                    </a:lnTo>
                    <a:lnTo>
                      <a:pt x="2431" y="844"/>
                    </a:lnTo>
                    <a:lnTo>
                      <a:pt x="2437" y="847"/>
                    </a:lnTo>
                    <a:lnTo>
                      <a:pt x="2438" y="852"/>
                    </a:lnTo>
                    <a:lnTo>
                      <a:pt x="2440" y="857"/>
                    </a:lnTo>
                    <a:lnTo>
                      <a:pt x="2440" y="861"/>
                    </a:lnTo>
                    <a:lnTo>
                      <a:pt x="2434" y="870"/>
                    </a:lnTo>
                    <a:lnTo>
                      <a:pt x="2435" y="878"/>
                    </a:lnTo>
                    <a:lnTo>
                      <a:pt x="2449" y="893"/>
                    </a:lnTo>
                    <a:lnTo>
                      <a:pt x="2458" y="899"/>
                    </a:lnTo>
                    <a:lnTo>
                      <a:pt x="2465" y="900"/>
                    </a:lnTo>
                    <a:lnTo>
                      <a:pt x="2481" y="897"/>
                    </a:lnTo>
                    <a:lnTo>
                      <a:pt x="2513" y="904"/>
                    </a:lnTo>
                    <a:lnTo>
                      <a:pt x="2531" y="910"/>
                    </a:lnTo>
                    <a:lnTo>
                      <a:pt x="2533" y="910"/>
                    </a:lnTo>
                    <a:lnTo>
                      <a:pt x="2541" y="916"/>
                    </a:lnTo>
                    <a:lnTo>
                      <a:pt x="2544" y="919"/>
                    </a:lnTo>
                    <a:lnTo>
                      <a:pt x="2543" y="919"/>
                    </a:lnTo>
                    <a:lnTo>
                      <a:pt x="2540" y="920"/>
                    </a:lnTo>
                    <a:lnTo>
                      <a:pt x="2537" y="919"/>
                    </a:lnTo>
                    <a:lnTo>
                      <a:pt x="2524" y="917"/>
                    </a:lnTo>
                    <a:lnTo>
                      <a:pt x="2511" y="917"/>
                    </a:lnTo>
                    <a:lnTo>
                      <a:pt x="2505" y="932"/>
                    </a:lnTo>
                    <a:lnTo>
                      <a:pt x="2510" y="933"/>
                    </a:lnTo>
                    <a:lnTo>
                      <a:pt x="2553" y="962"/>
                    </a:lnTo>
                    <a:lnTo>
                      <a:pt x="2562" y="963"/>
                    </a:lnTo>
                    <a:lnTo>
                      <a:pt x="2567" y="965"/>
                    </a:lnTo>
                    <a:lnTo>
                      <a:pt x="2572" y="963"/>
                    </a:lnTo>
                    <a:lnTo>
                      <a:pt x="2583" y="962"/>
                    </a:lnTo>
                    <a:lnTo>
                      <a:pt x="2608" y="949"/>
                    </a:lnTo>
                    <a:lnTo>
                      <a:pt x="2616" y="946"/>
                    </a:lnTo>
                    <a:lnTo>
                      <a:pt x="2634" y="942"/>
                    </a:lnTo>
                    <a:lnTo>
                      <a:pt x="2649" y="936"/>
                    </a:lnTo>
                    <a:lnTo>
                      <a:pt x="2662" y="937"/>
                    </a:lnTo>
                    <a:lnTo>
                      <a:pt x="2668" y="939"/>
                    </a:lnTo>
                    <a:lnTo>
                      <a:pt x="2691" y="942"/>
                    </a:lnTo>
                    <a:lnTo>
                      <a:pt x="2712" y="953"/>
                    </a:lnTo>
                    <a:lnTo>
                      <a:pt x="2715" y="965"/>
                    </a:lnTo>
                    <a:lnTo>
                      <a:pt x="2731" y="972"/>
                    </a:lnTo>
                    <a:lnTo>
                      <a:pt x="2740" y="972"/>
                    </a:lnTo>
                    <a:lnTo>
                      <a:pt x="2746" y="970"/>
                    </a:lnTo>
                    <a:lnTo>
                      <a:pt x="2750" y="970"/>
                    </a:lnTo>
                    <a:lnTo>
                      <a:pt x="2786" y="997"/>
                    </a:lnTo>
                    <a:lnTo>
                      <a:pt x="2789" y="1000"/>
                    </a:lnTo>
                    <a:lnTo>
                      <a:pt x="2787" y="1008"/>
                    </a:lnTo>
                    <a:lnTo>
                      <a:pt x="2805" y="1023"/>
                    </a:lnTo>
                    <a:lnTo>
                      <a:pt x="2816" y="1041"/>
                    </a:lnTo>
                    <a:lnTo>
                      <a:pt x="2828" y="1056"/>
                    </a:lnTo>
                    <a:lnTo>
                      <a:pt x="2836" y="1064"/>
                    </a:lnTo>
                    <a:lnTo>
                      <a:pt x="2841" y="1062"/>
                    </a:lnTo>
                    <a:lnTo>
                      <a:pt x="2842" y="1064"/>
                    </a:lnTo>
                    <a:lnTo>
                      <a:pt x="2846" y="1068"/>
                    </a:lnTo>
                    <a:lnTo>
                      <a:pt x="2846" y="1075"/>
                    </a:lnTo>
                    <a:lnTo>
                      <a:pt x="2841" y="1095"/>
                    </a:lnTo>
                    <a:lnTo>
                      <a:pt x="2836" y="1107"/>
                    </a:lnTo>
                    <a:lnTo>
                      <a:pt x="2828" y="1114"/>
                    </a:lnTo>
                    <a:lnTo>
                      <a:pt x="2823" y="1116"/>
                    </a:lnTo>
                    <a:lnTo>
                      <a:pt x="2823" y="1118"/>
                    </a:lnTo>
                    <a:lnTo>
                      <a:pt x="2838" y="1136"/>
                    </a:lnTo>
                    <a:lnTo>
                      <a:pt x="2865" y="1150"/>
                    </a:lnTo>
                    <a:lnTo>
                      <a:pt x="2877" y="1159"/>
                    </a:lnTo>
                    <a:lnTo>
                      <a:pt x="2890" y="1175"/>
                    </a:lnTo>
                    <a:lnTo>
                      <a:pt x="2892" y="1179"/>
                    </a:lnTo>
                    <a:lnTo>
                      <a:pt x="2898" y="1188"/>
                    </a:lnTo>
                    <a:lnTo>
                      <a:pt x="2908" y="1192"/>
                    </a:lnTo>
                    <a:lnTo>
                      <a:pt x="2914" y="1195"/>
                    </a:lnTo>
                    <a:lnTo>
                      <a:pt x="2919" y="1195"/>
                    </a:lnTo>
                    <a:lnTo>
                      <a:pt x="2951" y="1209"/>
                    </a:lnTo>
                    <a:lnTo>
                      <a:pt x="2954" y="1209"/>
                    </a:lnTo>
                    <a:lnTo>
                      <a:pt x="2955" y="1208"/>
                    </a:lnTo>
                    <a:lnTo>
                      <a:pt x="2963" y="1196"/>
                    </a:lnTo>
                    <a:lnTo>
                      <a:pt x="2964" y="1177"/>
                    </a:lnTo>
                    <a:lnTo>
                      <a:pt x="2973" y="1163"/>
                    </a:lnTo>
                    <a:lnTo>
                      <a:pt x="3004" y="1134"/>
                    </a:lnTo>
                    <a:lnTo>
                      <a:pt x="3003" y="1105"/>
                    </a:lnTo>
                    <a:lnTo>
                      <a:pt x="3006" y="1101"/>
                    </a:lnTo>
                    <a:lnTo>
                      <a:pt x="3010" y="1104"/>
                    </a:lnTo>
                    <a:lnTo>
                      <a:pt x="3011" y="1114"/>
                    </a:lnTo>
                    <a:lnTo>
                      <a:pt x="3010" y="1136"/>
                    </a:lnTo>
                    <a:lnTo>
                      <a:pt x="2996" y="1150"/>
                    </a:lnTo>
                    <a:lnTo>
                      <a:pt x="2980" y="1170"/>
                    </a:lnTo>
                    <a:lnTo>
                      <a:pt x="2978" y="1175"/>
                    </a:lnTo>
                    <a:lnTo>
                      <a:pt x="2981" y="1182"/>
                    </a:lnTo>
                    <a:lnTo>
                      <a:pt x="2987" y="1185"/>
                    </a:lnTo>
                    <a:lnTo>
                      <a:pt x="2999" y="1189"/>
                    </a:lnTo>
                    <a:lnTo>
                      <a:pt x="3004" y="1190"/>
                    </a:lnTo>
                    <a:lnTo>
                      <a:pt x="3007" y="1192"/>
                    </a:lnTo>
                    <a:lnTo>
                      <a:pt x="3026" y="1200"/>
                    </a:lnTo>
                    <a:lnTo>
                      <a:pt x="3047" y="1229"/>
                    </a:lnTo>
                    <a:lnTo>
                      <a:pt x="3055" y="1237"/>
                    </a:lnTo>
                    <a:lnTo>
                      <a:pt x="3075" y="1235"/>
                    </a:lnTo>
                    <a:lnTo>
                      <a:pt x="3078" y="1235"/>
                    </a:lnTo>
                    <a:lnTo>
                      <a:pt x="3081" y="1233"/>
                    </a:lnTo>
                    <a:lnTo>
                      <a:pt x="3082" y="1233"/>
                    </a:lnTo>
                    <a:lnTo>
                      <a:pt x="3088" y="1229"/>
                    </a:lnTo>
                    <a:lnTo>
                      <a:pt x="3102" y="1213"/>
                    </a:lnTo>
                    <a:lnTo>
                      <a:pt x="3118" y="1200"/>
                    </a:lnTo>
                    <a:lnTo>
                      <a:pt x="3124" y="1198"/>
                    </a:lnTo>
                    <a:lnTo>
                      <a:pt x="3141" y="1198"/>
                    </a:lnTo>
                    <a:lnTo>
                      <a:pt x="3154" y="1200"/>
                    </a:lnTo>
                    <a:lnTo>
                      <a:pt x="3162" y="1203"/>
                    </a:lnTo>
                    <a:lnTo>
                      <a:pt x="3164" y="1205"/>
                    </a:lnTo>
                    <a:lnTo>
                      <a:pt x="3168" y="1206"/>
                    </a:lnTo>
                    <a:lnTo>
                      <a:pt x="3187" y="1199"/>
                    </a:lnTo>
                    <a:lnTo>
                      <a:pt x="3181" y="1190"/>
                    </a:lnTo>
                    <a:lnTo>
                      <a:pt x="3178" y="1189"/>
                    </a:lnTo>
                    <a:lnTo>
                      <a:pt x="3169" y="1176"/>
                    </a:lnTo>
                    <a:lnTo>
                      <a:pt x="3168" y="1175"/>
                    </a:lnTo>
                    <a:lnTo>
                      <a:pt x="3167" y="1167"/>
                    </a:lnTo>
                    <a:lnTo>
                      <a:pt x="3167" y="1156"/>
                    </a:lnTo>
                    <a:lnTo>
                      <a:pt x="3168" y="1150"/>
                    </a:lnTo>
                    <a:lnTo>
                      <a:pt x="3197" y="1045"/>
                    </a:lnTo>
                    <a:lnTo>
                      <a:pt x="3200" y="1039"/>
                    </a:lnTo>
                    <a:lnTo>
                      <a:pt x="3205" y="1026"/>
                    </a:lnTo>
                    <a:lnTo>
                      <a:pt x="3231" y="989"/>
                    </a:lnTo>
                    <a:lnTo>
                      <a:pt x="3241" y="983"/>
                    </a:lnTo>
                    <a:lnTo>
                      <a:pt x="3254" y="968"/>
                    </a:lnTo>
                    <a:lnTo>
                      <a:pt x="3270" y="958"/>
                    </a:lnTo>
                    <a:lnTo>
                      <a:pt x="3290" y="950"/>
                    </a:lnTo>
                    <a:lnTo>
                      <a:pt x="3313" y="945"/>
                    </a:lnTo>
                    <a:lnTo>
                      <a:pt x="3321" y="946"/>
                    </a:lnTo>
                    <a:lnTo>
                      <a:pt x="3325" y="946"/>
                    </a:lnTo>
                    <a:lnTo>
                      <a:pt x="3328" y="943"/>
                    </a:lnTo>
                    <a:lnTo>
                      <a:pt x="3337" y="926"/>
                    </a:lnTo>
                    <a:lnTo>
                      <a:pt x="3339" y="920"/>
                    </a:lnTo>
                    <a:lnTo>
                      <a:pt x="3339" y="909"/>
                    </a:lnTo>
                    <a:lnTo>
                      <a:pt x="3328" y="903"/>
                    </a:lnTo>
                    <a:lnTo>
                      <a:pt x="3325" y="899"/>
                    </a:lnTo>
                    <a:lnTo>
                      <a:pt x="3322" y="896"/>
                    </a:lnTo>
                    <a:lnTo>
                      <a:pt x="3321" y="888"/>
                    </a:lnTo>
                    <a:lnTo>
                      <a:pt x="3324" y="877"/>
                    </a:lnTo>
                    <a:lnTo>
                      <a:pt x="3321" y="858"/>
                    </a:lnTo>
                    <a:lnTo>
                      <a:pt x="3322" y="828"/>
                    </a:lnTo>
                    <a:lnTo>
                      <a:pt x="3321" y="825"/>
                    </a:lnTo>
                    <a:lnTo>
                      <a:pt x="3311" y="811"/>
                    </a:lnTo>
                    <a:lnTo>
                      <a:pt x="3305" y="808"/>
                    </a:lnTo>
                    <a:lnTo>
                      <a:pt x="3302" y="805"/>
                    </a:lnTo>
                    <a:lnTo>
                      <a:pt x="3300" y="801"/>
                    </a:lnTo>
                    <a:lnTo>
                      <a:pt x="3303" y="801"/>
                    </a:lnTo>
                    <a:lnTo>
                      <a:pt x="3312" y="805"/>
                    </a:lnTo>
                    <a:lnTo>
                      <a:pt x="3324" y="816"/>
                    </a:lnTo>
                    <a:lnTo>
                      <a:pt x="3325" y="821"/>
                    </a:lnTo>
                    <a:lnTo>
                      <a:pt x="3326" y="837"/>
                    </a:lnTo>
                    <a:lnTo>
                      <a:pt x="3332" y="863"/>
                    </a:lnTo>
                    <a:lnTo>
                      <a:pt x="3332" y="886"/>
                    </a:lnTo>
                    <a:lnTo>
                      <a:pt x="3344" y="904"/>
                    </a:lnTo>
                    <a:lnTo>
                      <a:pt x="3358" y="916"/>
                    </a:lnTo>
                    <a:lnTo>
                      <a:pt x="3364" y="919"/>
                    </a:lnTo>
                    <a:lnTo>
                      <a:pt x="3372" y="926"/>
                    </a:lnTo>
                    <a:lnTo>
                      <a:pt x="3380" y="923"/>
                    </a:lnTo>
                    <a:lnTo>
                      <a:pt x="3417" y="901"/>
                    </a:lnTo>
                    <a:lnTo>
                      <a:pt x="3422" y="890"/>
                    </a:lnTo>
                    <a:lnTo>
                      <a:pt x="3424" y="888"/>
                    </a:lnTo>
                    <a:lnTo>
                      <a:pt x="3424" y="880"/>
                    </a:lnTo>
                    <a:lnTo>
                      <a:pt x="3421" y="878"/>
                    </a:lnTo>
                    <a:lnTo>
                      <a:pt x="3421" y="858"/>
                    </a:lnTo>
                    <a:lnTo>
                      <a:pt x="3430" y="834"/>
                    </a:lnTo>
                    <a:lnTo>
                      <a:pt x="3441" y="821"/>
                    </a:lnTo>
                    <a:lnTo>
                      <a:pt x="3445" y="819"/>
                    </a:lnTo>
                    <a:lnTo>
                      <a:pt x="3460" y="816"/>
                    </a:lnTo>
                    <a:lnTo>
                      <a:pt x="3528" y="775"/>
                    </a:lnTo>
                    <a:lnTo>
                      <a:pt x="3523" y="611"/>
                    </a:lnTo>
                    <a:lnTo>
                      <a:pt x="3489" y="473"/>
                    </a:lnTo>
                    <a:lnTo>
                      <a:pt x="3470" y="467"/>
                    </a:lnTo>
                    <a:lnTo>
                      <a:pt x="3496" y="407"/>
                    </a:lnTo>
                    <a:lnTo>
                      <a:pt x="3510" y="385"/>
                    </a:lnTo>
                    <a:lnTo>
                      <a:pt x="3535" y="362"/>
                    </a:lnTo>
                    <a:lnTo>
                      <a:pt x="3543" y="345"/>
                    </a:lnTo>
                    <a:lnTo>
                      <a:pt x="3543" y="333"/>
                    </a:lnTo>
                    <a:lnTo>
                      <a:pt x="3546" y="325"/>
                    </a:lnTo>
                    <a:lnTo>
                      <a:pt x="3548" y="322"/>
                    </a:lnTo>
                    <a:lnTo>
                      <a:pt x="3564" y="306"/>
                    </a:lnTo>
                    <a:lnTo>
                      <a:pt x="3594" y="285"/>
                    </a:lnTo>
                    <a:lnTo>
                      <a:pt x="3597" y="279"/>
                    </a:lnTo>
                    <a:lnTo>
                      <a:pt x="3598" y="279"/>
                    </a:lnTo>
                    <a:lnTo>
                      <a:pt x="3601" y="273"/>
                    </a:lnTo>
                    <a:lnTo>
                      <a:pt x="3614" y="261"/>
                    </a:lnTo>
                    <a:lnTo>
                      <a:pt x="3625" y="250"/>
                    </a:lnTo>
                    <a:lnTo>
                      <a:pt x="3626" y="245"/>
                    </a:lnTo>
                    <a:lnTo>
                      <a:pt x="3625" y="242"/>
                    </a:lnTo>
                    <a:lnTo>
                      <a:pt x="3625" y="239"/>
                    </a:lnTo>
                    <a:lnTo>
                      <a:pt x="3624" y="237"/>
                    </a:lnTo>
                    <a:lnTo>
                      <a:pt x="3621" y="237"/>
                    </a:lnTo>
                    <a:lnTo>
                      <a:pt x="3614" y="240"/>
                    </a:lnTo>
                    <a:lnTo>
                      <a:pt x="3613" y="242"/>
                    </a:lnTo>
                    <a:lnTo>
                      <a:pt x="3610" y="243"/>
                    </a:lnTo>
                    <a:lnTo>
                      <a:pt x="3604" y="243"/>
                    </a:lnTo>
                    <a:lnTo>
                      <a:pt x="3600" y="240"/>
                    </a:lnTo>
                    <a:lnTo>
                      <a:pt x="3594" y="233"/>
                    </a:lnTo>
                    <a:lnTo>
                      <a:pt x="3594" y="230"/>
                    </a:lnTo>
                    <a:lnTo>
                      <a:pt x="3592" y="226"/>
                    </a:lnTo>
                    <a:lnTo>
                      <a:pt x="3591" y="191"/>
                    </a:lnTo>
                    <a:lnTo>
                      <a:pt x="3588" y="170"/>
                    </a:lnTo>
                    <a:lnTo>
                      <a:pt x="3589" y="142"/>
                    </a:lnTo>
                    <a:lnTo>
                      <a:pt x="3591" y="135"/>
                    </a:lnTo>
                    <a:lnTo>
                      <a:pt x="3592" y="127"/>
                    </a:lnTo>
                    <a:lnTo>
                      <a:pt x="3597" y="122"/>
                    </a:lnTo>
                    <a:lnTo>
                      <a:pt x="3604" y="127"/>
                    </a:lnTo>
                    <a:lnTo>
                      <a:pt x="3605" y="140"/>
                    </a:lnTo>
                    <a:lnTo>
                      <a:pt x="3602" y="145"/>
                    </a:lnTo>
                    <a:lnTo>
                      <a:pt x="3598" y="150"/>
                    </a:lnTo>
                    <a:lnTo>
                      <a:pt x="3595" y="155"/>
                    </a:lnTo>
                    <a:lnTo>
                      <a:pt x="3594" y="161"/>
                    </a:lnTo>
                    <a:lnTo>
                      <a:pt x="3595" y="170"/>
                    </a:lnTo>
                    <a:lnTo>
                      <a:pt x="3598" y="174"/>
                    </a:lnTo>
                    <a:lnTo>
                      <a:pt x="3598" y="176"/>
                    </a:lnTo>
                    <a:lnTo>
                      <a:pt x="3605" y="186"/>
                    </a:lnTo>
                    <a:lnTo>
                      <a:pt x="3610" y="178"/>
                    </a:lnTo>
                    <a:lnTo>
                      <a:pt x="3610" y="165"/>
                    </a:lnTo>
                    <a:lnTo>
                      <a:pt x="3611" y="171"/>
                    </a:lnTo>
                    <a:lnTo>
                      <a:pt x="3611" y="174"/>
                    </a:lnTo>
                    <a:lnTo>
                      <a:pt x="3619" y="171"/>
                    </a:lnTo>
                    <a:lnTo>
                      <a:pt x="3616" y="174"/>
                    </a:lnTo>
                    <a:lnTo>
                      <a:pt x="3614" y="174"/>
                    </a:lnTo>
                    <a:lnTo>
                      <a:pt x="3613" y="178"/>
                    </a:lnTo>
                    <a:lnTo>
                      <a:pt x="3616" y="177"/>
                    </a:lnTo>
                    <a:lnTo>
                      <a:pt x="3613" y="180"/>
                    </a:lnTo>
                    <a:lnTo>
                      <a:pt x="3611" y="181"/>
                    </a:lnTo>
                    <a:lnTo>
                      <a:pt x="3610" y="186"/>
                    </a:lnTo>
                    <a:lnTo>
                      <a:pt x="3607" y="187"/>
                    </a:lnTo>
                    <a:lnTo>
                      <a:pt x="3608" y="193"/>
                    </a:lnTo>
                    <a:lnTo>
                      <a:pt x="3613" y="197"/>
                    </a:lnTo>
                    <a:lnTo>
                      <a:pt x="3611" y="203"/>
                    </a:lnTo>
                    <a:lnTo>
                      <a:pt x="3604" y="219"/>
                    </a:lnTo>
                    <a:lnTo>
                      <a:pt x="3604" y="230"/>
                    </a:lnTo>
                    <a:lnTo>
                      <a:pt x="3605" y="236"/>
                    </a:lnTo>
                    <a:lnTo>
                      <a:pt x="3608" y="237"/>
                    </a:lnTo>
                    <a:lnTo>
                      <a:pt x="3611" y="239"/>
                    </a:lnTo>
                    <a:lnTo>
                      <a:pt x="3611" y="237"/>
                    </a:lnTo>
                    <a:lnTo>
                      <a:pt x="3622" y="227"/>
                    </a:lnTo>
                    <a:lnTo>
                      <a:pt x="3638" y="235"/>
                    </a:lnTo>
                    <a:lnTo>
                      <a:pt x="3644" y="240"/>
                    </a:lnTo>
                    <a:lnTo>
                      <a:pt x="3690" y="262"/>
                    </a:lnTo>
                    <a:lnTo>
                      <a:pt x="3700" y="261"/>
                    </a:lnTo>
                    <a:lnTo>
                      <a:pt x="3720" y="262"/>
                    </a:lnTo>
                    <a:lnTo>
                      <a:pt x="3729" y="245"/>
                    </a:lnTo>
                    <a:lnTo>
                      <a:pt x="3733" y="239"/>
                    </a:lnTo>
                    <a:lnTo>
                      <a:pt x="3756" y="226"/>
                    </a:lnTo>
                    <a:lnTo>
                      <a:pt x="3792" y="213"/>
                    </a:lnTo>
                    <a:lnTo>
                      <a:pt x="3798" y="213"/>
                    </a:lnTo>
                    <a:lnTo>
                      <a:pt x="3802" y="212"/>
                    </a:lnTo>
                    <a:lnTo>
                      <a:pt x="3809" y="212"/>
                    </a:lnTo>
                    <a:lnTo>
                      <a:pt x="3814" y="213"/>
                    </a:lnTo>
                    <a:lnTo>
                      <a:pt x="3817" y="213"/>
                    </a:lnTo>
                    <a:lnTo>
                      <a:pt x="3834" y="201"/>
                    </a:lnTo>
                    <a:lnTo>
                      <a:pt x="3845" y="188"/>
                    </a:lnTo>
                    <a:lnTo>
                      <a:pt x="3848" y="186"/>
                    </a:lnTo>
                    <a:lnTo>
                      <a:pt x="3859" y="157"/>
                    </a:lnTo>
                    <a:lnTo>
                      <a:pt x="3865" y="144"/>
                    </a:lnTo>
                    <a:lnTo>
                      <a:pt x="3875" y="137"/>
                    </a:lnTo>
                    <a:lnTo>
                      <a:pt x="3890" y="121"/>
                    </a:lnTo>
                    <a:lnTo>
                      <a:pt x="3891" y="118"/>
                    </a:lnTo>
                    <a:lnTo>
                      <a:pt x="3898" y="114"/>
                    </a:lnTo>
                    <a:lnTo>
                      <a:pt x="3941" y="99"/>
                    </a:lnTo>
                    <a:lnTo>
                      <a:pt x="3944" y="99"/>
                    </a:lnTo>
                    <a:lnTo>
                      <a:pt x="3947" y="98"/>
                    </a:lnTo>
                    <a:lnTo>
                      <a:pt x="4008" y="92"/>
                    </a:lnTo>
                    <a:lnTo>
                      <a:pt x="4012" y="89"/>
                    </a:lnTo>
                    <a:lnTo>
                      <a:pt x="4032" y="89"/>
                    </a:lnTo>
                    <a:lnTo>
                      <a:pt x="4041" y="91"/>
                    </a:lnTo>
                    <a:lnTo>
                      <a:pt x="4061" y="91"/>
                    </a:lnTo>
                    <a:lnTo>
                      <a:pt x="4080" y="95"/>
                    </a:lnTo>
                    <a:lnTo>
                      <a:pt x="4086" y="95"/>
                    </a:lnTo>
                    <a:lnTo>
                      <a:pt x="4094" y="93"/>
                    </a:lnTo>
                    <a:lnTo>
                      <a:pt x="4120" y="92"/>
                    </a:lnTo>
                    <a:lnTo>
                      <a:pt x="4131" y="93"/>
                    </a:lnTo>
                    <a:lnTo>
                      <a:pt x="4153" y="98"/>
                    </a:lnTo>
                    <a:lnTo>
                      <a:pt x="4164" y="99"/>
                    </a:lnTo>
                    <a:lnTo>
                      <a:pt x="4167" y="99"/>
                    </a:lnTo>
                    <a:lnTo>
                      <a:pt x="4173" y="86"/>
                    </a:lnTo>
                    <a:lnTo>
                      <a:pt x="4177" y="72"/>
                    </a:lnTo>
                    <a:lnTo>
                      <a:pt x="4189" y="62"/>
                    </a:lnTo>
                    <a:lnTo>
                      <a:pt x="4196" y="59"/>
                    </a:lnTo>
                    <a:lnTo>
                      <a:pt x="4212" y="57"/>
                    </a:lnTo>
                    <a:lnTo>
                      <a:pt x="4232" y="60"/>
                    </a:lnTo>
                    <a:lnTo>
                      <a:pt x="4235" y="60"/>
                    </a:lnTo>
                    <a:lnTo>
                      <a:pt x="4272" y="73"/>
                    </a:lnTo>
                    <a:lnTo>
                      <a:pt x="4287" y="76"/>
                    </a:lnTo>
                    <a:lnTo>
                      <a:pt x="4314" y="73"/>
                    </a:lnTo>
                    <a:lnTo>
                      <a:pt x="4322" y="70"/>
                    </a:lnTo>
                    <a:lnTo>
                      <a:pt x="4348" y="63"/>
                    </a:lnTo>
                    <a:lnTo>
                      <a:pt x="4355" y="62"/>
                    </a:lnTo>
                    <a:lnTo>
                      <a:pt x="4367" y="57"/>
                    </a:lnTo>
                    <a:lnTo>
                      <a:pt x="4384" y="46"/>
                    </a:lnTo>
                    <a:lnTo>
                      <a:pt x="4404" y="43"/>
                    </a:lnTo>
                    <a:lnTo>
                      <a:pt x="4413" y="36"/>
                    </a:lnTo>
                    <a:lnTo>
                      <a:pt x="4419" y="33"/>
                    </a:lnTo>
                    <a:lnTo>
                      <a:pt x="4426" y="26"/>
                    </a:lnTo>
                    <a:lnTo>
                      <a:pt x="4427" y="26"/>
                    </a:lnTo>
                    <a:lnTo>
                      <a:pt x="4439" y="16"/>
                    </a:lnTo>
                    <a:lnTo>
                      <a:pt x="4440" y="16"/>
                    </a:lnTo>
                    <a:lnTo>
                      <a:pt x="4445" y="12"/>
                    </a:lnTo>
                    <a:lnTo>
                      <a:pt x="4446" y="9"/>
                    </a:lnTo>
                    <a:lnTo>
                      <a:pt x="4450" y="6"/>
                    </a:lnTo>
                    <a:lnTo>
                      <a:pt x="4455" y="5"/>
                    </a:lnTo>
                    <a:lnTo>
                      <a:pt x="4465" y="2"/>
                    </a:lnTo>
                    <a:lnTo>
                      <a:pt x="4470" y="2"/>
                    </a:lnTo>
                    <a:lnTo>
                      <a:pt x="4475" y="0"/>
                    </a:lnTo>
                    <a:lnTo>
                      <a:pt x="4478" y="0"/>
                    </a:lnTo>
                    <a:lnTo>
                      <a:pt x="4499" y="5"/>
                    </a:lnTo>
                    <a:lnTo>
                      <a:pt x="4508" y="6"/>
                    </a:lnTo>
                    <a:lnTo>
                      <a:pt x="4551" y="20"/>
                    </a:lnTo>
                    <a:lnTo>
                      <a:pt x="4562" y="26"/>
                    </a:lnTo>
                    <a:lnTo>
                      <a:pt x="4568" y="28"/>
                    </a:lnTo>
                    <a:lnTo>
                      <a:pt x="4610" y="39"/>
                    </a:lnTo>
                    <a:lnTo>
                      <a:pt x="4620" y="44"/>
                    </a:lnTo>
                    <a:lnTo>
                      <a:pt x="4637" y="50"/>
                    </a:lnTo>
                    <a:lnTo>
                      <a:pt x="4640" y="50"/>
                    </a:lnTo>
                    <a:lnTo>
                      <a:pt x="4659" y="53"/>
                    </a:lnTo>
                    <a:lnTo>
                      <a:pt x="4711" y="80"/>
                    </a:lnTo>
                    <a:lnTo>
                      <a:pt x="4917" y="222"/>
                    </a:lnTo>
                    <a:lnTo>
                      <a:pt x="5083" y="372"/>
                    </a:lnTo>
                    <a:lnTo>
                      <a:pt x="5182" y="488"/>
                    </a:lnTo>
                    <a:lnTo>
                      <a:pt x="5183" y="489"/>
                    </a:lnTo>
                    <a:lnTo>
                      <a:pt x="5185" y="492"/>
                    </a:lnTo>
                    <a:lnTo>
                      <a:pt x="5185" y="495"/>
                    </a:lnTo>
                    <a:lnTo>
                      <a:pt x="5186" y="496"/>
                    </a:lnTo>
                    <a:lnTo>
                      <a:pt x="5173" y="535"/>
                    </a:lnTo>
                    <a:lnTo>
                      <a:pt x="5172" y="553"/>
                    </a:lnTo>
                    <a:lnTo>
                      <a:pt x="5162" y="588"/>
                    </a:lnTo>
                    <a:lnTo>
                      <a:pt x="5163" y="599"/>
                    </a:lnTo>
                    <a:lnTo>
                      <a:pt x="5168" y="607"/>
                    </a:lnTo>
                    <a:lnTo>
                      <a:pt x="5189" y="592"/>
                    </a:lnTo>
                    <a:lnTo>
                      <a:pt x="5198" y="578"/>
                    </a:lnTo>
                    <a:lnTo>
                      <a:pt x="5204" y="565"/>
                    </a:lnTo>
                    <a:lnTo>
                      <a:pt x="5212" y="555"/>
                    </a:lnTo>
                    <a:lnTo>
                      <a:pt x="5232" y="538"/>
                    </a:lnTo>
                    <a:lnTo>
                      <a:pt x="5235" y="525"/>
                    </a:lnTo>
                    <a:lnTo>
                      <a:pt x="5234" y="510"/>
                    </a:lnTo>
                    <a:lnTo>
                      <a:pt x="5230" y="496"/>
                    </a:lnTo>
                    <a:lnTo>
                      <a:pt x="5227" y="489"/>
                    </a:lnTo>
                    <a:lnTo>
                      <a:pt x="5219" y="477"/>
                    </a:lnTo>
                    <a:lnTo>
                      <a:pt x="5212" y="473"/>
                    </a:lnTo>
                    <a:lnTo>
                      <a:pt x="5208" y="473"/>
                    </a:lnTo>
                    <a:lnTo>
                      <a:pt x="5201" y="46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Line 727">
                <a:extLst>
                  <a:ext uri="{FF2B5EF4-FFF2-40B4-BE49-F238E27FC236}">
                    <a16:creationId xmlns:a16="http://schemas.microsoft.com/office/drawing/2014/main" id="{986A496E-E9B8-4BEB-9A8C-3524AC4AA8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947" y="624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Freeform 728">
                <a:extLst>
                  <a:ext uri="{FF2B5EF4-FFF2-40B4-BE49-F238E27FC236}">
                    <a16:creationId xmlns:a16="http://schemas.microsoft.com/office/drawing/2014/main" id="{6F691ACC-1258-4A15-95F9-0C3B9E64BF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7" y="623"/>
                <a:ext cx="1" cy="1"/>
              </a:xfrm>
              <a:custGeom>
                <a:avLst/>
                <a:gdLst>
                  <a:gd name="T0" fmla="*/ 0 w 5"/>
                  <a:gd name="T1" fmla="*/ 7 h 7"/>
                  <a:gd name="T2" fmla="*/ 3 w 5"/>
                  <a:gd name="T3" fmla="*/ 2 h 7"/>
                  <a:gd name="T4" fmla="*/ 5 w 5"/>
                  <a:gd name="T5" fmla="*/ 0 h 7"/>
                  <a:gd name="T6" fmla="*/ 2 w 5"/>
                  <a:gd name="T7" fmla="*/ 2 h 7"/>
                  <a:gd name="T8" fmla="*/ 0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0" y="7"/>
                    </a:moveTo>
                    <a:lnTo>
                      <a:pt x="3" y="2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Freeform 729">
                <a:extLst>
                  <a:ext uri="{FF2B5EF4-FFF2-40B4-BE49-F238E27FC236}">
                    <a16:creationId xmlns:a16="http://schemas.microsoft.com/office/drawing/2014/main" id="{1ED5E319-413B-460C-B8E3-EE1FAB8730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3" y="929"/>
                <a:ext cx="18" cy="10"/>
              </a:xfrm>
              <a:custGeom>
                <a:avLst/>
                <a:gdLst>
                  <a:gd name="T0" fmla="*/ 78 w 129"/>
                  <a:gd name="T1" fmla="*/ 10 h 69"/>
                  <a:gd name="T2" fmla="*/ 69 w 129"/>
                  <a:gd name="T3" fmla="*/ 15 h 69"/>
                  <a:gd name="T4" fmla="*/ 56 w 129"/>
                  <a:gd name="T5" fmla="*/ 18 h 69"/>
                  <a:gd name="T6" fmla="*/ 47 w 129"/>
                  <a:gd name="T7" fmla="*/ 18 h 69"/>
                  <a:gd name="T8" fmla="*/ 26 w 129"/>
                  <a:gd name="T9" fmla="*/ 22 h 69"/>
                  <a:gd name="T10" fmla="*/ 20 w 129"/>
                  <a:gd name="T11" fmla="*/ 32 h 69"/>
                  <a:gd name="T12" fmla="*/ 3 w 129"/>
                  <a:gd name="T13" fmla="*/ 45 h 69"/>
                  <a:gd name="T14" fmla="*/ 0 w 129"/>
                  <a:gd name="T15" fmla="*/ 62 h 69"/>
                  <a:gd name="T16" fmla="*/ 6 w 129"/>
                  <a:gd name="T17" fmla="*/ 66 h 69"/>
                  <a:gd name="T18" fmla="*/ 29 w 129"/>
                  <a:gd name="T19" fmla="*/ 69 h 69"/>
                  <a:gd name="T20" fmla="*/ 75 w 129"/>
                  <a:gd name="T21" fmla="*/ 56 h 69"/>
                  <a:gd name="T22" fmla="*/ 91 w 129"/>
                  <a:gd name="T23" fmla="*/ 42 h 69"/>
                  <a:gd name="T24" fmla="*/ 101 w 129"/>
                  <a:gd name="T25" fmla="*/ 26 h 69"/>
                  <a:gd name="T26" fmla="*/ 119 w 129"/>
                  <a:gd name="T27" fmla="*/ 20 h 69"/>
                  <a:gd name="T28" fmla="*/ 129 w 129"/>
                  <a:gd name="T29" fmla="*/ 9 h 69"/>
                  <a:gd name="T30" fmla="*/ 102 w 129"/>
                  <a:gd name="T31" fmla="*/ 0 h 69"/>
                  <a:gd name="T32" fmla="*/ 85 w 129"/>
                  <a:gd name="T33" fmla="*/ 3 h 69"/>
                  <a:gd name="T34" fmla="*/ 78 w 129"/>
                  <a:gd name="T35" fmla="*/ 1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9" h="69">
                    <a:moveTo>
                      <a:pt x="78" y="10"/>
                    </a:moveTo>
                    <a:lnTo>
                      <a:pt x="69" y="15"/>
                    </a:lnTo>
                    <a:lnTo>
                      <a:pt x="56" y="18"/>
                    </a:lnTo>
                    <a:lnTo>
                      <a:pt x="47" y="18"/>
                    </a:lnTo>
                    <a:lnTo>
                      <a:pt x="26" y="22"/>
                    </a:lnTo>
                    <a:lnTo>
                      <a:pt x="20" y="32"/>
                    </a:lnTo>
                    <a:lnTo>
                      <a:pt x="3" y="45"/>
                    </a:lnTo>
                    <a:lnTo>
                      <a:pt x="0" y="62"/>
                    </a:lnTo>
                    <a:lnTo>
                      <a:pt x="6" y="66"/>
                    </a:lnTo>
                    <a:lnTo>
                      <a:pt x="29" y="69"/>
                    </a:lnTo>
                    <a:lnTo>
                      <a:pt x="75" y="56"/>
                    </a:lnTo>
                    <a:lnTo>
                      <a:pt x="91" y="42"/>
                    </a:lnTo>
                    <a:lnTo>
                      <a:pt x="101" y="26"/>
                    </a:lnTo>
                    <a:lnTo>
                      <a:pt x="119" y="20"/>
                    </a:lnTo>
                    <a:lnTo>
                      <a:pt x="129" y="9"/>
                    </a:lnTo>
                    <a:lnTo>
                      <a:pt x="102" y="0"/>
                    </a:lnTo>
                    <a:lnTo>
                      <a:pt x="85" y="3"/>
                    </a:lnTo>
                    <a:lnTo>
                      <a:pt x="78" y="1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730">
                <a:extLst>
                  <a:ext uri="{FF2B5EF4-FFF2-40B4-BE49-F238E27FC236}">
                    <a16:creationId xmlns:a16="http://schemas.microsoft.com/office/drawing/2014/main" id="{67E12F4F-C035-4BF2-B7A6-64AC0318A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1" y="1028"/>
                <a:ext cx="9" cy="15"/>
              </a:xfrm>
              <a:custGeom>
                <a:avLst/>
                <a:gdLst>
                  <a:gd name="T0" fmla="*/ 31 w 67"/>
                  <a:gd name="T1" fmla="*/ 3 h 103"/>
                  <a:gd name="T2" fmla="*/ 27 w 67"/>
                  <a:gd name="T3" fmla="*/ 24 h 103"/>
                  <a:gd name="T4" fmla="*/ 20 w 67"/>
                  <a:gd name="T5" fmla="*/ 35 h 103"/>
                  <a:gd name="T6" fmla="*/ 13 w 67"/>
                  <a:gd name="T7" fmla="*/ 37 h 103"/>
                  <a:gd name="T8" fmla="*/ 11 w 67"/>
                  <a:gd name="T9" fmla="*/ 50 h 103"/>
                  <a:gd name="T10" fmla="*/ 24 w 67"/>
                  <a:gd name="T11" fmla="*/ 62 h 103"/>
                  <a:gd name="T12" fmla="*/ 26 w 67"/>
                  <a:gd name="T13" fmla="*/ 70 h 103"/>
                  <a:gd name="T14" fmla="*/ 0 w 67"/>
                  <a:gd name="T15" fmla="*/ 86 h 103"/>
                  <a:gd name="T16" fmla="*/ 7 w 67"/>
                  <a:gd name="T17" fmla="*/ 102 h 103"/>
                  <a:gd name="T18" fmla="*/ 15 w 67"/>
                  <a:gd name="T19" fmla="*/ 103 h 103"/>
                  <a:gd name="T20" fmla="*/ 23 w 67"/>
                  <a:gd name="T21" fmla="*/ 97 h 103"/>
                  <a:gd name="T22" fmla="*/ 28 w 67"/>
                  <a:gd name="T23" fmla="*/ 77 h 103"/>
                  <a:gd name="T24" fmla="*/ 40 w 67"/>
                  <a:gd name="T25" fmla="*/ 67 h 103"/>
                  <a:gd name="T26" fmla="*/ 59 w 67"/>
                  <a:gd name="T27" fmla="*/ 66 h 103"/>
                  <a:gd name="T28" fmla="*/ 64 w 67"/>
                  <a:gd name="T29" fmla="*/ 60 h 103"/>
                  <a:gd name="T30" fmla="*/ 67 w 67"/>
                  <a:gd name="T31" fmla="*/ 35 h 103"/>
                  <a:gd name="T32" fmla="*/ 54 w 67"/>
                  <a:gd name="T33" fmla="*/ 14 h 103"/>
                  <a:gd name="T34" fmla="*/ 36 w 67"/>
                  <a:gd name="T35" fmla="*/ 0 h 103"/>
                  <a:gd name="T36" fmla="*/ 31 w 67"/>
                  <a:gd name="T37" fmla="*/ 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7" h="103">
                    <a:moveTo>
                      <a:pt x="31" y="3"/>
                    </a:moveTo>
                    <a:lnTo>
                      <a:pt x="27" y="24"/>
                    </a:lnTo>
                    <a:lnTo>
                      <a:pt x="20" y="35"/>
                    </a:lnTo>
                    <a:lnTo>
                      <a:pt x="13" y="37"/>
                    </a:lnTo>
                    <a:lnTo>
                      <a:pt x="11" y="50"/>
                    </a:lnTo>
                    <a:lnTo>
                      <a:pt x="24" y="62"/>
                    </a:lnTo>
                    <a:lnTo>
                      <a:pt x="26" y="70"/>
                    </a:lnTo>
                    <a:lnTo>
                      <a:pt x="0" y="86"/>
                    </a:lnTo>
                    <a:lnTo>
                      <a:pt x="7" y="102"/>
                    </a:lnTo>
                    <a:lnTo>
                      <a:pt x="15" y="103"/>
                    </a:lnTo>
                    <a:lnTo>
                      <a:pt x="23" y="97"/>
                    </a:lnTo>
                    <a:lnTo>
                      <a:pt x="28" y="77"/>
                    </a:lnTo>
                    <a:lnTo>
                      <a:pt x="40" y="67"/>
                    </a:lnTo>
                    <a:lnTo>
                      <a:pt x="59" y="66"/>
                    </a:lnTo>
                    <a:lnTo>
                      <a:pt x="64" y="60"/>
                    </a:lnTo>
                    <a:lnTo>
                      <a:pt x="67" y="35"/>
                    </a:lnTo>
                    <a:lnTo>
                      <a:pt x="54" y="14"/>
                    </a:lnTo>
                    <a:lnTo>
                      <a:pt x="36" y="0"/>
                    </a:lnTo>
                    <a:lnTo>
                      <a:pt x="31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Freeform 731">
                <a:extLst>
                  <a:ext uri="{FF2B5EF4-FFF2-40B4-BE49-F238E27FC236}">
                    <a16:creationId xmlns:a16="http://schemas.microsoft.com/office/drawing/2014/main" id="{D7BE6DD4-9DEF-468E-B4F6-DFE6AB8294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" y="1004"/>
                <a:ext cx="43" cy="33"/>
              </a:xfrm>
              <a:custGeom>
                <a:avLst/>
                <a:gdLst>
                  <a:gd name="T0" fmla="*/ 298 w 298"/>
                  <a:gd name="T1" fmla="*/ 31 h 229"/>
                  <a:gd name="T2" fmla="*/ 292 w 298"/>
                  <a:gd name="T3" fmla="*/ 7 h 229"/>
                  <a:gd name="T4" fmla="*/ 282 w 298"/>
                  <a:gd name="T5" fmla="*/ 10 h 229"/>
                  <a:gd name="T6" fmla="*/ 275 w 298"/>
                  <a:gd name="T7" fmla="*/ 7 h 229"/>
                  <a:gd name="T8" fmla="*/ 270 w 298"/>
                  <a:gd name="T9" fmla="*/ 0 h 229"/>
                  <a:gd name="T10" fmla="*/ 262 w 298"/>
                  <a:gd name="T11" fmla="*/ 14 h 229"/>
                  <a:gd name="T12" fmla="*/ 256 w 298"/>
                  <a:gd name="T13" fmla="*/ 15 h 229"/>
                  <a:gd name="T14" fmla="*/ 246 w 298"/>
                  <a:gd name="T15" fmla="*/ 11 h 229"/>
                  <a:gd name="T16" fmla="*/ 246 w 298"/>
                  <a:gd name="T17" fmla="*/ 2 h 229"/>
                  <a:gd name="T18" fmla="*/ 237 w 298"/>
                  <a:gd name="T19" fmla="*/ 0 h 229"/>
                  <a:gd name="T20" fmla="*/ 220 w 298"/>
                  <a:gd name="T21" fmla="*/ 4 h 229"/>
                  <a:gd name="T22" fmla="*/ 221 w 298"/>
                  <a:gd name="T23" fmla="*/ 8 h 229"/>
                  <a:gd name="T24" fmla="*/ 233 w 298"/>
                  <a:gd name="T25" fmla="*/ 11 h 229"/>
                  <a:gd name="T26" fmla="*/ 230 w 298"/>
                  <a:gd name="T27" fmla="*/ 37 h 229"/>
                  <a:gd name="T28" fmla="*/ 226 w 298"/>
                  <a:gd name="T29" fmla="*/ 40 h 229"/>
                  <a:gd name="T30" fmla="*/ 224 w 298"/>
                  <a:gd name="T31" fmla="*/ 41 h 229"/>
                  <a:gd name="T32" fmla="*/ 213 w 298"/>
                  <a:gd name="T33" fmla="*/ 31 h 229"/>
                  <a:gd name="T34" fmla="*/ 184 w 298"/>
                  <a:gd name="T35" fmla="*/ 26 h 229"/>
                  <a:gd name="T36" fmla="*/ 176 w 298"/>
                  <a:gd name="T37" fmla="*/ 30 h 229"/>
                  <a:gd name="T38" fmla="*/ 161 w 298"/>
                  <a:gd name="T39" fmla="*/ 47 h 229"/>
                  <a:gd name="T40" fmla="*/ 151 w 298"/>
                  <a:gd name="T41" fmla="*/ 69 h 229"/>
                  <a:gd name="T42" fmla="*/ 125 w 298"/>
                  <a:gd name="T43" fmla="*/ 79 h 229"/>
                  <a:gd name="T44" fmla="*/ 118 w 298"/>
                  <a:gd name="T45" fmla="*/ 85 h 229"/>
                  <a:gd name="T46" fmla="*/ 119 w 298"/>
                  <a:gd name="T47" fmla="*/ 93 h 229"/>
                  <a:gd name="T48" fmla="*/ 108 w 298"/>
                  <a:gd name="T49" fmla="*/ 103 h 229"/>
                  <a:gd name="T50" fmla="*/ 83 w 298"/>
                  <a:gd name="T51" fmla="*/ 102 h 229"/>
                  <a:gd name="T52" fmla="*/ 71 w 298"/>
                  <a:gd name="T53" fmla="*/ 110 h 229"/>
                  <a:gd name="T54" fmla="*/ 56 w 298"/>
                  <a:gd name="T55" fmla="*/ 108 h 229"/>
                  <a:gd name="T56" fmla="*/ 42 w 298"/>
                  <a:gd name="T57" fmla="*/ 116 h 229"/>
                  <a:gd name="T58" fmla="*/ 45 w 298"/>
                  <a:gd name="T59" fmla="*/ 135 h 229"/>
                  <a:gd name="T60" fmla="*/ 43 w 298"/>
                  <a:gd name="T61" fmla="*/ 151 h 229"/>
                  <a:gd name="T62" fmla="*/ 35 w 298"/>
                  <a:gd name="T63" fmla="*/ 168 h 229"/>
                  <a:gd name="T64" fmla="*/ 27 w 298"/>
                  <a:gd name="T65" fmla="*/ 174 h 229"/>
                  <a:gd name="T66" fmla="*/ 7 w 298"/>
                  <a:gd name="T67" fmla="*/ 167 h 229"/>
                  <a:gd name="T68" fmla="*/ 1 w 298"/>
                  <a:gd name="T69" fmla="*/ 167 h 229"/>
                  <a:gd name="T70" fmla="*/ 0 w 298"/>
                  <a:gd name="T71" fmla="*/ 182 h 229"/>
                  <a:gd name="T72" fmla="*/ 16 w 298"/>
                  <a:gd name="T73" fmla="*/ 198 h 229"/>
                  <a:gd name="T74" fmla="*/ 26 w 298"/>
                  <a:gd name="T75" fmla="*/ 198 h 229"/>
                  <a:gd name="T76" fmla="*/ 42 w 298"/>
                  <a:gd name="T77" fmla="*/ 195 h 229"/>
                  <a:gd name="T78" fmla="*/ 46 w 298"/>
                  <a:gd name="T79" fmla="*/ 195 h 229"/>
                  <a:gd name="T80" fmla="*/ 92 w 298"/>
                  <a:gd name="T81" fmla="*/ 217 h 229"/>
                  <a:gd name="T82" fmla="*/ 119 w 298"/>
                  <a:gd name="T83" fmla="*/ 217 h 229"/>
                  <a:gd name="T84" fmla="*/ 138 w 298"/>
                  <a:gd name="T85" fmla="*/ 220 h 229"/>
                  <a:gd name="T86" fmla="*/ 151 w 298"/>
                  <a:gd name="T87" fmla="*/ 206 h 229"/>
                  <a:gd name="T88" fmla="*/ 173 w 298"/>
                  <a:gd name="T89" fmla="*/ 214 h 229"/>
                  <a:gd name="T90" fmla="*/ 182 w 298"/>
                  <a:gd name="T91" fmla="*/ 218 h 229"/>
                  <a:gd name="T92" fmla="*/ 214 w 298"/>
                  <a:gd name="T93" fmla="*/ 206 h 229"/>
                  <a:gd name="T94" fmla="*/ 223 w 298"/>
                  <a:gd name="T95" fmla="*/ 210 h 229"/>
                  <a:gd name="T96" fmla="*/ 218 w 298"/>
                  <a:gd name="T97" fmla="*/ 221 h 229"/>
                  <a:gd name="T98" fmla="*/ 224 w 298"/>
                  <a:gd name="T99" fmla="*/ 229 h 229"/>
                  <a:gd name="T100" fmla="*/ 236 w 298"/>
                  <a:gd name="T101" fmla="*/ 217 h 229"/>
                  <a:gd name="T102" fmla="*/ 236 w 298"/>
                  <a:gd name="T103" fmla="*/ 203 h 229"/>
                  <a:gd name="T104" fmla="*/ 230 w 298"/>
                  <a:gd name="T105" fmla="*/ 184 h 229"/>
                  <a:gd name="T106" fmla="*/ 236 w 298"/>
                  <a:gd name="T107" fmla="*/ 136 h 229"/>
                  <a:gd name="T108" fmla="*/ 241 w 298"/>
                  <a:gd name="T109" fmla="*/ 118 h 229"/>
                  <a:gd name="T110" fmla="*/ 239 w 298"/>
                  <a:gd name="T111" fmla="*/ 100 h 229"/>
                  <a:gd name="T112" fmla="*/ 252 w 298"/>
                  <a:gd name="T113" fmla="*/ 86 h 229"/>
                  <a:gd name="T114" fmla="*/ 276 w 298"/>
                  <a:gd name="T115" fmla="*/ 74 h 229"/>
                  <a:gd name="T116" fmla="*/ 280 w 298"/>
                  <a:gd name="T117" fmla="*/ 56 h 229"/>
                  <a:gd name="T118" fmla="*/ 293 w 298"/>
                  <a:gd name="T119" fmla="*/ 43 h 229"/>
                  <a:gd name="T120" fmla="*/ 298 w 298"/>
                  <a:gd name="T121" fmla="*/ 31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8" h="229">
                    <a:moveTo>
                      <a:pt x="298" y="31"/>
                    </a:moveTo>
                    <a:lnTo>
                      <a:pt x="292" y="7"/>
                    </a:lnTo>
                    <a:lnTo>
                      <a:pt x="282" y="10"/>
                    </a:lnTo>
                    <a:lnTo>
                      <a:pt x="275" y="7"/>
                    </a:lnTo>
                    <a:lnTo>
                      <a:pt x="270" y="0"/>
                    </a:lnTo>
                    <a:lnTo>
                      <a:pt x="262" y="14"/>
                    </a:lnTo>
                    <a:lnTo>
                      <a:pt x="256" y="15"/>
                    </a:lnTo>
                    <a:lnTo>
                      <a:pt x="246" y="11"/>
                    </a:lnTo>
                    <a:lnTo>
                      <a:pt x="246" y="2"/>
                    </a:lnTo>
                    <a:lnTo>
                      <a:pt x="237" y="0"/>
                    </a:lnTo>
                    <a:lnTo>
                      <a:pt x="220" y="4"/>
                    </a:lnTo>
                    <a:lnTo>
                      <a:pt x="221" y="8"/>
                    </a:lnTo>
                    <a:lnTo>
                      <a:pt x="233" y="11"/>
                    </a:lnTo>
                    <a:lnTo>
                      <a:pt x="230" y="37"/>
                    </a:lnTo>
                    <a:lnTo>
                      <a:pt x="226" y="40"/>
                    </a:lnTo>
                    <a:lnTo>
                      <a:pt x="224" y="41"/>
                    </a:lnTo>
                    <a:lnTo>
                      <a:pt x="213" y="31"/>
                    </a:lnTo>
                    <a:lnTo>
                      <a:pt x="184" y="26"/>
                    </a:lnTo>
                    <a:lnTo>
                      <a:pt x="176" y="30"/>
                    </a:lnTo>
                    <a:lnTo>
                      <a:pt x="161" y="47"/>
                    </a:lnTo>
                    <a:lnTo>
                      <a:pt x="151" y="69"/>
                    </a:lnTo>
                    <a:lnTo>
                      <a:pt x="125" y="79"/>
                    </a:lnTo>
                    <a:lnTo>
                      <a:pt x="118" y="85"/>
                    </a:lnTo>
                    <a:lnTo>
                      <a:pt x="119" y="93"/>
                    </a:lnTo>
                    <a:lnTo>
                      <a:pt x="108" y="103"/>
                    </a:lnTo>
                    <a:lnTo>
                      <a:pt x="83" y="102"/>
                    </a:lnTo>
                    <a:lnTo>
                      <a:pt x="71" y="110"/>
                    </a:lnTo>
                    <a:lnTo>
                      <a:pt x="56" y="108"/>
                    </a:lnTo>
                    <a:lnTo>
                      <a:pt x="42" y="116"/>
                    </a:lnTo>
                    <a:lnTo>
                      <a:pt x="45" y="135"/>
                    </a:lnTo>
                    <a:lnTo>
                      <a:pt x="43" y="151"/>
                    </a:lnTo>
                    <a:lnTo>
                      <a:pt x="35" y="168"/>
                    </a:lnTo>
                    <a:lnTo>
                      <a:pt x="27" y="174"/>
                    </a:lnTo>
                    <a:lnTo>
                      <a:pt x="7" y="167"/>
                    </a:lnTo>
                    <a:lnTo>
                      <a:pt x="1" y="167"/>
                    </a:lnTo>
                    <a:lnTo>
                      <a:pt x="0" y="182"/>
                    </a:lnTo>
                    <a:lnTo>
                      <a:pt x="16" y="198"/>
                    </a:lnTo>
                    <a:lnTo>
                      <a:pt x="26" y="198"/>
                    </a:lnTo>
                    <a:lnTo>
                      <a:pt x="42" y="195"/>
                    </a:lnTo>
                    <a:lnTo>
                      <a:pt x="46" y="195"/>
                    </a:lnTo>
                    <a:lnTo>
                      <a:pt x="92" y="217"/>
                    </a:lnTo>
                    <a:lnTo>
                      <a:pt x="119" y="217"/>
                    </a:lnTo>
                    <a:lnTo>
                      <a:pt x="138" y="220"/>
                    </a:lnTo>
                    <a:lnTo>
                      <a:pt x="151" y="206"/>
                    </a:lnTo>
                    <a:lnTo>
                      <a:pt x="173" y="214"/>
                    </a:lnTo>
                    <a:lnTo>
                      <a:pt x="182" y="218"/>
                    </a:lnTo>
                    <a:lnTo>
                      <a:pt x="214" y="206"/>
                    </a:lnTo>
                    <a:lnTo>
                      <a:pt x="223" y="210"/>
                    </a:lnTo>
                    <a:lnTo>
                      <a:pt x="218" y="221"/>
                    </a:lnTo>
                    <a:lnTo>
                      <a:pt x="224" y="229"/>
                    </a:lnTo>
                    <a:lnTo>
                      <a:pt x="236" y="217"/>
                    </a:lnTo>
                    <a:lnTo>
                      <a:pt x="236" y="203"/>
                    </a:lnTo>
                    <a:lnTo>
                      <a:pt x="230" y="184"/>
                    </a:lnTo>
                    <a:lnTo>
                      <a:pt x="236" y="136"/>
                    </a:lnTo>
                    <a:lnTo>
                      <a:pt x="241" y="118"/>
                    </a:lnTo>
                    <a:lnTo>
                      <a:pt x="239" y="100"/>
                    </a:lnTo>
                    <a:lnTo>
                      <a:pt x="252" y="86"/>
                    </a:lnTo>
                    <a:lnTo>
                      <a:pt x="276" y="74"/>
                    </a:lnTo>
                    <a:lnTo>
                      <a:pt x="280" y="56"/>
                    </a:lnTo>
                    <a:lnTo>
                      <a:pt x="293" y="43"/>
                    </a:lnTo>
                    <a:lnTo>
                      <a:pt x="298" y="3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732">
                <a:extLst>
                  <a:ext uri="{FF2B5EF4-FFF2-40B4-BE49-F238E27FC236}">
                    <a16:creationId xmlns:a16="http://schemas.microsoft.com/office/drawing/2014/main" id="{593711DA-7982-456D-BF9A-A226639C5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" y="1099"/>
                <a:ext cx="55" cy="36"/>
              </a:xfrm>
              <a:custGeom>
                <a:avLst/>
                <a:gdLst>
                  <a:gd name="T0" fmla="*/ 133 w 386"/>
                  <a:gd name="T1" fmla="*/ 29 h 256"/>
                  <a:gd name="T2" fmla="*/ 77 w 386"/>
                  <a:gd name="T3" fmla="*/ 19 h 256"/>
                  <a:gd name="T4" fmla="*/ 42 w 386"/>
                  <a:gd name="T5" fmla="*/ 3 h 256"/>
                  <a:gd name="T6" fmla="*/ 15 w 386"/>
                  <a:gd name="T7" fmla="*/ 2 h 256"/>
                  <a:gd name="T8" fmla="*/ 0 w 386"/>
                  <a:gd name="T9" fmla="*/ 29 h 256"/>
                  <a:gd name="T10" fmla="*/ 21 w 386"/>
                  <a:gd name="T11" fmla="*/ 53 h 256"/>
                  <a:gd name="T12" fmla="*/ 39 w 386"/>
                  <a:gd name="T13" fmla="*/ 89 h 256"/>
                  <a:gd name="T14" fmla="*/ 36 w 386"/>
                  <a:gd name="T15" fmla="*/ 170 h 256"/>
                  <a:gd name="T16" fmla="*/ 15 w 386"/>
                  <a:gd name="T17" fmla="*/ 196 h 256"/>
                  <a:gd name="T18" fmla="*/ 48 w 386"/>
                  <a:gd name="T19" fmla="*/ 213 h 256"/>
                  <a:gd name="T20" fmla="*/ 74 w 386"/>
                  <a:gd name="T21" fmla="*/ 204 h 256"/>
                  <a:gd name="T22" fmla="*/ 87 w 386"/>
                  <a:gd name="T23" fmla="*/ 193 h 256"/>
                  <a:gd name="T24" fmla="*/ 105 w 386"/>
                  <a:gd name="T25" fmla="*/ 210 h 256"/>
                  <a:gd name="T26" fmla="*/ 100 w 386"/>
                  <a:gd name="T27" fmla="*/ 233 h 256"/>
                  <a:gd name="T28" fmla="*/ 130 w 386"/>
                  <a:gd name="T29" fmla="*/ 245 h 256"/>
                  <a:gd name="T30" fmla="*/ 139 w 386"/>
                  <a:gd name="T31" fmla="*/ 222 h 256"/>
                  <a:gd name="T32" fmla="*/ 133 w 386"/>
                  <a:gd name="T33" fmla="*/ 190 h 256"/>
                  <a:gd name="T34" fmla="*/ 162 w 386"/>
                  <a:gd name="T35" fmla="*/ 166 h 256"/>
                  <a:gd name="T36" fmla="*/ 203 w 386"/>
                  <a:gd name="T37" fmla="*/ 176 h 256"/>
                  <a:gd name="T38" fmla="*/ 235 w 386"/>
                  <a:gd name="T39" fmla="*/ 209 h 256"/>
                  <a:gd name="T40" fmla="*/ 233 w 386"/>
                  <a:gd name="T41" fmla="*/ 225 h 256"/>
                  <a:gd name="T42" fmla="*/ 255 w 386"/>
                  <a:gd name="T43" fmla="*/ 220 h 256"/>
                  <a:gd name="T44" fmla="*/ 282 w 386"/>
                  <a:gd name="T45" fmla="*/ 253 h 256"/>
                  <a:gd name="T46" fmla="*/ 302 w 386"/>
                  <a:gd name="T47" fmla="*/ 246 h 256"/>
                  <a:gd name="T48" fmla="*/ 346 w 386"/>
                  <a:gd name="T49" fmla="*/ 253 h 256"/>
                  <a:gd name="T50" fmla="*/ 364 w 386"/>
                  <a:gd name="T51" fmla="*/ 253 h 256"/>
                  <a:gd name="T52" fmla="*/ 364 w 386"/>
                  <a:gd name="T53" fmla="*/ 187 h 256"/>
                  <a:gd name="T54" fmla="*/ 380 w 386"/>
                  <a:gd name="T55" fmla="*/ 157 h 256"/>
                  <a:gd name="T56" fmla="*/ 373 w 386"/>
                  <a:gd name="T57" fmla="*/ 130 h 256"/>
                  <a:gd name="T58" fmla="*/ 386 w 386"/>
                  <a:gd name="T59" fmla="*/ 112 h 256"/>
                  <a:gd name="T60" fmla="*/ 348 w 386"/>
                  <a:gd name="T61" fmla="*/ 76 h 256"/>
                  <a:gd name="T62" fmla="*/ 338 w 386"/>
                  <a:gd name="T63" fmla="*/ 63 h 256"/>
                  <a:gd name="T64" fmla="*/ 295 w 386"/>
                  <a:gd name="T65" fmla="*/ 72 h 256"/>
                  <a:gd name="T66" fmla="*/ 284 w 386"/>
                  <a:gd name="T67" fmla="*/ 46 h 256"/>
                  <a:gd name="T68" fmla="*/ 266 w 386"/>
                  <a:gd name="T69" fmla="*/ 28 h 256"/>
                  <a:gd name="T70" fmla="*/ 248 w 386"/>
                  <a:gd name="T71" fmla="*/ 36 h 256"/>
                  <a:gd name="T72" fmla="*/ 220 w 386"/>
                  <a:gd name="T73" fmla="*/ 26 h 256"/>
                  <a:gd name="T74" fmla="*/ 177 w 386"/>
                  <a:gd name="T75" fmla="*/ 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86" h="256">
                    <a:moveTo>
                      <a:pt x="147" y="13"/>
                    </a:moveTo>
                    <a:lnTo>
                      <a:pt x="133" y="29"/>
                    </a:lnTo>
                    <a:lnTo>
                      <a:pt x="88" y="34"/>
                    </a:lnTo>
                    <a:lnTo>
                      <a:pt x="77" y="19"/>
                    </a:lnTo>
                    <a:lnTo>
                      <a:pt x="51" y="6"/>
                    </a:lnTo>
                    <a:lnTo>
                      <a:pt x="42" y="3"/>
                    </a:lnTo>
                    <a:lnTo>
                      <a:pt x="23" y="0"/>
                    </a:lnTo>
                    <a:lnTo>
                      <a:pt x="15" y="2"/>
                    </a:lnTo>
                    <a:lnTo>
                      <a:pt x="3" y="16"/>
                    </a:lnTo>
                    <a:lnTo>
                      <a:pt x="0" y="29"/>
                    </a:lnTo>
                    <a:lnTo>
                      <a:pt x="8" y="41"/>
                    </a:lnTo>
                    <a:lnTo>
                      <a:pt x="21" y="53"/>
                    </a:lnTo>
                    <a:lnTo>
                      <a:pt x="31" y="76"/>
                    </a:lnTo>
                    <a:lnTo>
                      <a:pt x="39" y="89"/>
                    </a:lnTo>
                    <a:lnTo>
                      <a:pt x="46" y="134"/>
                    </a:lnTo>
                    <a:lnTo>
                      <a:pt x="36" y="170"/>
                    </a:lnTo>
                    <a:lnTo>
                      <a:pt x="29" y="181"/>
                    </a:lnTo>
                    <a:lnTo>
                      <a:pt x="15" y="196"/>
                    </a:lnTo>
                    <a:lnTo>
                      <a:pt x="32" y="212"/>
                    </a:lnTo>
                    <a:lnTo>
                      <a:pt x="48" y="213"/>
                    </a:lnTo>
                    <a:lnTo>
                      <a:pt x="65" y="210"/>
                    </a:lnTo>
                    <a:lnTo>
                      <a:pt x="74" y="204"/>
                    </a:lnTo>
                    <a:lnTo>
                      <a:pt x="78" y="194"/>
                    </a:lnTo>
                    <a:lnTo>
                      <a:pt x="87" y="193"/>
                    </a:lnTo>
                    <a:lnTo>
                      <a:pt x="98" y="200"/>
                    </a:lnTo>
                    <a:lnTo>
                      <a:pt x="105" y="210"/>
                    </a:lnTo>
                    <a:lnTo>
                      <a:pt x="98" y="222"/>
                    </a:lnTo>
                    <a:lnTo>
                      <a:pt x="100" y="233"/>
                    </a:lnTo>
                    <a:lnTo>
                      <a:pt x="114" y="229"/>
                    </a:lnTo>
                    <a:lnTo>
                      <a:pt x="130" y="245"/>
                    </a:lnTo>
                    <a:lnTo>
                      <a:pt x="139" y="233"/>
                    </a:lnTo>
                    <a:lnTo>
                      <a:pt x="139" y="222"/>
                    </a:lnTo>
                    <a:lnTo>
                      <a:pt x="131" y="213"/>
                    </a:lnTo>
                    <a:lnTo>
                      <a:pt x="133" y="190"/>
                    </a:lnTo>
                    <a:lnTo>
                      <a:pt x="143" y="173"/>
                    </a:lnTo>
                    <a:lnTo>
                      <a:pt x="162" y="166"/>
                    </a:lnTo>
                    <a:lnTo>
                      <a:pt x="188" y="171"/>
                    </a:lnTo>
                    <a:lnTo>
                      <a:pt x="203" y="176"/>
                    </a:lnTo>
                    <a:lnTo>
                      <a:pt x="225" y="193"/>
                    </a:lnTo>
                    <a:lnTo>
                      <a:pt x="235" y="209"/>
                    </a:lnTo>
                    <a:lnTo>
                      <a:pt x="232" y="222"/>
                    </a:lnTo>
                    <a:lnTo>
                      <a:pt x="233" y="225"/>
                    </a:lnTo>
                    <a:lnTo>
                      <a:pt x="243" y="222"/>
                    </a:lnTo>
                    <a:lnTo>
                      <a:pt x="255" y="220"/>
                    </a:lnTo>
                    <a:lnTo>
                      <a:pt x="263" y="226"/>
                    </a:lnTo>
                    <a:lnTo>
                      <a:pt x="282" y="253"/>
                    </a:lnTo>
                    <a:lnTo>
                      <a:pt x="291" y="256"/>
                    </a:lnTo>
                    <a:lnTo>
                      <a:pt x="302" y="246"/>
                    </a:lnTo>
                    <a:lnTo>
                      <a:pt x="330" y="245"/>
                    </a:lnTo>
                    <a:lnTo>
                      <a:pt x="346" y="253"/>
                    </a:lnTo>
                    <a:lnTo>
                      <a:pt x="356" y="256"/>
                    </a:lnTo>
                    <a:lnTo>
                      <a:pt x="364" y="253"/>
                    </a:lnTo>
                    <a:lnTo>
                      <a:pt x="360" y="202"/>
                    </a:lnTo>
                    <a:lnTo>
                      <a:pt x="364" y="187"/>
                    </a:lnTo>
                    <a:lnTo>
                      <a:pt x="379" y="166"/>
                    </a:lnTo>
                    <a:lnTo>
                      <a:pt x="380" y="157"/>
                    </a:lnTo>
                    <a:lnTo>
                      <a:pt x="380" y="143"/>
                    </a:lnTo>
                    <a:lnTo>
                      <a:pt x="373" y="130"/>
                    </a:lnTo>
                    <a:lnTo>
                      <a:pt x="376" y="117"/>
                    </a:lnTo>
                    <a:lnTo>
                      <a:pt x="386" y="112"/>
                    </a:lnTo>
                    <a:lnTo>
                      <a:pt x="382" y="91"/>
                    </a:lnTo>
                    <a:lnTo>
                      <a:pt x="348" y="76"/>
                    </a:lnTo>
                    <a:lnTo>
                      <a:pt x="350" y="71"/>
                    </a:lnTo>
                    <a:lnTo>
                      <a:pt x="338" y="63"/>
                    </a:lnTo>
                    <a:lnTo>
                      <a:pt x="307" y="75"/>
                    </a:lnTo>
                    <a:lnTo>
                      <a:pt x="295" y="72"/>
                    </a:lnTo>
                    <a:lnTo>
                      <a:pt x="288" y="68"/>
                    </a:lnTo>
                    <a:lnTo>
                      <a:pt x="284" y="46"/>
                    </a:lnTo>
                    <a:lnTo>
                      <a:pt x="274" y="32"/>
                    </a:lnTo>
                    <a:lnTo>
                      <a:pt x="266" y="28"/>
                    </a:lnTo>
                    <a:lnTo>
                      <a:pt x="258" y="28"/>
                    </a:lnTo>
                    <a:lnTo>
                      <a:pt x="248" y="36"/>
                    </a:lnTo>
                    <a:lnTo>
                      <a:pt x="233" y="35"/>
                    </a:lnTo>
                    <a:lnTo>
                      <a:pt x="220" y="26"/>
                    </a:lnTo>
                    <a:lnTo>
                      <a:pt x="195" y="26"/>
                    </a:lnTo>
                    <a:lnTo>
                      <a:pt x="177" y="6"/>
                    </a:lnTo>
                    <a:lnTo>
                      <a:pt x="147" y="1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Freeform 733">
                <a:extLst>
                  <a:ext uri="{FF2B5EF4-FFF2-40B4-BE49-F238E27FC236}">
                    <a16:creationId xmlns:a16="http://schemas.microsoft.com/office/drawing/2014/main" id="{99AA4CA0-BA54-4E84-B1F9-64B66F2D82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8" y="1230"/>
                <a:ext cx="7" cy="10"/>
              </a:xfrm>
              <a:custGeom>
                <a:avLst/>
                <a:gdLst>
                  <a:gd name="T0" fmla="*/ 11 w 49"/>
                  <a:gd name="T1" fmla="*/ 10 h 69"/>
                  <a:gd name="T2" fmla="*/ 4 w 49"/>
                  <a:gd name="T3" fmla="*/ 22 h 69"/>
                  <a:gd name="T4" fmla="*/ 1 w 49"/>
                  <a:gd name="T5" fmla="*/ 39 h 69"/>
                  <a:gd name="T6" fmla="*/ 0 w 49"/>
                  <a:gd name="T7" fmla="*/ 65 h 69"/>
                  <a:gd name="T8" fmla="*/ 1 w 49"/>
                  <a:gd name="T9" fmla="*/ 68 h 69"/>
                  <a:gd name="T10" fmla="*/ 4 w 49"/>
                  <a:gd name="T11" fmla="*/ 69 h 69"/>
                  <a:gd name="T12" fmla="*/ 17 w 49"/>
                  <a:gd name="T13" fmla="*/ 67 h 69"/>
                  <a:gd name="T14" fmla="*/ 26 w 49"/>
                  <a:gd name="T15" fmla="*/ 62 h 69"/>
                  <a:gd name="T16" fmla="*/ 31 w 49"/>
                  <a:gd name="T17" fmla="*/ 29 h 69"/>
                  <a:gd name="T18" fmla="*/ 37 w 49"/>
                  <a:gd name="T19" fmla="*/ 20 h 69"/>
                  <a:gd name="T20" fmla="*/ 43 w 49"/>
                  <a:gd name="T21" fmla="*/ 15 h 69"/>
                  <a:gd name="T22" fmla="*/ 46 w 49"/>
                  <a:gd name="T23" fmla="*/ 15 h 69"/>
                  <a:gd name="T24" fmla="*/ 46 w 49"/>
                  <a:gd name="T25" fmla="*/ 13 h 69"/>
                  <a:gd name="T26" fmla="*/ 49 w 49"/>
                  <a:gd name="T27" fmla="*/ 7 h 69"/>
                  <a:gd name="T28" fmla="*/ 49 w 49"/>
                  <a:gd name="T29" fmla="*/ 3 h 69"/>
                  <a:gd name="T30" fmla="*/ 47 w 49"/>
                  <a:gd name="T31" fmla="*/ 2 h 69"/>
                  <a:gd name="T32" fmla="*/ 46 w 49"/>
                  <a:gd name="T33" fmla="*/ 0 h 69"/>
                  <a:gd name="T34" fmla="*/ 31 w 49"/>
                  <a:gd name="T35" fmla="*/ 3 h 69"/>
                  <a:gd name="T36" fmla="*/ 11 w 49"/>
                  <a:gd name="T37" fmla="*/ 1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9" h="69">
                    <a:moveTo>
                      <a:pt x="11" y="10"/>
                    </a:moveTo>
                    <a:lnTo>
                      <a:pt x="4" y="22"/>
                    </a:lnTo>
                    <a:lnTo>
                      <a:pt x="1" y="39"/>
                    </a:lnTo>
                    <a:lnTo>
                      <a:pt x="0" y="65"/>
                    </a:lnTo>
                    <a:lnTo>
                      <a:pt x="1" y="68"/>
                    </a:lnTo>
                    <a:lnTo>
                      <a:pt x="4" y="69"/>
                    </a:lnTo>
                    <a:lnTo>
                      <a:pt x="17" y="67"/>
                    </a:lnTo>
                    <a:lnTo>
                      <a:pt x="26" y="62"/>
                    </a:lnTo>
                    <a:lnTo>
                      <a:pt x="31" y="29"/>
                    </a:lnTo>
                    <a:lnTo>
                      <a:pt x="37" y="20"/>
                    </a:lnTo>
                    <a:lnTo>
                      <a:pt x="43" y="15"/>
                    </a:lnTo>
                    <a:lnTo>
                      <a:pt x="46" y="15"/>
                    </a:lnTo>
                    <a:lnTo>
                      <a:pt x="46" y="13"/>
                    </a:lnTo>
                    <a:lnTo>
                      <a:pt x="49" y="7"/>
                    </a:lnTo>
                    <a:lnTo>
                      <a:pt x="49" y="3"/>
                    </a:lnTo>
                    <a:lnTo>
                      <a:pt x="47" y="2"/>
                    </a:lnTo>
                    <a:lnTo>
                      <a:pt x="46" y="0"/>
                    </a:lnTo>
                    <a:lnTo>
                      <a:pt x="31" y="3"/>
                    </a:lnTo>
                    <a:lnTo>
                      <a:pt x="11" y="1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Freeform 734">
                <a:extLst>
                  <a:ext uri="{FF2B5EF4-FFF2-40B4-BE49-F238E27FC236}">
                    <a16:creationId xmlns:a16="http://schemas.microsoft.com/office/drawing/2014/main" id="{209C0062-A3BE-4BF6-B73C-C6FB5FCA6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1" y="1250"/>
                <a:ext cx="12" cy="7"/>
              </a:xfrm>
              <a:custGeom>
                <a:avLst/>
                <a:gdLst>
                  <a:gd name="T0" fmla="*/ 41 w 83"/>
                  <a:gd name="T1" fmla="*/ 5 h 48"/>
                  <a:gd name="T2" fmla="*/ 36 w 83"/>
                  <a:gd name="T3" fmla="*/ 5 h 48"/>
                  <a:gd name="T4" fmla="*/ 34 w 83"/>
                  <a:gd name="T5" fmla="*/ 3 h 48"/>
                  <a:gd name="T6" fmla="*/ 34 w 83"/>
                  <a:gd name="T7" fmla="*/ 0 h 48"/>
                  <a:gd name="T8" fmla="*/ 4 w 83"/>
                  <a:gd name="T9" fmla="*/ 12 h 48"/>
                  <a:gd name="T10" fmla="*/ 1 w 83"/>
                  <a:gd name="T11" fmla="*/ 15 h 48"/>
                  <a:gd name="T12" fmla="*/ 0 w 83"/>
                  <a:gd name="T13" fmla="*/ 19 h 48"/>
                  <a:gd name="T14" fmla="*/ 5 w 83"/>
                  <a:gd name="T15" fmla="*/ 26 h 48"/>
                  <a:gd name="T16" fmla="*/ 21 w 83"/>
                  <a:gd name="T17" fmla="*/ 35 h 48"/>
                  <a:gd name="T18" fmla="*/ 34 w 83"/>
                  <a:gd name="T19" fmla="*/ 32 h 48"/>
                  <a:gd name="T20" fmla="*/ 36 w 83"/>
                  <a:gd name="T21" fmla="*/ 32 h 48"/>
                  <a:gd name="T22" fmla="*/ 41 w 83"/>
                  <a:gd name="T23" fmla="*/ 29 h 48"/>
                  <a:gd name="T24" fmla="*/ 46 w 83"/>
                  <a:gd name="T25" fmla="*/ 28 h 48"/>
                  <a:gd name="T26" fmla="*/ 49 w 83"/>
                  <a:gd name="T27" fmla="*/ 28 h 48"/>
                  <a:gd name="T28" fmla="*/ 50 w 83"/>
                  <a:gd name="T29" fmla="*/ 29 h 48"/>
                  <a:gd name="T30" fmla="*/ 62 w 83"/>
                  <a:gd name="T31" fmla="*/ 35 h 48"/>
                  <a:gd name="T32" fmla="*/ 73 w 83"/>
                  <a:gd name="T33" fmla="*/ 47 h 48"/>
                  <a:gd name="T34" fmla="*/ 76 w 83"/>
                  <a:gd name="T35" fmla="*/ 48 h 48"/>
                  <a:gd name="T36" fmla="*/ 83 w 83"/>
                  <a:gd name="T37" fmla="*/ 41 h 48"/>
                  <a:gd name="T38" fmla="*/ 82 w 83"/>
                  <a:gd name="T39" fmla="*/ 37 h 48"/>
                  <a:gd name="T40" fmla="*/ 79 w 83"/>
                  <a:gd name="T41" fmla="*/ 31 h 48"/>
                  <a:gd name="T42" fmla="*/ 74 w 83"/>
                  <a:gd name="T43" fmla="*/ 25 h 48"/>
                  <a:gd name="T44" fmla="*/ 57 w 83"/>
                  <a:gd name="T45" fmla="*/ 11 h 48"/>
                  <a:gd name="T46" fmla="*/ 41 w 83"/>
                  <a:gd name="T47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3" h="48">
                    <a:moveTo>
                      <a:pt x="41" y="5"/>
                    </a:moveTo>
                    <a:lnTo>
                      <a:pt x="36" y="5"/>
                    </a:lnTo>
                    <a:lnTo>
                      <a:pt x="34" y="3"/>
                    </a:lnTo>
                    <a:lnTo>
                      <a:pt x="34" y="0"/>
                    </a:lnTo>
                    <a:lnTo>
                      <a:pt x="4" y="12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5" y="26"/>
                    </a:lnTo>
                    <a:lnTo>
                      <a:pt x="21" y="35"/>
                    </a:lnTo>
                    <a:lnTo>
                      <a:pt x="34" y="32"/>
                    </a:lnTo>
                    <a:lnTo>
                      <a:pt x="36" y="32"/>
                    </a:lnTo>
                    <a:lnTo>
                      <a:pt x="41" y="29"/>
                    </a:lnTo>
                    <a:lnTo>
                      <a:pt x="46" y="28"/>
                    </a:lnTo>
                    <a:lnTo>
                      <a:pt x="49" y="28"/>
                    </a:lnTo>
                    <a:lnTo>
                      <a:pt x="50" y="29"/>
                    </a:lnTo>
                    <a:lnTo>
                      <a:pt x="62" y="35"/>
                    </a:lnTo>
                    <a:lnTo>
                      <a:pt x="73" y="47"/>
                    </a:lnTo>
                    <a:lnTo>
                      <a:pt x="76" y="48"/>
                    </a:lnTo>
                    <a:lnTo>
                      <a:pt x="83" y="41"/>
                    </a:lnTo>
                    <a:lnTo>
                      <a:pt x="82" y="37"/>
                    </a:lnTo>
                    <a:lnTo>
                      <a:pt x="79" y="31"/>
                    </a:lnTo>
                    <a:lnTo>
                      <a:pt x="74" y="25"/>
                    </a:lnTo>
                    <a:lnTo>
                      <a:pt x="57" y="11"/>
                    </a:lnTo>
                    <a:lnTo>
                      <a:pt x="41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Freeform 735">
                <a:extLst>
                  <a:ext uri="{FF2B5EF4-FFF2-40B4-BE49-F238E27FC236}">
                    <a16:creationId xmlns:a16="http://schemas.microsoft.com/office/drawing/2014/main" id="{B2B2C16E-F4FD-4F28-AAD1-FF811E2352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1" y="1225"/>
                <a:ext cx="281" cy="81"/>
              </a:xfrm>
              <a:custGeom>
                <a:avLst/>
                <a:gdLst>
                  <a:gd name="T0" fmla="*/ 41 w 1970"/>
                  <a:gd name="T1" fmla="*/ 411 h 570"/>
                  <a:gd name="T2" fmla="*/ 33 w 1970"/>
                  <a:gd name="T3" fmla="*/ 381 h 570"/>
                  <a:gd name="T4" fmla="*/ 117 w 1970"/>
                  <a:gd name="T5" fmla="*/ 323 h 570"/>
                  <a:gd name="T6" fmla="*/ 250 w 1970"/>
                  <a:gd name="T7" fmla="*/ 327 h 570"/>
                  <a:gd name="T8" fmla="*/ 303 w 1970"/>
                  <a:gd name="T9" fmla="*/ 381 h 570"/>
                  <a:gd name="T10" fmla="*/ 293 w 1970"/>
                  <a:gd name="T11" fmla="*/ 341 h 570"/>
                  <a:gd name="T12" fmla="*/ 314 w 1970"/>
                  <a:gd name="T13" fmla="*/ 341 h 570"/>
                  <a:gd name="T14" fmla="*/ 343 w 1970"/>
                  <a:gd name="T15" fmla="*/ 294 h 570"/>
                  <a:gd name="T16" fmla="*/ 398 w 1970"/>
                  <a:gd name="T17" fmla="*/ 250 h 570"/>
                  <a:gd name="T18" fmla="*/ 418 w 1970"/>
                  <a:gd name="T19" fmla="*/ 281 h 570"/>
                  <a:gd name="T20" fmla="*/ 425 w 1970"/>
                  <a:gd name="T21" fmla="*/ 253 h 570"/>
                  <a:gd name="T22" fmla="*/ 447 w 1970"/>
                  <a:gd name="T23" fmla="*/ 314 h 570"/>
                  <a:gd name="T24" fmla="*/ 475 w 1970"/>
                  <a:gd name="T25" fmla="*/ 421 h 570"/>
                  <a:gd name="T26" fmla="*/ 464 w 1970"/>
                  <a:gd name="T27" fmla="*/ 514 h 570"/>
                  <a:gd name="T28" fmla="*/ 483 w 1970"/>
                  <a:gd name="T29" fmla="*/ 552 h 570"/>
                  <a:gd name="T30" fmla="*/ 471 w 1970"/>
                  <a:gd name="T31" fmla="*/ 498 h 570"/>
                  <a:gd name="T32" fmla="*/ 478 w 1970"/>
                  <a:gd name="T33" fmla="*/ 443 h 570"/>
                  <a:gd name="T34" fmla="*/ 543 w 1970"/>
                  <a:gd name="T35" fmla="*/ 403 h 570"/>
                  <a:gd name="T36" fmla="*/ 565 w 1970"/>
                  <a:gd name="T37" fmla="*/ 420 h 570"/>
                  <a:gd name="T38" fmla="*/ 569 w 1970"/>
                  <a:gd name="T39" fmla="*/ 476 h 570"/>
                  <a:gd name="T40" fmla="*/ 625 w 1970"/>
                  <a:gd name="T41" fmla="*/ 516 h 570"/>
                  <a:gd name="T42" fmla="*/ 622 w 1970"/>
                  <a:gd name="T43" fmla="*/ 550 h 570"/>
                  <a:gd name="T44" fmla="*/ 635 w 1970"/>
                  <a:gd name="T45" fmla="*/ 470 h 570"/>
                  <a:gd name="T46" fmla="*/ 623 w 1970"/>
                  <a:gd name="T47" fmla="*/ 410 h 570"/>
                  <a:gd name="T48" fmla="*/ 640 w 1970"/>
                  <a:gd name="T49" fmla="*/ 434 h 570"/>
                  <a:gd name="T50" fmla="*/ 653 w 1970"/>
                  <a:gd name="T51" fmla="*/ 358 h 570"/>
                  <a:gd name="T52" fmla="*/ 717 w 1970"/>
                  <a:gd name="T53" fmla="*/ 310 h 570"/>
                  <a:gd name="T54" fmla="*/ 779 w 1970"/>
                  <a:gd name="T55" fmla="*/ 338 h 570"/>
                  <a:gd name="T56" fmla="*/ 879 w 1970"/>
                  <a:gd name="T57" fmla="*/ 348 h 570"/>
                  <a:gd name="T58" fmla="*/ 942 w 1970"/>
                  <a:gd name="T59" fmla="*/ 396 h 570"/>
                  <a:gd name="T60" fmla="*/ 977 w 1970"/>
                  <a:gd name="T61" fmla="*/ 413 h 570"/>
                  <a:gd name="T62" fmla="*/ 974 w 1970"/>
                  <a:gd name="T63" fmla="*/ 452 h 570"/>
                  <a:gd name="T64" fmla="*/ 1000 w 1970"/>
                  <a:gd name="T65" fmla="*/ 440 h 570"/>
                  <a:gd name="T66" fmla="*/ 1040 w 1970"/>
                  <a:gd name="T67" fmla="*/ 419 h 570"/>
                  <a:gd name="T68" fmla="*/ 1096 w 1970"/>
                  <a:gd name="T69" fmla="*/ 452 h 570"/>
                  <a:gd name="T70" fmla="*/ 1105 w 1970"/>
                  <a:gd name="T71" fmla="*/ 407 h 570"/>
                  <a:gd name="T72" fmla="*/ 1155 w 1970"/>
                  <a:gd name="T73" fmla="*/ 307 h 570"/>
                  <a:gd name="T74" fmla="*/ 1139 w 1970"/>
                  <a:gd name="T75" fmla="*/ 232 h 570"/>
                  <a:gd name="T76" fmla="*/ 1138 w 1970"/>
                  <a:gd name="T77" fmla="*/ 148 h 570"/>
                  <a:gd name="T78" fmla="*/ 1198 w 1970"/>
                  <a:gd name="T79" fmla="*/ 104 h 570"/>
                  <a:gd name="T80" fmla="*/ 1231 w 1970"/>
                  <a:gd name="T81" fmla="*/ 57 h 570"/>
                  <a:gd name="T82" fmla="*/ 1247 w 1970"/>
                  <a:gd name="T83" fmla="*/ 64 h 570"/>
                  <a:gd name="T84" fmla="*/ 1299 w 1970"/>
                  <a:gd name="T85" fmla="*/ 44 h 570"/>
                  <a:gd name="T86" fmla="*/ 1317 w 1970"/>
                  <a:gd name="T87" fmla="*/ 81 h 570"/>
                  <a:gd name="T88" fmla="*/ 1382 w 1970"/>
                  <a:gd name="T89" fmla="*/ 93 h 570"/>
                  <a:gd name="T90" fmla="*/ 1376 w 1970"/>
                  <a:gd name="T91" fmla="*/ 153 h 570"/>
                  <a:gd name="T92" fmla="*/ 1362 w 1970"/>
                  <a:gd name="T93" fmla="*/ 145 h 570"/>
                  <a:gd name="T94" fmla="*/ 1405 w 1970"/>
                  <a:gd name="T95" fmla="*/ 148 h 570"/>
                  <a:gd name="T96" fmla="*/ 1483 w 1970"/>
                  <a:gd name="T97" fmla="*/ 107 h 570"/>
                  <a:gd name="T98" fmla="*/ 1563 w 1970"/>
                  <a:gd name="T99" fmla="*/ 64 h 570"/>
                  <a:gd name="T100" fmla="*/ 1627 w 1970"/>
                  <a:gd name="T101" fmla="*/ 68 h 570"/>
                  <a:gd name="T102" fmla="*/ 1677 w 1970"/>
                  <a:gd name="T103" fmla="*/ 57 h 570"/>
                  <a:gd name="T104" fmla="*/ 1732 w 1970"/>
                  <a:gd name="T105" fmla="*/ 2 h 570"/>
                  <a:gd name="T106" fmla="*/ 1749 w 1970"/>
                  <a:gd name="T107" fmla="*/ 58 h 570"/>
                  <a:gd name="T108" fmla="*/ 1760 w 1970"/>
                  <a:gd name="T109" fmla="*/ 85 h 570"/>
                  <a:gd name="T110" fmla="*/ 1710 w 1970"/>
                  <a:gd name="T111" fmla="*/ 189 h 570"/>
                  <a:gd name="T112" fmla="*/ 1753 w 1970"/>
                  <a:gd name="T113" fmla="*/ 148 h 570"/>
                  <a:gd name="T114" fmla="*/ 1792 w 1970"/>
                  <a:gd name="T115" fmla="*/ 74 h 570"/>
                  <a:gd name="T116" fmla="*/ 1838 w 1970"/>
                  <a:gd name="T117" fmla="*/ 51 h 570"/>
                  <a:gd name="T118" fmla="*/ 1890 w 1970"/>
                  <a:gd name="T119" fmla="*/ 22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970" h="570">
                    <a:moveTo>
                      <a:pt x="11" y="398"/>
                    </a:moveTo>
                    <a:lnTo>
                      <a:pt x="0" y="406"/>
                    </a:lnTo>
                    <a:lnTo>
                      <a:pt x="1" y="408"/>
                    </a:lnTo>
                    <a:lnTo>
                      <a:pt x="23" y="413"/>
                    </a:lnTo>
                    <a:lnTo>
                      <a:pt x="31" y="413"/>
                    </a:lnTo>
                    <a:lnTo>
                      <a:pt x="38" y="411"/>
                    </a:lnTo>
                    <a:lnTo>
                      <a:pt x="41" y="411"/>
                    </a:lnTo>
                    <a:lnTo>
                      <a:pt x="67" y="408"/>
                    </a:lnTo>
                    <a:lnTo>
                      <a:pt x="61" y="400"/>
                    </a:lnTo>
                    <a:lnTo>
                      <a:pt x="60" y="397"/>
                    </a:lnTo>
                    <a:lnTo>
                      <a:pt x="54" y="396"/>
                    </a:lnTo>
                    <a:lnTo>
                      <a:pt x="43" y="393"/>
                    </a:lnTo>
                    <a:lnTo>
                      <a:pt x="36" y="387"/>
                    </a:lnTo>
                    <a:lnTo>
                      <a:pt x="33" y="381"/>
                    </a:lnTo>
                    <a:lnTo>
                      <a:pt x="38" y="370"/>
                    </a:lnTo>
                    <a:lnTo>
                      <a:pt x="46" y="361"/>
                    </a:lnTo>
                    <a:lnTo>
                      <a:pt x="64" y="346"/>
                    </a:lnTo>
                    <a:lnTo>
                      <a:pt x="79" y="330"/>
                    </a:lnTo>
                    <a:lnTo>
                      <a:pt x="86" y="324"/>
                    </a:lnTo>
                    <a:lnTo>
                      <a:pt x="95" y="325"/>
                    </a:lnTo>
                    <a:lnTo>
                      <a:pt x="117" y="323"/>
                    </a:lnTo>
                    <a:lnTo>
                      <a:pt x="145" y="315"/>
                    </a:lnTo>
                    <a:lnTo>
                      <a:pt x="152" y="312"/>
                    </a:lnTo>
                    <a:lnTo>
                      <a:pt x="219" y="312"/>
                    </a:lnTo>
                    <a:lnTo>
                      <a:pt x="228" y="315"/>
                    </a:lnTo>
                    <a:lnTo>
                      <a:pt x="240" y="317"/>
                    </a:lnTo>
                    <a:lnTo>
                      <a:pt x="242" y="318"/>
                    </a:lnTo>
                    <a:lnTo>
                      <a:pt x="250" y="327"/>
                    </a:lnTo>
                    <a:lnTo>
                      <a:pt x="258" y="325"/>
                    </a:lnTo>
                    <a:lnTo>
                      <a:pt x="267" y="324"/>
                    </a:lnTo>
                    <a:lnTo>
                      <a:pt x="271" y="335"/>
                    </a:lnTo>
                    <a:lnTo>
                      <a:pt x="283" y="348"/>
                    </a:lnTo>
                    <a:lnTo>
                      <a:pt x="300" y="383"/>
                    </a:lnTo>
                    <a:lnTo>
                      <a:pt x="300" y="385"/>
                    </a:lnTo>
                    <a:lnTo>
                      <a:pt x="303" y="381"/>
                    </a:lnTo>
                    <a:lnTo>
                      <a:pt x="303" y="371"/>
                    </a:lnTo>
                    <a:lnTo>
                      <a:pt x="299" y="362"/>
                    </a:lnTo>
                    <a:lnTo>
                      <a:pt x="289" y="350"/>
                    </a:lnTo>
                    <a:lnTo>
                      <a:pt x="289" y="348"/>
                    </a:lnTo>
                    <a:lnTo>
                      <a:pt x="290" y="343"/>
                    </a:lnTo>
                    <a:lnTo>
                      <a:pt x="290" y="341"/>
                    </a:lnTo>
                    <a:lnTo>
                      <a:pt x="293" y="341"/>
                    </a:lnTo>
                    <a:lnTo>
                      <a:pt x="302" y="343"/>
                    </a:lnTo>
                    <a:lnTo>
                      <a:pt x="314" y="344"/>
                    </a:lnTo>
                    <a:lnTo>
                      <a:pt x="336" y="343"/>
                    </a:lnTo>
                    <a:lnTo>
                      <a:pt x="330" y="338"/>
                    </a:lnTo>
                    <a:lnTo>
                      <a:pt x="325" y="338"/>
                    </a:lnTo>
                    <a:lnTo>
                      <a:pt x="319" y="340"/>
                    </a:lnTo>
                    <a:lnTo>
                      <a:pt x="314" y="341"/>
                    </a:lnTo>
                    <a:lnTo>
                      <a:pt x="310" y="343"/>
                    </a:lnTo>
                    <a:lnTo>
                      <a:pt x="306" y="338"/>
                    </a:lnTo>
                    <a:lnTo>
                      <a:pt x="304" y="334"/>
                    </a:lnTo>
                    <a:lnTo>
                      <a:pt x="312" y="302"/>
                    </a:lnTo>
                    <a:lnTo>
                      <a:pt x="316" y="298"/>
                    </a:lnTo>
                    <a:lnTo>
                      <a:pt x="322" y="295"/>
                    </a:lnTo>
                    <a:lnTo>
                      <a:pt x="343" y="294"/>
                    </a:lnTo>
                    <a:lnTo>
                      <a:pt x="364" y="285"/>
                    </a:lnTo>
                    <a:lnTo>
                      <a:pt x="375" y="285"/>
                    </a:lnTo>
                    <a:lnTo>
                      <a:pt x="383" y="281"/>
                    </a:lnTo>
                    <a:lnTo>
                      <a:pt x="388" y="276"/>
                    </a:lnTo>
                    <a:lnTo>
                      <a:pt x="389" y="274"/>
                    </a:lnTo>
                    <a:lnTo>
                      <a:pt x="389" y="272"/>
                    </a:lnTo>
                    <a:lnTo>
                      <a:pt x="398" y="250"/>
                    </a:lnTo>
                    <a:lnTo>
                      <a:pt x="399" y="249"/>
                    </a:lnTo>
                    <a:lnTo>
                      <a:pt x="403" y="250"/>
                    </a:lnTo>
                    <a:lnTo>
                      <a:pt x="406" y="252"/>
                    </a:lnTo>
                    <a:lnTo>
                      <a:pt x="398" y="266"/>
                    </a:lnTo>
                    <a:lnTo>
                      <a:pt x="399" y="278"/>
                    </a:lnTo>
                    <a:lnTo>
                      <a:pt x="405" y="287"/>
                    </a:lnTo>
                    <a:lnTo>
                      <a:pt x="418" y="281"/>
                    </a:lnTo>
                    <a:lnTo>
                      <a:pt x="422" y="274"/>
                    </a:lnTo>
                    <a:lnTo>
                      <a:pt x="422" y="269"/>
                    </a:lnTo>
                    <a:lnTo>
                      <a:pt x="421" y="268"/>
                    </a:lnTo>
                    <a:lnTo>
                      <a:pt x="419" y="265"/>
                    </a:lnTo>
                    <a:lnTo>
                      <a:pt x="421" y="262"/>
                    </a:lnTo>
                    <a:lnTo>
                      <a:pt x="422" y="258"/>
                    </a:lnTo>
                    <a:lnTo>
                      <a:pt x="425" y="253"/>
                    </a:lnTo>
                    <a:lnTo>
                      <a:pt x="428" y="250"/>
                    </a:lnTo>
                    <a:lnTo>
                      <a:pt x="431" y="249"/>
                    </a:lnTo>
                    <a:lnTo>
                      <a:pt x="432" y="249"/>
                    </a:lnTo>
                    <a:lnTo>
                      <a:pt x="455" y="259"/>
                    </a:lnTo>
                    <a:lnTo>
                      <a:pt x="461" y="275"/>
                    </a:lnTo>
                    <a:lnTo>
                      <a:pt x="452" y="291"/>
                    </a:lnTo>
                    <a:lnTo>
                      <a:pt x="447" y="314"/>
                    </a:lnTo>
                    <a:lnTo>
                      <a:pt x="451" y="354"/>
                    </a:lnTo>
                    <a:lnTo>
                      <a:pt x="449" y="357"/>
                    </a:lnTo>
                    <a:lnTo>
                      <a:pt x="449" y="365"/>
                    </a:lnTo>
                    <a:lnTo>
                      <a:pt x="451" y="378"/>
                    </a:lnTo>
                    <a:lnTo>
                      <a:pt x="459" y="387"/>
                    </a:lnTo>
                    <a:lnTo>
                      <a:pt x="475" y="394"/>
                    </a:lnTo>
                    <a:lnTo>
                      <a:pt x="475" y="421"/>
                    </a:lnTo>
                    <a:lnTo>
                      <a:pt x="474" y="429"/>
                    </a:lnTo>
                    <a:lnTo>
                      <a:pt x="465" y="444"/>
                    </a:lnTo>
                    <a:lnTo>
                      <a:pt x="465" y="447"/>
                    </a:lnTo>
                    <a:lnTo>
                      <a:pt x="470" y="466"/>
                    </a:lnTo>
                    <a:lnTo>
                      <a:pt x="470" y="486"/>
                    </a:lnTo>
                    <a:lnTo>
                      <a:pt x="464" y="505"/>
                    </a:lnTo>
                    <a:lnTo>
                      <a:pt x="464" y="514"/>
                    </a:lnTo>
                    <a:lnTo>
                      <a:pt x="462" y="528"/>
                    </a:lnTo>
                    <a:lnTo>
                      <a:pt x="465" y="531"/>
                    </a:lnTo>
                    <a:lnTo>
                      <a:pt x="471" y="535"/>
                    </a:lnTo>
                    <a:lnTo>
                      <a:pt x="481" y="557"/>
                    </a:lnTo>
                    <a:lnTo>
                      <a:pt x="481" y="561"/>
                    </a:lnTo>
                    <a:lnTo>
                      <a:pt x="483" y="564"/>
                    </a:lnTo>
                    <a:lnTo>
                      <a:pt x="483" y="552"/>
                    </a:lnTo>
                    <a:lnTo>
                      <a:pt x="481" y="542"/>
                    </a:lnTo>
                    <a:lnTo>
                      <a:pt x="478" y="537"/>
                    </a:lnTo>
                    <a:lnTo>
                      <a:pt x="477" y="532"/>
                    </a:lnTo>
                    <a:lnTo>
                      <a:pt x="471" y="524"/>
                    </a:lnTo>
                    <a:lnTo>
                      <a:pt x="468" y="516"/>
                    </a:lnTo>
                    <a:lnTo>
                      <a:pt x="468" y="505"/>
                    </a:lnTo>
                    <a:lnTo>
                      <a:pt x="471" y="498"/>
                    </a:lnTo>
                    <a:lnTo>
                      <a:pt x="472" y="492"/>
                    </a:lnTo>
                    <a:lnTo>
                      <a:pt x="477" y="476"/>
                    </a:lnTo>
                    <a:lnTo>
                      <a:pt x="477" y="469"/>
                    </a:lnTo>
                    <a:lnTo>
                      <a:pt x="472" y="462"/>
                    </a:lnTo>
                    <a:lnTo>
                      <a:pt x="472" y="457"/>
                    </a:lnTo>
                    <a:lnTo>
                      <a:pt x="475" y="446"/>
                    </a:lnTo>
                    <a:lnTo>
                      <a:pt x="478" y="443"/>
                    </a:lnTo>
                    <a:lnTo>
                      <a:pt x="508" y="430"/>
                    </a:lnTo>
                    <a:lnTo>
                      <a:pt x="516" y="423"/>
                    </a:lnTo>
                    <a:lnTo>
                      <a:pt x="521" y="407"/>
                    </a:lnTo>
                    <a:lnTo>
                      <a:pt x="526" y="398"/>
                    </a:lnTo>
                    <a:lnTo>
                      <a:pt x="530" y="393"/>
                    </a:lnTo>
                    <a:lnTo>
                      <a:pt x="537" y="397"/>
                    </a:lnTo>
                    <a:lnTo>
                      <a:pt x="543" y="403"/>
                    </a:lnTo>
                    <a:lnTo>
                      <a:pt x="566" y="403"/>
                    </a:lnTo>
                    <a:lnTo>
                      <a:pt x="576" y="406"/>
                    </a:lnTo>
                    <a:lnTo>
                      <a:pt x="579" y="410"/>
                    </a:lnTo>
                    <a:lnTo>
                      <a:pt x="579" y="414"/>
                    </a:lnTo>
                    <a:lnTo>
                      <a:pt x="576" y="417"/>
                    </a:lnTo>
                    <a:lnTo>
                      <a:pt x="575" y="417"/>
                    </a:lnTo>
                    <a:lnTo>
                      <a:pt x="565" y="420"/>
                    </a:lnTo>
                    <a:lnTo>
                      <a:pt x="556" y="420"/>
                    </a:lnTo>
                    <a:lnTo>
                      <a:pt x="555" y="421"/>
                    </a:lnTo>
                    <a:lnTo>
                      <a:pt x="550" y="429"/>
                    </a:lnTo>
                    <a:lnTo>
                      <a:pt x="560" y="465"/>
                    </a:lnTo>
                    <a:lnTo>
                      <a:pt x="562" y="466"/>
                    </a:lnTo>
                    <a:lnTo>
                      <a:pt x="568" y="475"/>
                    </a:lnTo>
                    <a:lnTo>
                      <a:pt x="569" y="476"/>
                    </a:lnTo>
                    <a:lnTo>
                      <a:pt x="575" y="479"/>
                    </a:lnTo>
                    <a:lnTo>
                      <a:pt x="590" y="488"/>
                    </a:lnTo>
                    <a:lnTo>
                      <a:pt x="612" y="499"/>
                    </a:lnTo>
                    <a:lnTo>
                      <a:pt x="617" y="504"/>
                    </a:lnTo>
                    <a:lnTo>
                      <a:pt x="622" y="506"/>
                    </a:lnTo>
                    <a:lnTo>
                      <a:pt x="622" y="508"/>
                    </a:lnTo>
                    <a:lnTo>
                      <a:pt x="625" y="516"/>
                    </a:lnTo>
                    <a:lnTo>
                      <a:pt x="626" y="524"/>
                    </a:lnTo>
                    <a:lnTo>
                      <a:pt x="626" y="537"/>
                    </a:lnTo>
                    <a:lnTo>
                      <a:pt x="616" y="558"/>
                    </a:lnTo>
                    <a:lnTo>
                      <a:pt x="616" y="567"/>
                    </a:lnTo>
                    <a:lnTo>
                      <a:pt x="619" y="570"/>
                    </a:lnTo>
                    <a:lnTo>
                      <a:pt x="622" y="563"/>
                    </a:lnTo>
                    <a:lnTo>
                      <a:pt x="622" y="550"/>
                    </a:lnTo>
                    <a:lnTo>
                      <a:pt x="635" y="532"/>
                    </a:lnTo>
                    <a:lnTo>
                      <a:pt x="645" y="524"/>
                    </a:lnTo>
                    <a:lnTo>
                      <a:pt x="649" y="518"/>
                    </a:lnTo>
                    <a:lnTo>
                      <a:pt x="648" y="512"/>
                    </a:lnTo>
                    <a:lnTo>
                      <a:pt x="648" y="509"/>
                    </a:lnTo>
                    <a:lnTo>
                      <a:pt x="642" y="496"/>
                    </a:lnTo>
                    <a:lnTo>
                      <a:pt x="635" y="470"/>
                    </a:lnTo>
                    <a:lnTo>
                      <a:pt x="632" y="462"/>
                    </a:lnTo>
                    <a:lnTo>
                      <a:pt x="633" y="453"/>
                    </a:lnTo>
                    <a:lnTo>
                      <a:pt x="633" y="447"/>
                    </a:lnTo>
                    <a:lnTo>
                      <a:pt x="632" y="437"/>
                    </a:lnTo>
                    <a:lnTo>
                      <a:pt x="628" y="420"/>
                    </a:lnTo>
                    <a:lnTo>
                      <a:pt x="623" y="411"/>
                    </a:lnTo>
                    <a:lnTo>
                      <a:pt x="623" y="410"/>
                    </a:lnTo>
                    <a:lnTo>
                      <a:pt x="629" y="404"/>
                    </a:lnTo>
                    <a:lnTo>
                      <a:pt x="638" y="406"/>
                    </a:lnTo>
                    <a:lnTo>
                      <a:pt x="642" y="416"/>
                    </a:lnTo>
                    <a:lnTo>
                      <a:pt x="642" y="417"/>
                    </a:lnTo>
                    <a:lnTo>
                      <a:pt x="639" y="423"/>
                    </a:lnTo>
                    <a:lnTo>
                      <a:pt x="639" y="433"/>
                    </a:lnTo>
                    <a:lnTo>
                      <a:pt x="640" y="434"/>
                    </a:lnTo>
                    <a:lnTo>
                      <a:pt x="648" y="439"/>
                    </a:lnTo>
                    <a:lnTo>
                      <a:pt x="652" y="440"/>
                    </a:lnTo>
                    <a:lnTo>
                      <a:pt x="652" y="434"/>
                    </a:lnTo>
                    <a:lnTo>
                      <a:pt x="655" y="411"/>
                    </a:lnTo>
                    <a:lnTo>
                      <a:pt x="651" y="390"/>
                    </a:lnTo>
                    <a:lnTo>
                      <a:pt x="643" y="374"/>
                    </a:lnTo>
                    <a:lnTo>
                      <a:pt x="653" y="358"/>
                    </a:lnTo>
                    <a:lnTo>
                      <a:pt x="664" y="350"/>
                    </a:lnTo>
                    <a:lnTo>
                      <a:pt x="671" y="333"/>
                    </a:lnTo>
                    <a:lnTo>
                      <a:pt x="678" y="321"/>
                    </a:lnTo>
                    <a:lnTo>
                      <a:pt x="687" y="312"/>
                    </a:lnTo>
                    <a:lnTo>
                      <a:pt x="689" y="315"/>
                    </a:lnTo>
                    <a:lnTo>
                      <a:pt x="701" y="315"/>
                    </a:lnTo>
                    <a:lnTo>
                      <a:pt x="717" y="310"/>
                    </a:lnTo>
                    <a:lnTo>
                      <a:pt x="731" y="317"/>
                    </a:lnTo>
                    <a:lnTo>
                      <a:pt x="759" y="343"/>
                    </a:lnTo>
                    <a:lnTo>
                      <a:pt x="761" y="344"/>
                    </a:lnTo>
                    <a:lnTo>
                      <a:pt x="772" y="344"/>
                    </a:lnTo>
                    <a:lnTo>
                      <a:pt x="776" y="343"/>
                    </a:lnTo>
                    <a:lnTo>
                      <a:pt x="777" y="341"/>
                    </a:lnTo>
                    <a:lnTo>
                      <a:pt x="779" y="338"/>
                    </a:lnTo>
                    <a:lnTo>
                      <a:pt x="796" y="327"/>
                    </a:lnTo>
                    <a:lnTo>
                      <a:pt x="799" y="327"/>
                    </a:lnTo>
                    <a:lnTo>
                      <a:pt x="816" y="330"/>
                    </a:lnTo>
                    <a:lnTo>
                      <a:pt x="819" y="330"/>
                    </a:lnTo>
                    <a:lnTo>
                      <a:pt x="869" y="341"/>
                    </a:lnTo>
                    <a:lnTo>
                      <a:pt x="878" y="346"/>
                    </a:lnTo>
                    <a:lnTo>
                      <a:pt x="879" y="348"/>
                    </a:lnTo>
                    <a:lnTo>
                      <a:pt x="885" y="365"/>
                    </a:lnTo>
                    <a:lnTo>
                      <a:pt x="895" y="378"/>
                    </a:lnTo>
                    <a:lnTo>
                      <a:pt x="927" y="391"/>
                    </a:lnTo>
                    <a:lnTo>
                      <a:pt x="930" y="394"/>
                    </a:lnTo>
                    <a:lnTo>
                      <a:pt x="934" y="397"/>
                    </a:lnTo>
                    <a:lnTo>
                      <a:pt x="940" y="397"/>
                    </a:lnTo>
                    <a:lnTo>
                      <a:pt x="942" y="396"/>
                    </a:lnTo>
                    <a:lnTo>
                      <a:pt x="961" y="384"/>
                    </a:lnTo>
                    <a:lnTo>
                      <a:pt x="978" y="377"/>
                    </a:lnTo>
                    <a:lnTo>
                      <a:pt x="990" y="384"/>
                    </a:lnTo>
                    <a:lnTo>
                      <a:pt x="984" y="397"/>
                    </a:lnTo>
                    <a:lnTo>
                      <a:pt x="980" y="401"/>
                    </a:lnTo>
                    <a:lnTo>
                      <a:pt x="976" y="411"/>
                    </a:lnTo>
                    <a:lnTo>
                      <a:pt x="977" y="413"/>
                    </a:lnTo>
                    <a:lnTo>
                      <a:pt x="978" y="416"/>
                    </a:lnTo>
                    <a:lnTo>
                      <a:pt x="980" y="417"/>
                    </a:lnTo>
                    <a:lnTo>
                      <a:pt x="990" y="426"/>
                    </a:lnTo>
                    <a:lnTo>
                      <a:pt x="994" y="433"/>
                    </a:lnTo>
                    <a:lnTo>
                      <a:pt x="990" y="439"/>
                    </a:lnTo>
                    <a:lnTo>
                      <a:pt x="986" y="443"/>
                    </a:lnTo>
                    <a:lnTo>
                      <a:pt x="974" y="452"/>
                    </a:lnTo>
                    <a:lnTo>
                      <a:pt x="971" y="453"/>
                    </a:lnTo>
                    <a:lnTo>
                      <a:pt x="965" y="463"/>
                    </a:lnTo>
                    <a:lnTo>
                      <a:pt x="964" y="468"/>
                    </a:lnTo>
                    <a:lnTo>
                      <a:pt x="965" y="469"/>
                    </a:lnTo>
                    <a:lnTo>
                      <a:pt x="973" y="457"/>
                    </a:lnTo>
                    <a:lnTo>
                      <a:pt x="974" y="456"/>
                    </a:lnTo>
                    <a:lnTo>
                      <a:pt x="1000" y="440"/>
                    </a:lnTo>
                    <a:lnTo>
                      <a:pt x="1004" y="434"/>
                    </a:lnTo>
                    <a:lnTo>
                      <a:pt x="1010" y="414"/>
                    </a:lnTo>
                    <a:lnTo>
                      <a:pt x="1023" y="407"/>
                    </a:lnTo>
                    <a:lnTo>
                      <a:pt x="1027" y="406"/>
                    </a:lnTo>
                    <a:lnTo>
                      <a:pt x="1029" y="406"/>
                    </a:lnTo>
                    <a:lnTo>
                      <a:pt x="1035" y="411"/>
                    </a:lnTo>
                    <a:lnTo>
                      <a:pt x="1040" y="419"/>
                    </a:lnTo>
                    <a:lnTo>
                      <a:pt x="1040" y="424"/>
                    </a:lnTo>
                    <a:lnTo>
                      <a:pt x="1042" y="443"/>
                    </a:lnTo>
                    <a:lnTo>
                      <a:pt x="1043" y="446"/>
                    </a:lnTo>
                    <a:lnTo>
                      <a:pt x="1046" y="449"/>
                    </a:lnTo>
                    <a:lnTo>
                      <a:pt x="1059" y="452"/>
                    </a:lnTo>
                    <a:lnTo>
                      <a:pt x="1072" y="453"/>
                    </a:lnTo>
                    <a:lnTo>
                      <a:pt x="1096" y="452"/>
                    </a:lnTo>
                    <a:lnTo>
                      <a:pt x="1111" y="442"/>
                    </a:lnTo>
                    <a:lnTo>
                      <a:pt x="1118" y="433"/>
                    </a:lnTo>
                    <a:lnTo>
                      <a:pt x="1122" y="421"/>
                    </a:lnTo>
                    <a:lnTo>
                      <a:pt x="1122" y="416"/>
                    </a:lnTo>
                    <a:lnTo>
                      <a:pt x="1121" y="413"/>
                    </a:lnTo>
                    <a:lnTo>
                      <a:pt x="1119" y="411"/>
                    </a:lnTo>
                    <a:lnTo>
                      <a:pt x="1105" y="407"/>
                    </a:lnTo>
                    <a:lnTo>
                      <a:pt x="1099" y="406"/>
                    </a:lnTo>
                    <a:lnTo>
                      <a:pt x="1096" y="400"/>
                    </a:lnTo>
                    <a:lnTo>
                      <a:pt x="1105" y="381"/>
                    </a:lnTo>
                    <a:lnTo>
                      <a:pt x="1100" y="335"/>
                    </a:lnTo>
                    <a:lnTo>
                      <a:pt x="1113" y="318"/>
                    </a:lnTo>
                    <a:lnTo>
                      <a:pt x="1151" y="311"/>
                    </a:lnTo>
                    <a:lnTo>
                      <a:pt x="1155" y="307"/>
                    </a:lnTo>
                    <a:lnTo>
                      <a:pt x="1155" y="304"/>
                    </a:lnTo>
                    <a:lnTo>
                      <a:pt x="1157" y="304"/>
                    </a:lnTo>
                    <a:lnTo>
                      <a:pt x="1165" y="274"/>
                    </a:lnTo>
                    <a:lnTo>
                      <a:pt x="1165" y="263"/>
                    </a:lnTo>
                    <a:lnTo>
                      <a:pt x="1164" y="259"/>
                    </a:lnTo>
                    <a:lnTo>
                      <a:pt x="1148" y="236"/>
                    </a:lnTo>
                    <a:lnTo>
                      <a:pt x="1139" y="232"/>
                    </a:lnTo>
                    <a:lnTo>
                      <a:pt x="1128" y="229"/>
                    </a:lnTo>
                    <a:lnTo>
                      <a:pt x="1121" y="219"/>
                    </a:lnTo>
                    <a:lnTo>
                      <a:pt x="1113" y="197"/>
                    </a:lnTo>
                    <a:lnTo>
                      <a:pt x="1113" y="186"/>
                    </a:lnTo>
                    <a:lnTo>
                      <a:pt x="1125" y="164"/>
                    </a:lnTo>
                    <a:lnTo>
                      <a:pt x="1136" y="151"/>
                    </a:lnTo>
                    <a:lnTo>
                      <a:pt x="1138" y="148"/>
                    </a:lnTo>
                    <a:lnTo>
                      <a:pt x="1154" y="144"/>
                    </a:lnTo>
                    <a:lnTo>
                      <a:pt x="1159" y="141"/>
                    </a:lnTo>
                    <a:lnTo>
                      <a:pt x="1167" y="145"/>
                    </a:lnTo>
                    <a:lnTo>
                      <a:pt x="1180" y="140"/>
                    </a:lnTo>
                    <a:lnTo>
                      <a:pt x="1200" y="127"/>
                    </a:lnTo>
                    <a:lnTo>
                      <a:pt x="1203" y="116"/>
                    </a:lnTo>
                    <a:lnTo>
                      <a:pt x="1198" y="104"/>
                    </a:lnTo>
                    <a:lnTo>
                      <a:pt x="1195" y="72"/>
                    </a:lnTo>
                    <a:lnTo>
                      <a:pt x="1198" y="68"/>
                    </a:lnTo>
                    <a:lnTo>
                      <a:pt x="1201" y="68"/>
                    </a:lnTo>
                    <a:lnTo>
                      <a:pt x="1207" y="69"/>
                    </a:lnTo>
                    <a:lnTo>
                      <a:pt x="1217" y="69"/>
                    </a:lnTo>
                    <a:lnTo>
                      <a:pt x="1226" y="64"/>
                    </a:lnTo>
                    <a:lnTo>
                      <a:pt x="1231" y="57"/>
                    </a:lnTo>
                    <a:lnTo>
                      <a:pt x="1237" y="52"/>
                    </a:lnTo>
                    <a:lnTo>
                      <a:pt x="1247" y="46"/>
                    </a:lnTo>
                    <a:lnTo>
                      <a:pt x="1254" y="44"/>
                    </a:lnTo>
                    <a:lnTo>
                      <a:pt x="1254" y="46"/>
                    </a:lnTo>
                    <a:lnTo>
                      <a:pt x="1249" y="46"/>
                    </a:lnTo>
                    <a:lnTo>
                      <a:pt x="1247" y="49"/>
                    </a:lnTo>
                    <a:lnTo>
                      <a:pt x="1247" y="64"/>
                    </a:lnTo>
                    <a:lnTo>
                      <a:pt x="1249" y="67"/>
                    </a:lnTo>
                    <a:lnTo>
                      <a:pt x="1259" y="74"/>
                    </a:lnTo>
                    <a:lnTo>
                      <a:pt x="1262" y="74"/>
                    </a:lnTo>
                    <a:lnTo>
                      <a:pt x="1272" y="67"/>
                    </a:lnTo>
                    <a:lnTo>
                      <a:pt x="1289" y="48"/>
                    </a:lnTo>
                    <a:lnTo>
                      <a:pt x="1290" y="46"/>
                    </a:lnTo>
                    <a:lnTo>
                      <a:pt x="1299" y="44"/>
                    </a:lnTo>
                    <a:lnTo>
                      <a:pt x="1302" y="44"/>
                    </a:lnTo>
                    <a:lnTo>
                      <a:pt x="1304" y="45"/>
                    </a:lnTo>
                    <a:lnTo>
                      <a:pt x="1309" y="51"/>
                    </a:lnTo>
                    <a:lnTo>
                      <a:pt x="1309" y="54"/>
                    </a:lnTo>
                    <a:lnTo>
                      <a:pt x="1312" y="62"/>
                    </a:lnTo>
                    <a:lnTo>
                      <a:pt x="1313" y="71"/>
                    </a:lnTo>
                    <a:lnTo>
                      <a:pt x="1317" y="81"/>
                    </a:lnTo>
                    <a:lnTo>
                      <a:pt x="1329" y="98"/>
                    </a:lnTo>
                    <a:lnTo>
                      <a:pt x="1332" y="100"/>
                    </a:lnTo>
                    <a:lnTo>
                      <a:pt x="1332" y="101"/>
                    </a:lnTo>
                    <a:lnTo>
                      <a:pt x="1343" y="101"/>
                    </a:lnTo>
                    <a:lnTo>
                      <a:pt x="1353" y="97"/>
                    </a:lnTo>
                    <a:lnTo>
                      <a:pt x="1369" y="93"/>
                    </a:lnTo>
                    <a:lnTo>
                      <a:pt x="1382" y="93"/>
                    </a:lnTo>
                    <a:lnTo>
                      <a:pt x="1378" y="106"/>
                    </a:lnTo>
                    <a:lnTo>
                      <a:pt x="1366" y="116"/>
                    </a:lnTo>
                    <a:lnTo>
                      <a:pt x="1356" y="131"/>
                    </a:lnTo>
                    <a:lnTo>
                      <a:pt x="1355" y="135"/>
                    </a:lnTo>
                    <a:lnTo>
                      <a:pt x="1358" y="148"/>
                    </a:lnTo>
                    <a:lnTo>
                      <a:pt x="1374" y="153"/>
                    </a:lnTo>
                    <a:lnTo>
                      <a:pt x="1376" y="153"/>
                    </a:lnTo>
                    <a:lnTo>
                      <a:pt x="1378" y="150"/>
                    </a:lnTo>
                    <a:lnTo>
                      <a:pt x="1376" y="148"/>
                    </a:lnTo>
                    <a:lnTo>
                      <a:pt x="1372" y="145"/>
                    </a:lnTo>
                    <a:lnTo>
                      <a:pt x="1369" y="145"/>
                    </a:lnTo>
                    <a:lnTo>
                      <a:pt x="1368" y="147"/>
                    </a:lnTo>
                    <a:lnTo>
                      <a:pt x="1363" y="147"/>
                    </a:lnTo>
                    <a:lnTo>
                      <a:pt x="1362" y="145"/>
                    </a:lnTo>
                    <a:lnTo>
                      <a:pt x="1369" y="144"/>
                    </a:lnTo>
                    <a:lnTo>
                      <a:pt x="1374" y="144"/>
                    </a:lnTo>
                    <a:lnTo>
                      <a:pt x="1379" y="150"/>
                    </a:lnTo>
                    <a:lnTo>
                      <a:pt x="1382" y="151"/>
                    </a:lnTo>
                    <a:lnTo>
                      <a:pt x="1384" y="151"/>
                    </a:lnTo>
                    <a:lnTo>
                      <a:pt x="1401" y="150"/>
                    </a:lnTo>
                    <a:lnTo>
                      <a:pt x="1405" y="148"/>
                    </a:lnTo>
                    <a:lnTo>
                      <a:pt x="1428" y="148"/>
                    </a:lnTo>
                    <a:lnTo>
                      <a:pt x="1444" y="143"/>
                    </a:lnTo>
                    <a:lnTo>
                      <a:pt x="1448" y="138"/>
                    </a:lnTo>
                    <a:lnTo>
                      <a:pt x="1450" y="124"/>
                    </a:lnTo>
                    <a:lnTo>
                      <a:pt x="1456" y="116"/>
                    </a:lnTo>
                    <a:lnTo>
                      <a:pt x="1466" y="110"/>
                    </a:lnTo>
                    <a:lnTo>
                      <a:pt x="1483" y="107"/>
                    </a:lnTo>
                    <a:lnTo>
                      <a:pt x="1512" y="98"/>
                    </a:lnTo>
                    <a:lnTo>
                      <a:pt x="1523" y="90"/>
                    </a:lnTo>
                    <a:lnTo>
                      <a:pt x="1540" y="85"/>
                    </a:lnTo>
                    <a:lnTo>
                      <a:pt x="1546" y="81"/>
                    </a:lnTo>
                    <a:lnTo>
                      <a:pt x="1549" y="74"/>
                    </a:lnTo>
                    <a:lnTo>
                      <a:pt x="1555" y="69"/>
                    </a:lnTo>
                    <a:lnTo>
                      <a:pt x="1563" y="64"/>
                    </a:lnTo>
                    <a:lnTo>
                      <a:pt x="1568" y="64"/>
                    </a:lnTo>
                    <a:lnTo>
                      <a:pt x="1585" y="69"/>
                    </a:lnTo>
                    <a:lnTo>
                      <a:pt x="1604" y="78"/>
                    </a:lnTo>
                    <a:lnTo>
                      <a:pt x="1614" y="80"/>
                    </a:lnTo>
                    <a:lnTo>
                      <a:pt x="1618" y="75"/>
                    </a:lnTo>
                    <a:lnTo>
                      <a:pt x="1625" y="68"/>
                    </a:lnTo>
                    <a:lnTo>
                      <a:pt x="1627" y="68"/>
                    </a:lnTo>
                    <a:lnTo>
                      <a:pt x="1635" y="65"/>
                    </a:lnTo>
                    <a:lnTo>
                      <a:pt x="1642" y="69"/>
                    </a:lnTo>
                    <a:lnTo>
                      <a:pt x="1650" y="81"/>
                    </a:lnTo>
                    <a:lnTo>
                      <a:pt x="1658" y="81"/>
                    </a:lnTo>
                    <a:lnTo>
                      <a:pt x="1663" y="78"/>
                    </a:lnTo>
                    <a:lnTo>
                      <a:pt x="1676" y="59"/>
                    </a:lnTo>
                    <a:lnTo>
                      <a:pt x="1677" y="57"/>
                    </a:lnTo>
                    <a:lnTo>
                      <a:pt x="1683" y="42"/>
                    </a:lnTo>
                    <a:lnTo>
                      <a:pt x="1691" y="29"/>
                    </a:lnTo>
                    <a:lnTo>
                      <a:pt x="1694" y="25"/>
                    </a:lnTo>
                    <a:lnTo>
                      <a:pt x="1714" y="6"/>
                    </a:lnTo>
                    <a:lnTo>
                      <a:pt x="1720" y="2"/>
                    </a:lnTo>
                    <a:lnTo>
                      <a:pt x="1729" y="0"/>
                    </a:lnTo>
                    <a:lnTo>
                      <a:pt x="1732" y="2"/>
                    </a:lnTo>
                    <a:lnTo>
                      <a:pt x="1739" y="5"/>
                    </a:lnTo>
                    <a:lnTo>
                      <a:pt x="1740" y="8"/>
                    </a:lnTo>
                    <a:lnTo>
                      <a:pt x="1745" y="16"/>
                    </a:lnTo>
                    <a:lnTo>
                      <a:pt x="1749" y="29"/>
                    </a:lnTo>
                    <a:lnTo>
                      <a:pt x="1753" y="46"/>
                    </a:lnTo>
                    <a:lnTo>
                      <a:pt x="1751" y="55"/>
                    </a:lnTo>
                    <a:lnTo>
                      <a:pt x="1749" y="58"/>
                    </a:lnTo>
                    <a:lnTo>
                      <a:pt x="1746" y="64"/>
                    </a:lnTo>
                    <a:lnTo>
                      <a:pt x="1745" y="65"/>
                    </a:lnTo>
                    <a:lnTo>
                      <a:pt x="1742" y="77"/>
                    </a:lnTo>
                    <a:lnTo>
                      <a:pt x="1745" y="82"/>
                    </a:lnTo>
                    <a:lnTo>
                      <a:pt x="1754" y="81"/>
                    </a:lnTo>
                    <a:lnTo>
                      <a:pt x="1757" y="81"/>
                    </a:lnTo>
                    <a:lnTo>
                      <a:pt x="1760" y="85"/>
                    </a:lnTo>
                    <a:lnTo>
                      <a:pt x="1761" y="88"/>
                    </a:lnTo>
                    <a:lnTo>
                      <a:pt x="1753" y="137"/>
                    </a:lnTo>
                    <a:lnTo>
                      <a:pt x="1739" y="157"/>
                    </a:lnTo>
                    <a:lnTo>
                      <a:pt x="1729" y="168"/>
                    </a:lnTo>
                    <a:lnTo>
                      <a:pt x="1724" y="170"/>
                    </a:lnTo>
                    <a:lnTo>
                      <a:pt x="1713" y="180"/>
                    </a:lnTo>
                    <a:lnTo>
                      <a:pt x="1710" y="189"/>
                    </a:lnTo>
                    <a:lnTo>
                      <a:pt x="1710" y="194"/>
                    </a:lnTo>
                    <a:lnTo>
                      <a:pt x="1716" y="202"/>
                    </a:lnTo>
                    <a:lnTo>
                      <a:pt x="1716" y="200"/>
                    </a:lnTo>
                    <a:lnTo>
                      <a:pt x="1719" y="194"/>
                    </a:lnTo>
                    <a:lnTo>
                      <a:pt x="1722" y="178"/>
                    </a:lnTo>
                    <a:lnTo>
                      <a:pt x="1745" y="157"/>
                    </a:lnTo>
                    <a:lnTo>
                      <a:pt x="1753" y="148"/>
                    </a:lnTo>
                    <a:lnTo>
                      <a:pt x="1763" y="140"/>
                    </a:lnTo>
                    <a:lnTo>
                      <a:pt x="1766" y="132"/>
                    </a:lnTo>
                    <a:lnTo>
                      <a:pt x="1764" y="127"/>
                    </a:lnTo>
                    <a:lnTo>
                      <a:pt x="1764" y="124"/>
                    </a:lnTo>
                    <a:lnTo>
                      <a:pt x="1766" y="111"/>
                    </a:lnTo>
                    <a:lnTo>
                      <a:pt x="1767" y="110"/>
                    </a:lnTo>
                    <a:lnTo>
                      <a:pt x="1792" y="74"/>
                    </a:lnTo>
                    <a:lnTo>
                      <a:pt x="1812" y="72"/>
                    </a:lnTo>
                    <a:lnTo>
                      <a:pt x="1815" y="65"/>
                    </a:lnTo>
                    <a:lnTo>
                      <a:pt x="1816" y="61"/>
                    </a:lnTo>
                    <a:lnTo>
                      <a:pt x="1825" y="52"/>
                    </a:lnTo>
                    <a:lnTo>
                      <a:pt x="1835" y="49"/>
                    </a:lnTo>
                    <a:lnTo>
                      <a:pt x="1836" y="49"/>
                    </a:lnTo>
                    <a:lnTo>
                      <a:pt x="1838" y="51"/>
                    </a:lnTo>
                    <a:lnTo>
                      <a:pt x="1841" y="51"/>
                    </a:lnTo>
                    <a:lnTo>
                      <a:pt x="1846" y="49"/>
                    </a:lnTo>
                    <a:lnTo>
                      <a:pt x="1862" y="45"/>
                    </a:lnTo>
                    <a:lnTo>
                      <a:pt x="1875" y="38"/>
                    </a:lnTo>
                    <a:lnTo>
                      <a:pt x="1884" y="31"/>
                    </a:lnTo>
                    <a:lnTo>
                      <a:pt x="1885" y="26"/>
                    </a:lnTo>
                    <a:lnTo>
                      <a:pt x="1890" y="22"/>
                    </a:lnTo>
                    <a:lnTo>
                      <a:pt x="1895" y="21"/>
                    </a:lnTo>
                    <a:lnTo>
                      <a:pt x="1924" y="22"/>
                    </a:lnTo>
                    <a:lnTo>
                      <a:pt x="1947" y="15"/>
                    </a:lnTo>
                    <a:lnTo>
                      <a:pt x="1949" y="13"/>
                    </a:lnTo>
                    <a:lnTo>
                      <a:pt x="197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736">
                <a:extLst>
                  <a:ext uri="{FF2B5EF4-FFF2-40B4-BE49-F238E27FC236}">
                    <a16:creationId xmlns:a16="http://schemas.microsoft.com/office/drawing/2014/main" id="{B6B0A46F-9551-45ED-8AF7-D938E0702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2" y="1222"/>
                <a:ext cx="3" cy="3"/>
              </a:xfrm>
              <a:custGeom>
                <a:avLst/>
                <a:gdLst>
                  <a:gd name="T0" fmla="*/ 0 w 19"/>
                  <a:gd name="T1" fmla="*/ 18 h 18"/>
                  <a:gd name="T2" fmla="*/ 16 w 19"/>
                  <a:gd name="T3" fmla="*/ 7 h 18"/>
                  <a:gd name="T4" fmla="*/ 19 w 19"/>
                  <a:gd name="T5" fmla="*/ 0 h 18"/>
                  <a:gd name="T6" fmla="*/ 0 w 19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8">
                    <a:moveTo>
                      <a:pt x="0" y="18"/>
                    </a:moveTo>
                    <a:lnTo>
                      <a:pt x="16" y="7"/>
                    </a:lnTo>
                    <a:lnTo>
                      <a:pt x="19" y="0"/>
                    </a:lnTo>
                    <a:lnTo>
                      <a:pt x="0" y="1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737">
                <a:extLst>
                  <a:ext uri="{FF2B5EF4-FFF2-40B4-BE49-F238E27FC236}">
                    <a16:creationId xmlns:a16="http://schemas.microsoft.com/office/drawing/2014/main" id="{74EFDCC3-EECB-40DB-BBD6-4D8EC1888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0" y="1357"/>
                <a:ext cx="159" cy="235"/>
              </a:xfrm>
              <a:custGeom>
                <a:avLst/>
                <a:gdLst>
                  <a:gd name="T0" fmla="*/ 961 w 1117"/>
                  <a:gd name="T1" fmla="*/ 1363 h 1646"/>
                  <a:gd name="T2" fmla="*/ 915 w 1117"/>
                  <a:gd name="T3" fmla="*/ 1378 h 1646"/>
                  <a:gd name="T4" fmla="*/ 1010 w 1117"/>
                  <a:gd name="T5" fmla="*/ 1466 h 1646"/>
                  <a:gd name="T6" fmla="*/ 919 w 1117"/>
                  <a:gd name="T7" fmla="*/ 1486 h 1646"/>
                  <a:gd name="T8" fmla="*/ 855 w 1117"/>
                  <a:gd name="T9" fmla="*/ 1466 h 1646"/>
                  <a:gd name="T10" fmla="*/ 913 w 1117"/>
                  <a:gd name="T11" fmla="*/ 1547 h 1646"/>
                  <a:gd name="T12" fmla="*/ 827 w 1117"/>
                  <a:gd name="T13" fmla="*/ 1624 h 1646"/>
                  <a:gd name="T14" fmla="*/ 689 w 1117"/>
                  <a:gd name="T15" fmla="*/ 1633 h 1646"/>
                  <a:gd name="T16" fmla="*/ 563 w 1117"/>
                  <a:gd name="T17" fmla="*/ 1616 h 1646"/>
                  <a:gd name="T18" fmla="*/ 584 w 1117"/>
                  <a:gd name="T19" fmla="*/ 1541 h 1646"/>
                  <a:gd name="T20" fmla="*/ 602 w 1117"/>
                  <a:gd name="T21" fmla="*/ 1368 h 1646"/>
                  <a:gd name="T22" fmla="*/ 491 w 1117"/>
                  <a:gd name="T23" fmla="*/ 1169 h 1646"/>
                  <a:gd name="T24" fmla="*/ 328 w 1117"/>
                  <a:gd name="T25" fmla="*/ 1045 h 1646"/>
                  <a:gd name="T26" fmla="*/ 419 w 1117"/>
                  <a:gd name="T27" fmla="*/ 986 h 1646"/>
                  <a:gd name="T28" fmla="*/ 321 w 1117"/>
                  <a:gd name="T29" fmla="*/ 1042 h 1646"/>
                  <a:gd name="T30" fmla="*/ 235 w 1117"/>
                  <a:gd name="T31" fmla="*/ 1035 h 1646"/>
                  <a:gd name="T32" fmla="*/ 124 w 1117"/>
                  <a:gd name="T33" fmla="*/ 993 h 1646"/>
                  <a:gd name="T34" fmla="*/ 2 w 1117"/>
                  <a:gd name="T35" fmla="*/ 940 h 1646"/>
                  <a:gd name="T36" fmla="*/ 107 w 1117"/>
                  <a:gd name="T37" fmla="*/ 893 h 1646"/>
                  <a:gd name="T38" fmla="*/ 295 w 1117"/>
                  <a:gd name="T39" fmla="*/ 864 h 1646"/>
                  <a:gd name="T40" fmla="*/ 447 w 1117"/>
                  <a:gd name="T41" fmla="*/ 847 h 1646"/>
                  <a:gd name="T42" fmla="*/ 599 w 1117"/>
                  <a:gd name="T43" fmla="*/ 834 h 1646"/>
                  <a:gd name="T44" fmla="*/ 718 w 1117"/>
                  <a:gd name="T45" fmla="*/ 877 h 1646"/>
                  <a:gd name="T46" fmla="*/ 783 w 1117"/>
                  <a:gd name="T47" fmla="*/ 827 h 1646"/>
                  <a:gd name="T48" fmla="*/ 774 w 1117"/>
                  <a:gd name="T49" fmla="*/ 690 h 1646"/>
                  <a:gd name="T50" fmla="*/ 659 w 1117"/>
                  <a:gd name="T51" fmla="*/ 574 h 1646"/>
                  <a:gd name="T52" fmla="*/ 508 w 1117"/>
                  <a:gd name="T53" fmla="*/ 486 h 1646"/>
                  <a:gd name="T54" fmla="*/ 439 w 1117"/>
                  <a:gd name="T55" fmla="*/ 519 h 1646"/>
                  <a:gd name="T56" fmla="*/ 337 w 1117"/>
                  <a:gd name="T57" fmla="*/ 650 h 1646"/>
                  <a:gd name="T58" fmla="*/ 336 w 1117"/>
                  <a:gd name="T59" fmla="*/ 485 h 1646"/>
                  <a:gd name="T60" fmla="*/ 354 w 1117"/>
                  <a:gd name="T61" fmla="*/ 420 h 1646"/>
                  <a:gd name="T62" fmla="*/ 255 w 1117"/>
                  <a:gd name="T63" fmla="*/ 371 h 1646"/>
                  <a:gd name="T64" fmla="*/ 338 w 1117"/>
                  <a:gd name="T65" fmla="*/ 357 h 1646"/>
                  <a:gd name="T66" fmla="*/ 413 w 1117"/>
                  <a:gd name="T67" fmla="*/ 214 h 1646"/>
                  <a:gd name="T68" fmla="*/ 364 w 1117"/>
                  <a:gd name="T69" fmla="*/ 315 h 1646"/>
                  <a:gd name="T70" fmla="*/ 470 w 1117"/>
                  <a:gd name="T71" fmla="*/ 301 h 1646"/>
                  <a:gd name="T72" fmla="*/ 512 w 1117"/>
                  <a:gd name="T73" fmla="*/ 360 h 1646"/>
                  <a:gd name="T74" fmla="*/ 677 w 1117"/>
                  <a:gd name="T75" fmla="*/ 402 h 1646"/>
                  <a:gd name="T76" fmla="*/ 855 w 1117"/>
                  <a:gd name="T77" fmla="*/ 381 h 1646"/>
                  <a:gd name="T78" fmla="*/ 833 w 1117"/>
                  <a:gd name="T79" fmla="*/ 387 h 1646"/>
                  <a:gd name="T80" fmla="*/ 892 w 1117"/>
                  <a:gd name="T81" fmla="*/ 492 h 1646"/>
                  <a:gd name="T82" fmla="*/ 979 w 1117"/>
                  <a:gd name="T83" fmla="*/ 509 h 1646"/>
                  <a:gd name="T84" fmla="*/ 1084 w 1117"/>
                  <a:gd name="T85" fmla="*/ 529 h 1646"/>
                  <a:gd name="T86" fmla="*/ 1086 w 1117"/>
                  <a:gd name="T87" fmla="*/ 590 h 1646"/>
                  <a:gd name="T88" fmla="*/ 1038 w 1117"/>
                  <a:gd name="T89" fmla="*/ 516 h 1646"/>
                  <a:gd name="T90" fmla="*/ 892 w 1117"/>
                  <a:gd name="T91" fmla="*/ 483 h 1646"/>
                  <a:gd name="T92" fmla="*/ 865 w 1117"/>
                  <a:gd name="T93" fmla="*/ 444 h 1646"/>
                  <a:gd name="T94" fmla="*/ 915 w 1117"/>
                  <a:gd name="T95" fmla="*/ 391 h 1646"/>
                  <a:gd name="T96" fmla="*/ 897 w 1117"/>
                  <a:gd name="T97" fmla="*/ 347 h 1646"/>
                  <a:gd name="T98" fmla="*/ 829 w 1117"/>
                  <a:gd name="T99" fmla="*/ 328 h 1646"/>
                  <a:gd name="T100" fmla="*/ 829 w 1117"/>
                  <a:gd name="T101" fmla="*/ 302 h 1646"/>
                  <a:gd name="T102" fmla="*/ 795 w 1117"/>
                  <a:gd name="T103" fmla="*/ 322 h 1646"/>
                  <a:gd name="T104" fmla="*/ 798 w 1117"/>
                  <a:gd name="T105" fmla="*/ 275 h 1646"/>
                  <a:gd name="T106" fmla="*/ 826 w 1117"/>
                  <a:gd name="T107" fmla="*/ 252 h 1646"/>
                  <a:gd name="T108" fmla="*/ 860 w 1117"/>
                  <a:gd name="T109" fmla="*/ 217 h 1646"/>
                  <a:gd name="T110" fmla="*/ 758 w 1117"/>
                  <a:gd name="T111" fmla="*/ 249 h 1646"/>
                  <a:gd name="T112" fmla="*/ 690 w 1117"/>
                  <a:gd name="T113" fmla="*/ 246 h 1646"/>
                  <a:gd name="T114" fmla="*/ 639 w 1117"/>
                  <a:gd name="T115" fmla="*/ 240 h 1646"/>
                  <a:gd name="T116" fmla="*/ 594 w 1117"/>
                  <a:gd name="T117" fmla="*/ 171 h 1646"/>
                  <a:gd name="T118" fmla="*/ 712 w 1117"/>
                  <a:gd name="T119" fmla="*/ 95 h 1646"/>
                  <a:gd name="T120" fmla="*/ 800 w 1117"/>
                  <a:gd name="T121" fmla="*/ 62 h 1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17" h="1646">
                    <a:moveTo>
                      <a:pt x="1032" y="1284"/>
                    </a:moveTo>
                    <a:lnTo>
                      <a:pt x="1031" y="1301"/>
                    </a:lnTo>
                    <a:lnTo>
                      <a:pt x="1024" y="1308"/>
                    </a:lnTo>
                    <a:lnTo>
                      <a:pt x="1020" y="1313"/>
                    </a:lnTo>
                    <a:lnTo>
                      <a:pt x="1014" y="1313"/>
                    </a:lnTo>
                    <a:lnTo>
                      <a:pt x="1007" y="1310"/>
                    </a:lnTo>
                    <a:lnTo>
                      <a:pt x="1000" y="1310"/>
                    </a:lnTo>
                    <a:lnTo>
                      <a:pt x="997" y="1311"/>
                    </a:lnTo>
                    <a:lnTo>
                      <a:pt x="984" y="1323"/>
                    </a:lnTo>
                    <a:lnTo>
                      <a:pt x="978" y="1333"/>
                    </a:lnTo>
                    <a:lnTo>
                      <a:pt x="966" y="1350"/>
                    </a:lnTo>
                    <a:lnTo>
                      <a:pt x="964" y="1354"/>
                    </a:lnTo>
                    <a:lnTo>
                      <a:pt x="961" y="1363"/>
                    </a:lnTo>
                    <a:lnTo>
                      <a:pt x="964" y="1377"/>
                    </a:lnTo>
                    <a:lnTo>
                      <a:pt x="964" y="1378"/>
                    </a:lnTo>
                    <a:lnTo>
                      <a:pt x="965" y="1384"/>
                    </a:lnTo>
                    <a:lnTo>
                      <a:pt x="965" y="1393"/>
                    </a:lnTo>
                    <a:lnTo>
                      <a:pt x="964" y="1396"/>
                    </a:lnTo>
                    <a:lnTo>
                      <a:pt x="939" y="1396"/>
                    </a:lnTo>
                    <a:lnTo>
                      <a:pt x="933" y="1394"/>
                    </a:lnTo>
                    <a:lnTo>
                      <a:pt x="926" y="1390"/>
                    </a:lnTo>
                    <a:lnTo>
                      <a:pt x="922" y="1384"/>
                    </a:lnTo>
                    <a:lnTo>
                      <a:pt x="920" y="1371"/>
                    </a:lnTo>
                    <a:lnTo>
                      <a:pt x="917" y="1365"/>
                    </a:lnTo>
                    <a:lnTo>
                      <a:pt x="915" y="1365"/>
                    </a:lnTo>
                    <a:lnTo>
                      <a:pt x="915" y="1378"/>
                    </a:lnTo>
                    <a:lnTo>
                      <a:pt x="923" y="1399"/>
                    </a:lnTo>
                    <a:lnTo>
                      <a:pt x="928" y="1400"/>
                    </a:lnTo>
                    <a:lnTo>
                      <a:pt x="936" y="1404"/>
                    </a:lnTo>
                    <a:lnTo>
                      <a:pt x="939" y="1404"/>
                    </a:lnTo>
                    <a:lnTo>
                      <a:pt x="952" y="1406"/>
                    </a:lnTo>
                    <a:lnTo>
                      <a:pt x="956" y="1404"/>
                    </a:lnTo>
                    <a:lnTo>
                      <a:pt x="968" y="1404"/>
                    </a:lnTo>
                    <a:lnTo>
                      <a:pt x="978" y="1406"/>
                    </a:lnTo>
                    <a:lnTo>
                      <a:pt x="997" y="1430"/>
                    </a:lnTo>
                    <a:lnTo>
                      <a:pt x="998" y="1442"/>
                    </a:lnTo>
                    <a:lnTo>
                      <a:pt x="1001" y="1452"/>
                    </a:lnTo>
                    <a:lnTo>
                      <a:pt x="1004" y="1458"/>
                    </a:lnTo>
                    <a:lnTo>
                      <a:pt x="1010" y="1466"/>
                    </a:lnTo>
                    <a:lnTo>
                      <a:pt x="1011" y="1471"/>
                    </a:lnTo>
                    <a:lnTo>
                      <a:pt x="1011" y="1488"/>
                    </a:lnTo>
                    <a:lnTo>
                      <a:pt x="1010" y="1488"/>
                    </a:lnTo>
                    <a:lnTo>
                      <a:pt x="1002" y="1482"/>
                    </a:lnTo>
                    <a:lnTo>
                      <a:pt x="998" y="1481"/>
                    </a:lnTo>
                    <a:lnTo>
                      <a:pt x="994" y="1481"/>
                    </a:lnTo>
                    <a:lnTo>
                      <a:pt x="978" y="1485"/>
                    </a:lnTo>
                    <a:lnTo>
                      <a:pt x="952" y="1496"/>
                    </a:lnTo>
                    <a:lnTo>
                      <a:pt x="945" y="1501"/>
                    </a:lnTo>
                    <a:lnTo>
                      <a:pt x="920" y="1515"/>
                    </a:lnTo>
                    <a:lnTo>
                      <a:pt x="915" y="1524"/>
                    </a:lnTo>
                    <a:lnTo>
                      <a:pt x="915" y="1521"/>
                    </a:lnTo>
                    <a:lnTo>
                      <a:pt x="919" y="1486"/>
                    </a:lnTo>
                    <a:lnTo>
                      <a:pt x="916" y="1469"/>
                    </a:lnTo>
                    <a:lnTo>
                      <a:pt x="912" y="1463"/>
                    </a:lnTo>
                    <a:lnTo>
                      <a:pt x="907" y="1450"/>
                    </a:lnTo>
                    <a:lnTo>
                      <a:pt x="909" y="1445"/>
                    </a:lnTo>
                    <a:lnTo>
                      <a:pt x="900" y="1435"/>
                    </a:lnTo>
                    <a:lnTo>
                      <a:pt x="897" y="1435"/>
                    </a:lnTo>
                    <a:lnTo>
                      <a:pt x="883" y="1440"/>
                    </a:lnTo>
                    <a:lnTo>
                      <a:pt x="877" y="1448"/>
                    </a:lnTo>
                    <a:lnTo>
                      <a:pt x="876" y="1466"/>
                    </a:lnTo>
                    <a:lnTo>
                      <a:pt x="870" y="1485"/>
                    </a:lnTo>
                    <a:lnTo>
                      <a:pt x="868" y="1485"/>
                    </a:lnTo>
                    <a:lnTo>
                      <a:pt x="859" y="1476"/>
                    </a:lnTo>
                    <a:lnTo>
                      <a:pt x="855" y="1466"/>
                    </a:lnTo>
                    <a:lnTo>
                      <a:pt x="849" y="1462"/>
                    </a:lnTo>
                    <a:lnTo>
                      <a:pt x="843" y="1459"/>
                    </a:lnTo>
                    <a:lnTo>
                      <a:pt x="833" y="1458"/>
                    </a:lnTo>
                    <a:lnTo>
                      <a:pt x="827" y="1458"/>
                    </a:lnTo>
                    <a:lnTo>
                      <a:pt x="827" y="1459"/>
                    </a:lnTo>
                    <a:lnTo>
                      <a:pt x="834" y="1461"/>
                    </a:lnTo>
                    <a:lnTo>
                      <a:pt x="852" y="1468"/>
                    </a:lnTo>
                    <a:lnTo>
                      <a:pt x="876" y="1501"/>
                    </a:lnTo>
                    <a:lnTo>
                      <a:pt x="880" y="1511"/>
                    </a:lnTo>
                    <a:lnTo>
                      <a:pt x="890" y="1528"/>
                    </a:lnTo>
                    <a:lnTo>
                      <a:pt x="886" y="1537"/>
                    </a:lnTo>
                    <a:lnTo>
                      <a:pt x="900" y="1544"/>
                    </a:lnTo>
                    <a:lnTo>
                      <a:pt x="913" y="1547"/>
                    </a:lnTo>
                    <a:lnTo>
                      <a:pt x="916" y="1548"/>
                    </a:lnTo>
                    <a:lnTo>
                      <a:pt x="922" y="1553"/>
                    </a:lnTo>
                    <a:lnTo>
                      <a:pt x="926" y="1558"/>
                    </a:lnTo>
                    <a:lnTo>
                      <a:pt x="926" y="1560"/>
                    </a:lnTo>
                    <a:lnTo>
                      <a:pt x="915" y="1584"/>
                    </a:lnTo>
                    <a:lnTo>
                      <a:pt x="887" y="1624"/>
                    </a:lnTo>
                    <a:lnTo>
                      <a:pt x="879" y="1631"/>
                    </a:lnTo>
                    <a:lnTo>
                      <a:pt x="860" y="1640"/>
                    </a:lnTo>
                    <a:lnTo>
                      <a:pt x="837" y="1631"/>
                    </a:lnTo>
                    <a:lnTo>
                      <a:pt x="827" y="1608"/>
                    </a:lnTo>
                    <a:lnTo>
                      <a:pt x="819" y="1594"/>
                    </a:lnTo>
                    <a:lnTo>
                      <a:pt x="826" y="1617"/>
                    </a:lnTo>
                    <a:lnTo>
                      <a:pt x="827" y="1624"/>
                    </a:lnTo>
                    <a:lnTo>
                      <a:pt x="827" y="1630"/>
                    </a:lnTo>
                    <a:lnTo>
                      <a:pt x="826" y="1636"/>
                    </a:lnTo>
                    <a:lnTo>
                      <a:pt x="826" y="1637"/>
                    </a:lnTo>
                    <a:lnTo>
                      <a:pt x="820" y="1643"/>
                    </a:lnTo>
                    <a:lnTo>
                      <a:pt x="808" y="1646"/>
                    </a:lnTo>
                    <a:lnTo>
                      <a:pt x="801" y="1644"/>
                    </a:lnTo>
                    <a:lnTo>
                      <a:pt x="793" y="1643"/>
                    </a:lnTo>
                    <a:lnTo>
                      <a:pt x="729" y="1644"/>
                    </a:lnTo>
                    <a:lnTo>
                      <a:pt x="719" y="1640"/>
                    </a:lnTo>
                    <a:lnTo>
                      <a:pt x="703" y="1639"/>
                    </a:lnTo>
                    <a:lnTo>
                      <a:pt x="702" y="1637"/>
                    </a:lnTo>
                    <a:lnTo>
                      <a:pt x="692" y="1633"/>
                    </a:lnTo>
                    <a:lnTo>
                      <a:pt x="689" y="1633"/>
                    </a:lnTo>
                    <a:lnTo>
                      <a:pt x="690" y="1629"/>
                    </a:lnTo>
                    <a:lnTo>
                      <a:pt x="689" y="1624"/>
                    </a:lnTo>
                    <a:lnTo>
                      <a:pt x="686" y="1618"/>
                    </a:lnTo>
                    <a:lnTo>
                      <a:pt x="682" y="1616"/>
                    </a:lnTo>
                    <a:lnTo>
                      <a:pt x="679" y="1614"/>
                    </a:lnTo>
                    <a:lnTo>
                      <a:pt x="659" y="1613"/>
                    </a:lnTo>
                    <a:lnTo>
                      <a:pt x="649" y="1614"/>
                    </a:lnTo>
                    <a:lnTo>
                      <a:pt x="641" y="1617"/>
                    </a:lnTo>
                    <a:lnTo>
                      <a:pt x="616" y="1613"/>
                    </a:lnTo>
                    <a:lnTo>
                      <a:pt x="593" y="1614"/>
                    </a:lnTo>
                    <a:lnTo>
                      <a:pt x="589" y="1616"/>
                    </a:lnTo>
                    <a:lnTo>
                      <a:pt x="568" y="1617"/>
                    </a:lnTo>
                    <a:lnTo>
                      <a:pt x="563" y="1616"/>
                    </a:lnTo>
                    <a:lnTo>
                      <a:pt x="557" y="1611"/>
                    </a:lnTo>
                    <a:lnTo>
                      <a:pt x="554" y="1605"/>
                    </a:lnTo>
                    <a:lnTo>
                      <a:pt x="554" y="1601"/>
                    </a:lnTo>
                    <a:lnTo>
                      <a:pt x="557" y="1591"/>
                    </a:lnTo>
                    <a:lnTo>
                      <a:pt x="558" y="1577"/>
                    </a:lnTo>
                    <a:lnTo>
                      <a:pt x="555" y="1566"/>
                    </a:lnTo>
                    <a:lnTo>
                      <a:pt x="551" y="1560"/>
                    </a:lnTo>
                    <a:lnTo>
                      <a:pt x="547" y="1557"/>
                    </a:lnTo>
                    <a:lnTo>
                      <a:pt x="550" y="1548"/>
                    </a:lnTo>
                    <a:lnTo>
                      <a:pt x="557" y="1543"/>
                    </a:lnTo>
                    <a:lnTo>
                      <a:pt x="558" y="1543"/>
                    </a:lnTo>
                    <a:lnTo>
                      <a:pt x="563" y="1541"/>
                    </a:lnTo>
                    <a:lnTo>
                      <a:pt x="584" y="1541"/>
                    </a:lnTo>
                    <a:lnTo>
                      <a:pt x="596" y="1535"/>
                    </a:lnTo>
                    <a:lnTo>
                      <a:pt x="602" y="1531"/>
                    </a:lnTo>
                    <a:lnTo>
                      <a:pt x="607" y="1517"/>
                    </a:lnTo>
                    <a:lnTo>
                      <a:pt x="609" y="1515"/>
                    </a:lnTo>
                    <a:lnTo>
                      <a:pt x="610" y="1511"/>
                    </a:lnTo>
                    <a:lnTo>
                      <a:pt x="610" y="1508"/>
                    </a:lnTo>
                    <a:lnTo>
                      <a:pt x="607" y="1463"/>
                    </a:lnTo>
                    <a:lnTo>
                      <a:pt x="596" y="1412"/>
                    </a:lnTo>
                    <a:lnTo>
                      <a:pt x="596" y="1409"/>
                    </a:lnTo>
                    <a:lnTo>
                      <a:pt x="594" y="1399"/>
                    </a:lnTo>
                    <a:lnTo>
                      <a:pt x="606" y="1377"/>
                    </a:lnTo>
                    <a:lnTo>
                      <a:pt x="607" y="1371"/>
                    </a:lnTo>
                    <a:lnTo>
                      <a:pt x="602" y="1368"/>
                    </a:lnTo>
                    <a:lnTo>
                      <a:pt x="589" y="1370"/>
                    </a:lnTo>
                    <a:lnTo>
                      <a:pt x="587" y="1370"/>
                    </a:lnTo>
                    <a:lnTo>
                      <a:pt x="586" y="1364"/>
                    </a:lnTo>
                    <a:lnTo>
                      <a:pt x="560" y="1282"/>
                    </a:lnTo>
                    <a:lnTo>
                      <a:pt x="557" y="1278"/>
                    </a:lnTo>
                    <a:lnTo>
                      <a:pt x="554" y="1269"/>
                    </a:lnTo>
                    <a:lnTo>
                      <a:pt x="550" y="1262"/>
                    </a:lnTo>
                    <a:lnTo>
                      <a:pt x="544" y="1254"/>
                    </a:lnTo>
                    <a:lnTo>
                      <a:pt x="538" y="1248"/>
                    </a:lnTo>
                    <a:lnTo>
                      <a:pt x="528" y="1229"/>
                    </a:lnTo>
                    <a:lnTo>
                      <a:pt x="527" y="1225"/>
                    </a:lnTo>
                    <a:lnTo>
                      <a:pt x="511" y="1189"/>
                    </a:lnTo>
                    <a:lnTo>
                      <a:pt x="491" y="1169"/>
                    </a:lnTo>
                    <a:lnTo>
                      <a:pt x="488" y="1164"/>
                    </a:lnTo>
                    <a:lnTo>
                      <a:pt x="483" y="1161"/>
                    </a:lnTo>
                    <a:lnTo>
                      <a:pt x="462" y="1134"/>
                    </a:lnTo>
                    <a:lnTo>
                      <a:pt x="445" y="1125"/>
                    </a:lnTo>
                    <a:lnTo>
                      <a:pt x="439" y="1124"/>
                    </a:lnTo>
                    <a:lnTo>
                      <a:pt x="422" y="1110"/>
                    </a:lnTo>
                    <a:lnTo>
                      <a:pt x="419" y="1107"/>
                    </a:lnTo>
                    <a:lnTo>
                      <a:pt x="407" y="1091"/>
                    </a:lnTo>
                    <a:lnTo>
                      <a:pt x="387" y="1074"/>
                    </a:lnTo>
                    <a:lnTo>
                      <a:pt x="359" y="1061"/>
                    </a:lnTo>
                    <a:lnTo>
                      <a:pt x="344" y="1060"/>
                    </a:lnTo>
                    <a:lnTo>
                      <a:pt x="331" y="1050"/>
                    </a:lnTo>
                    <a:lnTo>
                      <a:pt x="328" y="1045"/>
                    </a:lnTo>
                    <a:lnTo>
                      <a:pt x="328" y="1044"/>
                    </a:lnTo>
                    <a:lnTo>
                      <a:pt x="336" y="1024"/>
                    </a:lnTo>
                    <a:lnTo>
                      <a:pt x="337" y="1024"/>
                    </a:lnTo>
                    <a:lnTo>
                      <a:pt x="337" y="1021"/>
                    </a:lnTo>
                    <a:lnTo>
                      <a:pt x="340" y="1015"/>
                    </a:lnTo>
                    <a:lnTo>
                      <a:pt x="338" y="995"/>
                    </a:lnTo>
                    <a:lnTo>
                      <a:pt x="343" y="988"/>
                    </a:lnTo>
                    <a:lnTo>
                      <a:pt x="344" y="986"/>
                    </a:lnTo>
                    <a:lnTo>
                      <a:pt x="354" y="985"/>
                    </a:lnTo>
                    <a:lnTo>
                      <a:pt x="392" y="989"/>
                    </a:lnTo>
                    <a:lnTo>
                      <a:pt x="419" y="988"/>
                    </a:lnTo>
                    <a:lnTo>
                      <a:pt x="420" y="986"/>
                    </a:lnTo>
                    <a:lnTo>
                      <a:pt x="419" y="986"/>
                    </a:lnTo>
                    <a:lnTo>
                      <a:pt x="419" y="985"/>
                    </a:lnTo>
                    <a:lnTo>
                      <a:pt x="403" y="980"/>
                    </a:lnTo>
                    <a:lnTo>
                      <a:pt x="395" y="982"/>
                    </a:lnTo>
                    <a:lnTo>
                      <a:pt x="376" y="982"/>
                    </a:lnTo>
                    <a:lnTo>
                      <a:pt x="363" y="976"/>
                    </a:lnTo>
                    <a:lnTo>
                      <a:pt x="356" y="976"/>
                    </a:lnTo>
                    <a:lnTo>
                      <a:pt x="351" y="978"/>
                    </a:lnTo>
                    <a:lnTo>
                      <a:pt x="344" y="982"/>
                    </a:lnTo>
                    <a:lnTo>
                      <a:pt x="338" y="989"/>
                    </a:lnTo>
                    <a:lnTo>
                      <a:pt x="330" y="1012"/>
                    </a:lnTo>
                    <a:lnTo>
                      <a:pt x="333" y="1022"/>
                    </a:lnTo>
                    <a:lnTo>
                      <a:pt x="333" y="1025"/>
                    </a:lnTo>
                    <a:lnTo>
                      <a:pt x="321" y="1042"/>
                    </a:lnTo>
                    <a:lnTo>
                      <a:pt x="314" y="1044"/>
                    </a:lnTo>
                    <a:lnTo>
                      <a:pt x="302" y="1050"/>
                    </a:lnTo>
                    <a:lnTo>
                      <a:pt x="292" y="1057"/>
                    </a:lnTo>
                    <a:lnTo>
                      <a:pt x="289" y="1063"/>
                    </a:lnTo>
                    <a:lnTo>
                      <a:pt x="278" y="1070"/>
                    </a:lnTo>
                    <a:lnTo>
                      <a:pt x="276" y="1070"/>
                    </a:lnTo>
                    <a:lnTo>
                      <a:pt x="272" y="1068"/>
                    </a:lnTo>
                    <a:lnTo>
                      <a:pt x="264" y="1060"/>
                    </a:lnTo>
                    <a:lnTo>
                      <a:pt x="261" y="1058"/>
                    </a:lnTo>
                    <a:lnTo>
                      <a:pt x="243" y="1051"/>
                    </a:lnTo>
                    <a:lnTo>
                      <a:pt x="236" y="1039"/>
                    </a:lnTo>
                    <a:lnTo>
                      <a:pt x="236" y="1038"/>
                    </a:lnTo>
                    <a:lnTo>
                      <a:pt x="235" y="1035"/>
                    </a:lnTo>
                    <a:lnTo>
                      <a:pt x="228" y="1027"/>
                    </a:lnTo>
                    <a:lnTo>
                      <a:pt x="225" y="1027"/>
                    </a:lnTo>
                    <a:lnTo>
                      <a:pt x="194" y="1019"/>
                    </a:lnTo>
                    <a:lnTo>
                      <a:pt x="189" y="1015"/>
                    </a:lnTo>
                    <a:lnTo>
                      <a:pt x="180" y="1006"/>
                    </a:lnTo>
                    <a:lnTo>
                      <a:pt x="177" y="999"/>
                    </a:lnTo>
                    <a:lnTo>
                      <a:pt x="169" y="992"/>
                    </a:lnTo>
                    <a:lnTo>
                      <a:pt x="159" y="991"/>
                    </a:lnTo>
                    <a:lnTo>
                      <a:pt x="134" y="1001"/>
                    </a:lnTo>
                    <a:lnTo>
                      <a:pt x="132" y="999"/>
                    </a:lnTo>
                    <a:lnTo>
                      <a:pt x="129" y="999"/>
                    </a:lnTo>
                    <a:lnTo>
                      <a:pt x="127" y="998"/>
                    </a:lnTo>
                    <a:lnTo>
                      <a:pt x="124" y="993"/>
                    </a:lnTo>
                    <a:lnTo>
                      <a:pt x="119" y="989"/>
                    </a:lnTo>
                    <a:lnTo>
                      <a:pt x="98" y="985"/>
                    </a:lnTo>
                    <a:lnTo>
                      <a:pt x="94" y="983"/>
                    </a:lnTo>
                    <a:lnTo>
                      <a:pt x="57" y="976"/>
                    </a:lnTo>
                    <a:lnTo>
                      <a:pt x="47" y="969"/>
                    </a:lnTo>
                    <a:lnTo>
                      <a:pt x="41" y="963"/>
                    </a:lnTo>
                    <a:lnTo>
                      <a:pt x="39" y="962"/>
                    </a:lnTo>
                    <a:lnTo>
                      <a:pt x="35" y="962"/>
                    </a:lnTo>
                    <a:lnTo>
                      <a:pt x="26" y="960"/>
                    </a:lnTo>
                    <a:lnTo>
                      <a:pt x="18" y="960"/>
                    </a:lnTo>
                    <a:lnTo>
                      <a:pt x="11" y="956"/>
                    </a:lnTo>
                    <a:lnTo>
                      <a:pt x="0" y="946"/>
                    </a:lnTo>
                    <a:lnTo>
                      <a:pt x="2" y="940"/>
                    </a:lnTo>
                    <a:lnTo>
                      <a:pt x="31" y="940"/>
                    </a:lnTo>
                    <a:lnTo>
                      <a:pt x="38" y="942"/>
                    </a:lnTo>
                    <a:lnTo>
                      <a:pt x="47" y="936"/>
                    </a:lnTo>
                    <a:lnTo>
                      <a:pt x="51" y="930"/>
                    </a:lnTo>
                    <a:lnTo>
                      <a:pt x="52" y="926"/>
                    </a:lnTo>
                    <a:lnTo>
                      <a:pt x="52" y="923"/>
                    </a:lnTo>
                    <a:lnTo>
                      <a:pt x="44" y="908"/>
                    </a:lnTo>
                    <a:lnTo>
                      <a:pt x="39" y="893"/>
                    </a:lnTo>
                    <a:lnTo>
                      <a:pt x="44" y="887"/>
                    </a:lnTo>
                    <a:lnTo>
                      <a:pt x="51" y="888"/>
                    </a:lnTo>
                    <a:lnTo>
                      <a:pt x="57" y="890"/>
                    </a:lnTo>
                    <a:lnTo>
                      <a:pt x="97" y="897"/>
                    </a:lnTo>
                    <a:lnTo>
                      <a:pt x="107" y="893"/>
                    </a:lnTo>
                    <a:lnTo>
                      <a:pt x="114" y="888"/>
                    </a:lnTo>
                    <a:lnTo>
                      <a:pt x="121" y="880"/>
                    </a:lnTo>
                    <a:lnTo>
                      <a:pt x="129" y="874"/>
                    </a:lnTo>
                    <a:lnTo>
                      <a:pt x="142" y="882"/>
                    </a:lnTo>
                    <a:lnTo>
                      <a:pt x="169" y="887"/>
                    </a:lnTo>
                    <a:lnTo>
                      <a:pt x="179" y="888"/>
                    </a:lnTo>
                    <a:lnTo>
                      <a:pt x="205" y="884"/>
                    </a:lnTo>
                    <a:lnTo>
                      <a:pt x="243" y="874"/>
                    </a:lnTo>
                    <a:lnTo>
                      <a:pt x="259" y="865"/>
                    </a:lnTo>
                    <a:lnTo>
                      <a:pt x="261" y="865"/>
                    </a:lnTo>
                    <a:lnTo>
                      <a:pt x="271" y="861"/>
                    </a:lnTo>
                    <a:lnTo>
                      <a:pt x="289" y="861"/>
                    </a:lnTo>
                    <a:lnTo>
                      <a:pt x="295" y="864"/>
                    </a:lnTo>
                    <a:lnTo>
                      <a:pt x="310" y="874"/>
                    </a:lnTo>
                    <a:lnTo>
                      <a:pt x="315" y="878"/>
                    </a:lnTo>
                    <a:lnTo>
                      <a:pt x="330" y="872"/>
                    </a:lnTo>
                    <a:lnTo>
                      <a:pt x="340" y="856"/>
                    </a:lnTo>
                    <a:lnTo>
                      <a:pt x="353" y="851"/>
                    </a:lnTo>
                    <a:lnTo>
                      <a:pt x="373" y="858"/>
                    </a:lnTo>
                    <a:lnTo>
                      <a:pt x="380" y="853"/>
                    </a:lnTo>
                    <a:lnTo>
                      <a:pt x="397" y="853"/>
                    </a:lnTo>
                    <a:lnTo>
                      <a:pt x="411" y="857"/>
                    </a:lnTo>
                    <a:lnTo>
                      <a:pt x="423" y="864"/>
                    </a:lnTo>
                    <a:lnTo>
                      <a:pt x="427" y="865"/>
                    </a:lnTo>
                    <a:lnTo>
                      <a:pt x="430" y="865"/>
                    </a:lnTo>
                    <a:lnTo>
                      <a:pt x="447" y="847"/>
                    </a:lnTo>
                    <a:lnTo>
                      <a:pt x="455" y="843"/>
                    </a:lnTo>
                    <a:lnTo>
                      <a:pt x="468" y="841"/>
                    </a:lnTo>
                    <a:lnTo>
                      <a:pt x="492" y="841"/>
                    </a:lnTo>
                    <a:lnTo>
                      <a:pt x="511" y="846"/>
                    </a:lnTo>
                    <a:lnTo>
                      <a:pt x="519" y="846"/>
                    </a:lnTo>
                    <a:lnTo>
                      <a:pt x="535" y="840"/>
                    </a:lnTo>
                    <a:lnTo>
                      <a:pt x="541" y="834"/>
                    </a:lnTo>
                    <a:lnTo>
                      <a:pt x="542" y="831"/>
                    </a:lnTo>
                    <a:lnTo>
                      <a:pt x="554" y="824"/>
                    </a:lnTo>
                    <a:lnTo>
                      <a:pt x="560" y="824"/>
                    </a:lnTo>
                    <a:lnTo>
                      <a:pt x="574" y="830"/>
                    </a:lnTo>
                    <a:lnTo>
                      <a:pt x="591" y="834"/>
                    </a:lnTo>
                    <a:lnTo>
                      <a:pt x="599" y="834"/>
                    </a:lnTo>
                    <a:lnTo>
                      <a:pt x="604" y="833"/>
                    </a:lnTo>
                    <a:lnTo>
                      <a:pt x="616" y="828"/>
                    </a:lnTo>
                    <a:lnTo>
                      <a:pt x="626" y="822"/>
                    </a:lnTo>
                    <a:lnTo>
                      <a:pt x="633" y="824"/>
                    </a:lnTo>
                    <a:lnTo>
                      <a:pt x="637" y="824"/>
                    </a:lnTo>
                    <a:lnTo>
                      <a:pt x="644" y="827"/>
                    </a:lnTo>
                    <a:lnTo>
                      <a:pt x="649" y="831"/>
                    </a:lnTo>
                    <a:lnTo>
                      <a:pt x="651" y="835"/>
                    </a:lnTo>
                    <a:lnTo>
                      <a:pt x="662" y="847"/>
                    </a:lnTo>
                    <a:lnTo>
                      <a:pt x="673" y="850"/>
                    </a:lnTo>
                    <a:lnTo>
                      <a:pt x="680" y="853"/>
                    </a:lnTo>
                    <a:lnTo>
                      <a:pt x="698" y="857"/>
                    </a:lnTo>
                    <a:lnTo>
                      <a:pt x="718" y="877"/>
                    </a:lnTo>
                    <a:lnTo>
                      <a:pt x="735" y="887"/>
                    </a:lnTo>
                    <a:lnTo>
                      <a:pt x="739" y="887"/>
                    </a:lnTo>
                    <a:lnTo>
                      <a:pt x="748" y="884"/>
                    </a:lnTo>
                    <a:lnTo>
                      <a:pt x="752" y="881"/>
                    </a:lnTo>
                    <a:lnTo>
                      <a:pt x="754" y="880"/>
                    </a:lnTo>
                    <a:lnTo>
                      <a:pt x="752" y="878"/>
                    </a:lnTo>
                    <a:lnTo>
                      <a:pt x="754" y="871"/>
                    </a:lnTo>
                    <a:lnTo>
                      <a:pt x="758" y="865"/>
                    </a:lnTo>
                    <a:lnTo>
                      <a:pt x="764" y="858"/>
                    </a:lnTo>
                    <a:lnTo>
                      <a:pt x="772" y="854"/>
                    </a:lnTo>
                    <a:lnTo>
                      <a:pt x="778" y="843"/>
                    </a:lnTo>
                    <a:lnTo>
                      <a:pt x="780" y="834"/>
                    </a:lnTo>
                    <a:lnTo>
                      <a:pt x="783" y="827"/>
                    </a:lnTo>
                    <a:lnTo>
                      <a:pt x="785" y="814"/>
                    </a:lnTo>
                    <a:lnTo>
                      <a:pt x="783" y="805"/>
                    </a:lnTo>
                    <a:lnTo>
                      <a:pt x="783" y="795"/>
                    </a:lnTo>
                    <a:lnTo>
                      <a:pt x="801" y="779"/>
                    </a:lnTo>
                    <a:lnTo>
                      <a:pt x="806" y="771"/>
                    </a:lnTo>
                    <a:lnTo>
                      <a:pt x="806" y="742"/>
                    </a:lnTo>
                    <a:lnTo>
                      <a:pt x="807" y="736"/>
                    </a:lnTo>
                    <a:lnTo>
                      <a:pt x="807" y="727"/>
                    </a:lnTo>
                    <a:lnTo>
                      <a:pt x="804" y="723"/>
                    </a:lnTo>
                    <a:lnTo>
                      <a:pt x="775" y="717"/>
                    </a:lnTo>
                    <a:lnTo>
                      <a:pt x="771" y="706"/>
                    </a:lnTo>
                    <a:lnTo>
                      <a:pt x="771" y="697"/>
                    </a:lnTo>
                    <a:lnTo>
                      <a:pt x="774" y="690"/>
                    </a:lnTo>
                    <a:lnTo>
                      <a:pt x="777" y="691"/>
                    </a:lnTo>
                    <a:lnTo>
                      <a:pt x="780" y="687"/>
                    </a:lnTo>
                    <a:lnTo>
                      <a:pt x="780" y="683"/>
                    </a:lnTo>
                    <a:lnTo>
                      <a:pt x="781" y="674"/>
                    </a:lnTo>
                    <a:lnTo>
                      <a:pt x="767" y="623"/>
                    </a:lnTo>
                    <a:lnTo>
                      <a:pt x="762" y="617"/>
                    </a:lnTo>
                    <a:lnTo>
                      <a:pt x="748" y="605"/>
                    </a:lnTo>
                    <a:lnTo>
                      <a:pt x="712" y="587"/>
                    </a:lnTo>
                    <a:lnTo>
                      <a:pt x="700" y="587"/>
                    </a:lnTo>
                    <a:lnTo>
                      <a:pt x="672" y="584"/>
                    </a:lnTo>
                    <a:lnTo>
                      <a:pt x="662" y="581"/>
                    </a:lnTo>
                    <a:lnTo>
                      <a:pt x="654" y="577"/>
                    </a:lnTo>
                    <a:lnTo>
                      <a:pt x="659" y="574"/>
                    </a:lnTo>
                    <a:lnTo>
                      <a:pt x="659" y="571"/>
                    </a:lnTo>
                    <a:lnTo>
                      <a:pt x="657" y="568"/>
                    </a:lnTo>
                    <a:lnTo>
                      <a:pt x="653" y="559"/>
                    </a:lnTo>
                    <a:lnTo>
                      <a:pt x="646" y="549"/>
                    </a:lnTo>
                    <a:lnTo>
                      <a:pt x="622" y="546"/>
                    </a:lnTo>
                    <a:lnTo>
                      <a:pt x="613" y="542"/>
                    </a:lnTo>
                    <a:lnTo>
                      <a:pt x="610" y="541"/>
                    </a:lnTo>
                    <a:lnTo>
                      <a:pt x="609" y="539"/>
                    </a:lnTo>
                    <a:lnTo>
                      <a:pt x="594" y="533"/>
                    </a:lnTo>
                    <a:lnTo>
                      <a:pt x="578" y="520"/>
                    </a:lnTo>
                    <a:lnTo>
                      <a:pt x="547" y="508"/>
                    </a:lnTo>
                    <a:lnTo>
                      <a:pt x="531" y="495"/>
                    </a:lnTo>
                    <a:lnTo>
                      <a:pt x="508" y="486"/>
                    </a:lnTo>
                    <a:lnTo>
                      <a:pt x="488" y="489"/>
                    </a:lnTo>
                    <a:lnTo>
                      <a:pt x="482" y="489"/>
                    </a:lnTo>
                    <a:lnTo>
                      <a:pt x="465" y="487"/>
                    </a:lnTo>
                    <a:lnTo>
                      <a:pt x="463" y="487"/>
                    </a:lnTo>
                    <a:lnTo>
                      <a:pt x="458" y="489"/>
                    </a:lnTo>
                    <a:lnTo>
                      <a:pt x="452" y="490"/>
                    </a:lnTo>
                    <a:lnTo>
                      <a:pt x="449" y="492"/>
                    </a:lnTo>
                    <a:lnTo>
                      <a:pt x="440" y="500"/>
                    </a:lnTo>
                    <a:lnTo>
                      <a:pt x="437" y="506"/>
                    </a:lnTo>
                    <a:lnTo>
                      <a:pt x="436" y="512"/>
                    </a:lnTo>
                    <a:lnTo>
                      <a:pt x="436" y="513"/>
                    </a:lnTo>
                    <a:lnTo>
                      <a:pt x="439" y="515"/>
                    </a:lnTo>
                    <a:lnTo>
                      <a:pt x="439" y="519"/>
                    </a:lnTo>
                    <a:lnTo>
                      <a:pt x="433" y="538"/>
                    </a:lnTo>
                    <a:lnTo>
                      <a:pt x="426" y="541"/>
                    </a:lnTo>
                    <a:lnTo>
                      <a:pt x="422" y="545"/>
                    </a:lnTo>
                    <a:lnTo>
                      <a:pt x="414" y="558"/>
                    </a:lnTo>
                    <a:lnTo>
                      <a:pt x="407" y="578"/>
                    </a:lnTo>
                    <a:lnTo>
                      <a:pt x="396" y="595"/>
                    </a:lnTo>
                    <a:lnTo>
                      <a:pt x="387" y="605"/>
                    </a:lnTo>
                    <a:lnTo>
                      <a:pt x="385" y="608"/>
                    </a:lnTo>
                    <a:lnTo>
                      <a:pt x="374" y="613"/>
                    </a:lnTo>
                    <a:lnTo>
                      <a:pt x="363" y="621"/>
                    </a:lnTo>
                    <a:lnTo>
                      <a:pt x="360" y="640"/>
                    </a:lnTo>
                    <a:lnTo>
                      <a:pt x="354" y="650"/>
                    </a:lnTo>
                    <a:lnTo>
                      <a:pt x="337" y="650"/>
                    </a:lnTo>
                    <a:lnTo>
                      <a:pt x="334" y="644"/>
                    </a:lnTo>
                    <a:lnTo>
                      <a:pt x="331" y="640"/>
                    </a:lnTo>
                    <a:lnTo>
                      <a:pt x="330" y="630"/>
                    </a:lnTo>
                    <a:lnTo>
                      <a:pt x="344" y="605"/>
                    </a:lnTo>
                    <a:lnTo>
                      <a:pt x="347" y="594"/>
                    </a:lnTo>
                    <a:lnTo>
                      <a:pt x="348" y="588"/>
                    </a:lnTo>
                    <a:lnTo>
                      <a:pt x="348" y="552"/>
                    </a:lnTo>
                    <a:lnTo>
                      <a:pt x="344" y="529"/>
                    </a:lnTo>
                    <a:lnTo>
                      <a:pt x="338" y="518"/>
                    </a:lnTo>
                    <a:lnTo>
                      <a:pt x="338" y="516"/>
                    </a:lnTo>
                    <a:lnTo>
                      <a:pt x="341" y="503"/>
                    </a:lnTo>
                    <a:lnTo>
                      <a:pt x="340" y="492"/>
                    </a:lnTo>
                    <a:lnTo>
                      <a:pt x="336" y="485"/>
                    </a:lnTo>
                    <a:lnTo>
                      <a:pt x="334" y="485"/>
                    </a:lnTo>
                    <a:lnTo>
                      <a:pt x="337" y="480"/>
                    </a:lnTo>
                    <a:lnTo>
                      <a:pt x="338" y="479"/>
                    </a:lnTo>
                    <a:lnTo>
                      <a:pt x="346" y="474"/>
                    </a:lnTo>
                    <a:lnTo>
                      <a:pt x="367" y="469"/>
                    </a:lnTo>
                    <a:lnTo>
                      <a:pt x="372" y="464"/>
                    </a:lnTo>
                    <a:lnTo>
                      <a:pt x="373" y="454"/>
                    </a:lnTo>
                    <a:lnTo>
                      <a:pt x="373" y="449"/>
                    </a:lnTo>
                    <a:lnTo>
                      <a:pt x="372" y="443"/>
                    </a:lnTo>
                    <a:lnTo>
                      <a:pt x="367" y="434"/>
                    </a:lnTo>
                    <a:lnTo>
                      <a:pt x="363" y="430"/>
                    </a:lnTo>
                    <a:lnTo>
                      <a:pt x="356" y="421"/>
                    </a:lnTo>
                    <a:lnTo>
                      <a:pt x="354" y="420"/>
                    </a:lnTo>
                    <a:lnTo>
                      <a:pt x="351" y="418"/>
                    </a:lnTo>
                    <a:lnTo>
                      <a:pt x="348" y="418"/>
                    </a:lnTo>
                    <a:lnTo>
                      <a:pt x="347" y="420"/>
                    </a:lnTo>
                    <a:lnTo>
                      <a:pt x="318" y="433"/>
                    </a:lnTo>
                    <a:lnTo>
                      <a:pt x="295" y="430"/>
                    </a:lnTo>
                    <a:lnTo>
                      <a:pt x="284" y="423"/>
                    </a:lnTo>
                    <a:lnTo>
                      <a:pt x="278" y="411"/>
                    </a:lnTo>
                    <a:lnTo>
                      <a:pt x="275" y="407"/>
                    </a:lnTo>
                    <a:lnTo>
                      <a:pt x="269" y="405"/>
                    </a:lnTo>
                    <a:lnTo>
                      <a:pt x="264" y="402"/>
                    </a:lnTo>
                    <a:lnTo>
                      <a:pt x="259" y="394"/>
                    </a:lnTo>
                    <a:lnTo>
                      <a:pt x="255" y="383"/>
                    </a:lnTo>
                    <a:lnTo>
                      <a:pt x="255" y="371"/>
                    </a:lnTo>
                    <a:lnTo>
                      <a:pt x="252" y="360"/>
                    </a:lnTo>
                    <a:lnTo>
                      <a:pt x="249" y="357"/>
                    </a:lnTo>
                    <a:lnTo>
                      <a:pt x="276" y="342"/>
                    </a:lnTo>
                    <a:lnTo>
                      <a:pt x="284" y="345"/>
                    </a:lnTo>
                    <a:lnTo>
                      <a:pt x="287" y="354"/>
                    </a:lnTo>
                    <a:lnTo>
                      <a:pt x="294" y="367"/>
                    </a:lnTo>
                    <a:lnTo>
                      <a:pt x="295" y="371"/>
                    </a:lnTo>
                    <a:lnTo>
                      <a:pt x="298" y="373"/>
                    </a:lnTo>
                    <a:lnTo>
                      <a:pt x="304" y="371"/>
                    </a:lnTo>
                    <a:lnTo>
                      <a:pt x="310" y="371"/>
                    </a:lnTo>
                    <a:lnTo>
                      <a:pt x="318" y="370"/>
                    </a:lnTo>
                    <a:lnTo>
                      <a:pt x="323" y="368"/>
                    </a:lnTo>
                    <a:lnTo>
                      <a:pt x="338" y="357"/>
                    </a:lnTo>
                    <a:lnTo>
                      <a:pt x="343" y="352"/>
                    </a:lnTo>
                    <a:lnTo>
                      <a:pt x="344" y="348"/>
                    </a:lnTo>
                    <a:lnTo>
                      <a:pt x="346" y="345"/>
                    </a:lnTo>
                    <a:lnTo>
                      <a:pt x="346" y="341"/>
                    </a:lnTo>
                    <a:lnTo>
                      <a:pt x="343" y="334"/>
                    </a:lnTo>
                    <a:lnTo>
                      <a:pt x="343" y="329"/>
                    </a:lnTo>
                    <a:lnTo>
                      <a:pt x="340" y="318"/>
                    </a:lnTo>
                    <a:lnTo>
                      <a:pt x="340" y="298"/>
                    </a:lnTo>
                    <a:lnTo>
                      <a:pt x="331" y="260"/>
                    </a:lnTo>
                    <a:lnTo>
                      <a:pt x="334" y="252"/>
                    </a:lnTo>
                    <a:lnTo>
                      <a:pt x="351" y="236"/>
                    </a:lnTo>
                    <a:lnTo>
                      <a:pt x="387" y="219"/>
                    </a:lnTo>
                    <a:lnTo>
                      <a:pt x="413" y="214"/>
                    </a:lnTo>
                    <a:lnTo>
                      <a:pt x="416" y="214"/>
                    </a:lnTo>
                    <a:lnTo>
                      <a:pt x="416" y="220"/>
                    </a:lnTo>
                    <a:lnTo>
                      <a:pt x="403" y="239"/>
                    </a:lnTo>
                    <a:lnTo>
                      <a:pt x="392" y="250"/>
                    </a:lnTo>
                    <a:lnTo>
                      <a:pt x="389" y="255"/>
                    </a:lnTo>
                    <a:lnTo>
                      <a:pt x="389" y="259"/>
                    </a:lnTo>
                    <a:lnTo>
                      <a:pt x="390" y="270"/>
                    </a:lnTo>
                    <a:lnTo>
                      <a:pt x="383" y="288"/>
                    </a:lnTo>
                    <a:lnTo>
                      <a:pt x="379" y="293"/>
                    </a:lnTo>
                    <a:lnTo>
                      <a:pt x="374" y="301"/>
                    </a:lnTo>
                    <a:lnTo>
                      <a:pt x="369" y="302"/>
                    </a:lnTo>
                    <a:lnTo>
                      <a:pt x="366" y="305"/>
                    </a:lnTo>
                    <a:lnTo>
                      <a:pt x="364" y="315"/>
                    </a:lnTo>
                    <a:lnTo>
                      <a:pt x="364" y="316"/>
                    </a:lnTo>
                    <a:lnTo>
                      <a:pt x="369" y="329"/>
                    </a:lnTo>
                    <a:lnTo>
                      <a:pt x="387" y="350"/>
                    </a:lnTo>
                    <a:lnTo>
                      <a:pt x="392" y="357"/>
                    </a:lnTo>
                    <a:lnTo>
                      <a:pt x="395" y="358"/>
                    </a:lnTo>
                    <a:lnTo>
                      <a:pt x="396" y="358"/>
                    </a:lnTo>
                    <a:lnTo>
                      <a:pt x="410" y="354"/>
                    </a:lnTo>
                    <a:lnTo>
                      <a:pt x="417" y="348"/>
                    </a:lnTo>
                    <a:lnTo>
                      <a:pt x="423" y="329"/>
                    </a:lnTo>
                    <a:lnTo>
                      <a:pt x="424" y="327"/>
                    </a:lnTo>
                    <a:lnTo>
                      <a:pt x="450" y="296"/>
                    </a:lnTo>
                    <a:lnTo>
                      <a:pt x="463" y="296"/>
                    </a:lnTo>
                    <a:lnTo>
                      <a:pt x="470" y="301"/>
                    </a:lnTo>
                    <a:lnTo>
                      <a:pt x="459" y="309"/>
                    </a:lnTo>
                    <a:lnTo>
                      <a:pt x="446" y="321"/>
                    </a:lnTo>
                    <a:lnTo>
                      <a:pt x="432" y="329"/>
                    </a:lnTo>
                    <a:lnTo>
                      <a:pt x="429" y="335"/>
                    </a:lnTo>
                    <a:lnTo>
                      <a:pt x="429" y="338"/>
                    </a:lnTo>
                    <a:lnTo>
                      <a:pt x="432" y="345"/>
                    </a:lnTo>
                    <a:lnTo>
                      <a:pt x="442" y="363"/>
                    </a:lnTo>
                    <a:lnTo>
                      <a:pt x="450" y="373"/>
                    </a:lnTo>
                    <a:lnTo>
                      <a:pt x="468" y="370"/>
                    </a:lnTo>
                    <a:lnTo>
                      <a:pt x="473" y="370"/>
                    </a:lnTo>
                    <a:lnTo>
                      <a:pt x="486" y="365"/>
                    </a:lnTo>
                    <a:lnTo>
                      <a:pt x="502" y="363"/>
                    </a:lnTo>
                    <a:lnTo>
                      <a:pt x="512" y="360"/>
                    </a:lnTo>
                    <a:lnTo>
                      <a:pt x="515" y="357"/>
                    </a:lnTo>
                    <a:lnTo>
                      <a:pt x="519" y="352"/>
                    </a:lnTo>
                    <a:lnTo>
                      <a:pt x="538" y="352"/>
                    </a:lnTo>
                    <a:lnTo>
                      <a:pt x="574" y="357"/>
                    </a:lnTo>
                    <a:lnTo>
                      <a:pt x="584" y="361"/>
                    </a:lnTo>
                    <a:lnTo>
                      <a:pt x="590" y="368"/>
                    </a:lnTo>
                    <a:lnTo>
                      <a:pt x="597" y="387"/>
                    </a:lnTo>
                    <a:lnTo>
                      <a:pt x="599" y="389"/>
                    </a:lnTo>
                    <a:lnTo>
                      <a:pt x="602" y="395"/>
                    </a:lnTo>
                    <a:lnTo>
                      <a:pt x="606" y="400"/>
                    </a:lnTo>
                    <a:lnTo>
                      <a:pt x="629" y="405"/>
                    </a:lnTo>
                    <a:lnTo>
                      <a:pt x="654" y="405"/>
                    </a:lnTo>
                    <a:lnTo>
                      <a:pt x="677" y="402"/>
                    </a:lnTo>
                    <a:lnTo>
                      <a:pt x="680" y="401"/>
                    </a:lnTo>
                    <a:lnTo>
                      <a:pt x="692" y="394"/>
                    </a:lnTo>
                    <a:lnTo>
                      <a:pt x="699" y="388"/>
                    </a:lnTo>
                    <a:lnTo>
                      <a:pt x="700" y="388"/>
                    </a:lnTo>
                    <a:lnTo>
                      <a:pt x="708" y="387"/>
                    </a:lnTo>
                    <a:lnTo>
                      <a:pt x="713" y="384"/>
                    </a:lnTo>
                    <a:lnTo>
                      <a:pt x="723" y="384"/>
                    </a:lnTo>
                    <a:lnTo>
                      <a:pt x="734" y="381"/>
                    </a:lnTo>
                    <a:lnTo>
                      <a:pt x="784" y="361"/>
                    </a:lnTo>
                    <a:lnTo>
                      <a:pt x="814" y="364"/>
                    </a:lnTo>
                    <a:lnTo>
                      <a:pt x="817" y="364"/>
                    </a:lnTo>
                    <a:lnTo>
                      <a:pt x="843" y="370"/>
                    </a:lnTo>
                    <a:lnTo>
                      <a:pt x="855" y="381"/>
                    </a:lnTo>
                    <a:lnTo>
                      <a:pt x="853" y="391"/>
                    </a:lnTo>
                    <a:lnTo>
                      <a:pt x="853" y="392"/>
                    </a:lnTo>
                    <a:lnTo>
                      <a:pt x="850" y="400"/>
                    </a:lnTo>
                    <a:lnTo>
                      <a:pt x="850" y="401"/>
                    </a:lnTo>
                    <a:lnTo>
                      <a:pt x="849" y="401"/>
                    </a:lnTo>
                    <a:lnTo>
                      <a:pt x="847" y="402"/>
                    </a:lnTo>
                    <a:lnTo>
                      <a:pt x="846" y="402"/>
                    </a:lnTo>
                    <a:lnTo>
                      <a:pt x="842" y="400"/>
                    </a:lnTo>
                    <a:lnTo>
                      <a:pt x="840" y="398"/>
                    </a:lnTo>
                    <a:lnTo>
                      <a:pt x="840" y="395"/>
                    </a:lnTo>
                    <a:lnTo>
                      <a:pt x="839" y="391"/>
                    </a:lnTo>
                    <a:lnTo>
                      <a:pt x="837" y="389"/>
                    </a:lnTo>
                    <a:lnTo>
                      <a:pt x="833" y="387"/>
                    </a:lnTo>
                    <a:lnTo>
                      <a:pt x="824" y="387"/>
                    </a:lnTo>
                    <a:lnTo>
                      <a:pt x="823" y="388"/>
                    </a:lnTo>
                    <a:lnTo>
                      <a:pt x="819" y="389"/>
                    </a:lnTo>
                    <a:lnTo>
                      <a:pt x="819" y="391"/>
                    </a:lnTo>
                    <a:lnTo>
                      <a:pt x="817" y="395"/>
                    </a:lnTo>
                    <a:lnTo>
                      <a:pt x="816" y="401"/>
                    </a:lnTo>
                    <a:lnTo>
                      <a:pt x="814" y="401"/>
                    </a:lnTo>
                    <a:lnTo>
                      <a:pt x="817" y="417"/>
                    </a:lnTo>
                    <a:lnTo>
                      <a:pt x="821" y="423"/>
                    </a:lnTo>
                    <a:lnTo>
                      <a:pt x="862" y="459"/>
                    </a:lnTo>
                    <a:lnTo>
                      <a:pt x="859" y="466"/>
                    </a:lnTo>
                    <a:lnTo>
                      <a:pt x="880" y="489"/>
                    </a:lnTo>
                    <a:lnTo>
                      <a:pt x="892" y="492"/>
                    </a:lnTo>
                    <a:lnTo>
                      <a:pt x="900" y="492"/>
                    </a:lnTo>
                    <a:lnTo>
                      <a:pt x="906" y="489"/>
                    </a:lnTo>
                    <a:lnTo>
                      <a:pt x="910" y="486"/>
                    </a:lnTo>
                    <a:lnTo>
                      <a:pt x="920" y="490"/>
                    </a:lnTo>
                    <a:lnTo>
                      <a:pt x="928" y="496"/>
                    </a:lnTo>
                    <a:lnTo>
                      <a:pt x="933" y="513"/>
                    </a:lnTo>
                    <a:lnTo>
                      <a:pt x="936" y="520"/>
                    </a:lnTo>
                    <a:lnTo>
                      <a:pt x="939" y="525"/>
                    </a:lnTo>
                    <a:lnTo>
                      <a:pt x="940" y="522"/>
                    </a:lnTo>
                    <a:lnTo>
                      <a:pt x="939" y="518"/>
                    </a:lnTo>
                    <a:lnTo>
                      <a:pt x="943" y="510"/>
                    </a:lnTo>
                    <a:lnTo>
                      <a:pt x="951" y="509"/>
                    </a:lnTo>
                    <a:lnTo>
                      <a:pt x="979" y="509"/>
                    </a:lnTo>
                    <a:lnTo>
                      <a:pt x="1024" y="518"/>
                    </a:lnTo>
                    <a:lnTo>
                      <a:pt x="1027" y="520"/>
                    </a:lnTo>
                    <a:lnTo>
                      <a:pt x="1028" y="520"/>
                    </a:lnTo>
                    <a:lnTo>
                      <a:pt x="1036" y="528"/>
                    </a:lnTo>
                    <a:lnTo>
                      <a:pt x="1047" y="536"/>
                    </a:lnTo>
                    <a:lnTo>
                      <a:pt x="1048" y="539"/>
                    </a:lnTo>
                    <a:lnTo>
                      <a:pt x="1051" y="541"/>
                    </a:lnTo>
                    <a:lnTo>
                      <a:pt x="1059" y="542"/>
                    </a:lnTo>
                    <a:lnTo>
                      <a:pt x="1064" y="541"/>
                    </a:lnTo>
                    <a:lnTo>
                      <a:pt x="1066" y="541"/>
                    </a:lnTo>
                    <a:lnTo>
                      <a:pt x="1069" y="539"/>
                    </a:lnTo>
                    <a:lnTo>
                      <a:pt x="1070" y="538"/>
                    </a:lnTo>
                    <a:lnTo>
                      <a:pt x="1084" y="529"/>
                    </a:lnTo>
                    <a:lnTo>
                      <a:pt x="1092" y="526"/>
                    </a:lnTo>
                    <a:lnTo>
                      <a:pt x="1096" y="525"/>
                    </a:lnTo>
                    <a:lnTo>
                      <a:pt x="1097" y="525"/>
                    </a:lnTo>
                    <a:lnTo>
                      <a:pt x="1101" y="526"/>
                    </a:lnTo>
                    <a:lnTo>
                      <a:pt x="1101" y="529"/>
                    </a:lnTo>
                    <a:lnTo>
                      <a:pt x="1099" y="533"/>
                    </a:lnTo>
                    <a:lnTo>
                      <a:pt x="1095" y="541"/>
                    </a:lnTo>
                    <a:lnTo>
                      <a:pt x="1087" y="562"/>
                    </a:lnTo>
                    <a:lnTo>
                      <a:pt x="1083" y="582"/>
                    </a:lnTo>
                    <a:lnTo>
                      <a:pt x="1083" y="585"/>
                    </a:lnTo>
                    <a:lnTo>
                      <a:pt x="1082" y="588"/>
                    </a:lnTo>
                    <a:lnTo>
                      <a:pt x="1084" y="590"/>
                    </a:lnTo>
                    <a:lnTo>
                      <a:pt x="1086" y="590"/>
                    </a:lnTo>
                    <a:lnTo>
                      <a:pt x="1093" y="568"/>
                    </a:lnTo>
                    <a:lnTo>
                      <a:pt x="1092" y="561"/>
                    </a:lnTo>
                    <a:lnTo>
                      <a:pt x="1092" y="559"/>
                    </a:lnTo>
                    <a:lnTo>
                      <a:pt x="1096" y="545"/>
                    </a:lnTo>
                    <a:lnTo>
                      <a:pt x="1099" y="541"/>
                    </a:lnTo>
                    <a:lnTo>
                      <a:pt x="1101" y="536"/>
                    </a:lnTo>
                    <a:lnTo>
                      <a:pt x="1117" y="505"/>
                    </a:lnTo>
                    <a:lnTo>
                      <a:pt x="1066" y="528"/>
                    </a:lnTo>
                    <a:lnTo>
                      <a:pt x="1063" y="529"/>
                    </a:lnTo>
                    <a:lnTo>
                      <a:pt x="1060" y="529"/>
                    </a:lnTo>
                    <a:lnTo>
                      <a:pt x="1051" y="528"/>
                    </a:lnTo>
                    <a:lnTo>
                      <a:pt x="1046" y="525"/>
                    </a:lnTo>
                    <a:lnTo>
                      <a:pt x="1038" y="516"/>
                    </a:lnTo>
                    <a:lnTo>
                      <a:pt x="1034" y="513"/>
                    </a:lnTo>
                    <a:lnTo>
                      <a:pt x="1028" y="510"/>
                    </a:lnTo>
                    <a:lnTo>
                      <a:pt x="953" y="497"/>
                    </a:lnTo>
                    <a:lnTo>
                      <a:pt x="940" y="487"/>
                    </a:lnTo>
                    <a:lnTo>
                      <a:pt x="940" y="485"/>
                    </a:lnTo>
                    <a:lnTo>
                      <a:pt x="938" y="477"/>
                    </a:lnTo>
                    <a:lnTo>
                      <a:pt x="938" y="476"/>
                    </a:lnTo>
                    <a:lnTo>
                      <a:pt x="930" y="470"/>
                    </a:lnTo>
                    <a:lnTo>
                      <a:pt x="929" y="469"/>
                    </a:lnTo>
                    <a:lnTo>
                      <a:pt x="928" y="467"/>
                    </a:lnTo>
                    <a:lnTo>
                      <a:pt x="923" y="467"/>
                    </a:lnTo>
                    <a:lnTo>
                      <a:pt x="912" y="470"/>
                    </a:lnTo>
                    <a:lnTo>
                      <a:pt x="892" y="483"/>
                    </a:lnTo>
                    <a:lnTo>
                      <a:pt x="889" y="483"/>
                    </a:lnTo>
                    <a:lnTo>
                      <a:pt x="887" y="482"/>
                    </a:lnTo>
                    <a:lnTo>
                      <a:pt x="886" y="480"/>
                    </a:lnTo>
                    <a:lnTo>
                      <a:pt x="884" y="479"/>
                    </a:lnTo>
                    <a:lnTo>
                      <a:pt x="881" y="474"/>
                    </a:lnTo>
                    <a:lnTo>
                      <a:pt x="881" y="472"/>
                    </a:lnTo>
                    <a:lnTo>
                      <a:pt x="880" y="470"/>
                    </a:lnTo>
                    <a:lnTo>
                      <a:pt x="879" y="464"/>
                    </a:lnTo>
                    <a:lnTo>
                      <a:pt x="874" y="454"/>
                    </a:lnTo>
                    <a:lnTo>
                      <a:pt x="873" y="451"/>
                    </a:lnTo>
                    <a:lnTo>
                      <a:pt x="871" y="449"/>
                    </a:lnTo>
                    <a:lnTo>
                      <a:pt x="867" y="444"/>
                    </a:lnTo>
                    <a:lnTo>
                      <a:pt x="865" y="444"/>
                    </a:lnTo>
                    <a:lnTo>
                      <a:pt x="860" y="441"/>
                    </a:lnTo>
                    <a:lnTo>
                      <a:pt x="827" y="417"/>
                    </a:lnTo>
                    <a:lnTo>
                      <a:pt x="826" y="415"/>
                    </a:lnTo>
                    <a:lnTo>
                      <a:pt x="824" y="414"/>
                    </a:lnTo>
                    <a:lnTo>
                      <a:pt x="829" y="408"/>
                    </a:lnTo>
                    <a:lnTo>
                      <a:pt x="830" y="408"/>
                    </a:lnTo>
                    <a:lnTo>
                      <a:pt x="842" y="414"/>
                    </a:lnTo>
                    <a:lnTo>
                      <a:pt x="855" y="414"/>
                    </a:lnTo>
                    <a:lnTo>
                      <a:pt x="860" y="412"/>
                    </a:lnTo>
                    <a:lnTo>
                      <a:pt x="899" y="391"/>
                    </a:lnTo>
                    <a:lnTo>
                      <a:pt x="906" y="388"/>
                    </a:lnTo>
                    <a:lnTo>
                      <a:pt x="910" y="388"/>
                    </a:lnTo>
                    <a:lnTo>
                      <a:pt x="915" y="391"/>
                    </a:lnTo>
                    <a:lnTo>
                      <a:pt x="916" y="392"/>
                    </a:lnTo>
                    <a:lnTo>
                      <a:pt x="939" y="397"/>
                    </a:lnTo>
                    <a:lnTo>
                      <a:pt x="943" y="395"/>
                    </a:lnTo>
                    <a:lnTo>
                      <a:pt x="964" y="388"/>
                    </a:lnTo>
                    <a:lnTo>
                      <a:pt x="975" y="388"/>
                    </a:lnTo>
                    <a:lnTo>
                      <a:pt x="991" y="384"/>
                    </a:lnTo>
                    <a:lnTo>
                      <a:pt x="985" y="383"/>
                    </a:lnTo>
                    <a:lnTo>
                      <a:pt x="978" y="380"/>
                    </a:lnTo>
                    <a:lnTo>
                      <a:pt x="975" y="378"/>
                    </a:lnTo>
                    <a:lnTo>
                      <a:pt x="916" y="376"/>
                    </a:lnTo>
                    <a:lnTo>
                      <a:pt x="907" y="370"/>
                    </a:lnTo>
                    <a:lnTo>
                      <a:pt x="897" y="351"/>
                    </a:lnTo>
                    <a:lnTo>
                      <a:pt x="897" y="347"/>
                    </a:lnTo>
                    <a:lnTo>
                      <a:pt x="917" y="338"/>
                    </a:lnTo>
                    <a:lnTo>
                      <a:pt x="922" y="337"/>
                    </a:lnTo>
                    <a:lnTo>
                      <a:pt x="913" y="335"/>
                    </a:lnTo>
                    <a:lnTo>
                      <a:pt x="899" y="338"/>
                    </a:lnTo>
                    <a:lnTo>
                      <a:pt x="890" y="348"/>
                    </a:lnTo>
                    <a:lnTo>
                      <a:pt x="886" y="355"/>
                    </a:lnTo>
                    <a:lnTo>
                      <a:pt x="880" y="354"/>
                    </a:lnTo>
                    <a:lnTo>
                      <a:pt x="873" y="348"/>
                    </a:lnTo>
                    <a:lnTo>
                      <a:pt x="871" y="347"/>
                    </a:lnTo>
                    <a:lnTo>
                      <a:pt x="863" y="339"/>
                    </a:lnTo>
                    <a:lnTo>
                      <a:pt x="844" y="339"/>
                    </a:lnTo>
                    <a:lnTo>
                      <a:pt x="840" y="337"/>
                    </a:lnTo>
                    <a:lnTo>
                      <a:pt x="829" y="328"/>
                    </a:lnTo>
                    <a:lnTo>
                      <a:pt x="830" y="324"/>
                    </a:lnTo>
                    <a:lnTo>
                      <a:pt x="832" y="322"/>
                    </a:lnTo>
                    <a:lnTo>
                      <a:pt x="840" y="318"/>
                    </a:lnTo>
                    <a:lnTo>
                      <a:pt x="879" y="305"/>
                    </a:lnTo>
                    <a:lnTo>
                      <a:pt x="883" y="301"/>
                    </a:lnTo>
                    <a:lnTo>
                      <a:pt x="879" y="298"/>
                    </a:lnTo>
                    <a:lnTo>
                      <a:pt x="860" y="302"/>
                    </a:lnTo>
                    <a:lnTo>
                      <a:pt x="850" y="308"/>
                    </a:lnTo>
                    <a:lnTo>
                      <a:pt x="846" y="311"/>
                    </a:lnTo>
                    <a:lnTo>
                      <a:pt x="833" y="311"/>
                    </a:lnTo>
                    <a:lnTo>
                      <a:pt x="830" y="309"/>
                    </a:lnTo>
                    <a:lnTo>
                      <a:pt x="829" y="308"/>
                    </a:lnTo>
                    <a:lnTo>
                      <a:pt x="829" y="302"/>
                    </a:lnTo>
                    <a:lnTo>
                      <a:pt x="827" y="306"/>
                    </a:lnTo>
                    <a:lnTo>
                      <a:pt x="829" y="309"/>
                    </a:lnTo>
                    <a:lnTo>
                      <a:pt x="830" y="311"/>
                    </a:lnTo>
                    <a:lnTo>
                      <a:pt x="830" y="312"/>
                    </a:lnTo>
                    <a:lnTo>
                      <a:pt x="829" y="315"/>
                    </a:lnTo>
                    <a:lnTo>
                      <a:pt x="827" y="316"/>
                    </a:lnTo>
                    <a:lnTo>
                      <a:pt x="823" y="319"/>
                    </a:lnTo>
                    <a:lnTo>
                      <a:pt x="820" y="322"/>
                    </a:lnTo>
                    <a:lnTo>
                      <a:pt x="816" y="327"/>
                    </a:lnTo>
                    <a:lnTo>
                      <a:pt x="814" y="327"/>
                    </a:lnTo>
                    <a:lnTo>
                      <a:pt x="811" y="328"/>
                    </a:lnTo>
                    <a:lnTo>
                      <a:pt x="808" y="328"/>
                    </a:lnTo>
                    <a:lnTo>
                      <a:pt x="795" y="322"/>
                    </a:lnTo>
                    <a:lnTo>
                      <a:pt x="794" y="321"/>
                    </a:lnTo>
                    <a:lnTo>
                      <a:pt x="774" y="315"/>
                    </a:lnTo>
                    <a:lnTo>
                      <a:pt x="765" y="314"/>
                    </a:lnTo>
                    <a:lnTo>
                      <a:pt x="751" y="314"/>
                    </a:lnTo>
                    <a:lnTo>
                      <a:pt x="752" y="306"/>
                    </a:lnTo>
                    <a:lnTo>
                      <a:pt x="767" y="286"/>
                    </a:lnTo>
                    <a:lnTo>
                      <a:pt x="780" y="282"/>
                    </a:lnTo>
                    <a:lnTo>
                      <a:pt x="784" y="285"/>
                    </a:lnTo>
                    <a:lnTo>
                      <a:pt x="785" y="286"/>
                    </a:lnTo>
                    <a:lnTo>
                      <a:pt x="787" y="286"/>
                    </a:lnTo>
                    <a:lnTo>
                      <a:pt x="797" y="279"/>
                    </a:lnTo>
                    <a:lnTo>
                      <a:pt x="798" y="278"/>
                    </a:lnTo>
                    <a:lnTo>
                      <a:pt x="798" y="275"/>
                    </a:lnTo>
                    <a:lnTo>
                      <a:pt x="795" y="273"/>
                    </a:lnTo>
                    <a:lnTo>
                      <a:pt x="791" y="272"/>
                    </a:lnTo>
                    <a:lnTo>
                      <a:pt x="784" y="272"/>
                    </a:lnTo>
                    <a:lnTo>
                      <a:pt x="783" y="273"/>
                    </a:lnTo>
                    <a:lnTo>
                      <a:pt x="778" y="275"/>
                    </a:lnTo>
                    <a:lnTo>
                      <a:pt x="777" y="275"/>
                    </a:lnTo>
                    <a:lnTo>
                      <a:pt x="775" y="273"/>
                    </a:lnTo>
                    <a:lnTo>
                      <a:pt x="774" y="266"/>
                    </a:lnTo>
                    <a:lnTo>
                      <a:pt x="777" y="263"/>
                    </a:lnTo>
                    <a:lnTo>
                      <a:pt x="778" y="263"/>
                    </a:lnTo>
                    <a:lnTo>
                      <a:pt x="791" y="260"/>
                    </a:lnTo>
                    <a:lnTo>
                      <a:pt x="814" y="257"/>
                    </a:lnTo>
                    <a:lnTo>
                      <a:pt x="826" y="252"/>
                    </a:lnTo>
                    <a:lnTo>
                      <a:pt x="834" y="246"/>
                    </a:lnTo>
                    <a:lnTo>
                      <a:pt x="833" y="240"/>
                    </a:lnTo>
                    <a:lnTo>
                      <a:pt x="833" y="234"/>
                    </a:lnTo>
                    <a:lnTo>
                      <a:pt x="840" y="230"/>
                    </a:lnTo>
                    <a:lnTo>
                      <a:pt x="852" y="227"/>
                    </a:lnTo>
                    <a:lnTo>
                      <a:pt x="857" y="227"/>
                    </a:lnTo>
                    <a:lnTo>
                      <a:pt x="871" y="217"/>
                    </a:lnTo>
                    <a:lnTo>
                      <a:pt x="873" y="216"/>
                    </a:lnTo>
                    <a:lnTo>
                      <a:pt x="874" y="213"/>
                    </a:lnTo>
                    <a:lnTo>
                      <a:pt x="876" y="211"/>
                    </a:lnTo>
                    <a:lnTo>
                      <a:pt x="876" y="210"/>
                    </a:lnTo>
                    <a:lnTo>
                      <a:pt x="874" y="210"/>
                    </a:lnTo>
                    <a:lnTo>
                      <a:pt x="860" y="217"/>
                    </a:lnTo>
                    <a:lnTo>
                      <a:pt x="850" y="220"/>
                    </a:lnTo>
                    <a:lnTo>
                      <a:pt x="832" y="223"/>
                    </a:lnTo>
                    <a:lnTo>
                      <a:pt x="817" y="219"/>
                    </a:lnTo>
                    <a:lnTo>
                      <a:pt x="814" y="217"/>
                    </a:lnTo>
                    <a:lnTo>
                      <a:pt x="813" y="216"/>
                    </a:lnTo>
                    <a:lnTo>
                      <a:pt x="806" y="216"/>
                    </a:lnTo>
                    <a:lnTo>
                      <a:pt x="800" y="219"/>
                    </a:lnTo>
                    <a:lnTo>
                      <a:pt x="798" y="230"/>
                    </a:lnTo>
                    <a:lnTo>
                      <a:pt x="798" y="236"/>
                    </a:lnTo>
                    <a:lnTo>
                      <a:pt x="795" y="240"/>
                    </a:lnTo>
                    <a:lnTo>
                      <a:pt x="788" y="246"/>
                    </a:lnTo>
                    <a:lnTo>
                      <a:pt x="758" y="250"/>
                    </a:lnTo>
                    <a:lnTo>
                      <a:pt x="758" y="249"/>
                    </a:lnTo>
                    <a:lnTo>
                      <a:pt x="755" y="249"/>
                    </a:lnTo>
                    <a:lnTo>
                      <a:pt x="755" y="234"/>
                    </a:lnTo>
                    <a:lnTo>
                      <a:pt x="757" y="231"/>
                    </a:lnTo>
                    <a:lnTo>
                      <a:pt x="757" y="230"/>
                    </a:lnTo>
                    <a:lnTo>
                      <a:pt x="767" y="217"/>
                    </a:lnTo>
                    <a:lnTo>
                      <a:pt x="765" y="214"/>
                    </a:lnTo>
                    <a:lnTo>
                      <a:pt x="747" y="224"/>
                    </a:lnTo>
                    <a:lnTo>
                      <a:pt x="738" y="231"/>
                    </a:lnTo>
                    <a:lnTo>
                      <a:pt x="722" y="240"/>
                    </a:lnTo>
                    <a:lnTo>
                      <a:pt x="719" y="227"/>
                    </a:lnTo>
                    <a:lnTo>
                      <a:pt x="712" y="226"/>
                    </a:lnTo>
                    <a:lnTo>
                      <a:pt x="702" y="230"/>
                    </a:lnTo>
                    <a:lnTo>
                      <a:pt x="690" y="246"/>
                    </a:lnTo>
                    <a:lnTo>
                      <a:pt x="683" y="272"/>
                    </a:lnTo>
                    <a:lnTo>
                      <a:pt x="679" y="276"/>
                    </a:lnTo>
                    <a:lnTo>
                      <a:pt x="676" y="278"/>
                    </a:lnTo>
                    <a:lnTo>
                      <a:pt x="672" y="279"/>
                    </a:lnTo>
                    <a:lnTo>
                      <a:pt x="657" y="280"/>
                    </a:lnTo>
                    <a:lnTo>
                      <a:pt x="616" y="278"/>
                    </a:lnTo>
                    <a:lnTo>
                      <a:pt x="606" y="275"/>
                    </a:lnTo>
                    <a:lnTo>
                      <a:pt x="612" y="268"/>
                    </a:lnTo>
                    <a:lnTo>
                      <a:pt x="613" y="268"/>
                    </a:lnTo>
                    <a:lnTo>
                      <a:pt x="622" y="256"/>
                    </a:lnTo>
                    <a:lnTo>
                      <a:pt x="623" y="253"/>
                    </a:lnTo>
                    <a:lnTo>
                      <a:pt x="633" y="243"/>
                    </a:lnTo>
                    <a:lnTo>
                      <a:pt x="639" y="240"/>
                    </a:lnTo>
                    <a:lnTo>
                      <a:pt x="644" y="239"/>
                    </a:lnTo>
                    <a:lnTo>
                      <a:pt x="634" y="237"/>
                    </a:lnTo>
                    <a:lnTo>
                      <a:pt x="554" y="269"/>
                    </a:lnTo>
                    <a:lnTo>
                      <a:pt x="542" y="266"/>
                    </a:lnTo>
                    <a:lnTo>
                      <a:pt x="538" y="263"/>
                    </a:lnTo>
                    <a:lnTo>
                      <a:pt x="537" y="262"/>
                    </a:lnTo>
                    <a:lnTo>
                      <a:pt x="541" y="260"/>
                    </a:lnTo>
                    <a:lnTo>
                      <a:pt x="555" y="249"/>
                    </a:lnTo>
                    <a:lnTo>
                      <a:pt x="567" y="233"/>
                    </a:lnTo>
                    <a:lnTo>
                      <a:pt x="571" y="223"/>
                    </a:lnTo>
                    <a:lnTo>
                      <a:pt x="570" y="203"/>
                    </a:lnTo>
                    <a:lnTo>
                      <a:pt x="581" y="183"/>
                    </a:lnTo>
                    <a:lnTo>
                      <a:pt x="594" y="171"/>
                    </a:lnTo>
                    <a:lnTo>
                      <a:pt x="599" y="170"/>
                    </a:lnTo>
                    <a:lnTo>
                      <a:pt x="610" y="165"/>
                    </a:lnTo>
                    <a:lnTo>
                      <a:pt x="613" y="165"/>
                    </a:lnTo>
                    <a:lnTo>
                      <a:pt x="617" y="161"/>
                    </a:lnTo>
                    <a:lnTo>
                      <a:pt x="627" y="148"/>
                    </a:lnTo>
                    <a:lnTo>
                      <a:pt x="634" y="135"/>
                    </a:lnTo>
                    <a:lnTo>
                      <a:pt x="639" y="133"/>
                    </a:lnTo>
                    <a:lnTo>
                      <a:pt x="640" y="133"/>
                    </a:lnTo>
                    <a:lnTo>
                      <a:pt x="651" y="127"/>
                    </a:lnTo>
                    <a:lnTo>
                      <a:pt x="653" y="125"/>
                    </a:lnTo>
                    <a:lnTo>
                      <a:pt x="660" y="121"/>
                    </a:lnTo>
                    <a:lnTo>
                      <a:pt x="693" y="108"/>
                    </a:lnTo>
                    <a:lnTo>
                      <a:pt x="712" y="95"/>
                    </a:lnTo>
                    <a:lnTo>
                      <a:pt x="713" y="94"/>
                    </a:lnTo>
                    <a:lnTo>
                      <a:pt x="721" y="89"/>
                    </a:lnTo>
                    <a:lnTo>
                      <a:pt x="726" y="88"/>
                    </a:lnTo>
                    <a:lnTo>
                      <a:pt x="728" y="88"/>
                    </a:lnTo>
                    <a:lnTo>
                      <a:pt x="736" y="91"/>
                    </a:lnTo>
                    <a:lnTo>
                      <a:pt x="739" y="91"/>
                    </a:lnTo>
                    <a:lnTo>
                      <a:pt x="749" y="88"/>
                    </a:lnTo>
                    <a:lnTo>
                      <a:pt x="751" y="88"/>
                    </a:lnTo>
                    <a:lnTo>
                      <a:pt x="755" y="84"/>
                    </a:lnTo>
                    <a:lnTo>
                      <a:pt x="761" y="81"/>
                    </a:lnTo>
                    <a:lnTo>
                      <a:pt x="781" y="68"/>
                    </a:lnTo>
                    <a:lnTo>
                      <a:pt x="795" y="63"/>
                    </a:lnTo>
                    <a:lnTo>
                      <a:pt x="800" y="62"/>
                    </a:lnTo>
                    <a:lnTo>
                      <a:pt x="844" y="27"/>
                    </a:lnTo>
                    <a:lnTo>
                      <a:pt x="863" y="17"/>
                    </a:lnTo>
                    <a:lnTo>
                      <a:pt x="880" y="0"/>
                    </a:lnTo>
                    <a:lnTo>
                      <a:pt x="874" y="2"/>
                    </a:lnTo>
                    <a:lnTo>
                      <a:pt x="871" y="2"/>
                    </a:lnTo>
                    <a:lnTo>
                      <a:pt x="863" y="3"/>
                    </a:lnTo>
                    <a:lnTo>
                      <a:pt x="863" y="4"/>
                    </a:lnTo>
                    <a:lnTo>
                      <a:pt x="847" y="15"/>
                    </a:lnTo>
                    <a:lnTo>
                      <a:pt x="837" y="1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738">
                <a:extLst>
                  <a:ext uri="{FF2B5EF4-FFF2-40B4-BE49-F238E27FC236}">
                    <a16:creationId xmlns:a16="http://schemas.microsoft.com/office/drawing/2014/main" id="{24E5D3DF-CC48-4713-950C-E2521C838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0" y="1271"/>
                <a:ext cx="142" cy="116"/>
              </a:xfrm>
              <a:custGeom>
                <a:avLst/>
                <a:gdLst>
                  <a:gd name="T0" fmla="*/ 727 w 999"/>
                  <a:gd name="T1" fmla="*/ 674 h 816"/>
                  <a:gd name="T2" fmla="*/ 696 w 999"/>
                  <a:gd name="T3" fmla="*/ 694 h 816"/>
                  <a:gd name="T4" fmla="*/ 648 w 999"/>
                  <a:gd name="T5" fmla="*/ 716 h 816"/>
                  <a:gd name="T6" fmla="*/ 610 w 999"/>
                  <a:gd name="T7" fmla="*/ 693 h 816"/>
                  <a:gd name="T8" fmla="*/ 590 w 999"/>
                  <a:gd name="T9" fmla="*/ 726 h 816"/>
                  <a:gd name="T10" fmla="*/ 535 w 999"/>
                  <a:gd name="T11" fmla="*/ 727 h 816"/>
                  <a:gd name="T12" fmla="*/ 483 w 999"/>
                  <a:gd name="T13" fmla="*/ 733 h 816"/>
                  <a:gd name="T14" fmla="*/ 418 w 999"/>
                  <a:gd name="T15" fmla="*/ 776 h 816"/>
                  <a:gd name="T16" fmla="*/ 351 w 999"/>
                  <a:gd name="T17" fmla="*/ 789 h 816"/>
                  <a:gd name="T18" fmla="*/ 265 w 999"/>
                  <a:gd name="T19" fmla="*/ 812 h 816"/>
                  <a:gd name="T20" fmla="*/ 153 w 999"/>
                  <a:gd name="T21" fmla="*/ 759 h 816"/>
                  <a:gd name="T22" fmla="*/ 140 w 999"/>
                  <a:gd name="T23" fmla="*/ 802 h 816"/>
                  <a:gd name="T24" fmla="*/ 82 w 999"/>
                  <a:gd name="T25" fmla="*/ 813 h 816"/>
                  <a:gd name="T26" fmla="*/ 16 w 999"/>
                  <a:gd name="T27" fmla="*/ 812 h 816"/>
                  <a:gd name="T28" fmla="*/ 7 w 999"/>
                  <a:gd name="T29" fmla="*/ 751 h 816"/>
                  <a:gd name="T30" fmla="*/ 30 w 999"/>
                  <a:gd name="T31" fmla="*/ 729 h 816"/>
                  <a:gd name="T32" fmla="*/ 55 w 999"/>
                  <a:gd name="T33" fmla="*/ 723 h 816"/>
                  <a:gd name="T34" fmla="*/ 39 w 999"/>
                  <a:gd name="T35" fmla="*/ 681 h 816"/>
                  <a:gd name="T36" fmla="*/ 27 w 999"/>
                  <a:gd name="T37" fmla="*/ 617 h 816"/>
                  <a:gd name="T38" fmla="*/ 6 w 999"/>
                  <a:gd name="T39" fmla="*/ 572 h 816"/>
                  <a:gd name="T40" fmla="*/ 62 w 999"/>
                  <a:gd name="T41" fmla="*/ 460 h 816"/>
                  <a:gd name="T42" fmla="*/ 112 w 999"/>
                  <a:gd name="T43" fmla="*/ 448 h 816"/>
                  <a:gd name="T44" fmla="*/ 43 w 999"/>
                  <a:gd name="T45" fmla="*/ 379 h 816"/>
                  <a:gd name="T46" fmla="*/ 60 w 999"/>
                  <a:gd name="T47" fmla="*/ 358 h 816"/>
                  <a:gd name="T48" fmla="*/ 59 w 999"/>
                  <a:gd name="T49" fmla="*/ 338 h 816"/>
                  <a:gd name="T50" fmla="*/ 66 w 999"/>
                  <a:gd name="T51" fmla="*/ 339 h 816"/>
                  <a:gd name="T52" fmla="*/ 84 w 999"/>
                  <a:gd name="T53" fmla="*/ 294 h 816"/>
                  <a:gd name="T54" fmla="*/ 98 w 999"/>
                  <a:gd name="T55" fmla="*/ 312 h 816"/>
                  <a:gd name="T56" fmla="*/ 96 w 999"/>
                  <a:gd name="T57" fmla="*/ 290 h 816"/>
                  <a:gd name="T58" fmla="*/ 131 w 999"/>
                  <a:gd name="T59" fmla="*/ 250 h 816"/>
                  <a:gd name="T60" fmla="*/ 163 w 999"/>
                  <a:gd name="T61" fmla="*/ 244 h 816"/>
                  <a:gd name="T62" fmla="*/ 193 w 999"/>
                  <a:gd name="T63" fmla="*/ 213 h 816"/>
                  <a:gd name="T64" fmla="*/ 301 w 999"/>
                  <a:gd name="T65" fmla="*/ 210 h 816"/>
                  <a:gd name="T66" fmla="*/ 370 w 999"/>
                  <a:gd name="T67" fmla="*/ 270 h 816"/>
                  <a:gd name="T68" fmla="*/ 476 w 999"/>
                  <a:gd name="T69" fmla="*/ 280 h 816"/>
                  <a:gd name="T70" fmla="*/ 493 w 999"/>
                  <a:gd name="T71" fmla="*/ 286 h 816"/>
                  <a:gd name="T72" fmla="*/ 375 w 999"/>
                  <a:gd name="T73" fmla="*/ 246 h 816"/>
                  <a:gd name="T74" fmla="*/ 348 w 999"/>
                  <a:gd name="T75" fmla="*/ 206 h 816"/>
                  <a:gd name="T76" fmla="*/ 352 w 999"/>
                  <a:gd name="T77" fmla="*/ 164 h 816"/>
                  <a:gd name="T78" fmla="*/ 371 w 999"/>
                  <a:gd name="T79" fmla="*/ 135 h 816"/>
                  <a:gd name="T80" fmla="*/ 424 w 999"/>
                  <a:gd name="T81" fmla="*/ 168 h 816"/>
                  <a:gd name="T82" fmla="*/ 476 w 999"/>
                  <a:gd name="T83" fmla="*/ 175 h 816"/>
                  <a:gd name="T84" fmla="*/ 529 w 999"/>
                  <a:gd name="T85" fmla="*/ 216 h 816"/>
                  <a:gd name="T86" fmla="*/ 515 w 999"/>
                  <a:gd name="T87" fmla="*/ 197 h 816"/>
                  <a:gd name="T88" fmla="*/ 425 w 999"/>
                  <a:gd name="T89" fmla="*/ 135 h 816"/>
                  <a:gd name="T90" fmla="*/ 463 w 999"/>
                  <a:gd name="T91" fmla="*/ 89 h 816"/>
                  <a:gd name="T92" fmla="*/ 502 w 999"/>
                  <a:gd name="T93" fmla="*/ 83 h 816"/>
                  <a:gd name="T94" fmla="*/ 519 w 999"/>
                  <a:gd name="T95" fmla="*/ 96 h 816"/>
                  <a:gd name="T96" fmla="*/ 542 w 999"/>
                  <a:gd name="T97" fmla="*/ 115 h 816"/>
                  <a:gd name="T98" fmla="*/ 618 w 999"/>
                  <a:gd name="T99" fmla="*/ 90 h 816"/>
                  <a:gd name="T100" fmla="*/ 683 w 999"/>
                  <a:gd name="T101" fmla="*/ 89 h 816"/>
                  <a:gd name="T102" fmla="*/ 657 w 999"/>
                  <a:gd name="T103" fmla="*/ 60 h 816"/>
                  <a:gd name="T104" fmla="*/ 756 w 999"/>
                  <a:gd name="T105" fmla="*/ 26 h 816"/>
                  <a:gd name="T106" fmla="*/ 834 w 999"/>
                  <a:gd name="T107" fmla="*/ 7 h 816"/>
                  <a:gd name="T108" fmla="*/ 880 w 999"/>
                  <a:gd name="T109" fmla="*/ 37 h 816"/>
                  <a:gd name="T110" fmla="*/ 853 w 999"/>
                  <a:gd name="T111" fmla="*/ 109 h 816"/>
                  <a:gd name="T112" fmla="*/ 936 w 999"/>
                  <a:gd name="T113" fmla="*/ 82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99" h="816">
                    <a:moveTo>
                      <a:pt x="838" y="621"/>
                    </a:moveTo>
                    <a:lnTo>
                      <a:pt x="828" y="634"/>
                    </a:lnTo>
                    <a:lnTo>
                      <a:pt x="782" y="658"/>
                    </a:lnTo>
                    <a:lnTo>
                      <a:pt x="763" y="661"/>
                    </a:lnTo>
                    <a:lnTo>
                      <a:pt x="748" y="671"/>
                    </a:lnTo>
                    <a:lnTo>
                      <a:pt x="727" y="674"/>
                    </a:lnTo>
                    <a:lnTo>
                      <a:pt x="720" y="671"/>
                    </a:lnTo>
                    <a:lnTo>
                      <a:pt x="707" y="678"/>
                    </a:lnTo>
                    <a:lnTo>
                      <a:pt x="704" y="681"/>
                    </a:lnTo>
                    <a:lnTo>
                      <a:pt x="704" y="686"/>
                    </a:lnTo>
                    <a:lnTo>
                      <a:pt x="703" y="686"/>
                    </a:lnTo>
                    <a:lnTo>
                      <a:pt x="696" y="694"/>
                    </a:lnTo>
                    <a:lnTo>
                      <a:pt x="691" y="696"/>
                    </a:lnTo>
                    <a:lnTo>
                      <a:pt x="686" y="699"/>
                    </a:lnTo>
                    <a:lnTo>
                      <a:pt x="674" y="699"/>
                    </a:lnTo>
                    <a:lnTo>
                      <a:pt x="667" y="697"/>
                    </a:lnTo>
                    <a:lnTo>
                      <a:pt x="664" y="699"/>
                    </a:lnTo>
                    <a:lnTo>
                      <a:pt x="648" y="716"/>
                    </a:lnTo>
                    <a:lnTo>
                      <a:pt x="645" y="716"/>
                    </a:lnTo>
                    <a:lnTo>
                      <a:pt x="637" y="710"/>
                    </a:lnTo>
                    <a:lnTo>
                      <a:pt x="628" y="707"/>
                    </a:lnTo>
                    <a:lnTo>
                      <a:pt x="621" y="699"/>
                    </a:lnTo>
                    <a:lnTo>
                      <a:pt x="613" y="694"/>
                    </a:lnTo>
                    <a:lnTo>
                      <a:pt x="610" y="693"/>
                    </a:lnTo>
                    <a:lnTo>
                      <a:pt x="607" y="691"/>
                    </a:lnTo>
                    <a:lnTo>
                      <a:pt x="600" y="691"/>
                    </a:lnTo>
                    <a:lnTo>
                      <a:pt x="595" y="694"/>
                    </a:lnTo>
                    <a:lnTo>
                      <a:pt x="595" y="703"/>
                    </a:lnTo>
                    <a:lnTo>
                      <a:pt x="594" y="710"/>
                    </a:lnTo>
                    <a:lnTo>
                      <a:pt x="590" y="726"/>
                    </a:lnTo>
                    <a:lnTo>
                      <a:pt x="585" y="729"/>
                    </a:lnTo>
                    <a:lnTo>
                      <a:pt x="577" y="729"/>
                    </a:lnTo>
                    <a:lnTo>
                      <a:pt x="565" y="720"/>
                    </a:lnTo>
                    <a:lnTo>
                      <a:pt x="552" y="716"/>
                    </a:lnTo>
                    <a:lnTo>
                      <a:pt x="543" y="717"/>
                    </a:lnTo>
                    <a:lnTo>
                      <a:pt x="535" y="727"/>
                    </a:lnTo>
                    <a:lnTo>
                      <a:pt x="529" y="727"/>
                    </a:lnTo>
                    <a:lnTo>
                      <a:pt x="523" y="726"/>
                    </a:lnTo>
                    <a:lnTo>
                      <a:pt x="519" y="720"/>
                    </a:lnTo>
                    <a:lnTo>
                      <a:pt x="510" y="722"/>
                    </a:lnTo>
                    <a:lnTo>
                      <a:pt x="489" y="730"/>
                    </a:lnTo>
                    <a:lnTo>
                      <a:pt x="483" y="733"/>
                    </a:lnTo>
                    <a:lnTo>
                      <a:pt x="467" y="736"/>
                    </a:lnTo>
                    <a:lnTo>
                      <a:pt x="441" y="756"/>
                    </a:lnTo>
                    <a:lnTo>
                      <a:pt x="434" y="757"/>
                    </a:lnTo>
                    <a:lnTo>
                      <a:pt x="421" y="769"/>
                    </a:lnTo>
                    <a:lnTo>
                      <a:pt x="420" y="774"/>
                    </a:lnTo>
                    <a:lnTo>
                      <a:pt x="418" y="776"/>
                    </a:lnTo>
                    <a:lnTo>
                      <a:pt x="410" y="776"/>
                    </a:lnTo>
                    <a:lnTo>
                      <a:pt x="397" y="767"/>
                    </a:lnTo>
                    <a:lnTo>
                      <a:pt x="388" y="767"/>
                    </a:lnTo>
                    <a:lnTo>
                      <a:pt x="381" y="769"/>
                    </a:lnTo>
                    <a:lnTo>
                      <a:pt x="361" y="785"/>
                    </a:lnTo>
                    <a:lnTo>
                      <a:pt x="351" y="789"/>
                    </a:lnTo>
                    <a:lnTo>
                      <a:pt x="341" y="790"/>
                    </a:lnTo>
                    <a:lnTo>
                      <a:pt x="329" y="793"/>
                    </a:lnTo>
                    <a:lnTo>
                      <a:pt x="326" y="793"/>
                    </a:lnTo>
                    <a:lnTo>
                      <a:pt x="301" y="808"/>
                    </a:lnTo>
                    <a:lnTo>
                      <a:pt x="289" y="813"/>
                    </a:lnTo>
                    <a:lnTo>
                      <a:pt x="265" y="812"/>
                    </a:lnTo>
                    <a:lnTo>
                      <a:pt x="247" y="803"/>
                    </a:lnTo>
                    <a:lnTo>
                      <a:pt x="210" y="779"/>
                    </a:lnTo>
                    <a:lnTo>
                      <a:pt x="207" y="776"/>
                    </a:lnTo>
                    <a:lnTo>
                      <a:pt x="198" y="770"/>
                    </a:lnTo>
                    <a:lnTo>
                      <a:pt x="171" y="757"/>
                    </a:lnTo>
                    <a:lnTo>
                      <a:pt x="153" y="759"/>
                    </a:lnTo>
                    <a:lnTo>
                      <a:pt x="135" y="767"/>
                    </a:lnTo>
                    <a:lnTo>
                      <a:pt x="130" y="776"/>
                    </a:lnTo>
                    <a:lnTo>
                      <a:pt x="130" y="779"/>
                    </a:lnTo>
                    <a:lnTo>
                      <a:pt x="135" y="793"/>
                    </a:lnTo>
                    <a:lnTo>
                      <a:pt x="137" y="796"/>
                    </a:lnTo>
                    <a:lnTo>
                      <a:pt x="140" y="802"/>
                    </a:lnTo>
                    <a:lnTo>
                      <a:pt x="118" y="813"/>
                    </a:lnTo>
                    <a:lnTo>
                      <a:pt x="117" y="813"/>
                    </a:lnTo>
                    <a:lnTo>
                      <a:pt x="114" y="815"/>
                    </a:lnTo>
                    <a:lnTo>
                      <a:pt x="107" y="816"/>
                    </a:lnTo>
                    <a:lnTo>
                      <a:pt x="86" y="815"/>
                    </a:lnTo>
                    <a:lnTo>
                      <a:pt x="82" y="813"/>
                    </a:lnTo>
                    <a:lnTo>
                      <a:pt x="62" y="809"/>
                    </a:lnTo>
                    <a:lnTo>
                      <a:pt x="49" y="812"/>
                    </a:lnTo>
                    <a:lnTo>
                      <a:pt x="46" y="812"/>
                    </a:lnTo>
                    <a:lnTo>
                      <a:pt x="36" y="813"/>
                    </a:lnTo>
                    <a:lnTo>
                      <a:pt x="27" y="815"/>
                    </a:lnTo>
                    <a:lnTo>
                      <a:pt x="16" y="812"/>
                    </a:lnTo>
                    <a:lnTo>
                      <a:pt x="12" y="809"/>
                    </a:lnTo>
                    <a:lnTo>
                      <a:pt x="9" y="806"/>
                    </a:lnTo>
                    <a:lnTo>
                      <a:pt x="9" y="789"/>
                    </a:lnTo>
                    <a:lnTo>
                      <a:pt x="14" y="773"/>
                    </a:lnTo>
                    <a:lnTo>
                      <a:pt x="9" y="753"/>
                    </a:lnTo>
                    <a:lnTo>
                      <a:pt x="7" y="751"/>
                    </a:lnTo>
                    <a:lnTo>
                      <a:pt x="4" y="743"/>
                    </a:lnTo>
                    <a:lnTo>
                      <a:pt x="3" y="733"/>
                    </a:lnTo>
                    <a:lnTo>
                      <a:pt x="4" y="732"/>
                    </a:lnTo>
                    <a:lnTo>
                      <a:pt x="10" y="727"/>
                    </a:lnTo>
                    <a:lnTo>
                      <a:pt x="17" y="727"/>
                    </a:lnTo>
                    <a:lnTo>
                      <a:pt x="30" y="729"/>
                    </a:lnTo>
                    <a:lnTo>
                      <a:pt x="42" y="735"/>
                    </a:lnTo>
                    <a:lnTo>
                      <a:pt x="45" y="736"/>
                    </a:lnTo>
                    <a:lnTo>
                      <a:pt x="50" y="735"/>
                    </a:lnTo>
                    <a:lnTo>
                      <a:pt x="55" y="733"/>
                    </a:lnTo>
                    <a:lnTo>
                      <a:pt x="56" y="732"/>
                    </a:lnTo>
                    <a:lnTo>
                      <a:pt x="55" y="723"/>
                    </a:lnTo>
                    <a:lnTo>
                      <a:pt x="26" y="723"/>
                    </a:lnTo>
                    <a:lnTo>
                      <a:pt x="17" y="720"/>
                    </a:lnTo>
                    <a:lnTo>
                      <a:pt x="25" y="719"/>
                    </a:lnTo>
                    <a:lnTo>
                      <a:pt x="40" y="700"/>
                    </a:lnTo>
                    <a:lnTo>
                      <a:pt x="42" y="696"/>
                    </a:lnTo>
                    <a:lnTo>
                      <a:pt x="39" y="681"/>
                    </a:lnTo>
                    <a:lnTo>
                      <a:pt x="26" y="667"/>
                    </a:lnTo>
                    <a:lnTo>
                      <a:pt x="22" y="657"/>
                    </a:lnTo>
                    <a:lnTo>
                      <a:pt x="20" y="648"/>
                    </a:lnTo>
                    <a:lnTo>
                      <a:pt x="25" y="635"/>
                    </a:lnTo>
                    <a:lnTo>
                      <a:pt x="27" y="621"/>
                    </a:lnTo>
                    <a:lnTo>
                      <a:pt x="27" y="617"/>
                    </a:lnTo>
                    <a:lnTo>
                      <a:pt x="25" y="612"/>
                    </a:lnTo>
                    <a:lnTo>
                      <a:pt x="20" y="612"/>
                    </a:lnTo>
                    <a:lnTo>
                      <a:pt x="10" y="609"/>
                    </a:lnTo>
                    <a:lnTo>
                      <a:pt x="0" y="598"/>
                    </a:lnTo>
                    <a:lnTo>
                      <a:pt x="1" y="580"/>
                    </a:lnTo>
                    <a:lnTo>
                      <a:pt x="6" y="572"/>
                    </a:lnTo>
                    <a:lnTo>
                      <a:pt x="22" y="532"/>
                    </a:lnTo>
                    <a:lnTo>
                      <a:pt x="27" y="513"/>
                    </a:lnTo>
                    <a:lnTo>
                      <a:pt x="49" y="474"/>
                    </a:lnTo>
                    <a:lnTo>
                      <a:pt x="60" y="461"/>
                    </a:lnTo>
                    <a:lnTo>
                      <a:pt x="60" y="460"/>
                    </a:lnTo>
                    <a:lnTo>
                      <a:pt x="62" y="460"/>
                    </a:lnTo>
                    <a:lnTo>
                      <a:pt x="98" y="454"/>
                    </a:lnTo>
                    <a:lnTo>
                      <a:pt x="107" y="456"/>
                    </a:lnTo>
                    <a:lnTo>
                      <a:pt x="122" y="451"/>
                    </a:lnTo>
                    <a:lnTo>
                      <a:pt x="124" y="450"/>
                    </a:lnTo>
                    <a:lnTo>
                      <a:pt x="124" y="448"/>
                    </a:lnTo>
                    <a:lnTo>
                      <a:pt x="112" y="448"/>
                    </a:lnTo>
                    <a:lnTo>
                      <a:pt x="72" y="456"/>
                    </a:lnTo>
                    <a:lnTo>
                      <a:pt x="68" y="454"/>
                    </a:lnTo>
                    <a:lnTo>
                      <a:pt x="66" y="454"/>
                    </a:lnTo>
                    <a:lnTo>
                      <a:pt x="60" y="448"/>
                    </a:lnTo>
                    <a:lnTo>
                      <a:pt x="56" y="438"/>
                    </a:lnTo>
                    <a:lnTo>
                      <a:pt x="43" y="379"/>
                    </a:lnTo>
                    <a:lnTo>
                      <a:pt x="45" y="368"/>
                    </a:lnTo>
                    <a:lnTo>
                      <a:pt x="45" y="366"/>
                    </a:lnTo>
                    <a:lnTo>
                      <a:pt x="50" y="362"/>
                    </a:lnTo>
                    <a:lnTo>
                      <a:pt x="52" y="361"/>
                    </a:lnTo>
                    <a:lnTo>
                      <a:pt x="58" y="359"/>
                    </a:lnTo>
                    <a:lnTo>
                      <a:pt x="60" y="358"/>
                    </a:lnTo>
                    <a:lnTo>
                      <a:pt x="63" y="356"/>
                    </a:lnTo>
                    <a:lnTo>
                      <a:pt x="65" y="353"/>
                    </a:lnTo>
                    <a:lnTo>
                      <a:pt x="65" y="352"/>
                    </a:lnTo>
                    <a:lnTo>
                      <a:pt x="60" y="340"/>
                    </a:lnTo>
                    <a:lnTo>
                      <a:pt x="60" y="339"/>
                    </a:lnTo>
                    <a:lnTo>
                      <a:pt x="59" y="338"/>
                    </a:lnTo>
                    <a:lnTo>
                      <a:pt x="55" y="339"/>
                    </a:lnTo>
                    <a:lnTo>
                      <a:pt x="56" y="335"/>
                    </a:lnTo>
                    <a:lnTo>
                      <a:pt x="60" y="336"/>
                    </a:lnTo>
                    <a:lnTo>
                      <a:pt x="63" y="340"/>
                    </a:lnTo>
                    <a:lnTo>
                      <a:pt x="66" y="340"/>
                    </a:lnTo>
                    <a:lnTo>
                      <a:pt x="66" y="339"/>
                    </a:lnTo>
                    <a:lnTo>
                      <a:pt x="69" y="338"/>
                    </a:lnTo>
                    <a:lnTo>
                      <a:pt x="75" y="330"/>
                    </a:lnTo>
                    <a:lnTo>
                      <a:pt x="79" y="322"/>
                    </a:lnTo>
                    <a:lnTo>
                      <a:pt x="78" y="319"/>
                    </a:lnTo>
                    <a:lnTo>
                      <a:pt x="78" y="307"/>
                    </a:lnTo>
                    <a:lnTo>
                      <a:pt x="84" y="294"/>
                    </a:lnTo>
                    <a:lnTo>
                      <a:pt x="85" y="294"/>
                    </a:lnTo>
                    <a:lnTo>
                      <a:pt x="89" y="299"/>
                    </a:lnTo>
                    <a:lnTo>
                      <a:pt x="95" y="304"/>
                    </a:lnTo>
                    <a:lnTo>
                      <a:pt x="96" y="309"/>
                    </a:lnTo>
                    <a:lnTo>
                      <a:pt x="96" y="310"/>
                    </a:lnTo>
                    <a:lnTo>
                      <a:pt x="98" y="312"/>
                    </a:lnTo>
                    <a:lnTo>
                      <a:pt x="101" y="312"/>
                    </a:lnTo>
                    <a:lnTo>
                      <a:pt x="104" y="310"/>
                    </a:lnTo>
                    <a:lnTo>
                      <a:pt x="99" y="310"/>
                    </a:lnTo>
                    <a:lnTo>
                      <a:pt x="98" y="309"/>
                    </a:lnTo>
                    <a:lnTo>
                      <a:pt x="96" y="304"/>
                    </a:lnTo>
                    <a:lnTo>
                      <a:pt x="96" y="290"/>
                    </a:lnTo>
                    <a:lnTo>
                      <a:pt x="98" y="274"/>
                    </a:lnTo>
                    <a:lnTo>
                      <a:pt x="99" y="274"/>
                    </a:lnTo>
                    <a:lnTo>
                      <a:pt x="108" y="267"/>
                    </a:lnTo>
                    <a:lnTo>
                      <a:pt x="117" y="263"/>
                    </a:lnTo>
                    <a:lnTo>
                      <a:pt x="127" y="257"/>
                    </a:lnTo>
                    <a:lnTo>
                      <a:pt x="131" y="250"/>
                    </a:lnTo>
                    <a:lnTo>
                      <a:pt x="134" y="246"/>
                    </a:lnTo>
                    <a:lnTo>
                      <a:pt x="143" y="240"/>
                    </a:lnTo>
                    <a:lnTo>
                      <a:pt x="148" y="240"/>
                    </a:lnTo>
                    <a:lnTo>
                      <a:pt x="154" y="239"/>
                    </a:lnTo>
                    <a:lnTo>
                      <a:pt x="158" y="237"/>
                    </a:lnTo>
                    <a:lnTo>
                      <a:pt x="163" y="244"/>
                    </a:lnTo>
                    <a:lnTo>
                      <a:pt x="170" y="250"/>
                    </a:lnTo>
                    <a:lnTo>
                      <a:pt x="181" y="255"/>
                    </a:lnTo>
                    <a:lnTo>
                      <a:pt x="184" y="252"/>
                    </a:lnTo>
                    <a:lnTo>
                      <a:pt x="184" y="236"/>
                    </a:lnTo>
                    <a:lnTo>
                      <a:pt x="187" y="218"/>
                    </a:lnTo>
                    <a:lnTo>
                      <a:pt x="193" y="213"/>
                    </a:lnTo>
                    <a:lnTo>
                      <a:pt x="207" y="213"/>
                    </a:lnTo>
                    <a:lnTo>
                      <a:pt x="216" y="218"/>
                    </a:lnTo>
                    <a:lnTo>
                      <a:pt x="262" y="217"/>
                    </a:lnTo>
                    <a:lnTo>
                      <a:pt x="269" y="218"/>
                    </a:lnTo>
                    <a:lnTo>
                      <a:pt x="293" y="213"/>
                    </a:lnTo>
                    <a:lnTo>
                      <a:pt x="301" y="210"/>
                    </a:lnTo>
                    <a:lnTo>
                      <a:pt x="315" y="210"/>
                    </a:lnTo>
                    <a:lnTo>
                      <a:pt x="351" y="221"/>
                    </a:lnTo>
                    <a:lnTo>
                      <a:pt x="364" y="233"/>
                    </a:lnTo>
                    <a:lnTo>
                      <a:pt x="367" y="247"/>
                    </a:lnTo>
                    <a:lnTo>
                      <a:pt x="367" y="263"/>
                    </a:lnTo>
                    <a:lnTo>
                      <a:pt x="370" y="270"/>
                    </a:lnTo>
                    <a:lnTo>
                      <a:pt x="381" y="267"/>
                    </a:lnTo>
                    <a:lnTo>
                      <a:pt x="383" y="263"/>
                    </a:lnTo>
                    <a:lnTo>
                      <a:pt x="380" y="259"/>
                    </a:lnTo>
                    <a:lnTo>
                      <a:pt x="391" y="257"/>
                    </a:lnTo>
                    <a:lnTo>
                      <a:pt x="474" y="280"/>
                    </a:lnTo>
                    <a:lnTo>
                      <a:pt x="476" y="280"/>
                    </a:lnTo>
                    <a:lnTo>
                      <a:pt x="479" y="281"/>
                    </a:lnTo>
                    <a:lnTo>
                      <a:pt x="505" y="303"/>
                    </a:lnTo>
                    <a:lnTo>
                      <a:pt x="507" y="300"/>
                    </a:lnTo>
                    <a:lnTo>
                      <a:pt x="507" y="294"/>
                    </a:lnTo>
                    <a:lnTo>
                      <a:pt x="499" y="290"/>
                    </a:lnTo>
                    <a:lnTo>
                      <a:pt x="493" y="286"/>
                    </a:lnTo>
                    <a:lnTo>
                      <a:pt x="470" y="277"/>
                    </a:lnTo>
                    <a:lnTo>
                      <a:pt x="459" y="266"/>
                    </a:lnTo>
                    <a:lnTo>
                      <a:pt x="435" y="260"/>
                    </a:lnTo>
                    <a:lnTo>
                      <a:pt x="398" y="255"/>
                    </a:lnTo>
                    <a:lnTo>
                      <a:pt x="387" y="252"/>
                    </a:lnTo>
                    <a:lnTo>
                      <a:pt x="375" y="246"/>
                    </a:lnTo>
                    <a:lnTo>
                      <a:pt x="375" y="230"/>
                    </a:lnTo>
                    <a:lnTo>
                      <a:pt x="371" y="220"/>
                    </a:lnTo>
                    <a:lnTo>
                      <a:pt x="368" y="218"/>
                    </a:lnTo>
                    <a:lnTo>
                      <a:pt x="352" y="216"/>
                    </a:lnTo>
                    <a:lnTo>
                      <a:pt x="348" y="211"/>
                    </a:lnTo>
                    <a:lnTo>
                      <a:pt x="348" y="206"/>
                    </a:lnTo>
                    <a:lnTo>
                      <a:pt x="352" y="200"/>
                    </a:lnTo>
                    <a:lnTo>
                      <a:pt x="355" y="197"/>
                    </a:lnTo>
                    <a:lnTo>
                      <a:pt x="355" y="194"/>
                    </a:lnTo>
                    <a:lnTo>
                      <a:pt x="357" y="191"/>
                    </a:lnTo>
                    <a:lnTo>
                      <a:pt x="357" y="185"/>
                    </a:lnTo>
                    <a:lnTo>
                      <a:pt x="352" y="164"/>
                    </a:lnTo>
                    <a:lnTo>
                      <a:pt x="351" y="162"/>
                    </a:lnTo>
                    <a:lnTo>
                      <a:pt x="352" y="159"/>
                    </a:lnTo>
                    <a:lnTo>
                      <a:pt x="364" y="142"/>
                    </a:lnTo>
                    <a:lnTo>
                      <a:pt x="367" y="136"/>
                    </a:lnTo>
                    <a:lnTo>
                      <a:pt x="370" y="135"/>
                    </a:lnTo>
                    <a:lnTo>
                      <a:pt x="371" y="135"/>
                    </a:lnTo>
                    <a:lnTo>
                      <a:pt x="384" y="149"/>
                    </a:lnTo>
                    <a:lnTo>
                      <a:pt x="371" y="170"/>
                    </a:lnTo>
                    <a:lnTo>
                      <a:pt x="371" y="171"/>
                    </a:lnTo>
                    <a:lnTo>
                      <a:pt x="375" y="172"/>
                    </a:lnTo>
                    <a:lnTo>
                      <a:pt x="412" y="170"/>
                    </a:lnTo>
                    <a:lnTo>
                      <a:pt x="424" y="168"/>
                    </a:lnTo>
                    <a:lnTo>
                      <a:pt x="430" y="170"/>
                    </a:lnTo>
                    <a:lnTo>
                      <a:pt x="438" y="171"/>
                    </a:lnTo>
                    <a:lnTo>
                      <a:pt x="456" y="168"/>
                    </a:lnTo>
                    <a:lnTo>
                      <a:pt x="461" y="171"/>
                    </a:lnTo>
                    <a:lnTo>
                      <a:pt x="463" y="171"/>
                    </a:lnTo>
                    <a:lnTo>
                      <a:pt x="476" y="175"/>
                    </a:lnTo>
                    <a:lnTo>
                      <a:pt x="483" y="180"/>
                    </a:lnTo>
                    <a:lnTo>
                      <a:pt x="493" y="185"/>
                    </a:lnTo>
                    <a:lnTo>
                      <a:pt x="493" y="195"/>
                    </a:lnTo>
                    <a:lnTo>
                      <a:pt x="503" y="200"/>
                    </a:lnTo>
                    <a:lnTo>
                      <a:pt x="512" y="201"/>
                    </a:lnTo>
                    <a:lnTo>
                      <a:pt x="529" y="216"/>
                    </a:lnTo>
                    <a:lnTo>
                      <a:pt x="541" y="231"/>
                    </a:lnTo>
                    <a:lnTo>
                      <a:pt x="546" y="231"/>
                    </a:lnTo>
                    <a:lnTo>
                      <a:pt x="543" y="223"/>
                    </a:lnTo>
                    <a:lnTo>
                      <a:pt x="531" y="206"/>
                    </a:lnTo>
                    <a:lnTo>
                      <a:pt x="529" y="204"/>
                    </a:lnTo>
                    <a:lnTo>
                      <a:pt x="515" y="197"/>
                    </a:lnTo>
                    <a:lnTo>
                      <a:pt x="496" y="184"/>
                    </a:lnTo>
                    <a:lnTo>
                      <a:pt x="486" y="175"/>
                    </a:lnTo>
                    <a:lnTo>
                      <a:pt x="448" y="152"/>
                    </a:lnTo>
                    <a:lnTo>
                      <a:pt x="431" y="139"/>
                    </a:lnTo>
                    <a:lnTo>
                      <a:pt x="427" y="135"/>
                    </a:lnTo>
                    <a:lnTo>
                      <a:pt x="425" y="135"/>
                    </a:lnTo>
                    <a:lnTo>
                      <a:pt x="424" y="128"/>
                    </a:lnTo>
                    <a:lnTo>
                      <a:pt x="425" y="118"/>
                    </a:lnTo>
                    <a:lnTo>
                      <a:pt x="427" y="113"/>
                    </a:lnTo>
                    <a:lnTo>
                      <a:pt x="434" y="105"/>
                    </a:lnTo>
                    <a:lnTo>
                      <a:pt x="441" y="103"/>
                    </a:lnTo>
                    <a:lnTo>
                      <a:pt x="463" y="89"/>
                    </a:lnTo>
                    <a:lnTo>
                      <a:pt x="474" y="86"/>
                    </a:lnTo>
                    <a:lnTo>
                      <a:pt x="484" y="90"/>
                    </a:lnTo>
                    <a:lnTo>
                      <a:pt x="489" y="93"/>
                    </a:lnTo>
                    <a:lnTo>
                      <a:pt x="496" y="93"/>
                    </a:lnTo>
                    <a:lnTo>
                      <a:pt x="499" y="87"/>
                    </a:lnTo>
                    <a:lnTo>
                      <a:pt x="502" y="83"/>
                    </a:lnTo>
                    <a:lnTo>
                      <a:pt x="505" y="80"/>
                    </a:lnTo>
                    <a:lnTo>
                      <a:pt x="510" y="80"/>
                    </a:lnTo>
                    <a:lnTo>
                      <a:pt x="518" y="85"/>
                    </a:lnTo>
                    <a:lnTo>
                      <a:pt x="522" y="86"/>
                    </a:lnTo>
                    <a:lnTo>
                      <a:pt x="523" y="92"/>
                    </a:lnTo>
                    <a:lnTo>
                      <a:pt x="519" y="96"/>
                    </a:lnTo>
                    <a:lnTo>
                      <a:pt x="518" y="99"/>
                    </a:lnTo>
                    <a:lnTo>
                      <a:pt x="519" y="105"/>
                    </a:lnTo>
                    <a:lnTo>
                      <a:pt x="523" y="109"/>
                    </a:lnTo>
                    <a:lnTo>
                      <a:pt x="526" y="113"/>
                    </a:lnTo>
                    <a:lnTo>
                      <a:pt x="532" y="115"/>
                    </a:lnTo>
                    <a:lnTo>
                      <a:pt x="542" y="115"/>
                    </a:lnTo>
                    <a:lnTo>
                      <a:pt x="562" y="112"/>
                    </a:lnTo>
                    <a:lnTo>
                      <a:pt x="572" y="115"/>
                    </a:lnTo>
                    <a:lnTo>
                      <a:pt x="579" y="115"/>
                    </a:lnTo>
                    <a:lnTo>
                      <a:pt x="604" y="108"/>
                    </a:lnTo>
                    <a:lnTo>
                      <a:pt x="611" y="102"/>
                    </a:lnTo>
                    <a:lnTo>
                      <a:pt x="618" y="90"/>
                    </a:lnTo>
                    <a:lnTo>
                      <a:pt x="620" y="89"/>
                    </a:lnTo>
                    <a:lnTo>
                      <a:pt x="621" y="87"/>
                    </a:lnTo>
                    <a:lnTo>
                      <a:pt x="630" y="83"/>
                    </a:lnTo>
                    <a:lnTo>
                      <a:pt x="668" y="85"/>
                    </a:lnTo>
                    <a:lnTo>
                      <a:pt x="678" y="87"/>
                    </a:lnTo>
                    <a:lnTo>
                      <a:pt x="683" y="89"/>
                    </a:lnTo>
                    <a:lnTo>
                      <a:pt x="703" y="93"/>
                    </a:lnTo>
                    <a:lnTo>
                      <a:pt x="706" y="90"/>
                    </a:lnTo>
                    <a:lnTo>
                      <a:pt x="697" y="82"/>
                    </a:lnTo>
                    <a:lnTo>
                      <a:pt x="680" y="76"/>
                    </a:lnTo>
                    <a:lnTo>
                      <a:pt x="657" y="62"/>
                    </a:lnTo>
                    <a:lnTo>
                      <a:pt x="657" y="60"/>
                    </a:lnTo>
                    <a:lnTo>
                      <a:pt x="652" y="49"/>
                    </a:lnTo>
                    <a:lnTo>
                      <a:pt x="661" y="47"/>
                    </a:lnTo>
                    <a:lnTo>
                      <a:pt x="678" y="49"/>
                    </a:lnTo>
                    <a:lnTo>
                      <a:pt x="710" y="49"/>
                    </a:lnTo>
                    <a:lnTo>
                      <a:pt x="740" y="37"/>
                    </a:lnTo>
                    <a:lnTo>
                      <a:pt x="756" y="26"/>
                    </a:lnTo>
                    <a:lnTo>
                      <a:pt x="772" y="19"/>
                    </a:lnTo>
                    <a:lnTo>
                      <a:pt x="799" y="2"/>
                    </a:lnTo>
                    <a:lnTo>
                      <a:pt x="801" y="2"/>
                    </a:lnTo>
                    <a:lnTo>
                      <a:pt x="808" y="0"/>
                    </a:lnTo>
                    <a:lnTo>
                      <a:pt x="820" y="2"/>
                    </a:lnTo>
                    <a:lnTo>
                      <a:pt x="834" y="7"/>
                    </a:lnTo>
                    <a:lnTo>
                      <a:pt x="840" y="10"/>
                    </a:lnTo>
                    <a:lnTo>
                      <a:pt x="838" y="12"/>
                    </a:lnTo>
                    <a:lnTo>
                      <a:pt x="837" y="16"/>
                    </a:lnTo>
                    <a:lnTo>
                      <a:pt x="848" y="27"/>
                    </a:lnTo>
                    <a:lnTo>
                      <a:pt x="861" y="26"/>
                    </a:lnTo>
                    <a:lnTo>
                      <a:pt x="880" y="37"/>
                    </a:lnTo>
                    <a:lnTo>
                      <a:pt x="888" y="51"/>
                    </a:lnTo>
                    <a:lnTo>
                      <a:pt x="872" y="73"/>
                    </a:lnTo>
                    <a:lnTo>
                      <a:pt x="857" y="80"/>
                    </a:lnTo>
                    <a:lnTo>
                      <a:pt x="848" y="86"/>
                    </a:lnTo>
                    <a:lnTo>
                      <a:pt x="848" y="105"/>
                    </a:lnTo>
                    <a:lnTo>
                      <a:pt x="853" y="109"/>
                    </a:lnTo>
                    <a:lnTo>
                      <a:pt x="856" y="112"/>
                    </a:lnTo>
                    <a:lnTo>
                      <a:pt x="871" y="119"/>
                    </a:lnTo>
                    <a:lnTo>
                      <a:pt x="880" y="121"/>
                    </a:lnTo>
                    <a:lnTo>
                      <a:pt x="885" y="112"/>
                    </a:lnTo>
                    <a:lnTo>
                      <a:pt x="921" y="82"/>
                    </a:lnTo>
                    <a:lnTo>
                      <a:pt x="936" y="82"/>
                    </a:lnTo>
                    <a:lnTo>
                      <a:pt x="962" y="85"/>
                    </a:lnTo>
                    <a:lnTo>
                      <a:pt x="982" y="85"/>
                    </a:lnTo>
                    <a:lnTo>
                      <a:pt x="990" y="82"/>
                    </a:lnTo>
                    <a:lnTo>
                      <a:pt x="999" y="7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Freeform 739">
                <a:extLst>
                  <a:ext uri="{FF2B5EF4-FFF2-40B4-BE49-F238E27FC236}">
                    <a16:creationId xmlns:a16="http://schemas.microsoft.com/office/drawing/2014/main" id="{6DE890E8-8EEA-4E88-A465-704F78A4BC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7" y="1324"/>
                <a:ext cx="26" cy="16"/>
              </a:xfrm>
              <a:custGeom>
                <a:avLst/>
                <a:gdLst>
                  <a:gd name="T0" fmla="*/ 46 w 185"/>
                  <a:gd name="T1" fmla="*/ 40 h 112"/>
                  <a:gd name="T2" fmla="*/ 27 w 185"/>
                  <a:gd name="T3" fmla="*/ 47 h 112"/>
                  <a:gd name="T4" fmla="*/ 0 w 185"/>
                  <a:gd name="T5" fmla="*/ 72 h 112"/>
                  <a:gd name="T6" fmla="*/ 14 w 185"/>
                  <a:gd name="T7" fmla="*/ 76 h 112"/>
                  <a:gd name="T8" fmla="*/ 82 w 185"/>
                  <a:gd name="T9" fmla="*/ 72 h 112"/>
                  <a:gd name="T10" fmla="*/ 83 w 185"/>
                  <a:gd name="T11" fmla="*/ 76 h 112"/>
                  <a:gd name="T12" fmla="*/ 82 w 185"/>
                  <a:gd name="T13" fmla="*/ 80 h 112"/>
                  <a:gd name="T14" fmla="*/ 69 w 185"/>
                  <a:gd name="T15" fmla="*/ 90 h 112"/>
                  <a:gd name="T16" fmla="*/ 57 w 185"/>
                  <a:gd name="T17" fmla="*/ 92 h 112"/>
                  <a:gd name="T18" fmla="*/ 50 w 185"/>
                  <a:gd name="T19" fmla="*/ 93 h 112"/>
                  <a:gd name="T20" fmla="*/ 44 w 185"/>
                  <a:gd name="T21" fmla="*/ 109 h 112"/>
                  <a:gd name="T22" fmla="*/ 57 w 185"/>
                  <a:gd name="T23" fmla="*/ 111 h 112"/>
                  <a:gd name="T24" fmla="*/ 89 w 185"/>
                  <a:gd name="T25" fmla="*/ 98 h 112"/>
                  <a:gd name="T26" fmla="*/ 102 w 185"/>
                  <a:gd name="T27" fmla="*/ 82 h 112"/>
                  <a:gd name="T28" fmla="*/ 125 w 185"/>
                  <a:gd name="T29" fmla="*/ 82 h 112"/>
                  <a:gd name="T30" fmla="*/ 144 w 185"/>
                  <a:gd name="T31" fmla="*/ 79 h 112"/>
                  <a:gd name="T32" fmla="*/ 171 w 185"/>
                  <a:gd name="T33" fmla="*/ 67 h 112"/>
                  <a:gd name="T34" fmla="*/ 178 w 185"/>
                  <a:gd name="T35" fmla="*/ 66 h 112"/>
                  <a:gd name="T36" fmla="*/ 185 w 185"/>
                  <a:gd name="T37" fmla="*/ 53 h 112"/>
                  <a:gd name="T38" fmla="*/ 171 w 185"/>
                  <a:gd name="T39" fmla="*/ 50 h 112"/>
                  <a:gd name="T40" fmla="*/ 159 w 185"/>
                  <a:gd name="T41" fmla="*/ 52 h 112"/>
                  <a:gd name="T42" fmla="*/ 144 w 185"/>
                  <a:gd name="T43" fmla="*/ 41 h 112"/>
                  <a:gd name="T44" fmla="*/ 151 w 185"/>
                  <a:gd name="T45" fmla="*/ 30 h 112"/>
                  <a:gd name="T46" fmla="*/ 138 w 185"/>
                  <a:gd name="T47" fmla="*/ 7 h 112"/>
                  <a:gd name="T48" fmla="*/ 125 w 185"/>
                  <a:gd name="T49" fmla="*/ 0 h 112"/>
                  <a:gd name="T50" fmla="*/ 118 w 185"/>
                  <a:gd name="T51" fmla="*/ 5 h 112"/>
                  <a:gd name="T52" fmla="*/ 125 w 185"/>
                  <a:gd name="T53" fmla="*/ 7 h 112"/>
                  <a:gd name="T54" fmla="*/ 123 w 185"/>
                  <a:gd name="T55" fmla="*/ 16 h 112"/>
                  <a:gd name="T56" fmla="*/ 115 w 185"/>
                  <a:gd name="T57" fmla="*/ 21 h 112"/>
                  <a:gd name="T58" fmla="*/ 100 w 185"/>
                  <a:gd name="T59" fmla="*/ 23 h 112"/>
                  <a:gd name="T60" fmla="*/ 93 w 185"/>
                  <a:gd name="T61" fmla="*/ 21 h 112"/>
                  <a:gd name="T62" fmla="*/ 64 w 185"/>
                  <a:gd name="T63" fmla="*/ 21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5" h="112">
                    <a:moveTo>
                      <a:pt x="64" y="23"/>
                    </a:moveTo>
                    <a:lnTo>
                      <a:pt x="46" y="40"/>
                    </a:lnTo>
                    <a:lnTo>
                      <a:pt x="39" y="41"/>
                    </a:lnTo>
                    <a:lnTo>
                      <a:pt x="27" y="47"/>
                    </a:lnTo>
                    <a:lnTo>
                      <a:pt x="3" y="67"/>
                    </a:lnTo>
                    <a:lnTo>
                      <a:pt x="0" y="72"/>
                    </a:lnTo>
                    <a:lnTo>
                      <a:pt x="1" y="76"/>
                    </a:lnTo>
                    <a:lnTo>
                      <a:pt x="14" y="76"/>
                    </a:lnTo>
                    <a:lnTo>
                      <a:pt x="74" y="63"/>
                    </a:lnTo>
                    <a:lnTo>
                      <a:pt x="82" y="72"/>
                    </a:lnTo>
                    <a:lnTo>
                      <a:pt x="83" y="75"/>
                    </a:lnTo>
                    <a:lnTo>
                      <a:pt x="83" y="76"/>
                    </a:lnTo>
                    <a:lnTo>
                      <a:pt x="85" y="79"/>
                    </a:lnTo>
                    <a:lnTo>
                      <a:pt x="82" y="80"/>
                    </a:lnTo>
                    <a:lnTo>
                      <a:pt x="73" y="88"/>
                    </a:lnTo>
                    <a:lnTo>
                      <a:pt x="69" y="90"/>
                    </a:lnTo>
                    <a:lnTo>
                      <a:pt x="66" y="92"/>
                    </a:lnTo>
                    <a:lnTo>
                      <a:pt x="57" y="92"/>
                    </a:lnTo>
                    <a:lnTo>
                      <a:pt x="53" y="93"/>
                    </a:lnTo>
                    <a:lnTo>
                      <a:pt x="50" y="93"/>
                    </a:lnTo>
                    <a:lnTo>
                      <a:pt x="49" y="98"/>
                    </a:lnTo>
                    <a:lnTo>
                      <a:pt x="44" y="109"/>
                    </a:lnTo>
                    <a:lnTo>
                      <a:pt x="49" y="112"/>
                    </a:lnTo>
                    <a:lnTo>
                      <a:pt x="57" y="111"/>
                    </a:lnTo>
                    <a:lnTo>
                      <a:pt x="77" y="105"/>
                    </a:lnTo>
                    <a:lnTo>
                      <a:pt x="89" y="98"/>
                    </a:lnTo>
                    <a:lnTo>
                      <a:pt x="93" y="89"/>
                    </a:lnTo>
                    <a:lnTo>
                      <a:pt x="102" y="82"/>
                    </a:lnTo>
                    <a:lnTo>
                      <a:pt x="116" y="80"/>
                    </a:lnTo>
                    <a:lnTo>
                      <a:pt x="125" y="82"/>
                    </a:lnTo>
                    <a:lnTo>
                      <a:pt x="133" y="82"/>
                    </a:lnTo>
                    <a:lnTo>
                      <a:pt x="144" y="79"/>
                    </a:lnTo>
                    <a:lnTo>
                      <a:pt x="162" y="66"/>
                    </a:lnTo>
                    <a:lnTo>
                      <a:pt x="171" y="67"/>
                    </a:lnTo>
                    <a:lnTo>
                      <a:pt x="177" y="67"/>
                    </a:lnTo>
                    <a:lnTo>
                      <a:pt x="178" y="66"/>
                    </a:lnTo>
                    <a:lnTo>
                      <a:pt x="185" y="57"/>
                    </a:lnTo>
                    <a:lnTo>
                      <a:pt x="185" y="53"/>
                    </a:lnTo>
                    <a:lnTo>
                      <a:pt x="175" y="52"/>
                    </a:lnTo>
                    <a:lnTo>
                      <a:pt x="171" y="50"/>
                    </a:lnTo>
                    <a:lnTo>
                      <a:pt x="165" y="52"/>
                    </a:lnTo>
                    <a:lnTo>
                      <a:pt x="159" y="52"/>
                    </a:lnTo>
                    <a:lnTo>
                      <a:pt x="149" y="47"/>
                    </a:lnTo>
                    <a:lnTo>
                      <a:pt x="144" y="41"/>
                    </a:lnTo>
                    <a:lnTo>
                      <a:pt x="146" y="39"/>
                    </a:lnTo>
                    <a:lnTo>
                      <a:pt x="151" y="30"/>
                    </a:lnTo>
                    <a:lnTo>
                      <a:pt x="151" y="18"/>
                    </a:lnTo>
                    <a:lnTo>
                      <a:pt x="138" y="7"/>
                    </a:lnTo>
                    <a:lnTo>
                      <a:pt x="128" y="3"/>
                    </a:lnTo>
                    <a:lnTo>
                      <a:pt x="125" y="0"/>
                    </a:lnTo>
                    <a:lnTo>
                      <a:pt x="122" y="0"/>
                    </a:lnTo>
                    <a:lnTo>
                      <a:pt x="118" y="5"/>
                    </a:lnTo>
                    <a:lnTo>
                      <a:pt x="118" y="7"/>
                    </a:lnTo>
                    <a:lnTo>
                      <a:pt x="125" y="7"/>
                    </a:lnTo>
                    <a:lnTo>
                      <a:pt x="126" y="10"/>
                    </a:lnTo>
                    <a:lnTo>
                      <a:pt x="123" y="16"/>
                    </a:lnTo>
                    <a:lnTo>
                      <a:pt x="119" y="18"/>
                    </a:lnTo>
                    <a:lnTo>
                      <a:pt x="115" y="21"/>
                    </a:lnTo>
                    <a:lnTo>
                      <a:pt x="108" y="23"/>
                    </a:lnTo>
                    <a:lnTo>
                      <a:pt x="100" y="23"/>
                    </a:lnTo>
                    <a:lnTo>
                      <a:pt x="96" y="21"/>
                    </a:lnTo>
                    <a:lnTo>
                      <a:pt x="93" y="21"/>
                    </a:lnTo>
                    <a:lnTo>
                      <a:pt x="82" y="20"/>
                    </a:lnTo>
                    <a:lnTo>
                      <a:pt x="64" y="21"/>
                    </a:lnTo>
                    <a:lnTo>
                      <a:pt x="64" y="2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740">
                <a:extLst>
                  <a:ext uri="{FF2B5EF4-FFF2-40B4-BE49-F238E27FC236}">
                    <a16:creationId xmlns:a16="http://schemas.microsoft.com/office/drawing/2014/main" id="{80AAB59B-D2B2-4D57-AE2C-9E1EC6FA1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2" y="1281"/>
                <a:ext cx="2" cy="1"/>
              </a:xfrm>
              <a:custGeom>
                <a:avLst/>
                <a:gdLst>
                  <a:gd name="T0" fmla="*/ 0 w 9"/>
                  <a:gd name="T1" fmla="*/ 4 h 6"/>
                  <a:gd name="T2" fmla="*/ 4 w 9"/>
                  <a:gd name="T3" fmla="*/ 4 h 6"/>
                  <a:gd name="T4" fmla="*/ 7 w 9"/>
                  <a:gd name="T5" fmla="*/ 6 h 6"/>
                  <a:gd name="T6" fmla="*/ 9 w 9"/>
                  <a:gd name="T7" fmla="*/ 4 h 6"/>
                  <a:gd name="T8" fmla="*/ 9 w 9"/>
                  <a:gd name="T9" fmla="*/ 0 h 6"/>
                  <a:gd name="T10" fmla="*/ 7 w 9"/>
                  <a:gd name="T11" fmla="*/ 0 h 6"/>
                  <a:gd name="T12" fmla="*/ 0 w 9"/>
                  <a:gd name="T1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6">
                    <a:moveTo>
                      <a:pt x="0" y="4"/>
                    </a:moveTo>
                    <a:lnTo>
                      <a:pt x="4" y="4"/>
                    </a:lnTo>
                    <a:lnTo>
                      <a:pt x="7" y="6"/>
                    </a:lnTo>
                    <a:lnTo>
                      <a:pt x="9" y="4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741">
                <a:extLst>
                  <a:ext uri="{FF2B5EF4-FFF2-40B4-BE49-F238E27FC236}">
                    <a16:creationId xmlns:a16="http://schemas.microsoft.com/office/drawing/2014/main" id="{68F23E8E-7BA6-450F-9914-99EEF12EE8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7" y="1525"/>
                <a:ext cx="5" cy="15"/>
              </a:xfrm>
              <a:custGeom>
                <a:avLst/>
                <a:gdLst>
                  <a:gd name="T0" fmla="*/ 9 w 36"/>
                  <a:gd name="T1" fmla="*/ 101 h 102"/>
                  <a:gd name="T2" fmla="*/ 9 w 36"/>
                  <a:gd name="T3" fmla="*/ 98 h 102"/>
                  <a:gd name="T4" fmla="*/ 13 w 36"/>
                  <a:gd name="T5" fmla="*/ 87 h 102"/>
                  <a:gd name="T6" fmla="*/ 15 w 36"/>
                  <a:gd name="T7" fmla="*/ 85 h 102"/>
                  <a:gd name="T8" fmla="*/ 20 w 36"/>
                  <a:gd name="T9" fmla="*/ 85 h 102"/>
                  <a:gd name="T10" fmla="*/ 25 w 36"/>
                  <a:gd name="T11" fmla="*/ 83 h 102"/>
                  <a:gd name="T12" fmla="*/ 29 w 36"/>
                  <a:gd name="T13" fmla="*/ 80 h 102"/>
                  <a:gd name="T14" fmla="*/ 31 w 36"/>
                  <a:gd name="T15" fmla="*/ 79 h 102"/>
                  <a:gd name="T16" fmla="*/ 35 w 36"/>
                  <a:gd name="T17" fmla="*/ 63 h 102"/>
                  <a:gd name="T18" fmla="*/ 36 w 36"/>
                  <a:gd name="T19" fmla="*/ 49 h 102"/>
                  <a:gd name="T20" fmla="*/ 35 w 36"/>
                  <a:gd name="T21" fmla="*/ 36 h 102"/>
                  <a:gd name="T22" fmla="*/ 32 w 36"/>
                  <a:gd name="T23" fmla="*/ 33 h 102"/>
                  <a:gd name="T24" fmla="*/ 28 w 36"/>
                  <a:gd name="T25" fmla="*/ 27 h 102"/>
                  <a:gd name="T26" fmla="*/ 16 w 36"/>
                  <a:gd name="T27" fmla="*/ 24 h 102"/>
                  <a:gd name="T28" fmla="*/ 9 w 36"/>
                  <a:gd name="T29" fmla="*/ 21 h 102"/>
                  <a:gd name="T30" fmla="*/ 5 w 36"/>
                  <a:gd name="T31" fmla="*/ 18 h 102"/>
                  <a:gd name="T32" fmla="*/ 3 w 36"/>
                  <a:gd name="T33" fmla="*/ 15 h 102"/>
                  <a:gd name="T34" fmla="*/ 6 w 36"/>
                  <a:gd name="T35" fmla="*/ 8 h 102"/>
                  <a:gd name="T36" fmla="*/ 8 w 36"/>
                  <a:gd name="T37" fmla="*/ 0 h 102"/>
                  <a:gd name="T38" fmla="*/ 3 w 36"/>
                  <a:gd name="T39" fmla="*/ 0 h 102"/>
                  <a:gd name="T40" fmla="*/ 0 w 36"/>
                  <a:gd name="T41" fmla="*/ 11 h 102"/>
                  <a:gd name="T42" fmla="*/ 0 w 36"/>
                  <a:gd name="T43" fmla="*/ 18 h 102"/>
                  <a:gd name="T44" fmla="*/ 2 w 36"/>
                  <a:gd name="T45" fmla="*/ 21 h 102"/>
                  <a:gd name="T46" fmla="*/ 3 w 36"/>
                  <a:gd name="T47" fmla="*/ 21 h 102"/>
                  <a:gd name="T48" fmla="*/ 9 w 36"/>
                  <a:gd name="T49" fmla="*/ 30 h 102"/>
                  <a:gd name="T50" fmla="*/ 10 w 36"/>
                  <a:gd name="T51" fmla="*/ 40 h 102"/>
                  <a:gd name="T52" fmla="*/ 9 w 36"/>
                  <a:gd name="T53" fmla="*/ 51 h 102"/>
                  <a:gd name="T54" fmla="*/ 6 w 36"/>
                  <a:gd name="T55" fmla="*/ 59 h 102"/>
                  <a:gd name="T56" fmla="*/ 4 w 36"/>
                  <a:gd name="T5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" h="102">
                    <a:moveTo>
                      <a:pt x="9" y="101"/>
                    </a:moveTo>
                    <a:lnTo>
                      <a:pt x="9" y="98"/>
                    </a:lnTo>
                    <a:lnTo>
                      <a:pt x="13" y="87"/>
                    </a:lnTo>
                    <a:lnTo>
                      <a:pt x="15" y="85"/>
                    </a:lnTo>
                    <a:lnTo>
                      <a:pt x="20" y="85"/>
                    </a:lnTo>
                    <a:lnTo>
                      <a:pt x="25" y="83"/>
                    </a:lnTo>
                    <a:lnTo>
                      <a:pt x="29" y="80"/>
                    </a:lnTo>
                    <a:lnTo>
                      <a:pt x="31" y="79"/>
                    </a:lnTo>
                    <a:lnTo>
                      <a:pt x="35" y="63"/>
                    </a:lnTo>
                    <a:lnTo>
                      <a:pt x="36" y="49"/>
                    </a:lnTo>
                    <a:lnTo>
                      <a:pt x="35" y="36"/>
                    </a:lnTo>
                    <a:lnTo>
                      <a:pt x="32" y="33"/>
                    </a:lnTo>
                    <a:lnTo>
                      <a:pt x="28" y="27"/>
                    </a:lnTo>
                    <a:lnTo>
                      <a:pt x="16" y="24"/>
                    </a:lnTo>
                    <a:lnTo>
                      <a:pt x="9" y="21"/>
                    </a:lnTo>
                    <a:lnTo>
                      <a:pt x="5" y="18"/>
                    </a:lnTo>
                    <a:lnTo>
                      <a:pt x="3" y="15"/>
                    </a:lnTo>
                    <a:lnTo>
                      <a:pt x="6" y="8"/>
                    </a:lnTo>
                    <a:lnTo>
                      <a:pt x="8" y="0"/>
                    </a:lnTo>
                    <a:lnTo>
                      <a:pt x="3" y="0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2" y="21"/>
                    </a:lnTo>
                    <a:lnTo>
                      <a:pt x="3" y="21"/>
                    </a:lnTo>
                    <a:lnTo>
                      <a:pt x="9" y="30"/>
                    </a:lnTo>
                    <a:lnTo>
                      <a:pt x="10" y="40"/>
                    </a:lnTo>
                    <a:lnTo>
                      <a:pt x="9" y="51"/>
                    </a:lnTo>
                    <a:lnTo>
                      <a:pt x="6" y="59"/>
                    </a:lnTo>
                    <a:lnTo>
                      <a:pt x="4" y="10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742">
                <a:extLst>
                  <a:ext uri="{FF2B5EF4-FFF2-40B4-BE49-F238E27FC236}">
                    <a16:creationId xmlns:a16="http://schemas.microsoft.com/office/drawing/2014/main" id="{F681A0C7-F676-48D6-9CA4-CBDDBC323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0" y="1542"/>
                <a:ext cx="4" cy="2"/>
              </a:xfrm>
              <a:custGeom>
                <a:avLst/>
                <a:gdLst>
                  <a:gd name="T0" fmla="*/ 0 w 27"/>
                  <a:gd name="T1" fmla="*/ 0 h 16"/>
                  <a:gd name="T2" fmla="*/ 5 w 27"/>
                  <a:gd name="T3" fmla="*/ 6 h 16"/>
                  <a:gd name="T4" fmla="*/ 27 w 27"/>
                  <a:gd name="T5" fmla="*/ 16 h 16"/>
                  <a:gd name="T6" fmla="*/ 23 w 27"/>
                  <a:gd name="T7" fmla="*/ 11 h 16"/>
                  <a:gd name="T8" fmla="*/ 0 w 27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6">
                    <a:moveTo>
                      <a:pt x="0" y="0"/>
                    </a:moveTo>
                    <a:lnTo>
                      <a:pt x="5" y="6"/>
                    </a:lnTo>
                    <a:lnTo>
                      <a:pt x="27" y="16"/>
                    </a:lnTo>
                    <a:lnTo>
                      <a:pt x="23" y="1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Freeform 743">
                <a:extLst>
                  <a:ext uri="{FF2B5EF4-FFF2-40B4-BE49-F238E27FC236}">
                    <a16:creationId xmlns:a16="http://schemas.microsoft.com/office/drawing/2014/main" id="{076231A4-1FDE-4961-9C58-CB69629C8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0" y="2228"/>
                <a:ext cx="335" cy="1011"/>
              </a:xfrm>
              <a:custGeom>
                <a:avLst/>
                <a:gdLst>
                  <a:gd name="T0" fmla="*/ 26 w 2345"/>
                  <a:gd name="T1" fmla="*/ 7031 h 7080"/>
                  <a:gd name="T2" fmla="*/ 58 w 2345"/>
                  <a:gd name="T3" fmla="*/ 7013 h 7080"/>
                  <a:gd name="T4" fmla="*/ 209 w 2345"/>
                  <a:gd name="T5" fmla="*/ 6975 h 7080"/>
                  <a:gd name="T6" fmla="*/ 240 w 2345"/>
                  <a:gd name="T7" fmla="*/ 6961 h 7080"/>
                  <a:gd name="T8" fmla="*/ 321 w 2345"/>
                  <a:gd name="T9" fmla="*/ 6905 h 7080"/>
                  <a:gd name="T10" fmla="*/ 462 w 2345"/>
                  <a:gd name="T11" fmla="*/ 6739 h 7080"/>
                  <a:gd name="T12" fmla="*/ 643 w 2345"/>
                  <a:gd name="T13" fmla="*/ 6435 h 7080"/>
                  <a:gd name="T14" fmla="*/ 697 w 2345"/>
                  <a:gd name="T15" fmla="*/ 6209 h 7080"/>
                  <a:gd name="T16" fmla="*/ 840 w 2345"/>
                  <a:gd name="T17" fmla="*/ 5701 h 7080"/>
                  <a:gd name="T18" fmla="*/ 1020 w 2345"/>
                  <a:gd name="T19" fmla="*/ 4956 h 7080"/>
                  <a:gd name="T20" fmla="*/ 1134 w 2345"/>
                  <a:gd name="T21" fmla="*/ 4132 h 7080"/>
                  <a:gd name="T22" fmla="*/ 1254 w 2345"/>
                  <a:gd name="T23" fmla="*/ 3871 h 7080"/>
                  <a:gd name="T24" fmla="*/ 1337 w 2345"/>
                  <a:gd name="T25" fmla="*/ 3830 h 7080"/>
                  <a:gd name="T26" fmla="*/ 1341 w 2345"/>
                  <a:gd name="T27" fmla="*/ 3882 h 7080"/>
                  <a:gd name="T28" fmla="*/ 1478 w 2345"/>
                  <a:gd name="T29" fmla="*/ 3888 h 7080"/>
                  <a:gd name="T30" fmla="*/ 1570 w 2345"/>
                  <a:gd name="T31" fmla="*/ 3891 h 7080"/>
                  <a:gd name="T32" fmla="*/ 1610 w 2345"/>
                  <a:gd name="T33" fmla="*/ 3882 h 7080"/>
                  <a:gd name="T34" fmla="*/ 1535 w 2345"/>
                  <a:gd name="T35" fmla="*/ 3764 h 7080"/>
                  <a:gd name="T36" fmla="*/ 1469 w 2345"/>
                  <a:gd name="T37" fmla="*/ 3669 h 7080"/>
                  <a:gd name="T38" fmla="*/ 1361 w 2345"/>
                  <a:gd name="T39" fmla="*/ 3576 h 7080"/>
                  <a:gd name="T40" fmla="*/ 1310 w 2345"/>
                  <a:gd name="T41" fmla="*/ 3589 h 7080"/>
                  <a:gd name="T42" fmla="*/ 1203 w 2345"/>
                  <a:gd name="T43" fmla="*/ 3753 h 7080"/>
                  <a:gd name="T44" fmla="*/ 1180 w 2345"/>
                  <a:gd name="T45" fmla="*/ 3876 h 7080"/>
                  <a:gd name="T46" fmla="*/ 1157 w 2345"/>
                  <a:gd name="T47" fmla="*/ 3934 h 7080"/>
                  <a:gd name="T48" fmla="*/ 1314 w 2345"/>
                  <a:gd name="T49" fmla="*/ 2876 h 7080"/>
                  <a:gd name="T50" fmla="*/ 1415 w 2345"/>
                  <a:gd name="T51" fmla="*/ 2187 h 7080"/>
                  <a:gd name="T52" fmla="*/ 1446 w 2345"/>
                  <a:gd name="T53" fmla="*/ 1775 h 7080"/>
                  <a:gd name="T54" fmla="*/ 1563 w 2345"/>
                  <a:gd name="T55" fmla="*/ 1585 h 7080"/>
                  <a:gd name="T56" fmla="*/ 1626 w 2345"/>
                  <a:gd name="T57" fmla="*/ 1571 h 7080"/>
                  <a:gd name="T58" fmla="*/ 1655 w 2345"/>
                  <a:gd name="T59" fmla="*/ 1646 h 7080"/>
                  <a:gd name="T60" fmla="*/ 1656 w 2345"/>
                  <a:gd name="T61" fmla="*/ 1733 h 7080"/>
                  <a:gd name="T62" fmla="*/ 1873 w 2345"/>
                  <a:gd name="T63" fmla="*/ 1939 h 7080"/>
                  <a:gd name="T64" fmla="*/ 2120 w 2345"/>
                  <a:gd name="T65" fmla="*/ 2311 h 7080"/>
                  <a:gd name="T66" fmla="*/ 2187 w 2345"/>
                  <a:gd name="T67" fmla="*/ 2699 h 7080"/>
                  <a:gd name="T68" fmla="*/ 2290 w 2345"/>
                  <a:gd name="T69" fmla="*/ 2830 h 7080"/>
                  <a:gd name="T70" fmla="*/ 2337 w 2345"/>
                  <a:gd name="T71" fmla="*/ 2874 h 7080"/>
                  <a:gd name="T72" fmla="*/ 2271 w 2345"/>
                  <a:gd name="T73" fmla="*/ 2757 h 7080"/>
                  <a:gd name="T74" fmla="*/ 2248 w 2345"/>
                  <a:gd name="T75" fmla="*/ 2545 h 7080"/>
                  <a:gd name="T76" fmla="*/ 2212 w 2345"/>
                  <a:gd name="T77" fmla="*/ 2192 h 7080"/>
                  <a:gd name="T78" fmla="*/ 2066 w 2345"/>
                  <a:gd name="T79" fmla="*/ 1817 h 7080"/>
                  <a:gd name="T80" fmla="*/ 1948 w 2345"/>
                  <a:gd name="T81" fmla="*/ 1689 h 7080"/>
                  <a:gd name="T82" fmla="*/ 1879 w 2345"/>
                  <a:gd name="T83" fmla="*/ 1607 h 7080"/>
                  <a:gd name="T84" fmla="*/ 1752 w 2345"/>
                  <a:gd name="T85" fmla="*/ 1487 h 7080"/>
                  <a:gd name="T86" fmla="*/ 1704 w 2345"/>
                  <a:gd name="T87" fmla="*/ 1417 h 7080"/>
                  <a:gd name="T88" fmla="*/ 1597 w 2345"/>
                  <a:gd name="T89" fmla="*/ 1371 h 7080"/>
                  <a:gd name="T90" fmla="*/ 1380 w 2345"/>
                  <a:gd name="T91" fmla="*/ 1214 h 7080"/>
                  <a:gd name="T92" fmla="*/ 1379 w 2345"/>
                  <a:gd name="T93" fmla="*/ 1276 h 7080"/>
                  <a:gd name="T94" fmla="*/ 1341 w 2345"/>
                  <a:gd name="T95" fmla="*/ 980 h 7080"/>
                  <a:gd name="T96" fmla="*/ 1475 w 2345"/>
                  <a:gd name="T97" fmla="*/ 957 h 7080"/>
                  <a:gd name="T98" fmla="*/ 1534 w 2345"/>
                  <a:gd name="T99" fmla="*/ 947 h 7080"/>
                  <a:gd name="T100" fmla="*/ 1475 w 2345"/>
                  <a:gd name="T101" fmla="*/ 835 h 7080"/>
                  <a:gd name="T102" fmla="*/ 1560 w 2345"/>
                  <a:gd name="T103" fmla="*/ 818 h 7080"/>
                  <a:gd name="T104" fmla="*/ 1609 w 2345"/>
                  <a:gd name="T105" fmla="*/ 598 h 7080"/>
                  <a:gd name="T106" fmla="*/ 1643 w 2345"/>
                  <a:gd name="T107" fmla="*/ 549 h 7080"/>
                  <a:gd name="T108" fmla="*/ 1591 w 2345"/>
                  <a:gd name="T109" fmla="*/ 450 h 7080"/>
                  <a:gd name="T110" fmla="*/ 1679 w 2345"/>
                  <a:gd name="T111" fmla="*/ 474 h 7080"/>
                  <a:gd name="T112" fmla="*/ 1695 w 2345"/>
                  <a:gd name="T113" fmla="*/ 385 h 7080"/>
                  <a:gd name="T114" fmla="*/ 1637 w 2345"/>
                  <a:gd name="T115" fmla="*/ 287 h 7080"/>
                  <a:gd name="T116" fmla="*/ 1586 w 2345"/>
                  <a:gd name="T117" fmla="*/ 175 h 7080"/>
                  <a:gd name="T118" fmla="*/ 1522 w 2345"/>
                  <a:gd name="T119" fmla="*/ 105 h 7080"/>
                  <a:gd name="T120" fmla="*/ 1530 w 2345"/>
                  <a:gd name="T121" fmla="*/ 60 h 7080"/>
                  <a:gd name="T122" fmla="*/ 1452 w 2345"/>
                  <a:gd name="T123" fmla="*/ 79 h 7080"/>
                  <a:gd name="T124" fmla="*/ 1428 w 2345"/>
                  <a:gd name="T125" fmla="*/ 17 h 70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45" h="7080">
                    <a:moveTo>
                      <a:pt x="2" y="7080"/>
                    </a:moveTo>
                    <a:lnTo>
                      <a:pt x="3" y="7075"/>
                    </a:lnTo>
                    <a:lnTo>
                      <a:pt x="3" y="7072"/>
                    </a:lnTo>
                    <a:lnTo>
                      <a:pt x="5" y="7069"/>
                    </a:lnTo>
                    <a:lnTo>
                      <a:pt x="6" y="7067"/>
                    </a:lnTo>
                    <a:lnTo>
                      <a:pt x="15" y="7060"/>
                    </a:lnTo>
                    <a:lnTo>
                      <a:pt x="21" y="7057"/>
                    </a:lnTo>
                    <a:lnTo>
                      <a:pt x="25" y="7054"/>
                    </a:lnTo>
                    <a:lnTo>
                      <a:pt x="29" y="7053"/>
                    </a:lnTo>
                    <a:lnTo>
                      <a:pt x="34" y="7046"/>
                    </a:lnTo>
                    <a:lnTo>
                      <a:pt x="34" y="7044"/>
                    </a:lnTo>
                    <a:lnTo>
                      <a:pt x="31" y="7034"/>
                    </a:lnTo>
                    <a:lnTo>
                      <a:pt x="26" y="7031"/>
                    </a:lnTo>
                    <a:lnTo>
                      <a:pt x="25" y="7030"/>
                    </a:lnTo>
                    <a:lnTo>
                      <a:pt x="22" y="7030"/>
                    </a:lnTo>
                    <a:lnTo>
                      <a:pt x="21" y="7031"/>
                    </a:lnTo>
                    <a:lnTo>
                      <a:pt x="13" y="7036"/>
                    </a:lnTo>
                    <a:lnTo>
                      <a:pt x="2" y="7029"/>
                    </a:lnTo>
                    <a:lnTo>
                      <a:pt x="0" y="7024"/>
                    </a:lnTo>
                    <a:lnTo>
                      <a:pt x="0" y="7020"/>
                    </a:lnTo>
                    <a:lnTo>
                      <a:pt x="21" y="7026"/>
                    </a:lnTo>
                    <a:lnTo>
                      <a:pt x="26" y="7024"/>
                    </a:lnTo>
                    <a:lnTo>
                      <a:pt x="29" y="7024"/>
                    </a:lnTo>
                    <a:lnTo>
                      <a:pt x="49" y="7020"/>
                    </a:lnTo>
                    <a:lnTo>
                      <a:pt x="54" y="7017"/>
                    </a:lnTo>
                    <a:lnTo>
                      <a:pt x="58" y="7013"/>
                    </a:lnTo>
                    <a:lnTo>
                      <a:pt x="58" y="7005"/>
                    </a:lnTo>
                    <a:lnTo>
                      <a:pt x="61" y="7000"/>
                    </a:lnTo>
                    <a:lnTo>
                      <a:pt x="70" y="6991"/>
                    </a:lnTo>
                    <a:lnTo>
                      <a:pt x="77" y="6991"/>
                    </a:lnTo>
                    <a:lnTo>
                      <a:pt x="78" y="6993"/>
                    </a:lnTo>
                    <a:lnTo>
                      <a:pt x="85" y="7004"/>
                    </a:lnTo>
                    <a:lnTo>
                      <a:pt x="103" y="7005"/>
                    </a:lnTo>
                    <a:lnTo>
                      <a:pt x="109" y="7004"/>
                    </a:lnTo>
                    <a:lnTo>
                      <a:pt x="194" y="6975"/>
                    </a:lnTo>
                    <a:lnTo>
                      <a:pt x="200" y="6974"/>
                    </a:lnTo>
                    <a:lnTo>
                      <a:pt x="207" y="6974"/>
                    </a:lnTo>
                    <a:lnTo>
                      <a:pt x="210" y="6972"/>
                    </a:lnTo>
                    <a:lnTo>
                      <a:pt x="209" y="6975"/>
                    </a:lnTo>
                    <a:lnTo>
                      <a:pt x="207" y="6975"/>
                    </a:lnTo>
                    <a:lnTo>
                      <a:pt x="202" y="6977"/>
                    </a:lnTo>
                    <a:lnTo>
                      <a:pt x="197" y="6978"/>
                    </a:lnTo>
                    <a:lnTo>
                      <a:pt x="196" y="6981"/>
                    </a:lnTo>
                    <a:lnTo>
                      <a:pt x="202" y="6993"/>
                    </a:lnTo>
                    <a:lnTo>
                      <a:pt x="203" y="6994"/>
                    </a:lnTo>
                    <a:lnTo>
                      <a:pt x="223" y="6998"/>
                    </a:lnTo>
                    <a:lnTo>
                      <a:pt x="226" y="6998"/>
                    </a:lnTo>
                    <a:lnTo>
                      <a:pt x="236" y="6991"/>
                    </a:lnTo>
                    <a:lnTo>
                      <a:pt x="239" y="6985"/>
                    </a:lnTo>
                    <a:lnTo>
                      <a:pt x="239" y="6977"/>
                    </a:lnTo>
                    <a:lnTo>
                      <a:pt x="236" y="6969"/>
                    </a:lnTo>
                    <a:lnTo>
                      <a:pt x="240" y="6961"/>
                    </a:lnTo>
                    <a:lnTo>
                      <a:pt x="249" y="6955"/>
                    </a:lnTo>
                    <a:lnTo>
                      <a:pt x="256" y="6954"/>
                    </a:lnTo>
                    <a:lnTo>
                      <a:pt x="261" y="6955"/>
                    </a:lnTo>
                    <a:lnTo>
                      <a:pt x="264" y="6958"/>
                    </a:lnTo>
                    <a:lnTo>
                      <a:pt x="268" y="6958"/>
                    </a:lnTo>
                    <a:lnTo>
                      <a:pt x="271" y="6957"/>
                    </a:lnTo>
                    <a:lnTo>
                      <a:pt x="281" y="6951"/>
                    </a:lnTo>
                    <a:lnTo>
                      <a:pt x="284" y="6948"/>
                    </a:lnTo>
                    <a:lnTo>
                      <a:pt x="285" y="6946"/>
                    </a:lnTo>
                    <a:lnTo>
                      <a:pt x="304" y="6926"/>
                    </a:lnTo>
                    <a:lnTo>
                      <a:pt x="310" y="6918"/>
                    </a:lnTo>
                    <a:lnTo>
                      <a:pt x="320" y="6908"/>
                    </a:lnTo>
                    <a:lnTo>
                      <a:pt x="321" y="6905"/>
                    </a:lnTo>
                    <a:lnTo>
                      <a:pt x="324" y="6904"/>
                    </a:lnTo>
                    <a:lnTo>
                      <a:pt x="338" y="6905"/>
                    </a:lnTo>
                    <a:lnTo>
                      <a:pt x="349" y="6898"/>
                    </a:lnTo>
                    <a:lnTo>
                      <a:pt x="355" y="6892"/>
                    </a:lnTo>
                    <a:lnTo>
                      <a:pt x="362" y="6881"/>
                    </a:lnTo>
                    <a:lnTo>
                      <a:pt x="364" y="6879"/>
                    </a:lnTo>
                    <a:lnTo>
                      <a:pt x="365" y="6873"/>
                    </a:lnTo>
                    <a:lnTo>
                      <a:pt x="374" y="6850"/>
                    </a:lnTo>
                    <a:lnTo>
                      <a:pt x="391" y="6833"/>
                    </a:lnTo>
                    <a:lnTo>
                      <a:pt x="427" y="6774"/>
                    </a:lnTo>
                    <a:lnTo>
                      <a:pt x="434" y="6765"/>
                    </a:lnTo>
                    <a:lnTo>
                      <a:pt x="437" y="6764"/>
                    </a:lnTo>
                    <a:lnTo>
                      <a:pt x="462" y="6739"/>
                    </a:lnTo>
                    <a:lnTo>
                      <a:pt x="499" y="6682"/>
                    </a:lnTo>
                    <a:lnTo>
                      <a:pt x="509" y="6658"/>
                    </a:lnTo>
                    <a:lnTo>
                      <a:pt x="511" y="6656"/>
                    </a:lnTo>
                    <a:lnTo>
                      <a:pt x="511" y="6655"/>
                    </a:lnTo>
                    <a:lnTo>
                      <a:pt x="512" y="6654"/>
                    </a:lnTo>
                    <a:lnTo>
                      <a:pt x="512" y="6652"/>
                    </a:lnTo>
                    <a:lnTo>
                      <a:pt x="540" y="6606"/>
                    </a:lnTo>
                    <a:lnTo>
                      <a:pt x="545" y="6593"/>
                    </a:lnTo>
                    <a:lnTo>
                      <a:pt x="567" y="6566"/>
                    </a:lnTo>
                    <a:lnTo>
                      <a:pt x="621" y="6474"/>
                    </a:lnTo>
                    <a:lnTo>
                      <a:pt x="624" y="6466"/>
                    </a:lnTo>
                    <a:lnTo>
                      <a:pt x="637" y="6442"/>
                    </a:lnTo>
                    <a:lnTo>
                      <a:pt x="643" y="6435"/>
                    </a:lnTo>
                    <a:lnTo>
                      <a:pt x="667" y="6379"/>
                    </a:lnTo>
                    <a:lnTo>
                      <a:pt x="670" y="6370"/>
                    </a:lnTo>
                    <a:lnTo>
                      <a:pt x="673" y="6353"/>
                    </a:lnTo>
                    <a:lnTo>
                      <a:pt x="673" y="6347"/>
                    </a:lnTo>
                    <a:lnTo>
                      <a:pt x="672" y="6346"/>
                    </a:lnTo>
                    <a:lnTo>
                      <a:pt x="673" y="6344"/>
                    </a:lnTo>
                    <a:lnTo>
                      <a:pt x="674" y="6340"/>
                    </a:lnTo>
                    <a:lnTo>
                      <a:pt x="682" y="6320"/>
                    </a:lnTo>
                    <a:lnTo>
                      <a:pt x="686" y="6291"/>
                    </a:lnTo>
                    <a:lnTo>
                      <a:pt x="686" y="6277"/>
                    </a:lnTo>
                    <a:lnTo>
                      <a:pt x="690" y="6241"/>
                    </a:lnTo>
                    <a:lnTo>
                      <a:pt x="692" y="6238"/>
                    </a:lnTo>
                    <a:lnTo>
                      <a:pt x="697" y="6209"/>
                    </a:lnTo>
                    <a:lnTo>
                      <a:pt x="739" y="6048"/>
                    </a:lnTo>
                    <a:lnTo>
                      <a:pt x="745" y="6031"/>
                    </a:lnTo>
                    <a:lnTo>
                      <a:pt x="746" y="6025"/>
                    </a:lnTo>
                    <a:lnTo>
                      <a:pt x="748" y="6021"/>
                    </a:lnTo>
                    <a:lnTo>
                      <a:pt x="748" y="6019"/>
                    </a:lnTo>
                    <a:lnTo>
                      <a:pt x="780" y="5906"/>
                    </a:lnTo>
                    <a:lnTo>
                      <a:pt x="782" y="5896"/>
                    </a:lnTo>
                    <a:lnTo>
                      <a:pt x="793" y="5864"/>
                    </a:lnTo>
                    <a:lnTo>
                      <a:pt x="793" y="5861"/>
                    </a:lnTo>
                    <a:lnTo>
                      <a:pt x="801" y="5831"/>
                    </a:lnTo>
                    <a:lnTo>
                      <a:pt x="807" y="5820"/>
                    </a:lnTo>
                    <a:lnTo>
                      <a:pt x="838" y="5703"/>
                    </a:lnTo>
                    <a:lnTo>
                      <a:pt x="840" y="5701"/>
                    </a:lnTo>
                    <a:lnTo>
                      <a:pt x="891" y="5490"/>
                    </a:lnTo>
                    <a:lnTo>
                      <a:pt x="902" y="5458"/>
                    </a:lnTo>
                    <a:lnTo>
                      <a:pt x="904" y="5439"/>
                    </a:lnTo>
                    <a:lnTo>
                      <a:pt x="906" y="5433"/>
                    </a:lnTo>
                    <a:lnTo>
                      <a:pt x="909" y="5420"/>
                    </a:lnTo>
                    <a:lnTo>
                      <a:pt x="912" y="5412"/>
                    </a:lnTo>
                    <a:lnTo>
                      <a:pt x="916" y="5387"/>
                    </a:lnTo>
                    <a:lnTo>
                      <a:pt x="952" y="5263"/>
                    </a:lnTo>
                    <a:lnTo>
                      <a:pt x="952" y="5262"/>
                    </a:lnTo>
                    <a:lnTo>
                      <a:pt x="965" y="5203"/>
                    </a:lnTo>
                    <a:lnTo>
                      <a:pt x="968" y="5195"/>
                    </a:lnTo>
                    <a:lnTo>
                      <a:pt x="969" y="5186"/>
                    </a:lnTo>
                    <a:lnTo>
                      <a:pt x="1020" y="4956"/>
                    </a:lnTo>
                    <a:lnTo>
                      <a:pt x="1020" y="4955"/>
                    </a:lnTo>
                    <a:lnTo>
                      <a:pt x="1021" y="4940"/>
                    </a:lnTo>
                    <a:lnTo>
                      <a:pt x="1136" y="4315"/>
                    </a:lnTo>
                    <a:lnTo>
                      <a:pt x="1137" y="4292"/>
                    </a:lnTo>
                    <a:lnTo>
                      <a:pt x="1143" y="4263"/>
                    </a:lnTo>
                    <a:lnTo>
                      <a:pt x="1143" y="4260"/>
                    </a:lnTo>
                    <a:lnTo>
                      <a:pt x="1146" y="4234"/>
                    </a:lnTo>
                    <a:lnTo>
                      <a:pt x="1144" y="4217"/>
                    </a:lnTo>
                    <a:lnTo>
                      <a:pt x="1146" y="4201"/>
                    </a:lnTo>
                    <a:lnTo>
                      <a:pt x="1146" y="4194"/>
                    </a:lnTo>
                    <a:lnTo>
                      <a:pt x="1144" y="4187"/>
                    </a:lnTo>
                    <a:lnTo>
                      <a:pt x="1142" y="4164"/>
                    </a:lnTo>
                    <a:lnTo>
                      <a:pt x="1134" y="4132"/>
                    </a:lnTo>
                    <a:lnTo>
                      <a:pt x="1134" y="4122"/>
                    </a:lnTo>
                    <a:lnTo>
                      <a:pt x="1139" y="4112"/>
                    </a:lnTo>
                    <a:lnTo>
                      <a:pt x="1140" y="4109"/>
                    </a:lnTo>
                    <a:lnTo>
                      <a:pt x="1143" y="4108"/>
                    </a:lnTo>
                    <a:lnTo>
                      <a:pt x="1149" y="4105"/>
                    </a:lnTo>
                    <a:lnTo>
                      <a:pt x="1166" y="4088"/>
                    </a:lnTo>
                    <a:lnTo>
                      <a:pt x="1208" y="4026"/>
                    </a:lnTo>
                    <a:lnTo>
                      <a:pt x="1244" y="3947"/>
                    </a:lnTo>
                    <a:lnTo>
                      <a:pt x="1244" y="3944"/>
                    </a:lnTo>
                    <a:lnTo>
                      <a:pt x="1247" y="3927"/>
                    </a:lnTo>
                    <a:lnTo>
                      <a:pt x="1248" y="3882"/>
                    </a:lnTo>
                    <a:lnTo>
                      <a:pt x="1250" y="3879"/>
                    </a:lnTo>
                    <a:lnTo>
                      <a:pt x="1254" y="3871"/>
                    </a:lnTo>
                    <a:lnTo>
                      <a:pt x="1257" y="3869"/>
                    </a:lnTo>
                    <a:lnTo>
                      <a:pt x="1261" y="3863"/>
                    </a:lnTo>
                    <a:lnTo>
                      <a:pt x="1264" y="3852"/>
                    </a:lnTo>
                    <a:lnTo>
                      <a:pt x="1265" y="3843"/>
                    </a:lnTo>
                    <a:lnTo>
                      <a:pt x="1270" y="3836"/>
                    </a:lnTo>
                    <a:lnTo>
                      <a:pt x="1275" y="3832"/>
                    </a:lnTo>
                    <a:lnTo>
                      <a:pt x="1279" y="3830"/>
                    </a:lnTo>
                    <a:lnTo>
                      <a:pt x="1294" y="3826"/>
                    </a:lnTo>
                    <a:lnTo>
                      <a:pt x="1295" y="3826"/>
                    </a:lnTo>
                    <a:lnTo>
                      <a:pt x="1305" y="3827"/>
                    </a:lnTo>
                    <a:lnTo>
                      <a:pt x="1327" y="3827"/>
                    </a:lnTo>
                    <a:lnTo>
                      <a:pt x="1333" y="3830"/>
                    </a:lnTo>
                    <a:lnTo>
                      <a:pt x="1337" y="3830"/>
                    </a:lnTo>
                    <a:lnTo>
                      <a:pt x="1344" y="3836"/>
                    </a:lnTo>
                    <a:lnTo>
                      <a:pt x="1346" y="3836"/>
                    </a:lnTo>
                    <a:lnTo>
                      <a:pt x="1360" y="3843"/>
                    </a:lnTo>
                    <a:lnTo>
                      <a:pt x="1361" y="3845"/>
                    </a:lnTo>
                    <a:lnTo>
                      <a:pt x="1366" y="3853"/>
                    </a:lnTo>
                    <a:lnTo>
                      <a:pt x="1367" y="3858"/>
                    </a:lnTo>
                    <a:lnTo>
                      <a:pt x="1353" y="3866"/>
                    </a:lnTo>
                    <a:lnTo>
                      <a:pt x="1346" y="3866"/>
                    </a:lnTo>
                    <a:lnTo>
                      <a:pt x="1341" y="3871"/>
                    </a:lnTo>
                    <a:lnTo>
                      <a:pt x="1338" y="3875"/>
                    </a:lnTo>
                    <a:lnTo>
                      <a:pt x="1338" y="3876"/>
                    </a:lnTo>
                    <a:lnTo>
                      <a:pt x="1340" y="3879"/>
                    </a:lnTo>
                    <a:lnTo>
                      <a:pt x="1341" y="3882"/>
                    </a:lnTo>
                    <a:lnTo>
                      <a:pt x="1344" y="3886"/>
                    </a:lnTo>
                    <a:lnTo>
                      <a:pt x="1351" y="3889"/>
                    </a:lnTo>
                    <a:lnTo>
                      <a:pt x="1353" y="3884"/>
                    </a:lnTo>
                    <a:lnTo>
                      <a:pt x="1361" y="3876"/>
                    </a:lnTo>
                    <a:lnTo>
                      <a:pt x="1372" y="3872"/>
                    </a:lnTo>
                    <a:lnTo>
                      <a:pt x="1405" y="3873"/>
                    </a:lnTo>
                    <a:lnTo>
                      <a:pt x="1413" y="3878"/>
                    </a:lnTo>
                    <a:lnTo>
                      <a:pt x="1444" y="3888"/>
                    </a:lnTo>
                    <a:lnTo>
                      <a:pt x="1451" y="3889"/>
                    </a:lnTo>
                    <a:lnTo>
                      <a:pt x="1455" y="3891"/>
                    </a:lnTo>
                    <a:lnTo>
                      <a:pt x="1468" y="3892"/>
                    </a:lnTo>
                    <a:lnTo>
                      <a:pt x="1472" y="3892"/>
                    </a:lnTo>
                    <a:lnTo>
                      <a:pt x="1478" y="3888"/>
                    </a:lnTo>
                    <a:lnTo>
                      <a:pt x="1482" y="3884"/>
                    </a:lnTo>
                    <a:lnTo>
                      <a:pt x="1487" y="3882"/>
                    </a:lnTo>
                    <a:lnTo>
                      <a:pt x="1503" y="3881"/>
                    </a:lnTo>
                    <a:lnTo>
                      <a:pt x="1511" y="3885"/>
                    </a:lnTo>
                    <a:lnTo>
                      <a:pt x="1517" y="3886"/>
                    </a:lnTo>
                    <a:lnTo>
                      <a:pt x="1519" y="3886"/>
                    </a:lnTo>
                    <a:lnTo>
                      <a:pt x="1522" y="3885"/>
                    </a:lnTo>
                    <a:lnTo>
                      <a:pt x="1532" y="3878"/>
                    </a:lnTo>
                    <a:lnTo>
                      <a:pt x="1544" y="3866"/>
                    </a:lnTo>
                    <a:lnTo>
                      <a:pt x="1548" y="3866"/>
                    </a:lnTo>
                    <a:lnTo>
                      <a:pt x="1551" y="3869"/>
                    </a:lnTo>
                    <a:lnTo>
                      <a:pt x="1554" y="3878"/>
                    </a:lnTo>
                    <a:lnTo>
                      <a:pt x="1570" y="3891"/>
                    </a:lnTo>
                    <a:lnTo>
                      <a:pt x="1571" y="3892"/>
                    </a:lnTo>
                    <a:lnTo>
                      <a:pt x="1587" y="3899"/>
                    </a:lnTo>
                    <a:lnTo>
                      <a:pt x="1594" y="3899"/>
                    </a:lnTo>
                    <a:lnTo>
                      <a:pt x="1594" y="3898"/>
                    </a:lnTo>
                    <a:lnTo>
                      <a:pt x="1593" y="3896"/>
                    </a:lnTo>
                    <a:lnTo>
                      <a:pt x="1584" y="3895"/>
                    </a:lnTo>
                    <a:lnTo>
                      <a:pt x="1583" y="3894"/>
                    </a:lnTo>
                    <a:lnTo>
                      <a:pt x="1581" y="3882"/>
                    </a:lnTo>
                    <a:lnTo>
                      <a:pt x="1583" y="3879"/>
                    </a:lnTo>
                    <a:lnTo>
                      <a:pt x="1593" y="3876"/>
                    </a:lnTo>
                    <a:lnTo>
                      <a:pt x="1603" y="3879"/>
                    </a:lnTo>
                    <a:lnTo>
                      <a:pt x="1607" y="3882"/>
                    </a:lnTo>
                    <a:lnTo>
                      <a:pt x="1610" y="3882"/>
                    </a:lnTo>
                    <a:lnTo>
                      <a:pt x="1612" y="3881"/>
                    </a:lnTo>
                    <a:lnTo>
                      <a:pt x="1612" y="3876"/>
                    </a:lnTo>
                    <a:lnTo>
                      <a:pt x="1607" y="3865"/>
                    </a:lnTo>
                    <a:lnTo>
                      <a:pt x="1586" y="3835"/>
                    </a:lnTo>
                    <a:lnTo>
                      <a:pt x="1586" y="3824"/>
                    </a:lnTo>
                    <a:lnTo>
                      <a:pt x="1581" y="3814"/>
                    </a:lnTo>
                    <a:lnTo>
                      <a:pt x="1576" y="3806"/>
                    </a:lnTo>
                    <a:lnTo>
                      <a:pt x="1532" y="3790"/>
                    </a:lnTo>
                    <a:lnTo>
                      <a:pt x="1518" y="3776"/>
                    </a:lnTo>
                    <a:lnTo>
                      <a:pt x="1519" y="3773"/>
                    </a:lnTo>
                    <a:lnTo>
                      <a:pt x="1500" y="3754"/>
                    </a:lnTo>
                    <a:lnTo>
                      <a:pt x="1511" y="3751"/>
                    </a:lnTo>
                    <a:lnTo>
                      <a:pt x="1535" y="3764"/>
                    </a:lnTo>
                    <a:lnTo>
                      <a:pt x="1541" y="3766"/>
                    </a:lnTo>
                    <a:lnTo>
                      <a:pt x="1557" y="3766"/>
                    </a:lnTo>
                    <a:lnTo>
                      <a:pt x="1558" y="3763"/>
                    </a:lnTo>
                    <a:lnTo>
                      <a:pt x="1558" y="3762"/>
                    </a:lnTo>
                    <a:lnTo>
                      <a:pt x="1542" y="3747"/>
                    </a:lnTo>
                    <a:lnTo>
                      <a:pt x="1537" y="3739"/>
                    </a:lnTo>
                    <a:lnTo>
                      <a:pt x="1534" y="3731"/>
                    </a:lnTo>
                    <a:lnTo>
                      <a:pt x="1530" y="3727"/>
                    </a:lnTo>
                    <a:lnTo>
                      <a:pt x="1504" y="3710"/>
                    </a:lnTo>
                    <a:lnTo>
                      <a:pt x="1495" y="3698"/>
                    </a:lnTo>
                    <a:lnTo>
                      <a:pt x="1494" y="3697"/>
                    </a:lnTo>
                    <a:lnTo>
                      <a:pt x="1487" y="3687"/>
                    </a:lnTo>
                    <a:lnTo>
                      <a:pt x="1469" y="3669"/>
                    </a:lnTo>
                    <a:lnTo>
                      <a:pt x="1464" y="3662"/>
                    </a:lnTo>
                    <a:lnTo>
                      <a:pt x="1461" y="3656"/>
                    </a:lnTo>
                    <a:lnTo>
                      <a:pt x="1442" y="3635"/>
                    </a:lnTo>
                    <a:lnTo>
                      <a:pt x="1438" y="3633"/>
                    </a:lnTo>
                    <a:lnTo>
                      <a:pt x="1428" y="3630"/>
                    </a:lnTo>
                    <a:lnTo>
                      <a:pt x="1416" y="3620"/>
                    </a:lnTo>
                    <a:lnTo>
                      <a:pt x="1415" y="3620"/>
                    </a:lnTo>
                    <a:lnTo>
                      <a:pt x="1405" y="3613"/>
                    </a:lnTo>
                    <a:lnTo>
                      <a:pt x="1403" y="3612"/>
                    </a:lnTo>
                    <a:lnTo>
                      <a:pt x="1376" y="3582"/>
                    </a:lnTo>
                    <a:lnTo>
                      <a:pt x="1373" y="3582"/>
                    </a:lnTo>
                    <a:lnTo>
                      <a:pt x="1366" y="3579"/>
                    </a:lnTo>
                    <a:lnTo>
                      <a:pt x="1361" y="3576"/>
                    </a:lnTo>
                    <a:lnTo>
                      <a:pt x="1360" y="3570"/>
                    </a:lnTo>
                    <a:lnTo>
                      <a:pt x="1356" y="3563"/>
                    </a:lnTo>
                    <a:lnTo>
                      <a:pt x="1350" y="3556"/>
                    </a:lnTo>
                    <a:lnTo>
                      <a:pt x="1344" y="3552"/>
                    </a:lnTo>
                    <a:lnTo>
                      <a:pt x="1336" y="3543"/>
                    </a:lnTo>
                    <a:lnTo>
                      <a:pt x="1334" y="3543"/>
                    </a:lnTo>
                    <a:lnTo>
                      <a:pt x="1331" y="3546"/>
                    </a:lnTo>
                    <a:lnTo>
                      <a:pt x="1328" y="3556"/>
                    </a:lnTo>
                    <a:lnTo>
                      <a:pt x="1325" y="3563"/>
                    </a:lnTo>
                    <a:lnTo>
                      <a:pt x="1321" y="3568"/>
                    </a:lnTo>
                    <a:lnTo>
                      <a:pt x="1315" y="3572"/>
                    </a:lnTo>
                    <a:lnTo>
                      <a:pt x="1312" y="3580"/>
                    </a:lnTo>
                    <a:lnTo>
                      <a:pt x="1310" y="3589"/>
                    </a:lnTo>
                    <a:lnTo>
                      <a:pt x="1312" y="3593"/>
                    </a:lnTo>
                    <a:lnTo>
                      <a:pt x="1314" y="3594"/>
                    </a:lnTo>
                    <a:lnTo>
                      <a:pt x="1318" y="3599"/>
                    </a:lnTo>
                    <a:lnTo>
                      <a:pt x="1320" y="3609"/>
                    </a:lnTo>
                    <a:lnTo>
                      <a:pt x="1320" y="3618"/>
                    </a:lnTo>
                    <a:lnTo>
                      <a:pt x="1318" y="3620"/>
                    </a:lnTo>
                    <a:lnTo>
                      <a:pt x="1315" y="3622"/>
                    </a:lnTo>
                    <a:lnTo>
                      <a:pt x="1301" y="3629"/>
                    </a:lnTo>
                    <a:lnTo>
                      <a:pt x="1287" y="3646"/>
                    </a:lnTo>
                    <a:lnTo>
                      <a:pt x="1282" y="3658"/>
                    </a:lnTo>
                    <a:lnTo>
                      <a:pt x="1245" y="3697"/>
                    </a:lnTo>
                    <a:lnTo>
                      <a:pt x="1225" y="3711"/>
                    </a:lnTo>
                    <a:lnTo>
                      <a:pt x="1203" y="3753"/>
                    </a:lnTo>
                    <a:lnTo>
                      <a:pt x="1203" y="3754"/>
                    </a:lnTo>
                    <a:lnTo>
                      <a:pt x="1201" y="3762"/>
                    </a:lnTo>
                    <a:lnTo>
                      <a:pt x="1193" y="3779"/>
                    </a:lnTo>
                    <a:lnTo>
                      <a:pt x="1191" y="3798"/>
                    </a:lnTo>
                    <a:lnTo>
                      <a:pt x="1188" y="3808"/>
                    </a:lnTo>
                    <a:lnTo>
                      <a:pt x="1189" y="3835"/>
                    </a:lnTo>
                    <a:lnTo>
                      <a:pt x="1188" y="3839"/>
                    </a:lnTo>
                    <a:lnTo>
                      <a:pt x="1176" y="3858"/>
                    </a:lnTo>
                    <a:lnTo>
                      <a:pt x="1173" y="3875"/>
                    </a:lnTo>
                    <a:lnTo>
                      <a:pt x="1173" y="3886"/>
                    </a:lnTo>
                    <a:lnTo>
                      <a:pt x="1176" y="3888"/>
                    </a:lnTo>
                    <a:lnTo>
                      <a:pt x="1180" y="3878"/>
                    </a:lnTo>
                    <a:lnTo>
                      <a:pt x="1180" y="3876"/>
                    </a:lnTo>
                    <a:lnTo>
                      <a:pt x="1178" y="3868"/>
                    </a:lnTo>
                    <a:lnTo>
                      <a:pt x="1178" y="3865"/>
                    </a:lnTo>
                    <a:lnTo>
                      <a:pt x="1180" y="3868"/>
                    </a:lnTo>
                    <a:lnTo>
                      <a:pt x="1182" y="3869"/>
                    </a:lnTo>
                    <a:lnTo>
                      <a:pt x="1182" y="3871"/>
                    </a:lnTo>
                    <a:lnTo>
                      <a:pt x="1183" y="3879"/>
                    </a:lnTo>
                    <a:lnTo>
                      <a:pt x="1180" y="3886"/>
                    </a:lnTo>
                    <a:lnTo>
                      <a:pt x="1175" y="3908"/>
                    </a:lnTo>
                    <a:lnTo>
                      <a:pt x="1175" y="3920"/>
                    </a:lnTo>
                    <a:lnTo>
                      <a:pt x="1173" y="3922"/>
                    </a:lnTo>
                    <a:lnTo>
                      <a:pt x="1166" y="3932"/>
                    </a:lnTo>
                    <a:lnTo>
                      <a:pt x="1159" y="3934"/>
                    </a:lnTo>
                    <a:lnTo>
                      <a:pt x="1157" y="3934"/>
                    </a:lnTo>
                    <a:lnTo>
                      <a:pt x="1146" y="3914"/>
                    </a:lnTo>
                    <a:lnTo>
                      <a:pt x="1144" y="3909"/>
                    </a:lnTo>
                    <a:lnTo>
                      <a:pt x="1143" y="3896"/>
                    </a:lnTo>
                    <a:lnTo>
                      <a:pt x="1157" y="3782"/>
                    </a:lnTo>
                    <a:lnTo>
                      <a:pt x="1159" y="3777"/>
                    </a:lnTo>
                    <a:lnTo>
                      <a:pt x="1242" y="3326"/>
                    </a:lnTo>
                    <a:lnTo>
                      <a:pt x="1244" y="3319"/>
                    </a:lnTo>
                    <a:lnTo>
                      <a:pt x="1298" y="2981"/>
                    </a:lnTo>
                    <a:lnTo>
                      <a:pt x="1301" y="2971"/>
                    </a:lnTo>
                    <a:lnTo>
                      <a:pt x="1302" y="2954"/>
                    </a:lnTo>
                    <a:lnTo>
                      <a:pt x="1308" y="2922"/>
                    </a:lnTo>
                    <a:lnTo>
                      <a:pt x="1308" y="2909"/>
                    </a:lnTo>
                    <a:lnTo>
                      <a:pt x="1314" y="2876"/>
                    </a:lnTo>
                    <a:lnTo>
                      <a:pt x="1315" y="2856"/>
                    </a:lnTo>
                    <a:lnTo>
                      <a:pt x="1320" y="2837"/>
                    </a:lnTo>
                    <a:lnTo>
                      <a:pt x="1334" y="2726"/>
                    </a:lnTo>
                    <a:lnTo>
                      <a:pt x="1334" y="2721"/>
                    </a:lnTo>
                    <a:lnTo>
                      <a:pt x="1337" y="2708"/>
                    </a:lnTo>
                    <a:lnTo>
                      <a:pt x="1351" y="2609"/>
                    </a:lnTo>
                    <a:lnTo>
                      <a:pt x="1351" y="2603"/>
                    </a:lnTo>
                    <a:lnTo>
                      <a:pt x="1353" y="2602"/>
                    </a:lnTo>
                    <a:lnTo>
                      <a:pt x="1372" y="2478"/>
                    </a:lnTo>
                    <a:lnTo>
                      <a:pt x="1376" y="2465"/>
                    </a:lnTo>
                    <a:lnTo>
                      <a:pt x="1377" y="2450"/>
                    </a:lnTo>
                    <a:lnTo>
                      <a:pt x="1415" y="2206"/>
                    </a:lnTo>
                    <a:lnTo>
                      <a:pt x="1415" y="2187"/>
                    </a:lnTo>
                    <a:lnTo>
                      <a:pt x="1418" y="2173"/>
                    </a:lnTo>
                    <a:lnTo>
                      <a:pt x="1426" y="2074"/>
                    </a:lnTo>
                    <a:lnTo>
                      <a:pt x="1426" y="2063"/>
                    </a:lnTo>
                    <a:lnTo>
                      <a:pt x="1425" y="2057"/>
                    </a:lnTo>
                    <a:lnTo>
                      <a:pt x="1433" y="1923"/>
                    </a:lnTo>
                    <a:lnTo>
                      <a:pt x="1448" y="1876"/>
                    </a:lnTo>
                    <a:lnTo>
                      <a:pt x="1449" y="1869"/>
                    </a:lnTo>
                    <a:lnTo>
                      <a:pt x="1451" y="1863"/>
                    </a:lnTo>
                    <a:lnTo>
                      <a:pt x="1452" y="1837"/>
                    </a:lnTo>
                    <a:lnTo>
                      <a:pt x="1451" y="1822"/>
                    </a:lnTo>
                    <a:lnTo>
                      <a:pt x="1445" y="1789"/>
                    </a:lnTo>
                    <a:lnTo>
                      <a:pt x="1445" y="1785"/>
                    </a:lnTo>
                    <a:lnTo>
                      <a:pt x="1446" y="1775"/>
                    </a:lnTo>
                    <a:lnTo>
                      <a:pt x="1449" y="1766"/>
                    </a:lnTo>
                    <a:lnTo>
                      <a:pt x="1482" y="1696"/>
                    </a:lnTo>
                    <a:lnTo>
                      <a:pt x="1497" y="1678"/>
                    </a:lnTo>
                    <a:lnTo>
                      <a:pt x="1507" y="1671"/>
                    </a:lnTo>
                    <a:lnTo>
                      <a:pt x="1512" y="1666"/>
                    </a:lnTo>
                    <a:lnTo>
                      <a:pt x="1518" y="1662"/>
                    </a:lnTo>
                    <a:lnTo>
                      <a:pt x="1525" y="1650"/>
                    </a:lnTo>
                    <a:lnTo>
                      <a:pt x="1530" y="1644"/>
                    </a:lnTo>
                    <a:lnTo>
                      <a:pt x="1538" y="1631"/>
                    </a:lnTo>
                    <a:lnTo>
                      <a:pt x="1553" y="1620"/>
                    </a:lnTo>
                    <a:lnTo>
                      <a:pt x="1557" y="1611"/>
                    </a:lnTo>
                    <a:lnTo>
                      <a:pt x="1558" y="1601"/>
                    </a:lnTo>
                    <a:lnTo>
                      <a:pt x="1563" y="1585"/>
                    </a:lnTo>
                    <a:lnTo>
                      <a:pt x="1564" y="1577"/>
                    </a:lnTo>
                    <a:lnTo>
                      <a:pt x="1567" y="1572"/>
                    </a:lnTo>
                    <a:lnTo>
                      <a:pt x="1574" y="1564"/>
                    </a:lnTo>
                    <a:lnTo>
                      <a:pt x="1580" y="1559"/>
                    </a:lnTo>
                    <a:lnTo>
                      <a:pt x="1591" y="1559"/>
                    </a:lnTo>
                    <a:lnTo>
                      <a:pt x="1596" y="1558"/>
                    </a:lnTo>
                    <a:lnTo>
                      <a:pt x="1620" y="1545"/>
                    </a:lnTo>
                    <a:lnTo>
                      <a:pt x="1622" y="1548"/>
                    </a:lnTo>
                    <a:lnTo>
                      <a:pt x="1626" y="1551"/>
                    </a:lnTo>
                    <a:lnTo>
                      <a:pt x="1627" y="1556"/>
                    </a:lnTo>
                    <a:lnTo>
                      <a:pt x="1627" y="1561"/>
                    </a:lnTo>
                    <a:lnTo>
                      <a:pt x="1626" y="1568"/>
                    </a:lnTo>
                    <a:lnTo>
                      <a:pt x="1626" y="1571"/>
                    </a:lnTo>
                    <a:lnTo>
                      <a:pt x="1623" y="1572"/>
                    </a:lnTo>
                    <a:lnTo>
                      <a:pt x="1620" y="1575"/>
                    </a:lnTo>
                    <a:lnTo>
                      <a:pt x="1620" y="1585"/>
                    </a:lnTo>
                    <a:lnTo>
                      <a:pt x="1626" y="1594"/>
                    </a:lnTo>
                    <a:lnTo>
                      <a:pt x="1635" y="1603"/>
                    </a:lnTo>
                    <a:lnTo>
                      <a:pt x="1640" y="1607"/>
                    </a:lnTo>
                    <a:lnTo>
                      <a:pt x="1646" y="1608"/>
                    </a:lnTo>
                    <a:lnTo>
                      <a:pt x="1655" y="1613"/>
                    </a:lnTo>
                    <a:lnTo>
                      <a:pt x="1656" y="1614"/>
                    </a:lnTo>
                    <a:lnTo>
                      <a:pt x="1658" y="1614"/>
                    </a:lnTo>
                    <a:lnTo>
                      <a:pt x="1665" y="1640"/>
                    </a:lnTo>
                    <a:lnTo>
                      <a:pt x="1663" y="1641"/>
                    </a:lnTo>
                    <a:lnTo>
                      <a:pt x="1655" y="1646"/>
                    </a:lnTo>
                    <a:lnTo>
                      <a:pt x="1646" y="1636"/>
                    </a:lnTo>
                    <a:lnTo>
                      <a:pt x="1635" y="1629"/>
                    </a:lnTo>
                    <a:lnTo>
                      <a:pt x="1623" y="1631"/>
                    </a:lnTo>
                    <a:lnTo>
                      <a:pt x="1607" y="1653"/>
                    </a:lnTo>
                    <a:lnTo>
                      <a:pt x="1606" y="1656"/>
                    </a:lnTo>
                    <a:lnTo>
                      <a:pt x="1606" y="1662"/>
                    </a:lnTo>
                    <a:lnTo>
                      <a:pt x="1604" y="1671"/>
                    </a:lnTo>
                    <a:lnTo>
                      <a:pt x="1606" y="1681"/>
                    </a:lnTo>
                    <a:lnTo>
                      <a:pt x="1607" y="1684"/>
                    </a:lnTo>
                    <a:lnTo>
                      <a:pt x="1613" y="1697"/>
                    </a:lnTo>
                    <a:lnTo>
                      <a:pt x="1633" y="1719"/>
                    </a:lnTo>
                    <a:lnTo>
                      <a:pt x="1650" y="1730"/>
                    </a:lnTo>
                    <a:lnTo>
                      <a:pt x="1656" y="1733"/>
                    </a:lnTo>
                    <a:lnTo>
                      <a:pt x="1682" y="1752"/>
                    </a:lnTo>
                    <a:lnTo>
                      <a:pt x="1691" y="1768"/>
                    </a:lnTo>
                    <a:lnTo>
                      <a:pt x="1708" y="1789"/>
                    </a:lnTo>
                    <a:lnTo>
                      <a:pt x="1774" y="1850"/>
                    </a:lnTo>
                    <a:lnTo>
                      <a:pt x="1784" y="1856"/>
                    </a:lnTo>
                    <a:lnTo>
                      <a:pt x="1791" y="1857"/>
                    </a:lnTo>
                    <a:lnTo>
                      <a:pt x="1797" y="1860"/>
                    </a:lnTo>
                    <a:lnTo>
                      <a:pt x="1837" y="1884"/>
                    </a:lnTo>
                    <a:lnTo>
                      <a:pt x="1839" y="1886"/>
                    </a:lnTo>
                    <a:lnTo>
                      <a:pt x="1846" y="1896"/>
                    </a:lnTo>
                    <a:lnTo>
                      <a:pt x="1850" y="1905"/>
                    </a:lnTo>
                    <a:lnTo>
                      <a:pt x="1867" y="1933"/>
                    </a:lnTo>
                    <a:lnTo>
                      <a:pt x="1873" y="1939"/>
                    </a:lnTo>
                    <a:lnTo>
                      <a:pt x="1878" y="1947"/>
                    </a:lnTo>
                    <a:lnTo>
                      <a:pt x="1888" y="1967"/>
                    </a:lnTo>
                    <a:lnTo>
                      <a:pt x="1902" y="1979"/>
                    </a:lnTo>
                    <a:lnTo>
                      <a:pt x="1918" y="1988"/>
                    </a:lnTo>
                    <a:lnTo>
                      <a:pt x="1978" y="2041"/>
                    </a:lnTo>
                    <a:lnTo>
                      <a:pt x="1985" y="2050"/>
                    </a:lnTo>
                    <a:lnTo>
                      <a:pt x="2008" y="2071"/>
                    </a:lnTo>
                    <a:lnTo>
                      <a:pt x="2057" y="2139"/>
                    </a:lnTo>
                    <a:lnTo>
                      <a:pt x="2061" y="2153"/>
                    </a:lnTo>
                    <a:lnTo>
                      <a:pt x="2077" y="2187"/>
                    </a:lnTo>
                    <a:lnTo>
                      <a:pt x="2119" y="2301"/>
                    </a:lnTo>
                    <a:lnTo>
                      <a:pt x="2119" y="2303"/>
                    </a:lnTo>
                    <a:lnTo>
                      <a:pt x="2120" y="2311"/>
                    </a:lnTo>
                    <a:lnTo>
                      <a:pt x="2144" y="2425"/>
                    </a:lnTo>
                    <a:lnTo>
                      <a:pt x="2144" y="2442"/>
                    </a:lnTo>
                    <a:lnTo>
                      <a:pt x="2156" y="2555"/>
                    </a:lnTo>
                    <a:lnTo>
                      <a:pt x="2158" y="2582"/>
                    </a:lnTo>
                    <a:lnTo>
                      <a:pt x="2162" y="2607"/>
                    </a:lnTo>
                    <a:lnTo>
                      <a:pt x="2166" y="2629"/>
                    </a:lnTo>
                    <a:lnTo>
                      <a:pt x="2170" y="2648"/>
                    </a:lnTo>
                    <a:lnTo>
                      <a:pt x="2172" y="2663"/>
                    </a:lnTo>
                    <a:lnTo>
                      <a:pt x="2176" y="2676"/>
                    </a:lnTo>
                    <a:lnTo>
                      <a:pt x="2177" y="2680"/>
                    </a:lnTo>
                    <a:lnTo>
                      <a:pt x="2179" y="2685"/>
                    </a:lnTo>
                    <a:lnTo>
                      <a:pt x="2183" y="2693"/>
                    </a:lnTo>
                    <a:lnTo>
                      <a:pt x="2187" y="2699"/>
                    </a:lnTo>
                    <a:lnTo>
                      <a:pt x="2193" y="2708"/>
                    </a:lnTo>
                    <a:lnTo>
                      <a:pt x="2200" y="2718"/>
                    </a:lnTo>
                    <a:lnTo>
                      <a:pt x="2210" y="2730"/>
                    </a:lnTo>
                    <a:lnTo>
                      <a:pt x="2219" y="2742"/>
                    </a:lnTo>
                    <a:lnTo>
                      <a:pt x="2231" y="2757"/>
                    </a:lnTo>
                    <a:lnTo>
                      <a:pt x="2244" y="2773"/>
                    </a:lnTo>
                    <a:lnTo>
                      <a:pt x="2259" y="2792"/>
                    </a:lnTo>
                    <a:lnTo>
                      <a:pt x="2265" y="2800"/>
                    </a:lnTo>
                    <a:lnTo>
                      <a:pt x="2268" y="2804"/>
                    </a:lnTo>
                    <a:lnTo>
                      <a:pt x="2272" y="2809"/>
                    </a:lnTo>
                    <a:lnTo>
                      <a:pt x="2278" y="2816"/>
                    </a:lnTo>
                    <a:lnTo>
                      <a:pt x="2285" y="2824"/>
                    </a:lnTo>
                    <a:lnTo>
                      <a:pt x="2290" y="2830"/>
                    </a:lnTo>
                    <a:lnTo>
                      <a:pt x="2296" y="2837"/>
                    </a:lnTo>
                    <a:lnTo>
                      <a:pt x="2306" y="2848"/>
                    </a:lnTo>
                    <a:lnTo>
                      <a:pt x="2309" y="2852"/>
                    </a:lnTo>
                    <a:lnTo>
                      <a:pt x="2313" y="2856"/>
                    </a:lnTo>
                    <a:lnTo>
                      <a:pt x="2314" y="2857"/>
                    </a:lnTo>
                    <a:lnTo>
                      <a:pt x="2316" y="2860"/>
                    </a:lnTo>
                    <a:lnTo>
                      <a:pt x="2320" y="2864"/>
                    </a:lnTo>
                    <a:lnTo>
                      <a:pt x="2322" y="2866"/>
                    </a:lnTo>
                    <a:lnTo>
                      <a:pt x="2323" y="2867"/>
                    </a:lnTo>
                    <a:lnTo>
                      <a:pt x="2325" y="2869"/>
                    </a:lnTo>
                    <a:lnTo>
                      <a:pt x="2329" y="2872"/>
                    </a:lnTo>
                    <a:lnTo>
                      <a:pt x="2335" y="2874"/>
                    </a:lnTo>
                    <a:lnTo>
                      <a:pt x="2337" y="2874"/>
                    </a:lnTo>
                    <a:lnTo>
                      <a:pt x="2338" y="2874"/>
                    </a:lnTo>
                    <a:lnTo>
                      <a:pt x="2340" y="2875"/>
                    </a:lnTo>
                    <a:lnTo>
                      <a:pt x="2343" y="2875"/>
                    </a:lnTo>
                    <a:lnTo>
                      <a:pt x="2345" y="2874"/>
                    </a:lnTo>
                    <a:lnTo>
                      <a:pt x="2344" y="2870"/>
                    </a:lnTo>
                    <a:lnTo>
                      <a:pt x="2342" y="2865"/>
                    </a:lnTo>
                    <a:lnTo>
                      <a:pt x="2339" y="2861"/>
                    </a:lnTo>
                    <a:lnTo>
                      <a:pt x="2337" y="2857"/>
                    </a:lnTo>
                    <a:lnTo>
                      <a:pt x="2334" y="2853"/>
                    </a:lnTo>
                    <a:lnTo>
                      <a:pt x="2332" y="2850"/>
                    </a:lnTo>
                    <a:lnTo>
                      <a:pt x="2307" y="2817"/>
                    </a:lnTo>
                    <a:lnTo>
                      <a:pt x="2287" y="2786"/>
                    </a:lnTo>
                    <a:lnTo>
                      <a:pt x="2271" y="2757"/>
                    </a:lnTo>
                    <a:lnTo>
                      <a:pt x="2261" y="2731"/>
                    </a:lnTo>
                    <a:lnTo>
                      <a:pt x="2259" y="2726"/>
                    </a:lnTo>
                    <a:lnTo>
                      <a:pt x="2258" y="2719"/>
                    </a:lnTo>
                    <a:lnTo>
                      <a:pt x="2256" y="2710"/>
                    </a:lnTo>
                    <a:lnTo>
                      <a:pt x="2256" y="2701"/>
                    </a:lnTo>
                    <a:lnTo>
                      <a:pt x="2254" y="2688"/>
                    </a:lnTo>
                    <a:lnTo>
                      <a:pt x="2254" y="2674"/>
                    </a:lnTo>
                    <a:lnTo>
                      <a:pt x="2252" y="2657"/>
                    </a:lnTo>
                    <a:lnTo>
                      <a:pt x="2252" y="2640"/>
                    </a:lnTo>
                    <a:lnTo>
                      <a:pt x="2250" y="2618"/>
                    </a:lnTo>
                    <a:lnTo>
                      <a:pt x="2250" y="2595"/>
                    </a:lnTo>
                    <a:lnTo>
                      <a:pt x="2248" y="2570"/>
                    </a:lnTo>
                    <a:lnTo>
                      <a:pt x="2248" y="2545"/>
                    </a:lnTo>
                    <a:lnTo>
                      <a:pt x="2246" y="2516"/>
                    </a:lnTo>
                    <a:lnTo>
                      <a:pt x="2246" y="2486"/>
                    </a:lnTo>
                    <a:lnTo>
                      <a:pt x="2245" y="2453"/>
                    </a:lnTo>
                    <a:lnTo>
                      <a:pt x="2245" y="2420"/>
                    </a:lnTo>
                    <a:lnTo>
                      <a:pt x="2242" y="2390"/>
                    </a:lnTo>
                    <a:lnTo>
                      <a:pt x="2241" y="2389"/>
                    </a:lnTo>
                    <a:lnTo>
                      <a:pt x="2240" y="2363"/>
                    </a:lnTo>
                    <a:lnTo>
                      <a:pt x="2241" y="2362"/>
                    </a:lnTo>
                    <a:lnTo>
                      <a:pt x="2241" y="2349"/>
                    </a:lnTo>
                    <a:lnTo>
                      <a:pt x="2234" y="2300"/>
                    </a:lnTo>
                    <a:lnTo>
                      <a:pt x="2234" y="2298"/>
                    </a:lnTo>
                    <a:lnTo>
                      <a:pt x="2214" y="2193"/>
                    </a:lnTo>
                    <a:lnTo>
                      <a:pt x="2212" y="2192"/>
                    </a:lnTo>
                    <a:lnTo>
                      <a:pt x="2212" y="2187"/>
                    </a:lnTo>
                    <a:lnTo>
                      <a:pt x="2188" y="2075"/>
                    </a:lnTo>
                    <a:lnTo>
                      <a:pt x="2187" y="2064"/>
                    </a:lnTo>
                    <a:lnTo>
                      <a:pt x="2185" y="2061"/>
                    </a:lnTo>
                    <a:lnTo>
                      <a:pt x="2169" y="1988"/>
                    </a:lnTo>
                    <a:lnTo>
                      <a:pt x="2136" y="1907"/>
                    </a:lnTo>
                    <a:lnTo>
                      <a:pt x="2132" y="1893"/>
                    </a:lnTo>
                    <a:lnTo>
                      <a:pt x="2123" y="1877"/>
                    </a:lnTo>
                    <a:lnTo>
                      <a:pt x="2120" y="1874"/>
                    </a:lnTo>
                    <a:lnTo>
                      <a:pt x="2103" y="1860"/>
                    </a:lnTo>
                    <a:lnTo>
                      <a:pt x="2089" y="1833"/>
                    </a:lnTo>
                    <a:lnTo>
                      <a:pt x="2083" y="1818"/>
                    </a:lnTo>
                    <a:lnTo>
                      <a:pt x="2066" y="1817"/>
                    </a:lnTo>
                    <a:lnTo>
                      <a:pt x="2048" y="1791"/>
                    </a:lnTo>
                    <a:lnTo>
                      <a:pt x="2034" y="1775"/>
                    </a:lnTo>
                    <a:lnTo>
                      <a:pt x="2025" y="1750"/>
                    </a:lnTo>
                    <a:lnTo>
                      <a:pt x="2017" y="1743"/>
                    </a:lnTo>
                    <a:lnTo>
                      <a:pt x="2002" y="1727"/>
                    </a:lnTo>
                    <a:lnTo>
                      <a:pt x="1987" y="1706"/>
                    </a:lnTo>
                    <a:lnTo>
                      <a:pt x="1982" y="1703"/>
                    </a:lnTo>
                    <a:lnTo>
                      <a:pt x="1981" y="1703"/>
                    </a:lnTo>
                    <a:lnTo>
                      <a:pt x="1973" y="1702"/>
                    </a:lnTo>
                    <a:lnTo>
                      <a:pt x="1970" y="1703"/>
                    </a:lnTo>
                    <a:lnTo>
                      <a:pt x="1958" y="1700"/>
                    </a:lnTo>
                    <a:lnTo>
                      <a:pt x="1951" y="1693"/>
                    </a:lnTo>
                    <a:lnTo>
                      <a:pt x="1948" y="1689"/>
                    </a:lnTo>
                    <a:lnTo>
                      <a:pt x="1948" y="1683"/>
                    </a:lnTo>
                    <a:lnTo>
                      <a:pt x="1941" y="1673"/>
                    </a:lnTo>
                    <a:lnTo>
                      <a:pt x="1924" y="1660"/>
                    </a:lnTo>
                    <a:lnTo>
                      <a:pt x="1921" y="1660"/>
                    </a:lnTo>
                    <a:lnTo>
                      <a:pt x="1919" y="1663"/>
                    </a:lnTo>
                    <a:lnTo>
                      <a:pt x="1915" y="1666"/>
                    </a:lnTo>
                    <a:lnTo>
                      <a:pt x="1914" y="1666"/>
                    </a:lnTo>
                    <a:lnTo>
                      <a:pt x="1906" y="1662"/>
                    </a:lnTo>
                    <a:lnTo>
                      <a:pt x="1902" y="1657"/>
                    </a:lnTo>
                    <a:lnTo>
                      <a:pt x="1898" y="1646"/>
                    </a:lnTo>
                    <a:lnTo>
                      <a:pt x="1898" y="1637"/>
                    </a:lnTo>
                    <a:lnTo>
                      <a:pt x="1883" y="1611"/>
                    </a:lnTo>
                    <a:lnTo>
                      <a:pt x="1879" y="1607"/>
                    </a:lnTo>
                    <a:lnTo>
                      <a:pt x="1854" y="1591"/>
                    </a:lnTo>
                    <a:lnTo>
                      <a:pt x="1843" y="1591"/>
                    </a:lnTo>
                    <a:lnTo>
                      <a:pt x="1834" y="1600"/>
                    </a:lnTo>
                    <a:lnTo>
                      <a:pt x="1834" y="1603"/>
                    </a:lnTo>
                    <a:lnTo>
                      <a:pt x="1831" y="1604"/>
                    </a:lnTo>
                    <a:lnTo>
                      <a:pt x="1801" y="1590"/>
                    </a:lnTo>
                    <a:lnTo>
                      <a:pt x="1778" y="1554"/>
                    </a:lnTo>
                    <a:lnTo>
                      <a:pt x="1768" y="1544"/>
                    </a:lnTo>
                    <a:lnTo>
                      <a:pt x="1759" y="1528"/>
                    </a:lnTo>
                    <a:lnTo>
                      <a:pt x="1758" y="1525"/>
                    </a:lnTo>
                    <a:lnTo>
                      <a:pt x="1758" y="1510"/>
                    </a:lnTo>
                    <a:lnTo>
                      <a:pt x="1757" y="1503"/>
                    </a:lnTo>
                    <a:lnTo>
                      <a:pt x="1752" y="1487"/>
                    </a:lnTo>
                    <a:lnTo>
                      <a:pt x="1752" y="1485"/>
                    </a:lnTo>
                    <a:lnTo>
                      <a:pt x="1751" y="1482"/>
                    </a:lnTo>
                    <a:lnTo>
                      <a:pt x="1748" y="1480"/>
                    </a:lnTo>
                    <a:lnTo>
                      <a:pt x="1746" y="1477"/>
                    </a:lnTo>
                    <a:lnTo>
                      <a:pt x="1740" y="1474"/>
                    </a:lnTo>
                    <a:lnTo>
                      <a:pt x="1730" y="1477"/>
                    </a:lnTo>
                    <a:lnTo>
                      <a:pt x="1730" y="1476"/>
                    </a:lnTo>
                    <a:lnTo>
                      <a:pt x="1727" y="1469"/>
                    </a:lnTo>
                    <a:lnTo>
                      <a:pt x="1725" y="1466"/>
                    </a:lnTo>
                    <a:lnTo>
                      <a:pt x="1724" y="1447"/>
                    </a:lnTo>
                    <a:lnTo>
                      <a:pt x="1718" y="1436"/>
                    </a:lnTo>
                    <a:lnTo>
                      <a:pt x="1707" y="1420"/>
                    </a:lnTo>
                    <a:lnTo>
                      <a:pt x="1704" y="1417"/>
                    </a:lnTo>
                    <a:lnTo>
                      <a:pt x="1698" y="1414"/>
                    </a:lnTo>
                    <a:lnTo>
                      <a:pt x="1695" y="1414"/>
                    </a:lnTo>
                    <a:lnTo>
                      <a:pt x="1692" y="1416"/>
                    </a:lnTo>
                    <a:lnTo>
                      <a:pt x="1694" y="1423"/>
                    </a:lnTo>
                    <a:lnTo>
                      <a:pt x="1692" y="1423"/>
                    </a:lnTo>
                    <a:lnTo>
                      <a:pt x="1684" y="1431"/>
                    </a:lnTo>
                    <a:lnTo>
                      <a:pt x="1678" y="1429"/>
                    </a:lnTo>
                    <a:lnTo>
                      <a:pt x="1665" y="1423"/>
                    </a:lnTo>
                    <a:lnTo>
                      <a:pt x="1642" y="1407"/>
                    </a:lnTo>
                    <a:lnTo>
                      <a:pt x="1635" y="1403"/>
                    </a:lnTo>
                    <a:lnTo>
                      <a:pt x="1609" y="1377"/>
                    </a:lnTo>
                    <a:lnTo>
                      <a:pt x="1604" y="1373"/>
                    </a:lnTo>
                    <a:lnTo>
                      <a:pt x="1597" y="1371"/>
                    </a:lnTo>
                    <a:lnTo>
                      <a:pt x="1584" y="1370"/>
                    </a:lnTo>
                    <a:lnTo>
                      <a:pt x="1574" y="1363"/>
                    </a:lnTo>
                    <a:lnTo>
                      <a:pt x="1545" y="1350"/>
                    </a:lnTo>
                    <a:lnTo>
                      <a:pt x="1514" y="1319"/>
                    </a:lnTo>
                    <a:lnTo>
                      <a:pt x="1507" y="1315"/>
                    </a:lnTo>
                    <a:lnTo>
                      <a:pt x="1464" y="1275"/>
                    </a:lnTo>
                    <a:lnTo>
                      <a:pt x="1461" y="1273"/>
                    </a:lnTo>
                    <a:lnTo>
                      <a:pt x="1448" y="1268"/>
                    </a:lnTo>
                    <a:lnTo>
                      <a:pt x="1441" y="1263"/>
                    </a:lnTo>
                    <a:lnTo>
                      <a:pt x="1412" y="1234"/>
                    </a:lnTo>
                    <a:lnTo>
                      <a:pt x="1403" y="1229"/>
                    </a:lnTo>
                    <a:lnTo>
                      <a:pt x="1382" y="1214"/>
                    </a:lnTo>
                    <a:lnTo>
                      <a:pt x="1380" y="1214"/>
                    </a:lnTo>
                    <a:lnTo>
                      <a:pt x="1377" y="1213"/>
                    </a:lnTo>
                    <a:lnTo>
                      <a:pt x="1374" y="1213"/>
                    </a:lnTo>
                    <a:lnTo>
                      <a:pt x="1366" y="1214"/>
                    </a:lnTo>
                    <a:lnTo>
                      <a:pt x="1343" y="1221"/>
                    </a:lnTo>
                    <a:lnTo>
                      <a:pt x="1343" y="1227"/>
                    </a:lnTo>
                    <a:lnTo>
                      <a:pt x="1351" y="1244"/>
                    </a:lnTo>
                    <a:lnTo>
                      <a:pt x="1353" y="1253"/>
                    </a:lnTo>
                    <a:lnTo>
                      <a:pt x="1353" y="1255"/>
                    </a:lnTo>
                    <a:lnTo>
                      <a:pt x="1366" y="1270"/>
                    </a:lnTo>
                    <a:lnTo>
                      <a:pt x="1369" y="1272"/>
                    </a:lnTo>
                    <a:lnTo>
                      <a:pt x="1373" y="1273"/>
                    </a:lnTo>
                    <a:lnTo>
                      <a:pt x="1380" y="1273"/>
                    </a:lnTo>
                    <a:lnTo>
                      <a:pt x="1379" y="1276"/>
                    </a:lnTo>
                    <a:lnTo>
                      <a:pt x="1372" y="1278"/>
                    </a:lnTo>
                    <a:lnTo>
                      <a:pt x="1367" y="1278"/>
                    </a:lnTo>
                    <a:lnTo>
                      <a:pt x="1357" y="1273"/>
                    </a:lnTo>
                    <a:lnTo>
                      <a:pt x="1351" y="1269"/>
                    </a:lnTo>
                    <a:lnTo>
                      <a:pt x="1343" y="1253"/>
                    </a:lnTo>
                    <a:lnTo>
                      <a:pt x="1337" y="1230"/>
                    </a:lnTo>
                    <a:lnTo>
                      <a:pt x="1334" y="1207"/>
                    </a:lnTo>
                    <a:lnTo>
                      <a:pt x="1333" y="1151"/>
                    </a:lnTo>
                    <a:lnTo>
                      <a:pt x="1331" y="1135"/>
                    </a:lnTo>
                    <a:lnTo>
                      <a:pt x="1336" y="987"/>
                    </a:lnTo>
                    <a:lnTo>
                      <a:pt x="1337" y="986"/>
                    </a:lnTo>
                    <a:lnTo>
                      <a:pt x="1340" y="981"/>
                    </a:lnTo>
                    <a:lnTo>
                      <a:pt x="1341" y="980"/>
                    </a:lnTo>
                    <a:lnTo>
                      <a:pt x="1344" y="980"/>
                    </a:lnTo>
                    <a:lnTo>
                      <a:pt x="1356" y="976"/>
                    </a:lnTo>
                    <a:lnTo>
                      <a:pt x="1386" y="971"/>
                    </a:lnTo>
                    <a:lnTo>
                      <a:pt x="1395" y="971"/>
                    </a:lnTo>
                    <a:lnTo>
                      <a:pt x="1405" y="973"/>
                    </a:lnTo>
                    <a:lnTo>
                      <a:pt x="1406" y="973"/>
                    </a:lnTo>
                    <a:lnTo>
                      <a:pt x="1408" y="976"/>
                    </a:lnTo>
                    <a:lnTo>
                      <a:pt x="1416" y="980"/>
                    </a:lnTo>
                    <a:lnTo>
                      <a:pt x="1419" y="981"/>
                    </a:lnTo>
                    <a:lnTo>
                      <a:pt x="1428" y="981"/>
                    </a:lnTo>
                    <a:lnTo>
                      <a:pt x="1438" y="979"/>
                    </a:lnTo>
                    <a:lnTo>
                      <a:pt x="1455" y="973"/>
                    </a:lnTo>
                    <a:lnTo>
                      <a:pt x="1475" y="957"/>
                    </a:lnTo>
                    <a:lnTo>
                      <a:pt x="1485" y="953"/>
                    </a:lnTo>
                    <a:lnTo>
                      <a:pt x="1490" y="952"/>
                    </a:lnTo>
                    <a:lnTo>
                      <a:pt x="1491" y="952"/>
                    </a:lnTo>
                    <a:lnTo>
                      <a:pt x="1494" y="955"/>
                    </a:lnTo>
                    <a:lnTo>
                      <a:pt x="1497" y="960"/>
                    </a:lnTo>
                    <a:lnTo>
                      <a:pt x="1503" y="964"/>
                    </a:lnTo>
                    <a:lnTo>
                      <a:pt x="1504" y="966"/>
                    </a:lnTo>
                    <a:lnTo>
                      <a:pt x="1507" y="967"/>
                    </a:lnTo>
                    <a:lnTo>
                      <a:pt x="1512" y="967"/>
                    </a:lnTo>
                    <a:lnTo>
                      <a:pt x="1517" y="964"/>
                    </a:lnTo>
                    <a:lnTo>
                      <a:pt x="1521" y="963"/>
                    </a:lnTo>
                    <a:lnTo>
                      <a:pt x="1531" y="952"/>
                    </a:lnTo>
                    <a:lnTo>
                      <a:pt x="1534" y="947"/>
                    </a:lnTo>
                    <a:lnTo>
                      <a:pt x="1532" y="942"/>
                    </a:lnTo>
                    <a:lnTo>
                      <a:pt x="1530" y="920"/>
                    </a:lnTo>
                    <a:lnTo>
                      <a:pt x="1527" y="908"/>
                    </a:lnTo>
                    <a:lnTo>
                      <a:pt x="1522" y="898"/>
                    </a:lnTo>
                    <a:lnTo>
                      <a:pt x="1519" y="894"/>
                    </a:lnTo>
                    <a:lnTo>
                      <a:pt x="1518" y="893"/>
                    </a:lnTo>
                    <a:lnTo>
                      <a:pt x="1505" y="874"/>
                    </a:lnTo>
                    <a:lnTo>
                      <a:pt x="1504" y="872"/>
                    </a:lnTo>
                    <a:lnTo>
                      <a:pt x="1503" y="865"/>
                    </a:lnTo>
                    <a:lnTo>
                      <a:pt x="1498" y="855"/>
                    </a:lnTo>
                    <a:lnTo>
                      <a:pt x="1488" y="848"/>
                    </a:lnTo>
                    <a:lnTo>
                      <a:pt x="1475" y="844"/>
                    </a:lnTo>
                    <a:lnTo>
                      <a:pt x="1475" y="835"/>
                    </a:lnTo>
                    <a:lnTo>
                      <a:pt x="1477" y="831"/>
                    </a:lnTo>
                    <a:lnTo>
                      <a:pt x="1478" y="831"/>
                    </a:lnTo>
                    <a:lnTo>
                      <a:pt x="1481" y="823"/>
                    </a:lnTo>
                    <a:lnTo>
                      <a:pt x="1487" y="819"/>
                    </a:lnTo>
                    <a:lnTo>
                      <a:pt x="1498" y="805"/>
                    </a:lnTo>
                    <a:lnTo>
                      <a:pt x="1498" y="802"/>
                    </a:lnTo>
                    <a:lnTo>
                      <a:pt x="1500" y="800"/>
                    </a:lnTo>
                    <a:lnTo>
                      <a:pt x="1503" y="800"/>
                    </a:lnTo>
                    <a:lnTo>
                      <a:pt x="1519" y="803"/>
                    </a:lnTo>
                    <a:lnTo>
                      <a:pt x="1522" y="803"/>
                    </a:lnTo>
                    <a:lnTo>
                      <a:pt x="1531" y="806"/>
                    </a:lnTo>
                    <a:lnTo>
                      <a:pt x="1551" y="815"/>
                    </a:lnTo>
                    <a:lnTo>
                      <a:pt x="1560" y="818"/>
                    </a:lnTo>
                    <a:lnTo>
                      <a:pt x="1597" y="782"/>
                    </a:lnTo>
                    <a:lnTo>
                      <a:pt x="1600" y="773"/>
                    </a:lnTo>
                    <a:lnTo>
                      <a:pt x="1600" y="766"/>
                    </a:lnTo>
                    <a:lnTo>
                      <a:pt x="1601" y="762"/>
                    </a:lnTo>
                    <a:lnTo>
                      <a:pt x="1601" y="759"/>
                    </a:lnTo>
                    <a:lnTo>
                      <a:pt x="1603" y="756"/>
                    </a:lnTo>
                    <a:lnTo>
                      <a:pt x="1639" y="709"/>
                    </a:lnTo>
                    <a:lnTo>
                      <a:pt x="1646" y="694"/>
                    </a:lnTo>
                    <a:lnTo>
                      <a:pt x="1650" y="677"/>
                    </a:lnTo>
                    <a:lnTo>
                      <a:pt x="1648" y="619"/>
                    </a:lnTo>
                    <a:lnTo>
                      <a:pt x="1645" y="617"/>
                    </a:lnTo>
                    <a:lnTo>
                      <a:pt x="1614" y="605"/>
                    </a:lnTo>
                    <a:lnTo>
                      <a:pt x="1609" y="598"/>
                    </a:lnTo>
                    <a:lnTo>
                      <a:pt x="1614" y="589"/>
                    </a:lnTo>
                    <a:lnTo>
                      <a:pt x="1616" y="588"/>
                    </a:lnTo>
                    <a:lnTo>
                      <a:pt x="1633" y="588"/>
                    </a:lnTo>
                    <a:lnTo>
                      <a:pt x="1645" y="586"/>
                    </a:lnTo>
                    <a:lnTo>
                      <a:pt x="1649" y="588"/>
                    </a:lnTo>
                    <a:lnTo>
                      <a:pt x="1672" y="588"/>
                    </a:lnTo>
                    <a:lnTo>
                      <a:pt x="1672" y="579"/>
                    </a:lnTo>
                    <a:lnTo>
                      <a:pt x="1671" y="576"/>
                    </a:lnTo>
                    <a:lnTo>
                      <a:pt x="1671" y="572"/>
                    </a:lnTo>
                    <a:lnTo>
                      <a:pt x="1668" y="572"/>
                    </a:lnTo>
                    <a:lnTo>
                      <a:pt x="1650" y="562"/>
                    </a:lnTo>
                    <a:lnTo>
                      <a:pt x="1645" y="552"/>
                    </a:lnTo>
                    <a:lnTo>
                      <a:pt x="1643" y="549"/>
                    </a:lnTo>
                    <a:lnTo>
                      <a:pt x="1642" y="546"/>
                    </a:lnTo>
                    <a:lnTo>
                      <a:pt x="1640" y="532"/>
                    </a:lnTo>
                    <a:lnTo>
                      <a:pt x="1642" y="521"/>
                    </a:lnTo>
                    <a:lnTo>
                      <a:pt x="1633" y="506"/>
                    </a:lnTo>
                    <a:lnTo>
                      <a:pt x="1617" y="488"/>
                    </a:lnTo>
                    <a:lnTo>
                      <a:pt x="1601" y="463"/>
                    </a:lnTo>
                    <a:lnTo>
                      <a:pt x="1597" y="460"/>
                    </a:lnTo>
                    <a:lnTo>
                      <a:pt x="1584" y="453"/>
                    </a:lnTo>
                    <a:lnTo>
                      <a:pt x="1583" y="451"/>
                    </a:lnTo>
                    <a:lnTo>
                      <a:pt x="1578" y="448"/>
                    </a:lnTo>
                    <a:lnTo>
                      <a:pt x="1578" y="446"/>
                    </a:lnTo>
                    <a:lnTo>
                      <a:pt x="1581" y="446"/>
                    </a:lnTo>
                    <a:lnTo>
                      <a:pt x="1591" y="450"/>
                    </a:lnTo>
                    <a:lnTo>
                      <a:pt x="1596" y="451"/>
                    </a:lnTo>
                    <a:lnTo>
                      <a:pt x="1599" y="454"/>
                    </a:lnTo>
                    <a:lnTo>
                      <a:pt x="1607" y="466"/>
                    </a:lnTo>
                    <a:lnTo>
                      <a:pt x="1622" y="478"/>
                    </a:lnTo>
                    <a:lnTo>
                      <a:pt x="1623" y="480"/>
                    </a:lnTo>
                    <a:lnTo>
                      <a:pt x="1626" y="480"/>
                    </a:lnTo>
                    <a:lnTo>
                      <a:pt x="1635" y="476"/>
                    </a:lnTo>
                    <a:lnTo>
                      <a:pt x="1637" y="471"/>
                    </a:lnTo>
                    <a:lnTo>
                      <a:pt x="1639" y="471"/>
                    </a:lnTo>
                    <a:lnTo>
                      <a:pt x="1645" y="469"/>
                    </a:lnTo>
                    <a:lnTo>
                      <a:pt x="1663" y="469"/>
                    </a:lnTo>
                    <a:lnTo>
                      <a:pt x="1675" y="474"/>
                    </a:lnTo>
                    <a:lnTo>
                      <a:pt x="1679" y="474"/>
                    </a:lnTo>
                    <a:lnTo>
                      <a:pt x="1688" y="469"/>
                    </a:lnTo>
                    <a:lnTo>
                      <a:pt x="1691" y="466"/>
                    </a:lnTo>
                    <a:lnTo>
                      <a:pt x="1694" y="461"/>
                    </a:lnTo>
                    <a:lnTo>
                      <a:pt x="1698" y="451"/>
                    </a:lnTo>
                    <a:lnTo>
                      <a:pt x="1699" y="431"/>
                    </a:lnTo>
                    <a:lnTo>
                      <a:pt x="1697" y="425"/>
                    </a:lnTo>
                    <a:lnTo>
                      <a:pt x="1692" y="418"/>
                    </a:lnTo>
                    <a:lnTo>
                      <a:pt x="1689" y="412"/>
                    </a:lnTo>
                    <a:lnTo>
                      <a:pt x="1686" y="397"/>
                    </a:lnTo>
                    <a:lnTo>
                      <a:pt x="1686" y="394"/>
                    </a:lnTo>
                    <a:lnTo>
                      <a:pt x="1688" y="388"/>
                    </a:lnTo>
                    <a:lnTo>
                      <a:pt x="1694" y="387"/>
                    </a:lnTo>
                    <a:lnTo>
                      <a:pt x="1695" y="385"/>
                    </a:lnTo>
                    <a:lnTo>
                      <a:pt x="1697" y="378"/>
                    </a:lnTo>
                    <a:lnTo>
                      <a:pt x="1697" y="371"/>
                    </a:lnTo>
                    <a:lnTo>
                      <a:pt x="1689" y="346"/>
                    </a:lnTo>
                    <a:lnTo>
                      <a:pt x="1682" y="335"/>
                    </a:lnTo>
                    <a:lnTo>
                      <a:pt x="1679" y="335"/>
                    </a:lnTo>
                    <a:lnTo>
                      <a:pt x="1666" y="327"/>
                    </a:lnTo>
                    <a:lnTo>
                      <a:pt x="1655" y="326"/>
                    </a:lnTo>
                    <a:lnTo>
                      <a:pt x="1648" y="322"/>
                    </a:lnTo>
                    <a:lnTo>
                      <a:pt x="1642" y="316"/>
                    </a:lnTo>
                    <a:lnTo>
                      <a:pt x="1642" y="315"/>
                    </a:lnTo>
                    <a:lnTo>
                      <a:pt x="1637" y="303"/>
                    </a:lnTo>
                    <a:lnTo>
                      <a:pt x="1636" y="293"/>
                    </a:lnTo>
                    <a:lnTo>
                      <a:pt x="1637" y="287"/>
                    </a:lnTo>
                    <a:lnTo>
                      <a:pt x="1637" y="273"/>
                    </a:lnTo>
                    <a:lnTo>
                      <a:pt x="1636" y="264"/>
                    </a:lnTo>
                    <a:lnTo>
                      <a:pt x="1632" y="250"/>
                    </a:lnTo>
                    <a:lnTo>
                      <a:pt x="1629" y="231"/>
                    </a:lnTo>
                    <a:lnTo>
                      <a:pt x="1626" y="220"/>
                    </a:lnTo>
                    <a:lnTo>
                      <a:pt x="1607" y="203"/>
                    </a:lnTo>
                    <a:lnTo>
                      <a:pt x="1603" y="197"/>
                    </a:lnTo>
                    <a:lnTo>
                      <a:pt x="1596" y="197"/>
                    </a:lnTo>
                    <a:lnTo>
                      <a:pt x="1567" y="193"/>
                    </a:lnTo>
                    <a:lnTo>
                      <a:pt x="1560" y="181"/>
                    </a:lnTo>
                    <a:lnTo>
                      <a:pt x="1570" y="180"/>
                    </a:lnTo>
                    <a:lnTo>
                      <a:pt x="1573" y="180"/>
                    </a:lnTo>
                    <a:lnTo>
                      <a:pt x="1586" y="175"/>
                    </a:lnTo>
                    <a:lnTo>
                      <a:pt x="1589" y="172"/>
                    </a:lnTo>
                    <a:lnTo>
                      <a:pt x="1589" y="151"/>
                    </a:lnTo>
                    <a:lnTo>
                      <a:pt x="1583" y="135"/>
                    </a:lnTo>
                    <a:lnTo>
                      <a:pt x="1581" y="134"/>
                    </a:lnTo>
                    <a:lnTo>
                      <a:pt x="1561" y="135"/>
                    </a:lnTo>
                    <a:lnTo>
                      <a:pt x="1553" y="132"/>
                    </a:lnTo>
                    <a:lnTo>
                      <a:pt x="1550" y="129"/>
                    </a:lnTo>
                    <a:lnTo>
                      <a:pt x="1548" y="126"/>
                    </a:lnTo>
                    <a:lnTo>
                      <a:pt x="1547" y="125"/>
                    </a:lnTo>
                    <a:lnTo>
                      <a:pt x="1544" y="115"/>
                    </a:lnTo>
                    <a:lnTo>
                      <a:pt x="1541" y="108"/>
                    </a:lnTo>
                    <a:lnTo>
                      <a:pt x="1537" y="105"/>
                    </a:lnTo>
                    <a:lnTo>
                      <a:pt x="1522" y="105"/>
                    </a:lnTo>
                    <a:lnTo>
                      <a:pt x="1512" y="102"/>
                    </a:lnTo>
                    <a:lnTo>
                      <a:pt x="1509" y="100"/>
                    </a:lnTo>
                    <a:lnTo>
                      <a:pt x="1507" y="100"/>
                    </a:lnTo>
                    <a:lnTo>
                      <a:pt x="1505" y="99"/>
                    </a:lnTo>
                    <a:lnTo>
                      <a:pt x="1505" y="85"/>
                    </a:lnTo>
                    <a:lnTo>
                      <a:pt x="1507" y="82"/>
                    </a:lnTo>
                    <a:lnTo>
                      <a:pt x="1511" y="82"/>
                    </a:lnTo>
                    <a:lnTo>
                      <a:pt x="1514" y="80"/>
                    </a:lnTo>
                    <a:lnTo>
                      <a:pt x="1525" y="77"/>
                    </a:lnTo>
                    <a:lnTo>
                      <a:pt x="1528" y="77"/>
                    </a:lnTo>
                    <a:lnTo>
                      <a:pt x="1532" y="63"/>
                    </a:lnTo>
                    <a:lnTo>
                      <a:pt x="1531" y="62"/>
                    </a:lnTo>
                    <a:lnTo>
                      <a:pt x="1530" y="60"/>
                    </a:lnTo>
                    <a:lnTo>
                      <a:pt x="1521" y="60"/>
                    </a:lnTo>
                    <a:lnTo>
                      <a:pt x="1511" y="62"/>
                    </a:lnTo>
                    <a:lnTo>
                      <a:pt x="1509" y="62"/>
                    </a:lnTo>
                    <a:lnTo>
                      <a:pt x="1497" y="63"/>
                    </a:lnTo>
                    <a:lnTo>
                      <a:pt x="1490" y="66"/>
                    </a:lnTo>
                    <a:lnTo>
                      <a:pt x="1488" y="66"/>
                    </a:lnTo>
                    <a:lnTo>
                      <a:pt x="1487" y="67"/>
                    </a:lnTo>
                    <a:lnTo>
                      <a:pt x="1484" y="67"/>
                    </a:lnTo>
                    <a:lnTo>
                      <a:pt x="1477" y="70"/>
                    </a:lnTo>
                    <a:lnTo>
                      <a:pt x="1475" y="70"/>
                    </a:lnTo>
                    <a:lnTo>
                      <a:pt x="1462" y="76"/>
                    </a:lnTo>
                    <a:lnTo>
                      <a:pt x="1461" y="77"/>
                    </a:lnTo>
                    <a:lnTo>
                      <a:pt x="1452" y="79"/>
                    </a:lnTo>
                    <a:lnTo>
                      <a:pt x="1444" y="79"/>
                    </a:lnTo>
                    <a:lnTo>
                      <a:pt x="1436" y="76"/>
                    </a:lnTo>
                    <a:lnTo>
                      <a:pt x="1433" y="76"/>
                    </a:lnTo>
                    <a:lnTo>
                      <a:pt x="1426" y="72"/>
                    </a:lnTo>
                    <a:lnTo>
                      <a:pt x="1403" y="62"/>
                    </a:lnTo>
                    <a:lnTo>
                      <a:pt x="1387" y="47"/>
                    </a:lnTo>
                    <a:lnTo>
                      <a:pt x="1389" y="34"/>
                    </a:lnTo>
                    <a:lnTo>
                      <a:pt x="1393" y="28"/>
                    </a:lnTo>
                    <a:lnTo>
                      <a:pt x="1395" y="27"/>
                    </a:lnTo>
                    <a:lnTo>
                      <a:pt x="1399" y="26"/>
                    </a:lnTo>
                    <a:lnTo>
                      <a:pt x="1420" y="27"/>
                    </a:lnTo>
                    <a:lnTo>
                      <a:pt x="1423" y="24"/>
                    </a:lnTo>
                    <a:lnTo>
                      <a:pt x="1428" y="17"/>
                    </a:lnTo>
                    <a:lnTo>
                      <a:pt x="142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Freeform 744">
                <a:extLst>
                  <a:ext uri="{FF2B5EF4-FFF2-40B4-BE49-F238E27FC236}">
                    <a16:creationId xmlns:a16="http://schemas.microsoft.com/office/drawing/2014/main" id="{CEB56428-B623-4300-A26A-CED827C2AC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5" y="1681"/>
                <a:ext cx="418" cy="547"/>
              </a:xfrm>
              <a:custGeom>
                <a:avLst/>
                <a:gdLst>
                  <a:gd name="T0" fmla="*/ 2757 w 2922"/>
                  <a:gd name="T1" fmla="*/ 3769 h 3828"/>
                  <a:gd name="T2" fmla="*/ 2865 w 2922"/>
                  <a:gd name="T3" fmla="*/ 3665 h 3828"/>
                  <a:gd name="T4" fmla="*/ 2905 w 2922"/>
                  <a:gd name="T5" fmla="*/ 3516 h 3828"/>
                  <a:gd name="T6" fmla="*/ 2799 w 2922"/>
                  <a:gd name="T7" fmla="*/ 3473 h 3828"/>
                  <a:gd name="T8" fmla="*/ 2754 w 2922"/>
                  <a:gd name="T9" fmla="*/ 3592 h 3828"/>
                  <a:gd name="T10" fmla="*/ 2687 w 2922"/>
                  <a:gd name="T11" fmla="*/ 3539 h 3828"/>
                  <a:gd name="T12" fmla="*/ 2603 w 2922"/>
                  <a:gd name="T13" fmla="*/ 3500 h 3828"/>
                  <a:gd name="T14" fmla="*/ 2642 w 2922"/>
                  <a:gd name="T15" fmla="*/ 3541 h 3828"/>
                  <a:gd name="T16" fmla="*/ 2550 w 2922"/>
                  <a:gd name="T17" fmla="*/ 3437 h 3828"/>
                  <a:gd name="T18" fmla="*/ 2519 w 2922"/>
                  <a:gd name="T19" fmla="*/ 3396 h 3828"/>
                  <a:gd name="T20" fmla="*/ 2517 w 2922"/>
                  <a:gd name="T21" fmla="*/ 3409 h 3828"/>
                  <a:gd name="T22" fmla="*/ 2399 w 2922"/>
                  <a:gd name="T23" fmla="*/ 3382 h 3828"/>
                  <a:gd name="T24" fmla="*/ 2293 w 2922"/>
                  <a:gd name="T25" fmla="*/ 3324 h 3828"/>
                  <a:gd name="T26" fmla="*/ 2179 w 2922"/>
                  <a:gd name="T27" fmla="*/ 3217 h 3828"/>
                  <a:gd name="T28" fmla="*/ 1997 w 2922"/>
                  <a:gd name="T29" fmla="*/ 3167 h 3828"/>
                  <a:gd name="T30" fmla="*/ 1821 w 2922"/>
                  <a:gd name="T31" fmla="*/ 3019 h 3828"/>
                  <a:gd name="T32" fmla="*/ 1726 w 2922"/>
                  <a:gd name="T33" fmla="*/ 2957 h 3828"/>
                  <a:gd name="T34" fmla="*/ 1662 w 2922"/>
                  <a:gd name="T35" fmla="*/ 2661 h 3828"/>
                  <a:gd name="T36" fmla="*/ 1537 w 2922"/>
                  <a:gd name="T37" fmla="*/ 2457 h 3828"/>
                  <a:gd name="T38" fmla="*/ 1473 w 2922"/>
                  <a:gd name="T39" fmla="*/ 2395 h 3828"/>
                  <a:gd name="T40" fmla="*/ 1353 w 2922"/>
                  <a:gd name="T41" fmla="*/ 2242 h 3828"/>
                  <a:gd name="T42" fmla="*/ 1197 w 2922"/>
                  <a:gd name="T43" fmla="*/ 1932 h 3828"/>
                  <a:gd name="T44" fmla="*/ 1266 w 2922"/>
                  <a:gd name="T45" fmla="*/ 1886 h 3828"/>
                  <a:gd name="T46" fmla="*/ 1522 w 2922"/>
                  <a:gd name="T47" fmla="*/ 1599 h 3828"/>
                  <a:gd name="T48" fmla="*/ 1297 w 2922"/>
                  <a:gd name="T49" fmla="*/ 1380 h 3828"/>
                  <a:gd name="T50" fmla="*/ 1123 w 2922"/>
                  <a:gd name="T51" fmla="*/ 1328 h 3828"/>
                  <a:gd name="T52" fmla="*/ 1127 w 2922"/>
                  <a:gd name="T53" fmla="*/ 1258 h 3828"/>
                  <a:gd name="T54" fmla="*/ 1218 w 2922"/>
                  <a:gd name="T55" fmla="*/ 1072 h 3828"/>
                  <a:gd name="T56" fmla="*/ 1373 w 2922"/>
                  <a:gd name="T57" fmla="*/ 953 h 3828"/>
                  <a:gd name="T58" fmla="*/ 1517 w 2922"/>
                  <a:gd name="T59" fmla="*/ 877 h 3828"/>
                  <a:gd name="T60" fmla="*/ 1450 w 2922"/>
                  <a:gd name="T61" fmla="*/ 873 h 3828"/>
                  <a:gd name="T62" fmla="*/ 1233 w 2922"/>
                  <a:gd name="T63" fmla="*/ 923 h 3828"/>
                  <a:gd name="T64" fmla="*/ 1164 w 2922"/>
                  <a:gd name="T65" fmla="*/ 965 h 3828"/>
                  <a:gd name="T66" fmla="*/ 1097 w 2922"/>
                  <a:gd name="T67" fmla="*/ 999 h 3828"/>
                  <a:gd name="T68" fmla="*/ 1022 w 2922"/>
                  <a:gd name="T69" fmla="*/ 1042 h 3828"/>
                  <a:gd name="T70" fmla="*/ 936 w 2922"/>
                  <a:gd name="T71" fmla="*/ 982 h 3828"/>
                  <a:gd name="T72" fmla="*/ 799 w 2922"/>
                  <a:gd name="T73" fmla="*/ 930 h 3828"/>
                  <a:gd name="T74" fmla="*/ 739 w 2922"/>
                  <a:gd name="T75" fmla="*/ 939 h 3828"/>
                  <a:gd name="T76" fmla="*/ 595 w 2922"/>
                  <a:gd name="T77" fmla="*/ 855 h 3828"/>
                  <a:gd name="T78" fmla="*/ 666 w 2922"/>
                  <a:gd name="T79" fmla="*/ 743 h 3828"/>
                  <a:gd name="T80" fmla="*/ 594 w 2922"/>
                  <a:gd name="T81" fmla="*/ 672 h 3828"/>
                  <a:gd name="T82" fmla="*/ 675 w 2922"/>
                  <a:gd name="T83" fmla="*/ 602 h 3828"/>
                  <a:gd name="T84" fmla="*/ 766 w 2922"/>
                  <a:gd name="T85" fmla="*/ 551 h 3828"/>
                  <a:gd name="T86" fmla="*/ 755 w 2922"/>
                  <a:gd name="T87" fmla="*/ 482 h 3828"/>
                  <a:gd name="T88" fmla="*/ 720 w 2922"/>
                  <a:gd name="T89" fmla="*/ 413 h 3828"/>
                  <a:gd name="T90" fmla="*/ 752 w 2922"/>
                  <a:gd name="T91" fmla="*/ 377 h 3828"/>
                  <a:gd name="T92" fmla="*/ 756 w 2922"/>
                  <a:gd name="T93" fmla="*/ 387 h 3828"/>
                  <a:gd name="T94" fmla="*/ 798 w 2922"/>
                  <a:gd name="T95" fmla="*/ 349 h 3828"/>
                  <a:gd name="T96" fmla="*/ 646 w 2922"/>
                  <a:gd name="T97" fmla="*/ 282 h 3828"/>
                  <a:gd name="T98" fmla="*/ 515 w 2922"/>
                  <a:gd name="T99" fmla="*/ 318 h 3828"/>
                  <a:gd name="T100" fmla="*/ 473 w 2922"/>
                  <a:gd name="T101" fmla="*/ 293 h 3828"/>
                  <a:gd name="T102" fmla="*/ 332 w 2922"/>
                  <a:gd name="T103" fmla="*/ 308 h 3828"/>
                  <a:gd name="T104" fmla="*/ 222 w 2922"/>
                  <a:gd name="T105" fmla="*/ 331 h 3828"/>
                  <a:gd name="T106" fmla="*/ 111 w 2922"/>
                  <a:gd name="T107" fmla="*/ 302 h 3828"/>
                  <a:gd name="T108" fmla="*/ 29 w 2922"/>
                  <a:gd name="T109" fmla="*/ 209 h 3828"/>
                  <a:gd name="T110" fmla="*/ 84 w 2922"/>
                  <a:gd name="T111" fmla="*/ 164 h 3828"/>
                  <a:gd name="T112" fmla="*/ 168 w 2922"/>
                  <a:gd name="T113" fmla="*/ 184 h 3828"/>
                  <a:gd name="T114" fmla="*/ 190 w 2922"/>
                  <a:gd name="T115" fmla="*/ 203 h 3828"/>
                  <a:gd name="T116" fmla="*/ 266 w 2922"/>
                  <a:gd name="T117" fmla="*/ 227 h 3828"/>
                  <a:gd name="T118" fmla="*/ 351 w 2922"/>
                  <a:gd name="T119" fmla="*/ 111 h 3828"/>
                  <a:gd name="T120" fmla="*/ 254 w 2922"/>
                  <a:gd name="T121" fmla="*/ 16 h 38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22" h="3828">
                    <a:moveTo>
                      <a:pt x="2720" y="3828"/>
                    </a:moveTo>
                    <a:lnTo>
                      <a:pt x="2721" y="3827"/>
                    </a:lnTo>
                    <a:lnTo>
                      <a:pt x="2723" y="3819"/>
                    </a:lnTo>
                    <a:lnTo>
                      <a:pt x="2727" y="3814"/>
                    </a:lnTo>
                    <a:lnTo>
                      <a:pt x="2728" y="3812"/>
                    </a:lnTo>
                    <a:lnTo>
                      <a:pt x="2731" y="3812"/>
                    </a:lnTo>
                    <a:lnTo>
                      <a:pt x="2740" y="3811"/>
                    </a:lnTo>
                    <a:lnTo>
                      <a:pt x="2744" y="3809"/>
                    </a:lnTo>
                    <a:lnTo>
                      <a:pt x="2750" y="3801"/>
                    </a:lnTo>
                    <a:lnTo>
                      <a:pt x="2754" y="3793"/>
                    </a:lnTo>
                    <a:lnTo>
                      <a:pt x="2759" y="3788"/>
                    </a:lnTo>
                    <a:lnTo>
                      <a:pt x="2759" y="3773"/>
                    </a:lnTo>
                    <a:lnTo>
                      <a:pt x="2757" y="3769"/>
                    </a:lnTo>
                    <a:lnTo>
                      <a:pt x="2754" y="3766"/>
                    </a:lnTo>
                    <a:lnTo>
                      <a:pt x="2748" y="3765"/>
                    </a:lnTo>
                    <a:lnTo>
                      <a:pt x="2747" y="3763"/>
                    </a:lnTo>
                    <a:lnTo>
                      <a:pt x="2747" y="3762"/>
                    </a:lnTo>
                    <a:lnTo>
                      <a:pt x="2748" y="3755"/>
                    </a:lnTo>
                    <a:lnTo>
                      <a:pt x="2760" y="3739"/>
                    </a:lnTo>
                    <a:lnTo>
                      <a:pt x="2761" y="3737"/>
                    </a:lnTo>
                    <a:lnTo>
                      <a:pt x="2783" y="3726"/>
                    </a:lnTo>
                    <a:lnTo>
                      <a:pt x="2795" y="3717"/>
                    </a:lnTo>
                    <a:lnTo>
                      <a:pt x="2813" y="3711"/>
                    </a:lnTo>
                    <a:lnTo>
                      <a:pt x="2834" y="3691"/>
                    </a:lnTo>
                    <a:lnTo>
                      <a:pt x="2847" y="3683"/>
                    </a:lnTo>
                    <a:lnTo>
                      <a:pt x="2865" y="3665"/>
                    </a:lnTo>
                    <a:lnTo>
                      <a:pt x="2873" y="3648"/>
                    </a:lnTo>
                    <a:lnTo>
                      <a:pt x="2882" y="3641"/>
                    </a:lnTo>
                    <a:lnTo>
                      <a:pt x="2893" y="3638"/>
                    </a:lnTo>
                    <a:lnTo>
                      <a:pt x="2909" y="3625"/>
                    </a:lnTo>
                    <a:lnTo>
                      <a:pt x="2919" y="3628"/>
                    </a:lnTo>
                    <a:lnTo>
                      <a:pt x="2922" y="3625"/>
                    </a:lnTo>
                    <a:lnTo>
                      <a:pt x="2921" y="3613"/>
                    </a:lnTo>
                    <a:lnTo>
                      <a:pt x="2909" y="3562"/>
                    </a:lnTo>
                    <a:lnTo>
                      <a:pt x="2908" y="3552"/>
                    </a:lnTo>
                    <a:lnTo>
                      <a:pt x="2909" y="3533"/>
                    </a:lnTo>
                    <a:lnTo>
                      <a:pt x="2908" y="3526"/>
                    </a:lnTo>
                    <a:lnTo>
                      <a:pt x="2906" y="3522"/>
                    </a:lnTo>
                    <a:lnTo>
                      <a:pt x="2905" y="3516"/>
                    </a:lnTo>
                    <a:lnTo>
                      <a:pt x="2901" y="3506"/>
                    </a:lnTo>
                    <a:lnTo>
                      <a:pt x="2896" y="3499"/>
                    </a:lnTo>
                    <a:lnTo>
                      <a:pt x="2895" y="3497"/>
                    </a:lnTo>
                    <a:lnTo>
                      <a:pt x="2888" y="3496"/>
                    </a:lnTo>
                    <a:lnTo>
                      <a:pt x="2879" y="3496"/>
                    </a:lnTo>
                    <a:lnTo>
                      <a:pt x="2865" y="3481"/>
                    </a:lnTo>
                    <a:lnTo>
                      <a:pt x="2859" y="3476"/>
                    </a:lnTo>
                    <a:lnTo>
                      <a:pt x="2840" y="3463"/>
                    </a:lnTo>
                    <a:lnTo>
                      <a:pt x="2837" y="3463"/>
                    </a:lnTo>
                    <a:lnTo>
                      <a:pt x="2836" y="3467"/>
                    </a:lnTo>
                    <a:lnTo>
                      <a:pt x="2832" y="3471"/>
                    </a:lnTo>
                    <a:lnTo>
                      <a:pt x="2811" y="3471"/>
                    </a:lnTo>
                    <a:lnTo>
                      <a:pt x="2799" y="3473"/>
                    </a:lnTo>
                    <a:lnTo>
                      <a:pt x="2786" y="3477"/>
                    </a:lnTo>
                    <a:lnTo>
                      <a:pt x="2772" y="3477"/>
                    </a:lnTo>
                    <a:lnTo>
                      <a:pt x="2770" y="3479"/>
                    </a:lnTo>
                    <a:lnTo>
                      <a:pt x="2769" y="3479"/>
                    </a:lnTo>
                    <a:lnTo>
                      <a:pt x="2767" y="3486"/>
                    </a:lnTo>
                    <a:lnTo>
                      <a:pt x="2772" y="3496"/>
                    </a:lnTo>
                    <a:lnTo>
                      <a:pt x="2779" y="3517"/>
                    </a:lnTo>
                    <a:lnTo>
                      <a:pt x="2751" y="3556"/>
                    </a:lnTo>
                    <a:lnTo>
                      <a:pt x="2748" y="3561"/>
                    </a:lnTo>
                    <a:lnTo>
                      <a:pt x="2747" y="3571"/>
                    </a:lnTo>
                    <a:lnTo>
                      <a:pt x="2747" y="3572"/>
                    </a:lnTo>
                    <a:lnTo>
                      <a:pt x="2750" y="3582"/>
                    </a:lnTo>
                    <a:lnTo>
                      <a:pt x="2754" y="3592"/>
                    </a:lnTo>
                    <a:lnTo>
                      <a:pt x="2757" y="3593"/>
                    </a:lnTo>
                    <a:lnTo>
                      <a:pt x="2753" y="3574"/>
                    </a:lnTo>
                    <a:lnTo>
                      <a:pt x="2754" y="3564"/>
                    </a:lnTo>
                    <a:lnTo>
                      <a:pt x="2756" y="3564"/>
                    </a:lnTo>
                    <a:lnTo>
                      <a:pt x="2754" y="3568"/>
                    </a:lnTo>
                    <a:lnTo>
                      <a:pt x="2754" y="3574"/>
                    </a:lnTo>
                    <a:lnTo>
                      <a:pt x="2759" y="3592"/>
                    </a:lnTo>
                    <a:lnTo>
                      <a:pt x="2756" y="3598"/>
                    </a:lnTo>
                    <a:lnTo>
                      <a:pt x="2748" y="3598"/>
                    </a:lnTo>
                    <a:lnTo>
                      <a:pt x="2704" y="3561"/>
                    </a:lnTo>
                    <a:lnTo>
                      <a:pt x="2700" y="3555"/>
                    </a:lnTo>
                    <a:lnTo>
                      <a:pt x="2689" y="3542"/>
                    </a:lnTo>
                    <a:lnTo>
                      <a:pt x="2687" y="3539"/>
                    </a:lnTo>
                    <a:lnTo>
                      <a:pt x="2682" y="3535"/>
                    </a:lnTo>
                    <a:lnTo>
                      <a:pt x="2641" y="3497"/>
                    </a:lnTo>
                    <a:lnTo>
                      <a:pt x="2632" y="3486"/>
                    </a:lnTo>
                    <a:lnTo>
                      <a:pt x="2630" y="3484"/>
                    </a:lnTo>
                    <a:lnTo>
                      <a:pt x="2612" y="3454"/>
                    </a:lnTo>
                    <a:lnTo>
                      <a:pt x="2607" y="3450"/>
                    </a:lnTo>
                    <a:lnTo>
                      <a:pt x="2606" y="3450"/>
                    </a:lnTo>
                    <a:lnTo>
                      <a:pt x="2596" y="3456"/>
                    </a:lnTo>
                    <a:lnTo>
                      <a:pt x="2594" y="3457"/>
                    </a:lnTo>
                    <a:lnTo>
                      <a:pt x="2593" y="3457"/>
                    </a:lnTo>
                    <a:lnTo>
                      <a:pt x="2589" y="3460"/>
                    </a:lnTo>
                    <a:lnTo>
                      <a:pt x="2602" y="3492"/>
                    </a:lnTo>
                    <a:lnTo>
                      <a:pt x="2603" y="3500"/>
                    </a:lnTo>
                    <a:lnTo>
                      <a:pt x="2604" y="3502"/>
                    </a:lnTo>
                    <a:lnTo>
                      <a:pt x="2604" y="3506"/>
                    </a:lnTo>
                    <a:lnTo>
                      <a:pt x="2599" y="3513"/>
                    </a:lnTo>
                    <a:lnTo>
                      <a:pt x="2603" y="3523"/>
                    </a:lnTo>
                    <a:lnTo>
                      <a:pt x="2607" y="3529"/>
                    </a:lnTo>
                    <a:lnTo>
                      <a:pt x="2615" y="3538"/>
                    </a:lnTo>
                    <a:lnTo>
                      <a:pt x="2617" y="3539"/>
                    </a:lnTo>
                    <a:lnTo>
                      <a:pt x="2632" y="3541"/>
                    </a:lnTo>
                    <a:lnTo>
                      <a:pt x="2639" y="3538"/>
                    </a:lnTo>
                    <a:lnTo>
                      <a:pt x="2642" y="3536"/>
                    </a:lnTo>
                    <a:lnTo>
                      <a:pt x="2643" y="3536"/>
                    </a:lnTo>
                    <a:lnTo>
                      <a:pt x="2643" y="3539"/>
                    </a:lnTo>
                    <a:lnTo>
                      <a:pt x="2642" y="3541"/>
                    </a:lnTo>
                    <a:lnTo>
                      <a:pt x="2636" y="3543"/>
                    </a:lnTo>
                    <a:lnTo>
                      <a:pt x="2632" y="3543"/>
                    </a:lnTo>
                    <a:lnTo>
                      <a:pt x="2613" y="3541"/>
                    </a:lnTo>
                    <a:lnTo>
                      <a:pt x="2610" y="3539"/>
                    </a:lnTo>
                    <a:lnTo>
                      <a:pt x="2606" y="3538"/>
                    </a:lnTo>
                    <a:lnTo>
                      <a:pt x="2603" y="3536"/>
                    </a:lnTo>
                    <a:lnTo>
                      <a:pt x="2599" y="3532"/>
                    </a:lnTo>
                    <a:lnTo>
                      <a:pt x="2596" y="3528"/>
                    </a:lnTo>
                    <a:lnTo>
                      <a:pt x="2580" y="3496"/>
                    </a:lnTo>
                    <a:lnTo>
                      <a:pt x="2574" y="3474"/>
                    </a:lnTo>
                    <a:lnTo>
                      <a:pt x="2559" y="3448"/>
                    </a:lnTo>
                    <a:lnTo>
                      <a:pt x="2557" y="3445"/>
                    </a:lnTo>
                    <a:lnTo>
                      <a:pt x="2550" y="3437"/>
                    </a:lnTo>
                    <a:lnTo>
                      <a:pt x="2546" y="3431"/>
                    </a:lnTo>
                    <a:lnTo>
                      <a:pt x="2546" y="3430"/>
                    </a:lnTo>
                    <a:lnTo>
                      <a:pt x="2556" y="3440"/>
                    </a:lnTo>
                    <a:lnTo>
                      <a:pt x="2559" y="3444"/>
                    </a:lnTo>
                    <a:lnTo>
                      <a:pt x="2563" y="3451"/>
                    </a:lnTo>
                    <a:lnTo>
                      <a:pt x="2563" y="3454"/>
                    </a:lnTo>
                    <a:lnTo>
                      <a:pt x="2565" y="3456"/>
                    </a:lnTo>
                    <a:lnTo>
                      <a:pt x="2567" y="3456"/>
                    </a:lnTo>
                    <a:lnTo>
                      <a:pt x="2568" y="3454"/>
                    </a:lnTo>
                    <a:lnTo>
                      <a:pt x="2563" y="3443"/>
                    </a:lnTo>
                    <a:lnTo>
                      <a:pt x="2562" y="3441"/>
                    </a:lnTo>
                    <a:lnTo>
                      <a:pt x="2553" y="3428"/>
                    </a:lnTo>
                    <a:lnTo>
                      <a:pt x="2519" y="3396"/>
                    </a:lnTo>
                    <a:lnTo>
                      <a:pt x="2503" y="3385"/>
                    </a:lnTo>
                    <a:lnTo>
                      <a:pt x="2490" y="3381"/>
                    </a:lnTo>
                    <a:lnTo>
                      <a:pt x="2472" y="3381"/>
                    </a:lnTo>
                    <a:lnTo>
                      <a:pt x="2470" y="3382"/>
                    </a:lnTo>
                    <a:lnTo>
                      <a:pt x="2468" y="3384"/>
                    </a:lnTo>
                    <a:lnTo>
                      <a:pt x="2470" y="3388"/>
                    </a:lnTo>
                    <a:lnTo>
                      <a:pt x="2471" y="3389"/>
                    </a:lnTo>
                    <a:lnTo>
                      <a:pt x="2481" y="3389"/>
                    </a:lnTo>
                    <a:lnTo>
                      <a:pt x="2497" y="3395"/>
                    </a:lnTo>
                    <a:lnTo>
                      <a:pt x="2498" y="3396"/>
                    </a:lnTo>
                    <a:lnTo>
                      <a:pt x="2507" y="3401"/>
                    </a:lnTo>
                    <a:lnTo>
                      <a:pt x="2516" y="3408"/>
                    </a:lnTo>
                    <a:lnTo>
                      <a:pt x="2517" y="3409"/>
                    </a:lnTo>
                    <a:lnTo>
                      <a:pt x="2516" y="3411"/>
                    </a:lnTo>
                    <a:lnTo>
                      <a:pt x="2498" y="3399"/>
                    </a:lnTo>
                    <a:lnTo>
                      <a:pt x="2483" y="3392"/>
                    </a:lnTo>
                    <a:lnTo>
                      <a:pt x="2472" y="3392"/>
                    </a:lnTo>
                    <a:lnTo>
                      <a:pt x="2470" y="3394"/>
                    </a:lnTo>
                    <a:lnTo>
                      <a:pt x="2464" y="3396"/>
                    </a:lnTo>
                    <a:lnTo>
                      <a:pt x="2460" y="3398"/>
                    </a:lnTo>
                    <a:lnTo>
                      <a:pt x="2426" y="3398"/>
                    </a:lnTo>
                    <a:lnTo>
                      <a:pt x="2423" y="3396"/>
                    </a:lnTo>
                    <a:lnTo>
                      <a:pt x="2419" y="3395"/>
                    </a:lnTo>
                    <a:lnTo>
                      <a:pt x="2413" y="3392"/>
                    </a:lnTo>
                    <a:lnTo>
                      <a:pt x="2408" y="3386"/>
                    </a:lnTo>
                    <a:lnTo>
                      <a:pt x="2399" y="3382"/>
                    </a:lnTo>
                    <a:lnTo>
                      <a:pt x="2386" y="3378"/>
                    </a:lnTo>
                    <a:lnTo>
                      <a:pt x="2379" y="3378"/>
                    </a:lnTo>
                    <a:lnTo>
                      <a:pt x="2377" y="3379"/>
                    </a:lnTo>
                    <a:lnTo>
                      <a:pt x="2376" y="3381"/>
                    </a:lnTo>
                    <a:lnTo>
                      <a:pt x="2366" y="3391"/>
                    </a:lnTo>
                    <a:lnTo>
                      <a:pt x="2339" y="3392"/>
                    </a:lnTo>
                    <a:lnTo>
                      <a:pt x="2312" y="3386"/>
                    </a:lnTo>
                    <a:lnTo>
                      <a:pt x="2307" y="3384"/>
                    </a:lnTo>
                    <a:lnTo>
                      <a:pt x="2306" y="3382"/>
                    </a:lnTo>
                    <a:lnTo>
                      <a:pt x="2304" y="3379"/>
                    </a:lnTo>
                    <a:lnTo>
                      <a:pt x="2297" y="3345"/>
                    </a:lnTo>
                    <a:lnTo>
                      <a:pt x="2296" y="3331"/>
                    </a:lnTo>
                    <a:lnTo>
                      <a:pt x="2293" y="3324"/>
                    </a:lnTo>
                    <a:lnTo>
                      <a:pt x="2283" y="3292"/>
                    </a:lnTo>
                    <a:lnTo>
                      <a:pt x="2280" y="3285"/>
                    </a:lnTo>
                    <a:lnTo>
                      <a:pt x="2271" y="3269"/>
                    </a:lnTo>
                    <a:lnTo>
                      <a:pt x="2270" y="3266"/>
                    </a:lnTo>
                    <a:lnTo>
                      <a:pt x="2264" y="3254"/>
                    </a:lnTo>
                    <a:lnTo>
                      <a:pt x="2251" y="3237"/>
                    </a:lnTo>
                    <a:lnTo>
                      <a:pt x="2227" y="3221"/>
                    </a:lnTo>
                    <a:lnTo>
                      <a:pt x="2205" y="3213"/>
                    </a:lnTo>
                    <a:lnTo>
                      <a:pt x="2204" y="3211"/>
                    </a:lnTo>
                    <a:lnTo>
                      <a:pt x="2191" y="3210"/>
                    </a:lnTo>
                    <a:lnTo>
                      <a:pt x="2186" y="3211"/>
                    </a:lnTo>
                    <a:lnTo>
                      <a:pt x="2183" y="3213"/>
                    </a:lnTo>
                    <a:lnTo>
                      <a:pt x="2179" y="3217"/>
                    </a:lnTo>
                    <a:lnTo>
                      <a:pt x="2176" y="3218"/>
                    </a:lnTo>
                    <a:lnTo>
                      <a:pt x="2173" y="3218"/>
                    </a:lnTo>
                    <a:lnTo>
                      <a:pt x="2150" y="3214"/>
                    </a:lnTo>
                    <a:lnTo>
                      <a:pt x="2119" y="3204"/>
                    </a:lnTo>
                    <a:lnTo>
                      <a:pt x="2117" y="3204"/>
                    </a:lnTo>
                    <a:lnTo>
                      <a:pt x="2095" y="3201"/>
                    </a:lnTo>
                    <a:lnTo>
                      <a:pt x="2069" y="3192"/>
                    </a:lnTo>
                    <a:lnTo>
                      <a:pt x="2046" y="3191"/>
                    </a:lnTo>
                    <a:lnTo>
                      <a:pt x="2041" y="3190"/>
                    </a:lnTo>
                    <a:lnTo>
                      <a:pt x="2041" y="3188"/>
                    </a:lnTo>
                    <a:lnTo>
                      <a:pt x="2021" y="3175"/>
                    </a:lnTo>
                    <a:lnTo>
                      <a:pt x="2015" y="3175"/>
                    </a:lnTo>
                    <a:lnTo>
                      <a:pt x="1997" y="3167"/>
                    </a:lnTo>
                    <a:lnTo>
                      <a:pt x="1995" y="3162"/>
                    </a:lnTo>
                    <a:lnTo>
                      <a:pt x="1995" y="3148"/>
                    </a:lnTo>
                    <a:lnTo>
                      <a:pt x="1974" y="3125"/>
                    </a:lnTo>
                    <a:lnTo>
                      <a:pt x="1935" y="3108"/>
                    </a:lnTo>
                    <a:lnTo>
                      <a:pt x="1900" y="3079"/>
                    </a:lnTo>
                    <a:lnTo>
                      <a:pt x="1894" y="3072"/>
                    </a:lnTo>
                    <a:lnTo>
                      <a:pt x="1893" y="3072"/>
                    </a:lnTo>
                    <a:lnTo>
                      <a:pt x="1884" y="3065"/>
                    </a:lnTo>
                    <a:lnTo>
                      <a:pt x="1877" y="3062"/>
                    </a:lnTo>
                    <a:lnTo>
                      <a:pt x="1856" y="3042"/>
                    </a:lnTo>
                    <a:lnTo>
                      <a:pt x="1844" y="3033"/>
                    </a:lnTo>
                    <a:lnTo>
                      <a:pt x="1824" y="3022"/>
                    </a:lnTo>
                    <a:lnTo>
                      <a:pt x="1821" y="3019"/>
                    </a:lnTo>
                    <a:lnTo>
                      <a:pt x="1817" y="3014"/>
                    </a:lnTo>
                    <a:lnTo>
                      <a:pt x="1807" y="2991"/>
                    </a:lnTo>
                    <a:lnTo>
                      <a:pt x="1791" y="2974"/>
                    </a:lnTo>
                    <a:lnTo>
                      <a:pt x="1784" y="2971"/>
                    </a:lnTo>
                    <a:lnTo>
                      <a:pt x="1767" y="2968"/>
                    </a:lnTo>
                    <a:lnTo>
                      <a:pt x="1762" y="2973"/>
                    </a:lnTo>
                    <a:lnTo>
                      <a:pt x="1761" y="2977"/>
                    </a:lnTo>
                    <a:lnTo>
                      <a:pt x="1757" y="2981"/>
                    </a:lnTo>
                    <a:lnTo>
                      <a:pt x="1751" y="2983"/>
                    </a:lnTo>
                    <a:lnTo>
                      <a:pt x="1749" y="2983"/>
                    </a:lnTo>
                    <a:lnTo>
                      <a:pt x="1745" y="2981"/>
                    </a:lnTo>
                    <a:lnTo>
                      <a:pt x="1729" y="2970"/>
                    </a:lnTo>
                    <a:lnTo>
                      <a:pt x="1726" y="2957"/>
                    </a:lnTo>
                    <a:lnTo>
                      <a:pt x="1722" y="2922"/>
                    </a:lnTo>
                    <a:lnTo>
                      <a:pt x="1722" y="2903"/>
                    </a:lnTo>
                    <a:lnTo>
                      <a:pt x="1708" y="2836"/>
                    </a:lnTo>
                    <a:lnTo>
                      <a:pt x="1702" y="2823"/>
                    </a:lnTo>
                    <a:lnTo>
                      <a:pt x="1700" y="2810"/>
                    </a:lnTo>
                    <a:lnTo>
                      <a:pt x="1695" y="2792"/>
                    </a:lnTo>
                    <a:lnTo>
                      <a:pt x="1692" y="2770"/>
                    </a:lnTo>
                    <a:lnTo>
                      <a:pt x="1682" y="2735"/>
                    </a:lnTo>
                    <a:lnTo>
                      <a:pt x="1682" y="2734"/>
                    </a:lnTo>
                    <a:lnTo>
                      <a:pt x="1672" y="2673"/>
                    </a:lnTo>
                    <a:lnTo>
                      <a:pt x="1670" y="2671"/>
                    </a:lnTo>
                    <a:lnTo>
                      <a:pt x="1666" y="2665"/>
                    </a:lnTo>
                    <a:lnTo>
                      <a:pt x="1662" y="2661"/>
                    </a:lnTo>
                    <a:lnTo>
                      <a:pt x="1653" y="2655"/>
                    </a:lnTo>
                    <a:lnTo>
                      <a:pt x="1643" y="2635"/>
                    </a:lnTo>
                    <a:lnTo>
                      <a:pt x="1640" y="2622"/>
                    </a:lnTo>
                    <a:lnTo>
                      <a:pt x="1640" y="2621"/>
                    </a:lnTo>
                    <a:lnTo>
                      <a:pt x="1639" y="2619"/>
                    </a:lnTo>
                    <a:lnTo>
                      <a:pt x="1626" y="2613"/>
                    </a:lnTo>
                    <a:lnTo>
                      <a:pt x="1623" y="2612"/>
                    </a:lnTo>
                    <a:lnTo>
                      <a:pt x="1615" y="2603"/>
                    </a:lnTo>
                    <a:lnTo>
                      <a:pt x="1602" y="2585"/>
                    </a:lnTo>
                    <a:lnTo>
                      <a:pt x="1597" y="2576"/>
                    </a:lnTo>
                    <a:lnTo>
                      <a:pt x="1587" y="2552"/>
                    </a:lnTo>
                    <a:lnTo>
                      <a:pt x="1583" y="2536"/>
                    </a:lnTo>
                    <a:lnTo>
                      <a:pt x="1537" y="2457"/>
                    </a:lnTo>
                    <a:lnTo>
                      <a:pt x="1531" y="2449"/>
                    </a:lnTo>
                    <a:lnTo>
                      <a:pt x="1527" y="2446"/>
                    </a:lnTo>
                    <a:lnTo>
                      <a:pt x="1521" y="2444"/>
                    </a:lnTo>
                    <a:lnTo>
                      <a:pt x="1519" y="2445"/>
                    </a:lnTo>
                    <a:lnTo>
                      <a:pt x="1509" y="2446"/>
                    </a:lnTo>
                    <a:lnTo>
                      <a:pt x="1504" y="2449"/>
                    </a:lnTo>
                    <a:lnTo>
                      <a:pt x="1494" y="2446"/>
                    </a:lnTo>
                    <a:lnTo>
                      <a:pt x="1485" y="2441"/>
                    </a:lnTo>
                    <a:lnTo>
                      <a:pt x="1475" y="2425"/>
                    </a:lnTo>
                    <a:lnTo>
                      <a:pt x="1473" y="2421"/>
                    </a:lnTo>
                    <a:lnTo>
                      <a:pt x="1472" y="2418"/>
                    </a:lnTo>
                    <a:lnTo>
                      <a:pt x="1472" y="2403"/>
                    </a:lnTo>
                    <a:lnTo>
                      <a:pt x="1473" y="2395"/>
                    </a:lnTo>
                    <a:lnTo>
                      <a:pt x="1475" y="2392"/>
                    </a:lnTo>
                    <a:lnTo>
                      <a:pt x="1475" y="2388"/>
                    </a:lnTo>
                    <a:lnTo>
                      <a:pt x="1473" y="2385"/>
                    </a:lnTo>
                    <a:lnTo>
                      <a:pt x="1472" y="2384"/>
                    </a:lnTo>
                    <a:lnTo>
                      <a:pt x="1469" y="2378"/>
                    </a:lnTo>
                    <a:lnTo>
                      <a:pt x="1463" y="2369"/>
                    </a:lnTo>
                    <a:lnTo>
                      <a:pt x="1460" y="2368"/>
                    </a:lnTo>
                    <a:lnTo>
                      <a:pt x="1442" y="2342"/>
                    </a:lnTo>
                    <a:lnTo>
                      <a:pt x="1436" y="2336"/>
                    </a:lnTo>
                    <a:lnTo>
                      <a:pt x="1427" y="2324"/>
                    </a:lnTo>
                    <a:lnTo>
                      <a:pt x="1387" y="2281"/>
                    </a:lnTo>
                    <a:lnTo>
                      <a:pt x="1385" y="2278"/>
                    </a:lnTo>
                    <a:lnTo>
                      <a:pt x="1353" y="2242"/>
                    </a:lnTo>
                    <a:lnTo>
                      <a:pt x="1350" y="2237"/>
                    </a:lnTo>
                    <a:lnTo>
                      <a:pt x="1336" y="2221"/>
                    </a:lnTo>
                    <a:lnTo>
                      <a:pt x="1249" y="2154"/>
                    </a:lnTo>
                    <a:lnTo>
                      <a:pt x="1241" y="2145"/>
                    </a:lnTo>
                    <a:lnTo>
                      <a:pt x="1236" y="2142"/>
                    </a:lnTo>
                    <a:lnTo>
                      <a:pt x="1212" y="2116"/>
                    </a:lnTo>
                    <a:lnTo>
                      <a:pt x="1210" y="2115"/>
                    </a:lnTo>
                    <a:lnTo>
                      <a:pt x="1207" y="2106"/>
                    </a:lnTo>
                    <a:lnTo>
                      <a:pt x="1206" y="1982"/>
                    </a:lnTo>
                    <a:lnTo>
                      <a:pt x="1202" y="1963"/>
                    </a:lnTo>
                    <a:lnTo>
                      <a:pt x="1196" y="1948"/>
                    </a:lnTo>
                    <a:lnTo>
                      <a:pt x="1196" y="1939"/>
                    </a:lnTo>
                    <a:lnTo>
                      <a:pt x="1197" y="1932"/>
                    </a:lnTo>
                    <a:lnTo>
                      <a:pt x="1199" y="1930"/>
                    </a:lnTo>
                    <a:lnTo>
                      <a:pt x="1245" y="1929"/>
                    </a:lnTo>
                    <a:lnTo>
                      <a:pt x="1252" y="1930"/>
                    </a:lnTo>
                    <a:lnTo>
                      <a:pt x="1259" y="1927"/>
                    </a:lnTo>
                    <a:lnTo>
                      <a:pt x="1271" y="1919"/>
                    </a:lnTo>
                    <a:lnTo>
                      <a:pt x="1274" y="1918"/>
                    </a:lnTo>
                    <a:lnTo>
                      <a:pt x="1277" y="1912"/>
                    </a:lnTo>
                    <a:lnTo>
                      <a:pt x="1277" y="1909"/>
                    </a:lnTo>
                    <a:lnTo>
                      <a:pt x="1266" y="1909"/>
                    </a:lnTo>
                    <a:lnTo>
                      <a:pt x="1261" y="1906"/>
                    </a:lnTo>
                    <a:lnTo>
                      <a:pt x="1264" y="1893"/>
                    </a:lnTo>
                    <a:lnTo>
                      <a:pt x="1264" y="1890"/>
                    </a:lnTo>
                    <a:lnTo>
                      <a:pt x="1266" y="1886"/>
                    </a:lnTo>
                    <a:lnTo>
                      <a:pt x="1331" y="1821"/>
                    </a:lnTo>
                    <a:lnTo>
                      <a:pt x="1344" y="1813"/>
                    </a:lnTo>
                    <a:lnTo>
                      <a:pt x="1375" y="1788"/>
                    </a:lnTo>
                    <a:lnTo>
                      <a:pt x="1401" y="1746"/>
                    </a:lnTo>
                    <a:lnTo>
                      <a:pt x="1400" y="1721"/>
                    </a:lnTo>
                    <a:lnTo>
                      <a:pt x="1419" y="1689"/>
                    </a:lnTo>
                    <a:lnTo>
                      <a:pt x="1424" y="1671"/>
                    </a:lnTo>
                    <a:lnTo>
                      <a:pt x="1432" y="1653"/>
                    </a:lnTo>
                    <a:lnTo>
                      <a:pt x="1471" y="1626"/>
                    </a:lnTo>
                    <a:lnTo>
                      <a:pt x="1489" y="1623"/>
                    </a:lnTo>
                    <a:lnTo>
                      <a:pt x="1491" y="1623"/>
                    </a:lnTo>
                    <a:lnTo>
                      <a:pt x="1522" y="1603"/>
                    </a:lnTo>
                    <a:lnTo>
                      <a:pt x="1522" y="1599"/>
                    </a:lnTo>
                    <a:lnTo>
                      <a:pt x="1515" y="1586"/>
                    </a:lnTo>
                    <a:lnTo>
                      <a:pt x="1494" y="1529"/>
                    </a:lnTo>
                    <a:lnTo>
                      <a:pt x="1485" y="1515"/>
                    </a:lnTo>
                    <a:lnTo>
                      <a:pt x="1481" y="1511"/>
                    </a:lnTo>
                    <a:lnTo>
                      <a:pt x="1466" y="1499"/>
                    </a:lnTo>
                    <a:lnTo>
                      <a:pt x="1447" y="1489"/>
                    </a:lnTo>
                    <a:lnTo>
                      <a:pt x="1439" y="1482"/>
                    </a:lnTo>
                    <a:lnTo>
                      <a:pt x="1422" y="1452"/>
                    </a:lnTo>
                    <a:lnTo>
                      <a:pt x="1410" y="1435"/>
                    </a:lnTo>
                    <a:lnTo>
                      <a:pt x="1393" y="1420"/>
                    </a:lnTo>
                    <a:lnTo>
                      <a:pt x="1314" y="1383"/>
                    </a:lnTo>
                    <a:lnTo>
                      <a:pt x="1304" y="1380"/>
                    </a:lnTo>
                    <a:lnTo>
                      <a:pt x="1297" y="1380"/>
                    </a:lnTo>
                    <a:lnTo>
                      <a:pt x="1230" y="1367"/>
                    </a:lnTo>
                    <a:lnTo>
                      <a:pt x="1229" y="1366"/>
                    </a:lnTo>
                    <a:lnTo>
                      <a:pt x="1205" y="1347"/>
                    </a:lnTo>
                    <a:lnTo>
                      <a:pt x="1197" y="1343"/>
                    </a:lnTo>
                    <a:lnTo>
                      <a:pt x="1196" y="1343"/>
                    </a:lnTo>
                    <a:lnTo>
                      <a:pt x="1190" y="1341"/>
                    </a:lnTo>
                    <a:lnTo>
                      <a:pt x="1182" y="1341"/>
                    </a:lnTo>
                    <a:lnTo>
                      <a:pt x="1166" y="1338"/>
                    </a:lnTo>
                    <a:lnTo>
                      <a:pt x="1164" y="1337"/>
                    </a:lnTo>
                    <a:lnTo>
                      <a:pt x="1146" y="1331"/>
                    </a:lnTo>
                    <a:lnTo>
                      <a:pt x="1136" y="1333"/>
                    </a:lnTo>
                    <a:lnTo>
                      <a:pt x="1127" y="1330"/>
                    </a:lnTo>
                    <a:lnTo>
                      <a:pt x="1123" y="1328"/>
                    </a:lnTo>
                    <a:lnTo>
                      <a:pt x="1120" y="1321"/>
                    </a:lnTo>
                    <a:lnTo>
                      <a:pt x="1113" y="1314"/>
                    </a:lnTo>
                    <a:lnTo>
                      <a:pt x="1109" y="1314"/>
                    </a:lnTo>
                    <a:lnTo>
                      <a:pt x="1093" y="1310"/>
                    </a:lnTo>
                    <a:lnTo>
                      <a:pt x="1084" y="1314"/>
                    </a:lnTo>
                    <a:lnTo>
                      <a:pt x="1083" y="1307"/>
                    </a:lnTo>
                    <a:lnTo>
                      <a:pt x="1084" y="1299"/>
                    </a:lnTo>
                    <a:lnTo>
                      <a:pt x="1097" y="1292"/>
                    </a:lnTo>
                    <a:lnTo>
                      <a:pt x="1107" y="1285"/>
                    </a:lnTo>
                    <a:lnTo>
                      <a:pt x="1113" y="1279"/>
                    </a:lnTo>
                    <a:lnTo>
                      <a:pt x="1116" y="1271"/>
                    </a:lnTo>
                    <a:lnTo>
                      <a:pt x="1121" y="1263"/>
                    </a:lnTo>
                    <a:lnTo>
                      <a:pt x="1127" y="1258"/>
                    </a:lnTo>
                    <a:lnTo>
                      <a:pt x="1145" y="1255"/>
                    </a:lnTo>
                    <a:lnTo>
                      <a:pt x="1162" y="1248"/>
                    </a:lnTo>
                    <a:lnTo>
                      <a:pt x="1199" y="1256"/>
                    </a:lnTo>
                    <a:lnTo>
                      <a:pt x="1202" y="1256"/>
                    </a:lnTo>
                    <a:lnTo>
                      <a:pt x="1205" y="1255"/>
                    </a:lnTo>
                    <a:lnTo>
                      <a:pt x="1219" y="1239"/>
                    </a:lnTo>
                    <a:lnTo>
                      <a:pt x="1223" y="1232"/>
                    </a:lnTo>
                    <a:lnTo>
                      <a:pt x="1225" y="1227"/>
                    </a:lnTo>
                    <a:lnTo>
                      <a:pt x="1235" y="1188"/>
                    </a:lnTo>
                    <a:lnTo>
                      <a:pt x="1243" y="1133"/>
                    </a:lnTo>
                    <a:lnTo>
                      <a:pt x="1245" y="1126"/>
                    </a:lnTo>
                    <a:lnTo>
                      <a:pt x="1245" y="1123"/>
                    </a:lnTo>
                    <a:lnTo>
                      <a:pt x="1218" y="1072"/>
                    </a:lnTo>
                    <a:lnTo>
                      <a:pt x="1220" y="1055"/>
                    </a:lnTo>
                    <a:lnTo>
                      <a:pt x="1229" y="1046"/>
                    </a:lnTo>
                    <a:lnTo>
                      <a:pt x="1233" y="1019"/>
                    </a:lnTo>
                    <a:lnTo>
                      <a:pt x="1232" y="985"/>
                    </a:lnTo>
                    <a:lnTo>
                      <a:pt x="1235" y="975"/>
                    </a:lnTo>
                    <a:lnTo>
                      <a:pt x="1238" y="975"/>
                    </a:lnTo>
                    <a:lnTo>
                      <a:pt x="1239" y="973"/>
                    </a:lnTo>
                    <a:lnTo>
                      <a:pt x="1268" y="973"/>
                    </a:lnTo>
                    <a:lnTo>
                      <a:pt x="1301" y="962"/>
                    </a:lnTo>
                    <a:lnTo>
                      <a:pt x="1328" y="961"/>
                    </a:lnTo>
                    <a:lnTo>
                      <a:pt x="1360" y="955"/>
                    </a:lnTo>
                    <a:lnTo>
                      <a:pt x="1369" y="955"/>
                    </a:lnTo>
                    <a:lnTo>
                      <a:pt x="1373" y="953"/>
                    </a:lnTo>
                    <a:lnTo>
                      <a:pt x="1422" y="952"/>
                    </a:lnTo>
                    <a:lnTo>
                      <a:pt x="1442" y="946"/>
                    </a:lnTo>
                    <a:lnTo>
                      <a:pt x="1449" y="942"/>
                    </a:lnTo>
                    <a:lnTo>
                      <a:pt x="1449" y="940"/>
                    </a:lnTo>
                    <a:lnTo>
                      <a:pt x="1450" y="936"/>
                    </a:lnTo>
                    <a:lnTo>
                      <a:pt x="1459" y="929"/>
                    </a:lnTo>
                    <a:lnTo>
                      <a:pt x="1459" y="927"/>
                    </a:lnTo>
                    <a:lnTo>
                      <a:pt x="1491" y="939"/>
                    </a:lnTo>
                    <a:lnTo>
                      <a:pt x="1511" y="950"/>
                    </a:lnTo>
                    <a:lnTo>
                      <a:pt x="1519" y="945"/>
                    </a:lnTo>
                    <a:lnTo>
                      <a:pt x="1514" y="917"/>
                    </a:lnTo>
                    <a:lnTo>
                      <a:pt x="1515" y="880"/>
                    </a:lnTo>
                    <a:lnTo>
                      <a:pt x="1517" y="877"/>
                    </a:lnTo>
                    <a:lnTo>
                      <a:pt x="1508" y="871"/>
                    </a:lnTo>
                    <a:lnTo>
                      <a:pt x="1501" y="871"/>
                    </a:lnTo>
                    <a:lnTo>
                      <a:pt x="1495" y="884"/>
                    </a:lnTo>
                    <a:lnTo>
                      <a:pt x="1492" y="889"/>
                    </a:lnTo>
                    <a:lnTo>
                      <a:pt x="1478" y="907"/>
                    </a:lnTo>
                    <a:lnTo>
                      <a:pt x="1478" y="909"/>
                    </a:lnTo>
                    <a:lnTo>
                      <a:pt x="1473" y="906"/>
                    </a:lnTo>
                    <a:lnTo>
                      <a:pt x="1471" y="897"/>
                    </a:lnTo>
                    <a:lnTo>
                      <a:pt x="1471" y="890"/>
                    </a:lnTo>
                    <a:lnTo>
                      <a:pt x="1476" y="871"/>
                    </a:lnTo>
                    <a:lnTo>
                      <a:pt x="1475" y="870"/>
                    </a:lnTo>
                    <a:lnTo>
                      <a:pt x="1466" y="870"/>
                    </a:lnTo>
                    <a:lnTo>
                      <a:pt x="1450" y="873"/>
                    </a:lnTo>
                    <a:lnTo>
                      <a:pt x="1426" y="889"/>
                    </a:lnTo>
                    <a:lnTo>
                      <a:pt x="1424" y="890"/>
                    </a:lnTo>
                    <a:lnTo>
                      <a:pt x="1422" y="890"/>
                    </a:lnTo>
                    <a:lnTo>
                      <a:pt x="1413" y="893"/>
                    </a:lnTo>
                    <a:lnTo>
                      <a:pt x="1403" y="890"/>
                    </a:lnTo>
                    <a:lnTo>
                      <a:pt x="1357" y="884"/>
                    </a:lnTo>
                    <a:lnTo>
                      <a:pt x="1347" y="886"/>
                    </a:lnTo>
                    <a:lnTo>
                      <a:pt x="1328" y="887"/>
                    </a:lnTo>
                    <a:lnTo>
                      <a:pt x="1285" y="897"/>
                    </a:lnTo>
                    <a:lnTo>
                      <a:pt x="1274" y="901"/>
                    </a:lnTo>
                    <a:lnTo>
                      <a:pt x="1249" y="913"/>
                    </a:lnTo>
                    <a:lnTo>
                      <a:pt x="1246" y="916"/>
                    </a:lnTo>
                    <a:lnTo>
                      <a:pt x="1233" y="923"/>
                    </a:lnTo>
                    <a:lnTo>
                      <a:pt x="1226" y="901"/>
                    </a:lnTo>
                    <a:lnTo>
                      <a:pt x="1220" y="896"/>
                    </a:lnTo>
                    <a:lnTo>
                      <a:pt x="1218" y="899"/>
                    </a:lnTo>
                    <a:lnTo>
                      <a:pt x="1216" y="901"/>
                    </a:lnTo>
                    <a:lnTo>
                      <a:pt x="1216" y="914"/>
                    </a:lnTo>
                    <a:lnTo>
                      <a:pt x="1215" y="917"/>
                    </a:lnTo>
                    <a:lnTo>
                      <a:pt x="1212" y="937"/>
                    </a:lnTo>
                    <a:lnTo>
                      <a:pt x="1192" y="952"/>
                    </a:lnTo>
                    <a:lnTo>
                      <a:pt x="1174" y="962"/>
                    </a:lnTo>
                    <a:lnTo>
                      <a:pt x="1171" y="962"/>
                    </a:lnTo>
                    <a:lnTo>
                      <a:pt x="1170" y="963"/>
                    </a:lnTo>
                    <a:lnTo>
                      <a:pt x="1166" y="965"/>
                    </a:lnTo>
                    <a:lnTo>
                      <a:pt x="1164" y="965"/>
                    </a:lnTo>
                    <a:lnTo>
                      <a:pt x="1153" y="968"/>
                    </a:lnTo>
                    <a:lnTo>
                      <a:pt x="1149" y="971"/>
                    </a:lnTo>
                    <a:lnTo>
                      <a:pt x="1146" y="973"/>
                    </a:lnTo>
                    <a:lnTo>
                      <a:pt x="1142" y="976"/>
                    </a:lnTo>
                    <a:lnTo>
                      <a:pt x="1140" y="977"/>
                    </a:lnTo>
                    <a:lnTo>
                      <a:pt x="1140" y="985"/>
                    </a:lnTo>
                    <a:lnTo>
                      <a:pt x="1142" y="986"/>
                    </a:lnTo>
                    <a:lnTo>
                      <a:pt x="1139" y="995"/>
                    </a:lnTo>
                    <a:lnTo>
                      <a:pt x="1137" y="996"/>
                    </a:lnTo>
                    <a:lnTo>
                      <a:pt x="1133" y="999"/>
                    </a:lnTo>
                    <a:lnTo>
                      <a:pt x="1126" y="999"/>
                    </a:lnTo>
                    <a:lnTo>
                      <a:pt x="1120" y="998"/>
                    </a:lnTo>
                    <a:lnTo>
                      <a:pt x="1097" y="999"/>
                    </a:lnTo>
                    <a:lnTo>
                      <a:pt x="1094" y="1002"/>
                    </a:lnTo>
                    <a:lnTo>
                      <a:pt x="1093" y="1002"/>
                    </a:lnTo>
                    <a:lnTo>
                      <a:pt x="1088" y="1005"/>
                    </a:lnTo>
                    <a:lnTo>
                      <a:pt x="1074" y="1019"/>
                    </a:lnTo>
                    <a:lnTo>
                      <a:pt x="1074" y="1021"/>
                    </a:lnTo>
                    <a:lnTo>
                      <a:pt x="1073" y="1022"/>
                    </a:lnTo>
                    <a:lnTo>
                      <a:pt x="1068" y="1029"/>
                    </a:lnTo>
                    <a:lnTo>
                      <a:pt x="1062" y="1034"/>
                    </a:lnTo>
                    <a:lnTo>
                      <a:pt x="1061" y="1035"/>
                    </a:lnTo>
                    <a:lnTo>
                      <a:pt x="1061" y="1036"/>
                    </a:lnTo>
                    <a:lnTo>
                      <a:pt x="1048" y="1035"/>
                    </a:lnTo>
                    <a:lnTo>
                      <a:pt x="1031" y="1038"/>
                    </a:lnTo>
                    <a:lnTo>
                      <a:pt x="1022" y="1042"/>
                    </a:lnTo>
                    <a:lnTo>
                      <a:pt x="1019" y="1042"/>
                    </a:lnTo>
                    <a:lnTo>
                      <a:pt x="1018" y="1044"/>
                    </a:lnTo>
                    <a:lnTo>
                      <a:pt x="1015" y="1044"/>
                    </a:lnTo>
                    <a:lnTo>
                      <a:pt x="1014" y="1045"/>
                    </a:lnTo>
                    <a:lnTo>
                      <a:pt x="1009" y="1045"/>
                    </a:lnTo>
                    <a:lnTo>
                      <a:pt x="1003" y="1039"/>
                    </a:lnTo>
                    <a:lnTo>
                      <a:pt x="1001" y="1038"/>
                    </a:lnTo>
                    <a:lnTo>
                      <a:pt x="989" y="1026"/>
                    </a:lnTo>
                    <a:lnTo>
                      <a:pt x="980" y="1021"/>
                    </a:lnTo>
                    <a:lnTo>
                      <a:pt x="954" y="1002"/>
                    </a:lnTo>
                    <a:lnTo>
                      <a:pt x="947" y="995"/>
                    </a:lnTo>
                    <a:lnTo>
                      <a:pt x="939" y="985"/>
                    </a:lnTo>
                    <a:lnTo>
                      <a:pt x="936" y="982"/>
                    </a:lnTo>
                    <a:lnTo>
                      <a:pt x="937" y="980"/>
                    </a:lnTo>
                    <a:lnTo>
                      <a:pt x="939" y="977"/>
                    </a:lnTo>
                    <a:lnTo>
                      <a:pt x="939" y="971"/>
                    </a:lnTo>
                    <a:lnTo>
                      <a:pt x="928" y="955"/>
                    </a:lnTo>
                    <a:lnTo>
                      <a:pt x="925" y="953"/>
                    </a:lnTo>
                    <a:lnTo>
                      <a:pt x="919" y="945"/>
                    </a:lnTo>
                    <a:lnTo>
                      <a:pt x="913" y="940"/>
                    </a:lnTo>
                    <a:lnTo>
                      <a:pt x="893" y="927"/>
                    </a:lnTo>
                    <a:lnTo>
                      <a:pt x="858" y="914"/>
                    </a:lnTo>
                    <a:lnTo>
                      <a:pt x="841" y="914"/>
                    </a:lnTo>
                    <a:lnTo>
                      <a:pt x="821" y="917"/>
                    </a:lnTo>
                    <a:lnTo>
                      <a:pt x="802" y="926"/>
                    </a:lnTo>
                    <a:lnTo>
                      <a:pt x="799" y="930"/>
                    </a:lnTo>
                    <a:lnTo>
                      <a:pt x="796" y="937"/>
                    </a:lnTo>
                    <a:lnTo>
                      <a:pt x="799" y="946"/>
                    </a:lnTo>
                    <a:lnTo>
                      <a:pt x="802" y="949"/>
                    </a:lnTo>
                    <a:lnTo>
                      <a:pt x="805" y="955"/>
                    </a:lnTo>
                    <a:lnTo>
                      <a:pt x="809" y="961"/>
                    </a:lnTo>
                    <a:lnTo>
                      <a:pt x="809" y="969"/>
                    </a:lnTo>
                    <a:lnTo>
                      <a:pt x="808" y="971"/>
                    </a:lnTo>
                    <a:lnTo>
                      <a:pt x="802" y="969"/>
                    </a:lnTo>
                    <a:lnTo>
                      <a:pt x="756" y="959"/>
                    </a:lnTo>
                    <a:lnTo>
                      <a:pt x="755" y="958"/>
                    </a:lnTo>
                    <a:lnTo>
                      <a:pt x="750" y="955"/>
                    </a:lnTo>
                    <a:lnTo>
                      <a:pt x="745" y="940"/>
                    </a:lnTo>
                    <a:lnTo>
                      <a:pt x="739" y="939"/>
                    </a:lnTo>
                    <a:lnTo>
                      <a:pt x="733" y="936"/>
                    </a:lnTo>
                    <a:lnTo>
                      <a:pt x="723" y="936"/>
                    </a:lnTo>
                    <a:lnTo>
                      <a:pt x="717" y="935"/>
                    </a:lnTo>
                    <a:lnTo>
                      <a:pt x="690" y="920"/>
                    </a:lnTo>
                    <a:lnTo>
                      <a:pt x="677" y="910"/>
                    </a:lnTo>
                    <a:lnTo>
                      <a:pt x="633" y="887"/>
                    </a:lnTo>
                    <a:lnTo>
                      <a:pt x="623" y="886"/>
                    </a:lnTo>
                    <a:lnTo>
                      <a:pt x="621" y="884"/>
                    </a:lnTo>
                    <a:lnTo>
                      <a:pt x="594" y="876"/>
                    </a:lnTo>
                    <a:lnTo>
                      <a:pt x="592" y="874"/>
                    </a:lnTo>
                    <a:lnTo>
                      <a:pt x="591" y="870"/>
                    </a:lnTo>
                    <a:lnTo>
                      <a:pt x="591" y="864"/>
                    </a:lnTo>
                    <a:lnTo>
                      <a:pt x="595" y="855"/>
                    </a:lnTo>
                    <a:lnTo>
                      <a:pt x="598" y="854"/>
                    </a:lnTo>
                    <a:lnTo>
                      <a:pt x="603" y="854"/>
                    </a:lnTo>
                    <a:lnTo>
                      <a:pt x="639" y="851"/>
                    </a:lnTo>
                    <a:lnTo>
                      <a:pt x="646" y="847"/>
                    </a:lnTo>
                    <a:lnTo>
                      <a:pt x="647" y="845"/>
                    </a:lnTo>
                    <a:lnTo>
                      <a:pt x="657" y="840"/>
                    </a:lnTo>
                    <a:lnTo>
                      <a:pt x="672" y="819"/>
                    </a:lnTo>
                    <a:lnTo>
                      <a:pt x="676" y="805"/>
                    </a:lnTo>
                    <a:lnTo>
                      <a:pt x="676" y="796"/>
                    </a:lnTo>
                    <a:lnTo>
                      <a:pt x="670" y="766"/>
                    </a:lnTo>
                    <a:lnTo>
                      <a:pt x="670" y="765"/>
                    </a:lnTo>
                    <a:lnTo>
                      <a:pt x="669" y="750"/>
                    </a:lnTo>
                    <a:lnTo>
                      <a:pt x="666" y="743"/>
                    </a:lnTo>
                    <a:lnTo>
                      <a:pt x="663" y="739"/>
                    </a:lnTo>
                    <a:lnTo>
                      <a:pt x="662" y="736"/>
                    </a:lnTo>
                    <a:lnTo>
                      <a:pt x="657" y="729"/>
                    </a:lnTo>
                    <a:lnTo>
                      <a:pt x="649" y="713"/>
                    </a:lnTo>
                    <a:lnTo>
                      <a:pt x="649" y="709"/>
                    </a:lnTo>
                    <a:lnTo>
                      <a:pt x="647" y="705"/>
                    </a:lnTo>
                    <a:lnTo>
                      <a:pt x="643" y="699"/>
                    </a:lnTo>
                    <a:lnTo>
                      <a:pt x="631" y="686"/>
                    </a:lnTo>
                    <a:lnTo>
                      <a:pt x="626" y="683"/>
                    </a:lnTo>
                    <a:lnTo>
                      <a:pt x="624" y="684"/>
                    </a:lnTo>
                    <a:lnTo>
                      <a:pt x="615" y="684"/>
                    </a:lnTo>
                    <a:lnTo>
                      <a:pt x="611" y="683"/>
                    </a:lnTo>
                    <a:lnTo>
                      <a:pt x="594" y="672"/>
                    </a:lnTo>
                    <a:lnTo>
                      <a:pt x="587" y="664"/>
                    </a:lnTo>
                    <a:lnTo>
                      <a:pt x="585" y="660"/>
                    </a:lnTo>
                    <a:lnTo>
                      <a:pt x="587" y="657"/>
                    </a:lnTo>
                    <a:lnTo>
                      <a:pt x="591" y="653"/>
                    </a:lnTo>
                    <a:lnTo>
                      <a:pt x="610" y="646"/>
                    </a:lnTo>
                    <a:lnTo>
                      <a:pt x="615" y="646"/>
                    </a:lnTo>
                    <a:lnTo>
                      <a:pt x="624" y="644"/>
                    </a:lnTo>
                    <a:lnTo>
                      <a:pt x="630" y="641"/>
                    </a:lnTo>
                    <a:lnTo>
                      <a:pt x="636" y="636"/>
                    </a:lnTo>
                    <a:lnTo>
                      <a:pt x="637" y="636"/>
                    </a:lnTo>
                    <a:lnTo>
                      <a:pt x="639" y="634"/>
                    </a:lnTo>
                    <a:lnTo>
                      <a:pt x="643" y="628"/>
                    </a:lnTo>
                    <a:lnTo>
                      <a:pt x="675" y="602"/>
                    </a:lnTo>
                    <a:lnTo>
                      <a:pt x="685" y="597"/>
                    </a:lnTo>
                    <a:lnTo>
                      <a:pt x="689" y="594"/>
                    </a:lnTo>
                    <a:lnTo>
                      <a:pt x="697" y="594"/>
                    </a:lnTo>
                    <a:lnTo>
                      <a:pt x="739" y="566"/>
                    </a:lnTo>
                    <a:lnTo>
                      <a:pt x="752" y="569"/>
                    </a:lnTo>
                    <a:lnTo>
                      <a:pt x="773" y="578"/>
                    </a:lnTo>
                    <a:lnTo>
                      <a:pt x="789" y="579"/>
                    </a:lnTo>
                    <a:lnTo>
                      <a:pt x="807" y="578"/>
                    </a:lnTo>
                    <a:lnTo>
                      <a:pt x="811" y="571"/>
                    </a:lnTo>
                    <a:lnTo>
                      <a:pt x="782" y="549"/>
                    </a:lnTo>
                    <a:lnTo>
                      <a:pt x="769" y="549"/>
                    </a:lnTo>
                    <a:lnTo>
                      <a:pt x="768" y="551"/>
                    </a:lnTo>
                    <a:lnTo>
                      <a:pt x="766" y="551"/>
                    </a:lnTo>
                    <a:lnTo>
                      <a:pt x="771" y="538"/>
                    </a:lnTo>
                    <a:lnTo>
                      <a:pt x="776" y="530"/>
                    </a:lnTo>
                    <a:lnTo>
                      <a:pt x="786" y="522"/>
                    </a:lnTo>
                    <a:lnTo>
                      <a:pt x="788" y="522"/>
                    </a:lnTo>
                    <a:lnTo>
                      <a:pt x="791" y="520"/>
                    </a:lnTo>
                    <a:lnTo>
                      <a:pt x="791" y="513"/>
                    </a:lnTo>
                    <a:lnTo>
                      <a:pt x="789" y="512"/>
                    </a:lnTo>
                    <a:lnTo>
                      <a:pt x="786" y="506"/>
                    </a:lnTo>
                    <a:lnTo>
                      <a:pt x="784" y="500"/>
                    </a:lnTo>
                    <a:lnTo>
                      <a:pt x="772" y="486"/>
                    </a:lnTo>
                    <a:lnTo>
                      <a:pt x="771" y="486"/>
                    </a:lnTo>
                    <a:lnTo>
                      <a:pt x="758" y="480"/>
                    </a:lnTo>
                    <a:lnTo>
                      <a:pt x="755" y="482"/>
                    </a:lnTo>
                    <a:lnTo>
                      <a:pt x="752" y="482"/>
                    </a:lnTo>
                    <a:lnTo>
                      <a:pt x="750" y="483"/>
                    </a:lnTo>
                    <a:lnTo>
                      <a:pt x="733" y="497"/>
                    </a:lnTo>
                    <a:lnTo>
                      <a:pt x="727" y="495"/>
                    </a:lnTo>
                    <a:lnTo>
                      <a:pt x="717" y="489"/>
                    </a:lnTo>
                    <a:lnTo>
                      <a:pt x="713" y="485"/>
                    </a:lnTo>
                    <a:lnTo>
                      <a:pt x="703" y="457"/>
                    </a:lnTo>
                    <a:lnTo>
                      <a:pt x="707" y="452"/>
                    </a:lnTo>
                    <a:lnTo>
                      <a:pt x="713" y="447"/>
                    </a:lnTo>
                    <a:lnTo>
                      <a:pt x="722" y="434"/>
                    </a:lnTo>
                    <a:lnTo>
                      <a:pt x="723" y="424"/>
                    </a:lnTo>
                    <a:lnTo>
                      <a:pt x="722" y="417"/>
                    </a:lnTo>
                    <a:lnTo>
                      <a:pt x="720" y="413"/>
                    </a:lnTo>
                    <a:lnTo>
                      <a:pt x="716" y="401"/>
                    </a:lnTo>
                    <a:lnTo>
                      <a:pt x="713" y="395"/>
                    </a:lnTo>
                    <a:lnTo>
                      <a:pt x="707" y="388"/>
                    </a:lnTo>
                    <a:lnTo>
                      <a:pt x="706" y="381"/>
                    </a:lnTo>
                    <a:lnTo>
                      <a:pt x="704" y="375"/>
                    </a:lnTo>
                    <a:lnTo>
                      <a:pt x="706" y="375"/>
                    </a:lnTo>
                    <a:lnTo>
                      <a:pt x="706" y="371"/>
                    </a:lnTo>
                    <a:lnTo>
                      <a:pt x="709" y="365"/>
                    </a:lnTo>
                    <a:lnTo>
                      <a:pt x="712" y="362"/>
                    </a:lnTo>
                    <a:lnTo>
                      <a:pt x="716" y="361"/>
                    </a:lnTo>
                    <a:lnTo>
                      <a:pt x="719" y="359"/>
                    </a:lnTo>
                    <a:lnTo>
                      <a:pt x="740" y="365"/>
                    </a:lnTo>
                    <a:lnTo>
                      <a:pt x="752" y="377"/>
                    </a:lnTo>
                    <a:lnTo>
                      <a:pt x="753" y="377"/>
                    </a:lnTo>
                    <a:lnTo>
                      <a:pt x="753" y="380"/>
                    </a:lnTo>
                    <a:lnTo>
                      <a:pt x="755" y="391"/>
                    </a:lnTo>
                    <a:lnTo>
                      <a:pt x="760" y="398"/>
                    </a:lnTo>
                    <a:lnTo>
                      <a:pt x="766" y="398"/>
                    </a:lnTo>
                    <a:lnTo>
                      <a:pt x="769" y="397"/>
                    </a:lnTo>
                    <a:lnTo>
                      <a:pt x="771" y="397"/>
                    </a:lnTo>
                    <a:lnTo>
                      <a:pt x="779" y="391"/>
                    </a:lnTo>
                    <a:lnTo>
                      <a:pt x="781" y="387"/>
                    </a:lnTo>
                    <a:lnTo>
                      <a:pt x="779" y="385"/>
                    </a:lnTo>
                    <a:lnTo>
                      <a:pt x="769" y="390"/>
                    </a:lnTo>
                    <a:lnTo>
                      <a:pt x="762" y="390"/>
                    </a:lnTo>
                    <a:lnTo>
                      <a:pt x="756" y="387"/>
                    </a:lnTo>
                    <a:lnTo>
                      <a:pt x="758" y="385"/>
                    </a:lnTo>
                    <a:lnTo>
                      <a:pt x="762" y="385"/>
                    </a:lnTo>
                    <a:lnTo>
                      <a:pt x="763" y="388"/>
                    </a:lnTo>
                    <a:lnTo>
                      <a:pt x="766" y="388"/>
                    </a:lnTo>
                    <a:lnTo>
                      <a:pt x="771" y="387"/>
                    </a:lnTo>
                    <a:lnTo>
                      <a:pt x="779" y="383"/>
                    </a:lnTo>
                    <a:lnTo>
                      <a:pt x="809" y="372"/>
                    </a:lnTo>
                    <a:lnTo>
                      <a:pt x="821" y="372"/>
                    </a:lnTo>
                    <a:lnTo>
                      <a:pt x="834" y="374"/>
                    </a:lnTo>
                    <a:lnTo>
                      <a:pt x="838" y="377"/>
                    </a:lnTo>
                    <a:lnTo>
                      <a:pt x="832" y="371"/>
                    </a:lnTo>
                    <a:lnTo>
                      <a:pt x="802" y="358"/>
                    </a:lnTo>
                    <a:lnTo>
                      <a:pt x="798" y="349"/>
                    </a:lnTo>
                    <a:lnTo>
                      <a:pt x="789" y="341"/>
                    </a:lnTo>
                    <a:lnTo>
                      <a:pt x="765" y="325"/>
                    </a:lnTo>
                    <a:lnTo>
                      <a:pt x="739" y="313"/>
                    </a:lnTo>
                    <a:lnTo>
                      <a:pt x="730" y="311"/>
                    </a:lnTo>
                    <a:lnTo>
                      <a:pt x="712" y="302"/>
                    </a:lnTo>
                    <a:lnTo>
                      <a:pt x="710" y="300"/>
                    </a:lnTo>
                    <a:lnTo>
                      <a:pt x="704" y="292"/>
                    </a:lnTo>
                    <a:lnTo>
                      <a:pt x="701" y="290"/>
                    </a:lnTo>
                    <a:lnTo>
                      <a:pt x="699" y="289"/>
                    </a:lnTo>
                    <a:lnTo>
                      <a:pt x="686" y="285"/>
                    </a:lnTo>
                    <a:lnTo>
                      <a:pt x="654" y="280"/>
                    </a:lnTo>
                    <a:lnTo>
                      <a:pt x="647" y="282"/>
                    </a:lnTo>
                    <a:lnTo>
                      <a:pt x="646" y="282"/>
                    </a:lnTo>
                    <a:lnTo>
                      <a:pt x="634" y="292"/>
                    </a:lnTo>
                    <a:lnTo>
                      <a:pt x="628" y="303"/>
                    </a:lnTo>
                    <a:lnTo>
                      <a:pt x="620" y="313"/>
                    </a:lnTo>
                    <a:lnTo>
                      <a:pt x="595" y="302"/>
                    </a:lnTo>
                    <a:lnTo>
                      <a:pt x="568" y="296"/>
                    </a:lnTo>
                    <a:lnTo>
                      <a:pt x="564" y="296"/>
                    </a:lnTo>
                    <a:lnTo>
                      <a:pt x="555" y="295"/>
                    </a:lnTo>
                    <a:lnTo>
                      <a:pt x="549" y="295"/>
                    </a:lnTo>
                    <a:lnTo>
                      <a:pt x="535" y="298"/>
                    </a:lnTo>
                    <a:lnTo>
                      <a:pt x="531" y="300"/>
                    </a:lnTo>
                    <a:lnTo>
                      <a:pt x="529" y="302"/>
                    </a:lnTo>
                    <a:lnTo>
                      <a:pt x="523" y="312"/>
                    </a:lnTo>
                    <a:lnTo>
                      <a:pt x="515" y="318"/>
                    </a:lnTo>
                    <a:lnTo>
                      <a:pt x="506" y="323"/>
                    </a:lnTo>
                    <a:lnTo>
                      <a:pt x="505" y="323"/>
                    </a:lnTo>
                    <a:lnTo>
                      <a:pt x="500" y="325"/>
                    </a:lnTo>
                    <a:lnTo>
                      <a:pt x="497" y="325"/>
                    </a:lnTo>
                    <a:lnTo>
                      <a:pt x="486" y="323"/>
                    </a:lnTo>
                    <a:lnTo>
                      <a:pt x="483" y="318"/>
                    </a:lnTo>
                    <a:lnTo>
                      <a:pt x="483" y="316"/>
                    </a:lnTo>
                    <a:lnTo>
                      <a:pt x="484" y="312"/>
                    </a:lnTo>
                    <a:lnTo>
                      <a:pt x="484" y="311"/>
                    </a:lnTo>
                    <a:lnTo>
                      <a:pt x="482" y="308"/>
                    </a:lnTo>
                    <a:lnTo>
                      <a:pt x="482" y="305"/>
                    </a:lnTo>
                    <a:lnTo>
                      <a:pt x="479" y="302"/>
                    </a:lnTo>
                    <a:lnTo>
                      <a:pt x="473" y="293"/>
                    </a:lnTo>
                    <a:lnTo>
                      <a:pt x="436" y="283"/>
                    </a:lnTo>
                    <a:lnTo>
                      <a:pt x="433" y="283"/>
                    </a:lnTo>
                    <a:lnTo>
                      <a:pt x="430" y="285"/>
                    </a:lnTo>
                    <a:lnTo>
                      <a:pt x="427" y="289"/>
                    </a:lnTo>
                    <a:lnTo>
                      <a:pt x="421" y="300"/>
                    </a:lnTo>
                    <a:lnTo>
                      <a:pt x="423" y="303"/>
                    </a:lnTo>
                    <a:lnTo>
                      <a:pt x="421" y="309"/>
                    </a:lnTo>
                    <a:lnTo>
                      <a:pt x="420" y="316"/>
                    </a:lnTo>
                    <a:lnTo>
                      <a:pt x="411" y="323"/>
                    </a:lnTo>
                    <a:lnTo>
                      <a:pt x="403" y="332"/>
                    </a:lnTo>
                    <a:lnTo>
                      <a:pt x="397" y="336"/>
                    </a:lnTo>
                    <a:lnTo>
                      <a:pt x="348" y="313"/>
                    </a:lnTo>
                    <a:lnTo>
                      <a:pt x="332" y="308"/>
                    </a:lnTo>
                    <a:lnTo>
                      <a:pt x="318" y="308"/>
                    </a:lnTo>
                    <a:lnTo>
                      <a:pt x="312" y="309"/>
                    </a:lnTo>
                    <a:lnTo>
                      <a:pt x="299" y="313"/>
                    </a:lnTo>
                    <a:lnTo>
                      <a:pt x="298" y="315"/>
                    </a:lnTo>
                    <a:lnTo>
                      <a:pt x="298" y="316"/>
                    </a:lnTo>
                    <a:lnTo>
                      <a:pt x="293" y="322"/>
                    </a:lnTo>
                    <a:lnTo>
                      <a:pt x="285" y="325"/>
                    </a:lnTo>
                    <a:lnTo>
                      <a:pt x="273" y="326"/>
                    </a:lnTo>
                    <a:lnTo>
                      <a:pt x="249" y="325"/>
                    </a:lnTo>
                    <a:lnTo>
                      <a:pt x="234" y="326"/>
                    </a:lnTo>
                    <a:lnTo>
                      <a:pt x="230" y="328"/>
                    </a:lnTo>
                    <a:lnTo>
                      <a:pt x="226" y="329"/>
                    </a:lnTo>
                    <a:lnTo>
                      <a:pt x="222" y="331"/>
                    </a:lnTo>
                    <a:lnTo>
                      <a:pt x="219" y="332"/>
                    </a:lnTo>
                    <a:lnTo>
                      <a:pt x="209" y="342"/>
                    </a:lnTo>
                    <a:lnTo>
                      <a:pt x="202" y="347"/>
                    </a:lnTo>
                    <a:lnTo>
                      <a:pt x="193" y="348"/>
                    </a:lnTo>
                    <a:lnTo>
                      <a:pt x="157" y="341"/>
                    </a:lnTo>
                    <a:lnTo>
                      <a:pt x="124" y="321"/>
                    </a:lnTo>
                    <a:lnTo>
                      <a:pt x="120" y="319"/>
                    </a:lnTo>
                    <a:lnTo>
                      <a:pt x="120" y="318"/>
                    </a:lnTo>
                    <a:lnTo>
                      <a:pt x="111" y="311"/>
                    </a:lnTo>
                    <a:lnTo>
                      <a:pt x="109" y="309"/>
                    </a:lnTo>
                    <a:lnTo>
                      <a:pt x="108" y="306"/>
                    </a:lnTo>
                    <a:lnTo>
                      <a:pt x="108" y="303"/>
                    </a:lnTo>
                    <a:lnTo>
                      <a:pt x="111" y="302"/>
                    </a:lnTo>
                    <a:lnTo>
                      <a:pt x="115" y="285"/>
                    </a:lnTo>
                    <a:lnTo>
                      <a:pt x="117" y="279"/>
                    </a:lnTo>
                    <a:lnTo>
                      <a:pt x="112" y="266"/>
                    </a:lnTo>
                    <a:lnTo>
                      <a:pt x="96" y="245"/>
                    </a:lnTo>
                    <a:lnTo>
                      <a:pt x="91" y="236"/>
                    </a:lnTo>
                    <a:lnTo>
                      <a:pt x="72" y="217"/>
                    </a:lnTo>
                    <a:lnTo>
                      <a:pt x="59" y="210"/>
                    </a:lnTo>
                    <a:lnTo>
                      <a:pt x="55" y="207"/>
                    </a:lnTo>
                    <a:lnTo>
                      <a:pt x="50" y="206"/>
                    </a:lnTo>
                    <a:lnTo>
                      <a:pt x="46" y="206"/>
                    </a:lnTo>
                    <a:lnTo>
                      <a:pt x="39" y="204"/>
                    </a:lnTo>
                    <a:lnTo>
                      <a:pt x="37" y="207"/>
                    </a:lnTo>
                    <a:lnTo>
                      <a:pt x="29" y="209"/>
                    </a:lnTo>
                    <a:lnTo>
                      <a:pt x="26" y="207"/>
                    </a:lnTo>
                    <a:lnTo>
                      <a:pt x="22" y="206"/>
                    </a:lnTo>
                    <a:lnTo>
                      <a:pt x="3" y="183"/>
                    </a:lnTo>
                    <a:lnTo>
                      <a:pt x="0" y="180"/>
                    </a:lnTo>
                    <a:lnTo>
                      <a:pt x="0" y="177"/>
                    </a:lnTo>
                    <a:lnTo>
                      <a:pt x="10" y="154"/>
                    </a:lnTo>
                    <a:lnTo>
                      <a:pt x="23" y="147"/>
                    </a:lnTo>
                    <a:lnTo>
                      <a:pt x="36" y="142"/>
                    </a:lnTo>
                    <a:lnTo>
                      <a:pt x="43" y="148"/>
                    </a:lnTo>
                    <a:lnTo>
                      <a:pt x="53" y="151"/>
                    </a:lnTo>
                    <a:lnTo>
                      <a:pt x="66" y="145"/>
                    </a:lnTo>
                    <a:lnTo>
                      <a:pt x="75" y="150"/>
                    </a:lnTo>
                    <a:lnTo>
                      <a:pt x="84" y="164"/>
                    </a:lnTo>
                    <a:lnTo>
                      <a:pt x="85" y="164"/>
                    </a:lnTo>
                    <a:lnTo>
                      <a:pt x="104" y="190"/>
                    </a:lnTo>
                    <a:lnTo>
                      <a:pt x="109" y="194"/>
                    </a:lnTo>
                    <a:lnTo>
                      <a:pt x="120" y="194"/>
                    </a:lnTo>
                    <a:lnTo>
                      <a:pt x="125" y="193"/>
                    </a:lnTo>
                    <a:lnTo>
                      <a:pt x="147" y="194"/>
                    </a:lnTo>
                    <a:lnTo>
                      <a:pt x="154" y="202"/>
                    </a:lnTo>
                    <a:lnTo>
                      <a:pt x="160" y="212"/>
                    </a:lnTo>
                    <a:lnTo>
                      <a:pt x="163" y="209"/>
                    </a:lnTo>
                    <a:lnTo>
                      <a:pt x="168" y="202"/>
                    </a:lnTo>
                    <a:lnTo>
                      <a:pt x="171" y="193"/>
                    </a:lnTo>
                    <a:lnTo>
                      <a:pt x="171" y="190"/>
                    </a:lnTo>
                    <a:lnTo>
                      <a:pt x="168" y="184"/>
                    </a:lnTo>
                    <a:lnTo>
                      <a:pt x="168" y="183"/>
                    </a:lnTo>
                    <a:lnTo>
                      <a:pt x="166" y="181"/>
                    </a:lnTo>
                    <a:lnTo>
                      <a:pt x="164" y="181"/>
                    </a:lnTo>
                    <a:lnTo>
                      <a:pt x="161" y="173"/>
                    </a:lnTo>
                    <a:lnTo>
                      <a:pt x="163" y="171"/>
                    </a:lnTo>
                    <a:lnTo>
                      <a:pt x="164" y="168"/>
                    </a:lnTo>
                    <a:lnTo>
                      <a:pt x="168" y="168"/>
                    </a:lnTo>
                    <a:lnTo>
                      <a:pt x="173" y="171"/>
                    </a:lnTo>
                    <a:lnTo>
                      <a:pt x="194" y="180"/>
                    </a:lnTo>
                    <a:lnTo>
                      <a:pt x="194" y="189"/>
                    </a:lnTo>
                    <a:lnTo>
                      <a:pt x="192" y="196"/>
                    </a:lnTo>
                    <a:lnTo>
                      <a:pt x="192" y="197"/>
                    </a:lnTo>
                    <a:lnTo>
                      <a:pt x="190" y="203"/>
                    </a:lnTo>
                    <a:lnTo>
                      <a:pt x="190" y="209"/>
                    </a:lnTo>
                    <a:lnTo>
                      <a:pt x="193" y="212"/>
                    </a:lnTo>
                    <a:lnTo>
                      <a:pt x="199" y="213"/>
                    </a:lnTo>
                    <a:lnTo>
                      <a:pt x="205" y="213"/>
                    </a:lnTo>
                    <a:lnTo>
                      <a:pt x="207" y="209"/>
                    </a:lnTo>
                    <a:lnTo>
                      <a:pt x="205" y="197"/>
                    </a:lnTo>
                    <a:lnTo>
                      <a:pt x="206" y="194"/>
                    </a:lnTo>
                    <a:lnTo>
                      <a:pt x="216" y="189"/>
                    </a:lnTo>
                    <a:lnTo>
                      <a:pt x="222" y="187"/>
                    </a:lnTo>
                    <a:lnTo>
                      <a:pt x="240" y="199"/>
                    </a:lnTo>
                    <a:lnTo>
                      <a:pt x="241" y="206"/>
                    </a:lnTo>
                    <a:lnTo>
                      <a:pt x="249" y="220"/>
                    </a:lnTo>
                    <a:lnTo>
                      <a:pt x="266" y="227"/>
                    </a:lnTo>
                    <a:lnTo>
                      <a:pt x="278" y="226"/>
                    </a:lnTo>
                    <a:lnTo>
                      <a:pt x="286" y="223"/>
                    </a:lnTo>
                    <a:lnTo>
                      <a:pt x="308" y="219"/>
                    </a:lnTo>
                    <a:lnTo>
                      <a:pt x="318" y="212"/>
                    </a:lnTo>
                    <a:lnTo>
                      <a:pt x="326" y="203"/>
                    </a:lnTo>
                    <a:lnTo>
                      <a:pt x="334" y="186"/>
                    </a:lnTo>
                    <a:lnTo>
                      <a:pt x="335" y="160"/>
                    </a:lnTo>
                    <a:lnTo>
                      <a:pt x="350" y="144"/>
                    </a:lnTo>
                    <a:lnTo>
                      <a:pt x="355" y="130"/>
                    </a:lnTo>
                    <a:lnTo>
                      <a:pt x="354" y="118"/>
                    </a:lnTo>
                    <a:lnTo>
                      <a:pt x="354" y="117"/>
                    </a:lnTo>
                    <a:lnTo>
                      <a:pt x="352" y="114"/>
                    </a:lnTo>
                    <a:lnTo>
                      <a:pt x="351" y="111"/>
                    </a:lnTo>
                    <a:lnTo>
                      <a:pt x="350" y="92"/>
                    </a:lnTo>
                    <a:lnTo>
                      <a:pt x="351" y="83"/>
                    </a:lnTo>
                    <a:lnTo>
                      <a:pt x="352" y="81"/>
                    </a:lnTo>
                    <a:lnTo>
                      <a:pt x="352" y="72"/>
                    </a:lnTo>
                    <a:lnTo>
                      <a:pt x="350" y="65"/>
                    </a:lnTo>
                    <a:lnTo>
                      <a:pt x="347" y="63"/>
                    </a:lnTo>
                    <a:lnTo>
                      <a:pt x="337" y="62"/>
                    </a:lnTo>
                    <a:lnTo>
                      <a:pt x="328" y="65"/>
                    </a:lnTo>
                    <a:lnTo>
                      <a:pt x="314" y="56"/>
                    </a:lnTo>
                    <a:lnTo>
                      <a:pt x="289" y="33"/>
                    </a:lnTo>
                    <a:lnTo>
                      <a:pt x="282" y="29"/>
                    </a:lnTo>
                    <a:lnTo>
                      <a:pt x="256" y="18"/>
                    </a:lnTo>
                    <a:lnTo>
                      <a:pt x="254" y="16"/>
                    </a:lnTo>
                    <a:lnTo>
                      <a:pt x="253" y="12"/>
                    </a:lnTo>
                    <a:lnTo>
                      <a:pt x="253" y="8"/>
                    </a:lnTo>
                    <a:lnTo>
                      <a:pt x="256" y="2"/>
                    </a:lnTo>
                    <a:lnTo>
                      <a:pt x="262" y="0"/>
                    </a:lnTo>
                    <a:lnTo>
                      <a:pt x="278" y="8"/>
                    </a:lnTo>
                    <a:lnTo>
                      <a:pt x="283" y="10"/>
                    </a:lnTo>
                    <a:lnTo>
                      <a:pt x="301" y="26"/>
                    </a:lnTo>
                    <a:lnTo>
                      <a:pt x="314" y="34"/>
                    </a:lnTo>
                    <a:lnTo>
                      <a:pt x="324" y="3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Freeform 745">
                <a:extLst>
                  <a:ext uri="{FF2B5EF4-FFF2-40B4-BE49-F238E27FC236}">
                    <a16:creationId xmlns:a16="http://schemas.microsoft.com/office/drawing/2014/main" id="{86056CF8-EA20-4411-86DD-DF3A9525E5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8" y="1566"/>
                <a:ext cx="284" cy="166"/>
              </a:xfrm>
              <a:custGeom>
                <a:avLst/>
                <a:gdLst>
                  <a:gd name="T0" fmla="*/ 1944 w 1990"/>
                  <a:gd name="T1" fmla="*/ 793 h 1166"/>
                  <a:gd name="T2" fmla="*/ 1798 w 1990"/>
                  <a:gd name="T3" fmla="*/ 817 h 1166"/>
                  <a:gd name="T4" fmla="*/ 1775 w 1990"/>
                  <a:gd name="T5" fmla="*/ 861 h 1166"/>
                  <a:gd name="T6" fmla="*/ 1714 w 1990"/>
                  <a:gd name="T7" fmla="*/ 912 h 1166"/>
                  <a:gd name="T8" fmla="*/ 1658 w 1990"/>
                  <a:gd name="T9" fmla="*/ 887 h 1166"/>
                  <a:gd name="T10" fmla="*/ 1640 w 1990"/>
                  <a:gd name="T11" fmla="*/ 861 h 1166"/>
                  <a:gd name="T12" fmla="*/ 1628 w 1990"/>
                  <a:gd name="T13" fmla="*/ 791 h 1166"/>
                  <a:gd name="T14" fmla="*/ 1601 w 1990"/>
                  <a:gd name="T15" fmla="*/ 738 h 1166"/>
                  <a:gd name="T16" fmla="*/ 1592 w 1990"/>
                  <a:gd name="T17" fmla="*/ 834 h 1166"/>
                  <a:gd name="T18" fmla="*/ 1647 w 1990"/>
                  <a:gd name="T19" fmla="*/ 955 h 1166"/>
                  <a:gd name="T20" fmla="*/ 1543 w 1990"/>
                  <a:gd name="T21" fmla="*/ 894 h 1166"/>
                  <a:gd name="T22" fmla="*/ 1507 w 1990"/>
                  <a:gd name="T23" fmla="*/ 893 h 1166"/>
                  <a:gd name="T24" fmla="*/ 1484 w 1990"/>
                  <a:gd name="T25" fmla="*/ 920 h 1166"/>
                  <a:gd name="T26" fmla="*/ 1378 w 1990"/>
                  <a:gd name="T27" fmla="*/ 919 h 1166"/>
                  <a:gd name="T28" fmla="*/ 1293 w 1990"/>
                  <a:gd name="T29" fmla="*/ 997 h 1166"/>
                  <a:gd name="T30" fmla="*/ 1324 w 1990"/>
                  <a:gd name="T31" fmla="*/ 1104 h 1166"/>
                  <a:gd name="T32" fmla="*/ 1372 w 1990"/>
                  <a:gd name="T33" fmla="*/ 1163 h 1166"/>
                  <a:gd name="T34" fmla="*/ 1287 w 1990"/>
                  <a:gd name="T35" fmla="*/ 1136 h 1166"/>
                  <a:gd name="T36" fmla="*/ 1280 w 1990"/>
                  <a:gd name="T37" fmla="*/ 989 h 1166"/>
                  <a:gd name="T38" fmla="*/ 1220 w 1990"/>
                  <a:gd name="T39" fmla="*/ 774 h 1166"/>
                  <a:gd name="T40" fmla="*/ 1270 w 1990"/>
                  <a:gd name="T41" fmla="*/ 621 h 1166"/>
                  <a:gd name="T42" fmla="*/ 1267 w 1990"/>
                  <a:gd name="T43" fmla="*/ 580 h 1166"/>
                  <a:gd name="T44" fmla="*/ 1313 w 1990"/>
                  <a:gd name="T45" fmla="*/ 534 h 1166"/>
                  <a:gd name="T46" fmla="*/ 1349 w 1990"/>
                  <a:gd name="T47" fmla="*/ 511 h 1166"/>
                  <a:gd name="T48" fmla="*/ 1305 w 1990"/>
                  <a:gd name="T49" fmla="*/ 509 h 1166"/>
                  <a:gd name="T50" fmla="*/ 1309 w 1990"/>
                  <a:gd name="T51" fmla="*/ 493 h 1166"/>
                  <a:gd name="T52" fmla="*/ 1290 w 1990"/>
                  <a:gd name="T53" fmla="*/ 495 h 1166"/>
                  <a:gd name="T54" fmla="*/ 1236 w 1990"/>
                  <a:gd name="T55" fmla="*/ 463 h 1166"/>
                  <a:gd name="T56" fmla="*/ 1264 w 1990"/>
                  <a:gd name="T57" fmla="*/ 538 h 1166"/>
                  <a:gd name="T58" fmla="*/ 1218 w 1990"/>
                  <a:gd name="T59" fmla="*/ 594 h 1166"/>
                  <a:gd name="T60" fmla="*/ 1190 w 1990"/>
                  <a:gd name="T61" fmla="*/ 570 h 1166"/>
                  <a:gd name="T62" fmla="*/ 1178 w 1990"/>
                  <a:gd name="T63" fmla="*/ 654 h 1166"/>
                  <a:gd name="T64" fmla="*/ 1043 w 1990"/>
                  <a:gd name="T65" fmla="*/ 580 h 1166"/>
                  <a:gd name="T66" fmla="*/ 961 w 1990"/>
                  <a:gd name="T67" fmla="*/ 553 h 1166"/>
                  <a:gd name="T68" fmla="*/ 1070 w 1990"/>
                  <a:gd name="T69" fmla="*/ 588 h 1166"/>
                  <a:gd name="T70" fmla="*/ 993 w 1990"/>
                  <a:gd name="T71" fmla="*/ 528 h 1166"/>
                  <a:gd name="T72" fmla="*/ 970 w 1990"/>
                  <a:gd name="T73" fmla="*/ 511 h 1166"/>
                  <a:gd name="T74" fmla="*/ 990 w 1990"/>
                  <a:gd name="T75" fmla="*/ 475 h 1166"/>
                  <a:gd name="T76" fmla="*/ 1088 w 1990"/>
                  <a:gd name="T77" fmla="*/ 361 h 1166"/>
                  <a:gd name="T78" fmla="*/ 1102 w 1990"/>
                  <a:gd name="T79" fmla="*/ 312 h 1166"/>
                  <a:gd name="T80" fmla="*/ 1070 w 1990"/>
                  <a:gd name="T81" fmla="*/ 372 h 1166"/>
                  <a:gd name="T82" fmla="*/ 964 w 1990"/>
                  <a:gd name="T83" fmla="*/ 391 h 1166"/>
                  <a:gd name="T84" fmla="*/ 915 w 1990"/>
                  <a:gd name="T85" fmla="*/ 258 h 1166"/>
                  <a:gd name="T86" fmla="*/ 914 w 1990"/>
                  <a:gd name="T87" fmla="*/ 297 h 1166"/>
                  <a:gd name="T88" fmla="*/ 964 w 1990"/>
                  <a:gd name="T89" fmla="*/ 416 h 1166"/>
                  <a:gd name="T90" fmla="*/ 864 w 1990"/>
                  <a:gd name="T91" fmla="*/ 529 h 1166"/>
                  <a:gd name="T92" fmla="*/ 713 w 1990"/>
                  <a:gd name="T93" fmla="*/ 455 h 1166"/>
                  <a:gd name="T94" fmla="*/ 665 w 1990"/>
                  <a:gd name="T95" fmla="*/ 321 h 1166"/>
                  <a:gd name="T96" fmla="*/ 664 w 1990"/>
                  <a:gd name="T97" fmla="*/ 226 h 1166"/>
                  <a:gd name="T98" fmla="*/ 681 w 1990"/>
                  <a:gd name="T99" fmla="*/ 127 h 1166"/>
                  <a:gd name="T100" fmla="*/ 664 w 1990"/>
                  <a:gd name="T101" fmla="*/ 232 h 1166"/>
                  <a:gd name="T102" fmla="*/ 651 w 1990"/>
                  <a:gd name="T103" fmla="*/ 360 h 1166"/>
                  <a:gd name="T104" fmla="*/ 468 w 1990"/>
                  <a:gd name="T105" fmla="*/ 311 h 1166"/>
                  <a:gd name="T106" fmla="*/ 409 w 1990"/>
                  <a:gd name="T107" fmla="*/ 305 h 1166"/>
                  <a:gd name="T108" fmla="*/ 405 w 1990"/>
                  <a:gd name="T109" fmla="*/ 197 h 1166"/>
                  <a:gd name="T110" fmla="*/ 372 w 1990"/>
                  <a:gd name="T111" fmla="*/ 204 h 1166"/>
                  <a:gd name="T112" fmla="*/ 306 w 1990"/>
                  <a:gd name="T113" fmla="*/ 155 h 1166"/>
                  <a:gd name="T114" fmla="*/ 310 w 1990"/>
                  <a:gd name="T115" fmla="*/ 207 h 1166"/>
                  <a:gd name="T116" fmla="*/ 208 w 1990"/>
                  <a:gd name="T117" fmla="*/ 259 h 1166"/>
                  <a:gd name="T118" fmla="*/ 120 w 1990"/>
                  <a:gd name="T119" fmla="*/ 212 h 1166"/>
                  <a:gd name="T120" fmla="*/ 28 w 1990"/>
                  <a:gd name="T121" fmla="*/ 72 h 1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90" h="1166">
                    <a:moveTo>
                      <a:pt x="1985" y="842"/>
                    </a:moveTo>
                    <a:lnTo>
                      <a:pt x="1990" y="841"/>
                    </a:lnTo>
                    <a:lnTo>
                      <a:pt x="1962" y="814"/>
                    </a:lnTo>
                    <a:lnTo>
                      <a:pt x="1956" y="801"/>
                    </a:lnTo>
                    <a:lnTo>
                      <a:pt x="1959" y="790"/>
                    </a:lnTo>
                    <a:lnTo>
                      <a:pt x="1959" y="780"/>
                    </a:lnTo>
                    <a:lnTo>
                      <a:pt x="1951" y="772"/>
                    </a:lnTo>
                    <a:lnTo>
                      <a:pt x="1949" y="772"/>
                    </a:lnTo>
                    <a:lnTo>
                      <a:pt x="1947" y="775"/>
                    </a:lnTo>
                    <a:lnTo>
                      <a:pt x="1946" y="784"/>
                    </a:lnTo>
                    <a:lnTo>
                      <a:pt x="1946" y="791"/>
                    </a:lnTo>
                    <a:lnTo>
                      <a:pt x="1944" y="791"/>
                    </a:lnTo>
                    <a:lnTo>
                      <a:pt x="1944" y="793"/>
                    </a:lnTo>
                    <a:lnTo>
                      <a:pt x="1941" y="794"/>
                    </a:lnTo>
                    <a:lnTo>
                      <a:pt x="1941" y="795"/>
                    </a:lnTo>
                    <a:lnTo>
                      <a:pt x="1940" y="795"/>
                    </a:lnTo>
                    <a:lnTo>
                      <a:pt x="1936" y="797"/>
                    </a:lnTo>
                    <a:lnTo>
                      <a:pt x="1931" y="797"/>
                    </a:lnTo>
                    <a:lnTo>
                      <a:pt x="1911" y="811"/>
                    </a:lnTo>
                    <a:lnTo>
                      <a:pt x="1894" y="818"/>
                    </a:lnTo>
                    <a:lnTo>
                      <a:pt x="1894" y="820"/>
                    </a:lnTo>
                    <a:lnTo>
                      <a:pt x="1868" y="816"/>
                    </a:lnTo>
                    <a:lnTo>
                      <a:pt x="1834" y="818"/>
                    </a:lnTo>
                    <a:lnTo>
                      <a:pt x="1824" y="821"/>
                    </a:lnTo>
                    <a:lnTo>
                      <a:pt x="1805" y="820"/>
                    </a:lnTo>
                    <a:lnTo>
                      <a:pt x="1798" y="817"/>
                    </a:lnTo>
                    <a:lnTo>
                      <a:pt x="1788" y="814"/>
                    </a:lnTo>
                    <a:lnTo>
                      <a:pt x="1779" y="804"/>
                    </a:lnTo>
                    <a:lnTo>
                      <a:pt x="1770" y="807"/>
                    </a:lnTo>
                    <a:lnTo>
                      <a:pt x="1769" y="810"/>
                    </a:lnTo>
                    <a:lnTo>
                      <a:pt x="1765" y="816"/>
                    </a:lnTo>
                    <a:lnTo>
                      <a:pt x="1763" y="828"/>
                    </a:lnTo>
                    <a:lnTo>
                      <a:pt x="1765" y="838"/>
                    </a:lnTo>
                    <a:lnTo>
                      <a:pt x="1768" y="845"/>
                    </a:lnTo>
                    <a:lnTo>
                      <a:pt x="1770" y="853"/>
                    </a:lnTo>
                    <a:lnTo>
                      <a:pt x="1772" y="854"/>
                    </a:lnTo>
                    <a:lnTo>
                      <a:pt x="1773" y="857"/>
                    </a:lnTo>
                    <a:lnTo>
                      <a:pt x="1775" y="858"/>
                    </a:lnTo>
                    <a:lnTo>
                      <a:pt x="1775" y="861"/>
                    </a:lnTo>
                    <a:lnTo>
                      <a:pt x="1773" y="861"/>
                    </a:lnTo>
                    <a:lnTo>
                      <a:pt x="1769" y="867"/>
                    </a:lnTo>
                    <a:lnTo>
                      <a:pt x="1760" y="867"/>
                    </a:lnTo>
                    <a:lnTo>
                      <a:pt x="1756" y="864"/>
                    </a:lnTo>
                    <a:lnTo>
                      <a:pt x="1730" y="850"/>
                    </a:lnTo>
                    <a:lnTo>
                      <a:pt x="1724" y="850"/>
                    </a:lnTo>
                    <a:lnTo>
                      <a:pt x="1721" y="853"/>
                    </a:lnTo>
                    <a:lnTo>
                      <a:pt x="1719" y="858"/>
                    </a:lnTo>
                    <a:lnTo>
                      <a:pt x="1719" y="887"/>
                    </a:lnTo>
                    <a:lnTo>
                      <a:pt x="1721" y="903"/>
                    </a:lnTo>
                    <a:lnTo>
                      <a:pt x="1720" y="904"/>
                    </a:lnTo>
                    <a:lnTo>
                      <a:pt x="1717" y="914"/>
                    </a:lnTo>
                    <a:lnTo>
                      <a:pt x="1714" y="912"/>
                    </a:lnTo>
                    <a:lnTo>
                      <a:pt x="1710" y="902"/>
                    </a:lnTo>
                    <a:lnTo>
                      <a:pt x="1693" y="881"/>
                    </a:lnTo>
                    <a:lnTo>
                      <a:pt x="1693" y="880"/>
                    </a:lnTo>
                    <a:lnTo>
                      <a:pt x="1684" y="876"/>
                    </a:lnTo>
                    <a:lnTo>
                      <a:pt x="1683" y="876"/>
                    </a:lnTo>
                    <a:lnTo>
                      <a:pt x="1678" y="877"/>
                    </a:lnTo>
                    <a:lnTo>
                      <a:pt x="1678" y="879"/>
                    </a:lnTo>
                    <a:lnTo>
                      <a:pt x="1674" y="889"/>
                    </a:lnTo>
                    <a:lnTo>
                      <a:pt x="1673" y="897"/>
                    </a:lnTo>
                    <a:lnTo>
                      <a:pt x="1671" y="900"/>
                    </a:lnTo>
                    <a:lnTo>
                      <a:pt x="1670" y="900"/>
                    </a:lnTo>
                    <a:lnTo>
                      <a:pt x="1667" y="899"/>
                    </a:lnTo>
                    <a:lnTo>
                      <a:pt x="1658" y="887"/>
                    </a:lnTo>
                    <a:lnTo>
                      <a:pt x="1657" y="880"/>
                    </a:lnTo>
                    <a:lnTo>
                      <a:pt x="1657" y="876"/>
                    </a:lnTo>
                    <a:lnTo>
                      <a:pt x="1658" y="874"/>
                    </a:lnTo>
                    <a:lnTo>
                      <a:pt x="1668" y="874"/>
                    </a:lnTo>
                    <a:lnTo>
                      <a:pt x="1673" y="868"/>
                    </a:lnTo>
                    <a:lnTo>
                      <a:pt x="1675" y="864"/>
                    </a:lnTo>
                    <a:lnTo>
                      <a:pt x="1675" y="855"/>
                    </a:lnTo>
                    <a:lnTo>
                      <a:pt x="1674" y="851"/>
                    </a:lnTo>
                    <a:lnTo>
                      <a:pt x="1660" y="841"/>
                    </a:lnTo>
                    <a:lnTo>
                      <a:pt x="1651" y="837"/>
                    </a:lnTo>
                    <a:lnTo>
                      <a:pt x="1646" y="838"/>
                    </a:lnTo>
                    <a:lnTo>
                      <a:pt x="1644" y="840"/>
                    </a:lnTo>
                    <a:lnTo>
                      <a:pt x="1640" y="861"/>
                    </a:lnTo>
                    <a:lnTo>
                      <a:pt x="1643" y="883"/>
                    </a:lnTo>
                    <a:lnTo>
                      <a:pt x="1643" y="887"/>
                    </a:lnTo>
                    <a:lnTo>
                      <a:pt x="1641" y="889"/>
                    </a:lnTo>
                    <a:lnTo>
                      <a:pt x="1638" y="889"/>
                    </a:lnTo>
                    <a:lnTo>
                      <a:pt x="1634" y="877"/>
                    </a:lnTo>
                    <a:lnTo>
                      <a:pt x="1634" y="868"/>
                    </a:lnTo>
                    <a:lnTo>
                      <a:pt x="1630" y="847"/>
                    </a:lnTo>
                    <a:lnTo>
                      <a:pt x="1627" y="841"/>
                    </a:lnTo>
                    <a:lnTo>
                      <a:pt x="1621" y="821"/>
                    </a:lnTo>
                    <a:lnTo>
                      <a:pt x="1623" y="813"/>
                    </a:lnTo>
                    <a:lnTo>
                      <a:pt x="1624" y="797"/>
                    </a:lnTo>
                    <a:lnTo>
                      <a:pt x="1625" y="794"/>
                    </a:lnTo>
                    <a:lnTo>
                      <a:pt x="1628" y="791"/>
                    </a:lnTo>
                    <a:lnTo>
                      <a:pt x="1634" y="787"/>
                    </a:lnTo>
                    <a:lnTo>
                      <a:pt x="1640" y="787"/>
                    </a:lnTo>
                    <a:lnTo>
                      <a:pt x="1643" y="788"/>
                    </a:lnTo>
                    <a:lnTo>
                      <a:pt x="1647" y="788"/>
                    </a:lnTo>
                    <a:lnTo>
                      <a:pt x="1644" y="784"/>
                    </a:lnTo>
                    <a:lnTo>
                      <a:pt x="1640" y="780"/>
                    </a:lnTo>
                    <a:lnTo>
                      <a:pt x="1636" y="778"/>
                    </a:lnTo>
                    <a:lnTo>
                      <a:pt x="1630" y="777"/>
                    </a:lnTo>
                    <a:lnTo>
                      <a:pt x="1618" y="778"/>
                    </a:lnTo>
                    <a:lnTo>
                      <a:pt x="1617" y="777"/>
                    </a:lnTo>
                    <a:lnTo>
                      <a:pt x="1608" y="774"/>
                    </a:lnTo>
                    <a:lnTo>
                      <a:pt x="1602" y="739"/>
                    </a:lnTo>
                    <a:lnTo>
                      <a:pt x="1601" y="738"/>
                    </a:lnTo>
                    <a:lnTo>
                      <a:pt x="1598" y="725"/>
                    </a:lnTo>
                    <a:lnTo>
                      <a:pt x="1587" y="703"/>
                    </a:lnTo>
                    <a:lnTo>
                      <a:pt x="1587" y="702"/>
                    </a:lnTo>
                    <a:lnTo>
                      <a:pt x="1582" y="697"/>
                    </a:lnTo>
                    <a:lnTo>
                      <a:pt x="1579" y="709"/>
                    </a:lnTo>
                    <a:lnTo>
                      <a:pt x="1594" y="767"/>
                    </a:lnTo>
                    <a:lnTo>
                      <a:pt x="1601" y="769"/>
                    </a:lnTo>
                    <a:lnTo>
                      <a:pt x="1605" y="777"/>
                    </a:lnTo>
                    <a:lnTo>
                      <a:pt x="1611" y="811"/>
                    </a:lnTo>
                    <a:lnTo>
                      <a:pt x="1611" y="814"/>
                    </a:lnTo>
                    <a:lnTo>
                      <a:pt x="1610" y="816"/>
                    </a:lnTo>
                    <a:lnTo>
                      <a:pt x="1598" y="820"/>
                    </a:lnTo>
                    <a:lnTo>
                      <a:pt x="1592" y="834"/>
                    </a:lnTo>
                    <a:lnTo>
                      <a:pt x="1598" y="845"/>
                    </a:lnTo>
                    <a:lnTo>
                      <a:pt x="1600" y="855"/>
                    </a:lnTo>
                    <a:lnTo>
                      <a:pt x="1598" y="868"/>
                    </a:lnTo>
                    <a:lnTo>
                      <a:pt x="1592" y="876"/>
                    </a:lnTo>
                    <a:lnTo>
                      <a:pt x="1592" y="880"/>
                    </a:lnTo>
                    <a:lnTo>
                      <a:pt x="1595" y="891"/>
                    </a:lnTo>
                    <a:lnTo>
                      <a:pt x="1604" y="902"/>
                    </a:lnTo>
                    <a:lnTo>
                      <a:pt x="1610" y="903"/>
                    </a:lnTo>
                    <a:lnTo>
                      <a:pt x="1617" y="909"/>
                    </a:lnTo>
                    <a:lnTo>
                      <a:pt x="1621" y="914"/>
                    </a:lnTo>
                    <a:lnTo>
                      <a:pt x="1628" y="933"/>
                    </a:lnTo>
                    <a:lnTo>
                      <a:pt x="1633" y="942"/>
                    </a:lnTo>
                    <a:lnTo>
                      <a:pt x="1647" y="955"/>
                    </a:lnTo>
                    <a:lnTo>
                      <a:pt x="1648" y="961"/>
                    </a:lnTo>
                    <a:lnTo>
                      <a:pt x="1647" y="966"/>
                    </a:lnTo>
                    <a:lnTo>
                      <a:pt x="1646" y="968"/>
                    </a:lnTo>
                    <a:lnTo>
                      <a:pt x="1630" y="968"/>
                    </a:lnTo>
                    <a:lnTo>
                      <a:pt x="1615" y="961"/>
                    </a:lnTo>
                    <a:lnTo>
                      <a:pt x="1598" y="959"/>
                    </a:lnTo>
                    <a:lnTo>
                      <a:pt x="1578" y="945"/>
                    </a:lnTo>
                    <a:lnTo>
                      <a:pt x="1579" y="932"/>
                    </a:lnTo>
                    <a:lnTo>
                      <a:pt x="1575" y="919"/>
                    </a:lnTo>
                    <a:lnTo>
                      <a:pt x="1575" y="917"/>
                    </a:lnTo>
                    <a:lnTo>
                      <a:pt x="1568" y="907"/>
                    </a:lnTo>
                    <a:lnTo>
                      <a:pt x="1551" y="903"/>
                    </a:lnTo>
                    <a:lnTo>
                      <a:pt x="1543" y="894"/>
                    </a:lnTo>
                    <a:lnTo>
                      <a:pt x="1542" y="870"/>
                    </a:lnTo>
                    <a:lnTo>
                      <a:pt x="1540" y="868"/>
                    </a:lnTo>
                    <a:lnTo>
                      <a:pt x="1533" y="867"/>
                    </a:lnTo>
                    <a:lnTo>
                      <a:pt x="1540" y="904"/>
                    </a:lnTo>
                    <a:lnTo>
                      <a:pt x="1548" y="929"/>
                    </a:lnTo>
                    <a:lnTo>
                      <a:pt x="1548" y="930"/>
                    </a:lnTo>
                    <a:lnTo>
                      <a:pt x="1532" y="930"/>
                    </a:lnTo>
                    <a:lnTo>
                      <a:pt x="1523" y="927"/>
                    </a:lnTo>
                    <a:lnTo>
                      <a:pt x="1517" y="926"/>
                    </a:lnTo>
                    <a:lnTo>
                      <a:pt x="1515" y="925"/>
                    </a:lnTo>
                    <a:lnTo>
                      <a:pt x="1510" y="910"/>
                    </a:lnTo>
                    <a:lnTo>
                      <a:pt x="1509" y="894"/>
                    </a:lnTo>
                    <a:lnTo>
                      <a:pt x="1507" y="893"/>
                    </a:lnTo>
                    <a:lnTo>
                      <a:pt x="1499" y="873"/>
                    </a:lnTo>
                    <a:lnTo>
                      <a:pt x="1499" y="871"/>
                    </a:lnTo>
                    <a:lnTo>
                      <a:pt x="1493" y="863"/>
                    </a:lnTo>
                    <a:lnTo>
                      <a:pt x="1490" y="861"/>
                    </a:lnTo>
                    <a:lnTo>
                      <a:pt x="1486" y="863"/>
                    </a:lnTo>
                    <a:lnTo>
                      <a:pt x="1484" y="866"/>
                    </a:lnTo>
                    <a:lnTo>
                      <a:pt x="1483" y="868"/>
                    </a:lnTo>
                    <a:lnTo>
                      <a:pt x="1484" y="877"/>
                    </a:lnTo>
                    <a:lnTo>
                      <a:pt x="1484" y="883"/>
                    </a:lnTo>
                    <a:lnTo>
                      <a:pt x="1494" y="917"/>
                    </a:lnTo>
                    <a:lnTo>
                      <a:pt x="1494" y="925"/>
                    </a:lnTo>
                    <a:lnTo>
                      <a:pt x="1487" y="923"/>
                    </a:lnTo>
                    <a:lnTo>
                      <a:pt x="1484" y="920"/>
                    </a:lnTo>
                    <a:lnTo>
                      <a:pt x="1483" y="917"/>
                    </a:lnTo>
                    <a:lnTo>
                      <a:pt x="1483" y="916"/>
                    </a:lnTo>
                    <a:lnTo>
                      <a:pt x="1477" y="906"/>
                    </a:lnTo>
                    <a:lnTo>
                      <a:pt x="1466" y="883"/>
                    </a:lnTo>
                    <a:lnTo>
                      <a:pt x="1456" y="877"/>
                    </a:lnTo>
                    <a:lnTo>
                      <a:pt x="1450" y="886"/>
                    </a:lnTo>
                    <a:lnTo>
                      <a:pt x="1447" y="893"/>
                    </a:lnTo>
                    <a:lnTo>
                      <a:pt x="1437" y="902"/>
                    </a:lnTo>
                    <a:lnTo>
                      <a:pt x="1425" y="906"/>
                    </a:lnTo>
                    <a:lnTo>
                      <a:pt x="1401" y="907"/>
                    </a:lnTo>
                    <a:lnTo>
                      <a:pt x="1393" y="912"/>
                    </a:lnTo>
                    <a:lnTo>
                      <a:pt x="1393" y="913"/>
                    </a:lnTo>
                    <a:lnTo>
                      <a:pt x="1378" y="919"/>
                    </a:lnTo>
                    <a:lnTo>
                      <a:pt x="1371" y="920"/>
                    </a:lnTo>
                    <a:lnTo>
                      <a:pt x="1364" y="920"/>
                    </a:lnTo>
                    <a:lnTo>
                      <a:pt x="1352" y="903"/>
                    </a:lnTo>
                    <a:lnTo>
                      <a:pt x="1352" y="894"/>
                    </a:lnTo>
                    <a:lnTo>
                      <a:pt x="1355" y="886"/>
                    </a:lnTo>
                    <a:lnTo>
                      <a:pt x="1345" y="868"/>
                    </a:lnTo>
                    <a:lnTo>
                      <a:pt x="1319" y="831"/>
                    </a:lnTo>
                    <a:lnTo>
                      <a:pt x="1313" y="834"/>
                    </a:lnTo>
                    <a:lnTo>
                      <a:pt x="1309" y="838"/>
                    </a:lnTo>
                    <a:lnTo>
                      <a:pt x="1308" y="864"/>
                    </a:lnTo>
                    <a:lnTo>
                      <a:pt x="1309" y="876"/>
                    </a:lnTo>
                    <a:lnTo>
                      <a:pt x="1315" y="896"/>
                    </a:lnTo>
                    <a:lnTo>
                      <a:pt x="1293" y="997"/>
                    </a:lnTo>
                    <a:lnTo>
                      <a:pt x="1293" y="998"/>
                    </a:lnTo>
                    <a:lnTo>
                      <a:pt x="1295" y="1008"/>
                    </a:lnTo>
                    <a:lnTo>
                      <a:pt x="1295" y="1011"/>
                    </a:lnTo>
                    <a:lnTo>
                      <a:pt x="1300" y="1022"/>
                    </a:lnTo>
                    <a:lnTo>
                      <a:pt x="1305" y="1046"/>
                    </a:lnTo>
                    <a:lnTo>
                      <a:pt x="1305" y="1047"/>
                    </a:lnTo>
                    <a:lnTo>
                      <a:pt x="1308" y="1057"/>
                    </a:lnTo>
                    <a:lnTo>
                      <a:pt x="1308" y="1058"/>
                    </a:lnTo>
                    <a:lnTo>
                      <a:pt x="1311" y="1074"/>
                    </a:lnTo>
                    <a:lnTo>
                      <a:pt x="1311" y="1084"/>
                    </a:lnTo>
                    <a:lnTo>
                      <a:pt x="1312" y="1090"/>
                    </a:lnTo>
                    <a:lnTo>
                      <a:pt x="1321" y="1100"/>
                    </a:lnTo>
                    <a:lnTo>
                      <a:pt x="1324" y="1104"/>
                    </a:lnTo>
                    <a:lnTo>
                      <a:pt x="1339" y="1119"/>
                    </a:lnTo>
                    <a:lnTo>
                      <a:pt x="1342" y="1120"/>
                    </a:lnTo>
                    <a:lnTo>
                      <a:pt x="1342" y="1121"/>
                    </a:lnTo>
                    <a:lnTo>
                      <a:pt x="1349" y="1129"/>
                    </a:lnTo>
                    <a:lnTo>
                      <a:pt x="1351" y="1133"/>
                    </a:lnTo>
                    <a:lnTo>
                      <a:pt x="1351" y="1134"/>
                    </a:lnTo>
                    <a:lnTo>
                      <a:pt x="1354" y="1150"/>
                    </a:lnTo>
                    <a:lnTo>
                      <a:pt x="1355" y="1152"/>
                    </a:lnTo>
                    <a:lnTo>
                      <a:pt x="1355" y="1153"/>
                    </a:lnTo>
                    <a:lnTo>
                      <a:pt x="1362" y="1159"/>
                    </a:lnTo>
                    <a:lnTo>
                      <a:pt x="1365" y="1160"/>
                    </a:lnTo>
                    <a:lnTo>
                      <a:pt x="1370" y="1160"/>
                    </a:lnTo>
                    <a:lnTo>
                      <a:pt x="1372" y="1163"/>
                    </a:lnTo>
                    <a:lnTo>
                      <a:pt x="1372" y="1165"/>
                    </a:lnTo>
                    <a:lnTo>
                      <a:pt x="1371" y="1166"/>
                    </a:lnTo>
                    <a:lnTo>
                      <a:pt x="1364" y="1163"/>
                    </a:lnTo>
                    <a:lnTo>
                      <a:pt x="1359" y="1162"/>
                    </a:lnTo>
                    <a:lnTo>
                      <a:pt x="1357" y="1159"/>
                    </a:lnTo>
                    <a:lnTo>
                      <a:pt x="1357" y="1156"/>
                    </a:lnTo>
                    <a:lnTo>
                      <a:pt x="1349" y="1152"/>
                    </a:lnTo>
                    <a:lnTo>
                      <a:pt x="1338" y="1152"/>
                    </a:lnTo>
                    <a:lnTo>
                      <a:pt x="1328" y="1149"/>
                    </a:lnTo>
                    <a:lnTo>
                      <a:pt x="1318" y="1144"/>
                    </a:lnTo>
                    <a:lnTo>
                      <a:pt x="1299" y="1137"/>
                    </a:lnTo>
                    <a:lnTo>
                      <a:pt x="1295" y="1136"/>
                    </a:lnTo>
                    <a:lnTo>
                      <a:pt x="1287" y="1136"/>
                    </a:lnTo>
                    <a:lnTo>
                      <a:pt x="1279" y="1133"/>
                    </a:lnTo>
                    <a:lnTo>
                      <a:pt x="1270" y="1121"/>
                    </a:lnTo>
                    <a:lnTo>
                      <a:pt x="1264" y="1106"/>
                    </a:lnTo>
                    <a:lnTo>
                      <a:pt x="1257" y="1077"/>
                    </a:lnTo>
                    <a:lnTo>
                      <a:pt x="1256" y="1070"/>
                    </a:lnTo>
                    <a:lnTo>
                      <a:pt x="1259" y="1053"/>
                    </a:lnTo>
                    <a:lnTo>
                      <a:pt x="1259" y="1044"/>
                    </a:lnTo>
                    <a:lnTo>
                      <a:pt x="1257" y="1035"/>
                    </a:lnTo>
                    <a:lnTo>
                      <a:pt x="1257" y="1022"/>
                    </a:lnTo>
                    <a:lnTo>
                      <a:pt x="1256" y="1018"/>
                    </a:lnTo>
                    <a:lnTo>
                      <a:pt x="1264" y="1007"/>
                    </a:lnTo>
                    <a:lnTo>
                      <a:pt x="1279" y="992"/>
                    </a:lnTo>
                    <a:lnTo>
                      <a:pt x="1280" y="989"/>
                    </a:lnTo>
                    <a:lnTo>
                      <a:pt x="1292" y="966"/>
                    </a:lnTo>
                    <a:lnTo>
                      <a:pt x="1293" y="963"/>
                    </a:lnTo>
                    <a:lnTo>
                      <a:pt x="1293" y="956"/>
                    </a:lnTo>
                    <a:lnTo>
                      <a:pt x="1289" y="927"/>
                    </a:lnTo>
                    <a:lnTo>
                      <a:pt x="1289" y="923"/>
                    </a:lnTo>
                    <a:lnTo>
                      <a:pt x="1292" y="887"/>
                    </a:lnTo>
                    <a:lnTo>
                      <a:pt x="1282" y="844"/>
                    </a:lnTo>
                    <a:lnTo>
                      <a:pt x="1280" y="841"/>
                    </a:lnTo>
                    <a:lnTo>
                      <a:pt x="1272" y="820"/>
                    </a:lnTo>
                    <a:lnTo>
                      <a:pt x="1262" y="804"/>
                    </a:lnTo>
                    <a:lnTo>
                      <a:pt x="1259" y="800"/>
                    </a:lnTo>
                    <a:lnTo>
                      <a:pt x="1244" y="787"/>
                    </a:lnTo>
                    <a:lnTo>
                      <a:pt x="1220" y="774"/>
                    </a:lnTo>
                    <a:lnTo>
                      <a:pt x="1210" y="764"/>
                    </a:lnTo>
                    <a:lnTo>
                      <a:pt x="1198" y="739"/>
                    </a:lnTo>
                    <a:lnTo>
                      <a:pt x="1195" y="731"/>
                    </a:lnTo>
                    <a:lnTo>
                      <a:pt x="1188" y="719"/>
                    </a:lnTo>
                    <a:lnTo>
                      <a:pt x="1194" y="682"/>
                    </a:lnTo>
                    <a:lnTo>
                      <a:pt x="1191" y="669"/>
                    </a:lnTo>
                    <a:lnTo>
                      <a:pt x="1192" y="650"/>
                    </a:lnTo>
                    <a:lnTo>
                      <a:pt x="1198" y="641"/>
                    </a:lnTo>
                    <a:lnTo>
                      <a:pt x="1226" y="611"/>
                    </a:lnTo>
                    <a:lnTo>
                      <a:pt x="1233" y="607"/>
                    </a:lnTo>
                    <a:lnTo>
                      <a:pt x="1234" y="605"/>
                    </a:lnTo>
                    <a:lnTo>
                      <a:pt x="1266" y="620"/>
                    </a:lnTo>
                    <a:lnTo>
                      <a:pt x="1270" y="621"/>
                    </a:lnTo>
                    <a:lnTo>
                      <a:pt x="1273" y="621"/>
                    </a:lnTo>
                    <a:lnTo>
                      <a:pt x="1285" y="607"/>
                    </a:lnTo>
                    <a:lnTo>
                      <a:pt x="1298" y="586"/>
                    </a:lnTo>
                    <a:lnTo>
                      <a:pt x="1322" y="577"/>
                    </a:lnTo>
                    <a:lnTo>
                      <a:pt x="1325" y="573"/>
                    </a:lnTo>
                    <a:lnTo>
                      <a:pt x="1325" y="571"/>
                    </a:lnTo>
                    <a:lnTo>
                      <a:pt x="1300" y="576"/>
                    </a:lnTo>
                    <a:lnTo>
                      <a:pt x="1290" y="581"/>
                    </a:lnTo>
                    <a:lnTo>
                      <a:pt x="1290" y="584"/>
                    </a:lnTo>
                    <a:lnTo>
                      <a:pt x="1287" y="586"/>
                    </a:lnTo>
                    <a:lnTo>
                      <a:pt x="1283" y="587"/>
                    </a:lnTo>
                    <a:lnTo>
                      <a:pt x="1280" y="587"/>
                    </a:lnTo>
                    <a:lnTo>
                      <a:pt x="1267" y="580"/>
                    </a:lnTo>
                    <a:lnTo>
                      <a:pt x="1264" y="577"/>
                    </a:lnTo>
                    <a:lnTo>
                      <a:pt x="1264" y="574"/>
                    </a:lnTo>
                    <a:lnTo>
                      <a:pt x="1266" y="573"/>
                    </a:lnTo>
                    <a:lnTo>
                      <a:pt x="1269" y="570"/>
                    </a:lnTo>
                    <a:lnTo>
                      <a:pt x="1273" y="570"/>
                    </a:lnTo>
                    <a:lnTo>
                      <a:pt x="1275" y="571"/>
                    </a:lnTo>
                    <a:lnTo>
                      <a:pt x="1283" y="571"/>
                    </a:lnTo>
                    <a:lnTo>
                      <a:pt x="1290" y="570"/>
                    </a:lnTo>
                    <a:lnTo>
                      <a:pt x="1296" y="563"/>
                    </a:lnTo>
                    <a:lnTo>
                      <a:pt x="1299" y="545"/>
                    </a:lnTo>
                    <a:lnTo>
                      <a:pt x="1302" y="534"/>
                    </a:lnTo>
                    <a:lnTo>
                      <a:pt x="1312" y="531"/>
                    </a:lnTo>
                    <a:lnTo>
                      <a:pt x="1313" y="534"/>
                    </a:lnTo>
                    <a:lnTo>
                      <a:pt x="1312" y="540"/>
                    </a:lnTo>
                    <a:lnTo>
                      <a:pt x="1309" y="544"/>
                    </a:lnTo>
                    <a:lnTo>
                      <a:pt x="1311" y="550"/>
                    </a:lnTo>
                    <a:lnTo>
                      <a:pt x="1316" y="557"/>
                    </a:lnTo>
                    <a:lnTo>
                      <a:pt x="1329" y="564"/>
                    </a:lnTo>
                    <a:lnTo>
                      <a:pt x="1332" y="563"/>
                    </a:lnTo>
                    <a:lnTo>
                      <a:pt x="1335" y="561"/>
                    </a:lnTo>
                    <a:lnTo>
                      <a:pt x="1336" y="560"/>
                    </a:lnTo>
                    <a:lnTo>
                      <a:pt x="1336" y="553"/>
                    </a:lnTo>
                    <a:lnTo>
                      <a:pt x="1342" y="515"/>
                    </a:lnTo>
                    <a:lnTo>
                      <a:pt x="1344" y="512"/>
                    </a:lnTo>
                    <a:lnTo>
                      <a:pt x="1345" y="511"/>
                    </a:lnTo>
                    <a:lnTo>
                      <a:pt x="1349" y="511"/>
                    </a:lnTo>
                    <a:lnTo>
                      <a:pt x="1357" y="512"/>
                    </a:lnTo>
                    <a:lnTo>
                      <a:pt x="1367" y="516"/>
                    </a:lnTo>
                    <a:lnTo>
                      <a:pt x="1372" y="524"/>
                    </a:lnTo>
                    <a:lnTo>
                      <a:pt x="1378" y="529"/>
                    </a:lnTo>
                    <a:lnTo>
                      <a:pt x="1377" y="521"/>
                    </a:lnTo>
                    <a:lnTo>
                      <a:pt x="1377" y="518"/>
                    </a:lnTo>
                    <a:lnTo>
                      <a:pt x="1375" y="515"/>
                    </a:lnTo>
                    <a:lnTo>
                      <a:pt x="1371" y="514"/>
                    </a:lnTo>
                    <a:lnTo>
                      <a:pt x="1368" y="512"/>
                    </a:lnTo>
                    <a:lnTo>
                      <a:pt x="1362" y="509"/>
                    </a:lnTo>
                    <a:lnTo>
                      <a:pt x="1338" y="506"/>
                    </a:lnTo>
                    <a:lnTo>
                      <a:pt x="1318" y="521"/>
                    </a:lnTo>
                    <a:lnTo>
                      <a:pt x="1305" y="509"/>
                    </a:lnTo>
                    <a:lnTo>
                      <a:pt x="1322" y="493"/>
                    </a:lnTo>
                    <a:lnTo>
                      <a:pt x="1319" y="496"/>
                    </a:lnTo>
                    <a:lnTo>
                      <a:pt x="1319" y="501"/>
                    </a:lnTo>
                    <a:lnTo>
                      <a:pt x="1322" y="502"/>
                    </a:lnTo>
                    <a:lnTo>
                      <a:pt x="1328" y="502"/>
                    </a:lnTo>
                    <a:lnTo>
                      <a:pt x="1329" y="495"/>
                    </a:lnTo>
                    <a:lnTo>
                      <a:pt x="1329" y="493"/>
                    </a:lnTo>
                    <a:lnTo>
                      <a:pt x="1328" y="486"/>
                    </a:lnTo>
                    <a:lnTo>
                      <a:pt x="1324" y="485"/>
                    </a:lnTo>
                    <a:lnTo>
                      <a:pt x="1321" y="485"/>
                    </a:lnTo>
                    <a:lnTo>
                      <a:pt x="1318" y="486"/>
                    </a:lnTo>
                    <a:lnTo>
                      <a:pt x="1312" y="491"/>
                    </a:lnTo>
                    <a:lnTo>
                      <a:pt x="1309" y="493"/>
                    </a:lnTo>
                    <a:lnTo>
                      <a:pt x="1305" y="492"/>
                    </a:lnTo>
                    <a:lnTo>
                      <a:pt x="1302" y="488"/>
                    </a:lnTo>
                    <a:lnTo>
                      <a:pt x="1302" y="486"/>
                    </a:lnTo>
                    <a:lnTo>
                      <a:pt x="1303" y="483"/>
                    </a:lnTo>
                    <a:lnTo>
                      <a:pt x="1306" y="478"/>
                    </a:lnTo>
                    <a:lnTo>
                      <a:pt x="1318" y="470"/>
                    </a:lnTo>
                    <a:lnTo>
                      <a:pt x="1335" y="455"/>
                    </a:lnTo>
                    <a:lnTo>
                      <a:pt x="1311" y="457"/>
                    </a:lnTo>
                    <a:lnTo>
                      <a:pt x="1305" y="459"/>
                    </a:lnTo>
                    <a:lnTo>
                      <a:pt x="1298" y="468"/>
                    </a:lnTo>
                    <a:lnTo>
                      <a:pt x="1295" y="478"/>
                    </a:lnTo>
                    <a:lnTo>
                      <a:pt x="1295" y="489"/>
                    </a:lnTo>
                    <a:lnTo>
                      <a:pt x="1290" y="495"/>
                    </a:lnTo>
                    <a:lnTo>
                      <a:pt x="1285" y="496"/>
                    </a:lnTo>
                    <a:lnTo>
                      <a:pt x="1275" y="493"/>
                    </a:lnTo>
                    <a:lnTo>
                      <a:pt x="1270" y="492"/>
                    </a:lnTo>
                    <a:lnTo>
                      <a:pt x="1269" y="492"/>
                    </a:lnTo>
                    <a:lnTo>
                      <a:pt x="1267" y="491"/>
                    </a:lnTo>
                    <a:lnTo>
                      <a:pt x="1267" y="489"/>
                    </a:lnTo>
                    <a:lnTo>
                      <a:pt x="1266" y="480"/>
                    </a:lnTo>
                    <a:lnTo>
                      <a:pt x="1253" y="475"/>
                    </a:lnTo>
                    <a:lnTo>
                      <a:pt x="1244" y="470"/>
                    </a:lnTo>
                    <a:lnTo>
                      <a:pt x="1243" y="469"/>
                    </a:lnTo>
                    <a:lnTo>
                      <a:pt x="1241" y="466"/>
                    </a:lnTo>
                    <a:lnTo>
                      <a:pt x="1239" y="465"/>
                    </a:lnTo>
                    <a:lnTo>
                      <a:pt x="1236" y="463"/>
                    </a:lnTo>
                    <a:lnTo>
                      <a:pt x="1231" y="472"/>
                    </a:lnTo>
                    <a:lnTo>
                      <a:pt x="1231" y="480"/>
                    </a:lnTo>
                    <a:lnTo>
                      <a:pt x="1233" y="483"/>
                    </a:lnTo>
                    <a:lnTo>
                      <a:pt x="1233" y="485"/>
                    </a:lnTo>
                    <a:lnTo>
                      <a:pt x="1236" y="486"/>
                    </a:lnTo>
                    <a:lnTo>
                      <a:pt x="1239" y="488"/>
                    </a:lnTo>
                    <a:lnTo>
                      <a:pt x="1246" y="486"/>
                    </a:lnTo>
                    <a:lnTo>
                      <a:pt x="1247" y="483"/>
                    </a:lnTo>
                    <a:lnTo>
                      <a:pt x="1260" y="483"/>
                    </a:lnTo>
                    <a:lnTo>
                      <a:pt x="1269" y="498"/>
                    </a:lnTo>
                    <a:lnTo>
                      <a:pt x="1263" y="511"/>
                    </a:lnTo>
                    <a:lnTo>
                      <a:pt x="1260" y="529"/>
                    </a:lnTo>
                    <a:lnTo>
                      <a:pt x="1264" y="538"/>
                    </a:lnTo>
                    <a:lnTo>
                      <a:pt x="1266" y="551"/>
                    </a:lnTo>
                    <a:lnTo>
                      <a:pt x="1266" y="560"/>
                    </a:lnTo>
                    <a:lnTo>
                      <a:pt x="1257" y="565"/>
                    </a:lnTo>
                    <a:lnTo>
                      <a:pt x="1253" y="558"/>
                    </a:lnTo>
                    <a:lnTo>
                      <a:pt x="1246" y="555"/>
                    </a:lnTo>
                    <a:lnTo>
                      <a:pt x="1233" y="557"/>
                    </a:lnTo>
                    <a:lnTo>
                      <a:pt x="1211" y="571"/>
                    </a:lnTo>
                    <a:lnTo>
                      <a:pt x="1215" y="578"/>
                    </a:lnTo>
                    <a:lnTo>
                      <a:pt x="1224" y="580"/>
                    </a:lnTo>
                    <a:lnTo>
                      <a:pt x="1228" y="586"/>
                    </a:lnTo>
                    <a:lnTo>
                      <a:pt x="1228" y="587"/>
                    </a:lnTo>
                    <a:lnTo>
                      <a:pt x="1227" y="591"/>
                    </a:lnTo>
                    <a:lnTo>
                      <a:pt x="1218" y="594"/>
                    </a:lnTo>
                    <a:lnTo>
                      <a:pt x="1211" y="595"/>
                    </a:lnTo>
                    <a:lnTo>
                      <a:pt x="1200" y="592"/>
                    </a:lnTo>
                    <a:lnTo>
                      <a:pt x="1194" y="586"/>
                    </a:lnTo>
                    <a:lnTo>
                      <a:pt x="1194" y="581"/>
                    </a:lnTo>
                    <a:lnTo>
                      <a:pt x="1192" y="576"/>
                    </a:lnTo>
                    <a:lnTo>
                      <a:pt x="1192" y="573"/>
                    </a:lnTo>
                    <a:lnTo>
                      <a:pt x="1194" y="570"/>
                    </a:lnTo>
                    <a:lnTo>
                      <a:pt x="1194" y="568"/>
                    </a:lnTo>
                    <a:lnTo>
                      <a:pt x="1197" y="565"/>
                    </a:lnTo>
                    <a:lnTo>
                      <a:pt x="1195" y="565"/>
                    </a:lnTo>
                    <a:lnTo>
                      <a:pt x="1192" y="567"/>
                    </a:lnTo>
                    <a:lnTo>
                      <a:pt x="1191" y="567"/>
                    </a:lnTo>
                    <a:lnTo>
                      <a:pt x="1190" y="570"/>
                    </a:lnTo>
                    <a:lnTo>
                      <a:pt x="1184" y="573"/>
                    </a:lnTo>
                    <a:lnTo>
                      <a:pt x="1184" y="576"/>
                    </a:lnTo>
                    <a:lnTo>
                      <a:pt x="1183" y="578"/>
                    </a:lnTo>
                    <a:lnTo>
                      <a:pt x="1183" y="583"/>
                    </a:lnTo>
                    <a:lnTo>
                      <a:pt x="1184" y="587"/>
                    </a:lnTo>
                    <a:lnTo>
                      <a:pt x="1208" y="607"/>
                    </a:lnTo>
                    <a:lnTo>
                      <a:pt x="1211" y="610"/>
                    </a:lnTo>
                    <a:lnTo>
                      <a:pt x="1204" y="618"/>
                    </a:lnTo>
                    <a:lnTo>
                      <a:pt x="1200" y="626"/>
                    </a:lnTo>
                    <a:lnTo>
                      <a:pt x="1190" y="634"/>
                    </a:lnTo>
                    <a:lnTo>
                      <a:pt x="1180" y="638"/>
                    </a:lnTo>
                    <a:lnTo>
                      <a:pt x="1177" y="646"/>
                    </a:lnTo>
                    <a:lnTo>
                      <a:pt x="1178" y="654"/>
                    </a:lnTo>
                    <a:lnTo>
                      <a:pt x="1183" y="660"/>
                    </a:lnTo>
                    <a:lnTo>
                      <a:pt x="1184" y="661"/>
                    </a:lnTo>
                    <a:lnTo>
                      <a:pt x="1184" y="686"/>
                    </a:lnTo>
                    <a:lnTo>
                      <a:pt x="1180" y="700"/>
                    </a:lnTo>
                    <a:lnTo>
                      <a:pt x="1177" y="703"/>
                    </a:lnTo>
                    <a:lnTo>
                      <a:pt x="1134" y="657"/>
                    </a:lnTo>
                    <a:lnTo>
                      <a:pt x="1131" y="653"/>
                    </a:lnTo>
                    <a:lnTo>
                      <a:pt x="1125" y="650"/>
                    </a:lnTo>
                    <a:lnTo>
                      <a:pt x="1082" y="605"/>
                    </a:lnTo>
                    <a:lnTo>
                      <a:pt x="1073" y="600"/>
                    </a:lnTo>
                    <a:lnTo>
                      <a:pt x="1068" y="595"/>
                    </a:lnTo>
                    <a:lnTo>
                      <a:pt x="1049" y="584"/>
                    </a:lnTo>
                    <a:lnTo>
                      <a:pt x="1043" y="580"/>
                    </a:lnTo>
                    <a:lnTo>
                      <a:pt x="1034" y="577"/>
                    </a:lnTo>
                    <a:lnTo>
                      <a:pt x="1010" y="565"/>
                    </a:lnTo>
                    <a:lnTo>
                      <a:pt x="975" y="558"/>
                    </a:lnTo>
                    <a:lnTo>
                      <a:pt x="970" y="558"/>
                    </a:lnTo>
                    <a:lnTo>
                      <a:pt x="965" y="557"/>
                    </a:lnTo>
                    <a:lnTo>
                      <a:pt x="961" y="558"/>
                    </a:lnTo>
                    <a:lnTo>
                      <a:pt x="954" y="561"/>
                    </a:lnTo>
                    <a:lnTo>
                      <a:pt x="951" y="561"/>
                    </a:lnTo>
                    <a:lnTo>
                      <a:pt x="950" y="564"/>
                    </a:lnTo>
                    <a:lnTo>
                      <a:pt x="946" y="558"/>
                    </a:lnTo>
                    <a:lnTo>
                      <a:pt x="949" y="554"/>
                    </a:lnTo>
                    <a:lnTo>
                      <a:pt x="957" y="553"/>
                    </a:lnTo>
                    <a:lnTo>
                      <a:pt x="961" y="553"/>
                    </a:lnTo>
                    <a:lnTo>
                      <a:pt x="970" y="554"/>
                    </a:lnTo>
                    <a:lnTo>
                      <a:pt x="994" y="547"/>
                    </a:lnTo>
                    <a:lnTo>
                      <a:pt x="998" y="548"/>
                    </a:lnTo>
                    <a:lnTo>
                      <a:pt x="1001" y="548"/>
                    </a:lnTo>
                    <a:lnTo>
                      <a:pt x="1039" y="576"/>
                    </a:lnTo>
                    <a:lnTo>
                      <a:pt x="1045" y="578"/>
                    </a:lnTo>
                    <a:lnTo>
                      <a:pt x="1047" y="580"/>
                    </a:lnTo>
                    <a:lnTo>
                      <a:pt x="1047" y="581"/>
                    </a:lnTo>
                    <a:lnTo>
                      <a:pt x="1063" y="588"/>
                    </a:lnTo>
                    <a:lnTo>
                      <a:pt x="1065" y="588"/>
                    </a:lnTo>
                    <a:lnTo>
                      <a:pt x="1068" y="591"/>
                    </a:lnTo>
                    <a:lnTo>
                      <a:pt x="1069" y="591"/>
                    </a:lnTo>
                    <a:lnTo>
                      <a:pt x="1070" y="588"/>
                    </a:lnTo>
                    <a:lnTo>
                      <a:pt x="1075" y="584"/>
                    </a:lnTo>
                    <a:lnTo>
                      <a:pt x="1075" y="580"/>
                    </a:lnTo>
                    <a:lnTo>
                      <a:pt x="1063" y="554"/>
                    </a:lnTo>
                    <a:lnTo>
                      <a:pt x="1059" y="548"/>
                    </a:lnTo>
                    <a:lnTo>
                      <a:pt x="1052" y="545"/>
                    </a:lnTo>
                    <a:lnTo>
                      <a:pt x="1039" y="547"/>
                    </a:lnTo>
                    <a:lnTo>
                      <a:pt x="1023" y="547"/>
                    </a:lnTo>
                    <a:lnTo>
                      <a:pt x="1014" y="542"/>
                    </a:lnTo>
                    <a:lnTo>
                      <a:pt x="1013" y="538"/>
                    </a:lnTo>
                    <a:lnTo>
                      <a:pt x="1026" y="531"/>
                    </a:lnTo>
                    <a:lnTo>
                      <a:pt x="1036" y="527"/>
                    </a:lnTo>
                    <a:lnTo>
                      <a:pt x="1001" y="531"/>
                    </a:lnTo>
                    <a:lnTo>
                      <a:pt x="993" y="528"/>
                    </a:lnTo>
                    <a:lnTo>
                      <a:pt x="980" y="527"/>
                    </a:lnTo>
                    <a:lnTo>
                      <a:pt x="971" y="528"/>
                    </a:lnTo>
                    <a:lnTo>
                      <a:pt x="964" y="531"/>
                    </a:lnTo>
                    <a:lnTo>
                      <a:pt x="958" y="537"/>
                    </a:lnTo>
                    <a:lnTo>
                      <a:pt x="950" y="537"/>
                    </a:lnTo>
                    <a:lnTo>
                      <a:pt x="947" y="535"/>
                    </a:lnTo>
                    <a:lnTo>
                      <a:pt x="938" y="522"/>
                    </a:lnTo>
                    <a:lnTo>
                      <a:pt x="941" y="516"/>
                    </a:lnTo>
                    <a:lnTo>
                      <a:pt x="944" y="516"/>
                    </a:lnTo>
                    <a:lnTo>
                      <a:pt x="946" y="518"/>
                    </a:lnTo>
                    <a:lnTo>
                      <a:pt x="947" y="518"/>
                    </a:lnTo>
                    <a:lnTo>
                      <a:pt x="954" y="519"/>
                    </a:lnTo>
                    <a:lnTo>
                      <a:pt x="970" y="511"/>
                    </a:lnTo>
                    <a:lnTo>
                      <a:pt x="973" y="506"/>
                    </a:lnTo>
                    <a:lnTo>
                      <a:pt x="974" y="502"/>
                    </a:lnTo>
                    <a:lnTo>
                      <a:pt x="974" y="498"/>
                    </a:lnTo>
                    <a:lnTo>
                      <a:pt x="973" y="495"/>
                    </a:lnTo>
                    <a:lnTo>
                      <a:pt x="970" y="476"/>
                    </a:lnTo>
                    <a:lnTo>
                      <a:pt x="974" y="466"/>
                    </a:lnTo>
                    <a:lnTo>
                      <a:pt x="975" y="462"/>
                    </a:lnTo>
                    <a:lnTo>
                      <a:pt x="975" y="465"/>
                    </a:lnTo>
                    <a:lnTo>
                      <a:pt x="978" y="468"/>
                    </a:lnTo>
                    <a:lnTo>
                      <a:pt x="984" y="472"/>
                    </a:lnTo>
                    <a:lnTo>
                      <a:pt x="987" y="473"/>
                    </a:lnTo>
                    <a:lnTo>
                      <a:pt x="987" y="475"/>
                    </a:lnTo>
                    <a:lnTo>
                      <a:pt x="990" y="475"/>
                    </a:lnTo>
                    <a:lnTo>
                      <a:pt x="993" y="473"/>
                    </a:lnTo>
                    <a:lnTo>
                      <a:pt x="996" y="473"/>
                    </a:lnTo>
                    <a:lnTo>
                      <a:pt x="1010" y="460"/>
                    </a:lnTo>
                    <a:lnTo>
                      <a:pt x="1024" y="442"/>
                    </a:lnTo>
                    <a:lnTo>
                      <a:pt x="1034" y="433"/>
                    </a:lnTo>
                    <a:lnTo>
                      <a:pt x="1042" y="429"/>
                    </a:lnTo>
                    <a:lnTo>
                      <a:pt x="1045" y="421"/>
                    </a:lnTo>
                    <a:lnTo>
                      <a:pt x="1052" y="395"/>
                    </a:lnTo>
                    <a:lnTo>
                      <a:pt x="1059" y="380"/>
                    </a:lnTo>
                    <a:lnTo>
                      <a:pt x="1072" y="380"/>
                    </a:lnTo>
                    <a:lnTo>
                      <a:pt x="1078" y="377"/>
                    </a:lnTo>
                    <a:lnTo>
                      <a:pt x="1083" y="371"/>
                    </a:lnTo>
                    <a:lnTo>
                      <a:pt x="1088" y="361"/>
                    </a:lnTo>
                    <a:lnTo>
                      <a:pt x="1088" y="358"/>
                    </a:lnTo>
                    <a:lnTo>
                      <a:pt x="1086" y="355"/>
                    </a:lnTo>
                    <a:lnTo>
                      <a:pt x="1083" y="354"/>
                    </a:lnTo>
                    <a:lnTo>
                      <a:pt x="1078" y="347"/>
                    </a:lnTo>
                    <a:lnTo>
                      <a:pt x="1070" y="340"/>
                    </a:lnTo>
                    <a:lnTo>
                      <a:pt x="1070" y="334"/>
                    </a:lnTo>
                    <a:lnTo>
                      <a:pt x="1076" y="323"/>
                    </a:lnTo>
                    <a:lnTo>
                      <a:pt x="1078" y="321"/>
                    </a:lnTo>
                    <a:lnTo>
                      <a:pt x="1101" y="320"/>
                    </a:lnTo>
                    <a:lnTo>
                      <a:pt x="1101" y="318"/>
                    </a:lnTo>
                    <a:lnTo>
                      <a:pt x="1102" y="315"/>
                    </a:lnTo>
                    <a:lnTo>
                      <a:pt x="1104" y="314"/>
                    </a:lnTo>
                    <a:lnTo>
                      <a:pt x="1102" y="312"/>
                    </a:lnTo>
                    <a:lnTo>
                      <a:pt x="1101" y="307"/>
                    </a:lnTo>
                    <a:lnTo>
                      <a:pt x="1072" y="324"/>
                    </a:lnTo>
                    <a:lnTo>
                      <a:pt x="1066" y="334"/>
                    </a:lnTo>
                    <a:lnTo>
                      <a:pt x="1065" y="338"/>
                    </a:lnTo>
                    <a:lnTo>
                      <a:pt x="1066" y="343"/>
                    </a:lnTo>
                    <a:lnTo>
                      <a:pt x="1069" y="346"/>
                    </a:lnTo>
                    <a:lnTo>
                      <a:pt x="1076" y="352"/>
                    </a:lnTo>
                    <a:lnTo>
                      <a:pt x="1078" y="357"/>
                    </a:lnTo>
                    <a:lnTo>
                      <a:pt x="1079" y="358"/>
                    </a:lnTo>
                    <a:lnTo>
                      <a:pt x="1079" y="371"/>
                    </a:lnTo>
                    <a:lnTo>
                      <a:pt x="1076" y="372"/>
                    </a:lnTo>
                    <a:lnTo>
                      <a:pt x="1072" y="374"/>
                    </a:lnTo>
                    <a:lnTo>
                      <a:pt x="1070" y="372"/>
                    </a:lnTo>
                    <a:lnTo>
                      <a:pt x="1050" y="378"/>
                    </a:lnTo>
                    <a:lnTo>
                      <a:pt x="1037" y="393"/>
                    </a:lnTo>
                    <a:lnTo>
                      <a:pt x="1027" y="401"/>
                    </a:lnTo>
                    <a:lnTo>
                      <a:pt x="1016" y="416"/>
                    </a:lnTo>
                    <a:lnTo>
                      <a:pt x="1011" y="429"/>
                    </a:lnTo>
                    <a:lnTo>
                      <a:pt x="990" y="439"/>
                    </a:lnTo>
                    <a:lnTo>
                      <a:pt x="978" y="442"/>
                    </a:lnTo>
                    <a:lnTo>
                      <a:pt x="975" y="442"/>
                    </a:lnTo>
                    <a:lnTo>
                      <a:pt x="970" y="426"/>
                    </a:lnTo>
                    <a:lnTo>
                      <a:pt x="970" y="411"/>
                    </a:lnTo>
                    <a:lnTo>
                      <a:pt x="967" y="400"/>
                    </a:lnTo>
                    <a:lnTo>
                      <a:pt x="967" y="398"/>
                    </a:lnTo>
                    <a:lnTo>
                      <a:pt x="964" y="391"/>
                    </a:lnTo>
                    <a:lnTo>
                      <a:pt x="957" y="387"/>
                    </a:lnTo>
                    <a:lnTo>
                      <a:pt x="957" y="384"/>
                    </a:lnTo>
                    <a:lnTo>
                      <a:pt x="954" y="381"/>
                    </a:lnTo>
                    <a:lnTo>
                      <a:pt x="949" y="374"/>
                    </a:lnTo>
                    <a:lnTo>
                      <a:pt x="928" y="324"/>
                    </a:lnTo>
                    <a:lnTo>
                      <a:pt x="927" y="302"/>
                    </a:lnTo>
                    <a:lnTo>
                      <a:pt x="925" y="301"/>
                    </a:lnTo>
                    <a:lnTo>
                      <a:pt x="923" y="297"/>
                    </a:lnTo>
                    <a:lnTo>
                      <a:pt x="914" y="287"/>
                    </a:lnTo>
                    <a:lnTo>
                      <a:pt x="911" y="275"/>
                    </a:lnTo>
                    <a:lnTo>
                      <a:pt x="911" y="271"/>
                    </a:lnTo>
                    <a:lnTo>
                      <a:pt x="913" y="262"/>
                    </a:lnTo>
                    <a:lnTo>
                      <a:pt x="915" y="258"/>
                    </a:lnTo>
                    <a:lnTo>
                      <a:pt x="917" y="255"/>
                    </a:lnTo>
                    <a:lnTo>
                      <a:pt x="918" y="245"/>
                    </a:lnTo>
                    <a:lnTo>
                      <a:pt x="917" y="222"/>
                    </a:lnTo>
                    <a:lnTo>
                      <a:pt x="917" y="225"/>
                    </a:lnTo>
                    <a:lnTo>
                      <a:pt x="915" y="227"/>
                    </a:lnTo>
                    <a:lnTo>
                      <a:pt x="914" y="238"/>
                    </a:lnTo>
                    <a:lnTo>
                      <a:pt x="917" y="246"/>
                    </a:lnTo>
                    <a:lnTo>
                      <a:pt x="917" y="249"/>
                    </a:lnTo>
                    <a:lnTo>
                      <a:pt x="911" y="262"/>
                    </a:lnTo>
                    <a:lnTo>
                      <a:pt x="908" y="263"/>
                    </a:lnTo>
                    <a:lnTo>
                      <a:pt x="904" y="265"/>
                    </a:lnTo>
                    <a:lnTo>
                      <a:pt x="907" y="279"/>
                    </a:lnTo>
                    <a:lnTo>
                      <a:pt x="914" y="297"/>
                    </a:lnTo>
                    <a:lnTo>
                      <a:pt x="915" y="298"/>
                    </a:lnTo>
                    <a:lnTo>
                      <a:pt x="927" y="328"/>
                    </a:lnTo>
                    <a:lnTo>
                      <a:pt x="927" y="330"/>
                    </a:lnTo>
                    <a:lnTo>
                      <a:pt x="936" y="358"/>
                    </a:lnTo>
                    <a:lnTo>
                      <a:pt x="937" y="364"/>
                    </a:lnTo>
                    <a:lnTo>
                      <a:pt x="937" y="372"/>
                    </a:lnTo>
                    <a:lnTo>
                      <a:pt x="941" y="388"/>
                    </a:lnTo>
                    <a:lnTo>
                      <a:pt x="947" y="394"/>
                    </a:lnTo>
                    <a:lnTo>
                      <a:pt x="954" y="397"/>
                    </a:lnTo>
                    <a:lnTo>
                      <a:pt x="955" y="400"/>
                    </a:lnTo>
                    <a:lnTo>
                      <a:pt x="963" y="410"/>
                    </a:lnTo>
                    <a:lnTo>
                      <a:pt x="963" y="413"/>
                    </a:lnTo>
                    <a:lnTo>
                      <a:pt x="964" y="416"/>
                    </a:lnTo>
                    <a:lnTo>
                      <a:pt x="963" y="437"/>
                    </a:lnTo>
                    <a:lnTo>
                      <a:pt x="960" y="444"/>
                    </a:lnTo>
                    <a:lnTo>
                      <a:pt x="954" y="463"/>
                    </a:lnTo>
                    <a:lnTo>
                      <a:pt x="946" y="470"/>
                    </a:lnTo>
                    <a:lnTo>
                      <a:pt x="938" y="475"/>
                    </a:lnTo>
                    <a:lnTo>
                      <a:pt x="930" y="498"/>
                    </a:lnTo>
                    <a:lnTo>
                      <a:pt x="927" y="501"/>
                    </a:lnTo>
                    <a:lnTo>
                      <a:pt x="924" y="505"/>
                    </a:lnTo>
                    <a:lnTo>
                      <a:pt x="898" y="534"/>
                    </a:lnTo>
                    <a:lnTo>
                      <a:pt x="887" y="537"/>
                    </a:lnTo>
                    <a:lnTo>
                      <a:pt x="879" y="532"/>
                    </a:lnTo>
                    <a:lnTo>
                      <a:pt x="871" y="531"/>
                    </a:lnTo>
                    <a:lnTo>
                      <a:pt x="864" y="529"/>
                    </a:lnTo>
                    <a:lnTo>
                      <a:pt x="825" y="528"/>
                    </a:lnTo>
                    <a:lnTo>
                      <a:pt x="803" y="535"/>
                    </a:lnTo>
                    <a:lnTo>
                      <a:pt x="793" y="541"/>
                    </a:lnTo>
                    <a:lnTo>
                      <a:pt x="787" y="542"/>
                    </a:lnTo>
                    <a:lnTo>
                      <a:pt x="779" y="541"/>
                    </a:lnTo>
                    <a:lnTo>
                      <a:pt x="773" y="534"/>
                    </a:lnTo>
                    <a:lnTo>
                      <a:pt x="771" y="529"/>
                    </a:lnTo>
                    <a:lnTo>
                      <a:pt x="771" y="527"/>
                    </a:lnTo>
                    <a:lnTo>
                      <a:pt x="754" y="508"/>
                    </a:lnTo>
                    <a:lnTo>
                      <a:pt x="748" y="504"/>
                    </a:lnTo>
                    <a:lnTo>
                      <a:pt x="744" y="499"/>
                    </a:lnTo>
                    <a:lnTo>
                      <a:pt x="722" y="463"/>
                    </a:lnTo>
                    <a:lnTo>
                      <a:pt x="713" y="455"/>
                    </a:lnTo>
                    <a:lnTo>
                      <a:pt x="707" y="443"/>
                    </a:lnTo>
                    <a:lnTo>
                      <a:pt x="707" y="436"/>
                    </a:lnTo>
                    <a:lnTo>
                      <a:pt x="703" y="414"/>
                    </a:lnTo>
                    <a:lnTo>
                      <a:pt x="700" y="404"/>
                    </a:lnTo>
                    <a:lnTo>
                      <a:pt x="691" y="388"/>
                    </a:lnTo>
                    <a:lnTo>
                      <a:pt x="687" y="384"/>
                    </a:lnTo>
                    <a:lnTo>
                      <a:pt x="685" y="381"/>
                    </a:lnTo>
                    <a:lnTo>
                      <a:pt x="681" y="378"/>
                    </a:lnTo>
                    <a:lnTo>
                      <a:pt x="675" y="370"/>
                    </a:lnTo>
                    <a:lnTo>
                      <a:pt x="675" y="368"/>
                    </a:lnTo>
                    <a:lnTo>
                      <a:pt x="672" y="362"/>
                    </a:lnTo>
                    <a:lnTo>
                      <a:pt x="665" y="333"/>
                    </a:lnTo>
                    <a:lnTo>
                      <a:pt x="665" y="321"/>
                    </a:lnTo>
                    <a:lnTo>
                      <a:pt x="667" y="314"/>
                    </a:lnTo>
                    <a:lnTo>
                      <a:pt x="667" y="312"/>
                    </a:lnTo>
                    <a:lnTo>
                      <a:pt x="687" y="275"/>
                    </a:lnTo>
                    <a:lnTo>
                      <a:pt x="690" y="272"/>
                    </a:lnTo>
                    <a:lnTo>
                      <a:pt x="690" y="271"/>
                    </a:lnTo>
                    <a:lnTo>
                      <a:pt x="691" y="261"/>
                    </a:lnTo>
                    <a:lnTo>
                      <a:pt x="693" y="256"/>
                    </a:lnTo>
                    <a:lnTo>
                      <a:pt x="685" y="248"/>
                    </a:lnTo>
                    <a:lnTo>
                      <a:pt x="680" y="239"/>
                    </a:lnTo>
                    <a:lnTo>
                      <a:pt x="675" y="238"/>
                    </a:lnTo>
                    <a:lnTo>
                      <a:pt x="668" y="233"/>
                    </a:lnTo>
                    <a:lnTo>
                      <a:pt x="665" y="230"/>
                    </a:lnTo>
                    <a:lnTo>
                      <a:pt x="664" y="226"/>
                    </a:lnTo>
                    <a:lnTo>
                      <a:pt x="660" y="196"/>
                    </a:lnTo>
                    <a:lnTo>
                      <a:pt x="661" y="187"/>
                    </a:lnTo>
                    <a:lnTo>
                      <a:pt x="664" y="176"/>
                    </a:lnTo>
                    <a:lnTo>
                      <a:pt x="668" y="171"/>
                    </a:lnTo>
                    <a:lnTo>
                      <a:pt x="687" y="161"/>
                    </a:lnTo>
                    <a:lnTo>
                      <a:pt x="690" y="155"/>
                    </a:lnTo>
                    <a:lnTo>
                      <a:pt x="691" y="154"/>
                    </a:lnTo>
                    <a:lnTo>
                      <a:pt x="693" y="145"/>
                    </a:lnTo>
                    <a:lnTo>
                      <a:pt x="693" y="142"/>
                    </a:lnTo>
                    <a:lnTo>
                      <a:pt x="688" y="135"/>
                    </a:lnTo>
                    <a:lnTo>
                      <a:pt x="687" y="132"/>
                    </a:lnTo>
                    <a:lnTo>
                      <a:pt x="683" y="127"/>
                    </a:lnTo>
                    <a:lnTo>
                      <a:pt x="681" y="127"/>
                    </a:lnTo>
                    <a:lnTo>
                      <a:pt x="678" y="125"/>
                    </a:lnTo>
                    <a:lnTo>
                      <a:pt x="665" y="121"/>
                    </a:lnTo>
                    <a:lnTo>
                      <a:pt x="677" y="134"/>
                    </a:lnTo>
                    <a:lnTo>
                      <a:pt x="683" y="151"/>
                    </a:lnTo>
                    <a:lnTo>
                      <a:pt x="680" y="160"/>
                    </a:lnTo>
                    <a:lnTo>
                      <a:pt x="675" y="160"/>
                    </a:lnTo>
                    <a:lnTo>
                      <a:pt x="664" y="174"/>
                    </a:lnTo>
                    <a:lnTo>
                      <a:pt x="661" y="177"/>
                    </a:lnTo>
                    <a:lnTo>
                      <a:pt x="658" y="187"/>
                    </a:lnTo>
                    <a:lnTo>
                      <a:pt x="658" y="204"/>
                    </a:lnTo>
                    <a:lnTo>
                      <a:pt x="662" y="225"/>
                    </a:lnTo>
                    <a:lnTo>
                      <a:pt x="662" y="227"/>
                    </a:lnTo>
                    <a:lnTo>
                      <a:pt x="664" y="232"/>
                    </a:lnTo>
                    <a:lnTo>
                      <a:pt x="667" y="236"/>
                    </a:lnTo>
                    <a:lnTo>
                      <a:pt x="670" y="239"/>
                    </a:lnTo>
                    <a:lnTo>
                      <a:pt x="671" y="239"/>
                    </a:lnTo>
                    <a:lnTo>
                      <a:pt x="675" y="245"/>
                    </a:lnTo>
                    <a:lnTo>
                      <a:pt x="677" y="245"/>
                    </a:lnTo>
                    <a:lnTo>
                      <a:pt x="677" y="246"/>
                    </a:lnTo>
                    <a:lnTo>
                      <a:pt x="683" y="256"/>
                    </a:lnTo>
                    <a:lnTo>
                      <a:pt x="681" y="266"/>
                    </a:lnTo>
                    <a:lnTo>
                      <a:pt x="674" y="282"/>
                    </a:lnTo>
                    <a:lnTo>
                      <a:pt x="668" y="289"/>
                    </a:lnTo>
                    <a:lnTo>
                      <a:pt x="660" y="337"/>
                    </a:lnTo>
                    <a:lnTo>
                      <a:pt x="655" y="352"/>
                    </a:lnTo>
                    <a:lnTo>
                      <a:pt x="651" y="360"/>
                    </a:lnTo>
                    <a:lnTo>
                      <a:pt x="651" y="361"/>
                    </a:lnTo>
                    <a:lnTo>
                      <a:pt x="647" y="361"/>
                    </a:lnTo>
                    <a:lnTo>
                      <a:pt x="615" y="348"/>
                    </a:lnTo>
                    <a:lnTo>
                      <a:pt x="611" y="344"/>
                    </a:lnTo>
                    <a:lnTo>
                      <a:pt x="606" y="341"/>
                    </a:lnTo>
                    <a:lnTo>
                      <a:pt x="602" y="341"/>
                    </a:lnTo>
                    <a:lnTo>
                      <a:pt x="592" y="338"/>
                    </a:lnTo>
                    <a:lnTo>
                      <a:pt x="589" y="338"/>
                    </a:lnTo>
                    <a:lnTo>
                      <a:pt x="586" y="340"/>
                    </a:lnTo>
                    <a:lnTo>
                      <a:pt x="573" y="340"/>
                    </a:lnTo>
                    <a:lnTo>
                      <a:pt x="517" y="333"/>
                    </a:lnTo>
                    <a:lnTo>
                      <a:pt x="473" y="315"/>
                    </a:lnTo>
                    <a:lnTo>
                      <a:pt x="468" y="311"/>
                    </a:lnTo>
                    <a:lnTo>
                      <a:pt x="466" y="304"/>
                    </a:lnTo>
                    <a:lnTo>
                      <a:pt x="468" y="295"/>
                    </a:lnTo>
                    <a:lnTo>
                      <a:pt x="483" y="274"/>
                    </a:lnTo>
                    <a:lnTo>
                      <a:pt x="477" y="278"/>
                    </a:lnTo>
                    <a:lnTo>
                      <a:pt x="471" y="284"/>
                    </a:lnTo>
                    <a:lnTo>
                      <a:pt x="466" y="294"/>
                    </a:lnTo>
                    <a:lnTo>
                      <a:pt x="461" y="301"/>
                    </a:lnTo>
                    <a:lnTo>
                      <a:pt x="458" y="302"/>
                    </a:lnTo>
                    <a:lnTo>
                      <a:pt x="453" y="302"/>
                    </a:lnTo>
                    <a:lnTo>
                      <a:pt x="447" y="301"/>
                    </a:lnTo>
                    <a:lnTo>
                      <a:pt x="422" y="307"/>
                    </a:lnTo>
                    <a:lnTo>
                      <a:pt x="417" y="307"/>
                    </a:lnTo>
                    <a:lnTo>
                      <a:pt x="409" y="305"/>
                    </a:lnTo>
                    <a:lnTo>
                      <a:pt x="407" y="302"/>
                    </a:lnTo>
                    <a:lnTo>
                      <a:pt x="378" y="275"/>
                    </a:lnTo>
                    <a:lnTo>
                      <a:pt x="369" y="268"/>
                    </a:lnTo>
                    <a:lnTo>
                      <a:pt x="366" y="265"/>
                    </a:lnTo>
                    <a:lnTo>
                      <a:pt x="359" y="256"/>
                    </a:lnTo>
                    <a:lnTo>
                      <a:pt x="352" y="252"/>
                    </a:lnTo>
                    <a:lnTo>
                      <a:pt x="343" y="245"/>
                    </a:lnTo>
                    <a:lnTo>
                      <a:pt x="343" y="235"/>
                    </a:lnTo>
                    <a:lnTo>
                      <a:pt x="345" y="232"/>
                    </a:lnTo>
                    <a:lnTo>
                      <a:pt x="372" y="209"/>
                    </a:lnTo>
                    <a:lnTo>
                      <a:pt x="383" y="202"/>
                    </a:lnTo>
                    <a:lnTo>
                      <a:pt x="389" y="200"/>
                    </a:lnTo>
                    <a:lnTo>
                      <a:pt x="405" y="197"/>
                    </a:lnTo>
                    <a:lnTo>
                      <a:pt x="425" y="190"/>
                    </a:lnTo>
                    <a:lnTo>
                      <a:pt x="432" y="189"/>
                    </a:lnTo>
                    <a:lnTo>
                      <a:pt x="441" y="189"/>
                    </a:lnTo>
                    <a:lnTo>
                      <a:pt x="448" y="190"/>
                    </a:lnTo>
                    <a:lnTo>
                      <a:pt x="468" y="199"/>
                    </a:lnTo>
                    <a:lnTo>
                      <a:pt x="473" y="199"/>
                    </a:lnTo>
                    <a:lnTo>
                      <a:pt x="480" y="190"/>
                    </a:lnTo>
                    <a:lnTo>
                      <a:pt x="463" y="190"/>
                    </a:lnTo>
                    <a:lnTo>
                      <a:pt x="434" y="183"/>
                    </a:lnTo>
                    <a:lnTo>
                      <a:pt x="401" y="194"/>
                    </a:lnTo>
                    <a:lnTo>
                      <a:pt x="386" y="194"/>
                    </a:lnTo>
                    <a:lnTo>
                      <a:pt x="373" y="203"/>
                    </a:lnTo>
                    <a:lnTo>
                      <a:pt x="372" y="204"/>
                    </a:lnTo>
                    <a:lnTo>
                      <a:pt x="356" y="216"/>
                    </a:lnTo>
                    <a:lnTo>
                      <a:pt x="329" y="232"/>
                    </a:lnTo>
                    <a:lnTo>
                      <a:pt x="322" y="225"/>
                    </a:lnTo>
                    <a:lnTo>
                      <a:pt x="314" y="207"/>
                    </a:lnTo>
                    <a:lnTo>
                      <a:pt x="313" y="197"/>
                    </a:lnTo>
                    <a:lnTo>
                      <a:pt x="311" y="193"/>
                    </a:lnTo>
                    <a:lnTo>
                      <a:pt x="311" y="184"/>
                    </a:lnTo>
                    <a:lnTo>
                      <a:pt x="314" y="176"/>
                    </a:lnTo>
                    <a:lnTo>
                      <a:pt x="314" y="168"/>
                    </a:lnTo>
                    <a:lnTo>
                      <a:pt x="313" y="164"/>
                    </a:lnTo>
                    <a:lnTo>
                      <a:pt x="313" y="161"/>
                    </a:lnTo>
                    <a:lnTo>
                      <a:pt x="309" y="157"/>
                    </a:lnTo>
                    <a:lnTo>
                      <a:pt x="306" y="155"/>
                    </a:lnTo>
                    <a:lnTo>
                      <a:pt x="306" y="147"/>
                    </a:lnTo>
                    <a:lnTo>
                      <a:pt x="309" y="140"/>
                    </a:lnTo>
                    <a:lnTo>
                      <a:pt x="316" y="134"/>
                    </a:lnTo>
                    <a:lnTo>
                      <a:pt x="310" y="134"/>
                    </a:lnTo>
                    <a:lnTo>
                      <a:pt x="301" y="140"/>
                    </a:lnTo>
                    <a:lnTo>
                      <a:pt x="294" y="148"/>
                    </a:lnTo>
                    <a:lnTo>
                      <a:pt x="300" y="158"/>
                    </a:lnTo>
                    <a:lnTo>
                      <a:pt x="309" y="167"/>
                    </a:lnTo>
                    <a:lnTo>
                      <a:pt x="310" y="170"/>
                    </a:lnTo>
                    <a:lnTo>
                      <a:pt x="310" y="176"/>
                    </a:lnTo>
                    <a:lnTo>
                      <a:pt x="309" y="184"/>
                    </a:lnTo>
                    <a:lnTo>
                      <a:pt x="307" y="191"/>
                    </a:lnTo>
                    <a:lnTo>
                      <a:pt x="310" y="207"/>
                    </a:lnTo>
                    <a:lnTo>
                      <a:pt x="314" y="215"/>
                    </a:lnTo>
                    <a:lnTo>
                      <a:pt x="314" y="220"/>
                    </a:lnTo>
                    <a:lnTo>
                      <a:pt x="316" y="240"/>
                    </a:lnTo>
                    <a:lnTo>
                      <a:pt x="306" y="248"/>
                    </a:lnTo>
                    <a:lnTo>
                      <a:pt x="304" y="248"/>
                    </a:lnTo>
                    <a:lnTo>
                      <a:pt x="278" y="258"/>
                    </a:lnTo>
                    <a:lnTo>
                      <a:pt x="277" y="259"/>
                    </a:lnTo>
                    <a:lnTo>
                      <a:pt x="260" y="259"/>
                    </a:lnTo>
                    <a:lnTo>
                      <a:pt x="249" y="256"/>
                    </a:lnTo>
                    <a:lnTo>
                      <a:pt x="244" y="256"/>
                    </a:lnTo>
                    <a:lnTo>
                      <a:pt x="237" y="253"/>
                    </a:lnTo>
                    <a:lnTo>
                      <a:pt x="223" y="253"/>
                    </a:lnTo>
                    <a:lnTo>
                      <a:pt x="208" y="259"/>
                    </a:lnTo>
                    <a:lnTo>
                      <a:pt x="201" y="256"/>
                    </a:lnTo>
                    <a:lnTo>
                      <a:pt x="195" y="251"/>
                    </a:lnTo>
                    <a:lnTo>
                      <a:pt x="190" y="243"/>
                    </a:lnTo>
                    <a:lnTo>
                      <a:pt x="177" y="233"/>
                    </a:lnTo>
                    <a:lnTo>
                      <a:pt x="172" y="233"/>
                    </a:lnTo>
                    <a:lnTo>
                      <a:pt x="148" y="230"/>
                    </a:lnTo>
                    <a:lnTo>
                      <a:pt x="128" y="242"/>
                    </a:lnTo>
                    <a:lnTo>
                      <a:pt x="120" y="239"/>
                    </a:lnTo>
                    <a:lnTo>
                      <a:pt x="125" y="232"/>
                    </a:lnTo>
                    <a:lnTo>
                      <a:pt x="123" y="223"/>
                    </a:lnTo>
                    <a:lnTo>
                      <a:pt x="123" y="216"/>
                    </a:lnTo>
                    <a:lnTo>
                      <a:pt x="122" y="213"/>
                    </a:lnTo>
                    <a:lnTo>
                      <a:pt x="120" y="212"/>
                    </a:lnTo>
                    <a:lnTo>
                      <a:pt x="106" y="197"/>
                    </a:lnTo>
                    <a:lnTo>
                      <a:pt x="103" y="196"/>
                    </a:lnTo>
                    <a:lnTo>
                      <a:pt x="100" y="193"/>
                    </a:lnTo>
                    <a:lnTo>
                      <a:pt x="99" y="190"/>
                    </a:lnTo>
                    <a:lnTo>
                      <a:pt x="73" y="151"/>
                    </a:lnTo>
                    <a:lnTo>
                      <a:pt x="54" y="132"/>
                    </a:lnTo>
                    <a:lnTo>
                      <a:pt x="48" y="118"/>
                    </a:lnTo>
                    <a:lnTo>
                      <a:pt x="57" y="93"/>
                    </a:lnTo>
                    <a:lnTo>
                      <a:pt x="57" y="90"/>
                    </a:lnTo>
                    <a:lnTo>
                      <a:pt x="56" y="88"/>
                    </a:lnTo>
                    <a:lnTo>
                      <a:pt x="51" y="87"/>
                    </a:lnTo>
                    <a:lnTo>
                      <a:pt x="43" y="84"/>
                    </a:lnTo>
                    <a:lnTo>
                      <a:pt x="28" y="72"/>
                    </a:lnTo>
                    <a:lnTo>
                      <a:pt x="40" y="68"/>
                    </a:lnTo>
                    <a:lnTo>
                      <a:pt x="46" y="67"/>
                    </a:lnTo>
                    <a:lnTo>
                      <a:pt x="51" y="61"/>
                    </a:lnTo>
                    <a:lnTo>
                      <a:pt x="9" y="22"/>
                    </a:lnTo>
                    <a:lnTo>
                      <a:pt x="7" y="15"/>
                    </a:lnTo>
                    <a:lnTo>
                      <a:pt x="6" y="8"/>
                    </a:lnTo>
                    <a:lnTo>
                      <a:pt x="3" y="3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0" name="Freeform 746">
                <a:extLst>
                  <a:ext uri="{FF2B5EF4-FFF2-40B4-BE49-F238E27FC236}">
                    <a16:creationId xmlns:a16="http://schemas.microsoft.com/office/drawing/2014/main" id="{67CFD20F-C687-4366-97DE-88C74F6EF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8" y="1540"/>
                <a:ext cx="50" cy="36"/>
              </a:xfrm>
              <a:custGeom>
                <a:avLst/>
                <a:gdLst>
                  <a:gd name="T0" fmla="*/ 345 w 347"/>
                  <a:gd name="T1" fmla="*/ 178 h 250"/>
                  <a:gd name="T2" fmla="*/ 328 w 347"/>
                  <a:gd name="T3" fmla="*/ 165 h 250"/>
                  <a:gd name="T4" fmla="*/ 334 w 347"/>
                  <a:gd name="T5" fmla="*/ 152 h 250"/>
                  <a:gd name="T6" fmla="*/ 341 w 347"/>
                  <a:gd name="T7" fmla="*/ 150 h 250"/>
                  <a:gd name="T8" fmla="*/ 338 w 347"/>
                  <a:gd name="T9" fmla="*/ 148 h 250"/>
                  <a:gd name="T10" fmla="*/ 331 w 347"/>
                  <a:gd name="T11" fmla="*/ 155 h 250"/>
                  <a:gd name="T12" fmla="*/ 325 w 347"/>
                  <a:gd name="T13" fmla="*/ 158 h 250"/>
                  <a:gd name="T14" fmla="*/ 325 w 347"/>
                  <a:gd name="T15" fmla="*/ 151 h 250"/>
                  <a:gd name="T16" fmla="*/ 332 w 347"/>
                  <a:gd name="T17" fmla="*/ 129 h 250"/>
                  <a:gd name="T18" fmla="*/ 311 w 347"/>
                  <a:gd name="T19" fmla="*/ 140 h 250"/>
                  <a:gd name="T20" fmla="*/ 286 w 347"/>
                  <a:gd name="T21" fmla="*/ 132 h 250"/>
                  <a:gd name="T22" fmla="*/ 282 w 347"/>
                  <a:gd name="T23" fmla="*/ 129 h 250"/>
                  <a:gd name="T24" fmla="*/ 258 w 347"/>
                  <a:gd name="T25" fmla="*/ 134 h 250"/>
                  <a:gd name="T26" fmla="*/ 259 w 347"/>
                  <a:gd name="T27" fmla="*/ 213 h 250"/>
                  <a:gd name="T28" fmla="*/ 260 w 347"/>
                  <a:gd name="T29" fmla="*/ 224 h 250"/>
                  <a:gd name="T30" fmla="*/ 266 w 347"/>
                  <a:gd name="T31" fmla="*/ 235 h 250"/>
                  <a:gd name="T32" fmla="*/ 188 w 347"/>
                  <a:gd name="T33" fmla="*/ 246 h 250"/>
                  <a:gd name="T34" fmla="*/ 173 w 347"/>
                  <a:gd name="T35" fmla="*/ 250 h 250"/>
                  <a:gd name="T36" fmla="*/ 161 w 347"/>
                  <a:gd name="T37" fmla="*/ 248 h 250"/>
                  <a:gd name="T38" fmla="*/ 147 w 347"/>
                  <a:gd name="T39" fmla="*/ 236 h 250"/>
                  <a:gd name="T40" fmla="*/ 138 w 347"/>
                  <a:gd name="T41" fmla="*/ 229 h 250"/>
                  <a:gd name="T42" fmla="*/ 123 w 347"/>
                  <a:gd name="T43" fmla="*/ 220 h 250"/>
                  <a:gd name="T44" fmla="*/ 111 w 347"/>
                  <a:gd name="T45" fmla="*/ 214 h 250"/>
                  <a:gd name="T46" fmla="*/ 97 w 347"/>
                  <a:gd name="T47" fmla="*/ 209 h 250"/>
                  <a:gd name="T48" fmla="*/ 118 w 347"/>
                  <a:gd name="T49" fmla="*/ 216 h 250"/>
                  <a:gd name="T50" fmla="*/ 123 w 347"/>
                  <a:gd name="T51" fmla="*/ 211 h 250"/>
                  <a:gd name="T52" fmla="*/ 114 w 347"/>
                  <a:gd name="T53" fmla="*/ 200 h 250"/>
                  <a:gd name="T54" fmla="*/ 101 w 347"/>
                  <a:gd name="T55" fmla="*/ 193 h 250"/>
                  <a:gd name="T56" fmla="*/ 78 w 347"/>
                  <a:gd name="T57" fmla="*/ 203 h 250"/>
                  <a:gd name="T58" fmla="*/ 61 w 347"/>
                  <a:gd name="T59" fmla="*/ 196 h 250"/>
                  <a:gd name="T60" fmla="*/ 38 w 347"/>
                  <a:gd name="T61" fmla="*/ 167 h 250"/>
                  <a:gd name="T62" fmla="*/ 38 w 347"/>
                  <a:gd name="T63" fmla="*/ 160 h 250"/>
                  <a:gd name="T64" fmla="*/ 35 w 347"/>
                  <a:gd name="T65" fmla="*/ 144 h 250"/>
                  <a:gd name="T66" fmla="*/ 3 w 347"/>
                  <a:gd name="T67" fmla="*/ 98 h 250"/>
                  <a:gd name="T68" fmla="*/ 0 w 347"/>
                  <a:gd name="T69" fmla="*/ 73 h 250"/>
                  <a:gd name="T70" fmla="*/ 2 w 347"/>
                  <a:gd name="T71" fmla="*/ 66 h 250"/>
                  <a:gd name="T72" fmla="*/ 26 w 347"/>
                  <a:gd name="T73" fmla="*/ 30 h 250"/>
                  <a:gd name="T74" fmla="*/ 52 w 347"/>
                  <a:gd name="T75" fmla="*/ 30 h 250"/>
                  <a:gd name="T76" fmla="*/ 56 w 347"/>
                  <a:gd name="T77" fmla="*/ 26 h 250"/>
                  <a:gd name="T78" fmla="*/ 64 w 347"/>
                  <a:gd name="T79" fmla="*/ 16 h 250"/>
                  <a:gd name="T80" fmla="*/ 65 w 347"/>
                  <a:gd name="T81" fmla="*/ 3 h 250"/>
                  <a:gd name="T82" fmla="*/ 68 w 347"/>
                  <a:gd name="T83" fmla="*/ 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47" h="250">
                    <a:moveTo>
                      <a:pt x="347" y="178"/>
                    </a:moveTo>
                    <a:lnTo>
                      <a:pt x="345" y="178"/>
                    </a:lnTo>
                    <a:lnTo>
                      <a:pt x="337" y="174"/>
                    </a:lnTo>
                    <a:lnTo>
                      <a:pt x="328" y="165"/>
                    </a:lnTo>
                    <a:lnTo>
                      <a:pt x="327" y="163"/>
                    </a:lnTo>
                    <a:lnTo>
                      <a:pt x="334" y="152"/>
                    </a:lnTo>
                    <a:lnTo>
                      <a:pt x="338" y="150"/>
                    </a:lnTo>
                    <a:lnTo>
                      <a:pt x="341" y="150"/>
                    </a:lnTo>
                    <a:lnTo>
                      <a:pt x="340" y="148"/>
                    </a:lnTo>
                    <a:lnTo>
                      <a:pt x="338" y="148"/>
                    </a:lnTo>
                    <a:lnTo>
                      <a:pt x="332" y="151"/>
                    </a:lnTo>
                    <a:lnTo>
                      <a:pt x="331" y="155"/>
                    </a:lnTo>
                    <a:lnTo>
                      <a:pt x="328" y="157"/>
                    </a:lnTo>
                    <a:lnTo>
                      <a:pt x="325" y="158"/>
                    </a:lnTo>
                    <a:lnTo>
                      <a:pt x="324" y="157"/>
                    </a:lnTo>
                    <a:lnTo>
                      <a:pt x="325" y="151"/>
                    </a:lnTo>
                    <a:lnTo>
                      <a:pt x="330" y="138"/>
                    </a:lnTo>
                    <a:lnTo>
                      <a:pt x="332" y="129"/>
                    </a:lnTo>
                    <a:lnTo>
                      <a:pt x="330" y="132"/>
                    </a:lnTo>
                    <a:lnTo>
                      <a:pt x="311" y="140"/>
                    </a:lnTo>
                    <a:lnTo>
                      <a:pt x="295" y="140"/>
                    </a:lnTo>
                    <a:lnTo>
                      <a:pt x="286" y="132"/>
                    </a:lnTo>
                    <a:lnTo>
                      <a:pt x="282" y="131"/>
                    </a:lnTo>
                    <a:lnTo>
                      <a:pt x="282" y="129"/>
                    </a:lnTo>
                    <a:lnTo>
                      <a:pt x="275" y="128"/>
                    </a:lnTo>
                    <a:lnTo>
                      <a:pt x="258" y="134"/>
                    </a:lnTo>
                    <a:lnTo>
                      <a:pt x="260" y="206"/>
                    </a:lnTo>
                    <a:lnTo>
                      <a:pt x="259" y="213"/>
                    </a:lnTo>
                    <a:lnTo>
                      <a:pt x="260" y="223"/>
                    </a:lnTo>
                    <a:lnTo>
                      <a:pt x="260" y="224"/>
                    </a:lnTo>
                    <a:lnTo>
                      <a:pt x="262" y="227"/>
                    </a:lnTo>
                    <a:lnTo>
                      <a:pt x="266" y="235"/>
                    </a:lnTo>
                    <a:lnTo>
                      <a:pt x="256" y="243"/>
                    </a:lnTo>
                    <a:lnTo>
                      <a:pt x="188" y="246"/>
                    </a:lnTo>
                    <a:lnTo>
                      <a:pt x="174" y="249"/>
                    </a:lnTo>
                    <a:lnTo>
                      <a:pt x="173" y="250"/>
                    </a:lnTo>
                    <a:lnTo>
                      <a:pt x="170" y="250"/>
                    </a:lnTo>
                    <a:lnTo>
                      <a:pt x="161" y="248"/>
                    </a:lnTo>
                    <a:lnTo>
                      <a:pt x="151" y="242"/>
                    </a:lnTo>
                    <a:lnTo>
                      <a:pt x="147" y="236"/>
                    </a:lnTo>
                    <a:lnTo>
                      <a:pt x="140" y="230"/>
                    </a:lnTo>
                    <a:lnTo>
                      <a:pt x="138" y="229"/>
                    </a:lnTo>
                    <a:lnTo>
                      <a:pt x="137" y="227"/>
                    </a:lnTo>
                    <a:lnTo>
                      <a:pt x="123" y="220"/>
                    </a:lnTo>
                    <a:lnTo>
                      <a:pt x="113" y="216"/>
                    </a:lnTo>
                    <a:lnTo>
                      <a:pt x="111" y="214"/>
                    </a:lnTo>
                    <a:lnTo>
                      <a:pt x="92" y="209"/>
                    </a:lnTo>
                    <a:lnTo>
                      <a:pt x="97" y="209"/>
                    </a:lnTo>
                    <a:lnTo>
                      <a:pt x="101" y="210"/>
                    </a:lnTo>
                    <a:lnTo>
                      <a:pt x="118" y="216"/>
                    </a:lnTo>
                    <a:lnTo>
                      <a:pt x="124" y="216"/>
                    </a:lnTo>
                    <a:lnTo>
                      <a:pt x="123" y="211"/>
                    </a:lnTo>
                    <a:lnTo>
                      <a:pt x="120" y="206"/>
                    </a:lnTo>
                    <a:lnTo>
                      <a:pt x="114" y="200"/>
                    </a:lnTo>
                    <a:lnTo>
                      <a:pt x="111" y="194"/>
                    </a:lnTo>
                    <a:lnTo>
                      <a:pt x="101" y="193"/>
                    </a:lnTo>
                    <a:lnTo>
                      <a:pt x="87" y="204"/>
                    </a:lnTo>
                    <a:lnTo>
                      <a:pt x="78" y="203"/>
                    </a:lnTo>
                    <a:lnTo>
                      <a:pt x="71" y="201"/>
                    </a:lnTo>
                    <a:lnTo>
                      <a:pt x="61" y="196"/>
                    </a:lnTo>
                    <a:lnTo>
                      <a:pt x="38" y="168"/>
                    </a:lnTo>
                    <a:lnTo>
                      <a:pt x="38" y="167"/>
                    </a:lnTo>
                    <a:lnTo>
                      <a:pt x="36" y="161"/>
                    </a:lnTo>
                    <a:lnTo>
                      <a:pt x="38" y="160"/>
                    </a:lnTo>
                    <a:lnTo>
                      <a:pt x="38" y="151"/>
                    </a:lnTo>
                    <a:lnTo>
                      <a:pt x="35" y="144"/>
                    </a:lnTo>
                    <a:lnTo>
                      <a:pt x="9" y="108"/>
                    </a:lnTo>
                    <a:lnTo>
                      <a:pt x="3" y="98"/>
                    </a:lnTo>
                    <a:lnTo>
                      <a:pt x="0" y="83"/>
                    </a:lnTo>
                    <a:lnTo>
                      <a:pt x="0" y="73"/>
                    </a:lnTo>
                    <a:lnTo>
                      <a:pt x="2" y="68"/>
                    </a:lnTo>
                    <a:lnTo>
                      <a:pt x="2" y="66"/>
                    </a:lnTo>
                    <a:lnTo>
                      <a:pt x="10" y="49"/>
                    </a:lnTo>
                    <a:lnTo>
                      <a:pt x="26" y="30"/>
                    </a:lnTo>
                    <a:lnTo>
                      <a:pt x="28" y="29"/>
                    </a:lnTo>
                    <a:lnTo>
                      <a:pt x="52" y="30"/>
                    </a:lnTo>
                    <a:lnTo>
                      <a:pt x="55" y="28"/>
                    </a:lnTo>
                    <a:lnTo>
                      <a:pt x="56" y="26"/>
                    </a:lnTo>
                    <a:lnTo>
                      <a:pt x="64" y="19"/>
                    </a:lnTo>
                    <a:lnTo>
                      <a:pt x="64" y="16"/>
                    </a:lnTo>
                    <a:lnTo>
                      <a:pt x="65" y="9"/>
                    </a:lnTo>
                    <a:lnTo>
                      <a:pt x="65" y="3"/>
                    </a:lnTo>
                    <a:lnTo>
                      <a:pt x="68" y="2"/>
                    </a:lnTo>
                    <a:lnTo>
                      <a:pt x="6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747">
                <a:extLst>
                  <a:ext uri="{FF2B5EF4-FFF2-40B4-BE49-F238E27FC236}">
                    <a16:creationId xmlns:a16="http://schemas.microsoft.com/office/drawing/2014/main" id="{8AF2F09F-9936-4AD1-9081-B36131E04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7" y="1540"/>
                <a:ext cx="1" cy="0"/>
              </a:xfrm>
              <a:custGeom>
                <a:avLst/>
                <a:gdLst>
                  <a:gd name="T0" fmla="*/ 0 w 5"/>
                  <a:gd name="T1" fmla="*/ 1 h 2"/>
                  <a:gd name="T2" fmla="*/ 1 w 5"/>
                  <a:gd name="T3" fmla="*/ 0 h 2"/>
                  <a:gd name="T4" fmla="*/ 4 w 5"/>
                  <a:gd name="T5" fmla="*/ 0 h 2"/>
                  <a:gd name="T6" fmla="*/ 5 w 5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2">
                    <a:moveTo>
                      <a:pt x="0" y="1"/>
                    </a:moveTo>
                    <a:lnTo>
                      <a:pt x="1" y="0"/>
                    </a:lnTo>
                    <a:lnTo>
                      <a:pt x="4" y="0"/>
                    </a:lnTo>
                    <a:lnTo>
                      <a:pt x="5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Freeform 748">
                <a:extLst>
                  <a:ext uri="{FF2B5EF4-FFF2-40B4-BE49-F238E27FC236}">
                    <a16:creationId xmlns:a16="http://schemas.microsoft.com/office/drawing/2014/main" id="{49560812-6E56-4C07-A98E-72C82BB03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7" y="1540"/>
                <a:ext cx="1" cy="0"/>
              </a:xfrm>
              <a:custGeom>
                <a:avLst/>
                <a:gdLst>
                  <a:gd name="T0" fmla="*/ 5 w 5"/>
                  <a:gd name="T1" fmla="*/ 1 h 2"/>
                  <a:gd name="T2" fmla="*/ 4 w 5"/>
                  <a:gd name="T3" fmla="*/ 0 h 2"/>
                  <a:gd name="T4" fmla="*/ 1 w 5"/>
                  <a:gd name="T5" fmla="*/ 0 h 2"/>
                  <a:gd name="T6" fmla="*/ 0 w 5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4" y="0"/>
                    </a:lnTo>
                    <a:lnTo>
                      <a:pt x="1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Line 749">
                <a:extLst>
                  <a:ext uri="{FF2B5EF4-FFF2-40B4-BE49-F238E27FC236}">
                    <a16:creationId xmlns:a16="http://schemas.microsoft.com/office/drawing/2014/main" id="{F7B00DB6-74D1-40C0-A4CB-8C15108156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478" y="154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Freeform 750">
                <a:extLst>
                  <a:ext uri="{FF2B5EF4-FFF2-40B4-BE49-F238E27FC236}">
                    <a16:creationId xmlns:a16="http://schemas.microsoft.com/office/drawing/2014/main" id="{CA77F1EC-FF7A-4EEB-B394-4023F8AF52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6" y="1540"/>
                <a:ext cx="1" cy="1"/>
              </a:xfrm>
              <a:custGeom>
                <a:avLst/>
                <a:gdLst>
                  <a:gd name="T0" fmla="*/ 9 w 9"/>
                  <a:gd name="T1" fmla="*/ 1 h 5"/>
                  <a:gd name="T2" fmla="*/ 3 w 9"/>
                  <a:gd name="T3" fmla="*/ 1 h 5"/>
                  <a:gd name="T4" fmla="*/ 0 w 9"/>
                  <a:gd name="T5" fmla="*/ 0 h 5"/>
                  <a:gd name="T6" fmla="*/ 2 w 9"/>
                  <a:gd name="T7" fmla="*/ 3 h 5"/>
                  <a:gd name="T8" fmla="*/ 5 w 9"/>
                  <a:gd name="T9" fmla="*/ 5 h 5"/>
                  <a:gd name="T10" fmla="*/ 9 w 9"/>
                  <a:gd name="T11" fmla="*/ 3 h 5"/>
                  <a:gd name="T12" fmla="*/ 9 w 9"/>
                  <a:gd name="T13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5">
                    <a:moveTo>
                      <a:pt x="9" y="1"/>
                    </a:moveTo>
                    <a:lnTo>
                      <a:pt x="3" y="1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5" y="5"/>
                    </a:lnTo>
                    <a:lnTo>
                      <a:pt x="9" y="3"/>
                    </a:lnTo>
                    <a:lnTo>
                      <a:pt x="9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Freeform 751">
                <a:extLst>
                  <a:ext uri="{FF2B5EF4-FFF2-40B4-BE49-F238E27FC236}">
                    <a16:creationId xmlns:a16="http://schemas.microsoft.com/office/drawing/2014/main" id="{F578A268-2C76-406E-8720-5956B5085F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9" y="1541"/>
                <a:ext cx="1" cy="1"/>
              </a:xfrm>
              <a:custGeom>
                <a:avLst/>
                <a:gdLst>
                  <a:gd name="T0" fmla="*/ 0 w 3"/>
                  <a:gd name="T1" fmla="*/ 0 h 2"/>
                  <a:gd name="T2" fmla="*/ 1 w 3"/>
                  <a:gd name="T3" fmla="*/ 2 h 2"/>
                  <a:gd name="T4" fmla="*/ 3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1" y="2"/>
                    </a:lnTo>
                    <a:lnTo>
                      <a:pt x="3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Line 752">
                <a:extLst>
                  <a:ext uri="{FF2B5EF4-FFF2-40B4-BE49-F238E27FC236}">
                    <a16:creationId xmlns:a16="http://schemas.microsoft.com/office/drawing/2014/main" id="{2B779AEF-1F5E-4607-92EE-8F1DF9AB31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479" y="1541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753">
                <a:extLst>
                  <a:ext uri="{FF2B5EF4-FFF2-40B4-BE49-F238E27FC236}">
                    <a16:creationId xmlns:a16="http://schemas.microsoft.com/office/drawing/2014/main" id="{43FF5061-3571-4244-B710-387B854E32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8" y="1540"/>
                <a:ext cx="1" cy="1"/>
              </a:xfrm>
              <a:custGeom>
                <a:avLst/>
                <a:gdLst>
                  <a:gd name="T0" fmla="*/ 9 w 9"/>
                  <a:gd name="T1" fmla="*/ 10 h 10"/>
                  <a:gd name="T2" fmla="*/ 9 w 9"/>
                  <a:gd name="T3" fmla="*/ 9 h 10"/>
                  <a:gd name="T4" fmla="*/ 6 w 9"/>
                  <a:gd name="T5" fmla="*/ 6 h 10"/>
                  <a:gd name="T6" fmla="*/ 6 w 9"/>
                  <a:gd name="T7" fmla="*/ 2 h 10"/>
                  <a:gd name="T8" fmla="*/ 0 w 9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9" y="10"/>
                    </a:moveTo>
                    <a:lnTo>
                      <a:pt x="9" y="9"/>
                    </a:lnTo>
                    <a:lnTo>
                      <a:pt x="6" y="6"/>
                    </a:lnTo>
                    <a:lnTo>
                      <a:pt x="6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Line 754">
                <a:extLst>
                  <a:ext uri="{FF2B5EF4-FFF2-40B4-BE49-F238E27FC236}">
                    <a16:creationId xmlns:a16="http://schemas.microsoft.com/office/drawing/2014/main" id="{7E45E577-0FE2-40FB-911D-CC5EB61CE2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78" y="1540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Line 755">
                <a:extLst>
                  <a:ext uri="{FF2B5EF4-FFF2-40B4-BE49-F238E27FC236}">
                    <a16:creationId xmlns:a16="http://schemas.microsoft.com/office/drawing/2014/main" id="{BF3BCAA7-E6D6-4193-9474-881F8F44DC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77" y="154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Line 756">
                <a:extLst>
                  <a:ext uri="{FF2B5EF4-FFF2-40B4-BE49-F238E27FC236}">
                    <a16:creationId xmlns:a16="http://schemas.microsoft.com/office/drawing/2014/main" id="{55B217C8-CD66-4F06-816B-1888C8D867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477" y="154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757">
                <a:extLst>
                  <a:ext uri="{FF2B5EF4-FFF2-40B4-BE49-F238E27FC236}">
                    <a16:creationId xmlns:a16="http://schemas.microsoft.com/office/drawing/2014/main" id="{6B6572CC-72F0-4ECA-BECC-7CDF6FD3CD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3" y="1657"/>
                <a:ext cx="24" cy="13"/>
              </a:xfrm>
              <a:custGeom>
                <a:avLst/>
                <a:gdLst>
                  <a:gd name="T0" fmla="*/ 58 w 168"/>
                  <a:gd name="T1" fmla="*/ 12 h 91"/>
                  <a:gd name="T2" fmla="*/ 34 w 168"/>
                  <a:gd name="T3" fmla="*/ 2 h 91"/>
                  <a:gd name="T4" fmla="*/ 34 w 168"/>
                  <a:gd name="T5" fmla="*/ 0 h 91"/>
                  <a:gd name="T6" fmla="*/ 27 w 168"/>
                  <a:gd name="T7" fmla="*/ 0 h 91"/>
                  <a:gd name="T8" fmla="*/ 10 w 168"/>
                  <a:gd name="T9" fmla="*/ 5 h 91"/>
                  <a:gd name="T10" fmla="*/ 4 w 168"/>
                  <a:gd name="T11" fmla="*/ 6 h 91"/>
                  <a:gd name="T12" fmla="*/ 1 w 168"/>
                  <a:gd name="T13" fmla="*/ 10 h 91"/>
                  <a:gd name="T14" fmla="*/ 1 w 168"/>
                  <a:gd name="T15" fmla="*/ 12 h 91"/>
                  <a:gd name="T16" fmla="*/ 0 w 168"/>
                  <a:gd name="T17" fmla="*/ 15 h 91"/>
                  <a:gd name="T18" fmla="*/ 1 w 168"/>
                  <a:gd name="T19" fmla="*/ 16 h 91"/>
                  <a:gd name="T20" fmla="*/ 7 w 168"/>
                  <a:gd name="T21" fmla="*/ 25 h 91"/>
                  <a:gd name="T22" fmla="*/ 50 w 168"/>
                  <a:gd name="T23" fmla="*/ 67 h 91"/>
                  <a:gd name="T24" fmla="*/ 64 w 168"/>
                  <a:gd name="T25" fmla="*/ 71 h 91"/>
                  <a:gd name="T26" fmla="*/ 87 w 168"/>
                  <a:gd name="T27" fmla="*/ 88 h 91"/>
                  <a:gd name="T28" fmla="*/ 107 w 168"/>
                  <a:gd name="T29" fmla="*/ 85 h 91"/>
                  <a:gd name="T30" fmla="*/ 110 w 168"/>
                  <a:gd name="T31" fmla="*/ 84 h 91"/>
                  <a:gd name="T32" fmla="*/ 115 w 168"/>
                  <a:gd name="T33" fmla="*/ 84 h 91"/>
                  <a:gd name="T34" fmla="*/ 120 w 168"/>
                  <a:gd name="T35" fmla="*/ 78 h 91"/>
                  <a:gd name="T36" fmla="*/ 130 w 168"/>
                  <a:gd name="T37" fmla="*/ 80 h 91"/>
                  <a:gd name="T38" fmla="*/ 135 w 168"/>
                  <a:gd name="T39" fmla="*/ 80 h 91"/>
                  <a:gd name="T40" fmla="*/ 142 w 168"/>
                  <a:gd name="T41" fmla="*/ 87 h 91"/>
                  <a:gd name="T42" fmla="*/ 149 w 168"/>
                  <a:gd name="T43" fmla="*/ 91 h 91"/>
                  <a:gd name="T44" fmla="*/ 158 w 168"/>
                  <a:gd name="T45" fmla="*/ 85 h 91"/>
                  <a:gd name="T46" fmla="*/ 161 w 168"/>
                  <a:gd name="T47" fmla="*/ 81 h 91"/>
                  <a:gd name="T48" fmla="*/ 166 w 168"/>
                  <a:gd name="T49" fmla="*/ 68 h 91"/>
                  <a:gd name="T50" fmla="*/ 168 w 168"/>
                  <a:gd name="T51" fmla="*/ 67 h 91"/>
                  <a:gd name="T52" fmla="*/ 168 w 168"/>
                  <a:gd name="T53" fmla="*/ 65 h 91"/>
                  <a:gd name="T54" fmla="*/ 165 w 168"/>
                  <a:gd name="T55" fmla="*/ 61 h 91"/>
                  <a:gd name="T56" fmla="*/ 146 w 168"/>
                  <a:gd name="T57" fmla="*/ 41 h 91"/>
                  <a:gd name="T58" fmla="*/ 135 w 168"/>
                  <a:gd name="T59" fmla="*/ 33 h 91"/>
                  <a:gd name="T60" fmla="*/ 120 w 168"/>
                  <a:gd name="T61" fmla="*/ 33 h 91"/>
                  <a:gd name="T62" fmla="*/ 113 w 168"/>
                  <a:gd name="T63" fmla="*/ 32 h 91"/>
                  <a:gd name="T64" fmla="*/ 102 w 168"/>
                  <a:gd name="T65" fmla="*/ 29 h 91"/>
                  <a:gd name="T66" fmla="*/ 73 w 168"/>
                  <a:gd name="T67" fmla="*/ 16 h 91"/>
                  <a:gd name="T68" fmla="*/ 58 w 168"/>
                  <a:gd name="T69" fmla="*/ 1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8" h="91">
                    <a:moveTo>
                      <a:pt x="58" y="12"/>
                    </a:moveTo>
                    <a:lnTo>
                      <a:pt x="34" y="2"/>
                    </a:lnTo>
                    <a:lnTo>
                      <a:pt x="34" y="0"/>
                    </a:lnTo>
                    <a:lnTo>
                      <a:pt x="27" y="0"/>
                    </a:lnTo>
                    <a:lnTo>
                      <a:pt x="10" y="5"/>
                    </a:lnTo>
                    <a:lnTo>
                      <a:pt x="4" y="6"/>
                    </a:lnTo>
                    <a:lnTo>
                      <a:pt x="1" y="10"/>
                    </a:lnTo>
                    <a:lnTo>
                      <a:pt x="1" y="12"/>
                    </a:lnTo>
                    <a:lnTo>
                      <a:pt x="0" y="15"/>
                    </a:lnTo>
                    <a:lnTo>
                      <a:pt x="1" y="16"/>
                    </a:lnTo>
                    <a:lnTo>
                      <a:pt x="7" y="25"/>
                    </a:lnTo>
                    <a:lnTo>
                      <a:pt x="50" y="67"/>
                    </a:lnTo>
                    <a:lnTo>
                      <a:pt x="64" y="71"/>
                    </a:lnTo>
                    <a:lnTo>
                      <a:pt x="87" y="88"/>
                    </a:lnTo>
                    <a:lnTo>
                      <a:pt x="107" y="85"/>
                    </a:lnTo>
                    <a:lnTo>
                      <a:pt x="110" y="84"/>
                    </a:lnTo>
                    <a:lnTo>
                      <a:pt x="115" y="84"/>
                    </a:lnTo>
                    <a:lnTo>
                      <a:pt x="120" y="78"/>
                    </a:lnTo>
                    <a:lnTo>
                      <a:pt x="130" y="80"/>
                    </a:lnTo>
                    <a:lnTo>
                      <a:pt x="135" y="80"/>
                    </a:lnTo>
                    <a:lnTo>
                      <a:pt x="142" y="87"/>
                    </a:lnTo>
                    <a:lnTo>
                      <a:pt x="149" y="91"/>
                    </a:lnTo>
                    <a:lnTo>
                      <a:pt x="158" y="85"/>
                    </a:lnTo>
                    <a:lnTo>
                      <a:pt x="161" y="81"/>
                    </a:lnTo>
                    <a:lnTo>
                      <a:pt x="166" y="68"/>
                    </a:lnTo>
                    <a:lnTo>
                      <a:pt x="168" y="67"/>
                    </a:lnTo>
                    <a:lnTo>
                      <a:pt x="168" y="65"/>
                    </a:lnTo>
                    <a:lnTo>
                      <a:pt x="165" y="61"/>
                    </a:lnTo>
                    <a:lnTo>
                      <a:pt x="146" y="41"/>
                    </a:lnTo>
                    <a:lnTo>
                      <a:pt x="135" y="33"/>
                    </a:lnTo>
                    <a:lnTo>
                      <a:pt x="120" y="33"/>
                    </a:lnTo>
                    <a:lnTo>
                      <a:pt x="113" y="32"/>
                    </a:lnTo>
                    <a:lnTo>
                      <a:pt x="102" y="29"/>
                    </a:lnTo>
                    <a:lnTo>
                      <a:pt x="73" y="16"/>
                    </a:lnTo>
                    <a:lnTo>
                      <a:pt x="58" y="1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Freeform 758">
                <a:extLst>
                  <a:ext uri="{FF2B5EF4-FFF2-40B4-BE49-F238E27FC236}">
                    <a16:creationId xmlns:a16="http://schemas.microsoft.com/office/drawing/2014/main" id="{D08A2484-C84B-4A3A-A9ED-80FE4F7828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6" y="1758"/>
                <a:ext cx="49" cy="42"/>
              </a:xfrm>
              <a:custGeom>
                <a:avLst/>
                <a:gdLst>
                  <a:gd name="T0" fmla="*/ 23 w 341"/>
                  <a:gd name="T1" fmla="*/ 10 h 292"/>
                  <a:gd name="T2" fmla="*/ 19 w 341"/>
                  <a:gd name="T3" fmla="*/ 30 h 292"/>
                  <a:gd name="T4" fmla="*/ 3 w 341"/>
                  <a:gd name="T5" fmla="*/ 42 h 292"/>
                  <a:gd name="T6" fmla="*/ 0 w 341"/>
                  <a:gd name="T7" fmla="*/ 61 h 292"/>
                  <a:gd name="T8" fmla="*/ 6 w 341"/>
                  <a:gd name="T9" fmla="*/ 114 h 292"/>
                  <a:gd name="T10" fmla="*/ 16 w 341"/>
                  <a:gd name="T11" fmla="*/ 141 h 292"/>
                  <a:gd name="T12" fmla="*/ 23 w 341"/>
                  <a:gd name="T13" fmla="*/ 157 h 292"/>
                  <a:gd name="T14" fmla="*/ 10 w 341"/>
                  <a:gd name="T15" fmla="*/ 179 h 292"/>
                  <a:gd name="T16" fmla="*/ 26 w 341"/>
                  <a:gd name="T17" fmla="*/ 207 h 292"/>
                  <a:gd name="T18" fmla="*/ 48 w 341"/>
                  <a:gd name="T19" fmla="*/ 224 h 292"/>
                  <a:gd name="T20" fmla="*/ 59 w 341"/>
                  <a:gd name="T21" fmla="*/ 243 h 292"/>
                  <a:gd name="T22" fmla="*/ 117 w 341"/>
                  <a:gd name="T23" fmla="*/ 242 h 292"/>
                  <a:gd name="T24" fmla="*/ 140 w 341"/>
                  <a:gd name="T25" fmla="*/ 229 h 292"/>
                  <a:gd name="T26" fmla="*/ 155 w 341"/>
                  <a:gd name="T27" fmla="*/ 240 h 292"/>
                  <a:gd name="T28" fmla="*/ 165 w 341"/>
                  <a:gd name="T29" fmla="*/ 253 h 292"/>
                  <a:gd name="T30" fmla="*/ 177 w 341"/>
                  <a:gd name="T31" fmla="*/ 250 h 292"/>
                  <a:gd name="T32" fmla="*/ 187 w 341"/>
                  <a:gd name="T33" fmla="*/ 259 h 292"/>
                  <a:gd name="T34" fmla="*/ 206 w 341"/>
                  <a:gd name="T35" fmla="*/ 267 h 292"/>
                  <a:gd name="T36" fmla="*/ 255 w 341"/>
                  <a:gd name="T37" fmla="*/ 278 h 292"/>
                  <a:gd name="T38" fmla="*/ 281 w 341"/>
                  <a:gd name="T39" fmla="*/ 292 h 292"/>
                  <a:gd name="T40" fmla="*/ 302 w 341"/>
                  <a:gd name="T41" fmla="*/ 275 h 292"/>
                  <a:gd name="T42" fmla="*/ 322 w 341"/>
                  <a:gd name="T43" fmla="*/ 244 h 292"/>
                  <a:gd name="T44" fmla="*/ 338 w 341"/>
                  <a:gd name="T45" fmla="*/ 230 h 292"/>
                  <a:gd name="T46" fmla="*/ 338 w 341"/>
                  <a:gd name="T47" fmla="*/ 218 h 292"/>
                  <a:gd name="T48" fmla="*/ 328 w 341"/>
                  <a:gd name="T49" fmla="*/ 207 h 292"/>
                  <a:gd name="T50" fmla="*/ 321 w 341"/>
                  <a:gd name="T51" fmla="*/ 203 h 292"/>
                  <a:gd name="T52" fmla="*/ 296 w 341"/>
                  <a:gd name="T53" fmla="*/ 203 h 292"/>
                  <a:gd name="T54" fmla="*/ 266 w 341"/>
                  <a:gd name="T55" fmla="*/ 201 h 292"/>
                  <a:gd name="T56" fmla="*/ 247 w 341"/>
                  <a:gd name="T57" fmla="*/ 187 h 292"/>
                  <a:gd name="T58" fmla="*/ 213 w 341"/>
                  <a:gd name="T59" fmla="*/ 164 h 292"/>
                  <a:gd name="T60" fmla="*/ 206 w 341"/>
                  <a:gd name="T61" fmla="*/ 163 h 292"/>
                  <a:gd name="T62" fmla="*/ 193 w 341"/>
                  <a:gd name="T63" fmla="*/ 150 h 292"/>
                  <a:gd name="T64" fmla="*/ 191 w 341"/>
                  <a:gd name="T65" fmla="*/ 131 h 292"/>
                  <a:gd name="T66" fmla="*/ 181 w 341"/>
                  <a:gd name="T67" fmla="*/ 78 h 292"/>
                  <a:gd name="T68" fmla="*/ 167 w 341"/>
                  <a:gd name="T69" fmla="*/ 75 h 292"/>
                  <a:gd name="T70" fmla="*/ 150 w 341"/>
                  <a:gd name="T71" fmla="*/ 75 h 292"/>
                  <a:gd name="T72" fmla="*/ 105 w 341"/>
                  <a:gd name="T73" fmla="*/ 48 h 292"/>
                  <a:gd name="T74" fmla="*/ 79 w 341"/>
                  <a:gd name="T75" fmla="*/ 40 h 292"/>
                  <a:gd name="T76" fmla="*/ 72 w 341"/>
                  <a:gd name="T77" fmla="*/ 52 h 292"/>
                  <a:gd name="T78" fmla="*/ 77 w 341"/>
                  <a:gd name="T79" fmla="*/ 39 h 292"/>
                  <a:gd name="T80" fmla="*/ 77 w 341"/>
                  <a:gd name="T81" fmla="*/ 26 h 292"/>
                  <a:gd name="T82" fmla="*/ 71 w 341"/>
                  <a:gd name="T83" fmla="*/ 26 h 292"/>
                  <a:gd name="T84" fmla="*/ 45 w 341"/>
                  <a:gd name="T85" fmla="*/ 17 h 292"/>
                  <a:gd name="T86" fmla="*/ 35 w 341"/>
                  <a:gd name="T87" fmla="*/ 3 h 292"/>
                  <a:gd name="T88" fmla="*/ 29 w 341"/>
                  <a:gd name="T89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41" h="292">
                    <a:moveTo>
                      <a:pt x="25" y="4"/>
                    </a:moveTo>
                    <a:lnTo>
                      <a:pt x="23" y="10"/>
                    </a:lnTo>
                    <a:lnTo>
                      <a:pt x="22" y="23"/>
                    </a:lnTo>
                    <a:lnTo>
                      <a:pt x="19" y="30"/>
                    </a:lnTo>
                    <a:lnTo>
                      <a:pt x="13" y="36"/>
                    </a:lnTo>
                    <a:lnTo>
                      <a:pt x="3" y="42"/>
                    </a:lnTo>
                    <a:lnTo>
                      <a:pt x="2" y="53"/>
                    </a:lnTo>
                    <a:lnTo>
                      <a:pt x="0" y="61"/>
                    </a:lnTo>
                    <a:lnTo>
                      <a:pt x="0" y="76"/>
                    </a:lnTo>
                    <a:lnTo>
                      <a:pt x="6" y="114"/>
                    </a:lnTo>
                    <a:lnTo>
                      <a:pt x="9" y="125"/>
                    </a:lnTo>
                    <a:lnTo>
                      <a:pt x="16" y="141"/>
                    </a:lnTo>
                    <a:lnTo>
                      <a:pt x="20" y="147"/>
                    </a:lnTo>
                    <a:lnTo>
                      <a:pt x="23" y="157"/>
                    </a:lnTo>
                    <a:lnTo>
                      <a:pt x="22" y="169"/>
                    </a:lnTo>
                    <a:lnTo>
                      <a:pt x="10" y="179"/>
                    </a:lnTo>
                    <a:lnTo>
                      <a:pt x="13" y="187"/>
                    </a:lnTo>
                    <a:lnTo>
                      <a:pt x="26" y="207"/>
                    </a:lnTo>
                    <a:lnTo>
                      <a:pt x="38" y="220"/>
                    </a:lnTo>
                    <a:lnTo>
                      <a:pt x="48" y="224"/>
                    </a:lnTo>
                    <a:lnTo>
                      <a:pt x="54" y="240"/>
                    </a:lnTo>
                    <a:lnTo>
                      <a:pt x="59" y="243"/>
                    </a:lnTo>
                    <a:lnTo>
                      <a:pt x="104" y="244"/>
                    </a:lnTo>
                    <a:lnTo>
                      <a:pt x="117" y="242"/>
                    </a:lnTo>
                    <a:lnTo>
                      <a:pt x="133" y="230"/>
                    </a:lnTo>
                    <a:lnTo>
                      <a:pt x="140" y="229"/>
                    </a:lnTo>
                    <a:lnTo>
                      <a:pt x="146" y="230"/>
                    </a:lnTo>
                    <a:lnTo>
                      <a:pt x="155" y="240"/>
                    </a:lnTo>
                    <a:lnTo>
                      <a:pt x="160" y="253"/>
                    </a:lnTo>
                    <a:lnTo>
                      <a:pt x="165" y="253"/>
                    </a:lnTo>
                    <a:lnTo>
                      <a:pt x="168" y="250"/>
                    </a:lnTo>
                    <a:lnTo>
                      <a:pt x="177" y="250"/>
                    </a:lnTo>
                    <a:lnTo>
                      <a:pt x="180" y="252"/>
                    </a:lnTo>
                    <a:lnTo>
                      <a:pt x="187" y="259"/>
                    </a:lnTo>
                    <a:lnTo>
                      <a:pt x="199" y="267"/>
                    </a:lnTo>
                    <a:lnTo>
                      <a:pt x="206" y="267"/>
                    </a:lnTo>
                    <a:lnTo>
                      <a:pt x="229" y="263"/>
                    </a:lnTo>
                    <a:lnTo>
                      <a:pt x="255" y="278"/>
                    </a:lnTo>
                    <a:lnTo>
                      <a:pt x="266" y="292"/>
                    </a:lnTo>
                    <a:lnTo>
                      <a:pt x="281" y="292"/>
                    </a:lnTo>
                    <a:lnTo>
                      <a:pt x="298" y="280"/>
                    </a:lnTo>
                    <a:lnTo>
                      <a:pt x="302" y="275"/>
                    </a:lnTo>
                    <a:lnTo>
                      <a:pt x="312" y="257"/>
                    </a:lnTo>
                    <a:lnTo>
                      <a:pt x="322" y="244"/>
                    </a:lnTo>
                    <a:lnTo>
                      <a:pt x="330" y="236"/>
                    </a:lnTo>
                    <a:lnTo>
                      <a:pt x="338" y="230"/>
                    </a:lnTo>
                    <a:lnTo>
                      <a:pt x="341" y="226"/>
                    </a:lnTo>
                    <a:lnTo>
                      <a:pt x="338" y="218"/>
                    </a:lnTo>
                    <a:lnTo>
                      <a:pt x="338" y="217"/>
                    </a:lnTo>
                    <a:lnTo>
                      <a:pt x="328" y="207"/>
                    </a:lnTo>
                    <a:lnTo>
                      <a:pt x="324" y="204"/>
                    </a:lnTo>
                    <a:lnTo>
                      <a:pt x="321" y="203"/>
                    </a:lnTo>
                    <a:lnTo>
                      <a:pt x="308" y="200"/>
                    </a:lnTo>
                    <a:lnTo>
                      <a:pt x="296" y="203"/>
                    </a:lnTo>
                    <a:lnTo>
                      <a:pt x="275" y="203"/>
                    </a:lnTo>
                    <a:lnTo>
                      <a:pt x="266" y="201"/>
                    </a:lnTo>
                    <a:lnTo>
                      <a:pt x="249" y="192"/>
                    </a:lnTo>
                    <a:lnTo>
                      <a:pt x="247" y="187"/>
                    </a:lnTo>
                    <a:lnTo>
                      <a:pt x="232" y="173"/>
                    </a:lnTo>
                    <a:lnTo>
                      <a:pt x="213" y="164"/>
                    </a:lnTo>
                    <a:lnTo>
                      <a:pt x="209" y="164"/>
                    </a:lnTo>
                    <a:lnTo>
                      <a:pt x="206" y="163"/>
                    </a:lnTo>
                    <a:lnTo>
                      <a:pt x="204" y="163"/>
                    </a:lnTo>
                    <a:lnTo>
                      <a:pt x="193" y="150"/>
                    </a:lnTo>
                    <a:lnTo>
                      <a:pt x="191" y="147"/>
                    </a:lnTo>
                    <a:lnTo>
                      <a:pt x="191" y="131"/>
                    </a:lnTo>
                    <a:lnTo>
                      <a:pt x="183" y="114"/>
                    </a:lnTo>
                    <a:lnTo>
                      <a:pt x="181" y="78"/>
                    </a:lnTo>
                    <a:lnTo>
                      <a:pt x="173" y="72"/>
                    </a:lnTo>
                    <a:lnTo>
                      <a:pt x="167" y="75"/>
                    </a:lnTo>
                    <a:lnTo>
                      <a:pt x="154" y="76"/>
                    </a:lnTo>
                    <a:lnTo>
                      <a:pt x="150" y="75"/>
                    </a:lnTo>
                    <a:lnTo>
                      <a:pt x="128" y="66"/>
                    </a:lnTo>
                    <a:lnTo>
                      <a:pt x="105" y="48"/>
                    </a:lnTo>
                    <a:lnTo>
                      <a:pt x="90" y="40"/>
                    </a:lnTo>
                    <a:lnTo>
                      <a:pt x="79" y="40"/>
                    </a:lnTo>
                    <a:lnTo>
                      <a:pt x="74" y="48"/>
                    </a:lnTo>
                    <a:lnTo>
                      <a:pt x="72" y="52"/>
                    </a:lnTo>
                    <a:lnTo>
                      <a:pt x="72" y="45"/>
                    </a:lnTo>
                    <a:lnTo>
                      <a:pt x="77" y="39"/>
                    </a:lnTo>
                    <a:lnTo>
                      <a:pt x="78" y="29"/>
                    </a:lnTo>
                    <a:lnTo>
                      <a:pt x="77" y="26"/>
                    </a:lnTo>
                    <a:lnTo>
                      <a:pt x="74" y="25"/>
                    </a:lnTo>
                    <a:lnTo>
                      <a:pt x="71" y="26"/>
                    </a:lnTo>
                    <a:lnTo>
                      <a:pt x="59" y="26"/>
                    </a:lnTo>
                    <a:lnTo>
                      <a:pt x="45" y="17"/>
                    </a:lnTo>
                    <a:lnTo>
                      <a:pt x="36" y="4"/>
                    </a:lnTo>
                    <a:lnTo>
                      <a:pt x="35" y="3"/>
                    </a:lnTo>
                    <a:lnTo>
                      <a:pt x="33" y="0"/>
                    </a:lnTo>
                    <a:lnTo>
                      <a:pt x="29" y="0"/>
                    </a:lnTo>
                    <a:lnTo>
                      <a:pt x="25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759">
                <a:extLst>
                  <a:ext uri="{FF2B5EF4-FFF2-40B4-BE49-F238E27FC236}">
                    <a16:creationId xmlns:a16="http://schemas.microsoft.com/office/drawing/2014/main" id="{3B626A3D-4719-40C1-B347-96DCACD8C2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2" y="1905"/>
                <a:ext cx="36" cy="51"/>
              </a:xfrm>
              <a:custGeom>
                <a:avLst/>
                <a:gdLst>
                  <a:gd name="T0" fmla="*/ 35 w 253"/>
                  <a:gd name="T1" fmla="*/ 8 h 354"/>
                  <a:gd name="T2" fmla="*/ 16 w 253"/>
                  <a:gd name="T3" fmla="*/ 6 h 354"/>
                  <a:gd name="T4" fmla="*/ 9 w 253"/>
                  <a:gd name="T5" fmla="*/ 5 h 354"/>
                  <a:gd name="T6" fmla="*/ 3 w 253"/>
                  <a:gd name="T7" fmla="*/ 9 h 354"/>
                  <a:gd name="T8" fmla="*/ 15 w 253"/>
                  <a:gd name="T9" fmla="*/ 29 h 354"/>
                  <a:gd name="T10" fmla="*/ 15 w 253"/>
                  <a:gd name="T11" fmla="*/ 59 h 354"/>
                  <a:gd name="T12" fmla="*/ 0 w 253"/>
                  <a:gd name="T13" fmla="*/ 78 h 354"/>
                  <a:gd name="T14" fmla="*/ 2 w 253"/>
                  <a:gd name="T15" fmla="*/ 94 h 354"/>
                  <a:gd name="T16" fmla="*/ 15 w 253"/>
                  <a:gd name="T17" fmla="*/ 105 h 354"/>
                  <a:gd name="T18" fmla="*/ 52 w 253"/>
                  <a:gd name="T19" fmla="*/ 154 h 354"/>
                  <a:gd name="T20" fmla="*/ 65 w 253"/>
                  <a:gd name="T21" fmla="*/ 176 h 354"/>
                  <a:gd name="T22" fmla="*/ 78 w 253"/>
                  <a:gd name="T23" fmla="*/ 180 h 354"/>
                  <a:gd name="T24" fmla="*/ 85 w 253"/>
                  <a:gd name="T25" fmla="*/ 174 h 354"/>
                  <a:gd name="T26" fmla="*/ 121 w 253"/>
                  <a:gd name="T27" fmla="*/ 163 h 354"/>
                  <a:gd name="T28" fmla="*/ 140 w 253"/>
                  <a:gd name="T29" fmla="*/ 170 h 354"/>
                  <a:gd name="T30" fmla="*/ 185 w 253"/>
                  <a:gd name="T31" fmla="*/ 217 h 354"/>
                  <a:gd name="T32" fmla="*/ 199 w 253"/>
                  <a:gd name="T33" fmla="*/ 240 h 354"/>
                  <a:gd name="T34" fmla="*/ 217 w 253"/>
                  <a:gd name="T35" fmla="*/ 292 h 354"/>
                  <a:gd name="T36" fmla="*/ 224 w 253"/>
                  <a:gd name="T37" fmla="*/ 320 h 354"/>
                  <a:gd name="T38" fmla="*/ 242 w 253"/>
                  <a:gd name="T39" fmla="*/ 347 h 354"/>
                  <a:gd name="T40" fmla="*/ 249 w 253"/>
                  <a:gd name="T41" fmla="*/ 354 h 354"/>
                  <a:gd name="T42" fmla="*/ 252 w 253"/>
                  <a:gd name="T43" fmla="*/ 353 h 354"/>
                  <a:gd name="T44" fmla="*/ 246 w 253"/>
                  <a:gd name="T45" fmla="*/ 331 h 354"/>
                  <a:gd name="T46" fmla="*/ 252 w 253"/>
                  <a:gd name="T47" fmla="*/ 285 h 354"/>
                  <a:gd name="T48" fmla="*/ 245 w 253"/>
                  <a:gd name="T49" fmla="*/ 212 h 354"/>
                  <a:gd name="T50" fmla="*/ 224 w 253"/>
                  <a:gd name="T51" fmla="*/ 196 h 354"/>
                  <a:gd name="T52" fmla="*/ 211 w 253"/>
                  <a:gd name="T53" fmla="*/ 187 h 354"/>
                  <a:gd name="T54" fmla="*/ 193 w 253"/>
                  <a:gd name="T55" fmla="*/ 180 h 354"/>
                  <a:gd name="T56" fmla="*/ 123 w 253"/>
                  <a:gd name="T57" fmla="*/ 144 h 354"/>
                  <a:gd name="T58" fmla="*/ 118 w 253"/>
                  <a:gd name="T59" fmla="*/ 142 h 354"/>
                  <a:gd name="T60" fmla="*/ 111 w 253"/>
                  <a:gd name="T61" fmla="*/ 121 h 354"/>
                  <a:gd name="T62" fmla="*/ 120 w 253"/>
                  <a:gd name="T63" fmla="*/ 105 h 354"/>
                  <a:gd name="T64" fmla="*/ 121 w 253"/>
                  <a:gd name="T65" fmla="*/ 103 h 354"/>
                  <a:gd name="T66" fmla="*/ 111 w 253"/>
                  <a:gd name="T67" fmla="*/ 85 h 354"/>
                  <a:gd name="T68" fmla="*/ 107 w 253"/>
                  <a:gd name="T69" fmla="*/ 78 h 354"/>
                  <a:gd name="T70" fmla="*/ 131 w 253"/>
                  <a:gd name="T71" fmla="*/ 95 h 354"/>
                  <a:gd name="T72" fmla="*/ 137 w 253"/>
                  <a:gd name="T73" fmla="*/ 95 h 354"/>
                  <a:gd name="T74" fmla="*/ 144 w 253"/>
                  <a:gd name="T75" fmla="*/ 81 h 354"/>
                  <a:gd name="T76" fmla="*/ 147 w 253"/>
                  <a:gd name="T77" fmla="*/ 56 h 354"/>
                  <a:gd name="T78" fmla="*/ 144 w 253"/>
                  <a:gd name="T79" fmla="*/ 46 h 354"/>
                  <a:gd name="T80" fmla="*/ 137 w 253"/>
                  <a:gd name="T81" fmla="*/ 35 h 354"/>
                  <a:gd name="T82" fmla="*/ 104 w 253"/>
                  <a:gd name="T83" fmla="*/ 26 h 354"/>
                  <a:gd name="T84" fmla="*/ 100 w 253"/>
                  <a:gd name="T85" fmla="*/ 16 h 354"/>
                  <a:gd name="T86" fmla="*/ 94 w 253"/>
                  <a:gd name="T87" fmla="*/ 5 h 354"/>
                  <a:gd name="T88" fmla="*/ 58 w 253"/>
                  <a:gd name="T89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53" h="354">
                    <a:moveTo>
                      <a:pt x="43" y="2"/>
                    </a:moveTo>
                    <a:lnTo>
                      <a:pt x="35" y="8"/>
                    </a:lnTo>
                    <a:lnTo>
                      <a:pt x="17" y="8"/>
                    </a:lnTo>
                    <a:lnTo>
                      <a:pt x="16" y="6"/>
                    </a:lnTo>
                    <a:lnTo>
                      <a:pt x="10" y="5"/>
                    </a:lnTo>
                    <a:lnTo>
                      <a:pt x="9" y="5"/>
                    </a:lnTo>
                    <a:lnTo>
                      <a:pt x="3" y="3"/>
                    </a:lnTo>
                    <a:lnTo>
                      <a:pt x="3" y="9"/>
                    </a:lnTo>
                    <a:lnTo>
                      <a:pt x="7" y="22"/>
                    </a:lnTo>
                    <a:lnTo>
                      <a:pt x="15" y="29"/>
                    </a:lnTo>
                    <a:lnTo>
                      <a:pt x="22" y="41"/>
                    </a:lnTo>
                    <a:lnTo>
                      <a:pt x="15" y="59"/>
                    </a:lnTo>
                    <a:lnTo>
                      <a:pt x="2" y="74"/>
                    </a:lnTo>
                    <a:lnTo>
                      <a:pt x="0" y="78"/>
                    </a:lnTo>
                    <a:lnTo>
                      <a:pt x="0" y="91"/>
                    </a:lnTo>
                    <a:lnTo>
                      <a:pt x="2" y="94"/>
                    </a:lnTo>
                    <a:lnTo>
                      <a:pt x="2" y="95"/>
                    </a:lnTo>
                    <a:lnTo>
                      <a:pt x="15" y="105"/>
                    </a:lnTo>
                    <a:lnTo>
                      <a:pt x="26" y="111"/>
                    </a:lnTo>
                    <a:lnTo>
                      <a:pt x="52" y="154"/>
                    </a:lnTo>
                    <a:lnTo>
                      <a:pt x="56" y="164"/>
                    </a:lnTo>
                    <a:lnTo>
                      <a:pt x="65" y="176"/>
                    </a:lnTo>
                    <a:lnTo>
                      <a:pt x="69" y="178"/>
                    </a:lnTo>
                    <a:lnTo>
                      <a:pt x="78" y="180"/>
                    </a:lnTo>
                    <a:lnTo>
                      <a:pt x="81" y="178"/>
                    </a:lnTo>
                    <a:lnTo>
                      <a:pt x="85" y="174"/>
                    </a:lnTo>
                    <a:lnTo>
                      <a:pt x="102" y="163"/>
                    </a:lnTo>
                    <a:lnTo>
                      <a:pt x="121" y="163"/>
                    </a:lnTo>
                    <a:lnTo>
                      <a:pt x="133" y="166"/>
                    </a:lnTo>
                    <a:lnTo>
                      <a:pt x="140" y="170"/>
                    </a:lnTo>
                    <a:lnTo>
                      <a:pt x="153" y="181"/>
                    </a:lnTo>
                    <a:lnTo>
                      <a:pt x="185" y="217"/>
                    </a:lnTo>
                    <a:lnTo>
                      <a:pt x="193" y="232"/>
                    </a:lnTo>
                    <a:lnTo>
                      <a:pt x="199" y="240"/>
                    </a:lnTo>
                    <a:lnTo>
                      <a:pt x="207" y="253"/>
                    </a:lnTo>
                    <a:lnTo>
                      <a:pt x="217" y="292"/>
                    </a:lnTo>
                    <a:lnTo>
                      <a:pt x="217" y="301"/>
                    </a:lnTo>
                    <a:lnTo>
                      <a:pt x="224" y="320"/>
                    </a:lnTo>
                    <a:lnTo>
                      <a:pt x="235" y="334"/>
                    </a:lnTo>
                    <a:lnTo>
                      <a:pt x="242" y="347"/>
                    </a:lnTo>
                    <a:lnTo>
                      <a:pt x="245" y="351"/>
                    </a:lnTo>
                    <a:lnTo>
                      <a:pt x="249" y="354"/>
                    </a:lnTo>
                    <a:lnTo>
                      <a:pt x="250" y="354"/>
                    </a:lnTo>
                    <a:lnTo>
                      <a:pt x="252" y="353"/>
                    </a:lnTo>
                    <a:lnTo>
                      <a:pt x="252" y="344"/>
                    </a:lnTo>
                    <a:lnTo>
                      <a:pt x="246" y="331"/>
                    </a:lnTo>
                    <a:lnTo>
                      <a:pt x="246" y="324"/>
                    </a:lnTo>
                    <a:lnTo>
                      <a:pt x="252" y="285"/>
                    </a:lnTo>
                    <a:lnTo>
                      <a:pt x="253" y="236"/>
                    </a:lnTo>
                    <a:lnTo>
                      <a:pt x="245" y="212"/>
                    </a:lnTo>
                    <a:lnTo>
                      <a:pt x="229" y="199"/>
                    </a:lnTo>
                    <a:lnTo>
                      <a:pt x="224" y="196"/>
                    </a:lnTo>
                    <a:lnTo>
                      <a:pt x="224" y="194"/>
                    </a:lnTo>
                    <a:lnTo>
                      <a:pt x="211" y="187"/>
                    </a:lnTo>
                    <a:lnTo>
                      <a:pt x="210" y="187"/>
                    </a:lnTo>
                    <a:lnTo>
                      <a:pt x="193" y="180"/>
                    </a:lnTo>
                    <a:lnTo>
                      <a:pt x="128" y="137"/>
                    </a:lnTo>
                    <a:lnTo>
                      <a:pt x="123" y="144"/>
                    </a:lnTo>
                    <a:lnTo>
                      <a:pt x="121" y="144"/>
                    </a:lnTo>
                    <a:lnTo>
                      <a:pt x="118" y="142"/>
                    </a:lnTo>
                    <a:lnTo>
                      <a:pt x="118" y="140"/>
                    </a:lnTo>
                    <a:lnTo>
                      <a:pt x="111" y="121"/>
                    </a:lnTo>
                    <a:lnTo>
                      <a:pt x="114" y="113"/>
                    </a:lnTo>
                    <a:lnTo>
                      <a:pt x="120" y="105"/>
                    </a:lnTo>
                    <a:lnTo>
                      <a:pt x="121" y="104"/>
                    </a:lnTo>
                    <a:lnTo>
                      <a:pt x="121" y="103"/>
                    </a:lnTo>
                    <a:lnTo>
                      <a:pt x="118" y="94"/>
                    </a:lnTo>
                    <a:lnTo>
                      <a:pt x="111" y="85"/>
                    </a:lnTo>
                    <a:lnTo>
                      <a:pt x="107" y="85"/>
                    </a:lnTo>
                    <a:lnTo>
                      <a:pt x="107" y="78"/>
                    </a:lnTo>
                    <a:lnTo>
                      <a:pt x="108" y="78"/>
                    </a:lnTo>
                    <a:lnTo>
                      <a:pt x="131" y="95"/>
                    </a:lnTo>
                    <a:lnTo>
                      <a:pt x="136" y="98"/>
                    </a:lnTo>
                    <a:lnTo>
                      <a:pt x="137" y="95"/>
                    </a:lnTo>
                    <a:lnTo>
                      <a:pt x="140" y="91"/>
                    </a:lnTo>
                    <a:lnTo>
                      <a:pt x="144" y="81"/>
                    </a:lnTo>
                    <a:lnTo>
                      <a:pt x="147" y="58"/>
                    </a:lnTo>
                    <a:lnTo>
                      <a:pt x="147" y="56"/>
                    </a:lnTo>
                    <a:lnTo>
                      <a:pt x="146" y="48"/>
                    </a:lnTo>
                    <a:lnTo>
                      <a:pt x="144" y="46"/>
                    </a:lnTo>
                    <a:lnTo>
                      <a:pt x="140" y="38"/>
                    </a:lnTo>
                    <a:lnTo>
                      <a:pt x="137" y="35"/>
                    </a:lnTo>
                    <a:lnTo>
                      <a:pt x="113" y="31"/>
                    </a:lnTo>
                    <a:lnTo>
                      <a:pt x="104" y="26"/>
                    </a:lnTo>
                    <a:lnTo>
                      <a:pt x="100" y="20"/>
                    </a:lnTo>
                    <a:lnTo>
                      <a:pt x="100" y="16"/>
                    </a:lnTo>
                    <a:lnTo>
                      <a:pt x="95" y="5"/>
                    </a:lnTo>
                    <a:lnTo>
                      <a:pt x="94" y="5"/>
                    </a:lnTo>
                    <a:lnTo>
                      <a:pt x="92" y="3"/>
                    </a:lnTo>
                    <a:lnTo>
                      <a:pt x="58" y="0"/>
                    </a:lnTo>
                    <a:lnTo>
                      <a:pt x="43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Freeform 760">
                <a:extLst>
                  <a:ext uri="{FF2B5EF4-FFF2-40B4-BE49-F238E27FC236}">
                    <a16:creationId xmlns:a16="http://schemas.microsoft.com/office/drawing/2014/main" id="{43685D1D-278D-4394-81EB-6C342FAD86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" y="2010"/>
                <a:ext cx="28" cy="18"/>
              </a:xfrm>
              <a:custGeom>
                <a:avLst/>
                <a:gdLst>
                  <a:gd name="T0" fmla="*/ 86 w 198"/>
                  <a:gd name="T1" fmla="*/ 16 h 126"/>
                  <a:gd name="T2" fmla="*/ 71 w 198"/>
                  <a:gd name="T3" fmla="*/ 10 h 126"/>
                  <a:gd name="T4" fmla="*/ 53 w 198"/>
                  <a:gd name="T5" fmla="*/ 6 h 126"/>
                  <a:gd name="T6" fmla="*/ 49 w 198"/>
                  <a:gd name="T7" fmla="*/ 1 h 126"/>
                  <a:gd name="T8" fmla="*/ 35 w 198"/>
                  <a:gd name="T9" fmla="*/ 0 h 126"/>
                  <a:gd name="T10" fmla="*/ 29 w 198"/>
                  <a:gd name="T11" fmla="*/ 4 h 126"/>
                  <a:gd name="T12" fmla="*/ 26 w 198"/>
                  <a:gd name="T13" fmla="*/ 7 h 126"/>
                  <a:gd name="T14" fmla="*/ 13 w 198"/>
                  <a:gd name="T15" fmla="*/ 16 h 126"/>
                  <a:gd name="T16" fmla="*/ 0 w 198"/>
                  <a:gd name="T17" fmla="*/ 16 h 126"/>
                  <a:gd name="T18" fmla="*/ 0 w 198"/>
                  <a:gd name="T19" fmla="*/ 17 h 126"/>
                  <a:gd name="T20" fmla="*/ 3 w 198"/>
                  <a:gd name="T21" fmla="*/ 42 h 126"/>
                  <a:gd name="T22" fmla="*/ 4 w 198"/>
                  <a:gd name="T23" fmla="*/ 45 h 126"/>
                  <a:gd name="T24" fmla="*/ 4 w 198"/>
                  <a:gd name="T25" fmla="*/ 49 h 126"/>
                  <a:gd name="T26" fmla="*/ 13 w 198"/>
                  <a:gd name="T27" fmla="*/ 60 h 126"/>
                  <a:gd name="T28" fmla="*/ 62 w 198"/>
                  <a:gd name="T29" fmla="*/ 99 h 126"/>
                  <a:gd name="T30" fmla="*/ 82 w 198"/>
                  <a:gd name="T31" fmla="*/ 108 h 126"/>
                  <a:gd name="T32" fmla="*/ 97 w 198"/>
                  <a:gd name="T33" fmla="*/ 110 h 126"/>
                  <a:gd name="T34" fmla="*/ 102 w 198"/>
                  <a:gd name="T35" fmla="*/ 118 h 126"/>
                  <a:gd name="T36" fmla="*/ 108 w 198"/>
                  <a:gd name="T37" fmla="*/ 125 h 126"/>
                  <a:gd name="T38" fmla="*/ 110 w 198"/>
                  <a:gd name="T39" fmla="*/ 126 h 126"/>
                  <a:gd name="T40" fmla="*/ 111 w 198"/>
                  <a:gd name="T41" fmla="*/ 126 h 126"/>
                  <a:gd name="T42" fmla="*/ 115 w 198"/>
                  <a:gd name="T43" fmla="*/ 125 h 126"/>
                  <a:gd name="T44" fmla="*/ 131 w 198"/>
                  <a:gd name="T45" fmla="*/ 116 h 126"/>
                  <a:gd name="T46" fmla="*/ 141 w 198"/>
                  <a:gd name="T47" fmla="*/ 105 h 126"/>
                  <a:gd name="T48" fmla="*/ 148 w 198"/>
                  <a:gd name="T49" fmla="*/ 103 h 126"/>
                  <a:gd name="T50" fmla="*/ 173 w 198"/>
                  <a:gd name="T51" fmla="*/ 113 h 126"/>
                  <a:gd name="T52" fmla="*/ 191 w 198"/>
                  <a:gd name="T53" fmla="*/ 125 h 126"/>
                  <a:gd name="T54" fmla="*/ 193 w 198"/>
                  <a:gd name="T55" fmla="*/ 125 h 126"/>
                  <a:gd name="T56" fmla="*/ 195 w 198"/>
                  <a:gd name="T57" fmla="*/ 126 h 126"/>
                  <a:gd name="T58" fmla="*/ 197 w 198"/>
                  <a:gd name="T59" fmla="*/ 125 h 126"/>
                  <a:gd name="T60" fmla="*/ 198 w 198"/>
                  <a:gd name="T61" fmla="*/ 119 h 126"/>
                  <a:gd name="T62" fmla="*/ 197 w 198"/>
                  <a:gd name="T63" fmla="*/ 115 h 126"/>
                  <a:gd name="T64" fmla="*/ 193 w 198"/>
                  <a:gd name="T65" fmla="*/ 106 h 126"/>
                  <a:gd name="T66" fmla="*/ 164 w 198"/>
                  <a:gd name="T67" fmla="*/ 69 h 126"/>
                  <a:gd name="T68" fmla="*/ 160 w 198"/>
                  <a:gd name="T69" fmla="*/ 65 h 126"/>
                  <a:gd name="T70" fmla="*/ 148 w 198"/>
                  <a:gd name="T71" fmla="*/ 55 h 126"/>
                  <a:gd name="T72" fmla="*/ 146 w 198"/>
                  <a:gd name="T73" fmla="*/ 50 h 126"/>
                  <a:gd name="T74" fmla="*/ 140 w 198"/>
                  <a:gd name="T75" fmla="*/ 43 h 126"/>
                  <a:gd name="T76" fmla="*/ 134 w 198"/>
                  <a:gd name="T77" fmla="*/ 40 h 126"/>
                  <a:gd name="T78" fmla="*/ 117 w 198"/>
                  <a:gd name="T79" fmla="*/ 40 h 126"/>
                  <a:gd name="T80" fmla="*/ 105 w 198"/>
                  <a:gd name="T81" fmla="*/ 33 h 126"/>
                  <a:gd name="T82" fmla="*/ 97 w 198"/>
                  <a:gd name="T83" fmla="*/ 26 h 126"/>
                  <a:gd name="T84" fmla="*/ 97 w 198"/>
                  <a:gd name="T85" fmla="*/ 24 h 126"/>
                  <a:gd name="T86" fmla="*/ 88 w 198"/>
                  <a:gd name="T87" fmla="*/ 17 h 126"/>
                  <a:gd name="T88" fmla="*/ 86 w 198"/>
                  <a:gd name="T89" fmla="*/ 1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8" h="126">
                    <a:moveTo>
                      <a:pt x="86" y="16"/>
                    </a:moveTo>
                    <a:lnTo>
                      <a:pt x="71" y="10"/>
                    </a:lnTo>
                    <a:lnTo>
                      <a:pt x="53" y="6"/>
                    </a:lnTo>
                    <a:lnTo>
                      <a:pt x="49" y="1"/>
                    </a:lnTo>
                    <a:lnTo>
                      <a:pt x="35" y="0"/>
                    </a:lnTo>
                    <a:lnTo>
                      <a:pt x="29" y="4"/>
                    </a:lnTo>
                    <a:lnTo>
                      <a:pt x="26" y="7"/>
                    </a:lnTo>
                    <a:lnTo>
                      <a:pt x="13" y="16"/>
                    </a:lnTo>
                    <a:lnTo>
                      <a:pt x="0" y="16"/>
                    </a:lnTo>
                    <a:lnTo>
                      <a:pt x="0" y="17"/>
                    </a:lnTo>
                    <a:lnTo>
                      <a:pt x="3" y="42"/>
                    </a:lnTo>
                    <a:lnTo>
                      <a:pt x="4" y="45"/>
                    </a:lnTo>
                    <a:lnTo>
                      <a:pt x="4" y="49"/>
                    </a:lnTo>
                    <a:lnTo>
                      <a:pt x="13" y="60"/>
                    </a:lnTo>
                    <a:lnTo>
                      <a:pt x="62" y="99"/>
                    </a:lnTo>
                    <a:lnTo>
                      <a:pt x="82" y="108"/>
                    </a:lnTo>
                    <a:lnTo>
                      <a:pt x="97" y="110"/>
                    </a:lnTo>
                    <a:lnTo>
                      <a:pt x="102" y="118"/>
                    </a:lnTo>
                    <a:lnTo>
                      <a:pt x="108" y="125"/>
                    </a:lnTo>
                    <a:lnTo>
                      <a:pt x="110" y="126"/>
                    </a:lnTo>
                    <a:lnTo>
                      <a:pt x="111" y="126"/>
                    </a:lnTo>
                    <a:lnTo>
                      <a:pt x="115" y="125"/>
                    </a:lnTo>
                    <a:lnTo>
                      <a:pt x="131" y="116"/>
                    </a:lnTo>
                    <a:lnTo>
                      <a:pt x="141" y="105"/>
                    </a:lnTo>
                    <a:lnTo>
                      <a:pt x="148" y="103"/>
                    </a:lnTo>
                    <a:lnTo>
                      <a:pt x="173" y="113"/>
                    </a:lnTo>
                    <a:lnTo>
                      <a:pt x="191" y="125"/>
                    </a:lnTo>
                    <a:lnTo>
                      <a:pt x="193" y="125"/>
                    </a:lnTo>
                    <a:lnTo>
                      <a:pt x="195" y="126"/>
                    </a:lnTo>
                    <a:lnTo>
                      <a:pt x="197" y="125"/>
                    </a:lnTo>
                    <a:lnTo>
                      <a:pt x="198" y="119"/>
                    </a:lnTo>
                    <a:lnTo>
                      <a:pt x="197" y="115"/>
                    </a:lnTo>
                    <a:lnTo>
                      <a:pt x="193" y="106"/>
                    </a:lnTo>
                    <a:lnTo>
                      <a:pt x="164" y="69"/>
                    </a:lnTo>
                    <a:lnTo>
                      <a:pt x="160" y="65"/>
                    </a:lnTo>
                    <a:lnTo>
                      <a:pt x="148" y="55"/>
                    </a:lnTo>
                    <a:lnTo>
                      <a:pt x="146" y="50"/>
                    </a:lnTo>
                    <a:lnTo>
                      <a:pt x="140" y="43"/>
                    </a:lnTo>
                    <a:lnTo>
                      <a:pt x="134" y="40"/>
                    </a:lnTo>
                    <a:lnTo>
                      <a:pt x="117" y="40"/>
                    </a:lnTo>
                    <a:lnTo>
                      <a:pt x="105" y="33"/>
                    </a:lnTo>
                    <a:lnTo>
                      <a:pt x="97" y="26"/>
                    </a:lnTo>
                    <a:lnTo>
                      <a:pt x="97" y="24"/>
                    </a:lnTo>
                    <a:lnTo>
                      <a:pt x="88" y="17"/>
                    </a:lnTo>
                    <a:lnTo>
                      <a:pt x="86" y="1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761">
                <a:extLst>
                  <a:ext uri="{FF2B5EF4-FFF2-40B4-BE49-F238E27FC236}">
                    <a16:creationId xmlns:a16="http://schemas.microsoft.com/office/drawing/2014/main" id="{079CF296-E2EC-4794-AD18-F2EEEEC81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" y="2195"/>
                <a:ext cx="76" cy="44"/>
              </a:xfrm>
              <a:custGeom>
                <a:avLst/>
                <a:gdLst>
                  <a:gd name="T0" fmla="*/ 109 w 527"/>
                  <a:gd name="T1" fmla="*/ 44 h 312"/>
                  <a:gd name="T2" fmla="*/ 109 w 527"/>
                  <a:gd name="T3" fmla="*/ 47 h 312"/>
                  <a:gd name="T4" fmla="*/ 115 w 527"/>
                  <a:gd name="T5" fmla="*/ 60 h 312"/>
                  <a:gd name="T6" fmla="*/ 119 w 527"/>
                  <a:gd name="T7" fmla="*/ 72 h 312"/>
                  <a:gd name="T8" fmla="*/ 134 w 527"/>
                  <a:gd name="T9" fmla="*/ 78 h 312"/>
                  <a:gd name="T10" fmla="*/ 148 w 527"/>
                  <a:gd name="T11" fmla="*/ 70 h 312"/>
                  <a:gd name="T12" fmla="*/ 151 w 527"/>
                  <a:gd name="T13" fmla="*/ 59 h 312"/>
                  <a:gd name="T14" fmla="*/ 106 w 527"/>
                  <a:gd name="T15" fmla="*/ 1 h 312"/>
                  <a:gd name="T16" fmla="*/ 73 w 527"/>
                  <a:gd name="T17" fmla="*/ 11 h 312"/>
                  <a:gd name="T18" fmla="*/ 37 w 527"/>
                  <a:gd name="T19" fmla="*/ 33 h 312"/>
                  <a:gd name="T20" fmla="*/ 10 w 527"/>
                  <a:gd name="T21" fmla="*/ 29 h 312"/>
                  <a:gd name="T22" fmla="*/ 0 w 527"/>
                  <a:gd name="T23" fmla="*/ 29 h 312"/>
                  <a:gd name="T24" fmla="*/ 4 w 527"/>
                  <a:gd name="T25" fmla="*/ 55 h 312"/>
                  <a:gd name="T26" fmla="*/ 13 w 527"/>
                  <a:gd name="T27" fmla="*/ 65 h 312"/>
                  <a:gd name="T28" fmla="*/ 31 w 527"/>
                  <a:gd name="T29" fmla="*/ 101 h 312"/>
                  <a:gd name="T30" fmla="*/ 53 w 527"/>
                  <a:gd name="T31" fmla="*/ 139 h 312"/>
                  <a:gd name="T32" fmla="*/ 93 w 527"/>
                  <a:gd name="T33" fmla="*/ 162 h 312"/>
                  <a:gd name="T34" fmla="*/ 108 w 527"/>
                  <a:gd name="T35" fmla="*/ 160 h 312"/>
                  <a:gd name="T36" fmla="*/ 121 w 527"/>
                  <a:gd name="T37" fmla="*/ 150 h 312"/>
                  <a:gd name="T38" fmla="*/ 171 w 527"/>
                  <a:gd name="T39" fmla="*/ 145 h 312"/>
                  <a:gd name="T40" fmla="*/ 241 w 527"/>
                  <a:gd name="T41" fmla="*/ 186 h 312"/>
                  <a:gd name="T42" fmla="*/ 325 w 527"/>
                  <a:gd name="T43" fmla="*/ 243 h 312"/>
                  <a:gd name="T44" fmla="*/ 338 w 527"/>
                  <a:gd name="T45" fmla="*/ 257 h 312"/>
                  <a:gd name="T46" fmla="*/ 362 w 527"/>
                  <a:gd name="T47" fmla="*/ 282 h 312"/>
                  <a:gd name="T48" fmla="*/ 401 w 527"/>
                  <a:gd name="T49" fmla="*/ 299 h 312"/>
                  <a:gd name="T50" fmla="*/ 431 w 527"/>
                  <a:gd name="T51" fmla="*/ 310 h 312"/>
                  <a:gd name="T52" fmla="*/ 457 w 527"/>
                  <a:gd name="T53" fmla="*/ 308 h 312"/>
                  <a:gd name="T54" fmla="*/ 486 w 527"/>
                  <a:gd name="T55" fmla="*/ 310 h 312"/>
                  <a:gd name="T56" fmla="*/ 506 w 527"/>
                  <a:gd name="T57" fmla="*/ 282 h 312"/>
                  <a:gd name="T58" fmla="*/ 527 w 527"/>
                  <a:gd name="T59" fmla="*/ 261 h 312"/>
                  <a:gd name="T60" fmla="*/ 513 w 527"/>
                  <a:gd name="T61" fmla="*/ 269 h 312"/>
                  <a:gd name="T62" fmla="*/ 488 w 527"/>
                  <a:gd name="T63" fmla="*/ 266 h 312"/>
                  <a:gd name="T64" fmla="*/ 480 w 527"/>
                  <a:gd name="T65" fmla="*/ 248 h 312"/>
                  <a:gd name="T66" fmla="*/ 465 w 527"/>
                  <a:gd name="T67" fmla="*/ 198 h 312"/>
                  <a:gd name="T68" fmla="*/ 433 w 527"/>
                  <a:gd name="T69" fmla="*/ 193 h 312"/>
                  <a:gd name="T70" fmla="*/ 418 w 527"/>
                  <a:gd name="T71" fmla="*/ 198 h 312"/>
                  <a:gd name="T72" fmla="*/ 400 w 527"/>
                  <a:gd name="T73" fmla="*/ 186 h 312"/>
                  <a:gd name="T74" fmla="*/ 375 w 527"/>
                  <a:gd name="T75" fmla="*/ 158 h 312"/>
                  <a:gd name="T76" fmla="*/ 345 w 527"/>
                  <a:gd name="T77" fmla="*/ 144 h 312"/>
                  <a:gd name="T78" fmla="*/ 270 w 527"/>
                  <a:gd name="T79" fmla="*/ 148 h 312"/>
                  <a:gd name="T80" fmla="*/ 228 w 527"/>
                  <a:gd name="T81" fmla="*/ 139 h 312"/>
                  <a:gd name="T82" fmla="*/ 211 w 527"/>
                  <a:gd name="T83" fmla="*/ 118 h 312"/>
                  <a:gd name="T84" fmla="*/ 225 w 527"/>
                  <a:gd name="T85" fmla="*/ 112 h 312"/>
                  <a:gd name="T86" fmla="*/ 248 w 527"/>
                  <a:gd name="T87" fmla="*/ 106 h 312"/>
                  <a:gd name="T88" fmla="*/ 264 w 527"/>
                  <a:gd name="T89" fmla="*/ 86 h 312"/>
                  <a:gd name="T90" fmla="*/ 264 w 527"/>
                  <a:gd name="T91" fmla="*/ 82 h 312"/>
                  <a:gd name="T92" fmla="*/ 194 w 527"/>
                  <a:gd name="T93" fmla="*/ 80 h 312"/>
                  <a:gd name="T94" fmla="*/ 165 w 527"/>
                  <a:gd name="T95" fmla="*/ 101 h 312"/>
                  <a:gd name="T96" fmla="*/ 132 w 527"/>
                  <a:gd name="T97" fmla="*/ 118 h 312"/>
                  <a:gd name="T98" fmla="*/ 124 w 527"/>
                  <a:gd name="T99" fmla="*/ 129 h 312"/>
                  <a:gd name="T100" fmla="*/ 112 w 527"/>
                  <a:gd name="T101" fmla="*/ 128 h 312"/>
                  <a:gd name="T102" fmla="*/ 116 w 527"/>
                  <a:gd name="T103" fmla="*/ 115 h 312"/>
                  <a:gd name="T104" fmla="*/ 93 w 527"/>
                  <a:gd name="T105" fmla="*/ 106 h 312"/>
                  <a:gd name="T106" fmla="*/ 82 w 527"/>
                  <a:gd name="T107" fmla="*/ 57 h 312"/>
                  <a:gd name="T108" fmla="*/ 95 w 527"/>
                  <a:gd name="T109" fmla="*/ 85 h 312"/>
                  <a:gd name="T110" fmla="*/ 111 w 527"/>
                  <a:gd name="T111" fmla="*/ 79 h 312"/>
                  <a:gd name="T112" fmla="*/ 108 w 527"/>
                  <a:gd name="T113" fmla="*/ 57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7" h="312">
                    <a:moveTo>
                      <a:pt x="108" y="50"/>
                    </a:moveTo>
                    <a:lnTo>
                      <a:pt x="108" y="49"/>
                    </a:lnTo>
                    <a:lnTo>
                      <a:pt x="109" y="44"/>
                    </a:lnTo>
                    <a:lnTo>
                      <a:pt x="112" y="42"/>
                    </a:lnTo>
                    <a:lnTo>
                      <a:pt x="112" y="43"/>
                    </a:lnTo>
                    <a:lnTo>
                      <a:pt x="109" y="47"/>
                    </a:lnTo>
                    <a:lnTo>
                      <a:pt x="109" y="57"/>
                    </a:lnTo>
                    <a:lnTo>
                      <a:pt x="111" y="60"/>
                    </a:lnTo>
                    <a:lnTo>
                      <a:pt x="115" y="60"/>
                    </a:lnTo>
                    <a:lnTo>
                      <a:pt x="116" y="57"/>
                    </a:lnTo>
                    <a:lnTo>
                      <a:pt x="116" y="65"/>
                    </a:lnTo>
                    <a:lnTo>
                      <a:pt x="119" y="72"/>
                    </a:lnTo>
                    <a:lnTo>
                      <a:pt x="122" y="75"/>
                    </a:lnTo>
                    <a:lnTo>
                      <a:pt x="128" y="76"/>
                    </a:lnTo>
                    <a:lnTo>
                      <a:pt x="134" y="78"/>
                    </a:lnTo>
                    <a:lnTo>
                      <a:pt x="138" y="78"/>
                    </a:lnTo>
                    <a:lnTo>
                      <a:pt x="139" y="76"/>
                    </a:lnTo>
                    <a:lnTo>
                      <a:pt x="148" y="70"/>
                    </a:lnTo>
                    <a:lnTo>
                      <a:pt x="152" y="66"/>
                    </a:lnTo>
                    <a:lnTo>
                      <a:pt x="152" y="65"/>
                    </a:lnTo>
                    <a:lnTo>
                      <a:pt x="151" y="59"/>
                    </a:lnTo>
                    <a:lnTo>
                      <a:pt x="141" y="36"/>
                    </a:lnTo>
                    <a:lnTo>
                      <a:pt x="121" y="8"/>
                    </a:lnTo>
                    <a:lnTo>
                      <a:pt x="106" y="1"/>
                    </a:lnTo>
                    <a:lnTo>
                      <a:pt x="89" y="0"/>
                    </a:lnTo>
                    <a:lnTo>
                      <a:pt x="86" y="1"/>
                    </a:lnTo>
                    <a:lnTo>
                      <a:pt x="73" y="11"/>
                    </a:lnTo>
                    <a:lnTo>
                      <a:pt x="69" y="16"/>
                    </a:lnTo>
                    <a:lnTo>
                      <a:pt x="52" y="27"/>
                    </a:lnTo>
                    <a:lnTo>
                      <a:pt x="37" y="33"/>
                    </a:lnTo>
                    <a:lnTo>
                      <a:pt x="36" y="34"/>
                    </a:lnTo>
                    <a:lnTo>
                      <a:pt x="21" y="34"/>
                    </a:lnTo>
                    <a:lnTo>
                      <a:pt x="10" y="29"/>
                    </a:lnTo>
                    <a:lnTo>
                      <a:pt x="10" y="27"/>
                    </a:lnTo>
                    <a:lnTo>
                      <a:pt x="1" y="27"/>
                    </a:lnTo>
                    <a:lnTo>
                      <a:pt x="0" y="29"/>
                    </a:lnTo>
                    <a:lnTo>
                      <a:pt x="1" y="47"/>
                    </a:lnTo>
                    <a:lnTo>
                      <a:pt x="3" y="50"/>
                    </a:lnTo>
                    <a:lnTo>
                      <a:pt x="4" y="55"/>
                    </a:lnTo>
                    <a:lnTo>
                      <a:pt x="8" y="63"/>
                    </a:lnTo>
                    <a:lnTo>
                      <a:pt x="10" y="65"/>
                    </a:lnTo>
                    <a:lnTo>
                      <a:pt x="13" y="65"/>
                    </a:lnTo>
                    <a:lnTo>
                      <a:pt x="23" y="79"/>
                    </a:lnTo>
                    <a:lnTo>
                      <a:pt x="30" y="93"/>
                    </a:lnTo>
                    <a:lnTo>
                      <a:pt x="31" y="101"/>
                    </a:lnTo>
                    <a:lnTo>
                      <a:pt x="41" y="128"/>
                    </a:lnTo>
                    <a:lnTo>
                      <a:pt x="46" y="135"/>
                    </a:lnTo>
                    <a:lnTo>
                      <a:pt x="53" y="139"/>
                    </a:lnTo>
                    <a:lnTo>
                      <a:pt x="63" y="142"/>
                    </a:lnTo>
                    <a:lnTo>
                      <a:pt x="85" y="155"/>
                    </a:lnTo>
                    <a:lnTo>
                      <a:pt x="93" y="162"/>
                    </a:lnTo>
                    <a:lnTo>
                      <a:pt x="101" y="162"/>
                    </a:lnTo>
                    <a:lnTo>
                      <a:pt x="106" y="160"/>
                    </a:lnTo>
                    <a:lnTo>
                      <a:pt x="108" y="160"/>
                    </a:lnTo>
                    <a:lnTo>
                      <a:pt x="112" y="157"/>
                    </a:lnTo>
                    <a:lnTo>
                      <a:pt x="119" y="150"/>
                    </a:lnTo>
                    <a:lnTo>
                      <a:pt x="121" y="150"/>
                    </a:lnTo>
                    <a:lnTo>
                      <a:pt x="148" y="142"/>
                    </a:lnTo>
                    <a:lnTo>
                      <a:pt x="160" y="142"/>
                    </a:lnTo>
                    <a:lnTo>
                      <a:pt x="171" y="145"/>
                    </a:lnTo>
                    <a:lnTo>
                      <a:pt x="208" y="167"/>
                    </a:lnTo>
                    <a:lnTo>
                      <a:pt x="222" y="178"/>
                    </a:lnTo>
                    <a:lnTo>
                      <a:pt x="241" y="186"/>
                    </a:lnTo>
                    <a:lnTo>
                      <a:pt x="299" y="222"/>
                    </a:lnTo>
                    <a:lnTo>
                      <a:pt x="307" y="229"/>
                    </a:lnTo>
                    <a:lnTo>
                      <a:pt x="325" y="243"/>
                    </a:lnTo>
                    <a:lnTo>
                      <a:pt x="335" y="254"/>
                    </a:lnTo>
                    <a:lnTo>
                      <a:pt x="336" y="254"/>
                    </a:lnTo>
                    <a:lnTo>
                      <a:pt x="338" y="257"/>
                    </a:lnTo>
                    <a:lnTo>
                      <a:pt x="339" y="259"/>
                    </a:lnTo>
                    <a:lnTo>
                      <a:pt x="342" y="263"/>
                    </a:lnTo>
                    <a:lnTo>
                      <a:pt x="362" y="282"/>
                    </a:lnTo>
                    <a:lnTo>
                      <a:pt x="381" y="287"/>
                    </a:lnTo>
                    <a:lnTo>
                      <a:pt x="400" y="297"/>
                    </a:lnTo>
                    <a:lnTo>
                      <a:pt x="401" y="299"/>
                    </a:lnTo>
                    <a:lnTo>
                      <a:pt x="408" y="303"/>
                    </a:lnTo>
                    <a:lnTo>
                      <a:pt x="426" y="309"/>
                    </a:lnTo>
                    <a:lnTo>
                      <a:pt x="431" y="310"/>
                    </a:lnTo>
                    <a:lnTo>
                      <a:pt x="451" y="309"/>
                    </a:lnTo>
                    <a:lnTo>
                      <a:pt x="455" y="308"/>
                    </a:lnTo>
                    <a:lnTo>
                      <a:pt x="457" y="308"/>
                    </a:lnTo>
                    <a:lnTo>
                      <a:pt x="470" y="305"/>
                    </a:lnTo>
                    <a:lnTo>
                      <a:pt x="483" y="312"/>
                    </a:lnTo>
                    <a:lnTo>
                      <a:pt x="486" y="310"/>
                    </a:lnTo>
                    <a:lnTo>
                      <a:pt x="491" y="296"/>
                    </a:lnTo>
                    <a:lnTo>
                      <a:pt x="496" y="292"/>
                    </a:lnTo>
                    <a:lnTo>
                      <a:pt x="506" y="282"/>
                    </a:lnTo>
                    <a:lnTo>
                      <a:pt x="526" y="269"/>
                    </a:lnTo>
                    <a:lnTo>
                      <a:pt x="527" y="264"/>
                    </a:lnTo>
                    <a:lnTo>
                      <a:pt x="527" y="261"/>
                    </a:lnTo>
                    <a:lnTo>
                      <a:pt x="524" y="261"/>
                    </a:lnTo>
                    <a:lnTo>
                      <a:pt x="523" y="263"/>
                    </a:lnTo>
                    <a:lnTo>
                      <a:pt x="513" y="269"/>
                    </a:lnTo>
                    <a:lnTo>
                      <a:pt x="506" y="272"/>
                    </a:lnTo>
                    <a:lnTo>
                      <a:pt x="497" y="272"/>
                    </a:lnTo>
                    <a:lnTo>
                      <a:pt x="488" y="266"/>
                    </a:lnTo>
                    <a:lnTo>
                      <a:pt x="481" y="259"/>
                    </a:lnTo>
                    <a:lnTo>
                      <a:pt x="480" y="253"/>
                    </a:lnTo>
                    <a:lnTo>
                      <a:pt x="480" y="248"/>
                    </a:lnTo>
                    <a:lnTo>
                      <a:pt x="477" y="230"/>
                    </a:lnTo>
                    <a:lnTo>
                      <a:pt x="468" y="201"/>
                    </a:lnTo>
                    <a:lnTo>
                      <a:pt x="465" y="198"/>
                    </a:lnTo>
                    <a:lnTo>
                      <a:pt x="442" y="190"/>
                    </a:lnTo>
                    <a:lnTo>
                      <a:pt x="436" y="190"/>
                    </a:lnTo>
                    <a:lnTo>
                      <a:pt x="433" y="193"/>
                    </a:lnTo>
                    <a:lnTo>
                      <a:pt x="424" y="197"/>
                    </a:lnTo>
                    <a:lnTo>
                      <a:pt x="421" y="198"/>
                    </a:lnTo>
                    <a:lnTo>
                      <a:pt x="418" y="198"/>
                    </a:lnTo>
                    <a:lnTo>
                      <a:pt x="414" y="197"/>
                    </a:lnTo>
                    <a:lnTo>
                      <a:pt x="413" y="196"/>
                    </a:lnTo>
                    <a:lnTo>
                      <a:pt x="400" y="186"/>
                    </a:lnTo>
                    <a:lnTo>
                      <a:pt x="391" y="175"/>
                    </a:lnTo>
                    <a:lnTo>
                      <a:pt x="388" y="170"/>
                    </a:lnTo>
                    <a:lnTo>
                      <a:pt x="375" y="158"/>
                    </a:lnTo>
                    <a:lnTo>
                      <a:pt x="359" y="147"/>
                    </a:lnTo>
                    <a:lnTo>
                      <a:pt x="354" y="145"/>
                    </a:lnTo>
                    <a:lnTo>
                      <a:pt x="345" y="144"/>
                    </a:lnTo>
                    <a:lnTo>
                      <a:pt x="333" y="144"/>
                    </a:lnTo>
                    <a:lnTo>
                      <a:pt x="302" y="148"/>
                    </a:lnTo>
                    <a:lnTo>
                      <a:pt x="270" y="148"/>
                    </a:lnTo>
                    <a:lnTo>
                      <a:pt x="247" y="144"/>
                    </a:lnTo>
                    <a:lnTo>
                      <a:pt x="246" y="144"/>
                    </a:lnTo>
                    <a:lnTo>
                      <a:pt x="228" y="139"/>
                    </a:lnTo>
                    <a:lnTo>
                      <a:pt x="215" y="127"/>
                    </a:lnTo>
                    <a:lnTo>
                      <a:pt x="212" y="122"/>
                    </a:lnTo>
                    <a:lnTo>
                      <a:pt x="211" y="118"/>
                    </a:lnTo>
                    <a:lnTo>
                      <a:pt x="214" y="114"/>
                    </a:lnTo>
                    <a:lnTo>
                      <a:pt x="215" y="111"/>
                    </a:lnTo>
                    <a:lnTo>
                      <a:pt x="225" y="112"/>
                    </a:lnTo>
                    <a:lnTo>
                      <a:pt x="243" y="109"/>
                    </a:lnTo>
                    <a:lnTo>
                      <a:pt x="244" y="109"/>
                    </a:lnTo>
                    <a:lnTo>
                      <a:pt x="248" y="106"/>
                    </a:lnTo>
                    <a:lnTo>
                      <a:pt x="250" y="105"/>
                    </a:lnTo>
                    <a:lnTo>
                      <a:pt x="264" y="88"/>
                    </a:lnTo>
                    <a:lnTo>
                      <a:pt x="264" y="86"/>
                    </a:lnTo>
                    <a:lnTo>
                      <a:pt x="266" y="85"/>
                    </a:lnTo>
                    <a:lnTo>
                      <a:pt x="264" y="85"/>
                    </a:lnTo>
                    <a:lnTo>
                      <a:pt x="264" y="82"/>
                    </a:lnTo>
                    <a:lnTo>
                      <a:pt x="260" y="80"/>
                    </a:lnTo>
                    <a:lnTo>
                      <a:pt x="257" y="79"/>
                    </a:lnTo>
                    <a:lnTo>
                      <a:pt x="194" y="80"/>
                    </a:lnTo>
                    <a:lnTo>
                      <a:pt x="183" y="86"/>
                    </a:lnTo>
                    <a:lnTo>
                      <a:pt x="173" y="89"/>
                    </a:lnTo>
                    <a:lnTo>
                      <a:pt x="165" y="101"/>
                    </a:lnTo>
                    <a:lnTo>
                      <a:pt x="158" y="106"/>
                    </a:lnTo>
                    <a:lnTo>
                      <a:pt x="147" y="112"/>
                    </a:lnTo>
                    <a:lnTo>
                      <a:pt x="132" y="118"/>
                    </a:lnTo>
                    <a:lnTo>
                      <a:pt x="131" y="121"/>
                    </a:lnTo>
                    <a:lnTo>
                      <a:pt x="126" y="127"/>
                    </a:lnTo>
                    <a:lnTo>
                      <a:pt x="124" y="129"/>
                    </a:lnTo>
                    <a:lnTo>
                      <a:pt x="115" y="135"/>
                    </a:lnTo>
                    <a:lnTo>
                      <a:pt x="112" y="135"/>
                    </a:lnTo>
                    <a:lnTo>
                      <a:pt x="112" y="128"/>
                    </a:lnTo>
                    <a:lnTo>
                      <a:pt x="115" y="121"/>
                    </a:lnTo>
                    <a:lnTo>
                      <a:pt x="116" y="116"/>
                    </a:lnTo>
                    <a:lnTo>
                      <a:pt x="116" y="115"/>
                    </a:lnTo>
                    <a:lnTo>
                      <a:pt x="111" y="108"/>
                    </a:lnTo>
                    <a:lnTo>
                      <a:pt x="106" y="105"/>
                    </a:lnTo>
                    <a:lnTo>
                      <a:pt x="93" y="106"/>
                    </a:lnTo>
                    <a:lnTo>
                      <a:pt x="86" y="93"/>
                    </a:lnTo>
                    <a:lnTo>
                      <a:pt x="83" y="82"/>
                    </a:lnTo>
                    <a:lnTo>
                      <a:pt x="82" y="57"/>
                    </a:lnTo>
                    <a:lnTo>
                      <a:pt x="85" y="67"/>
                    </a:lnTo>
                    <a:lnTo>
                      <a:pt x="93" y="83"/>
                    </a:lnTo>
                    <a:lnTo>
                      <a:pt x="95" y="85"/>
                    </a:lnTo>
                    <a:lnTo>
                      <a:pt x="99" y="88"/>
                    </a:lnTo>
                    <a:lnTo>
                      <a:pt x="108" y="83"/>
                    </a:lnTo>
                    <a:lnTo>
                      <a:pt x="111" y="79"/>
                    </a:lnTo>
                    <a:lnTo>
                      <a:pt x="111" y="70"/>
                    </a:lnTo>
                    <a:lnTo>
                      <a:pt x="106" y="60"/>
                    </a:lnTo>
                    <a:lnTo>
                      <a:pt x="108" y="57"/>
                    </a:lnTo>
                    <a:lnTo>
                      <a:pt x="108" y="5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762">
                <a:extLst>
                  <a:ext uri="{FF2B5EF4-FFF2-40B4-BE49-F238E27FC236}">
                    <a16:creationId xmlns:a16="http://schemas.microsoft.com/office/drawing/2014/main" id="{DB17731C-7447-4771-8A57-CD657F927A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" y="2200"/>
                <a:ext cx="1" cy="1"/>
              </a:xfrm>
              <a:custGeom>
                <a:avLst/>
                <a:gdLst>
                  <a:gd name="T0" fmla="*/ 3 w 9"/>
                  <a:gd name="T1" fmla="*/ 9 h 10"/>
                  <a:gd name="T2" fmla="*/ 0 w 9"/>
                  <a:gd name="T3" fmla="*/ 10 h 10"/>
                  <a:gd name="T4" fmla="*/ 9 w 9"/>
                  <a:gd name="T5" fmla="*/ 0 h 10"/>
                  <a:gd name="T6" fmla="*/ 4 w 9"/>
                  <a:gd name="T7" fmla="*/ 7 h 10"/>
                  <a:gd name="T8" fmla="*/ 3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3" y="9"/>
                    </a:moveTo>
                    <a:lnTo>
                      <a:pt x="0" y="10"/>
                    </a:lnTo>
                    <a:lnTo>
                      <a:pt x="9" y="0"/>
                    </a:lnTo>
                    <a:lnTo>
                      <a:pt x="4" y="7"/>
                    </a:lnTo>
                    <a:lnTo>
                      <a:pt x="3" y="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7" name="Freeform 763">
                <a:extLst>
                  <a:ext uri="{FF2B5EF4-FFF2-40B4-BE49-F238E27FC236}">
                    <a16:creationId xmlns:a16="http://schemas.microsoft.com/office/drawing/2014/main" id="{255EC2D5-B2B6-49A0-9ADE-D26CBA3DE4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4" y="2202"/>
                <a:ext cx="1" cy="0"/>
              </a:xfrm>
              <a:custGeom>
                <a:avLst/>
                <a:gdLst>
                  <a:gd name="T0" fmla="*/ 7 w 7"/>
                  <a:gd name="T1" fmla="*/ 0 h 5"/>
                  <a:gd name="T2" fmla="*/ 1 w 7"/>
                  <a:gd name="T3" fmla="*/ 3 h 5"/>
                  <a:gd name="T4" fmla="*/ 0 w 7"/>
                  <a:gd name="T5" fmla="*/ 5 h 5"/>
                  <a:gd name="T6" fmla="*/ 6 w 7"/>
                  <a:gd name="T7" fmla="*/ 1 h 5"/>
                  <a:gd name="T8" fmla="*/ 7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7" y="0"/>
                    </a:moveTo>
                    <a:lnTo>
                      <a:pt x="1" y="3"/>
                    </a:lnTo>
                    <a:lnTo>
                      <a:pt x="0" y="5"/>
                    </a:lnTo>
                    <a:lnTo>
                      <a:pt x="6" y="1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Freeform 764">
                <a:extLst>
                  <a:ext uri="{FF2B5EF4-FFF2-40B4-BE49-F238E27FC236}">
                    <a16:creationId xmlns:a16="http://schemas.microsoft.com/office/drawing/2014/main" id="{6B1E819B-CCED-449B-B219-AD3556FB4E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3" y="2272"/>
                <a:ext cx="52" cy="92"/>
              </a:xfrm>
              <a:custGeom>
                <a:avLst/>
                <a:gdLst>
                  <a:gd name="T0" fmla="*/ 3 w 368"/>
                  <a:gd name="T1" fmla="*/ 12 h 643"/>
                  <a:gd name="T2" fmla="*/ 7 w 368"/>
                  <a:gd name="T3" fmla="*/ 41 h 643"/>
                  <a:gd name="T4" fmla="*/ 36 w 368"/>
                  <a:gd name="T5" fmla="*/ 116 h 643"/>
                  <a:gd name="T6" fmla="*/ 35 w 368"/>
                  <a:gd name="T7" fmla="*/ 150 h 643"/>
                  <a:gd name="T8" fmla="*/ 27 w 368"/>
                  <a:gd name="T9" fmla="*/ 187 h 643"/>
                  <a:gd name="T10" fmla="*/ 36 w 368"/>
                  <a:gd name="T11" fmla="*/ 217 h 643"/>
                  <a:gd name="T12" fmla="*/ 40 w 368"/>
                  <a:gd name="T13" fmla="*/ 248 h 643"/>
                  <a:gd name="T14" fmla="*/ 84 w 368"/>
                  <a:gd name="T15" fmla="*/ 305 h 643"/>
                  <a:gd name="T16" fmla="*/ 91 w 368"/>
                  <a:gd name="T17" fmla="*/ 314 h 643"/>
                  <a:gd name="T18" fmla="*/ 134 w 368"/>
                  <a:gd name="T19" fmla="*/ 350 h 643"/>
                  <a:gd name="T20" fmla="*/ 151 w 368"/>
                  <a:gd name="T21" fmla="*/ 360 h 643"/>
                  <a:gd name="T22" fmla="*/ 176 w 368"/>
                  <a:gd name="T23" fmla="*/ 384 h 643"/>
                  <a:gd name="T24" fmla="*/ 187 w 368"/>
                  <a:gd name="T25" fmla="*/ 383 h 643"/>
                  <a:gd name="T26" fmla="*/ 218 w 368"/>
                  <a:gd name="T27" fmla="*/ 426 h 643"/>
                  <a:gd name="T28" fmla="*/ 244 w 368"/>
                  <a:gd name="T29" fmla="*/ 470 h 643"/>
                  <a:gd name="T30" fmla="*/ 263 w 368"/>
                  <a:gd name="T31" fmla="*/ 619 h 643"/>
                  <a:gd name="T32" fmla="*/ 269 w 368"/>
                  <a:gd name="T33" fmla="*/ 633 h 643"/>
                  <a:gd name="T34" fmla="*/ 279 w 368"/>
                  <a:gd name="T35" fmla="*/ 643 h 643"/>
                  <a:gd name="T36" fmla="*/ 292 w 368"/>
                  <a:gd name="T37" fmla="*/ 640 h 643"/>
                  <a:gd name="T38" fmla="*/ 298 w 368"/>
                  <a:gd name="T39" fmla="*/ 632 h 643"/>
                  <a:gd name="T40" fmla="*/ 341 w 368"/>
                  <a:gd name="T41" fmla="*/ 580 h 643"/>
                  <a:gd name="T42" fmla="*/ 347 w 368"/>
                  <a:gd name="T43" fmla="*/ 558 h 643"/>
                  <a:gd name="T44" fmla="*/ 335 w 368"/>
                  <a:gd name="T45" fmla="*/ 519 h 643"/>
                  <a:gd name="T46" fmla="*/ 347 w 368"/>
                  <a:gd name="T47" fmla="*/ 488 h 643"/>
                  <a:gd name="T48" fmla="*/ 364 w 368"/>
                  <a:gd name="T49" fmla="*/ 456 h 643"/>
                  <a:gd name="T50" fmla="*/ 334 w 368"/>
                  <a:gd name="T51" fmla="*/ 381 h 643"/>
                  <a:gd name="T52" fmla="*/ 299 w 368"/>
                  <a:gd name="T53" fmla="*/ 322 h 643"/>
                  <a:gd name="T54" fmla="*/ 316 w 368"/>
                  <a:gd name="T55" fmla="*/ 294 h 643"/>
                  <a:gd name="T56" fmla="*/ 308 w 368"/>
                  <a:gd name="T57" fmla="*/ 279 h 643"/>
                  <a:gd name="T58" fmla="*/ 296 w 368"/>
                  <a:gd name="T59" fmla="*/ 266 h 643"/>
                  <a:gd name="T60" fmla="*/ 290 w 368"/>
                  <a:gd name="T61" fmla="*/ 238 h 643"/>
                  <a:gd name="T62" fmla="*/ 303 w 368"/>
                  <a:gd name="T63" fmla="*/ 219 h 643"/>
                  <a:gd name="T64" fmla="*/ 305 w 368"/>
                  <a:gd name="T65" fmla="*/ 236 h 643"/>
                  <a:gd name="T66" fmla="*/ 303 w 368"/>
                  <a:gd name="T67" fmla="*/ 189 h 643"/>
                  <a:gd name="T68" fmla="*/ 301 w 368"/>
                  <a:gd name="T69" fmla="*/ 178 h 643"/>
                  <a:gd name="T70" fmla="*/ 286 w 368"/>
                  <a:gd name="T71" fmla="*/ 162 h 643"/>
                  <a:gd name="T72" fmla="*/ 263 w 368"/>
                  <a:gd name="T73" fmla="*/ 159 h 643"/>
                  <a:gd name="T74" fmla="*/ 199 w 368"/>
                  <a:gd name="T75" fmla="*/ 160 h 643"/>
                  <a:gd name="T76" fmla="*/ 154 w 368"/>
                  <a:gd name="T77" fmla="*/ 137 h 643"/>
                  <a:gd name="T78" fmla="*/ 144 w 368"/>
                  <a:gd name="T79" fmla="*/ 114 h 643"/>
                  <a:gd name="T80" fmla="*/ 105 w 368"/>
                  <a:gd name="T81" fmla="*/ 80 h 643"/>
                  <a:gd name="T82" fmla="*/ 71 w 368"/>
                  <a:gd name="T83" fmla="*/ 41 h 643"/>
                  <a:gd name="T84" fmla="*/ 58 w 368"/>
                  <a:gd name="T85" fmla="*/ 20 h 643"/>
                  <a:gd name="T86" fmla="*/ 39 w 368"/>
                  <a:gd name="T87" fmla="*/ 18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68" h="643">
                    <a:moveTo>
                      <a:pt x="1" y="0"/>
                    </a:moveTo>
                    <a:lnTo>
                      <a:pt x="0" y="3"/>
                    </a:lnTo>
                    <a:lnTo>
                      <a:pt x="3" y="12"/>
                    </a:lnTo>
                    <a:lnTo>
                      <a:pt x="4" y="20"/>
                    </a:lnTo>
                    <a:lnTo>
                      <a:pt x="7" y="31"/>
                    </a:lnTo>
                    <a:lnTo>
                      <a:pt x="7" y="41"/>
                    </a:lnTo>
                    <a:lnTo>
                      <a:pt x="22" y="85"/>
                    </a:lnTo>
                    <a:lnTo>
                      <a:pt x="30" y="100"/>
                    </a:lnTo>
                    <a:lnTo>
                      <a:pt x="36" y="116"/>
                    </a:lnTo>
                    <a:lnTo>
                      <a:pt x="37" y="123"/>
                    </a:lnTo>
                    <a:lnTo>
                      <a:pt x="39" y="130"/>
                    </a:lnTo>
                    <a:lnTo>
                      <a:pt x="35" y="150"/>
                    </a:lnTo>
                    <a:lnTo>
                      <a:pt x="29" y="164"/>
                    </a:lnTo>
                    <a:lnTo>
                      <a:pt x="26" y="177"/>
                    </a:lnTo>
                    <a:lnTo>
                      <a:pt x="27" y="187"/>
                    </a:lnTo>
                    <a:lnTo>
                      <a:pt x="27" y="189"/>
                    </a:lnTo>
                    <a:lnTo>
                      <a:pt x="35" y="210"/>
                    </a:lnTo>
                    <a:lnTo>
                      <a:pt x="36" y="217"/>
                    </a:lnTo>
                    <a:lnTo>
                      <a:pt x="36" y="222"/>
                    </a:lnTo>
                    <a:lnTo>
                      <a:pt x="35" y="225"/>
                    </a:lnTo>
                    <a:lnTo>
                      <a:pt x="40" y="248"/>
                    </a:lnTo>
                    <a:lnTo>
                      <a:pt x="52" y="263"/>
                    </a:lnTo>
                    <a:lnTo>
                      <a:pt x="59" y="274"/>
                    </a:lnTo>
                    <a:lnTo>
                      <a:pt x="84" y="305"/>
                    </a:lnTo>
                    <a:lnTo>
                      <a:pt x="85" y="308"/>
                    </a:lnTo>
                    <a:lnTo>
                      <a:pt x="88" y="312"/>
                    </a:lnTo>
                    <a:lnTo>
                      <a:pt x="91" y="314"/>
                    </a:lnTo>
                    <a:lnTo>
                      <a:pt x="92" y="317"/>
                    </a:lnTo>
                    <a:lnTo>
                      <a:pt x="130" y="348"/>
                    </a:lnTo>
                    <a:lnTo>
                      <a:pt x="134" y="350"/>
                    </a:lnTo>
                    <a:lnTo>
                      <a:pt x="143" y="353"/>
                    </a:lnTo>
                    <a:lnTo>
                      <a:pt x="144" y="354"/>
                    </a:lnTo>
                    <a:lnTo>
                      <a:pt x="151" y="360"/>
                    </a:lnTo>
                    <a:lnTo>
                      <a:pt x="158" y="369"/>
                    </a:lnTo>
                    <a:lnTo>
                      <a:pt x="170" y="381"/>
                    </a:lnTo>
                    <a:lnTo>
                      <a:pt x="176" y="384"/>
                    </a:lnTo>
                    <a:lnTo>
                      <a:pt x="177" y="384"/>
                    </a:lnTo>
                    <a:lnTo>
                      <a:pt x="183" y="383"/>
                    </a:lnTo>
                    <a:lnTo>
                      <a:pt x="187" y="383"/>
                    </a:lnTo>
                    <a:lnTo>
                      <a:pt x="190" y="384"/>
                    </a:lnTo>
                    <a:lnTo>
                      <a:pt x="193" y="390"/>
                    </a:lnTo>
                    <a:lnTo>
                      <a:pt x="218" y="426"/>
                    </a:lnTo>
                    <a:lnTo>
                      <a:pt x="227" y="433"/>
                    </a:lnTo>
                    <a:lnTo>
                      <a:pt x="230" y="436"/>
                    </a:lnTo>
                    <a:lnTo>
                      <a:pt x="244" y="470"/>
                    </a:lnTo>
                    <a:lnTo>
                      <a:pt x="252" y="502"/>
                    </a:lnTo>
                    <a:lnTo>
                      <a:pt x="257" y="587"/>
                    </a:lnTo>
                    <a:lnTo>
                      <a:pt x="263" y="619"/>
                    </a:lnTo>
                    <a:lnTo>
                      <a:pt x="265" y="624"/>
                    </a:lnTo>
                    <a:lnTo>
                      <a:pt x="266" y="629"/>
                    </a:lnTo>
                    <a:lnTo>
                      <a:pt x="269" y="633"/>
                    </a:lnTo>
                    <a:lnTo>
                      <a:pt x="270" y="636"/>
                    </a:lnTo>
                    <a:lnTo>
                      <a:pt x="278" y="642"/>
                    </a:lnTo>
                    <a:lnTo>
                      <a:pt x="279" y="643"/>
                    </a:lnTo>
                    <a:lnTo>
                      <a:pt x="288" y="643"/>
                    </a:lnTo>
                    <a:lnTo>
                      <a:pt x="290" y="642"/>
                    </a:lnTo>
                    <a:lnTo>
                      <a:pt x="292" y="640"/>
                    </a:lnTo>
                    <a:lnTo>
                      <a:pt x="296" y="635"/>
                    </a:lnTo>
                    <a:lnTo>
                      <a:pt x="298" y="633"/>
                    </a:lnTo>
                    <a:lnTo>
                      <a:pt x="298" y="632"/>
                    </a:lnTo>
                    <a:lnTo>
                      <a:pt x="312" y="611"/>
                    </a:lnTo>
                    <a:lnTo>
                      <a:pt x="335" y="584"/>
                    </a:lnTo>
                    <a:lnTo>
                      <a:pt x="341" y="580"/>
                    </a:lnTo>
                    <a:lnTo>
                      <a:pt x="341" y="578"/>
                    </a:lnTo>
                    <a:lnTo>
                      <a:pt x="347" y="568"/>
                    </a:lnTo>
                    <a:lnTo>
                      <a:pt x="347" y="558"/>
                    </a:lnTo>
                    <a:lnTo>
                      <a:pt x="337" y="527"/>
                    </a:lnTo>
                    <a:lnTo>
                      <a:pt x="335" y="524"/>
                    </a:lnTo>
                    <a:lnTo>
                      <a:pt x="335" y="519"/>
                    </a:lnTo>
                    <a:lnTo>
                      <a:pt x="339" y="514"/>
                    </a:lnTo>
                    <a:lnTo>
                      <a:pt x="339" y="511"/>
                    </a:lnTo>
                    <a:lnTo>
                      <a:pt x="347" y="488"/>
                    </a:lnTo>
                    <a:lnTo>
                      <a:pt x="355" y="473"/>
                    </a:lnTo>
                    <a:lnTo>
                      <a:pt x="360" y="467"/>
                    </a:lnTo>
                    <a:lnTo>
                      <a:pt x="364" y="456"/>
                    </a:lnTo>
                    <a:lnTo>
                      <a:pt x="368" y="431"/>
                    </a:lnTo>
                    <a:lnTo>
                      <a:pt x="365" y="421"/>
                    </a:lnTo>
                    <a:lnTo>
                      <a:pt x="334" y="381"/>
                    </a:lnTo>
                    <a:lnTo>
                      <a:pt x="328" y="376"/>
                    </a:lnTo>
                    <a:lnTo>
                      <a:pt x="315" y="358"/>
                    </a:lnTo>
                    <a:lnTo>
                      <a:pt x="299" y="322"/>
                    </a:lnTo>
                    <a:lnTo>
                      <a:pt x="302" y="312"/>
                    </a:lnTo>
                    <a:lnTo>
                      <a:pt x="306" y="304"/>
                    </a:lnTo>
                    <a:lnTo>
                      <a:pt x="316" y="294"/>
                    </a:lnTo>
                    <a:lnTo>
                      <a:pt x="316" y="291"/>
                    </a:lnTo>
                    <a:lnTo>
                      <a:pt x="315" y="289"/>
                    </a:lnTo>
                    <a:lnTo>
                      <a:pt x="308" y="279"/>
                    </a:lnTo>
                    <a:lnTo>
                      <a:pt x="299" y="271"/>
                    </a:lnTo>
                    <a:lnTo>
                      <a:pt x="298" y="266"/>
                    </a:lnTo>
                    <a:lnTo>
                      <a:pt x="296" y="266"/>
                    </a:lnTo>
                    <a:lnTo>
                      <a:pt x="290" y="255"/>
                    </a:lnTo>
                    <a:lnTo>
                      <a:pt x="289" y="248"/>
                    </a:lnTo>
                    <a:lnTo>
                      <a:pt x="290" y="238"/>
                    </a:lnTo>
                    <a:lnTo>
                      <a:pt x="292" y="233"/>
                    </a:lnTo>
                    <a:lnTo>
                      <a:pt x="301" y="219"/>
                    </a:lnTo>
                    <a:lnTo>
                      <a:pt x="303" y="219"/>
                    </a:lnTo>
                    <a:lnTo>
                      <a:pt x="303" y="235"/>
                    </a:lnTo>
                    <a:lnTo>
                      <a:pt x="302" y="238"/>
                    </a:lnTo>
                    <a:lnTo>
                      <a:pt x="305" y="236"/>
                    </a:lnTo>
                    <a:lnTo>
                      <a:pt x="306" y="229"/>
                    </a:lnTo>
                    <a:lnTo>
                      <a:pt x="306" y="213"/>
                    </a:lnTo>
                    <a:lnTo>
                      <a:pt x="303" y="189"/>
                    </a:lnTo>
                    <a:lnTo>
                      <a:pt x="302" y="186"/>
                    </a:lnTo>
                    <a:lnTo>
                      <a:pt x="302" y="184"/>
                    </a:lnTo>
                    <a:lnTo>
                      <a:pt x="301" y="178"/>
                    </a:lnTo>
                    <a:lnTo>
                      <a:pt x="296" y="173"/>
                    </a:lnTo>
                    <a:lnTo>
                      <a:pt x="289" y="163"/>
                    </a:lnTo>
                    <a:lnTo>
                      <a:pt x="286" y="162"/>
                    </a:lnTo>
                    <a:lnTo>
                      <a:pt x="285" y="162"/>
                    </a:lnTo>
                    <a:lnTo>
                      <a:pt x="283" y="160"/>
                    </a:lnTo>
                    <a:lnTo>
                      <a:pt x="263" y="159"/>
                    </a:lnTo>
                    <a:lnTo>
                      <a:pt x="224" y="163"/>
                    </a:lnTo>
                    <a:lnTo>
                      <a:pt x="216" y="163"/>
                    </a:lnTo>
                    <a:lnTo>
                      <a:pt x="199" y="160"/>
                    </a:lnTo>
                    <a:lnTo>
                      <a:pt x="197" y="160"/>
                    </a:lnTo>
                    <a:lnTo>
                      <a:pt x="164" y="146"/>
                    </a:lnTo>
                    <a:lnTo>
                      <a:pt x="154" y="137"/>
                    </a:lnTo>
                    <a:lnTo>
                      <a:pt x="154" y="136"/>
                    </a:lnTo>
                    <a:lnTo>
                      <a:pt x="153" y="131"/>
                    </a:lnTo>
                    <a:lnTo>
                      <a:pt x="144" y="114"/>
                    </a:lnTo>
                    <a:lnTo>
                      <a:pt x="143" y="113"/>
                    </a:lnTo>
                    <a:lnTo>
                      <a:pt x="138" y="105"/>
                    </a:lnTo>
                    <a:lnTo>
                      <a:pt x="105" y="80"/>
                    </a:lnTo>
                    <a:lnTo>
                      <a:pt x="101" y="75"/>
                    </a:lnTo>
                    <a:lnTo>
                      <a:pt x="86" y="61"/>
                    </a:lnTo>
                    <a:lnTo>
                      <a:pt x="71" y="41"/>
                    </a:lnTo>
                    <a:lnTo>
                      <a:pt x="69" y="31"/>
                    </a:lnTo>
                    <a:lnTo>
                      <a:pt x="63" y="23"/>
                    </a:lnTo>
                    <a:lnTo>
                      <a:pt x="58" y="20"/>
                    </a:lnTo>
                    <a:lnTo>
                      <a:pt x="45" y="19"/>
                    </a:lnTo>
                    <a:lnTo>
                      <a:pt x="42" y="18"/>
                    </a:lnTo>
                    <a:lnTo>
                      <a:pt x="39" y="18"/>
                    </a:lnTo>
                    <a:lnTo>
                      <a:pt x="12" y="0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765">
                <a:extLst>
                  <a:ext uri="{FF2B5EF4-FFF2-40B4-BE49-F238E27FC236}">
                    <a16:creationId xmlns:a16="http://schemas.microsoft.com/office/drawing/2014/main" id="{592EB9A7-AACA-47A4-B725-EA6670C3D8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3264"/>
                <a:ext cx="794" cy="279"/>
              </a:xfrm>
              <a:custGeom>
                <a:avLst/>
                <a:gdLst>
                  <a:gd name="T0" fmla="*/ 5505 w 5556"/>
                  <a:gd name="T1" fmla="*/ 1830 h 1959"/>
                  <a:gd name="T2" fmla="*/ 5458 w 5556"/>
                  <a:gd name="T3" fmla="*/ 1774 h 1959"/>
                  <a:gd name="T4" fmla="*/ 5393 w 5556"/>
                  <a:gd name="T5" fmla="*/ 1683 h 1959"/>
                  <a:gd name="T6" fmla="*/ 5343 w 5556"/>
                  <a:gd name="T7" fmla="*/ 1648 h 1959"/>
                  <a:gd name="T8" fmla="*/ 5199 w 5556"/>
                  <a:gd name="T9" fmla="*/ 1652 h 1959"/>
                  <a:gd name="T10" fmla="*/ 5053 w 5556"/>
                  <a:gd name="T11" fmla="*/ 1683 h 1959"/>
                  <a:gd name="T12" fmla="*/ 4979 w 5556"/>
                  <a:gd name="T13" fmla="*/ 1587 h 1959"/>
                  <a:gd name="T14" fmla="*/ 4936 w 5556"/>
                  <a:gd name="T15" fmla="*/ 1517 h 1959"/>
                  <a:gd name="T16" fmla="*/ 4876 w 5556"/>
                  <a:gd name="T17" fmla="*/ 1490 h 1959"/>
                  <a:gd name="T18" fmla="*/ 4708 w 5556"/>
                  <a:gd name="T19" fmla="*/ 1474 h 1959"/>
                  <a:gd name="T20" fmla="*/ 4643 w 5556"/>
                  <a:gd name="T21" fmla="*/ 1436 h 1959"/>
                  <a:gd name="T22" fmla="*/ 4470 w 5556"/>
                  <a:gd name="T23" fmla="*/ 1367 h 1959"/>
                  <a:gd name="T24" fmla="*/ 4288 w 5556"/>
                  <a:gd name="T25" fmla="*/ 1318 h 1959"/>
                  <a:gd name="T26" fmla="*/ 4138 w 5556"/>
                  <a:gd name="T27" fmla="*/ 1309 h 1959"/>
                  <a:gd name="T28" fmla="*/ 4120 w 5556"/>
                  <a:gd name="T29" fmla="*/ 1378 h 1959"/>
                  <a:gd name="T30" fmla="*/ 4105 w 5556"/>
                  <a:gd name="T31" fmla="*/ 1486 h 1959"/>
                  <a:gd name="T32" fmla="*/ 4079 w 5556"/>
                  <a:gd name="T33" fmla="*/ 1547 h 1959"/>
                  <a:gd name="T34" fmla="*/ 4140 w 5556"/>
                  <a:gd name="T35" fmla="*/ 1654 h 1959"/>
                  <a:gd name="T36" fmla="*/ 4062 w 5556"/>
                  <a:gd name="T37" fmla="*/ 1696 h 1959"/>
                  <a:gd name="T38" fmla="*/ 3923 w 5556"/>
                  <a:gd name="T39" fmla="*/ 1677 h 1959"/>
                  <a:gd name="T40" fmla="*/ 3759 w 5556"/>
                  <a:gd name="T41" fmla="*/ 1667 h 1959"/>
                  <a:gd name="T42" fmla="*/ 3618 w 5556"/>
                  <a:gd name="T43" fmla="*/ 1672 h 1959"/>
                  <a:gd name="T44" fmla="*/ 3477 w 5556"/>
                  <a:gd name="T45" fmla="*/ 1649 h 1959"/>
                  <a:gd name="T46" fmla="*/ 3358 w 5556"/>
                  <a:gd name="T47" fmla="*/ 1671 h 1959"/>
                  <a:gd name="T48" fmla="*/ 3264 w 5556"/>
                  <a:gd name="T49" fmla="*/ 1583 h 1959"/>
                  <a:gd name="T50" fmla="*/ 3110 w 5556"/>
                  <a:gd name="T51" fmla="*/ 1609 h 1959"/>
                  <a:gd name="T52" fmla="*/ 2914 w 5556"/>
                  <a:gd name="T53" fmla="*/ 1633 h 1959"/>
                  <a:gd name="T54" fmla="*/ 2817 w 5556"/>
                  <a:gd name="T55" fmla="*/ 1663 h 1959"/>
                  <a:gd name="T56" fmla="*/ 2741 w 5556"/>
                  <a:gd name="T57" fmla="*/ 1586 h 1959"/>
                  <a:gd name="T58" fmla="*/ 2651 w 5556"/>
                  <a:gd name="T59" fmla="*/ 1530 h 1959"/>
                  <a:gd name="T60" fmla="*/ 2600 w 5556"/>
                  <a:gd name="T61" fmla="*/ 1439 h 1959"/>
                  <a:gd name="T62" fmla="*/ 2529 w 5556"/>
                  <a:gd name="T63" fmla="*/ 1403 h 1959"/>
                  <a:gd name="T64" fmla="*/ 2403 w 5556"/>
                  <a:gd name="T65" fmla="*/ 1315 h 1959"/>
                  <a:gd name="T66" fmla="*/ 2297 w 5556"/>
                  <a:gd name="T67" fmla="*/ 1235 h 1959"/>
                  <a:gd name="T68" fmla="*/ 2210 w 5556"/>
                  <a:gd name="T69" fmla="*/ 1296 h 1959"/>
                  <a:gd name="T70" fmla="*/ 2110 w 5556"/>
                  <a:gd name="T71" fmla="*/ 1336 h 1959"/>
                  <a:gd name="T72" fmla="*/ 1967 w 5556"/>
                  <a:gd name="T73" fmla="*/ 1303 h 1959"/>
                  <a:gd name="T74" fmla="*/ 1897 w 5556"/>
                  <a:gd name="T75" fmla="*/ 1321 h 1959"/>
                  <a:gd name="T76" fmla="*/ 1819 w 5556"/>
                  <a:gd name="T77" fmla="*/ 1389 h 1959"/>
                  <a:gd name="T78" fmla="*/ 1761 w 5556"/>
                  <a:gd name="T79" fmla="*/ 1309 h 1959"/>
                  <a:gd name="T80" fmla="*/ 1652 w 5556"/>
                  <a:gd name="T81" fmla="*/ 1171 h 1959"/>
                  <a:gd name="T82" fmla="*/ 1525 w 5556"/>
                  <a:gd name="T83" fmla="*/ 1071 h 1959"/>
                  <a:gd name="T84" fmla="*/ 1514 w 5556"/>
                  <a:gd name="T85" fmla="*/ 949 h 1959"/>
                  <a:gd name="T86" fmla="*/ 1403 w 5556"/>
                  <a:gd name="T87" fmla="*/ 922 h 1959"/>
                  <a:gd name="T88" fmla="*/ 1221 w 5556"/>
                  <a:gd name="T89" fmla="*/ 901 h 1959"/>
                  <a:gd name="T90" fmla="*/ 1083 w 5556"/>
                  <a:gd name="T91" fmla="*/ 892 h 1959"/>
                  <a:gd name="T92" fmla="*/ 949 w 5556"/>
                  <a:gd name="T93" fmla="*/ 800 h 1959"/>
                  <a:gd name="T94" fmla="*/ 793 w 5556"/>
                  <a:gd name="T95" fmla="*/ 757 h 1959"/>
                  <a:gd name="T96" fmla="*/ 733 w 5556"/>
                  <a:gd name="T97" fmla="*/ 690 h 1959"/>
                  <a:gd name="T98" fmla="*/ 599 w 5556"/>
                  <a:gd name="T99" fmla="*/ 653 h 1959"/>
                  <a:gd name="T100" fmla="*/ 475 w 5556"/>
                  <a:gd name="T101" fmla="*/ 584 h 1959"/>
                  <a:gd name="T102" fmla="*/ 538 w 5556"/>
                  <a:gd name="T103" fmla="*/ 468 h 1959"/>
                  <a:gd name="T104" fmla="*/ 416 w 5556"/>
                  <a:gd name="T105" fmla="*/ 563 h 1959"/>
                  <a:gd name="T106" fmla="*/ 203 w 5556"/>
                  <a:gd name="T107" fmla="*/ 592 h 1959"/>
                  <a:gd name="T108" fmla="*/ 240 w 5556"/>
                  <a:gd name="T109" fmla="*/ 468 h 1959"/>
                  <a:gd name="T110" fmla="*/ 314 w 5556"/>
                  <a:gd name="T111" fmla="*/ 337 h 1959"/>
                  <a:gd name="T112" fmla="*/ 354 w 5556"/>
                  <a:gd name="T113" fmla="*/ 252 h 1959"/>
                  <a:gd name="T114" fmla="*/ 346 w 5556"/>
                  <a:gd name="T115" fmla="*/ 94 h 1959"/>
                  <a:gd name="T116" fmla="*/ 235 w 5556"/>
                  <a:gd name="T117" fmla="*/ 64 h 1959"/>
                  <a:gd name="T118" fmla="*/ 114 w 5556"/>
                  <a:gd name="T119" fmla="*/ 2 h 1959"/>
                  <a:gd name="T120" fmla="*/ 9 w 5556"/>
                  <a:gd name="T121" fmla="*/ 104 h 19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56" h="1959">
                    <a:moveTo>
                      <a:pt x="5556" y="1958"/>
                    </a:moveTo>
                    <a:lnTo>
                      <a:pt x="5551" y="1959"/>
                    </a:lnTo>
                    <a:lnTo>
                      <a:pt x="5543" y="1955"/>
                    </a:lnTo>
                    <a:lnTo>
                      <a:pt x="5539" y="1950"/>
                    </a:lnTo>
                    <a:lnTo>
                      <a:pt x="5534" y="1938"/>
                    </a:lnTo>
                    <a:lnTo>
                      <a:pt x="5532" y="1921"/>
                    </a:lnTo>
                    <a:lnTo>
                      <a:pt x="5519" y="1909"/>
                    </a:lnTo>
                    <a:lnTo>
                      <a:pt x="5516" y="1904"/>
                    </a:lnTo>
                    <a:lnTo>
                      <a:pt x="5511" y="1882"/>
                    </a:lnTo>
                    <a:lnTo>
                      <a:pt x="5510" y="1866"/>
                    </a:lnTo>
                    <a:lnTo>
                      <a:pt x="5503" y="1847"/>
                    </a:lnTo>
                    <a:lnTo>
                      <a:pt x="5505" y="1839"/>
                    </a:lnTo>
                    <a:lnTo>
                      <a:pt x="5505" y="1830"/>
                    </a:lnTo>
                    <a:lnTo>
                      <a:pt x="5504" y="1826"/>
                    </a:lnTo>
                    <a:lnTo>
                      <a:pt x="5498" y="1823"/>
                    </a:lnTo>
                    <a:lnTo>
                      <a:pt x="5490" y="1823"/>
                    </a:lnTo>
                    <a:lnTo>
                      <a:pt x="5486" y="1818"/>
                    </a:lnTo>
                    <a:lnTo>
                      <a:pt x="5486" y="1817"/>
                    </a:lnTo>
                    <a:lnTo>
                      <a:pt x="5482" y="1808"/>
                    </a:lnTo>
                    <a:lnTo>
                      <a:pt x="5482" y="1805"/>
                    </a:lnTo>
                    <a:lnTo>
                      <a:pt x="5479" y="1800"/>
                    </a:lnTo>
                    <a:lnTo>
                      <a:pt x="5473" y="1793"/>
                    </a:lnTo>
                    <a:lnTo>
                      <a:pt x="5469" y="1791"/>
                    </a:lnTo>
                    <a:lnTo>
                      <a:pt x="5459" y="1788"/>
                    </a:lnTo>
                    <a:lnTo>
                      <a:pt x="5459" y="1781"/>
                    </a:lnTo>
                    <a:lnTo>
                      <a:pt x="5458" y="1774"/>
                    </a:lnTo>
                    <a:lnTo>
                      <a:pt x="5458" y="1761"/>
                    </a:lnTo>
                    <a:lnTo>
                      <a:pt x="5461" y="1752"/>
                    </a:lnTo>
                    <a:lnTo>
                      <a:pt x="5461" y="1746"/>
                    </a:lnTo>
                    <a:lnTo>
                      <a:pt x="5457" y="1740"/>
                    </a:lnTo>
                    <a:lnTo>
                      <a:pt x="5452" y="1735"/>
                    </a:lnTo>
                    <a:lnTo>
                      <a:pt x="5442" y="1729"/>
                    </a:lnTo>
                    <a:lnTo>
                      <a:pt x="5433" y="1725"/>
                    </a:lnTo>
                    <a:lnTo>
                      <a:pt x="5413" y="1720"/>
                    </a:lnTo>
                    <a:lnTo>
                      <a:pt x="5400" y="1714"/>
                    </a:lnTo>
                    <a:lnTo>
                      <a:pt x="5396" y="1711"/>
                    </a:lnTo>
                    <a:lnTo>
                      <a:pt x="5390" y="1703"/>
                    </a:lnTo>
                    <a:lnTo>
                      <a:pt x="5390" y="1698"/>
                    </a:lnTo>
                    <a:lnTo>
                      <a:pt x="5393" y="1683"/>
                    </a:lnTo>
                    <a:lnTo>
                      <a:pt x="5397" y="1677"/>
                    </a:lnTo>
                    <a:lnTo>
                      <a:pt x="5403" y="1673"/>
                    </a:lnTo>
                    <a:lnTo>
                      <a:pt x="5404" y="1670"/>
                    </a:lnTo>
                    <a:lnTo>
                      <a:pt x="5403" y="1662"/>
                    </a:lnTo>
                    <a:lnTo>
                      <a:pt x="5396" y="1661"/>
                    </a:lnTo>
                    <a:lnTo>
                      <a:pt x="5386" y="1661"/>
                    </a:lnTo>
                    <a:lnTo>
                      <a:pt x="5377" y="1663"/>
                    </a:lnTo>
                    <a:lnTo>
                      <a:pt x="5371" y="1661"/>
                    </a:lnTo>
                    <a:lnTo>
                      <a:pt x="5366" y="1657"/>
                    </a:lnTo>
                    <a:lnTo>
                      <a:pt x="5361" y="1652"/>
                    </a:lnTo>
                    <a:lnTo>
                      <a:pt x="5361" y="1649"/>
                    </a:lnTo>
                    <a:lnTo>
                      <a:pt x="5356" y="1648"/>
                    </a:lnTo>
                    <a:lnTo>
                      <a:pt x="5343" y="1648"/>
                    </a:lnTo>
                    <a:lnTo>
                      <a:pt x="5332" y="1657"/>
                    </a:lnTo>
                    <a:lnTo>
                      <a:pt x="5325" y="1661"/>
                    </a:lnTo>
                    <a:lnTo>
                      <a:pt x="5312" y="1665"/>
                    </a:lnTo>
                    <a:lnTo>
                      <a:pt x="5285" y="1659"/>
                    </a:lnTo>
                    <a:lnTo>
                      <a:pt x="5261" y="1670"/>
                    </a:lnTo>
                    <a:lnTo>
                      <a:pt x="5254" y="1672"/>
                    </a:lnTo>
                    <a:lnTo>
                      <a:pt x="5250" y="1661"/>
                    </a:lnTo>
                    <a:lnTo>
                      <a:pt x="5239" y="1661"/>
                    </a:lnTo>
                    <a:lnTo>
                      <a:pt x="5232" y="1668"/>
                    </a:lnTo>
                    <a:lnTo>
                      <a:pt x="5224" y="1669"/>
                    </a:lnTo>
                    <a:lnTo>
                      <a:pt x="5207" y="1666"/>
                    </a:lnTo>
                    <a:lnTo>
                      <a:pt x="5203" y="1656"/>
                    </a:lnTo>
                    <a:lnTo>
                      <a:pt x="5199" y="1652"/>
                    </a:lnTo>
                    <a:lnTo>
                      <a:pt x="5180" y="1644"/>
                    </a:lnTo>
                    <a:lnTo>
                      <a:pt x="5170" y="1637"/>
                    </a:lnTo>
                    <a:lnTo>
                      <a:pt x="5164" y="1636"/>
                    </a:lnTo>
                    <a:lnTo>
                      <a:pt x="5140" y="1655"/>
                    </a:lnTo>
                    <a:lnTo>
                      <a:pt x="5127" y="1652"/>
                    </a:lnTo>
                    <a:lnTo>
                      <a:pt x="5120" y="1653"/>
                    </a:lnTo>
                    <a:lnTo>
                      <a:pt x="5103" y="1660"/>
                    </a:lnTo>
                    <a:lnTo>
                      <a:pt x="5093" y="1661"/>
                    </a:lnTo>
                    <a:lnTo>
                      <a:pt x="5085" y="1664"/>
                    </a:lnTo>
                    <a:lnTo>
                      <a:pt x="5065" y="1676"/>
                    </a:lnTo>
                    <a:lnTo>
                      <a:pt x="5063" y="1680"/>
                    </a:lnTo>
                    <a:lnTo>
                      <a:pt x="5058" y="1683"/>
                    </a:lnTo>
                    <a:lnTo>
                      <a:pt x="5053" y="1683"/>
                    </a:lnTo>
                    <a:lnTo>
                      <a:pt x="5046" y="1681"/>
                    </a:lnTo>
                    <a:lnTo>
                      <a:pt x="5040" y="1675"/>
                    </a:lnTo>
                    <a:lnTo>
                      <a:pt x="5031" y="1670"/>
                    </a:lnTo>
                    <a:lnTo>
                      <a:pt x="5018" y="1653"/>
                    </a:lnTo>
                    <a:lnTo>
                      <a:pt x="5014" y="1649"/>
                    </a:lnTo>
                    <a:lnTo>
                      <a:pt x="4995" y="1639"/>
                    </a:lnTo>
                    <a:lnTo>
                      <a:pt x="4986" y="1631"/>
                    </a:lnTo>
                    <a:lnTo>
                      <a:pt x="4984" y="1630"/>
                    </a:lnTo>
                    <a:lnTo>
                      <a:pt x="4984" y="1622"/>
                    </a:lnTo>
                    <a:lnTo>
                      <a:pt x="4988" y="1612"/>
                    </a:lnTo>
                    <a:lnTo>
                      <a:pt x="4987" y="1607"/>
                    </a:lnTo>
                    <a:lnTo>
                      <a:pt x="4980" y="1596"/>
                    </a:lnTo>
                    <a:lnTo>
                      <a:pt x="4979" y="1587"/>
                    </a:lnTo>
                    <a:lnTo>
                      <a:pt x="4982" y="1581"/>
                    </a:lnTo>
                    <a:lnTo>
                      <a:pt x="4983" y="1580"/>
                    </a:lnTo>
                    <a:lnTo>
                      <a:pt x="4985" y="1576"/>
                    </a:lnTo>
                    <a:lnTo>
                      <a:pt x="4985" y="1574"/>
                    </a:lnTo>
                    <a:lnTo>
                      <a:pt x="4978" y="1564"/>
                    </a:lnTo>
                    <a:lnTo>
                      <a:pt x="4969" y="1553"/>
                    </a:lnTo>
                    <a:lnTo>
                      <a:pt x="4961" y="1540"/>
                    </a:lnTo>
                    <a:lnTo>
                      <a:pt x="4954" y="1537"/>
                    </a:lnTo>
                    <a:lnTo>
                      <a:pt x="4953" y="1537"/>
                    </a:lnTo>
                    <a:lnTo>
                      <a:pt x="4943" y="1534"/>
                    </a:lnTo>
                    <a:lnTo>
                      <a:pt x="4943" y="1520"/>
                    </a:lnTo>
                    <a:lnTo>
                      <a:pt x="4942" y="1518"/>
                    </a:lnTo>
                    <a:lnTo>
                      <a:pt x="4936" y="1517"/>
                    </a:lnTo>
                    <a:lnTo>
                      <a:pt x="4933" y="1516"/>
                    </a:lnTo>
                    <a:lnTo>
                      <a:pt x="4929" y="1516"/>
                    </a:lnTo>
                    <a:lnTo>
                      <a:pt x="4916" y="1511"/>
                    </a:lnTo>
                    <a:lnTo>
                      <a:pt x="4911" y="1505"/>
                    </a:lnTo>
                    <a:lnTo>
                      <a:pt x="4904" y="1501"/>
                    </a:lnTo>
                    <a:lnTo>
                      <a:pt x="4898" y="1493"/>
                    </a:lnTo>
                    <a:lnTo>
                      <a:pt x="4894" y="1490"/>
                    </a:lnTo>
                    <a:lnTo>
                      <a:pt x="4894" y="1484"/>
                    </a:lnTo>
                    <a:lnTo>
                      <a:pt x="4886" y="1475"/>
                    </a:lnTo>
                    <a:lnTo>
                      <a:pt x="4884" y="1475"/>
                    </a:lnTo>
                    <a:lnTo>
                      <a:pt x="4882" y="1477"/>
                    </a:lnTo>
                    <a:lnTo>
                      <a:pt x="4878" y="1488"/>
                    </a:lnTo>
                    <a:lnTo>
                      <a:pt x="4876" y="1490"/>
                    </a:lnTo>
                    <a:lnTo>
                      <a:pt x="4846" y="1488"/>
                    </a:lnTo>
                    <a:lnTo>
                      <a:pt x="4828" y="1492"/>
                    </a:lnTo>
                    <a:lnTo>
                      <a:pt x="4821" y="1492"/>
                    </a:lnTo>
                    <a:lnTo>
                      <a:pt x="4819" y="1489"/>
                    </a:lnTo>
                    <a:lnTo>
                      <a:pt x="4813" y="1483"/>
                    </a:lnTo>
                    <a:lnTo>
                      <a:pt x="4805" y="1478"/>
                    </a:lnTo>
                    <a:lnTo>
                      <a:pt x="4783" y="1478"/>
                    </a:lnTo>
                    <a:lnTo>
                      <a:pt x="4762" y="1472"/>
                    </a:lnTo>
                    <a:lnTo>
                      <a:pt x="4755" y="1468"/>
                    </a:lnTo>
                    <a:lnTo>
                      <a:pt x="4742" y="1469"/>
                    </a:lnTo>
                    <a:lnTo>
                      <a:pt x="4721" y="1476"/>
                    </a:lnTo>
                    <a:lnTo>
                      <a:pt x="4711" y="1475"/>
                    </a:lnTo>
                    <a:lnTo>
                      <a:pt x="4708" y="1474"/>
                    </a:lnTo>
                    <a:lnTo>
                      <a:pt x="4702" y="1468"/>
                    </a:lnTo>
                    <a:lnTo>
                      <a:pt x="4700" y="1460"/>
                    </a:lnTo>
                    <a:lnTo>
                      <a:pt x="4700" y="1456"/>
                    </a:lnTo>
                    <a:lnTo>
                      <a:pt x="4693" y="1448"/>
                    </a:lnTo>
                    <a:lnTo>
                      <a:pt x="4684" y="1444"/>
                    </a:lnTo>
                    <a:lnTo>
                      <a:pt x="4681" y="1442"/>
                    </a:lnTo>
                    <a:lnTo>
                      <a:pt x="4680" y="1437"/>
                    </a:lnTo>
                    <a:lnTo>
                      <a:pt x="4678" y="1431"/>
                    </a:lnTo>
                    <a:lnTo>
                      <a:pt x="4667" y="1425"/>
                    </a:lnTo>
                    <a:lnTo>
                      <a:pt x="4667" y="1426"/>
                    </a:lnTo>
                    <a:lnTo>
                      <a:pt x="4664" y="1430"/>
                    </a:lnTo>
                    <a:lnTo>
                      <a:pt x="4662" y="1431"/>
                    </a:lnTo>
                    <a:lnTo>
                      <a:pt x="4643" y="1436"/>
                    </a:lnTo>
                    <a:lnTo>
                      <a:pt x="4626" y="1448"/>
                    </a:lnTo>
                    <a:lnTo>
                      <a:pt x="4617" y="1461"/>
                    </a:lnTo>
                    <a:lnTo>
                      <a:pt x="4615" y="1465"/>
                    </a:lnTo>
                    <a:lnTo>
                      <a:pt x="4608" y="1466"/>
                    </a:lnTo>
                    <a:lnTo>
                      <a:pt x="4603" y="1466"/>
                    </a:lnTo>
                    <a:lnTo>
                      <a:pt x="4593" y="1460"/>
                    </a:lnTo>
                    <a:lnTo>
                      <a:pt x="4543" y="1419"/>
                    </a:lnTo>
                    <a:lnTo>
                      <a:pt x="4531" y="1407"/>
                    </a:lnTo>
                    <a:lnTo>
                      <a:pt x="4523" y="1402"/>
                    </a:lnTo>
                    <a:lnTo>
                      <a:pt x="4501" y="1397"/>
                    </a:lnTo>
                    <a:lnTo>
                      <a:pt x="4488" y="1386"/>
                    </a:lnTo>
                    <a:lnTo>
                      <a:pt x="4478" y="1372"/>
                    </a:lnTo>
                    <a:lnTo>
                      <a:pt x="4470" y="1367"/>
                    </a:lnTo>
                    <a:lnTo>
                      <a:pt x="4452" y="1361"/>
                    </a:lnTo>
                    <a:lnTo>
                      <a:pt x="4437" y="1363"/>
                    </a:lnTo>
                    <a:lnTo>
                      <a:pt x="4432" y="1363"/>
                    </a:lnTo>
                    <a:lnTo>
                      <a:pt x="4418" y="1354"/>
                    </a:lnTo>
                    <a:lnTo>
                      <a:pt x="4407" y="1350"/>
                    </a:lnTo>
                    <a:lnTo>
                      <a:pt x="4399" y="1341"/>
                    </a:lnTo>
                    <a:lnTo>
                      <a:pt x="4392" y="1337"/>
                    </a:lnTo>
                    <a:lnTo>
                      <a:pt x="4373" y="1331"/>
                    </a:lnTo>
                    <a:lnTo>
                      <a:pt x="4362" y="1332"/>
                    </a:lnTo>
                    <a:lnTo>
                      <a:pt x="4350" y="1341"/>
                    </a:lnTo>
                    <a:lnTo>
                      <a:pt x="4331" y="1341"/>
                    </a:lnTo>
                    <a:lnTo>
                      <a:pt x="4308" y="1332"/>
                    </a:lnTo>
                    <a:lnTo>
                      <a:pt x="4288" y="1318"/>
                    </a:lnTo>
                    <a:lnTo>
                      <a:pt x="4263" y="1308"/>
                    </a:lnTo>
                    <a:lnTo>
                      <a:pt x="4256" y="1300"/>
                    </a:lnTo>
                    <a:lnTo>
                      <a:pt x="4250" y="1296"/>
                    </a:lnTo>
                    <a:lnTo>
                      <a:pt x="4244" y="1289"/>
                    </a:lnTo>
                    <a:lnTo>
                      <a:pt x="4235" y="1282"/>
                    </a:lnTo>
                    <a:lnTo>
                      <a:pt x="4203" y="1272"/>
                    </a:lnTo>
                    <a:lnTo>
                      <a:pt x="4202" y="1273"/>
                    </a:lnTo>
                    <a:lnTo>
                      <a:pt x="4198" y="1274"/>
                    </a:lnTo>
                    <a:lnTo>
                      <a:pt x="4185" y="1282"/>
                    </a:lnTo>
                    <a:lnTo>
                      <a:pt x="4169" y="1287"/>
                    </a:lnTo>
                    <a:lnTo>
                      <a:pt x="4147" y="1287"/>
                    </a:lnTo>
                    <a:lnTo>
                      <a:pt x="4143" y="1304"/>
                    </a:lnTo>
                    <a:lnTo>
                      <a:pt x="4138" y="1309"/>
                    </a:lnTo>
                    <a:lnTo>
                      <a:pt x="4127" y="1314"/>
                    </a:lnTo>
                    <a:lnTo>
                      <a:pt x="4125" y="1313"/>
                    </a:lnTo>
                    <a:lnTo>
                      <a:pt x="4114" y="1320"/>
                    </a:lnTo>
                    <a:lnTo>
                      <a:pt x="4109" y="1327"/>
                    </a:lnTo>
                    <a:lnTo>
                      <a:pt x="4108" y="1330"/>
                    </a:lnTo>
                    <a:lnTo>
                      <a:pt x="4108" y="1337"/>
                    </a:lnTo>
                    <a:lnTo>
                      <a:pt x="4109" y="1343"/>
                    </a:lnTo>
                    <a:lnTo>
                      <a:pt x="4113" y="1353"/>
                    </a:lnTo>
                    <a:lnTo>
                      <a:pt x="4127" y="1364"/>
                    </a:lnTo>
                    <a:lnTo>
                      <a:pt x="4127" y="1371"/>
                    </a:lnTo>
                    <a:lnTo>
                      <a:pt x="4125" y="1372"/>
                    </a:lnTo>
                    <a:lnTo>
                      <a:pt x="4124" y="1374"/>
                    </a:lnTo>
                    <a:lnTo>
                      <a:pt x="4120" y="1378"/>
                    </a:lnTo>
                    <a:lnTo>
                      <a:pt x="4117" y="1385"/>
                    </a:lnTo>
                    <a:lnTo>
                      <a:pt x="4117" y="1389"/>
                    </a:lnTo>
                    <a:lnTo>
                      <a:pt x="4118" y="1395"/>
                    </a:lnTo>
                    <a:lnTo>
                      <a:pt x="4127" y="1411"/>
                    </a:lnTo>
                    <a:lnTo>
                      <a:pt x="4125" y="1418"/>
                    </a:lnTo>
                    <a:lnTo>
                      <a:pt x="4118" y="1425"/>
                    </a:lnTo>
                    <a:lnTo>
                      <a:pt x="4111" y="1430"/>
                    </a:lnTo>
                    <a:lnTo>
                      <a:pt x="4107" y="1430"/>
                    </a:lnTo>
                    <a:lnTo>
                      <a:pt x="4105" y="1431"/>
                    </a:lnTo>
                    <a:lnTo>
                      <a:pt x="4083" y="1470"/>
                    </a:lnTo>
                    <a:lnTo>
                      <a:pt x="4087" y="1476"/>
                    </a:lnTo>
                    <a:lnTo>
                      <a:pt x="4095" y="1483"/>
                    </a:lnTo>
                    <a:lnTo>
                      <a:pt x="4105" y="1486"/>
                    </a:lnTo>
                    <a:lnTo>
                      <a:pt x="4112" y="1487"/>
                    </a:lnTo>
                    <a:lnTo>
                      <a:pt x="4118" y="1487"/>
                    </a:lnTo>
                    <a:lnTo>
                      <a:pt x="4113" y="1497"/>
                    </a:lnTo>
                    <a:lnTo>
                      <a:pt x="4109" y="1501"/>
                    </a:lnTo>
                    <a:lnTo>
                      <a:pt x="4106" y="1501"/>
                    </a:lnTo>
                    <a:lnTo>
                      <a:pt x="4087" y="1510"/>
                    </a:lnTo>
                    <a:lnTo>
                      <a:pt x="4086" y="1512"/>
                    </a:lnTo>
                    <a:lnTo>
                      <a:pt x="4086" y="1514"/>
                    </a:lnTo>
                    <a:lnTo>
                      <a:pt x="4087" y="1518"/>
                    </a:lnTo>
                    <a:lnTo>
                      <a:pt x="4083" y="1528"/>
                    </a:lnTo>
                    <a:lnTo>
                      <a:pt x="4077" y="1536"/>
                    </a:lnTo>
                    <a:lnTo>
                      <a:pt x="4070" y="1541"/>
                    </a:lnTo>
                    <a:lnTo>
                      <a:pt x="4079" y="1547"/>
                    </a:lnTo>
                    <a:lnTo>
                      <a:pt x="4105" y="1546"/>
                    </a:lnTo>
                    <a:lnTo>
                      <a:pt x="4109" y="1552"/>
                    </a:lnTo>
                    <a:lnTo>
                      <a:pt x="4108" y="1562"/>
                    </a:lnTo>
                    <a:lnTo>
                      <a:pt x="4108" y="1569"/>
                    </a:lnTo>
                    <a:lnTo>
                      <a:pt x="4109" y="1572"/>
                    </a:lnTo>
                    <a:lnTo>
                      <a:pt x="4117" y="1588"/>
                    </a:lnTo>
                    <a:lnTo>
                      <a:pt x="4119" y="1595"/>
                    </a:lnTo>
                    <a:lnTo>
                      <a:pt x="4127" y="1604"/>
                    </a:lnTo>
                    <a:lnTo>
                      <a:pt x="4132" y="1608"/>
                    </a:lnTo>
                    <a:lnTo>
                      <a:pt x="4139" y="1621"/>
                    </a:lnTo>
                    <a:lnTo>
                      <a:pt x="4125" y="1634"/>
                    </a:lnTo>
                    <a:lnTo>
                      <a:pt x="4133" y="1649"/>
                    </a:lnTo>
                    <a:lnTo>
                      <a:pt x="4140" y="1654"/>
                    </a:lnTo>
                    <a:lnTo>
                      <a:pt x="4141" y="1657"/>
                    </a:lnTo>
                    <a:lnTo>
                      <a:pt x="4139" y="1665"/>
                    </a:lnTo>
                    <a:lnTo>
                      <a:pt x="4138" y="1666"/>
                    </a:lnTo>
                    <a:lnTo>
                      <a:pt x="4130" y="1671"/>
                    </a:lnTo>
                    <a:lnTo>
                      <a:pt x="4125" y="1680"/>
                    </a:lnTo>
                    <a:lnTo>
                      <a:pt x="4125" y="1691"/>
                    </a:lnTo>
                    <a:lnTo>
                      <a:pt x="4128" y="1694"/>
                    </a:lnTo>
                    <a:lnTo>
                      <a:pt x="4129" y="1701"/>
                    </a:lnTo>
                    <a:lnTo>
                      <a:pt x="4118" y="1704"/>
                    </a:lnTo>
                    <a:lnTo>
                      <a:pt x="4105" y="1703"/>
                    </a:lnTo>
                    <a:lnTo>
                      <a:pt x="4092" y="1698"/>
                    </a:lnTo>
                    <a:lnTo>
                      <a:pt x="4080" y="1695"/>
                    </a:lnTo>
                    <a:lnTo>
                      <a:pt x="4062" y="1696"/>
                    </a:lnTo>
                    <a:lnTo>
                      <a:pt x="4060" y="1695"/>
                    </a:lnTo>
                    <a:lnTo>
                      <a:pt x="4041" y="1688"/>
                    </a:lnTo>
                    <a:lnTo>
                      <a:pt x="4030" y="1688"/>
                    </a:lnTo>
                    <a:lnTo>
                      <a:pt x="4022" y="1687"/>
                    </a:lnTo>
                    <a:lnTo>
                      <a:pt x="3993" y="1670"/>
                    </a:lnTo>
                    <a:lnTo>
                      <a:pt x="3984" y="1661"/>
                    </a:lnTo>
                    <a:lnTo>
                      <a:pt x="3982" y="1661"/>
                    </a:lnTo>
                    <a:lnTo>
                      <a:pt x="3981" y="1662"/>
                    </a:lnTo>
                    <a:lnTo>
                      <a:pt x="3976" y="1664"/>
                    </a:lnTo>
                    <a:lnTo>
                      <a:pt x="3967" y="1687"/>
                    </a:lnTo>
                    <a:lnTo>
                      <a:pt x="3963" y="1688"/>
                    </a:lnTo>
                    <a:lnTo>
                      <a:pt x="3953" y="1687"/>
                    </a:lnTo>
                    <a:lnTo>
                      <a:pt x="3923" y="1677"/>
                    </a:lnTo>
                    <a:lnTo>
                      <a:pt x="3850" y="1666"/>
                    </a:lnTo>
                    <a:lnTo>
                      <a:pt x="3845" y="1671"/>
                    </a:lnTo>
                    <a:lnTo>
                      <a:pt x="3835" y="1691"/>
                    </a:lnTo>
                    <a:lnTo>
                      <a:pt x="3829" y="1692"/>
                    </a:lnTo>
                    <a:lnTo>
                      <a:pt x="3816" y="1688"/>
                    </a:lnTo>
                    <a:lnTo>
                      <a:pt x="3815" y="1688"/>
                    </a:lnTo>
                    <a:lnTo>
                      <a:pt x="3807" y="1687"/>
                    </a:lnTo>
                    <a:lnTo>
                      <a:pt x="3798" y="1689"/>
                    </a:lnTo>
                    <a:lnTo>
                      <a:pt x="3789" y="1688"/>
                    </a:lnTo>
                    <a:lnTo>
                      <a:pt x="3786" y="1686"/>
                    </a:lnTo>
                    <a:lnTo>
                      <a:pt x="3784" y="1680"/>
                    </a:lnTo>
                    <a:lnTo>
                      <a:pt x="3765" y="1669"/>
                    </a:lnTo>
                    <a:lnTo>
                      <a:pt x="3759" y="1667"/>
                    </a:lnTo>
                    <a:lnTo>
                      <a:pt x="3753" y="1667"/>
                    </a:lnTo>
                    <a:lnTo>
                      <a:pt x="3747" y="1671"/>
                    </a:lnTo>
                    <a:lnTo>
                      <a:pt x="3744" y="1675"/>
                    </a:lnTo>
                    <a:lnTo>
                      <a:pt x="3733" y="1681"/>
                    </a:lnTo>
                    <a:lnTo>
                      <a:pt x="3721" y="1685"/>
                    </a:lnTo>
                    <a:lnTo>
                      <a:pt x="3714" y="1682"/>
                    </a:lnTo>
                    <a:lnTo>
                      <a:pt x="3704" y="1685"/>
                    </a:lnTo>
                    <a:lnTo>
                      <a:pt x="3698" y="1688"/>
                    </a:lnTo>
                    <a:lnTo>
                      <a:pt x="3654" y="1688"/>
                    </a:lnTo>
                    <a:lnTo>
                      <a:pt x="3652" y="1682"/>
                    </a:lnTo>
                    <a:lnTo>
                      <a:pt x="3644" y="1677"/>
                    </a:lnTo>
                    <a:lnTo>
                      <a:pt x="3623" y="1675"/>
                    </a:lnTo>
                    <a:lnTo>
                      <a:pt x="3618" y="1672"/>
                    </a:lnTo>
                    <a:lnTo>
                      <a:pt x="3610" y="1666"/>
                    </a:lnTo>
                    <a:lnTo>
                      <a:pt x="3606" y="1659"/>
                    </a:lnTo>
                    <a:lnTo>
                      <a:pt x="3602" y="1638"/>
                    </a:lnTo>
                    <a:lnTo>
                      <a:pt x="3594" y="1630"/>
                    </a:lnTo>
                    <a:lnTo>
                      <a:pt x="3583" y="1630"/>
                    </a:lnTo>
                    <a:lnTo>
                      <a:pt x="3567" y="1625"/>
                    </a:lnTo>
                    <a:lnTo>
                      <a:pt x="3563" y="1621"/>
                    </a:lnTo>
                    <a:lnTo>
                      <a:pt x="3562" y="1616"/>
                    </a:lnTo>
                    <a:lnTo>
                      <a:pt x="3560" y="1613"/>
                    </a:lnTo>
                    <a:lnTo>
                      <a:pt x="3542" y="1599"/>
                    </a:lnTo>
                    <a:lnTo>
                      <a:pt x="3510" y="1632"/>
                    </a:lnTo>
                    <a:lnTo>
                      <a:pt x="3483" y="1643"/>
                    </a:lnTo>
                    <a:lnTo>
                      <a:pt x="3477" y="1649"/>
                    </a:lnTo>
                    <a:lnTo>
                      <a:pt x="3472" y="1658"/>
                    </a:lnTo>
                    <a:lnTo>
                      <a:pt x="3470" y="1691"/>
                    </a:lnTo>
                    <a:lnTo>
                      <a:pt x="3465" y="1698"/>
                    </a:lnTo>
                    <a:lnTo>
                      <a:pt x="3463" y="1699"/>
                    </a:lnTo>
                    <a:lnTo>
                      <a:pt x="3459" y="1698"/>
                    </a:lnTo>
                    <a:lnTo>
                      <a:pt x="3449" y="1700"/>
                    </a:lnTo>
                    <a:lnTo>
                      <a:pt x="3423" y="1719"/>
                    </a:lnTo>
                    <a:lnTo>
                      <a:pt x="3415" y="1723"/>
                    </a:lnTo>
                    <a:lnTo>
                      <a:pt x="3411" y="1720"/>
                    </a:lnTo>
                    <a:lnTo>
                      <a:pt x="3382" y="1687"/>
                    </a:lnTo>
                    <a:lnTo>
                      <a:pt x="3374" y="1681"/>
                    </a:lnTo>
                    <a:lnTo>
                      <a:pt x="3363" y="1675"/>
                    </a:lnTo>
                    <a:lnTo>
                      <a:pt x="3358" y="1671"/>
                    </a:lnTo>
                    <a:lnTo>
                      <a:pt x="3365" y="1661"/>
                    </a:lnTo>
                    <a:lnTo>
                      <a:pt x="3368" y="1655"/>
                    </a:lnTo>
                    <a:lnTo>
                      <a:pt x="3367" y="1650"/>
                    </a:lnTo>
                    <a:lnTo>
                      <a:pt x="3359" y="1635"/>
                    </a:lnTo>
                    <a:lnTo>
                      <a:pt x="3353" y="1614"/>
                    </a:lnTo>
                    <a:lnTo>
                      <a:pt x="3341" y="1608"/>
                    </a:lnTo>
                    <a:lnTo>
                      <a:pt x="3330" y="1609"/>
                    </a:lnTo>
                    <a:lnTo>
                      <a:pt x="3305" y="1605"/>
                    </a:lnTo>
                    <a:lnTo>
                      <a:pt x="3302" y="1604"/>
                    </a:lnTo>
                    <a:lnTo>
                      <a:pt x="3295" y="1605"/>
                    </a:lnTo>
                    <a:lnTo>
                      <a:pt x="3286" y="1603"/>
                    </a:lnTo>
                    <a:lnTo>
                      <a:pt x="3269" y="1592"/>
                    </a:lnTo>
                    <a:lnTo>
                      <a:pt x="3264" y="1583"/>
                    </a:lnTo>
                    <a:lnTo>
                      <a:pt x="3237" y="1570"/>
                    </a:lnTo>
                    <a:lnTo>
                      <a:pt x="3228" y="1569"/>
                    </a:lnTo>
                    <a:lnTo>
                      <a:pt x="3227" y="1569"/>
                    </a:lnTo>
                    <a:lnTo>
                      <a:pt x="3211" y="1558"/>
                    </a:lnTo>
                    <a:lnTo>
                      <a:pt x="3198" y="1554"/>
                    </a:lnTo>
                    <a:lnTo>
                      <a:pt x="3175" y="1580"/>
                    </a:lnTo>
                    <a:lnTo>
                      <a:pt x="3156" y="1586"/>
                    </a:lnTo>
                    <a:lnTo>
                      <a:pt x="3134" y="1590"/>
                    </a:lnTo>
                    <a:lnTo>
                      <a:pt x="3124" y="1590"/>
                    </a:lnTo>
                    <a:lnTo>
                      <a:pt x="3120" y="1598"/>
                    </a:lnTo>
                    <a:lnTo>
                      <a:pt x="3118" y="1604"/>
                    </a:lnTo>
                    <a:lnTo>
                      <a:pt x="3114" y="1608"/>
                    </a:lnTo>
                    <a:lnTo>
                      <a:pt x="3110" y="1609"/>
                    </a:lnTo>
                    <a:lnTo>
                      <a:pt x="3086" y="1617"/>
                    </a:lnTo>
                    <a:lnTo>
                      <a:pt x="3067" y="1618"/>
                    </a:lnTo>
                    <a:lnTo>
                      <a:pt x="3059" y="1615"/>
                    </a:lnTo>
                    <a:lnTo>
                      <a:pt x="3054" y="1610"/>
                    </a:lnTo>
                    <a:lnTo>
                      <a:pt x="3037" y="1600"/>
                    </a:lnTo>
                    <a:lnTo>
                      <a:pt x="3022" y="1604"/>
                    </a:lnTo>
                    <a:lnTo>
                      <a:pt x="3006" y="1613"/>
                    </a:lnTo>
                    <a:lnTo>
                      <a:pt x="3002" y="1626"/>
                    </a:lnTo>
                    <a:lnTo>
                      <a:pt x="2998" y="1633"/>
                    </a:lnTo>
                    <a:lnTo>
                      <a:pt x="2975" y="1647"/>
                    </a:lnTo>
                    <a:lnTo>
                      <a:pt x="2961" y="1648"/>
                    </a:lnTo>
                    <a:lnTo>
                      <a:pt x="2933" y="1641"/>
                    </a:lnTo>
                    <a:lnTo>
                      <a:pt x="2914" y="1633"/>
                    </a:lnTo>
                    <a:lnTo>
                      <a:pt x="2902" y="1633"/>
                    </a:lnTo>
                    <a:lnTo>
                      <a:pt x="2895" y="1638"/>
                    </a:lnTo>
                    <a:lnTo>
                      <a:pt x="2895" y="1641"/>
                    </a:lnTo>
                    <a:lnTo>
                      <a:pt x="2894" y="1651"/>
                    </a:lnTo>
                    <a:lnTo>
                      <a:pt x="2893" y="1652"/>
                    </a:lnTo>
                    <a:lnTo>
                      <a:pt x="2887" y="1660"/>
                    </a:lnTo>
                    <a:lnTo>
                      <a:pt x="2875" y="1669"/>
                    </a:lnTo>
                    <a:lnTo>
                      <a:pt x="2869" y="1672"/>
                    </a:lnTo>
                    <a:lnTo>
                      <a:pt x="2866" y="1674"/>
                    </a:lnTo>
                    <a:lnTo>
                      <a:pt x="2849" y="1675"/>
                    </a:lnTo>
                    <a:lnTo>
                      <a:pt x="2835" y="1673"/>
                    </a:lnTo>
                    <a:lnTo>
                      <a:pt x="2821" y="1666"/>
                    </a:lnTo>
                    <a:lnTo>
                      <a:pt x="2817" y="1663"/>
                    </a:lnTo>
                    <a:lnTo>
                      <a:pt x="2813" y="1661"/>
                    </a:lnTo>
                    <a:lnTo>
                      <a:pt x="2779" y="1651"/>
                    </a:lnTo>
                    <a:lnTo>
                      <a:pt x="2764" y="1652"/>
                    </a:lnTo>
                    <a:lnTo>
                      <a:pt x="2762" y="1652"/>
                    </a:lnTo>
                    <a:lnTo>
                      <a:pt x="2752" y="1647"/>
                    </a:lnTo>
                    <a:lnTo>
                      <a:pt x="2750" y="1644"/>
                    </a:lnTo>
                    <a:lnTo>
                      <a:pt x="2747" y="1638"/>
                    </a:lnTo>
                    <a:lnTo>
                      <a:pt x="2746" y="1634"/>
                    </a:lnTo>
                    <a:lnTo>
                      <a:pt x="2746" y="1630"/>
                    </a:lnTo>
                    <a:lnTo>
                      <a:pt x="2747" y="1620"/>
                    </a:lnTo>
                    <a:lnTo>
                      <a:pt x="2750" y="1608"/>
                    </a:lnTo>
                    <a:lnTo>
                      <a:pt x="2750" y="1606"/>
                    </a:lnTo>
                    <a:lnTo>
                      <a:pt x="2741" y="1586"/>
                    </a:lnTo>
                    <a:lnTo>
                      <a:pt x="2732" y="1586"/>
                    </a:lnTo>
                    <a:lnTo>
                      <a:pt x="2720" y="1588"/>
                    </a:lnTo>
                    <a:lnTo>
                      <a:pt x="2713" y="1585"/>
                    </a:lnTo>
                    <a:lnTo>
                      <a:pt x="2709" y="1581"/>
                    </a:lnTo>
                    <a:lnTo>
                      <a:pt x="2701" y="1576"/>
                    </a:lnTo>
                    <a:lnTo>
                      <a:pt x="2681" y="1573"/>
                    </a:lnTo>
                    <a:lnTo>
                      <a:pt x="2671" y="1577"/>
                    </a:lnTo>
                    <a:lnTo>
                      <a:pt x="2663" y="1565"/>
                    </a:lnTo>
                    <a:lnTo>
                      <a:pt x="2667" y="1554"/>
                    </a:lnTo>
                    <a:lnTo>
                      <a:pt x="2668" y="1548"/>
                    </a:lnTo>
                    <a:lnTo>
                      <a:pt x="2666" y="1541"/>
                    </a:lnTo>
                    <a:lnTo>
                      <a:pt x="2658" y="1536"/>
                    </a:lnTo>
                    <a:lnTo>
                      <a:pt x="2651" y="1530"/>
                    </a:lnTo>
                    <a:lnTo>
                      <a:pt x="2653" y="1523"/>
                    </a:lnTo>
                    <a:lnTo>
                      <a:pt x="2651" y="1515"/>
                    </a:lnTo>
                    <a:lnTo>
                      <a:pt x="2647" y="1510"/>
                    </a:lnTo>
                    <a:lnTo>
                      <a:pt x="2635" y="1489"/>
                    </a:lnTo>
                    <a:lnTo>
                      <a:pt x="2627" y="1479"/>
                    </a:lnTo>
                    <a:lnTo>
                      <a:pt x="2615" y="1457"/>
                    </a:lnTo>
                    <a:lnTo>
                      <a:pt x="2611" y="1455"/>
                    </a:lnTo>
                    <a:lnTo>
                      <a:pt x="2609" y="1453"/>
                    </a:lnTo>
                    <a:lnTo>
                      <a:pt x="2600" y="1453"/>
                    </a:lnTo>
                    <a:lnTo>
                      <a:pt x="2595" y="1451"/>
                    </a:lnTo>
                    <a:lnTo>
                      <a:pt x="2594" y="1446"/>
                    </a:lnTo>
                    <a:lnTo>
                      <a:pt x="2595" y="1440"/>
                    </a:lnTo>
                    <a:lnTo>
                      <a:pt x="2600" y="1439"/>
                    </a:lnTo>
                    <a:lnTo>
                      <a:pt x="2600" y="1433"/>
                    </a:lnTo>
                    <a:lnTo>
                      <a:pt x="2599" y="1431"/>
                    </a:lnTo>
                    <a:lnTo>
                      <a:pt x="2587" y="1421"/>
                    </a:lnTo>
                    <a:lnTo>
                      <a:pt x="2585" y="1406"/>
                    </a:lnTo>
                    <a:lnTo>
                      <a:pt x="2586" y="1399"/>
                    </a:lnTo>
                    <a:lnTo>
                      <a:pt x="2589" y="1390"/>
                    </a:lnTo>
                    <a:lnTo>
                      <a:pt x="2578" y="1377"/>
                    </a:lnTo>
                    <a:lnTo>
                      <a:pt x="2569" y="1384"/>
                    </a:lnTo>
                    <a:lnTo>
                      <a:pt x="2560" y="1397"/>
                    </a:lnTo>
                    <a:lnTo>
                      <a:pt x="2548" y="1405"/>
                    </a:lnTo>
                    <a:lnTo>
                      <a:pt x="2543" y="1407"/>
                    </a:lnTo>
                    <a:lnTo>
                      <a:pt x="2540" y="1407"/>
                    </a:lnTo>
                    <a:lnTo>
                      <a:pt x="2529" y="1403"/>
                    </a:lnTo>
                    <a:lnTo>
                      <a:pt x="2507" y="1384"/>
                    </a:lnTo>
                    <a:lnTo>
                      <a:pt x="2496" y="1377"/>
                    </a:lnTo>
                    <a:lnTo>
                      <a:pt x="2480" y="1378"/>
                    </a:lnTo>
                    <a:lnTo>
                      <a:pt x="2475" y="1376"/>
                    </a:lnTo>
                    <a:lnTo>
                      <a:pt x="2446" y="1351"/>
                    </a:lnTo>
                    <a:lnTo>
                      <a:pt x="2435" y="1347"/>
                    </a:lnTo>
                    <a:lnTo>
                      <a:pt x="2432" y="1344"/>
                    </a:lnTo>
                    <a:lnTo>
                      <a:pt x="2432" y="1343"/>
                    </a:lnTo>
                    <a:lnTo>
                      <a:pt x="2435" y="1330"/>
                    </a:lnTo>
                    <a:lnTo>
                      <a:pt x="2434" y="1320"/>
                    </a:lnTo>
                    <a:lnTo>
                      <a:pt x="2426" y="1313"/>
                    </a:lnTo>
                    <a:lnTo>
                      <a:pt x="2421" y="1313"/>
                    </a:lnTo>
                    <a:lnTo>
                      <a:pt x="2403" y="1315"/>
                    </a:lnTo>
                    <a:lnTo>
                      <a:pt x="2383" y="1299"/>
                    </a:lnTo>
                    <a:lnTo>
                      <a:pt x="2377" y="1297"/>
                    </a:lnTo>
                    <a:lnTo>
                      <a:pt x="2366" y="1290"/>
                    </a:lnTo>
                    <a:lnTo>
                      <a:pt x="2367" y="1278"/>
                    </a:lnTo>
                    <a:lnTo>
                      <a:pt x="2364" y="1273"/>
                    </a:lnTo>
                    <a:lnTo>
                      <a:pt x="2357" y="1269"/>
                    </a:lnTo>
                    <a:lnTo>
                      <a:pt x="2346" y="1266"/>
                    </a:lnTo>
                    <a:lnTo>
                      <a:pt x="2333" y="1265"/>
                    </a:lnTo>
                    <a:lnTo>
                      <a:pt x="2326" y="1263"/>
                    </a:lnTo>
                    <a:lnTo>
                      <a:pt x="2309" y="1256"/>
                    </a:lnTo>
                    <a:lnTo>
                      <a:pt x="2306" y="1252"/>
                    </a:lnTo>
                    <a:lnTo>
                      <a:pt x="2304" y="1245"/>
                    </a:lnTo>
                    <a:lnTo>
                      <a:pt x="2297" y="1235"/>
                    </a:lnTo>
                    <a:lnTo>
                      <a:pt x="2287" y="1251"/>
                    </a:lnTo>
                    <a:lnTo>
                      <a:pt x="2280" y="1266"/>
                    </a:lnTo>
                    <a:lnTo>
                      <a:pt x="2277" y="1270"/>
                    </a:lnTo>
                    <a:lnTo>
                      <a:pt x="2275" y="1271"/>
                    </a:lnTo>
                    <a:lnTo>
                      <a:pt x="2268" y="1273"/>
                    </a:lnTo>
                    <a:lnTo>
                      <a:pt x="2263" y="1272"/>
                    </a:lnTo>
                    <a:lnTo>
                      <a:pt x="2259" y="1264"/>
                    </a:lnTo>
                    <a:lnTo>
                      <a:pt x="2252" y="1264"/>
                    </a:lnTo>
                    <a:lnTo>
                      <a:pt x="2235" y="1265"/>
                    </a:lnTo>
                    <a:lnTo>
                      <a:pt x="2225" y="1272"/>
                    </a:lnTo>
                    <a:lnTo>
                      <a:pt x="2216" y="1281"/>
                    </a:lnTo>
                    <a:lnTo>
                      <a:pt x="2216" y="1283"/>
                    </a:lnTo>
                    <a:lnTo>
                      <a:pt x="2210" y="1296"/>
                    </a:lnTo>
                    <a:lnTo>
                      <a:pt x="2195" y="1317"/>
                    </a:lnTo>
                    <a:lnTo>
                      <a:pt x="2190" y="1321"/>
                    </a:lnTo>
                    <a:lnTo>
                      <a:pt x="2185" y="1325"/>
                    </a:lnTo>
                    <a:lnTo>
                      <a:pt x="2175" y="1329"/>
                    </a:lnTo>
                    <a:lnTo>
                      <a:pt x="2165" y="1335"/>
                    </a:lnTo>
                    <a:lnTo>
                      <a:pt x="2163" y="1338"/>
                    </a:lnTo>
                    <a:lnTo>
                      <a:pt x="2163" y="1342"/>
                    </a:lnTo>
                    <a:lnTo>
                      <a:pt x="2159" y="1349"/>
                    </a:lnTo>
                    <a:lnTo>
                      <a:pt x="2152" y="1353"/>
                    </a:lnTo>
                    <a:lnTo>
                      <a:pt x="2141" y="1357"/>
                    </a:lnTo>
                    <a:lnTo>
                      <a:pt x="2129" y="1345"/>
                    </a:lnTo>
                    <a:lnTo>
                      <a:pt x="2119" y="1337"/>
                    </a:lnTo>
                    <a:lnTo>
                      <a:pt x="2110" y="1336"/>
                    </a:lnTo>
                    <a:lnTo>
                      <a:pt x="2099" y="1337"/>
                    </a:lnTo>
                    <a:lnTo>
                      <a:pt x="2054" y="1362"/>
                    </a:lnTo>
                    <a:lnTo>
                      <a:pt x="2048" y="1360"/>
                    </a:lnTo>
                    <a:lnTo>
                      <a:pt x="2038" y="1345"/>
                    </a:lnTo>
                    <a:lnTo>
                      <a:pt x="2032" y="1339"/>
                    </a:lnTo>
                    <a:lnTo>
                      <a:pt x="2025" y="1340"/>
                    </a:lnTo>
                    <a:lnTo>
                      <a:pt x="2016" y="1338"/>
                    </a:lnTo>
                    <a:lnTo>
                      <a:pt x="2008" y="1332"/>
                    </a:lnTo>
                    <a:lnTo>
                      <a:pt x="1985" y="1319"/>
                    </a:lnTo>
                    <a:lnTo>
                      <a:pt x="1985" y="1314"/>
                    </a:lnTo>
                    <a:lnTo>
                      <a:pt x="1977" y="1306"/>
                    </a:lnTo>
                    <a:lnTo>
                      <a:pt x="1972" y="1304"/>
                    </a:lnTo>
                    <a:lnTo>
                      <a:pt x="1967" y="1303"/>
                    </a:lnTo>
                    <a:lnTo>
                      <a:pt x="1961" y="1303"/>
                    </a:lnTo>
                    <a:lnTo>
                      <a:pt x="1959" y="1302"/>
                    </a:lnTo>
                    <a:lnTo>
                      <a:pt x="1953" y="1294"/>
                    </a:lnTo>
                    <a:lnTo>
                      <a:pt x="1949" y="1280"/>
                    </a:lnTo>
                    <a:lnTo>
                      <a:pt x="1945" y="1274"/>
                    </a:lnTo>
                    <a:lnTo>
                      <a:pt x="1938" y="1275"/>
                    </a:lnTo>
                    <a:lnTo>
                      <a:pt x="1928" y="1281"/>
                    </a:lnTo>
                    <a:lnTo>
                      <a:pt x="1923" y="1287"/>
                    </a:lnTo>
                    <a:lnTo>
                      <a:pt x="1917" y="1298"/>
                    </a:lnTo>
                    <a:lnTo>
                      <a:pt x="1908" y="1307"/>
                    </a:lnTo>
                    <a:lnTo>
                      <a:pt x="1900" y="1312"/>
                    </a:lnTo>
                    <a:lnTo>
                      <a:pt x="1899" y="1313"/>
                    </a:lnTo>
                    <a:lnTo>
                      <a:pt x="1897" y="1321"/>
                    </a:lnTo>
                    <a:lnTo>
                      <a:pt x="1902" y="1340"/>
                    </a:lnTo>
                    <a:lnTo>
                      <a:pt x="1902" y="1347"/>
                    </a:lnTo>
                    <a:lnTo>
                      <a:pt x="1891" y="1361"/>
                    </a:lnTo>
                    <a:lnTo>
                      <a:pt x="1883" y="1362"/>
                    </a:lnTo>
                    <a:lnTo>
                      <a:pt x="1878" y="1362"/>
                    </a:lnTo>
                    <a:lnTo>
                      <a:pt x="1873" y="1360"/>
                    </a:lnTo>
                    <a:lnTo>
                      <a:pt x="1863" y="1360"/>
                    </a:lnTo>
                    <a:lnTo>
                      <a:pt x="1846" y="1398"/>
                    </a:lnTo>
                    <a:lnTo>
                      <a:pt x="1843" y="1394"/>
                    </a:lnTo>
                    <a:lnTo>
                      <a:pt x="1837" y="1389"/>
                    </a:lnTo>
                    <a:lnTo>
                      <a:pt x="1834" y="1387"/>
                    </a:lnTo>
                    <a:lnTo>
                      <a:pt x="1826" y="1385"/>
                    </a:lnTo>
                    <a:lnTo>
                      <a:pt x="1819" y="1389"/>
                    </a:lnTo>
                    <a:lnTo>
                      <a:pt x="1816" y="1389"/>
                    </a:lnTo>
                    <a:lnTo>
                      <a:pt x="1811" y="1382"/>
                    </a:lnTo>
                    <a:lnTo>
                      <a:pt x="1812" y="1369"/>
                    </a:lnTo>
                    <a:lnTo>
                      <a:pt x="1823" y="1345"/>
                    </a:lnTo>
                    <a:lnTo>
                      <a:pt x="1824" y="1341"/>
                    </a:lnTo>
                    <a:lnTo>
                      <a:pt x="1821" y="1331"/>
                    </a:lnTo>
                    <a:lnTo>
                      <a:pt x="1816" y="1322"/>
                    </a:lnTo>
                    <a:lnTo>
                      <a:pt x="1802" y="1318"/>
                    </a:lnTo>
                    <a:lnTo>
                      <a:pt x="1799" y="1322"/>
                    </a:lnTo>
                    <a:lnTo>
                      <a:pt x="1772" y="1332"/>
                    </a:lnTo>
                    <a:lnTo>
                      <a:pt x="1757" y="1331"/>
                    </a:lnTo>
                    <a:lnTo>
                      <a:pt x="1757" y="1322"/>
                    </a:lnTo>
                    <a:lnTo>
                      <a:pt x="1761" y="1309"/>
                    </a:lnTo>
                    <a:lnTo>
                      <a:pt x="1761" y="1291"/>
                    </a:lnTo>
                    <a:lnTo>
                      <a:pt x="1757" y="1279"/>
                    </a:lnTo>
                    <a:lnTo>
                      <a:pt x="1757" y="1263"/>
                    </a:lnTo>
                    <a:lnTo>
                      <a:pt x="1759" y="1261"/>
                    </a:lnTo>
                    <a:lnTo>
                      <a:pt x="1758" y="1256"/>
                    </a:lnTo>
                    <a:lnTo>
                      <a:pt x="1754" y="1251"/>
                    </a:lnTo>
                    <a:lnTo>
                      <a:pt x="1740" y="1246"/>
                    </a:lnTo>
                    <a:lnTo>
                      <a:pt x="1723" y="1234"/>
                    </a:lnTo>
                    <a:lnTo>
                      <a:pt x="1704" y="1204"/>
                    </a:lnTo>
                    <a:lnTo>
                      <a:pt x="1698" y="1199"/>
                    </a:lnTo>
                    <a:lnTo>
                      <a:pt x="1674" y="1193"/>
                    </a:lnTo>
                    <a:lnTo>
                      <a:pt x="1661" y="1184"/>
                    </a:lnTo>
                    <a:lnTo>
                      <a:pt x="1652" y="1171"/>
                    </a:lnTo>
                    <a:lnTo>
                      <a:pt x="1651" y="1168"/>
                    </a:lnTo>
                    <a:lnTo>
                      <a:pt x="1651" y="1154"/>
                    </a:lnTo>
                    <a:lnTo>
                      <a:pt x="1645" y="1143"/>
                    </a:lnTo>
                    <a:lnTo>
                      <a:pt x="1627" y="1125"/>
                    </a:lnTo>
                    <a:lnTo>
                      <a:pt x="1620" y="1121"/>
                    </a:lnTo>
                    <a:lnTo>
                      <a:pt x="1614" y="1119"/>
                    </a:lnTo>
                    <a:lnTo>
                      <a:pt x="1605" y="1123"/>
                    </a:lnTo>
                    <a:lnTo>
                      <a:pt x="1582" y="1127"/>
                    </a:lnTo>
                    <a:lnTo>
                      <a:pt x="1570" y="1115"/>
                    </a:lnTo>
                    <a:lnTo>
                      <a:pt x="1549" y="1109"/>
                    </a:lnTo>
                    <a:lnTo>
                      <a:pt x="1538" y="1098"/>
                    </a:lnTo>
                    <a:lnTo>
                      <a:pt x="1530" y="1086"/>
                    </a:lnTo>
                    <a:lnTo>
                      <a:pt x="1525" y="1071"/>
                    </a:lnTo>
                    <a:lnTo>
                      <a:pt x="1521" y="1041"/>
                    </a:lnTo>
                    <a:lnTo>
                      <a:pt x="1526" y="1033"/>
                    </a:lnTo>
                    <a:lnTo>
                      <a:pt x="1530" y="1029"/>
                    </a:lnTo>
                    <a:lnTo>
                      <a:pt x="1535" y="1028"/>
                    </a:lnTo>
                    <a:lnTo>
                      <a:pt x="1541" y="1025"/>
                    </a:lnTo>
                    <a:lnTo>
                      <a:pt x="1541" y="1022"/>
                    </a:lnTo>
                    <a:lnTo>
                      <a:pt x="1542" y="1016"/>
                    </a:lnTo>
                    <a:lnTo>
                      <a:pt x="1535" y="1007"/>
                    </a:lnTo>
                    <a:lnTo>
                      <a:pt x="1534" y="1006"/>
                    </a:lnTo>
                    <a:lnTo>
                      <a:pt x="1526" y="990"/>
                    </a:lnTo>
                    <a:lnTo>
                      <a:pt x="1527" y="988"/>
                    </a:lnTo>
                    <a:lnTo>
                      <a:pt x="1532" y="958"/>
                    </a:lnTo>
                    <a:lnTo>
                      <a:pt x="1514" y="949"/>
                    </a:lnTo>
                    <a:lnTo>
                      <a:pt x="1509" y="944"/>
                    </a:lnTo>
                    <a:lnTo>
                      <a:pt x="1506" y="936"/>
                    </a:lnTo>
                    <a:lnTo>
                      <a:pt x="1502" y="918"/>
                    </a:lnTo>
                    <a:lnTo>
                      <a:pt x="1495" y="901"/>
                    </a:lnTo>
                    <a:lnTo>
                      <a:pt x="1488" y="899"/>
                    </a:lnTo>
                    <a:lnTo>
                      <a:pt x="1481" y="900"/>
                    </a:lnTo>
                    <a:lnTo>
                      <a:pt x="1467" y="895"/>
                    </a:lnTo>
                    <a:lnTo>
                      <a:pt x="1464" y="897"/>
                    </a:lnTo>
                    <a:lnTo>
                      <a:pt x="1458" y="900"/>
                    </a:lnTo>
                    <a:lnTo>
                      <a:pt x="1444" y="904"/>
                    </a:lnTo>
                    <a:lnTo>
                      <a:pt x="1437" y="904"/>
                    </a:lnTo>
                    <a:lnTo>
                      <a:pt x="1419" y="912"/>
                    </a:lnTo>
                    <a:lnTo>
                      <a:pt x="1403" y="922"/>
                    </a:lnTo>
                    <a:lnTo>
                      <a:pt x="1396" y="928"/>
                    </a:lnTo>
                    <a:lnTo>
                      <a:pt x="1390" y="935"/>
                    </a:lnTo>
                    <a:lnTo>
                      <a:pt x="1364" y="935"/>
                    </a:lnTo>
                    <a:lnTo>
                      <a:pt x="1339" y="928"/>
                    </a:lnTo>
                    <a:lnTo>
                      <a:pt x="1330" y="930"/>
                    </a:lnTo>
                    <a:lnTo>
                      <a:pt x="1291" y="933"/>
                    </a:lnTo>
                    <a:lnTo>
                      <a:pt x="1281" y="931"/>
                    </a:lnTo>
                    <a:lnTo>
                      <a:pt x="1262" y="921"/>
                    </a:lnTo>
                    <a:lnTo>
                      <a:pt x="1247" y="918"/>
                    </a:lnTo>
                    <a:lnTo>
                      <a:pt x="1228" y="918"/>
                    </a:lnTo>
                    <a:lnTo>
                      <a:pt x="1224" y="917"/>
                    </a:lnTo>
                    <a:lnTo>
                      <a:pt x="1224" y="909"/>
                    </a:lnTo>
                    <a:lnTo>
                      <a:pt x="1221" y="901"/>
                    </a:lnTo>
                    <a:lnTo>
                      <a:pt x="1212" y="896"/>
                    </a:lnTo>
                    <a:lnTo>
                      <a:pt x="1205" y="894"/>
                    </a:lnTo>
                    <a:lnTo>
                      <a:pt x="1192" y="895"/>
                    </a:lnTo>
                    <a:lnTo>
                      <a:pt x="1182" y="909"/>
                    </a:lnTo>
                    <a:lnTo>
                      <a:pt x="1182" y="913"/>
                    </a:lnTo>
                    <a:lnTo>
                      <a:pt x="1171" y="918"/>
                    </a:lnTo>
                    <a:lnTo>
                      <a:pt x="1158" y="920"/>
                    </a:lnTo>
                    <a:lnTo>
                      <a:pt x="1134" y="918"/>
                    </a:lnTo>
                    <a:lnTo>
                      <a:pt x="1112" y="901"/>
                    </a:lnTo>
                    <a:lnTo>
                      <a:pt x="1103" y="898"/>
                    </a:lnTo>
                    <a:lnTo>
                      <a:pt x="1098" y="898"/>
                    </a:lnTo>
                    <a:lnTo>
                      <a:pt x="1094" y="897"/>
                    </a:lnTo>
                    <a:lnTo>
                      <a:pt x="1083" y="892"/>
                    </a:lnTo>
                    <a:lnTo>
                      <a:pt x="1080" y="891"/>
                    </a:lnTo>
                    <a:lnTo>
                      <a:pt x="1078" y="881"/>
                    </a:lnTo>
                    <a:lnTo>
                      <a:pt x="1070" y="872"/>
                    </a:lnTo>
                    <a:lnTo>
                      <a:pt x="1054" y="864"/>
                    </a:lnTo>
                    <a:lnTo>
                      <a:pt x="1042" y="860"/>
                    </a:lnTo>
                    <a:lnTo>
                      <a:pt x="1036" y="853"/>
                    </a:lnTo>
                    <a:lnTo>
                      <a:pt x="1032" y="837"/>
                    </a:lnTo>
                    <a:lnTo>
                      <a:pt x="1023" y="818"/>
                    </a:lnTo>
                    <a:lnTo>
                      <a:pt x="1015" y="812"/>
                    </a:lnTo>
                    <a:lnTo>
                      <a:pt x="1000" y="809"/>
                    </a:lnTo>
                    <a:lnTo>
                      <a:pt x="994" y="812"/>
                    </a:lnTo>
                    <a:lnTo>
                      <a:pt x="977" y="805"/>
                    </a:lnTo>
                    <a:lnTo>
                      <a:pt x="949" y="800"/>
                    </a:lnTo>
                    <a:lnTo>
                      <a:pt x="939" y="797"/>
                    </a:lnTo>
                    <a:lnTo>
                      <a:pt x="909" y="793"/>
                    </a:lnTo>
                    <a:lnTo>
                      <a:pt x="898" y="789"/>
                    </a:lnTo>
                    <a:lnTo>
                      <a:pt x="891" y="785"/>
                    </a:lnTo>
                    <a:lnTo>
                      <a:pt x="884" y="778"/>
                    </a:lnTo>
                    <a:lnTo>
                      <a:pt x="877" y="764"/>
                    </a:lnTo>
                    <a:lnTo>
                      <a:pt x="877" y="763"/>
                    </a:lnTo>
                    <a:lnTo>
                      <a:pt x="870" y="757"/>
                    </a:lnTo>
                    <a:lnTo>
                      <a:pt x="858" y="752"/>
                    </a:lnTo>
                    <a:lnTo>
                      <a:pt x="845" y="742"/>
                    </a:lnTo>
                    <a:lnTo>
                      <a:pt x="833" y="730"/>
                    </a:lnTo>
                    <a:lnTo>
                      <a:pt x="806" y="745"/>
                    </a:lnTo>
                    <a:lnTo>
                      <a:pt x="793" y="757"/>
                    </a:lnTo>
                    <a:lnTo>
                      <a:pt x="787" y="759"/>
                    </a:lnTo>
                    <a:lnTo>
                      <a:pt x="778" y="757"/>
                    </a:lnTo>
                    <a:lnTo>
                      <a:pt x="776" y="757"/>
                    </a:lnTo>
                    <a:lnTo>
                      <a:pt x="773" y="742"/>
                    </a:lnTo>
                    <a:lnTo>
                      <a:pt x="773" y="728"/>
                    </a:lnTo>
                    <a:lnTo>
                      <a:pt x="774" y="721"/>
                    </a:lnTo>
                    <a:lnTo>
                      <a:pt x="772" y="718"/>
                    </a:lnTo>
                    <a:lnTo>
                      <a:pt x="769" y="716"/>
                    </a:lnTo>
                    <a:lnTo>
                      <a:pt x="760" y="708"/>
                    </a:lnTo>
                    <a:lnTo>
                      <a:pt x="752" y="704"/>
                    </a:lnTo>
                    <a:lnTo>
                      <a:pt x="744" y="695"/>
                    </a:lnTo>
                    <a:lnTo>
                      <a:pt x="741" y="693"/>
                    </a:lnTo>
                    <a:lnTo>
                      <a:pt x="733" y="690"/>
                    </a:lnTo>
                    <a:lnTo>
                      <a:pt x="725" y="689"/>
                    </a:lnTo>
                    <a:lnTo>
                      <a:pt x="720" y="690"/>
                    </a:lnTo>
                    <a:lnTo>
                      <a:pt x="718" y="691"/>
                    </a:lnTo>
                    <a:lnTo>
                      <a:pt x="712" y="695"/>
                    </a:lnTo>
                    <a:lnTo>
                      <a:pt x="708" y="696"/>
                    </a:lnTo>
                    <a:lnTo>
                      <a:pt x="707" y="696"/>
                    </a:lnTo>
                    <a:lnTo>
                      <a:pt x="674" y="668"/>
                    </a:lnTo>
                    <a:lnTo>
                      <a:pt x="660" y="659"/>
                    </a:lnTo>
                    <a:lnTo>
                      <a:pt x="652" y="651"/>
                    </a:lnTo>
                    <a:lnTo>
                      <a:pt x="652" y="648"/>
                    </a:lnTo>
                    <a:lnTo>
                      <a:pt x="651" y="645"/>
                    </a:lnTo>
                    <a:lnTo>
                      <a:pt x="621" y="633"/>
                    </a:lnTo>
                    <a:lnTo>
                      <a:pt x="599" y="653"/>
                    </a:lnTo>
                    <a:lnTo>
                      <a:pt x="599" y="654"/>
                    </a:lnTo>
                    <a:lnTo>
                      <a:pt x="585" y="663"/>
                    </a:lnTo>
                    <a:lnTo>
                      <a:pt x="557" y="659"/>
                    </a:lnTo>
                    <a:lnTo>
                      <a:pt x="555" y="658"/>
                    </a:lnTo>
                    <a:lnTo>
                      <a:pt x="547" y="636"/>
                    </a:lnTo>
                    <a:lnTo>
                      <a:pt x="517" y="607"/>
                    </a:lnTo>
                    <a:lnTo>
                      <a:pt x="514" y="605"/>
                    </a:lnTo>
                    <a:lnTo>
                      <a:pt x="511" y="604"/>
                    </a:lnTo>
                    <a:lnTo>
                      <a:pt x="497" y="601"/>
                    </a:lnTo>
                    <a:lnTo>
                      <a:pt x="482" y="592"/>
                    </a:lnTo>
                    <a:lnTo>
                      <a:pt x="477" y="591"/>
                    </a:lnTo>
                    <a:lnTo>
                      <a:pt x="476" y="589"/>
                    </a:lnTo>
                    <a:lnTo>
                      <a:pt x="475" y="584"/>
                    </a:lnTo>
                    <a:lnTo>
                      <a:pt x="476" y="580"/>
                    </a:lnTo>
                    <a:lnTo>
                      <a:pt x="484" y="565"/>
                    </a:lnTo>
                    <a:lnTo>
                      <a:pt x="496" y="532"/>
                    </a:lnTo>
                    <a:lnTo>
                      <a:pt x="510" y="514"/>
                    </a:lnTo>
                    <a:lnTo>
                      <a:pt x="519" y="506"/>
                    </a:lnTo>
                    <a:lnTo>
                      <a:pt x="529" y="493"/>
                    </a:lnTo>
                    <a:lnTo>
                      <a:pt x="537" y="485"/>
                    </a:lnTo>
                    <a:lnTo>
                      <a:pt x="546" y="481"/>
                    </a:lnTo>
                    <a:lnTo>
                      <a:pt x="553" y="473"/>
                    </a:lnTo>
                    <a:lnTo>
                      <a:pt x="554" y="470"/>
                    </a:lnTo>
                    <a:lnTo>
                      <a:pt x="552" y="469"/>
                    </a:lnTo>
                    <a:lnTo>
                      <a:pt x="548" y="468"/>
                    </a:lnTo>
                    <a:lnTo>
                      <a:pt x="538" y="468"/>
                    </a:lnTo>
                    <a:lnTo>
                      <a:pt x="516" y="475"/>
                    </a:lnTo>
                    <a:lnTo>
                      <a:pt x="513" y="475"/>
                    </a:lnTo>
                    <a:lnTo>
                      <a:pt x="510" y="473"/>
                    </a:lnTo>
                    <a:lnTo>
                      <a:pt x="493" y="474"/>
                    </a:lnTo>
                    <a:lnTo>
                      <a:pt x="476" y="478"/>
                    </a:lnTo>
                    <a:lnTo>
                      <a:pt x="462" y="479"/>
                    </a:lnTo>
                    <a:lnTo>
                      <a:pt x="453" y="483"/>
                    </a:lnTo>
                    <a:lnTo>
                      <a:pt x="434" y="494"/>
                    </a:lnTo>
                    <a:lnTo>
                      <a:pt x="417" y="518"/>
                    </a:lnTo>
                    <a:lnTo>
                      <a:pt x="416" y="519"/>
                    </a:lnTo>
                    <a:lnTo>
                      <a:pt x="412" y="524"/>
                    </a:lnTo>
                    <a:lnTo>
                      <a:pt x="408" y="532"/>
                    </a:lnTo>
                    <a:lnTo>
                      <a:pt x="416" y="563"/>
                    </a:lnTo>
                    <a:lnTo>
                      <a:pt x="412" y="573"/>
                    </a:lnTo>
                    <a:lnTo>
                      <a:pt x="411" y="574"/>
                    </a:lnTo>
                    <a:lnTo>
                      <a:pt x="410" y="576"/>
                    </a:lnTo>
                    <a:lnTo>
                      <a:pt x="410" y="624"/>
                    </a:lnTo>
                    <a:lnTo>
                      <a:pt x="406" y="633"/>
                    </a:lnTo>
                    <a:lnTo>
                      <a:pt x="404" y="635"/>
                    </a:lnTo>
                    <a:lnTo>
                      <a:pt x="399" y="646"/>
                    </a:lnTo>
                    <a:lnTo>
                      <a:pt x="388" y="685"/>
                    </a:lnTo>
                    <a:lnTo>
                      <a:pt x="377" y="686"/>
                    </a:lnTo>
                    <a:lnTo>
                      <a:pt x="227" y="634"/>
                    </a:lnTo>
                    <a:lnTo>
                      <a:pt x="208" y="601"/>
                    </a:lnTo>
                    <a:lnTo>
                      <a:pt x="207" y="600"/>
                    </a:lnTo>
                    <a:lnTo>
                      <a:pt x="203" y="592"/>
                    </a:lnTo>
                    <a:lnTo>
                      <a:pt x="198" y="585"/>
                    </a:lnTo>
                    <a:lnTo>
                      <a:pt x="192" y="574"/>
                    </a:lnTo>
                    <a:lnTo>
                      <a:pt x="185" y="565"/>
                    </a:lnTo>
                    <a:lnTo>
                      <a:pt x="174" y="542"/>
                    </a:lnTo>
                    <a:lnTo>
                      <a:pt x="172" y="529"/>
                    </a:lnTo>
                    <a:lnTo>
                      <a:pt x="177" y="516"/>
                    </a:lnTo>
                    <a:lnTo>
                      <a:pt x="184" y="507"/>
                    </a:lnTo>
                    <a:lnTo>
                      <a:pt x="191" y="502"/>
                    </a:lnTo>
                    <a:lnTo>
                      <a:pt x="198" y="500"/>
                    </a:lnTo>
                    <a:lnTo>
                      <a:pt x="202" y="500"/>
                    </a:lnTo>
                    <a:lnTo>
                      <a:pt x="211" y="495"/>
                    </a:lnTo>
                    <a:lnTo>
                      <a:pt x="215" y="494"/>
                    </a:lnTo>
                    <a:lnTo>
                      <a:pt x="240" y="468"/>
                    </a:lnTo>
                    <a:lnTo>
                      <a:pt x="262" y="458"/>
                    </a:lnTo>
                    <a:lnTo>
                      <a:pt x="264" y="454"/>
                    </a:lnTo>
                    <a:lnTo>
                      <a:pt x="264" y="447"/>
                    </a:lnTo>
                    <a:lnTo>
                      <a:pt x="283" y="428"/>
                    </a:lnTo>
                    <a:lnTo>
                      <a:pt x="288" y="420"/>
                    </a:lnTo>
                    <a:lnTo>
                      <a:pt x="294" y="403"/>
                    </a:lnTo>
                    <a:lnTo>
                      <a:pt x="297" y="397"/>
                    </a:lnTo>
                    <a:lnTo>
                      <a:pt x="297" y="392"/>
                    </a:lnTo>
                    <a:lnTo>
                      <a:pt x="288" y="379"/>
                    </a:lnTo>
                    <a:lnTo>
                      <a:pt x="288" y="375"/>
                    </a:lnTo>
                    <a:lnTo>
                      <a:pt x="306" y="360"/>
                    </a:lnTo>
                    <a:lnTo>
                      <a:pt x="310" y="356"/>
                    </a:lnTo>
                    <a:lnTo>
                      <a:pt x="314" y="337"/>
                    </a:lnTo>
                    <a:lnTo>
                      <a:pt x="315" y="320"/>
                    </a:lnTo>
                    <a:lnTo>
                      <a:pt x="316" y="316"/>
                    </a:lnTo>
                    <a:lnTo>
                      <a:pt x="317" y="306"/>
                    </a:lnTo>
                    <a:lnTo>
                      <a:pt x="318" y="304"/>
                    </a:lnTo>
                    <a:lnTo>
                      <a:pt x="324" y="297"/>
                    </a:lnTo>
                    <a:lnTo>
                      <a:pt x="330" y="293"/>
                    </a:lnTo>
                    <a:lnTo>
                      <a:pt x="339" y="285"/>
                    </a:lnTo>
                    <a:lnTo>
                      <a:pt x="350" y="283"/>
                    </a:lnTo>
                    <a:lnTo>
                      <a:pt x="353" y="278"/>
                    </a:lnTo>
                    <a:lnTo>
                      <a:pt x="349" y="267"/>
                    </a:lnTo>
                    <a:lnTo>
                      <a:pt x="349" y="266"/>
                    </a:lnTo>
                    <a:lnTo>
                      <a:pt x="350" y="258"/>
                    </a:lnTo>
                    <a:lnTo>
                      <a:pt x="354" y="252"/>
                    </a:lnTo>
                    <a:lnTo>
                      <a:pt x="356" y="246"/>
                    </a:lnTo>
                    <a:lnTo>
                      <a:pt x="354" y="236"/>
                    </a:lnTo>
                    <a:lnTo>
                      <a:pt x="357" y="204"/>
                    </a:lnTo>
                    <a:lnTo>
                      <a:pt x="369" y="178"/>
                    </a:lnTo>
                    <a:lnTo>
                      <a:pt x="370" y="175"/>
                    </a:lnTo>
                    <a:lnTo>
                      <a:pt x="370" y="171"/>
                    </a:lnTo>
                    <a:lnTo>
                      <a:pt x="367" y="147"/>
                    </a:lnTo>
                    <a:lnTo>
                      <a:pt x="365" y="139"/>
                    </a:lnTo>
                    <a:lnTo>
                      <a:pt x="364" y="127"/>
                    </a:lnTo>
                    <a:lnTo>
                      <a:pt x="364" y="124"/>
                    </a:lnTo>
                    <a:lnTo>
                      <a:pt x="361" y="115"/>
                    </a:lnTo>
                    <a:lnTo>
                      <a:pt x="352" y="104"/>
                    </a:lnTo>
                    <a:lnTo>
                      <a:pt x="346" y="94"/>
                    </a:lnTo>
                    <a:lnTo>
                      <a:pt x="322" y="70"/>
                    </a:lnTo>
                    <a:lnTo>
                      <a:pt x="310" y="63"/>
                    </a:lnTo>
                    <a:lnTo>
                      <a:pt x="309" y="62"/>
                    </a:lnTo>
                    <a:lnTo>
                      <a:pt x="303" y="65"/>
                    </a:lnTo>
                    <a:lnTo>
                      <a:pt x="297" y="73"/>
                    </a:lnTo>
                    <a:lnTo>
                      <a:pt x="292" y="75"/>
                    </a:lnTo>
                    <a:lnTo>
                      <a:pt x="284" y="77"/>
                    </a:lnTo>
                    <a:lnTo>
                      <a:pt x="268" y="77"/>
                    </a:lnTo>
                    <a:lnTo>
                      <a:pt x="261" y="75"/>
                    </a:lnTo>
                    <a:lnTo>
                      <a:pt x="250" y="70"/>
                    </a:lnTo>
                    <a:lnTo>
                      <a:pt x="247" y="68"/>
                    </a:lnTo>
                    <a:lnTo>
                      <a:pt x="245" y="67"/>
                    </a:lnTo>
                    <a:lnTo>
                      <a:pt x="235" y="64"/>
                    </a:lnTo>
                    <a:lnTo>
                      <a:pt x="221" y="63"/>
                    </a:lnTo>
                    <a:lnTo>
                      <a:pt x="194" y="49"/>
                    </a:lnTo>
                    <a:lnTo>
                      <a:pt x="184" y="36"/>
                    </a:lnTo>
                    <a:lnTo>
                      <a:pt x="180" y="35"/>
                    </a:lnTo>
                    <a:lnTo>
                      <a:pt x="167" y="35"/>
                    </a:lnTo>
                    <a:lnTo>
                      <a:pt x="165" y="33"/>
                    </a:lnTo>
                    <a:lnTo>
                      <a:pt x="161" y="31"/>
                    </a:lnTo>
                    <a:lnTo>
                      <a:pt x="158" y="26"/>
                    </a:lnTo>
                    <a:lnTo>
                      <a:pt x="141" y="5"/>
                    </a:lnTo>
                    <a:lnTo>
                      <a:pt x="140" y="3"/>
                    </a:lnTo>
                    <a:lnTo>
                      <a:pt x="125" y="0"/>
                    </a:lnTo>
                    <a:lnTo>
                      <a:pt x="121" y="1"/>
                    </a:lnTo>
                    <a:lnTo>
                      <a:pt x="114" y="2"/>
                    </a:lnTo>
                    <a:lnTo>
                      <a:pt x="99" y="2"/>
                    </a:lnTo>
                    <a:lnTo>
                      <a:pt x="83" y="0"/>
                    </a:lnTo>
                    <a:lnTo>
                      <a:pt x="69" y="1"/>
                    </a:lnTo>
                    <a:lnTo>
                      <a:pt x="58" y="0"/>
                    </a:lnTo>
                    <a:lnTo>
                      <a:pt x="34" y="9"/>
                    </a:lnTo>
                    <a:lnTo>
                      <a:pt x="34" y="14"/>
                    </a:lnTo>
                    <a:lnTo>
                      <a:pt x="36" y="19"/>
                    </a:lnTo>
                    <a:lnTo>
                      <a:pt x="42" y="22"/>
                    </a:lnTo>
                    <a:lnTo>
                      <a:pt x="47" y="33"/>
                    </a:lnTo>
                    <a:lnTo>
                      <a:pt x="37" y="50"/>
                    </a:lnTo>
                    <a:lnTo>
                      <a:pt x="25" y="83"/>
                    </a:lnTo>
                    <a:lnTo>
                      <a:pt x="21" y="91"/>
                    </a:lnTo>
                    <a:lnTo>
                      <a:pt x="9" y="104"/>
                    </a:lnTo>
                    <a:lnTo>
                      <a:pt x="7" y="105"/>
                    </a:lnTo>
                    <a:lnTo>
                      <a:pt x="0" y="9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766">
                <a:extLst>
                  <a:ext uri="{FF2B5EF4-FFF2-40B4-BE49-F238E27FC236}">
                    <a16:creationId xmlns:a16="http://schemas.microsoft.com/office/drawing/2014/main" id="{89E0A592-D886-4CDC-9FD6-7DB5269BE4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9" y="3239"/>
                <a:ext cx="51" cy="39"/>
              </a:xfrm>
              <a:custGeom>
                <a:avLst/>
                <a:gdLst>
                  <a:gd name="T0" fmla="*/ 328 w 358"/>
                  <a:gd name="T1" fmla="*/ 261 h 268"/>
                  <a:gd name="T2" fmla="*/ 303 w 358"/>
                  <a:gd name="T3" fmla="*/ 264 h 268"/>
                  <a:gd name="T4" fmla="*/ 289 w 358"/>
                  <a:gd name="T5" fmla="*/ 251 h 268"/>
                  <a:gd name="T6" fmla="*/ 276 w 358"/>
                  <a:gd name="T7" fmla="*/ 218 h 268"/>
                  <a:gd name="T8" fmla="*/ 273 w 358"/>
                  <a:gd name="T9" fmla="*/ 188 h 268"/>
                  <a:gd name="T10" fmla="*/ 271 w 358"/>
                  <a:gd name="T11" fmla="*/ 183 h 268"/>
                  <a:gd name="T12" fmla="*/ 270 w 358"/>
                  <a:gd name="T13" fmla="*/ 178 h 268"/>
                  <a:gd name="T14" fmla="*/ 278 w 358"/>
                  <a:gd name="T15" fmla="*/ 157 h 268"/>
                  <a:gd name="T16" fmla="*/ 282 w 358"/>
                  <a:gd name="T17" fmla="*/ 126 h 268"/>
                  <a:gd name="T18" fmla="*/ 251 w 358"/>
                  <a:gd name="T19" fmla="*/ 123 h 268"/>
                  <a:gd name="T20" fmla="*/ 232 w 358"/>
                  <a:gd name="T21" fmla="*/ 115 h 268"/>
                  <a:gd name="T22" fmla="*/ 221 w 358"/>
                  <a:gd name="T23" fmla="*/ 106 h 268"/>
                  <a:gd name="T24" fmla="*/ 196 w 358"/>
                  <a:gd name="T25" fmla="*/ 107 h 268"/>
                  <a:gd name="T26" fmla="*/ 178 w 358"/>
                  <a:gd name="T27" fmla="*/ 112 h 268"/>
                  <a:gd name="T28" fmla="*/ 169 w 358"/>
                  <a:gd name="T29" fmla="*/ 113 h 268"/>
                  <a:gd name="T30" fmla="*/ 156 w 358"/>
                  <a:gd name="T31" fmla="*/ 106 h 268"/>
                  <a:gd name="T32" fmla="*/ 129 w 358"/>
                  <a:gd name="T33" fmla="*/ 121 h 268"/>
                  <a:gd name="T34" fmla="*/ 125 w 358"/>
                  <a:gd name="T35" fmla="*/ 128 h 268"/>
                  <a:gd name="T36" fmla="*/ 107 w 358"/>
                  <a:gd name="T37" fmla="*/ 132 h 268"/>
                  <a:gd name="T38" fmla="*/ 93 w 358"/>
                  <a:gd name="T39" fmla="*/ 139 h 268"/>
                  <a:gd name="T40" fmla="*/ 88 w 358"/>
                  <a:gd name="T41" fmla="*/ 140 h 268"/>
                  <a:gd name="T42" fmla="*/ 81 w 358"/>
                  <a:gd name="T43" fmla="*/ 126 h 268"/>
                  <a:gd name="T44" fmla="*/ 78 w 358"/>
                  <a:gd name="T45" fmla="*/ 105 h 268"/>
                  <a:gd name="T46" fmla="*/ 72 w 358"/>
                  <a:gd name="T47" fmla="*/ 99 h 268"/>
                  <a:gd name="T48" fmla="*/ 71 w 358"/>
                  <a:gd name="T49" fmla="*/ 85 h 268"/>
                  <a:gd name="T50" fmla="*/ 78 w 358"/>
                  <a:gd name="T51" fmla="*/ 54 h 268"/>
                  <a:gd name="T52" fmla="*/ 57 w 358"/>
                  <a:gd name="T53" fmla="*/ 51 h 268"/>
                  <a:gd name="T54" fmla="*/ 51 w 358"/>
                  <a:gd name="T55" fmla="*/ 45 h 268"/>
                  <a:gd name="T56" fmla="*/ 53 w 358"/>
                  <a:gd name="T57" fmla="*/ 39 h 268"/>
                  <a:gd name="T58" fmla="*/ 51 w 358"/>
                  <a:gd name="T59" fmla="*/ 25 h 268"/>
                  <a:gd name="T60" fmla="*/ 38 w 358"/>
                  <a:gd name="T61" fmla="*/ 17 h 268"/>
                  <a:gd name="T62" fmla="*/ 29 w 358"/>
                  <a:gd name="T63" fmla="*/ 19 h 268"/>
                  <a:gd name="T64" fmla="*/ 17 w 358"/>
                  <a:gd name="T65" fmla="*/ 20 h 268"/>
                  <a:gd name="T66" fmla="*/ 8 w 358"/>
                  <a:gd name="T67" fmla="*/ 14 h 268"/>
                  <a:gd name="T68" fmla="*/ 5 w 358"/>
                  <a:gd name="T69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58" h="268">
                    <a:moveTo>
                      <a:pt x="358" y="268"/>
                    </a:moveTo>
                    <a:lnTo>
                      <a:pt x="328" y="261"/>
                    </a:lnTo>
                    <a:lnTo>
                      <a:pt x="320" y="261"/>
                    </a:lnTo>
                    <a:lnTo>
                      <a:pt x="303" y="264"/>
                    </a:lnTo>
                    <a:lnTo>
                      <a:pt x="294" y="257"/>
                    </a:lnTo>
                    <a:lnTo>
                      <a:pt x="289" y="251"/>
                    </a:lnTo>
                    <a:lnTo>
                      <a:pt x="281" y="236"/>
                    </a:lnTo>
                    <a:lnTo>
                      <a:pt x="276" y="218"/>
                    </a:lnTo>
                    <a:lnTo>
                      <a:pt x="276" y="214"/>
                    </a:lnTo>
                    <a:lnTo>
                      <a:pt x="273" y="188"/>
                    </a:lnTo>
                    <a:lnTo>
                      <a:pt x="272" y="187"/>
                    </a:lnTo>
                    <a:lnTo>
                      <a:pt x="271" y="183"/>
                    </a:lnTo>
                    <a:lnTo>
                      <a:pt x="270" y="181"/>
                    </a:lnTo>
                    <a:lnTo>
                      <a:pt x="270" y="178"/>
                    </a:lnTo>
                    <a:lnTo>
                      <a:pt x="271" y="171"/>
                    </a:lnTo>
                    <a:lnTo>
                      <a:pt x="278" y="157"/>
                    </a:lnTo>
                    <a:lnTo>
                      <a:pt x="288" y="143"/>
                    </a:lnTo>
                    <a:lnTo>
                      <a:pt x="282" y="126"/>
                    </a:lnTo>
                    <a:lnTo>
                      <a:pt x="263" y="121"/>
                    </a:lnTo>
                    <a:lnTo>
                      <a:pt x="251" y="123"/>
                    </a:lnTo>
                    <a:lnTo>
                      <a:pt x="246" y="125"/>
                    </a:lnTo>
                    <a:lnTo>
                      <a:pt x="232" y="115"/>
                    </a:lnTo>
                    <a:lnTo>
                      <a:pt x="229" y="109"/>
                    </a:lnTo>
                    <a:lnTo>
                      <a:pt x="221" y="106"/>
                    </a:lnTo>
                    <a:lnTo>
                      <a:pt x="205" y="102"/>
                    </a:lnTo>
                    <a:lnTo>
                      <a:pt x="196" y="107"/>
                    </a:lnTo>
                    <a:lnTo>
                      <a:pt x="183" y="112"/>
                    </a:lnTo>
                    <a:lnTo>
                      <a:pt x="178" y="112"/>
                    </a:lnTo>
                    <a:lnTo>
                      <a:pt x="171" y="113"/>
                    </a:lnTo>
                    <a:lnTo>
                      <a:pt x="169" y="113"/>
                    </a:lnTo>
                    <a:lnTo>
                      <a:pt x="164" y="108"/>
                    </a:lnTo>
                    <a:lnTo>
                      <a:pt x="156" y="106"/>
                    </a:lnTo>
                    <a:lnTo>
                      <a:pt x="141" y="112"/>
                    </a:lnTo>
                    <a:lnTo>
                      <a:pt x="129" y="121"/>
                    </a:lnTo>
                    <a:lnTo>
                      <a:pt x="128" y="121"/>
                    </a:lnTo>
                    <a:lnTo>
                      <a:pt x="125" y="128"/>
                    </a:lnTo>
                    <a:lnTo>
                      <a:pt x="119" y="134"/>
                    </a:lnTo>
                    <a:lnTo>
                      <a:pt x="107" y="132"/>
                    </a:lnTo>
                    <a:lnTo>
                      <a:pt x="101" y="132"/>
                    </a:lnTo>
                    <a:lnTo>
                      <a:pt x="93" y="139"/>
                    </a:lnTo>
                    <a:lnTo>
                      <a:pt x="88" y="142"/>
                    </a:lnTo>
                    <a:lnTo>
                      <a:pt x="88" y="140"/>
                    </a:lnTo>
                    <a:lnTo>
                      <a:pt x="84" y="134"/>
                    </a:lnTo>
                    <a:lnTo>
                      <a:pt x="81" y="126"/>
                    </a:lnTo>
                    <a:lnTo>
                      <a:pt x="80" y="112"/>
                    </a:lnTo>
                    <a:lnTo>
                      <a:pt x="78" y="105"/>
                    </a:lnTo>
                    <a:lnTo>
                      <a:pt x="76" y="104"/>
                    </a:lnTo>
                    <a:lnTo>
                      <a:pt x="72" y="99"/>
                    </a:lnTo>
                    <a:lnTo>
                      <a:pt x="68" y="89"/>
                    </a:lnTo>
                    <a:lnTo>
                      <a:pt x="71" y="85"/>
                    </a:lnTo>
                    <a:lnTo>
                      <a:pt x="76" y="69"/>
                    </a:lnTo>
                    <a:lnTo>
                      <a:pt x="78" y="54"/>
                    </a:lnTo>
                    <a:lnTo>
                      <a:pt x="70" y="50"/>
                    </a:lnTo>
                    <a:lnTo>
                      <a:pt x="57" y="51"/>
                    </a:lnTo>
                    <a:lnTo>
                      <a:pt x="54" y="49"/>
                    </a:lnTo>
                    <a:lnTo>
                      <a:pt x="51" y="45"/>
                    </a:lnTo>
                    <a:lnTo>
                      <a:pt x="50" y="41"/>
                    </a:lnTo>
                    <a:lnTo>
                      <a:pt x="53" y="39"/>
                    </a:lnTo>
                    <a:lnTo>
                      <a:pt x="53" y="32"/>
                    </a:lnTo>
                    <a:lnTo>
                      <a:pt x="51" y="25"/>
                    </a:lnTo>
                    <a:lnTo>
                      <a:pt x="44" y="18"/>
                    </a:lnTo>
                    <a:lnTo>
                      <a:pt x="38" y="17"/>
                    </a:lnTo>
                    <a:lnTo>
                      <a:pt x="34" y="17"/>
                    </a:lnTo>
                    <a:lnTo>
                      <a:pt x="29" y="19"/>
                    </a:lnTo>
                    <a:lnTo>
                      <a:pt x="21" y="21"/>
                    </a:lnTo>
                    <a:lnTo>
                      <a:pt x="17" y="20"/>
                    </a:lnTo>
                    <a:lnTo>
                      <a:pt x="9" y="15"/>
                    </a:lnTo>
                    <a:lnTo>
                      <a:pt x="8" y="14"/>
                    </a:lnTo>
                    <a:lnTo>
                      <a:pt x="0" y="3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767">
                <a:extLst>
                  <a:ext uri="{FF2B5EF4-FFF2-40B4-BE49-F238E27FC236}">
                    <a16:creationId xmlns:a16="http://schemas.microsoft.com/office/drawing/2014/main" id="{ACEB890C-09A1-4A86-AE24-71FB6F1ECB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3146"/>
                <a:ext cx="392" cy="69"/>
              </a:xfrm>
              <a:custGeom>
                <a:avLst/>
                <a:gdLst>
                  <a:gd name="T0" fmla="*/ 2704 w 2738"/>
                  <a:gd name="T1" fmla="*/ 474 h 484"/>
                  <a:gd name="T2" fmla="*/ 2651 w 2738"/>
                  <a:gd name="T3" fmla="*/ 476 h 484"/>
                  <a:gd name="T4" fmla="*/ 2577 w 2738"/>
                  <a:gd name="T5" fmla="*/ 451 h 484"/>
                  <a:gd name="T6" fmla="*/ 2513 w 2738"/>
                  <a:gd name="T7" fmla="*/ 365 h 484"/>
                  <a:gd name="T8" fmla="*/ 2438 w 2738"/>
                  <a:gd name="T9" fmla="*/ 330 h 484"/>
                  <a:gd name="T10" fmla="*/ 2394 w 2738"/>
                  <a:gd name="T11" fmla="*/ 323 h 484"/>
                  <a:gd name="T12" fmla="*/ 2362 w 2738"/>
                  <a:gd name="T13" fmla="*/ 306 h 484"/>
                  <a:gd name="T14" fmla="*/ 2335 w 2738"/>
                  <a:gd name="T15" fmla="*/ 322 h 484"/>
                  <a:gd name="T16" fmla="*/ 2323 w 2738"/>
                  <a:gd name="T17" fmla="*/ 291 h 484"/>
                  <a:gd name="T18" fmla="*/ 2245 w 2738"/>
                  <a:gd name="T19" fmla="*/ 290 h 484"/>
                  <a:gd name="T20" fmla="*/ 2148 w 2738"/>
                  <a:gd name="T21" fmla="*/ 280 h 484"/>
                  <a:gd name="T22" fmla="*/ 2115 w 2738"/>
                  <a:gd name="T23" fmla="*/ 250 h 484"/>
                  <a:gd name="T24" fmla="*/ 2087 w 2738"/>
                  <a:gd name="T25" fmla="*/ 260 h 484"/>
                  <a:gd name="T26" fmla="*/ 2067 w 2738"/>
                  <a:gd name="T27" fmla="*/ 297 h 484"/>
                  <a:gd name="T28" fmla="*/ 2043 w 2738"/>
                  <a:gd name="T29" fmla="*/ 224 h 484"/>
                  <a:gd name="T30" fmla="*/ 2037 w 2738"/>
                  <a:gd name="T31" fmla="*/ 221 h 484"/>
                  <a:gd name="T32" fmla="*/ 2080 w 2738"/>
                  <a:gd name="T33" fmla="*/ 213 h 484"/>
                  <a:gd name="T34" fmla="*/ 2136 w 2738"/>
                  <a:gd name="T35" fmla="*/ 210 h 484"/>
                  <a:gd name="T36" fmla="*/ 2102 w 2738"/>
                  <a:gd name="T37" fmla="*/ 142 h 484"/>
                  <a:gd name="T38" fmla="*/ 2034 w 2738"/>
                  <a:gd name="T39" fmla="*/ 125 h 484"/>
                  <a:gd name="T40" fmla="*/ 1992 w 2738"/>
                  <a:gd name="T41" fmla="*/ 82 h 484"/>
                  <a:gd name="T42" fmla="*/ 1948 w 2738"/>
                  <a:gd name="T43" fmla="*/ 64 h 484"/>
                  <a:gd name="T44" fmla="*/ 1945 w 2738"/>
                  <a:gd name="T45" fmla="*/ 41 h 484"/>
                  <a:gd name="T46" fmla="*/ 1888 w 2738"/>
                  <a:gd name="T47" fmla="*/ 20 h 484"/>
                  <a:gd name="T48" fmla="*/ 1833 w 2738"/>
                  <a:gd name="T49" fmla="*/ 12 h 484"/>
                  <a:gd name="T50" fmla="*/ 1764 w 2738"/>
                  <a:gd name="T51" fmla="*/ 33 h 484"/>
                  <a:gd name="T52" fmla="*/ 1672 w 2738"/>
                  <a:gd name="T53" fmla="*/ 83 h 484"/>
                  <a:gd name="T54" fmla="*/ 1600 w 2738"/>
                  <a:gd name="T55" fmla="*/ 87 h 484"/>
                  <a:gd name="T56" fmla="*/ 1586 w 2738"/>
                  <a:gd name="T57" fmla="*/ 116 h 484"/>
                  <a:gd name="T58" fmla="*/ 1541 w 2738"/>
                  <a:gd name="T59" fmla="*/ 125 h 484"/>
                  <a:gd name="T60" fmla="*/ 1554 w 2738"/>
                  <a:gd name="T61" fmla="*/ 174 h 484"/>
                  <a:gd name="T62" fmla="*/ 1531 w 2738"/>
                  <a:gd name="T63" fmla="*/ 162 h 484"/>
                  <a:gd name="T64" fmla="*/ 1538 w 2738"/>
                  <a:gd name="T65" fmla="*/ 141 h 484"/>
                  <a:gd name="T66" fmla="*/ 1505 w 2738"/>
                  <a:gd name="T67" fmla="*/ 159 h 484"/>
                  <a:gd name="T68" fmla="*/ 1448 w 2738"/>
                  <a:gd name="T69" fmla="*/ 217 h 484"/>
                  <a:gd name="T70" fmla="*/ 1410 w 2738"/>
                  <a:gd name="T71" fmla="*/ 218 h 484"/>
                  <a:gd name="T72" fmla="*/ 1419 w 2738"/>
                  <a:gd name="T73" fmla="*/ 174 h 484"/>
                  <a:gd name="T74" fmla="*/ 1429 w 2738"/>
                  <a:gd name="T75" fmla="*/ 122 h 484"/>
                  <a:gd name="T76" fmla="*/ 1478 w 2738"/>
                  <a:gd name="T77" fmla="*/ 100 h 484"/>
                  <a:gd name="T78" fmla="*/ 1531 w 2738"/>
                  <a:gd name="T79" fmla="*/ 86 h 484"/>
                  <a:gd name="T80" fmla="*/ 1488 w 2738"/>
                  <a:gd name="T81" fmla="*/ 57 h 484"/>
                  <a:gd name="T82" fmla="*/ 1439 w 2738"/>
                  <a:gd name="T83" fmla="*/ 17 h 484"/>
                  <a:gd name="T84" fmla="*/ 1297 w 2738"/>
                  <a:gd name="T85" fmla="*/ 46 h 484"/>
                  <a:gd name="T86" fmla="*/ 1229 w 2738"/>
                  <a:gd name="T87" fmla="*/ 54 h 484"/>
                  <a:gd name="T88" fmla="*/ 1133 w 2738"/>
                  <a:gd name="T89" fmla="*/ 115 h 484"/>
                  <a:gd name="T90" fmla="*/ 1058 w 2738"/>
                  <a:gd name="T91" fmla="*/ 99 h 484"/>
                  <a:gd name="T92" fmla="*/ 945 w 2738"/>
                  <a:gd name="T93" fmla="*/ 132 h 484"/>
                  <a:gd name="T94" fmla="*/ 864 w 2738"/>
                  <a:gd name="T95" fmla="*/ 159 h 484"/>
                  <a:gd name="T96" fmla="*/ 769 w 2738"/>
                  <a:gd name="T97" fmla="*/ 185 h 484"/>
                  <a:gd name="T98" fmla="*/ 656 w 2738"/>
                  <a:gd name="T99" fmla="*/ 185 h 484"/>
                  <a:gd name="T100" fmla="*/ 565 w 2738"/>
                  <a:gd name="T101" fmla="*/ 204 h 484"/>
                  <a:gd name="T102" fmla="*/ 491 w 2738"/>
                  <a:gd name="T103" fmla="*/ 195 h 484"/>
                  <a:gd name="T104" fmla="*/ 457 w 2738"/>
                  <a:gd name="T105" fmla="*/ 174 h 484"/>
                  <a:gd name="T106" fmla="*/ 430 w 2738"/>
                  <a:gd name="T107" fmla="*/ 158 h 484"/>
                  <a:gd name="T108" fmla="*/ 372 w 2738"/>
                  <a:gd name="T109" fmla="*/ 181 h 484"/>
                  <a:gd name="T110" fmla="*/ 281 w 2738"/>
                  <a:gd name="T111" fmla="*/ 159 h 484"/>
                  <a:gd name="T112" fmla="*/ 219 w 2738"/>
                  <a:gd name="T113" fmla="*/ 165 h 484"/>
                  <a:gd name="T114" fmla="*/ 166 w 2738"/>
                  <a:gd name="T115" fmla="*/ 146 h 484"/>
                  <a:gd name="T116" fmla="*/ 122 w 2738"/>
                  <a:gd name="T117" fmla="*/ 145 h 484"/>
                  <a:gd name="T118" fmla="*/ 38 w 2738"/>
                  <a:gd name="T119" fmla="*/ 149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738" h="484">
                    <a:moveTo>
                      <a:pt x="2738" y="435"/>
                    </a:moveTo>
                    <a:lnTo>
                      <a:pt x="2717" y="450"/>
                    </a:lnTo>
                    <a:lnTo>
                      <a:pt x="2714" y="451"/>
                    </a:lnTo>
                    <a:lnTo>
                      <a:pt x="2708" y="455"/>
                    </a:lnTo>
                    <a:lnTo>
                      <a:pt x="2704" y="461"/>
                    </a:lnTo>
                    <a:lnTo>
                      <a:pt x="2704" y="474"/>
                    </a:lnTo>
                    <a:lnTo>
                      <a:pt x="2701" y="484"/>
                    </a:lnTo>
                    <a:lnTo>
                      <a:pt x="2685" y="484"/>
                    </a:lnTo>
                    <a:lnTo>
                      <a:pt x="2682" y="481"/>
                    </a:lnTo>
                    <a:lnTo>
                      <a:pt x="2671" y="473"/>
                    </a:lnTo>
                    <a:lnTo>
                      <a:pt x="2657" y="474"/>
                    </a:lnTo>
                    <a:lnTo>
                      <a:pt x="2651" y="476"/>
                    </a:lnTo>
                    <a:lnTo>
                      <a:pt x="2641" y="474"/>
                    </a:lnTo>
                    <a:lnTo>
                      <a:pt x="2615" y="474"/>
                    </a:lnTo>
                    <a:lnTo>
                      <a:pt x="2603" y="463"/>
                    </a:lnTo>
                    <a:lnTo>
                      <a:pt x="2586" y="457"/>
                    </a:lnTo>
                    <a:lnTo>
                      <a:pt x="2580" y="454"/>
                    </a:lnTo>
                    <a:lnTo>
                      <a:pt x="2577" y="451"/>
                    </a:lnTo>
                    <a:lnTo>
                      <a:pt x="2554" y="421"/>
                    </a:lnTo>
                    <a:lnTo>
                      <a:pt x="2531" y="409"/>
                    </a:lnTo>
                    <a:lnTo>
                      <a:pt x="2518" y="394"/>
                    </a:lnTo>
                    <a:lnTo>
                      <a:pt x="2507" y="373"/>
                    </a:lnTo>
                    <a:lnTo>
                      <a:pt x="2507" y="368"/>
                    </a:lnTo>
                    <a:lnTo>
                      <a:pt x="2513" y="365"/>
                    </a:lnTo>
                    <a:lnTo>
                      <a:pt x="2511" y="359"/>
                    </a:lnTo>
                    <a:lnTo>
                      <a:pt x="2508" y="356"/>
                    </a:lnTo>
                    <a:lnTo>
                      <a:pt x="2461" y="337"/>
                    </a:lnTo>
                    <a:lnTo>
                      <a:pt x="2451" y="332"/>
                    </a:lnTo>
                    <a:lnTo>
                      <a:pt x="2448" y="330"/>
                    </a:lnTo>
                    <a:lnTo>
                      <a:pt x="2438" y="330"/>
                    </a:lnTo>
                    <a:lnTo>
                      <a:pt x="2431" y="329"/>
                    </a:lnTo>
                    <a:lnTo>
                      <a:pt x="2418" y="329"/>
                    </a:lnTo>
                    <a:lnTo>
                      <a:pt x="2411" y="327"/>
                    </a:lnTo>
                    <a:lnTo>
                      <a:pt x="2404" y="326"/>
                    </a:lnTo>
                    <a:lnTo>
                      <a:pt x="2399" y="326"/>
                    </a:lnTo>
                    <a:lnTo>
                      <a:pt x="2394" y="323"/>
                    </a:lnTo>
                    <a:lnTo>
                      <a:pt x="2381" y="317"/>
                    </a:lnTo>
                    <a:lnTo>
                      <a:pt x="2373" y="310"/>
                    </a:lnTo>
                    <a:lnTo>
                      <a:pt x="2371" y="309"/>
                    </a:lnTo>
                    <a:lnTo>
                      <a:pt x="2368" y="307"/>
                    </a:lnTo>
                    <a:lnTo>
                      <a:pt x="2366" y="307"/>
                    </a:lnTo>
                    <a:lnTo>
                      <a:pt x="2362" y="306"/>
                    </a:lnTo>
                    <a:lnTo>
                      <a:pt x="2353" y="307"/>
                    </a:lnTo>
                    <a:lnTo>
                      <a:pt x="2350" y="307"/>
                    </a:lnTo>
                    <a:lnTo>
                      <a:pt x="2346" y="313"/>
                    </a:lnTo>
                    <a:lnTo>
                      <a:pt x="2345" y="320"/>
                    </a:lnTo>
                    <a:lnTo>
                      <a:pt x="2340" y="323"/>
                    </a:lnTo>
                    <a:lnTo>
                      <a:pt x="2335" y="322"/>
                    </a:lnTo>
                    <a:lnTo>
                      <a:pt x="2329" y="319"/>
                    </a:lnTo>
                    <a:lnTo>
                      <a:pt x="2326" y="317"/>
                    </a:lnTo>
                    <a:lnTo>
                      <a:pt x="2323" y="311"/>
                    </a:lnTo>
                    <a:lnTo>
                      <a:pt x="2324" y="303"/>
                    </a:lnTo>
                    <a:lnTo>
                      <a:pt x="2323" y="297"/>
                    </a:lnTo>
                    <a:lnTo>
                      <a:pt x="2323" y="291"/>
                    </a:lnTo>
                    <a:lnTo>
                      <a:pt x="2319" y="287"/>
                    </a:lnTo>
                    <a:lnTo>
                      <a:pt x="2284" y="286"/>
                    </a:lnTo>
                    <a:lnTo>
                      <a:pt x="2278" y="288"/>
                    </a:lnTo>
                    <a:lnTo>
                      <a:pt x="2261" y="291"/>
                    </a:lnTo>
                    <a:lnTo>
                      <a:pt x="2253" y="291"/>
                    </a:lnTo>
                    <a:lnTo>
                      <a:pt x="2245" y="290"/>
                    </a:lnTo>
                    <a:lnTo>
                      <a:pt x="2238" y="283"/>
                    </a:lnTo>
                    <a:lnTo>
                      <a:pt x="2211" y="275"/>
                    </a:lnTo>
                    <a:lnTo>
                      <a:pt x="2208" y="275"/>
                    </a:lnTo>
                    <a:lnTo>
                      <a:pt x="2169" y="271"/>
                    </a:lnTo>
                    <a:lnTo>
                      <a:pt x="2151" y="278"/>
                    </a:lnTo>
                    <a:lnTo>
                      <a:pt x="2148" y="280"/>
                    </a:lnTo>
                    <a:lnTo>
                      <a:pt x="2143" y="280"/>
                    </a:lnTo>
                    <a:lnTo>
                      <a:pt x="2138" y="278"/>
                    </a:lnTo>
                    <a:lnTo>
                      <a:pt x="2132" y="274"/>
                    </a:lnTo>
                    <a:lnTo>
                      <a:pt x="2120" y="263"/>
                    </a:lnTo>
                    <a:lnTo>
                      <a:pt x="2119" y="258"/>
                    </a:lnTo>
                    <a:lnTo>
                      <a:pt x="2115" y="250"/>
                    </a:lnTo>
                    <a:lnTo>
                      <a:pt x="2113" y="241"/>
                    </a:lnTo>
                    <a:lnTo>
                      <a:pt x="2106" y="226"/>
                    </a:lnTo>
                    <a:lnTo>
                      <a:pt x="2097" y="217"/>
                    </a:lnTo>
                    <a:lnTo>
                      <a:pt x="2089" y="234"/>
                    </a:lnTo>
                    <a:lnTo>
                      <a:pt x="2087" y="245"/>
                    </a:lnTo>
                    <a:lnTo>
                      <a:pt x="2087" y="260"/>
                    </a:lnTo>
                    <a:lnTo>
                      <a:pt x="2084" y="270"/>
                    </a:lnTo>
                    <a:lnTo>
                      <a:pt x="2083" y="277"/>
                    </a:lnTo>
                    <a:lnTo>
                      <a:pt x="2080" y="283"/>
                    </a:lnTo>
                    <a:lnTo>
                      <a:pt x="2074" y="299"/>
                    </a:lnTo>
                    <a:lnTo>
                      <a:pt x="2070" y="299"/>
                    </a:lnTo>
                    <a:lnTo>
                      <a:pt x="2067" y="297"/>
                    </a:lnTo>
                    <a:lnTo>
                      <a:pt x="2067" y="294"/>
                    </a:lnTo>
                    <a:lnTo>
                      <a:pt x="2077" y="255"/>
                    </a:lnTo>
                    <a:lnTo>
                      <a:pt x="2079" y="239"/>
                    </a:lnTo>
                    <a:lnTo>
                      <a:pt x="2073" y="231"/>
                    </a:lnTo>
                    <a:lnTo>
                      <a:pt x="2064" y="228"/>
                    </a:lnTo>
                    <a:lnTo>
                      <a:pt x="2043" y="224"/>
                    </a:lnTo>
                    <a:lnTo>
                      <a:pt x="2030" y="241"/>
                    </a:lnTo>
                    <a:lnTo>
                      <a:pt x="2027" y="244"/>
                    </a:lnTo>
                    <a:lnTo>
                      <a:pt x="2021" y="245"/>
                    </a:lnTo>
                    <a:lnTo>
                      <a:pt x="2021" y="241"/>
                    </a:lnTo>
                    <a:lnTo>
                      <a:pt x="2030" y="227"/>
                    </a:lnTo>
                    <a:lnTo>
                      <a:pt x="2037" y="221"/>
                    </a:lnTo>
                    <a:lnTo>
                      <a:pt x="2043" y="220"/>
                    </a:lnTo>
                    <a:lnTo>
                      <a:pt x="2056" y="221"/>
                    </a:lnTo>
                    <a:lnTo>
                      <a:pt x="2060" y="223"/>
                    </a:lnTo>
                    <a:lnTo>
                      <a:pt x="2073" y="215"/>
                    </a:lnTo>
                    <a:lnTo>
                      <a:pt x="2079" y="213"/>
                    </a:lnTo>
                    <a:lnTo>
                      <a:pt x="2080" y="213"/>
                    </a:lnTo>
                    <a:lnTo>
                      <a:pt x="2084" y="210"/>
                    </a:lnTo>
                    <a:lnTo>
                      <a:pt x="2097" y="208"/>
                    </a:lnTo>
                    <a:lnTo>
                      <a:pt x="2106" y="211"/>
                    </a:lnTo>
                    <a:lnTo>
                      <a:pt x="2112" y="214"/>
                    </a:lnTo>
                    <a:lnTo>
                      <a:pt x="2122" y="217"/>
                    </a:lnTo>
                    <a:lnTo>
                      <a:pt x="2136" y="210"/>
                    </a:lnTo>
                    <a:lnTo>
                      <a:pt x="2146" y="201"/>
                    </a:lnTo>
                    <a:lnTo>
                      <a:pt x="2146" y="167"/>
                    </a:lnTo>
                    <a:lnTo>
                      <a:pt x="2139" y="154"/>
                    </a:lnTo>
                    <a:lnTo>
                      <a:pt x="2132" y="148"/>
                    </a:lnTo>
                    <a:lnTo>
                      <a:pt x="2115" y="142"/>
                    </a:lnTo>
                    <a:lnTo>
                      <a:pt x="2102" y="142"/>
                    </a:lnTo>
                    <a:lnTo>
                      <a:pt x="2093" y="143"/>
                    </a:lnTo>
                    <a:lnTo>
                      <a:pt x="2066" y="136"/>
                    </a:lnTo>
                    <a:lnTo>
                      <a:pt x="2060" y="132"/>
                    </a:lnTo>
                    <a:lnTo>
                      <a:pt x="2059" y="129"/>
                    </a:lnTo>
                    <a:lnTo>
                      <a:pt x="2044" y="125"/>
                    </a:lnTo>
                    <a:lnTo>
                      <a:pt x="2034" y="125"/>
                    </a:lnTo>
                    <a:lnTo>
                      <a:pt x="2024" y="122"/>
                    </a:lnTo>
                    <a:lnTo>
                      <a:pt x="2018" y="119"/>
                    </a:lnTo>
                    <a:lnTo>
                      <a:pt x="2005" y="109"/>
                    </a:lnTo>
                    <a:lnTo>
                      <a:pt x="1997" y="100"/>
                    </a:lnTo>
                    <a:lnTo>
                      <a:pt x="1994" y="87"/>
                    </a:lnTo>
                    <a:lnTo>
                      <a:pt x="1992" y="82"/>
                    </a:lnTo>
                    <a:lnTo>
                      <a:pt x="1992" y="76"/>
                    </a:lnTo>
                    <a:lnTo>
                      <a:pt x="1994" y="73"/>
                    </a:lnTo>
                    <a:lnTo>
                      <a:pt x="1984" y="66"/>
                    </a:lnTo>
                    <a:lnTo>
                      <a:pt x="1973" y="63"/>
                    </a:lnTo>
                    <a:lnTo>
                      <a:pt x="1964" y="69"/>
                    </a:lnTo>
                    <a:lnTo>
                      <a:pt x="1948" y="64"/>
                    </a:lnTo>
                    <a:lnTo>
                      <a:pt x="1942" y="60"/>
                    </a:lnTo>
                    <a:lnTo>
                      <a:pt x="1939" y="57"/>
                    </a:lnTo>
                    <a:lnTo>
                      <a:pt x="1938" y="54"/>
                    </a:lnTo>
                    <a:lnTo>
                      <a:pt x="1941" y="54"/>
                    </a:lnTo>
                    <a:lnTo>
                      <a:pt x="1945" y="50"/>
                    </a:lnTo>
                    <a:lnTo>
                      <a:pt x="1945" y="41"/>
                    </a:lnTo>
                    <a:lnTo>
                      <a:pt x="1941" y="33"/>
                    </a:lnTo>
                    <a:lnTo>
                      <a:pt x="1938" y="24"/>
                    </a:lnTo>
                    <a:lnTo>
                      <a:pt x="1937" y="23"/>
                    </a:lnTo>
                    <a:lnTo>
                      <a:pt x="1931" y="20"/>
                    </a:lnTo>
                    <a:lnTo>
                      <a:pt x="1924" y="21"/>
                    </a:lnTo>
                    <a:lnTo>
                      <a:pt x="1888" y="20"/>
                    </a:lnTo>
                    <a:lnTo>
                      <a:pt x="1879" y="14"/>
                    </a:lnTo>
                    <a:lnTo>
                      <a:pt x="1872" y="5"/>
                    </a:lnTo>
                    <a:lnTo>
                      <a:pt x="1865" y="1"/>
                    </a:lnTo>
                    <a:lnTo>
                      <a:pt x="1857" y="0"/>
                    </a:lnTo>
                    <a:lnTo>
                      <a:pt x="1834" y="11"/>
                    </a:lnTo>
                    <a:lnTo>
                      <a:pt x="1833" y="12"/>
                    </a:lnTo>
                    <a:lnTo>
                      <a:pt x="1826" y="23"/>
                    </a:lnTo>
                    <a:lnTo>
                      <a:pt x="1818" y="30"/>
                    </a:lnTo>
                    <a:lnTo>
                      <a:pt x="1803" y="38"/>
                    </a:lnTo>
                    <a:lnTo>
                      <a:pt x="1800" y="38"/>
                    </a:lnTo>
                    <a:lnTo>
                      <a:pt x="1771" y="35"/>
                    </a:lnTo>
                    <a:lnTo>
                      <a:pt x="1764" y="33"/>
                    </a:lnTo>
                    <a:lnTo>
                      <a:pt x="1759" y="33"/>
                    </a:lnTo>
                    <a:lnTo>
                      <a:pt x="1745" y="40"/>
                    </a:lnTo>
                    <a:lnTo>
                      <a:pt x="1735" y="46"/>
                    </a:lnTo>
                    <a:lnTo>
                      <a:pt x="1695" y="64"/>
                    </a:lnTo>
                    <a:lnTo>
                      <a:pt x="1675" y="82"/>
                    </a:lnTo>
                    <a:lnTo>
                      <a:pt x="1672" y="83"/>
                    </a:lnTo>
                    <a:lnTo>
                      <a:pt x="1666" y="83"/>
                    </a:lnTo>
                    <a:lnTo>
                      <a:pt x="1663" y="82"/>
                    </a:lnTo>
                    <a:lnTo>
                      <a:pt x="1658" y="74"/>
                    </a:lnTo>
                    <a:lnTo>
                      <a:pt x="1639" y="69"/>
                    </a:lnTo>
                    <a:lnTo>
                      <a:pt x="1604" y="84"/>
                    </a:lnTo>
                    <a:lnTo>
                      <a:pt x="1600" y="87"/>
                    </a:lnTo>
                    <a:lnTo>
                      <a:pt x="1599" y="92"/>
                    </a:lnTo>
                    <a:lnTo>
                      <a:pt x="1599" y="96"/>
                    </a:lnTo>
                    <a:lnTo>
                      <a:pt x="1600" y="103"/>
                    </a:lnTo>
                    <a:lnTo>
                      <a:pt x="1600" y="109"/>
                    </a:lnTo>
                    <a:lnTo>
                      <a:pt x="1597" y="112"/>
                    </a:lnTo>
                    <a:lnTo>
                      <a:pt x="1586" y="116"/>
                    </a:lnTo>
                    <a:lnTo>
                      <a:pt x="1564" y="119"/>
                    </a:lnTo>
                    <a:lnTo>
                      <a:pt x="1535" y="118"/>
                    </a:lnTo>
                    <a:lnTo>
                      <a:pt x="1525" y="113"/>
                    </a:lnTo>
                    <a:lnTo>
                      <a:pt x="1514" y="113"/>
                    </a:lnTo>
                    <a:lnTo>
                      <a:pt x="1529" y="122"/>
                    </a:lnTo>
                    <a:lnTo>
                      <a:pt x="1541" y="125"/>
                    </a:lnTo>
                    <a:lnTo>
                      <a:pt x="1544" y="125"/>
                    </a:lnTo>
                    <a:lnTo>
                      <a:pt x="1554" y="126"/>
                    </a:lnTo>
                    <a:lnTo>
                      <a:pt x="1560" y="132"/>
                    </a:lnTo>
                    <a:lnTo>
                      <a:pt x="1560" y="142"/>
                    </a:lnTo>
                    <a:lnTo>
                      <a:pt x="1555" y="154"/>
                    </a:lnTo>
                    <a:lnTo>
                      <a:pt x="1554" y="174"/>
                    </a:lnTo>
                    <a:lnTo>
                      <a:pt x="1555" y="179"/>
                    </a:lnTo>
                    <a:lnTo>
                      <a:pt x="1557" y="184"/>
                    </a:lnTo>
                    <a:lnTo>
                      <a:pt x="1544" y="187"/>
                    </a:lnTo>
                    <a:lnTo>
                      <a:pt x="1534" y="184"/>
                    </a:lnTo>
                    <a:lnTo>
                      <a:pt x="1525" y="175"/>
                    </a:lnTo>
                    <a:lnTo>
                      <a:pt x="1531" y="162"/>
                    </a:lnTo>
                    <a:lnTo>
                      <a:pt x="1535" y="161"/>
                    </a:lnTo>
                    <a:lnTo>
                      <a:pt x="1538" y="161"/>
                    </a:lnTo>
                    <a:lnTo>
                      <a:pt x="1541" y="158"/>
                    </a:lnTo>
                    <a:lnTo>
                      <a:pt x="1542" y="151"/>
                    </a:lnTo>
                    <a:lnTo>
                      <a:pt x="1541" y="143"/>
                    </a:lnTo>
                    <a:lnTo>
                      <a:pt x="1538" y="141"/>
                    </a:lnTo>
                    <a:lnTo>
                      <a:pt x="1534" y="139"/>
                    </a:lnTo>
                    <a:lnTo>
                      <a:pt x="1521" y="141"/>
                    </a:lnTo>
                    <a:lnTo>
                      <a:pt x="1512" y="145"/>
                    </a:lnTo>
                    <a:lnTo>
                      <a:pt x="1512" y="148"/>
                    </a:lnTo>
                    <a:lnTo>
                      <a:pt x="1507" y="158"/>
                    </a:lnTo>
                    <a:lnTo>
                      <a:pt x="1505" y="159"/>
                    </a:lnTo>
                    <a:lnTo>
                      <a:pt x="1495" y="174"/>
                    </a:lnTo>
                    <a:lnTo>
                      <a:pt x="1485" y="194"/>
                    </a:lnTo>
                    <a:lnTo>
                      <a:pt x="1482" y="203"/>
                    </a:lnTo>
                    <a:lnTo>
                      <a:pt x="1472" y="208"/>
                    </a:lnTo>
                    <a:lnTo>
                      <a:pt x="1458" y="217"/>
                    </a:lnTo>
                    <a:lnTo>
                      <a:pt x="1448" y="217"/>
                    </a:lnTo>
                    <a:lnTo>
                      <a:pt x="1438" y="223"/>
                    </a:lnTo>
                    <a:lnTo>
                      <a:pt x="1435" y="233"/>
                    </a:lnTo>
                    <a:lnTo>
                      <a:pt x="1425" y="245"/>
                    </a:lnTo>
                    <a:lnTo>
                      <a:pt x="1418" y="241"/>
                    </a:lnTo>
                    <a:lnTo>
                      <a:pt x="1413" y="230"/>
                    </a:lnTo>
                    <a:lnTo>
                      <a:pt x="1410" y="218"/>
                    </a:lnTo>
                    <a:lnTo>
                      <a:pt x="1412" y="215"/>
                    </a:lnTo>
                    <a:lnTo>
                      <a:pt x="1426" y="211"/>
                    </a:lnTo>
                    <a:lnTo>
                      <a:pt x="1442" y="200"/>
                    </a:lnTo>
                    <a:lnTo>
                      <a:pt x="1445" y="192"/>
                    </a:lnTo>
                    <a:lnTo>
                      <a:pt x="1431" y="185"/>
                    </a:lnTo>
                    <a:lnTo>
                      <a:pt x="1419" y="174"/>
                    </a:lnTo>
                    <a:lnTo>
                      <a:pt x="1389" y="169"/>
                    </a:lnTo>
                    <a:lnTo>
                      <a:pt x="1389" y="167"/>
                    </a:lnTo>
                    <a:lnTo>
                      <a:pt x="1396" y="146"/>
                    </a:lnTo>
                    <a:lnTo>
                      <a:pt x="1415" y="125"/>
                    </a:lnTo>
                    <a:lnTo>
                      <a:pt x="1419" y="122"/>
                    </a:lnTo>
                    <a:lnTo>
                      <a:pt x="1429" y="122"/>
                    </a:lnTo>
                    <a:lnTo>
                      <a:pt x="1438" y="119"/>
                    </a:lnTo>
                    <a:lnTo>
                      <a:pt x="1445" y="110"/>
                    </a:lnTo>
                    <a:lnTo>
                      <a:pt x="1455" y="102"/>
                    </a:lnTo>
                    <a:lnTo>
                      <a:pt x="1459" y="100"/>
                    </a:lnTo>
                    <a:lnTo>
                      <a:pt x="1469" y="97"/>
                    </a:lnTo>
                    <a:lnTo>
                      <a:pt x="1478" y="100"/>
                    </a:lnTo>
                    <a:lnTo>
                      <a:pt x="1500" y="93"/>
                    </a:lnTo>
                    <a:lnTo>
                      <a:pt x="1525" y="92"/>
                    </a:lnTo>
                    <a:lnTo>
                      <a:pt x="1525" y="93"/>
                    </a:lnTo>
                    <a:lnTo>
                      <a:pt x="1531" y="93"/>
                    </a:lnTo>
                    <a:lnTo>
                      <a:pt x="1532" y="92"/>
                    </a:lnTo>
                    <a:lnTo>
                      <a:pt x="1531" y="86"/>
                    </a:lnTo>
                    <a:lnTo>
                      <a:pt x="1527" y="80"/>
                    </a:lnTo>
                    <a:lnTo>
                      <a:pt x="1518" y="80"/>
                    </a:lnTo>
                    <a:lnTo>
                      <a:pt x="1511" y="84"/>
                    </a:lnTo>
                    <a:lnTo>
                      <a:pt x="1508" y="84"/>
                    </a:lnTo>
                    <a:lnTo>
                      <a:pt x="1495" y="71"/>
                    </a:lnTo>
                    <a:lnTo>
                      <a:pt x="1488" y="57"/>
                    </a:lnTo>
                    <a:lnTo>
                      <a:pt x="1488" y="56"/>
                    </a:lnTo>
                    <a:lnTo>
                      <a:pt x="1500" y="40"/>
                    </a:lnTo>
                    <a:lnTo>
                      <a:pt x="1490" y="27"/>
                    </a:lnTo>
                    <a:lnTo>
                      <a:pt x="1449" y="15"/>
                    </a:lnTo>
                    <a:lnTo>
                      <a:pt x="1446" y="15"/>
                    </a:lnTo>
                    <a:lnTo>
                      <a:pt x="1439" y="17"/>
                    </a:lnTo>
                    <a:lnTo>
                      <a:pt x="1392" y="41"/>
                    </a:lnTo>
                    <a:lnTo>
                      <a:pt x="1359" y="51"/>
                    </a:lnTo>
                    <a:lnTo>
                      <a:pt x="1346" y="53"/>
                    </a:lnTo>
                    <a:lnTo>
                      <a:pt x="1336" y="51"/>
                    </a:lnTo>
                    <a:lnTo>
                      <a:pt x="1328" y="48"/>
                    </a:lnTo>
                    <a:lnTo>
                      <a:pt x="1297" y="46"/>
                    </a:lnTo>
                    <a:lnTo>
                      <a:pt x="1265" y="53"/>
                    </a:lnTo>
                    <a:lnTo>
                      <a:pt x="1257" y="51"/>
                    </a:lnTo>
                    <a:lnTo>
                      <a:pt x="1251" y="48"/>
                    </a:lnTo>
                    <a:lnTo>
                      <a:pt x="1237" y="51"/>
                    </a:lnTo>
                    <a:lnTo>
                      <a:pt x="1234" y="53"/>
                    </a:lnTo>
                    <a:lnTo>
                      <a:pt x="1229" y="54"/>
                    </a:lnTo>
                    <a:lnTo>
                      <a:pt x="1214" y="60"/>
                    </a:lnTo>
                    <a:lnTo>
                      <a:pt x="1198" y="57"/>
                    </a:lnTo>
                    <a:lnTo>
                      <a:pt x="1176" y="83"/>
                    </a:lnTo>
                    <a:lnTo>
                      <a:pt x="1169" y="93"/>
                    </a:lnTo>
                    <a:lnTo>
                      <a:pt x="1152" y="105"/>
                    </a:lnTo>
                    <a:lnTo>
                      <a:pt x="1133" y="115"/>
                    </a:lnTo>
                    <a:lnTo>
                      <a:pt x="1126" y="115"/>
                    </a:lnTo>
                    <a:lnTo>
                      <a:pt x="1123" y="116"/>
                    </a:lnTo>
                    <a:lnTo>
                      <a:pt x="1090" y="116"/>
                    </a:lnTo>
                    <a:lnTo>
                      <a:pt x="1080" y="113"/>
                    </a:lnTo>
                    <a:lnTo>
                      <a:pt x="1068" y="102"/>
                    </a:lnTo>
                    <a:lnTo>
                      <a:pt x="1058" y="99"/>
                    </a:lnTo>
                    <a:lnTo>
                      <a:pt x="1054" y="99"/>
                    </a:lnTo>
                    <a:lnTo>
                      <a:pt x="1038" y="120"/>
                    </a:lnTo>
                    <a:lnTo>
                      <a:pt x="963" y="130"/>
                    </a:lnTo>
                    <a:lnTo>
                      <a:pt x="949" y="133"/>
                    </a:lnTo>
                    <a:lnTo>
                      <a:pt x="946" y="132"/>
                    </a:lnTo>
                    <a:lnTo>
                      <a:pt x="945" y="132"/>
                    </a:lnTo>
                    <a:lnTo>
                      <a:pt x="939" y="126"/>
                    </a:lnTo>
                    <a:lnTo>
                      <a:pt x="939" y="120"/>
                    </a:lnTo>
                    <a:lnTo>
                      <a:pt x="926" y="120"/>
                    </a:lnTo>
                    <a:lnTo>
                      <a:pt x="906" y="141"/>
                    </a:lnTo>
                    <a:lnTo>
                      <a:pt x="874" y="158"/>
                    </a:lnTo>
                    <a:lnTo>
                      <a:pt x="864" y="159"/>
                    </a:lnTo>
                    <a:lnTo>
                      <a:pt x="857" y="161"/>
                    </a:lnTo>
                    <a:lnTo>
                      <a:pt x="845" y="167"/>
                    </a:lnTo>
                    <a:lnTo>
                      <a:pt x="832" y="168"/>
                    </a:lnTo>
                    <a:lnTo>
                      <a:pt x="829" y="165"/>
                    </a:lnTo>
                    <a:lnTo>
                      <a:pt x="819" y="165"/>
                    </a:lnTo>
                    <a:lnTo>
                      <a:pt x="769" y="185"/>
                    </a:lnTo>
                    <a:lnTo>
                      <a:pt x="725" y="184"/>
                    </a:lnTo>
                    <a:lnTo>
                      <a:pt x="702" y="187"/>
                    </a:lnTo>
                    <a:lnTo>
                      <a:pt x="683" y="194"/>
                    </a:lnTo>
                    <a:lnTo>
                      <a:pt x="670" y="192"/>
                    </a:lnTo>
                    <a:lnTo>
                      <a:pt x="663" y="190"/>
                    </a:lnTo>
                    <a:lnTo>
                      <a:pt x="656" y="185"/>
                    </a:lnTo>
                    <a:lnTo>
                      <a:pt x="638" y="187"/>
                    </a:lnTo>
                    <a:lnTo>
                      <a:pt x="636" y="187"/>
                    </a:lnTo>
                    <a:lnTo>
                      <a:pt x="594" y="192"/>
                    </a:lnTo>
                    <a:lnTo>
                      <a:pt x="588" y="195"/>
                    </a:lnTo>
                    <a:lnTo>
                      <a:pt x="579" y="198"/>
                    </a:lnTo>
                    <a:lnTo>
                      <a:pt x="565" y="204"/>
                    </a:lnTo>
                    <a:lnTo>
                      <a:pt x="558" y="204"/>
                    </a:lnTo>
                    <a:lnTo>
                      <a:pt x="554" y="201"/>
                    </a:lnTo>
                    <a:lnTo>
                      <a:pt x="535" y="195"/>
                    </a:lnTo>
                    <a:lnTo>
                      <a:pt x="515" y="192"/>
                    </a:lnTo>
                    <a:lnTo>
                      <a:pt x="502" y="192"/>
                    </a:lnTo>
                    <a:lnTo>
                      <a:pt x="491" y="195"/>
                    </a:lnTo>
                    <a:lnTo>
                      <a:pt x="482" y="195"/>
                    </a:lnTo>
                    <a:lnTo>
                      <a:pt x="478" y="194"/>
                    </a:lnTo>
                    <a:lnTo>
                      <a:pt x="470" y="190"/>
                    </a:lnTo>
                    <a:lnTo>
                      <a:pt x="466" y="187"/>
                    </a:lnTo>
                    <a:lnTo>
                      <a:pt x="459" y="178"/>
                    </a:lnTo>
                    <a:lnTo>
                      <a:pt x="457" y="174"/>
                    </a:lnTo>
                    <a:lnTo>
                      <a:pt x="457" y="168"/>
                    </a:lnTo>
                    <a:lnTo>
                      <a:pt x="459" y="156"/>
                    </a:lnTo>
                    <a:lnTo>
                      <a:pt x="453" y="151"/>
                    </a:lnTo>
                    <a:lnTo>
                      <a:pt x="442" y="154"/>
                    </a:lnTo>
                    <a:lnTo>
                      <a:pt x="434" y="155"/>
                    </a:lnTo>
                    <a:lnTo>
                      <a:pt x="430" y="158"/>
                    </a:lnTo>
                    <a:lnTo>
                      <a:pt x="429" y="161"/>
                    </a:lnTo>
                    <a:lnTo>
                      <a:pt x="424" y="165"/>
                    </a:lnTo>
                    <a:lnTo>
                      <a:pt x="400" y="179"/>
                    </a:lnTo>
                    <a:lnTo>
                      <a:pt x="387" y="182"/>
                    </a:lnTo>
                    <a:lnTo>
                      <a:pt x="377" y="182"/>
                    </a:lnTo>
                    <a:lnTo>
                      <a:pt x="372" y="181"/>
                    </a:lnTo>
                    <a:lnTo>
                      <a:pt x="364" y="175"/>
                    </a:lnTo>
                    <a:lnTo>
                      <a:pt x="358" y="169"/>
                    </a:lnTo>
                    <a:lnTo>
                      <a:pt x="352" y="165"/>
                    </a:lnTo>
                    <a:lnTo>
                      <a:pt x="342" y="162"/>
                    </a:lnTo>
                    <a:lnTo>
                      <a:pt x="324" y="159"/>
                    </a:lnTo>
                    <a:lnTo>
                      <a:pt x="281" y="159"/>
                    </a:lnTo>
                    <a:lnTo>
                      <a:pt x="274" y="158"/>
                    </a:lnTo>
                    <a:lnTo>
                      <a:pt x="266" y="155"/>
                    </a:lnTo>
                    <a:lnTo>
                      <a:pt x="246" y="162"/>
                    </a:lnTo>
                    <a:lnTo>
                      <a:pt x="240" y="162"/>
                    </a:lnTo>
                    <a:lnTo>
                      <a:pt x="236" y="164"/>
                    </a:lnTo>
                    <a:lnTo>
                      <a:pt x="219" y="165"/>
                    </a:lnTo>
                    <a:lnTo>
                      <a:pt x="216" y="164"/>
                    </a:lnTo>
                    <a:lnTo>
                      <a:pt x="214" y="162"/>
                    </a:lnTo>
                    <a:lnTo>
                      <a:pt x="213" y="162"/>
                    </a:lnTo>
                    <a:lnTo>
                      <a:pt x="174" y="146"/>
                    </a:lnTo>
                    <a:lnTo>
                      <a:pt x="170" y="145"/>
                    </a:lnTo>
                    <a:lnTo>
                      <a:pt x="166" y="146"/>
                    </a:lnTo>
                    <a:lnTo>
                      <a:pt x="163" y="146"/>
                    </a:lnTo>
                    <a:lnTo>
                      <a:pt x="153" y="149"/>
                    </a:lnTo>
                    <a:lnTo>
                      <a:pt x="144" y="154"/>
                    </a:lnTo>
                    <a:lnTo>
                      <a:pt x="141" y="154"/>
                    </a:lnTo>
                    <a:lnTo>
                      <a:pt x="138" y="152"/>
                    </a:lnTo>
                    <a:lnTo>
                      <a:pt x="122" y="145"/>
                    </a:lnTo>
                    <a:lnTo>
                      <a:pt x="103" y="132"/>
                    </a:lnTo>
                    <a:lnTo>
                      <a:pt x="98" y="130"/>
                    </a:lnTo>
                    <a:lnTo>
                      <a:pt x="75" y="128"/>
                    </a:lnTo>
                    <a:lnTo>
                      <a:pt x="61" y="133"/>
                    </a:lnTo>
                    <a:lnTo>
                      <a:pt x="49" y="149"/>
                    </a:lnTo>
                    <a:lnTo>
                      <a:pt x="38" y="149"/>
                    </a:lnTo>
                    <a:lnTo>
                      <a:pt x="29" y="146"/>
                    </a:lnTo>
                    <a:lnTo>
                      <a:pt x="19" y="136"/>
                    </a:lnTo>
                    <a:lnTo>
                      <a:pt x="18" y="133"/>
                    </a:lnTo>
                    <a:lnTo>
                      <a:pt x="10" y="129"/>
                    </a:lnTo>
                    <a:lnTo>
                      <a:pt x="0" y="12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Freeform 768">
                <a:extLst>
                  <a:ext uri="{FF2B5EF4-FFF2-40B4-BE49-F238E27FC236}">
                    <a16:creationId xmlns:a16="http://schemas.microsoft.com/office/drawing/2014/main" id="{1DCA20C1-DA2B-4E3C-A50F-6596393239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3" y="3185"/>
                <a:ext cx="347" cy="71"/>
              </a:xfrm>
              <a:custGeom>
                <a:avLst/>
                <a:gdLst>
                  <a:gd name="T0" fmla="*/ 2425 w 2430"/>
                  <a:gd name="T1" fmla="*/ 357 h 495"/>
                  <a:gd name="T2" fmla="*/ 2410 w 2430"/>
                  <a:gd name="T3" fmla="*/ 302 h 495"/>
                  <a:gd name="T4" fmla="*/ 2391 w 2430"/>
                  <a:gd name="T5" fmla="*/ 286 h 495"/>
                  <a:gd name="T6" fmla="*/ 2283 w 2430"/>
                  <a:gd name="T7" fmla="*/ 318 h 495"/>
                  <a:gd name="T8" fmla="*/ 2172 w 2430"/>
                  <a:gd name="T9" fmla="*/ 410 h 495"/>
                  <a:gd name="T10" fmla="*/ 2085 w 2430"/>
                  <a:gd name="T11" fmla="*/ 400 h 495"/>
                  <a:gd name="T12" fmla="*/ 2063 w 2430"/>
                  <a:gd name="T13" fmla="*/ 429 h 495"/>
                  <a:gd name="T14" fmla="*/ 2032 w 2430"/>
                  <a:gd name="T15" fmla="*/ 447 h 495"/>
                  <a:gd name="T16" fmla="*/ 2010 w 2430"/>
                  <a:gd name="T17" fmla="*/ 422 h 495"/>
                  <a:gd name="T18" fmla="*/ 1912 w 2430"/>
                  <a:gd name="T19" fmla="*/ 449 h 495"/>
                  <a:gd name="T20" fmla="*/ 1792 w 2430"/>
                  <a:gd name="T21" fmla="*/ 490 h 495"/>
                  <a:gd name="T22" fmla="*/ 1740 w 2430"/>
                  <a:gd name="T23" fmla="*/ 489 h 495"/>
                  <a:gd name="T24" fmla="*/ 1717 w 2430"/>
                  <a:gd name="T25" fmla="*/ 495 h 495"/>
                  <a:gd name="T26" fmla="*/ 1643 w 2430"/>
                  <a:gd name="T27" fmla="*/ 450 h 495"/>
                  <a:gd name="T28" fmla="*/ 1590 w 2430"/>
                  <a:gd name="T29" fmla="*/ 435 h 495"/>
                  <a:gd name="T30" fmla="*/ 1534 w 2430"/>
                  <a:gd name="T31" fmla="*/ 453 h 495"/>
                  <a:gd name="T32" fmla="*/ 1471 w 2430"/>
                  <a:gd name="T33" fmla="*/ 459 h 495"/>
                  <a:gd name="T34" fmla="*/ 1415 w 2430"/>
                  <a:gd name="T35" fmla="*/ 447 h 495"/>
                  <a:gd name="T36" fmla="*/ 1370 w 2430"/>
                  <a:gd name="T37" fmla="*/ 443 h 495"/>
                  <a:gd name="T38" fmla="*/ 1300 w 2430"/>
                  <a:gd name="T39" fmla="*/ 387 h 495"/>
                  <a:gd name="T40" fmla="*/ 1271 w 2430"/>
                  <a:gd name="T41" fmla="*/ 380 h 495"/>
                  <a:gd name="T42" fmla="*/ 1250 w 2430"/>
                  <a:gd name="T43" fmla="*/ 368 h 495"/>
                  <a:gd name="T44" fmla="*/ 1253 w 2430"/>
                  <a:gd name="T45" fmla="*/ 360 h 495"/>
                  <a:gd name="T46" fmla="*/ 1182 w 2430"/>
                  <a:gd name="T47" fmla="*/ 335 h 495"/>
                  <a:gd name="T48" fmla="*/ 1169 w 2430"/>
                  <a:gd name="T49" fmla="*/ 312 h 495"/>
                  <a:gd name="T50" fmla="*/ 1086 w 2430"/>
                  <a:gd name="T51" fmla="*/ 229 h 495"/>
                  <a:gd name="T52" fmla="*/ 1031 w 2430"/>
                  <a:gd name="T53" fmla="*/ 233 h 495"/>
                  <a:gd name="T54" fmla="*/ 987 w 2430"/>
                  <a:gd name="T55" fmla="*/ 184 h 495"/>
                  <a:gd name="T56" fmla="*/ 913 w 2430"/>
                  <a:gd name="T57" fmla="*/ 176 h 495"/>
                  <a:gd name="T58" fmla="*/ 869 w 2430"/>
                  <a:gd name="T59" fmla="*/ 134 h 495"/>
                  <a:gd name="T60" fmla="*/ 852 w 2430"/>
                  <a:gd name="T61" fmla="*/ 111 h 495"/>
                  <a:gd name="T62" fmla="*/ 821 w 2430"/>
                  <a:gd name="T63" fmla="*/ 124 h 495"/>
                  <a:gd name="T64" fmla="*/ 784 w 2430"/>
                  <a:gd name="T65" fmla="*/ 128 h 495"/>
                  <a:gd name="T66" fmla="*/ 762 w 2430"/>
                  <a:gd name="T67" fmla="*/ 131 h 495"/>
                  <a:gd name="T68" fmla="*/ 751 w 2430"/>
                  <a:gd name="T69" fmla="*/ 105 h 495"/>
                  <a:gd name="T70" fmla="*/ 687 w 2430"/>
                  <a:gd name="T71" fmla="*/ 65 h 495"/>
                  <a:gd name="T72" fmla="*/ 667 w 2430"/>
                  <a:gd name="T73" fmla="*/ 3 h 495"/>
                  <a:gd name="T74" fmla="*/ 599 w 2430"/>
                  <a:gd name="T75" fmla="*/ 22 h 495"/>
                  <a:gd name="T76" fmla="*/ 558 w 2430"/>
                  <a:gd name="T77" fmla="*/ 53 h 495"/>
                  <a:gd name="T78" fmla="*/ 473 w 2430"/>
                  <a:gd name="T79" fmla="*/ 48 h 495"/>
                  <a:gd name="T80" fmla="*/ 433 w 2430"/>
                  <a:gd name="T81" fmla="*/ 32 h 495"/>
                  <a:gd name="T82" fmla="*/ 390 w 2430"/>
                  <a:gd name="T83" fmla="*/ 36 h 495"/>
                  <a:gd name="T84" fmla="*/ 387 w 2430"/>
                  <a:gd name="T85" fmla="*/ 25 h 495"/>
                  <a:gd name="T86" fmla="*/ 347 w 2430"/>
                  <a:gd name="T87" fmla="*/ 20 h 495"/>
                  <a:gd name="T88" fmla="*/ 289 w 2430"/>
                  <a:gd name="T89" fmla="*/ 39 h 495"/>
                  <a:gd name="T90" fmla="*/ 301 w 2430"/>
                  <a:gd name="T91" fmla="*/ 68 h 495"/>
                  <a:gd name="T92" fmla="*/ 297 w 2430"/>
                  <a:gd name="T93" fmla="*/ 81 h 495"/>
                  <a:gd name="T94" fmla="*/ 274 w 2430"/>
                  <a:gd name="T95" fmla="*/ 71 h 495"/>
                  <a:gd name="T96" fmla="*/ 222 w 2430"/>
                  <a:gd name="T97" fmla="*/ 113 h 495"/>
                  <a:gd name="T98" fmla="*/ 146 w 2430"/>
                  <a:gd name="T99" fmla="*/ 153 h 495"/>
                  <a:gd name="T100" fmla="*/ 152 w 2430"/>
                  <a:gd name="T101" fmla="*/ 203 h 495"/>
                  <a:gd name="T102" fmla="*/ 159 w 2430"/>
                  <a:gd name="T103" fmla="*/ 276 h 495"/>
                  <a:gd name="T104" fmla="*/ 120 w 2430"/>
                  <a:gd name="T105" fmla="*/ 263 h 495"/>
                  <a:gd name="T106" fmla="*/ 130 w 2430"/>
                  <a:gd name="T107" fmla="*/ 234 h 495"/>
                  <a:gd name="T108" fmla="*/ 84 w 2430"/>
                  <a:gd name="T109" fmla="*/ 240 h 495"/>
                  <a:gd name="T110" fmla="*/ 16 w 2430"/>
                  <a:gd name="T111" fmla="*/ 186 h 495"/>
                  <a:gd name="T112" fmla="*/ 11 w 2430"/>
                  <a:gd name="T113" fmla="*/ 169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30" h="495">
                    <a:moveTo>
                      <a:pt x="2427" y="381"/>
                    </a:moveTo>
                    <a:lnTo>
                      <a:pt x="2424" y="380"/>
                    </a:lnTo>
                    <a:lnTo>
                      <a:pt x="2421" y="374"/>
                    </a:lnTo>
                    <a:lnTo>
                      <a:pt x="2424" y="368"/>
                    </a:lnTo>
                    <a:lnTo>
                      <a:pt x="2425" y="357"/>
                    </a:lnTo>
                    <a:lnTo>
                      <a:pt x="2424" y="347"/>
                    </a:lnTo>
                    <a:lnTo>
                      <a:pt x="2418" y="337"/>
                    </a:lnTo>
                    <a:lnTo>
                      <a:pt x="2411" y="321"/>
                    </a:lnTo>
                    <a:lnTo>
                      <a:pt x="2410" y="317"/>
                    </a:lnTo>
                    <a:lnTo>
                      <a:pt x="2410" y="302"/>
                    </a:lnTo>
                    <a:lnTo>
                      <a:pt x="2423" y="288"/>
                    </a:lnTo>
                    <a:lnTo>
                      <a:pt x="2430" y="276"/>
                    </a:lnTo>
                    <a:lnTo>
                      <a:pt x="2427" y="269"/>
                    </a:lnTo>
                    <a:lnTo>
                      <a:pt x="2420" y="270"/>
                    </a:lnTo>
                    <a:lnTo>
                      <a:pt x="2391" y="286"/>
                    </a:lnTo>
                    <a:lnTo>
                      <a:pt x="2372" y="291"/>
                    </a:lnTo>
                    <a:lnTo>
                      <a:pt x="2363" y="292"/>
                    </a:lnTo>
                    <a:lnTo>
                      <a:pt x="2358" y="294"/>
                    </a:lnTo>
                    <a:lnTo>
                      <a:pt x="2335" y="299"/>
                    </a:lnTo>
                    <a:lnTo>
                      <a:pt x="2283" y="318"/>
                    </a:lnTo>
                    <a:lnTo>
                      <a:pt x="2273" y="328"/>
                    </a:lnTo>
                    <a:lnTo>
                      <a:pt x="2250" y="367"/>
                    </a:lnTo>
                    <a:lnTo>
                      <a:pt x="2244" y="373"/>
                    </a:lnTo>
                    <a:lnTo>
                      <a:pt x="2182" y="401"/>
                    </a:lnTo>
                    <a:lnTo>
                      <a:pt x="2172" y="410"/>
                    </a:lnTo>
                    <a:lnTo>
                      <a:pt x="2170" y="409"/>
                    </a:lnTo>
                    <a:lnTo>
                      <a:pt x="2167" y="409"/>
                    </a:lnTo>
                    <a:lnTo>
                      <a:pt x="2112" y="399"/>
                    </a:lnTo>
                    <a:lnTo>
                      <a:pt x="2099" y="393"/>
                    </a:lnTo>
                    <a:lnTo>
                      <a:pt x="2085" y="400"/>
                    </a:lnTo>
                    <a:lnTo>
                      <a:pt x="2074" y="419"/>
                    </a:lnTo>
                    <a:lnTo>
                      <a:pt x="2074" y="420"/>
                    </a:lnTo>
                    <a:lnTo>
                      <a:pt x="2072" y="423"/>
                    </a:lnTo>
                    <a:lnTo>
                      <a:pt x="2070" y="425"/>
                    </a:lnTo>
                    <a:lnTo>
                      <a:pt x="2063" y="429"/>
                    </a:lnTo>
                    <a:lnTo>
                      <a:pt x="2063" y="430"/>
                    </a:lnTo>
                    <a:lnTo>
                      <a:pt x="2050" y="438"/>
                    </a:lnTo>
                    <a:lnTo>
                      <a:pt x="2046" y="442"/>
                    </a:lnTo>
                    <a:lnTo>
                      <a:pt x="2042" y="445"/>
                    </a:lnTo>
                    <a:lnTo>
                      <a:pt x="2032" y="447"/>
                    </a:lnTo>
                    <a:lnTo>
                      <a:pt x="2027" y="445"/>
                    </a:lnTo>
                    <a:lnTo>
                      <a:pt x="2017" y="438"/>
                    </a:lnTo>
                    <a:lnTo>
                      <a:pt x="2019" y="433"/>
                    </a:lnTo>
                    <a:lnTo>
                      <a:pt x="2013" y="422"/>
                    </a:lnTo>
                    <a:lnTo>
                      <a:pt x="2010" y="422"/>
                    </a:lnTo>
                    <a:lnTo>
                      <a:pt x="1974" y="429"/>
                    </a:lnTo>
                    <a:lnTo>
                      <a:pt x="1951" y="436"/>
                    </a:lnTo>
                    <a:lnTo>
                      <a:pt x="1941" y="442"/>
                    </a:lnTo>
                    <a:lnTo>
                      <a:pt x="1931" y="445"/>
                    </a:lnTo>
                    <a:lnTo>
                      <a:pt x="1912" y="449"/>
                    </a:lnTo>
                    <a:lnTo>
                      <a:pt x="1896" y="449"/>
                    </a:lnTo>
                    <a:lnTo>
                      <a:pt x="1825" y="467"/>
                    </a:lnTo>
                    <a:lnTo>
                      <a:pt x="1823" y="469"/>
                    </a:lnTo>
                    <a:lnTo>
                      <a:pt x="1816" y="472"/>
                    </a:lnTo>
                    <a:lnTo>
                      <a:pt x="1792" y="490"/>
                    </a:lnTo>
                    <a:lnTo>
                      <a:pt x="1776" y="490"/>
                    </a:lnTo>
                    <a:lnTo>
                      <a:pt x="1747" y="482"/>
                    </a:lnTo>
                    <a:lnTo>
                      <a:pt x="1743" y="483"/>
                    </a:lnTo>
                    <a:lnTo>
                      <a:pt x="1740" y="485"/>
                    </a:lnTo>
                    <a:lnTo>
                      <a:pt x="1740" y="489"/>
                    </a:lnTo>
                    <a:lnTo>
                      <a:pt x="1741" y="492"/>
                    </a:lnTo>
                    <a:lnTo>
                      <a:pt x="1741" y="495"/>
                    </a:lnTo>
                    <a:lnTo>
                      <a:pt x="1740" y="492"/>
                    </a:lnTo>
                    <a:lnTo>
                      <a:pt x="1738" y="489"/>
                    </a:lnTo>
                    <a:lnTo>
                      <a:pt x="1717" y="495"/>
                    </a:lnTo>
                    <a:lnTo>
                      <a:pt x="1692" y="495"/>
                    </a:lnTo>
                    <a:lnTo>
                      <a:pt x="1692" y="492"/>
                    </a:lnTo>
                    <a:lnTo>
                      <a:pt x="1658" y="463"/>
                    </a:lnTo>
                    <a:lnTo>
                      <a:pt x="1651" y="456"/>
                    </a:lnTo>
                    <a:lnTo>
                      <a:pt x="1643" y="450"/>
                    </a:lnTo>
                    <a:lnTo>
                      <a:pt x="1635" y="440"/>
                    </a:lnTo>
                    <a:lnTo>
                      <a:pt x="1627" y="436"/>
                    </a:lnTo>
                    <a:lnTo>
                      <a:pt x="1610" y="430"/>
                    </a:lnTo>
                    <a:lnTo>
                      <a:pt x="1602" y="430"/>
                    </a:lnTo>
                    <a:lnTo>
                      <a:pt x="1590" y="435"/>
                    </a:lnTo>
                    <a:lnTo>
                      <a:pt x="1583" y="443"/>
                    </a:lnTo>
                    <a:lnTo>
                      <a:pt x="1570" y="450"/>
                    </a:lnTo>
                    <a:lnTo>
                      <a:pt x="1566" y="450"/>
                    </a:lnTo>
                    <a:lnTo>
                      <a:pt x="1559" y="449"/>
                    </a:lnTo>
                    <a:lnTo>
                      <a:pt x="1534" y="453"/>
                    </a:lnTo>
                    <a:lnTo>
                      <a:pt x="1520" y="457"/>
                    </a:lnTo>
                    <a:lnTo>
                      <a:pt x="1506" y="463"/>
                    </a:lnTo>
                    <a:lnTo>
                      <a:pt x="1495" y="464"/>
                    </a:lnTo>
                    <a:lnTo>
                      <a:pt x="1483" y="463"/>
                    </a:lnTo>
                    <a:lnTo>
                      <a:pt x="1471" y="459"/>
                    </a:lnTo>
                    <a:lnTo>
                      <a:pt x="1444" y="454"/>
                    </a:lnTo>
                    <a:lnTo>
                      <a:pt x="1436" y="456"/>
                    </a:lnTo>
                    <a:lnTo>
                      <a:pt x="1426" y="454"/>
                    </a:lnTo>
                    <a:lnTo>
                      <a:pt x="1419" y="451"/>
                    </a:lnTo>
                    <a:lnTo>
                      <a:pt x="1415" y="447"/>
                    </a:lnTo>
                    <a:lnTo>
                      <a:pt x="1406" y="440"/>
                    </a:lnTo>
                    <a:lnTo>
                      <a:pt x="1396" y="438"/>
                    </a:lnTo>
                    <a:lnTo>
                      <a:pt x="1390" y="435"/>
                    </a:lnTo>
                    <a:lnTo>
                      <a:pt x="1380" y="445"/>
                    </a:lnTo>
                    <a:lnTo>
                      <a:pt x="1370" y="443"/>
                    </a:lnTo>
                    <a:lnTo>
                      <a:pt x="1366" y="439"/>
                    </a:lnTo>
                    <a:lnTo>
                      <a:pt x="1366" y="433"/>
                    </a:lnTo>
                    <a:lnTo>
                      <a:pt x="1340" y="419"/>
                    </a:lnTo>
                    <a:lnTo>
                      <a:pt x="1303" y="390"/>
                    </a:lnTo>
                    <a:lnTo>
                      <a:pt x="1300" y="387"/>
                    </a:lnTo>
                    <a:lnTo>
                      <a:pt x="1286" y="381"/>
                    </a:lnTo>
                    <a:lnTo>
                      <a:pt x="1281" y="378"/>
                    </a:lnTo>
                    <a:lnTo>
                      <a:pt x="1276" y="377"/>
                    </a:lnTo>
                    <a:lnTo>
                      <a:pt x="1271" y="377"/>
                    </a:lnTo>
                    <a:lnTo>
                      <a:pt x="1271" y="380"/>
                    </a:lnTo>
                    <a:lnTo>
                      <a:pt x="1270" y="381"/>
                    </a:lnTo>
                    <a:lnTo>
                      <a:pt x="1253" y="378"/>
                    </a:lnTo>
                    <a:lnTo>
                      <a:pt x="1251" y="377"/>
                    </a:lnTo>
                    <a:lnTo>
                      <a:pt x="1248" y="371"/>
                    </a:lnTo>
                    <a:lnTo>
                      <a:pt x="1250" y="368"/>
                    </a:lnTo>
                    <a:lnTo>
                      <a:pt x="1251" y="367"/>
                    </a:lnTo>
                    <a:lnTo>
                      <a:pt x="1254" y="365"/>
                    </a:lnTo>
                    <a:lnTo>
                      <a:pt x="1255" y="367"/>
                    </a:lnTo>
                    <a:lnTo>
                      <a:pt x="1255" y="365"/>
                    </a:lnTo>
                    <a:lnTo>
                      <a:pt x="1253" y="360"/>
                    </a:lnTo>
                    <a:lnTo>
                      <a:pt x="1247" y="355"/>
                    </a:lnTo>
                    <a:lnTo>
                      <a:pt x="1228" y="345"/>
                    </a:lnTo>
                    <a:lnTo>
                      <a:pt x="1221" y="345"/>
                    </a:lnTo>
                    <a:lnTo>
                      <a:pt x="1199" y="341"/>
                    </a:lnTo>
                    <a:lnTo>
                      <a:pt x="1182" y="335"/>
                    </a:lnTo>
                    <a:lnTo>
                      <a:pt x="1178" y="331"/>
                    </a:lnTo>
                    <a:lnTo>
                      <a:pt x="1173" y="324"/>
                    </a:lnTo>
                    <a:lnTo>
                      <a:pt x="1170" y="318"/>
                    </a:lnTo>
                    <a:lnTo>
                      <a:pt x="1170" y="315"/>
                    </a:lnTo>
                    <a:lnTo>
                      <a:pt x="1169" y="312"/>
                    </a:lnTo>
                    <a:lnTo>
                      <a:pt x="1139" y="272"/>
                    </a:lnTo>
                    <a:lnTo>
                      <a:pt x="1112" y="255"/>
                    </a:lnTo>
                    <a:lnTo>
                      <a:pt x="1106" y="243"/>
                    </a:lnTo>
                    <a:lnTo>
                      <a:pt x="1096" y="234"/>
                    </a:lnTo>
                    <a:lnTo>
                      <a:pt x="1086" y="229"/>
                    </a:lnTo>
                    <a:lnTo>
                      <a:pt x="1066" y="227"/>
                    </a:lnTo>
                    <a:lnTo>
                      <a:pt x="1046" y="229"/>
                    </a:lnTo>
                    <a:lnTo>
                      <a:pt x="1038" y="232"/>
                    </a:lnTo>
                    <a:lnTo>
                      <a:pt x="1034" y="233"/>
                    </a:lnTo>
                    <a:lnTo>
                      <a:pt x="1031" y="233"/>
                    </a:lnTo>
                    <a:lnTo>
                      <a:pt x="1024" y="229"/>
                    </a:lnTo>
                    <a:lnTo>
                      <a:pt x="1023" y="229"/>
                    </a:lnTo>
                    <a:lnTo>
                      <a:pt x="1010" y="190"/>
                    </a:lnTo>
                    <a:lnTo>
                      <a:pt x="1004" y="187"/>
                    </a:lnTo>
                    <a:lnTo>
                      <a:pt x="987" y="184"/>
                    </a:lnTo>
                    <a:lnTo>
                      <a:pt x="978" y="189"/>
                    </a:lnTo>
                    <a:lnTo>
                      <a:pt x="966" y="192"/>
                    </a:lnTo>
                    <a:lnTo>
                      <a:pt x="938" y="177"/>
                    </a:lnTo>
                    <a:lnTo>
                      <a:pt x="920" y="174"/>
                    </a:lnTo>
                    <a:lnTo>
                      <a:pt x="913" y="176"/>
                    </a:lnTo>
                    <a:lnTo>
                      <a:pt x="900" y="176"/>
                    </a:lnTo>
                    <a:lnTo>
                      <a:pt x="888" y="167"/>
                    </a:lnTo>
                    <a:lnTo>
                      <a:pt x="878" y="156"/>
                    </a:lnTo>
                    <a:lnTo>
                      <a:pt x="869" y="137"/>
                    </a:lnTo>
                    <a:lnTo>
                      <a:pt x="869" y="134"/>
                    </a:lnTo>
                    <a:lnTo>
                      <a:pt x="870" y="125"/>
                    </a:lnTo>
                    <a:lnTo>
                      <a:pt x="870" y="123"/>
                    </a:lnTo>
                    <a:lnTo>
                      <a:pt x="867" y="120"/>
                    </a:lnTo>
                    <a:lnTo>
                      <a:pt x="853" y="111"/>
                    </a:lnTo>
                    <a:lnTo>
                      <a:pt x="852" y="111"/>
                    </a:lnTo>
                    <a:lnTo>
                      <a:pt x="847" y="113"/>
                    </a:lnTo>
                    <a:lnTo>
                      <a:pt x="846" y="114"/>
                    </a:lnTo>
                    <a:lnTo>
                      <a:pt x="846" y="117"/>
                    </a:lnTo>
                    <a:lnTo>
                      <a:pt x="839" y="123"/>
                    </a:lnTo>
                    <a:lnTo>
                      <a:pt x="821" y="124"/>
                    </a:lnTo>
                    <a:lnTo>
                      <a:pt x="816" y="118"/>
                    </a:lnTo>
                    <a:lnTo>
                      <a:pt x="813" y="117"/>
                    </a:lnTo>
                    <a:lnTo>
                      <a:pt x="796" y="117"/>
                    </a:lnTo>
                    <a:lnTo>
                      <a:pt x="785" y="125"/>
                    </a:lnTo>
                    <a:lnTo>
                      <a:pt x="784" y="128"/>
                    </a:lnTo>
                    <a:lnTo>
                      <a:pt x="781" y="131"/>
                    </a:lnTo>
                    <a:lnTo>
                      <a:pt x="778" y="133"/>
                    </a:lnTo>
                    <a:lnTo>
                      <a:pt x="774" y="134"/>
                    </a:lnTo>
                    <a:lnTo>
                      <a:pt x="768" y="134"/>
                    </a:lnTo>
                    <a:lnTo>
                      <a:pt x="762" y="131"/>
                    </a:lnTo>
                    <a:lnTo>
                      <a:pt x="761" y="131"/>
                    </a:lnTo>
                    <a:lnTo>
                      <a:pt x="759" y="130"/>
                    </a:lnTo>
                    <a:lnTo>
                      <a:pt x="759" y="125"/>
                    </a:lnTo>
                    <a:lnTo>
                      <a:pt x="757" y="117"/>
                    </a:lnTo>
                    <a:lnTo>
                      <a:pt x="751" y="105"/>
                    </a:lnTo>
                    <a:lnTo>
                      <a:pt x="738" y="95"/>
                    </a:lnTo>
                    <a:lnTo>
                      <a:pt x="726" y="91"/>
                    </a:lnTo>
                    <a:lnTo>
                      <a:pt x="712" y="81"/>
                    </a:lnTo>
                    <a:lnTo>
                      <a:pt x="690" y="71"/>
                    </a:lnTo>
                    <a:lnTo>
                      <a:pt x="687" y="65"/>
                    </a:lnTo>
                    <a:lnTo>
                      <a:pt x="686" y="64"/>
                    </a:lnTo>
                    <a:lnTo>
                      <a:pt x="682" y="55"/>
                    </a:lnTo>
                    <a:lnTo>
                      <a:pt x="675" y="30"/>
                    </a:lnTo>
                    <a:lnTo>
                      <a:pt x="675" y="13"/>
                    </a:lnTo>
                    <a:lnTo>
                      <a:pt x="667" y="3"/>
                    </a:lnTo>
                    <a:lnTo>
                      <a:pt x="658" y="0"/>
                    </a:lnTo>
                    <a:lnTo>
                      <a:pt x="638" y="13"/>
                    </a:lnTo>
                    <a:lnTo>
                      <a:pt x="620" y="19"/>
                    </a:lnTo>
                    <a:lnTo>
                      <a:pt x="606" y="19"/>
                    </a:lnTo>
                    <a:lnTo>
                      <a:pt x="599" y="22"/>
                    </a:lnTo>
                    <a:lnTo>
                      <a:pt x="581" y="33"/>
                    </a:lnTo>
                    <a:lnTo>
                      <a:pt x="571" y="46"/>
                    </a:lnTo>
                    <a:lnTo>
                      <a:pt x="570" y="49"/>
                    </a:lnTo>
                    <a:lnTo>
                      <a:pt x="560" y="52"/>
                    </a:lnTo>
                    <a:lnTo>
                      <a:pt x="558" y="53"/>
                    </a:lnTo>
                    <a:lnTo>
                      <a:pt x="555" y="51"/>
                    </a:lnTo>
                    <a:lnTo>
                      <a:pt x="538" y="46"/>
                    </a:lnTo>
                    <a:lnTo>
                      <a:pt x="501" y="45"/>
                    </a:lnTo>
                    <a:lnTo>
                      <a:pt x="491" y="43"/>
                    </a:lnTo>
                    <a:lnTo>
                      <a:pt x="473" y="48"/>
                    </a:lnTo>
                    <a:lnTo>
                      <a:pt x="458" y="45"/>
                    </a:lnTo>
                    <a:lnTo>
                      <a:pt x="453" y="43"/>
                    </a:lnTo>
                    <a:lnTo>
                      <a:pt x="447" y="38"/>
                    </a:lnTo>
                    <a:lnTo>
                      <a:pt x="437" y="32"/>
                    </a:lnTo>
                    <a:lnTo>
                      <a:pt x="433" y="32"/>
                    </a:lnTo>
                    <a:lnTo>
                      <a:pt x="421" y="30"/>
                    </a:lnTo>
                    <a:lnTo>
                      <a:pt x="400" y="30"/>
                    </a:lnTo>
                    <a:lnTo>
                      <a:pt x="389" y="33"/>
                    </a:lnTo>
                    <a:lnTo>
                      <a:pt x="390" y="35"/>
                    </a:lnTo>
                    <a:lnTo>
                      <a:pt x="390" y="36"/>
                    </a:lnTo>
                    <a:lnTo>
                      <a:pt x="389" y="38"/>
                    </a:lnTo>
                    <a:lnTo>
                      <a:pt x="387" y="36"/>
                    </a:lnTo>
                    <a:lnTo>
                      <a:pt x="385" y="32"/>
                    </a:lnTo>
                    <a:lnTo>
                      <a:pt x="385" y="29"/>
                    </a:lnTo>
                    <a:lnTo>
                      <a:pt x="387" y="25"/>
                    </a:lnTo>
                    <a:lnTo>
                      <a:pt x="386" y="23"/>
                    </a:lnTo>
                    <a:lnTo>
                      <a:pt x="383" y="22"/>
                    </a:lnTo>
                    <a:lnTo>
                      <a:pt x="382" y="20"/>
                    </a:lnTo>
                    <a:lnTo>
                      <a:pt x="360" y="17"/>
                    </a:lnTo>
                    <a:lnTo>
                      <a:pt x="347" y="20"/>
                    </a:lnTo>
                    <a:lnTo>
                      <a:pt x="341" y="20"/>
                    </a:lnTo>
                    <a:lnTo>
                      <a:pt x="337" y="22"/>
                    </a:lnTo>
                    <a:lnTo>
                      <a:pt x="313" y="23"/>
                    </a:lnTo>
                    <a:lnTo>
                      <a:pt x="294" y="35"/>
                    </a:lnTo>
                    <a:lnTo>
                      <a:pt x="289" y="39"/>
                    </a:lnTo>
                    <a:lnTo>
                      <a:pt x="287" y="51"/>
                    </a:lnTo>
                    <a:lnTo>
                      <a:pt x="288" y="55"/>
                    </a:lnTo>
                    <a:lnTo>
                      <a:pt x="294" y="59"/>
                    </a:lnTo>
                    <a:lnTo>
                      <a:pt x="301" y="65"/>
                    </a:lnTo>
                    <a:lnTo>
                      <a:pt x="301" y="68"/>
                    </a:lnTo>
                    <a:lnTo>
                      <a:pt x="302" y="72"/>
                    </a:lnTo>
                    <a:lnTo>
                      <a:pt x="302" y="75"/>
                    </a:lnTo>
                    <a:lnTo>
                      <a:pt x="301" y="79"/>
                    </a:lnTo>
                    <a:lnTo>
                      <a:pt x="301" y="81"/>
                    </a:lnTo>
                    <a:lnTo>
                      <a:pt x="297" y="81"/>
                    </a:lnTo>
                    <a:lnTo>
                      <a:pt x="289" y="82"/>
                    </a:lnTo>
                    <a:lnTo>
                      <a:pt x="282" y="79"/>
                    </a:lnTo>
                    <a:lnTo>
                      <a:pt x="281" y="78"/>
                    </a:lnTo>
                    <a:lnTo>
                      <a:pt x="277" y="75"/>
                    </a:lnTo>
                    <a:lnTo>
                      <a:pt x="274" y="71"/>
                    </a:lnTo>
                    <a:lnTo>
                      <a:pt x="265" y="72"/>
                    </a:lnTo>
                    <a:lnTo>
                      <a:pt x="255" y="77"/>
                    </a:lnTo>
                    <a:lnTo>
                      <a:pt x="252" y="89"/>
                    </a:lnTo>
                    <a:lnTo>
                      <a:pt x="248" y="95"/>
                    </a:lnTo>
                    <a:lnTo>
                      <a:pt x="222" y="113"/>
                    </a:lnTo>
                    <a:lnTo>
                      <a:pt x="213" y="125"/>
                    </a:lnTo>
                    <a:lnTo>
                      <a:pt x="197" y="136"/>
                    </a:lnTo>
                    <a:lnTo>
                      <a:pt x="176" y="146"/>
                    </a:lnTo>
                    <a:lnTo>
                      <a:pt x="163" y="150"/>
                    </a:lnTo>
                    <a:lnTo>
                      <a:pt x="146" y="153"/>
                    </a:lnTo>
                    <a:lnTo>
                      <a:pt x="133" y="159"/>
                    </a:lnTo>
                    <a:lnTo>
                      <a:pt x="124" y="166"/>
                    </a:lnTo>
                    <a:lnTo>
                      <a:pt x="124" y="170"/>
                    </a:lnTo>
                    <a:lnTo>
                      <a:pt x="132" y="182"/>
                    </a:lnTo>
                    <a:lnTo>
                      <a:pt x="152" y="203"/>
                    </a:lnTo>
                    <a:lnTo>
                      <a:pt x="155" y="224"/>
                    </a:lnTo>
                    <a:lnTo>
                      <a:pt x="162" y="246"/>
                    </a:lnTo>
                    <a:lnTo>
                      <a:pt x="168" y="259"/>
                    </a:lnTo>
                    <a:lnTo>
                      <a:pt x="168" y="263"/>
                    </a:lnTo>
                    <a:lnTo>
                      <a:pt x="159" y="276"/>
                    </a:lnTo>
                    <a:lnTo>
                      <a:pt x="155" y="285"/>
                    </a:lnTo>
                    <a:lnTo>
                      <a:pt x="150" y="288"/>
                    </a:lnTo>
                    <a:lnTo>
                      <a:pt x="147" y="288"/>
                    </a:lnTo>
                    <a:lnTo>
                      <a:pt x="133" y="282"/>
                    </a:lnTo>
                    <a:lnTo>
                      <a:pt x="120" y="263"/>
                    </a:lnTo>
                    <a:lnTo>
                      <a:pt x="119" y="260"/>
                    </a:lnTo>
                    <a:lnTo>
                      <a:pt x="116" y="255"/>
                    </a:lnTo>
                    <a:lnTo>
                      <a:pt x="124" y="256"/>
                    </a:lnTo>
                    <a:lnTo>
                      <a:pt x="126" y="252"/>
                    </a:lnTo>
                    <a:lnTo>
                      <a:pt x="130" y="234"/>
                    </a:lnTo>
                    <a:lnTo>
                      <a:pt x="129" y="233"/>
                    </a:lnTo>
                    <a:lnTo>
                      <a:pt x="117" y="239"/>
                    </a:lnTo>
                    <a:lnTo>
                      <a:pt x="103" y="250"/>
                    </a:lnTo>
                    <a:lnTo>
                      <a:pt x="100" y="252"/>
                    </a:lnTo>
                    <a:lnTo>
                      <a:pt x="84" y="240"/>
                    </a:lnTo>
                    <a:lnTo>
                      <a:pt x="62" y="229"/>
                    </a:lnTo>
                    <a:lnTo>
                      <a:pt x="39" y="209"/>
                    </a:lnTo>
                    <a:lnTo>
                      <a:pt x="28" y="195"/>
                    </a:lnTo>
                    <a:lnTo>
                      <a:pt x="26" y="193"/>
                    </a:lnTo>
                    <a:lnTo>
                      <a:pt x="16" y="186"/>
                    </a:lnTo>
                    <a:lnTo>
                      <a:pt x="6" y="182"/>
                    </a:lnTo>
                    <a:lnTo>
                      <a:pt x="3" y="180"/>
                    </a:lnTo>
                    <a:lnTo>
                      <a:pt x="0" y="177"/>
                    </a:lnTo>
                    <a:lnTo>
                      <a:pt x="0" y="176"/>
                    </a:lnTo>
                    <a:lnTo>
                      <a:pt x="11" y="169"/>
                    </a:lnTo>
                    <a:lnTo>
                      <a:pt x="16" y="16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769">
                <a:extLst>
                  <a:ext uri="{FF2B5EF4-FFF2-40B4-BE49-F238E27FC236}">
                    <a16:creationId xmlns:a16="http://schemas.microsoft.com/office/drawing/2014/main" id="{ACE43649-D498-4BEB-8628-9660F21DF7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7" y="3206"/>
                <a:ext cx="2" cy="1"/>
              </a:xfrm>
              <a:custGeom>
                <a:avLst/>
                <a:gdLst>
                  <a:gd name="T0" fmla="*/ 0 w 15"/>
                  <a:gd name="T1" fmla="*/ 11 h 11"/>
                  <a:gd name="T2" fmla="*/ 13 w 15"/>
                  <a:gd name="T3" fmla="*/ 3 h 11"/>
                  <a:gd name="T4" fmla="*/ 15 w 15"/>
                  <a:gd name="T5" fmla="*/ 1 h 11"/>
                  <a:gd name="T6" fmla="*/ 15 w 15"/>
                  <a:gd name="T7" fmla="*/ 0 h 11"/>
                  <a:gd name="T8" fmla="*/ 0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0" y="11"/>
                    </a:moveTo>
                    <a:lnTo>
                      <a:pt x="13" y="3"/>
                    </a:lnTo>
                    <a:lnTo>
                      <a:pt x="15" y="1"/>
                    </a:lnTo>
                    <a:lnTo>
                      <a:pt x="15" y="0"/>
                    </a:lnTo>
                    <a:lnTo>
                      <a:pt x="0" y="1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Line 770">
                <a:extLst>
                  <a:ext uri="{FF2B5EF4-FFF2-40B4-BE49-F238E27FC236}">
                    <a16:creationId xmlns:a16="http://schemas.microsoft.com/office/drawing/2014/main" id="{E9592303-2AD2-4ED5-9635-304BB08EB9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96" y="3207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Freeform 771">
                <a:extLst>
                  <a:ext uri="{FF2B5EF4-FFF2-40B4-BE49-F238E27FC236}">
                    <a16:creationId xmlns:a16="http://schemas.microsoft.com/office/drawing/2014/main" id="{620EE9B6-8EC0-46B9-9BB0-F2DC76236D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6" y="3207"/>
                <a:ext cx="1" cy="1"/>
              </a:xfrm>
              <a:custGeom>
                <a:avLst/>
                <a:gdLst>
                  <a:gd name="T0" fmla="*/ 10 w 10"/>
                  <a:gd name="T1" fmla="*/ 0 h 7"/>
                  <a:gd name="T2" fmla="*/ 3 w 10"/>
                  <a:gd name="T3" fmla="*/ 4 h 7"/>
                  <a:gd name="T4" fmla="*/ 0 w 10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7">
                    <a:moveTo>
                      <a:pt x="10" y="0"/>
                    </a:moveTo>
                    <a:lnTo>
                      <a:pt x="3" y="4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Freeform 772">
                <a:extLst>
                  <a:ext uri="{FF2B5EF4-FFF2-40B4-BE49-F238E27FC236}">
                    <a16:creationId xmlns:a16="http://schemas.microsoft.com/office/drawing/2014/main" id="{0CF9B6C3-6E62-4F4A-993A-737F8766E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4" y="3525"/>
                <a:ext cx="91" cy="56"/>
              </a:xfrm>
              <a:custGeom>
                <a:avLst/>
                <a:gdLst>
                  <a:gd name="T0" fmla="*/ 527 w 638"/>
                  <a:gd name="T1" fmla="*/ 371 h 388"/>
                  <a:gd name="T2" fmla="*/ 518 w 638"/>
                  <a:gd name="T3" fmla="*/ 356 h 388"/>
                  <a:gd name="T4" fmla="*/ 533 w 638"/>
                  <a:gd name="T5" fmla="*/ 335 h 388"/>
                  <a:gd name="T6" fmla="*/ 541 w 638"/>
                  <a:gd name="T7" fmla="*/ 324 h 388"/>
                  <a:gd name="T8" fmla="*/ 542 w 638"/>
                  <a:gd name="T9" fmla="*/ 305 h 388"/>
                  <a:gd name="T10" fmla="*/ 547 w 638"/>
                  <a:gd name="T11" fmla="*/ 285 h 388"/>
                  <a:gd name="T12" fmla="*/ 552 w 638"/>
                  <a:gd name="T13" fmla="*/ 264 h 388"/>
                  <a:gd name="T14" fmla="*/ 566 w 638"/>
                  <a:gd name="T15" fmla="*/ 245 h 388"/>
                  <a:gd name="T16" fmla="*/ 579 w 638"/>
                  <a:gd name="T17" fmla="*/ 237 h 388"/>
                  <a:gd name="T18" fmla="*/ 605 w 638"/>
                  <a:gd name="T19" fmla="*/ 236 h 388"/>
                  <a:gd name="T20" fmla="*/ 611 w 638"/>
                  <a:gd name="T21" fmla="*/ 236 h 388"/>
                  <a:gd name="T22" fmla="*/ 633 w 638"/>
                  <a:gd name="T23" fmla="*/ 222 h 388"/>
                  <a:gd name="T24" fmla="*/ 638 w 638"/>
                  <a:gd name="T25" fmla="*/ 204 h 388"/>
                  <a:gd name="T26" fmla="*/ 628 w 638"/>
                  <a:gd name="T27" fmla="*/ 196 h 388"/>
                  <a:gd name="T28" fmla="*/ 576 w 638"/>
                  <a:gd name="T29" fmla="*/ 188 h 388"/>
                  <a:gd name="T30" fmla="*/ 550 w 638"/>
                  <a:gd name="T31" fmla="*/ 177 h 388"/>
                  <a:gd name="T32" fmla="*/ 532 w 638"/>
                  <a:gd name="T33" fmla="*/ 175 h 388"/>
                  <a:gd name="T34" fmla="*/ 531 w 638"/>
                  <a:gd name="T35" fmla="*/ 145 h 388"/>
                  <a:gd name="T36" fmla="*/ 549 w 638"/>
                  <a:gd name="T37" fmla="*/ 123 h 388"/>
                  <a:gd name="T38" fmla="*/ 552 w 638"/>
                  <a:gd name="T39" fmla="*/ 111 h 388"/>
                  <a:gd name="T40" fmla="*/ 546 w 638"/>
                  <a:gd name="T41" fmla="*/ 106 h 388"/>
                  <a:gd name="T42" fmla="*/ 509 w 638"/>
                  <a:gd name="T43" fmla="*/ 109 h 388"/>
                  <a:gd name="T44" fmla="*/ 494 w 638"/>
                  <a:gd name="T45" fmla="*/ 97 h 388"/>
                  <a:gd name="T46" fmla="*/ 451 w 638"/>
                  <a:gd name="T47" fmla="*/ 82 h 388"/>
                  <a:gd name="T48" fmla="*/ 439 w 638"/>
                  <a:gd name="T49" fmla="*/ 88 h 388"/>
                  <a:gd name="T50" fmla="*/ 411 w 638"/>
                  <a:gd name="T51" fmla="*/ 94 h 388"/>
                  <a:gd name="T52" fmla="*/ 400 w 638"/>
                  <a:gd name="T53" fmla="*/ 88 h 388"/>
                  <a:gd name="T54" fmla="*/ 382 w 638"/>
                  <a:gd name="T55" fmla="*/ 74 h 388"/>
                  <a:gd name="T56" fmla="*/ 349 w 638"/>
                  <a:gd name="T57" fmla="*/ 75 h 388"/>
                  <a:gd name="T58" fmla="*/ 302 w 638"/>
                  <a:gd name="T59" fmla="*/ 77 h 388"/>
                  <a:gd name="T60" fmla="*/ 286 w 638"/>
                  <a:gd name="T61" fmla="*/ 60 h 388"/>
                  <a:gd name="T62" fmla="*/ 267 w 638"/>
                  <a:gd name="T63" fmla="*/ 57 h 388"/>
                  <a:gd name="T64" fmla="*/ 251 w 638"/>
                  <a:gd name="T65" fmla="*/ 24 h 388"/>
                  <a:gd name="T66" fmla="*/ 249 w 638"/>
                  <a:gd name="T67" fmla="*/ 21 h 388"/>
                  <a:gd name="T68" fmla="*/ 168 w 638"/>
                  <a:gd name="T69" fmla="*/ 11 h 388"/>
                  <a:gd name="T70" fmla="*/ 153 w 638"/>
                  <a:gd name="T71" fmla="*/ 15 h 388"/>
                  <a:gd name="T72" fmla="*/ 148 w 638"/>
                  <a:gd name="T73" fmla="*/ 22 h 388"/>
                  <a:gd name="T74" fmla="*/ 133 w 638"/>
                  <a:gd name="T75" fmla="*/ 22 h 388"/>
                  <a:gd name="T76" fmla="*/ 121 w 638"/>
                  <a:gd name="T77" fmla="*/ 25 h 388"/>
                  <a:gd name="T78" fmla="*/ 108 w 638"/>
                  <a:gd name="T79" fmla="*/ 20 h 388"/>
                  <a:gd name="T80" fmla="*/ 93 w 638"/>
                  <a:gd name="T81" fmla="*/ 4 h 388"/>
                  <a:gd name="T82" fmla="*/ 69 w 638"/>
                  <a:gd name="T83" fmla="*/ 20 h 388"/>
                  <a:gd name="T84" fmla="*/ 52 w 638"/>
                  <a:gd name="T85" fmla="*/ 53 h 388"/>
                  <a:gd name="T86" fmla="*/ 62 w 638"/>
                  <a:gd name="T87" fmla="*/ 94 h 388"/>
                  <a:gd name="T88" fmla="*/ 64 w 638"/>
                  <a:gd name="T89" fmla="*/ 105 h 388"/>
                  <a:gd name="T90" fmla="*/ 30 w 638"/>
                  <a:gd name="T91" fmla="*/ 128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38" h="388">
                    <a:moveTo>
                      <a:pt x="527" y="388"/>
                    </a:moveTo>
                    <a:lnTo>
                      <a:pt x="527" y="371"/>
                    </a:lnTo>
                    <a:lnTo>
                      <a:pt x="526" y="361"/>
                    </a:lnTo>
                    <a:lnTo>
                      <a:pt x="518" y="356"/>
                    </a:lnTo>
                    <a:lnTo>
                      <a:pt x="524" y="345"/>
                    </a:lnTo>
                    <a:lnTo>
                      <a:pt x="533" y="335"/>
                    </a:lnTo>
                    <a:lnTo>
                      <a:pt x="540" y="324"/>
                    </a:lnTo>
                    <a:lnTo>
                      <a:pt x="541" y="324"/>
                    </a:lnTo>
                    <a:lnTo>
                      <a:pt x="542" y="318"/>
                    </a:lnTo>
                    <a:lnTo>
                      <a:pt x="542" y="305"/>
                    </a:lnTo>
                    <a:lnTo>
                      <a:pt x="545" y="291"/>
                    </a:lnTo>
                    <a:lnTo>
                      <a:pt x="547" y="285"/>
                    </a:lnTo>
                    <a:lnTo>
                      <a:pt x="545" y="276"/>
                    </a:lnTo>
                    <a:lnTo>
                      <a:pt x="552" y="264"/>
                    </a:lnTo>
                    <a:lnTo>
                      <a:pt x="555" y="256"/>
                    </a:lnTo>
                    <a:lnTo>
                      <a:pt x="566" y="245"/>
                    </a:lnTo>
                    <a:lnTo>
                      <a:pt x="575" y="238"/>
                    </a:lnTo>
                    <a:lnTo>
                      <a:pt x="579" y="237"/>
                    </a:lnTo>
                    <a:lnTo>
                      <a:pt x="596" y="235"/>
                    </a:lnTo>
                    <a:lnTo>
                      <a:pt x="605" y="236"/>
                    </a:lnTo>
                    <a:lnTo>
                      <a:pt x="607" y="237"/>
                    </a:lnTo>
                    <a:lnTo>
                      <a:pt x="611" y="236"/>
                    </a:lnTo>
                    <a:lnTo>
                      <a:pt x="617" y="233"/>
                    </a:lnTo>
                    <a:lnTo>
                      <a:pt x="633" y="222"/>
                    </a:lnTo>
                    <a:lnTo>
                      <a:pt x="638" y="213"/>
                    </a:lnTo>
                    <a:lnTo>
                      <a:pt x="638" y="204"/>
                    </a:lnTo>
                    <a:lnTo>
                      <a:pt x="636" y="199"/>
                    </a:lnTo>
                    <a:lnTo>
                      <a:pt x="628" y="196"/>
                    </a:lnTo>
                    <a:lnTo>
                      <a:pt x="594" y="195"/>
                    </a:lnTo>
                    <a:lnTo>
                      <a:pt x="576" y="188"/>
                    </a:lnTo>
                    <a:lnTo>
                      <a:pt x="563" y="180"/>
                    </a:lnTo>
                    <a:lnTo>
                      <a:pt x="550" y="177"/>
                    </a:lnTo>
                    <a:lnTo>
                      <a:pt x="540" y="177"/>
                    </a:lnTo>
                    <a:lnTo>
                      <a:pt x="532" y="175"/>
                    </a:lnTo>
                    <a:lnTo>
                      <a:pt x="530" y="172"/>
                    </a:lnTo>
                    <a:lnTo>
                      <a:pt x="531" y="145"/>
                    </a:lnTo>
                    <a:lnTo>
                      <a:pt x="541" y="136"/>
                    </a:lnTo>
                    <a:lnTo>
                      <a:pt x="549" y="123"/>
                    </a:lnTo>
                    <a:lnTo>
                      <a:pt x="554" y="117"/>
                    </a:lnTo>
                    <a:lnTo>
                      <a:pt x="552" y="111"/>
                    </a:lnTo>
                    <a:lnTo>
                      <a:pt x="549" y="107"/>
                    </a:lnTo>
                    <a:lnTo>
                      <a:pt x="546" y="106"/>
                    </a:lnTo>
                    <a:lnTo>
                      <a:pt x="519" y="107"/>
                    </a:lnTo>
                    <a:lnTo>
                      <a:pt x="509" y="109"/>
                    </a:lnTo>
                    <a:lnTo>
                      <a:pt x="499" y="104"/>
                    </a:lnTo>
                    <a:lnTo>
                      <a:pt x="494" y="97"/>
                    </a:lnTo>
                    <a:lnTo>
                      <a:pt x="482" y="91"/>
                    </a:lnTo>
                    <a:lnTo>
                      <a:pt x="451" y="82"/>
                    </a:lnTo>
                    <a:lnTo>
                      <a:pt x="446" y="81"/>
                    </a:lnTo>
                    <a:lnTo>
                      <a:pt x="439" y="88"/>
                    </a:lnTo>
                    <a:lnTo>
                      <a:pt x="432" y="91"/>
                    </a:lnTo>
                    <a:lnTo>
                      <a:pt x="411" y="94"/>
                    </a:lnTo>
                    <a:lnTo>
                      <a:pt x="402" y="90"/>
                    </a:lnTo>
                    <a:lnTo>
                      <a:pt x="400" y="88"/>
                    </a:lnTo>
                    <a:lnTo>
                      <a:pt x="396" y="77"/>
                    </a:lnTo>
                    <a:lnTo>
                      <a:pt x="382" y="74"/>
                    </a:lnTo>
                    <a:lnTo>
                      <a:pt x="366" y="66"/>
                    </a:lnTo>
                    <a:lnTo>
                      <a:pt x="349" y="75"/>
                    </a:lnTo>
                    <a:lnTo>
                      <a:pt x="310" y="75"/>
                    </a:lnTo>
                    <a:lnTo>
                      <a:pt x="302" y="77"/>
                    </a:lnTo>
                    <a:lnTo>
                      <a:pt x="297" y="77"/>
                    </a:lnTo>
                    <a:lnTo>
                      <a:pt x="286" y="60"/>
                    </a:lnTo>
                    <a:lnTo>
                      <a:pt x="282" y="57"/>
                    </a:lnTo>
                    <a:lnTo>
                      <a:pt x="267" y="57"/>
                    </a:lnTo>
                    <a:lnTo>
                      <a:pt x="259" y="48"/>
                    </a:lnTo>
                    <a:lnTo>
                      <a:pt x="251" y="24"/>
                    </a:lnTo>
                    <a:lnTo>
                      <a:pt x="250" y="22"/>
                    </a:lnTo>
                    <a:lnTo>
                      <a:pt x="249" y="21"/>
                    </a:lnTo>
                    <a:lnTo>
                      <a:pt x="201" y="0"/>
                    </a:lnTo>
                    <a:lnTo>
                      <a:pt x="168" y="11"/>
                    </a:lnTo>
                    <a:lnTo>
                      <a:pt x="163" y="9"/>
                    </a:lnTo>
                    <a:lnTo>
                      <a:pt x="153" y="15"/>
                    </a:lnTo>
                    <a:lnTo>
                      <a:pt x="150" y="18"/>
                    </a:lnTo>
                    <a:lnTo>
                      <a:pt x="148" y="22"/>
                    </a:lnTo>
                    <a:lnTo>
                      <a:pt x="144" y="25"/>
                    </a:lnTo>
                    <a:lnTo>
                      <a:pt x="133" y="22"/>
                    </a:lnTo>
                    <a:lnTo>
                      <a:pt x="126" y="23"/>
                    </a:lnTo>
                    <a:lnTo>
                      <a:pt x="121" y="25"/>
                    </a:lnTo>
                    <a:lnTo>
                      <a:pt x="113" y="23"/>
                    </a:lnTo>
                    <a:lnTo>
                      <a:pt x="108" y="20"/>
                    </a:lnTo>
                    <a:lnTo>
                      <a:pt x="98" y="4"/>
                    </a:lnTo>
                    <a:lnTo>
                      <a:pt x="93" y="4"/>
                    </a:lnTo>
                    <a:lnTo>
                      <a:pt x="77" y="7"/>
                    </a:lnTo>
                    <a:lnTo>
                      <a:pt x="69" y="20"/>
                    </a:lnTo>
                    <a:lnTo>
                      <a:pt x="67" y="35"/>
                    </a:lnTo>
                    <a:lnTo>
                      <a:pt x="52" y="53"/>
                    </a:lnTo>
                    <a:lnTo>
                      <a:pt x="50" y="59"/>
                    </a:lnTo>
                    <a:lnTo>
                      <a:pt x="62" y="94"/>
                    </a:lnTo>
                    <a:lnTo>
                      <a:pt x="66" y="100"/>
                    </a:lnTo>
                    <a:lnTo>
                      <a:pt x="64" y="105"/>
                    </a:lnTo>
                    <a:lnTo>
                      <a:pt x="49" y="121"/>
                    </a:lnTo>
                    <a:lnTo>
                      <a:pt x="30" y="128"/>
                    </a:lnTo>
                    <a:lnTo>
                      <a:pt x="0" y="12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Freeform 773">
                <a:extLst>
                  <a:ext uri="{FF2B5EF4-FFF2-40B4-BE49-F238E27FC236}">
                    <a16:creationId xmlns:a16="http://schemas.microsoft.com/office/drawing/2014/main" id="{5E83314C-A9CE-4642-B8B2-56A760E7E7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3543"/>
                <a:ext cx="57" cy="64"/>
              </a:xfrm>
              <a:custGeom>
                <a:avLst/>
                <a:gdLst>
                  <a:gd name="T0" fmla="*/ 398 w 402"/>
                  <a:gd name="T1" fmla="*/ 361 h 445"/>
                  <a:gd name="T2" fmla="*/ 367 w 402"/>
                  <a:gd name="T3" fmla="*/ 357 h 445"/>
                  <a:gd name="T4" fmla="*/ 347 w 402"/>
                  <a:gd name="T5" fmla="*/ 353 h 445"/>
                  <a:gd name="T6" fmla="*/ 326 w 402"/>
                  <a:gd name="T7" fmla="*/ 362 h 445"/>
                  <a:gd name="T8" fmla="*/ 310 w 402"/>
                  <a:gd name="T9" fmla="*/ 393 h 445"/>
                  <a:gd name="T10" fmla="*/ 306 w 402"/>
                  <a:gd name="T11" fmla="*/ 395 h 445"/>
                  <a:gd name="T12" fmla="*/ 298 w 402"/>
                  <a:gd name="T13" fmla="*/ 389 h 445"/>
                  <a:gd name="T14" fmla="*/ 285 w 402"/>
                  <a:gd name="T15" fmla="*/ 372 h 445"/>
                  <a:gd name="T16" fmla="*/ 271 w 402"/>
                  <a:gd name="T17" fmla="*/ 374 h 445"/>
                  <a:gd name="T18" fmla="*/ 271 w 402"/>
                  <a:gd name="T19" fmla="*/ 396 h 445"/>
                  <a:gd name="T20" fmla="*/ 262 w 402"/>
                  <a:gd name="T21" fmla="*/ 403 h 445"/>
                  <a:gd name="T22" fmla="*/ 257 w 402"/>
                  <a:gd name="T23" fmla="*/ 418 h 445"/>
                  <a:gd name="T24" fmla="*/ 257 w 402"/>
                  <a:gd name="T25" fmla="*/ 433 h 445"/>
                  <a:gd name="T26" fmla="*/ 252 w 402"/>
                  <a:gd name="T27" fmla="*/ 438 h 445"/>
                  <a:gd name="T28" fmla="*/ 194 w 402"/>
                  <a:gd name="T29" fmla="*/ 442 h 445"/>
                  <a:gd name="T30" fmla="*/ 182 w 402"/>
                  <a:gd name="T31" fmla="*/ 445 h 445"/>
                  <a:gd name="T32" fmla="*/ 171 w 402"/>
                  <a:gd name="T33" fmla="*/ 442 h 445"/>
                  <a:gd name="T34" fmla="*/ 153 w 402"/>
                  <a:gd name="T35" fmla="*/ 433 h 445"/>
                  <a:gd name="T36" fmla="*/ 118 w 402"/>
                  <a:gd name="T37" fmla="*/ 431 h 445"/>
                  <a:gd name="T38" fmla="*/ 107 w 402"/>
                  <a:gd name="T39" fmla="*/ 428 h 445"/>
                  <a:gd name="T40" fmla="*/ 85 w 402"/>
                  <a:gd name="T41" fmla="*/ 425 h 445"/>
                  <a:gd name="T42" fmla="*/ 63 w 402"/>
                  <a:gd name="T43" fmla="*/ 420 h 445"/>
                  <a:gd name="T44" fmla="*/ 50 w 402"/>
                  <a:gd name="T45" fmla="*/ 403 h 445"/>
                  <a:gd name="T46" fmla="*/ 56 w 402"/>
                  <a:gd name="T47" fmla="*/ 369 h 445"/>
                  <a:gd name="T48" fmla="*/ 53 w 402"/>
                  <a:gd name="T49" fmla="*/ 358 h 445"/>
                  <a:gd name="T50" fmla="*/ 47 w 402"/>
                  <a:gd name="T51" fmla="*/ 340 h 445"/>
                  <a:gd name="T52" fmla="*/ 35 w 402"/>
                  <a:gd name="T53" fmla="*/ 308 h 445"/>
                  <a:gd name="T54" fmla="*/ 24 w 402"/>
                  <a:gd name="T55" fmla="*/ 307 h 445"/>
                  <a:gd name="T56" fmla="*/ 16 w 402"/>
                  <a:gd name="T57" fmla="*/ 289 h 445"/>
                  <a:gd name="T58" fmla="*/ 54 w 402"/>
                  <a:gd name="T59" fmla="*/ 274 h 445"/>
                  <a:gd name="T60" fmla="*/ 97 w 402"/>
                  <a:gd name="T61" fmla="*/ 231 h 445"/>
                  <a:gd name="T62" fmla="*/ 76 w 402"/>
                  <a:gd name="T63" fmla="*/ 187 h 445"/>
                  <a:gd name="T64" fmla="*/ 72 w 402"/>
                  <a:gd name="T65" fmla="*/ 166 h 445"/>
                  <a:gd name="T66" fmla="*/ 63 w 402"/>
                  <a:gd name="T67" fmla="*/ 158 h 445"/>
                  <a:gd name="T68" fmla="*/ 47 w 402"/>
                  <a:gd name="T69" fmla="*/ 153 h 445"/>
                  <a:gd name="T70" fmla="*/ 1 w 402"/>
                  <a:gd name="T71" fmla="*/ 172 h 445"/>
                  <a:gd name="T72" fmla="*/ 1 w 402"/>
                  <a:gd name="T73" fmla="*/ 167 h 445"/>
                  <a:gd name="T74" fmla="*/ 5 w 402"/>
                  <a:gd name="T75" fmla="*/ 154 h 445"/>
                  <a:gd name="T76" fmla="*/ 18 w 402"/>
                  <a:gd name="T77" fmla="*/ 122 h 445"/>
                  <a:gd name="T78" fmla="*/ 25 w 402"/>
                  <a:gd name="T79" fmla="*/ 114 h 445"/>
                  <a:gd name="T80" fmla="*/ 53 w 402"/>
                  <a:gd name="T81" fmla="*/ 101 h 445"/>
                  <a:gd name="T82" fmla="*/ 58 w 402"/>
                  <a:gd name="T83" fmla="*/ 93 h 445"/>
                  <a:gd name="T84" fmla="*/ 53 w 402"/>
                  <a:gd name="T85" fmla="*/ 78 h 445"/>
                  <a:gd name="T86" fmla="*/ 36 w 402"/>
                  <a:gd name="T87" fmla="*/ 71 h 445"/>
                  <a:gd name="T88" fmla="*/ 27 w 402"/>
                  <a:gd name="T89" fmla="*/ 52 h 445"/>
                  <a:gd name="T90" fmla="*/ 29 w 402"/>
                  <a:gd name="T91" fmla="*/ 41 h 445"/>
                  <a:gd name="T92" fmla="*/ 58 w 402"/>
                  <a:gd name="T93" fmla="*/ 10 h 445"/>
                  <a:gd name="T94" fmla="*/ 58 w 402"/>
                  <a:gd name="T95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02" h="445">
                    <a:moveTo>
                      <a:pt x="402" y="361"/>
                    </a:moveTo>
                    <a:lnTo>
                      <a:pt x="398" y="361"/>
                    </a:lnTo>
                    <a:lnTo>
                      <a:pt x="385" y="357"/>
                    </a:lnTo>
                    <a:lnTo>
                      <a:pt x="367" y="357"/>
                    </a:lnTo>
                    <a:lnTo>
                      <a:pt x="353" y="355"/>
                    </a:lnTo>
                    <a:lnTo>
                      <a:pt x="347" y="353"/>
                    </a:lnTo>
                    <a:lnTo>
                      <a:pt x="342" y="354"/>
                    </a:lnTo>
                    <a:lnTo>
                      <a:pt x="326" y="362"/>
                    </a:lnTo>
                    <a:lnTo>
                      <a:pt x="318" y="369"/>
                    </a:lnTo>
                    <a:lnTo>
                      <a:pt x="310" y="393"/>
                    </a:lnTo>
                    <a:lnTo>
                      <a:pt x="309" y="394"/>
                    </a:lnTo>
                    <a:lnTo>
                      <a:pt x="306" y="395"/>
                    </a:lnTo>
                    <a:lnTo>
                      <a:pt x="303" y="394"/>
                    </a:lnTo>
                    <a:lnTo>
                      <a:pt x="298" y="389"/>
                    </a:lnTo>
                    <a:lnTo>
                      <a:pt x="292" y="380"/>
                    </a:lnTo>
                    <a:lnTo>
                      <a:pt x="285" y="372"/>
                    </a:lnTo>
                    <a:lnTo>
                      <a:pt x="272" y="372"/>
                    </a:lnTo>
                    <a:lnTo>
                      <a:pt x="271" y="374"/>
                    </a:lnTo>
                    <a:lnTo>
                      <a:pt x="264" y="383"/>
                    </a:lnTo>
                    <a:lnTo>
                      <a:pt x="271" y="396"/>
                    </a:lnTo>
                    <a:lnTo>
                      <a:pt x="268" y="399"/>
                    </a:lnTo>
                    <a:lnTo>
                      <a:pt x="262" y="403"/>
                    </a:lnTo>
                    <a:lnTo>
                      <a:pt x="257" y="410"/>
                    </a:lnTo>
                    <a:lnTo>
                      <a:pt x="257" y="418"/>
                    </a:lnTo>
                    <a:lnTo>
                      <a:pt x="258" y="425"/>
                    </a:lnTo>
                    <a:lnTo>
                      <a:pt x="257" y="433"/>
                    </a:lnTo>
                    <a:lnTo>
                      <a:pt x="255" y="437"/>
                    </a:lnTo>
                    <a:lnTo>
                      <a:pt x="252" y="438"/>
                    </a:lnTo>
                    <a:lnTo>
                      <a:pt x="210" y="438"/>
                    </a:lnTo>
                    <a:lnTo>
                      <a:pt x="194" y="442"/>
                    </a:lnTo>
                    <a:lnTo>
                      <a:pt x="191" y="444"/>
                    </a:lnTo>
                    <a:lnTo>
                      <a:pt x="182" y="445"/>
                    </a:lnTo>
                    <a:lnTo>
                      <a:pt x="176" y="444"/>
                    </a:lnTo>
                    <a:lnTo>
                      <a:pt x="171" y="442"/>
                    </a:lnTo>
                    <a:lnTo>
                      <a:pt x="159" y="435"/>
                    </a:lnTo>
                    <a:lnTo>
                      <a:pt x="153" y="433"/>
                    </a:lnTo>
                    <a:lnTo>
                      <a:pt x="130" y="434"/>
                    </a:lnTo>
                    <a:lnTo>
                      <a:pt x="118" y="431"/>
                    </a:lnTo>
                    <a:lnTo>
                      <a:pt x="117" y="431"/>
                    </a:lnTo>
                    <a:lnTo>
                      <a:pt x="107" y="428"/>
                    </a:lnTo>
                    <a:lnTo>
                      <a:pt x="105" y="428"/>
                    </a:lnTo>
                    <a:lnTo>
                      <a:pt x="85" y="425"/>
                    </a:lnTo>
                    <a:lnTo>
                      <a:pt x="72" y="425"/>
                    </a:lnTo>
                    <a:lnTo>
                      <a:pt x="63" y="420"/>
                    </a:lnTo>
                    <a:lnTo>
                      <a:pt x="53" y="411"/>
                    </a:lnTo>
                    <a:lnTo>
                      <a:pt x="50" y="403"/>
                    </a:lnTo>
                    <a:lnTo>
                      <a:pt x="49" y="378"/>
                    </a:lnTo>
                    <a:lnTo>
                      <a:pt x="56" y="369"/>
                    </a:lnTo>
                    <a:lnTo>
                      <a:pt x="59" y="364"/>
                    </a:lnTo>
                    <a:lnTo>
                      <a:pt x="53" y="358"/>
                    </a:lnTo>
                    <a:lnTo>
                      <a:pt x="47" y="355"/>
                    </a:lnTo>
                    <a:lnTo>
                      <a:pt x="47" y="340"/>
                    </a:lnTo>
                    <a:lnTo>
                      <a:pt x="49" y="326"/>
                    </a:lnTo>
                    <a:lnTo>
                      <a:pt x="35" y="308"/>
                    </a:lnTo>
                    <a:lnTo>
                      <a:pt x="31" y="306"/>
                    </a:lnTo>
                    <a:lnTo>
                      <a:pt x="24" y="307"/>
                    </a:lnTo>
                    <a:lnTo>
                      <a:pt x="7" y="305"/>
                    </a:lnTo>
                    <a:lnTo>
                      <a:pt x="16" y="289"/>
                    </a:lnTo>
                    <a:lnTo>
                      <a:pt x="20" y="279"/>
                    </a:lnTo>
                    <a:lnTo>
                      <a:pt x="54" y="274"/>
                    </a:lnTo>
                    <a:lnTo>
                      <a:pt x="102" y="238"/>
                    </a:lnTo>
                    <a:lnTo>
                      <a:pt x="97" y="231"/>
                    </a:lnTo>
                    <a:lnTo>
                      <a:pt x="93" y="217"/>
                    </a:lnTo>
                    <a:lnTo>
                      <a:pt x="76" y="187"/>
                    </a:lnTo>
                    <a:lnTo>
                      <a:pt x="72" y="178"/>
                    </a:lnTo>
                    <a:lnTo>
                      <a:pt x="72" y="166"/>
                    </a:lnTo>
                    <a:lnTo>
                      <a:pt x="69" y="162"/>
                    </a:lnTo>
                    <a:lnTo>
                      <a:pt x="63" y="158"/>
                    </a:lnTo>
                    <a:lnTo>
                      <a:pt x="54" y="154"/>
                    </a:lnTo>
                    <a:lnTo>
                      <a:pt x="47" y="153"/>
                    </a:lnTo>
                    <a:lnTo>
                      <a:pt x="6" y="172"/>
                    </a:lnTo>
                    <a:lnTo>
                      <a:pt x="1" y="172"/>
                    </a:lnTo>
                    <a:lnTo>
                      <a:pt x="0" y="171"/>
                    </a:lnTo>
                    <a:lnTo>
                      <a:pt x="1" y="167"/>
                    </a:lnTo>
                    <a:lnTo>
                      <a:pt x="1" y="161"/>
                    </a:lnTo>
                    <a:lnTo>
                      <a:pt x="5" y="154"/>
                    </a:lnTo>
                    <a:lnTo>
                      <a:pt x="9" y="152"/>
                    </a:lnTo>
                    <a:lnTo>
                      <a:pt x="18" y="122"/>
                    </a:lnTo>
                    <a:lnTo>
                      <a:pt x="21" y="118"/>
                    </a:lnTo>
                    <a:lnTo>
                      <a:pt x="25" y="114"/>
                    </a:lnTo>
                    <a:lnTo>
                      <a:pt x="45" y="103"/>
                    </a:lnTo>
                    <a:lnTo>
                      <a:pt x="53" y="101"/>
                    </a:lnTo>
                    <a:lnTo>
                      <a:pt x="54" y="100"/>
                    </a:lnTo>
                    <a:lnTo>
                      <a:pt x="58" y="93"/>
                    </a:lnTo>
                    <a:lnTo>
                      <a:pt x="58" y="81"/>
                    </a:lnTo>
                    <a:lnTo>
                      <a:pt x="53" y="78"/>
                    </a:lnTo>
                    <a:lnTo>
                      <a:pt x="45" y="77"/>
                    </a:lnTo>
                    <a:lnTo>
                      <a:pt x="36" y="71"/>
                    </a:lnTo>
                    <a:lnTo>
                      <a:pt x="29" y="59"/>
                    </a:lnTo>
                    <a:lnTo>
                      <a:pt x="27" y="52"/>
                    </a:lnTo>
                    <a:lnTo>
                      <a:pt x="27" y="50"/>
                    </a:lnTo>
                    <a:lnTo>
                      <a:pt x="29" y="41"/>
                    </a:lnTo>
                    <a:lnTo>
                      <a:pt x="54" y="24"/>
                    </a:lnTo>
                    <a:lnTo>
                      <a:pt x="58" y="10"/>
                    </a:lnTo>
                    <a:lnTo>
                      <a:pt x="59" y="3"/>
                    </a:lnTo>
                    <a:lnTo>
                      <a:pt x="5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Freeform 774">
                <a:extLst>
                  <a:ext uri="{FF2B5EF4-FFF2-40B4-BE49-F238E27FC236}">
                    <a16:creationId xmlns:a16="http://schemas.microsoft.com/office/drawing/2014/main" id="{2A469088-F2B7-4DBF-A241-F411149E47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9" y="3581"/>
                <a:ext cx="390" cy="64"/>
              </a:xfrm>
              <a:custGeom>
                <a:avLst/>
                <a:gdLst>
                  <a:gd name="T0" fmla="*/ 2671 w 2727"/>
                  <a:gd name="T1" fmla="*/ 195 h 451"/>
                  <a:gd name="T2" fmla="*/ 2617 w 2727"/>
                  <a:gd name="T3" fmla="*/ 192 h 451"/>
                  <a:gd name="T4" fmla="*/ 2558 w 2727"/>
                  <a:gd name="T5" fmla="*/ 220 h 451"/>
                  <a:gd name="T6" fmla="*/ 2518 w 2727"/>
                  <a:gd name="T7" fmla="*/ 190 h 451"/>
                  <a:gd name="T8" fmla="*/ 2466 w 2727"/>
                  <a:gd name="T9" fmla="*/ 103 h 451"/>
                  <a:gd name="T10" fmla="*/ 2392 w 2727"/>
                  <a:gd name="T11" fmla="*/ 102 h 451"/>
                  <a:gd name="T12" fmla="*/ 2343 w 2727"/>
                  <a:gd name="T13" fmla="*/ 113 h 451"/>
                  <a:gd name="T14" fmla="*/ 2259 w 2727"/>
                  <a:gd name="T15" fmla="*/ 95 h 451"/>
                  <a:gd name="T16" fmla="*/ 2184 w 2727"/>
                  <a:gd name="T17" fmla="*/ 127 h 451"/>
                  <a:gd name="T18" fmla="*/ 2144 w 2727"/>
                  <a:gd name="T19" fmla="*/ 112 h 451"/>
                  <a:gd name="T20" fmla="*/ 2119 w 2727"/>
                  <a:gd name="T21" fmla="*/ 146 h 451"/>
                  <a:gd name="T22" fmla="*/ 2075 w 2727"/>
                  <a:gd name="T23" fmla="*/ 148 h 451"/>
                  <a:gd name="T24" fmla="*/ 2049 w 2727"/>
                  <a:gd name="T25" fmla="*/ 182 h 451"/>
                  <a:gd name="T26" fmla="*/ 2013 w 2727"/>
                  <a:gd name="T27" fmla="*/ 223 h 451"/>
                  <a:gd name="T28" fmla="*/ 1968 w 2727"/>
                  <a:gd name="T29" fmla="*/ 252 h 451"/>
                  <a:gd name="T30" fmla="*/ 1928 w 2727"/>
                  <a:gd name="T31" fmla="*/ 217 h 451"/>
                  <a:gd name="T32" fmla="*/ 1858 w 2727"/>
                  <a:gd name="T33" fmla="*/ 227 h 451"/>
                  <a:gd name="T34" fmla="*/ 1807 w 2727"/>
                  <a:gd name="T35" fmla="*/ 263 h 451"/>
                  <a:gd name="T36" fmla="*/ 1770 w 2727"/>
                  <a:gd name="T37" fmla="*/ 314 h 451"/>
                  <a:gd name="T38" fmla="*/ 1733 w 2727"/>
                  <a:gd name="T39" fmla="*/ 320 h 451"/>
                  <a:gd name="T40" fmla="*/ 1754 w 2727"/>
                  <a:gd name="T41" fmla="*/ 353 h 451"/>
                  <a:gd name="T42" fmla="*/ 1776 w 2727"/>
                  <a:gd name="T43" fmla="*/ 393 h 451"/>
                  <a:gd name="T44" fmla="*/ 1751 w 2727"/>
                  <a:gd name="T45" fmla="*/ 432 h 451"/>
                  <a:gd name="T46" fmla="*/ 1664 w 2727"/>
                  <a:gd name="T47" fmla="*/ 418 h 451"/>
                  <a:gd name="T48" fmla="*/ 1598 w 2727"/>
                  <a:gd name="T49" fmla="*/ 390 h 451"/>
                  <a:gd name="T50" fmla="*/ 1527 w 2727"/>
                  <a:gd name="T51" fmla="*/ 448 h 451"/>
                  <a:gd name="T52" fmla="*/ 1466 w 2727"/>
                  <a:gd name="T53" fmla="*/ 434 h 451"/>
                  <a:gd name="T54" fmla="*/ 1412 w 2727"/>
                  <a:gd name="T55" fmla="*/ 431 h 451"/>
                  <a:gd name="T56" fmla="*/ 1361 w 2727"/>
                  <a:gd name="T57" fmla="*/ 357 h 451"/>
                  <a:gd name="T58" fmla="*/ 1325 w 2727"/>
                  <a:gd name="T59" fmla="*/ 313 h 451"/>
                  <a:gd name="T60" fmla="*/ 1318 w 2727"/>
                  <a:gd name="T61" fmla="*/ 294 h 451"/>
                  <a:gd name="T62" fmla="*/ 1253 w 2727"/>
                  <a:gd name="T63" fmla="*/ 292 h 451"/>
                  <a:gd name="T64" fmla="*/ 1164 w 2727"/>
                  <a:gd name="T65" fmla="*/ 261 h 451"/>
                  <a:gd name="T66" fmla="*/ 1130 w 2727"/>
                  <a:gd name="T67" fmla="*/ 239 h 451"/>
                  <a:gd name="T68" fmla="*/ 1090 w 2727"/>
                  <a:gd name="T69" fmla="*/ 206 h 451"/>
                  <a:gd name="T70" fmla="*/ 1028 w 2727"/>
                  <a:gd name="T71" fmla="*/ 196 h 451"/>
                  <a:gd name="T72" fmla="*/ 972 w 2727"/>
                  <a:gd name="T73" fmla="*/ 204 h 451"/>
                  <a:gd name="T74" fmla="*/ 885 w 2727"/>
                  <a:gd name="T75" fmla="*/ 234 h 451"/>
                  <a:gd name="T76" fmla="*/ 788 w 2727"/>
                  <a:gd name="T77" fmla="*/ 223 h 451"/>
                  <a:gd name="T78" fmla="*/ 739 w 2727"/>
                  <a:gd name="T79" fmla="*/ 268 h 451"/>
                  <a:gd name="T80" fmla="*/ 701 w 2727"/>
                  <a:gd name="T81" fmla="*/ 329 h 451"/>
                  <a:gd name="T82" fmla="*/ 665 w 2727"/>
                  <a:gd name="T83" fmla="*/ 369 h 451"/>
                  <a:gd name="T84" fmla="*/ 574 w 2727"/>
                  <a:gd name="T85" fmla="*/ 380 h 451"/>
                  <a:gd name="T86" fmla="*/ 504 w 2727"/>
                  <a:gd name="T87" fmla="*/ 379 h 451"/>
                  <a:gd name="T88" fmla="*/ 462 w 2727"/>
                  <a:gd name="T89" fmla="*/ 342 h 451"/>
                  <a:gd name="T90" fmla="*/ 434 w 2727"/>
                  <a:gd name="T91" fmla="*/ 285 h 451"/>
                  <a:gd name="T92" fmla="*/ 431 w 2727"/>
                  <a:gd name="T93" fmla="*/ 212 h 451"/>
                  <a:gd name="T94" fmla="*/ 404 w 2727"/>
                  <a:gd name="T95" fmla="*/ 158 h 451"/>
                  <a:gd name="T96" fmla="*/ 352 w 2727"/>
                  <a:gd name="T97" fmla="*/ 153 h 451"/>
                  <a:gd name="T98" fmla="*/ 291 w 2727"/>
                  <a:gd name="T99" fmla="*/ 122 h 451"/>
                  <a:gd name="T100" fmla="*/ 254 w 2727"/>
                  <a:gd name="T101" fmla="*/ 101 h 451"/>
                  <a:gd name="T102" fmla="*/ 201 w 2727"/>
                  <a:gd name="T103" fmla="*/ 61 h 451"/>
                  <a:gd name="T104" fmla="*/ 68 w 2727"/>
                  <a:gd name="T105" fmla="*/ 43 h 451"/>
                  <a:gd name="T106" fmla="*/ 9 w 2727"/>
                  <a:gd name="T107" fmla="*/ 30 h 4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27" h="451">
                    <a:moveTo>
                      <a:pt x="2727" y="194"/>
                    </a:moveTo>
                    <a:lnTo>
                      <a:pt x="2685" y="195"/>
                    </a:lnTo>
                    <a:lnTo>
                      <a:pt x="2677" y="194"/>
                    </a:lnTo>
                    <a:lnTo>
                      <a:pt x="2674" y="194"/>
                    </a:lnTo>
                    <a:lnTo>
                      <a:pt x="2672" y="195"/>
                    </a:lnTo>
                    <a:lnTo>
                      <a:pt x="2671" y="195"/>
                    </a:lnTo>
                    <a:lnTo>
                      <a:pt x="2661" y="199"/>
                    </a:lnTo>
                    <a:lnTo>
                      <a:pt x="2654" y="198"/>
                    </a:lnTo>
                    <a:lnTo>
                      <a:pt x="2645" y="195"/>
                    </a:lnTo>
                    <a:lnTo>
                      <a:pt x="2643" y="194"/>
                    </a:lnTo>
                    <a:lnTo>
                      <a:pt x="2619" y="195"/>
                    </a:lnTo>
                    <a:lnTo>
                      <a:pt x="2617" y="192"/>
                    </a:lnTo>
                    <a:lnTo>
                      <a:pt x="2614" y="189"/>
                    </a:lnTo>
                    <a:lnTo>
                      <a:pt x="2609" y="190"/>
                    </a:lnTo>
                    <a:lnTo>
                      <a:pt x="2586" y="203"/>
                    </a:lnTo>
                    <a:lnTo>
                      <a:pt x="2579" y="217"/>
                    </a:lnTo>
                    <a:lnTo>
                      <a:pt x="2573" y="220"/>
                    </a:lnTo>
                    <a:lnTo>
                      <a:pt x="2558" y="220"/>
                    </a:lnTo>
                    <a:lnTo>
                      <a:pt x="2548" y="218"/>
                    </a:lnTo>
                    <a:lnTo>
                      <a:pt x="2544" y="216"/>
                    </a:lnTo>
                    <a:lnTo>
                      <a:pt x="2538" y="212"/>
                    </a:lnTo>
                    <a:lnTo>
                      <a:pt x="2533" y="204"/>
                    </a:lnTo>
                    <a:lnTo>
                      <a:pt x="2531" y="203"/>
                    </a:lnTo>
                    <a:lnTo>
                      <a:pt x="2518" y="190"/>
                    </a:lnTo>
                    <a:lnTo>
                      <a:pt x="2515" y="181"/>
                    </a:lnTo>
                    <a:lnTo>
                      <a:pt x="2504" y="172"/>
                    </a:lnTo>
                    <a:lnTo>
                      <a:pt x="2486" y="154"/>
                    </a:lnTo>
                    <a:lnTo>
                      <a:pt x="2483" y="146"/>
                    </a:lnTo>
                    <a:lnTo>
                      <a:pt x="2472" y="128"/>
                    </a:lnTo>
                    <a:lnTo>
                      <a:pt x="2466" y="103"/>
                    </a:lnTo>
                    <a:lnTo>
                      <a:pt x="2463" y="98"/>
                    </a:lnTo>
                    <a:lnTo>
                      <a:pt x="2449" y="94"/>
                    </a:lnTo>
                    <a:lnTo>
                      <a:pt x="2446" y="95"/>
                    </a:lnTo>
                    <a:lnTo>
                      <a:pt x="2429" y="103"/>
                    </a:lnTo>
                    <a:lnTo>
                      <a:pt x="2412" y="116"/>
                    </a:lnTo>
                    <a:lnTo>
                      <a:pt x="2392" y="102"/>
                    </a:lnTo>
                    <a:lnTo>
                      <a:pt x="2381" y="98"/>
                    </a:lnTo>
                    <a:lnTo>
                      <a:pt x="2365" y="97"/>
                    </a:lnTo>
                    <a:lnTo>
                      <a:pt x="2355" y="102"/>
                    </a:lnTo>
                    <a:lnTo>
                      <a:pt x="2354" y="104"/>
                    </a:lnTo>
                    <a:lnTo>
                      <a:pt x="2349" y="110"/>
                    </a:lnTo>
                    <a:lnTo>
                      <a:pt x="2343" y="113"/>
                    </a:lnTo>
                    <a:lnTo>
                      <a:pt x="2326" y="119"/>
                    </a:lnTo>
                    <a:lnTo>
                      <a:pt x="2321" y="110"/>
                    </a:lnTo>
                    <a:lnTo>
                      <a:pt x="2306" y="93"/>
                    </a:lnTo>
                    <a:lnTo>
                      <a:pt x="2290" y="81"/>
                    </a:lnTo>
                    <a:lnTo>
                      <a:pt x="2284" y="82"/>
                    </a:lnTo>
                    <a:lnTo>
                      <a:pt x="2259" y="95"/>
                    </a:lnTo>
                    <a:lnTo>
                      <a:pt x="2250" y="115"/>
                    </a:lnTo>
                    <a:lnTo>
                      <a:pt x="2245" y="136"/>
                    </a:lnTo>
                    <a:lnTo>
                      <a:pt x="2234" y="142"/>
                    </a:lnTo>
                    <a:lnTo>
                      <a:pt x="2213" y="140"/>
                    </a:lnTo>
                    <a:lnTo>
                      <a:pt x="2198" y="132"/>
                    </a:lnTo>
                    <a:lnTo>
                      <a:pt x="2184" y="127"/>
                    </a:lnTo>
                    <a:lnTo>
                      <a:pt x="2178" y="127"/>
                    </a:lnTo>
                    <a:lnTo>
                      <a:pt x="2178" y="129"/>
                    </a:lnTo>
                    <a:lnTo>
                      <a:pt x="2173" y="133"/>
                    </a:lnTo>
                    <a:lnTo>
                      <a:pt x="2167" y="131"/>
                    </a:lnTo>
                    <a:lnTo>
                      <a:pt x="2153" y="116"/>
                    </a:lnTo>
                    <a:lnTo>
                      <a:pt x="2144" y="112"/>
                    </a:lnTo>
                    <a:lnTo>
                      <a:pt x="2132" y="121"/>
                    </a:lnTo>
                    <a:lnTo>
                      <a:pt x="2131" y="123"/>
                    </a:lnTo>
                    <a:lnTo>
                      <a:pt x="2133" y="133"/>
                    </a:lnTo>
                    <a:lnTo>
                      <a:pt x="2131" y="135"/>
                    </a:lnTo>
                    <a:lnTo>
                      <a:pt x="2128" y="144"/>
                    </a:lnTo>
                    <a:lnTo>
                      <a:pt x="2119" y="146"/>
                    </a:lnTo>
                    <a:lnTo>
                      <a:pt x="2111" y="145"/>
                    </a:lnTo>
                    <a:lnTo>
                      <a:pt x="2100" y="138"/>
                    </a:lnTo>
                    <a:lnTo>
                      <a:pt x="2096" y="137"/>
                    </a:lnTo>
                    <a:lnTo>
                      <a:pt x="2087" y="133"/>
                    </a:lnTo>
                    <a:lnTo>
                      <a:pt x="2079" y="141"/>
                    </a:lnTo>
                    <a:lnTo>
                      <a:pt x="2075" y="148"/>
                    </a:lnTo>
                    <a:lnTo>
                      <a:pt x="2075" y="158"/>
                    </a:lnTo>
                    <a:lnTo>
                      <a:pt x="2072" y="168"/>
                    </a:lnTo>
                    <a:lnTo>
                      <a:pt x="2062" y="184"/>
                    </a:lnTo>
                    <a:lnTo>
                      <a:pt x="2059" y="185"/>
                    </a:lnTo>
                    <a:lnTo>
                      <a:pt x="2057" y="184"/>
                    </a:lnTo>
                    <a:lnTo>
                      <a:pt x="2049" y="182"/>
                    </a:lnTo>
                    <a:lnTo>
                      <a:pt x="2045" y="182"/>
                    </a:lnTo>
                    <a:lnTo>
                      <a:pt x="2040" y="186"/>
                    </a:lnTo>
                    <a:lnTo>
                      <a:pt x="2024" y="204"/>
                    </a:lnTo>
                    <a:lnTo>
                      <a:pt x="2020" y="206"/>
                    </a:lnTo>
                    <a:lnTo>
                      <a:pt x="2017" y="212"/>
                    </a:lnTo>
                    <a:lnTo>
                      <a:pt x="2013" y="223"/>
                    </a:lnTo>
                    <a:lnTo>
                      <a:pt x="2013" y="228"/>
                    </a:lnTo>
                    <a:lnTo>
                      <a:pt x="2008" y="233"/>
                    </a:lnTo>
                    <a:lnTo>
                      <a:pt x="2003" y="236"/>
                    </a:lnTo>
                    <a:lnTo>
                      <a:pt x="1996" y="236"/>
                    </a:lnTo>
                    <a:lnTo>
                      <a:pt x="1982" y="239"/>
                    </a:lnTo>
                    <a:lnTo>
                      <a:pt x="1968" y="252"/>
                    </a:lnTo>
                    <a:lnTo>
                      <a:pt x="1958" y="252"/>
                    </a:lnTo>
                    <a:lnTo>
                      <a:pt x="1950" y="247"/>
                    </a:lnTo>
                    <a:lnTo>
                      <a:pt x="1942" y="239"/>
                    </a:lnTo>
                    <a:lnTo>
                      <a:pt x="1933" y="225"/>
                    </a:lnTo>
                    <a:lnTo>
                      <a:pt x="1932" y="221"/>
                    </a:lnTo>
                    <a:lnTo>
                      <a:pt x="1928" y="217"/>
                    </a:lnTo>
                    <a:lnTo>
                      <a:pt x="1924" y="217"/>
                    </a:lnTo>
                    <a:lnTo>
                      <a:pt x="1910" y="220"/>
                    </a:lnTo>
                    <a:lnTo>
                      <a:pt x="1890" y="221"/>
                    </a:lnTo>
                    <a:lnTo>
                      <a:pt x="1871" y="225"/>
                    </a:lnTo>
                    <a:lnTo>
                      <a:pt x="1870" y="225"/>
                    </a:lnTo>
                    <a:lnTo>
                      <a:pt x="1858" y="227"/>
                    </a:lnTo>
                    <a:lnTo>
                      <a:pt x="1857" y="228"/>
                    </a:lnTo>
                    <a:lnTo>
                      <a:pt x="1855" y="229"/>
                    </a:lnTo>
                    <a:lnTo>
                      <a:pt x="1842" y="243"/>
                    </a:lnTo>
                    <a:lnTo>
                      <a:pt x="1829" y="253"/>
                    </a:lnTo>
                    <a:lnTo>
                      <a:pt x="1815" y="261"/>
                    </a:lnTo>
                    <a:lnTo>
                      <a:pt x="1807" y="263"/>
                    </a:lnTo>
                    <a:lnTo>
                      <a:pt x="1785" y="266"/>
                    </a:lnTo>
                    <a:lnTo>
                      <a:pt x="1774" y="270"/>
                    </a:lnTo>
                    <a:lnTo>
                      <a:pt x="1771" y="274"/>
                    </a:lnTo>
                    <a:lnTo>
                      <a:pt x="1770" y="276"/>
                    </a:lnTo>
                    <a:lnTo>
                      <a:pt x="1773" y="287"/>
                    </a:lnTo>
                    <a:lnTo>
                      <a:pt x="1770" y="314"/>
                    </a:lnTo>
                    <a:lnTo>
                      <a:pt x="1768" y="316"/>
                    </a:lnTo>
                    <a:lnTo>
                      <a:pt x="1759" y="320"/>
                    </a:lnTo>
                    <a:lnTo>
                      <a:pt x="1737" y="311"/>
                    </a:lnTo>
                    <a:lnTo>
                      <a:pt x="1733" y="314"/>
                    </a:lnTo>
                    <a:lnTo>
                      <a:pt x="1732" y="317"/>
                    </a:lnTo>
                    <a:lnTo>
                      <a:pt x="1733" y="320"/>
                    </a:lnTo>
                    <a:lnTo>
                      <a:pt x="1735" y="322"/>
                    </a:lnTo>
                    <a:lnTo>
                      <a:pt x="1741" y="327"/>
                    </a:lnTo>
                    <a:lnTo>
                      <a:pt x="1745" y="333"/>
                    </a:lnTo>
                    <a:lnTo>
                      <a:pt x="1747" y="334"/>
                    </a:lnTo>
                    <a:lnTo>
                      <a:pt x="1751" y="341"/>
                    </a:lnTo>
                    <a:lnTo>
                      <a:pt x="1754" y="353"/>
                    </a:lnTo>
                    <a:lnTo>
                      <a:pt x="1753" y="356"/>
                    </a:lnTo>
                    <a:lnTo>
                      <a:pt x="1750" y="361"/>
                    </a:lnTo>
                    <a:lnTo>
                      <a:pt x="1750" y="369"/>
                    </a:lnTo>
                    <a:lnTo>
                      <a:pt x="1772" y="385"/>
                    </a:lnTo>
                    <a:lnTo>
                      <a:pt x="1773" y="388"/>
                    </a:lnTo>
                    <a:lnTo>
                      <a:pt x="1776" y="393"/>
                    </a:lnTo>
                    <a:lnTo>
                      <a:pt x="1778" y="399"/>
                    </a:lnTo>
                    <a:lnTo>
                      <a:pt x="1777" y="429"/>
                    </a:lnTo>
                    <a:lnTo>
                      <a:pt x="1770" y="432"/>
                    </a:lnTo>
                    <a:lnTo>
                      <a:pt x="1765" y="433"/>
                    </a:lnTo>
                    <a:lnTo>
                      <a:pt x="1759" y="433"/>
                    </a:lnTo>
                    <a:lnTo>
                      <a:pt x="1751" y="432"/>
                    </a:lnTo>
                    <a:lnTo>
                      <a:pt x="1746" y="432"/>
                    </a:lnTo>
                    <a:lnTo>
                      <a:pt x="1742" y="431"/>
                    </a:lnTo>
                    <a:lnTo>
                      <a:pt x="1735" y="426"/>
                    </a:lnTo>
                    <a:lnTo>
                      <a:pt x="1728" y="424"/>
                    </a:lnTo>
                    <a:lnTo>
                      <a:pt x="1719" y="424"/>
                    </a:lnTo>
                    <a:lnTo>
                      <a:pt x="1664" y="418"/>
                    </a:lnTo>
                    <a:lnTo>
                      <a:pt x="1647" y="413"/>
                    </a:lnTo>
                    <a:lnTo>
                      <a:pt x="1639" y="408"/>
                    </a:lnTo>
                    <a:lnTo>
                      <a:pt x="1635" y="404"/>
                    </a:lnTo>
                    <a:lnTo>
                      <a:pt x="1616" y="399"/>
                    </a:lnTo>
                    <a:lnTo>
                      <a:pt x="1606" y="393"/>
                    </a:lnTo>
                    <a:lnTo>
                      <a:pt x="1598" y="390"/>
                    </a:lnTo>
                    <a:lnTo>
                      <a:pt x="1589" y="389"/>
                    </a:lnTo>
                    <a:lnTo>
                      <a:pt x="1551" y="399"/>
                    </a:lnTo>
                    <a:lnTo>
                      <a:pt x="1549" y="410"/>
                    </a:lnTo>
                    <a:lnTo>
                      <a:pt x="1549" y="413"/>
                    </a:lnTo>
                    <a:lnTo>
                      <a:pt x="1543" y="428"/>
                    </a:lnTo>
                    <a:lnTo>
                      <a:pt x="1527" y="448"/>
                    </a:lnTo>
                    <a:lnTo>
                      <a:pt x="1525" y="449"/>
                    </a:lnTo>
                    <a:lnTo>
                      <a:pt x="1509" y="451"/>
                    </a:lnTo>
                    <a:lnTo>
                      <a:pt x="1496" y="450"/>
                    </a:lnTo>
                    <a:lnTo>
                      <a:pt x="1478" y="444"/>
                    </a:lnTo>
                    <a:lnTo>
                      <a:pt x="1469" y="440"/>
                    </a:lnTo>
                    <a:lnTo>
                      <a:pt x="1466" y="434"/>
                    </a:lnTo>
                    <a:lnTo>
                      <a:pt x="1458" y="429"/>
                    </a:lnTo>
                    <a:lnTo>
                      <a:pt x="1447" y="425"/>
                    </a:lnTo>
                    <a:lnTo>
                      <a:pt x="1433" y="426"/>
                    </a:lnTo>
                    <a:lnTo>
                      <a:pt x="1423" y="431"/>
                    </a:lnTo>
                    <a:lnTo>
                      <a:pt x="1416" y="433"/>
                    </a:lnTo>
                    <a:lnTo>
                      <a:pt x="1412" y="431"/>
                    </a:lnTo>
                    <a:lnTo>
                      <a:pt x="1402" y="417"/>
                    </a:lnTo>
                    <a:lnTo>
                      <a:pt x="1386" y="385"/>
                    </a:lnTo>
                    <a:lnTo>
                      <a:pt x="1374" y="375"/>
                    </a:lnTo>
                    <a:lnTo>
                      <a:pt x="1369" y="369"/>
                    </a:lnTo>
                    <a:lnTo>
                      <a:pt x="1364" y="360"/>
                    </a:lnTo>
                    <a:lnTo>
                      <a:pt x="1361" y="357"/>
                    </a:lnTo>
                    <a:lnTo>
                      <a:pt x="1350" y="359"/>
                    </a:lnTo>
                    <a:lnTo>
                      <a:pt x="1340" y="354"/>
                    </a:lnTo>
                    <a:lnTo>
                      <a:pt x="1327" y="343"/>
                    </a:lnTo>
                    <a:lnTo>
                      <a:pt x="1322" y="337"/>
                    </a:lnTo>
                    <a:lnTo>
                      <a:pt x="1322" y="328"/>
                    </a:lnTo>
                    <a:lnTo>
                      <a:pt x="1325" y="313"/>
                    </a:lnTo>
                    <a:lnTo>
                      <a:pt x="1327" y="309"/>
                    </a:lnTo>
                    <a:lnTo>
                      <a:pt x="1326" y="302"/>
                    </a:lnTo>
                    <a:lnTo>
                      <a:pt x="1324" y="301"/>
                    </a:lnTo>
                    <a:lnTo>
                      <a:pt x="1323" y="298"/>
                    </a:lnTo>
                    <a:lnTo>
                      <a:pt x="1320" y="296"/>
                    </a:lnTo>
                    <a:lnTo>
                      <a:pt x="1318" y="294"/>
                    </a:lnTo>
                    <a:lnTo>
                      <a:pt x="1313" y="294"/>
                    </a:lnTo>
                    <a:lnTo>
                      <a:pt x="1306" y="297"/>
                    </a:lnTo>
                    <a:lnTo>
                      <a:pt x="1292" y="299"/>
                    </a:lnTo>
                    <a:lnTo>
                      <a:pt x="1288" y="301"/>
                    </a:lnTo>
                    <a:lnTo>
                      <a:pt x="1280" y="300"/>
                    </a:lnTo>
                    <a:lnTo>
                      <a:pt x="1253" y="292"/>
                    </a:lnTo>
                    <a:lnTo>
                      <a:pt x="1244" y="287"/>
                    </a:lnTo>
                    <a:lnTo>
                      <a:pt x="1238" y="282"/>
                    </a:lnTo>
                    <a:lnTo>
                      <a:pt x="1222" y="275"/>
                    </a:lnTo>
                    <a:lnTo>
                      <a:pt x="1208" y="277"/>
                    </a:lnTo>
                    <a:lnTo>
                      <a:pt x="1203" y="276"/>
                    </a:lnTo>
                    <a:lnTo>
                      <a:pt x="1164" y="261"/>
                    </a:lnTo>
                    <a:lnTo>
                      <a:pt x="1159" y="255"/>
                    </a:lnTo>
                    <a:lnTo>
                      <a:pt x="1158" y="245"/>
                    </a:lnTo>
                    <a:lnTo>
                      <a:pt x="1159" y="240"/>
                    </a:lnTo>
                    <a:lnTo>
                      <a:pt x="1144" y="237"/>
                    </a:lnTo>
                    <a:lnTo>
                      <a:pt x="1137" y="239"/>
                    </a:lnTo>
                    <a:lnTo>
                      <a:pt x="1130" y="239"/>
                    </a:lnTo>
                    <a:lnTo>
                      <a:pt x="1119" y="234"/>
                    </a:lnTo>
                    <a:lnTo>
                      <a:pt x="1116" y="230"/>
                    </a:lnTo>
                    <a:lnTo>
                      <a:pt x="1107" y="221"/>
                    </a:lnTo>
                    <a:lnTo>
                      <a:pt x="1108" y="215"/>
                    </a:lnTo>
                    <a:lnTo>
                      <a:pt x="1096" y="206"/>
                    </a:lnTo>
                    <a:lnTo>
                      <a:pt x="1090" y="206"/>
                    </a:lnTo>
                    <a:lnTo>
                      <a:pt x="1082" y="209"/>
                    </a:lnTo>
                    <a:lnTo>
                      <a:pt x="1082" y="211"/>
                    </a:lnTo>
                    <a:lnTo>
                      <a:pt x="1073" y="217"/>
                    </a:lnTo>
                    <a:lnTo>
                      <a:pt x="1066" y="220"/>
                    </a:lnTo>
                    <a:lnTo>
                      <a:pt x="1056" y="220"/>
                    </a:lnTo>
                    <a:lnTo>
                      <a:pt x="1028" y="196"/>
                    </a:lnTo>
                    <a:lnTo>
                      <a:pt x="1025" y="195"/>
                    </a:lnTo>
                    <a:lnTo>
                      <a:pt x="1019" y="190"/>
                    </a:lnTo>
                    <a:lnTo>
                      <a:pt x="993" y="179"/>
                    </a:lnTo>
                    <a:lnTo>
                      <a:pt x="986" y="183"/>
                    </a:lnTo>
                    <a:lnTo>
                      <a:pt x="984" y="185"/>
                    </a:lnTo>
                    <a:lnTo>
                      <a:pt x="972" y="204"/>
                    </a:lnTo>
                    <a:lnTo>
                      <a:pt x="959" y="205"/>
                    </a:lnTo>
                    <a:lnTo>
                      <a:pt x="931" y="211"/>
                    </a:lnTo>
                    <a:lnTo>
                      <a:pt x="908" y="223"/>
                    </a:lnTo>
                    <a:lnTo>
                      <a:pt x="898" y="230"/>
                    </a:lnTo>
                    <a:lnTo>
                      <a:pt x="890" y="232"/>
                    </a:lnTo>
                    <a:lnTo>
                      <a:pt x="885" y="234"/>
                    </a:lnTo>
                    <a:lnTo>
                      <a:pt x="852" y="228"/>
                    </a:lnTo>
                    <a:lnTo>
                      <a:pt x="845" y="226"/>
                    </a:lnTo>
                    <a:lnTo>
                      <a:pt x="837" y="220"/>
                    </a:lnTo>
                    <a:lnTo>
                      <a:pt x="829" y="217"/>
                    </a:lnTo>
                    <a:lnTo>
                      <a:pt x="802" y="218"/>
                    </a:lnTo>
                    <a:lnTo>
                      <a:pt x="788" y="223"/>
                    </a:lnTo>
                    <a:lnTo>
                      <a:pt x="779" y="233"/>
                    </a:lnTo>
                    <a:lnTo>
                      <a:pt x="769" y="235"/>
                    </a:lnTo>
                    <a:lnTo>
                      <a:pt x="760" y="238"/>
                    </a:lnTo>
                    <a:lnTo>
                      <a:pt x="752" y="243"/>
                    </a:lnTo>
                    <a:lnTo>
                      <a:pt x="743" y="255"/>
                    </a:lnTo>
                    <a:lnTo>
                      <a:pt x="739" y="268"/>
                    </a:lnTo>
                    <a:lnTo>
                      <a:pt x="739" y="275"/>
                    </a:lnTo>
                    <a:lnTo>
                      <a:pt x="725" y="288"/>
                    </a:lnTo>
                    <a:lnTo>
                      <a:pt x="725" y="302"/>
                    </a:lnTo>
                    <a:lnTo>
                      <a:pt x="726" y="311"/>
                    </a:lnTo>
                    <a:lnTo>
                      <a:pt x="717" y="322"/>
                    </a:lnTo>
                    <a:lnTo>
                      <a:pt x="701" y="329"/>
                    </a:lnTo>
                    <a:lnTo>
                      <a:pt x="699" y="331"/>
                    </a:lnTo>
                    <a:lnTo>
                      <a:pt x="676" y="341"/>
                    </a:lnTo>
                    <a:lnTo>
                      <a:pt x="672" y="350"/>
                    </a:lnTo>
                    <a:lnTo>
                      <a:pt x="671" y="362"/>
                    </a:lnTo>
                    <a:lnTo>
                      <a:pt x="669" y="364"/>
                    </a:lnTo>
                    <a:lnTo>
                      <a:pt x="665" y="369"/>
                    </a:lnTo>
                    <a:lnTo>
                      <a:pt x="657" y="364"/>
                    </a:lnTo>
                    <a:lnTo>
                      <a:pt x="646" y="362"/>
                    </a:lnTo>
                    <a:lnTo>
                      <a:pt x="633" y="373"/>
                    </a:lnTo>
                    <a:lnTo>
                      <a:pt x="618" y="378"/>
                    </a:lnTo>
                    <a:lnTo>
                      <a:pt x="587" y="381"/>
                    </a:lnTo>
                    <a:lnTo>
                      <a:pt x="574" y="380"/>
                    </a:lnTo>
                    <a:lnTo>
                      <a:pt x="552" y="385"/>
                    </a:lnTo>
                    <a:lnTo>
                      <a:pt x="543" y="396"/>
                    </a:lnTo>
                    <a:lnTo>
                      <a:pt x="537" y="400"/>
                    </a:lnTo>
                    <a:lnTo>
                      <a:pt x="531" y="399"/>
                    </a:lnTo>
                    <a:lnTo>
                      <a:pt x="524" y="391"/>
                    </a:lnTo>
                    <a:lnTo>
                      <a:pt x="504" y="379"/>
                    </a:lnTo>
                    <a:lnTo>
                      <a:pt x="494" y="375"/>
                    </a:lnTo>
                    <a:lnTo>
                      <a:pt x="492" y="375"/>
                    </a:lnTo>
                    <a:lnTo>
                      <a:pt x="488" y="373"/>
                    </a:lnTo>
                    <a:lnTo>
                      <a:pt x="482" y="368"/>
                    </a:lnTo>
                    <a:lnTo>
                      <a:pt x="475" y="355"/>
                    </a:lnTo>
                    <a:lnTo>
                      <a:pt x="462" y="342"/>
                    </a:lnTo>
                    <a:lnTo>
                      <a:pt x="455" y="337"/>
                    </a:lnTo>
                    <a:lnTo>
                      <a:pt x="447" y="324"/>
                    </a:lnTo>
                    <a:lnTo>
                      <a:pt x="442" y="317"/>
                    </a:lnTo>
                    <a:lnTo>
                      <a:pt x="441" y="308"/>
                    </a:lnTo>
                    <a:lnTo>
                      <a:pt x="435" y="291"/>
                    </a:lnTo>
                    <a:lnTo>
                      <a:pt x="434" y="285"/>
                    </a:lnTo>
                    <a:lnTo>
                      <a:pt x="434" y="279"/>
                    </a:lnTo>
                    <a:lnTo>
                      <a:pt x="436" y="273"/>
                    </a:lnTo>
                    <a:lnTo>
                      <a:pt x="436" y="261"/>
                    </a:lnTo>
                    <a:lnTo>
                      <a:pt x="425" y="243"/>
                    </a:lnTo>
                    <a:lnTo>
                      <a:pt x="424" y="241"/>
                    </a:lnTo>
                    <a:lnTo>
                      <a:pt x="431" y="212"/>
                    </a:lnTo>
                    <a:lnTo>
                      <a:pt x="421" y="203"/>
                    </a:lnTo>
                    <a:lnTo>
                      <a:pt x="404" y="198"/>
                    </a:lnTo>
                    <a:lnTo>
                      <a:pt x="399" y="194"/>
                    </a:lnTo>
                    <a:lnTo>
                      <a:pt x="398" y="186"/>
                    </a:lnTo>
                    <a:lnTo>
                      <a:pt x="400" y="183"/>
                    </a:lnTo>
                    <a:lnTo>
                      <a:pt x="404" y="158"/>
                    </a:lnTo>
                    <a:lnTo>
                      <a:pt x="404" y="156"/>
                    </a:lnTo>
                    <a:lnTo>
                      <a:pt x="392" y="133"/>
                    </a:lnTo>
                    <a:lnTo>
                      <a:pt x="385" y="131"/>
                    </a:lnTo>
                    <a:lnTo>
                      <a:pt x="367" y="147"/>
                    </a:lnTo>
                    <a:lnTo>
                      <a:pt x="360" y="151"/>
                    </a:lnTo>
                    <a:lnTo>
                      <a:pt x="352" y="153"/>
                    </a:lnTo>
                    <a:lnTo>
                      <a:pt x="335" y="148"/>
                    </a:lnTo>
                    <a:lnTo>
                      <a:pt x="315" y="149"/>
                    </a:lnTo>
                    <a:lnTo>
                      <a:pt x="294" y="143"/>
                    </a:lnTo>
                    <a:lnTo>
                      <a:pt x="293" y="141"/>
                    </a:lnTo>
                    <a:lnTo>
                      <a:pt x="291" y="124"/>
                    </a:lnTo>
                    <a:lnTo>
                      <a:pt x="291" y="122"/>
                    </a:lnTo>
                    <a:lnTo>
                      <a:pt x="289" y="119"/>
                    </a:lnTo>
                    <a:lnTo>
                      <a:pt x="285" y="115"/>
                    </a:lnTo>
                    <a:lnTo>
                      <a:pt x="271" y="109"/>
                    </a:lnTo>
                    <a:lnTo>
                      <a:pt x="263" y="102"/>
                    </a:lnTo>
                    <a:lnTo>
                      <a:pt x="258" y="100"/>
                    </a:lnTo>
                    <a:lnTo>
                      <a:pt x="254" y="101"/>
                    </a:lnTo>
                    <a:lnTo>
                      <a:pt x="249" y="111"/>
                    </a:lnTo>
                    <a:lnTo>
                      <a:pt x="238" y="106"/>
                    </a:lnTo>
                    <a:lnTo>
                      <a:pt x="226" y="97"/>
                    </a:lnTo>
                    <a:lnTo>
                      <a:pt x="225" y="88"/>
                    </a:lnTo>
                    <a:lnTo>
                      <a:pt x="218" y="73"/>
                    </a:lnTo>
                    <a:lnTo>
                      <a:pt x="201" y="61"/>
                    </a:lnTo>
                    <a:lnTo>
                      <a:pt x="192" y="56"/>
                    </a:lnTo>
                    <a:lnTo>
                      <a:pt x="182" y="49"/>
                    </a:lnTo>
                    <a:lnTo>
                      <a:pt x="168" y="56"/>
                    </a:lnTo>
                    <a:lnTo>
                      <a:pt x="146" y="38"/>
                    </a:lnTo>
                    <a:lnTo>
                      <a:pt x="122" y="49"/>
                    </a:lnTo>
                    <a:lnTo>
                      <a:pt x="68" y="43"/>
                    </a:lnTo>
                    <a:lnTo>
                      <a:pt x="53" y="34"/>
                    </a:lnTo>
                    <a:lnTo>
                      <a:pt x="42" y="25"/>
                    </a:lnTo>
                    <a:lnTo>
                      <a:pt x="39" y="23"/>
                    </a:lnTo>
                    <a:lnTo>
                      <a:pt x="37" y="23"/>
                    </a:lnTo>
                    <a:lnTo>
                      <a:pt x="25" y="25"/>
                    </a:lnTo>
                    <a:lnTo>
                      <a:pt x="9" y="30"/>
                    </a:lnTo>
                    <a:lnTo>
                      <a:pt x="5" y="23"/>
                    </a:lnTo>
                    <a:lnTo>
                      <a:pt x="0" y="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Freeform 775">
                <a:extLst>
                  <a:ext uri="{FF2B5EF4-FFF2-40B4-BE49-F238E27FC236}">
                    <a16:creationId xmlns:a16="http://schemas.microsoft.com/office/drawing/2014/main" id="{38811F3C-8CC1-4298-A8BD-A6CDC66E1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2" y="3581"/>
                <a:ext cx="17" cy="5"/>
              </a:xfrm>
              <a:custGeom>
                <a:avLst/>
                <a:gdLst>
                  <a:gd name="T0" fmla="*/ 121 w 121"/>
                  <a:gd name="T1" fmla="*/ 0 h 36"/>
                  <a:gd name="T2" fmla="*/ 92 w 121"/>
                  <a:gd name="T3" fmla="*/ 30 h 36"/>
                  <a:gd name="T4" fmla="*/ 77 w 121"/>
                  <a:gd name="T5" fmla="*/ 36 h 36"/>
                  <a:gd name="T6" fmla="*/ 76 w 121"/>
                  <a:gd name="T7" fmla="*/ 36 h 36"/>
                  <a:gd name="T8" fmla="*/ 53 w 121"/>
                  <a:gd name="T9" fmla="*/ 23 h 36"/>
                  <a:gd name="T10" fmla="*/ 45 w 121"/>
                  <a:gd name="T11" fmla="*/ 21 h 36"/>
                  <a:gd name="T12" fmla="*/ 38 w 121"/>
                  <a:gd name="T13" fmla="*/ 25 h 36"/>
                  <a:gd name="T14" fmla="*/ 33 w 121"/>
                  <a:gd name="T15" fmla="*/ 23 h 36"/>
                  <a:gd name="T16" fmla="*/ 27 w 121"/>
                  <a:gd name="T17" fmla="*/ 17 h 36"/>
                  <a:gd name="T18" fmla="*/ 21 w 121"/>
                  <a:gd name="T19" fmla="*/ 9 h 36"/>
                  <a:gd name="T20" fmla="*/ 15 w 121"/>
                  <a:gd name="T21" fmla="*/ 4 h 36"/>
                  <a:gd name="T22" fmla="*/ 10 w 121"/>
                  <a:gd name="T23" fmla="*/ 9 h 36"/>
                  <a:gd name="T24" fmla="*/ 3 w 121"/>
                  <a:gd name="T25" fmla="*/ 22 h 36"/>
                  <a:gd name="T26" fmla="*/ 0 w 121"/>
                  <a:gd name="T27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1" h="36">
                    <a:moveTo>
                      <a:pt x="121" y="0"/>
                    </a:moveTo>
                    <a:lnTo>
                      <a:pt x="92" y="30"/>
                    </a:lnTo>
                    <a:lnTo>
                      <a:pt x="77" y="36"/>
                    </a:lnTo>
                    <a:lnTo>
                      <a:pt x="76" y="36"/>
                    </a:lnTo>
                    <a:lnTo>
                      <a:pt x="53" y="23"/>
                    </a:lnTo>
                    <a:lnTo>
                      <a:pt x="45" y="21"/>
                    </a:lnTo>
                    <a:lnTo>
                      <a:pt x="38" y="25"/>
                    </a:lnTo>
                    <a:lnTo>
                      <a:pt x="33" y="23"/>
                    </a:lnTo>
                    <a:lnTo>
                      <a:pt x="27" y="17"/>
                    </a:lnTo>
                    <a:lnTo>
                      <a:pt x="21" y="9"/>
                    </a:lnTo>
                    <a:lnTo>
                      <a:pt x="15" y="4"/>
                    </a:lnTo>
                    <a:lnTo>
                      <a:pt x="10" y="9"/>
                    </a:lnTo>
                    <a:lnTo>
                      <a:pt x="3" y="22"/>
                    </a:lnTo>
                    <a:lnTo>
                      <a:pt x="0" y="3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776">
                <a:extLst>
                  <a:ext uri="{FF2B5EF4-FFF2-40B4-BE49-F238E27FC236}">
                    <a16:creationId xmlns:a16="http://schemas.microsoft.com/office/drawing/2014/main" id="{76E08065-2877-4E69-A400-3D480EBD02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2" y="3585"/>
                <a:ext cx="0" cy="7"/>
              </a:xfrm>
              <a:custGeom>
                <a:avLst/>
                <a:gdLst>
                  <a:gd name="T0" fmla="*/ 4 w 4"/>
                  <a:gd name="T1" fmla="*/ 0 h 45"/>
                  <a:gd name="T2" fmla="*/ 4 w 4"/>
                  <a:gd name="T3" fmla="*/ 9 h 45"/>
                  <a:gd name="T4" fmla="*/ 0 w 4"/>
                  <a:gd name="T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5">
                    <a:moveTo>
                      <a:pt x="4" y="0"/>
                    </a:moveTo>
                    <a:lnTo>
                      <a:pt x="4" y="9"/>
                    </a:lnTo>
                    <a:lnTo>
                      <a:pt x="0" y="4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777">
                <a:extLst>
                  <a:ext uri="{FF2B5EF4-FFF2-40B4-BE49-F238E27FC236}">
                    <a16:creationId xmlns:a16="http://schemas.microsoft.com/office/drawing/2014/main" id="{C84F077A-2D1A-46A0-8430-CA8779945E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3592"/>
                <a:ext cx="8" cy="2"/>
              </a:xfrm>
              <a:custGeom>
                <a:avLst/>
                <a:gdLst>
                  <a:gd name="T0" fmla="*/ 54 w 54"/>
                  <a:gd name="T1" fmla="*/ 0 h 18"/>
                  <a:gd name="T2" fmla="*/ 47 w 54"/>
                  <a:gd name="T3" fmla="*/ 11 h 18"/>
                  <a:gd name="T4" fmla="*/ 41 w 54"/>
                  <a:gd name="T5" fmla="*/ 14 h 18"/>
                  <a:gd name="T6" fmla="*/ 22 w 54"/>
                  <a:gd name="T7" fmla="*/ 14 h 18"/>
                  <a:gd name="T8" fmla="*/ 9 w 54"/>
                  <a:gd name="T9" fmla="*/ 11 h 18"/>
                  <a:gd name="T10" fmla="*/ 5 w 54"/>
                  <a:gd name="T11" fmla="*/ 13 h 18"/>
                  <a:gd name="T12" fmla="*/ 1 w 54"/>
                  <a:gd name="T13" fmla="*/ 16 h 18"/>
                  <a:gd name="T14" fmla="*/ 0 w 54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18">
                    <a:moveTo>
                      <a:pt x="54" y="0"/>
                    </a:moveTo>
                    <a:lnTo>
                      <a:pt x="47" y="11"/>
                    </a:lnTo>
                    <a:lnTo>
                      <a:pt x="41" y="14"/>
                    </a:lnTo>
                    <a:lnTo>
                      <a:pt x="22" y="14"/>
                    </a:lnTo>
                    <a:lnTo>
                      <a:pt x="9" y="11"/>
                    </a:lnTo>
                    <a:lnTo>
                      <a:pt x="5" y="13"/>
                    </a:lnTo>
                    <a:lnTo>
                      <a:pt x="1" y="16"/>
                    </a:lnTo>
                    <a:lnTo>
                      <a:pt x="0" y="1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Line 778">
                <a:extLst>
                  <a:ext uri="{FF2B5EF4-FFF2-40B4-BE49-F238E27FC236}">
                    <a16:creationId xmlns:a16="http://schemas.microsoft.com/office/drawing/2014/main" id="{ADCE0D4E-9A8B-42F3-B4DA-60BB0DB723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3" y="3594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Freeform 779">
                <a:extLst>
                  <a:ext uri="{FF2B5EF4-FFF2-40B4-BE49-F238E27FC236}">
                    <a16:creationId xmlns:a16="http://schemas.microsoft.com/office/drawing/2014/main" id="{67030659-226A-4064-AD91-638AD4990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3" y="3594"/>
                <a:ext cx="1" cy="1"/>
              </a:xfrm>
              <a:custGeom>
                <a:avLst/>
                <a:gdLst>
                  <a:gd name="T0" fmla="*/ 4 w 4"/>
                  <a:gd name="T1" fmla="*/ 0 h 3"/>
                  <a:gd name="T2" fmla="*/ 2 w 4"/>
                  <a:gd name="T3" fmla="*/ 1 h 3"/>
                  <a:gd name="T4" fmla="*/ 0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4" y="0"/>
                    </a:moveTo>
                    <a:lnTo>
                      <a:pt x="2" y="1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4" name="Line 780">
                <a:extLst>
                  <a:ext uri="{FF2B5EF4-FFF2-40B4-BE49-F238E27FC236}">
                    <a16:creationId xmlns:a16="http://schemas.microsoft.com/office/drawing/2014/main" id="{5706376D-38F7-483E-93A9-B0323EA27C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42" y="3585"/>
                <a:ext cx="0" cy="7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5" name="Freeform 781">
                <a:extLst>
                  <a:ext uri="{FF2B5EF4-FFF2-40B4-BE49-F238E27FC236}">
                    <a16:creationId xmlns:a16="http://schemas.microsoft.com/office/drawing/2014/main" id="{2ED48ADE-6460-4A0C-AEED-6D51C52E66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3989"/>
                <a:ext cx="1777" cy="328"/>
              </a:xfrm>
              <a:custGeom>
                <a:avLst/>
                <a:gdLst>
                  <a:gd name="T0" fmla="*/ 12426 w 12433"/>
                  <a:gd name="T1" fmla="*/ 0 h 2295"/>
                  <a:gd name="T2" fmla="*/ 12368 w 12433"/>
                  <a:gd name="T3" fmla="*/ 96 h 2295"/>
                  <a:gd name="T4" fmla="*/ 12373 w 12433"/>
                  <a:gd name="T5" fmla="*/ 99 h 2295"/>
                  <a:gd name="T6" fmla="*/ 12360 w 12433"/>
                  <a:gd name="T7" fmla="*/ 155 h 2295"/>
                  <a:gd name="T8" fmla="*/ 11965 w 12433"/>
                  <a:gd name="T9" fmla="*/ 291 h 2295"/>
                  <a:gd name="T10" fmla="*/ 11880 w 12433"/>
                  <a:gd name="T11" fmla="*/ 323 h 2295"/>
                  <a:gd name="T12" fmla="*/ 11799 w 12433"/>
                  <a:gd name="T13" fmla="*/ 361 h 2295"/>
                  <a:gd name="T14" fmla="*/ 11605 w 12433"/>
                  <a:gd name="T15" fmla="*/ 399 h 2295"/>
                  <a:gd name="T16" fmla="*/ 11519 w 12433"/>
                  <a:gd name="T17" fmla="*/ 420 h 2295"/>
                  <a:gd name="T18" fmla="*/ 11451 w 12433"/>
                  <a:gd name="T19" fmla="*/ 448 h 2295"/>
                  <a:gd name="T20" fmla="*/ 11198 w 12433"/>
                  <a:gd name="T21" fmla="*/ 483 h 2295"/>
                  <a:gd name="T22" fmla="*/ 11053 w 12433"/>
                  <a:gd name="T23" fmla="*/ 522 h 2295"/>
                  <a:gd name="T24" fmla="*/ 10922 w 12433"/>
                  <a:gd name="T25" fmla="*/ 593 h 2295"/>
                  <a:gd name="T26" fmla="*/ 10889 w 12433"/>
                  <a:gd name="T27" fmla="*/ 605 h 2295"/>
                  <a:gd name="T28" fmla="*/ 10845 w 12433"/>
                  <a:gd name="T29" fmla="*/ 611 h 2295"/>
                  <a:gd name="T30" fmla="*/ 10675 w 12433"/>
                  <a:gd name="T31" fmla="*/ 641 h 2295"/>
                  <a:gd name="T32" fmla="*/ 10601 w 12433"/>
                  <a:gd name="T33" fmla="*/ 683 h 2295"/>
                  <a:gd name="T34" fmla="*/ 10612 w 12433"/>
                  <a:gd name="T35" fmla="*/ 660 h 2295"/>
                  <a:gd name="T36" fmla="*/ 10558 w 12433"/>
                  <a:gd name="T37" fmla="*/ 674 h 2295"/>
                  <a:gd name="T38" fmla="*/ 10488 w 12433"/>
                  <a:gd name="T39" fmla="*/ 765 h 2295"/>
                  <a:gd name="T40" fmla="*/ 10468 w 12433"/>
                  <a:gd name="T41" fmla="*/ 793 h 2295"/>
                  <a:gd name="T42" fmla="*/ 10414 w 12433"/>
                  <a:gd name="T43" fmla="*/ 746 h 2295"/>
                  <a:gd name="T44" fmla="*/ 10296 w 12433"/>
                  <a:gd name="T45" fmla="*/ 769 h 2295"/>
                  <a:gd name="T46" fmla="*/ 10173 w 12433"/>
                  <a:gd name="T47" fmla="*/ 800 h 2295"/>
                  <a:gd name="T48" fmla="*/ 10093 w 12433"/>
                  <a:gd name="T49" fmla="*/ 842 h 2295"/>
                  <a:gd name="T50" fmla="*/ 10024 w 12433"/>
                  <a:gd name="T51" fmla="*/ 911 h 2295"/>
                  <a:gd name="T52" fmla="*/ 9981 w 12433"/>
                  <a:gd name="T53" fmla="*/ 952 h 2295"/>
                  <a:gd name="T54" fmla="*/ 9873 w 12433"/>
                  <a:gd name="T55" fmla="*/ 1053 h 2295"/>
                  <a:gd name="T56" fmla="*/ 9807 w 12433"/>
                  <a:gd name="T57" fmla="*/ 1146 h 2295"/>
                  <a:gd name="T58" fmla="*/ 9737 w 12433"/>
                  <a:gd name="T59" fmla="*/ 1247 h 2295"/>
                  <a:gd name="T60" fmla="*/ 9662 w 12433"/>
                  <a:gd name="T61" fmla="*/ 1301 h 2295"/>
                  <a:gd name="T62" fmla="*/ 9635 w 12433"/>
                  <a:gd name="T63" fmla="*/ 1335 h 2295"/>
                  <a:gd name="T64" fmla="*/ 9566 w 12433"/>
                  <a:gd name="T65" fmla="*/ 1390 h 2295"/>
                  <a:gd name="T66" fmla="*/ 9606 w 12433"/>
                  <a:gd name="T67" fmla="*/ 1499 h 2295"/>
                  <a:gd name="T68" fmla="*/ 9711 w 12433"/>
                  <a:gd name="T69" fmla="*/ 1496 h 2295"/>
                  <a:gd name="T70" fmla="*/ 9664 w 12433"/>
                  <a:gd name="T71" fmla="*/ 1468 h 2295"/>
                  <a:gd name="T72" fmla="*/ 9628 w 12433"/>
                  <a:gd name="T73" fmla="*/ 1440 h 2295"/>
                  <a:gd name="T74" fmla="*/ 9781 w 12433"/>
                  <a:gd name="T75" fmla="*/ 1577 h 2295"/>
                  <a:gd name="T76" fmla="*/ 9863 w 12433"/>
                  <a:gd name="T77" fmla="*/ 1626 h 2295"/>
                  <a:gd name="T78" fmla="*/ 9882 w 12433"/>
                  <a:gd name="T79" fmla="*/ 1677 h 2295"/>
                  <a:gd name="T80" fmla="*/ 9764 w 12433"/>
                  <a:gd name="T81" fmla="*/ 1763 h 2295"/>
                  <a:gd name="T82" fmla="*/ 9566 w 12433"/>
                  <a:gd name="T83" fmla="*/ 1939 h 2295"/>
                  <a:gd name="T84" fmla="*/ 9393 w 12433"/>
                  <a:gd name="T85" fmla="*/ 2038 h 2295"/>
                  <a:gd name="T86" fmla="*/ 9334 w 12433"/>
                  <a:gd name="T87" fmla="*/ 1993 h 2295"/>
                  <a:gd name="T88" fmla="*/ 9403 w 12433"/>
                  <a:gd name="T89" fmla="*/ 1969 h 2295"/>
                  <a:gd name="T90" fmla="*/ 9484 w 12433"/>
                  <a:gd name="T91" fmla="*/ 1942 h 2295"/>
                  <a:gd name="T92" fmla="*/ 9511 w 12433"/>
                  <a:gd name="T93" fmla="*/ 1949 h 2295"/>
                  <a:gd name="T94" fmla="*/ 9619 w 12433"/>
                  <a:gd name="T95" fmla="*/ 1834 h 2295"/>
                  <a:gd name="T96" fmla="*/ 9508 w 12433"/>
                  <a:gd name="T97" fmla="*/ 1834 h 2295"/>
                  <a:gd name="T98" fmla="*/ 9393 w 12433"/>
                  <a:gd name="T99" fmla="*/ 1866 h 2295"/>
                  <a:gd name="T100" fmla="*/ 9328 w 12433"/>
                  <a:gd name="T101" fmla="*/ 1883 h 2295"/>
                  <a:gd name="T102" fmla="*/ 9212 w 12433"/>
                  <a:gd name="T103" fmla="*/ 2018 h 2295"/>
                  <a:gd name="T104" fmla="*/ 9123 w 12433"/>
                  <a:gd name="T105" fmla="*/ 2196 h 2295"/>
                  <a:gd name="T106" fmla="*/ 9090 w 12433"/>
                  <a:gd name="T107" fmla="*/ 2275 h 2295"/>
                  <a:gd name="T108" fmla="*/ 9087 w 12433"/>
                  <a:gd name="T109" fmla="*/ 2252 h 2295"/>
                  <a:gd name="T110" fmla="*/ 0 w 12433"/>
                  <a:gd name="T111" fmla="*/ 2295 h 2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433" h="2295">
                    <a:moveTo>
                      <a:pt x="12432" y="26"/>
                    </a:moveTo>
                    <a:lnTo>
                      <a:pt x="12433" y="26"/>
                    </a:lnTo>
                    <a:lnTo>
                      <a:pt x="12433" y="9"/>
                    </a:lnTo>
                    <a:lnTo>
                      <a:pt x="12432" y="1"/>
                    </a:lnTo>
                    <a:lnTo>
                      <a:pt x="12429" y="0"/>
                    </a:lnTo>
                    <a:lnTo>
                      <a:pt x="12426" y="0"/>
                    </a:lnTo>
                    <a:lnTo>
                      <a:pt x="12425" y="3"/>
                    </a:lnTo>
                    <a:lnTo>
                      <a:pt x="12414" y="17"/>
                    </a:lnTo>
                    <a:lnTo>
                      <a:pt x="12412" y="27"/>
                    </a:lnTo>
                    <a:lnTo>
                      <a:pt x="12404" y="53"/>
                    </a:lnTo>
                    <a:lnTo>
                      <a:pt x="12380" y="87"/>
                    </a:lnTo>
                    <a:lnTo>
                      <a:pt x="12368" y="96"/>
                    </a:lnTo>
                    <a:lnTo>
                      <a:pt x="12367" y="95"/>
                    </a:lnTo>
                    <a:lnTo>
                      <a:pt x="12361" y="100"/>
                    </a:lnTo>
                    <a:lnTo>
                      <a:pt x="12357" y="119"/>
                    </a:lnTo>
                    <a:lnTo>
                      <a:pt x="12358" y="123"/>
                    </a:lnTo>
                    <a:lnTo>
                      <a:pt x="12360" y="125"/>
                    </a:lnTo>
                    <a:lnTo>
                      <a:pt x="12373" y="99"/>
                    </a:lnTo>
                    <a:lnTo>
                      <a:pt x="12378" y="96"/>
                    </a:lnTo>
                    <a:lnTo>
                      <a:pt x="12381" y="95"/>
                    </a:lnTo>
                    <a:lnTo>
                      <a:pt x="12384" y="99"/>
                    </a:lnTo>
                    <a:lnTo>
                      <a:pt x="12381" y="99"/>
                    </a:lnTo>
                    <a:lnTo>
                      <a:pt x="12363" y="149"/>
                    </a:lnTo>
                    <a:lnTo>
                      <a:pt x="12360" y="155"/>
                    </a:lnTo>
                    <a:lnTo>
                      <a:pt x="12340" y="187"/>
                    </a:lnTo>
                    <a:lnTo>
                      <a:pt x="12302" y="224"/>
                    </a:lnTo>
                    <a:lnTo>
                      <a:pt x="12278" y="237"/>
                    </a:lnTo>
                    <a:lnTo>
                      <a:pt x="12219" y="259"/>
                    </a:lnTo>
                    <a:lnTo>
                      <a:pt x="12111" y="288"/>
                    </a:lnTo>
                    <a:lnTo>
                      <a:pt x="11965" y="291"/>
                    </a:lnTo>
                    <a:lnTo>
                      <a:pt x="11933" y="297"/>
                    </a:lnTo>
                    <a:lnTo>
                      <a:pt x="11921" y="302"/>
                    </a:lnTo>
                    <a:lnTo>
                      <a:pt x="11919" y="304"/>
                    </a:lnTo>
                    <a:lnTo>
                      <a:pt x="11909" y="310"/>
                    </a:lnTo>
                    <a:lnTo>
                      <a:pt x="11896" y="313"/>
                    </a:lnTo>
                    <a:lnTo>
                      <a:pt x="11880" y="323"/>
                    </a:lnTo>
                    <a:lnTo>
                      <a:pt x="11874" y="326"/>
                    </a:lnTo>
                    <a:lnTo>
                      <a:pt x="11841" y="336"/>
                    </a:lnTo>
                    <a:lnTo>
                      <a:pt x="11821" y="345"/>
                    </a:lnTo>
                    <a:lnTo>
                      <a:pt x="11806" y="356"/>
                    </a:lnTo>
                    <a:lnTo>
                      <a:pt x="11803" y="359"/>
                    </a:lnTo>
                    <a:lnTo>
                      <a:pt x="11799" y="361"/>
                    </a:lnTo>
                    <a:lnTo>
                      <a:pt x="11789" y="363"/>
                    </a:lnTo>
                    <a:lnTo>
                      <a:pt x="11715" y="359"/>
                    </a:lnTo>
                    <a:lnTo>
                      <a:pt x="11697" y="365"/>
                    </a:lnTo>
                    <a:lnTo>
                      <a:pt x="11670" y="381"/>
                    </a:lnTo>
                    <a:lnTo>
                      <a:pt x="11650" y="389"/>
                    </a:lnTo>
                    <a:lnTo>
                      <a:pt x="11605" y="399"/>
                    </a:lnTo>
                    <a:lnTo>
                      <a:pt x="11595" y="399"/>
                    </a:lnTo>
                    <a:lnTo>
                      <a:pt x="11579" y="401"/>
                    </a:lnTo>
                    <a:lnTo>
                      <a:pt x="11554" y="408"/>
                    </a:lnTo>
                    <a:lnTo>
                      <a:pt x="11551" y="410"/>
                    </a:lnTo>
                    <a:lnTo>
                      <a:pt x="11529" y="415"/>
                    </a:lnTo>
                    <a:lnTo>
                      <a:pt x="11519" y="420"/>
                    </a:lnTo>
                    <a:lnTo>
                      <a:pt x="11499" y="425"/>
                    </a:lnTo>
                    <a:lnTo>
                      <a:pt x="11493" y="425"/>
                    </a:lnTo>
                    <a:lnTo>
                      <a:pt x="11485" y="428"/>
                    </a:lnTo>
                    <a:lnTo>
                      <a:pt x="11473" y="434"/>
                    </a:lnTo>
                    <a:lnTo>
                      <a:pt x="11470" y="435"/>
                    </a:lnTo>
                    <a:lnTo>
                      <a:pt x="11451" y="448"/>
                    </a:lnTo>
                    <a:lnTo>
                      <a:pt x="11443" y="450"/>
                    </a:lnTo>
                    <a:lnTo>
                      <a:pt x="11390" y="456"/>
                    </a:lnTo>
                    <a:lnTo>
                      <a:pt x="11364" y="463"/>
                    </a:lnTo>
                    <a:lnTo>
                      <a:pt x="11240" y="477"/>
                    </a:lnTo>
                    <a:lnTo>
                      <a:pt x="11214" y="482"/>
                    </a:lnTo>
                    <a:lnTo>
                      <a:pt x="11198" y="483"/>
                    </a:lnTo>
                    <a:lnTo>
                      <a:pt x="11162" y="489"/>
                    </a:lnTo>
                    <a:lnTo>
                      <a:pt x="11138" y="496"/>
                    </a:lnTo>
                    <a:lnTo>
                      <a:pt x="11132" y="499"/>
                    </a:lnTo>
                    <a:lnTo>
                      <a:pt x="11111" y="503"/>
                    </a:lnTo>
                    <a:lnTo>
                      <a:pt x="11061" y="522"/>
                    </a:lnTo>
                    <a:lnTo>
                      <a:pt x="11053" y="522"/>
                    </a:lnTo>
                    <a:lnTo>
                      <a:pt x="11039" y="526"/>
                    </a:lnTo>
                    <a:lnTo>
                      <a:pt x="11032" y="532"/>
                    </a:lnTo>
                    <a:lnTo>
                      <a:pt x="10957" y="572"/>
                    </a:lnTo>
                    <a:lnTo>
                      <a:pt x="10948" y="578"/>
                    </a:lnTo>
                    <a:lnTo>
                      <a:pt x="10931" y="586"/>
                    </a:lnTo>
                    <a:lnTo>
                      <a:pt x="10922" y="593"/>
                    </a:lnTo>
                    <a:lnTo>
                      <a:pt x="10918" y="601"/>
                    </a:lnTo>
                    <a:lnTo>
                      <a:pt x="10915" y="605"/>
                    </a:lnTo>
                    <a:lnTo>
                      <a:pt x="10907" y="608"/>
                    </a:lnTo>
                    <a:lnTo>
                      <a:pt x="10899" y="609"/>
                    </a:lnTo>
                    <a:lnTo>
                      <a:pt x="10894" y="606"/>
                    </a:lnTo>
                    <a:lnTo>
                      <a:pt x="10889" y="605"/>
                    </a:lnTo>
                    <a:lnTo>
                      <a:pt x="10889" y="604"/>
                    </a:lnTo>
                    <a:lnTo>
                      <a:pt x="10886" y="602"/>
                    </a:lnTo>
                    <a:lnTo>
                      <a:pt x="10878" y="602"/>
                    </a:lnTo>
                    <a:lnTo>
                      <a:pt x="10866" y="605"/>
                    </a:lnTo>
                    <a:lnTo>
                      <a:pt x="10858" y="608"/>
                    </a:lnTo>
                    <a:lnTo>
                      <a:pt x="10845" y="611"/>
                    </a:lnTo>
                    <a:lnTo>
                      <a:pt x="10842" y="612"/>
                    </a:lnTo>
                    <a:lnTo>
                      <a:pt x="10811" y="619"/>
                    </a:lnTo>
                    <a:lnTo>
                      <a:pt x="10751" y="611"/>
                    </a:lnTo>
                    <a:lnTo>
                      <a:pt x="10717" y="616"/>
                    </a:lnTo>
                    <a:lnTo>
                      <a:pt x="10711" y="619"/>
                    </a:lnTo>
                    <a:lnTo>
                      <a:pt x="10675" y="641"/>
                    </a:lnTo>
                    <a:lnTo>
                      <a:pt x="10641" y="651"/>
                    </a:lnTo>
                    <a:lnTo>
                      <a:pt x="10628" y="661"/>
                    </a:lnTo>
                    <a:lnTo>
                      <a:pt x="10625" y="670"/>
                    </a:lnTo>
                    <a:lnTo>
                      <a:pt x="10617" y="678"/>
                    </a:lnTo>
                    <a:lnTo>
                      <a:pt x="10599" y="684"/>
                    </a:lnTo>
                    <a:lnTo>
                      <a:pt x="10601" y="683"/>
                    </a:lnTo>
                    <a:lnTo>
                      <a:pt x="10606" y="677"/>
                    </a:lnTo>
                    <a:lnTo>
                      <a:pt x="10619" y="671"/>
                    </a:lnTo>
                    <a:lnTo>
                      <a:pt x="10622" y="670"/>
                    </a:lnTo>
                    <a:lnTo>
                      <a:pt x="10625" y="661"/>
                    </a:lnTo>
                    <a:lnTo>
                      <a:pt x="10617" y="658"/>
                    </a:lnTo>
                    <a:lnTo>
                      <a:pt x="10612" y="660"/>
                    </a:lnTo>
                    <a:lnTo>
                      <a:pt x="10608" y="661"/>
                    </a:lnTo>
                    <a:lnTo>
                      <a:pt x="10606" y="663"/>
                    </a:lnTo>
                    <a:lnTo>
                      <a:pt x="10586" y="665"/>
                    </a:lnTo>
                    <a:lnTo>
                      <a:pt x="10576" y="665"/>
                    </a:lnTo>
                    <a:lnTo>
                      <a:pt x="10566" y="668"/>
                    </a:lnTo>
                    <a:lnTo>
                      <a:pt x="10558" y="674"/>
                    </a:lnTo>
                    <a:lnTo>
                      <a:pt x="10550" y="678"/>
                    </a:lnTo>
                    <a:lnTo>
                      <a:pt x="10526" y="699"/>
                    </a:lnTo>
                    <a:lnTo>
                      <a:pt x="10513" y="714"/>
                    </a:lnTo>
                    <a:lnTo>
                      <a:pt x="10506" y="724"/>
                    </a:lnTo>
                    <a:lnTo>
                      <a:pt x="10488" y="760"/>
                    </a:lnTo>
                    <a:lnTo>
                      <a:pt x="10488" y="765"/>
                    </a:lnTo>
                    <a:lnTo>
                      <a:pt x="10491" y="767"/>
                    </a:lnTo>
                    <a:lnTo>
                      <a:pt x="10493" y="767"/>
                    </a:lnTo>
                    <a:lnTo>
                      <a:pt x="10494" y="770"/>
                    </a:lnTo>
                    <a:lnTo>
                      <a:pt x="10494" y="772"/>
                    </a:lnTo>
                    <a:lnTo>
                      <a:pt x="10491" y="777"/>
                    </a:lnTo>
                    <a:lnTo>
                      <a:pt x="10468" y="793"/>
                    </a:lnTo>
                    <a:lnTo>
                      <a:pt x="10461" y="793"/>
                    </a:lnTo>
                    <a:lnTo>
                      <a:pt x="10454" y="790"/>
                    </a:lnTo>
                    <a:lnTo>
                      <a:pt x="10451" y="776"/>
                    </a:lnTo>
                    <a:lnTo>
                      <a:pt x="10437" y="765"/>
                    </a:lnTo>
                    <a:lnTo>
                      <a:pt x="10422" y="750"/>
                    </a:lnTo>
                    <a:lnTo>
                      <a:pt x="10414" y="746"/>
                    </a:lnTo>
                    <a:lnTo>
                      <a:pt x="10392" y="740"/>
                    </a:lnTo>
                    <a:lnTo>
                      <a:pt x="10384" y="740"/>
                    </a:lnTo>
                    <a:lnTo>
                      <a:pt x="10338" y="753"/>
                    </a:lnTo>
                    <a:lnTo>
                      <a:pt x="10330" y="758"/>
                    </a:lnTo>
                    <a:lnTo>
                      <a:pt x="10306" y="769"/>
                    </a:lnTo>
                    <a:lnTo>
                      <a:pt x="10296" y="769"/>
                    </a:lnTo>
                    <a:lnTo>
                      <a:pt x="10290" y="765"/>
                    </a:lnTo>
                    <a:lnTo>
                      <a:pt x="10289" y="763"/>
                    </a:lnTo>
                    <a:lnTo>
                      <a:pt x="10267" y="762"/>
                    </a:lnTo>
                    <a:lnTo>
                      <a:pt x="10247" y="765"/>
                    </a:lnTo>
                    <a:lnTo>
                      <a:pt x="10227" y="773"/>
                    </a:lnTo>
                    <a:lnTo>
                      <a:pt x="10173" y="800"/>
                    </a:lnTo>
                    <a:lnTo>
                      <a:pt x="10161" y="808"/>
                    </a:lnTo>
                    <a:lnTo>
                      <a:pt x="10142" y="818"/>
                    </a:lnTo>
                    <a:lnTo>
                      <a:pt x="10131" y="818"/>
                    </a:lnTo>
                    <a:lnTo>
                      <a:pt x="10122" y="820"/>
                    </a:lnTo>
                    <a:lnTo>
                      <a:pt x="10109" y="828"/>
                    </a:lnTo>
                    <a:lnTo>
                      <a:pt x="10093" y="842"/>
                    </a:lnTo>
                    <a:lnTo>
                      <a:pt x="10083" y="849"/>
                    </a:lnTo>
                    <a:lnTo>
                      <a:pt x="10077" y="852"/>
                    </a:lnTo>
                    <a:lnTo>
                      <a:pt x="10051" y="878"/>
                    </a:lnTo>
                    <a:lnTo>
                      <a:pt x="10046" y="887"/>
                    </a:lnTo>
                    <a:lnTo>
                      <a:pt x="10028" y="905"/>
                    </a:lnTo>
                    <a:lnTo>
                      <a:pt x="10024" y="911"/>
                    </a:lnTo>
                    <a:lnTo>
                      <a:pt x="10018" y="923"/>
                    </a:lnTo>
                    <a:lnTo>
                      <a:pt x="10013" y="939"/>
                    </a:lnTo>
                    <a:lnTo>
                      <a:pt x="10010" y="944"/>
                    </a:lnTo>
                    <a:lnTo>
                      <a:pt x="9994" y="952"/>
                    </a:lnTo>
                    <a:lnTo>
                      <a:pt x="9987" y="950"/>
                    </a:lnTo>
                    <a:lnTo>
                      <a:pt x="9981" y="952"/>
                    </a:lnTo>
                    <a:lnTo>
                      <a:pt x="9971" y="959"/>
                    </a:lnTo>
                    <a:lnTo>
                      <a:pt x="9946" y="982"/>
                    </a:lnTo>
                    <a:lnTo>
                      <a:pt x="9931" y="1003"/>
                    </a:lnTo>
                    <a:lnTo>
                      <a:pt x="9892" y="1043"/>
                    </a:lnTo>
                    <a:lnTo>
                      <a:pt x="9881" y="1048"/>
                    </a:lnTo>
                    <a:lnTo>
                      <a:pt x="9873" y="1053"/>
                    </a:lnTo>
                    <a:lnTo>
                      <a:pt x="9872" y="1053"/>
                    </a:lnTo>
                    <a:lnTo>
                      <a:pt x="9855" y="1089"/>
                    </a:lnTo>
                    <a:lnTo>
                      <a:pt x="9846" y="1104"/>
                    </a:lnTo>
                    <a:lnTo>
                      <a:pt x="9845" y="1107"/>
                    </a:lnTo>
                    <a:lnTo>
                      <a:pt x="9840" y="1110"/>
                    </a:lnTo>
                    <a:lnTo>
                      <a:pt x="9807" y="1146"/>
                    </a:lnTo>
                    <a:lnTo>
                      <a:pt x="9801" y="1157"/>
                    </a:lnTo>
                    <a:lnTo>
                      <a:pt x="9796" y="1170"/>
                    </a:lnTo>
                    <a:lnTo>
                      <a:pt x="9751" y="1216"/>
                    </a:lnTo>
                    <a:lnTo>
                      <a:pt x="9739" y="1238"/>
                    </a:lnTo>
                    <a:lnTo>
                      <a:pt x="9738" y="1244"/>
                    </a:lnTo>
                    <a:lnTo>
                      <a:pt x="9737" y="1247"/>
                    </a:lnTo>
                    <a:lnTo>
                      <a:pt x="9737" y="1249"/>
                    </a:lnTo>
                    <a:lnTo>
                      <a:pt x="9732" y="1255"/>
                    </a:lnTo>
                    <a:lnTo>
                      <a:pt x="9729" y="1256"/>
                    </a:lnTo>
                    <a:lnTo>
                      <a:pt x="9694" y="1272"/>
                    </a:lnTo>
                    <a:lnTo>
                      <a:pt x="9678" y="1289"/>
                    </a:lnTo>
                    <a:lnTo>
                      <a:pt x="9662" y="1301"/>
                    </a:lnTo>
                    <a:lnTo>
                      <a:pt x="9658" y="1302"/>
                    </a:lnTo>
                    <a:lnTo>
                      <a:pt x="9652" y="1306"/>
                    </a:lnTo>
                    <a:lnTo>
                      <a:pt x="9646" y="1312"/>
                    </a:lnTo>
                    <a:lnTo>
                      <a:pt x="9638" y="1325"/>
                    </a:lnTo>
                    <a:lnTo>
                      <a:pt x="9635" y="1332"/>
                    </a:lnTo>
                    <a:lnTo>
                      <a:pt x="9635" y="1335"/>
                    </a:lnTo>
                    <a:lnTo>
                      <a:pt x="9632" y="1344"/>
                    </a:lnTo>
                    <a:lnTo>
                      <a:pt x="9620" y="1365"/>
                    </a:lnTo>
                    <a:lnTo>
                      <a:pt x="9600" y="1375"/>
                    </a:lnTo>
                    <a:lnTo>
                      <a:pt x="9592" y="1381"/>
                    </a:lnTo>
                    <a:lnTo>
                      <a:pt x="9570" y="1388"/>
                    </a:lnTo>
                    <a:lnTo>
                      <a:pt x="9566" y="1390"/>
                    </a:lnTo>
                    <a:lnTo>
                      <a:pt x="9550" y="1406"/>
                    </a:lnTo>
                    <a:lnTo>
                      <a:pt x="9548" y="1407"/>
                    </a:lnTo>
                    <a:lnTo>
                      <a:pt x="9550" y="1416"/>
                    </a:lnTo>
                    <a:lnTo>
                      <a:pt x="9560" y="1439"/>
                    </a:lnTo>
                    <a:lnTo>
                      <a:pt x="9577" y="1465"/>
                    </a:lnTo>
                    <a:lnTo>
                      <a:pt x="9606" y="1499"/>
                    </a:lnTo>
                    <a:lnTo>
                      <a:pt x="9629" y="1509"/>
                    </a:lnTo>
                    <a:lnTo>
                      <a:pt x="9662" y="1516"/>
                    </a:lnTo>
                    <a:lnTo>
                      <a:pt x="9681" y="1516"/>
                    </a:lnTo>
                    <a:lnTo>
                      <a:pt x="9682" y="1515"/>
                    </a:lnTo>
                    <a:lnTo>
                      <a:pt x="9711" y="1500"/>
                    </a:lnTo>
                    <a:lnTo>
                      <a:pt x="9711" y="1496"/>
                    </a:lnTo>
                    <a:lnTo>
                      <a:pt x="9709" y="1493"/>
                    </a:lnTo>
                    <a:lnTo>
                      <a:pt x="9703" y="1487"/>
                    </a:lnTo>
                    <a:lnTo>
                      <a:pt x="9688" y="1475"/>
                    </a:lnTo>
                    <a:lnTo>
                      <a:pt x="9674" y="1472"/>
                    </a:lnTo>
                    <a:lnTo>
                      <a:pt x="9668" y="1469"/>
                    </a:lnTo>
                    <a:lnTo>
                      <a:pt x="9664" y="1468"/>
                    </a:lnTo>
                    <a:lnTo>
                      <a:pt x="9656" y="1460"/>
                    </a:lnTo>
                    <a:lnTo>
                      <a:pt x="9642" y="1453"/>
                    </a:lnTo>
                    <a:lnTo>
                      <a:pt x="9617" y="1447"/>
                    </a:lnTo>
                    <a:lnTo>
                      <a:pt x="9609" y="1450"/>
                    </a:lnTo>
                    <a:lnTo>
                      <a:pt x="9613" y="1446"/>
                    </a:lnTo>
                    <a:lnTo>
                      <a:pt x="9628" y="1440"/>
                    </a:lnTo>
                    <a:lnTo>
                      <a:pt x="9665" y="1437"/>
                    </a:lnTo>
                    <a:lnTo>
                      <a:pt x="9668" y="1437"/>
                    </a:lnTo>
                    <a:lnTo>
                      <a:pt x="9684" y="1445"/>
                    </a:lnTo>
                    <a:lnTo>
                      <a:pt x="9689" y="1447"/>
                    </a:lnTo>
                    <a:lnTo>
                      <a:pt x="9701" y="1458"/>
                    </a:lnTo>
                    <a:lnTo>
                      <a:pt x="9781" y="1577"/>
                    </a:lnTo>
                    <a:lnTo>
                      <a:pt x="9791" y="1588"/>
                    </a:lnTo>
                    <a:lnTo>
                      <a:pt x="9810" y="1603"/>
                    </a:lnTo>
                    <a:lnTo>
                      <a:pt x="9837" y="1618"/>
                    </a:lnTo>
                    <a:lnTo>
                      <a:pt x="9858" y="1624"/>
                    </a:lnTo>
                    <a:lnTo>
                      <a:pt x="9859" y="1626"/>
                    </a:lnTo>
                    <a:lnTo>
                      <a:pt x="9863" y="1626"/>
                    </a:lnTo>
                    <a:lnTo>
                      <a:pt x="9868" y="1620"/>
                    </a:lnTo>
                    <a:lnTo>
                      <a:pt x="9879" y="1594"/>
                    </a:lnTo>
                    <a:lnTo>
                      <a:pt x="9891" y="1608"/>
                    </a:lnTo>
                    <a:lnTo>
                      <a:pt x="9901" y="1627"/>
                    </a:lnTo>
                    <a:lnTo>
                      <a:pt x="9899" y="1641"/>
                    </a:lnTo>
                    <a:lnTo>
                      <a:pt x="9882" y="1677"/>
                    </a:lnTo>
                    <a:lnTo>
                      <a:pt x="9869" y="1695"/>
                    </a:lnTo>
                    <a:lnTo>
                      <a:pt x="9852" y="1712"/>
                    </a:lnTo>
                    <a:lnTo>
                      <a:pt x="9837" y="1724"/>
                    </a:lnTo>
                    <a:lnTo>
                      <a:pt x="9829" y="1732"/>
                    </a:lnTo>
                    <a:lnTo>
                      <a:pt x="9793" y="1752"/>
                    </a:lnTo>
                    <a:lnTo>
                      <a:pt x="9764" y="1763"/>
                    </a:lnTo>
                    <a:lnTo>
                      <a:pt x="9757" y="1765"/>
                    </a:lnTo>
                    <a:lnTo>
                      <a:pt x="9689" y="1795"/>
                    </a:lnTo>
                    <a:lnTo>
                      <a:pt x="9648" y="1824"/>
                    </a:lnTo>
                    <a:lnTo>
                      <a:pt x="9633" y="1840"/>
                    </a:lnTo>
                    <a:lnTo>
                      <a:pt x="9574" y="1925"/>
                    </a:lnTo>
                    <a:lnTo>
                      <a:pt x="9566" y="1939"/>
                    </a:lnTo>
                    <a:lnTo>
                      <a:pt x="9534" y="1982"/>
                    </a:lnTo>
                    <a:lnTo>
                      <a:pt x="9518" y="1998"/>
                    </a:lnTo>
                    <a:lnTo>
                      <a:pt x="9501" y="2011"/>
                    </a:lnTo>
                    <a:lnTo>
                      <a:pt x="9471" y="2026"/>
                    </a:lnTo>
                    <a:lnTo>
                      <a:pt x="9434" y="2037"/>
                    </a:lnTo>
                    <a:lnTo>
                      <a:pt x="9393" y="2038"/>
                    </a:lnTo>
                    <a:lnTo>
                      <a:pt x="9383" y="2037"/>
                    </a:lnTo>
                    <a:lnTo>
                      <a:pt x="9363" y="2029"/>
                    </a:lnTo>
                    <a:lnTo>
                      <a:pt x="9356" y="2024"/>
                    </a:lnTo>
                    <a:lnTo>
                      <a:pt x="9346" y="2015"/>
                    </a:lnTo>
                    <a:lnTo>
                      <a:pt x="9337" y="2001"/>
                    </a:lnTo>
                    <a:lnTo>
                      <a:pt x="9334" y="1993"/>
                    </a:lnTo>
                    <a:lnTo>
                      <a:pt x="9334" y="1985"/>
                    </a:lnTo>
                    <a:lnTo>
                      <a:pt x="9337" y="1982"/>
                    </a:lnTo>
                    <a:lnTo>
                      <a:pt x="9369" y="1970"/>
                    </a:lnTo>
                    <a:lnTo>
                      <a:pt x="9392" y="1966"/>
                    </a:lnTo>
                    <a:lnTo>
                      <a:pt x="9399" y="1967"/>
                    </a:lnTo>
                    <a:lnTo>
                      <a:pt x="9403" y="1969"/>
                    </a:lnTo>
                    <a:lnTo>
                      <a:pt x="9406" y="1967"/>
                    </a:lnTo>
                    <a:lnTo>
                      <a:pt x="9418" y="1967"/>
                    </a:lnTo>
                    <a:lnTo>
                      <a:pt x="9422" y="1966"/>
                    </a:lnTo>
                    <a:lnTo>
                      <a:pt x="9445" y="1955"/>
                    </a:lnTo>
                    <a:lnTo>
                      <a:pt x="9460" y="1943"/>
                    </a:lnTo>
                    <a:lnTo>
                      <a:pt x="9484" y="1942"/>
                    </a:lnTo>
                    <a:lnTo>
                      <a:pt x="9492" y="1945"/>
                    </a:lnTo>
                    <a:lnTo>
                      <a:pt x="9502" y="1951"/>
                    </a:lnTo>
                    <a:lnTo>
                      <a:pt x="9507" y="1951"/>
                    </a:lnTo>
                    <a:lnTo>
                      <a:pt x="9509" y="1949"/>
                    </a:lnTo>
                    <a:lnTo>
                      <a:pt x="9514" y="1919"/>
                    </a:lnTo>
                    <a:lnTo>
                      <a:pt x="9511" y="1949"/>
                    </a:lnTo>
                    <a:lnTo>
                      <a:pt x="9515" y="1952"/>
                    </a:lnTo>
                    <a:lnTo>
                      <a:pt x="9541" y="1951"/>
                    </a:lnTo>
                    <a:lnTo>
                      <a:pt x="9558" y="1941"/>
                    </a:lnTo>
                    <a:lnTo>
                      <a:pt x="9612" y="1863"/>
                    </a:lnTo>
                    <a:lnTo>
                      <a:pt x="9622" y="1838"/>
                    </a:lnTo>
                    <a:lnTo>
                      <a:pt x="9619" y="1834"/>
                    </a:lnTo>
                    <a:lnTo>
                      <a:pt x="9616" y="1831"/>
                    </a:lnTo>
                    <a:lnTo>
                      <a:pt x="9589" y="1827"/>
                    </a:lnTo>
                    <a:lnTo>
                      <a:pt x="9570" y="1827"/>
                    </a:lnTo>
                    <a:lnTo>
                      <a:pt x="9558" y="1830"/>
                    </a:lnTo>
                    <a:lnTo>
                      <a:pt x="9533" y="1828"/>
                    </a:lnTo>
                    <a:lnTo>
                      <a:pt x="9508" y="1834"/>
                    </a:lnTo>
                    <a:lnTo>
                      <a:pt x="9476" y="1851"/>
                    </a:lnTo>
                    <a:lnTo>
                      <a:pt x="9469" y="1853"/>
                    </a:lnTo>
                    <a:lnTo>
                      <a:pt x="9448" y="1854"/>
                    </a:lnTo>
                    <a:lnTo>
                      <a:pt x="9447" y="1856"/>
                    </a:lnTo>
                    <a:lnTo>
                      <a:pt x="9432" y="1861"/>
                    </a:lnTo>
                    <a:lnTo>
                      <a:pt x="9393" y="1866"/>
                    </a:lnTo>
                    <a:lnTo>
                      <a:pt x="9385" y="1866"/>
                    </a:lnTo>
                    <a:lnTo>
                      <a:pt x="9376" y="1863"/>
                    </a:lnTo>
                    <a:lnTo>
                      <a:pt x="9364" y="1861"/>
                    </a:lnTo>
                    <a:lnTo>
                      <a:pt x="9354" y="1861"/>
                    </a:lnTo>
                    <a:lnTo>
                      <a:pt x="9339" y="1867"/>
                    </a:lnTo>
                    <a:lnTo>
                      <a:pt x="9328" y="1883"/>
                    </a:lnTo>
                    <a:lnTo>
                      <a:pt x="9284" y="1930"/>
                    </a:lnTo>
                    <a:lnTo>
                      <a:pt x="9267" y="1952"/>
                    </a:lnTo>
                    <a:lnTo>
                      <a:pt x="9218" y="1999"/>
                    </a:lnTo>
                    <a:lnTo>
                      <a:pt x="9217" y="2005"/>
                    </a:lnTo>
                    <a:lnTo>
                      <a:pt x="9214" y="2011"/>
                    </a:lnTo>
                    <a:lnTo>
                      <a:pt x="9212" y="2018"/>
                    </a:lnTo>
                    <a:lnTo>
                      <a:pt x="9202" y="2039"/>
                    </a:lnTo>
                    <a:lnTo>
                      <a:pt x="9186" y="2061"/>
                    </a:lnTo>
                    <a:lnTo>
                      <a:pt x="9169" y="2109"/>
                    </a:lnTo>
                    <a:lnTo>
                      <a:pt x="9169" y="2113"/>
                    </a:lnTo>
                    <a:lnTo>
                      <a:pt x="9142" y="2168"/>
                    </a:lnTo>
                    <a:lnTo>
                      <a:pt x="9123" y="2196"/>
                    </a:lnTo>
                    <a:lnTo>
                      <a:pt x="9112" y="2218"/>
                    </a:lnTo>
                    <a:lnTo>
                      <a:pt x="9100" y="2235"/>
                    </a:lnTo>
                    <a:lnTo>
                      <a:pt x="9094" y="2255"/>
                    </a:lnTo>
                    <a:lnTo>
                      <a:pt x="9096" y="2261"/>
                    </a:lnTo>
                    <a:lnTo>
                      <a:pt x="9093" y="2271"/>
                    </a:lnTo>
                    <a:lnTo>
                      <a:pt x="9090" y="2275"/>
                    </a:lnTo>
                    <a:lnTo>
                      <a:pt x="9093" y="2268"/>
                    </a:lnTo>
                    <a:lnTo>
                      <a:pt x="9094" y="2262"/>
                    </a:lnTo>
                    <a:lnTo>
                      <a:pt x="9094" y="2259"/>
                    </a:lnTo>
                    <a:lnTo>
                      <a:pt x="9093" y="2255"/>
                    </a:lnTo>
                    <a:lnTo>
                      <a:pt x="9088" y="2252"/>
                    </a:lnTo>
                    <a:lnTo>
                      <a:pt x="9087" y="2252"/>
                    </a:lnTo>
                    <a:lnTo>
                      <a:pt x="9071" y="2266"/>
                    </a:lnTo>
                    <a:lnTo>
                      <a:pt x="9067" y="2274"/>
                    </a:lnTo>
                    <a:lnTo>
                      <a:pt x="9061" y="2282"/>
                    </a:lnTo>
                    <a:lnTo>
                      <a:pt x="9055" y="2294"/>
                    </a:lnTo>
                    <a:lnTo>
                      <a:pt x="9055" y="2295"/>
                    </a:lnTo>
                    <a:lnTo>
                      <a:pt x="0" y="229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6" name="Freeform 782">
                <a:extLst>
                  <a:ext uri="{FF2B5EF4-FFF2-40B4-BE49-F238E27FC236}">
                    <a16:creationId xmlns:a16="http://schemas.microsoft.com/office/drawing/2014/main" id="{98A4F42A-9B88-4B37-97DD-5A22B7422D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3" y="2182"/>
                <a:ext cx="3" cy="5"/>
              </a:xfrm>
              <a:custGeom>
                <a:avLst/>
                <a:gdLst>
                  <a:gd name="T0" fmla="*/ 20 w 20"/>
                  <a:gd name="T1" fmla="*/ 0 h 39"/>
                  <a:gd name="T2" fmla="*/ 0 w 20"/>
                  <a:gd name="T3" fmla="*/ 22 h 39"/>
                  <a:gd name="T4" fmla="*/ 3 w 20"/>
                  <a:gd name="T5" fmla="*/ 30 h 39"/>
                  <a:gd name="T6" fmla="*/ 5 w 20"/>
                  <a:gd name="T7" fmla="*/ 32 h 39"/>
                  <a:gd name="T8" fmla="*/ 11 w 20"/>
                  <a:gd name="T9" fmla="*/ 37 h 39"/>
                  <a:gd name="T10" fmla="*/ 14 w 20"/>
                  <a:gd name="T11" fmla="*/ 38 h 39"/>
                  <a:gd name="T12" fmla="*/ 20 w 20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9">
                    <a:moveTo>
                      <a:pt x="20" y="0"/>
                    </a:moveTo>
                    <a:lnTo>
                      <a:pt x="0" y="22"/>
                    </a:lnTo>
                    <a:lnTo>
                      <a:pt x="3" y="30"/>
                    </a:lnTo>
                    <a:lnTo>
                      <a:pt x="5" y="32"/>
                    </a:lnTo>
                    <a:lnTo>
                      <a:pt x="11" y="37"/>
                    </a:lnTo>
                    <a:lnTo>
                      <a:pt x="14" y="38"/>
                    </a:lnTo>
                    <a:lnTo>
                      <a:pt x="20" y="3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7" name="Freeform 783">
                <a:extLst>
                  <a:ext uri="{FF2B5EF4-FFF2-40B4-BE49-F238E27FC236}">
                    <a16:creationId xmlns:a16="http://schemas.microsoft.com/office/drawing/2014/main" id="{ABBB0E63-840A-4D44-BA2B-D223DCCEA4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8" y="2241"/>
                <a:ext cx="38" cy="42"/>
              </a:xfrm>
              <a:custGeom>
                <a:avLst/>
                <a:gdLst>
                  <a:gd name="T0" fmla="*/ 261 w 261"/>
                  <a:gd name="T1" fmla="*/ 0 h 295"/>
                  <a:gd name="T2" fmla="*/ 249 w 261"/>
                  <a:gd name="T3" fmla="*/ 0 h 295"/>
                  <a:gd name="T4" fmla="*/ 238 w 261"/>
                  <a:gd name="T5" fmla="*/ 4 h 295"/>
                  <a:gd name="T6" fmla="*/ 227 w 261"/>
                  <a:gd name="T7" fmla="*/ 12 h 295"/>
                  <a:gd name="T8" fmla="*/ 202 w 261"/>
                  <a:gd name="T9" fmla="*/ 19 h 295"/>
                  <a:gd name="T10" fmla="*/ 195 w 261"/>
                  <a:gd name="T11" fmla="*/ 19 h 295"/>
                  <a:gd name="T12" fmla="*/ 186 w 261"/>
                  <a:gd name="T13" fmla="*/ 27 h 295"/>
                  <a:gd name="T14" fmla="*/ 181 w 261"/>
                  <a:gd name="T15" fmla="*/ 40 h 295"/>
                  <a:gd name="T16" fmla="*/ 180 w 261"/>
                  <a:gd name="T17" fmla="*/ 46 h 295"/>
                  <a:gd name="T18" fmla="*/ 181 w 261"/>
                  <a:gd name="T19" fmla="*/ 52 h 295"/>
                  <a:gd name="T20" fmla="*/ 181 w 261"/>
                  <a:gd name="T21" fmla="*/ 65 h 295"/>
                  <a:gd name="T22" fmla="*/ 180 w 261"/>
                  <a:gd name="T23" fmla="*/ 67 h 295"/>
                  <a:gd name="T24" fmla="*/ 177 w 261"/>
                  <a:gd name="T25" fmla="*/ 71 h 295"/>
                  <a:gd name="T26" fmla="*/ 172 w 261"/>
                  <a:gd name="T27" fmla="*/ 81 h 295"/>
                  <a:gd name="T28" fmla="*/ 170 w 261"/>
                  <a:gd name="T29" fmla="*/ 84 h 295"/>
                  <a:gd name="T30" fmla="*/ 170 w 261"/>
                  <a:gd name="T31" fmla="*/ 95 h 295"/>
                  <a:gd name="T32" fmla="*/ 197 w 261"/>
                  <a:gd name="T33" fmla="*/ 161 h 295"/>
                  <a:gd name="T34" fmla="*/ 192 w 261"/>
                  <a:gd name="T35" fmla="*/ 167 h 295"/>
                  <a:gd name="T36" fmla="*/ 175 w 261"/>
                  <a:gd name="T37" fmla="*/ 175 h 295"/>
                  <a:gd name="T38" fmla="*/ 169 w 261"/>
                  <a:gd name="T39" fmla="*/ 182 h 295"/>
                  <a:gd name="T40" fmla="*/ 165 w 261"/>
                  <a:gd name="T41" fmla="*/ 190 h 295"/>
                  <a:gd name="T42" fmla="*/ 163 w 261"/>
                  <a:gd name="T43" fmla="*/ 199 h 295"/>
                  <a:gd name="T44" fmla="*/ 169 w 261"/>
                  <a:gd name="T45" fmla="*/ 212 h 295"/>
                  <a:gd name="T46" fmla="*/ 161 w 261"/>
                  <a:gd name="T47" fmla="*/ 229 h 295"/>
                  <a:gd name="T48" fmla="*/ 163 w 261"/>
                  <a:gd name="T49" fmla="*/ 235 h 295"/>
                  <a:gd name="T50" fmla="*/ 164 w 261"/>
                  <a:gd name="T51" fmla="*/ 240 h 295"/>
                  <a:gd name="T52" fmla="*/ 162 w 261"/>
                  <a:gd name="T53" fmla="*/ 245 h 295"/>
                  <a:gd name="T54" fmla="*/ 151 w 261"/>
                  <a:gd name="T55" fmla="*/ 246 h 295"/>
                  <a:gd name="T56" fmla="*/ 145 w 261"/>
                  <a:gd name="T57" fmla="*/ 249 h 295"/>
                  <a:gd name="T58" fmla="*/ 140 w 261"/>
                  <a:gd name="T59" fmla="*/ 254 h 295"/>
                  <a:gd name="T60" fmla="*/ 133 w 261"/>
                  <a:gd name="T61" fmla="*/ 267 h 295"/>
                  <a:gd name="T62" fmla="*/ 132 w 261"/>
                  <a:gd name="T63" fmla="*/ 276 h 295"/>
                  <a:gd name="T64" fmla="*/ 131 w 261"/>
                  <a:gd name="T65" fmla="*/ 277 h 295"/>
                  <a:gd name="T66" fmla="*/ 123 w 261"/>
                  <a:gd name="T67" fmla="*/ 287 h 295"/>
                  <a:gd name="T68" fmla="*/ 118 w 261"/>
                  <a:gd name="T69" fmla="*/ 287 h 295"/>
                  <a:gd name="T70" fmla="*/ 112 w 261"/>
                  <a:gd name="T71" fmla="*/ 285 h 295"/>
                  <a:gd name="T72" fmla="*/ 108 w 261"/>
                  <a:gd name="T73" fmla="*/ 282 h 295"/>
                  <a:gd name="T74" fmla="*/ 101 w 261"/>
                  <a:gd name="T75" fmla="*/ 280 h 295"/>
                  <a:gd name="T76" fmla="*/ 95 w 261"/>
                  <a:gd name="T77" fmla="*/ 281 h 295"/>
                  <a:gd name="T78" fmla="*/ 79 w 261"/>
                  <a:gd name="T79" fmla="*/ 287 h 295"/>
                  <a:gd name="T80" fmla="*/ 67 w 261"/>
                  <a:gd name="T81" fmla="*/ 290 h 295"/>
                  <a:gd name="T82" fmla="*/ 56 w 261"/>
                  <a:gd name="T83" fmla="*/ 289 h 295"/>
                  <a:gd name="T84" fmla="*/ 53 w 261"/>
                  <a:gd name="T85" fmla="*/ 288 h 295"/>
                  <a:gd name="T86" fmla="*/ 39 w 261"/>
                  <a:gd name="T87" fmla="*/ 289 h 295"/>
                  <a:gd name="T88" fmla="*/ 21 w 261"/>
                  <a:gd name="T89" fmla="*/ 293 h 295"/>
                  <a:gd name="T90" fmla="*/ 0 w 261"/>
                  <a:gd name="T91" fmla="*/ 29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61" h="295">
                    <a:moveTo>
                      <a:pt x="261" y="0"/>
                    </a:moveTo>
                    <a:lnTo>
                      <a:pt x="249" y="0"/>
                    </a:lnTo>
                    <a:lnTo>
                      <a:pt x="238" y="4"/>
                    </a:lnTo>
                    <a:lnTo>
                      <a:pt x="227" y="12"/>
                    </a:lnTo>
                    <a:lnTo>
                      <a:pt x="202" y="19"/>
                    </a:lnTo>
                    <a:lnTo>
                      <a:pt x="195" y="19"/>
                    </a:lnTo>
                    <a:lnTo>
                      <a:pt x="186" y="27"/>
                    </a:lnTo>
                    <a:lnTo>
                      <a:pt x="181" y="40"/>
                    </a:lnTo>
                    <a:lnTo>
                      <a:pt x="180" y="46"/>
                    </a:lnTo>
                    <a:lnTo>
                      <a:pt x="181" y="52"/>
                    </a:lnTo>
                    <a:lnTo>
                      <a:pt x="181" y="65"/>
                    </a:lnTo>
                    <a:lnTo>
                      <a:pt x="180" y="67"/>
                    </a:lnTo>
                    <a:lnTo>
                      <a:pt x="177" y="71"/>
                    </a:lnTo>
                    <a:lnTo>
                      <a:pt x="172" y="81"/>
                    </a:lnTo>
                    <a:lnTo>
                      <a:pt x="170" y="84"/>
                    </a:lnTo>
                    <a:lnTo>
                      <a:pt x="170" y="95"/>
                    </a:lnTo>
                    <a:lnTo>
                      <a:pt x="197" y="161"/>
                    </a:lnTo>
                    <a:lnTo>
                      <a:pt x="192" y="167"/>
                    </a:lnTo>
                    <a:lnTo>
                      <a:pt x="175" y="175"/>
                    </a:lnTo>
                    <a:lnTo>
                      <a:pt x="169" y="182"/>
                    </a:lnTo>
                    <a:lnTo>
                      <a:pt x="165" y="190"/>
                    </a:lnTo>
                    <a:lnTo>
                      <a:pt x="163" y="199"/>
                    </a:lnTo>
                    <a:lnTo>
                      <a:pt x="169" y="212"/>
                    </a:lnTo>
                    <a:lnTo>
                      <a:pt x="161" y="229"/>
                    </a:lnTo>
                    <a:lnTo>
                      <a:pt x="163" y="235"/>
                    </a:lnTo>
                    <a:lnTo>
                      <a:pt x="164" y="240"/>
                    </a:lnTo>
                    <a:lnTo>
                      <a:pt x="162" y="245"/>
                    </a:lnTo>
                    <a:lnTo>
                      <a:pt x="151" y="246"/>
                    </a:lnTo>
                    <a:lnTo>
                      <a:pt x="145" y="249"/>
                    </a:lnTo>
                    <a:lnTo>
                      <a:pt x="140" y="254"/>
                    </a:lnTo>
                    <a:lnTo>
                      <a:pt x="133" y="267"/>
                    </a:lnTo>
                    <a:lnTo>
                      <a:pt x="132" y="276"/>
                    </a:lnTo>
                    <a:lnTo>
                      <a:pt x="131" y="277"/>
                    </a:lnTo>
                    <a:lnTo>
                      <a:pt x="123" y="287"/>
                    </a:lnTo>
                    <a:lnTo>
                      <a:pt x="118" y="287"/>
                    </a:lnTo>
                    <a:lnTo>
                      <a:pt x="112" y="285"/>
                    </a:lnTo>
                    <a:lnTo>
                      <a:pt x="108" y="282"/>
                    </a:lnTo>
                    <a:lnTo>
                      <a:pt x="101" y="280"/>
                    </a:lnTo>
                    <a:lnTo>
                      <a:pt x="95" y="281"/>
                    </a:lnTo>
                    <a:lnTo>
                      <a:pt x="79" y="287"/>
                    </a:lnTo>
                    <a:lnTo>
                      <a:pt x="67" y="290"/>
                    </a:lnTo>
                    <a:lnTo>
                      <a:pt x="56" y="289"/>
                    </a:lnTo>
                    <a:lnTo>
                      <a:pt x="53" y="288"/>
                    </a:lnTo>
                    <a:lnTo>
                      <a:pt x="39" y="289"/>
                    </a:lnTo>
                    <a:lnTo>
                      <a:pt x="21" y="293"/>
                    </a:lnTo>
                    <a:lnTo>
                      <a:pt x="0" y="29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8" name="Freeform 784">
                <a:extLst>
                  <a:ext uri="{FF2B5EF4-FFF2-40B4-BE49-F238E27FC236}">
                    <a16:creationId xmlns:a16="http://schemas.microsoft.com/office/drawing/2014/main" id="{F1B13840-70B0-4BFC-A3D4-673F4C0B21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" y="2285"/>
                <a:ext cx="7" cy="26"/>
              </a:xfrm>
              <a:custGeom>
                <a:avLst/>
                <a:gdLst>
                  <a:gd name="T0" fmla="*/ 52 w 52"/>
                  <a:gd name="T1" fmla="*/ 0 h 179"/>
                  <a:gd name="T2" fmla="*/ 49 w 52"/>
                  <a:gd name="T3" fmla="*/ 6 h 179"/>
                  <a:gd name="T4" fmla="*/ 33 w 52"/>
                  <a:gd name="T5" fmla="*/ 30 h 179"/>
                  <a:gd name="T6" fmla="*/ 21 w 52"/>
                  <a:gd name="T7" fmla="*/ 37 h 179"/>
                  <a:gd name="T8" fmla="*/ 15 w 52"/>
                  <a:gd name="T9" fmla="*/ 44 h 179"/>
                  <a:gd name="T10" fmla="*/ 15 w 52"/>
                  <a:gd name="T11" fmla="*/ 52 h 179"/>
                  <a:gd name="T12" fmla="*/ 19 w 52"/>
                  <a:gd name="T13" fmla="*/ 65 h 179"/>
                  <a:gd name="T14" fmla="*/ 12 w 52"/>
                  <a:gd name="T15" fmla="*/ 76 h 179"/>
                  <a:gd name="T16" fmla="*/ 12 w 52"/>
                  <a:gd name="T17" fmla="*/ 88 h 179"/>
                  <a:gd name="T18" fmla="*/ 14 w 52"/>
                  <a:gd name="T19" fmla="*/ 93 h 179"/>
                  <a:gd name="T20" fmla="*/ 14 w 52"/>
                  <a:gd name="T21" fmla="*/ 101 h 179"/>
                  <a:gd name="T22" fmla="*/ 13 w 52"/>
                  <a:gd name="T23" fmla="*/ 105 h 179"/>
                  <a:gd name="T24" fmla="*/ 2 w 52"/>
                  <a:gd name="T25" fmla="*/ 115 h 179"/>
                  <a:gd name="T26" fmla="*/ 0 w 52"/>
                  <a:gd name="T27" fmla="*/ 133 h 179"/>
                  <a:gd name="T28" fmla="*/ 0 w 52"/>
                  <a:gd name="T29" fmla="*/ 137 h 179"/>
                  <a:gd name="T30" fmla="*/ 7 w 52"/>
                  <a:gd name="T31" fmla="*/ 146 h 179"/>
                  <a:gd name="T32" fmla="*/ 8 w 52"/>
                  <a:gd name="T33" fmla="*/ 148 h 179"/>
                  <a:gd name="T34" fmla="*/ 16 w 52"/>
                  <a:gd name="T35" fmla="*/ 160 h 179"/>
                  <a:gd name="T36" fmla="*/ 11 w 52"/>
                  <a:gd name="T37" fmla="*/ 176 h 179"/>
                  <a:gd name="T38" fmla="*/ 9 w 52"/>
                  <a:gd name="T39" fmla="*/ 17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" h="179">
                    <a:moveTo>
                      <a:pt x="52" y="0"/>
                    </a:moveTo>
                    <a:lnTo>
                      <a:pt x="49" y="6"/>
                    </a:lnTo>
                    <a:lnTo>
                      <a:pt x="33" y="30"/>
                    </a:lnTo>
                    <a:lnTo>
                      <a:pt x="21" y="37"/>
                    </a:lnTo>
                    <a:lnTo>
                      <a:pt x="15" y="44"/>
                    </a:lnTo>
                    <a:lnTo>
                      <a:pt x="15" y="52"/>
                    </a:lnTo>
                    <a:lnTo>
                      <a:pt x="19" y="65"/>
                    </a:lnTo>
                    <a:lnTo>
                      <a:pt x="12" y="76"/>
                    </a:lnTo>
                    <a:lnTo>
                      <a:pt x="12" y="88"/>
                    </a:lnTo>
                    <a:lnTo>
                      <a:pt x="14" y="93"/>
                    </a:lnTo>
                    <a:lnTo>
                      <a:pt x="14" y="101"/>
                    </a:lnTo>
                    <a:lnTo>
                      <a:pt x="13" y="105"/>
                    </a:lnTo>
                    <a:lnTo>
                      <a:pt x="2" y="115"/>
                    </a:lnTo>
                    <a:lnTo>
                      <a:pt x="0" y="133"/>
                    </a:lnTo>
                    <a:lnTo>
                      <a:pt x="0" y="137"/>
                    </a:lnTo>
                    <a:lnTo>
                      <a:pt x="7" y="146"/>
                    </a:lnTo>
                    <a:lnTo>
                      <a:pt x="8" y="148"/>
                    </a:lnTo>
                    <a:lnTo>
                      <a:pt x="16" y="160"/>
                    </a:lnTo>
                    <a:lnTo>
                      <a:pt x="11" y="176"/>
                    </a:lnTo>
                    <a:lnTo>
                      <a:pt x="9" y="17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9" name="Freeform 785">
                <a:extLst>
                  <a:ext uri="{FF2B5EF4-FFF2-40B4-BE49-F238E27FC236}">
                    <a16:creationId xmlns:a16="http://schemas.microsoft.com/office/drawing/2014/main" id="{D8C94341-03C4-4B3F-9349-DC31B11EC3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7" y="2291"/>
                <a:ext cx="62" cy="21"/>
              </a:xfrm>
              <a:custGeom>
                <a:avLst/>
                <a:gdLst>
                  <a:gd name="T0" fmla="*/ 428 w 438"/>
                  <a:gd name="T1" fmla="*/ 131 h 145"/>
                  <a:gd name="T2" fmla="*/ 417 w 438"/>
                  <a:gd name="T3" fmla="*/ 113 h 145"/>
                  <a:gd name="T4" fmla="*/ 419 w 438"/>
                  <a:gd name="T5" fmla="*/ 93 h 145"/>
                  <a:gd name="T6" fmla="*/ 379 w 438"/>
                  <a:gd name="T7" fmla="*/ 71 h 145"/>
                  <a:gd name="T8" fmla="*/ 364 w 438"/>
                  <a:gd name="T9" fmla="*/ 66 h 145"/>
                  <a:gd name="T10" fmla="*/ 359 w 438"/>
                  <a:gd name="T11" fmla="*/ 48 h 145"/>
                  <a:gd name="T12" fmla="*/ 342 w 438"/>
                  <a:gd name="T13" fmla="*/ 25 h 145"/>
                  <a:gd name="T14" fmla="*/ 323 w 438"/>
                  <a:gd name="T15" fmla="*/ 19 h 145"/>
                  <a:gd name="T16" fmla="*/ 302 w 438"/>
                  <a:gd name="T17" fmla="*/ 33 h 145"/>
                  <a:gd name="T18" fmla="*/ 280 w 438"/>
                  <a:gd name="T19" fmla="*/ 39 h 145"/>
                  <a:gd name="T20" fmla="*/ 258 w 438"/>
                  <a:gd name="T21" fmla="*/ 34 h 145"/>
                  <a:gd name="T22" fmla="*/ 249 w 438"/>
                  <a:gd name="T23" fmla="*/ 38 h 145"/>
                  <a:gd name="T24" fmla="*/ 241 w 438"/>
                  <a:gd name="T25" fmla="*/ 44 h 145"/>
                  <a:gd name="T26" fmla="*/ 203 w 438"/>
                  <a:gd name="T27" fmla="*/ 43 h 145"/>
                  <a:gd name="T28" fmla="*/ 193 w 438"/>
                  <a:gd name="T29" fmla="*/ 39 h 145"/>
                  <a:gd name="T30" fmla="*/ 189 w 438"/>
                  <a:gd name="T31" fmla="*/ 30 h 145"/>
                  <a:gd name="T32" fmla="*/ 188 w 438"/>
                  <a:gd name="T33" fmla="*/ 19 h 145"/>
                  <a:gd name="T34" fmla="*/ 175 w 438"/>
                  <a:gd name="T35" fmla="*/ 0 h 145"/>
                  <a:gd name="T36" fmla="*/ 160 w 438"/>
                  <a:gd name="T37" fmla="*/ 4 h 145"/>
                  <a:gd name="T38" fmla="*/ 151 w 438"/>
                  <a:gd name="T39" fmla="*/ 5 h 145"/>
                  <a:gd name="T40" fmla="*/ 130 w 438"/>
                  <a:gd name="T41" fmla="*/ 7 h 145"/>
                  <a:gd name="T42" fmla="*/ 124 w 438"/>
                  <a:gd name="T43" fmla="*/ 23 h 145"/>
                  <a:gd name="T44" fmla="*/ 120 w 438"/>
                  <a:gd name="T45" fmla="*/ 37 h 145"/>
                  <a:gd name="T46" fmla="*/ 130 w 438"/>
                  <a:gd name="T47" fmla="*/ 66 h 145"/>
                  <a:gd name="T48" fmla="*/ 124 w 438"/>
                  <a:gd name="T49" fmla="*/ 81 h 145"/>
                  <a:gd name="T50" fmla="*/ 115 w 438"/>
                  <a:gd name="T51" fmla="*/ 87 h 145"/>
                  <a:gd name="T52" fmla="*/ 98 w 438"/>
                  <a:gd name="T53" fmla="*/ 85 h 145"/>
                  <a:gd name="T54" fmla="*/ 83 w 438"/>
                  <a:gd name="T55" fmla="*/ 76 h 145"/>
                  <a:gd name="T56" fmla="*/ 57 w 438"/>
                  <a:gd name="T57" fmla="*/ 78 h 145"/>
                  <a:gd name="T58" fmla="*/ 50 w 438"/>
                  <a:gd name="T59" fmla="*/ 79 h 145"/>
                  <a:gd name="T60" fmla="*/ 35 w 438"/>
                  <a:gd name="T61" fmla="*/ 91 h 145"/>
                  <a:gd name="T62" fmla="*/ 21 w 438"/>
                  <a:gd name="T63" fmla="*/ 95 h 145"/>
                  <a:gd name="T64" fmla="*/ 8 w 438"/>
                  <a:gd name="T65" fmla="*/ 106 h 145"/>
                  <a:gd name="T66" fmla="*/ 0 w 438"/>
                  <a:gd name="T67" fmla="*/ 113 h 145"/>
                  <a:gd name="T68" fmla="*/ 8 w 438"/>
                  <a:gd name="T69" fmla="*/ 139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38" h="145">
                    <a:moveTo>
                      <a:pt x="438" y="145"/>
                    </a:moveTo>
                    <a:lnTo>
                      <a:pt x="428" y="131"/>
                    </a:lnTo>
                    <a:lnTo>
                      <a:pt x="420" y="123"/>
                    </a:lnTo>
                    <a:lnTo>
                      <a:pt x="417" y="113"/>
                    </a:lnTo>
                    <a:lnTo>
                      <a:pt x="419" y="103"/>
                    </a:lnTo>
                    <a:lnTo>
                      <a:pt x="419" y="93"/>
                    </a:lnTo>
                    <a:lnTo>
                      <a:pt x="408" y="78"/>
                    </a:lnTo>
                    <a:lnTo>
                      <a:pt x="379" y="71"/>
                    </a:lnTo>
                    <a:lnTo>
                      <a:pt x="368" y="67"/>
                    </a:lnTo>
                    <a:lnTo>
                      <a:pt x="364" y="66"/>
                    </a:lnTo>
                    <a:lnTo>
                      <a:pt x="362" y="62"/>
                    </a:lnTo>
                    <a:lnTo>
                      <a:pt x="359" y="48"/>
                    </a:lnTo>
                    <a:lnTo>
                      <a:pt x="346" y="35"/>
                    </a:lnTo>
                    <a:lnTo>
                      <a:pt x="342" y="25"/>
                    </a:lnTo>
                    <a:lnTo>
                      <a:pt x="335" y="21"/>
                    </a:lnTo>
                    <a:lnTo>
                      <a:pt x="323" y="19"/>
                    </a:lnTo>
                    <a:lnTo>
                      <a:pt x="319" y="21"/>
                    </a:lnTo>
                    <a:lnTo>
                      <a:pt x="302" y="33"/>
                    </a:lnTo>
                    <a:lnTo>
                      <a:pt x="293" y="39"/>
                    </a:lnTo>
                    <a:lnTo>
                      <a:pt x="280" y="39"/>
                    </a:lnTo>
                    <a:lnTo>
                      <a:pt x="263" y="37"/>
                    </a:lnTo>
                    <a:lnTo>
                      <a:pt x="258" y="34"/>
                    </a:lnTo>
                    <a:lnTo>
                      <a:pt x="256" y="35"/>
                    </a:lnTo>
                    <a:lnTo>
                      <a:pt x="249" y="38"/>
                    </a:lnTo>
                    <a:lnTo>
                      <a:pt x="245" y="40"/>
                    </a:lnTo>
                    <a:lnTo>
                      <a:pt x="241" y="44"/>
                    </a:lnTo>
                    <a:lnTo>
                      <a:pt x="222" y="42"/>
                    </a:lnTo>
                    <a:lnTo>
                      <a:pt x="203" y="43"/>
                    </a:lnTo>
                    <a:lnTo>
                      <a:pt x="199" y="42"/>
                    </a:lnTo>
                    <a:lnTo>
                      <a:pt x="193" y="39"/>
                    </a:lnTo>
                    <a:lnTo>
                      <a:pt x="190" y="33"/>
                    </a:lnTo>
                    <a:lnTo>
                      <a:pt x="189" y="30"/>
                    </a:lnTo>
                    <a:lnTo>
                      <a:pt x="188" y="24"/>
                    </a:lnTo>
                    <a:lnTo>
                      <a:pt x="188" y="19"/>
                    </a:lnTo>
                    <a:lnTo>
                      <a:pt x="182" y="4"/>
                    </a:lnTo>
                    <a:lnTo>
                      <a:pt x="175" y="0"/>
                    </a:lnTo>
                    <a:lnTo>
                      <a:pt x="167" y="1"/>
                    </a:lnTo>
                    <a:lnTo>
                      <a:pt x="160" y="4"/>
                    </a:lnTo>
                    <a:lnTo>
                      <a:pt x="156" y="4"/>
                    </a:lnTo>
                    <a:lnTo>
                      <a:pt x="151" y="5"/>
                    </a:lnTo>
                    <a:lnTo>
                      <a:pt x="132" y="5"/>
                    </a:lnTo>
                    <a:lnTo>
                      <a:pt x="130" y="7"/>
                    </a:lnTo>
                    <a:lnTo>
                      <a:pt x="125" y="13"/>
                    </a:lnTo>
                    <a:lnTo>
                      <a:pt x="124" y="23"/>
                    </a:lnTo>
                    <a:lnTo>
                      <a:pt x="121" y="31"/>
                    </a:lnTo>
                    <a:lnTo>
                      <a:pt x="120" y="37"/>
                    </a:lnTo>
                    <a:lnTo>
                      <a:pt x="125" y="57"/>
                    </a:lnTo>
                    <a:lnTo>
                      <a:pt x="130" y="66"/>
                    </a:lnTo>
                    <a:lnTo>
                      <a:pt x="128" y="75"/>
                    </a:lnTo>
                    <a:lnTo>
                      <a:pt x="124" y="81"/>
                    </a:lnTo>
                    <a:lnTo>
                      <a:pt x="116" y="87"/>
                    </a:lnTo>
                    <a:lnTo>
                      <a:pt x="115" y="87"/>
                    </a:lnTo>
                    <a:lnTo>
                      <a:pt x="110" y="86"/>
                    </a:lnTo>
                    <a:lnTo>
                      <a:pt x="98" y="85"/>
                    </a:lnTo>
                    <a:lnTo>
                      <a:pt x="97" y="84"/>
                    </a:lnTo>
                    <a:lnTo>
                      <a:pt x="83" y="76"/>
                    </a:lnTo>
                    <a:lnTo>
                      <a:pt x="74" y="76"/>
                    </a:lnTo>
                    <a:lnTo>
                      <a:pt x="57" y="78"/>
                    </a:lnTo>
                    <a:lnTo>
                      <a:pt x="56" y="78"/>
                    </a:lnTo>
                    <a:lnTo>
                      <a:pt x="50" y="79"/>
                    </a:lnTo>
                    <a:lnTo>
                      <a:pt x="48" y="79"/>
                    </a:lnTo>
                    <a:lnTo>
                      <a:pt x="35" y="91"/>
                    </a:lnTo>
                    <a:lnTo>
                      <a:pt x="22" y="94"/>
                    </a:lnTo>
                    <a:lnTo>
                      <a:pt x="21" y="95"/>
                    </a:lnTo>
                    <a:lnTo>
                      <a:pt x="16" y="98"/>
                    </a:lnTo>
                    <a:lnTo>
                      <a:pt x="8" y="106"/>
                    </a:lnTo>
                    <a:lnTo>
                      <a:pt x="5" y="108"/>
                    </a:lnTo>
                    <a:lnTo>
                      <a:pt x="0" y="113"/>
                    </a:lnTo>
                    <a:lnTo>
                      <a:pt x="6" y="129"/>
                    </a:lnTo>
                    <a:lnTo>
                      <a:pt x="8" y="139"/>
                    </a:lnTo>
                    <a:lnTo>
                      <a:pt x="8" y="14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0" name="Freeform 786">
                <a:extLst>
                  <a:ext uri="{FF2B5EF4-FFF2-40B4-BE49-F238E27FC236}">
                    <a16:creationId xmlns:a16="http://schemas.microsoft.com/office/drawing/2014/main" id="{016EA7DB-B1F0-4519-B922-0A7103D745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4" y="2305"/>
                <a:ext cx="14" cy="6"/>
              </a:xfrm>
              <a:custGeom>
                <a:avLst/>
                <a:gdLst>
                  <a:gd name="T0" fmla="*/ 102 w 102"/>
                  <a:gd name="T1" fmla="*/ 39 h 41"/>
                  <a:gd name="T2" fmla="*/ 90 w 102"/>
                  <a:gd name="T3" fmla="*/ 28 h 41"/>
                  <a:gd name="T4" fmla="*/ 72 w 102"/>
                  <a:gd name="T5" fmla="*/ 20 h 41"/>
                  <a:gd name="T6" fmla="*/ 64 w 102"/>
                  <a:gd name="T7" fmla="*/ 14 h 41"/>
                  <a:gd name="T8" fmla="*/ 59 w 102"/>
                  <a:gd name="T9" fmla="*/ 6 h 41"/>
                  <a:gd name="T10" fmla="*/ 31 w 102"/>
                  <a:gd name="T11" fmla="*/ 0 h 41"/>
                  <a:gd name="T12" fmla="*/ 25 w 102"/>
                  <a:gd name="T13" fmla="*/ 0 h 41"/>
                  <a:gd name="T14" fmla="*/ 21 w 102"/>
                  <a:gd name="T15" fmla="*/ 3 h 41"/>
                  <a:gd name="T16" fmla="*/ 21 w 102"/>
                  <a:gd name="T17" fmla="*/ 5 h 41"/>
                  <a:gd name="T18" fmla="*/ 18 w 102"/>
                  <a:gd name="T19" fmla="*/ 14 h 41"/>
                  <a:gd name="T20" fmla="*/ 14 w 102"/>
                  <a:gd name="T21" fmla="*/ 20 h 41"/>
                  <a:gd name="T22" fmla="*/ 9 w 102"/>
                  <a:gd name="T23" fmla="*/ 25 h 41"/>
                  <a:gd name="T24" fmla="*/ 0 w 102"/>
                  <a:gd name="T2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2" h="41">
                    <a:moveTo>
                      <a:pt x="102" y="39"/>
                    </a:moveTo>
                    <a:lnTo>
                      <a:pt x="90" y="28"/>
                    </a:lnTo>
                    <a:lnTo>
                      <a:pt x="72" y="20"/>
                    </a:lnTo>
                    <a:lnTo>
                      <a:pt x="64" y="14"/>
                    </a:lnTo>
                    <a:lnTo>
                      <a:pt x="59" y="6"/>
                    </a:lnTo>
                    <a:lnTo>
                      <a:pt x="31" y="0"/>
                    </a:lnTo>
                    <a:lnTo>
                      <a:pt x="25" y="0"/>
                    </a:lnTo>
                    <a:lnTo>
                      <a:pt x="21" y="3"/>
                    </a:lnTo>
                    <a:lnTo>
                      <a:pt x="21" y="5"/>
                    </a:lnTo>
                    <a:lnTo>
                      <a:pt x="18" y="14"/>
                    </a:lnTo>
                    <a:lnTo>
                      <a:pt x="14" y="20"/>
                    </a:lnTo>
                    <a:lnTo>
                      <a:pt x="9" y="25"/>
                    </a:lnTo>
                    <a:lnTo>
                      <a:pt x="0" y="4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1" name="Freeform 787">
                <a:extLst>
                  <a:ext uri="{FF2B5EF4-FFF2-40B4-BE49-F238E27FC236}">
                    <a16:creationId xmlns:a16="http://schemas.microsoft.com/office/drawing/2014/main" id="{47283E0A-A7D6-4614-8727-C51CE9070D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0" y="2311"/>
                <a:ext cx="4" cy="1"/>
              </a:xfrm>
              <a:custGeom>
                <a:avLst/>
                <a:gdLst>
                  <a:gd name="T0" fmla="*/ 23 w 23"/>
                  <a:gd name="T1" fmla="*/ 0 h 4"/>
                  <a:gd name="T2" fmla="*/ 9 w 23"/>
                  <a:gd name="T3" fmla="*/ 4 h 4"/>
                  <a:gd name="T4" fmla="*/ 0 w 23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4">
                    <a:moveTo>
                      <a:pt x="23" y="0"/>
                    </a:moveTo>
                    <a:lnTo>
                      <a:pt x="9" y="4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2" name="Freeform 788">
                <a:extLst>
                  <a:ext uri="{FF2B5EF4-FFF2-40B4-BE49-F238E27FC236}">
                    <a16:creationId xmlns:a16="http://schemas.microsoft.com/office/drawing/2014/main" id="{95583175-8A23-4F2C-8823-30AA0F8AF5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9" y="2312"/>
                <a:ext cx="1" cy="0"/>
              </a:xfrm>
              <a:custGeom>
                <a:avLst/>
                <a:gdLst>
                  <a:gd name="T0" fmla="*/ 6 w 6"/>
                  <a:gd name="T1" fmla="*/ 2 h 2"/>
                  <a:gd name="T2" fmla="*/ 3 w 6"/>
                  <a:gd name="T3" fmla="*/ 2 h 2"/>
                  <a:gd name="T4" fmla="*/ 0 w 6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6" y="2"/>
                    </a:move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3" name="Freeform 789">
                <a:extLst>
                  <a:ext uri="{FF2B5EF4-FFF2-40B4-BE49-F238E27FC236}">
                    <a16:creationId xmlns:a16="http://schemas.microsoft.com/office/drawing/2014/main" id="{CCA3ABF3-51AE-4D38-9CD3-E9EFC750B4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0" y="2311"/>
                <a:ext cx="4" cy="1"/>
              </a:xfrm>
              <a:custGeom>
                <a:avLst/>
                <a:gdLst>
                  <a:gd name="T0" fmla="*/ 23 w 23"/>
                  <a:gd name="T1" fmla="*/ 0 h 4"/>
                  <a:gd name="T2" fmla="*/ 9 w 23"/>
                  <a:gd name="T3" fmla="*/ 3 h 4"/>
                  <a:gd name="T4" fmla="*/ 0 w 23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4">
                    <a:moveTo>
                      <a:pt x="23" y="0"/>
                    </a:moveTo>
                    <a:lnTo>
                      <a:pt x="9" y="3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4" name="Line 790">
                <a:extLst>
                  <a:ext uri="{FF2B5EF4-FFF2-40B4-BE49-F238E27FC236}">
                    <a16:creationId xmlns:a16="http://schemas.microsoft.com/office/drawing/2014/main" id="{5E8DBD59-FC89-469E-88B6-2FA4A4059D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389" y="2312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5" name="Freeform 791">
                <a:extLst>
                  <a:ext uri="{FF2B5EF4-FFF2-40B4-BE49-F238E27FC236}">
                    <a16:creationId xmlns:a16="http://schemas.microsoft.com/office/drawing/2014/main" id="{C8193560-BA3D-4A4E-8266-67BCF9646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" y="2311"/>
                <a:ext cx="2" cy="1"/>
              </a:xfrm>
              <a:custGeom>
                <a:avLst/>
                <a:gdLst>
                  <a:gd name="T0" fmla="*/ 14 w 14"/>
                  <a:gd name="T1" fmla="*/ 0 h 6"/>
                  <a:gd name="T2" fmla="*/ 1 w 14"/>
                  <a:gd name="T3" fmla="*/ 6 h 6"/>
                  <a:gd name="T4" fmla="*/ 0 w 14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6">
                    <a:moveTo>
                      <a:pt x="14" y="0"/>
                    </a:moveTo>
                    <a:lnTo>
                      <a:pt x="1" y="6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6" name="Freeform 792">
                <a:extLst>
                  <a:ext uri="{FF2B5EF4-FFF2-40B4-BE49-F238E27FC236}">
                    <a16:creationId xmlns:a16="http://schemas.microsoft.com/office/drawing/2014/main" id="{CBBD82A3-90F8-4DA2-800C-0059900C4A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" y="2311"/>
                <a:ext cx="2" cy="1"/>
              </a:xfrm>
              <a:custGeom>
                <a:avLst/>
                <a:gdLst>
                  <a:gd name="T0" fmla="*/ 14 w 14"/>
                  <a:gd name="T1" fmla="*/ 0 h 5"/>
                  <a:gd name="T2" fmla="*/ 1 w 14"/>
                  <a:gd name="T3" fmla="*/ 5 h 5"/>
                  <a:gd name="T4" fmla="*/ 0 w 14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5">
                    <a:moveTo>
                      <a:pt x="14" y="0"/>
                    </a:moveTo>
                    <a:lnTo>
                      <a:pt x="1" y="5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7" name="Freeform 793">
                <a:extLst>
                  <a:ext uri="{FF2B5EF4-FFF2-40B4-BE49-F238E27FC236}">
                    <a16:creationId xmlns:a16="http://schemas.microsoft.com/office/drawing/2014/main" id="{37B75CBD-CEE8-444C-B0EC-BA1D7C54E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9" y="2309"/>
                <a:ext cx="17" cy="4"/>
              </a:xfrm>
              <a:custGeom>
                <a:avLst/>
                <a:gdLst>
                  <a:gd name="T0" fmla="*/ 124 w 124"/>
                  <a:gd name="T1" fmla="*/ 18 h 27"/>
                  <a:gd name="T2" fmla="*/ 112 w 124"/>
                  <a:gd name="T3" fmla="*/ 11 h 27"/>
                  <a:gd name="T4" fmla="*/ 99 w 124"/>
                  <a:gd name="T5" fmla="*/ 13 h 27"/>
                  <a:gd name="T6" fmla="*/ 94 w 124"/>
                  <a:gd name="T7" fmla="*/ 13 h 27"/>
                  <a:gd name="T8" fmla="*/ 80 w 124"/>
                  <a:gd name="T9" fmla="*/ 11 h 27"/>
                  <a:gd name="T10" fmla="*/ 68 w 124"/>
                  <a:gd name="T11" fmla="*/ 5 h 27"/>
                  <a:gd name="T12" fmla="*/ 66 w 124"/>
                  <a:gd name="T13" fmla="*/ 5 h 27"/>
                  <a:gd name="T14" fmla="*/ 45 w 124"/>
                  <a:gd name="T15" fmla="*/ 0 h 27"/>
                  <a:gd name="T16" fmla="*/ 31 w 124"/>
                  <a:gd name="T17" fmla="*/ 10 h 27"/>
                  <a:gd name="T18" fmla="*/ 20 w 124"/>
                  <a:gd name="T19" fmla="*/ 21 h 27"/>
                  <a:gd name="T20" fmla="*/ 13 w 124"/>
                  <a:gd name="T21" fmla="*/ 26 h 27"/>
                  <a:gd name="T22" fmla="*/ 10 w 124"/>
                  <a:gd name="T23" fmla="*/ 27 h 27"/>
                  <a:gd name="T24" fmla="*/ 0 w 124"/>
                  <a:gd name="T25" fmla="*/ 2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4" h="27">
                    <a:moveTo>
                      <a:pt x="124" y="18"/>
                    </a:moveTo>
                    <a:lnTo>
                      <a:pt x="112" y="11"/>
                    </a:lnTo>
                    <a:lnTo>
                      <a:pt x="99" y="13"/>
                    </a:lnTo>
                    <a:lnTo>
                      <a:pt x="94" y="13"/>
                    </a:lnTo>
                    <a:lnTo>
                      <a:pt x="80" y="11"/>
                    </a:lnTo>
                    <a:lnTo>
                      <a:pt x="68" y="5"/>
                    </a:lnTo>
                    <a:lnTo>
                      <a:pt x="66" y="5"/>
                    </a:lnTo>
                    <a:lnTo>
                      <a:pt x="45" y="0"/>
                    </a:lnTo>
                    <a:lnTo>
                      <a:pt x="31" y="10"/>
                    </a:lnTo>
                    <a:lnTo>
                      <a:pt x="20" y="21"/>
                    </a:lnTo>
                    <a:lnTo>
                      <a:pt x="13" y="26"/>
                    </a:lnTo>
                    <a:lnTo>
                      <a:pt x="10" y="27"/>
                    </a:lnTo>
                    <a:lnTo>
                      <a:pt x="0" y="2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8" name="Freeform 794">
                <a:extLst>
                  <a:ext uri="{FF2B5EF4-FFF2-40B4-BE49-F238E27FC236}">
                    <a16:creationId xmlns:a16="http://schemas.microsoft.com/office/drawing/2014/main" id="{84F16892-350A-476C-B563-18A199122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8" y="2311"/>
                <a:ext cx="1" cy="1"/>
              </a:xfrm>
              <a:custGeom>
                <a:avLst/>
                <a:gdLst>
                  <a:gd name="T0" fmla="*/ 3 w 3"/>
                  <a:gd name="T1" fmla="*/ 7 h 7"/>
                  <a:gd name="T2" fmla="*/ 1 w 3"/>
                  <a:gd name="T3" fmla="*/ 6 h 7"/>
                  <a:gd name="T4" fmla="*/ 0 w 3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7">
                    <a:moveTo>
                      <a:pt x="3" y="7"/>
                    </a:moveTo>
                    <a:lnTo>
                      <a:pt x="1" y="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9" name="Freeform 795">
                <a:extLst>
                  <a:ext uri="{FF2B5EF4-FFF2-40B4-BE49-F238E27FC236}">
                    <a16:creationId xmlns:a16="http://schemas.microsoft.com/office/drawing/2014/main" id="{E05250EC-16F6-408C-81AB-264B6445C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8" y="2311"/>
                <a:ext cx="1" cy="1"/>
              </a:xfrm>
              <a:custGeom>
                <a:avLst/>
                <a:gdLst>
                  <a:gd name="T0" fmla="*/ 3 w 3"/>
                  <a:gd name="T1" fmla="*/ 7 h 7"/>
                  <a:gd name="T2" fmla="*/ 1 w 3"/>
                  <a:gd name="T3" fmla="*/ 5 h 7"/>
                  <a:gd name="T4" fmla="*/ 0 w 3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7">
                    <a:moveTo>
                      <a:pt x="3" y="7"/>
                    </a:moveTo>
                    <a:lnTo>
                      <a:pt x="1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0" name="Freeform 796">
                <a:extLst>
                  <a:ext uri="{FF2B5EF4-FFF2-40B4-BE49-F238E27FC236}">
                    <a16:creationId xmlns:a16="http://schemas.microsoft.com/office/drawing/2014/main" id="{32A30416-E6AB-4FF8-BBB0-4B794E60DD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0" y="2312"/>
                <a:ext cx="107" cy="32"/>
              </a:xfrm>
              <a:custGeom>
                <a:avLst/>
                <a:gdLst>
                  <a:gd name="T0" fmla="*/ 741 w 747"/>
                  <a:gd name="T1" fmla="*/ 0 h 225"/>
                  <a:gd name="T2" fmla="*/ 710 w 747"/>
                  <a:gd name="T3" fmla="*/ 8 h 225"/>
                  <a:gd name="T4" fmla="*/ 687 w 747"/>
                  <a:gd name="T5" fmla="*/ 39 h 225"/>
                  <a:gd name="T6" fmla="*/ 675 w 747"/>
                  <a:gd name="T7" fmla="*/ 52 h 225"/>
                  <a:gd name="T8" fmla="*/ 647 w 747"/>
                  <a:gd name="T9" fmla="*/ 70 h 225"/>
                  <a:gd name="T10" fmla="*/ 638 w 747"/>
                  <a:gd name="T11" fmla="*/ 70 h 225"/>
                  <a:gd name="T12" fmla="*/ 621 w 747"/>
                  <a:gd name="T13" fmla="*/ 85 h 225"/>
                  <a:gd name="T14" fmla="*/ 605 w 747"/>
                  <a:gd name="T15" fmla="*/ 102 h 225"/>
                  <a:gd name="T16" fmla="*/ 587 w 747"/>
                  <a:gd name="T17" fmla="*/ 94 h 225"/>
                  <a:gd name="T18" fmla="*/ 566 w 747"/>
                  <a:gd name="T19" fmla="*/ 88 h 225"/>
                  <a:gd name="T20" fmla="*/ 561 w 747"/>
                  <a:gd name="T21" fmla="*/ 89 h 225"/>
                  <a:gd name="T22" fmla="*/ 552 w 747"/>
                  <a:gd name="T23" fmla="*/ 79 h 225"/>
                  <a:gd name="T24" fmla="*/ 534 w 747"/>
                  <a:gd name="T25" fmla="*/ 64 h 225"/>
                  <a:gd name="T26" fmla="*/ 505 w 747"/>
                  <a:gd name="T27" fmla="*/ 73 h 225"/>
                  <a:gd name="T28" fmla="*/ 483 w 747"/>
                  <a:gd name="T29" fmla="*/ 71 h 225"/>
                  <a:gd name="T30" fmla="*/ 454 w 747"/>
                  <a:gd name="T31" fmla="*/ 59 h 225"/>
                  <a:gd name="T32" fmla="*/ 445 w 747"/>
                  <a:gd name="T33" fmla="*/ 50 h 225"/>
                  <a:gd name="T34" fmla="*/ 433 w 747"/>
                  <a:gd name="T35" fmla="*/ 53 h 225"/>
                  <a:gd name="T36" fmla="*/ 412 w 747"/>
                  <a:gd name="T37" fmla="*/ 103 h 225"/>
                  <a:gd name="T38" fmla="*/ 393 w 747"/>
                  <a:gd name="T39" fmla="*/ 118 h 225"/>
                  <a:gd name="T40" fmla="*/ 374 w 747"/>
                  <a:gd name="T41" fmla="*/ 139 h 225"/>
                  <a:gd name="T42" fmla="*/ 365 w 747"/>
                  <a:gd name="T43" fmla="*/ 132 h 225"/>
                  <a:gd name="T44" fmla="*/ 341 w 747"/>
                  <a:gd name="T45" fmla="*/ 135 h 225"/>
                  <a:gd name="T46" fmla="*/ 307 w 747"/>
                  <a:gd name="T47" fmla="*/ 139 h 225"/>
                  <a:gd name="T48" fmla="*/ 289 w 747"/>
                  <a:gd name="T49" fmla="*/ 167 h 225"/>
                  <a:gd name="T50" fmla="*/ 279 w 747"/>
                  <a:gd name="T51" fmla="*/ 180 h 225"/>
                  <a:gd name="T52" fmla="*/ 284 w 747"/>
                  <a:gd name="T53" fmla="*/ 206 h 225"/>
                  <a:gd name="T54" fmla="*/ 265 w 747"/>
                  <a:gd name="T55" fmla="*/ 218 h 225"/>
                  <a:gd name="T56" fmla="*/ 238 w 747"/>
                  <a:gd name="T57" fmla="*/ 209 h 225"/>
                  <a:gd name="T58" fmla="*/ 231 w 747"/>
                  <a:gd name="T59" fmla="*/ 204 h 225"/>
                  <a:gd name="T60" fmla="*/ 217 w 747"/>
                  <a:gd name="T61" fmla="*/ 192 h 225"/>
                  <a:gd name="T62" fmla="*/ 217 w 747"/>
                  <a:gd name="T63" fmla="*/ 183 h 225"/>
                  <a:gd name="T64" fmla="*/ 217 w 747"/>
                  <a:gd name="T65" fmla="*/ 175 h 225"/>
                  <a:gd name="T66" fmla="*/ 197 w 747"/>
                  <a:gd name="T67" fmla="*/ 170 h 225"/>
                  <a:gd name="T68" fmla="*/ 164 w 747"/>
                  <a:gd name="T69" fmla="*/ 196 h 225"/>
                  <a:gd name="T70" fmla="*/ 156 w 747"/>
                  <a:gd name="T71" fmla="*/ 207 h 225"/>
                  <a:gd name="T72" fmla="*/ 149 w 747"/>
                  <a:gd name="T73" fmla="*/ 210 h 225"/>
                  <a:gd name="T74" fmla="*/ 138 w 747"/>
                  <a:gd name="T75" fmla="*/ 223 h 225"/>
                  <a:gd name="T76" fmla="*/ 108 w 747"/>
                  <a:gd name="T77" fmla="*/ 224 h 225"/>
                  <a:gd name="T78" fmla="*/ 96 w 747"/>
                  <a:gd name="T79" fmla="*/ 200 h 225"/>
                  <a:gd name="T80" fmla="*/ 96 w 747"/>
                  <a:gd name="T81" fmla="*/ 184 h 225"/>
                  <a:gd name="T82" fmla="*/ 67 w 747"/>
                  <a:gd name="T83" fmla="*/ 161 h 225"/>
                  <a:gd name="T84" fmla="*/ 37 w 747"/>
                  <a:gd name="T85" fmla="*/ 125 h 225"/>
                  <a:gd name="T86" fmla="*/ 35 w 747"/>
                  <a:gd name="T87" fmla="*/ 98 h 225"/>
                  <a:gd name="T88" fmla="*/ 21 w 747"/>
                  <a:gd name="T89" fmla="*/ 89 h 225"/>
                  <a:gd name="T90" fmla="*/ 0 w 747"/>
                  <a:gd name="T91" fmla="*/ 7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47" h="225">
                    <a:moveTo>
                      <a:pt x="747" y="1"/>
                    </a:moveTo>
                    <a:lnTo>
                      <a:pt x="741" y="0"/>
                    </a:lnTo>
                    <a:lnTo>
                      <a:pt x="726" y="0"/>
                    </a:lnTo>
                    <a:lnTo>
                      <a:pt x="710" y="8"/>
                    </a:lnTo>
                    <a:lnTo>
                      <a:pt x="694" y="23"/>
                    </a:lnTo>
                    <a:lnTo>
                      <a:pt x="687" y="39"/>
                    </a:lnTo>
                    <a:lnTo>
                      <a:pt x="683" y="44"/>
                    </a:lnTo>
                    <a:lnTo>
                      <a:pt x="675" y="52"/>
                    </a:lnTo>
                    <a:lnTo>
                      <a:pt x="650" y="69"/>
                    </a:lnTo>
                    <a:lnTo>
                      <a:pt x="647" y="70"/>
                    </a:lnTo>
                    <a:lnTo>
                      <a:pt x="641" y="71"/>
                    </a:lnTo>
                    <a:lnTo>
                      <a:pt x="638" y="70"/>
                    </a:lnTo>
                    <a:lnTo>
                      <a:pt x="623" y="81"/>
                    </a:lnTo>
                    <a:lnTo>
                      <a:pt x="621" y="85"/>
                    </a:lnTo>
                    <a:lnTo>
                      <a:pt x="614" y="95"/>
                    </a:lnTo>
                    <a:lnTo>
                      <a:pt x="605" y="102"/>
                    </a:lnTo>
                    <a:lnTo>
                      <a:pt x="599" y="103"/>
                    </a:lnTo>
                    <a:lnTo>
                      <a:pt x="587" y="94"/>
                    </a:lnTo>
                    <a:lnTo>
                      <a:pt x="573" y="89"/>
                    </a:lnTo>
                    <a:lnTo>
                      <a:pt x="566" y="88"/>
                    </a:lnTo>
                    <a:lnTo>
                      <a:pt x="565" y="88"/>
                    </a:lnTo>
                    <a:lnTo>
                      <a:pt x="561" y="89"/>
                    </a:lnTo>
                    <a:lnTo>
                      <a:pt x="559" y="86"/>
                    </a:lnTo>
                    <a:lnTo>
                      <a:pt x="552" y="79"/>
                    </a:lnTo>
                    <a:lnTo>
                      <a:pt x="551" y="72"/>
                    </a:lnTo>
                    <a:lnTo>
                      <a:pt x="534" y="64"/>
                    </a:lnTo>
                    <a:lnTo>
                      <a:pt x="525" y="63"/>
                    </a:lnTo>
                    <a:lnTo>
                      <a:pt x="505" y="73"/>
                    </a:lnTo>
                    <a:lnTo>
                      <a:pt x="493" y="75"/>
                    </a:lnTo>
                    <a:lnTo>
                      <a:pt x="483" y="71"/>
                    </a:lnTo>
                    <a:lnTo>
                      <a:pt x="479" y="59"/>
                    </a:lnTo>
                    <a:lnTo>
                      <a:pt x="454" y="59"/>
                    </a:lnTo>
                    <a:lnTo>
                      <a:pt x="445" y="51"/>
                    </a:lnTo>
                    <a:lnTo>
                      <a:pt x="445" y="50"/>
                    </a:lnTo>
                    <a:lnTo>
                      <a:pt x="440" y="49"/>
                    </a:lnTo>
                    <a:lnTo>
                      <a:pt x="433" y="53"/>
                    </a:lnTo>
                    <a:lnTo>
                      <a:pt x="424" y="71"/>
                    </a:lnTo>
                    <a:lnTo>
                      <a:pt x="412" y="103"/>
                    </a:lnTo>
                    <a:lnTo>
                      <a:pt x="410" y="104"/>
                    </a:lnTo>
                    <a:lnTo>
                      <a:pt x="393" y="118"/>
                    </a:lnTo>
                    <a:lnTo>
                      <a:pt x="383" y="135"/>
                    </a:lnTo>
                    <a:lnTo>
                      <a:pt x="374" y="139"/>
                    </a:lnTo>
                    <a:lnTo>
                      <a:pt x="372" y="137"/>
                    </a:lnTo>
                    <a:lnTo>
                      <a:pt x="365" y="132"/>
                    </a:lnTo>
                    <a:lnTo>
                      <a:pt x="357" y="131"/>
                    </a:lnTo>
                    <a:lnTo>
                      <a:pt x="341" y="135"/>
                    </a:lnTo>
                    <a:lnTo>
                      <a:pt x="321" y="136"/>
                    </a:lnTo>
                    <a:lnTo>
                      <a:pt x="307" y="139"/>
                    </a:lnTo>
                    <a:lnTo>
                      <a:pt x="307" y="152"/>
                    </a:lnTo>
                    <a:lnTo>
                      <a:pt x="289" y="167"/>
                    </a:lnTo>
                    <a:lnTo>
                      <a:pt x="283" y="175"/>
                    </a:lnTo>
                    <a:lnTo>
                      <a:pt x="279" y="180"/>
                    </a:lnTo>
                    <a:lnTo>
                      <a:pt x="277" y="193"/>
                    </a:lnTo>
                    <a:lnTo>
                      <a:pt x="284" y="206"/>
                    </a:lnTo>
                    <a:lnTo>
                      <a:pt x="275" y="214"/>
                    </a:lnTo>
                    <a:lnTo>
                      <a:pt x="265" y="218"/>
                    </a:lnTo>
                    <a:lnTo>
                      <a:pt x="257" y="216"/>
                    </a:lnTo>
                    <a:lnTo>
                      <a:pt x="238" y="209"/>
                    </a:lnTo>
                    <a:lnTo>
                      <a:pt x="235" y="206"/>
                    </a:lnTo>
                    <a:lnTo>
                      <a:pt x="231" y="204"/>
                    </a:lnTo>
                    <a:lnTo>
                      <a:pt x="225" y="198"/>
                    </a:lnTo>
                    <a:lnTo>
                      <a:pt x="217" y="192"/>
                    </a:lnTo>
                    <a:lnTo>
                      <a:pt x="212" y="187"/>
                    </a:lnTo>
                    <a:lnTo>
                      <a:pt x="217" y="183"/>
                    </a:lnTo>
                    <a:lnTo>
                      <a:pt x="218" y="178"/>
                    </a:lnTo>
                    <a:lnTo>
                      <a:pt x="217" y="175"/>
                    </a:lnTo>
                    <a:lnTo>
                      <a:pt x="210" y="171"/>
                    </a:lnTo>
                    <a:lnTo>
                      <a:pt x="197" y="170"/>
                    </a:lnTo>
                    <a:lnTo>
                      <a:pt x="173" y="184"/>
                    </a:lnTo>
                    <a:lnTo>
                      <a:pt x="164" y="196"/>
                    </a:lnTo>
                    <a:lnTo>
                      <a:pt x="164" y="198"/>
                    </a:lnTo>
                    <a:lnTo>
                      <a:pt x="156" y="207"/>
                    </a:lnTo>
                    <a:lnTo>
                      <a:pt x="151" y="210"/>
                    </a:lnTo>
                    <a:lnTo>
                      <a:pt x="149" y="210"/>
                    </a:lnTo>
                    <a:lnTo>
                      <a:pt x="146" y="213"/>
                    </a:lnTo>
                    <a:lnTo>
                      <a:pt x="138" y="223"/>
                    </a:lnTo>
                    <a:lnTo>
                      <a:pt x="119" y="225"/>
                    </a:lnTo>
                    <a:lnTo>
                      <a:pt x="108" y="224"/>
                    </a:lnTo>
                    <a:lnTo>
                      <a:pt x="101" y="217"/>
                    </a:lnTo>
                    <a:lnTo>
                      <a:pt x="96" y="200"/>
                    </a:lnTo>
                    <a:lnTo>
                      <a:pt x="95" y="192"/>
                    </a:lnTo>
                    <a:lnTo>
                      <a:pt x="96" y="184"/>
                    </a:lnTo>
                    <a:lnTo>
                      <a:pt x="84" y="172"/>
                    </a:lnTo>
                    <a:lnTo>
                      <a:pt x="67" y="161"/>
                    </a:lnTo>
                    <a:lnTo>
                      <a:pt x="53" y="134"/>
                    </a:lnTo>
                    <a:lnTo>
                      <a:pt x="37" y="125"/>
                    </a:lnTo>
                    <a:lnTo>
                      <a:pt x="36" y="101"/>
                    </a:lnTo>
                    <a:lnTo>
                      <a:pt x="35" y="98"/>
                    </a:lnTo>
                    <a:lnTo>
                      <a:pt x="29" y="91"/>
                    </a:lnTo>
                    <a:lnTo>
                      <a:pt x="21" y="89"/>
                    </a:lnTo>
                    <a:lnTo>
                      <a:pt x="15" y="86"/>
                    </a:lnTo>
                    <a:lnTo>
                      <a:pt x="0" y="7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1" name="Freeform 797">
                <a:extLst>
                  <a:ext uri="{FF2B5EF4-FFF2-40B4-BE49-F238E27FC236}">
                    <a16:creationId xmlns:a16="http://schemas.microsoft.com/office/drawing/2014/main" id="{7908F9C0-EBC4-4B82-9655-05370493EE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7" y="2311"/>
                <a:ext cx="1" cy="1"/>
              </a:xfrm>
              <a:custGeom>
                <a:avLst/>
                <a:gdLst>
                  <a:gd name="T0" fmla="*/ 10 w 10"/>
                  <a:gd name="T1" fmla="*/ 0 h 5"/>
                  <a:gd name="T2" fmla="*/ 4 w 10"/>
                  <a:gd name="T3" fmla="*/ 5 h 5"/>
                  <a:gd name="T4" fmla="*/ 0 w 10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5">
                    <a:moveTo>
                      <a:pt x="10" y="0"/>
                    </a:moveTo>
                    <a:lnTo>
                      <a:pt x="4" y="5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2" name="Freeform 798">
                <a:extLst>
                  <a:ext uri="{FF2B5EF4-FFF2-40B4-BE49-F238E27FC236}">
                    <a16:creationId xmlns:a16="http://schemas.microsoft.com/office/drawing/2014/main" id="{65F58E2D-DAA9-4EA3-90AB-9FC3E7CAFE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7" y="2311"/>
                <a:ext cx="1" cy="1"/>
              </a:xfrm>
              <a:custGeom>
                <a:avLst/>
                <a:gdLst>
                  <a:gd name="T0" fmla="*/ 0 w 10"/>
                  <a:gd name="T1" fmla="*/ 5 h 5"/>
                  <a:gd name="T2" fmla="*/ 4 w 10"/>
                  <a:gd name="T3" fmla="*/ 4 h 5"/>
                  <a:gd name="T4" fmla="*/ 10 w 10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5">
                    <a:moveTo>
                      <a:pt x="0" y="5"/>
                    </a:moveTo>
                    <a:lnTo>
                      <a:pt x="4" y="4"/>
                    </a:lnTo>
                    <a:lnTo>
                      <a:pt x="1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3" name="Freeform 799">
                <a:extLst>
                  <a:ext uri="{FF2B5EF4-FFF2-40B4-BE49-F238E27FC236}">
                    <a16:creationId xmlns:a16="http://schemas.microsoft.com/office/drawing/2014/main" id="{F44DB969-30AA-430F-A6E2-5D1953A576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4" y="2283"/>
                <a:ext cx="4" cy="2"/>
              </a:xfrm>
              <a:custGeom>
                <a:avLst/>
                <a:gdLst>
                  <a:gd name="T0" fmla="*/ 27 w 27"/>
                  <a:gd name="T1" fmla="*/ 1 h 20"/>
                  <a:gd name="T2" fmla="*/ 9 w 27"/>
                  <a:gd name="T3" fmla="*/ 0 h 20"/>
                  <a:gd name="T4" fmla="*/ 0 w 27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0">
                    <a:moveTo>
                      <a:pt x="27" y="1"/>
                    </a:moveTo>
                    <a:lnTo>
                      <a:pt x="9" y="0"/>
                    </a:lnTo>
                    <a:lnTo>
                      <a:pt x="0" y="2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4" name="Freeform 800">
                <a:extLst>
                  <a:ext uri="{FF2B5EF4-FFF2-40B4-BE49-F238E27FC236}">
                    <a16:creationId xmlns:a16="http://schemas.microsoft.com/office/drawing/2014/main" id="{104B61B6-1E59-4B6C-A7E0-040B0FD654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4" y="2282"/>
                <a:ext cx="4" cy="3"/>
              </a:xfrm>
              <a:custGeom>
                <a:avLst/>
                <a:gdLst>
                  <a:gd name="T0" fmla="*/ 27 w 27"/>
                  <a:gd name="T1" fmla="*/ 2 h 21"/>
                  <a:gd name="T2" fmla="*/ 9 w 27"/>
                  <a:gd name="T3" fmla="*/ 0 h 21"/>
                  <a:gd name="T4" fmla="*/ 0 w 27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1">
                    <a:moveTo>
                      <a:pt x="27" y="2"/>
                    </a:moveTo>
                    <a:lnTo>
                      <a:pt x="9" y="0"/>
                    </a:lnTo>
                    <a:lnTo>
                      <a:pt x="0" y="2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5" name="Freeform 801">
                <a:extLst>
                  <a:ext uri="{FF2B5EF4-FFF2-40B4-BE49-F238E27FC236}">
                    <a16:creationId xmlns:a16="http://schemas.microsoft.com/office/drawing/2014/main" id="{A7A3C7CC-DF97-40E2-9757-40E1D58FD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7" y="2322"/>
                <a:ext cx="43" cy="32"/>
              </a:xfrm>
              <a:custGeom>
                <a:avLst/>
                <a:gdLst>
                  <a:gd name="T0" fmla="*/ 298 w 298"/>
                  <a:gd name="T1" fmla="*/ 0 h 226"/>
                  <a:gd name="T2" fmla="*/ 290 w 298"/>
                  <a:gd name="T3" fmla="*/ 0 h 226"/>
                  <a:gd name="T4" fmla="*/ 284 w 298"/>
                  <a:gd name="T5" fmla="*/ 2 h 226"/>
                  <a:gd name="T6" fmla="*/ 284 w 298"/>
                  <a:gd name="T7" fmla="*/ 3 h 226"/>
                  <a:gd name="T8" fmla="*/ 282 w 298"/>
                  <a:gd name="T9" fmla="*/ 4 h 226"/>
                  <a:gd name="T10" fmla="*/ 271 w 298"/>
                  <a:gd name="T11" fmla="*/ 8 h 226"/>
                  <a:gd name="T12" fmla="*/ 260 w 298"/>
                  <a:gd name="T13" fmla="*/ 15 h 226"/>
                  <a:gd name="T14" fmla="*/ 258 w 298"/>
                  <a:gd name="T15" fmla="*/ 16 h 226"/>
                  <a:gd name="T16" fmla="*/ 253 w 298"/>
                  <a:gd name="T17" fmla="*/ 22 h 226"/>
                  <a:gd name="T18" fmla="*/ 253 w 298"/>
                  <a:gd name="T19" fmla="*/ 23 h 226"/>
                  <a:gd name="T20" fmla="*/ 249 w 298"/>
                  <a:gd name="T21" fmla="*/ 33 h 226"/>
                  <a:gd name="T22" fmla="*/ 241 w 298"/>
                  <a:gd name="T23" fmla="*/ 44 h 226"/>
                  <a:gd name="T24" fmla="*/ 235 w 298"/>
                  <a:gd name="T25" fmla="*/ 50 h 226"/>
                  <a:gd name="T26" fmla="*/ 227 w 298"/>
                  <a:gd name="T27" fmla="*/ 69 h 226"/>
                  <a:gd name="T28" fmla="*/ 227 w 298"/>
                  <a:gd name="T29" fmla="*/ 70 h 226"/>
                  <a:gd name="T30" fmla="*/ 228 w 298"/>
                  <a:gd name="T31" fmla="*/ 73 h 226"/>
                  <a:gd name="T32" fmla="*/ 229 w 298"/>
                  <a:gd name="T33" fmla="*/ 78 h 226"/>
                  <a:gd name="T34" fmla="*/ 229 w 298"/>
                  <a:gd name="T35" fmla="*/ 79 h 226"/>
                  <a:gd name="T36" fmla="*/ 232 w 298"/>
                  <a:gd name="T37" fmla="*/ 87 h 226"/>
                  <a:gd name="T38" fmla="*/ 232 w 298"/>
                  <a:gd name="T39" fmla="*/ 93 h 226"/>
                  <a:gd name="T40" fmla="*/ 233 w 298"/>
                  <a:gd name="T41" fmla="*/ 101 h 226"/>
                  <a:gd name="T42" fmla="*/ 223 w 298"/>
                  <a:gd name="T43" fmla="*/ 119 h 226"/>
                  <a:gd name="T44" fmla="*/ 221 w 298"/>
                  <a:gd name="T45" fmla="*/ 127 h 226"/>
                  <a:gd name="T46" fmla="*/ 218 w 298"/>
                  <a:gd name="T47" fmla="*/ 133 h 226"/>
                  <a:gd name="T48" fmla="*/ 218 w 298"/>
                  <a:gd name="T49" fmla="*/ 134 h 226"/>
                  <a:gd name="T50" fmla="*/ 209 w 298"/>
                  <a:gd name="T51" fmla="*/ 143 h 226"/>
                  <a:gd name="T52" fmla="*/ 202 w 298"/>
                  <a:gd name="T53" fmla="*/ 141 h 226"/>
                  <a:gd name="T54" fmla="*/ 195 w 298"/>
                  <a:gd name="T55" fmla="*/ 140 h 226"/>
                  <a:gd name="T56" fmla="*/ 182 w 298"/>
                  <a:gd name="T57" fmla="*/ 144 h 226"/>
                  <a:gd name="T58" fmla="*/ 182 w 298"/>
                  <a:gd name="T59" fmla="*/ 145 h 226"/>
                  <a:gd name="T60" fmla="*/ 181 w 298"/>
                  <a:gd name="T61" fmla="*/ 145 h 226"/>
                  <a:gd name="T62" fmla="*/ 177 w 298"/>
                  <a:gd name="T63" fmla="*/ 147 h 226"/>
                  <a:gd name="T64" fmla="*/ 165 w 298"/>
                  <a:gd name="T65" fmla="*/ 156 h 226"/>
                  <a:gd name="T66" fmla="*/ 164 w 298"/>
                  <a:gd name="T67" fmla="*/ 157 h 226"/>
                  <a:gd name="T68" fmla="*/ 156 w 298"/>
                  <a:gd name="T69" fmla="*/ 161 h 226"/>
                  <a:gd name="T70" fmla="*/ 155 w 298"/>
                  <a:gd name="T71" fmla="*/ 161 h 226"/>
                  <a:gd name="T72" fmla="*/ 151 w 298"/>
                  <a:gd name="T73" fmla="*/ 162 h 226"/>
                  <a:gd name="T74" fmla="*/ 149 w 298"/>
                  <a:gd name="T75" fmla="*/ 163 h 226"/>
                  <a:gd name="T76" fmla="*/ 147 w 298"/>
                  <a:gd name="T77" fmla="*/ 165 h 226"/>
                  <a:gd name="T78" fmla="*/ 142 w 298"/>
                  <a:gd name="T79" fmla="*/ 168 h 226"/>
                  <a:gd name="T80" fmla="*/ 129 w 298"/>
                  <a:gd name="T81" fmla="*/ 189 h 226"/>
                  <a:gd name="T82" fmla="*/ 128 w 298"/>
                  <a:gd name="T83" fmla="*/ 196 h 226"/>
                  <a:gd name="T84" fmla="*/ 126 w 298"/>
                  <a:gd name="T85" fmla="*/ 199 h 226"/>
                  <a:gd name="T86" fmla="*/ 120 w 298"/>
                  <a:gd name="T87" fmla="*/ 201 h 226"/>
                  <a:gd name="T88" fmla="*/ 108 w 298"/>
                  <a:gd name="T89" fmla="*/ 203 h 226"/>
                  <a:gd name="T90" fmla="*/ 101 w 298"/>
                  <a:gd name="T91" fmla="*/ 199 h 226"/>
                  <a:gd name="T92" fmla="*/ 91 w 298"/>
                  <a:gd name="T93" fmla="*/ 199 h 226"/>
                  <a:gd name="T94" fmla="*/ 85 w 298"/>
                  <a:gd name="T95" fmla="*/ 206 h 226"/>
                  <a:gd name="T96" fmla="*/ 70 w 298"/>
                  <a:gd name="T97" fmla="*/ 216 h 226"/>
                  <a:gd name="T98" fmla="*/ 53 w 298"/>
                  <a:gd name="T99" fmla="*/ 215 h 226"/>
                  <a:gd name="T100" fmla="*/ 43 w 298"/>
                  <a:gd name="T101" fmla="*/ 216 h 226"/>
                  <a:gd name="T102" fmla="*/ 33 w 298"/>
                  <a:gd name="T103" fmla="*/ 207 h 226"/>
                  <a:gd name="T104" fmla="*/ 31 w 298"/>
                  <a:gd name="T105" fmla="*/ 206 h 226"/>
                  <a:gd name="T106" fmla="*/ 27 w 298"/>
                  <a:gd name="T107" fmla="*/ 202 h 226"/>
                  <a:gd name="T108" fmla="*/ 23 w 298"/>
                  <a:gd name="T109" fmla="*/ 200 h 226"/>
                  <a:gd name="T110" fmla="*/ 15 w 298"/>
                  <a:gd name="T111" fmla="*/ 200 h 226"/>
                  <a:gd name="T112" fmla="*/ 6 w 298"/>
                  <a:gd name="T113" fmla="*/ 209 h 226"/>
                  <a:gd name="T114" fmla="*/ 8 w 298"/>
                  <a:gd name="T115" fmla="*/ 212 h 226"/>
                  <a:gd name="T116" fmla="*/ 8 w 298"/>
                  <a:gd name="T117" fmla="*/ 216 h 226"/>
                  <a:gd name="T118" fmla="*/ 7 w 298"/>
                  <a:gd name="T119" fmla="*/ 220 h 226"/>
                  <a:gd name="T120" fmla="*/ 5 w 298"/>
                  <a:gd name="T121" fmla="*/ 225 h 226"/>
                  <a:gd name="T122" fmla="*/ 0 w 298"/>
                  <a:gd name="T123" fmla="*/ 226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8" h="226">
                    <a:moveTo>
                      <a:pt x="298" y="0"/>
                    </a:moveTo>
                    <a:lnTo>
                      <a:pt x="290" y="0"/>
                    </a:lnTo>
                    <a:lnTo>
                      <a:pt x="284" y="2"/>
                    </a:lnTo>
                    <a:lnTo>
                      <a:pt x="284" y="3"/>
                    </a:lnTo>
                    <a:lnTo>
                      <a:pt x="282" y="4"/>
                    </a:lnTo>
                    <a:lnTo>
                      <a:pt x="271" y="8"/>
                    </a:lnTo>
                    <a:lnTo>
                      <a:pt x="260" y="15"/>
                    </a:lnTo>
                    <a:lnTo>
                      <a:pt x="258" y="16"/>
                    </a:lnTo>
                    <a:lnTo>
                      <a:pt x="253" y="22"/>
                    </a:lnTo>
                    <a:lnTo>
                      <a:pt x="253" y="23"/>
                    </a:lnTo>
                    <a:lnTo>
                      <a:pt x="249" y="33"/>
                    </a:lnTo>
                    <a:lnTo>
                      <a:pt x="241" y="44"/>
                    </a:lnTo>
                    <a:lnTo>
                      <a:pt x="235" y="50"/>
                    </a:lnTo>
                    <a:lnTo>
                      <a:pt x="227" y="69"/>
                    </a:lnTo>
                    <a:lnTo>
                      <a:pt x="227" y="70"/>
                    </a:lnTo>
                    <a:lnTo>
                      <a:pt x="228" y="73"/>
                    </a:lnTo>
                    <a:lnTo>
                      <a:pt x="229" y="78"/>
                    </a:lnTo>
                    <a:lnTo>
                      <a:pt x="229" y="79"/>
                    </a:lnTo>
                    <a:lnTo>
                      <a:pt x="232" y="87"/>
                    </a:lnTo>
                    <a:lnTo>
                      <a:pt x="232" y="93"/>
                    </a:lnTo>
                    <a:lnTo>
                      <a:pt x="233" y="101"/>
                    </a:lnTo>
                    <a:lnTo>
                      <a:pt x="223" y="119"/>
                    </a:lnTo>
                    <a:lnTo>
                      <a:pt x="221" y="127"/>
                    </a:lnTo>
                    <a:lnTo>
                      <a:pt x="218" y="133"/>
                    </a:lnTo>
                    <a:lnTo>
                      <a:pt x="218" y="134"/>
                    </a:lnTo>
                    <a:lnTo>
                      <a:pt x="209" y="143"/>
                    </a:lnTo>
                    <a:lnTo>
                      <a:pt x="202" y="141"/>
                    </a:lnTo>
                    <a:lnTo>
                      <a:pt x="195" y="140"/>
                    </a:lnTo>
                    <a:lnTo>
                      <a:pt x="182" y="144"/>
                    </a:lnTo>
                    <a:lnTo>
                      <a:pt x="182" y="145"/>
                    </a:lnTo>
                    <a:lnTo>
                      <a:pt x="181" y="145"/>
                    </a:lnTo>
                    <a:lnTo>
                      <a:pt x="177" y="147"/>
                    </a:lnTo>
                    <a:lnTo>
                      <a:pt x="165" y="156"/>
                    </a:lnTo>
                    <a:lnTo>
                      <a:pt x="164" y="157"/>
                    </a:lnTo>
                    <a:lnTo>
                      <a:pt x="156" y="161"/>
                    </a:lnTo>
                    <a:lnTo>
                      <a:pt x="155" y="161"/>
                    </a:lnTo>
                    <a:lnTo>
                      <a:pt x="151" y="162"/>
                    </a:lnTo>
                    <a:lnTo>
                      <a:pt x="149" y="163"/>
                    </a:lnTo>
                    <a:lnTo>
                      <a:pt x="147" y="165"/>
                    </a:lnTo>
                    <a:lnTo>
                      <a:pt x="142" y="168"/>
                    </a:lnTo>
                    <a:lnTo>
                      <a:pt x="129" y="189"/>
                    </a:lnTo>
                    <a:lnTo>
                      <a:pt x="128" y="196"/>
                    </a:lnTo>
                    <a:lnTo>
                      <a:pt x="126" y="199"/>
                    </a:lnTo>
                    <a:lnTo>
                      <a:pt x="120" y="201"/>
                    </a:lnTo>
                    <a:lnTo>
                      <a:pt x="108" y="203"/>
                    </a:lnTo>
                    <a:lnTo>
                      <a:pt x="101" y="199"/>
                    </a:lnTo>
                    <a:lnTo>
                      <a:pt x="91" y="199"/>
                    </a:lnTo>
                    <a:lnTo>
                      <a:pt x="85" y="206"/>
                    </a:lnTo>
                    <a:lnTo>
                      <a:pt x="70" y="216"/>
                    </a:lnTo>
                    <a:lnTo>
                      <a:pt x="53" y="215"/>
                    </a:lnTo>
                    <a:lnTo>
                      <a:pt x="43" y="216"/>
                    </a:lnTo>
                    <a:lnTo>
                      <a:pt x="33" y="207"/>
                    </a:lnTo>
                    <a:lnTo>
                      <a:pt x="31" y="206"/>
                    </a:lnTo>
                    <a:lnTo>
                      <a:pt x="27" y="202"/>
                    </a:lnTo>
                    <a:lnTo>
                      <a:pt x="23" y="200"/>
                    </a:lnTo>
                    <a:lnTo>
                      <a:pt x="15" y="200"/>
                    </a:lnTo>
                    <a:lnTo>
                      <a:pt x="6" y="209"/>
                    </a:lnTo>
                    <a:lnTo>
                      <a:pt x="8" y="212"/>
                    </a:lnTo>
                    <a:lnTo>
                      <a:pt x="8" y="216"/>
                    </a:lnTo>
                    <a:lnTo>
                      <a:pt x="7" y="220"/>
                    </a:lnTo>
                    <a:lnTo>
                      <a:pt x="5" y="225"/>
                    </a:lnTo>
                    <a:lnTo>
                      <a:pt x="0" y="22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6" name="Freeform 802">
                <a:extLst>
                  <a:ext uri="{FF2B5EF4-FFF2-40B4-BE49-F238E27FC236}">
                    <a16:creationId xmlns:a16="http://schemas.microsoft.com/office/drawing/2014/main" id="{50368D48-33B3-449B-82EB-F8EEA3C718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8" y="2354"/>
                <a:ext cx="290" cy="616"/>
              </a:xfrm>
              <a:custGeom>
                <a:avLst/>
                <a:gdLst>
                  <a:gd name="T0" fmla="*/ 253 w 2030"/>
                  <a:gd name="T1" fmla="*/ 24 h 4311"/>
                  <a:gd name="T2" fmla="*/ 247 w 2030"/>
                  <a:gd name="T3" fmla="*/ 118 h 4311"/>
                  <a:gd name="T4" fmla="*/ 258 w 2030"/>
                  <a:gd name="T5" fmla="*/ 253 h 4311"/>
                  <a:gd name="T6" fmla="*/ 285 w 2030"/>
                  <a:gd name="T7" fmla="*/ 347 h 4311"/>
                  <a:gd name="T8" fmla="*/ 414 w 2030"/>
                  <a:gd name="T9" fmla="*/ 402 h 4311"/>
                  <a:gd name="T10" fmla="*/ 448 w 2030"/>
                  <a:gd name="T11" fmla="*/ 464 h 4311"/>
                  <a:gd name="T12" fmla="*/ 565 w 2030"/>
                  <a:gd name="T13" fmla="*/ 482 h 4311"/>
                  <a:gd name="T14" fmla="*/ 577 w 2030"/>
                  <a:gd name="T15" fmla="*/ 541 h 4311"/>
                  <a:gd name="T16" fmla="*/ 591 w 2030"/>
                  <a:gd name="T17" fmla="*/ 686 h 4311"/>
                  <a:gd name="T18" fmla="*/ 616 w 2030"/>
                  <a:gd name="T19" fmla="*/ 823 h 4311"/>
                  <a:gd name="T20" fmla="*/ 710 w 2030"/>
                  <a:gd name="T21" fmla="*/ 878 h 4311"/>
                  <a:gd name="T22" fmla="*/ 770 w 2030"/>
                  <a:gd name="T23" fmla="*/ 909 h 4311"/>
                  <a:gd name="T24" fmla="*/ 877 w 2030"/>
                  <a:gd name="T25" fmla="*/ 1021 h 4311"/>
                  <a:gd name="T26" fmla="*/ 948 w 2030"/>
                  <a:gd name="T27" fmla="*/ 1103 h 4311"/>
                  <a:gd name="T28" fmla="*/ 915 w 2030"/>
                  <a:gd name="T29" fmla="*/ 1163 h 4311"/>
                  <a:gd name="T30" fmla="*/ 876 w 2030"/>
                  <a:gd name="T31" fmla="*/ 1219 h 4311"/>
                  <a:gd name="T32" fmla="*/ 852 w 2030"/>
                  <a:gd name="T33" fmla="*/ 1321 h 4311"/>
                  <a:gd name="T34" fmla="*/ 864 w 2030"/>
                  <a:gd name="T35" fmla="*/ 1481 h 4311"/>
                  <a:gd name="T36" fmla="*/ 801 w 2030"/>
                  <a:gd name="T37" fmla="*/ 1553 h 4311"/>
                  <a:gd name="T38" fmla="*/ 647 w 2030"/>
                  <a:gd name="T39" fmla="*/ 1568 h 4311"/>
                  <a:gd name="T40" fmla="*/ 574 w 2030"/>
                  <a:gd name="T41" fmla="*/ 1649 h 4311"/>
                  <a:gd name="T42" fmla="*/ 456 w 2030"/>
                  <a:gd name="T43" fmla="*/ 1719 h 4311"/>
                  <a:gd name="T44" fmla="*/ 406 w 2030"/>
                  <a:gd name="T45" fmla="*/ 1798 h 4311"/>
                  <a:gd name="T46" fmla="*/ 249 w 2030"/>
                  <a:gd name="T47" fmla="*/ 1729 h 4311"/>
                  <a:gd name="T48" fmla="*/ 173 w 2030"/>
                  <a:gd name="T49" fmla="*/ 1784 h 4311"/>
                  <a:gd name="T50" fmla="*/ 52 w 2030"/>
                  <a:gd name="T51" fmla="*/ 1837 h 4311"/>
                  <a:gd name="T52" fmla="*/ 35 w 2030"/>
                  <a:gd name="T53" fmla="*/ 1949 h 4311"/>
                  <a:gd name="T54" fmla="*/ 84 w 2030"/>
                  <a:gd name="T55" fmla="*/ 2034 h 4311"/>
                  <a:gd name="T56" fmla="*/ 226 w 2030"/>
                  <a:gd name="T57" fmla="*/ 2111 h 4311"/>
                  <a:gd name="T58" fmla="*/ 262 w 2030"/>
                  <a:gd name="T59" fmla="*/ 2207 h 4311"/>
                  <a:gd name="T60" fmla="*/ 261 w 2030"/>
                  <a:gd name="T61" fmla="*/ 2307 h 4311"/>
                  <a:gd name="T62" fmla="*/ 308 w 2030"/>
                  <a:gd name="T63" fmla="*/ 2410 h 4311"/>
                  <a:gd name="T64" fmla="*/ 467 w 2030"/>
                  <a:gd name="T65" fmla="*/ 2501 h 4311"/>
                  <a:gd name="T66" fmla="*/ 605 w 2030"/>
                  <a:gd name="T67" fmla="*/ 2475 h 4311"/>
                  <a:gd name="T68" fmla="*/ 739 w 2030"/>
                  <a:gd name="T69" fmla="*/ 2551 h 4311"/>
                  <a:gd name="T70" fmla="*/ 757 w 2030"/>
                  <a:gd name="T71" fmla="*/ 2723 h 4311"/>
                  <a:gd name="T72" fmla="*/ 850 w 2030"/>
                  <a:gd name="T73" fmla="*/ 2869 h 4311"/>
                  <a:gd name="T74" fmla="*/ 718 w 2030"/>
                  <a:gd name="T75" fmla="*/ 2895 h 4311"/>
                  <a:gd name="T76" fmla="*/ 641 w 2030"/>
                  <a:gd name="T77" fmla="*/ 2972 h 4311"/>
                  <a:gd name="T78" fmla="*/ 656 w 2030"/>
                  <a:gd name="T79" fmla="*/ 3069 h 4311"/>
                  <a:gd name="T80" fmla="*/ 614 w 2030"/>
                  <a:gd name="T81" fmla="*/ 3160 h 4311"/>
                  <a:gd name="T82" fmla="*/ 528 w 2030"/>
                  <a:gd name="T83" fmla="*/ 3252 h 4311"/>
                  <a:gd name="T84" fmla="*/ 489 w 2030"/>
                  <a:gd name="T85" fmla="*/ 3370 h 4311"/>
                  <a:gd name="T86" fmla="*/ 592 w 2030"/>
                  <a:gd name="T87" fmla="*/ 3505 h 4311"/>
                  <a:gd name="T88" fmla="*/ 632 w 2030"/>
                  <a:gd name="T89" fmla="*/ 3567 h 4311"/>
                  <a:gd name="T90" fmla="*/ 569 w 2030"/>
                  <a:gd name="T91" fmla="*/ 3653 h 4311"/>
                  <a:gd name="T92" fmla="*/ 623 w 2030"/>
                  <a:gd name="T93" fmla="*/ 3768 h 4311"/>
                  <a:gd name="T94" fmla="*/ 710 w 2030"/>
                  <a:gd name="T95" fmla="*/ 3893 h 4311"/>
                  <a:gd name="T96" fmla="*/ 770 w 2030"/>
                  <a:gd name="T97" fmla="*/ 3976 h 4311"/>
                  <a:gd name="T98" fmla="*/ 871 w 2030"/>
                  <a:gd name="T99" fmla="*/ 4054 h 4311"/>
                  <a:gd name="T100" fmla="*/ 954 w 2030"/>
                  <a:gd name="T101" fmla="*/ 4068 h 4311"/>
                  <a:gd name="T102" fmla="*/ 1116 w 2030"/>
                  <a:gd name="T103" fmla="*/ 4115 h 4311"/>
                  <a:gd name="T104" fmla="*/ 1185 w 2030"/>
                  <a:gd name="T105" fmla="*/ 4188 h 4311"/>
                  <a:gd name="T106" fmla="*/ 1310 w 2030"/>
                  <a:gd name="T107" fmla="*/ 4249 h 4311"/>
                  <a:gd name="T108" fmla="*/ 1451 w 2030"/>
                  <a:gd name="T109" fmla="*/ 4307 h 4311"/>
                  <a:gd name="T110" fmla="*/ 1556 w 2030"/>
                  <a:gd name="T111" fmla="*/ 4305 h 4311"/>
                  <a:gd name="T112" fmla="*/ 1642 w 2030"/>
                  <a:gd name="T113" fmla="*/ 4262 h 4311"/>
                  <a:gd name="T114" fmla="*/ 1749 w 2030"/>
                  <a:gd name="T115" fmla="*/ 4231 h 4311"/>
                  <a:gd name="T116" fmla="*/ 1895 w 2030"/>
                  <a:gd name="T117" fmla="*/ 4197 h 4311"/>
                  <a:gd name="T118" fmla="*/ 2012 w 2030"/>
                  <a:gd name="T119" fmla="*/ 4122 h 4311"/>
                  <a:gd name="T120" fmla="*/ 2022 w 2030"/>
                  <a:gd name="T121" fmla="*/ 4196 h 4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30" h="4311">
                    <a:moveTo>
                      <a:pt x="326" y="18"/>
                    </a:moveTo>
                    <a:lnTo>
                      <a:pt x="318" y="12"/>
                    </a:lnTo>
                    <a:lnTo>
                      <a:pt x="316" y="9"/>
                    </a:lnTo>
                    <a:lnTo>
                      <a:pt x="296" y="0"/>
                    </a:lnTo>
                    <a:lnTo>
                      <a:pt x="293" y="0"/>
                    </a:lnTo>
                    <a:lnTo>
                      <a:pt x="291" y="1"/>
                    </a:lnTo>
                    <a:lnTo>
                      <a:pt x="280" y="9"/>
                    </a:lnTo>
                    <a:lnTo>
                      <a:pt x="275" y="10"/>
                    </a:lnTo>
                    <a:lnTo>
                      <a:pt x="271" y="9"/>
                    </a:lnTo>
                    <a:lnTo>
                      <a:pt x="265" y="9"/>
                    </a:lnTo>
                    <a:lnTo>
                      <a:pt x="258" y="10"/>
                    </a:lnTo>
                    <a:lnTo>
                      <a:pt x="253" y="14"/>
                    </a:lnTo>
                    <a:lnTo>
                      <a:pt x="253" y="24"/>
                    </a:lnTo>
                    <a:lnTo>
                      <a:pt x="249" y="32"/>
                    </a:lnTo>
                    <a:lnTo>
                      <a:pt x="245" y="36"/>
                    </a:lnTo>
                    <a:lnTo>
                      <a:pt x="243" y="44"/>
                    </a:lnTo>
                    <a:lnTo>
                      <a:pt x="240" y="50"/>
                    </a:lnTo>
                    <a:lnTo>
                      <a:pt x="239" y="56"/>
                    </a:lnTo>
                    <a:lnTo>
                      <a:pt x="239" y="74"/>
                    </a:lnTo>
                    <a:lnTo>
                      <a:pt x="245" y="94"/>
                    </a:lnTo>
                    <a:lnTo>
                      <a:pt x="244" y="99"/>
                    </a:lnTo>
                    <a:lnTo>
                      <a:pt x="247" y="112"/>
                    </a:lnTo>
                    <a:lnTo>
                      <a:pt x="248" y="112"/>
                    </a:lnTo>
                    <a:lnTo>
                      <a:pt x="249" y="115"/>
                    </a:lnTo>
                    <a:lnTo>
                      <a:pt x="249" y="117"/>
                    </a:lnTo>
                    <a:lnTo>
                      <a:pt x="247" y="118"/>
                    </a:lnTo>
                    <a:lnTo>
                      <a:pt x="245" y="118"/>
                    </a:lnTo>
                    <a:lnTo>
                      <a:pt x="243" y="120"/>
                    </a:lnTo>
                    <a:lnTo>
                      <a:pt x="236" y="124"/>
                    </a:lnTo>
                    <a:lnTo>
                      <a:pt x="234" y="128"/>
                    </a:lnTo>
                    <a:lnTo>
                      <a:pt x="231" y="141"/>
                    </a:lnTo>
                    <a:lnTo>
                      <a:pt x="231" y="171"/>
                    </a:lnTo>
                    <a:lnTo>
                      <a:pt x="239" y="188"/>
                    </a:lnTo>
                    <a:lnTo>
                      <a:pt x="239" y="219"/>
                    </a:lnTo>
                    <a:lnTo>
                      <a:pt x="241" y="238"/>
                    </a:lnTo>
                    <a:lnTo>
                      <a:pt x="245" y="244"/>
                    </a:lnTo>
                    <a:lnTo>
                      <a:pt x="248" y="246"/>
                    </a:lnTo>
                    <a:lnTo>
                      <a:pt x="255" y="249"/>
                    </a:lnTo>
                    <a:lnTo>
                      <a:pt x="258" y="253"/>
                    </a:lnTo>
                    <a:lnTo>
                      <a:pt x="261" y="261"/>
                    </a:lnTo>
                    <a:lnTo>
                      <a:pt x="260" y="267"/>
                    </a:lnTo>
                    <a:lnTo>
                      <a:pt x="258" y="273"/>
                    </a:lnTo>
                    <a:lnTo>
                      <a:pt x="253" y="281"/>
                    </a:lnTo>
                    <a:lnTo>
                      <a:pt x="249" y="286"/>
                    </a:lnTo>
                    <a:lnTo>
                      <a:pt x="248" y="289"/>
                    </a:lnTo>
                    <a:lnTo>
                      <a:pt x="249" y="295"/>
                    </a:lnTo>
                    <a:lnTo>
                      <a:pt x="257" y="301"/>
                    </a:lnTo>
                    <a:lnTo>
                      <a:pt x="266" y="306"/>
                    </a:lnTo>
                    <a:lnTo>
                      <a:pt x="267" y="308"/>
                    </a:lnTo>
                    <a:lnTo>
                      <a:pt x="269" y="310"/>
                    </a:lnTo>
                    <a:lnTo>
                      <a:pt x="271" y="322"/>
                    </a:lnTo>
                    <a:lnTo>
                      <a:pt x="285" y="347"/>
                    </a:lnTo>
                    <a:lnTo>
                      <a:pt x="291" y="352"/>
                    </a:lnTo>
                    <a:lnTo>
                      <a:pt x="297" y="352"/>
                    </a:lnTo>
                    <a:lnTo>
                      <a:pt x="303" y="353"/>
                    </a:lnTo>
                    <a:lnTo>
                      <a:pt x="311" y="356"/>
                    </a:lnTo>
                    <a:lnTo>
                      <a:pt x="315" y="364"/>
                    </a:lnTo>
                    <a:lnTo>
                      <a:pt x="321" y="382"/>
                    </a:lnTo>
                    <a:lnTo>
                      <a:pt x="340" y="389"/>
                    </a:lnTo>
                    <a:lnTo>
                      <a:pt x="360" y="402"/>
                    </a:lnTo>
                    <a:lnTo>
                      <a:pt x="365" y="404"/>
                    </a:lnTo>
                    <a:lnTo>
                      <a:pt x="378" y="406"/>
                    </a:lnTo>
                    <a:lnTo>
                      <a:pt x="395" y="406"/>
                    </a:lnTo>
                    <a:lnTo>
                      <a:pt x="405" y="405"/>
                    </a:lnTo>
                    <a:lnTo>
                      <a:pt x="414" y="402"/>
                    </a:lnTo>
                    <a:lnTo>
                      <a:pt x="416" y="399"/>
                    </a:lnTo>
                    <a:lnTo>
                      <a:pt x="421" y="399"/>
                    </a:lnTo>
                    <a:lnTo>
                      <a:pt x="429" y="412"/>
                    </a:lnTo>
                    <a:lnTo>
                      <a:pt x="429" y="428"/>
                    </a:lnTo>
                    <a:lnTo>
                      <a:pt x="428" y="432"/>
                    </a:lnTo>
                    <a:lnTo>
                      <a:pt x="429" y="440"/>
                    </a:lnTo>
                    <a:lnTo>
                      <a:pt x="436" y="446"/>
                    </a:lnTo>
                    <a:lnTo>
                      <a:pt x="444" y="447"/>
                    </a:lnTo>
                    <a:lnTo>
                      <a:pt x="448" y="450"/>
                    </a:lnTo>
                    <a:lnTo>
                      <a:pt x="448" y="452"/>
                    </a:lnTo>
                    <a:lnTo>
                      <a:pt x="446" y="459"/>
                    </a:lnTo>
                    <a:lnTo>
                      <a:pt x="447" y="463"/>
                    </a:lnTo>
                    <a:lnTo>
                      <a:pt x="448" y="464"/>
                    </a:lnTo>
                    <a:lnTo>
                      <a:pt x="447" y="468"/>
                    </a:lnTo>
                    <a:lnTo>
                      <a:pt x="450" y="473"/>
                    </a:lnTo>
                    <a:lnTo>
                      <a:pt x="458" y="474"/>
                    </a:lnTo>
                    <a:lnTo>
                      <a:pt x="465" y="477"/>
                    </a:lnTo>
                    <a:lnTo>
                      <a:pt x="472" y="483"/>
                    </a:lnTo>
                    <a:lnTo>
                      <a:pt x="481" y="481"/>
                    </a:lnTo>
                    <a:lnTo>
                      <a:pt x="522" y="464"/>
                    </a:lnTo>
                    <a:lnTo>
                      <a:pt x="535" y="460"/>
                    </a:lnTo>
                    <a:lnTo>
                      <a:pt x="543" y="460"/>
                    </a:lnTo>
                    <a:lnTo>
                      <a:pt x="551" y="476"/>
                    </a:lnTo>
                    <a:lnTo>
                      <a:pt x="552" y="479"/>
                    </a:lnTo>
                    <a:lnTo>
                      <a:pt x="558" y="481"/>
                    </a:lnTo>
                    <a:lnTo>
                      <a:pt x="565" y="482"/>
                    </a:lnTo>
                    <a:lnTo>
                      <a:pt x="583" y="491"/>
                    </a:lnTo>
                    <a:lnTo>
                      <a:pt x="594" y="493"/>
                    </a:lnTo>
                    <a:lnTo>
                      <a:pt x="597" y="492"/>
                    </a:lnTo>
                    <a:lnTo>
                      <a:pt x="598" y="492"/>
                    </a:lnTo>
                    <a:lnTo>
                      <a:pt x="600" y="493"/>
                    </a:lnTo>
                    <a:lnTo>
                      <a:pt x="601" y="494"/>
                    </a:lnTo>
                    <a:lnTo>
                      <a:pt x="601" y="500"/>
                    </a:lnTo>
                    <a:lnTo>
                      <a:pt x="594" y="519"/>
                    </a:lnTo>
                    <a:lnTo>
                      <a:pt x="593" y="521"/>
                    </a:lnTo>
                    <a:lnTo>
                      <a:pt x="582" y="528"/>
                    </a:lnTo>
                    <a:lnTo>
                      <a:pt x="575" y="534"/>
                    </a:lnTo>
                    <a:lnTo>
                      <a:pt x="577" y="537"/>
                    </a:lnTo>
                    <a:lnTo>
                      <a:pt x="577" y="541"/>
                    </a:lnTo>
                    <a:lnTo>
                      <a:pt x="574" y="550"/>
                    </a:lnTo>
                    <a:lnTo>
                      <a:pt x="573" y="555"/>
                    </a:lnTo>
                    <a:lnTo>
                      <a:pt x="576" y="570"/>
                    </a:lnTo>
                    <a:lnTo>
                      <a:pt x="570" y="611"/>
                    </a:lnTo>
                    <a:lnTo>
                      <a:pt x="567" y="620"/>
                    </a:lnTo>
                    <a:lnTo>
                      <a:pt x="566" y="628"/>
                    </a:lnTo>
                    <a:lnTo>
                      <a:pt x="571" y="638"/>
                    </a:lnTo>
                    <a:lnTo>
                      <a:pt x="589" y="648"/>
                    </a:lnTo>
                    <a:lnTo>
                      <a:pt x="598" y="656"/>
                    </a:lnTo>
                    <a:lnTo>
                      <a:pt x="601" y="673"/>
                    </a:lnTo>
                    <a:lnTo>
                      <a:pt x="601" y="675"/>
                    </a:lnTo>
                    <a:lnTo>
                      <a:pt x="597" y="682"/>
                    </a:lnTo>
                    <a:lnTo>
                      <a:pt x="591" y="686"/>
                    </a:lnTo>
                    <a:lnTo>
                      <a:pt x="590" y="689"/>
                    </a:lnTo>
                    <a:lnTo>
                      <a:pt x="596" y="722"/>
                    </a:lnTo>
                    <a:lnTo>
                      <a:pt x="602" y="731"/>
                    </a:lnTo>
                    <a:lnTo>
                      <a:pt x="604" y="735"/>
                    </a:lnTo>
                    <a:lnTo>
                      <a:pt x="602" y="744"/>
                    </a:lnTo>
                    <a:lnTo>
                      <a:pt x="598" y="752"/>
                    </a:lnTo>
                    <a:lnTo>
                      <a:pt x="596" y="770"/>
                    </a:lnTo>
                    <a:lnTo>
                      <a:pt x="619" y="794"/>
                    </a:lnTo>
                    <a:lnTo>
                      <a:pt x="623" y="802"/>
                    </a:lnTo>
                    <a:lnTo>
                      <a:pt x="623" y="804"/>
                    </a:lnTo>
                    <a:lnTo>
                      <a:pt x="619" y="815"/>
                    </a:lnTo>
                    <a:lnTo>
                      <a:pt x="617" y="818"/>
                    </a:lnTo>
                    <a:lnTo>
                      <a:pt x="616" y="823"/>
                    </a:lnTo>
                    <a:lnTo>
                      <a:pt x="615" y="834"/>
                    </a:lnTo>
                    <a:lnTo>
                      <a:pt x="615" y="836"/>
                    </a:lnTo>
                    <a:lnTo>
                      <a:pt x="632" y="847"/>
                    </a:lnTo>
                    <a:lnTo>
                      <a:pt x="648" y="851"/>
                    </a:lnTo>
                    <a:lnTo>
                      <a:pt x="667" y="853"/>
                    </a:lnTo>
                    <a:lnTo>
                      <a:pt x="680" y="853"/>
                    </a:lnTo>
                    <a:lnTo>
                      <a:pt x="696" y="850"/>
                    </a:lnTo>
                    <a:lnTo>
                      <a:pt x="707" y="852"/>
                    </a:lnTo>
                    <a:lnTo>
                      <a:pt x="712" y="854"/>
                    </a:lnTo>
                    <a:lnTo>
                      <a:pt x="718" y="867"/>
                    </a:lnTo>
                    <a:lnTo>
                      <a:pt x="719" y="871"/>
                    </a:lnTo>
                    <a:lnTo>
                      <a:pt x="713" y="877"/>
                    </a:lnTo>
                    <a:lnTo>
                      <a:pt x="710" y="878"/>
                    </a:lnTo>
                    <a:lnTo>
                      <a:pt x="707" y="882"/>
                    </a:lnTo>
                    <a:lnTo>
                      <a:pt x="703" y="890"/>
                    </a:lnTo>
                    <a:lnTo>
                      <a:pt x="703" y="893"/>
                    </a:lnTo>
                    <a:lnTo>
                      <a:pt x="702" y="895"/>
                    </a:lnTo>
                    <a:lnTo>
                      <a:pt x="703" y="906"/>
                    </a:lnTo>
                    <a:lnTo>
                      <a:pt x="705" y="910"/>
                    </a:lnTo>
                    <a:lnTo>
                      <a:pt x="707" y="912"/>
                    </a:lnTo>
                    <a:lnTo>
                      <a:pt x="719" y="914"/>
                    </a:lnTo>
                    <a:lnTo>
                      <a:pt x="727" y="912"/>
                    </a:lnTo>
                    <a:lnTo>
                      <a:pt x="730" y="909"/>
                    </a:lnTo>
                    <a:lnTo>
                      <a:pt x="731" y="909"/>
                    </a:lnTo>
                    <a:lnTo>
                      <a:pt x="737" y="907"/>
                    </a:lnTo>
                    <a:lnTo>
                      <a:pt x="770" y="909"/>
                    </a:lnTo>
                    <a:lnTo>
                      <a:pt x="796" y="916"/>
                    </a:lnTo>
                    <a:lnTo>
                      <a:pt x="801" y="919"/>
                    </a:lnTo>
                    <a:lnTo>
                      <a:pt x="801" y="925"/>
                    </a:lnTo>
                    <a:lnTo>
                      <a:pt x="799" y="927"/>
                    </a:lnTo>
                    <a:lnTo>
                      <a:pt x="797" y="936"/>
                    </a:lnTo>
                    <a:lnTo>
                      <a:pt x="797" y="942"/>
                    </a:lnTo>
                    <a:lnTo>
                      <a:pt x="801" y="953"/>
                    </a:lnTo>
                    <a:lnTo>
                      <a:pt x="821" y="975"/>
                    </a:lnTo>
                    <a:lnTo>
                      <a:pt x="828" y="985"/>
                    </a:lnTo>
                    <a:lnTo>
                      <a:pt x="828" y="998"/>
                    </a:lnTo>
                    <a:lnTo>
                      <a:pt x="834" y="1006"/>
                    </a:lnTo>
                    <a:lnTo>
                      <a:pt x="866" y="1021"/>
                    </a:lnTo>
                    <a:lnTo>
                      <a:pt x="877" y="1021"/>
                    </a:lnTo>
                    <a:lnTo>
                      <a:pt x="896" y="1028"/>
                    </a:lnTo>
                    <a:lnTo>
                      <a:pt x="900" y="1034"/>
                    </a:lnTo>
                    <a:lnTo>
                      <a:pt x="902" y="1040"/>
                    </a:lnTo>
                    <a:lnTo>
                      <a:pt x="907" y="1044"/>
                    </a:lnTo>
                    <a:lnTo>
                      <a:pt x="923" y="1054"/>
                    </a:lnTo>
                    <a:lnTo>
                      <a:pt x="936" y="1059"/>
                    </a:lnTo>
                    <a:lnTo>
                      <a:pt x="956" y="1064"/>
                    </a:lnTo>
                    <a:lnTo>
                      <a:pt x="958" y="1066"/>
                    </a:lnTo>
                    <a:lnTo>
                      <a:pt x="959" y="1074"/>
                    </a:lnTo>
                    <a:lnTo>
                      <a:pt x="953" y="1081"/>
                    </a:lnTo>
                    <a:lnTo>
                      <a:pt x="948" y="1092"/>
                    </a:lnTo>
                    <a:lnTo>
                      <a:pt x="947" y="1100"/>
                    </a:lnTo>
                    <a:lnTo>
                      <a:pt x="948" y="1103"/>
                    </a:lnTo>
                    <a:lnTo>
                      <a:pt x="951" y="1106"/>
                    </a:lnTo>
                    <a:lnTo>
                      <a:pt x="948" y="1110"/>
                    </a:lnTo>
                    <a:lnTo>
                      <a:pt x="947" y="1113"/>
                    </a:lnTo>
                    <a:lnTo>
                      <a:pt x="944" y="1116"/>
                    </a:lnTo>
                    <a:lnTo>
                      <a:pt x="943" y="1118"/>
                    </a:lnTo>
                    <a:lnTo>
                      <a:pt x="942" y="1119"/>
                    </a:lnTo>
                    <a:lnTo>
                      <a:pt x="940" y="1120"/>
                    </a:lnTo>
                    <a:lnTo>
                      <a:pt x="931" y="1123"/>
                    </a:lnTo>
                    <a:lnTo>
                      <a:pt x="925" y="1127"/>
                    </a:lnTo>
                    <a:lnTo>
                      <a:pt x="922" y="1131"/>
                    </a:lnTo>
                    <a:lnTo>
                      <a:pt x="922" y="1143"/>
                    </a:lnTo>
                    <a:lnTo>
                      <a:pt x="916" y="1154"/>
                    </a:lnTo>
                    <a:lnTo>
                      <a:pt x="915" y="1163"/>
                    </a:lnTo>
                    <a:lnTo>
                      <a:pt x="916" y="1169"/>
                    </a:lnTo>
                    <a:lnTo>
                      <a:pt x="916" y="1174"/>
                    </a:lnTo>
                    <a:lnTo>
                      <a:pt x="919" y="1177"/>
                    </a:lnTo>
                    <a:lnTo>
                      <a:pt x="922" y="1178"/>
                    </a:lnTo>
                    <a:lnTo>
                      <a:pt x="926" y="1184"/>
                    </a:lnTo>
                    <a:lnTo>
                      <a:pt x="912" y="1193"/>
                    </a:lnTo>
                    <a:lnTo>
                      <a:pt x="911" y="1194"/>
                    </a:lnTo>
                    <a:lnTo>
                      <a:pt x="907" y="1202"/>
                    </a:lnTo>
                    <a:lnTo>
                      <a:pt x="906" y="1203"/>
                    </a:lnTo>
                    <a:lnTo>
                      <a:pt x="897" y="1207"/>
                    </a:lnTo>
                    <a:lnTo>
                      <a:pt x="882" y="1210"/>
                    </a:lnTo>
                    <a:lnTo>
                      <a:pt x="881" y="1211"/>
                    </a:lnTo>
                    <a:lnTo>
                      <a:pt x="876" y="1219"/>
                    </a:lnTo>
                    <a:lnTo>
                      <a:pt x="871" y="1238"/>
                    </a:lnTo>
                    <a:lnTo>
                      <a:pt x="872" y="1244"/>
                    </a:lnTo>
                    <a:lnTo>
                      <a:pt x="876" y="1252"/>
                    </a:lnTo>
                    <a:lnTo>
                      <a:pt x="877" y="1256"/>
                    </a:lnTo>
                    <a:lnTo>
                      <a:pt x="877" y="1260"/>
                    </a:lnTo>
                    <a:lnTo>
                      <a:pt x="872" y="1266"/>
                    </a:lnTo>
                    <a:lnTo>
                      <a:pt x="863" y="1273"/>
                    </a:lnTo>
                    <a:lnTo>
                      <a:pt x="862" y="1273"/>
                    </a:lnTo>
                    <a:lnTo>
                      <a:pt x="854" y="1272"/>
                    </a:lnTo>
                    <a:lnTo>
                      <a:pt x="842" y="1268"/>
                    </a:lnTo>
                    <a:lnTo>
                      <a:pt x="834" y="1275"/>
                    </a:lnTo>
                    <a:lnTo>
                      <a:pt x="835" y="1294"/>
                    </a:lnTo>
                    <a:lnTo>
                      <a:pt x="852" y="1321"/>
                    </a:lnTo>
                    <a:lnTo>
                      <a:pt x="860" y="1354"/>
                    </a:lnTo>
                    <a:lnTo>
                      <a:pt x="870" y="1363"/>
                    </a:lnTo>
                    <a:lnTo>
                      <a:pt x="887" y="1388"/>
                    </a:lnTo>
                    <a:lnTo>
                      <a:pt x="885" y="1398"/>
                    </a:lnTo>
                    <a:lnTo>
                      <a:pt x="878" y="1414"/>
                    </a:lnTo>
                    <a:lnTo>
                      <a:pt x="892" y="1448"/>
                    </a:lnTo>
                    <a:lnTo>
                      <a:pt x="892" y="1451"/>
                    </a:lnTo>
                    <a:lnTo>
                      <a:pt x="889" y="1457"/>
                    </a:lnTo>
                    <a:lnTo>
                      <a:pt x="885" y="1461"/>
                    </a:lnTo>
                    <a:lnTo>
                      <a:pt x="883" y="1464"/>
                    </a:lnTo>
                    <a:lnTo>
                      <a:pt x="878" y="1470"/>
                    </a:lnTo>
                    <a:lnTo>
                      <a:pt x="872" y="1482"/>
                    </a:lnTo>
                    <a:lnTo>
                      <a:pt x="864" y="1481"/>
                    </a:lnTo>
                    <a:lnTo>
                      <a:pt x="857" y="1479"/>
                    </a:lnTo>
                    <a:lnTo>
                      <a:pt x="854" y="1475"/>
                    </a:lnTo>
                    <a:lnTo>
                      <a:pt x="850" y="1476"/>
                    </a:lnTo>
                    <a:lnTo>
                      <a:pt x="845" y="1476"/>
                    </a:lnTo>
                    <a:lnTo>
                      <a:pt x="841" y="1485"/>
                    </a:lnTo>
                    <a:lnTo>
                      <a:pt x="839" y="1498"/>
                    </a:lnTo>
                    <a:lnTo>
                      <a:pt x="825" y="1509"/>
                    </a:lnTo>
                    <a:lnTo>
                      <a:pt x="818" y="1520"/>
                    </a:lnTo>
                    <a:lnTo>
                      <a:pt x="811" y="1528"/>
                    </a:lnTo>
                    <a:lnTo>
                      <a:pt x="804" y="1531"/>
                    </a:lnTo>
                    <a:lnTo>
                      <a:pt x="800" y="1543"/>
                    </a:lnTo>
                    <a:lnTo>
                      <a:pt x="801" y="1548"/>
                    </a:lnTo>
                    <a:lnTo>
                      <a:pt x="801" y="1553"/>
                    </a:lnTo>
                    <a:lnTo>
                      <a:pt x="794" y="1565"/>
                    </a:lnTo>
                    <a:lnTo>
                      <a:pt x="782" y="1571"/>
                    </a:lnTo>
                    <a:lnTo>
                      <a:pt x="776" y="1570"/>
                    </a:lnTo>
                    <a:lnTo>
                      <a:pt x="770" y="1568"/>
                    </a:lnTo>
                    <a:lnTo>
                      <a:pt x="762" y="1559"/>
                    </a:lnTo>
                    <a:lnTo>
                      <a:pt x="757" y="1551"/>
                    </a:lnTo>
                    <a:lnTo>
                      <a:pt x="743" y="1536"/>
                    </a:lnTo>
                    <a:lnTo>
                      <a:pt x="726" y="1537"/>
                    </a:lnTo>
                    <a:lnTo>
                      <a:pt x="706" y="1559"/>
                    </a:lnTo>
                    <a:lnTo>
                      <a:pt x="689" y="1563"/>
                    </a:lnTo>
                    <a:lnTo>
                      <a:pt x="661" y="1559"/>
                    </a:lnTo>
                    <a:lnTo>
                      <a:pt x="655" y="1560"/>
                    </a:lnTo>
                    <a:lnTo>
                      <a:pt x="647" y="1568"/>
                    </a:lnTo>
                    <a:lnTo>
                      <a:pt x="643" y="1574"/>
                    </a:lnTo>
                    <a:lnTo>
                      <a:pt x="634" y="1580"/>
                    </a:lnTo>
                    <a:lnTo>
                      <a:pt x="618" y="1583"/>
                    </a:lnTo>
                    <a:lnTo>
                      <a:pt x="609" y="1587"/>
                    </a:lnTo>
                    <a:lnTo>
                      <a:pt x="592" y="1587"/>
                    </a:lnTo>
                    <a:lnTo>
                      <a:pt x="583" y="1601"/>
                    </a:lnTo>
                    <a:lnTo>
                      <a:pt x="591" y="1609"/>
                    </a:lnTo>
                    <a:lnTo>
                      <a:pt x="597" y="1617"/>
                    </a:lnTo>
                    <a:lnTo>
                      <a:pt x="590" y="1623"/>
                    </a:lnTo>
                    <a:lnTo>
                      <a:pt x="574" y="1631"/>
                    </a:lnTo>
                    <a:lnTo>
                      <a:pt x="572" y="1635"/>
                    </a:lnTo>
                    <a:lnTo>
                      <a:pt x="572" y="1646"/>
                    </a:lnTo>
                    <a:lnTo>
                      <a:pt x="574" y="1649"/>
                    </a:lnTo>
                    <a:lnTo>
                      <a:pt x="572" y="1659"/>
                    </a:lnTo>
                    <a:lnTo>
                      <a:pt x="556" y="1670"/>
                    </a:lnTo>
                    <a:lnTo>
                      <a:pt x="554" y="1677"/>
                    </a:lnTo>
                    <a:lnTo>
                      <a:pt x="548" y="1683"/>
                    </a:lnTo>
                    <a:lnTo>
                      <a:pt x="534" y="1684"/>
                    </a:lnTo>
                    <a:lnTo>
                      <a:pt x="521" y="1688"/>
                    </a:lnTo>
                    <a:lnTo>
                      <a:pt x="512" y="1692"/>
                    </a:lnTo>
                    <a:lnTo>
                      <a:pt x="502" y="1695"/>
                    </a:lnTo>
                    <a:lnTo>
                      <a:pt x="492" y="1696"/>
                    </a:lnTo>
                    <a:lnTo>
                      <a:pt x="485" y="1695"/>
                    </a:lnTo>
                    <a:lnTo>
                      <a:pt x="474" y="1697"/>
                    </a:lnTo>
                    <a:lnTo>
                      <a:pt x="467" y="1702"/>
                    </a:lnTo>
                    <a:lnTo>
                      <a:pt x="456" y="1719"/>
                    </a:lnTo>
                    <a:lnTo>
                      <a:pt x="454" y="1724"/>
                    </a:lnTo>
                    <a:lnTo>
                      <a:pt x="456" y="1729"/>
                    </a:lnTo>
                    <a:lnTo>
                      <a:pt x="467" y="1747"/>
                    </a:lnTo>
                    <a:lnTo>
                      <a:pt x="480" y="1759"/>
                    </a:lnTo>
                    <a:lnTo>
                      <a:pt x="481" y="1762"/>
                    </a:lnTo>
                    <a:lnTo>
                      <a:pt x="479" y="1767"/>
                    </a:lnTo>
                    <a:lnTo>
                      <a:pt x="475" y="1773"/>
                    </a:lnTo>
                    <a:lnTo>
                      <a:pt x="473" y="1774"/>
                    </a:lnTo>
                    <a:lnTo>
                      <a:pt x="457" y="1778"/>
                    </a:lnTo>
                    <a:lnTo>
                      <a:pt x="444" y="1778"/>
                    </a:lnTo>
                    <a:lnTo>
                      <a:pt x="437" y="1781"/>
                    </a:lnTo>
                    <a:lnTo>
                      <a:pt x="431" y="1785"/>
                    </a:lnTo>
                    <a:lnTo>
                      <a:pt x="406" y="1798"/>
                    </a:lnTo>
                    <a:lnTo>
                      <a:pt x="395" y="1802"/>
                    </a:lnTo>
                    <a:lnTo>
                      <a:pt x="392" y="1802"/>
                    </a:lnTo>
                    <a:lnTo>
                      <a:pt x="388" y="1797"/>
                    </a:lnTo>
                    <a:lnTo>
                      <a:pt x="386" y="1793"/>
                    </a:lnTo>
                    <a:lnTo>
                      <a:pt x="386" y="1791"/>
                    </a:lnTo>
                    <a:lnTo>
                      <a:pt x="377" y="1781"/>
                    </a:lnTo>
                    <a:lnTo>
                      <a:pt x="359" y="1770"/>
                    </a:lnTo>
                    <a:lnTo>
                      <a:pt x="318" y="1750"/>
                    </a:lnTo>
                    <a:lnTo>
                      <a:pt x="301" y="1745"/>
                    </a:lnTo>
                    <a:lnTo>
                      <a:pt x="280" y="1742"/>
                    </a:lnTo>
                    <a:lnTo>
                      <a:pt x="267" y="1729"/>
                    </a:lnTo>
                    <a:lnTo>
                      <a:pt x="258" y="1728"/>
                    </a:lnTo>
                    <a:lnTo>
                      <a:pt x="249" y="1729"/>
                    </a:lnTo>
                    <a:lnTo>
                      <a:pt x="242" y="1732"/>
                    </a:lnTo>
                    <a:lnTo>
                      <a:pt x="234" y="1745"/>
                    </a:lnTo>
                    <a:lnTo>
                      <a:pt x="230" y="1749"/>
                    </a:lnTo>
                    <a:lnTo>
                      <a:pt x="223" y="1752"/>
                    </a:lnTo>
                    <a:lnTo>
                      <a:pt x="221" y="1760"/>
                    </a:lnTo>
                    <a:lnTo>
                      <a:pt x="215" y="1772"/>
                    </a:lnTo>
                    <a:lnTo>
                      <a:pt x="208" y="1780"/>
                    </a:lnTo>
                    <a:lnTo>
                      <a:pt x="207" y="1782"/>
                    </a:lnTo>
                    <a:lnTo>
                      <a:pt x="199" y="1787"/>
                    </a:lnTo>
                    <a:lnTo>
                      <a:pt x="197" y="1788"/>
                    </a:lnTo>
                    <a:lnTo>
                      <a:pt x="193" y="1787"/>
                    </a:lnTo>
                    <a:lnTo>
                      <a:pt x="175" y="1784"/>
                    </a:lnTo>
                    <a:lnTo>
                      <a:pt x="173" y="1784"/>
                    </a:lnTo>
                    <a:lnTo>
                      <a:pt x="157" y="1775"/>
                    </a:lnTo>
                    <a:lnTo>
                      <a:pt x="153" y="1772"/>
                    </a:lnTo>
                    <a:lnTo>
                      <a:pt x="146" y="1769"/>
                    </a:lnTo>
                    <a:lnTo>
                      <a:pt x="138" y="1770"/>
                    </a:lnTo>
                    <a:lnTo>
                      <a:pt x="119" y="1782"/>
                    </a:lnTo>
                    <a:lnTo>
                      <a:pt x="102" y="1785"/>
                    </a:lnTo>
                    <a:lnTo>
                      <a:pt x="91" y="1783"/>
                    </a:lnTo>
                    <a:lnTo>
                      <a:pt x="88" y="1788"/>
                    </a:lnTo>
                    <a:lnTo>
                      <a:pt x="85" y="1795"/>
                    </a:lnTo>
                    <a:lnTo>
                      <a:pt x="81" y="1811"/>
                    </a:lnTo>
                    <a:lnTo>
                      <a:pt x="75" y="1826"/>
                    </a:lnTo>
                    <a:lnTo>
                      <a:pt x="60" y="1832"/>
                    </a:lnTo>
                    <a:lnTo>
                      <a:pt x="52" y="1837"/>
                    </a:lnTo>
                    <a:lnTo>
                      <a:pt x="38" y="1850"/>
                    </a:lnTo>
                    <a:lnTo>
                      <a:pt x="13" y="1848"/>
                    </a:lnTo>
                    <a:lnTo>
                      <a:pt x="9" y="1849"/>
                    </a:lnTo>
                    <a:lnTo>
                      <a:pt x="6" y="1865"/>
                    </a:lnTo>
                    <a:lnTo>
                      <a:pt x="0" y="1877"/>
                    </a:lnTo>
                    <a:lnTo>
                      <a:pt x="0" y="1882"/>
                    </a:lnTo>
                    <a:lnTo>
                      <a:pt x="1" y="1886"/>
                    </a:lnTo>
                    <a:lnTo>
                      <a:pt x="9" y="1893"/>
                    </a:lnTo>
                    <a:lnTo>
                      <a:pt x="24" y="1911"/>
                    </a:lnTo>
                    <a:lnTo>
                      <a:pt x="26" y="1913"/>
                    </a:lnTo>
                    <a:lnTo>
                      <a:pt x="36" y="1929"/>
                    </a:lnTo>
                    <a:lnTo>
                      <a:pt x="37" y="1938"/>
                    </a:lnTo>
                    <a:lnTo>
                      <a:pt x="35" y="1949"/>
                    </a:lnTo>
                    <a:lnTo>
                      <a:pt x="40" y="1953"/>
                    </a:lnTo>
                    <a:lnTo>
                      <a:pt x="51" y="1958"/>
                    </a:lnTo>
                    <a:lnTo>
                      <a:pt x="61" y="1961"/>
                    </a:lnTo>
                    <a:lnTo>
                      <a:pt x="67" y="1966"/>
                    </a:lnTo>
                    <a:lnTo>
                      <a:pt x="71" y="1990"/>
                    </a:lnTo>
                    <a:lnTo>
                      <a:pt x="71" y="1999"/>
                    </a:lnTo>
                    <a:lnTo>
                      <a:pt x="62" y="2008"/>
                    </a:lnTo>
                    <a:lnTo>
                      <a:pt x="67" y="2013"/>
                    </a:lnTo>
                    <a:lnTo>
                      <a:pt x="71" y="2016"/>
                    </a:lnTo>
                    <a:lnTo>
                      <a:pt x="76" y="2018"/>
                    </a:lnTo>
                    <a:lnTo>
                      <a:pt x="81" y="2023"/>
                    </a:lnTo>
                    <a:lnTo>
                      <a:pt x="84" y="2027"/>
                    </a:lnTo>
                    <a:lnTo>
                      <a:pt x="84" y="2034"/>
                    </a:lnTo>
                    <a:lnTo>
                      <a:pt x="75" y="2043"/>
                    </a:lnTo>
                    <a:lnTo>
                      <a:pt x="74" y="2054"/>
                    </a:lnTo>
                    <a:lnTo>
                      <a:pt x="78" y="2062"/>
                    </a:lnTo>
                    <a:lnTo>
                      <a:pt x="81" y="2065"/>
                    </a:lnTo>
                    <a:lnTo>
                      <a:pt x="89" y="2081"/>
                    </a:lnTo>
                    <a:lnTo>
                      <a:pt x="95" y="2085"/>
                    </a:lnTo>
                    <a:lnTo>
                      <a:pt x="102" y="2086"/>
                    </a:lnTo>
                    <a:lnTo>
                      <a:pt x="159" y="2083"/>
                    </a:lnTo>
                    <a:lnTo>
                      <a:pt x="177" y="2079"/>
                    </a:lnTo>
                    <a:lnTo>
                      <a:pt x="194" y="2082"/>
                    </a:lnTo>
                    <a:lnTo>
                      <a:pt x="212" y="2089"/>
                    </a:lnTo>
                    <a:lnTo>
                      <a:pt x="222" y="2100"/>
                    </a:lnTo>
                    <a:lnTo>
                      <a:pt x="226" y="2111"/>
                    </a:lnTo>
                    <a:lnTo>
                      <a:pt x="232" y="2121"/>
                    </a:lnTo>
                    <a:lnTo>
                      <a:pt x="234" y="2133"/>
                    </a:lnTo>
                    <a:lnTo>
                      <a:pt x="229" y="2143"/>
                    </a:lnTo>
                    <a:lnTo>
                      <a:pt x="218" y="2145"/>
                    </a:lnTo>
                    <a:lnTo>
                      <a:pt x="209" y="2149"/>
                    </a:lnTo>
                    <a:lnTo>
                      <a:pt x="211" y="2160"/>
                    </a:lnTo>
                    <a:lnTo>
                      <a:pt x="218" y="2160"/>
                    </a:lnTo>
                    <a:lnTo>
                      <a:pt x="227" y="2166"/>
                    </a:lnTo>
                    <a:lnTo>
                      <a:pt x="234" y="2174"/>
                    </a:lnTo>
                    <a:lnTo>
                      <a:pt x="236" y="2184"/>
                    </a:lnTo>
                    <a:lnTo>
                      <a:pt x="238" y="2187"/>
                    </a:lnTo>
                    <a:lnTo>
                      <a:pt x="259" y="2202"/>
                    </a:lnTo>
                    <a:lnTo>
                      <a:pt x="262" y="2207"/>
                    </a:lnTo>
                    <a:lnTo>
                      <a:pt x="265" y="2227"/>
                    </a:lnTo>
                    <a:lnTo>
                      <a:pt x="263" y="2237"/>
                    </a:lnTo>
                    <a:lnTo>
                      <a:pt x="258" y="2250"/>
                    </a:lnTo>
                    <a:lnTo>
                      <a:pt x="253" y="2259"/>
                    </a:lnTo>
                    <a:lnTo>
                      <a:pt x="249" y="2271"/>
                    </a:lnTo>
                    <a:lnTo>
                      <a:pt x="236" y="2285"/>
                    </a:lnTo>
                    <a:lnTo>
                      <a:pt x="236" y="2290"/>
                    </a:lnTo>
                    <a:lnTo>
                      <a:pt x="245" y="2289"/>
                    </a:lnTo>
                    <a:lnTo>
                      <a:pt x="250" y="2289"/>
                    </a:lnTo>
                    <a:lnTo>
                      <a:pt x="254" y="2290"/>
                    </a:lnTo>
                    <a:lnTo>
                      <a:pt x="258" y="2294"/>
                    </a:lnTo>
                    <a:lnTo>
                      <a:pt x="260" y="2299"/>
                    </a:lnTo>
                    <a:lnTo>
                      <a:pt x="261" y="2307"/>
                    </a:lnTo>
                    <a:lnTo>
                      <a:pt x="253" y="2310"/>
                    </a:lnTo>
                    <a:lnTo>
                      <a:pt x="247" y="2315"/>
                    </a:lnTo>
                    <a:lnTo>
                      <a:pt x="240" y="2329"/>
                    </a:lnTo>
                    <a:lnTo>
                      <a:pt x="245" y="2351"/>
                    </a:lnTo>
                    <a:lnTo>
                      <a:pt x="245" y="2359"/>
                    </a:lnTo>
                    <a:lnTo>
                      <a:pt x="247" y="2365"/>
                    </a:lnTo>
                    <a:lnTo>
                      <a:pt x="251" y="2370"/>
                    </a:lnTo>
                    <a:lnTo>
                      <a:pt x="264" y="2377"/>
                    </a:lnTo>
                    <a:lnTo>
                      <a:pt x="273" y="2377"/>
                    </a:lnTo>
                    <a:lnTo>
                      <a:pt x="283" y="2374"/>
                    </a:lnTo>
                    <a:lnTo>
                      <a:pt x="286" y="2376"/>
                    </a:lnTo>
                    <a:lnTo>
                      <a:pt x="293" y="2385"/>
                    </a:lnTo>
                    <a:lnTo>
                      <a:pt x="308" y="2410"/>
                    </a:lnTo>
                    <a:lnTo>
                      <a:pt x="331" y="2407"/>
                    </a:lnTo>
                    <a:lnTo>
                      <a:pt x="335" y="2410"/>
                    </a:lnTo>
                    <a:lnTo>
                      <a:pt x="335" y="2418"/>
                    </a:lnTo>
                    <a:lnTo>
                      <a:pt x="342" y="2432"/>
                    </a:lnTo>
                    <a:lnTo>
                      <a:pt x="346" y="2436"/>
                    </a:lnTo>
                    <a:lnTo>
                      <a:pt x="379" y="2455"/>
                    </a:lnTo>
                    <a:lnTo>
                      <a:pt x="391" y="2459"/>
                    </a:lnTo>
                    <a:lnTo>
                      <a:pt x="410" y="2478"/>
                    </a:lnTo>
                    <a:lnTo>
                      <a:pt x="420" y="2479"/>
                    </a:lnTo>
                    <a:lnTo>
                      <a:pt x="431" y="2483"/>
                    </a:lnTo>
                    <a:lnTo>
                      <a:pt x="442" y="2490"/>
                    </a:lnTo>
                    <a:lnTo>
                      <a:pt x="449" y="2496"/>
                    </a:lnTo>
                    <a:lnTo>
                      <a:pt x="467" y="2501"/>
                    </a:lnTo>
                    <a:lnTo>
                      <a:pt x="479" y="2497"/>
                    </a:lnTo>
                    <a:lnTo>
                      <a:pt x="489" y="2504"/>
                    </a:lnTo>
                    <a:lnTo>
                      <a:pt x="494" y="2506"/>
                    </a:lnTo>
                    <a:lnTo>
                      <a:pt x="499" y="2506"/>
                    </a:lnTo>
                    <a:lnTo>
                      <a:pt x="516" y="2504"/>
                    </a:lnTo>
                    <a:lnTo>
                      <a:pt x="525" y="2506"/>
                    </a:lnTo>
                    <a:lnTo>
                      <a:pt x="532" y="2510"/>
                    </a:lnTo>
                    <a:lnTo>
                      <a:pt x="534" y="2512"/>
                    </a:lnTo>
                    <a:lnTo>
                      <a:pt x="543" y="2510"/>
                    </a:lnTo>
                    <a:lnTo>
                      <a:pt x="560" y="2493"/>
                    </a:lnTo>
                    <a:lnTo>
                      <a:pt x="574" y="2461"/>
                    </a:lnTo>
                    <a:lnTo>
                      <a:pt x="587" y="2468"/>
                    </a:lnTo>
                    <a:lnTo>
                      <a:pt x="605" y="2475"/>
                    </a:lnTo>
                    <a:lnTo>
                      <a:pt x="642" y="2499"/>
                    </a:lnTo>
                    <a:lnTo>
                      <a:pt x="650" y="2502"/>
                    </a:lnTo>
                    <a:lnTo>
                      <a:pt x="658" y="2502"/>
                    </a:lnTo>
                    <a:lnTo>
                      <a:pt x="666" y="2499"/>
                    </a:lnTo>
                    <a:lnTo>
                      <a:pt x="671" y="2500"/>
                    </a:lnTo>
                    <a:lnTo>
                      <a:pt x="690" y="2509"/>
                    </a:lnTo>
                    <a:lnTo>
                      <a:pt x="694" y="2509"/>
                    </a:lnTo>
                    <a:lnTo>
                      <a:pt x="706" y="2510"/>
                    </a:lnTo>
                    <a:lnTo>
                      <a:pt x="713" y="2514"/>
                    </a:lnTo>
                    <a:lnTo>
                      <a:pt x="720" y="2547"/>
                    </a:lnTo>
                    <a:lnTo>
                      <a:pt x="720" y="2548"/>
                    </a:lnTo>
                    <a:lnTo>
                      <a:pt x="725" y="2551"/>
                    </a:lnTo>
                    <a:lnTo>
                      <a:pt x="739" y="2551"/>
                    </a:lnTo>
                    <a:lnTo>
                      <a:pt x="747" y="2555"/>
                    </a:lnTo>
                    <a:lnTo>
                      <a:pt x="747" y="2557"/>
                    </a:lnTo>
                    <a:lnTo>
                      <a:pt x="745" y="2559"/>
                    </a:lnTo>
                    <a:lnTo>
                      <a:pt x="720" y="2622"/>
                    </a:lnTo>
                    <a:lnTo>
                      <a:pt x="709" y="2634"/>
                    </a:lnTo>
                    <a:lnTo>
                      <a:pt x="707" y="2638"/>
                    </a:lnTo>
                    <a:lnTo>
                      <a:pt x="706" y="2641"/>
                    </a:lnTo>
                    <a:lnTo>
                      <a:pt x="734" y="2663"/>
                    </a:lnTo>
                    <a:lnTo>
                      <a:pt x="743" y="2672"/>
                    </a:lnTo>
                    <a:lnTo>
                      <a:pt x="746" y="2682"/>
                    </a:lnTo>
                    <a:lnTo>
                      <a:pt x="747" y="2690"/>
                    </a:lnTo>
                    <a:lnTo>
                      <a:pt x="757" y="2710"/>
                    </a:lnTo>
                    <a:lnTo>
                      <a:pt x="757" y="2723"/>
                    </a:lnTo>
                    <a:lnTo>
                      <a:pt x="752" y="2740"/>
                    </a:lnTo>
                    <a:lnTo>
                      <a:pt x="757" y="2761"/>
                    </a:lnTo>
                    <a:lnTo>
                      <a:pt x="776" y="2797"/>
                    </a:lnTo>
                    <a:lnTo>
                      <a:pt x="790" y="2815"/>
                    </a:lnTo>
                    <a:lnTo>
                      <a:pt x="792" y="2817"/>
                    </a:lnTo>
                    <a:lnTo>
                      <a:pt x="812" y="2824"/>
                    </a:lnTo>
                    <a:lnTo>
                      <a:pt x="819" y="2825"/>
                    </a:lnTo>
                    <a:lnTo>
                      <a:pt x="826" y="2825"/>
                    </a:lnTo>
                    <a:lnTo>
                      <a:pt x="836" y="2828"/>
                    </a:lnTo>
                    <a:lnTo>
                      <a:pt x="837" y="2833"/>
                    </a:lnTo>
                    <a:lnTo>
                      <a:pt x="837" y="2847"/>
                    </a:lnTo>
                    <a:lnTo>
                      <a:pt x="846" y="2859"/>
                    </a:lnTo>
                    <a:lnTo>
                      <a:pt x="850" y="2869"/>
                    </a:lnTo>
                    <a:lnTo>
                      <a:pt x="860" y="2906"/>
                    </a:lnTo>
                    <a:lnTo>
                      <a:pt x="860" y="2908"/>
                    </a:lnTo>
                    <a:lnTo>
                      <a:pt x="851" y="2911"/>
                    </a:lnTo>
                    <a:lnTo>
                      <a:pt x="835" y="2911"/>
                    </a:lnTo>
                    <a:lnTo>
                      <a:pt x="806" y="2905"/>
                    </a:lnTo>
                    <a:lnTo>
                      <a:pt x="783" y="2890"/>
                    </a:lnTo>
                    <a:lnTo>
                      <a:pt x="772" y="2886"/>
                    </a:lnTo>
                    <a:lnTo>
                      <a:pt x="763" y="2886"/>
                    </a:lnTo>
                    <a:lnTo>
                      <a:pt x="750" y="2892"/>
                    </a:lnTo>
                    <a:lnTo>
                      <a:pt x="746" y="2893"/>
                    </a:lnTo>
                    <a:lnTo>
                      <a:pt x="743" y="2895"/>
                    </a:lnTo>
                    <a:lnTo>
                      <a:pt x="731" y="2897"/>
                    </a:lnTo>
                    <a:lnTo>
                      <a:pt x="718" y="2895"/>
                    </a:lnTo>
                    <a:lnTo>
                      <a:pt x="712" y="2892"/>
                    </a:lnTo>
                    <a:lnTo>
                      <a:pt x="696" y="2899"/>
                    </a:lnTo>
                    <a:lnTo>
                      <a:pt x="678" y="2917"/>
                    </a:lnTo>
                    <a:lnTo>
                      <a:pt x="671" y="2923"/>
                    </a:lnTo>
                    <a:lnTo>
                      <a:pt x="664" y="2927"/>
                    </a:lnTo>
                    <a:lnTo>
                      <a:pt x="661" y="2927"/>
                    </a:lnTo>
                    <a:lnTo>
                      <a:pt x="655" y="2926"/>
                    </a:lnTo>
                    <a:lnTo>
                      <a:pt x="648" y="2938"/>
                    </a:lnTo>
                    <a:lnTo>
                      <a:pt x="646" y="2943"/>
                    </a:lnTo>
                    <a:lnTo>
                      <a:pt x="645" y="2947"/>
                    </a:lnTo>
                    <a:lnTo>
                      <a:pt x="649" y="2961"/>
                    </a:lnTo>
                    <a:lnTo>
                      <a:pt x="649" y="2964"/>
                    </a:lnTo>
                    <a:lnTo>
                      <a:pt x="641" y="2972"/>
                    </a:lnTo>
                    <a:lnTo>
                      <a:pt x="636" y="2976"/>
                    </a:lnTo>
                    <a:lnTo>
                      <a:pt x="632" y="2987"/>
                    </a:lnTo>
                    <a:lnTo>
                      <a:pt x="630" y="2989"/>
                    </a:lnTo>
                    <a:lnTo>
                      <a:pt x="631" y="2994"/>
                    </a:lnTo>
                    <a:lnTo>
                      <a:pt x="637" y="3002"/>
                    </a:lnTo>
                    <a:lnTo>
                      <a:pt x="642" y="3015"/>
                    </a:lnTo>
                    <a:lnTo>
                      <a:pt x="647" y="3035"/>
                    </a:lnTo>
                    <a:lnTo>
                      <a:pt x="656" y="3048"/>
                    </a:lnTo>
                    <a:lnTo>
                      <a:pt x="667" y="3060"/>
                    </a:lnTo>
                    <a:lnTo>
                      <a:pt x="671" y="3063"/>
                    </a:lnTo>
                    <a:lnTo>
                      <a:pt x="671" y="3073"/>
                    </a:lnTo>
                    <a:lnTo>
                      <a:pt x="664" y="3076"/>
                    </a:lnTo>
                    <a:lnTo>
                      <a:pt x="656" y="3069"/>
                    </a:lnTo>
                    <a:lnTo>
                      <a:pt x="648" y="3071"/>
                    </a:lnTo>
                    <a:lnTo>
                      <a:pt x="642" y="3074"/>
                    </a:lnTo>
                    <a:lnTo>
                      <a:pt x="636" y="3078"/>
                    </a:lnTo>
                    <a:lnTo>
                      <a:pt x="636" y="3081"/>
                    </a:lnTo>
                    <a:lnTo>
                      <a:pt x="637" y="3085"/>
                    </a:lnTo>
                    <a:lnTo>
                      <a:pt x="640" y="3091"/>
                    </a:lnTo>
                    <a:lnTo>
                      <a:pt x="640" y="3099"/>
                    </a:lnTo>
                    <a:lnTo>
                      <a:pt x="632" y="3109"/>
                    </a:lnTo>
                    <a:lnTo>
                      <a:pt x="618" y="3116"/>
                    </a:lnTo>
                    <a:lnTo>
                      <a:pt x="612" y="3134"/>
                    </a:lnTo>
                    <a:lnTo>
                      <a:pt x="611" y="3136"/>
                    </a:lnTo>
                    <a:lnTo>
                      <a:pt x="611" y="3144"/>
                    </a:lnTo>
                    <a:lnTo>
                      <a:pt x="614" y="3160"/>
                    </a:lnTo>
                    <a:lnTo>
                      <a:pt x="614" y="3173"/>
                    </a:lnTo>
                    <a:lnTo>
                      <a:pt x="613" y="3181"/>
                    </a:lnTo>
                    <a:lnTo>
                      <a:pt x="614" y="3187"/>
                    </a:lnTo>
                    <a:lnTo>
                      <a:pt x="614" y="3195"/>
                    </a:lnTo>
                    <a:lnTo>
                      <a:pt x="608" y="3198"/>
                    </a:lnTo>
                    <a:lnTo>
                      <a:pt x="578" y="3207"/>
                    </a:lnTo>
                    <a:lnTo>
                      <a:pt x="581" y="3220"/>
                    </a:lnTo>
                    <a:lnTo>
                      <a:pt x="583" y="3222"/>
                    </a:lnTo>
                    <a:lnTo>
                      <a:pt x="585" y="3226"/>
                    </a:lnTo>
                    <a:lnTo>
                      <a:pt x="584" y="3231"/>
                    </a:lnTo>
                    <a:lnTo>
                      <a:pt x="555" y="3242"/>
                    </a:lnTo>
                    <a:lnTo>
                      <a:pt x="540" y="3251"/>
                    </a:lnTo>
                    <a:lnTo>
                      <a:pt x="528" y="3252"/>
                    </a:lnTo>
                    <a:lnTo>
                      <a:pt x="525" y="3251"/>
                    </a:lnTo>
                    <a:lnTo>
                      <a:pt x="521" y="3252"/>
                    </a:lnTo>
                    <a:lnTo>
                      <a:pt x="519" y="3252"/>
                    </a:lnTo>
                    <a:lnTo>
                      <a:pt x="514" y="3256"/>
                    </a:lnTo>
                    <a:lnTo>
                      <a:pt x="511" y="3270"/>
                    </a:lnTo>
                    <a:lnTo>
                      <a:pt x="504" y="3285"/>
                    </a:lnTo>
                    <a:lnTo>
                      <a:pt x="500" y="3290"/>
                    </a:lnTo>
                    <a:lnTo>
                      <a:pt x="494" y="3294"/>
                    </a:lnTo>
                    <a:lnTo>
                      <a:pt x="485" y="3298"/>
                    </a:lnTo>
                    <a:lnTo>
                      <a:pt x="480" y="3305"/>
                    </a:lnTo>
                    <a:lnTo>
                      <a:pt x="477" y="3311"/>
                    </a:lnTo>
                    <a:lnTo>
                      <a:pt x="480" y="3318"/>
                    </a:lnTo>
                    <a:lnTo>
                      <a:pt x="489" y="3370"/>
                    </a:lnTo>
                    <a:lnTo>
                      <a:pt x="502" y="3397"/>
                    </a:lnTo>
                    <a:lnTo>
                      <a:pt x="503" y="3398"/>
                    </a:lnTo>
                    <a:lnTo>
                      <a:pt x="514" y="3408"/>
                    </a:lnTo>
                    <a:lnTo>
                      <a:pt x="525" y="3423"/>
                    </a:lnTo>
                    <a:lnTo>
                      <a:pt x="529" y="3436"/>
                    </a:lnTo>
                    <a:lnTo>
                      <a:pt x="542" y="3445"/>
                    </a:lnTo>
                    <a:lnTo>
                      <a:pt x="552" y="3454"/>
                    </a:lnTo>
                    <a:lnTo>
                      <a:pt x="571" y="3457"/>
                    </a:lnTo>
                    <a:lnTo>
                      <a:pt x="579" y="3463"/>
                    </a:lnTo>
                    <a:lnTo>
                      <a:pt x="581" y="3469"/>
                    </a:lnTo>
                    <a:lnTo>
                      <a:pt x="582" y="3474"/>
                    </a:lnTo>
                    <a:lnTo>
                      <a:pt x="590" y="3501"/>
                    </a:lnTo>
                    <a:lnTo>
                      <a:pt x="592" y="3505"/>
                    </a:lnTo>
                    <a:lnTo>
                      <a:pt x="597" y="3510"/>
                    </a:lnTo>
                    <a:lnTo>
                      <a:pt x="605" y="3514"/>
                    </a:lnTo>
                    <a:lnTo>
                      <a:pt x="611" y="3518"/>
                    </a:lnTo>
                    <a:lnTo>
                      <a:pt x="628" y="3525"/>
                    </a:lnTo>
                    <a:lnTo>
                      <a:pt x="637" y="3532"/>
                    </a:lnTo>
                    <a:lnTo>
                      <a:pt x="646" y="3544"/>
                    </a:lnTo>
                    <a:lnTo>
                      <a:pt x="652" y="3548"/>
                    </a:lnTo>
                    <a:lnTo>
                      <a:pt x="659" y="3554"/>
                    </a:lnTo>
                    <a:lnTo>
                      <a:pt x="658" y="3561"/>
                    </a:lnTo>
                    <a:lnTo>
                      <a:pt x="648" y="3559"/>
                    </a:lnTo>
                    <a:lnTo>
                      <a:pt x="645" y="3559"/>
                    </a:lnTo>
                    <a:lnTo>
                      <a:pt x="636" y="3561"/>
                    </a:lnTo>
                    <a:lnTo>
                      <a:pt x="632" y="3567"/>
                    </a:lnTo>
                    <a:lnTo>
                      <a:pt x="628" y="3571"/>
                    </a:lnTo>
                    <a:lnTo>
                      <a:pt x="620" y="3573"/>
                    </a:lnTo>
                    <a:lnTo>
                      <a:pt x="610" y="3568"/>
                    </a:lnTo>
                    <a:lnTo>
                      <a:pt x="605" y="3563"/>
                    </a:lnTo>
                    <a:lnTo>
                      <a:pt x="585" y="3576"/>
                    </a:lnTo>
                    <a:lnTo>
                      <a:pt x="575" y="3581"/>
                    </a:lnTo>
                    <a:lnTo>
                      <a:pt x="570" y="3581"/>
                    </a:lnTo>
                    <a:lnTo>
                      <a:pt x="564" y="3583"/>
                    </a:lnTo>
                    <a:lnTo>
                      <a:pt x="562" y="3592"/>
                    </a:lnTo>
                    <a:lnTo>
                      <a:pt x="566" y="3612"/>
                    </a:lnTo>
                    <a:lnTo>
                      <a:pt x="566" y="3629"/>
                    </a:lnTo>
                    <a:lnTo>
                      <a:pt x="565" y="3635"/>
                    </a:lnTo>
                    <a:lnTo>
                      <a:pt x="569" y="3653"/>
                    </a:lnTo>
                    <a:lnTo>
                      <a:pt x="570" y="3680"/>
                    </a:lnTo>
                    <a:lnTo>
                      <a:pt x="574" y="3698"/>
                    </a:lnTo>
                    <a:lnTo>
                      <a:pt x="572" y="3707"/>
                    </a:lnTo>
                    <a:lnTo>
                      <a:pt x="568" y="3715"/>
                    </a:lnTo>
                    <a:lnTo>
                      <a:pt x="562" y="3716"/>
                    </a:lnTo>
                    <a:lnTo>
                      <a:pt x="558" y="3719"/>
                    </a:lnTo>
                    <a:lnTo>
                      <a:pt x="556" y="3724"/>
                    </a:lnTo>
                    <a:lnTo>
                      <a:pt x="558" y="3733"/>
                    </a:lnTo>
                    <a:lnTo>
                      <a:pt x="560" y="3735"/>
                    </a:lnTo>
                    <a:lnTo>
                      <a:pt x="579" y="3740"/>
                    </a:lnTo>
                    <a:lnTo>
                      <a:pt x="597" y="3742"/>
                    </a:lnTo>
                    <a:lnTo>
                      <a:pt x="615" y="3751"/>
                    </a:lnTo>
                    <a:lnTo>
                      <a:pt x="623" y="3768"/>
                    </a:lnTo>
                    <a:lnTo>
                      <a:pt x="625" y="3781"/>
                    </a:lnTo>
                    <a:lnTo>
                      <a:pt x="632" y="3799"/>
                    </a:lnTo>
                    <a:lnTo>
                      <a:pt x="632" y="3802"/>
                    </a:lnTo>
                    <a:lnTo>
                      <a:pt x="640" y="3805"/>
                    </a:lnTo>
                    <a:lnTo>
                      <a:pt x="663" y="3825"/>
                    </a:lnTo>
                    <a:lnTo>
                      <a:pt x="682" y="3838"/>
                    </a:lnTo>
                    <a:lnTo>
                      <a:pt x="692" y="3848"/>
                    </a:lnTo>
                    <a:lnTo>
                      <a:pt x="697" y="3862"/>
                    </a:lnTo>
                    <a:lnTo>
                      <a:pt x="690" y="3889"/>
                    </a:lnTo>
                    <a:lnTo>
                      <a:pt x="694" y="3894"/>
                    </a:lnTo>
                    <a:lnTo>
                      <a:pt x="699" y="3898"/>
                    </a:lnTo>
                    <a:lnTo>
                      <a:pt x="704" y="3898"/>
                    </a:lnTo>
                    <a:lnTo>
                      <a:pt x="710" y="3893"/>
                    </a:lnTo>
                    <a:lnTo>
                      <a:pt x="712" y="3893"/>
                    </a:lnTo>
                    <a:lnTo>
                      <a:pt x="716" y="3895"/>
                    </a:lnTo>
                    <a:lnTo>
                      <a:pt x="720" y="3898"/>
                    </a:lnTo>
                    <a:lnTo>
                      <a:pt x="719" y="3903"/>
                    </a:lnTo>
                    <a:lnTo>
                      <a:pt x="719" y="3907"/>
                    </a:lnTo>
                    <a:lnTo>
                      <a:pt x="721" y="3914"/>
                    </a:lnTo>
                    <a:lnTo>
                      <a:pt x="730" y="3917"/>
                    </a:lnTo>
                    <a:lnTo>
                      <a:pt x="740" y="3915"/>
                    </a:lnTo>
                    <a:lnTo>
                      <a:pt x="753" y="3921"/>
                    </a:lnTo>
                    <a:lnTo>
                      <a:pt x="763" y="3931"/>
                    </a:lnTo>
                    <a:lnTo>
                      <a:pt x="769" y="3947"/>
                    </a:lnTo>
                    <a:lnTo>
                      <a:pt x="765" y="3955"/>
                    </a:lnTo>
                    <a:lnTo>
                      <a:pt x="770" y="3976"/>
                    </a:lnTo>
                    <a:lnTo>
                      <a:pt x="770" y="3991"/>
                    </a:lnTo>
                    <a:lnTo>
                      <a:pt x="778" y="4017"/>
                    </a:lnTo>
                    <a:lnTo>
                      <a:pt x="787" y="4028"/>
                    </a:lnTo>
                    <a:lnTo>
                      <a:pt x="792" y="4037"/>
                    </a:lnTo>
                    <a:lnTo>
                      <a:pt x="805" y="4044"/>
                    </a:lnTo>
                    <a:lnTo>
                      <a:pt x="814" y="4047"/>
                    </a:lnTo>
                    <a:lnTo>
                      <a:pt x="828" y="4046"/>
                    </a:lnTo>
                    <a:lnTo>
                      <a:pt x="836" y="4057"/>
                    </a:lnTo>
                    <a:lnTo>
                      <a:pt x="839" y="4063"/>
                    </a:lnTo>
                    <a:lnTo>
                      <a:pt x="844" y="4066"/>
                    </a:lnTo>
                    <a:lnTo>
                      <a:pt x="850" y="4067"/>
                    </a:lnTo>
                    <a:lnTo>
                      <a:pt x="859" y="4060"/>
                    </a:lnTo>
                    <a:lnTo>
                      <a:pt x="871" y="4054"/>
                    </a:lnTo>
                    <a:lnTo>
                      <a:pt x="881" y="4051"/>
                    </a:lnTo>
                    <a:lnTo>
                      <a:pt x="884" y="4052"/>
                    </a:lnTo>
                    <a:lnTo>
                      <a:pt x="891" y="4053"/>
                    </a:lnTo>
                    <a:lnTo>
                      <a:pt x="897" y="4049"/>
                    </a:lnTo>
                    <a:lnTo>
                      <a:pt x="903" y="4042"/>
                    </a:lnTo>
                    <a:lnTo>
                      <a:pt x="906" y="4041"/>
                    </a:lnTo>
                    <a:lnTo>
                      <a:pt x="911" y="4041"/>
                    </a:lnTo>
                    <a:lnTo>
                      <a:pt x="916" y="4042"/>
                    </a:lnTo>
                    <a:lnTo>
                      <a:pt x="937" y="4050"/>
                    </a:lnTo>
                    <a:lnTo>
                      <a:pt x="940" y="4053"/>
                    </a:lnTo>
                    <a:lnTo>
                      <a:pt x="944" y="4060"/>
                    </a:lnTo>
                    <a:lnTo>
                      <a:pt x="949" y="4066"/>
                    </a:lnTo>
                    <a:lnTo>
                      <a:pt x="954" y="4068"/>
                    </a:lnTo>
                    <a:lnTo>
                      <a:pt x="987" y="4075"/>
                    </a:lnTo>
                    <a:lnTo>
                      <a:pt x="993" y="4080"/>
                    </a:lnTo>
                    <a:lnTo>
                      <a:pt x="1006" y="4088"/>
                    </a:lnTo>
                    <a:lnTo>
                      <a:pt x="1019" y="4100"/>
                    </a:lnTo>
                    <a:lnTo>
                      <a:pt x="1042" y="4116"/>
                    </a:lnTo>
                    <a:lnTo>
                      <a:pt x="1045" y="4116"/>
                    </a:lnTo>
                    <a:lnTo>
                      <a:pt x="1052" y="4114"/>
                    </a:lnTo>
                    <a:lnTo>
                      <a:pt x="1070" y="4102"/>
                    </a:lnTo>
                    <a:lnTo>
                      <a:pt x="1077" y="4100"/>
                    </a:lnTo>
                    <a:lnTo>
                      <a:pt x="1085" y="4102"/>
                    </a:lnTo>
                    <a:lnTo>
                      <a:pt x="1104" y="4118"/>
                    </a:lnTo>
                    <a:lnTo>
                      <a:pt x="1110" y="4118"/>
                    </a:lnTo>
                    <a:lnTo>
                      <a:pt x="1116" y="4115"/>
                    </a:lnTo>
                    <a:lnTo>
                      <a:pt x="1121" y="4116"/>
                    </a:lnTo>
                    <a:lnTo>
                      <a:pt x="1127" y="4124"/>
                    </a:lnTo>
                    <a:lnTo>
                      <a:pt x="1136" y="4138"/>
                    </a:lnTo>
                    <a:lnTo>
                      <a:pt x="1141" y="4143"/>
                    </a:lnTo>
                    <a:lnTo>
                      <a:pt x="1148" y="4144"/>
                    </a:lnTo>
                    <a:lnTo>
                      <a:pt x="1156" y="4151"/>
                    </a:lnTo>
                    <a:lnTo>
                      <a:pt x="1158" y="4156"/>
                    </a:lnTo>
                    <a:lnTo>
                      <a:pt x="1158" y="4163"/>
                    </a:lnTo>
                    <a:lnTo>
                      <a:pt x="1159" y="4165"/>
                    </a:lnTo>
                    <a:lnTo>
                      <a:pt x="1167" y="4169"/>
                    </a:lnTo>
                    <a:lnTo>
                      <a:pt x="1174" y="4174"/>
                    </a:lnTo>
                    <a:lnTo>
                      <a:pt x="1180" y="4183"/>
                    </a:lnTo>
                    <a:lnTo>
                      <a:pt x="1185" y="4188"/>
                    </a:lnTo>
                    <a:lnTo>
                      <a:pt x="1203" y="4188"/>
                    </a:lnTo>
                    <a:lnTo>
                      <a:pt x="1208" y="4183"/>
                    </a:lnTo>
                    <a:lnTo>
                      <a:pt x="1214" y="4170"/>
                    </a:lnTo>
                    <a:lnTo>
                      <a:pt x="1223" y="4175"/>
                    </a:lnTo>
                    <a:lnTo>
                      <a:pt x="1230" y="4185"/>
                    </a:lnTo>
                    <a:lnTo>
                      <a:pt x="1240" y="4211"/>
                    </a:lnTo>
                    <a:lnTo>
                      <a:pt x="1242" y="4214"/>
                    </a:lnTo>
                    <a:lnTo>
                      <a:pt x="1263" y="4231"/>
                    </a:lnTo>
                    <a:lnTo>
                      <a:pt x="1267" y="4237"/>
                    </a:lnTo>
                    <a:lnTo>
                      <a:pt x="1285" y="4237"/>
                    </a:lnTo>
                    <a:lnTo>
                      <a:pt x="1300" y="4254"/>
                    </a:lnTo>
                    <a:lnTo>
                      <a:pt x="1304" y="4254"/>
                    </a:lnTo>
                    <a:lnTo>
                      <a:pt x="1310" y="4249"/>
                    </a:lnTo>
                    <a:lnTo>
                      <a:pt x="1338" y="4240"/>
                    </a:lnTo>
                    <a:lnTo>
                      <a:pt x="1353" y="4237"/>
                    </a:lnTo>
                    <a:lnTo>
                      <a:pt x="1362" y="4240"/>
                    </a:lnTo>
                    <a:lnTo>
                      <a:pt x="1370" y="4240"/>
                    </a:lnTo>
                    <a:lnTo>
                      <a:pt x="1378" y="4241"/>
                    </a:lnTo>
                    <a:lnTo>
                      <a:pt x="1400" y="4239"/>
                    </a:lnTo>
                    <a:lnTo>
                      <a:pt x="1412" y="4234"/>
                    </a:lnTo>
                    <a:lnTo>
                      <a:pt x="1417" y="4236"/>
                    </a:lnTo>
                    <a:lnTo>
                      <a:pt x="1420" y="4240"/>
                    </a:lnTo>
                    <a:lnTo>
                      <a:pt x="1421" y="4249"/>
                    </a:lnTo>
                    <a:lnTo>
                      <a:pt x="1443" y="4298"/>
                    </a:lnTo>
                    <a:lnTo>
                      <a:pt x="1447" y="4304"/>
                    </a:lnTo>
                    <a:lnTo>
                      <a:pt x="1451" y="4307"/>
                    </a:lnTo>
                    <a:lnTo>
                      <a:pt x="1464" y="4306"/>
                    </a:lnTo>
                    <a:lnTo>
                      <a:pt x="1465" y="4305"/>
                    </a:lnTo>
                    <a:lnTo>
                      <a:pt x="1495" y="4285"/>
                    </a:lnTo>
                    <a:lnTo>
                      <a:pt x="1509" y="4283"/>
                    </a:lnTo>
                    <a:lnTo>
                      <a:pt x="1514" y="4285"/>
                    </a:lnTo>
                    <a:lnTo>
                      <a:pt x="1517" y="4288"/>
                    </a:lnTo>
                    <a:lnTo>
                      <a:pt x="1530" y="4298"/>
                    </a:lnTo>
                    <a:lnTo>
                      <a:pt x="1533" y="4298"/>
                    </a:lnTo>
                    <a:lnTo>
                      <a:pt x="1535" y="4296"/>
                    </a:lnTo>
                    <a:lnTo>
                      <a:pt x="1537" y="4293"/>
                    </a:lnTo>
                    <a:lnTo>
                      <a:pt x="1547" y="4294"/>
                    </a:lnTo>
                    <a:lnTo>
                      <a:pt x="1550" y="4297"/>
                    </a:lnTo>
                    <a:lnTo>
                      <a:pt x="1556" y="4305"/>
                    </a:lnTo>
                    <a:lnTo>
                      <a:pt x="1563" y="4311"/>
                    </a:lnTo>
                    <a:lnTo>
                      <a:pt x="1567" y="4311"/>
                    </a:lnTo>
                    <a:lnTo>
                      <a:pt x="1571" y="4309"/>
                    </a:lnTo>
                    <a:lnTo>
                      <a:pt x="1571" y="4286"/>
                    </a:lnTo>
                    <a:lnTo>
                      <a:pt x="1575" y="4269"/>
                    </a:lnTo>
                    <a:lnTo>
                      <a:pt x="1585" y="4267"/>
                    </a:lnTo>
                    <a:lnTo>
                      <a:pt x="1599" y="4270"/>
                    </a:lnTo>
                    <a:lnTo>
                      <a:pt x="1614" y="4267"/>
                    </a:lnTo>
                    <a:lnTo>
                      <a:pt x="1626" y="4272"/>
                    </a:lnTo>
                    <a:lnTo>
                      <a:pt x="1630" y="4273"/>
                    </a:lnTo>
                    <a:lnTo>
                      <a:pt x="1639" y="4267"/>
                    </a:lnTo>
                    <a:lnTo>
                      <a:pt x="1640" y="4265"/>
                    </a:lnTo>
                    <a:lnTo>
                      <a:pt x="1642" y="4262"/>
                    </a:lnTo>
                    <a:lnTo>
                      <a:pt x="1650" y="4254"/>
                    </a:lnTo>
                    <a:lnTo>
                      <a:pt x="1666" y="4251"/>
                    </a:lnTo>
                    <a:lnTo>
                      <a:pt x="1674" y="4248"/>
                    </a:lnTo>
                    <a:lnTo>
                      <a:pt x="1679" y="4245"/>
                    </a:lnTo>
                    <a:lnTo>
                      <a:pt x="1688" y="4234"/>
                    </a:lnTo>
                    <a:lnTo>
                      <a:pt x="1690" y="4231"/>
                    </a:lnTo>
                    <a:lnTo>
                      <a:pt x="1707" y="4224"/>
                    </a:lnTo>
                    <a:lnTo>
                      <a:pt x="1711" y="4223"/>
                    </a:lnTo>
                    <a:lnTo>
                      <a:pt x="1714" y="4223"/>
                    </a:lnTo>
                    <a:lnTo>
                      <a:pt x="1729" y="4237"/>
                    </a:lnTo>
                    <a:lnTo>
                      <a:pt x="1736" y="4236"/>
                    </a:lnTo>
                    <a:lnTo>
                      <a:pt x="1741" y="4236"/>
                    </a:lnTo>
                    <a:lnTo>
                      <a:pt x="1749" y="4231"/>
                    </a:lnTo>
                    <a:lnTo>
                      <a:pt x="1752" y="4223"/>
                    </a:lnTo>
                    <a:lnTo>
                      <a:pt x="1759" y="4217"/>
                    </a:lnTo>
                    <a:lnTo>
                      <a:pt x="1766" y="4213"/>
                    </a:lnTo>
                    <a:lnTo>
                      <a:pt x="1784" y="4214"/>
                    </a:lnTo>
                    <a:lnTo>
                      <a:pt x="1798" y="4211"/>
                    </a:lnTo>
                    <a:lnTo>
                      <a:pt x="1803" y="4209"/>
                    </a:lnTo>
                    <a:lnTo>
                      <a:pt x="1812" y="4202"/>
                    </a:lnTo>
                    <a:lnTo>
                      <a:pt x="1817" y="4196"/>
                    </a:lnTo>
                    <a:lnTo>
                      <a:pt x="1825" y="4194"/>
                    </a:lnTo>
                    <a:lnTo>
                      <a:pt x="1843" y="4192"/>
                    </a:lnTo>
                    <a:lnTo>
                      <a:pt x="1864" y="4197"/>
                    </a:lnTo>
                    <a:lnTo>
                      <a:pt x="1882" y="4195"/>
                    </a:lnTo>
                    <a:lnTo>
                      <a:pt x="1895" y="4197"/>
                    </a:lnTo>
                    <a:lnTo>
                      <a:pt x="1917" y="4197"/>
                    </a:lnTo>
                    <a:lnTo>
                      <a:pt x="1929" y="4173"/>
                    </a:lnTo>
                    <a:lnTo>
                      <a:pt x="1932" y="4158"/>
                    </a:lnTo>
                    <a:lnTo>
                      <a:pt x="1932" y="4143"/>
                    </a:lnTo>
                    <a:lnTo>
                      <a:pt x="1939" y="4129"/>
                    </a:lnTo>
                    <a:lnTo>
                      <a:pt x="1941" y="4126"/>
                    </a:lnTo>
                    <a:lnTo>
                      <a:pt x="1944" y="4125"/>
                    </a:lnTo>
                    <a:lnTo>
                      <a:pt x="1959" y="4123"/>
                    </a:lnTo>
                    <a:lnTo>
                      <a:pt x="1987" y="4124"/>
                    </a:lnTo>
                    <a:lnTo>
                      <a:pt x="1993" y="4126"/>
                    </a:lnTo>
                    <a:lnTo>
                      <a:pt x="2002" y="4126"/>
                    </a:lnTo>
                    <a:lnTo>
                      <a:pt x="2006" y="4125"/>
                    </a:lnTo>
                    <a:lnTo>
                      <a:pt x="2012" y="4122"/>
                    </a:lnTo>
                    <a:lnTo>
                      <a:pt x="2017" y="4122"/>
                    </a:lnTo>
                    <a:lnTo>
                      <a:pt x="2026" y="4126"/>
                    </a:lnTo>
                    <a:lnTo>
                      <a:pt x="2030" y="4129"/>
                    </a:lnTo>
                    <a:lnTo>
                      <a:pt x="2030" y="4134"/>
                    </a:lnTo>
                    <a:lnTo>
                      <a:pt x="2026" y="4153"/>
                    </a:lnTo>
                    <a:lnTo>
                      <a:pt x="2022" y="4157"/>
                    </a:lnTo>
                    <a:lnTo>
                      <a:pt x="2014" y="4162"/>
                    </a:lnTo>
                    <a:lnTo>
                      <a:pt x="2009" y="4168"/>
                    </a:lnTo>
                    <a:lnTo>
                      <a:pt x="2009" y="4172"/>
                    </a:lnTo>
                    <a:lnTo>
                      <a:pt x="2008" y="4178"/>
                    </a:lnTo>
                    <a:lnTo>
                      <a:pt x="2008" y="4183"/>
                    </a:lnTo>
                    <a:lnTo>
                      <a:pt x="2017" y="4190"/>
                    </a:lnTo>
                    <a:lnTo>
                      <a:pt x="2022" y="4196"/>
                    </a:lnTo>
                    <a:lnTo>
                      <a:pt x="2022" y="4202"/>
                    </a:lnTo>
                    <a:lnTo>
                      <a:pt x="2021" y="4212"/>
                    </a:lnTo>
                    <a:lnTo>
                      <a:pt x="2017" y="4218"/>
                    </a:lnTo>
                    <a:lnTo>
                      <a:pt x="2010" y="4225"/>
                    </a:lnTo>
                    <a:lnTo>
                      <a:pt x="2006" y="4231"/>
                    </a:lnTo>
                    <a:lnTo>
                      <a:pt x="2004" y="4233"/>
                    </a:lnTo>
                    <a:lnTo>
                      <a:pt x="2004" y="4240"/>
                    </a:lnTo>
                    <a:lnTo>
                      <a:pt x="2011" y="4245"/>
                    </a:lnTo>
                    <a:lnTo>
                      <a:pt x="2015" y="426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7" name="Freeform 803">
                <a:extLst>
                  <a:ext uri="{FF2B5EF4-FFF2-40B4-BE49-F238E27FC236}">
                    <a16:creationId xmlns:a16="http://schemas.microsoft.com/office/drawing/2014/main" id="{2892E42F-83B9-4EF1-AFE4-EFE7F4A359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6" y="2963"/>
                <a:ext cx="53" cy="124"/>
              </a:xfrm>
              <a:custGeom>
                <a:avLst/>
                <a:gdLst>
                  <a:gd name="T0" fmla="*/ 286 w 370"/>
                  <a:gd name="T1" fmla="*/ 5 h 869"/>
                  <a:gd name="T2" fmla="*/ 307 w 370"/>
                  <a:gd name="T3" fmla="*/ 21 h 869"/>
                  <a:gd name="T4" fmla="*/ 324 w 370"/>
                  <a:gd name="T5" fmla="*/ 40 h 869"/>
                  <a:gd name="T6" fmla="*/ 341 w 370"/>
                  <a:gd name="T7" fmla="*/ 66 h 869"/>
                  <a:gd name="T8" fmla="*/ 355 w 370"/>
                  <a:gd name="T9" fmla="*/ 72 h 869"/>
                  <a:gd name="T10" fmla="*/ 368 w 370"/>
                  <a:gd name="T11" fmla="*/ 89 h 869"/>
                  <a:gd name="T12" fmla="*/ 369 w 370"/>
                  <a:gd name="T13" fmla="*/ 124 h 869"/>
                  <a:gd name="T14" fmla="*/ 370 w 370"/>
                  <a:gd name="T15" fmla="*/ 138 h 869"/>
                  <a:gd name="T16" fmla="*/ 367 w 370"/>
                  <a:gd name="T17" fmla="*/ 145 h 869"/>
                  <a:gd name="T18" fmla="*/ 359 w 370"/>
                  <a:gd name="T19" fmla="*/ 157 h 869"/>
                  <a:gd name="T20" fmla="*/ 351 w 370"/>
                  <a:gd name="T21" fmla="*/ 174 h 869"/>
                  <a:gd name="T22" fmla="*/ 351 w 370"/>
                  <a:gd name="T23" fmla="*/ 185 h 869"/>
                  <a:gd name="T24" fmla="*/ 347 w 370"/>
                  <a:gd name="T25" fmla="*/ 201 h 869"/>
                  <a:gd name="T26" fmla="*/ 331 w 370"/>
                  <a:gd name="T27" fmla="*/ 203 h 869"/>
                  <a:gd name="T28" fmla="*/ 307 w 370"/>
                  <a:gd name="T29" fmla="*/ 222 h 869"/>
                  <a:gd name="T30" fmla="*/ 286 w 370"/>
                  <a:gd name="T31" fmla="*/ 228 h 869"/>
                  <a:gd name="T32" fmla="*/ 281 w 370"/>
                  <a:gd name="T33" fmla="*/ 263 h 869"/>
                  <a:gd name="T34" fmla="*/ 293 w 370"/>
                  <a:gd name="T35" fmla="*/ 294 h 869"/>
                  <a:gd name="T36" fmla="*/ 295 w 370"/>
                  <a:gd name="T37" fmla="*/ 317 h 869"/>
                  <a:gd name="T38" fmla="*/ 281 w 370"/>
                  <a:gd name="T39" fmla="*/ 343 h 869"/>
                  <a:gd name="T40" fmla="*/ 275 w 370"/>
                  <a:gd name="T41" fmla="*/ 354 h 869"/>
                  <a:gd name="T42" fmla="*/ 274 w 370"/>
                  <a:gd name="T43" fmla="*/ 369 h 869"/>
                  <a:gd name="T44" fmla="*/ 269 w 370"/>
                  <a:gd name="T45" fmla="*/ 376 h 869"/>
                  <a:gd name="T46" fmla="*/ 236 w 370"/>
                  <a:gd name="T47" fmla="*/ 400 h 869"/>
                  <a:gd name="T48" fmla="*/ 214 w 370"/>
                  <a:gd name="T49" fmla="*/ 411 h 869"/>
                  <a:gd name="T50" fmla="*/ 193 w 370"/>
                  <a:gd name="T51" fmla="*/ 425 h 869"/>
                  <a:gd name="T52" fmla="*/ 168 w 370"/>
                  <a:gd name="T53" fmla="*/ 428 h 869"/>
                  <a:gd name="T54" fmla="*/ 122 w 370"/>
                  <a:gd name="T55" fmla="*/ 459 h 869"/>
                  <a:gd name="T56" fmla="*/ 126 w 370"/>
                  <a:gd name="T57" fmla="*/ 468 h 869"/>
                  <a:gd name="T58" fmla="*/ 126 w 370"/>
                  <a:gd name="T59" fmla="*/ 494 h 869"/>
                  <a:gd name="T60" fmla="*/ 120 w 370"/>
                  <a:gd name="T61" fmla="*/ 516 h 869"/>
                  <a:gd name="T62" fmla="*/ 107 w 370"/>
                  <a:gd name="T63" fmla="*/ 525 h 869"/>
                  <a:gd name="T64" fmla="*/ 106 w 370"/>
                  <a:gd name="T65" fmla="*/ 530 h 869"/>
                  <a:gd name="T66" fmla="*/ 115 w 370"/>
                  <a:gd name="T67" fmla="*/ 546 h 869"/>
                  <a:gd name="T68" fmla="*/ 117 w 370"/>
                  <a:gd name="T69" fmla="*/ 565 h 869"/>
                  <a:gd name="T70" fmla="*/ 114 w 370"/>
                  <a:gd name="T71" fmla="*/ 575 h 869"/>
                  <a:gd name="T72" fmla="*/ 108 w 370"/>
                  <a:gd name="T73" fmla="*/ 581 h 869"/>
                  <a:gd name="T74" fmla="*/ 82 w 370"/>
                  <a:gd name="T75" fmla="*/ 589 h 869"/>
                  <a:gd name="T76" fmla="*/ 66 w 370"/>
                  <a:gd name="T77" fmla="*/ 596 h 869"/>
                  <a:gd name="T78" fmla="*/ 59 w 370"/>
                  <a:gd name="T79" fmla="*/ 602 h 869"/>
                  <a:gd name="T80" fmla="*/ 31 w 370"/>
                  <a:gd name="T81" fmla="*/ 617 h 869"/>
                  <a:gd name="T82" fmla="*/ 3 w 370"/>
                  <a:gd name="T83" fmla="*/ 650 h 869"/>
                  <a:gd name="T84" fmla="*/ 4 w 370"/>
                  <a:gd name="T85" fmla="*/ 661 h 869"/>
                  <a:gd name="T86" fmla="*/ 0 w 370"/>
                  <a:gd name="T87" fmla="*/ 683 h 869"/>
                  <a:gd name="T88" fmla="*/ 5 w 370"/>
                  <a:gd name="T89" fmla="*/ 707 h 869"/>
                  <a:gd name="T90" fmla="*/ 24 w 370"/>
                  <a:gd name="T91" fmla="*/ 729 h 869"/>
                  <a:gd name="T92" fmla="*/ 41 w 370"/>
                  <a:gd name="T93" fmla="*/ 789 h 869"/>
                  <a:gd name="T94" fmla="*/ 49 w 370"/>
                  <a:gd name="T95" fmla="*/ 815 h 869"/>
                  <a:gd name="T96" fmla="*/ 61 w 370"/>
                  <a:gd name="T97" fmla="*/ 834 h 869"/>
                  <a:gd name="T98" fmla="*/ 66 w 370"/>
                  <a:gd name="T99" fmla="*/ 841 h 869"/>
                  <a:gd name="T100" fmla="*/ 74 w 370"/>
                  <a:gd name="T101" fmla="*/ 869 h 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70" h="869">
                    <a:moveTo>
                      <a:pt x="283" y="0"/>
                    </a:moveTo>
                    <a:lnTo>
                      <a:pt x="286" y="5"/>
                    </a:lnTo>
                    <a:lnTo>
                      <a:pt x="298" y="16"/>
                    </a:lnTo>
                    <a:lnTo>
                      <a:pt x="307" y="21"/>
                    </a:lnTo>
                    <a:lnTo>
                      <a:pt x="317" y="30"/>
                    </a:lnTo>
                    <a:lnTo>
                      <a:pt x="324" y="40"/>
                    </a:lnTo>
                    <a:lnTo>
                      <a:pt x="332" y="57"/>
                    </a:lnTo>
                    <a:lnTo>
                      <a:pt x="341" y="66"/>
                    </a:lnTo>
                    <a:lnTo>
                      <a:pt x="346" y="67"/>
                    </a:lnTo>
                    <a:lnTo>
                      <a:pt x="355" y="72"/>
                    </a:lnTo>
                    <a:lnTo>
                      <a:pt x="364" y="81"/>
                    </a:lnTo>
                    <a:lnTo>
                      <a:pt x="368" y="89"/>
                    </a:lnTo>
                    <a:lnTo>
                      <a:pt x="370" y="96"/>
                    </a:lnTo>
                    <a:lnTo>
                      <a:pt x="369" y="124"/>
                    </a:lnTo>
                    <a:lnTo>
                      <a:pt x="370" y="134"/>
                    </a:lnTo>
                    <a:lnTo>
                      <a:pt x="370" y="138"/>
                    </a:lnTo>
                    <a:lnTo>
                      <a:pt x="368" y="144"/>
                    </a:lnTo>
                    <a:lnTo>
                      <a:pt x="367" y="145"/>
                    </a:lnTo>
                    <a:lnTo>
                      <a:pt x="363" y="152"/>
                    </a:lnTo>
                    <a:lnTo>
                      <a:pt x="359" y="157"/>
                    </a:lnTo>
                    <a:lnTo>
                      <a:pt x="354" y="164"/>
                    </a:lnTo>
                    <a:lnTo>
                      <a:pt x="351" y="174"/>
                    </a:lnTo>
                    <a:lnTo>
                      <a:pt x="350" y="180"/>
                    </a:lnTo>
                    <a:lnTo>
                      <a:pt x="351" y="185"/>
                    </a:lnTo>
                    <a:lnTo>
                      <a:pt x="351" y="194"/>
                    </a:lnTo>
                    <a:lnTo>
                      <a:pt x="347" y="201"/>
                    </a:lnTo>
                    <a:lnTo>
                      <a:pt x="341" y="203"/>
                    </a:lnTo>
                    <a:lnTo>
                      <a:pt x="331" y="203"/>
                    </a:lnTo>
                    <a:lnTo>
                      <a:pt x="327" y="205"/>
                    </a:lnTo>
                    <a:lnTo>
                      <a:pt x="307" y="222"/>
                    </a:lnTo>
                    <a:lnTo>
                      <a:pt x="303" y="228"/>
                    </a:lnTo>
                    <a:lnTo>
                      <a:pt x="286" y="228"/>
                    </a:lnTo>
                    <a:lnTo>
                      <a:pt x="280" y="235"/>
                    </a:lnTo>
                    <a:lnTo>
                      <a:pt x="281" y="263"/>
                    </a:lnTo>
                    <a:lnTo>
                      <a:pt x="290" y="288"/>
                    </a:lnTo>
                    <a:lnTo>
                      <a:pt x="293" y="294"/>
                    </a:lnTo>
                    <a:lnTo>
                      <a:pt x="296" y="307"/>
                    </a:lnTo>
                    <a:lnTo>
                      <a:pt x="295" y="317"/>
                    </a:lnTo>
                    <a:lnTo>
                      <a:pt x="288" y="336"/>
                    </a:lnTo>
                    <a:lnTo>
                      <a:pt x="281" y="343"/>
                    </a:lnTo>
                    <a:lnTo>
                      <a:pt x="277" y="348"/>
                    </a:lnTo>
                    <a:lnTo>
                      <a:pt x="275" y="354"/>
                    </a:lnTo>
                    <a:lnTo>
                      <a:pt x="275" y="362"/>
                    </a:lnTo>
                    <a:lnTo>
                      <a:pt x="274" y="369"/>
                    </a:lnTo>
                    <a:lnTo>
                      <a:pt x="271" y="375"/>
                    </a:lnTo>
                    <a:lnTo>
                      <a:pt x="269" y="376"/>
                    </a:lnTo>
                    <a:lnTo>
                      <a:pt x="250" y="380"/>
                    </a:lnTo>
                    <a:lnTo>
                      <a:pt x="236" y="400"/>
                    </a:lnTo>
                    <a:lnTo>
                      <a:pt x="227" y="406"/>
                    </a:lnTo>
                    <a:lnTo>
                      <a:pt x="214" y="411"/>
                    </a:lnTo>
                    <a:lnTo>
                      <a:pt x="199" y="425"/>
                    </a:lnTo>
                    <a:lnTo>
                      <a:pt x="193" y="425"/>
                    </a:lnTo>
                    <a:lnTo>
                      <a:pt x="180" y="421"/>
                    </a:lnTo>
                    <a:lnTo>
                      <a:pt x="168" y="428"/>
                    </a:lnTo>
                    <a:lnTo>
                      <a:pt x="149" y="436"/>
                    </a:lnTo>
                    <a:lnTo>
                      <a:pt x="122" y="459"/>
                    </a:lnTo>
                    <a:lnTo>
                      <a:pt x="121" y="464"/>
                    </a:lnTo>
                    <a:lnTo>
                      <a:pt x="126" y="468"/>
                    </a:lnTo>
                    <a:lnTo>
                      <a:pt x="132" y="481"/>
                    </a:lnTo>
                    <a:lnTo>
                      <a:pt x="126" y="494"/>
                    </a:lnTo>
                    <a:lnTo>
                      <a:pt x="125" y="512"/>
                    </a:lnTo>
                    <a:lnTo>
                      <a:pt x="120" y="516"/>
                    </a:lnTo>
                    <a:lnTo>
                      <a:pt x="112" y="521"/>
                    </a:lnTo>
                    <a:lnTo>
                      <a:pt x="107" y="525"/>
                    </a:lnTo>
                    <a:lnTo>
                      <a:pt x="106" y="527"/>
                    </a:lnTo>
                    <a:lnTo>
                      <a:pt x="106" y="530"/>
                    </a:lnTo>
                    <a:lnTo>
                      <a:pt x="110" y="532"/>
                    </a:lnTo>
                    <a:lnTo>
                      <a:pt x="115" y="546"/>
                    </a:lnTo>
                    <a:lnTo>
                      <a:pt x="117" y="561"/>
                    </a:lnTo>
                    <a:lnTo>
                      <a:pt x="117" y="565"/>
                    </a:lnTo>
                    <a:lnTo>
                      <a:pt x="116" y="570"/>
                    </a:lnTo>
                    <a:lnTo>
                      <a:pt x="114" y="575"/>
                    </a:lnTo>
                    <a:lnTo>
                      <a:pt x="111" y="579"/>
                    </a:lnTo>
                    <a:lnTo>
                      <a:pt x="108" y="581"/>
                    </a:lnTo>
                    <a:lnTo>
                      <a:pt x="89" y="588"/>
                    </a:lnTo>
                    <a:lnTo>
                      <a:pt x="82" y="589"/>
                    </a:lnTo>
                    <a:lnTo>
                      <a:pt x="72" y="592"/>
                    </a:lnTo>
                    <a:lnTo>
                      <a:pt x="66" y="596"/>
                    </a:lnTo>
                    <a:lnTo>
                      <a:pt x="62" y="598"/>
                    </a:lnTo>
                    <a:lnTo>
                      <a:pt x="59" y="602"/>
                    </a:lnTo>
                    <a:lnTo>
                      <a:pt x="40" y="616"/>
                    </a:lnTo>
                    <a:lnTo>
                      <a:pt x="31" y="617"/>
                    </a:lnTo>
                    <a:lnTo>
                      <a:pt x="12" y="642"/>
                    </a:lnTo>
                    <a:lnTo>
                      <a:pt x="3" y="650"/>
                    </a:lnTo>
                    <a:lnTo>
                      <a:pt x="2" y="653"/>
                    </a:lnTo>
                    <a:lnTo>
                      <a:pt x="4" y="661"/>
                    </a:lnTo>
                    <a:lnTo>
                      <a:pt x="4" y="669"/>
                    </a:lnTo>
                    <a:lnTo>
                      <a:pt x="0" y="683"/>
                    </a:lnTo>
                    <a:lnTo>
                      <a:pt x="1" y="692"/>
                    </a:lnTo>
                    <a:lnTo>
                      <a:pt x="5" y="707"/>
                    </a:lnTo>
                    <a:lnTo>
                      <a:pt x="9" y="716"/>
                    </a:lnTo>
                    <a:lnTo>
                      <a:pt x="24" y="729"/>
                    </a:lnTo>
                    <a:lnTo>
                      <a:pt x="30" y="744"/>
                    </a:lnTo>
                    <a:lnTo>
                      <a:pt x="41" y="789"/>
                    </a:lnTo>
                    <a:lnTo>
                      <a:pt x="49" y="807"/>
                    </a:lnTo>
                    <a:lnTo>
                      <a:pt x="49" y="815"/>
                    </a:lnTo>
                    <a:lnTo>
                      <a:pt x="50" y="820"/>
                    </a:lnTo>
                    <a:lnTo>
                      <a:pt x="61" y="834"/>
                    </a:lnTo>
                    <a:lnTo>
                      <a:pt x="63" y="838"/>
                    </a:lnTo>
                    <a:lnTo>
                      <a:pt x="66" y="841"/>
                    </a:lnTo>
                    <a:lnTo>
                      <a:pt x="70" y="851"/>
                    </a:lnTo>
                    <a:lnTo>
                      <a:pt x="74" y="86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8" name="Freeform 804">
                <a:extLst>
                  <a:ext uri="{FF2B5EF4-FFF2-40B4-BE49-F238E27FC236}">
                    <a16:creationId xmlns:a16="http://schemas.microsoft.com/office/drawing/2014/main" id="{A097D55B-BAD7-4DB9-977E-E2213D54E5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5" y="2354"/>
                <a:ext cx="2" cy="2"/>
              </a:xfrm>
              <a:custGeom>
                <a:avLst/>
                <a:gdLst>
                  <a:gd name="T0" fmla="*/ 17 w 17"/>
                  <a:gd name="T1" fmla="*/ 0 h 16"/>
                  <a:gd name="T2" fmla="*/ 15 w 17"/>
                  <a:gd name="T3" fmla="*/ 2 h 16"/>
                  <a:gd name="T4" fmla="*/ 15 w 17"/>
                  <a:gd name="T5" fmla="*/ 5 h 16"/>
                  <a:gd name="T6" fmla="*/ 9 w 17"/>
                  <a:gd name="T7" fmla="*/ 16 h 16"/>
                  <a:gd name="T8" fmla="*/ 0 w 17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6">
                    <a:moveTo>
                      <a:pt x="17" y="0"/>
                    </a:moveTo>
                    <a:lnTo>
                      <a:pt x="15" y="2"/>
                    </a:lnTo>
                    <a:lnTo>
                      <a:pt x="15" y="5"/>
                    </a:lnTo>
                    <a:lnTo>
                      <a:pt x="9" y="16"/>
                    </a:lnTo>
                    <a:lnTo>
                      <a:pt x="0" y="1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9" name="Freeform 805">
                <a:extLst>
                  <a:ext uri="{FF2B5EF4-FFF2-40B4-BE49-F238E27FC236}">
                    <a16:creationId xmlns:a16="http://schemas.microsoft.com/office/drawing/2014/main" id="{405158BA-142D-4F92-85DA-B9EDBF75C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5" y="2354"/>
                <a:ext cx="3" cy="5"/>
              </a:xfrm>
              <a:custGeom>
                <a:avLst/>
                <a:gdLst>
                  <a:gd name="T0" fmla="*/ 17 w 20"/>
                  <a:gd name="T1" fmla="*/ 0 h 36"/>
                  <a:gd name="T2" fmla="*/ 20 w 20"/>
                  <a:gd name="T3" fmla="*/ 5 h 36"/>
                  <a:gd name="T4" fmla="*/ 20 w 20"/>
                  <a:gd name="T5" fmla="*/ 25 h 36"/>
                  <a:gd name="T6" fmla="*/ 19 w 20"/>
                  <a:gd name="T7" fmla="*/ 34 h 36"/>
                  <a:gd name="T8" fmla="*/ 16 w 20"/>
                  <a:gd name="T9" fmla="*/ 36 h 36"/>
                  <a:gd name="T10" fmla="*/ 12 w 20"/>
                  <a:gd name="T11" fmla="*/ 36 h 36"/>
                  <a:gd name="T12" fmla="*/ 12 w 20"/>
                  <a:gd name="T13" fmla="*/ 35 h 36"/>
                  <a:gd name="T14" fmla="*/ 7 w 20"/>
                  <a:gd name="T15" fmla="*/ 28 h 36"/>
                  <a:gd name="T16" fmla="*/ 7 w 20"/>
                  <a:gd name="T17" fmla="*/ 27 h 36"/>
                  <a:gd name="T18" fmla="*/ 3 w 20"/>
                  <a:gd name="T19" fmla="*/ 17 h 36"/>
                  <a:gd name="T20" fmla="*/ 0 w 20"/>
                  <a:gd name="T21" fmla="*/ 1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36">
                    <a:moveTo>
                      <a:pt x="17" y="0"/>
                    </a:moveTo>
                    <a:lnTo>
                      <a:pt x="20" y="5"/>
                    </a:lnTo>
                    <a:lnTo>
                      <a:pt x="20" y="25"/>
                    </a:lnTo>
                    <a:lnTo>
                      <a:pt x="19" y="34"/>
                    </a:lnTo>
                    <a:lnTo>
                      <a:pt x="16" y="36"/>
                    </a:lnTo>
                    <a:lnTo>
                      <a:pt x="12" y="36"/>
                    </a:lnTo>
                    <a:lnTo>
                      <a:pt x="12" y="35"/>
                    </a:lnTo>
                    <a:lnTo>
                      <a:pt x="7" y="28"/>
                    </a:lnTo>
                    <a:lnTo>
                      <a:pt x="7" y="27"/>
                    </a:lnTo>
                    <a:lnTo>
                      <a:pt x="3" y="17"/>
                    </a:lnTo>
                    <a:lnTo>
                      <a:pt x="0" y="1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0" name="Freeform 806">
                <a:extLst>
                  <a:ext uri="{FF2B5EF4-FFF2-40B4-BE49-F238E27FC236}">
                    <a16:creationId xmlns:a16="http://schemas.microsoft.com/office/drawing/2014/main" id="{11F370BD-705C-44A2-A467-B4EA88E369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0" y="3087"/>
                <a:ext cx="686" cy="291"/>
              </a:xfrm>
              <a:custGeom>
                <a:avLst/>
                <a:gdLst>
                  <a:gd name="T0" fmla="*/ 4744 w 4802"/>
                  <a:gd name="T1" fmla="*/ 87 h 2040"/>
                  <a:gd name="T2" fmla="*/ 4683 w 4802"/>
                  <a:gd name="T3" fmla="*/ 72 h 2040"/>
                  <a:gd name="T4" fmla="*/ 4622 w 4802"/>
                  <a:gd name="T5" fmla="*/ 163 h 2040"/>
                  <a:gd name="T6" fmla="*/ 4471 w 4802"/>
                  <a:gd name="T7" fmla="*/ 256 h 2040"/>
                  <a:gd name="T8" fmla="*/ 4457 w 4802"/>
                  <a:gd name="T9" fmla="*/ 245 h 2040"/>
                  <a:gd name="T10" fmla="*/ 4424 w 4802"/>
                  <a:gd name="T11" fmla="*/ 265 h 2040"/>
                  <a:gd name="T12" fmla="*/ 4300 w 4802"/>
                  <a:gd name="T13" fmla="*/ 273 h 2040"/>
                  <a:gd name="T14" fmla="*/ 4237 w 4802"/>
                  <a:gd name="T15" fmla="*/ 371 h 2040"/>
                  <a:gd name="T16" fmla="*/ 4178 w 4802"/>
                  <a:gd name="T17" fmla="*/ 358 h 2040"/>
                  <a:gd name="T18" fmla="*/ 4102 w 4802"/>
                  <a:gd name="T19" fmla="*/ 519 h 2040"/>
                  <a:gd name="T20" fmla="*/ 4127 w 4802"/>
                  <a:gd name="T21" fmla="*/ 581 h 2040"/>
                  <a:gd name="T22" fmla="*/ 4098 w 4802"/>
                  <a:gd name="T23" fmla="*/ 633 h 2040"/>
                  <a:gd name="T24" fmla="*/ 4082 w 4802"/>
                  <a:gd name="T25" fmla="*/ 591 h 2040"/>
                  <a:gd name="T26" fmla="*/ 4000 w 4802"/>
                  <a:gd name="T27" fmla="*/ 608 h 2040"/>
                  <a:gd name="T28" fmla="*/ 3938 w 4802"/>
                  <a:gd name="T29" fmla="*/ 652 h 2040"/>
                  <a:gd name="T30" fmla="*/ 3887 w 4802"/>
                  <a:gd name="T31" fmla="*/ 646 h 2040"/>
                  <a:gd name="T32" fmla="*/ 3820 w 4802"/>
                  <a:gd name="T33" fmla="*/ 661 h 2040"/>
                  <a:gd name="T34" fmla="*/ 3774 w 4802"/>
                  <a:gd name="T35" fmla="*/ 720 h 2040"/>
                  <a:gd name="T36" fmla="*/ 3770 w 4802"/>
                  <a:gd name="T37" fmla="*/ 815 h 2040"/>
                  <a:gd name="T38" fmla="*/ 3712 w 4802"/>
                  <a:gd name="T39" fmla="*/ 924 h 2040"/>
                  <a:gd name="T40" fmla="*/ 3636 w 4802"/>
                  <a:gd name="T41" fmla="*/ 952 h 2040"/>
                  <a:gd name="T42" fmla="*/ 3575 w 4802"/>
                  <a:gd name="T43" fmla="*/ 996 h 2040"/>
                  <a:gd name="T44" fmla="*/ 3431 w 4802"/>
                  <a:gd name="T45" fmla="*/ 995 h 2040"/>
                  <a:gd name="T46" fmla="*/ 3373 w 4802"/>
                  <a:gd name="T47" fmla="*/ 1140 h 2040"/>
                  <a:gd name="T48" fmla="*/ 3288 w 4802"/>
                  <a:gd name="T49" fmla="*/ 1244 h 2040"/>
                  <a:gd name="T50" fmla="*/ 3219 w 4802"/>
                  <a:gd name="T51" fmla="*/ 1301 h 2040"/>
                  <a:gd name="T52" fmla="*/ 3156 w 4802"/>
                  <a:gd name="T53" fmla="*/ 1406 h 2040"/>
                  <a:gd name="T54" fmla="*/ 3301 w 4802"/>
                  <a:gd name="T55" fmla="*/ 1387 h 2040"/>
                  <a:gd name="T56" fmla="*/ 3352 w 4802"/>
                  <a:gd name="T57" fmla="*/ 1390 h 2040"/>
                  <a:gd name="T58" fmla="*/ 3300 w 4802"/>
                  <a:gd name="T59" fmla="*/ 1530 h 2040"/>
                  <a:gd name="T60" fmla="*/ 3260 w 4802"/>
                  <a:gd name="T61" fmla="*/ 1620 h 2040"/>
                  <a:gd name="T62" fmla="*/ 3166 w 4802"/>
                  <a:gd name="T63" fmla="*/ 1602 h 2040"/>
                  <a:gd name="T64" fmla="*/ 3066 w 4802"/>
                  <a:gd name="T65" fmla="*/ 1629 h 2040"/>
                  <a:gd name="T66" fmla="*/ 2929 w 4802"/>
                  <a:gd name="T67" fmla="*/ 1685 h 2040"/>
                  <a:gd name="T68" fmla="*/ 2876 w 4802"/>
                  <a:gd name="T69" fmla="*/ 1704 h 2040"/>
                  <a:gd name="T70" fmla="*/ 2772 w 4802"/>
                  <a:gd name="T71" fmla="*/ 1747 h 2040"/>
                  <a:gd name="T72" fmla="*/ 2762 w 4802"/>
                  <a:gd name="T73" fmla="*/ 1837 h 2040"/>
                  <a:gd name="T74" fmla="*/ 2471 w 4802"/>
                  <a:gd name="T75" fmla="*/ 1809 h 2040"/>
                  <a:gd name="T76" fmla="*/ 2265 w 4802"/>
                  <a:gd name="T77" fmla="*/ 2040 h 2040"/>
                  <a:gd name="T78" fmla="*/ 2218 w 4802"/>
                  <a:gd name="T79" fmla="*/ 1899 h 2040"/>
                  <a:gd name="T80" fmla="*/ 1958 w 4802"/>
                  <a:gd name="T81" fmla="*/ 1822 h 2040"/>
                  <a:gd name="T82" fmla="*/ 1911 w 4802"/>
                  <a:gd name="T83" fmla="*/ 1928 h 2040"/>
                  <a:gd name="T84" fmla="*/ 1916 w 4802"/>
                  <a:gd name="T85" fmla="*/ 1952 h 2040"/>
                  <a:gd name="T86" fmla="*/ 1703 w 4802"/>
                  <a:gd name="T87" fmla="*/ 1955 h 2040"/>
                  <a:gd name="T88" fmla="*/ 1661 w 4802"/>
                  <a:gd name="T89" fmla="*/ 1786 h 2040"/>
                  <a:gd name="T90" fmla="*/ 1492 w 4802"/>
                  <a:gd name="T91" fmla="*/ 1685 h 2040"/>
                  <a:gd name="T92" fmla="*/ 1265 w 4802"/>
                  <a:gd name="T93" fmla="*/ 1688 h 2040"/>
                  <a:gd name="T94" fmla="*/ 1051 w 4802"/>
                  <a:gd name="T95" fmla="*/ 1634 h 2040"/>
                  <a:gd name="T96" fmla="*/ 899 w 4802"/>
                  <a:gd name="T97" fmla="*/ 1633 h 2040"/>
                  <a:gd name="T98" fmla="*/ 911 w 4802"/>
                  <a:gd name="T99" fmla="*/ 1525 h 2040"/>
                  <a:gd name="T100" fmla="*/ 878 w 4802"/>
                  <a:gd name="T101" fmla="*/ 1459 h 2040"/>
                  <a:gd name="T102" fmla="*/ 897 w 4802"/>
                  <a:gd name="T103" fmla="*/ 1416 h 2040"/>
                  <a:gd name="T104" fmla="*/ 855 w 4802"/>
                  <a:gd name="T105" fmla="*/ 1316 h 2040"/>
                  <a:gd name="T106" fmla="*/ 803 w 4802"/>
                  <a:gd name="T107" fmla="*/ 1267 h 2040"/>
                  <a:gd name="T108" fmla="*/ 746 w 4802"/>
                  <a:gd name="T109" fmla="*/ 1257 h 2040"/>
                  <a:gd name="T110" fmla="*/ 491 w 4802"/>
                  <a:gd name="T111" fmla="*/ 1343 h 2040"/>
                  <a:gd name="T112" fmla="*/ 312 w 4802"/>
                  <a:gd name="T113" fmla="*/ 1353 h 2040"/>
                  <a:gd name="T114" fmla="*/ 240 w 4802"/>
                  <a:gd name="T115" fmla="*/ 1274 h 2040"/>
                  <a:gd name="T116" fmla="*/ 182 w 4802"/>
                  <a:gd name="T117" fmla="*/ 1182 h 2040"/>
                  <a:gd name="T118" fmla="*/ 176 w 4802"/>
                  <a:gd name="T119" fmla="*/ 1174 h 2040"/>
                  <a:gd name="T120" fmla="*/ 40 w 4802"/>
                  <a:gd name="T121" fmla="*/ 1099 h 2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802" h="2040">
                    <a:moveTo>
                      <a:pt x="4802" y="0"/>
                    </a:moveTo>
                    <a:lnTo>
                      <a:pt x="4789" y="6"/>
                    </a:lnTo>
                    <a:lnTo>
                      <a:pt x="4785" y="22"/>
                    </a:lnTo>
                    <a:lnTo>
                      <a:pt x="4768" y="30"/>
                    </a:lnTo>
                    <a:lnTo>
                      <a:pt x="4759" y="36"/>
                    </a:lnTo>
                    <a:lnTo>
                      <a:pt x="4752" y="42"/>
                    </a:lnTo>
                    <a:lnTo>
                      <a:pt x="4739" y="59"/>
                    </a:lnTo>
                    <a:lnTo>
                      <a:pt x="4734" y="69"/>
                    </a:lnTo>
                    <a:lnTo>
                      <a:pt x="4733" y="74"/>
                    </a:lnTo>
                    <a:lnTo>
                      <a:pt x="4736" y="78"/>
                    </a:lnTo>
                    <a:lnTo>
                      <a:pt x="4743" y="82"/>
                    </a:lnTo>
                    <a:lnTo>
                      <a:pt x="4744" y="85"/>
                    </a:lnTo>
                    <a:lnTo>
                      <a:pt x="4744" y="87"/>
                    </a:lnTo>
                    <a:lnTo>
                      <a:pt x="4746" y="91"/>
                    </a:lnTo>
                    <a:lnTo>
                      <a:pt x="4743" y="94"/>
                    </a:lnTo>
                    <a:lnTo>
                      <a:pt x="4736" y="92"/>
                    </a:lnTo>
                    <a:lnTo>
                      <a:pt x="4729" y="92"/>
                    </a:lnTo>
                    <a:lnTo>
                      <a:pt x="4724" y="91"/>
                    </a:lnTo>
                    <a:lnTo>
                      <a:pt x="4721" y="89"/>
                    </a:lnTo>
                    <a:lnTo>
                      <a:pt x="4719" y="87"/>
                    </a:lnTo>
                    <a:lnTo>
                      <a:pt x="4717" y="87"/>
                    </a:lnTo>
                    <a:lnTo>
                      <a:pt x="4706" y="75"/>
                    </a:lnTo>
                    <a:lnTo>
                      <a:pt x="4697" y="68"/>
                    </a:lnTo>
                    <a:lnTo>
                      <a:pt x="4694" y="68"/>
                    </a:lnTo>
                    <a:lnTo>
                      <a:pt x="4690" y="69"/>
                    </a:lnTo>
                    <a:lnTo>
                      <a:pt x="4683" y="72"/>
                    </a:lnTo>
                    <a:lnTo>
                      <a:pt x="4680" y="74"/>
                    </a:lnTo>
                    <a:lnTo>
                      <a:pt x="4678" y="77"/>
                    </a:lnTo>
                    <a:lnTo>
                      <a:pt x="4664" y="94"/>
                    </a:lnTo>
                    <a:lnTo>
                      <a:pt x="4661" y="94"/>
                    </a:lnTo>
                    <a:lnTo>
                      <a:pt x="4657" y="98"/>
                    </a:lnTo>
                    <a:lnTo>
                      <a:pt x="4658" y="102"/>
                    </a:lnTo>
                    <a:lnTo>
                      <a:pt x="4658" y="105"/>
                    </a:lnTo>
                    <a:lnTo>
                      <a:pt x="4642" y="123"/>
                    </a:lnTo>
                    <a:lnTo>
                      <a:pt x="4638" y="130"/>
                    </a:lnTo>
                    <a:lnTo>
                      <a:pt x="4638" y="138"/>
                    </a:lnTo>
                    <a:lnTo>
                      <a:pt x="4632" y="150"/>
                    </a:lnTo>
                    <a:lnTo>
                      <a:pt x="4626" y="157"/>
                    </a:lnTo>
                    <a:lnTo>
                      <a:pt x="4622" y="163"/>
                    </a:lnTo>
                    <a:lnTo>
                      <a:pt x="4612" y="166"/>
                    </a:lnTo>
                    <a:lnTo>
                      <a:pt x="4604" y="172"/>
                    </a:lnTo>
                    <a:lnTo>
                      <a:pt x="4587" y="179"/>
                    </a:lnTo>
                    <a:lnTo>
                      <a:pt x="4582" y="179"/>
                    </a:lnTo>
                    <a:lnTo>
                      <a:pt x="4581" y="177"/>
                    </a:lnTo>
                    <a:lnTo>
                      <a:pt x="4574" y="176"/>
                    </a:lnTo>
                    <a:lnTo>
                      <a:pt x="4536" y="177"/>
                    </a:lnTo>
                    <a:lnTo>
                      <a:pt x="4523" y="174"/>
                    </a:lnTo>
                    <a:lnTo>
                      <a:pt x="4503" y="183"/>
                    </a:lnTo>
                    <a:lnTo>
                      <a:pt x="4483" y="198"/>
                    </a:lnTo>
                    <a:lnTo>
                      <a:pt x="4471" y="211"/>
                    </a:lnTo>
                    <a:lnTo>
                      <a:pt x="4464" y="234"/>
                    </a:lnTo>
                    <a:lnTo>
                      <a:pt x="4471" y="256"/>
                    </a:lnTo>
                    <a:lnTo>
                      <a:pt x="4481" y="265"/>
                    </a:lnTo>
                    <a:lnTo>
                      <a:pt x="4483" y="276"/>
                    </a:lnTo>
                    <a:lnTo>
                      <a:pt x="4473" y="295"/>
                    </a:lnTo>
                    <a:lnTo>
                      <a:pt x="4470" y="296"/>
                    </a:lnTo>
                    <a:lnTo>
                      <a:pt x="4468" y="298"/>
                    </a:lnTo>
                    <a:lnTo>
                      <a:pt x="4464" y="298"/>
                    </a:lnTo>
                    <a:lnTo>
                      <a:pt x="4458" y="296"/>
                    </a:lnTo>
                    <a:lnTo>
                      <a:pt x="4456" y="291"/>
                    </a:lnTo>
                    <a:lnTo>
                      <a:pt x="4450" y="268"/>
                    </a:lnTo>
                    <a:lnTo>
                      <a:pt x="4451" y="253"/>
                    </a:lnTo>
                    <a:lnTo>
                      <a:pt x="4454" y="250"/>
                    </a:lnTo>
                    <a:lnTo>
                      <a:pt x="4457" y="246"/>
                    </a:lnTo>
                    <a:lnTo>
                      <a:pt x="4457" y="245"/>
                    </a:lnTo>
                    <a:lnTo>
                      <a:pt x="4454" y="237"/>
                    </a:lnTo>
                    <a:lnTo>
                      <a:pt x="4445" y="226"/>
                    </a:lnTo>
                    <a:lnTo>
                      <a:pt x="4441" y="222"/>
                    </a:lnTo>
                    <a:lnTo>
                      <a:pt x="4440" y="220"/>
                    </a:lnTo>
                    <a:lnTo>
                      <a:pt x="4434" y="219"/>
                    </a:lnTo>
                    <a:lnTo>
                      <a:pt x="4432" y="220"/>
                    </a:lnTo>
                    <a:lnTo>
                      <a:pt x="4431" y="222"/>
                    </a:lnTo>
                    <a:lnTo>
                      <a:pt x="4421" y="246"/>
                    </a:lnTo>
                    <a:lnTo>
                      <a:pt x="4422" y="250"/>
                    </a:lnTo>
                    <a:lnTo>
                      <a:pt x="4424" y="252"/>
                    </a:lnTo>
                    <a:lnTo>
                      <a:pt x="4425" y="255"/>
                    </a:lnTo>
                    <a:lnTo>
                      <a:pt x="4425" y="259"/>
                    </a:lnTo>
                    <a:lnTo>
                      <a:pt x="4424" y="265"/>
                    </a:lnTo>
                    <a:lnTo>
                      <a:pt x="4424" y="268"/>
                    </a:lnTo>
                    <a:lnTo>
                      <a:pt x="4421" y="272"/>
                    </a:lnTo>
                    <a:lnTo>
                      <a:pt x="4418" y="275"/>
                    </a:lnTo>
                    <a:lnTo>
                      <a:pt x="4405" y="272"/>
                    </a:lnTo>
                    <a:lnTo>
                      <a:pt x="4394" y="259"/>
                    </a:lnTo>
                    <a:lnTo>
                      <a:pt x="4378" y="250"/>
                    </a:lnTo>
                    <a:lnTo>
                      <a:pt x="4348" y="255"/>
                    </a:lnTo>
                    <a:lnTo>
                      <a:pt x="4339" y="255"/>
                    </a:lnTo>
                    <a:lnTo>
                      <a:pt x="4328" y="258"/>
                    </a:lnTo>
                    <a:lnTo>
                      <a:pt x="4323" y="260"/>
                    </a:lnTo>
                    <a:lnTo>
                      <a:pt x="4306" y="269"/>
                    </a:lnTo>
                    <a:lnTo>
                      <a:pt x="4303" y="272"/>
                    </a:lnTo>
                    <a:lnTo>
                      <a:pt x="4300" y="273"/>
                    </a:lnTo>
                    <a:lnTo>
                      <a:pt x="4287" y="291"/>
                    </a:lnTo>
                    <a:lnTo>
                      <a:pt x="4285" y="296"/>
                    </a:lnTo>
                    <a:lnTo>
                      <a:pt x="4282" y="312"/>
                    </a:lnTo>
                    <a:lnTo>
                      <a:pt x="4282" y="319"/>
                    </a:lnTo>
                    <a:lnTo>
                      <a:pt x="4277" y="340"/>
                    </a:lnTo>
                    <a:lnTo>
                      <a:pt x="4272" y="348"/>
                    </a:lnTo>
                    <a:lnTo>
                      <a:pt x="4264" y="355"/>
                    </a:lnTo>
                    <a:lnTo>
                      <a:pt x="4251" y="377"/>
                    </a:lnTo>
                    <a:lnTo>
                      <a:pt x="4244" y="383"/>
                    </a:lnTo>
                    <a:lnTo>
                      <a:pt x="4234" y="384"/>
                    </a:lnTo>
                    <a:lnTo>
                      <a:pt x="4230" y="380"/>
                    </a:lnTo>
                    <a:lnTo>
                      <a:pt x="4236" y="373"/>
                    </a:lnTo>
                    <a:lnTo>
                      <a:pt x="4237" y="371"/>
                    </a:lnTo>
                    <a:lnTo>
                      <a:pt x="4237" y="370"/>
                    </a:lnTo>
                    <a:lnTo>
                      <a:pt x="4230" y="360"/>
                    </a:lnTo>
                    <a:lnTo>
                      <a:pt x="4227" y="357"/>
                    </a:lnTo>
                    <a:lnTo>
                      <a:pt x="4224" y="355"/>
                    </a:lnTo>
                    <a:lnTo>
                      <a:pt x="4220" y="353"/>
                    </a:lnTo>
                    <a:lnTo>
                      <a:pt x="4217" y="353"/>
                    </a:lnTo>
                    <a:lnTo>
                      <a:pt x="4205" y="355"/>
                    </a:lnTo>
                    <a:lnTo>
                      <a:pt x="4200" y="357"/>
                    </a:lnTo>
                    <a:lnTo>
                      <a:pt x="4195" y="358"/>
                    </a:lnTo>
                    <a:lnTo>
                      <a:pt x="4187" y="361"/>
                    </a:lnTo>
                    <a:lnTo>
                      <a:pt x="4184" y="361"/>
                    </a:lnTo>
                    <a:lnTo>
                      <a:pt x="4181" y="360"/>
                    </a:lnTo>
                    <a:lnTo>
                      <a:pt x="4178" y="358"/>
                    </a:lnTo>
                    <a:lnTo>
                      <a:pt x="4177" y="357"/>
                    </a:lnTo>
                    <a:lnTo>
                      <a:pt x="4171" y="357"/>
                    </a:lnTo>
                    <a:lnTo>
                      <a:pt x="4161" y="363"/>
                    </a:lnTo>
                    <a:lnTo>
                      <a:pt x="4158" y="364"/>
                    </a:lnTo>
                    <a:lnTo>
                      <a:pt x="4154" y="367"/>
                    </a:lnTo>
                    <a:lnTo>
                      <a:pt x="4147" y="373"/>
                    </a:lnTo>
                    <a:lnTo>
                      <a:pt x="4142" y="377"/>
                    </a:lnTo>
                    <a:lnTo>
                      <a:pt x="4135" y="387"/>
                    </a:lnTo>
                    <a:lnTo>
                      <a:pt x="4121" y="413"/>
                    </a:lnTo>
                    <a:lnTo>
                      <a:pt x="4106" y="462"/>
                    </a:lnTo>
                    <a:lnTo>
                      <a:pt x="4104" y="483"/>
                    </a:lnTo>
                    <a:lnTo>
                      <a:pt x="4102" y="489"/>
                    </a:lnTo>
                    <a:lnTo>
                      <a:pt x="4102" y="519"/>
                    </a:lnTo>
                    <a:lnTo>
                      <a:pt x="4098" y="536"/>
                    </a:lnTo>
                    <a:lnTo>
                      <a:pt x="4111" y="548"/>
                    </a:lnTo>
                    <a:lnTo>
                      <a:pt x="4111" y="554"/>
                    </a:lnTo>
                    <a:lnTo>
                      <a:pt x="4109" y="554"/>
                    </a:lnTo>
                    <a:lnTo>
                      <a:pt x="4109" y="557"/>
                    </a:lnTo>
                    <a:lnTo>
                      <a:pt x="4105" y="564"/>
                    </a:lnTo>
                    <a:lnTo>
                      <a:pt x="4104" y="567"/>
                    </a:lnTo>
                    <a:lnTo>
                      <a:pt x="4104" y="572"/>
                    </a:lnTo>
                    <a:lnTo>
                      <a:pt x="4111" y="580"/>
                    </a:lnTo>
                    <a:lnTo>
                      <a:pt x="4117" y="583"/>
                    </a:lnTo>
                    <a:lnTo>
                      <a:pt x="4117" y="584"/>
                    </a:lnTo>
                    <a:lnTo>
                      <a:pt x="4124" y="581"/>
                    </a:lnTo>
                    <a:lnTo>
                      <a:pt x="4127" y="581"/>
                    </a:lnTo>
                    <a:lnTo>
                      <a:pt x="4131" y="585"/>
                    </a:lnTo>
                    <a:lnTo>
                      <a:pt x="4131" y="597"/>
                    </a:lnTo>
                    <a:lnTo>
                      <a:pt x="4125" y="608"/>
                    </a:lnTo>
                    <a:lnTo>
                      <a:pt x="4128" y="621"/>
                    </a:lnTo>
                    <a:lnTo>
                      <a:pt x="4130" y="621"/>
                    </a:lnTo>
                    <a:lnTo>
                      <a:pt x="4141" y="627"/>
                    </a:lnTo>
                    <a:lnTo>
                      <a:pt x="4132" y="642"/>
                    </a:lnTo>
                    <a:lnTo>
                      <a:pt x="4124" y="646"/>
                    </a:lnTo>
                    <a:lnTo>
                      <a:pt x="4121" y="647"/>
                    </a:lnTo>
                    <a:lnTo>
                      <a:pt x="4117" y="649"/>
                    </a:lnTo>
                    <a:lnTo>
                      <a:pt x="4099" y="647"/>
                    </a:lnTo>
                    <a:lnTo>
                      <a:pt x="4098" y="639"/>
                    </a:lnTo>
                    <a:lnTo>
                      <a:pt x="4098" y="633"/>
                    </a:lnTo>
                    <a:lnTo>
                      <a:pt x="4099" y="630"/>
                    </a:lnTo>
                    <a:lnTo>
                      <a:pt x="4099" y="627"/>
                    </a:lnTo>
                    <a:lnTo>
                      <a:pt x="4101" y="623"/>
                    </a:lnTo>
                    <a:lnTo>
                      <a:pt x="4099" y="616"/>
                    </a:lnTo>
                    <a:lnTo>
                      <a:pt x="4099" y="608"/>
                    </a:lnTo>
                    <a:lnTo>
                      <a:pt x="4094" y="603"/>
                    </a:lnTo>
                    <a:lnTo>
                      <a:pt x="4092" y="600"/>
                    </a:lnTo>
                    <a:lnTo>
                      <a:pt x="4091" y="600"/>
                    </a:lnTo>
                    <a:lnTo>
                      <a:pt x="4089" y="597"/>
                    </a:lnTo>
                    <a:lnTo>
                      <a:pt x="4088" y="597"/>
                    </a:lnTo>
                    <a:lnTo>
                      <a:pt x="4086" y="595"/>
                    </a:lnTo>
                    <a:lnTo>
                      <a:pt x="4085" y="593"/>
                    </a:lnTo>
                    <a:lnTo>
                      <a:pt x="4082" y="591"/>
                    </a:lnTo>
                    <a:lnTo>
                      <a:pt x="4079" y="588"/>
                    </a:lnTo>
                    <a:lnTo>
                      <a:pt x="4078" y="588"/>
                    </a:lnTo>
                    <a:lnTo>
                      <a:pt x="4066" y="584"/>
                    </a:lnTo>
                    <a:lnTo>
                      <a:pt x="4065" y="584"/>
                    </a:lnTo>
                    <a:lnTo>
                      <a:pt x="4062" y="583"/>
                    </a:lnTo>
                    <a:lnTo>
                      <a:pt x="4052" y="583"/>
                    </a:lnTo>
                    <a:lnTo>
                      <a:pt x="4034" y="585"/>
                    </a:lnTo>
                    <a:lnTo>
                      <a:pt x="4033" y="587"/>
                    </a:lnTo>
                    <a:lnTo>
                      <a:pt x="4029" y="587"/>
                    </a:lnTo>
                    <a:lnTo>
                      <a:pt x="4026" y="590"/>
                    </a:lnTo>
                    <a:lnTo>
                      <a:pt x="4011" y="598"/>
                    </a:lnTo>
                    <a:lnTo>
                      <a:pt x="4003" y="606"/>
                    </a:lnTo>
                    <a:lnTo>
                      <a:pt x="4000" y="608"/>
                    </a:lnTo>
                    <a:lnTo>
                      <a:pt x="3983" y="640"/>
                    </a:lnTo>
                    <a:lnTo>
                      <a:pt x="3965" y="650"/>
                    </a:lnTo>
                    <a:lnTo>
                      <a:pt x="3952" y="663"/>
                    </a:lnTo>
                    <a:lnTo>
                      <a:pt x="3952" y="664"/>
                    </a:lnTo>
                    <a:lnTo>
                      <a:pt x="3951" y="666"/>
                    </a:lnTo>
                    <a:lnTo>
                      <a:pt x="3951" y="679"/>
                    </a:lnTo>
                    <a:lnTo>
                      <a:pt x="3950" y="680"/>
                    </a:lnTo>
                    <a:lnTo>
                      <a:pt x="3948" y="680"/>
                    </a:lnTo>
                    <a:lnTo>
                      <a:pt x="3945" y="677"/>
                    </a:lnTo>
                    <a:lnTo>
                      <a:pt x="3942" y="670"/>
                    </a:lnTo>
                    <a:lnTo>
                      <a:pt x="3939" y="658"/>
                    </a:lnTo>
                    <a:lnTo>
                      <a:pt x="3938" y="657"/>
                    </a:lnTo>
                    <a:lnTo>
                      <a:pt x="3938" y="652"/>
                    </a:lnTo>
                    <a:lnTo>
                      <a:pt x="3937" y="650"/>
                    </a:lnTo>
                    <a:lnTo>
                      <a:pt x="3932" y="649"/>
                    </a:lnTo>
                    <a:lnTo>
                      <a:pt x="3931" y="647"/>
                    </a:lnTo>
                    <a:lnTo>
                      <a:pt x="3926" y="646"/>
                    </a:lnTo>
                    <a:lnTo>
                      <a:pt x="3921" y="643"/>
                    </a:lnTo>
                    <a:lnTo>
                      <a:pt x="3913" y="642"/>
                    </a:lnTo>
                    <a:lnTo>
                      <a:pt x="3911" y="642"/>
                    </a:lnTo>
                    <a:lnTo>
                      <a:pt x="3907" y="640"/>
                    </a:lnTo>
                    <a:lnTo>
                      <a:pt x="3904" y="640"/>
                    </a:lnTo>
                    <a:lnTo>
                      <a:pt x="3902" y="642"/>
                    </a:lnTo>
                    <a:lnTo>
                      <a:pt x="3900" y="642"/>
                    </a:lnTo>
                    <a:lnTo>
                      <a:pt x="3889" y="646"/>
                    </a:lnTo>
                    <a:lnTo>
                      <a:pt x="3887" y="646"/>
                    </a:lnTo>
                    <a:lnTo>
                      <a:pt x="3884" y="647"/>
                    </a:lnTo>
                    <a:lnTo>
                      <a:pt x="3864" y="647"/>
                    </a:lnTo>
                    <a:lnTo>
                      <a:pt x="3856" y="649"/>
                    </a:lnTo>
                    <a:lnTo>
                      <a:pt x="3853" y="649"/>
                    </a:lnTo>
                    <a:lnTo>
                      <a:pt x="3848" y="650"/>
                    </a:lnTo>
                    <a:lnTo>
                      <a:pt x="3846" y="652"/>
                    </a:lnTo>
                    <a:lnTo>
                      <a:pt x="3843" y="652"/>
                    </a:lnTo>
                    <a:lnTo>
                      <a:pt x="3842" y="653"/>
                    </a:lnTo>
                    <a:lnTo>
                      <a:pt x="3840" y="653"/>
                    </a:lnTo>
                    <a:lnTo>
                      <a:pt x="3830" y="657"/>
                    </a:lnTo>
                    <a:lnTo>
                      <a:pt x="3829" y="657"/>
                    </a:lnTo>
                    <a:lnTo>
                      <a:pt x="3826" y="660"/>
                    </a:lnTo>
                    <a:lnTo>
                      <a:pt x="3820" y="661"/>
                    </a:lnTo>
                    <a:lnTo>
                      <a:pt x="3806" y="671"/>
                    </a:lnTo>
                    <a:lnTo>
                      <a:pt x="3804" y="673"/>
                    </a:lnTo>
                    <a:lnTo>
                      <a:pt x="3802" y="676"/>
                    </a:lnTo>
                    <a:lnTo>
                      <a:pt x="3796" y="681"/>
                    </a:lnTo>
                    <a:lnTo>
                      <a:pt x="3793" y="686"/>
                    </a:lnTo>
                    <a:lnTo>
                      <a:pt x="3792" y="687"/>
                    </a:lnTo>
                    <a:lnTo>
                      <a:pt x="3792" y="689"/>
                    </a:lnTo>
                    <a:lnTo>
                      <a:pt x="3790" y="689"/>
                    </a:lnTo>
                    <a:lnTo>
                      <a:pt x="3790" y="690"/>
                    </a:lnTo>
                    <a:lnTo>
                      <a:pt x="3789" y="691"/>
                    </a:lnTo>
                    <a:lnTo>
                      <a:pt x="3787" y="696"/>
                    </a:lnTo>
                    <a:lnTo>
                      <a:pt x="3786" y="697"/>
                    </a:lnTo>
                    <a:lnTo>
                      <a:pt x="3774" y="720"/>
                    </a:lnTo>
                    <a:lnTo>
                      <a:pt x="3769" y="736"/>
                    </a:lnTo>
                    <a:lnTo>
                      <a:pt x="3767" y="739"/>
                    </a:lnTo>
                    <a:lnTo>
                      <a:pt x="3767" y="751"/>
                    </a:lnTo>
                    <a:lnTo>
                      <a:pt x="3769" y="753"/>
                    </a:lnTo>
                    <a:lnTo>
                      <a:pt x="3769" y="755"/>
                    </a:lnTo>
                    <a:lnTo>
                      <a:pt x="3781" y="761"/>
                    </a:lnTo>
                    <a:lnTo>
                      <a:pt x="3792" y="761"/>
                    </a:lnTo>
                    <a:lnTo>
                      <a:pt x="3799" y="764"/>
                    </a:lnTo>
                    <a:lnTo>
                      <a:pt x="3802" y="772"/>
                    </a:lnTo>
                    <a:lnTo>
                      <a:pt x="3797" y="782"/>
                    </a:lnTo>
                    <a:lnTo>
                      <a:pt x="3789" y="805"/>
                    </a:lnTo>
                    <a:lnTo>
                      <a:pt x="3783" y="817"/>
                    </a:lnTo>
                    <a:lnTo>
                      <a:pt x="3770" y="815"/>
                    </a:lnTo>
                    <a:lnTo>
                      <a:pt x="3764" y="817"/>
                    </a:lnTo>
                    <a:lnTo>
                      <a:pt x="3761" y="817"/>
                    </a:lnTo>
                    <a:lnTo>
                      <a:pt x="3760" y="818"/>
                    </a:lnTo>
                    <a:lnTo>
                      <a:pt x="3758" y="818"/>
                    </a:lnTo>
                    <a:lnTo>
                      <a:pt x="3758" y="820"/>
                    </a:lnTo>
                    <a:lnTo>
                      <a:pt x="3760" y="823"/>
                    </a:lnTo>
                    <a:lnTo>
                      <a:pt x="3758" y="825"/>
                    </a:lnTo>
                    <a:lnTo>
                      <a:pt x="3744" y="890"/>
                    </a:lnTo>
                    <a:lnTo>
                      <a:pt x="3743" y="901"/>
                    </a:lnTo>
                    <a:lnTo>
                      <a:pt x="3738" y="911"/>
                    </a:lnTo>
                    <a:lnTo>
                      <a:pt x="3733" y="911"/>
                    </a:lnTo>
                    <a:lnTo>
                      <a:pt x="3722" y="916"/>
                    </a:lnTo>
                    <a:lnTo>
                      <a:pt x="3712" y="924"/>
                    </a:lnTo>
                    <a:lnTo>
                      <a:pt x="3699" y="939"/>
                    </a:lnTo>
                    <a:lnTo>
                      <a:pt x="3699" y="950"/>
                    </a:lnTo>
                    <a:lnTo>
                      <a:pt x="3698" y="957"/>
                    </a:lnTo>
                    <a:lnTo>
                      <a:pt x="3696" y="957"/>
                    </a:lnTo>
                    <a:lnTo>
                      <a:pt x="3694" y="962"/>
                    </a:lnTo>
                    <a:lnTo>
                      <a:pt x="3667" y="969"/>
                    </a:lnTo>
                    <a:lnTo>
                      <a:pt x="3659" y="969"/>
                    </a:lnTo>
                    <a:lnTo>
                      <a:pt x="3655" y="968"/>
                    </a:lnTo>
                    <a:lnTo>
                      <a:pt x="3648" y="953"/>
                    </a:lnTo>
                    <a:lnTo>
                      <a:pt x="3645" y="952"/>
                    </a:lnTo>
                    <a:lnTo>
                      <a:pt x="3644" y="950"/>
                    </a:lnTo>
                    <a:lnTo>
                      <a:pt x="3639" y="950"/>
                    </a:lnTo>
                    <a:lnTo>
                      <a:pt x="3636" y="952"/>
                    </a:lnTo>
                    <a:lnTo>
                      <a:pt x="3634" y="953"/>
                    </a:lnTo>
                    <a:lnTo>
                      <a:pt x="3629" y="957"/>
                    </a:lnTo>
                    <a:lnTo>
                      <a:pt x="3628" y="960"/>
                    </a:lnTo>
                    <a:lnTo>
                      <a:pt x="3635" y="993"/>
                    </a:lnTo>
                    <a:lnTo>
                      <a:pt x="3629" y="1008"/>
                    </a:lnTo>
                    <a:lnTo>
                      <a:pt x="3623" y="1009"/>
                    </a:lnTo>
                    <a:lnTo>
                      <a:pt x="3622" y="1009"/>
                    </a:lnTo>
                    <a:lnTo>
                      <a:pt x="3618" y="1008"/>
                    </a:lnTo>
                    <a:lnTo>
                      <a:pt x="3616" y="1005"/>
                    </a:lnTo>
                    <a:lnTo>
                      <a:pt x="3612" y="1001"/>
                    </a:lnTo>
                    <a:lnTo>
                      <a:pt x="3609" y="999"/>
                    </a:lnTo>
                    <a:lnTo>
                      <a:pt x="3585" y="995"/>
                    </a:lnTo>
                    <a:lnTo>
                      <a:pt x="3575" y="996"/>
                    </a:lnTo>
                    <a:lnTo>
                      <a:pt x="3563" y="1001"/>
                    </a:lnTo>
                    <a:lnTo>
                      <a:pt x="3547" y="1005"/>
                    </a:lnTo>
                    <a:lnTo>
                      <a:pt x="3540" y="1008"/>
                    </a:lnTo>
                    <a:lnTo>
                      <a:pt x="3531" y="1008"/>
                    </a:lnTo>
                    <a:lnTo>
                      <a:pt x="3511" y="1019"/>
                    </a:lnTo>
                    <a:lnTo>
                      <a:pt x="3508" y="1022"/>
                    </a:lnTo>
                    <a:lnTo>
                      <a:pt x="3507" y="1024"/>
                    </a:lnTo>
                    <a:lnTo>
                      <a:pt x="3500" y="1021"/>
                    </a:lnTo>
                    <a:lnTo>
                      <a:pt x="3495" y="1018"/>
                    </a:lnTo>
                    <a:lnTo>
                      <a:pt x="3485" y="1006"/>
                    </a:lnTo>
                    <a:lnTo>
                      <a:pt x="3462" y="985"/>
                    </a:lnTo>
                    <a:lnTo>
                      <a:pt x="3451" y="985"/>
                    </a:lnTo>
                    <a:lnTo>
                      <a:pt x="3431" y="995"/>
                    </a:lnTo>
                    <a:lnTo>
                      <a:pt x="3422" y="1004"/>
                    </a:lnTo>
                    <a:lnTo>
                      <a:pt x="3422" y="1005"/>
                    </a:lnTo>
                    <a:lnTo>
                      <a:pt x="3421" y="1006"/>
                    </a:lnTo>
                    <a:lnTo>
                      <a:pt x="3415" y="1015"/>
                    </a:lnTo>
                    <a:lnTo>
                      <a:pt x="3412" y="1018"/>
                    </a:lnTo>
                    <a:lnTo>
                      <a:pt x="3404" y="1034"/>
                    </a:lnTo>
                    <a:lnTo>
                      <a:pt x="3398" y="1052"/>
                    </a:lnTo>
                    <a:lnTo>
                      <a:pt x="3398" y="1068"/>
                    </a:lnTo>
                    <a:lnTo>
                      <a:pt x="3402" y="1076"/>
                    </a:lnTo>
                    <a:lnTo>
                      <a:pt x="3373" y="1125"/>
                    </a:lnTo>
                    <a:lnTo>
                      <a:pt x="3371" y="1134"/>
                    </a:lnTo>
                    <a:lnTo>
                      <a:pt x="3372" y="1136"/>
                    </a:lnTo>
                    <a:lnTo>
                      <a:pt x="3373" y="1140"/>
                    </a:lnTo>
                    <a:lnTo>
                      <a:pt x="3381" y="1160"/>
                    </a:lnTo>
                    <a:lnTo>
                      <a:pt x="3379" y="1183"/>
                    </a:lnTo>
                    <a:lnTo>
                      <a:pt x="3375" y="1186"/>
                    </a:lnTo>
                    <a:lnTo>
                      <a:pt x="3373" y="1187"/>
                    </a:lnTo>
                    <a:lnTo>
                      <a:pt x="3372" y="1187"/>
                    </a:lnTo>
                    <a:lnTo>
                      <a:pt x="3371" y="1190"/>
                    </a:lnTo>
                    <a:lnTo>
                      <a:pt x="3366" y="1192"/>
                    </a:lnTo>
                    <a:lnTo>
                      <a:pt x="3314" y="1202"/>
                    </a:lnTo>
                    <a:lnTo>
                      <a:pt x="3313" y="1203"/>
                    </a:lnTo>
                    <a:lnTo>
                      <a:pt x="3298" y="1216"/>
                    </a:lnTo>
                    <a:lnTo>
                      <a:pt x="3296" y="1222"/>
                    </a:lnTo>
                    <a:lnTo>
                      <a:pt x="3293" y="1225"/>
                    </a:lnTo>
                    <a:lnTo>
                      <a:pt x="3288" y="1244"/>
                    </a:lnTo>
                    <a:lnTo>
                      <a:pt x="3288" y="1257"/>
                    </a:lnTo>
                    <a:lnTo>
                      <a:pt x="3284" y="1265"/>
                    </a:lnTo>
                    <a:lnTo>
                      <a:pt x="3278" y="1272"/>
                    </a:lnTo>
                    <a:lnTo>
                      <a:pt x="3254" y="1293"/>
                    </a:lnTo>
                    <a:lnTo>
                      <a:pt x="3252" y="1293"/>
                    </a:lnTo>
                    <a:lnTo>
                      <a:pt x="3248" y="1294"/>
                    </a:lnTo>
                    <a:lnTo>
                      <a:pt x="3245" y="1293"/>
                    </a:lnTo>
                    <a:lnTo>
                      <a:pt x="3244" y="1291"/>
                    </a:lnTo>
                    <a:lnTo>
                      <a:pt x="3241" y="1290"/>
                    </a:lnTo>
                    <a:lnTo>
                      <a:pt x="3235" y="1290"/>
                    </a:lnTo>
                    <a:lnTo>
                      <a:pt x="3224" y="1297"/>
                    </a:lnTo>
                    <a:lnTo>
                      <a:pt x="3221" y="1300"/>
                    </a:lnTo>
                    <a:lnTo>
                      <a:pt x="3219" y="1301"/>
                    </a:lnTo>
                    <a:lnTo>
                      <a:pt x="3208" y="1321"/>
                    </a:lnTo>
                    <a:lnTo>
                      <a:pt x="3195" y="1330"/>
                    </a:lnTo>
                    <a:lnTo>
                      <a:pt x="3172" y="1350"/>
                    </a:lnTo>
                    <a:lnTo>
                      <a:pt x="3168" y="1352"/>
                    </a:lnTo>
                    <a:lnTo>
                      <a:pt x="3159" y="1354"/>
                    </a:lnTo>
                    <a:lnTo>
                      <a:pt x="3153" y="1357"/>
                    </a:lnTo>
                    <a:lnTo>
                      <a:pt x="3149" y="1360"/>
                    </a:lnTo>
                    <a:lnTo>
                      <a:pt x="3145" y="1365"/>
                    </a:lnTo>
                    <a:lnTo>
                      <a:pt x="3143" y="1370"/>
                    </a:lnTo>
                    <a:lnTo>
                      <a:pt x="3141" y="1396"/>
                    </a:lnTo>
                    <a:lnTo>
                      <a:pt x="3142" y="1399"/>
                    </a:lnTo>
                    <a:lnTo>
                      <a:pt x="3146" y="1402"/>
                    </a:lnTo>
                    <a:lnTo>
                      <a:pt x="3156" y="1406"/>
                    </a:lnTo>
                    <a:lnTo>
                      <a:pt x="3166" y="1407"/>
                    </a:lnTo>
                    <a:lnTo>
                      <a:pt x="3213" y="1402"/>
                    </a:lnTo>
                    <a:lnTo>
                      <a:pt x="3229" y="1393"/>
                    </a:lnTo>
                    <a:lnTo>
                      <a:pt x="3234" y="1389"/>
                    </a:lnTo>
                    <a:lnTo>
                      <a:pt x="3239" y="1383"/>
                    </a:lnTo>
                    <a:lnTo>
                      <a:pt x="3250" y="1380"/>
                    </a:lnTo>
                    <a:lnTo>
                      <a:pt x="3261" y="1379"/>
                    </a:lnTo>
                    <a:lnTo>
                      <a:pt x="3290" y="1396"/>
                    </a:lnTo>
                    <a:lnTo>
                      <a:pt x="3291" y="1397"/>
                    </a:lnTo>
                    <a:lnTo>
                      <a:pt x="3293" y="1397"/>
                    </a:lnTo>
                    <a:lnTo>
                      <a:pt x="3294" y="1396"/>
                    </a:lnTo>
                    <a:lnTo>
                      <a:pt x="3300" y="1391"/>
                    </a:lnTo>
                    <a:lnTo>
                      <a:pt x="3301" y="1387"/>
                    </a:lnTo>
                    <a:lnTo>
                      <a:pt x="3303" y="1387"/>
                    </a:lnTo>
                    <a:lnTo>
                      <a:pt x="3303" y="1383"/>
                    </a:lnTo>
                    <a:lnTo>
                      <a:pt x="3301" y="1379"/>
                    </a:lnTo>
                    <a:lnTo>
                      <a:pt x="3301" y="1369"/>
                    </a:lnTo>
                    <a:lnTo>
                      <a:pt x="3303" y="1366"/>
                    </a:lnTo>
                    <a:lnTo>
                      <a:pt x="3304" y="1365"/>
                    </a:lnTo>
                    <a:lnTo>
                      <a:pt x="3311" y="1360"/>
                    </a:lnTo>
                    <a:lnTo>
                      <a:pt x="3313" y="1360"/>
                    </a:lnTo>
                    <a:lnTo>
                      <a:pt x="3316" y="1359"/>
                    </a:lnTo>
                    <a:lnTo>
                      <a:pt x="3317" y="1359"/>
                    </a:lnTo>
                    <a:lnTo>
                      <a:pt x="3334" y="1374"/>
                    </a:lnTo>
                    <a:lnTo>
                      <a:pt x="3343" y="1380"/>
                    </a:lnTo>
                    <a:lnTo>
                      <a:pt x="3352" y="1390"/>
                    </a:lnTo>
                    <a:lnTo>
                      <a:pt x="3353" y="1394"/>
                    </a:lnTo>
                    <a:lnTo>
                      <a:pt x="3353" y="1397"/>
                    </a:lnTo>
                    <a:lnTo>
                      <a:pt x="3342" y="1419"/>
                    </a:lnTo>
                    <a:lnTo>
                      <a:pt x="3320" y="1443"/>
                    </a:lnTo>
                    <a:lnTo>
                      <a:pt x="3304" y="1443"/>
                    </a:lnTo>
                    <a:lnTo>
                      <a:pt x="3303" y="1445"/>
                    </a:lnTo>
                    <a:lnTo>
                      <a:pt x="3300" y="1446"/>
                    </a:lnTo>
                    <a:lnTo>
                      <a:pt x="3296" y="1455"/>
                    </a:lnTo>
                    <a:lnTo>
                      <a:pt x="3296" y="1463"/>
                    </a:lnTo>
                    <a:lnTo>
                      <a:pt x="3294" y="1468"/>
                    </a:lnTo>
                    <a:lnTo>
                      <a:pt x="3294" y="1501"/>
                    </a:lnTo>
                    <a:lnTo>
                      <a:pt x="3298" y="1527"/>
                    </a:lnTo>
                    <a:lnTo>
                      <a:pt x="3300" y="1530"/>
                    </a:lnTo>
                    <a:lnTo>
                      <a:pt x="3300" y="1531"/>
                    </a:lnTo>
                    <a:lnTo>
                      <a:pt x="3309" y="1541"/>
                    </a:lnTo>
                    <a:lnTo>
                      <a:pt x="3310" y="1544"/>
                    </a:lnTo>
                    <a:lnTo>
                      <a:pt x="3316" y="1547"/>
                    </a:lnTo>
                    <a:lnTo>
                      <a:pt x="3319" y="1547"/>
                    </a:lnTo>
                    <a:lnTo>
                      <a:pt x="3323" y="1548"/>
                    </a:lnTo>
                    <a:lnTo>
                      <a:pt x="3329" y="1560"/>
                    </a:lnTo>
                    <a:lnTo>
                      <a:pt x="3320" y="1567"/>
                    </a:lnTo>
                    <a:lnTo>
                      <a:pt x="3304" y="1573"/>
                    </a:lnTo>
                    <a:lnTo>
                      <a:pt x="3297" y="1571"/>
                    </a:lnTo>
                    <a:lnTo>
                      <a:pt x="3281" y="1580"/>
                    </a:lnTo>
                    <a:lnTo>
                      <a:pt x="3261" y="1603"/>
                    </a:lnTo>
                    <a:lnTo>
                      <a:pt x="3260" y="1620"/>
                    </a:lnTo>
                    <a:lnTo>
                      <a:pt x="3257" y="1633"/>
                    </a:lnTo>
                    <a:lnTo>
                      <a:pt x="3251" y="1631"/>
                    </a:lnTo>
                    <a:lnTo>
                      <a:pt x="3239" y="1640"/>
                    </a:lnTo>
                    <a:lnTo>
                      <a:pt x="3231" y="1650"/>
                    </a:lnTo>
                    <a:lnTo>
                      <a:pt x="3219" y="1660"/>
                    </a:lnTo>
                    <a:lnTo>
                      <a:pt x="3208" y="1650"/>
                    </a:lnTo>
                    <a:lnTo>
                      <a:pt x="3198" y="1637"/>
                    </a:lnTo>
                    <a:lnTo>
                      <a:pt x="3188" y="1616"/>
                    </a:lnTo>
                    <a:lnTo>
                      <a:pt x="3188" y="1613"/>
                    </a:lnTo>
                    <a:lnTo>
                      <a:pt x="3187" y="1611"/>
                    </a:lnTo>
                    <a:lnTo>
                      <a:pt x="3178" y="1605"/>
                    </a:lnTo>
                    <a:lnTo>
                      <a:pt x="3172" y="1603"/>
                    </a:lnTo>
                    <a:lnTo>
                      <a:pt x="3166" y="1602"/>
                    </a:lnTo>
                    <a:lnTo>
                      <a:pt x="3165" y="1602"/>
                    </a:lnTo>
                    <a:lnTo>
                      <a:pt x="3151" y="1600"/>
                    </a:lnTo>
                    <a:lnTo>
                      <a:pt x="3148" y="1600"/>
                    </a:lnTo>
                    <a:lnTo>
                      <a:pt x="3145" y="1602"/>
                    </a:lnTo>
                    <a:lnTo>
                      <a:pt x="3141" y="1602"/>
                    </a:lnTo>
                    <a:lnTo>
                      <a:pt x="3129" y="1600"/>
                    </a:lnTo>
                    <a:lnTo>
                      <a:pt x="3125" y="1600"/>
                    </a:lnTo>
                    <a:lnTo>
                      <a:pt x="3119" y="1599"/>
                    </a:lnTo>
                    <a:lnTo>
                      <a:pt x="3113" y="1596"/>
                    </a:lnTo>
                    <a:lnTo>
                      <a:pt x="3094" y="1600"/>
                    </a:lnTo>
                    <a:lnTo>
                      <a:pt x="3084" y="1607"/>
                    </a:lnTo>
                    <a:lnTo>
                      <a:pt x="3070" y="1621"/>
                    </a:lnTo>
                    <a:lnTo>
                      <a:pt x="3066" y="1629"/>
                    </a:lnTo>
                    <a:lnTo>
                      <a:pt x="3064" y="1631"/>
                    </a:lnTo>
                    <a:lnTo>
                      <a:pt x="3063" y="1636"/>
                    </a:lnTo>
                    <a:lnTo>
                      <a:pt x="3063" y="1640"/>
                    </a:lnTo>
                    <a:lnTo>
                      <a:pt x="3064" y="1643"/>
                    </a:lnTo>
                    <a:lnTo>
                      <a:pt x="3066" y="1644"/>
                    </a:lnTo>
                    <a:lnTo>
                      <a:pt x="3058" y="1652"/>
                    </a:lnTo>
                    <a:lnTo>
                      <a:pt x="3048" y="1659"/>
                    </a:lnTo>
                    <a:lnTo>
                      <a:pt x="3044" y="1659"/>
                    </a:lnTo>
                    <a:lnTo>
                      <a:pt x="3041" y="1660"/>
                    </a:lnTo>
                    <a:lnTo>
                      <a:pt x="3011" y="1686"/>
                    </a:lnTo>
                    <a:lnTo>
                      <a:pt x="2991" y="1698"/>
                    </a:lnTo>
                    <a:lnTo>
                      <a:pt x="2955" y="1688"/>
                    </a:lnTo>
                    <a:lnTo>
                      <a:pt x="2929" y="1685"/>
                    </a:lnTo>
                    <a:lnTo>
                      <a:pt x="2915" y="1691"/>
                    </a:lnTo>
                    <a:lnTo>
                      <a:pt x="2908" y="1696"/>
                    </a:lnTo>
                    <a:lnTo>
                      <a:pt x="2903" y="1701"/>
                    </a:lnTo>
                    <a:lnTo>
                      <a:pt x="2903" y="1702"/>
                    </a:lnTo>
                    <a:lnTo>
                      <a:pt x="2900" y="1714"/>
                    </a:lnTo>
                    <a:lnTo>
                      <a:pt x="2898" y="1718"/>
                    </a:lnTo>
                    <a:lnTo>
                      <a:pt x="2890" y="1725"/>
                    </a:lnTo>
                    <a:lnTo>
                      <a:pt x="2890" y="1712"/>
                    </a:lnTo>
                    <a:lnTo>
                      <a:pt x="2888" y="1709"/>
                    </a:lnTo>
                    <a:lnTo>
                      <a:pt x="2886" y="1708"/>
                    </a:lnTo>
                    <a:lnTo>
                      <a:pt x="2883" y="1705"/>
                    </a:lnTo>
                    <a:lnTo>
                      <a:pt x="2880" y="1705"/>
                    </a:lnTo>
                    <a:lnTo>
                      <a:pt x="2876" y="1704"/>
                    </a:lnTo>
                    <a:lnTo>
                      <a:pt x="2873" y="1702"/>
                    </a:lnTo>
                    <a:lnTo>
                      <a:pt x="2870" y="1702"/>
                    </a:lnTo>
                    <a:lnTo>
                      <a:pt x="2864" y="1704"/>
                    </a:lnTo>
                    <a:lnTo>
                      <a:pt x="2849" y="1711"/>
                    </a:lnTo>
                    <a:lnTo>
                      <a:pt x="2837" y="1711"/>
                    </a:lnTo>
                    <a:lnTo>
                      <a:pt x="2794" y="1722"/>
                    </a:lnTo>
                    <a:lnTo>
                      <a:pt x="2784" y="1734"/>
                    </a:lnTo>
                    <a:lnTo>
                      <a:pt x="2782" y="1740"/>
                    </a:lnTo>
                    <a:lnTo>
                      <a:pt x="2775" y="1747"/>
                    </a:lnTo>
                    <a:lnTo>
                      <a:pt x="2771" y="1748"/>
                    </a:lnTo>
                    <a:lnTo>
                      <a:pt x="2769" y="1748"/>
                    </a:lnTo>
                    <a:lnTo>
                      <a:pt x="2769" y="1747"/>
                    </a:lnTo>
                    <a:lnTo>
                      <a:pt x="2772" y="1747"/>
                    </a:lnTo>
                    <a:lnTo>
                      <a:pt x="2777" y="1744"/>
                    </a:lnTo>
                    <a:lnTo>
                      <a:pt x="2775" y="1742"/>
                    </a:lnTo>
                    <a:lnTo>
                      <a:pt x="2769" y="1741"/>
                    </a:lnTo>
                    <a:lnTo>
                      <a:pt x="2767" y="1741"/>
                    </a:lnTo>
                    <a:lnTo>
                      <a:pt x="2762" y="1742"/>
                    </a:lnTo>
                    <a:lnTo>
                      <a:pt x="2761" y="1744"/>
                    </a:lnTo>
                    <a:lnTo>
                      <a:pt x="2759" y="1745"/>
                    </a:lnTo>
                    <a:lnTo>
                      <a:pt x="2756" y="1752"/>
                    </a:lnTo>
                    <a:lnTo>
                      <a:pt x="2752" y="1780"/>
                    </a:lnTo>
                    <a:lnTo>
                      <a:pt x="2745" y="1786"/>
                    </a:lnTo>
                    <a:lnTo>
                      <a:pt x="2745" y="1814"/>
                    </a:lnTo>
                    <a:lnTo>
                      <a:pt x="2754" y="1827"/>
                    </a:lnTo>
                    <a:lnTo>
                      <a:pt x="2762" y="1837"/>
                    </a:lnTo>
                    <a:lnTo>
                      <a:pt x="2764" y="1857"/>
                    </a:lnTo>
                    <a:lnTo>
                      <a:pt x="2752" y="1869"/>
                    </a:lnTo>
                    <a:lnTo>
                      <a:pt x="2708" y="1866"/>
                    </a:lnTo>
                    <a:lnTo>
                      <a:pt x="2692" y="1859"/>
                    </a:lnTo>
                    <a:lnTo>
                      <a:pt x="2681" y="1839"/>
                    </a:lnTo>
                    <a:lnTo>
                      <a:pt x="2668" y="1824"/>
                    </a:lnTo>
                    <a:lnTo>
                      <a:pt x="2635" y="1820"/>
                    </a:lnTo>
                    <a:lnTo>
                      <a:pt x="2614" y="1813"/>
                    </a:lnTo>
                    <a:lnTo>
                      <a:pt x="2593" y="1793"/>
                    </a:lnTo>
                    <a:lnTo>
                      <a:pt x="2564" y="1791"/>
                    </a:lnTo>
                    <a:lnTo>
                      <a:pt x="2527" y="1813"/>
                    </a:lnTo>
                    <a:lnTo>
                      <a:pt x="2505" y="1814"/>
                    </a:lnTo>
                    <a:lnTo>
                      <a:pt x="2471" y="1809"/>
                    </a:lnTo>
                    <a:lnTo>
                      <a:pt x="2446" y="1813"/>
                    </a:lnTo>
                    <a:lnTo>
                      <a:pt x="2420" y="1829"/>
                    </a:lnTo>
                    <a:lnTo>
                      <a:pt x="2397" y="1853"/>
                    </a:lnTo>
                    <a:lnTo>
                      <a:pt x="2373" y="1897"/>
                    </a:lnTo>
                    <a:lnTo>
                      <a:pt x="2363" y="1944"/>
                    </a:lnTo>
                    <a:lnTo>
                      <a:pt x="2364" y="1991"/>
                    </a:lnTo>
                    <a:lnTo>
                      <a:pt x="2371" y="2017"/>
                    </a:lnTo>
                    <a:lnTo>
                      <a:pt x="2387" y="2020"/>
                    </a:lnTo>
                    <a:lnTo>
                      <a:pt x="2384" y="2030"/>
                    </a:lnTo>
                    <a:lnTo>
                      <a:pt x="2366" y="2039"/>
                    </a:lnTo>
                    <a:lnTo>
                      <a:pt x="2344" y="2031"/>
                    </a:lnTo>
                    <a:lnTo>
                      <a:pt x="2331" y="2018"/>
                    </a:lnTo>
                    <a:lnTo>
                      <a:pt x="2265" y="2040"/>
                    </a:lnTo>
                    <a:lnTo>
                      <a:pt x="2257" y="2017"/>
                    </a:lnTo>
                    <a:lnTo>
                      <a:pt x="2262" y="2008"/>
                    </a:lnTo>
                    <a:lnTo>
                      <a:pt x="2277" y="2005"/>
                    </a:lnTo>
                    <a:lnTo>
                      <a:pt x="2292" y="2010"/>
                    </a:lnTo>
                    <a:lnTo>
                      <a:pt x="2305" y="2011"/>
                    </a:lnTo>
                    <a:lnTo>
                      <a:pt x="2324" y="2000"/>
                    </a:lnTo>
                    <a:lnTo>
                      <a:pt x="2331" y="1984"/>
                    </a:lnTo>
                    <a:lnTo>
                      <a:pt x="2333" y="1965"/>
                    </a:lnTo>
                    <a:lnTo>
                      <a:pt x="2314" y="1909"/>
                    </a:lnTo>
                    <a:lnTo>
                      <a:pt x="2294" y="1897"/>
                    </a:lnTo>
                    <a:lnTo>
                      <a:pt x="2285" y="1897"/>
                    </a:lnTo>
                    <a:lnTo>
                      <a:pt x="2229" y="1892"/>
                    </a:lnTo>
                    <a:lnTo>
                      <a:pt x="2218" y="1899"/>
                    </a:lnTo>
                    <a:lnTo>
                      <a:pt x="2170" y="1915"/>
                    </a:lnTo>
                    <a:lnTo>
                      <a:pt x="2123" y="1918"/>
                    </a:lnTo>
                    <a:lnTo>
                      <a:pt x="2116" y="1905"/>
                    </a:lnTo>
                    <a:lnTo>
                      <a:pt x="2127" y="1883"/>
                    </a:lnTo>
                    <a:lnTo>
                      <a:pt x="2113" y="1867"/>
                    </a:lnTo>
                    <a:lnTo>
                      <a:pt x="2092" y="1854"/>
                    </a:lnTo>
                    <a:lnTo>
                      <a:pt x="2069" y="1854"/>
                    </a:lnTo>
                    <a:lnTo>
                      <a:pt x="2035" y="1846"/>
                    </a:lnTo>
                    <a:lnTo>
                      <a:pt x="2014" y="1851"/>
                    </a:lnTo>
                    <a:lnTo>
                      <a:pt x="1969" y="1850"/>
                    </a:lnTo>
                    <a:lnTo>
                      <a:pt x="1956" y="1859"/>
                    </a:lnTo>
                    <a:lnTo>
                      <a:pt x="1942" y="1863"/>
                    </a:lnTo>
                    <a:lnTo>
                      <a:pt x="1958" y="1822"/>
                    </a:lnTo>
                    <a:lnTo>
                      <a:pt x="1936" y="1810"/>
                    </a:lnTo>
                    <a:lnTo>
                      <a:pt x="1922" y="1817"/>
                    </a:lnTo>
                    <a:lnTo>
                      <a:pt x="1914" y="1832"/>
                    </a:lnTo>
                    <a:lnTo>
                      <a:pt x="1897" y="1836"/>
                    </a:lnTo>
                    <a:lnTo>
                      <a:pt x="1865" y="1839"/>
                    </a:lnTo>
                    <a:lnTo>
                      <a:pt x="1867" y="1859"/>
                    </a:lnTo>
                    <a:lnTo>
                      <a:pt x="1875" y="1864"/>
                    </a:lnTo>
                    <a:lnTo>
                      <a:pt x="1897" y="1861"/>
                    </a:lnTo>
                    <a:lnTo>
                      <a:pt x="1910" y="1867"/>
                    </a:lnTo>
                    <a:lnTo>
                      <a:pt x="1913" y="1883"/>
                    </a:lnTo>
                    <a:lnTo>
                      <a:pt x="1901" y="1890"/>
                    </a:lnTo>
                    <a:lnTo>
                      <a:pt x="1896" y="1899"/>
                    </a:lnTo>
                    <a:lnTo>
                      <a:pt x="1911" y="1928"/>
                    </a:lnTo>
                    <a:lnTo>
                      <a:pt x="1920" y="1913"/>
                    </a:lnTo>
                    <a:lnTo>
                      <a:pt x="1930" y="1906"/>
                    </a:lnTo>
                    <a:lnTo>
                      <a:pt x="1950" y="1913"/>
                    </a:lnTo>
                    <a:lnTo>
                      <a:pt x="1963" y="1909"/>
                    </a:lnTo>
                    <a:lnTo>
                      <a:pt x="1972" y="1910"/>
                    </a:lnTo>
                    <a:lnTo>
                      <a:pt x="1989" y="1922"/>
                    </a:lnTo>
                    <a:lnTo>
                      <a:pt x="1992" y="1939"/>
                    </a:lnTo>
                    <a:lnTo>
                      <a:pt x="1983" y="1952"/>
                    </a:lnTo>
                    <a:lnTo>
                      <a:pt x="1976" y="1951"/>
                    </a:lnTo>
                    <a:lnTo>
                      <a:pt x="1965" y="1942"/>
                    </a:lnTo>
                    <a:lnTo>
                      <a:pt x="1950" y="1941"/>
                    </a:lnTo>
                    <a:lnTo>
                      <a:pt x="1923" y="1955"/>
                    </a:lnTo>
                    <a:lnTo>
                      <a:pt x="1916" y="1952"/>
                    </a:lnTo>
                    <a:lnTo>
                      <a:pt x="1891" y="1928"/>
                    </a:lnTo>
                    <a:lnTo>
                      <a:pt x="1874" y="1931"/>
                    </a:lnTo>
                    <a:lnTo>
                      <a:pt x="1864" y="1944"/>
                    </a:lnTo>
                    <a:lnTo>
                      <a:pt x="1845" y="1958"/>
                    </a:lnTo>
                    <a:lnTo>
                      <a:pt x="1829" y="1987"/>
                    </a:lnTo>
                    <a:lnTo>
                      <a:pt x="1824" y="2008"/>
                    </a:lnTo>
                    <a:lnTo>
                      <a:pt x="1814" y="2005"/>
                    </a:lnTo>
                    <a:lnTo>
                      <a:pt x="1792" y="2008"/>
                    </a:lnTo>
                    <a:lnTo>
                      <a:pt x="1765" y="2001"/>
                    </a:lnTo>
                    <a:lnTo>
                      <a:pt x="1752" y="1991"/>
                    </a:lnTo>
                    <a:lnTo>
                      <a:pt x="1738" y="1969"/>
                    </a:lnTo>
                    <a:lnTo>
                      <a:pt x="1718" y="1959"/>
                    </a:lnTo>
                    <a:lnTo>
                      <a:pt x="1703" y="1955"/>
                    </a:lnTo>
                    <a:lnTo>
                      <a:pt x="1706" y="1942"/>
                    </a:lnTo>
                    <a:lnTo>
                      <a:pt x="1712" y="1942"/>
                    </a:lnTo>
                    <a:lnTo>
                      <a:pt x="1722" y="1929"/>
                    </a:lnTo>
                    <a:lnTo>
                      <a:pt x="1723" y="1913"/>
                    </a:lnTo>
                    <a:lnTo>
                      <a:pt x="1732" y="1883"/>
                    </a:lnTo>
                    <a:lnTo>
                      <a:pt x="1735" y="1860"/>
                    </a:lnTo>
                    <a:lnTo>
                      <a:pt x="1725" y="1840"/>
                    </a:lnTo>
                    <a:lnTo>
                      <a:pt x="1707" y="1837"/>
                    </a:lnTo>
                    <a:lnTo>
                      <a:pt x="1684" y="1842"/>
                    </a:lnTo>
                    <a:lnTo>
                      <a:pt x="1661" y="1836"/>
                    </a:lnTo>
                    <a:lnTo>
                      <a:pt x="1660" y="1826"/>
                    </a:lnTo>
                    <a:lnTo>
                      <a:pt x="1669" y="1807"/>
                    </a:lnTo>
                    <a:lnTo>
                      <a:pt x="1661" y="1786"/>
                    </a:lnTo>
                    <a:lnTo>
                      <a:pt x="1644" y="1781"/>
                    </a:lnTo>
                    <a:lnTo>
                      <a:pt x="1620" y="1796"/>
                    </a:lnTo>
                    <a:lnTo>
                      <a:pt x="1575" y="1794"/>
                    </a:lnTo>
                    <a:lnTo>
                      <a:pt x="1565" y="1790"/>
                    </a:lnTo>
                    <a:lnTo>
                      <a:pt x="1560" y="1777"/>
                    </a:lnTo>
                    <a:lnTo>
                      <a:pt x="1549" y="1770"/>
                    </a:lnTo>
                    <a:lnTo>
                      <a:pt x="1515" y="1775"/>
                    </a:lnTo>
                    <a:lnTo>
                      <a:pt x="1508" y="1767"/>
                    </a:lnTo>
                    <a:lnTo>
                      <a:pt x="1489" y="1741"/>
                    </a:lnTo>
                    <a:lnTo>
                      <a:pt x="1496" y="1727"/>
                    </a:lnTo>
                    <a:lnTo>
                      <a:pt x="1508" y="1718"/>
                    </a:lnTo>
                    <a:lnTo>
                      <a:pt x="1503" y="1696"/>
                    </a:lnTo>
                    <a:lnTo>
                      <a:pt x="1492" y="1685"/>
                    </a:lnTo>
                    <a:lnTo>
                      <a:pt x="1466" y="1686"/>
                    </a:lnTo>
                    <a:lnTo>
                      <a:pt x="1447" y="1679"/>
                    </a:lnTo>
                    <a:lnTo>
                      <a:pt x="1436" y="1672"/>
                    </a:lnTo>
                    <a:lnTo>
                      <a:pt x="1410" y="1663"/>
                    </a:lnTo>
                    <a:lnTo>
                      <a:pt x="1372" y="1672"/>
                    </a:lnTo>
                    <a:lnTo>
                      <a:pt x="1358" y="1685"/>
                    </a:lnTo>
                    <a:lnTo>
                      <a:pt x="1351" y="1709"/>
                    </a:lnTo>
                    <a:lnTo>
                      <a:pt x="1354" y="1724"/>
                    </a:lnTo>
                    <a:lnTo>
                      <a:pt x="1348" y="1732"/>
                    </a:lnTo>
                    <a:lnTo>
                      <a:pt x="1337" y="1734"/>
                    </a:lnTo>
                    <a:lnTo>
                      <a:pt x="1328" y="1728"/>
                    </a:lnTo>
                    <a:lnTo>
                      <a:pt x="1276" y="1704"/>
                    </a:lnTo>
                    <a:lnTo>
                      <a:pt x="1265" y="1688"/>
                    </a:lnTo>
                    <a:lnTo>
                      <a:pt x="1239" y="1660"/>
                    </a:lnTo>
                    <a:lnTo>
                      <a:pt x="1235" y="1652"/>
                    </a:lnTo>
                    <a:lnTo>
                      <a:pt x="1237" y="1624"/>
                    </a:lnTo>
                    <a:lnTo>
                      <a:pt x="1214" y="1606"/>
                    </a:lnTo>
                    <a:lnTo>
                      <a:pt x="1199" y="1616"/>
                    </a:lnTo>
                    <a:lnTo>
                      <a:pt x="1187" y="1627"/>
                    </a:lnTo>
                    <a:lnTo>
                      <a:pt x="1147" y="1652"/>
                    </a:lnTo>
                    <a:lnTo>
                      <a:pt x="1122" y="1634"/>
                    </a:lnTo>
                    <a:lnTo>
                      <a:pt x="1108" y="1633"/>
                    </a:lnTo>
                    <a:lnTo>
                      <a:pt x="1085" y="1627"/>
                    </a:lnTo>
                    <a:lnTo>
                      <a:pt x="1074" y="1621"/>
                    </a:lnTo>
                    <a:lnTo>
                      <a:pt x="1058" y="1623"/>
                    </a:lnTo>
                    <a:lnTo>
                      <a:pt x="1051" y="1634"/>
                    </a:lnTo>
                    <a:lnTo>
                      <a:pt x="1028" y="1633"/>
                    </a:lnTo>
                    <a:lnTo>
                      <a:pt x="1018" y="1627"/>
                    </a:lnTo>
                    <a:lnTo>
                      <a:pt x="1007" y="1626"/>
                    </a:lnTo>
                    <a:lnTo>
                      <a:pt x="1000" y="1627"/>
                    </a:lnTo>
                    <a:lnTo>
                      <a:pt x="1009" y="1634"/>
                    </a:lnTo>
                    <a:lnTo>
                      <a:pt x="1012" y="1640"/>
                    </a:lnTo>
                    <a:lnTo>
                      <a:pt x="1006" y="1639"/>
                    </a:lnTo>
                    <a:lnTo>
                      <a:pt x="976" y="1623"/>
                    </a:lnTo>
                    <a:lnTo>
                      <a:pt x="973" y="1620"/>
                    </a:lnTo>
                    <a:lnTo>
                      <a:pt x="966" y="1617"/>
                    </a:lnTo>
                    <a:lnTo>
                      <a:pt x="954" y="1619"/>
                    </a:lnTo>
                    <a:lnTo>
                      <a:pt x="950" y="1619"/>
                    </a:lnTo>
                    <a:lnTo>
                      <a:pt x="899" y="1633"/>
                    </a:lnTo>
                    <a:lnTo>
                      <a:pt x="892" y="1634"/>
                    </a:lnTo>
                    <a:lnTo>
                      <a:pt x="875" y="1630"/>
                    </a:lnTo>
                    <a:lnTo>
                      <a:pt x="857" y="1623"/>
                    </a:lnTo>
                    <a:lnTo>
                      <a:pt x="847" y="1617"/>
                    </a:lnTo>
                    <a:lnTo>
                      <a:pt x="857" y="1593"/>
                    </a:lnTo>
                    <a:lnTo>
                      <a:pt x="861" y="1577"/>
                    </a:lnTo>
                    <a:lnTo>
                      <a:pt x="865" y="1571"/>
                    </a:lnTo>
                    <a:lnTo>
                      <a:pt x="868" y="1569"/>
                    </a:lnTo>
                    <a:lnTo>
                      <a:pt x="870" y="1569"/>
                    </a:lnTo>
                    <a:lnTo>
                      <a:pt x="899" y="1541"/>
                    </a:lnTo>
                    <a:lnTo>
                      <a:pt x="905" y="1538"/>
                    </a:lnTo>
                    <a:lnTo>
                      <a:pt x="908" y="1535"/>
                    </a:lnTo>
                    <a:lnTo>
                      <a:pt x="911" y="1525"/>
                    </a:lnTo>
                    <a:lnTo>
                      <a:pt x="912" y="1511"/>
                    </a:lnTo>
                    <a:lnTo>
                      <a:pt x="912" y="1510"/>
                    </a:lnTo>
                    <a:lnTo>
                      <a:pt x="911" y="1504"/>
                    </a:lnTo>
                    <a:lnTo>
                      <a:pt x="911" y="1502"/>
                    </a:lnTo>
                    <a:lnTo>
                      <a:pt x="908" y="1499"/>
                    </a:lnTo>
                    <a:lnTo>
                      <a:pt x="891" y="1478"/>
                    </a:lnTo>
                    <a:lnTo>
                      <a:pt x="885" y="1468"/>
                    </a:lnTo>
                    <a:lnTo>
                      <a:pt x="885" y="1465"/>
                    </a:lnTo>
                    <a:lnTo>
                      <a:pt x="884" y="1465"/>
                    </a:lnTo>
                    <a:lnTo>
                      <a:pt x="884" y="1463"/>
                    </a:lnTo>
                    <a:lnTo>
                      <a:pt x="882" y="1462"/>
                    </a:lnTo>
                    <a:lnTo>
                      <a:pt x="879" y="1461"/>
                    </a:lnTo>
                    <a:lnTo>
                      <a:pt x="878" y="1459"/>
                    </a:lnTo>
                    <a:lnTo>
                      <a:pt x="871" y="1456"/>
                    </a:lnTo>
                    <a:lnTo>
                      <a:pt x="868" y="1453"/>
                    </a:lnTo>
                    <a:lnTo>
                      <a:pt x="867" y="1453"/>
                    </a:lnTo>
                    <a:lnTo>
                      <a:pt x="862" y="1450"/>
                    </a:lnTo>
                    <a:lnTo>
                      <a:pt x="855" y="1443"/>
                    </a:lnTo>
                    <a:lnTo>
                      <a:pt x="862" y="1432"/>
                    </a:lnTo>
                    <a:lnTo>
                      <a:pt x="874" y="1420"/>
                    </a:lnTo>
                    <a:lnTo>
                      <a:pt x="874" y="1419"/>
                    </a:lnTo>
                    <a:lnTo>
                      <a:pt x="878" y="1417"/>
                    </a:lnTo>
                    <a:lnTo>
                      <a:pt x="879" y="1414"/>
                    </a:lnTo>
                    <a:lnTo>
                      <a:pt x="881" y="1417"/>
                    </a:lnTo>
                    <a:lnTo>
                      <a:pt x="888" y="1417"/>
                    </a:lnTo>
                    <a:lnTo>
                      <a:pt x="897" y="1416"/>
                    </a:lnTo>
                    <a:lnTo>
                      <a:pt x="904" y="1413"/>
                    </a:lnTo>
                    <a:lnTo>
                      <a:pt x="904" y="1409"/>
                    </a:lnTo>
                    <a:lnTo>
                      <a:pt x="897" y="1409"/>
                    </a:lnTo>
                    <a:lnTo>
                      <a:pt x="891" y="1410"/>
                    </a:lnTo>
                    <a:lnTo>
                      <a:pt x="875" y="1404"/>
                    </a:lnTo>
                    <a:lnTo>
                      <a:pt x="884" y="1386"/>
                    </a:lnTo>
                    <a:lnTo>
                      <a:pt x="887" y="1367"/>
                    </a:lnTo>
                    <a:lnTo>
                      <a:pt x="881" y="1349"/>
                    </a:lnTo>
                    <a:lnTo>
                      <a:pt x="871" y="1344"/>
                    </a:lnTo>
                    <a:lnTo>
                      <a:pt x="870" y="1343"/>
                    </a:lnTo>
                    <a:lnTo>
                      <a:pt x="868" y="1343"/>
                    </a:lnTo>
                    <a:lnTo>
                      <a:pt x="857" y="1324"/>
                    </a:lnTo>
                    <a:lnTo>
                      <a:pt x="855" y="1316"/>
                    </a:lnTo>
                    <a:lnTo>
                      <a:pt x="845" y="1307"/>
                    </a:lnTo>
                    <a:lnTo>
                      <a:pt x="816" y="1287"/>
                    </a:lnTo>
                    <a:lnTo>
                      <a:pt x="818" y="1285"/>
                    </a:lnTo>
                    <a:lnTo>
                      <a:pt x="822" y="1287"/>
                    </a:lnTo>
                    <a:lnTo>
                      <a:pt x="837" y="1297"/>
                    </a:lnTo>
                    <a:lnTo>
                      <a:pt x="841" y="1297"/>
                    </a:lnTo>
                    <a:lnTo>
                      <a:pt x="844" y="1295"/>
                    </a:lnTo>
                    <a:lnTo>
                      <a:pt x="845" y="1293"/>
                    </a:lnTo>
                    <a:lnTo>
                      <a:pt x="844" y="1290"/>
                    </a:lnTo>
                    <a:lnTo>
                      <a:pt x="839" y="1287"/>
                    </a:lnTo>
                    <a:lnTo>
                      <a:pt x="822" y="1274"/>
                    </a:lnTo>
                    <a:lnTo>
                      <a:pt x="814" y="1269"/>
                    </a:lnTo>
                    <a:lnTo>
                      <a:pt x="803" y="1267"/>
                    </a:lnTo>
                    <a:lnTo>
                      <a:pt x="799" y="1269"/>
                    </a:lnTo>
                    <a:lnTo>
                      <a:pt x="802" y="1277"/>
                    </a:lnTo>
                    <a:lnTo>
                      <a:pt x="788" y="1262"/>
                    </a:lnTo>
                    <a:lnTo>
                      <a:pt x="795" y="1258"/>
                    </a:lnTo>
                    <a:lnTo>
                      <a:pt x="805" y="1264"/>
                    </a:lnTo>
                    <a:lnTo>
                      <a:pt x="812" y="1262"/>
                    </a:lnTo>
                    <a:lnTo>
                      <a:pt x="812" y="1259"/>
                    </a:lnTo>
                    <a:lnTo>
                      <a:pt x="789" y="1249"/>
                    </a:lnTo>
                    <a:lnTo>
                      <a:pt x="786" y="1248"/>
                    </a:lnTo>
                    <a:lnTo>
                      <a:pt x="783" y="1248"/>
                    </a:lnTo>
                    <a:lnTo>
                      <a:pt x="775" y="1246"/>
                    </a:lnTo>
                    <a:lnTo>
                      <a:pt x="756" y="1252"/>
                    </a:lnTo>
                    <a:lnTo>
                      <a:pt x="746" y="1257"/>
                    </a:lnTo>
                    <a:lnTo>
                      <a:pt x="731" y="1267"/>
                    </a:lnTo>
                    <a:lnTo>
                      <a:pt x="727" y="1271"/>
                    </a:lnTo>
                    <a:lnTo>
                      <a:pt x="723" y="1277"/>
                    </a:lnTo>
                    <a:lnTo>
                      <a:pt x="703" y="1297"/>
                    </a:lnTo>
                    <a:lnTo>
                      <a:pt x="671" y="1317"/>
                    </a:lnTo>
                    <a:lnTo>
                      <a:pt x="628" y="1334"/>
                    </a:lnTo>
                    <a:lnTo>
                      <a:pt x="620" y="1334"/>
                    </a:lnTo>
                    <a:lnTo>
                      <a:pt x="585" y="1329"/>
                    </a:lnTo>
                    <a:lnTo>
                      <a:pt x="559" y="1331"/>
                    </a:lnTo>
                    <a:lnTo>
                      <a:pt x="548" y="1327"/>
                    </a:lnTo>
                    <a:lnTo>
                      <a:pt x="536" y="1329"/>
                    </a:lnTo>
                    <a:lnTo>
                      <a:pt x="512" y="1340"/>
                    </a:lnTo>
                    <a:lnTo>
                      <a:pt x="491" y="1343"/>
                    </a:lnTo>
                    <a:lnTo>
                      <a:pt x="480" y="1343"/>
                    </a:lnTo>
                    <a:lnTo>
                      <a:pt x="473" y="1339"/>
                    </a:lnTo>
                    <a:lnTo>
                      <a:pt x="458" y="1337"/>
                    </a:lnTo>
                    <a:lnTo>
                      <a:pt x="447" y="1337"/>
                    </a:lnTo>
                    <a:lnTo>
                      <a:pt x="440" y="1339"/>
                    </a:lnTo>
                    <a:lnTo>
                      <a:pt x="403" y="1339"/>
                    </a:lnTo>
                    <a:lnTo>
                      <a:pt x="387" y="1337"/>
                    </a:lnTo>
                    <a:lnTo>
                      <a:pt x="375" y="1337"/>
                    </a:lnTo>
                    <a:lnTo>
                      <a:pt x="365" y="1342"/>
                    </a:lnTo>
                    <a:lnTo>
                      <a:pt x="342" y="1339"/>
                    </a:lnTo>
                    <a:lnTo>
                      <a:pt x="332" y="1339"/>
                    </a:lnTo>
                    <a:lnTo>
                      <a:pt x="323" y="1342"/>
                    </a:lnTo>
                    <a:lnTo>
                      <a:pt x="312" y="1353"/>
                    </a:lnTo>
                    <a:lnTo>
                      <a:pt x="309" y="1353"/>
                    </a:lnTo>
                    <a:lnTo>
                      <a:pt x="305" y="1352"/>
                    </a:lnTo>
                    <a:lnTo>
                      <a:pt x="273" y="1333"/>
                    </a:lnTo>
                    <a:lnTo>
                      <a:pt x="254" y="1317"/>
                    </a:lnTo>
                    <a:lnTo>
                      <a:pt x="247" y="1308"/>
                    </a:lnTo>
                    <a:lnTo>
                      <a:pt x="244" y="1301"/>
                    </a:lnTo>
                    <a:lnTo>
                      <a:pt x="244" y="1298"/>
                    </a:lnTo>
                    <a:lnTo>
                      <a:pt x="250" y="1291"/>
                    </a:lnTo>
                    <a:lnTo>
                      <a:pt x="254" y="1281"/>
                    </a:lnTo>
                    <a:lnTo>
                      <a:pt x="250" y="1274"/>
                    </a:lnTo>
                    <a:lnTo>
                      <a:pt x="243" y="1272"/>
                    </a:lnTo>
                    <a:lnTo>
                      <a:pt x="241" y="1272"/>
                    </a:lnTo>
                    <a:lnTo>
                      <a:pt x="240" y="1274"/>
                    </a:lnTo>
                    <a:lnTo>
                      <a:pt x="241" y="1278"/>
                    </a:lnTo>
                    <a:lnTo>
                      <a:pt x="238" y="1274"/>
                    </a:lnTo>
                    <a:lnTo>
                      <a:pt x="238" y="1271"/>
                    </a:lnTo>
                    <a:lnTo>
                      <a:pt x="241" y="1268"/>
                    </a:lnTo>
                    <a:lnTo>
                      <a:pt x="240" y="1265"/>
                    </a:lnTo>
                    <a:lnTo>
                      <a:pt x="233" y="1257"/>
                    </a:lnTo>
                    <a:lnTo>
                      <a:pt x="227" y="1242"/>
                    </a:lnTo>
                    <a:lnTo>
                      <a:pt x="215" y="1229"/>
                    </a:lnTo>
                    <a:lnTo>
                      <a:pt x="200" y="1203"/>
                    </a:lnTo>
                    <a:lnTo>
                      <a:pt x="189" y="1195"/>
                    </a:lnTo>
                    <a:lnTo>
                      <a:pt x="184" y="1185"/>
                    </a:lnTo>
                    <a:lnTo>
                      <a:pt x="184" y="1183"/>
                    </a:lnTo>
                    <a:lnTo>
                      <a:pt x="182" y="1182"/>
                    </a:lnTo>
                    <a:lnTo>
                      <a:pt x="191" y="1179"/>
                    </a:lnTo>
                    <a:lnTo>
                      <a:pt x="197" y="1179"/>
                    </a:lnTo>
                    <a:lnTo>
                      <a:pt x="202" y="1174"/>
                    </a:lnTo>
                    <a:lnTo>
                      <a:pt x="210" y="1169"/>
                    </a:lnTo>
                    <a:lnTo>
                      <a:pt x="198" y="1156"/>
                    </a:lnTo>
                    <a:lnTo>
                      <a:pt x="182" y="1151"/>
                    </a:lnTo>
                    <a:lnTo>
                      <a:pt x="176" y="1156"/>
                    </a:lnTo>
                    <a:lnTo>
                      <a:pt x="174" y="1164"/>
                    </a:lnTo>
                    <a:lnTo>
                      <a:pt x="179" y="1172"/>
                    </a:lnTo>
                    <a:lnTo>
                      <a:pt x="181" y="1173"/>
                    </a:lnTo>
                    <a:lnTo>
                      <a:pt x="179" y="1176"/>
                    </a:lnTo>
                    <a:lnTo>
                      <a:pt x="176" y="1176"/>
                    </a:lnTo>
                    <a:lnTo>
                      <a:pt x="176" y="1174"/>
                    </a:lnTo>
                    <a:lnTo>
                      <a:pt x="171" y="1172"/>
                    </a:lnTo>
                    <a:lnTo>
                      <a:pt x="165" y="1164"/>
                    </a:lnTo>
                    <a:lnTo>
                      <a:pt x="157" y="1122"/>
                    </a:lnTo>
                    <a:lnTo>
                      <a:pt x="157" y="1114"/>
                    </a:lnTo>
                    <a:lnTo>
                      <a:pt x="150" y="1101"/>
                    </a:lnTo>
                    <a:lnTo>
                      <a:pt x="145" y="1099"/>
                    </a:lnTo>
                    <a:lnTo>
                      <a:pt x="78" y="1083"/>
                    </a:lnTo>
                    <a:lnTo>
                      <a:pt x="76" y="1083"/>
                    </a:lnTo>
                    <a:lnTo>
                      <a:pt x="65" y="1086"/>
                    </a:lnTo>
                    <a:lnTo>
                      <a:pt x="59" y="1087"/>
                    </a:lnTo>
                    <a:lnTo>
                      <a:pt x="56" y="1088"/>
                    </a:lnTo>
                    <a:lnTo>
                      <a:pt x="42" y="1097"/>
                    </a:lnTo>
                    <a:lnTo>
                      <a:pt x="40" y="1099"/>
                    </a:lnTo>
                    <a:lnTo>
                      <a:pt x="39" y="1104"/>
                    </a:lnTo>
                    <a:lnTo>
                      <a:pt x="37" y="1107"/>
                    </a:lnTo>
                    <a:lnTo>
                      <a:pt x="37" y="1110"/>
                    </a:lnTo>
                    <a:lnTo>
                      <a:pt x="36" y="1114"/>
                    </a:lnTo>
                    <a:lnTo>
                      <a:pt x="34" y="1117"/>
                    </a:lnTo>
                    <a:lnTo>
                      <a:pt x="21" y="1126"/>
                    </a:lnTo>
                    <a:lnTo>
                      <a:pt x="17" y="1126"/>
                    </a:lnTo>
                    <a:lnTo>
                      <a:pt x="8" y="1130"/>
                    </a:lnTo>
                    <a:lnTo>
                      <a:pt x="0" y="113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1" name="Freeform 807">
                <a:extLst>
                  <a:ext uri="{FF2B5EF4-FFF2-40B4-BE49-F238E27FC236}">
                    <a16:creationId xmlns:a16="http://schemas.microsoft.com/office/drawing/2014/main" id="{47745F84-6CBE-45A8-BCD8-006EF2AF67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2" y="3201"/>
                <a:ext cx="496" cy="407"/>
              </a:xfrm>
              <a:custGeom>
                <a:avLst/>
                <a:gdLst>
                  <a:gd name="T0" fmla="*/ 3422 w 3475"/>
                  <a:gd name="T1" fmla="*/ 349 h 2851"/>
                  <a:gd name="T2" fmla="*/ 3426 w 3475"/>
                  <a:gd name="T3" fmla="*/ 310 h 2851"/>
                  <a:gd name="T4" fmla="*/ 3417 w 3475"/>
                  <a:gd name="T5" fmla="*/ 304 h 2851"/>
                  <a:gd name="T6" fmla="*/ 3399 w 3475"/>
                  <a:gd name="T7" fmla="*/ 307 h 2851"/>
                  <a:gd name="T8" fmla="*/ 3368 w 3475"/>
                  <a:gd name="T9" fmla="*/ 240 h 2851"/>
                  <a:gd name="T10" fmla="*/ 3397 w 3475"/>
                  <a:gd name="T11" fmla="*/ 338 h 2851"/>
                  <a:gd name="T12" fmla="*/ 3371 w 3475"/>
                  <a:gd name="T13" fmla="*/ 370 h 2851"/>
                  <a:gd name="T14" fmla="*/ 3327 w 3475"/>
                  <a:gd name="T15" fmla="*/ 370 h 2851"/>
                  <a:gd name="T16" fmla="*/ 3356 w 3475"/>
                  <a:gd name="T17" fmla="*/ 399 h 2851"/>
                  <a:gd name="T18" fmla="*/ 3356 w 3475"/>
                  <a:gd name="T19" fmla="*/ 410 h 2851"/>
                  <a:gd name="T20" fmla="*/ 3409 w 3475"/>
                  <a:gd name="T21" fmla="*/ 482 h 2851"/>
                  <a:gd name="T22" fmla="*/ 3427 w 3475"/>
                  <a:gd name="T23" fmla="*/ 459 h 2851"/>
                  <a:gd name="T24" fmla="*/ 3468 w 3475"/>
                  <a:gd name="T25" fmla="*/ 412 h 2851"/>
                  <a:gd name="T26" fmla="*/ 3472 w 3475"/>
                  <a:gd name="T27" fmla="*/ 409 h 2851"/>
                  <a:gd name="T28" fmla="*/ 3387 w 3475"/>
                  <a:gd name="T29" fmla="*/ 514 h 2851"/>
                  <a:gd name="T30" fmla="*/ 3368 w 3475"/>
                  <a:gd name="T31" fmla="*/ 556 h 2851"/>
                  <a:gd name="T32" fmla="*/ 3294 w 3475"/>
                  <a:gd name="T33" fmla="*/ 530 h 2851"/>
                  <a:gd name="T34" fmla="*/ 3114 w 3475"/>
                  <a:gd name="T35" fmla="*/ 503 h 2851"/>
                  <a:gd name="T36" fmla="*/ 3044 w 3475"/>
                  <a:gd name="T37" fmla="*/ 513 h 2851"/>
                  <a:gd name="T38" fmla="*/ 2959 w 3475"/>
                  <a:gd name="T39" fmla="*/ 504 h 2851"/>
                  <a:gd name="T40" fmla="*/ 2898 w 3475"/>
                  <a:gd name="T41" fmla="*/ 498 h 2851"/>
                  <a:gd name="T42" fmla="*/ 2812 w 3475"/>
                  <a:gd name="T43" fmla="*/ 439 h 2851"/>
                  <a:gd name="T44" fmla="*/ 2818 w 3475"/>
                  <a:gd name="T45" fmla="*/ 412 h 2851"/>
                  <a:gd name="T46" fmla="*/ 2879 w 3475"/>
                  <a:gd name="T47" fmla="*/ 364 h 2851"/>
                  <a:gd name="T48" fmla="*/ 2802 w 3475"/>
                  <a:gd name="T49" fmla="*/ 265 h 2851"/>
                  <a:gd name="T50" fmla="*/ 2618 w 3475"/>
                  <a:gd name="T51" fmla="*/ 245 h 2851"/>
                  <a:gd name="T52" fmla="*/ 2523 w 3475"/>
                  <a:gd name="T53" fmla="*/ 265 h 2851"/>
                  <a:gd name="T54" fmla="*/ 2396 w 3475"/>
                  <a:gd name="T55" fmla="*/ 251 h 2851"/>
                  <a:gd name="T56" fmla="*/ 2283 w 3475"/>
                  <a:gd name="T57" fmla="*/ 245 h 2851"/>
                  <a:gd name="T58" fmla="*/ 2051 w 3475"/>
                  <a:gd name="T59" fmla="*/ 201 h 2851"/>
                  <a:gd name="T60" fmla="*/ 2022 w 3475"/>
                  <a:gd name="T61" fmla="*/ 179 h 2851"/>
                  <a:gd name="T62" fmla="*/ 1991 w 3475"/>
                  <a:gd name="T63" fmla="*/ 126 h 2851"/>
                  <a:gd name="T64" fmla="*/ 2023 w 3475"/>
                  <a:gd name="T65" fmla="*/ 84 h 2851"/>
                  <a:gd name="T66" fmla="*/ 2032 w 3475"/>
                  <a:gd name="T67" fmla="*/ 73 h 2851"/>
                  <a:gd name="T68" fmla="*/ 1968 w 3475"/>
                  <a:gd name="T69" fmla="*/ 8 h 2851"/>
                  <a:gd name="T70" fmla="*/ 1933 w 3475"/>
                  <a:gd name="T71" fmla="*/ 2 h 2851"/>
                  <a:gd name="T72" fmla="*/ 1751 w 3475"/>
                  <a:gd name="T73" fmla="*/ 30 h 2851"/>
                  <a:gd name="T74" fmla="*/ 1461 w 3475"/>
                  <a:gd name="T75" fmla="*/ 228 h 2851"/>
                  <a:gd name="T76" fmla="*/ 1362 w 3475"/>
                  <a:gd name="T77" fmla="*/ 325 h 2851"/>
                  <a:gd name="T78" fmla="*/ 1239 w 3475"/>
                  <a:gd name="T79" fmla="*/ 410 h 2851"/>
                  <a:gd name="T80" fmla="*/ 1171 w 3475"/>
                  <a:gd name="T81" fmla="*/ 422 h 2851"/>
                  <a:gd name="T82" fmla="*/ 1079 w 3475"/>
                  <a:gd name="T83" fmla="*/ 488 h 2851"/>
                  <a:gd name="T84" fmla="*/ 898 w 3475"/>
                  <a:gd name="T85" fmla="*/ 708 h 2851"/>
                  <a:gd name="T86" fmla="*/ 798 w 3475"/>
                  <a:gd name="T87" fmla="*/ 720 h 2851"/>
                  <a:gd name="T88" fmla="*/ 743 w 3475"/>
                  <a:gd name="T89" fmla="*/ 692 h 2851"/>
                  <a:gd name="T90" fmla="*/ 689 w 3475"/>
                  <a:gd name="T91" fmla="*/ 691 h 2851"/>
                  <a:gd name="T92" fmla="*/ 579 w 3475"/>
                  <a:gd name="T93" fmla="*/ 733 h 2851"/>
                  <a:gd name="T94" fmla="*/ 457 w 3475"/>
                  <a:gd name="T95" fmla="*/ 817 h 2851"/>
                  <a:gd name="T96" fmla="*/ 168 w 3475"/>
                  <a:gd name="T97" fmla="*/ 1145 h 2851"/>
                  <a:gd name="T98" fmla="*/ 53 w 3475"/>
                  <a:gd name="T99" fmla="*/ 1382 h 2851"/>
                  <a:gd name="T100" fmla="*/ 8 w 3475"/>
                  <a:gd name="T101" fmla="*/ 1563 h 2851"/>
                  <a:gd name="T102" fmla="*/ 11 w 3475"/>
                  <a:gd name="T103" fmla="*/ 1603 h 2851"/>
                  <a:gd name="T104" fmla="*/ 38 w 3475"/>
                  <a:gd name="T105" fmla="*/ 1670 h 2851"/>
                  <a:gd name="T106" fmla="*/ 7 w 3475"/>
                  <a:gd name="T107" fmla="*/ 1960 h 2851"/>
                  <a:gd name="T108" fmla="*/ 5 w 3475"/>
                  <a:gd name="T109" fmla="*/ 2082 h 2851"/>
                  <a:gd name="T110" fmla="*/ 1 w 3475"/>
                  <a:gd name="T111" fmla="*/ 2295 h 2851"/>
                  <a:gd name="T112" fmla="*/ 2 w 3475"/>
                  <a:gd name="T113" fmla="*/ 2361 h 2851"/>
                  <a:gd name="T114" fmla="*/ 20 w 3475"/>
                  <a:gd name="T115" fmla="*/ 2457 h 2851"/>
                  <a:gd name="T116" fmla="*/ 47 w 3475"/>
                  <a:gd name="T117" fmla="*/ 2600 h 2851"/>
                  <a:gd name="T118" fmla="*/ 94 w 3475"/>
                  <a:gd name="T119" fmla="*/ 2624 h 2851"/>
                  <a:gd name="T120" fmla="*/ 189 w 3475"/>
                  <a:gd name="T121" fmla="*/ 2653 h 2851"/>
                  <a:gd name="T122" fmla="*/ 202 w 3475"/>
                  <a:gd name="T123" fmla="*/ 2739 h 2851"/>
                  <a:gd name="T124" fmla="*/ 261 w 3475"/>
                  <a:gd name="T125" fmla="*/ 2847 h 2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475" h="2851">
                    <a:moveTo>
                      <a:pt x="3419" y="338"/>
                    </a:moveTo>
                    <a:lnTo>
                      <a:pt x="3430" y="359"/>
                    </a:lnTo>
                    <a:lnTo>
                      <a:pt x="3429" y="359"/>
                    </a:lnTo>
                    <a:lnTo>
                      <a:pt x="3426" y="354"/>
                    </a:lnTo>
                    <a:lnTo>
                      <a:pt x="3422" y="349"/>
                    </a:lnTo>
                    <a:lnTo>
                      <a:pt x="3416" y="337"/>
                    </a:lnTo>
                    <a:lnTo>
                      <a:pt x="3414" y="334"/>
                    </a:lnTo>
                    <a:lnTo>
                      <a:pt x="3422" y="317"/>
                    </a:lnTo>
                    <a:lnTo>
                      <a:pt x="3423" y="316"/>
                    </a:lnTo>
                    <a:lnTo>
                      <a:pt x="3426" y="310"/>
                    </a:lnTo>
                    <a:lnTo>
                      <a:pt x="3430" y="306"/>
                    </a:lnTo>
                    <a:lnTo>
                      <a:pt x="3445" y="297"/>
                    </a:lnTo>
                    <a:lnTo>
                      <a:pt x="3442" y="294"/>
                    </a:lnTo>
                    <a:lnTo>
                      <a:pt x="3419" y="301"/>
                    </a:lnTo>
                    <a:lnTo>
                      <a:pt x="3417" y="304"/>
                    </a:lnTo>
                    <a:lnTo>
                      <a:pt x="3416" y="307"/>
                    </a:lnTo>
                    <a:lnTo>
                      <a:pt x="3413" y="310"/>
                    </a:lnTo>
                    <a:lnTo>
                      <a:pt x="3412" y="314"/>
                    </a:lnTo>
                    <a:lnTo>
                      <a:pt x="3407" y="314"/>
                    </a:lnTo>
                    <a:lnTo>
                      <a:pt x="3399" y="307"/>
                    </a:lnTo>
                    <a:lnTo>
                      <a:pt x="3381" y="288"/>
                    </a:lnTo>
                    <a:lnTo>
                      <a:pt x="3378" y="287"/>
                    </a:lnTo>
                    <a:lnTo>
                      <a:pt x="3371" y="271"/>
                    </a:lnTo>
                    <a:lnTo>
                      <a:pt x="3367" y="258"/>
                    </a:lnTo>
                    <a:lnTo>
                      <a:pt x="3368" y="240"/>
                    </a:lnTo>
                    <a:lnTo>
                      <a:pt x="3367" y="234"/>
                    </a:lnTo>
                    <a:lnTo>
                      <a:pt x="3346" y="242"/>
                    </a:lnTo>
                    <a:lnTo>
                      <a:pt x="3353" y="255"/>
                    </a:lnTo>
                    <a:lnTo>
                      <a:pt x="3364" y="264"/>
                    </a:lnTo>
                    <a:lnTo>
                      <a:pt x="3397" y="338"/>
                    </a:lnTo>
                    <a:lnTo>
                      <a:pt x="3380" y="359"/>
                    </a:lnTo>
                    <a:lnTo>
                      <a:pt x="3311" y="301"/>
                    </a:lnTo>
                    <a:lnTo>
                      <a:pt x="3307" y="301"/>
                    </a:lnTo>
                    <a:lnTo>
                      <a:pt x="3300" y="310"/>
                    </a:lnTo>
                    <a:lnTo>
                      <a:pt x="3371" y="370"/>
                    </a:lnTo>
                    <a:lnTo>
                      <a:pt x="3368" y="373"/>
                    </a:lnTo>
                    <a:lnTo>
                      <a:pt x="3353" y="376"/>
                    </a:lnTo>
                    <a:lnTo>
                      <a:pt x="3340" y="366"/>
                    </a:lnTo>
                    <a:lnTo>
                      <a:pt x="3333" y="362"/>
                    </a:lnTo>
                    <a:lnTo>
                      <a:pt x="3327" y="370"/>
                    </a:lnTo>
                    <a:lnTo>
                      <a:pt x="3324" y="377"/>
                    </a:lnTo>
                    <a:lnTo>
                      <a:pt x="3327" y="382"/>
                    </a:lnTo>
                    <a:lnTo>
                      <a:pt x="3336" y="386"/>
                    </a:lnTo>
                    <a:lnTo>
                      <a:pt x="3353" y="398"/>
                    </a:lnTo>
                    <a:lnTo>
                      <a:pt x="3356" y="399"/>
                    </a:lnTo>
                    <a:lnTo>
                      <a:pt x="3390" y="395"/>
                    </a:lnTo>
                    <a:lnTo>
                      <a:pt x="3357" y="400"/>
                    </a:lnTo>
                    <a:lnTo>
                      <a:pt x="3359" y="402"/>
                    </a:lnTo>
                    <a:lnTo>
                      <a:pt x="3357" y="405"/>
                    </a:lnTo>
                    <a:lnTo>
                      <a:pt x="3356" y="410"/>
                    </a:lnTo>
                    <a:lnTo>
                      <a:pt x="3354" y="413"/>
                    </a:lnTo>
                    <a:lnTo>
                      <a:pt x="3337" y="432"/>
                    </a:lnTo>
                    <a:lnTo>
                      <a:pt x="3357" y="439"/>
                    </a:lnTo>
                    <a:lnTo>
                      <a:pt x="3380" y="451"/>
                    </a:lnTo>
                    <a:lnTo>
                      <a:pt x="3409" y="482"/>
                    </a:lnTo>
                    <a:lnTo>
                      <a:pt x="3416" y="482"/>
                    </a:lnTo>
                    <a:lnTo>
                      <a:pt x="3419" y="480"/>
                    </a:lnTo>
                    <a:lnTo>
                      <a:pt x="3420" y="478"/>
                    </a:lnTo>
                    <a:lnTo>
                      <a:pt x="3423" y="468"/>
                    </a:lnTo>
                    <a:lnTo>
                      <a:pt x="3427" y="459"/>
                    </a:lnTo>
                    <a:lnTo>
                      <a:pt x="3436" y="454"/>
                    </a:lnTo>
                    <a:lnTo>
                      <a:pt x="3453" y="441"/>
                    </a:lnTo>
                    <a:lnTo>
                      <a:pt x="3462" y="431"/>
                    </a:lnTo>
                    <a:lnTo>
                      <a:pt x="3468" y="418"/>
                    </a:lnTo>
                    <a:lnTo>
                      <a:pt x="3468" y="412"/>
                    </a:lnTo>
                    <a:lnTo>
                      <a:pt x="3466" y="409"/>
                    </a:lnTo>
                    <a:lnTo>
                      <a:pt x="3465" y="408"/>
                    </a:lnTo>
                    <a:lnTo>
                      <a:pt x="3465" y="405"/>
                    </a:lnTo>
                    <a:lnTo>
                      <a:pt x="3468" y="405"/>
                    </a:lnTo>
                    <a:lnTo>
                      <a:pt x="3472" y="409"/>
                    </a:lnTo>
                    <a:lnTo>
                      <a:pt x="3474" y="410"/>
                    </a:lnTo>
                    <a:lnTo>
                      <a:pt x="3475" y="419"/>
                    </a:lnTo>
                    <a:lnTo>
                      <a:pt x="3475" y="421"/>
                    </a:lnTo>
                    <a:lnTo>
                      <a:pt x="3472" y="429"/>
                    </a:lnTo>
                    <a:lnTo>
                      <a:pt x="3387" y="514"/>
                    </a:lnTo>
                    <a:lnTo>
                      <a:pt x="3373" y="531"/>
                    </a:lnTo>
                    <a:lnTo>
                      <a:pt x="3370" y="537"/>
                    </a:lnTo>
                    <a:lnTo>
                      <a:pt x="3367" y="546"/>
                    </a:lnTo>
                    <a:lnTo>
                      <a:pt x="3368" y="553"/>
                    </a:lnTo>
                    <a:lnTo>
                      <a:pt x="3368" y="556"/>
                    </a:lnTo>
                    <a:lnTo>
                      <a:pt x="3347" y="556"/>
                    </a:lnTo>
                    <a:lnTo>
                      <a:pt x="3330" y="554"/>
                    </a:lnTo>
                    <a:lnTo>
                      <a:pt x="3326" y="553"/>
                    </a:lnTo>
                    <a:lnTo>
                      <a:pt x="3318" y="544"/>
                    </a:lnTo>
                    <a:lnTo>
                      <a:pt x="3294" y="530"/>
                    </a:lnTo>
                    <a:lnTo>
                      <a:pt x="3259" y="517"/>
                    </a:lnTo>
                    <a:lnTo>
                      <a:pt x="3255" y="514"/>
                    </a:lnTo>
                    <a:lnTo>
                      <a:pt x="3212" y="503"/>
                    </a:lnTo>
                    <a:lnTo>
                      <a:pt x="3160" y="500"/>
                    </a:lnTo>
                    <a:lnTo>
                      <a:pt x="3114" y="503"/>
                    </a:lnTo>
                    <a:lnTo>
                      <a:pt x="3110" y="503"/>
                    </a:lnTo>
                    <a:lnTo>
                      <a:pt x="3099" y="506"/>
                    </a:lnTo>
                    <a:lnTo>
                      <a:pt x="3061" y="508"/>
                    </a:lnTo>
                    <a:lnTo>
                      <a:pt x="3051" y="510"/>
                    </a:lnTo>
                    <a:lnTo>
                      <a:pt x="3044" y="513"/>
                    </a:lnTo>
                    <a:lnTo>
                      <a:pt x="3012" y="513"/>
                    </a:lnTo>
                    <a:lnTo>
                      <a:pt x="2988" y="510"/>
                    </a:lnTo>
                    <a:lnTo>
                      <a:pt x="2972" y="506"/>
                    </a:lnTo>
                    <a:lnTo>
                      <a:pt x="2966" y="506"/>
                    </a:lnTo>
                    <a:lnTo>
                      <a:pt x="2959" y="504"/>
                    </a:lnTo>
                    <a:lnTo>
                      <a:pt x="2937" y="503"/>
                    </a:lnTo>
                    <a:lnTo>
                      <a:pt x="2930" y="501"/>
                    </a:lnTo>
                    <a:lnTo>
                      <a:pt x="2908" y="500"/>
                    </a:lnTo>
                    <a:lnTo>
                      <a:pt x="2903" y="498"/>
                    </a:lnTo>
                    <a:lnTo>
                      <a:pt x="2898" y="498"/>
                    </a:lnTo>
                    <a:lnTo>
                      <a:pt x="2857" y="482"/>
                    </a:lnTo>
                    <a:lnTo>
                      <a:pt x="2831" y="464"/>
                    </a:lnTo>
                    <a:lnTo>
                      <a:pt x="2824" y="457"/>
                    </a:lnTo>
                    <a:lnTo>
                      <a:pt x="2814" y="444"/>
                    </a:lnTo>
                    <a:lnTo>
                      <a:pt x="2812" y="439"/>
                    </a:lnTo>
                    <a:lnTo>
                      <a:pt x="2810" y="436"/>
                    </a:lnTo>
                    <a:lnTo>
                      <a:pt x="2810" y="425"/>
                    </a:lnTo>
                    <a:lnTo>
                      <a:pt x="2811" y="423"/>
                    </a:lnTo>
                    <a:lnTo>
                      <a:pt x="2812" y="418"/>
                    </a:lnTo>
                    <a:lnTo>
                      <a:pt x="2818" y="412"/>
                    </a:lnTo>
                    <a:lnTo>
                      <a:pt x="2863" y="383"/>
                    </a:lnTo>
                    <a:lnTo>
                      <a:pt x="2871" y="380"/>
                    </a:lnTo>
                    <a:lnTo>
                      <a:pt x="2877" y="374"/>
                    </a:lnTo>
                    <a:lnTo>
                      <a:pt x="2879" y="370"/>
                    </a:lnTo>
                    <a:lnTo>
                      <a:pt x="2879" y="364"/>
                    </a:lnTo>
                    <a:lnTo>
                      <a:pt x="2873" y="338"/>
                    </a:lnTo>
                    <a:lnTo>
                      <a:pt x="2859" y="309"/>
                    </a:lnTo>
                    <a:lnTo>
                      <a:pt x="2854" y="301"/>
                    </a:lnTo>
                    <a:lnTo>
                      <a:pt x="2820" y="274"/>
                    </a:lnTo>
                    <a:lnTo>
                      <a:pt x="2802" y="265"/>
                    </a:lnTo>
                    <a:lnTo>
                      <a:pt x="2766" y="252"/>
                    </a:lnTo>
                    <a:lnTo>
                      <a:pt x="2756" y="251"/>
                    </a:lnTo>
                    <a:lnTo>
                      <a:pt x="2730" y="245"/>
                    </a:lnTo>
                    <a:lnTo>
                      <a:pt x="2716" y="244"/>
                    </a:lnTo>
                    <a:lnTo>
                      <a:pt x="2618" y="245"/>
                    </a:lnTo>
                    <a:lnTo>
                      <a:pt x="2587" y="251"/>
                    </a:lnTo>
                    <a:lnTo>
                      <a:pt x="2575" y="258"/>
                    </a:lnTo>
                    <a:lnTo>
                      <a:pt x="2572" y="261"/>
                    </a:lnTo>
                    <a:lnTo>
                      <a:pt x="2569" y="263"/>
                    </a:lnTo>
                    <a:lnTo>
                      <a:pt x="2523" y="265"/>
                    </a:lnTo>
                    <a:lnTo>
                      <a:pt x="2515" y="264"/>
                    </a:lnTo>
                    <a:lnTo>
                      <a:pt x="2483" y="255"/>
                    </a:lnTo>
                    <a:lnTo>
                      <a:pt x="2434" y="254"/>
                    </a:lnTo>
                    <a:lnTo>
                      <a:pt x="2430" y="252"/>
                    </a:lnTo>
                    <a:lnTo>
                      <a:pt x="2396" y="251"/>
                    </a:lnTo>
                    <a:lnTo>
                      <a:pt x="2391" y="250"/>
                    </a:lnTo>
                    <a:lnTo>
                      <a:pt x="2363" y="250"/>
                    </a:lnTo>
                    <a:lnTo>
                      <a:pt x="2350" y="247"/>
                    </a:lnTo>
                    <a:lnTo>
                      <a:pt x="2291" y="247"/>
                    </a:lnTo>
                    <a:lnTo>
                      <a:pt x="2283" y="245"/>
                    </a:lnTo>
                    <a:lnTo>
                      <a:pt x="2272" y="245"/>
                    </a:lnTo>
                    <a:lnTo>
                      <a:pt x="2203" y="240"/>
                    </a:lnTo>
                    <a:lnTo>
                      <a:pt x="2198" y="240"/>
                    </a:lnTo>
                    <a:lnTo>
                      <a:pt x="2117" y="224"/>
                    </a:lnTo>
                    <a:lnTo>
                      <a:pt x="2051" y="201"/>
                    </a:lnTo>
                    <a:lnTo>
                      <a:pt x="2038" y="192"/>
                    </a:lnTo>
                    <a:lnTo>
                      <a:pt x="2035" y="191"/>
                    </a:lnTo>
                    <a:lnTo>
                      <a:pt x="2032" y="188"/>
                    </a:lnTo>
                    <a:lnTo>
                      <a:pt x="2023" y="181"/>
                    </a:lnTo>
                    <a:lnTo>
                      <a:pt x="2022" y="179"/>
                    </a:lnTo>
                    <a:lnTo>
                      <a:pt x="2012" y="170"/>
                    </a:lnTo>
                    <a:lnTo>
                      <a:pt x="2004" y="157"/>
                    </a:lnTo>
                    <a:lnTo>
                      <a:pt x="1994" y="133"/>
                    </a:lnTo>
                    <a:lnTo>
                      <a:pt x="1993" y="129"/>
                    </a:lnTo>
                    <a:lnTo>
                      <a:pt x="1991" y="126"/>
                    </a:lnTo>
                    <a:lnTo>
                      <a:pt x="1991" y="123"/>
                    </a:lnTo>
                    <a:lnTo>
                      <a:pt x="1993" y="121"/>
                    </a:lnTo>
                    <a:lnTo>
                      <a:pt x="2003" y="100"/>
                    </a:lnTo>
                    <a:lnTo>
                      <a:pt x="2017" y="84"/>
                    </a:lnTo>
                    <a:lnTo>
                      <a:pt x="2023" y="84"/>
                    </a:lnTo>
                    <a:lnTo>
                      <a:pt x="2027" y="80"/>
                    </a:lnTo>
                    <a:lnTo>
                      <a:pt x="2029" y="80"/>
                    </a:lnTo>
                    <a:lnTo>
                      <a:pt x="2030" y="79"/>
                    </a:lnTo>
                    <a:lnTo>
                      <a:pt x="2030" y="76"/>
                    </a:lnTo>
                    <a:lnTo>
                      <a:pt x="2032" y="73"/>
                    </a:lnTo>
                    <a:lnTo>
                      <a:pt x="2032" y="61"/>
                    </a:lnTo>
                    <a:lnTo>
                      <a:pt x="2019" y="43"/>
                    </a:lnTo>
                    <a:lnTo>
                      <a:pt x="2004" y="27"/>
                    </a:lnTo>
                    <a:lnTo>
                      <a:pt x="1991" y="18"/>
                    </a:lnTo>
                    <a:lnTo>
                      <a:pt x="1968" y="8"/>
                    </a:lnTo>
                    <a:lnTo>
                      <a:pt x="1963" y="7"/>
                    </a:lnTo>
                    <a:lnTo>
                      <a:pt x="1961" y="7"/>
                    </a:lnTo>
                    <a:lnTo>
                      <a:pt x="1939" y="1"/>
                    </a:lnTo>
                    <a:lnTo>
                      <a:pt x="1936" y="1"/>
                    </a:lnTo>
                    <a:lnTo>
                      <a:pt x="1933" y="2"/>
                    </a:lnTo>
                    <a:lnTo>
                      <a:pt x="1868" y="0"/>
                    </a:lnTo>
                    <a:lnTo>
                      <a:pt x="1845" y="2"/>
                    </a:lnTo>
                    <a:lnTo>
                      <a:pt x="1782" y="17"/>
                    </a:lnTo>
                    <a:lnTo>
                      <a:pt x="1776" y="20"/>
                    </a:lnTo>
                    <a:lnTo>
                      <a:pt x="1751" y="30"/>
                    </a:lnTo>
                    <a:lnTo>
                      <a:pt x="1746" y="31"/>
                    </a:lnTo>
                    <a:lnTo>
                      <a:pt x="1739" y="36"/>
                    </a:lnTo>
                    <a:lnTo>
                      <a:pt x="1582" y="121"/>
                    </a:lnTo>
                    <a:lnTo>
                      <a:pt x="1501" y="186"/>
                    </a:lnTo>
                    <a:lnTo>
                      <a:pt x="1461" y="228"/>
                    </a:lnTo>
                    <a:lnTo>
                      <a:pt x="1446" y="252"/>
                    </a:lnTo>
                    <a:lnTo>
                      <a:pt x="1440" y="260"/>
                    </a:lnTo>
                    <a:lnTo>
                      <a:pt x="1404" y="299"/>
                    </a:lnTo>
                    <a:lnTo>
                      <a:pt x="1369" y="320"/>
                    </a:lnTo>
                    <a:lnTo>
                      <a:pt x="1362" y="325"/>
                    </a:lnTo>
                    <a:lnTo>
                      <a:pt x="1356" y="326"/>
                    </a:lnTo>
                    <a:lnTo>
                      <a:pt x="1273" y="364"/>
                    </a:lnTo>
                    <a:lnTo>
                      <a:pt x="1274" y="402"/>
                    </a:lnTo>
                    <a:lnTo>
                      <a:pt x="1255" y="403"/>
                    </a:lnTo>
                    <a:lnTo>
                      <a:pt x="1239" y="410"/>
                    </a:lnTo>
                    <a:lnTo>
                      <a:pt x="1219" y="422"/>
                    </a:lnTo>
                    <a:lnTo>
                      <a:pt x="1197" y="426"/>
                    </a:lnTo>
                    <a:lnTo>
                      <a:pt x="1177" y="426"/>
                    </a:lnTo>
                    <a:lnTo>
                      <a:pt x="1175" y="423"/>
                    </a:lnTo>
                    <a:lnTo>
                      <a:pt x="1171" y="422"/>
                    </a:lnTo>
                    <a:lnTo>
                      <a:pt x="1167" y="422"/>
                    </a:lnTo>
                    <a:lnTo>
                      <a:pt x="1162" y="423"/>
                    </a:lnTo>
                    <a:lnTo>
                      <a:pt x="1138" y="436"/>
                    </a:lnTo>
                    <a:lnTo>
                      <a:pt x="1095" y="472"/>
                    </a:lnTo>
                    <a:lnTo>
                      <a:pt x="1079" y="488"/>
                    </a:lnTo>
                    <a:lnTo>
                      <a:pt x="1075" y="493"/>
                    </a:lnTo>
                    <a:lnTo>
                      <a:pt x="987" y="589"/>
                    </a:lnTo>
                    <a:lnTo>
                      <a:pt x="981" y="594"/>
                    </a:lnTo>
                    <a:lnTo>
                      <a:pt x="906" y="691"/>
                    </a:lnTo>
                    <a:lnTo>
                      <a:pt x="898" y="708"/>
                    </a:lnTo>
                    <a:lnTo>
                      <a:pt x="889" y="721"/>
                    </a:lnTo>
                    <a:lnTo>
                      <a:pt x="878" y="730"/>
                    </a:lnTo>
                    <a:lnTo>
                      <a:pt x="863" y="725"/>
                    </a:lnTo>
                    <a:lnTo>
                      <a:pt x="801" y="721"/>
                    </a:lnTo>
                    <a:lnTo>
                      <a:pt x="798" y="720"/>
                    </a:lnTo>
                    <a:lnTo>
                      <a:pt x="787" y="715"/>
                    </a:lnTo>
                    <a:lnTo>
                      <a:pt x="783" y="714"/>
                    </a:lnTo>
                    <a:lnTo>
                      <a:pt x="759" y="701"/>
                    </a:lnTo>
                    <a:lnTo>
                      <a:pt x="747" y="697"/>
                    </a:lnTo>
                    <a:lnTo>
                      <a:pt x="743" y="692"/>
                    </a:lnTo>
                    <a:lnTo>
                      <a:pt x="740" y="691"/>
                    </a:lnTo>
                    <a:lnTo>
                      <a:pt x="737" y="689"/>
                    </a:lnTo>
                    <a:lnTo>
                      <a:pt x="730" y="687"/>
                    </a:lnTo>
                    <a:lnTo>
                      <a:pt x="711" y="687"/>
                    </a:lnTo>
                    <a:lnTo>
                      <a:pt x="689" y="691"/>
                    </a:lnTo>
                    <a:lnTo>
                      <a:pt x="688" y="691"/>
                    </a:lnTo>
                    <a:lnTo>
                      <a:pt x="674" y="694"/>
                    </a:lnTo>
                    <a:lnTo>
                      <a:pt x="620" y="715"/>
                    </a:lnTo>
                    <a:lnTo>
                      <a:pt x="596" y="727"/>
                    </a:lnTo>
                    <a:lnTo>
                      <a:pt x="579" y="733"/>
                    </a:lnTo>
                    <a:lnTo>
                      <a:pt x="569" y="741"/>
                    </a:lnTo>
                    <a:lnTo>
                      <a:pt x="510" y="777"/>
                    </a:lnTo>
                    <a:lnTo>
                      <a:pt x="493" y="792"/>
                    </a:lnTo>
                    <a:lnTo>
                      <a:pt x="465" y="810"/>
                    </a:lnTo>
                    <a:lnTo>
                      <a:pt x="457" y="817"/>
                    </a:lnTo>
                    <a:lnTo>
                      <a:pt x="436" y="831"/>
                    </a:lnTo>
                    <a:lnTo>
                      <a:pt x="257" y="1010"/>
                    </a:lnTo>
                    <a:lnTo>
                      <a:pt x="201" y="1087"/>
                    </a:lnTo>
                    <a:lnTo>
                      <a:pt x="179" y="1129"/>
                    </a:lnTo>
                    <a:lnTo>
                      <a:pt x="168" y="1145"/>
                    </a:lnTo>
                    <a:lnTo>
                      <a:pt x="162" y="1151"/>
                    </a:lnTo>
                    <a:lnTo>
                      <a:pt x="152" y="1165"/>
                    </a:lnTo>
                    <a:lnTo>
                      <a:pt x="77" y="1313"/>
                    </a:lnTo>
                    <a:lnTo>
                      <a:pt x="54" y="1373"/>
                    </a:lnTo>
                    <a:lnTo>
                      <a:pt x="53" y="1382"/>
                    </a:lnTo>
                    <a:lnTo>
                      <a:pt x="28" y="1458"/>
                    </a:lnTo>
                    <a:lnTo>
                      <a:pt x="17" y="1512"/>
                    </a:lnTo>
                    <a:lnTo>
                      <a:pt x="15" y="1516"/>
                    </a:lnTo>
                    <a:lnTo>
                      <a:pt x="8" y="1559"/>
                    </a:lnTo>
                    <a:lnTo>
                      <a:pt x="8" y="1563"/>
                    </a:lnTo>
                    <a:lnTo>
                      <a:pt x="7" y="1572"/>
                    </a:lnTo>
                    <a:lnTo>
                      <a:pt x="7" y="1593"/>
                    </a:lnTo>
                    <a:lnTo>
                      <a:pt x="8" y="1598"/>
                    </a:lnTo>
                    <a:lnTo>
                      <a:pt x="8" y="1601"/>
                    </a:lnTo>
                    <a:lnTo>
                      <a:pt x="11" y="1603"/>
                    </a:lnTo>
                    <a:lnTo>
                      <a:pt x="24" y="1606"/>
                    </a:lnTo>
                    <a:lnTo>
                      <a:pt x="30" y="1611"/>
                    </a:lnTo>
                    <a:lnTo>
                      <a:pt x="43" y="1629"/>
                    </a:lnTo>
                    <a:lnTo>
                      <a:pt x="46" y="1638"/>
                    </a:lnTo>
                    <a:lnTo>
                      <a:pt x="38" y="1670"/>
                    </a:lnTo>
                    <a:lnTo>
                      <a:pt x="37" y="1686"/>
                    </a:lnTo>
                    <a:lnTo>
                      <a:pt x="31" y="1711"/>
                    </a:lnTo>
                    <a:lnTo>
                      <a:pt x="8" y="1915"/>
                    </a:lnTo>
                    <a:lnTo>
                      <a:pt x="10" y="1937"/>
                    </a:lnTo>
                    <a:lnTo>
                      <a:pt x="7" y="1960"/>
                    </a:lnTo>
                    <a:lnTo>
                      <a:pt x="7" y="2019"/>
                    </a:lnTo>
                    <a:lnTo>
                      <a:pt x="5" y="2035"/>
                    </a:lnTo>
                    <a:lnTo>
                      <a:pt x="5" y="2050"/>
                    </a:lnTo>
                    <a:lnTo>
                      <a:pt x="7" y="2066"/>
                    </a:lnTo>
                    <a:lnTo>
                      <a:pt x="5" y="2082"/>
                    </a:lnTo>
                    <a:lnTo>
                      <a:pt x="10" y="2140"/>
                    </a:lnTo>
                    <a:lnTo>
                      <a:pt x="10" y="2141"/>
                    </a:lnTo>
                    <a:lnTo>
                      <a:pt x="5" y="2171"/>
                    </a:lnTo>
                    <a:lnTo>
                      <a:pt x="0" y="2293"/>
                    </a:lnTo>
                    <a:lnTo>
                      <a:pt x="1" y="2295"/>
                    </a:lnTo>
                    <a:lnTo>
                      <a:pt x="1" y="2296"/>
                    </a:lnTo>
                    <a:lnTo>
                      <a:pt x="0" y="2311"/>
                    </a:lnTo>
                    <a:lnTo>
                      <a:pt x="1" y="2341"/>
                    </a:lnTo>
                    <a:lnTo>
                      <a:pt x="2" y="2348"/>
                    </a:lnTo>
                    <a:lnTo>
                      <a:pt x="2" y="2361"/>
                    </a:lnTo>
                    <a:lnTo>
                      <a:pt x="4" y="2371"/>
                    </a:lnTo>
                    <a:lnTo>
                      <a:pt x="4" y="2378"/>
                    </a:lnTo>
                    <a:lnTo>
                      <a:pt x="8" y="2391"/>
                    </a:lnTo>
                    <a:lnTo>
                      <a:pt x="18" y="2452"/>
                    </a:lnTo>
                    <a:lnTo>
                      <a:pt x="20" y="2457"/>
                    </a:lnTo>
                    <a:lnTo>
                      <a:pt x="21" y="2520"/>
                    </a:lnTo>
                    <a:lnTo>
                      <a:pt x="27" y="2564"/>
                    </a:lnTo>
                    <a:lnTo>
                      <a:pt x="30" y="2574"/>
                    </a:lnTo>
                    <a:lnTo>
                      <a:pt x="41" y="2597"/>
                    </a:lnTo>
                    <a:lnTo>
                      <a:pt x="47" y="2600"/>
                    </a:lnTo>
                    <a:lnTo>
                      <a:pt x="67" y="2600"/>
                    </a:lnTo>
                    <a:lnTo>
                      <a:pt x="85" y="2607"/>
                    </a:lnTo>
                    <a:lnTo>
                      <a:pt x="88" y="2610"/>
                    </a:lnTo>
                    <a:lnTo>
                      <a:pt x="94" y="2617"/>
                    </a:lnTo>
                    <a:lnTo>
                      <a:pt x="94" y="2624"/>
                    </a:lnTo>
                    <a:lnTo>
                      <a:pt x="101" y="2627"/>
                    </a:lnTo>
                    <a:lnTo>
                      <a:pt x="142" y="2628"/>
                    </a:lnTo>
                    <a:lnTo>
                      <a:pt x="156" y="2631"/>
                    </a:lnTo>
                    <a:lnTo>
                      <a:pt x="183" y="2644"/>
                    </a:lnTo>
                    <a:lnTo>
                      <a:pt x="189" y="2653"/>
                    </a:lnTo>
                    <a:lnTo>
                      <a:pt x="183" y="2663"/>
                    </a:lnTo>
                    <a:lnTo>
                      <a:pt x="181" y="2664"/>
                    </a:lnTo>
                    <a:lnTo>
                      <a:pt x="179" y="2727"/>
                    </a:lnTo>
                    <a:lnTo>
                      <a:pt x="192" y="2739"/>
                    </a:lnTo>
                    <a:lnTo>
                      <a:pt x="202" y="2739"/>
                    </a:lnTo>
                    <a:lnTo>
                      <a:pt x="221" y="2746"/>
                    </a:lnTo>
                    <a:lnTo>
                      <a:pt x="224" y="2760"/>
                    </a:lnTo>
                    <a:lnTo>
                      <a:pt x="238" y="2781"/>
                    </a:lnTo>
                    <a:lnTo>
                      <a:pt x="240" y="2815"/>
                    </a:lnTo>
                    <a:lnTo>
                      <a:pt x="261" y="2847"/>
                    </a:lnTo>
                    <a:lnTo>
                      <a:pt x="260" y="2848"/>
                    </a:lnTo>
                    <a:lnTo>
                      <a:pt x="260" y="285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0" name="Group 1009">
              <a:extLst>
                <a:ext uri="{FF2B5EF4-FFF2-40B4-BE49-F238E27FC236}">
                  <a16:creationId xmlns:a16="http://schemas.microsoft.com/office/drawing/2014/main" id="{E99D363B-B299-4C0E-A15D-4162E3EB25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4" y="1"/>
              <a:ext cx="3272" cy="4318"/>
              <a:chOff x="2204" y="1"/>
              <a:chExt cx="3272" cy="4318"/>
            </a:xfrm>
          </p:grpSpPr>
          <p:sp>
            <p:nvSpPr>
              <p:cNvPr id="512" name="Freeform 809">
                <a:extLst>
                  <a:ext uri="{FF2B5EF4-FFF2-40B4-BE49-F238E27FC236}">
                    <a16:creationId xmlns:a16="http://schemas.microsoft.com/office/drawing/2014/main" id="{DFC9EE71-61B5-41AC-A415-3369B91B5A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0" y="3068"/>
                <a:ext cx="1" cy="1"/>
              </a:xfrm>
              <a:custGeom>
                <a:avLst/>
                <a:gdLst>
                  <a:gd name="T0" fmla="*/ 0 w 8"/>
                  <a:gd name="T1" fmla="*/ 0 h 2"/>
                  <a:gd name="T2" fmla="*/ 7 w 8"/>
                  <a:gd name="T3" fmla="*/ 2 h 2"/>
                  <a:gd name="T4" fmla="*/ 8 w 8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2">
                    <a:moveTo>
                      <a:pt x="0" y="0"/>
                    </a:moveTo>
                    <a:lnTo>
                      <a:pt x="7" y="2"/>
                    </a:lnTo>
                    <a:lnTo>
                      <a:pt x="8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Line 810">
                <a:extLst>
                  <a:ext uri="{FF2B5EF4-FFF2-40B4-BE49-F238E27FC236}">
                    <a16:creationId xmlns:a16="http://schemas.microsoft.com/office/drawing/2014/main" id="{574D889B-3D75-4BC0-9DB5-BAEDD88CC0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461" y="3069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811">
                <a:extLst>
                  <a:ext uri="{FF2B5EF4-FFF2-40B4-BE49-F238E27FC236}">
                    <a16:creationId xmlns:a16="http://schemas.microsoft.com/office/drawing/2014/main" id="{3897820B-FAD7-47D4-8F40-D82B374FE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1" y="3069"/>
                <a:ext cx="1" cy="0"/>
              </a:xfrm>
              <a:custGeom>
                <a:avLst/>
                <a:gdLst>
                  <a:gd name="T0" fmla="*/ 0 w 7"/>
                  <a:gd name="T1" fmla="*/ 0 h 2"/>
                  <a:gd name="T2" fmla="*/ 1 w 7"/>
                  <a:gd name="T3" fmla="*/ 0 h 2"/>
                  <a:gd name="T4" fmla="*/ 7 w 7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2">
                    <a:moveTo>
                      <a:pt x="0" y="0"/>
                    </a:moveTo>
                    <a:lnTo>
                      <a:pt x="1" y="0"/>
                    </a:lnTo>
                    <a:lnTo>
                      <a:pt x="7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812">
                <a:extLst>
                  <a:ext uri="{FF2B5EF4-FFF2-40B4-BE49-F238E27FC236}">
                    <a16:creationId xmlns:a16="http://schemas.microsoft.com/office/drawing/2014/main" id="{B37646E9-EFBD-4885-AD37-963B78276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2" y="3064"/>
                <a:ext cx="14" cy="7"/>
              </a:xfrm>
              <a:custGeom>
                <a:avLst/>
                <a:gdLst>
                  <a:gd name="T0" fmla="*/ 0 w 97"/>
                  <a:gd name="T1" fmla="*/ 37 h 49"/>
                  <a:gd name="T2" fmla="*/ 5 w 97"/>
                  <a:gd name="T3" fmla="*/ 40 h 49"/>
                  <a:gd name="T4" fmla="*/ 13 w 97"/>
                  <a:gd name="T5" fmla="*/ 46 h 49"/>
                  <a:gd name="T6" fmla="*/ 22 w 97"/>
                  <a:gd name="T7" fmla="*/ 46 h 49"/>
                  <a:gd name="T8" fmla="*/ 23 w 97"/>
                  <a:gd name="T9" fmla="*/ 46 h 49"/>
                  <a:gd name="T10" fmla="*/ 34 w 97"/>
                  <a:gd name="T11" fmla="*/ 49 h 49"/>
                  <a:gd name="T12" fmla="*/ 38 w 97"/>
                  <a:gd name="T13" fmla="*/ 47 h 49"/>
                  <a:gd name="T14" fmla="*/ 41 w 97"/>
                  <a:gd name="T15" fmla="*/ 46 h 49"/>
                  <a:gd name="T16" fmla="*/ 47 w 97"/>
                  <a:gd name="T17" fmla="*/ 39 h 49"/>
                  <a:gd name="T18" fmla="*/ 50 w 97"/>
                  <a:gd name="T19" fmla="*/ 34 h 49"/>
                  <a:gd name="T20" fmla="*/ 50 w 97"/>
                  <a:gd name="T21" fmla="*/ 27 h 49"/>
                  <a:gd name="T22" fmla="*/ 51 w 97"/>
                  <a:gd name="T23" fmla="*/ 24 h 49"/>
                  <a:gd name="T24" fmla="*/ 53 w 97"/>
                  <a:gd name="T25" fmla="*/ 22 h 49"/>
                  <a:gd name="T26" fmla="*/ 66 w 97"/>
                  <a:gd name="T27" fmla="*/ 13 h 49"/>
                  <a:gd name="T28" fmla="*/ 68 w 97"/>
                  <a:gd name="T29" fmla="*/ 11 h 49"/>
                  <a:gd name="T30" fmla="*/ 97 w 97"/>
                  <a:gd name="T31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49">
                    <a:moveTo>
                      <a:pt x="0" y="37"/>
                    </a:moveTo>
                    <a:lnTo>
                      <a:pt x="5" y="40"/>
                    </a:lnTo>
                    <a:lnTo>
                      <a:pt x="13" y="46"/>
                    </a:lnTo>
                    <a:lnTo>
                      <a:pt x="22" y="46"/>
                    </a:lnTo>
                    <a:lnTo>
                      <a:pt x="23" y="46"/>
                    </a:lnTo>
                    <a:lnTo>
                      <a:pt x="34" y="49"/>
                    </a:lnTo>
                    <a:lnTo>
                      <a:pt x="38" y="47"/>
                    </a:lnTo>
                    <a:lnTo>
                      <a:pt x="41" y="46"/>
                    </a:lnTo>
                    <a:lnTo>
                      <a:pt x="47" y="39"/>
                    </a:lnTo>
                    <a:lnTo>
                      <a:pt x="50" y="34"/>
                    </a:lnTo>
                    <a:lnTo>
                      <a:pt x="50" y="27"/>
                    </a:lnTo>
                    <a:lnTo>
                      <a:pt x="51" y="24"/>
                    </a:lnTo>
                    <a:lnTo>
                      <a:pt x="53" y="22"/>
                    </a:lnTo>
                    <a:lnTo>
                      <a:pt x="66" y="13"/>
                    </a:lnTo>
                    <a:lnTo>
                      <a:pt x="68" y="11"/>
                    </a:lnTo>
                    <a:lnTo>
                      <a:pt x="97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Line 813">
                <a:extLst>
                  <a:ext uri="{FF2B5EF4-FFF2-40B4-BE49-F238E27FC236}">
                    <a16:creationId xmlns:a16="http://schemas.microsoft.com/office/drawing/2014/main" id="{7B411824-24B8-44F4-A070-1C91312657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453" y="3070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814">
                <a:extLst>
                  <a:ext uri="{FF2B5EF4-FFF2-40B4-BE49-F238E27FC236}">
                    <a16:creationId xmlns:a16="http://schemas.microsoft.com/office/drawing/2014/main" id="{2EB66FAD-B3D5-444A-B3CF-16B73AC6A3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4" y="3070"/>
                <a:ext cx="1" cy="0"/>
              </a:xfrm>
              <a:custGeom>
                <a:avLst/>
                <a:gdLst>
                  <a:gd name="T0" fmla="*/ 6 w 6"/>
                  <a:gd name="T1" fmla="*/ 0 h 1"/>
                  <a:gd name="T2" fmla="*/ 3 w 6"/>
                  <a:gd name="T3" fmla="*/ 0 h 1"/>
                  <a:gd name="T4" fmla="*/ 0 w 6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1">
                    <a:moveTo>
                      <a:pt x="6" y="0"/>
                    </a:moveTo>
                    <a:lnTo>
                      <a:pt x="3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815">
                <a:extLst>
                  <a:ext uri="{FF2B5EF4-FFF2-40B4-BE49-F238E27FC236}">
                    <a16:creationId xmlns:a16="http://schemas.microsoft.com/office/drawing/2014/main" id="{BD5DCC6D-02E8-4B61-8EB3-DC5F0E147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3" y="3070"/>
                <a:ext cx="1" cy="1"/>
              </a:xfrm>
              <a:custGeom>
                <a:avLst/>
                <a:gdLst>
                  <a:gd name="T0" fmla="*/ 6 w 6"/>
                  <a:gd name="T1" fmla="*/ 0 h 5"/>
                  <a:gd name="T2" fmla="*/ 2 w 6"/>
                  <a:gd name="T3" fmla="*/ 2 h 5"/>
                  <a:gd name="T4" fmla="*/ 0 w 6"/>
                  <a:gd name="T5" fmla="*/ 4 h 5"/>
                  <a:gd name="T6" fmla="*/ 2 w 6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lnTo>
                      <a:pt x="2" y="2"/>
                    </a:lnTo>
                    <a:lnTo>
                      <a:pt x="0" y="4"/>
                    </a:lnTo>
                    <a:lnTo>
                      <a:pt x="2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816">
                <a:extLst>
                  <a:ext uri="{FF2B5EF4-FFF2-40B4-BE49-F238E27FC236}">
                    <a16:creationId xmlns:a16="http://schemas.microsoft.com/office/drawing/2014/main" id="{587FA901-44EC-4FB6-8614-FFE0C2B513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3" y="3070"/>
                <a:ext cx="2" cy="1"/>
              </a:xfrm>
              <a:custGeom>
                <a:avLst/>
                <a:gdLst>
                  <a:gd name="T0" fmla="*/ 0 w 12"/>
                  <a:gd name="T1" fmla="*/ 7 h 7"/>
                  <a:gd name="T2" fmla="*/ 5 w 12"/>
                  <a:gd name="T3" fmla="*/ 2 h 7"/>
                  <a:gd name="T4" fmla="*/ 11 w 12"/>
                  <a:gd name="T5" fmla="*/ 1 h 7"/>
                  <a:gd name="T6" fmla="*/ 12 w 12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7">
                    <a:moveTo>
                      <a:pt x="0" y="7"/>
                    </a:moveTo>
                    <a:lnTo>
                      <a:pt x="5" y="2"/>
                    </a:lnTo>
                    <a:lnTo>
                      <a:pt x="11" y="1"/>
                    </a:lnTo>
                    <a:lnTo>
                      <a:pt x="12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Line 817">
                <a:extLst>
                  <a:ext uri="{FF2B5EF4-FFF2-40B4-BE49-F238E27FC236}">
                    <a16:creationId xmlns:a16="http://schemas.microsoft.com/office/drawing/2014/main" id="{233EA6C2-88FA-427F-8B6F-96C82F213F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454" y="3070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Line 818">
                <a:extLst>
                  <a:ext uri="{FF2B5EF4-FFF2-40B4-BE49-F238E27FC236}">
                    <a16:creationId xmlns:a16="http://schemas.microsoft.com/office/drawing/2014/main" id="{736BB1B0-F4F1-47D3-AC63-EAC79659BC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455" y="307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819">
                <a:extLst>
                  <a:ext uri="{FF2B5EF4-FFF2-40B4-BE49-F238E27FC236}">
                    <a16:creationId xmlns:a16="http://schemas.microsoft.com/office/drawing/2014/main" id="{0871B4C1-786D-4F84-A600-D068B071C1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5" y="3071"/>
                <a:ext cx="1" cy="0"/>
              </a:xfrm>
              <a:custGeom>
                <a:avLst/>
                <a:gdLst>
                  <a:gd name="T0" fmla="*/ 7 w 7"/>
                  <a:gd name="T1" fmla="*/ 0 h 4"/>
                  <a:gd name="T2" fmla="*/ 1 w 7"/>
                  <a:gd name="T3" fmla="*/ 1 h 4"/>
                  <a:gd name="T4" fmla="*/ 0 w 7"/>
                  <a:gd name="T5" fmla="*/ 4 h 4"/>
                  <a:gd name="T6" fmla="*/ 1 w 7"/>
                  <a:gd name="T7" fmla="*/ 4 h 4"/>
                  <a:gd name="T8" fmla="*/ 7 w 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7" y="0"/>
                    </a:moveTo>
                    <a:lnTo>
                      <a:pt x="1" y="1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820">
                <a:extLst>
                  <a:ext uri="{FF2B5EF4-FFF2-40B4-BE49-F238E27FC236}">
                    <a16:creationId xmlns:a16="http://schemas.microsoft.com/office/drawing/2014/main" id="{F1FDF613-EA1A-40BA-A037-E5EFA7C935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5" y="3070"/>
                <a:ext cx="2" cy="1"/>
              </a:xfrm>
              <a:custGeom>
                <a:avLst/>
                <a:gdLst>
                  <a:gd name="T0" fmla="*/ 0 w 12"/>
                  <a:gd name="T1" fmla="*/ 2 h 6"/>
                  <a:gd name="T2" fmla="*/ 8 w 12"/>
                  <a:gd name="T3" fmla="*/ 0 h 6"/>
                  <a:gd name="T4" fmla="*/ 12 w 12"/>
                  <a:gd name="T5" fmla="*/ 2 h 6"/>
                  <a:gd name="T6" fmla="*/ 12 w 12"/>
                  <a:gd name="T7" fmla="*/ 4 h 6"/>
                  <a:gd name="T8" fmla="*/ 8 w 12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6">
                    <a:moveTo>
                      <a:pt x="0" y="2"/>
                    </a:moveTo>
                    <a:lnTo>
                      <a:pt x="8" y="0"/>
                    </a:lnTo>
                    <a:lnTo>
                      <a:pt x="12" y="2"/>
                    </a:lnTo>
                    <a:lnTo>
                      <a:pt x="12" y="4"/>
                    </a:lnTo>
                    <a:lnTo>
                      <a:pt x="8" y="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821">
                <a:extLst>
                  <a:ext uri="{FF2B5EF4-FFF2-40B4-BE49-F238E27FC236}">
                    <a16:creationId xmlns:a16="http://schemas.microsoft.com/office/drawing/2014/main" id="{3CF13574-E66B-48DA-9E9B-533EB3BCE7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" y="3068"/>
                <a:ext cx="4" cy="3"/>
              </a:xfrm>
              <a:custGeom>
                <a:avLst/>
                <a:gdLst>
                  <a:gd name="T0" fmla="*/ 0 w 24"/>
                  <a:gd name="T1" fmla="*/ 16 h 16"/>
                  <a:gd name="T2" fmla="*/ 6 w 24"/>
                  <a:gd name="T3" fmla="*/ 14 h 16"/>
                  <a:gd name="T4" fmla="*/ 10 w 24"/>
                  <a:gd name="T5" fmla="*/ 10 h 16"/>
                  <a:gd name="T6" fmla="*/ 14 w 24"/>
                  <a:gd name="T7" fmla="*/ 7 h 16"/>
                  <a:gd name="T8" fmla="*/ 20 w 24"/>
                  <a:gd name="T9" fmla="*/ 1 h 16"/>
                  <a:gd name="T10" fmla="*/ 23 w 24"/>
                  <a:gd name="T11" fmla="*/ 0 h 16"/>
                  <a:gd name="T12" fmla="*/ 24 w 24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16">
                    <a:moveTo>
                      <a:pt x="0" y="16"/>
                    </a:moveTo>
                    <a:lnTo>
                      <a:pt x="6" y="14"/>
                    </a:lnTo>
                    <a:lnTo>
                      <a:pt x="10" y="10"/>
                    </a:lnTo>
                    <a:lnTo>
                      <a:pt x="14" y="7"/>
                    </a:lnTo>
                    <a:lnTo>
                      <a:pt x="20" y="1"/>
                    </a:lnTo>
                    <a:lnTo>
                      <a:pt x="23" y="0"/>
                    </a:lnTo>
                    <a:lnTo>
                      <a:pt x="24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822">
                <a:extLst>
                  <a:ext uri="{FF2B5EF4-FFF2-40B4-BE49-F238E27FC236}">
                    <a16:creationId xmlns:a16="http://schemas.microsoft.com/office/drawing/2014/main" id="{75DC2588-E820-43A6-9670-096C456B7E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6" y="3071"/>
                <a:ext cx="17" cy="9"/>
              </a:xfrm>
              <a:custGeom>
                <a:avLst/>
                <a:gdLst>
                  <a:gd name="T0" fmla="*/ 0 w 120"/>
                  <a:gd name="T1" fmla="*/ 49 h 60"/>
                  <a:gd name="T2" fmla="*/ 9 w 120"/>
                  <a:gd name="T3" fmla="*/ 49 h 60"/>
                  <a:gd name="T4" fmla="*/ 16 w 120"/>
                  <a:gd name="T5" fmla="*/ 53 h 60"/>
                  <a:gd name="T6" fmla="*/ 39 w 120"/>
                  <a:gd name="T7" fmla="*/ 60 h 60"/>
                  <a:gd name="T8" fmla="*/ 48 w 120"/>
                  <a:gd name="T9" fmla="*/ 60 h 60"/>
                  <a:gd name="T10" fmla="*/ 49 w 120"/>
                  <a:gd name="T11" fmla="*/ 57 h 60"/>
                  <a:gd name="T12" fmla="*/ 61 w 120"/>
                  <a:gd name="T13" fmla="*/ 42 h 60"/>
                  <a:gd name="T14" fmla="*/ 81 w 120"/>
                  <a:gd name="T15" fmla="*/ 26 h 60"/>
                  <a:gd name="T16" fmla="*/ 117 w 120"/>
                  <a:gd name="T17" fmla="*/ 3 h 60"/>
                  <a:gd name="T18" fmla="*/ 120 w 120"/>
                  <a:gd name="T1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0" h="60">
                    <a:moveTo>
                      <a:pt x="0" y="49"/>
                    </a:moveTo>
                    <a:lnTo>
                      <a:pt x="9" y="49"/>
                    </a:lnTo>
                    <a:lnTo>
                      <a:pt x="16" y="53"/>
                    </a:lnTo>
                    <a:lnTo>
                      <a:pt x="39" y="60"/>
                    </a:lnTo>
                    <a:lnTo>
                      <a:pt x="48" y="60"/>
                    </a:lnTo>
                    <a:lnTo>
                      <a:pt x="49" y="57"/>
                    </a:lnTo>
                    <a:lnTo>
                      <a:pt x="61" y="42"/>
                    </a:lnTo>
                    <a:lnTo>
                      <a:pt x="81" y="26"/>
                    </a:lnTo>
                    <a:lnTo>
                      <a:pt x="117" y="3"/>
                    </a:lnTo>
                    <a:lnTo>
                      <a:pt x="12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823">
                <a:extLst>
                  <a:ext uri="{FF2B5EF4-FFF2-40B4-BE49-F238E27FC236}">
                    <a16:creationId xmlns:a16="http://schemas.microsoft.com/office/drawing/2014/main" id="{0B49C265-F7C3-4EE5-93A7-49E897CDC1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5" y="3078"/>
                <a:ext cx="1" cy="0"/>
              </a:xfrm>
              <a:custGeom>
                <a:avLst/>
                <a:gdLst>
                  <a:gd name="T0" fmla="*/ 0 w 6"/>
                  <a:gd name="T1" fmla="*/ 1 h 1"/>
                  <a:gd name="T2" fmla="*/ 2 w 6"/>
                  <a:gd name="T3" fmla="*/ 0 h 1"/>
                  <a:gd name="T4" fmla="*/ 6 w 6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1">
                    <a:moveTo>
                      <a:pt x="0" y="1"/>
                    </a:moveTo>
                    <a:lnTo>
                      <a:pt x="2" y="0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824">
                <a:extLst>
                  <a:ext uri="{FF2B5EF4-FFF2-40B4-BE49-F238E27FC236}">
                    <a16:creationId xmlns:a16="http://schemas.microsoft.com/office/drawing/2014/main" id="{3D914DBA-E232-45ED-8F72-82BD810B5A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4" y="3078"/>
                <a:ext cx="11" cy="9"/>
              </a:xfrm>
              <a:custGeom>
                <a:avLst/>
                <a:gdLst>
                  <a:gd name="T0" fmla="*/ 0 w 80"/>
                  <a:gd name="T1" fmla="*/ 63 h 64"/>
                  <a:gd name="T2" fmla="*/ 2 w 80"/>
                  <a:gd name="T3" fmla="*/ 63 h 64"/>
                  <a:gd name="T4" fmla="*/ 13 w 80"/>
                  <a:gd name="T5" fmla="*/ 64 h 64"/>
                  <a:gd name="T6" fmla="*/ 20 w 80"/>
                  <a:gd name="T7" fmla="*/ 59 h 64"/>
                  <a:gd name="T8" fmla="*/ 52 w 80"/>
                  <a:gd name="T9" fmla="*/ 20 h 64"/>
                  <a:gd name="T10" fmla="*/ 52 w 80"/>
                  <a:gd name="T11" fmla="*/ 18 h 64"/>
                  <a:gd name="T12" fmla="*/ 53 w 80"/>
                  <a:gd name="T13" fmla="*/ 14 h 64"/>
                  <a:gd name="T14" fmla="*/ 60 w 80"/>
                  <a:gd name="T15" fmla="*/ 7 h 64"/>
                  <a:gd name="T16" fmla="*/ 65 w 80"/>
                  <a:gd name="T17" fmla="*/ 4 h 64"/>
                  <a:gd name="T18" fmla="*/ 80 w 80"/>
                  <a:gd name="T1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64">
                    <a:moveTo>
                      <a:pt x="0" y="63"/>
                    </a:moveTo>
                    <a:lnTo>
                      <a:pt x="2" y="63"/>
                    </a:lnTo>
                    <a:lnTo>
                      <a:pt x="13" y="64"/>
                    </a:lnTo>
                    <a:lnTo>
                      <a:pt x="20" y="59"/>
                    </a:lnTo>
                    <a:lnTo>
                      <a:pt x="52" y="20"/>
                    </a:lnTo>
                    <a:lnTo>
                      <a:pt x="52" y="18"/>
                    </a:lnTo>
                    <a:lnTo>
                      <a:pt x="53" y="14"/>
                    </a:lnTo>
                    <a:lnTo>
                      <a:pt x="60" y="7"/>
                    </a:lnTo>
                    <a:lnTo>
                      <a:pt x="65" y="4"/>
                    </a:lnTo>
                    <a:lnTo>
                      <a:pt x="8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Line 825">
                <a:extLst>
                  <a:ext uri="{FF2B5EF4-FFF2-40B4-BE49-F238E27FC236}">
                    <a16:creationId xmlns:a16="http://schemas.microsoft.com/office/drawing/2014/main" id="{B8840DF9-F844-49A0-A656-1C7CCB6369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435" y="3078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Line 826">
                <a:extLst>
                  <a:ext uri="{FF2B5EF4-FFF2-40B4-BE49-F238E27FC236}">
                    <a16:creationId xmlns:a16="http://schemas.microsoft.com/office/drawing/2014/main" id="{05B5E56F-CDC9-4D40-A775-0827179D1D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60" y="3068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827">
                <a:extLst>
                  <a:ext uri="{FF2B5EF4-FFF2-40B4-BE49-F238E27FC236}">
                    <a16:creationId xmlns:a16="http://schemas.microsoft.com/office/drawing/2014/main" id="{F1653524-86C4-4166-AD70-99001013A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6" y="3083"/>
                <a:ext cx="22" cy="5"/>
              </a:xfrm>
              <a:custGeom>
                <a:avLst/>
                <a:gdLst>
                  <a:gd name="T0" fmla="*/ 0 w 155"/>
                  <a:gd name="T1" fmla="*/ 26 h 32"/>
                  <a:gd name="T2" fmla="*/ 6 w 155"/>
                  <a:gd name="T3" fmla="*/ 25 h 32"/>
                  <a:gd name="T4" fmla="*/ 10 w 155"/>
                  <a:gd name="T5" fmla="*/ 25 h 32"/>
                  <a:gd name="T6" fmla="*/ 15 w 155"/>
                  <a:gd name="T7" fmla="*/ 28 h 32"/>
                  <a:gd name="T8" fmla="*/ 17 w 155"/>
                  <a:gd name="T9" fmla="*/ 26 h 32"/>
                  <a:gd name="T10" fmla="*/ 28 w 155"/>
                  <a:gd name="T11" fmla="*/ 26 h 32"/>
                  <a:gd name="T12" fmla="*/ 32 w 155"/>
                  <a:gd name="T13" fmla="*/ 28 h 32"/>
                  <a:gd name="T14" fmla="*/ 35 w 155"/>
                  <a:gd name="T15" fmla="*/ 30 h 32"/>
                  <a:gd name="T16" fmla="*/ 37 w 155"/>
                  <a:gd name="T17" fmla="*/ 30 h 32"/>
                  <a:gd name="T18" fmla="*/ 44 w 155"/>
                  <a:gd name="T19" fmla="*/ 29 h 32"/>
                  <a:gd name="T20" fmla="*/ 45 w 155"/>
                  <a:gd name="T21" fmla="*/ 29 h 32"/>
                  <a:gd name="T22" fmla="*/ 46 w 155"/>
                  <a:gd name="T23" fmla="*/ 30 h 32"/>
                  <a:gd name="T24" fmla="*/ 52 w 155"/>
                  <a:gd name="T25" fmla="*/ 32 h 32"/>
                  <a:gd name="T26" fmla="*/ 53 w 155"/>
                  <a:gd name="T27" fmla="*/ 32 h 32"/>
                  <a:gd name="T28" fmla="*/ 66 w 155"/>
                  <a:gd name="T29" fmla="*/ 28 h 32"/>
                  <a:gd name="T30" fmla="*/ 67 w 155"/>
                  <a:gd name="T31" fmla="*/ 16 h 32"/>
                  <a:gd name="T32" fmla="*/ 69 w 155"/>
                  <a:gd name="T33" fmla="*/ 13 h 32"/>
                  <a:gd name="T34" fmla="*/ 72 w 155"/>
                  <a:gd name="T35" fmla="*/ 12 h 32"/>
                  <a:gd name="T36" fmla="*/ 75 w 155"/>
                  <a:gd name="T37" fmla="*/ 9 h 32"/>
                  <a:gd name="T38" fmla="*/ 87 w 155"/>
                  <a:gd name="T39" fmla="*/ 2 h 32"/>
                  <a:gd name="T40" fmla="*/ 92 w 155"/>
                  <a:gd name="T41" fmla="*/ 0 h 32"/>
                  <a:gd name="T42" fmla="*/ 118 w 155"/>
                  <a:gd name="T43" fmla="*/ 0 h 32"/>
                  <a:gd name="T44" fmla="*/ 129 w 155"/>
                  <a:gd name="T45" fmla="*/ 4 h 32"/>
                  <a:gd name="T46" fmla="*/ 155 w 155"/>
                  <a:gd name="T47" fmla="*/ 1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5" h="32">
                    <a:moveTo>
                      <a:pt x="0" y="26"/>
                    </a:moveTo>
                    <a:lnTo>
                      <a:pt x="6" y="25"/>
                    </a:lnTo>
                    <a:lnTo>
                      <a:pt x="10" y="25"/>
                    </a:lnTo>
                    <a:lnTo>
                      <a:pt x="15" y="28"/>
                    </a:lnTo>
                    <a:lnTo>
                      <a:pt x="17" y="26"/>
                    </a:lnTo>
                    <a:lnTo>
                      <a:pt x="28" y="26"/>
                    </a:lnTo>
                    <a:lnTo>
                      <a:pt x="32" y="28"/>
                    </a:lnTo>
                    <a:lnTo>
                      <a:pt x="35" y="30"/>
                    </a:lnTo>
                    <a:lnTo>
                      <a:pt x="37" y="30"/>
                    </a:lnTo>
                    <a:lnTo>
                      <a:pt x="44" y="29"/>
                    </a:lnTo>
                    <a:lnTo>
                      <a:pt x="45" y="29"/>
                    </a:lnTo>
                    <a:lnTo>
                      <a:pt x="46" y="30"/>
                    </a:lnTo>
                    <a:lnTo>
                      <a:pt x="52" y="32"/>
                    </a:lnTo>
                    <a:lnTo>
                      <a:pt x="53" y="32"/>
                    </a:lnTo>
                    <a:lnTo>
                      <a:pt x="66" y="28"/>
                    </a:lnTo>
                    <a:lnTo>
                      <a:pt x="67" y="16"/>
                    </a:lnTo>
                    <a:lnTo>
                      <a:pt x="69" y="13"/>
                    </a:lnTo>
                    <a:lnTo>
                      <a:pt x="72" y="12"/>
                    </a:lnTo>
                    <a:lnTo>
                      <a:pt x="75" y="9"/>
                    </a:lnTo>
                    <a:lnTo>
                      <a:pt x="87" y="2"/>
                    </a:lnTo>
                    <a:lnTo>
                      <a:pt x="92" y="0"/>
                    </a:lnTo>
                    <a:lnTo>
                      <a:pt x="118" y="0"/>
                    </a:lnTo>
                    <a:lnTo>
                      <a:pt x="129" y="4"/>
                    </a:lnTo>
                    <a:lnTo>
                      <a:pt x="155" y="1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828">
                <a:extLst>
                  <a:ext uri="{FF2B5EF4-FFF2-40B4-BE49-F238E27FC236}">
                    <a16:creationId xmlns:a16="http://schemas.microsoft.com/office/drawing/2014/main" id="{3D3DBE5B-4C67-40EB-ADF4-6830128973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8" y="3084"/>
                <a:ext cx="2" cy="1"/>
              </a:xfrm>
              <a:custGeom>
                <a:avLst/>
                <a:gdLst>
                  <a:gd name="T0" fmla="*/ 0 w 12"/>
                  <a:gd name="T1" fmla="*/ 0 h 2"/>
                  <a:gd name="T2" fmla="*/ 7 w 12"/>
                  <a:gd name="T3" fmla="*/ 0 h 2"/>
                  <a:gd name="T4" fmla="*/ 12 w 12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2">
                    <a:moveTo>
                      <a:pt x="0" y="0"/>
                    </a:moveTo>
                    <a:lnTo>
                      <a:pt x="7" y="0"/>
                    </a:lnTo>
                    <a:lnTo>
                      <a:pt x="12" y="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Line 829">
                <a:extLst>
                  <a:ext uri="{FF2B5EF4-FFF2-40B4-BE49-F238E27FC236}">
                    <a16:creationId xmlns:a16="http://schemas.microsoft.com/office/drawing/2014/main" id="{EA5D19F1-1C4E-4AB5-8310-0ED03423D9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10" y="3085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830">
                <a:extLst>
                  <a:ext uri="{FF2B5EF4-FFF2-40B4-BE49-F238E27FC236}">
                    <a16:creationId xmlns:a16="http://schemas.microsoft.com/office/drawing/2014/main" id="{0EA3DABC-FB45-4629-855F-3FE5AEA03E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0" y="3085"/>
                <a:ext cx="1" cy="0"/>
              </a:xfrm>
              <a:custGeom>
                <a:avLst/>
                <a:gdLst>
                  <a:gd name="T0" fmla="*/ 0 w 7"/>
                  <a:gd name="T1" fmla="*/ 0 h 1"/>
                  <a:gd name="T2" fmla="*/ 4 w 7"/>
                  <a:gd name="T3" fmla="*/ 0 h 1"/>
                  <a:gd name="T4" fmla="*/ 7 w 7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">
                    <a:moveTo>
                      <a:pt x="0" y="0"/>
                    </a:moveTo>
                    <a:lnTo>
                      <a:pt x="4" y="0"/>
                    </a:lnTo>
                    <a:lnTo>
                      <a:pt x="7" y="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831">
                <a:extLst>
                  <a:ext uri="{FF2B5EF4-FFF2-40B4-BE49-F238E27FC236}">
                    <a16:creationId xmlns:a16="http://schemas.microsoft.com/office/drawing/2014/main" id="{5821D31C-3910-4116-A4F4-3E750A02C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1" y="3085"/>
                <a:ext cx="5" cy="1"/>
              </a:xfrm>
              <a:custGeom>
                <a:avLst/>
                <a:gdLst>
                  <a:gd name="T0" fmla="*/ 0 w 36"/>
                  <a:gd name="T1" fmla="*/ 0 h 5"/>
                  <a:gd name="T2" fmla="*/ 19 w 36"/>
                  <a:gd name="T3" fmla="*/ 2 h 5"/>
                  <a:gd name="T4" fmla="*/ 20 w 36"/>
                  <a:gd name="T5" fmla="*/ 2 h 5"/>
                  <a:gd name="T6" fmla="*/ 36 w 36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5">
                    <a:moveTo>
                      <a:pt x="0" y="0"/>
                    </a:moveTo>
                    <a:lnTo>
                      <a:pt x="19" y="2"/>
                    </a:lnTo>
                    <a:lnTo>
                      <a:pt x="20" y="2"/>
                    </a:lnTo>
                    <a:lnTo>
                      <a:pt x="36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832">
                <a:extLst>
                  <a:ext uri="{FF2B5EF4-FFF2-40B4-BE49-F238E27FC236}">
                    <a16:creationId xmlns:a16="http://schemas.microsoft.com/office/drawing/2014/main" id="{1D4FF1D5-5CF1-4C55-BACD-C1C090003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1" y="3085"/>
                <a:ext cx="5" cy="1"/>
              </a:xfrm>
              <a:custGeom>
                <a:avLst/>
                <a:gdLst>
                  <a:gd name="T0" fmla="*/ 0 w 36"/>
                  <a:gd name="T1" fmla="*/ 0 h 5"/>
                  <a:gd name="T2" fmla="*/ 11 w 36"/>
                  <a:gd name="T3" fmla="*/ 0 h 5"/>
                  <a:gd name="T4" fmla="*/ 36 w 3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5">
                    <a:moveTo>
                      <a:pt x="0" y="0"/>
                    </a:moveTo>
                    <a:lnTo>
                      <a:pt x="11" y="0"/>
                    </a:lnTo>
                    <a:lnTo>
                      <a:pt x="36" y="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Line 833">
                <a:extLst>
                  <a:ext uri="{FF2B5EF4-FFF2-40B4-BE49-F238E27FC236}">
                    <a16:creationId xmlns:a16="http://schemas.microsoft.com/office/drawing/2014/main" id="{66BE689B-75F7-4348-BD62-A576C91F4B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08" y="3084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834">
                <a:extLst>
                  <a:ext uri="{FF2B5EF4-FFF2-40B4-BE49-F238E27FC236}">
                    <a16:creationId xmlns:a16="http://schemas.microsoft.com/office/drawing/2014/main" id="{FFF0F854-D761-4FE5-AE31-CD8B67E0FF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6" y="3086"/>
                <a:ext cx="5" cy="1"/>
              </a:xfrm>
              <a:custGeom>
                <a:avLst/>
                <a:gdLst>
                  <a:gd name="T0" fmla="*/ 0 w 34"/>
                  <a:gd name="T1" fmla="*/ 0 h 7"/>
                  <a:gd name="T2" fmla="*/ 14 w 34"/>
                  <a:gd name="T3" fmla="*/ 2 h 7"/>
                  <a:gd name="T4" fmla="*/ 20 w 34"/>
                  <a:gd name="T5" fmla="*/ 4 h 7"/>
                  <a:gd name="T6" fmla="*/ 34 w 34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7">
                    <a:moveTo>
                      <a:pt x="0" y="0"/>
                    </a:moveTo>
                    <a:lnTo>
                      <a:pt x="14" y="2"/>
                    </a:lnTo>
                    <a:lnTo>
                      <a:pt x="20" y="4"/>
                    </a:lnTo>
                    <a:lnTo>
                      <a:pt x="34" y="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835">
                <a:extLst>
                  <a:ext uri="{FF2B5EF4-FFF2-40B4-BE49-F238E27FC236}">
                    <a16:creationId xmlns:a16="http://schemas.microsoft.com/office/drawing/2014/main" id="{1DC6BFBC-1393-435B-80CF-0B011E54C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1" y="3087"/>
                <a:ext cx="3" cy="0"/>
              </a:xfrm>
              <a:custGeom>
                <a:avLst/>
                <a:gdLst>
                  <a:gd name="T0" fmla="*/ 0 w 19"/>
                  <a:gd name="T1" fmla="*/ 0 h 4"/>
                  <a:gd name="T2" fmla="*/ 18 w 19"/>
                  <a:gd name="T3" fmla="*/ 4 h 4"/>
                  <a:gd name="T4" fmla="*/ 19 w 19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4">
                    <a:moveTo>
                      <a:pt x="0" y="0"/>
                    </a:moveTo>
                    <a:lnTo>
                      <a:pt x="18" y="4"/>
                    </a:lnTo>
                    <a:lnTo>
                      <a:pt x="19" y="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836">
                <a:extLst>
                  <a:ext uri="{FF2B5EF4-FFF2-40B4-BE49-F238E27FC236}">
                    <a16:creationId xmlns:a16="http://schemas.microsoft.com/office/drawing/2014/main" id="{D9DA9F5D-6F24-4CEB-BC3B-2A6DA552D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6" y="3086"/>
                <a:ext cx="5" cy="1"/>
              </a:xfrm>
              <a:custGeom>
                <a:avLst/>
                <a:gdLst>
                  <a:gd name="T0" fmla="*/ 0 w 34"/>
                  <a:gd name="T1" fmla="*/ 0 h 7"/>
                  <a:gd name="T2" fmla="*/ 29 w 34"/>
                  <a:gd name="T3" fmla="*/ 4 h 7"/>
                  <a:gd name="T4" fmla="*/ 34 w 34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7">
                    <a:moveTo>
                      <a:pt x="0" y="0"/>
                    </a:moveTo>
                    <a:lnTo>
                      <a:pt x="29" y="4"/>
                    </a:lnTo>
                    <a:lnTo>
                      <a:pt x="34" y="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Line 837">
                <a:extLst>
                  <a:ext uri="{FF2B5EF4-FFF2-40B4-BE49-F238E27FC236}">
                    <a16:creationId xmlns:a16="http://schemas.microsoft.com/office/drawing/2014/main" id="{AA7AF471-E374-479B-A1D3-B7E8DCACD9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21" y="3087"/>
                <a:ext cx="3" cy="0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838">
                <a:extLst>
                  <a:ext uri="{FF2B5EF4-FFF2-40B4-BE49-F238E27FC236}">
                    <a16:creationId xmlns:a16="http://schemas.microsoft.com/office/drawing/2014/main" id="{AE829D8B-1AFB-422C-9254-A454B68E16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1" y="3585"/>
                <a:ext cx="15" cy="18"/>
              </a:xfrm>
              <a:custGeom>
                <a:avLst/>
                <a:gdLst>
                  <a:gd name="T0" fmla="*/ 46 w 109"/>
                  <a:gd name="T1" fmla="*/ 0 h 123"/>
                  <a:gd name="T2" fmla="*/ 43 w 109"/>
                  <a:gd name="T3" fmla="*/ 0 h 123"/>
                  <a:gd name="T4" fmla="*/ 38 w 109"/>
                  <a:gd name="T5" fmla="*/ 23 h 123"/>
                  <a:gd name="T6" fmla="*/ 27 w 109"/>
                  <a:gd name="T7" fmla="*/ 35 h 123"/>
                  <a:gd name="T8" fmla="*/ 25 w 109"/>
                  <a:gd name="T9" fmla="*/ 36 h 123"/>
                  <a:gd name="T10" fmla="*/ 14 w 109"/>
                  <a:gd name="T11" fmla="*/ 40 h 123"/>
                  <a:gd name="T12" fmla="*/ 10 w 109"/>
                  <a:gd name="T13" fmla="*/ 44 h 123"/>
                  <a:gd name="T14" fmla="*/ 0 w 109"/>
                  <a:gd name="T15" fmla="*/ 90 h 123"/>
                  <a:gd name="T16" fmla="*/ 0 w 109"/>
                  <a:gd name="T17" fmla="*/ 94 h 123"/>
                  <a:gd name="T18" fmla="*/ 6 w 109"/>
                  <a:gd name="T19" fmla="*/ 105 h 123"/>
                  <a:gd name="T20" fmla="*/ 26 w 109"/>
                  <a:gd name="T21" fmla="*/ 111 h 123"/>
                  <a:gd name="T22" fmla="*/ 42 w 109"/>
                  <a:gd name="T23" fmla="*/ 119 h 123"/>
                  <a:gd name="T24" fmla="*/ 61 w 109"/>
                  <a:gd name="T25" fmla="*/ 122 h 123"/>
                  <a:gd name="T26" fmla="*/ 86 w 109"/>
                  <a:gd name="T27" fmla="*/ 123 h 123"/>
                  <a:gd name="T28" fmla="*/ 105 w 109"/>
                  <a:gd name="T29" fmla="*/ 119 h 123"/>
                  <a:gd name="T30" fmla="*/ 108 w 109"/>
                  <a:gd name="T31" fmla="*/ 112 h 123"/>
                  <a:gd name="T32" fmla="*/ 109 w 109"/>
                  <a:gd name="T33" fmla="*/ 111 h 123"/>
                  <a:gd name="T34" fmla="*/ 102 w 109"/>
                  <a:gd name="T35" fmla="*/ 104 h 123"/>
                  <a:gd name="T36" fmla="*/ 67 w 109"/>
                  <a:gd name="T37" fmla="*/ 80 h 123"/>
                  <a:gd name="T38" fmla="*/ 61 w 109"/>
                  <a:gd name="T39" fmla="*/ 66 h 123"/>
                  <a:gd name="T40" fmla="*/ 57 w 109"/>
                  <a:gd name="T41" fmla="*/ 49 h 123"/>
                  <a:gd name="T42" fmla="*/ 66 w 109"/>
                  <a:gd name="T43" fmla="*/ 36 h 123"/>
                  <a:gd name="T44" fmla="*/ 74 w 109"/>
                  <a:gd name="T45" fmla="*/ 27 h 123"/>
                  <a:gd name="T46" fmla="*/ 79 w 109"/>
                  <a:gd name="T47" fmla="*/ 25 h 123"/>
                  <a:gd name="T48" fmla="*/ 63 w 109"/>
                  <a:gd name="T49" fmla="*/ 3 h 123"/>
                  <a:gd name="T50" fmla="*/ 46 w 109"/>
                  <a:gd name="T51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9" h="123">
                    <a:moveTo>
                      <a:pt x="46" y="0"/>
                    </a:moveTo>
                    <a:lnTo>
                      <a:pt x="43" y="0"/>
                    </a:lnTo>
                    <a:lnTo>
                      <a:pt x="38" y="23"/>
                    </a:lnTo>
                    <a:lnTo>
                      <a:pt x="27" y="35"/>
                    </a:lnTo>
                    <a:lnTo>
                      <a:pt x="25" y="36"/>
                    </a:lnTo>
                    <a:lnTo>
                      <a:pt x="14" y="40"/>
                    </a:lnTo>
                    <a:lnTo>
                      <a:pt x="10" y="44"/>
                    </a:lnTo>
                    <a:lnTo>
                      <a:pt x="0" y="90"/>
                    </a:lnTo>
                    <a:lnTo>
                      <a:pt x="0" y="94"/>
                    </a:lnTo>
                    <a:lnTo>
                      <a:pt x="6" y="105"/>
                    </a:lnTo>
                    <a:lnTo>
                      <a:pt x="26" y="111"/>
                    </a:lnTo>
                    <a:lnTo>
                      <a:pt x="42" y="119"/>
                    </a:lnTo>
                    <a:lnTo>
                      <a:pt x="61" y="122"/>
                    </a:lnTo>
                    <a:lnTo>
                      <a:pt x="86" y="123"/>
                    </a:lnTo>
                    <a:lnTo>
                      <a:pt x="105" y="119"/>
                    </a:lnTo>
                    <a:lnTo>
                      <a:pt x="108" y="112"/>
                    </a:lnTo>
                    <a:lnTo>
                      <a:pt x="109" y="111"/>
                    </a:lnTo>
                    <a:lnTo>
                      <a:pt x="102" y="104"/>
                    </a:lnTo>
                    <a:lnTo>
                      <a:pt x="67" y="80"/>
                    </a:lnTo>
                    <a:lnTo>
                      <a:pt x="61" y="66"/>
                    </a:lnTo>
                    <a:lnTo>
                      <a:pt x="57" y="49"/>
                    </a:lnTo>
                    <a:lnTo>
                      <a:pt x="66" y="36"/>
                    </a:lnTo>
                    <a:lnTo>
                      <a:pt x="74" y="27"/>
                    </a:lnTo>
                    <a:lnTo>
                      <a:pt x="79" y="25"/>
                    </a:lnTo>
                    <a:lnTo>
                      <a:pt x="63" y="3"/>
                    </a:lnTo>
                    <a:lnTo>
                      <a:pt x="46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839">
                <a:extLst>
                  <a:ext uri="{FF2B5EF4-FFF2-40B4-BE49-F238E27FC236}">
                    <a16:creationId xmlns:a16="http://schemas.microsoft.com/office/drawing/2014/main" id="{46DA2A79-F6FA-4F4D-BED5-715E07AEA0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7" y="3608"/>
                <a:ext cx="312" cy="395"/>
              </a:xfrm>
              <a:custGeom>
                <a:avLst/>
                <a:gdLst>
                  <a:gd name="T0" fmla="*/ 1891 w 2186"/>
                  <a:gd name="T1" fmla="*/ 56 h 2764"/>
                  <a:gd name="T2" fmla="*/ 1870 w 2186"/>
                  <a:gd name="T3" fmla="*/ 115 h 2764"/>
                  <a:gd name="T4" fmla="*/ 1894 w 2186"/>
                  <a:gd name="T5" fmla="*/ 173 h 2764"/>
                  <a:gd name="T6" fmla="*/ 1946 w 2186"/>
                  <a:gd name="T7" fmla="*/ 255 h 2764"/>
                  <a:gd name="T8" fmla="*/ 1963 w 2186"/>
                  <a:gd name="T9" fmla="*/ 247 h 2764"/>
                  <a:gd name="T10" fmla="*/ 1998 w 2186"/>
                  <a:gd name="T11" fmla="*/ 222 h 2764"/>
                  <a:gd name="T12" fmla="*/ 2029 w 2186"/>
                  <a:gd name="T13" fmla="*/ 242 h 2764"/>
                  <a:gd name="T14" fmla="*/ 2075 w 2186"/>
                  <a:gd name="T15" fmla="*/ 247 h 2764"/>
                  <a:gd name="T16" fmla="*/ 2160 w 2186"/>
                  <a:gd name="T17" fmla="*/ 279 h 2764"/>
                  <a:gd name="T18" fmla="*/ 2165 w 2186"/>
                  <a:gd name="T19" fmla="*/ 309 h 2764"/>
                  <a:gd name="T20" fmla="*/ 2137 w 2186"/>
                  <a:gd name="T21" fmla="*/ 371 h 2764"/>
                  <a:gd name="T22" fmla="*/ 2117 w 2186"/>
                  <a:gd name="T23" fmla="*/ 382 h 2764"/>
                  <a:gd name="T24" fmla="*/ 2106 w 2186"/>
                  <a:gd name="T25" fmla="*/ 400 h 2764"/>
                  <a:gd name="T26" fmla="*/ 2121 w 2186"/>
                  <a:gd name="T27" fmla="*/ 423 h 2764"/>
                  <a:gd name="T28" fmla="*/ 2061 w 2186"/>
                  <a:gd name="T29" fmla="*/ 470 h 2764"/>
                  <a:gd name="T30" fmla="*/ 2081 w 2186"/>
                  <a:gd name="T31" fmla="*/ 500 h 2764"/>
                  <a:gd name="T32" fmla="*/ 2042 w 2186"/>
                  <a:gd name="T33" fmla="*/ 479 h 2764"/>
                  <a:gd name="T34" fmla="*/ 2005 w 2186"/>
                  <a:gd name="T35" fmla="*/ 503 h 2764"/>
                  <a:gd name="T36" fmla="*/ 1974 w 2186"/>
                  <a:gd name="T37" fmla="*/ 499 h 2764"/>
                  <a:gd name="T38" fmla="*/ 1922 w 2186"/>
                  <a:gd name="T39" fmla="*/ 453 h 2764"/>
                  <a:gd name="T40" fmla="*/ 1884 w 2186"/>
                  <a:gd name="T41" fmla="*/ 437 h 2764"/>
                  <a:gd name="T42" fmla="*/ 1791 w 2186"/>
                  <a:gd name="T43" fmla="*/ 594 h 2764"/>
                  <a:gd name="T44" fmla="*/ 1834 w 2186"/>
                  <a:gd name="T45" fmla="*/ 784 h 2764"/>
                  <a:gd name="T46" fmla="*/ 1841 w 2186"/>
                  <a:gd name="T47" fmla="*/ 812 h 2764"/>
                  <a:gd name="T48" fmla="*/ 1861 w 2186"/>
                  <a:gd name="T49" fmla="*/ 805 h 2764"/>
                  <a:gd name="T50" fmla="*/ 1899 w 2186"/>
                  <a:gd name="T51" fmla="*/ 837 h 2764"/>
                  <a:gd name="T52" fmla="*/ 1946 w 2186"/>
                  <a:gd name="T53" fmla="*/ 883 h 2764"/>
                  <a:gd name="T54" fmla="*/ 1980 w 2186"/>
                  <a:gd name="T55" fmla="*/ 962 h 2764"/>
                  <a:gd name="T56" fmla="*/ 1955 w 2186"/>
                  <a:gd name="T57" fmla="*/ 983 h 2764"/>
                  <a:gd name="T58" fmla="*/ 1990 w 2186"/>
                  <a:gd name="T59" fmla="*/ 1173 h 2764"/>
                  <a:gd name="T60" fmla="*/ 2000 w 2186"/>
                  <a:gd name="T61" fmla="*/ 1248 h 2764"/>
                  <a:gd name="T62" fmla="*/ 1977 w 2186"/>
                  <a:gd name="T63" fmla="*/ 1337 h 2764"/>
                  <a:gd name="T64" fmla="*/ 1962 w 2186"/>
                  <a:gd name="T65" fmla="*/ 1376 h 2764"/>
                  <a:gd name="T66" fmla="*/ 1868 w 2186"/>
                  <a:gd name="T67" fmla="*/ 1455 h 2764"/>
                  <a:gd name="T68" fmla="*/ 1819 w 2186"/>
                  <a:gd name="T69" fmla="*/ 1494 h 2764"/>
                  <a:gd name="T70" fmla="*/ 1760 w 2186"/>
                  <a:gd name="T71" fmla="*/ 1514 h 2764"/>
                  <a:gd name="T72" fmla="*/ 1719 w 2186"/>
                  <a:gd name="T73" fmla="*/ 1561 h 2764"/>
                  <a:gd name="T74" fmla="*/ 1667 w 2186"/>
                  <a:gd name="T75" fmla="*/ 1647 h 2764"/>
                  <a:gd name="T76" fmla="*/ 1636 w 2186"/>
                  <a:gd name="T77" fmla="*/ 1668 h 2764"/>
                  <a:gd name="T78" fmla="*/ 1556 w 2186"/>
                  <a:gd name="T79" fmla="*/ 1712 h 2764"/>
                  <a:gd name="T80" fmla="*/ 1502 w 2186"/>
                  <a:gd name="T81" fmla="*/ 1765 h 2764"/>
                  <a:gd name="T82" fmla="*/ 1437 w 2186"/>
                  <a:gd name="T83" fmla="*/ 1834 h 2764"/>
                  <a:gd name="T84" fmla="*/ 1371 w 2186"/>
                  <a:gd name="T85" fmla="*/ 1859 h 2764"/>
                  <a:gd name="T86" fmla="*/ 1312 w 2186"/>
                  <a:gd name="T87" fmla="*/ 1867 h 2764"/>
                  <a:gd name="T88" fmla="*/ 1212 w 2186"/>
                  <a:gd name="T89" fmla="*/ 1926 h 2764"/>
                  <a:gd name="T90" fmla="*/ 1174 w 2186"/>
                  <a:gd name="T91" fmla="*/ 1952 h 2764"/>
                  <a:gd name="T92" fmla="*/ 1063 w 2186"/>
                  <a:gd name="T93" fmla="*/ 2031 h 2764"/>
                  <a:gd name="T94" fmla="*/ 989 w 2186"/>
                  <a:gd name="T95" fmla="*/ 2068 h 2764"/>
                  <a:gd name="T96" fmla="*/ 889 w 2186"/>
                  <a:gd name="T97" fmla="*/ 2107 h 2764"/>
                  <a:gd name="T98" fmla="*/ 765 w 2186"/>
                  <a:gd name="T99" fmla="*/ 2161 h 2764"/>
                  <a:gd name="T100" fmla="*/ 625 w 2186"/>
                  <a:gd name="T101" fmla="*/ 2233 h 2764"/>
                  <a:gd name="T102" fmla="*/ 486 w 2186"/>
                  <a:gd name="T103" fmla="*/ 2320 h 2764"/>
                  <a:gd name="T104" fmla="*/ 319 w 2186"/>
                  <a:gd name="T105" fmla="*/ 2412 h 2764"/>
                  <a:gd name="T106" fmla="*/ 158 w 2186"/>
                  <a:gd name="T107" fmla="*/ 2495 h 2764"/>
                  <a:gd name="T108" fmla="*/ 52 w 2186"/>
                  <a:gd name="T109" fmla="*/ 2646 h 2764"/>
                  <a:gd name="T110" fmla="*/ 20 w 2186"/>
                  <a:gd name="T111" fmla="*/ 2710 h 2764"/>
                  <a:gd name="T112" fmla="*/ 3 w 2186"/>
                  <a:gd name="T113" fmla="*/ 2738 h 2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86" h="2764">
                    <a:moveTo>
                      <a:pt x="1906" y="0"/>
                    </a:moveTo>
                    <a:lnTo>
                      <a:pt x="1909" y="2"/>
                    </a:lnTo>
                    <a:lnTo>
                      <a:pt x="1909" y="3"/>
                    </a:lnTo>
                    <a:lnTo>
                      <a:pt x="1906" y="6"/>
                    </a:lnTo>
                    <a:lnTo>
                      <a:pt x="1897" y="43"/>
                    </a:lnTo>
                    <a:lnTo>
                      <a:pt x="1891" y="56"/>
                    </a:lnTo>
                    <a:lnTo>
                      <a:pt x="1890" y="59"/>
                    </a:lnTo>
                    <a:lnTo>
                      <a:pt x="1880" y="71"/>
                    </a:lnTo>
                    <a:lnTo>
                      <a:pt x="1886" y="81"/>
                    </a:lnTo>
                    <a:lnTo>
                      <a:pt x="1884" y="90"/>
                    </a:lnTo>
                    <a:lnTo>
                      <a:pt x="1878" y="98"/>
                    </a:lnTo>
                    <a:lnTo>
                      <a:pt x="1870" y="115"/>
                    </a:lnTo>
                    <a:lnTo>
                      <a:pt x="1873" y="141"/>
                    </a:lnTo>
                    <a:lnTo>
                      <a:pt x="1873" y="144"/>
                    </a:lnTo>
                    <a:lnTo>
                      <a:pt x="1871" y="147"/>
                    </a:lnTo>
                    <a:lnTo>
                      <a:pt x="1878" y="161"/>
                    </a:lnTo>
                    <a:lnTo>
                      <a:pt x="1889" y="164"/>
                    </a:lnTo>
                    <a:lnTo>
                      <a:pt x="1894" y="173"/>
                    </a:lnTo>
                    <a:lnTo>
                      <a:pt x="1887" y="186"/>
                    </a:lnTo>
                    <a:lnTo>
                      <a:pt x="1887" y="193"/>
                    </a:lnTo>
                    <a:lnTo>
                      <a:pt x="1923" y="213"/>
                    </a:lnTo>
                    <a:lnTo>
                      <a:pt x="1929" y="217"/>
                    </a:lnTo>
                    <a:lnTo>
                      <a:pt x="1932" y="237"/>
                    </a:lnTo>
                    <a:lnTo>
                      <a:pt x="1946" y="255"/>
                    </a:lnTo>
                    <a:lnTo>
                      <a:pt x="1949" y="256"/>
                    </a:lnTo>
                    <a:lnTo>
                      <a:pt x="1952" y="258"/>
                    </a:lnTo>
                    <a:lnTo>
                      <a:pt x="1956" y="256"/>
                    </a:lnTo>
                    <a:lnTo>
                      <a:pt x="1962" y="252"/>
                    </a:lnTo>
                    <a:lnTo>
                      <a:pt x="1962" y="250"/>
                    </a:lnTo>
                    <a:lnTo>
                      <a:pt x="1963" y="247"/>
                    </a:lnTo>
                    <a:lnTo>
                      <a:pt x="1963" y="245"/>
                    </a:lnTo>
                    <a:lnTo>
                      <a:pt x="1962" y="239"/>
                    </a:lnTo>
                    <a:lnTo>
                      <a:pt x="1963" y="232"/>
                    </a:lnTo>
                    <a:lnTo>
                      <a:pt x="1969" y="227"/>
                    </a:lnTo>
                    <a:lnTo>
                      <a:pt x="1982" y="227"/>
                    </a:lnTo>
                    <a:lnTo>
                      <a:pt x="1998" y="222"/>
                    </a:lnTo>
                    <a:lnTo>
                      <a:pt x="2009" y="216"/>
                    </a:lnTo>
                    <a:lnTo>
                      <a:pt x="2016" y="216"/>
                    </a:lnTo>
                    <a:lnTo>
                      <a:pt x="2029" y="222"/>
                    </a:lnTo>
                    <a:lnTo>
                      <a:pt x="2029" y="226"/>
                    </a:lnTo>
                    <a:lnTo>
                      <a:pt x="2028" y="232"/>
                    </a:lnTo>
                    <a:lnTo>
                      <a:pt x="2029" y="242"/>
                    </a:lnTo>
                    <a:lnTo>
                      <a:pt x="2032" y="249"/>
                    </a:lnTo>
                    <a:lnTo>
                      <a:pt x="2045" y="258"/>
                    </a:lnTo>
                    <a:lnTo>
                      <a:pt x="2068" y="256"/>
                    </a:lnTo>
                    <a:lnTo>
                      <a:pt x="2074" y="256"/>
                    </a:lnTo>
                    <a:lnTo>
                      <a:pt x="2075" y="252"/>
                    </a:lnTo>
                    <a:lnTo>
                      <a:pt x="2075" y="247"/>
                    </a:lnTo>
                    <a:lnTo>
                      <a:pt x="2074" y="246"/>
                    </a:lnTo>
                    <a:lnTo>
                      <a:pt x="2088" y="246"/>
                    </a:lnTo>
                    <a:lnTo>
                      <a:pt x="2100" y="250"/>
                    </a:lnTo>
                    <a:lnTo>
                      <a:pt x="2120" y="270"/>
                    </a:lnTo>
                    <a:lnTo>
                      <a:pt x="2139" y="273"/>
                    </a:lnTo>
                    <a:lnTo>
                      <a:pt x="2160" y="279"/>
                    </a:lnTo>
                    <a:lnTo>
                      <a:pt x="2170" y="283"/>
                    </a:lnTo>
                    <a:lnTo>
                      <a:pt x="2186" y="295"/>
                    </a:lnTo>
                    <a:lnTo>
                      <a:pt x="2185" y="299"/>
                    </a:lnTo>
                    <a:lnTo>
                      <a:pt x="2179" y="308"/>
                    </a:lnTo>
                    <a:lnTo>
                      <a:pt x="2175" y="308"/>
                    </a:lnTo>
                    <a:lnTo>
                      <a:pt x="2165" y="309"/>
                    </a:lnTo>
                    <a:lnTo>
                      <a:pt x="2134" y="327"/>
                    </a:lnTo>
                    <a:lnTo>
                      <a:pt x="2130" y="334"/>
                    </a:lnTo>
                    <a:lnTo>
                      <a:pt x="2129" y="354"/>
                    </a:lnTo>
                    <a:lnTo>
                      <a:pt x="2123" y="361"/>
                    </a:lnTo>
                    <a:lnTo>
                      <a:pt x="2133" y="369"/>
                    </a:lnTo>
                    <a:lnTo>
                      <a:pt x="2137" y="371"/>
                    </a:lnTo>
                    <a:lnTo>
                      <a:pt x="2142" y="377"/>
                    </a:lnTo>
                    <a:lnTo>
                      <a:pt x="2140" y="380"/>
                    </a:lnTo>
                    <a:lnTo>
                      <a:pt x="2137" y="387"/>
                    </a:lnTo>
                    <a:lnTo>
                      <a:pt x="2127" y="390"/>
                    </a:lnTo>
                    <a:lnTo>
                      <a:pt x="2121" y="388"/>
                    </a:lnTo>
                    <a:lnTo>
                      <a:pt x="2117" y="382"/>
                    </a:lnTo>
                    <a:lnTo>
                      <a:pt x="2108" y="374"/>
                    </a:lnTo>
                    <a:lnTo>
                      <a:pt x="2106" y="374"/>
                    </a:lnTo>
                    <a:lnTo>
                      <a:pt x="2103" y="375"/>
                    </a:lnTo>
                    <a:lnTo>
                      <a:pt x="2100" y="378"/>
                    </a:lnTo>
                    <a:lnTo>
                      <a:pt x="2100" y="384"/>
                    </a:lnTo>
                    <a:lnTo>
                      <a:pt x="2106" y="400"/>
                    </a:lnTo>
                    <a:lnTo>
                      <a:pt x="2108" y="408"/>
                    </a:lnTo>
                    <a:lnTo>
                      <a:pt x="2111" y="411"/>
                    </a:lnTo>
                    <a:lnTo>
                      <a:pt x="2113" y="414"/>
                    </a:lnTo>
                    <a:lnTo>
                      <a:pt x="2117" y="418"/>
                    </a:lnTo>
                    <a:lnTo>
                      <a:pt x="2120" y="418"/>
                    </a:lnTo>
                    <a:lnTo>
                      <a:pt x="2121" y="423"/>
                    </a:lnTo>
                    <a:lnTo>
                      <a:pt x="2121" y="433"/>
                    </a:lnTo>
                    <a:lnTo>
                      <a:pt x="2120" y="437"/>
                    </a:lnTo>
                    <a:lnTo>
                      <a:pt x="2111" y="452"/>
                    </a:lnTo>
                    <a:lnTo>
                      <a:pt x="2098" y="464"/>
                    </a:lnTo>
                    <a:lnTo>
                      <a:pt x="2080" y="464"/>
                    </a:lnTo>
                    <a:lnTo>
                      <a:pt x="2061" y="470"/>
                    </a:lnTo>
                    <a:lnTo>
                      <a:pt x="2061" y="479"/>
                    </a:lnTo>
                    <a:lnTo>
                      <a:pt x="2071" y="487"/>
                    </a:lnTo>
                    <a:lnTo>
                      <a:pt x="2075" y="486"/>
                    </a:lnTo>
                    <a:lnTo>
                      <a:pt x="2082" y="489"/>
                    </a:lnTo>
                    <a:lnTo>
                      <a:pt x="2082" y="490"/>
                    </a:lnTo>
                    <a:lnTo>
                      <a:pt x="2081" y="500"/>
                    </a:lnTo>
                    <a:lnTo>
                      <a:pt x="2078" y="502"/>
                    </a:lnTo>
                    <a:lnTo>
                      <a:pt x="2075" y="503"/>
                    </a:lnTo>
                    <a:lnTo>
                      <a:pt x="2074" y="505"/>
                    </a:lnTo>
                    <a:lnTo>
                      <a:pt x="2059" y="500"/>
                    </a:lnTo>
                    <a:lnTo>
                      <a:pt x="2046" y="490"/>
                    </a:lnTo>
                    <a:lnTo>
                      <a:pt x="2042" y="479"/>
                    </a:lnTo>
                    <a:lnTo>
                      <a:pt x="2039" y="473"/>
                    </a:lnTo>
                    <a:lnTo>
                      <a:pt x="2034" y="469"/>
                    </a:lnTo>
                    <a:lnTo>
                      <a:pt x="2031" y="469"/>
                    </a:lnTo>
                    <a:lnTo>
                      <a:pt x="2015" y="473"/>
                    </a:lnTo>
                    <a:lnTo>
                      <a:pt x="2013" y="487"/>
                    </a:lnTo>
                    <a:lnTo>
                      <a:pt x="2005" y="503"/>
                    </a:lnTo>
                    <a:lnTo>
                      <a:pt x="1998" y="512"/>
                    </a:lnTo>
                    <a:lnTo>
                      <a:pt x="1995" y="515"/>
                    </a:lnTo>
                    <a:lnTo>
                      <a:pt x="1993" y="516"/>
                    </a:lnTo>
                    <a:lnTo>
                      <a:pt x="1992" y="516"/>
                    </a:lnTo>
                    <a:lnTo>
                      <a:pt x="1986" y="511"/>
                    </a:lnTo>
                    <a:lnTo>
                      <a:pt x="1974" y="499"/>
                    </a:lnTo>
                    <a:lnTo>
                      <a:pt x="1955" y="489"/>
                    </a:lnTo>
                    <a:lnTo>
                      <a:pt x="1929" y="479"/>
                    </a:lnTo>
                    <a:lnTo>
                      <a:pt x="1922" y="472"/>
                    </a:lnTo>
                    <a:lnTo>
                      <a:pt x="1923" y="467"/>
                    </a:lnTo>
                    <a:lnTo>
                      <a:pt x="1922" y="459"/>
                    </a:lnTo>
                    <a:lnTo>
                      <a:pt x="1922" y="453"/>
                    </a:lnTo>
                    <a:lnTo>
                      <a:pt x="1920" y="450"/>
                    </a:lnTo>
                    <a:lnTo>
                      <a:pt x="1907" y="437"/>
                    </a:lnTo>
                    <a:lnTo>
                      <a:pt x="1904" y="436"/>
                    </a:lnTo>
                    <a:lnTo>
                      <a:pt x="1901" y="436"/>
                    </a:lnTo>
                    <a:lnTo>
                      <a:pt x="1894" y="434"/>
                    </a:lnTo>
                    <a:lnTo>
                      <a:pt x="1884" y="437"/>
                    </a:lnTo>
                    <a:lnTo>
                      <a:pt x="1868" y="444"/>
                    </a:lnTo>
                    <a:lnTo>
                      <a:pt x="1841" y="470"/>
                    </a:lnTo>
                    <a:lnTo>
                      <a:pt x="1819" y="503"/>
                    </a:lnTo>
                    <a:lnTo>
                      <a:pt x="1806" y="529"/>
                    </a:lnTo>
                    <a:lnTo>
                      <a:pt x="1796" y="562"/>
                    </a:lnTo>
                    <a:lnTo>
                      <a:pt x="1791" y="594"/>
                    </a:lnTo>
                    <a:lnTo>
                      <a:pt x="1801" y="736"/>
                    </a:lnTo>
                    <a:lnTo>
                      <a:pt x="1806" y="758"/>
                    </a:lnTo>
                    <a:lnTo>
                      <a:pt x="1812" y="774"/>
                    </a:lnTo>
                    <a:lnTo>
                      <a:pt x="1821" y="782"/>
                    </a:lnTo>
                    <a:lnTo>
                      <a:pt x="1825" y="782"/>
                    </a:lnTo>
                    <a:lnTo>
                      <a:pt x="1834" y="784"/>
                    </a:lnTo>
                    <a:lnTo>
                      <a:pt x="1838" y="789"/>
                    </a:lnTo>
                    <a:lnTo>
                      <a:pt x="1838" y="790"/>
                    </a:lnTo>
                    <a:lnTo>
                      <a:pt x="1842" y="798"/>
                    </a:lnTo>
                    <a:lnTo>
                      <a:pt x="1842" y="804"/>
                    </a:lnTo>
                    <a:lnTo>
                      <a:pt x="1840" y="810"/>
                    </a:lnTo>
                    <a:lnTo>
                      <a:pt x="1841" y="812"/>
                    </a:lnTo>
                    <a:lnTo>
                      <a:pt x="1845" y="816"/>
                    </a:lnTo>
                    <a:lnTo>
                      <a:pt x="1850" y="816"/>
                    </a:lnTo>
                    <a:lnTo>
                      <a:pt x="1855" y="812"/>
                    </a:lnTo>
                    <a:lnTo>
                      <a:pt x="1861" y="810"/>
                    </a:lnTo>
                    <a:lnTo>
                      <a:pt x="1863" y="808"/>
                    </a:lnTo>
                    <a:lnTo>
                      <a:pt x="1861" y="805"/>
                    </a:lnTo>
                    <a:lnTo>
                      <a:pt x="1874" y="807"/>
                    </a:lnTo>
                    <a:lnTo>
                      <a:pt x="1897" y="816"/>
                    </a:lnTo>
                    <a:lnTo>
                      <a:pt x="1906" y="824"/>
                    </a:lnTo>
                    <a:lnTo>
                      <a:pt x="1900" y="832"/>
                    </a:lnTo>
                    <a:lnTo>
                      <a:pt x="1899" y="835"/>
                    </a:lnTo>
                    <a:lnTo>
                      <a:pt x="1899" y="837"/>
                    </a:lnTo>
                    <a:lnTo>
                      <a:pt x="1906" y="844"/>
                    </a:lnTo>
                    <a:lnTo>
                      <a:pt x="1910" y="847"/>
                    </a:lnTo>
                    <a:lnTo>
                      <a:pt x="1917" y="844"/>
                    </a:lnTo>
                    <a:lnTo>
                      <a:pt x="1927" y="845"/>
                    </a:lnTo>
                    <a:lnTo>
                      <a:pt x="1942" y="873"/>
                    </a:lnTo>
                    <a:lnTo>
                      <a:pt x="1946" y="883"/>
                    </a:lnTo>
                    <a:lnTo>
                      <a:pt x="1965" y="919"/>
                    </a:lnTo>
                    <a:lnTo>
                      <a:pt x="1977" y="930"/>
                    </a:lnTo>
                    <a:lnTo>
                      <a:pt x="1980" y="936"/>
                    </a:lnTo>
                    <a:lnTo>
                      <a:pt x="1985" y="950"/>
                    </a:lnTo>
                    <a:lnTo>
                      <a:pt x="1985" y="952"/>
                    </a:lnTo>
                    <a:lnTo>
                      <a:pt x="1980" y="962"/>
                    </a:lnTo>
                    <a:lnTo>
                      <a:pt x="1973" y="969"/>
                    </a:lnTo>
                    <a:lnTo>
                      <a:pt x="1970" y="968"/>
                    </a:lnTo>
                    <a:lnTo>
                      <a:pt x="1963" y="969"/>
                    </a:lnTo>
                    <a:lnTo>
                      <a:pt x="1961" y="970"/>
                    </a:lnTo>
                    <a:lnTo>
                      <a:pt x="1958" y="973"/>
                    </a:lnTo>
                    <a:lnTo>
                      <a:pt x="1955" y="983"/>
                    </a:lnTo>
                    <a:lnTo>
                      <a:pt x="1950" y="1012"/>
                    </a:lnTo>
                    <a:lnTo>
                      <a:pt x="1949" y="1050"/>
                    </a:lnTo>
                    <a:lnTo>
                      <a:pt x="1958" y="1118"/>
                    </a:lnTo>
                    <a:lnTo>
                      <a:pt x="1973" y="1153"/>
                    </a:lnTo>
                    <a:lnTo>
                      <a:pt x="1980" y="1166"/>
                    </a:lnTo>
                    <a:lnTo>
                      <a:pt x="1990" y="1173"/>
                    </a:lnTo>
                    <a:lnTo>
                      <a:pt x="2005" y="1175"/>
                    </a:lnTo>
                    <a:lnTo>
                      <a:pt x="2015" y="1182"/>
                    </a:lnTo>
                    <a:lnTo>
                      <a:pt x="2021" y="1206"/>
                    </a:lnTo>
                    <a:lnTo>
                      <a:pt x="2018" y="1236"/>
                    </a:lnTo>
                    <a:lnTo>
                      <a:pt x="2008" y="1244"/>
                    </a:lnTo>
                    <a:lnTo>
                      <a:pt x="2000" y="1248"/>
                    </a:lnTo>
                    <a:lnTo>
                      <a:pt x="1992" y="1258"/>
                    </a:lnTo>
                    <a:lnTo>
                      <a:pt x="1993" y="1305"/>
                    </a:lnTo>
                    <a:lnTo>
                      <a:pt x="1992" y="1312"/>
                    </a:lnTo>
                    <a:lnTo>
                      <a:pt x="1990" y="1314"/>
                    </a:lnTo>
                    <a:lnTo>
                      <a:pt x="1987" y="1315"/>
                    </a:lnTo>
                    <a:lnTo>
                      <a:pt x="1977" y="1337"/>
                    </a:lnTo>
                    <a:lnTo>
                      <a:pt x="1979" y="1347"/>
                    </a:lnTo>
                    <a:lnTo>
                      <a:pt x="1979" y="1348"/>
                    </a:lnTo>
                    <a:lnTo>
                      <a:pt x="1977" y="1354"/>
                    </a:lnTo>
                    <a:lnTo>
                      <a:pt x="1977" y="1356"/>
                    </a:lnTo>
                    <a:lnTo>
                      <a:pt x="1974" y="1358"/>
                    </a:lnTo>
                    <a:lnTo>
                      <a:pt x="1962" y="1376"/>
                    </a:lnTo>
                    <a:lnTo>
                      <a:pt x="1932" y="1389"/>
                    </a:lnTo>
                    <a:lnTo>
                      <a:pt x="1925" y="1399"/>
                    </a:lnTo>
                    <a:lnTo>
                      <a:pt x="1917" y="1438"/>
                    </a:lnTo>
                    <a:lnTo>
                      <a:pt x="1907" y="1451"/>
                    </a:lnTo>
                    <a:lnTo>
                      <a:pt x="1890" y="1455"/>
                    </a:lnTo>
                    <a:lnTo>
                      <a:pt x="1868" y="1455"/>
                    </a:lnTo>
                    <a:lnTo>
                      <a:pt x="1858" y="1465"/>
                    </a:lnTo>
                    <a:lnTo>
                      <a:pt x="1848" y="1488"/>
                    </a:lnTo>
                    <a:lnTo>
                      <a:pt x="1824" y="1504"/>
                    </a:lnTo>
                    <a:lnTo>
                      <a:pt x="1824" y="1501"/>
                    </a:lnTo>
                    <a:lnTo>
                      <a:pt x="1822" y="1497"/>
                    </a:lnTo>
                    <a:lnTo>
                      <a:pt x="1819" y="1494"/>
                    </a:lnTo>
                    <a:lnTo>
                      <a:pt x="1815" y="1491"/>
                    </a:lnTo>
                    <a:lnTo>
                      <a:pt x="1804" y="1491"/>
                    </a:lnTo>
                    <a:lnTo>
                      <a:pt x="1799" y="1489"/>
                    </a:lnTo>
                    <a:lnTo>
                      <a:pt x="1788" y="1492"/>
                    </a:lnTo>
                    <a:lnTo>
                      <a:pt x="1770" y="1502"/>
                    </a:lnTo>
                    <a:lnTo>
                      <a:pt x="1760" y="1514"/>
                    </a:lnTo>
                    <a:lnTo>
                      <a:pt x="1757" y="1517"/>
                    </a:lnTo>
                    <a:lnTo>
                      <a:pt x="1750" y="1532"/>
                    </a:lnTo>
                    <a:lnTo>
                      <a:pt x="1739" y="1547"/>
                    </a:lnTo>
                    <a:lnTo>
                      <a:pt x="1729" y="1555"/>
                    </a:lnTo>
                    <a:lnTo>
                      <a:pt x="1723" y="1558"/>
                    </a:lnTo>
                    <a:lnTo>
                      <a:pt x="1719" y="1561"/>
                    </a:lnTo>
                    <a:lnTo>
                      <a:pt x="1718" y="1562"/>
                    </a:lnTo>
                    <a:lnTo>
                      <a:pt x="1713" y="1568"/>
                    </a:lnTo>
                    <a:lnTo>
                      <a:pt x="1692" y="1636"/>
                    </a:lnTo>
                    <a:lnTo>
                      <a:pt x="1687" y="1645"/>
                    </a:lnTo>
                    <a:lnTo>
                      <a:pt x="1683" y="1639"/>
                    </a:lnTo>
                    <a:lnTo>
                      <a:pt x="1667" y="1647"/>
                    </a:lnTo>
                    <a:lnTo>
                      <a:pt x="1669" y="1659"/>
                    </a:lnTo>
                    <a:lnTo>
                      <a:pt x="1664" y="1666"/>
                    </a:lnTo>
                    <a:lnTo>
                      <a:pt x="1661" y="1668"/>
                    </a:lnTo>
                    <a:lnTo>
                      <a:pt x="1654" y="1669"/>
                    </a:lnTo>
                    <a:lnTo>
                      <a:pt x="1653" y="1668"/>
                    </a:lnTo>
                    <a:lnTo>
                      <a:pt x="1636" y="1668"/>
                    </a:lnTo>
                    <a:lnTo>
                      <a:pt x="1618" y="1680"/>
                    </a:lnTo>
                    <a:lnTo>
                      <a:pt x="1602" y="1683"/>
                    </a:lnTo>
                    <a:lnTo>
                      <a:pt x="1595" y="1686"/>
                    </a:lnTo>
                    <a:lnTo>
                      <a:pt x="1585" y="1698"/>
                    </a:lnTo>
                    <a:lnTo>
                      <a:pt x="1566" y="1711"/>
                    </a:lnTo>
                    <a:lnTo>
                      <a:pt x="1556" y="1712"/>
                    </a:lnTo>
                    <a:lnTo>
                      <a:pt x="1552" y="1712"/>
                    </a:lnTo>
                    <a:lnTo>
                      <a:pt x="1536" y="1722"/>
                    </a:lnTo>
                    <a:lnTo>
                      <a:pt x="1526" y="1731"/>
                    </a:lnTo>
                    <a:lnTo>
                      <a:pt x="1526" y="1734"/>
                    </a:lnTo>
                    <a:lnTo>
                      <a:pt x="1515" y="1751"/>
                    </a:lnTo>
                    <a:lnTo>
                      <a:pt x="1502" y="1765"/>
                    </a:lnTo>
                    <a:lnTo>
                      <a:pt x="1496" y="1775"/>
                    </a:lnTo>
                    <a:lnTo>
                      <a:pt x="1491" y="1788"/>
                    </a:lnTo>
                    <a:lnTo>
                      <a:pt x="1478" y="1800"/>
                    </a:lnTo>
                    <a:lnTo>
                      <a:pt x="1462" y="1811"/>
                    </a:lnTo>
                    <a:lnTo>
                      <a:pt x="1455" y="1823"/>
                    </a:lnTo>
                    <a:lnTo>
                      <a:pt x="1437" y="1834"/>
                    </a:lnTo>
                    <a:lnTo>
                      <a:pt x="1423" y="1840"/>
                    </a:lnTo>
                    <a:lnTo>
                      <a:pt x="1388" y="1850"/>
                    </a:lnTo>
                    <a:lnTo>
                      <a:pt x="1385" y="1854"/>
                    </a:lnTo>
                    <a:lnTo>
                      <a:pt x="1384" y="1856"/>
                    </a:lnTo>
                    <a:lnTo>
                      <a:pt x="1381" y="1857"/>
                    </a:lnTo>
                    <a:lnTo>
                      <a:pt x="1371" y="1859"/>
                    </a:lnTo>
                    <a:lnTo>
                      <a:pt x="1362" y="1857"/>
                    </a:lnTo>
                    <a:lnTo>
                      <a:pt x="1352" y="1860"/>
                    </a:lnTo>
                    <a:lnTo>
                      <a:pt x="1344" y="1864"/>
                    </a:lnTo>
                    <a:lnTo>
                      <a:pt x="1326" y="1869"/>
                    </a:lnTo>
                    <a:lnTo>
                      <a:pt x="1319" y="1870"/>
                    </a:lnTo>
                    <a:lnTo>
                      <a:pt x="1312" y="1867"/>
                    </a:lnTo>
                    <a:lnTo>
                      <a:pt x="1287" y="1874"/>
                    </a:lnTo>
                    <a:lnTo>
                      <a:pt x="1280" y="1879"/>
                    </a:lnTo>
                    <a:lnTo>
                      <a:pt x="1238" y="1895"/>
                    </a:lnTo>
                    <a:lnTo>
                      <a:pt x="1233" y="1898"/>
                    </a:lnTo>
                    <a:lnTo>
                      <a:pt x="1223" y="1915"/>
                    </a:lnTo>
                    <a:lnTo>
                      <a:pt x="1212" y="1926"/>
                    </a:lnTo>
                    <a:lnTo>
                      <a:pt x="1207" y="1929"/>
                    </a:lnTo>
                    <a:lnTo>
                      <a:pt x="1197" y="1929"/>
                    </a:lnTo>
                    <a:lnTo>
                      <a:pt x="1191" y="1931"/>
                    </a:lnTo>
                    <a:lnTo>
                      <a:pt x="1189" y="1932"/>
                    </a:lnTo>
                    <a:lnTo>
                      <a:pt x="1180" y="1942"/>
                    </a:lnTo>
                    <a:lnTo>
                      <a:pt x="1174" y="1952"/>
                    </a:lnTo>
                    <a:lnTo>
                      <a:pt x="1158" y="1995"/>
                    </a:lnTo>
                    <a:lnTo>
                      <a:pt x="1151" y="2000"/>
                    </a:lnTo>
                    <a:lnTo>
                      <a:pt x="1131" y="2001"/>
                    </a:lnTo>
                    <a:lnTo>
                      <a:pt x="1119" y="2003"/>
                    </a:lnTo>
                    <a:lnTo>
                      <a:pt x="1095" y="2012"/>
                    </a:lnTo>
                    <a:lnTo>
                      <a:pt x="1063" y="2031"/>
                    </a:lnTo>
                    <a:lnTo>
                      <a:pt x="1055" y="2037"/>
                    </a:lnTo>
                    <a:lnTo>
                      <a:pt x="1033" y="2050"/>
                    </a:lnTo>
                    <a:lnTo>
                      <a:pt x="1032" y="2050"/>
                    </a:lnTo>
                    <a:lnTo>
                      <a:pt x="1015" y="2057"/>
                    </a:lnTo>
                    <a:lnTo>
                      <a:pt x="1006" y="2063"/>
                    </a:lnTo>
                    <a:lnTo>
                      <a:pt x="989" y="2068"/>
                    </a:lnTo>
                    <a:lnTo>
                      <a:pt x="976" y="2074"/>
                    </a:lnTo>
                    <a:lnTo>
                      <a:pt x="954" y="2081"/>
                    </a:lnTo>
                    <a:lnTo>
                      <a:pt x="941" y="2087"/>
                    </a:lnTo>
                    <a:lnTo>
                      <a:pt x="915" y="2094"/>
                    </a:lnTo>
                    <a:lnTo>
                      <a:pt x="904" y="2102"/>
                    </a:lnTo>
                    <a:lnTo>
                      <a:pt x="889" y="2107"/>
                    </a:lnTo>
                    <a:lnTo>
                      <a:pt x="884" y="2107"/>
                    </a:lnTo>
                    <a:lnTo>
                      <a:pt x="881" y="2109"/>
                    </a:lnTo>
                    <a:lnTo>
                      <a:pt x="819" y="2139"/>
                    </a:lnTo>
                    <a:lnTo>
                      <a:pt x="799" y="2146"/>
                    </a:lnTo>
                    <a:lnTo>
                      <a:pt x="778" y="2158"/>
                    </a:lnTo>
                    <a:lnTo>
                      <a:pt x="765" y="2161"/>
                    </a:lnTo>
                    <a:lnTo>
                      <a:pt x="743" y="2169"/>
                    </a:lnTo>
                    <a:lnTo>
                      <a:pt x="737" y="2169"/>
                    </a:lnTo>
                    <a:lnTo>
                      <a:pt x="733" y="2171"/>
                    </a:lnTo>
                    <a:lnTo>
                      <a:pt x="729" y="2172"/>
                    </a:lnTo>
                    <a:lnTo>
                      <a:pt x="629" y="2228"/>
                    </a:lnTo>
                    <a:lnTo>
                      <a:pt x="625" y="2233"/>
                    </a:lnTo>
                    <a:lnTo>
                      <a:pt x="618" y="2237"/>
                    </a:lnTo>
                    <a:lnTo>
                      <a:pt x="615" y="2238"/>
                    </a:lnTo>
                    <a:lnTo>
                      <a:pt x="603" y="2241"/>
                    </a:lnTo>
                    <a:lnTo>
                      <a:pt x="567" y="2255"/>
                    </a:lnTo>
                    <a:lnTo>
                      <a:pt x="496" y="2313"/>
                    </a:lnTo>
                    <a:lnTo>
                      <a:pt x="486" y="2320"/>
                    </a:lnTo>
                    <a:lnTo>
                      <a:pt x="483" y="2321"/>
                    </a:lnTo>
                    <a:lnTo>
                      <a:pt x="474" y="2326"/>
                    </a:lnTo>
                    <a:lnTo>
                      <a:pt x="454" y="2346"/>
                    </a:lnTo>
                    <a:lnTo>
                      <a:pt x="435" y="2359"/>
                    </a:lnTo>
                    <a:lnTo>
                      <a:pt x="350" y="2401"/>
                    </a:lnTo>
                    <a:lnTo>
                      <a:pt x="319" y="2412"/>
                    </a:lnTo>
                    <a:lnTo>
                      <a:pt x="303" y="2415"/>
                    </a:lnTo>
                    <a:lnTo>
                      <a:pt x="274" y="2425"/>
                    </a:lnTo>
                    <a:lnTo>
                      <a:pt x="260" y="2428"/>
                    </a:lnTo>
                    <a:lnTo>
                      <a:pt x="182" y="2470"/>
                    </a:lnTo>
                    <a:lnTo>
                      <a:pt x="177" y="2476"/>
                    </a:lnTo>
                    <a:lnTo>
                      <a:pt x="158" y="2495"/>
                    </a:lnTo>
                    <a:lnTo>
                      <a:pt x="141" y="2520"/>
                    </a:lnTo>
                    <a:lnTo>
                      <a:pt x="115" y="2574"/>
                    </a:lnTo>
                    <a:lnTo>
                      <a:pt x="105" y="2589"/>
                    </a:lnTo>
                    <a:lnTo>
                      <a:pt x="86" y="2606"/>
                    </a:lnTo>
                    <a:lnTo>
                      <a:pt x="72" y="2626"/>
                    </a:lnTo>
                    <a:lnTo>
                      <a:pt x="52" y="2646"/>
                    </a:lnTo>
                    <a:lnTo>
                      <a:pt x="50" y="2651"/>
                    </a:lnTo>
                    <a:lnTo>
                      <a:pt x="46" y="2657"/>
                    </a:lnTo>
                    <a:lnTo>
                      <a:pt x="29" y="2695"/>
                    </a:lnTo>
                    <a:lnTo>
                      <a:pt x="26" y="2705"/>
                    </a:lnTo>
                    <a:lnTo>
                      <a:pt x="23" y="2708"/>
                    </a:lnTo>
                    <a:lnTo>
                      <a:pt x="20" y="2710"/>
                    </a:lnTo>
                    <a:lnTo>
                      <a:pt x="19" y="2711"/>
                    </a:lnTo>
                    <a:lnTo>
                      <a:pt x="6" y="2738"/>
                    </a:lnTo>
                    <a:lnTo>
                      <a:pt x="3" y="2748"/>
                    </a:lnTo>
                    <a:lnTo>
                      <a:pt x="1" y="2764"/>
                    </a:lnTo>
                    <a:lnTo>
                      <a:pt x="0" y="2764"/>
                    </a:lnTo>
                    <a:lnTo>
                      <a:pt x="3" y="2738"/>
                    </a:lnTo>
                    <a:lnTo>
                      <a:pt x="17" y="2708"/>
                    </a:lnTo>
                    <a:lnTo>
                      <a:pt x="23" y="2707"/>
                    </a:lnTo>
                    <a:lnTo>
                      <a:pt x="26" y="2703"/>
                    </a:lnTo>
                    <a:lnTo>
                      <a:pt x="27" y="2695"/>
                    </a:lnTo>
                    <a:lnTo>
                      <a:pt x="26" y="269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840">
                <a:extLst>
                  <a:ext uri="{FF2B5EF4-FFF2-40B4-BE49-F238E27FC236}">
                    <a16:creationId xmlns:a16="http://schemas.microsoft.com/office/drawing/2014/main" id="{68FBBC47-9715-465D-A3E3-F3993064E5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3993"/>
                <a:ext cx="0" cy="1"/>
              </a:xfrm>
              <a:custGeom>
                <a:avLst/>
                <a:gdLst>
                  <a:gd name="T0" fmla="*/ 5 w 5"/>
                  <a:gd name="T1" fmla="*/ 0 h 7"/>
                  <a:gd name="T2" fmla="*/ 2 w 5"/>
                  <a:gd name="T3" fmla="*/ 0 h 7"/>
                  <a:gd name="T4" fmla="*/ 0 w 5"/>
                  <a:gd name="T5" fmla="*/ 7 h 7"/>
                  <a:gd name="T6" fmla="*/ 3 w 5"/>
                  <a:gd name="T7" fmla="*/ 7 h 7"/>
                  <a:gd name="T8" fmla="*/ 3 w 5"/>
                  <a:gd name="T9" fmla="*/ 4 h 7"/>
                  <a:gd name="T10" fmla="*/ 5 w 5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5" y="0"/>
                    </a:moveTo>
                    <a:lnTo>
                      <a:pt x="2" y="0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3" y="4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841">
                <a:extLst>
                  <a:ext uri="{FF2B5EF4-FFF2-40B4-BE49-F238E27FC236}">
                    <a16:creationId xmlns:a16="http://schemas.microsoft.com/office/drawing/2014/main" id="{2305F5B7-8732-42E7-BDF5-CCD75A3A53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" y="3364"/>
                <a:ext cx="20" cy="19"/>
              </a:xfrm>
              <a:custGeom>
                <a:avLst/>
                <a:gdLst>
                  <a:gd name="T0" fmla="*/ 54 w 142"/>
                  <a:gd name="T1" fmla="*/ 40 h 129"/>
                  <a:gd name="T2" fmla="*/ 52 w 142"/>
                  <a:gd name="T3" fmla="*/ 43 h 129"/>
                  <a:gd name="T4" fmla="*/ 51 w 142"/>
                  <a:gd name="T5" fmla="*/ 47 h 129"/>
                  <a:gd name="T6" fmla="*/ 49 w 142"/>
                  <a:gd name="T7" fmla="*/ 51 h 129"/>
                  <a:gd name="T8" fmla="*/ 51 w 142"/>
                  <a:gd name="T9" fmla="*/ 54 h 129"/>
                  <a:gd name="T10" fmla="*/ 51 w 142"/>
                  <a:gd name="T11" fmla="*/ 57 h 129"/>
                  <a:gd name="T12" fmla="*/ 49 w 142"/>
                  <a:gd name="T13" fmla="*/ 63 h 129"/>
                  <a:gd name="T14" fmla="*/ 26 w 142"/>
                  <a:gd name="T15" fmla="*/ 74 h 129"/>
                  <a:gd name="T16" fmla="*/ 16 w 142"/>
                  <a:gd name="T17" fmla="*/ 76 h 129"/>
                  <a:gd name="T18" fmla="*/ 7 w 142"/>
                  <a:gd name="T19" fmla="*/ 80 h 129"/>
                  <a:gd name="T20" fmla="*/ 0 w 142"/>
                  <a:gd name="T21" fmla="*/ 93 h 129"/>
                  <a:gd name="T22" fmla="*/ 0 w 142"/>
                  <a:gd name="T23" fmla="*/ 116 h 129"/>
                  <a:gd name="T24" fmla="*/ 9 w 142"/>
                  <a:gd name="T25" fmla="*/ 129 h 129"/>
                  <a:gd name="T26" fmla="*/ 26 w 142"/>
                  <a:gd name="T27" fmla="*/ 112 h 129"/>
                  <a:gd name="T28" fmla="*/ 42 w 142"/>
                  <a:gd name="T29" fmla="*/ 100 h 129"/>
                  <a:gd name="T30" fmla="*/ 49 w 142"/>
                  <a:gd name="T31" fmla="*/ 105 h 129"/>
                  <a:gd name="T32" fmla="*/ 67 w 142"/>
                  <a:gd name="T33" fmla="*/ 96 h 129"/>
                  <a:gd name="T34" fmla="*/ 74 w 142"/>
                  <a:gd name="T35" fmla="*/ 85 h 129"/>
                  <a:gd name="T36" fmla="*/ 79 w 142"/>
                  <a:gd name="T37" fmla="*/ 67 h 129"/>
                  <a:gd name="T38" fmla="*/ 91 w 142"/>
                  <a:gd name="T39" fmla="*/ 46 h 129"/>
                  <a:gd name="T40" fmla="*/ 95 w 142"/>
                  <a:gd name="T41" fmla="*/ 34 h 129"/>
                  <a:gd name="T42" fmla="*/ 102 w 142"/>
                  <a:gd name="T43" fmla="*/ 28 h 129"/>
                  <a:gd name="T44" fmla="*/ 125 w 142"/>
                  <a:gd name="T45" fmla="*/ 28 h 129"/>
                  <a:gd name="T46" fmla="*/ 138 w 142"/>
                  <a:gd name="T47" fmla="*/ 21 h 129"/>
                  <a:gd name="T48" fmla="*/ 140 w 142"/>
                  <a:gd name="T49" fmla="*/ 18 h 129"/>
                  <a:gd name="T50" fmla="*/ 141 w 142"/>
                  <a:gd name="T51" fmla="*/ 17 h 129"/>
                  <a:gd name="T52" fmla="*/ 142 w 142"/>
                  <a:gd name="T53" fmla="*/ 15 h 129"/>
                  <a:gd name="T54" fmla="*/ 141 w 142"/>
                  <a:gd name="T55" fmla="*/ 15 h 129"/>
                  <a:gd name="T56" fmla="*/ 141 w 142"/>
                  <a:gd name="T57" fmla="*/ 14 h 129"/>
                  <a:gd name="T58" fmla="*/ 131 w 142"/>
                  <a:gd name="T59" fmla="*/ 1 h 129"/>
                  <a:gd name="T60" fmla="*/ 129 w 142"/>
                  <a:gd name="T61" fmla="*/ 1 h 129"/>
                  <a:gd name="T62" fmla="*/ 128 w 142"/>
                  <a:gd name="T63" fmla="*/ 0 h 129"/>
                  <a:gd name="T64" fmla="*/ 104 w 142"/>
                  <a:gd name="T65" fmla="*/ 11 h 129"/>
                  <a:gd name="T66" fmla="*/ 75 w 142"/>
                  <a:gd name="T67" fmla="*/ 14 h 129"/>
                  <a:gd name="T68" fmla="*/ 54 w 142"/>
                  <a:gd name="T69" fmla="*/ 4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2" h="129">
                    <a:moveTo>
                      <a:pt x="54" y="40"/>
                    </a:moveTo>
                    <a:lnTo>
                      <a:pt x="52" y="43"/>
                    </a:lnTo>
                    <a:lnTo>
                      <a:pt x="51" y="47"/>
                    </a:lnTo>
                    <a:lnTo>
                      <a:pt x="49" y="51"/>
                    </a:lnTo>
                    <a:lnTo>
                      <a:pt x="51" y="54"/>
                    </a:lnTo>
                    <a:lnTo>
                      <a:pt x="51" y="57"/>
                    </a:lnTo>
                    <a:lnTo>
                      <a:pt x="49" y="63"/>
                    </a:lnTo>
                    <a:lnTo>
                      <a:pt x="26" y="74"/>
                    </a:lnTo>
                    <a:lnTo>
                      <a:pt x="16" y="76"/>
                    </a:lnTo>
                    <a:lnTo>
                      <a:pt x="7" y="80"/>
                    </a:lnTo>
                    <a:lnTo>
                      <a:pt x="0" y="93"/>
                    </a:lnTo>
                    <a:lnTo>
                      <a:pt x="0" y="116"/>
                    </a:lnTo>
                    <a:lnTo>
                      <a:pt x="9" y="129"/>
                    </a:lnTo>
                    <a:lnTo>
                      <a:pt x="26" y="112"/>
                    </a:lnTo>
                    <a:lnTo>
                      <a:pt x="42" y="100"/>
                    </a:lnTo>
                    <a:lnTo>
                      <a:pt x="49" y="105"/>
                    </a:lnTo>
                    <a:lnTo>
                      <a:pt x="67" y="96"/>
                    </a:lnTo>
                    <a:lnTo>
                      <a:pt x="74" y="85"/>
                    </a:lnTo>
                    <a:lnTo>
                      <a:pt x="79" y="67"/>
                    </a:lnTo>
                    <a:lnTo>
                      <a:pt x="91" y="46"/>
                    </a:lnTo>
                    <a:lnTo>
                      <a:pt x="95" y="34"/>
                    </a:lnTo>
                    <a:lnTo>
                      <a:pt x="102" y="28"/>
                    </a:lnTo>
                    <a:lnTo>
                      <a:pt x="125" y="28"/>
                    </a:lnTo>
                    <a:lnTo>
                      <a:pt x="138" y="21"/>
                    </a:lnTo>
                    <a:lnTo>
                      <a:pt x="140" y="18"/>
                    </a:lnTo>
                    <a:lnTo>
                      <a:pt x="141" y="17"/>
                    </a:lnTo>
                    <a:lnTo>
                      <a:pt x="142" y="15"/>
                    </a:lnTo>
                    <a:lnTo>
                      <a:pt x="141" y="15"/>
                    </a:lnTo>
                    <a:lnTo>
                      <a:pt x="141" y="14"/>
                    </a:lnTo>
                    <a:lnTo>
                      <a:pt x="131" y="1"/>
                    </a:lnTo>
                    <a:lnTo>
                      <a:pt x="129" y="1"/>
                    </a:lnTo>
                    <a:lnTo>
                      <a:pt x="128" y="0"/>
                    </a:lnTo>
                    <a:lnTo>
                      <a:pt x="104" y="11"/>
                    </a:lnTo>
                    <a:lnTo>
                      <a:pt x="75" y="14"/>
                    </a:lnTo>
                    <a:lnTo>
                      <a:pt x="54" y="4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842">
                <a:extLst>
                  <a:ext uri="{FF2B5EF4-FFF2-40B4-BE49-F238E27FC236}">
                    <a16:creationId xmlns:a16="http://schemas.microsoft.com/office/drawing/2014/main" id="{70D1246E-D88C-4367-ACD1-881921E060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2" y="3378"/>
                <a:ext cx="24" cy="16"/>
              </a:xfrm>
              <a:custGeom>
                <a:avLst/>
                <a:gdLst>
                  <a:gd name="T0" fmla="*/ 27 w 164"/>
                  <a:gd name="T1" fmla="*/ 46 h 112"/>
                  <a:gd name="T2" fmla="*/ 35 w 164"/>
                  <a:gd name="T3" fmla="*/ 49 h 112"/>
                  <a:gd name="T4" fmla="*/ 62 w 164"/>
                  <a:gd name="T5" fmla="*/ 62 h 112"/>
                  <a:gd name="T6" fmla="*/ 72 w 164"/>
                  <a:gd name="T7" fmla="*/ 65 h 112"/>
                  <a:gd name="T8" fmla="*/ 94 w 164"/>
                  <a:gd name="T9" fmla="*/ 56 h 112"/>
                  <a:gd name="T10" fmla="*/ 99 w 164"/>
                  <a:gd name="T11" fmla="*/ 43 h 112"/>
                  <a:gd name="T12" fmla="*/ 108 w 164"/>
                  <a:gd name="T13" fmla="*/ 40 h 112"/>
                  <a:gd name="T14" fmla="*/ 120 w 164"/>
                  <a:gd name="T15" fmla="*/ 39 h 112"/>
                  <a:gd name="T16" fmla="*/ 135 w 164"/>
                  <a:gd name="T17" fmla="*/ 28 h 112"/>
                  <a:gd name="T18" fmla="*/ 139 w 164"/>
                  <a:gd name="T19" fmla="*/ 2 h 112"/>
                  <a:gd name="T20" fmla="*/ 145 w 164"/>
                  <a:gd name="T21" fmla="*/ 0 h 112"/>
                  <a:gd name="T22" fmla="*/ 154 w 164"/>
                  <a:gd name="T23" fmla="*/ 15 h 112"/>
                  <a:gd name="T24" fmla="*/ 164 w 164"/>
                  <a:gd name="T25" fmla="*/ 63 h 112"/>
                  <a:gd name="T26" fmla="*/ 154 w 164"/>
                  <a:gd name="T27" fmla="*/ 70 h 112"/>
                  <a:gd name="T28" fmla="*/ 128 w 164"/>
                  <a:gd name="T29" fmla="*/ 76 h 112"/>
                  <a:gd name="T30" fmla="*/ 109 w 164"/>
                  <a:gd name="T31" fmla="*/ 86 h 112"/>
                  <a:gd name="T32" fmla="*/ 85 w 164"/>
                  <a:gd name="T33" fmla="*/ 108 h 112"/>
                  <a:gd name="T34" fmla="*/ 72 w 164"/>
                  <a:gd name="T35" fmla="*/ 112 h 112"/>
                  <a:gd name="T36" fmla="*/ 62 w 164"/>
                  <a:gd name="T37" fmla="*/ 108 h 112"/>
                  <a:gd name="T38" fmla="*/ 56 w 164"/>
                  <a:gd name="T39" fmla="*/ 96 h 112"/>
                  <a:gd name="T40" fmla="*/ 48 w 164"/>
                  <a:gd name="T41" fmla="*/ 88 h 112"/>
                  <a:gd name="T42" fmla="*/ 7 w 164"/>
                  <a:gd name="T43" fmla="*/ 73 h 112"/>
                  <a:gd name="T44" fmla="*/ 0 w 164"/>
                  <a:gd name="T45" fmla="*/ 65 h 112"/>
                  <a:gd name="T46" fmla="*/ 13 w 164"/>
                  <a:gd name="T47" fmla="*/ 53 h 112"/>
                  <a:gd name="T48" fmla="*/ 27 w 164"/>
                  <a:gd name="T49" fmla="*/ 4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4" h="112">
                    <a:moveTo>
                      <a:pt x="27" y="46"/>
                    </a:moveTo>
                    <a:lnTo>
                      <a:pt x="35" y="49"/>
                    </a:lnTo>
                    <a:lnTo>
                      <a:pt x="62" y="62"/>
                    </a:lnTo>
                    <a:lnTo>
                      <a:pt x="72" y="65"/>
                    </a:lnTo>
                    <a:lnTo>
                      <a:pt x="94" y="56"/>
                    </a:lnTo>
                    <a:lnTo>
                      <a:pt x="99" y="43"/>
                    </a:lnTo>
                    <a:lnTo>
                      <a:pt x="108" y="40"/>
                    </a:lnTo>
                    <a:lnTo>
                      <a:pt x="120" y="39"/>
                    </a:lnTo>
                    <a:lnTo>
                      <a:pt x="135" y="28"/>
                    </a:lnTo>
                    <a:lnTo>
                      <a:pt x="139" y="2"/>
                    </a:lnTo>
                    <a:lnTo>
                      <a:pt x="145" y="0"/>
                    </a:lnTo>
                    <a:lnTo>
                      <a:pt x="154" y="15"/>
                    </a:lnTo>
                    <a:lnTo>
                      <a:pt x="164" y="63"/>
                    </a:lnTo>
                    <a:lnTo>
                      <a:pt x="154" y="70"/>
                    </a:lnTo>
                    <a:lnTo>
                      <a:pt x="128" y="76"/>
                    </a:lnTo>
                    <a:lnTo>
                      <a:pt x="109" y="86"/>
                    </a:lnTo>
                    <a:lnTo>
                      <a:pt x="85" y="108"/>
                    </a:lnTo>
                    <a:lnTo>
                      <a:pt x="72" y="112"/>
                    </a:lnTo>
                    <a:lnTo>
                      <a:pt x="62" y="108"/>
                    </a:lnTo>
                    <a:lnTo>
                      <a:pt x="56" y="96"/>
                    </a:lnTo>
                    <a:lnTo>
                      <a:pt x="48" y="88"/>
                    </a:lnTo>
                    <a:lnTo>
                      <a:pt x="7" y="73"/>
                    </a:lnTo>
                    <a:lnTo>
                      <a:pt x="0" y="65"/>
                    </a:lnTo>
                    <a:lnTo>
                      <a:pt x="13" y="53"/>
                    </a:lnTo>
                    <a:lnTo>
                      <a:pt x="27" y="4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843">
                <a:extLst>
                  <a:ext uri="{FF2B5EF4-FFF2-40B4-BE49-F238E27FC236}">
                    <a16:creationId xmlns:a16="http://schemas.microsoft.com/office/drawing/2014/main" id="{92752F1F-8A7F-4D23-B459-2D62D2EF62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4" y="1"/>
                <a:ext cx="3272" cy="4318"/>
              </a:xfrm>
              <a:custGeom>
                <a:avLst/>
                <a:gdLst>
                  <a:gd name="T0" fmla="*/ 22898 w 22898"/>
                  <a:gd name="T1" fmla="*/ 0 h 30220"/>
                  <a:gd name="T2" fmla="*/ 22898 w 22898"/>
                  <a:gd name="T3" fmla="*/ 11847 h 30220"/>
                  <a:gd name="T4" fmla="*/ 22898 w 22898"/>
                  <a:gd name="T5" fmla="*/ 15261 h 30220"/>
                  <a:gd name="T6" fmla="*/ 22898 w 22898"/>
                  <a:gd name="T7" fmla="*/ 15300 h 30220"/>
                  <a:gd name="T8" fmla="*/ 22898 w 22898"/>
                  <a:gd name="T9" fmla="*/ 15674 h 30220"/>
                  <a:gd name="T10" fmla="*/ 22898 w 22898"/>
                  <a:gd name="T11" fmla="*/ 21435 h 30220"/>
                  <a:gd name="T12" fmla="*/ 22898 w 22898"/>
                  <a:gd name="T13" fmla="*/ 30220 h 30220"/>
                  <a:gd name="T14" fmla="*/ 0 w 22898"/>
                  <a:gd name="T15" fmla="*/ 30220 h 30220"/>
                  <a:gd name="T16" fmla="*/ 0 w 22898"/>
                  <a:gd name="T17" fmla="*/ 30211 h 30220"/>
                  <a:gd name="T18" fmla="*/ 0 w 22898"/>
                  <a:gd name="T19" fmla="*/ 22139 h 30220"/>
                  <a:gd name="T20" fmla="*/ 0 w 22898"/>
                  <a:gd name="T21" fmla="*/ 5212 h 30220"/>
                  <a:gd name="T22" fmla="*/ 0 w 22898"/>
                  <a:gd name="T23" fmla="*/ 4870 h 30220"/>
                  <a:gd name="T24" fmla="*/ 0 w 22898"/>
                  <a:gd name="T25" fmla="*/ 0 h 30220"/>
                  <a:gd name="T26" fmla="*/ 2409 w 22898"/>
                  <a:gd name="T27" fmla="*/ 0 h 30220"/>
                  <a:gd name="T28" fmla="*/ 12004 w 22898"/>
                  <a:gd name="T29" fmla="*/ 0 h 30220"/>
                  <a:gd name="T30" fmla="*/ 16379 w 22898"/>
                  <a:gd name="T31" fmla="*/ 0 h 30220"/>
                  <a:gd name="T32" fmla="*/ 17139 w 22898"/>
                  <a:gd name="T33" fmla="*/ 0 h 30220"/>
                  <a:gd name="T34" fmla="*/ 17329 w 22898"/>
                  <a:gd name="T35" fmla="*/ 0 h 30220"/>
                  <a:gd name="T36" fmla="*/ 18092 w 22898"/>
                  <a:gd name="T37" fmla="*/ 0 h 30220"/>
                  <a:gd name="T38" fmla="*/ 18196 w 22898"/>
                  <a:gd name="T39" fmla="*/ 0 h 30220"/>
                  <a:gd name="T40" fmla="*/ 20394 w 22898"/>
                  <a:gd name="T41" fmla="*/ 0 h 30220"/>
                  <a:gd name="T42" fmla="*/ 22898 w 22898"/>
                  <a:gd name="T43" fmla="*/ 0 h 30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898" h="30220">
                    <a:moveTo>
                      <a:pt x="22898" y="0"/>
                    </a:moveTo>
                    <a:lnTo>
                      <a:pt x="22898" y="11847"/>
                    </a:lnTo>
                    <a:lnTo>
                      <a:pt x="22898" y="15261"/>
                    </a:lnTo>
                    <a:lnTo>
                      <a:pt x="22898" y="15300"/>
                    </a:lnTo>
                    <a:lnTo>
                      <a:pt x="22898" y="15674"/>
                    </a:lnTo>
                    <a:lnTo>
                      <a:pt x="22898" y="21435"/>
                    </a:lnTo>
                    <a:lnTo>
                      <a:pt x="22898" y="30220"/>
                    </a:lnTo>
                    <a:lnTo>
                      <a:pt x="0" y="30220"/>
                    </a:lnTo>
                    <a:lnTo>
                      <a:pt x="0" y="30211"/>
                    </a:lnTo>
                    <a:lnTo>
                      <a:pt x="0" y="22139"/>
                    </a:lnTo>
                    <a:lnTo>
                      <a:pt x="0" y="5212"/>
                    </a:lnTo>
                    <a:lnTo>
                      <a:pt x="0" y="4870"/>
                    </a:lnTo>
                    <a:lnTo>
                      <a:pt x="0" y="0"/>
                    </a:lnTo>
                    <a:lnTo>
                      <a:pt x="2409" y="0"/>
                    </a:lnTo>
                    <a:lnTo>
                      <a:pt x="12004" y="0"/>
                    </a:lnTo>
                    <a:lnTo>
                      <a:pt x="16379" y="0"/>
                    </a:lnTo>
                    <a:lnTo>
                      <a:pt x="17139" y="0"/>
                    </a:lnTo>
                    <a:lnTo>
                      <a:pt x="17329" y="0"/>
                    </a:lnTo>
                    <a:lnTo>
                      <a:pt x="18092" y="0"/>
                    </a:lnTo>
                    <a:lnTo>
                      <a:pt x="18196" y="0"/>
                    </a:lnTo>
                    <a:lnTo>
                      <a:pt x="20394" y="0"/>
                    </a:lnTo>
                    <a:lnTo>
                      <a:pt x="22898" y="0"/>
                    </a:lnTo>
                  </a:path>
                </a:pathLst>
              </a:custGeom>
              <a:noFill/>
              <a:ln w="4763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844">
                <a:extLst>
                  <a:ext uri="{FF2B5EF4-FFF2-40B4-BE49-F238E27FC236}">
                    <a16:creationId xmlns:a16="http://schemas.microsoft.com/office/drawing/2014/main" id="{372941EA-2E0F-4E77-A2AC-F00DEDEDF6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479"/>
                <a:ext cx="670" cy="815"/>
              </a:xfrm>
              <a:custGeom>
                <a:avLst/>
                <a:gdLst>
                  <a:gd name="T0" fmla="*/ 2811 w 4693"/>
                  <a:gd name="T1" fmla="*/ 769 h 5703"/>
                  <a:gd name="T2" fmla="*/ 2670 w 4693"/>
                  <a:gd name="T3" fmla="*/ 804 h 5703"/>
                  <a:gd name="T4" fmla="*/ 2557 w 4693"/>
                  <a:gd name="T5" fmla="*/ 855 h 5703"/>
                  <a:gd name="T6" fmla="*/ 2512 w 4693"/>
                  <a:gd name="T7" fmla="*/ 977 h 5703"/>
                  <a:gd name="T8" fmla="*/ 2393 w 4693"/>
                  <a:gd name="T9" fmla="*/ 927 h 5703"/>
                  <a:gd name="T10" fmla="*/ 2254 w 4693"/>
                  <a:gd name="T11" fmla="*/ 803 h 5703"/>
                  <a:gd name="T12" fmla="*/ 2041 w 4693"/>
                  <a:gd name="T13" fmla="*/ 674 h 5703"/>
                  <a:gd name="T14" fmla="*/ 2010 w 4693"/>
                  <a:gd name="T15" fmla="*/ 522 h 5703"/>
                  <a:gd name="T16" fmla="*/ 2023 w 4693"/>
                  <a:gd name="T17" fmla="*/ 389 h 5703"/>
                  <a:gd name="T18" fmla="*/ 1964 w 4693"/>
                  <a:gd name="T19" fmla="*/ 224 h 5703"/>
                  <a:gd name="T20" fmla="*/ 1584 w 4693"/>
                  <a:gd name="T21" fmla="*/ 74 h 5703"/>
                  <a:gd name="T22" fmla="*/ 1357 w 4693"/>
                  <a:gd name="T23" fmla="*/ 116 h 5703"/>
                  <a:gd name="T24" fmla="*/ 1331 w 4693"/>
                  <a:gd name="T25" fmla="*/ 198 h 5703"/>
                  <a:gd name="T26" fmla="*/ 1279 w 4693"/>
                  <a:gd name="T27" fmla="*/ 159 h 5703"/>
                  <a:gd name="T28" fmla="*/ 1167 w 4693"/>
                  <a:gd name="T29" fmla="*/ 196 h 5703"/>
                  <a:gd name="T30" fmla="*/ 971 w 4693"/>
                  <a:gd name="T31" fmla="*/ 241 h 5703"/>
                  <a:gd name="T32" fmla="*/ 795 w 4693"/>
                  <a:gd name="T33" fmla="*/ 298 h 5703"/>
                  <a:gd name="T34" fmla="*/ 377 w 4693"/>
                  <a:gd name="T35" fmla="*/ 528 h 5703"/>
                  <a:gd name="T36" fmla="*/ 407 w 4693"/>
                  <a:gd name="T37" fmla="*/ 777 h 5703"/>
                  <a:gd name="T38" fmla="*/ 352 w 4693"/>
                  <a:gd name="T39" fmla="*/ 1102 h 5703"/>
                  <a:gd name="T40" fmla="*/ 457 w 4693"/>
                  <a:gd name="T41" fmla="*/ 1445 h 5703"/>
                  <a:gd name="T42" fmla="*/ 367 w 4693"/>
                  <a:gd name="T43" fmla="*/ 1373 h 5703"/>
                  <a:gd name="T44" fmla="*/ 335 w 4693"/>
                  <a:gd name="T45" fmla="*/ 1749 h 5703"/>
                  <a:gd name="T46" fmla="*/ 444 w 4693"/>
                  <a:gd name="T47" fmla="*/ 1849 h 5703"/>
                  <a:gd name="T48" fmla="*/ 276 w 4693"/>
                  <a:gd name="T49" fmla="*/ 2024 h 5703"/>
                  <a:gd name="T50" fmla="*/ 398 w 4693"/>
                  <a:gd name="T51" fmla="*/ 2183 h 5703"/>
                  <a:gd name="T52" fmla="*/ 470 w 4693"/>
                  <a:gd name="T53" fmla="*/ 2286 h 5703"/>
                  <a:gd name="T54" fmla="*/ 274 w 4693"/>
                  <a:gd name="T55" fmla="*/ 2200 h 5703"/>
                  <a:gd name="T56" fmla="*/ 112 w 4693"/>
                  <a:gd name="T57" fmla="*/ 2572 h 5703"/>
                  <a:gd name="T58" fmla="*/ 572 w 4693"/>
                  <a:gd name="T59" fmla="*/ 3406 h 5703"/>
                  <a:gd name="T60" fmla="*/ 599 w 4693"/>
                  <a:gd name="T61" fmla="*/ 4097 h 5703"/>
                  <a:gd name="T62" fmla="*/ 501 w 4693"/>
                  <a:gd name="T63" fmla="*/ 4606 h 5703"/>
                  <a:gd name="T64" fmla="*/ 1041 w 4693"/>
                  <a:gd name="T65" fmla="*/ 4797 h 5703"/>
                  <a:gd name="T66" fmla="*/ 1742 w 4693"/>
                  <a:gd name="T67" fmla="*/ 4945 h 5703"/>
                  <a:gd name="T68" fmla="*/ 2277 w 4693"/>
                  <a:gd name="T69" fmla="*/ 5069 h 5703"/>
                  <a:gd name="T70" fmla="*/ 2901 w 4693"/>
                  <a:gd name="T71" fmla="*/ 5089 h 5703"/>
                  <a:gd name="T72" fmla="*/ 3253 w 4693"/>
                  <a:gd name="T73" fmla="*/ 5561 h 5703"/>
                  <a:gd name="T74" fmla="*/ 3746 w 4693"/>
                  <a:gd name="T75" fmla="*/ 5274 h 5703"/>
                  <a:gd name="T76" fmla="*/ 3807 w 4693"/>
                  <a:gd name="T77" fmla="*/ 4780 h 5703"/>
                  <a:gd name="T78" fmla="*/ 4016 w 4693"/>
                  <a:gd name="T79" fmla="*/ 4400 h 5703"/>
                  <a:gd name="T80" fmla="*/ 4335 w 4693"/>
                  <a:gd name="T81" fmla="*/ 3727 h 5703"/>
                  <a:gd name="T82" fmla="*/ 4656 w 4693"/>
                  <a:gd name="T83" fmla="*/ 2975 h 5703"/>
                  <a:gd name="T84" fmla="*/ 4511 w 4693"/>
                  <a:gd name="T85" fmla="*/ 2808 h 5703"/>
                  <a:gd name="T86" fmla="*/ 4533 w 4693"/>
                  <a:gd name="T87" fmla="*/ 2625 h 5703"/>
                  <a:gd name="T88" fmla="*/ 4606 w 4693"/>
                  <a:gd name="T89" fmla="*/ 2503 h 5703"/>
                  <a:gd name="T90" fmla="*/ 4488 w 4693"/>
                  <a:gd name="T91" fmla="*/ 2379 h 5703"/>
                  <a:gd name="T92" fmla="*/ 4557 w 4693"/>
                  <a:gd name="T93" fmla="*/ 2168 h 5703"/>
                  <a:gd name="T94" fmla="*/ 4526 w 4693"/>
                  <a:gd name="T95" fmla="*/ 2015 h 5703"/>
                  <a:gd name="T96" fmla="*/ 4455 w 4693"/>
                  <a:gd name="T97" fmla="*/ 1981 h 5703"/>
                  <a:gd name="T98" fmla="*/ 4315 w 4693"/>
                  <a:gd name="T99" fmla="*/ 1869 h 5703"/>
                  <a:gd name="T100" fmla="*/ 4085 w 4693"/>
                  <a:gd name="T101" fmla="*/ 1921 h 5703"/>
                  <a:gd name="T102" fmla="*/ 3957 w 4693"/>
                  <a:gd name="T103" fmla="*/ 1858 h 5703"/>
                  <a:gd name="T104" fmla="*/ 3824 w 4693"/>
                  <a:gd name="T105" fmla="*/ 1968 h 5703"/>
                  <a:gd name="T106" fmla="*/ 3742 w 4693"/>
                  <a:gd name="T107" fmla="*/ 1921 h 5703"/>
                  <a:gd name="T108" fmla="*/ 3720 w 4693"/>
                  <a:gd name="T109" fmla="*/ 1649 h 5703"/>
                  <a:gd name="T110" fmla="*/ 3586 w 4693"/>
                  <a:gd name="T111" fmla="*/ 1512 h 5703"/>
                  <a:gd name="T112" fmla="*/ 3474 w 4693"/>
                  <a:gd name="T113" fmla="*/ 1435 h 5703"/>
                  <a:gd name="T114" fmla="*/ 3332 w 4693"/>
                  <a:gd name="T115" fmla="*/ 1478 h 5703"/>
                  <a:gd name="T116" fmla="*/ 3098 w 4693"/>
                  <a:gd name="T117" fmla="*/ 1403 h 5703"/>
                  <a:gd name="T118" fmla="*/ 3074 w 4693"/>
                  <a:gd name="T119" fmla="*/ 1209 h 5703"/>
                  <a:gd name="T120" fmla="*/ 3052 w 4693"/>
                  <a:gd name="T121" fmla="*/ 1000 h 5703"/>
                  <a:gd name="T122" fmla="*/ 2949 w 4693"/>
                  <a:gd name="T123" fmla="*/ 887 h 57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693" h="5703">
                    <a:moveTo>
                      <a:pt x="2931" y="853"/>
                    </a:moveTo>
                    <a:lnTo>
                      <a:pt x="2922" y="842"/>
                    </a:lnTo>
                    <a:lnTo>
                      <a:pt x="2913" y="836"/>
                    </a:lnTo>
                    <a:lnTo>
                      <a:pt x="2909" y="821"/>
                    </a:lnTo>
                    <a:lnTo>
                      <a:pt x="2903" y="813"/>
                    </a:lnTo>
                    <a:lnTo>
                      <a:pt x="2880" y="772"/>
                    </a:lnTo>
                    <a:lnTo>
                      <a:pt x="2882" y="767"/>
                    </a:lnTo>
                    <a:lnTo>
                      <a:pt x="2884" y="767"/>
                    </a:lnTo>
                    <a:lnTo>
                      <a:pt x="2884" y="766"/>
                    </a:lnTo>
                    <a:lnTo>
                      <a:pt x="2880" y="755"/>
                    </a:lnTo>
                    <a:lnTo>
                      <a:pt x="2873" y="755"/>
                    </a:lnTo>
                    <a:lnTo>
                      <a:pt x="2838" y="765"/>
                    </a:lnTo>
                    <a:lnTo>
                      <a:pt x="2835" y="755"/>
                    </a:lnTo>
                    <a:lnTo>
                      <a:pt x="2835" y="754"/>
                    </a:lnTo>
                    <a:lnTo>
                      <a:pt x="2823" y="745"/>
                    </a:lnTo>
                    <a:lnTo>
                      <a:pt x="2818" y="746"/>
                    </a:lnTo>
                    <a:lnTo>
                      <a:pt x="2816" y="747"/>
                    </a:lnTo>
                    <a:lnTo>
                      <a:pt x="2811" y="756"/>
                    </a:lnTo>
                    <a:lnTo>
                      <a:pt x="2810" y="763"/>
                    </a:lnTo>
                    <a:lnTo>
                      <a:pt x="2811" y="769"/>
                    </a:lnTo>
                    <a:lnTo>
                      <a:pt x="2810" y="772"/>
                    </a:lnTo>
                    <a:lnTo>
                      <a:pt x="2801" y="781"/>
                    </a:lnTo>
                    <a:lnTo>
                      <a:pt x="2800" y="781"/>
                    </a:lnTo>
                    <a:lnTo>
                      <a:pt x="2796" y="785"/>
                    </a:lnTo>
                    <a:lnTo>
                      <a:pt x="2784" y="794"/>
                    </a:lnTo>
                    <a:lnTo>
                      <a:pt x="2782" y="795"/>
                    </a:lnTo>
                    <a:lnTo>
                      <a:pt x="2777" y="799"/>
                    </a:lnTo>
                    <a:lnTo>
                      <a:pt x="2768" y="800"/>
                    </a:lnTo>
                    <a:lnTo>
                      <a:pt x="2761" y="795"/>
                    </a:lnTo>
                    <a:lnTo>
                      <a:pt x="2757" y="793"/>
                    </a:lnTo>
                    <a:lnTo>
                      <a:pt x="2746" y="785"/>
                    </a:lnTo>
                    <a:lnTo>
                      <a:pt x="2737" y="781"/>
                    </a:lnTo>
                    <a:lnTo>
                      <a:pt x="2731" y="780"/>
                    </a:lnTo>
                    <a:lnTo>
                      <a:pt x="2723" y="781"/>
                    </a:lnTo>
                    <a:lnTo>
                      <a:pt x="2704" y="794"/>
                    </a:lnTo>
                    <a:lnTo>
                      <a:pt x="2699" y="799"/>
                    </a:lnTo>
                    <a:lnTo>
                      <a:pt x="2694" y="806"/>
                    </a:lnTo>
                    <a:lnTo>
                      <a:pt x="2690" y="807"/>
                    </a:lnTo>
                    <a:lnTo>
                      <a:pt x="2686" y="806"/>
                    </a:lnTo>
                    <a:lnTo>
                      <a:pt x="2670" y="804"/>
                    </a:lnTo>
                    <a:lnTo>
                      <a:pt x="2668" y="804"/>
                    </a:lnTo>
                    <a:lnTo>
                      <a:pt x="2662" y="807"/>
                    </a:lnTo>
                    <a:lnTo>
                      <a:pt x="2659" y="807"/>
                    </a:lnTo>
                    <a:lnTo>
                      <a:pt x="2644" y="819"/>
                    </a:lnTo>
                    <a:lnTo>
                      <a:pt x="2641" y="822"/>
                    </a:lnTo>
                    <a:lnTo>
                      <a:pt x="2634" y="826"/>
                    </a:lnTo>
                    <a:lnTo>
                      <a:pt x="2631" y="830"/>
                    </a:lnTo>
                    <a:lnTo>
                      <a:pt x="2628" y="831"/>
                    </a:lnTo>
                    <a:lnTo>
                      <a:pt x="2625" y="834"/>
                    </a:lnTo>
                    <a:lnTo>
                      <a:pt x="2607" y="842"/>
                    </a:lnTo>
                    <a:lnTo>
                      <a:pt x="2603" y="850"/>
                    </a:lnTo>
                    <a:lnTo>
                      <a:pt x="2594" y="857"/>
                    </a:lnTo>
                    <a:lnTo>
                      <a:pt x="2588" y="859"/>
                    </a:lnTo>
                    <a:lnTo>
                      <a:pt x="2577" y="858"/>
                    </a:lnTo>
                    <a:lnTo>
                      <a:pt x="2576" y="854"/>
                    </a:lnTo>
                    <a:lnTo>
                      <a:pt x="2576" y="852"/>
                    </a:lnTo>
                    <a:lnTo>
                      <a:pt x="2571" y="849"/>
                    </a:lnTo>
                    <a:lnTo>
                      <a:pt x="2566" y="850"/>
                    </a:lnTo>
                    <a:lnTo>
                      <a:pt x="2559" y="853"/>
                    </a:lnTo>
                    <a:lnTo>
                      <a:pt x="2557" y="855"/>
                    </a:lnTo>
                    <a:lnTo>
                      <a:pt x="2555" y="858"/>
                    </a:lnTo>
                    <a:lnTo>
                      <a:pt x="2553" y="860"/>
                    </a:lnTo>
                    <a:lnTo>
                      <a:pt x="2550" y="864"/>
                    </a:lnTo>
                    <a:lnTo>
                      <a:pt x="2537" y="872"/>
                    </a:lnTo>
                    <a:lnTo>
                      <a:pt x="2536" y="877"/>
                    </a:lnTo>
                    <a:lnTo>
                      <a:pt x="2537" y="885"/>
                    </a:lnTo>
                    <a:lnTo>
                      <a:pt x="2538" y="888"/>
                    </a:lnTo>
                    <a:lnTo>
                      <a:pt x="2539" y="888"/>
                    </a:lnTo>
                    <a:lnTo>
                      <a:pt x="2543" y="892"/>
                    </a:lnTo>
                    <a:lnTo>
                      <a:pt x="2548" y="905"/>
                    </a:lnTo>
                    <a:lnTo>
                      <a:pt x="2545" y="906"/>
                    </a:lnTo>
                    <a:lnTo>
                      <a:pt x="2543" y="908"/>
                    </a:lnTo>
                    <a:lnTo>
                      <a:pt x="2535" y="909"/>
                    </a:lnTo>
                    <a:lnTo>
                      <a:pt x="2527" y="912"/>
                    </a:lnTo>
                    <a:lnTo>
                      <a:pt x="2524" y="920"/>
                    </a:lnTo>
                    <a:lnTo>
                      <a:pt x="2526" y="939"/>
                    </a:lnTo>
                    <a:lnTo>
                      <a:pt x="2526" y="940"/>
                    </a:lnTo>
                    <a:lnTo>
                      <a:pt x="2524" y="958"/>
                    </a:lnTo>
                    <a:lnTo>
                      <a:pt x="2515" y="974"/>
                    </a:lnTo>
                    <a:lnTo>
                      <a:pt x="2512" y="977"/>
                    </a:lnTo>
                    <a:lnTo>
                      <a:pt x="2494" y="975"/>
                    </a:lnTo>
                    <a:lnTo>
                      <a:pt x="2490" y="980"/>
                    </a:lnTo>
                    <a:lnTo>
                      <a:pt x="2491" y="990"/>
                    </a:lnTo>
                    <a:lnTo>
                      <a:pt x="2492" y="992"/>
                    </a:lnTo>
                    <a:lnTo>
                      <a:pt x="2494" y="995"/>
                    </a:lnTo>
                    <a:lnTo>
                      <a:pt x="2493" y="998"/>
                    </a:lnTo>
                    <a:lnTo>
                      <a:pt x="2491" y="1001"/>
                    </a:lnTo>
                    <a:lnTo>
                      <a:pt x="2485" y="1003"/>
                    </a:lnTo>
                    <a:lnTo>
                      <a:pt x="2477" y="1002"/>
                    </a:lnTo>
                    <a:lnTo>
                      <a:pt x="2477" y="1001"/>
                    </a:lnTo>
                    <a:lnTo>
                      <a:pt x="2473" y="999"/>
                    </a:lnTo>
                    <a:lnTo>
                      <a:pt x="2472" y="997"/>
                    </a:lnTo>
                    <a:lnTo>
                      <a:pt x="2459" y="976"/>
                    </a:lnTo>
                    <a:lnTo>
                      <a:pt x="2447" y="973"/>
                    </a:lnTo>
                    <a:lnTo>
                      <a:pt x="2434" y="975"/>
                    </a:lnTo>
                    <a:lnTo>
                      <a:pt x="2426" y="973"/>
                    </a:lnTo>
                    <a:lnTo>
                      <a:pt x="2417" y="963"/>
                    </a:lnTo>
                    <a:lnTo>
                      <a:pt x="2410" y="957"/>
                    </a:lnTo>
                    <a:lnTo>
                      <a:pt x="2401" y="945"/>
                    </a:lnTo>
                    <a:lnTo>
                      <a:pt x="2393" y="927"/>
                    </a:lnTo>
                    <a:lnTo>
                      <a:pt x="2381" y="931"/>
                    </a:lnTo>
                    <a:lnTo>
                      <a:pt x="2364" y="934"/>
                    </a:lnTo>
                    <a:lnTo>
                      <a:pt x="2352" y="939"/>
                    </a:lnTo>
                    <a:lnTo>
                      <a:pt x="2348" y="945"/>
                    </a:lnTo>
                    <a:lnTo>
                      <a:pt x="2343" y="944"/>
                    </a:lnTo>
                    <a:lnTo>
                      <a:pt x="2337" y="941"/>
                    </a:lnTo>
                    <a:lnTo>
                      <a:pt x="2329" y="934"/>
                    </a:lnTo>
                    <a:lnTo>
                      <a:pt x="2308" y="922"/>
                    </a:lnTo>
                    <a:lnTo>
                      <a:pt x="2299" y="920"/>
                    </a:lnTo>
                    <a:lnTo>
                      <a:pt x="2299" y="903"/>
                    </a:lnTo>
                    <a:lnTo>
                      <a:pt x="2294" y="900"/>
                    </a:lnTo>
                    <a:lnTo>
                      <a:pt x="2286" y="876"/>
                    </a:lnTo>
                    <a:lnTo>
                      <a:pt x="2288" y="871"/>
                    </a:lnTo>
                    <a:lnTo>
                      <a:pt x="2288" y="854"/>
                    </a:lnTo>
                    <a:lnTo>
                      <a:pt x="2277" y="852"/>
                    </a:lnTo>
                    <a:lnTo>
                      <a:pt x="2261" y="846"/>
                    </a:lnTo>
                    <a:lnTo>
                      <a:pt x="2258" y="844"/>
                    </a:lnTo>
                    <a:lnTo>
                      <a:pt x="2249" y="826"/>
                    </a:lnTo>
                    <a:lnTo>
                      <a:pt x="2249" y="817"/>
                    </a:lnTo>
                    <a:lnTo>
                      <a:pt x="2254" y="803"/>
                    </a:lnTo>
                    <a:lnTo>
                      <a:pt x="2240" y="789"/>
                    </a:lnTo>
                    <a:lnTo>
                      <a:pt x="2235" y="785"/>
                    </a:lnTo>
                    <a:lnTo>
                      <a:pt x="2225" y="780"/>
                    </a:lnTo>
                    <a:lnTo>
                      <a:pt x="2218" y="778"/>
                    </a:lnTo>
                    <a:lnTo>
                      <a:pt x="2215" y="775"/>
                    </a:lnTo>
                    <a:lnTo>
                      <a:pt x="2201" y="757"/>
                    </a:lnTo>
                    <a:lnTo>
                      <a:pt x="2200" y="750"/>
                    </a:lnTo>
                    <a:lnTo>
                      <a:pt x="2189" y="725"/>
                    </a:lnTo>
                    <a:lnTo>
                      <a:pt x="2196" y="708"/>
                    </a:lnTo>
                    <a:lnTo>
                      <a:pt x="2183" y="696"/>
                    </a:lnTo>
                    <a:lnTo>
                      <a:pt x="2175" y="692"/>
                    </a:lnTo>
                    <a:lnTo>
                      <a:pt x="2171" y="696"/>
                    </a:lnTo>
                    <a:lnTo>
                      <a:pt x="2121" y="696"/>
                    </a:lnTo>
                    <a:lnTo>
                      <a:pt x="2116" y="686"/>
                    </a:lnTo>
                    <a:lnTo>
                      <a:pt x="2114" y="680"/>
                    </a:lnTo>
                    <a:lnTo>
                      <a:pt x="2106" y="673"/>
                    </a:lnTo>
                    <a:lnTo>
                      <a:pt x="2104" y="678"/>
                    </a:lnTo>
                    <a:lnTo>
                      <a:pt x="2085" y="695"/>
                    </a:lnTo>
                    <a:lnTo>
                      <a:pt x="2050" y="697"/>
                    </a:lnTo>
                    <a:lnTo>
                      <a:pt x="2041" y="674"/>
                    </a:lnTo>
                    <a:lnTo>
                      <a:pt x="2035" y="637"/>
                    </a:lnTo>
                    <a:lnTo>
                      <a:pt x="2028" y="632"/>
                    </a:lnTo>
                    <a:lnTo>
                      <a:pt x="2023" y="633"/>
                    </a:lnTo>
                    <a:lnTo>
                      <a:pt x="2021" y="629"/>
                    </a:lnTo>
                    <a:lnTo>
                      <a:pt x="2020" y="609"/>
                    </a:lnTo>
                    <a:lnTo>
                      <a:pt x="2019" y="608"/>
                    </a:lnTo>
                    <a:lnTo>
                      <a:pt x="2011" y="603"/>
                    </a:lnTo>
                    <a:lnTo>
                      <a:pt x="2001" y="607"/>
                    </a:lnTo>
                    <a:lnTo>
                      <a:pt x="1994" y="607"/>
                    </a:lnTo>
                    <a:lnTo>
                      <a:pt x="1992" y="603"/>
                    </a:lnTo>
                    <a:lnTo>
                      <a:pt x="1993" y="594"/>
                    </a:lnTo>
                    <a:lnTo>
                      <a:pt x="2009" y="575"/>
                    </a:lnTo>
                    <a:lnTo>
                      <a:pt x="2013" y="568"/>
                    </a:lnTo>
                    <a:lnTo>
                      <a:pt x="2014" y="557"/>
                    </a:lnTo>
                    <a:lnTo>
                      <a:pt x="2013" y="557"/>
                    </a:lnTo>
                    <a:lnTo>
                      <a:pt x="2004" y="541"/>
                    </a:lnTo>
                    <a:lnTo>
                      <a:pt x="2005" y="539"/>
                    </a:lnTo>
                    <a:lnTo>
                      <a:pt x="2005" y="537"/>
                    </a:lnTo>
                    <a:lnTo>
                      <a:pt x="2011" y="527"/>
                    </a:lnTo>
                    <a:lnTo>
                      <a:pt x="2010" y="522"/>
                    </a:lnTo>
                    <a:lnTo>
                      <a:pt x="2004" y="514"/>
                    </a:lnTo>
                    <a:lnTo>
                      <a:pt x="2004" y="504"/>
                    </a:lnTo>
                    <a:lnTo>
                      <a:pt x="2010" y="489"/>
                    </a:lnTo>
                    <a:lnTo>
                      <a:pt x="2010" y="482"/>
                    </a:lnTo>
                    <a:lnTo>
                      <a:pt x="2009" y="480"/>
                    </a:lnTo>
                    <a:lnTo>
                      <a:pt x="2004" y="473"/>
                    </a:lnTo>
                    <a:lnTo>
                      <a:pt x="2001" y="464"/>
                    </a:lnTo>
                    <a:lnTo>
                      <a:pt x="2003" y="460"/>
                    </a:lnTo>
                    <a:lnTo>
                      <a:pt x="2007" y="455"/>
                    </a:lnTo>
                    <a:lnTo>
                      <a:pt x="2008" y="450"/>
                    </a:lnTo>
                    <a:lnTo>
                      <a:pt x="2001" y="434"/>
                    </a:lnTo>
                    <a:lnTo>
                      <a:pt x="1994" y="438"/>
                    </a:lnTo>
                    <a:lnTo>
                      <a:pt x="1985" y="438"/>
                    </a:lnTo>
                    <a:lnTo>
                      <a:pt x="1982" y="435"/>
                    </a:lnTo>
                    <a:lnTo>
                      <a:pt x="1979" y="427"/>
                    </a:lnTo>
                    <a:lnTo>
                      <a:pt x="1987" y="423"/>
                    </a:lnTo>
                    <a:lnTo>
                      <a:pt x="2000" y="405"/>
                    </a:lnTo>
                    <a:lnTo>
                      <a:pt x="2010" y="397"/>
                    </a:lnTo>
                    <a:lnTo>
                      <a:pt x="2018" y="394"/>
                    </a:lnTo>
                    <a:lnTo>
                      <a:pt x="2023" y="389"/>
                    </a:lnTo>
                    <a:lnTo>
                      <a:pt x="2026" y="381"/>
                    </a:lnTo>
                    <a:lnTo>
                      <a:pt x="2022" y="373"/>
                    </a:lnTo>
                    <a:lnTo>
                      <a:pt x="2023" y="372"/>
                    </a:lnTo>
                    <a:lnTo>
                      <a:pt x="2043" y="367"/>
                    </a:lnTo>
                    <a:lnTo>
                      <a:pt x="2048" y="359"/>
                    </a:lnTo>
                    <a:lnTo>
                      <a:pt x="2044" y="351"/>
                    </a:lnTo>
                    <a:lnTo>
                      <a:pt x="2037" y="332"/>
                    </a:lnTo>
                    <a:lnTo>
                      <a:pt x="2031" y="322"/>
                    </a:lnTo>
                    <a:lnTo>
                      <a:pt x="2026" y="304"/>
                    </a:lnTo>
                    <a:lnTo>
                      <a:pt x="2013" y="288"/>
                    </a:lnTo>
                    <a:lnTo>
                      <a:pt x="2010" y="276"/>
                    </a:lnTo>
                    <a:lnTo>
                      <a:pt x="2012" y="258"/>
                    </a:lnTo>
                    <a:lnTo>
                      <a:pt x="2008" y="246"/>
                    </a:lnTo>
                    <a:lnTo>
                      <a:pt x="2006" y="244"/>
                    </a:lnTo>
                    <a:lnTo>
                      <a:pt x="2004" y="244"/>
                    </a:lnTo>
                    <a:lnTo>
                      <a:pt x="1991" y="242"/>
                    </a:lnTo>
                    <a:lnTo>
                      <a:pt x="1988" y="242"/>
                    </a:lnTo>
                    <a:lnTo>
                      <a:pt x="1970" y="229"/>
                    </a:lnTo>
                    <a:lnTo>
                      <a:pt x="1968" y="228"/>
                    </a:lnTo>
                    <a:lnTo>
                      <a:pt x="1964" y="224"/>
                    </a:lnTo>
                    <a:lnTo>
                      <a:pt x="1961" y="222"/>
                    </a:lnTo>
                    <a:lnTo>
                      <a:pt x="1955" y="213"/>
                    </a:lnTo>
                    <a:lnTo>
                      <a:pt x="1951" y="197"/>
                    </a:lnTo>
                    <a:lnTo>
                      <a:pt x="1952" y="189"/>
                    </a:lnTo>
                    <a:lnTo>
                      <a:pt x="1958" y="186"/>
                    </a:lnTo>
                    <a:lnTo>
                      <a:pt x="1938" y="77"/>
                    </a:lnTo>
                    <a:lnTo>
                      <a:pt x="1938" y="73"/>
                    </a:lnTo>
                    <a:lnTo>
                      <a:pt x="1937" y="71"/>
                    </a:lnTo>
                    <a:lnTo>
                      <a:pt x="1938" y="57"/>
                    </a:lnTo>
                    <a:lnTo>
                      <a:pt x="1914" y="0"/>
                    </a:lnTo>
                    <a:lnTo>
                      <a:pt x="1901" y="7"/>
                    </a:lnTo>
                    <a:lnTo>
                      <a:pt x="1730" y="79"/>
                    </a:lnTo>
                    <a:lnTo>
                      <a:pt x="1720" y="80"/>
                    </a:lnTo>
                    <a:lnTo>
                      <a:pt x="1690" y="90"/>
                    </a:lnTo>
                    <a:lnTo>
                      <a:pt x="1659" y="94"/>
                    </a:lnTo>
                    <a:lnTo>
                      <a:pt x="1641" y="90"/>
                    </a:lnTo>
                    <a:lnTo>
                      <a:pt x="1617" y="67"/>
                    </a:lnTo>
                    <a:lnTo>
                      <a:pt x="1610" y="64"/>
                    </a:lnTo>
                    <a:lnTo>
                      <a:pt x="1598" y="73"/>
                    </a:lnTo>
                    <a:lnTo>
                      <a:pt x="1584" y="74"/>
                    </a:lnTo>
                    <a:lnTo>
                      <a:pt x="1535" y="89"/>
                    </a:lnTo>
                    <a:lnTo>
                      <a:pt x="1526" y="90"/>
                    </a:lnTo>
                    <a:lnTo>
                      <a:pt x="1473" y="106"/>
                    </a:lnTo>
                    <a:lnTo>
                      <a:pt x="1465" y="107"/>
                    </a:lnTo>
                    <a:lnTo>
                      <a:pt x="1452" y="114"/>
                    </a:lnTo>
                    <a:lnTo>
                      <a:pt x="1421" y="124"/>
                    </a:lnTo>
                    <a:lnTo>
                      <a:pt x="1416" y="129"/>
                    </a:lnTo>
                    <a:lnTo>
                      <a:pt x="1399" y="136"/>
                    </a:lnTo>
                    <a:lnTo>
                      <a:pt x="1392" y="137"/>
                    </a:lnTo>
                    <a:lnTo>
                      <a:pt x="1377" y="136"/>
                    </a:lnTo>
                    <a:lnTo>
                      <a:pt x="1368" y="123"/>
                    </a:lnTo>
                    <a:lnTo>
                      <a:pt x="1367" y="120"/>
                    </a:lnTo>
                    <a:lnTo>
                      <a:pt x="1363" y="114"/>
                    </a:lnTo>
                    <a:lnTo>
                      <a:pt x="1360" y="114"/>
                    </a:lnTo>
                    <a:lnTo>
                      <a:pt x="1358" y="113"/>
                    </a:lnTo>
                    <a:lnTo>
                      <a:pt x="1356" y="113"/>
                    </a:lnTo>
                    <a:lnTo>
                      <a:pt x="1344" y="116"/>
                    </a:lnTo>
                    <a:lnTo>
                      <a:pt x="1348" y="116"/>
                    </a:lnTo>
                    <a:lnTo>
                      <a:pt x="1354" y="114"/>
                    </a:lnTo>
                    <a:lnTo>
                      <a:pt x="1357" y="116"/>
                    </a:lnTo>
                    <a:lnTo>
                      <a:pt x="1363" y="124"/>
                    </a:lnTo>
                    <a:lnTo>
                      <a:pt x="1363" y="127"/>
                    </a:lnTo>
                    <a:lnTo>
                      <a:pt x="1358" y="127"/>
                    </a:lnTo>
                    <a:lnTo>
                      <a:pt x="1358" y="123"/>
                    </a:lnTo>
                    <a:lnTo>
                      <a:pt x="1357" y="124"/>
                    </a:lnTo>
                    <a:lnTo>
                      <a:pt x="1357" y="131"/>
                    </a:lnTo>
                    <a:lnTo>
                      <a:pt x="1358" y="137"/>
                    </a:lnTo>
                    <a:lnTo>
                      <a:pt x="1354" y="149"/>
                    </a:lnTo>
                    <a:lnTo>
                      <a:pt x="1350" y="150"/>
                    </a:lnTo>
                    <a:lnTo>
                      <a:pt x="1343" y="153"/>
                    </a:lnTo>
                    <a:lnTo>
                      <a:pt x="1341" y="153"/>
                    </a:lnTo>
                    <a:lnTo>
                      <a:pt x="1335" y="157"/>
                    </a:lnTo>
                    <a:lnTo>
                      <a:pt x="1334" y="163"/>
                    </a:lnTo>
                    <a:lnTo>
                      <a:pt x="1335" y="176"/>
                    </a:lnTo>
                    <a:lnTo>
                      <a:pt x="1340" y="189"/>
                    </a:lnTo>
                    <a:lnTo>
                      <a:pt x="1338" y="196"/>
                    </a:lnTo>
                    <a:lnTo>
                      <a:pt x="1337" y="198"/>
                    </a:lnTo>
                    <a:lnTo>
                      <a:pt x="1335" y="199"/>
                    </a:lnTo>
                    <a:lnTo>
                      <a:pt x="1332" y="199"/>
                    </a:lnTo>
                    <a:lnTo>
                      <a:pt x="1331" y="198"/>
                    </a:lnTo>
                    <a:lnTo>
                      <a:pt x="1325" y="186"/>
                    </a:lnTo>
                    <a:lnTo>
                      <a:pt x="1328" y="179"/>
                    </a:lnTo>
                    <a:lnTo>
                      <a:pt x="1327" y="173"/>
                    </a:lnTo>
                    <a:lnTo>
                      <a:pt x="1320" y="162"/>
                    </a:lnTo>
                    <a:lnTo>
                      <a:pt x="1318" y="162"/>
                    </a:lnTo>
                    <a:lnTo>
                      <a:pt x="1301" y="166"/>
                    </a:lnTo>
                    <a:lnTo>
                      <a:pt x="1298" y="167"/>
                    </a:lnTo>
                    <a:lnTo>
                      <a:pt x="1297" y="166"/>
                    </a:lnTo>
                    <a:lnTo>
                      <a:pt x="1295" y="166"/>
                    </a:lnTo>
                    <a:lnTo>
                      <a:pt x="1294" y="163"/>
                    </a:lnTo>
                    <a:lnTo>
                      <a:pt x="1292" y="162"/>
                    </a:lnTo>
                    <a:lnTo>
                      <a:pt x="1291" y="129"/>
                    </a:lnTo>
                    <a:lnTo>
                      <a:pt x="1289" y="129"/>
                    </a:lnTo>
                    <a:lnTo>
                      <a:pt x="1288" y="130"/>
                    </a:lnTo>
                    <a:lnTo>
                      <a:pt x="1282" y="159"/>
                    </a:lnTo>
                    <a:lnTo>
                      <a:pt x="1282" y="160"/>
                    </a:lnTo>
                    <a:lnTo>
                      <a:pt x="1281" y="163"/>
                    </a:lnTo>
                    <a:lnTo>
                      <a:pt x="1262" y="178"/>
                    </a:lnTo>
                    <a:lnTo>
                      <a:pt x="1279" y="162"/>
                    </a:lnTo>
                    <a:lnTo>
                      <a:pt x="1279" y="159"/>
                    </a:lnTo>
                    <a:lnTo>
                      <a:pt x="1278" y="159"/>
                    </a:lnTo>
                    <a:lnTo>
                      <a:pt x="1276" y="160"/>
                    </a:lnTo>
                    <a:lnTo>
                      <a:pt x="1252" y="178"/>
                    </a:lnTo>
                    <a:lnTo>
                      <a:pt x="1250" y="179"/>
                    </a:lnTo>
                    <a:lnTo>
                      <a:pt x="1248" y="182"/>
                    </a:lnTo>
                    <a:lnTo>
                      <a:pt x="1222" y="205"/>
                    </a:lnTo>
                    <a:lnTo>
                      <a:pt x="1246" y="238"/>
                    </a:lnTo>
                    <a:lnTo>
                      <a:pt x="1246" y="242"/>
                    </a:lnTo>
                    <a:lnTo>
                      <a:pt x="1243" y="248"/>
                    </a:lnTo>
                    <a:lnTo>
                      <a:pt x="1242" y="252"/>
                    </a:lnTo>
                    <a:lnTo>
                      <a:pt x="1240" y="252"/>
                    </a:lnTo>
                    <a:lnTo>
                      <a:pt x="1240" y="248"/>
                    </a:lnTo>
                    <a:lnTo>
                      <a:pt x="1243" y="244"/>
                    </a:lnTo>
                    <a:lnTo>
                      <a:pt x="1245" y="239"/>
                    </a:lnTo>
                    <a:lnTo>
                      <a:pt x="1229" y="216"/>
                    </a:lnTo>
                    <a:lnTo>
                      <a:pt x="1220" y="208"/>
                    </a:lnTo>
                    <a:lnTo>
                      <a:pt x="1214" y="199"/>
                    </a:lnTo>
                    <a:lnTo>
                      <a:pt x="1210" y="199"/>
                    </a:lnTo>
                    <a:lnTo>
                      <a:pt x="1190" y="196"/>
                    </a:lnTo>
                    <a:lnTo>
                      <a:pt x="1167" y="196"/>
                    </a:lnTo>
                    <a:lnTo>
                      <a:pt x="1130" y="203"/>
                    </a:lnTo>
                    <a:lnTo>
                      <a:pt x="1127" y="205"/>
                    </a:lnTo>
                    <a:lnTo>
                      <a:pt x="1126" y="205"/>
                    </a:lnTo>
                    <a:lnTo>
                      <a:pt x="1126" y="208"/>
                    </a:lnTo>
                    <a:lnTo>
                      <a:pt x="1124" y="211"/>
                    </a:lnTo>
                    <a:lnTo>
                      <a:pt x="1123" y="216"/>
                    </a:lnTo>
                    <a:lnTo>
                      <a:pt x="1121" y="218"/>
                    </a:lnTo>
                    <a:lnTo>
                      <a:pt x="1117" y="221"/>
                    </a:lnTo>
                    <a:lnTo>
                      <a:pt x="1095" y="222"/>
                    </a:lnTo>
                    <a:lnTo>
                      <a:pt x="1064" y="228"/>
                    </a:lnTo>
                    <a:lnTo>
                      <a:pt x="1062" y="226"/>
                    </a:lnTo>
                    <a:lnTo>
                      <a:pt x="1054" y="226"/>
                    </a:lnTo>
                    <a:lnTo>
                      <a:pt x="1038" y="228"/>
                    </a:lnTo>
                    <a:lnTo>
                      <a:pt x="1012" y="235"/>
                    </a:lnTo>
                    <a:lnTo>
                      <a:pt x="999" y="241"/>
                    </a:lnTo>
                    <a:lnTo>
                      <a:pt x="992" y="242"/>
                    </a:lnTo>
                    <a:lnTo>
                      <a:pt x="989" y="242"/>
                    </a:lnTo>
                    <a:lnTo>
                      <a:pt x="983" y="244"/>
                    </a:lnTo>
                    <a:lnTo>
                      <a:pt x="973" y="242"/>
                    </a:lnTo>
                    <a:lnTo>
                      <a:pt x="971" y="241"/>
                    </a:lnTo>
                    <a:lnTo>
                      <a:pt x="954" y="241"/>
                    </a:lnTo>
                    <a:lnTo>
                      <a:pt x="951" y="242"/>
                    </a:lnTo>
                    <a:lnTo>
                      <a:pt x="941" y="247"/>
                    </a:lnTo>
                    <a:lnTo>
                      <a:pt x="924" y="249"/>
                    </a:lnTo>
                    <a:lnTo>
                      <a:pt x="907" y="255"/>
                    </a:lnTo>
                    <a:lnTo>
                      <a:pt x="874" y="280"/>
                    </a:lnTo>
                    <a:lnTo>
                      <a:pt x="873" y="280"/>
                    </a:lnTo>
                    <a:lnTo>
                      <a:pt x="871" y="281"/>
                    </a:lnTo>
                    <a:lnTo>
                      <a:pt x="865" y="281"/>
                    </a:lnTo>
                    <a:lnTo>
                      <a:pt x="862" y="280"/>
                    </a:lnTo>
                    <a:lnTo>
                      <a:pt x="852" y="275"/>
                    </a:lnTo>
                    <a:lnTo>
                      <a:pt x="848" y="274"/>
                    </a:lnTo>
                    <a:lnTo>
                      <a:pt x="841" y="274"/>
                    </a:lnTo>
                    <a:lnTo>
                      <a:pt x="812" y="283"/>
                    </a:lnTo>
                    <a:lnTo>
                      <a:pt x="814" y="288"/>
                    </a:lnTo>
                    <a:lnTo>
                      <a:pt x="816" y="290"/>
                    </a:lnTo>
                    <a:lnTo>
                      <a:pt x="815" y="293"/>
                    </a:lnTo>
                    <a:lnTo>
                      <a:pt x="808" y="296"/>
                    </a:lnTo>
                    <a:lnTo>
                      <a:pt x="803" y="296"/>
                    </a:lnTo>
                    <a:lnTo>
                      <a:pt x="795" y="298"/>
                    </a:lnTo>
                    <a:lnTo>
                      <a:pt x="793" y="298"/>
                    </a:lnTo>
                    <a:lnTo>
                      <a:pt x="696" y="321"/>
                    </a:lnTo>
                    <a:lnTo>
                      <a:pt x="681" y="327"/>
                    </a:lnTo>
                    <a:lnTo>
                      <a:pt x="666" y="337"/>
                    </a:lnTo>
                    <a:lnTo>
                      <a:pt x="663" y="338"/>
                    </a:lnTo>
                    <a:lnTo>
                      <a:pt x="634" y="351"/>
                    </a:lnTo>
                    <a:lnTo>
                      <a:pt x="608" y="367"/>
                    </a:lnTo>
                    <a:lnTo>
                      <a:pt x="588" y="384"/>
                    </a:lnTo>
                    <a:lnTo>
                      <a:pt x="575" y="400"/>
                    </a:lnTo>
                    <a:lnTo>
                      <a:pt x="553" y="420"/>
                    </a:lnTo>
                    <a:lnTo>
                      <a:pt x="512" y="478"/>
                    </a:lnTo>
                    <a:lnTo>
                      <a:pt x="499" y="491"/>
                    </a:lnTo>
                    <a:lnTo>
                      <a:pt x="477" y="507"/>
                    </a:lnTo>
                    <a:lnTo>
                      <a:pt x="474" y="510"/>
                    </a:lnTo>
                    <a:lnTo>
                      <a:pt x="423" y="527"/>
                    </a:lnTo>
                    <a:lnTo>
                      <a:pt x="407" y="530"/>
                    </a:lnTo>
                    <a:lnTo>
                      <a:pt x="393" y="530"/>
                    </a:lnTo>
                    <a:lnTo>
                      <a:pt x="384" y="528"/>
                    </a:lnTo>
                    <a:lnTo>
                      <a:pt x="381" y="527"/>
                    </a:lnTo>
                    <a:lnTo>
                      <a:pt x="377" y="528"/>
                    </a:lnTo>
                    <a:lnTo>
                      <a:pt x="375" y="528"/>
                    </a:lnTo>
                    <a:lnTo>
                      <a:pt x="372" y="530"/>
                    </a:lnTo>
                    <a:lnTo>
                      <a:pt x="371" y="533"/>
                    </a:lnTo>
                    <a:lnTo>
                      <a:pt x="371" y="537"/>
                    </a:lnTo>
                    <a:lnTo>
                      <a:pt x="365" y="576"/>
                    </a:lnTo>
                    <a:lnTo>
                      <a:pt x="368" y="581"/>
                    </a:lnTo>
                    <a:lnTo>
                      <a:pt x="374" y="594"/>
                    </a:lnTo>
                    <a:lnTo>
                      <a:pt x="398" y="696"/>
                    </a:lnTo>
                    <a:lnTo>
                      <a:pt x="401" y="699"/>
                    </a:lnTo>
                    <a:lnTo>
                      <a:pt x="404" y="699"/>
                    </a:lnTo>
                    <a:lnTo>
                      <a:pt x="410" y="698"/>
                    </a:lnTo>
                    <a:lnTo>
                      <a:pt x="416" y="702"/>
                    </a:lnTo>
                    <a:lnTo>
                      <a:pt x="408" y="699"/>
                    </a:lnTo>
                    <a:lnTo>
                      <a:pt x="407" y="699"/>
                    </a:lnTo>
                    <a:lnTo>
                      <a:pt x="404" y="702"/>
                    </a:lnTo>
                    <a:lnTo>
                      <a:pt x="404" y="708"/>
                    </a:lnTo>
                    <a:lnTo>
                      <a:pt x="407" y="718"/>
                    </a:lnTo>
                    <a:lnTo>
                      <a:pt x="407" y="728"/>
                    </a:lnTo>
                    <a:lnTo>
                      <a:pt x="403" y="751"/>
                    </a:lnTo>
                    <a:lnTo>
                      <a:pt x="407" y="777"/>
                    </a:lnTo>
                    <a:lnTo>
                      <a:pt x="407" y="793"/>
                    </a:lnTo>
                    <a:lnTo>
                      <a:pt x="400" y="820"/>
                    </a:lnTo>
                    <a:lnTo>
                      <a:pt x="395" y="829"/>
                    </a:lnTo>
                    <a:lnTo>
                      <a:pt x="391" y="833"/>
                    </a:lnTo>
                    <a:lnTo>
                      <a:pt x="391" y="839"/>
                    </a:lnTo>
                    <a:lnTo>
                      <a:pt x="390" y="841"/>
                    </a:lnTo>
                    <a:lnTo>
                      <a:pt x="387" y="876"/>
                    </a:lnTo>
                    <a:lnTo>
                      <a:pt x="380" y="883"/>
                    </a:lnTo>
                    <a:lnTo>
                      <a:pt x="377" y="888"/>
                    </a:lnTo>
                    <a:lnTo>
                      <a:pt x="349" y="898"/>
                    </a:lnTo>
                    <a:lnTo>
                      <a:pt x="335" y="901"/>
                    </a:lnTo>
                    <a:lnTo>
                      <a:pt x="336" y="903"/>
                    </a:lnTo>
                    <a:lnTo>
                      <a:pt x="336" y="905"/>
                    </a:lnTo>
                    <a:lnTo>
                      <a:pt x="352" y="922"/>
                    </a:lnTo>
                    <a:lnTo>
                      <a:pt x="352" y="925"/>
                    </a:lnTo>
                    <a:lnTo>
                      <a:pt x="342" y="949"/>
                    </a:lnTo>
                    <a:lnTo>
                      <a:pt x="332" y="964"/>
                    </a:lnTo>
                    <a:lnTo>
                      <a:pt x="333" y="990"/>
                    </a:lnTo>
                    <a:lnTo>
                      <a:pt x="345" y="1037"/>
                    </a:lnTo>
                    <a:lnTo>
                      <a:pt x="352" y="1102"/>
                    </a:lnTo>
                    <a:lnTo>
                      <a:pt x="352" y="1109"/>
                    </a:lnTo>
                    <a:lnTo>
                      <a:pt x="354" y="1118"/>
                    </a:lnTo>
                    <a:lnTo>
                      <a:pt x="354" y="1264"/>
                    </a:lnTo>
                    <a:lnTo>
                      <a:pt x="352" y="1273"/>
                    </a:lnTo>
                    <a:lnTo>
                      <a:pt x="351" y="1285"/>
                    </a:lnTo>
                    <a:lnTo>
                      <a:pt x="351" y="1287"/>
                    </a:lnTo>
                    <a:lnTo>
                      <a:pt x="352" y="1297"/>
                    </a:lnTo>
                    <a:lnTo>
                      <a:pt x="359" y="1316"/>
                    </a:lnTo>
                    <a:lnTo>
                      <a:pt x="394" y="1352"/>
                    </a:lnTo>
                    <a:lnTo>
                      <a:pt x="394" y="1353"/>
                    </a:lnTo>
                    <a:lnTo>
                      <a:pt x="395" y="1358"/>
                    </a:lnTo>
                    <a:lnTo>
                      <a:pt x="395" y="1359"/>
                    </a:lnTo>
                    <a:lnTo>
                      <a:pt x="400" y="1373"/>
                    </a:lnTo>
                    <a:lnTo>
                      <a:pt x="408" y="1376"/>
                    </a:lnTo>
                    <a:lnTo>
                      <a:pt x="417" y="1383"/>
                    </a:lnTo>
                    <a:lnTo>
                      <a:pt x="430" y="1418"/>
                    </a:lnTo>
                    <a:lnTo>
                      <a:pt x="437" y="1432"/>
                    </a:lnTo>
                    <a:lnTo>
                      <a:pt x="444" y="1440"/>
                    </a:lnTo>
                    <a:lnTo>
                      <a:pt x="454" y="1445"/>
                    </a:lnTo>
                    <a:lnTo>
                      <a:pt x="457" y="1445"/>
                    </a:lnTo>
                    <a:lnTo>
                      <a:pt x="460" y="1444"/>
                    </a:lnTo>
                    <a:lnTo>
                      <a:pt x="464" y="1445"/>
                    </a:lnTo>
                    <a:lnTo>
                      <a:pt x="483" y="1454"/>
                    </a:lnTo>
                    <a:lnTo>
                      <a:pt x="480" y="1454"/>
                    </a:lnTo>
                    <a:lnTo>
                      <a:pt x="457" y="1451"/>
                    </a:lnTo>
                    <a:lnTo>
                      <a:pt x="452" y="1451"/>
                    </a:lnTo>
                    <a:lnTo>
                      <a:pt x="447" y="1450"/>
                    </a:lnTo>
                    <a:lnTo>
                      <a:pt x="446" y="1448"/>
                    </a:lnTo>
                    <a:lnTo>
                      <a:pt x="401" y="1404"/>
                    </a:lnTo>
                    <a:lnTo>
                      <a:pt x="390" y="1396"/>
                    </a:lnTo>
                    <a:lnTo>
                      <a:pt x="385" y="1404"/>
                    </a:lnTo>
                    <a:lnTo>
                      <a:pt x="381" y="1399"/>
                    </a:lnTo>
                    <a:lnTo>
                      <a:pt x="375" y="1386"/>
                    </a:lnTo>
                    <a:lnTo>
                      <a:pt x="375" y="1385"/>
                    </a:lnTo>
                    <a:lnTo>
                      <a:pt x="377" y="1382"/>
                    </a:lnTo>
                    <a:lnTo>
                      <a:pt x="378" y="1383"/>
                    </a:lnTo>
                    <a:lnTo>
                      <a:pt x="380" y="1382"/>
                    </a:lnTo>
                    <a:lnTo>
                      <a:pt x="377" y="1376"/>
                    </a:lnTo>
                    <a:lnTo>
                      <a:pt x="369" y="1372"/>
                    </a:lnTo>
                    <a:lnTo>
                      <a:pt x="367" y="1373"/>
                    </a:lnTo>
                    <a:lnTo>
                      <a:pt x="364" y="1376"/>
                    </a:lnTo>
                    <a:lnTo>
                      <a:pt x="362" y="1381"/>
                    </a:lnTo>
                    <a:lnTo>
                      <a:pt x="359" y="1383"/>
                    </a:lnTo>
                    <a:lnTo>
                      <a:pt x="356" y="1392"/>
                    </a:lnTo>
                    <a:lnTo>
                      <a:pt x="354" y="1411"/>
                    </a:lnTo>
                    <a:lnTo>
                      <a:pt x="349" y="1430"/>
                    </a:lnTo>
                    <a:lnTo>
                      <a:pt x="333" y="1618"/>
                    </a:lnTo>
                    <a:lnTo>
                      <a:pt x="318" y="1701"/>
                    </a:lnTo>
                    <a:lnTo>
                      <a:pt x="310" y="1719"/>
                    </a:lnTo>
                    <a:lnTo>
                      <a:pt x="309" y="1724"/>
                    </a:lnTo>
                    <a:lnTo>
                      <a:pt x="309" y="1730"/>
                    </a:lnTo>
                    <a:lnTo>
                      <a:pt x="310" y="1732"/>
                    </a:lnTo>
                    <a:lnTo>
                      <a:pt x="310" y="1733"/>
                    </a:lnTo>
                    <a:lnTo>
                      <a:pt x="313" y="1736"/>
                    </a:lnTo>
                    <a:lnTo>
                      <a:pt x="319" y="1739"/>
                    </a:lnTo>
                    <a:lnTo>
                      <a:pt x="322" y="1737"/>
                    </a:lnTo>
                    <a:lnTo>
                      <a:pt x="323" y="1736"/>
                    </a:lnTo>
                    <a:lnTo>
                      <a:pt x="326" y="1736"/>
                    </a:lnTo>
                    <a:lnTo>
                      <a:pt x="331" y="1740"/>
                    </a:lnTo>
                    <a:lnTo>
                      <a:pt x="335" y="1749"/>
                    </a:lnTo>
                    <a:lnTo>
                      <a:pt x="339" y="1763"/>
                    </a:lnTo>
                    <a:lnTo>
                      <a:pt x="351" y="1784"/>
                    </a:lnTo>
                    <a:lnTo>
                      <a:pt x="354" y="1784"/>
                    </a:lnTo>
                    <a:lnTo>
                      <a:pt x="355" y="1783"/>
                    </a:lnTo>
                    <a:lnTo>
                      <a:pt x="364" y="1780"/>
                    </a:lnTo>
                    <a:lnTo>
                      <a:pt x="368" y="1780"/>
                    </a:lnTo>
                    <a:lnTo>
                      <a:pt x="377" y="1781"/>
                    </a:lnTo>
                    <a:lnTo>
                      <a:pt x="381" y="1783"/>
                    </a:lnTo>
                    <a:lnTo>
                      <a:pt x="387" y="1793"/>
                    </a:lnTo>
                    <a:lnTo>
                      <a:pt x="394" y="1800"/>
                    </a:lnTo>
                    <a:lnTo>
                      <a:pt x="397" y="1802"/>
                    </a:lnTo>
                    <a:lnTo>
                      <a:pt x="398" y="1803"/>
                    </a:lnTo>
                    <a:lnTo>
                      <a:pt x="410" y="1799"/>
                    </a:lnTo>
                    <a:lnTo>
                      <a:pt x="423" y="1799"/>
                    </a:lnTo>
                    <a:lnTo>
                      <a:pt x="433" y="1813"/>
                    </a:lnTo>
                    <a:lnTo>
                      <a:pt x="433" y="1817"/>
                    </a:lnTo>
                    <a:lnTo>
                      <a:pt x="431" y="1829"/>
                    </a:lnTo>
                    <a:lnTo>
                      <a:pt x="436" y="1839"/>
                    </a:lnTo>
                    <a:lnTo>
                      <a:pt x="446" y="1848"/>
                    </a:lnTo>
                    <a:lnTo>
                      <a:pt x="444" y="1849"/>
                    </a:lnTo>
                    <a:lnTo>
                      <a:pt x="434" y="1841"/>
                    </a:lnTo>
                    <a:lnTo>
                      <a:pt x="423" y="1825"/>
                    </a:lnTo>
                    <a:lnTo>
                      <a:pt x="423" y="1813"/>
                    </a:lnTo>
                    <a:lnTo>
                      <a:pt x="420" y="1812"/>
                    </a:lnTo>
                    <a:lnTo>
                      <a:pt x="418" y="1812"/>
                    </a:lnTo>
                    <a:lnTo>
                      <a:pt x="400" y="1828"/>
                    </a:lnTo>
                    <a:lnTo>
                      <a:pt x="332" y="1830"/>
                    </a:lnTo>
                    <a:lnTo>
                      <a:pt x="333" y="1826"/>
                    </a:lnTo>
                    <a:lnTo>
                      <a:pt x="335" y="1822"/>
                    </a:lnTo>
                    <a:lnTo>
                      <a:pt x="336" y="1819"/>
                    </a:lnTo>
                    <a:lnTo>
                      <a:pt x="319" y="1816"/>
                    </a:lnTo>
                    <a:lnTo>
                      <a:pt x="315" y="1817"/>
                    </a:lnTo>
                    <a:lnTo>
                      <a:pt x="308" y="1823"/>
                    </a:lnTo>
                    <a:lnTo>
                      <a:pt x="308" y="1825"/>
                    </a:lnTo>
                    <a:lnTo>
                      <a:pt x="303" y="1833"/>
                    </a:lnTo>
                    <a:lnTo>
                      <a:pt x="297" y="1864"/>
                    </a:lnTo>
                    <a:lnTo>
                      <a:pt x="297" y="1872"/>
                    </a:lnTo>
                    <a:lnTo>
                      <a:pt x="292" y="1907"/>
                    </a:lnTo>
                    <a:lnTo>
                      <a:pt x="290" y="1915"/>
                    </a:lnTo>
                    <a:lnTo>
                      <a:pt x="276" y="2024"/>
                    </a:lnTo>
                    <a:lnTo>
                      <a:pt x="277" y="2043"/>
                    </a:lnTo>
                    <a:lnTo>
                      <a:pt x="280" y="2046"/>
                    </a:lnTo>
                    <a:lnTo>
                      <a:pt x="282" y="2047"/>
                    </a:lnTo>
                    <a:lnTo>
                      <a:pt x="284" y="2049"/>
                    </a:lnTo>
                    <a:lnTo>
                      <a:pt x="289" y="2056"/>
                    </a:lnTo>
                    <a:lnTo>
                      <a:pt x="289" y="2058"/>
                    </a:lnTo>
                    <a:lnTo>
                      <a:pt x="290" y="2070"/>
                    </a:lnTo>
                    <a:lnTo>
                      <a:pt x="293" y="2079"/>
                    </a:lnTo>
                    <a:lnTo>
                      <a:pt x="293" y="2081"/>
                    </a:lnTo>
                    <a:lnTo>
                      <a:pt x="295" y="2081"/>
                    </a:lnTo>
                    <a:lnTo>
                      <a:pt x="313" y="2091"/>
                    </a:lnTo>
                    <a:lnTo>
                      <a:pt x="338" y="2089"/>
                    </a:lnTo>
                    <a:lnTo>
                      <a:pt x="351" y="2095"/>
                    </a:lnTo>
                    <a:lnTo>
                      <a:pt x="355" y="2098"/>
                    </a:lnTo>
                    <a:lnTo>
                      <a:pt x="359" y="2102"/>
                    </a:lnTo>
                    <a:lnTo>
                      <a:pt x="361" y="2105"/>
                    </a:lnTo>
                    <a:lnTo>
                      <a:pt x="371" y="2129"/>
                    </a:lnTo>
                    <a:lnTo>
                      <a:pt x="391" y="2164"/>
                    </a:lnTo>
                    <a:lnTo>
                      <a:pt x="394" y="2176"/>
                    </a:lnTo>
                    <a:lnTo>
                      <a:pt x="398" y="2183"/>
                    </a:lnTo>
                    <a:lnTo>
                      <a:pt x="407" y="2193"/>
                    </a:lnTo>
                    <a:lnTo>
                      <a:pt x="414" y="2194"/>
                    </a:lnTo>
                    <a:lnTo>
                      <a:pt x="418" y="2194"/>
                    </a:lnTo>
                    <a:lnTo>
                      <a:pt x="421" y="2193"/>
                    </a:lnTo>
                    <a:lnTo>
                      <a:pt x="434" y="2190"/>
                    </a:lnTo>
                    <a:lnTo>
                      <a:pt x="436" y="2190"/>
                    </a:lnTo>
                    <a:lnTo>
                      <a:pt x="456" y="2193"/>
                    </a:lnTo>
                    <a:lnTo>
                      <a:pt x="476" y="2200"/>
                    </a:lnTo>
                    <a:lnTo>
                      <a:pt x="476" y="2202"/>
                    </a:lnTo>
                    <a:lnTo>
                      <a:pt x="489" y="2225"/>
                    </a:lnTo>
                    <a:lnTo>
                      <a:pt x="489" y="2226"/>
                    </a:lnTo>
                    <a:lnTo>
                      <a:pt x="487" y="2236"/>
                    </a:lnTo>
                    <a:lnTo>
                      <a:pt x="487" y="2250"/>
                    </a:lnTo>
                    <a:lnTo>
                      <a:pt x="491" y="2254"/>
                    </a:lnTo>
                    <a:lnTo>
                      <a:pt x="509" y="2279"/>
                    </a:lnTo>
                    <a:lnTo>
                      <a:pt x="496" y="2295"/>
                    </a:lnTo>
                    <a:lnTo>
                      <a:pt x="491" y="2299"/>
                    </a:lnTo>
                    <a:lnTo>
                      <a:pt x="478" y="2292"/>
                    </a:lnTo>
                    <a:lnTo>
                      <a:pt x="471" y="2286"/>
                    </a:lnTo>
                    <a:lnTo>
                      <a:pt x="470" y="2286"/>
                    </a:lnTo>
                    <a:lnTo>
                      <a:pt x="446" y="2279"/>
                    </a:lnTo>
                    <a:lnTo>
                      <a:pt x="444" y="2277"/>
                    </a:lnTo>
                    <a:lnTo>
                      <a:pt x="443" y="2273"/>
                    </a:lnTo>
                    <a:lnTo>
                      <a:pt x="443" y="2272"/>
                    </a:lnTo>
                    <a:lnTo>
                      <a:pt x="416" y="2260"/>
                    </a:lnTo>
                    <a:lnTo>
                      <a:pt x="394" y="2256"/>
                    </a:lnTo>
                    <a:lnTo>
                      <a:pt x="391" y="2256"/>
                    </a:lnTo>
                    <a:lnTo>
                      <a:pt x="365" y="2269"/>
                    </a:lnTo>
                    <a:lnTo>
                      <a:pt x="344" y="2253"/>
                    </a:lnTo>
                    <a:lnTo>
                      <a:pt x="332" y="2240"/>
                    </a:lnTo>
                    <a:lnTo>
                      <a:pt x="306" y="2203"/>
                    </a:lnTo>
                    <a:lnTo>
                      <a:pt x="308" y="2200"/>
                    </a:lnTo>
                    <a:lnTo>
                      <a:pt x="318" y="2194"/>
                    </a:lnTo>
                    <a:lnTo>
                      <a:pt x="319" y="2190"/>
                    </a:lnTo>
                    <a:lnTo>
                      <a:pt x="319" y="2187"/>
                    </a:lnTo>
                    <a:lnTo>
                      <a:pt x="316" y="2187"/>
                    </a:lnTo>
                    <a:lnTo>
                      <a:pt x="293" y="2191"/>
                    </a:lnTo>
                    <a:lnTo>
                      <a:pt x="289" y="2193"/>
                    </a:lnTo>
                    <a:lnTo>
                      <a:pt x="284" y="2194"/>
                    </a:lnTo>
                    <a:lnTo>
                      <a:pt x="274" y="2200"/>
                    </a:lnTo>
                    <a:lnTo>
                      <a:pt x="269" y="2204"/>
                    </a:lnTo>
                    <a:lnTo>
                      <a:pt x="247" y="2214"/>
                    </a:lnTo>
                    <a:lnTo>
                      <a:pt x="237" y="2220"/>
                    </a:lnTo>
                    <a:lnTo>
                      <a:pt x="229" y="2226"/>
                    </a:lnTo>
                    <a:lnTo>
                      <a:pt x="227" y="2227"/>
                    </a:lnTo>
                    <a:lnTo>
                      <a:pt x="224" y="2230"/>
                    </a:lnTo>
                    <a:lnTo>
                      <a:pt x="194" y="2270"/>
                    </a:lnTo>
                    <a:lnTo>
                      <a:pt x="191" y="2279"/>
                    </a:lnTo>
                    <a:lnTo>
                      <a:pt x="180" y="2299"/>
                    </a:lnTo>
                    <a:lnTo>
                      <a:pt x="128" y="2459"/>
                    </a:lnTo>
                    <a:lnTo>
                      <a:pt x="125" y="2465"/>
                    </a:lnTo>
                    <a:lnTo>
                      <a:pt x="85" y="2504"/>
                    </a:lnTo>
                    <a:lnTo>
                      <a:pt x="21" y="2549"/>
                    </a:lnTo>
                    <a:lnTo>
                      <a:pt x="20" y="2553"/>
                    </a:lnTo>
                    <a:lnTo>
                      <a:pt x="14" y="2562"/>
                    </a:lnTo>
                    <a:lnTo>
                      <a:pt x="13" y="2565"/>
                    </a:lnTo>
                    <a:lnTo>
                      <a:pt x="0" y="2571"/>
                    </a:lnTo>
                    <a:lnTo>
                      <a:pt x="40" y="2589"/>
                    </a:lnTo>
                    <a:lnTo>
                      <a:pt x="63" y="2558"/>
                    </a:lnTo>
                    <a:lnTo>
                      <a:pt x="112" y="2572"/>
                    </a:lnTo>
                    <a:lnTo>
                      <a:pt x="122" y="2577"/>
                    </a:lnTo>
                    <a:lnTo>
                      <a:pt x="143" y="2650"/>
                    </a:lnTo>
                    <a:lnTo>
                      <a:pt x="165" y="2678"/>
                    </a:lnTo>
                    <a:lnTo>
                      <a:pt x="182" y="2687"/>
                    </a:lnTo>
                    <a:lnTo>
                      <a:pt x="227" y="2741"/>
                    </a:lnTo>
                    <a:lnTo>
                      <a:pt x="229" y="2746"/>
                    </a:lnTo>
                    <a:lnTo>
                      <a:pt x="285" y="2794"/>
                    </a:lnTo>
                    <a:lnTo>
                      <a:pt x="306" y="2806"/>
                    </a:lnTo>
                    <a:lnTo>
                      <a:pt x="361" y="2887"/>
                    </a:lnTo>
                    <a:lnTo>
                      <a:pt x="474" y="2949"/>
                    </a:lnTo>
                    <a:lnTo>
                      <a:pt x="474" y="2962"/>
                    </a:lnTo>
                    <a:lnTo>
                      <a:pt x="538" y="3083"/>
                    </a:lnTo>
                    <a:lnTo>
                      <a:pt x="539" y="3093"/>
                    </a:lnTo>
                    <a:lnTo>
                      <a:pt x="561" y="3217"/>
                    </a:lnTo>
                    <a:lnTo>
                      <a:pt x="577" y="3242"/>
                    </a:lnTo>
                    <a:lnTo>
                      <a:pt x="601" y="3301"/>
                    </a:lnTo>
                    <a:lnTo>
                      <a:pt x="636" y="3334"/>
                    </a:lnTo>
                    <a:lnTo>
                      <a:pt x="640" y="3357"/>
                    </a:lnTo>
                    <a:lnTo>
                      <a:pt x="572" y="3370"/>
                    </a:lnTo>
                    <a:lnTo>
                      <a:pt x="572" y="3406"/>
                    </a:lnTo>
                    <a:lnTo>
                      <a:pt x="482" y="3519"/>
                    </a:lnTo>
                    <a:lnTo>
                      <a:pt x="576" y="3511"/>
                    </a:lnTo>
                    <a:lnTo>
                      <a:pt x="585" y="3552"/>
                    </a:lnTo>
                    <a:lnTo>
                      <a:pt x="496" y="3644"/>
                    </a:lnTo>
                    <a:lnTo>
                      <a:pt x="505" y="3655"/>
                    </a:lnTo>
                    <a:lnTo>
                      <a:pt x="526" y="3673"/>
                    </a:lnTo>
                    <a:lnTo>
                      <a:pt x="486" y="3753"/>
                    </a:lnTo>
                    <a:lnTo>
                      <a:pt x="529" y="3783"/>
                    </a:lnTo>
                    <a:lnTo>
                      <a:pt x="481" y="3809"/>
                    </a:lnTo>
                    <a:lnTo>
                      <a:pt x="491" y="3827"/>
                    </a:lnTo>
                    <a:lnTo>
                      <a:pt x="528" y="3833"/>
                    </a:lnTo>
                    <a:lnTo>
                      <a:pt x="544" y="3854"/>
                    </a:lnTo>
                    <a:lnTo>
                      <a:pt x="568" y="3912"/>
                    </a:lnTo>
                    <a:lnTo>
                      <a:pt x="525" y="3988"/>
                    </a:lnTo>
                    <a:lnTo>
                      <a:pt x="524" y="4003"/>
                    </a:lnTo>
                    <a:lnTo>
                      <a:pt x="534" y="4010"/>
                    </a:lnTo>
                    <a:lnTo>
                      <a:pt x="604" y="3981"/>
                    </a:lnTo>
                    <a:lnTo>
                      <a:pt x="636" y="3996"/>
                    </a:lnTo>
                    <a:lnTo>
                      <a:pt x="637" y="4036"/>
                    </a:lnTo>
                    <a:lnTo>
                      <a:pt x="599" y="4097"/>
                    </a:lnTo>
                    <a:lnTo>
                      <a:pt x="568" y="4113"/>
                    </a:lnTo>
                    <a:lnTo>
                      <a:pt x="544" y="4160"/>
                    </a:lnTo>
                    <a:lnTo>
                      <a:pt x="535" y="4157"/>
                    </a:lnTo>
                    <a:lnTo>
                      <a:pt x="534" y="4158"/>
                    </a:lnTo>
                    <a:lnTo>
                      <a:pt x="530" y="4159"/>
                    </a:lnTo>
                    <a:lnTo>
                      <a:pt x="529" y="4162"/>
                    </a:lnTo>
                    <a:lnTo>
                      <a:pt x="522" y="4218"/>
                    </a:lnTo>
                    <a:lnTo>
                      <a:pt x="511" y="4240"/>
                    </a:lnTo>
                    <a:lnTo>
                      <a:pt x="554" y="4250"/>
                    </a:lnTo>
                    <a:lnTo>
                      <a:pt x="521" y="4275"/>
                    </a:lnTo>
                    <a:lnTo>
                      <a:pt x="584" y="4344"/>
                    </a:lnTo>
                    <a:lnTo>
                      <a:pt x="581" y="4373"/>
                    </a:lnTo>
                    <a:lnTo>
                      <a:pt x="601" y="4453"/>
                    </a:lnTo>
                    <a:lnTo>
                      <a:pt x="603" y="4534"/>
                    </a:lnTo>
                    <a:lnTo>
                      <a:pt x="623" y="4535"/>
                    </a:lnTo>
                    <a:lnTo>
                      <a:pt x="652" y="4586"/>
                    </a:lnTo>
                    <a:lnTo>
                      <a:pt x="631" y="4654"/>
                    </a:lnTo>
                    <a:lnTo>
                      <a:pt x="592" y="4640"/>
                    </a:lnTo>
                    <a:lnTo>
                      <a:pt x="573" y="4593"/>
                    </a:lnTo>
                    <a:lnTo>
                      <a:pt x="501" y="4606"/>
                    </a:lnTo>
                    <a:lnTo>
                      <a:pt x="484" y="4638"/>
                    </a:lnTo>
                    <a:lnTo>
                      <a:pt x="484" y="4663"/>
                    </a:lnTo>
                    <a:lnTo>
                      <a:pt x="488" y="4688"/>
                    </a:lnTo>
                    <a:lnTo>
                      <a:pt x="548" y="4711"/>
                    </a:lnTo>
                    <a:lnTo>
                      <a:pt x="505" y="4763"/>
                    </a:lnTo>
                    <a:lnTo>
                      <a:pt x="549" y="4821"/>
                    </a:lnTo>
                    <a:lnTo>
                      <a:pt x="606" y="4809"/>
                    </a:lnTo>
                    <a:lnTo>
                      <a:pt x="633" y="4821"/>
                    </a:lnTo>
                    <a:lnTo>
                      <a:pt x="639" y="4809"/>
                    </a:lnTo>
                    <a:lnTo>
                      <a:pt x="700" y="4861"/>
                    </a:lnTo>
                    <a:lnTo>
                      <a:pt x="726" y="4847"/>
                    </a:lnTo>
                    <a:lnTo>
                      <a:pt x="766" y="4839"/>
                    </a:lnTo>
                    <a:lnTo>
                      <a:pt x="771" y="4836"/>
                    </a:lnTo>
                    <a:lnTo>
                      <a:pt x="781" y="4870"/>
                    </a:lnTo>
                    <a:lnTo>
                      <a:pt x="867" y="4842"/>
                    </a:lnTo>
                    <a:lnTo>
                      <a:pt x="914" y="4840"/>
                    </a:lnTo>
                    <a:lnTo>
                      <a:pt x="933" y="4816"/>
                    </a:lnTo>
                    <a:lnTo>
                      <a:pt x="975" y="4838"/>
                    </a:lnTo>
                    <a:lnTo>
                      <a:pt x="1013" y="4806"/>
                    </a:lnTo>
                    <a:lnTo>
                      <a:pt x="1041" y="4797"/>
                    </a:lnTo>
                    <a:lnTo>
                      <a:pt x="1111" y="4752"/>
                    </a:lnTo>
                    <a:lnTo>
                      <a:pt x="1136" y="4803"/>
                    </a:lnTo>
                    <a:lnTo>
                      <a:pt x="1230" y="4820"/>
                    </a:lnTo>
                    <a:lnTo>
                      <a:pt x="1239" y="4849"/>
                    </a:lnTo>
                    <a:lnTo>
                      <a:pt x="1248" y="4866"/>
                    </a:lnTo>
                    <a:lnTo>
                      <a:pt x="1269" y="4840"/>
                    </a:lnTo>
                    <a:lnTo>
                      <a:pt x="1287" y="4847"/>
                    </a:lnTo>
                    <a:lnTo>
                      <a:pt x="1342" y="4833"/>
                    </a:lnTo>
                    <a:lnTo>
                      <a:pt x="1335" y="4896"/>
                    </a:lnTo>
                    <a:lnTo>
                      <a:pt x="1376" y="4904"/>
                    </a:lnTo>
                    <a:lnTo>
                      <a:pt x="1412" y="4888"/>
                    </a:lnTo>
                    <a:lnTo>
                      <a:pt x="1452" y="4883"/>
                    </a:lnTo>
                    <a:lnTo>
                      <a:pt x="1477" y="4822"/>
                    </a:lnTo>
                    <a:lnTo>
                      <a:pt x="1492" y="4820"/>
                    </a:lnTo>
                    <a:lnTo>
                      <a:pt x="1510" y="4821"/>
                    </a:lnTo>
                    <a:lnTo>
                      <a:pt x="1572" y="4916"/>
                    </a:lnTo>
                    <a:lnTo>
                      <a:pt x="1595" y="4887"/>
                    </a:lnTo>
                    <a:lnTo>
                      <a:pt x="1708" y="4921"/>
                    </a:lnTo>
                    <a:lnTo>
                      <a:pt x="1699" y="4951"/>
                    </a:lnTo>
                    <a:lnTo>
                      <a:pt x="1742" y="4945"/>
                    </a:lnTo>
                    <a:lnTo>
                      <a:pt x="1804" y="4981"/>
                    </a:lnTo>
                    <a:lnTo>
                      <a:pt x="1789" y="5021"/>
                    </a:lnTo>
                    <a:lnTo>
                      <a:pt x="1857" y="5038"/>
                    </a:lnTo>
                    <a:lnTo>
                      <a:pt x="1877" y="4982"/>
                    </a:lnTo>
                    <a:lnTo>
                      <a:pt x="1905" y="5044"/>
                    </a:lnTo>
                    <a:lnTo>
                      <a:pt x="1927" y="5053"/>
                    </a:lnTo>
                    <a:lnTo>
                      <a:pt x="1938" y="5065"/>
                    </a:lnTo>
                    <a:lnTo>
                      <a:pt x="1943" y="5087"/>
                    </a:lnTo>
                    <a:lnTo>
                      <a:pt x="1956" y="5090"/>
                    </a:lnTo>
                    <a:lnTo>
                      <a:pt x="1989" y="5051"/>
                    </a:lnTo>
                    <a:lnTo>
                      <a:pt x="2004" y="5052"/>
                    </a:lnTo>
                    <a:lnTo>
                      <a:pt x="2027" y="5017"/>
                    </a:lnTo>
                    <a:lnTo>
                      <a:pt x="2101" y="5074"/>
                    </a:lnTo>
                    <a:lnTo>
                      <a:pt x="2123" y="5115"/>
                    </a:lnTo>
                    <a:lnTo>
                      <a:pt x="2143" y="5129"/>
                    </a:lnTo>
                    <a:lnTo>
                      <a:pt x="2178" y="5088"/>
                    </a:lnTo>
                    <a:lnTo>
                      <a:pt x="2196" y="5140"/>
                    </a:lnTo>
                    <a:lnTo>
                      <a:pt x="2239" y="5134"/>
                    </a:lnTo>
                    <a:lnTo>
                      <a:pt x="2251" y="5082"/>
                    </a:lnTo>
                    <a:lnTo>
                      <a:pt x="2277" y="5069"/>
                    </a:lnTo>
                    <a:lnTo>
                      <a:pt x="2290" y="5065"/>
                    </a:lnTo>
                    <a:lnTo>
                      <a:pt x="2320" y="5046"/>
                    </a:lnTo>
                    <a:lnTo>
                      <a:pt x="2379" y="5078"/>
                    </a:lnTo>
                    <a:lnTo>
                      <a:pt x="2397" y="5116"/>
                    </a:lnTo>
                    <a:lnTo>
                      <a:pt x="2462" y="5099"/>
                    </a:lnTo>
                    <a:lnTo>
                      <a:pt x="2473" y="5077"/>
                    </a:lnTo>
                    <a:lnTo>
                      <a:pt x="2531" y="5093"/>
                    </a:lnTo>
                    <a:lnTo>
                      <a:pt x="2547" y="5070"/>
                    </a:lnTo>
                    <a:lnTo>
                      <a:pt x="2590" y="5068"/>
                    </a:lnTo>
                    <a:lnTo>
                      <a:pt x="2595" y="5105"/>
                    </a:lnTo>
                    <a:lnTo>
                      <a:pt x="2618" y="5110"/>
                    </a:lnTo>
                    <a:lnTo>
                      <a:pt x="2644" y="5069"/>
                    </a:lnTo>
                    <a:lnTo>
                      <a:pt x="2694" y="5069"/>
                    </a:lnTo>
                    <a:lnTo>
                      <a:pt x="2747" y="5078"/>
                    </a:lnTo>
                    <a:lnTo>
                      <a:pt x="2730" y="5035"/>
                    </a:lnTo>
                    <a:lnTo>
                      <a:pt x="2756" y="4996"/>
                    </a:lnTo>
                    <a:lnTo>
                      <a:pt x="2828" y="5022"/>
                    </a:lnTo>
                    <a:lnTo>
                      <a:pt x="2843" y="5022"/>
                    </a:lnTo>
                    <a:lnTo>
                      <a:pt x="2912" y="5041"/>
                    </a:lnTo>
                    <a:lnTo>
                      <a:pt x="2901" y="5089"/>
                    </a:lnTo>
                    <a:lnTo>
                      <a:pt x="2940" y="5137"/>
                    </a:lnTo>
                    <a:lnTo>
                      <a:pt x="2938" y="5151"/>
                    </a:lnTo>
                    <a:lnTo>
                      <a:pt x="2954" y="5175"/>
                    </a:lnTo>
                    <a:lnTo>
                      <a:pt x="2909" y="5243"/>
                    </a:lnTo>
                    <a:lnTo>
                      <a:pt x="2968" y="5279"/>
                    </a:lnTo>
                    <a:lnTo>
                      <a:pt x="2985" y="5309"/>
                    </a:lnTo>
                    <a:lnTo>
                      <a:pt x="3011" y="5325"/>
                    </a:lnTo>
                    <a:lnTo>
                      <a:pt x="3019" y="5322"/>
                    </a:lnTo>
                    <a:lnTo>
                      <a:pt x="3022" y="5352"/>
                    </a:lnTo>
                    <a:lnTo>
                      <a:pt x="3063" y="5390"/>
                    </a:lnTo>
                    <a:lnTo>
                      <a:pt x="3076" y="5422"/>
                    </a:lnTo>
                    <a:lnTo>
                      <a:pt x="3071" y="5433"/>
                    </a:lnTo>
                    <a:lnTo>
                      <a:pt x="3079" y="5447"/>
                    </a:lnTo>
                    <a:lnTo>
                      <a:pt x="3101" y="5446"/>
                    </a:lnTo>
                    <a:lnTo>
                      <a:pt x="3145" y="5422"/>
                    </a:lnTo>
                    <a:lnTo>
                      <a:pt x="3159" y="5492"/>
                    </a:lnTo>
                    <a:lnTo>
                      <a:pt x="3188" y="5524"/>
                    </a:lnTo>
                    <a:lnTo>
                      <a:pt x="3250" y="5474"/>
                    </a:lnTo>
                    <a:lnTo>
                      <a:pt x="3252" y="5561"/>
                    </a:lnTo>
                    <a:lnTo>
                      <a:pt x="3253" y="5561"/>
                    </a:lnTo>
                    <a:lnTo>
                      <a:pt x="3253" y="5563"/>
                    </a:lnTo>
                    <a:lnTo>
                      <a:pt x="3274" y="5614"/>
                    </a:lnTo>
                    <a:lnTo>
                      <a:pt x="3294" y="5613"/>
                    </a:lnTo>
                    <a:lnTo>
                      <a:pt x="3315" y="5606"/>
                    </a:lnTo>
                    <a:lnTo>
                      <a:pt x="3304" y="5631"/>
                    </a:lnTo>
                    <a:lnTo>
                      <a:pt x="3393" y="5656"/>
                    </a:lnTo>
                    <a:lnTo>
                      <a:pt x="3381" y="5689"/>
                    </a:lnTo>
                    <a:lnTo>
                      <a:pt x="3411" y="5703"/>
                    </a:lnTo>
                    <a:lnTo>
                      <a:pt x="3447" y="5667"/>
                    </a:lnTo>
                    <a:lnTo>
                      <a:pt x="3456" y="5626"/>
                    </a:lnTo>
                    <a:lnTo>
                      <a:pt x="3477" y="5617"/>
                    </a:lnTo>
                    <a:lnTo>
                      <a:pt x="3507" y="5531"/>
                    </a:lnTo>
                    <a:lnTo>
                      <a:pt x="3519" y="5513"/>
                    </a:lnTo>
                    <a:lnTo>
                      <a:pt x="3592" y="5496"/>
                    </a:lnTo>
                    <a:lnTo>
                      <a:pt x="3595" y="5444"/>
                    </a:lnTo>
                    <a:lnTo>
                      <a:pt x="3626" y="5431"/>
                    </a:lnTo>
                    <a:lnTo>
                      <a:pt x="3623" y="5391"/>
                    </a:lnTo>
                    <a:lnTo>
                      <a:pt x="3673" y="5376"/>
                    </a:lnTo>
                    <a:lnTo>
                      <a:pt x="3703" y="5279"/>
                    </a:lnTo>
                    <a:lnTo>
                      <a:pt x="3746" y="5274"/>
                    </a:lnTo>
                    <a:lnTo>
                      <a:pt x="3742" y="5195"/>
                    </a:lnTo>
                    <a:lnTo>
                      <a:pt x="3664" y="5197"/>
                    </a:lnTo>
                    <a:lnTo>
                      <a:pt x="3661" y="5205"/>
                    </a:lnTo>
                    <a:lnTo>
                      <a:pt x="3612" y="5192"/>
                    </a:lnTo>
                    <a:lnTo>
                      <a:pt x="3615" y="5140"/>
                    </a:lnTo>
                    <a:lnTo>
                      <a:pt x="3620" y="5138"/>
                    </a:lnTo>
                    <a:lnTo>
                      <a:pt x="3648" y="5108"/>
                    </a:lnTo>
                    <a:lnTo>
                      <a:pt x="3700" y="5083"/>
                    </a:lnTo>
                    <a:lnTo>
                      <a:pt x="3668" y="5017"/>
                    </a:lnTo>
                    <a:lnTo>
                      <a:pt x="3635" y="4984"/>
                    </a:lnTo>
                    <a:lnTo>
                      <a:pt x="3669" y="4910"/>
                    </a:lnTo>
                    <a:lnTo>
                      <a:pt x="3675" y="4906"/>
                    </a:lnTo>
                    <a:lnTo>
                      <a:pt x="3773" y="4898"/>
                    </a:lnTo>
                    <a:lnTo>
                      <a:pt x="3797" y="4912"/>
                    </a:lnTo>
                    <a:lnTo>
                      <a:pt x="3828" y="4916"/>
                    </a:lnTo>
                    <a:lnTo>
                      <a:pt x="3866" y="4891"/>
                    </a:lnTo>
                    <a:lnTo>
                      <a:pt x="3880" y="4887"/>
                    </a:lnTo>
                    <a:lnTo>
                      <a:pt x="3884" y="4838"/>
                    </a:lnTo>
                    <a:lnTo>
                      <a:pt x="3810" y="4831"/>
                    </a:lnTo>
                    <a:lnTo>
                      <a:pt x="3807" y="4780"/>
                    </a:lnTo>
                    <a:lnTo>
                      <a:pt x="3795" y="4765"/>
                    </a:lnTo>
                    <a:lnTo>
                      <a:pt x="3736" y="4760"/>
                    </a:lnTo>
                    <a:lnTo>
                      <a:pt x="3718" y="4728"/>
                    </a:lnTo>
                    <a:lnTo>
                      <a:pt x="3757" y="4681"/>
                    </a:lnTo>
                    <a:lnTo>
                      <a:pt x="3723" y="4624"/>
                    </a:lnTo>
                    <a:lnTo>
                      <a:pt x="3740" y="4606"/>
                    </a:lnTo>
                    <a:lnTo>
                      <a:pt x="3728" y="4562"/>
                    </a:lnTo>
                    <a:lnTo>
                      <a:pt x="3723" y="4552"/>
                    </a:lnTo>
                    <a:lnTo>
                      <a:pt x="3694" y="4526"/>
                    </a:lnTo>
                    <a:lnTo>
                      <a:pt x="3709" y="4489"/>
                    </a:lnTo>
                    <a:lnTo>
                      <a:pt x="3746" y="4467"/>
                    </a:lnTo>
                    <a:lnTo>
                      <a:pt x="3776" y="4460"/>
                    </a:lnTo>
                    <a:lnTo>
                      <a:pt x="3817" y="4442"/>
                    </a:lnTo>
                    <a:lnTo>
                      <a:pt x="3856" y="4438"/>
                    </a:lnTo>
                    <a:lnTo>
                      <a:pt x="3863" y="4408"/>
                    </a:lnTo>
                    <a:lnTo>
                      <a:pt x="3872" y="4407"/>
                    </a:lnTo>
                    <a:lnTo>
                      <a:pt x="3891" y="4407"/>
                    </a:lnTo>
                    <a:lnTo>
                      <a:pt x="3924" y="4387"/>
                    </a:lnTo>
                    <a:lnTo>
                      <a:pt x="4000" y="4381"/>
                    </a:lnTo>
                    <a:lnTo>
                      <a:pt x="4016" y="4400"/>
                    </a:lnTo>
                    <a:lnTo>
                      <a:pt x="4040" y="4363"/>
                    </a:lnTo>
                    <a:lnTo>
                      <a:pt x="4054" y="4352"/>
                    </a:lnTo>
                    <a:lnTo>
                      <a:pt x="4059" y="4319"/>
                    </a:lnTo>
                    <a:lnTo>
                      <a:pt x="4118" y="4290"/>
                    </a:lnTo>
                    <a:lnTo>
                      <a:pt x="4165" y="4252"/>
                    </a:lnTo>
                    <a:lnTo>
                      <a:pt x="4227" y="4328"/>
                    </a:lnTo>
                    <a:lnTo>
                      <a:pt x="4269" y="4323"/>
                    </a:lnTo>
                    <a:lnTo>
                      <a:pt x="4313" y="4375"/>
                    </a:lnTo>
                    <a:lnTo>
                      <a:pt x="4351" y="4370"/>
                    </a:lnTo>
                    <a:lnTo>
                      <a:pt x="4352" y="4309"/>
                    </a:lnTo>
                    <a:lnTo>
                      <a:pt x="4370" y="4255"/>
                    </a:lnTo>
                    <a:lnTo>
                      <a:pt x="4352" y="4173"/>
                    </a:lnTo>
                    <a:lnTo>
                      <a:pt x="4390" y="4151"/>
                    </a:lnTo>
                    <a:lnTo>
                      <a:pt x="4356" y="4064"/>
                    </a:lnTo>
                    <a:lnTo>
                      <a:pt x="4354" y="3994"/>
                    </a:lnTo>
                    <a:lnTo>
                      <a:pt x="4410" y="3960"/>
                    </a:lnTo>
                    <a:lnTo>
                      <a:pt x="4369" y="3885"/>
                    </a:lnTo>
                    <a:lnTo>
                      <a:pt x="4411" y="3836"/>
                    </a:lnTo>
                    <a:lnTo>
                      <a:pt x="4383" y="3771"/>
                    </a:lnTo>
                    <a:lnTo>
                      <a:pt x="4335" y="3727"/>
                    </a:lnTo>
                    <a:lnTo>
                      <a:pt x="4361" y="3666"/>
                    </a:lnTo>
                    <a:lnTo>
                      <a:pt x="4473" y="3677"/>
                    </a:lnTo>
                    <a:lnTo>
                      <a:pt x="4490" y="3563"/>
                    </a:lnTo>
                    <a:lnTo>
                      <a:pt x="4517" y="3566"/>
                    </a:lnTo>
                    <a:lnTo>
                      <a:pt x="4530" y="3530"/>
                    </a:lnTo>
                    <a:lnTo>
                      <a:pt x="4585" y="3509"/>
                    </a:lnTo>
                    <a:lnTo>
                      <a:pt x="4583" y="3502"/>
                    </a:lnTo>
                    <a:lnTo>
                      <a:pt x="4595" y="3467"/>
                    </a:lnTo>
                    <a:lnTo>
                      <a:pt x="4616" y="3449"/>
                    </a:lnTo>
                    <a:lnTo>
                      <a:pt x="4649" y="3435"/>
                    </a:lnTo>
                    <a:lnTo>
                      <a:pt x="4654" y="3426"/>
                    </a:lnTo>
                    <a:lnTo>
                      <a:pt x="4658" y="3385"/>
                    </a:lnTo>
                    <a:lnTo>
                      <a:pt x="4630" y="3324"/>
                    </a:lnTo>
                    <a:lnTo>
                      <a:pt x="4623" y="3297"/>
                    </a:lnTo>
                    <a:lnTo>
                      <a:pt x="4650" y="3269"/>
                    </a:lnTo>
                    <a:lnTo>
                      <a:pt x="4629" y="3236"/>
                    </a:lnTo>
                    <a:lnTo>
                      <a:pt x="4654" y="3159"/>
                    </a:lnTo>
                    <a:lnTo>
                      <a:pt x="4684" y="3106"/>
                    </a:lnTo>
                    <a:lnTo>
                      <a:pt x="4693" y="2987"/>
                    </a:lnTo>
                    <a:lnTo>
                      <a:pt x="4656" y="2975"/>
                    </a:lnTo>
                    <a:lnTo>
                      <a:pt x="4637" y="2972"/>
                    </a:lnTo>
                    <a:lnTo>
                      <a:pt x="4652" y="2856"/>
                    </a:lnTo>
                    <a:lnTo>
                      <a:pt x="4654" y="2852"/>
                    </a:lnTo>
                    <a:lnTo>
                      <a:pt x="4618" y="2853"/>
                    </a:lnTo>
                    <a:lnTo>
                      <a:pt x="4598" y="2857"/>
                    </a:lnTo>
                    <a:lnTo>
                      <a:pt x="4593" y="2849"/>
                    </a:lnTo>
                    <a:lnTo>
                      <a:pt x="4593" y="2839"/>
                    </a:lnTo>
                    <a:lnTo>
                      <a:pt x="4594" y="2837"/>
                    </a:lnTo>
                    <a:lnTo>
                      <a:pt x="4597" y="2834"/>
                    </a:lnTo>
                    <a:lnTo>
                      <a:pt x="4594" y="2827"/>
                    </a:lnTo>
                    <a:lnTo>
                      <a:pt x="4585" y="2822"/>
                    </a:lnTo>
                    <a:lnTo>
                      <a:pt x="4574" y="2818"/>
                    </a:lnTo>
                    <a:lnTo>
                      <a:pt x="4564" y="2816"/>
                    </a:lnTo>
                    <a:lnTo>
                      <a:pt x="4556" y="2806"/>
                    </a:lnTo>
                    <a:lnTo>
                      <a:pt x="4555" y="2805"/>
                    </a:lnTo>
                    <a:lnTo>
                      <a:pt x="4550" y="2804"/>
                    </a:lnTo>
                    <a:lnTo>
                      <a:pt x="4547" y="2804"/>
                    </a:lnTo>
                    <a:lnTo>
                      <a:pt x="4535" y="2807"/>
                    </a:lnTo>
                    <a:lnTo>
                      <a:pt x="4522" y="2812"/>
                    </a:lnTo>
                    <a:lnTo>
                      <a:pt x="4511" y="2808"/>
                    </a:lnTo>
                    <a:lnTo>
                      <a:pt x="4503" y="2801"/>
                    </a:lnTo>
                    <a:lnTo>
                      <a:pt x="4524" y="2785"/>
                    </a:lnTo>
                    <a:lnTo>
                      <a:pt x="4529" y="2778"/>
                    </a:lnTo>
                    <a:lnTo>
                      <a:pt x="4539" y="2759"/>
                    </a:lnTo>
                    <a:lnTo>
                      <a:pt x="4536" y="2745"/>
                    </a:lnTo>
                    <a:lnTo>
                      <a:pt x="4535" y="2743"/>
                    </a:lnTo>
                    <a:lnTo>
                      <a:pt x="4530" y="2742"/>
                    </a:lnTo>
                    <a:lnTo>
                      <a:pt x="4528" y="2744"/>
                    </a:lnTo>
                    <a:lnTo>
                      <a:pt x="4524" y="2746"/>
                    </a:lnTo>
                    <a:lnTo>
                      <a:pt x="4511" y="2737"/>
                    </a:lnTo>
                    <a:lnTo>
                      <a:pt x="4499" y="2721"/>
                    </a:lnTo>
                    <a:lnTo>
                      <a:pt x="4492" y="2708"/>
                    </a:lnTo>
                    <a:lnTo>
                      <a:pt x="4493" y="2702"/>
                    </a:lnTo>
                    <a:lnTo>
                      <a:pt x="4493" y="2697"/>
                    </a:lnTo>
                    <a:lnTo>
                      <a:pt x="4495" y="2691"/>
                    </a:lnTo>
                    <a:lnTo>
                      <a:pt x="4499" y="2686"/>
                    </a:lnTo>
                    <a:lnTo>
                      <a:pt x="4505" y="2673"/>
                    </a:lnTo>
                    <a:lnTo>
                      <a:pt x="4507" y="2670"/>
                    </a:lnTo>
                    <a:lnTo>
                      <a:pt x="4514" y="2664"/>
                    </a:lnTo>
                    <a:lnTo>
                      <a:pt x="4533" y="2625"/>
                    </a:lnTo>
                    <a:lnTo>
                      <a:pt x="4535" y="2622"/>
                    </a:lnTo>
                    <a:lnTo>
                      <a:pt x="4537" y="2621"/>
                    </a:lnTo>
                    <a:lnTo>
                      <a:pt x="4543" y="2625"/>
                    </a:lnTo>
                    <a:lnTo>
                      <a:pt x="4557" y="2630"/>
                    </a:lnTo>
                    <a:lnTo>
                      <a:pt x="4583" y="2620"/>
                    </a:lnTo>
                    <a:lnTo>
                      <a:pt x="4588" y="2612"/>
                    </a:lnTo>
                    <a:lnTo>
                      <a:pt x="4599" y="2601"/>
                    </a:lnTo>
                    <a:lnTo>
                      <a:pt x="4609" y="2598"/>
                    </a:lnTo>
                    <a:lnTo>
                      <a:pt x="4623" y="2591"/>
                    </a:lnTo>
                    <a:lnTo>
                      <a:pt x="4639" y="2578"/>
                    </a:lnTo>
                    <a:lnTo>
                      <a:pt x="4646" y="2563"/>
                    </a:lnTo>
                    <a:lnTo>
                      <a:pt x="4640" y="2543"/>
                    </a:lnTo>
                    <a:lnTo>
                      <a:pt x="4636" y="2535"/>
                    </a:lnTo>
                    <a:lnTo>
                      <a:pt x="4629" y="2527"/>
                    </a:lnTo>
                    <a:lnTo>
                      <a:pt x="4623" y="2523"/>
                    </a:lnTo>
                    <a:lnTo>
                      <a:pt x="4623" y="2521"/>
                    </a:lnTo>
                    <a:lnTo>
                      <a:pt x="4622" y="2520"/>
                    </a:lnTo>
                    <a:lnTo>
                      <a:pt x="4618" y="2506"/>
                    </a:lnTo>
                    <a:lnTo>
                      <a:pt x="4611" y="2500"/>
                    </a:lnTo>
                    <a:lnTo>
                      <a:pt x="4606" y="2503"/>
                    </a:lnTo>
                    <a:lnTo>
                      <a:pt x="4598" y="2495"/>
                    </a:lnTo>
                    <a:lnTo>
                      <a:pt x="4597" y="2491"/>
                    </a:lnTo>
                    <a:lnTo>
                      <a:pt x="4589" y="2472"/>
                    </a:lnTo>
                    <a:lnTo>
                      <a:pt x="4589" y="2471"/>
                    </a:lnTo>
                    <a:lnTo>
                      <a:pt x="4590" y="2468"/>
                    </a:lnTo>
                    <a:lnTo>
                      <a:pt x="4600" y="2452"/>
                    </a:lnTo>
                    <a:lnTo>
                      <a:pt x="4595" y="2429"/>
                    </a:lnTo>
                    <a:lnTo>
                      <a:pt x="4588" y="2411"/>
                    </a:lnTo>
                    <a:lnTo>
                      <a:pt x="4583" y="2402"/>
                    </a:lnTo>
                    <a:lnTo>
                      <a:pt x="4559" y="2407"/>
                    </a:lnTo>
                    <a:lnTo>
                      <a:pt x="4526" y="2402"/>
                    </a:lnTo>
                    <a:lnTo>
                      <a:pt x="4524" y="2403"/>
                    </a:lnTo>
                    <a:lnTo>
                      <a:pt x="4521" y="2418"/>
                    </a:lnTo>
                    <a:lnTo>
                      <a:pt x="4518" y="2420"/>
                    </a:lnTo>
                    <a:lnTo>
                      <a:pt x="4503" y="2420"/>
                    </a:lnTo>
                    <a:lnTo>
                      <a:pt x="4492" y="2415"/>
                    </a:lnTo>
                    <a:lnTo>
                      <a:pt x="4488" y="2414"/>
                    </a:lnTo>
                    <a:lnTo>
                      <a:pt x="4484" y="2412"/>
                    </a:lnTo>
                    <a:lnTo>
                      <a:pt x="4474" y="2405"/>
                    </a:lnTo>
                    <a:lnTo>
                      <a:pt x="4488" y="2379"/>
                    </a:lnTo>
                    <a:lnTo>
                      <a:pt x="4488" y="2376"/>
                    </a:lnTo>
                    <a:lnTo>
                      <a:pt x="4492" y="2361"/>
                    </a:lnTo>
                    <a:lnTo>
                      <a:pt x="4506" y="2347"/>
                    </a:lnTo>
                    <a:lnTo>
                      <a:pt x="4512" y="2344"/>
                    </a:lnTo>
                    <a:lnTo>
                      <a:pt x="4517" y="2338"/>
                    </a:lnTo>
                    <a:lnTo>
                      <a:pt x="4520" y="2330"/>
                    </a:lnTo>
                    <a:lnTo>
                      <a:pt x="4519" y="2310"/>
                    </a:lnTo>
                    <a:lnTo>
                      <a:pt x="4508" y="2308"/>
                    </a:lnTo>
                    <a:lnTo>
                      <a:pt x="4508" y="2306"/>
                    </a:lnTo>
                    <a:lnTo>
                      <a:pt x="4512" y="2291"/>
                    </a:lnTo>
                    <a:lnTo>
                      <a:pt x="4521" y="2279"/>
                    </a:lnTo>
                    <a:lnTo>
                      <a:pt x="4521" y="2270"/>
                    </a:lnTo>
                    <a:lnTo>
                      <a:pt x="4522" y="2265"/>
                    </a:lnTo>
                    <a:lnTo>
                      <a:pt x="4526" y="2258"/>
                    </a:lnTo>
                    <a:lnTo>
                      <a:pt x="4526" y="2233"/>
                    </a:lnTo>
                    <a:lnTo>
                      <a:pt x="4517" y="2224"/>
                    </a:lnTo>
                    <a:lnTo>
                      <a:pt x="4512" y="2221"/>
                    </a:lnTo>
                    <a:lnTo>
                      <a:pt x="4514" y="2206"/>
                    </a:lnTo>
                    <a:lnTo>
                      <a:pt x="4539" y="2197"/>
                    </a:lnTo>
                    <a:lnTo>
                      <a:pt x="4557" y="2168"/>
                    </a:lnTo>
                    <a:lnTo>
                      <a:pt x="4558" y="2163"/>
                    </a:lnTo>
                    <a:lnTo>
                      <a:pt x="4560" y="2158"/>
                    </a:lnTo>
                    <a:lnTo>
                      <a:pt x="4586" y="2137"/>
                    </a:lnTo>
                    <a:lnTo>
                      <a:pt x="4587" y="2136"/>
                    </a:lnTo>
                    <a:lnTo>
                      <a:pt x="4597" y="2131"/>
                    </a:lnTo>
                    <a:lnTo>
                      <a:pt x="4621" y="2107"/>
                    </a:lnTo>
                    <a:lnTo>
                      <a:pt x="4623" y="2099"/>
                    </a:lnTo>
                    <a:lnTo>
                      <a:pt x="4623" y="2094"/>
                    </a:lnTo>
                    <a:lnTo>
                      <a:pt x="4621" y="2088"/>
                    </a:lnTo>
                    <a:lnTo>
                      <a:pt x="4602" y="2057"/>
                    </a:lnTo>
                    <a:lnTo>
                      <a:pt x="4601" y="2054"/>
                    </a:lnTo>
                    <a:lnTo>
                      <a:pt x="4594" y="2050"/>
                    </a:lnTo>
                    <a:lnTo>
                      <a:pt x="4590" y="2049"/>
                    </a:lnTo>
                    <a:lnTo>
                      <a:pt x="4558" y="2050"/>
                    </a:lnTo>
                    <a:lnTo>
                      <a:pt x="4552" y="2044"/>
                    </a:lnTo>
                    <a:lnTo>
                      <a:pt x="4544" y="2030"/>
                    </a:lnTo>
                    <a:lnTo>
                      <a:pt x="4542" y="2022"/>
                    </a:lnTo>
                    <a:lnTo>
                      <a:pt x="4537" y="2016"/>
                    </a:lnTo>
                    <a:lnTo>
                      <a:pt x="4529" y="2015"/>
                    </a:lnTo>
                    <a:lnTo>
                      <a:pt x="4526" y="2015"/>
                    </a:lnTo>
                    <a:lnTo>
                      <a:pt x="4508" y="2042"/>
                    </a:lnTo>
                    <a:lnTo>
                      <a:pt x="4506" y="2046"/>
                    </a:lnTo>
                    <a:lnTo>
                      <a:pt x="4506" y="2048"/>
                    </a:lnTo>
                    <a:lnTo>
                      <a:pt x="4508" y="2052"/>
                    </a:lnTo>
                    <a:lnTo>
                      <a:pt x="4520" y="2056"/>
                    </a:lnTo>
                    <a:lnTo>
                      <a:pt x="4530" y="2061"/>
                    </a:lnTo>
                    <a:lnTo>
                      <a:pt x="4537" y="2072"/>
                    </a:lnTo>
                    <a:lnTo>
                      <a:pt x="4535" y="2087"/>
                    </a:lnTo>
                    <a:lnTo>
                      <a:pt x="4530" y="2094"/>
                    </a:lnTo>
                    <a:lnTo>
                      <a:pt x="4512" y="2095"/>
                    </a:lnTo>
                    <a:lnTo>
                      <a:pt x="4487" y="2088"/>
                    </a:lnTo>
                    <a:lnTo>
                      <a:pt x="4486" y="2074"/>
                    </a:lnTo>
                    <a:lnTo>
                      <a:pt x="4484" y="2066"/>
                    </a:lnTo>
                    <a:lnTo>
                      <a:pt x="4485" y="2051"/>
                    </a:lnTo>
                    <a:lnTo>
                      <a:pt x="4471" y="2052"/>
                    </a:lnTo>
                    <a:lnTo>
                      <a:pt x="4467" y="2044"/>
                    </a:lnTo>
                    <a:lnTo>
                      <a:pt x="4466" y="2037"/>
                    </a:lnTo>
                    <a:lnTo>
                      <a:pt x="4468" y="2021"/>
                    </a:lnTo>
                    <a:lnTo>
                      <a:pt x="4462" y="1992"/>
                    </a:lnTo>
                    <a:lnTo>
                      <a:pt x="4455" y="1981"/>
                    </a:lnTo>
                    <a:lnTo>
                      <a:pt x="4446" y="1981"/>
                    </a:lnTo>
                    <a:lnTo>
                      <a:pt x="4437" y="1977"/>
                    </a:lnTo>
                    <a:lnTo>
                      <a:pt x="4428" y="1961"/>
                    </a:lnTo>
                    <a:lnTo>
                      <a:pt x="4422" y="1955"/>
                    </a:lnTo>
                    <a:lnTo>
                      <a:pt x="4418" y="1955"/>
                    </a:lnTo>
                    <a:lnTo>
                      <a:pt x="4413" y="1954"/>
                    </a:lnTo>
                    <a:lnTo>
                      <a:pt x="4402" y="1957"/>
                    </a:lnTo>
                    <a:lnTo>
                      <a:pt x="4396" y="1960"/>
                    </a:lnTo>
                    <a:lnTo>
                      <a:pt x="4390" y="1956"/>
                    </a:lnTo>
                    <a:lnTo>
                      <a:pt x="4387" y="1935"/>
                    </a:lnTo>
                    <a:lnTo>
                      <a:pt x="4383" y="1932"/>
                    </a:lnTo>
                    <a:lnTo>
                      <a:pt x="4378" y="1927"/>
                    </a:lnTo>
                    <a:lnTo>
                      <a:pt x="4375" y="1925"/>
                    </a:lnTo>
                    <a:lnTo>
                      <a:pt x="4370" y="1918"/>
                    </a:lnTo>
                    <a:lnTo>
                      <a:pt x="4352" y="1907"/>
                    </a:lnTo>
                    <a:lnTo>
                      <a:pt x="4348" y="1899"/>
                    </a:lnTo>
                    <a:lnTo>
                      <a:pt x="4349" y="1890"/>
                    </a:lnTo>
                    <a:lnTo>
                      <a:pt x="4330" y="1887"/>
                    </a:lnTo>
                    <a:lnTo>
                      <a:pt x="4321" y="1880"/>
                    </a:lnTo>
                    <a:lnTo>
                      <a:pt x="4315" y="1869"/>
                    </a:lnTo>
                    <a:lnTo>
                      <a:pt x="4317" y="1865"/>
                    </a:lnTo>
                    <a:lnTo>
                      <a:pt x="4316" y="1862"/>
                    </a:lnTo>
                    <a:lnTo>
                      <a:pt x="4316" y="1860"/>
                    </a:lnTo>
                    <a:lnTo>
                      <a:pt x="4314" y="1855"/>
                    </a:lnTo>
                    <a:lnTo>
                      <a:pt x="4305" y="1841"/>
                    </a:lnTo>
                    <a:lnTo>
                      <a:pt x="4303" y="1841"/>
                    </a:lnTo>
                    <a:lnTo>
                      <a:pt x="4298" y="1840"/>
                    </a:lnTo>
                    <a:lnTo>
                      <a:pt x="4292" y="1845"/>
                    </a:lnTo>
                    <a:lnTo>
                      <a:pt x="4289" y="1856"/>
                    </a:lnTo>
                    <a:lnTo>
                      <a:pt x="4277" y="1862"/>
                    </a:lnTo>
                    <a:lnTo>
                      <a:pt x="4250" y="1866"/>
                    </a:lnTo>
                    <a:lnTo>
                      <a:pt x="4249" y="1867"/>
                    </a:lnTo>
                    <a:lnTo>
                      <a:pt x="4241" y="1872"/>
                    </a:lnTo>
                    <a:lnTo>
                      <a:pt x="4224" y="1875"/>
                    </a:lnTo>
                    <a:lnTo>
                      <a:pt x="4214" y="1875"/>
                    </a:lnTo>
                    <a:lnTo>
                      <a:pt x="4210" y="1870"/>
                    </a:lnTo>
                    <a:lnTo>
                      <a:pt x="4208" y="1863"/>
                    </a:lnTo>
                    <a:lnTo>
                      <a:pt x="4120" y="1915"/>
                    </a:lnTo>
                    <a:lnTo>
                      <a:pt x="4107" y="1921"/>
                    </a:lnTo>
                    <a:lnTo>
                      <a:pt x="4085" y="1921"/>
                    </a:lnTo>
                    <a:lnTo>
                      <a:pt x="4080" y="1919"/>
                    </a:lnTo>
                    <a:lnTo>
                      <a:pt x="4081" y="1900"/>
                    </a:lnTo>
                    <a:lnTo>
                      <a:pt x="4078" y="1887"/>
                    </a:lnTo>
                    <a:lnTo>
                      <a:pt x="4072" y="1890"/>
                    </a:lnTo>
                    <a:lnTo>
                      <a:pt x="4067" y="1894"/>
                    </a:lnTo>
                    <a:lnTo>
                      <a:pt x="4059" y="1896"/>
                    </a:lnTo>
                    <a:lnTo>
                      <a:pt x="4056" y="1895"/>
                    </a:lnTo>
                    <a:lnTo>
                      <a:pt x="4053" y="1895"/>
                    </a:lnTo>
                    <a:lnTo>
                      <a:pt x="4037" y="1886"/>
                    </a:lnTo>
                    <a:lnTo>
                      <a:pt x="4033" y="1883"/>
                    </a:lnTo>
                    <a:lnTo>
                      <a:pt x="4029" y="1871"/>
                    </a:lnTo>
                    <a:lnTo>
                      <a:pt x="4023" y="1862"/>
                    </a:lnTo>
                    <a:lnTo>
                      <a:pt x="4007" y="1856"/>
                    </a:lnTo>
                    <a:lnTo>
                      <a:pt x="3999" y="1854"/>
                    </a:lnTo>
                    <a:lnTo>
                      <a:pt x="3984" y="1858"/>
                    </a:lnTo>
                    <a:lnTo>
                      <a:pt x="3976" y="1868"/>
                    </a:lnTo>
                    <a:lnTo>
                      <a:pt x="3971" y="1876"/>
                    </a:lnTo>
                    <a:lnTo>
                      <a:pt x="3955" y="1879"/>
                    </a:lnTo>
                    <a:lnTo>
                      <a:pt x="3959" y="1867"/>
                    </a:lnTo>
                    <a:lnTo>
                      <a:pt x="3957" y="1858"/>
                    </a:lnTo>
                    <a:lnTo>
                      <a:pt x="3943" y="1851"/>
                    </a:lnTo>
                    <a:lnTo>
                      <a:pt x="3941" y="1859"/>
                    </a:lnTo>
                    <a:lnTo>
                      <a:pt x="3933" y="1863"/>
                    </a:lnTo>
                    <a:lnTo>
                      <a:pt x="3881" y="1859"/>
                    </a:lnTo>
                    <a:lnTo>
                      <a:pt x="3873" y="1865"/>
                    </a:lnTo>
                    <a:lnTo>
                      <a:pt x="3864" y="1868"/>
                    </a:lnTo>
                    <a:lnTo>
                      <a:pt x="3850" y="1864"/>
                    </a:lnTo>
                    <a:lnTo>
                      <a:pt x="3847" y="1867"/>
                    </a:lnTo>
                    <a:lnTo>
                      <a:pt x="3838" y="1873"/>
                    </a:lnTo>
                    <a:lnTo>
                      <a:pt x="3837" y="1874"/>
                    </a:lnTo>
                    <a:lnTo>
                      <a:pt x="3830" y="1903"/>
                    </a:lnTo>
                    <a:lnTo>
                      <a:pt x="3830" y="1905"/>
                    </a:lnTo>
                    <a:lnTo>
                      <a:pt x="3827" y="1912"/>
                    </a:lnTo>
                    <a:lnTo>
                      <a:pt x="3826" y="1912"/>
                    </a:lnTo>
                    <a:lnTo>
                      <a:pt x="3823" y="1918"/>
                    </a:lnTo>
                    <a:lnTo>
                      <a:pt x="3822" y="1924"/>
                    </a:lnTo>
                    <a:lnTo>
                      <a:pt x="3822" y="1934"/>
                    </a:lnTo>
                    <a:lnTo>
                      <a:pt x="3826" y="1948"/>
                    </a:lnTo>
                    <a:lnTo>
                      <a:pt x="3826" y="1963"/>
                    </a:lnTo>
                    <a:lnTo>
                      <a:pt x="3824" y="1968"/>
                    </a:lnTo>
                    <a:lnTo>
                      <a:pt x="3820" y="1970"/>
                    </a:lnTo>
                    <a:lnTo>
                      <a:pt x="3810" y="1965"/>
                    </a:lnTo>
                    <a:lnTo>
                      <a:pt x="3808" y="1962"/>
                    </a:lnTo>
                    <a:lnTo>
                      <a:pt x="3808" y="1955"/>
                    </a:lnTo>
                    <a:lnTo>
                      <a:pt x="3805" y="1951"/>
                    </a:lnTo>
                    <a:lnTo>
                      <a:pt x="3795" y="1944"/>
                    </a:lnTo>
                    <a:lnTo>
                      <a:pt x="3791" y="1945"/>
                    </a:lnTo>
                    <a:lnTo>
                      <a:pt x="3789" y="1946"/>
                    </a:lnTo>
                    <a:lnTo>
                      <a:pt x="3791" y="1958"/>
                    </a:lnTo>
                    <a:lnTo>
                      <a:pt x="3792" y="1960"/>
                    </a:lnTo>
                    <a:lnTo>
                      <a:pt x="3803" y="1971"/>
                    </a:lnTo>
                    <a:lnTo>
                      <a:pt x="3807" y="1981"/>
                    </a:lnTo>
                    <a:lnTo>
                      <a:pt x="3791" y="1986"/>
                    </a:lnTo>
                    <a:lnTo>
                      <a:pt x="3790" y="1983"/>
                    </a:lnTo>
                    <a:lnTo>
                      <a:pt x="3787" y="1980"/>
                    </a:lnTo>
                    <a:lnTo>
                      <a:pt x="3777" y="1965"/>
                    </a:lnTo>
                    <a:lnTo>
                      <a:pt x="3765" y="1952"/>
                    </a:lnTo>
                    <a:lnTo>
                      <a:pt x="3755" y="1934"/>
                    </a:lnTo>
                    <a:lnTo>
                      <a:pt x="3752" y="1930"/>
                    </a:lnTo>
                    <a:lnTo>
                      <a:pt x="3742" y="1921"/>
                    </a:lnTo>
                    <a:lnTo>
                      <a:pt x="3734" y="1912"/>
                    </a:lnTo>
                    <a:lnTo>
                      <a:pt x="3731" y="1906"/>
                    </a:lnTo>
                    <a:lnTo>
                      <a:pt x="3737" y="1892"/>
                    </a:lnTo>
                    <a:lnTo>
                      <a:pt x="3728" y="1883"/>
                    </a:lnTo>
                    <a:lnTo>
                      <a:pt x="3723" y="1876"/>
                    </a:lnTo>
                    <a:lnTo>
                      <a:pt x="3720" y="1867"/>
                    </a:lnTo>
                    <a:lnTo>
                      <a:pt x="3719" y="1837"/>
                    </a:lnTo>
                    <a:lnTo>
                      <a:pt x="3715" y="1829"/>
                    </a:lnTo>
                    <a:lnTo>
                      <a:pt x="3710" y="1828"/>
                    </a:lnTo>
                    <a:lnTo>
                      <a:pt x="3704" y="1823"/>
                    </a:lnTo>
                    <a:lnTo>
                      <a:pt x="3704" y="1815"/>
                    </a:lnTo>
                    <a:lnTo>
                      <a:pt x="3705" y="1809"/>
                    </a:lnTo>
                    <a:lnTo>
                      <a:pt x="3711" y="1804"/>
                    </a:lnTo>
                    <a:lnTo>
                      <a:pt x="3715" y="1796"/>
                    </a:lnTo>
                    <a:lnTo>
                      <a:pt x="3716" y="1795"/>
                    </a:lnTo>
                    <a:lnTo>
                      <a:pt x="3728" y="1756"/>
                    </a:lnTo>
                    <a:lnTo>
                      <a:pt x="3728" y="1713"/>
                    </a:lnTo>
                    <a:lnTo>
                      <a:pt x="3723" y="1698"/>
                    </a:lnTo>
                    <a:lnTo>
                      <a:pt x="3721" y="1682"/>
                    </a:lnTo>
                    <a:lnTo>
                      <a:pt x="3720" y="1649"/>
                    </a:lnTo>
                    <a:lnTo>
                      <a:pt x="3717" y="1642"/>
                    </a:lnTo>
                    <a:lnTo>
                      <a:pt x="3706" y="1628"/>
                    </a:lnTo>
                    <a:lnTo>
                      <a:pt x="3706" y="1623"/>
                    </a:lnTo>
                    <a:lnTo>
                      <a:pt x="3708" y="1614"/>
                    </a:lnTo>
                    <a:lnTo>
                      <a:pt x="3712" y="1608"/>
                    </a:lnTo>
                    <a:lnTo>
                      <a:pt x="3709" y="1597"/>
                    </a:lnTo>
                    <a:lnTo>
                      <a:pt x="3698" y="1585"/>
                    </a:lnTo>
                    <a:lnTo>
                      <a:pt x="3688" y="1578"/>
                    </a:lnTo>
                    <a:lnTo>
                      <a:pt x="3682" y="1580"/>
                    </a:lnTo>
                    <a:lnTo>
                      <a:pt x="3670" y="1569"/>
                    </a:lnTo>
                    <a:lnTo>
                      <a:pt x="3661" y="1551"/>
                    </a:lnTo>
                    <a:lnTo>
                      <a:pt x="3660" y="1548"/>
                    </a:lnTo>
                    <a:lnTo>
                      <a:pt x="3659" y="1540"/>
                    </a:lnTo>
                    <a:lnTo>
                      <a:pt x="3648" y="1529"/>
                    </a:lnTo>
                    <a:lnTo>
                      <a:pt x="3639" y="1521"/>
                    </a:lnTo>
                    <a:lnTo>
                      <a:pt x="3622" y="1497"/>
                    </a:lnTo>
                    <a:lnTo>
                      <a:pt x="3604" y="1506"/>
                    </a:lnTo>
                    <a:lnTo>
                      <a:pt x="3597" y="1511"/>
                    </a:lnTo>
                    <a:lnTo>
                      <a:pt x="3588" y="1511"/>
                    </a:lnTo>
                    <a:lnTo>
                      <a:pt x="3586" y="1512"/>
                    </a:lnTo>
                    <a:lnTo>
                      <a:pt x="3576" y="1509"/>
                    </a:lnTo>
                    <a:lnTo>
                      <a:pt x="3573" y="1501"/>
                    </a:lnTo>
                    <a:lnTo>
                      <a:pt x="3564" y="1491"/>
                    </a:lnTo>
                    <a:lnTo>
                      <a:pt x="3559" y="1487"/>
                    </a:lnTo>
                    <a:lnTo>
                      <a:pt x="3558" y="1486"/>
                    </a:lnTo>
                    <a:lnTo>
                      <a:pt x="3543" y="1493"/>
                    </a:lnTo>
                    <a:lnTo>
                      <a:pt x="3525" y="1495"/>
                    </a:lnTo>
                    <a:lnTo>
                      <a:pt x="3516" y="1498"/>
                    </a:lnTo>
                    <a:lnTo>
                      <a:pt x="3501" y="1501"/>
                    </a:lnTo>
                    <a:lnTo>
                      <a:pt x="3484" y="1501"/>
                    </a:lnTo>
                    <a:lnTo>
                      <a:pt x="3481" y="1502"/>
                    </a:lnTo>
                    <a:lnTo>
                      <a:pt x="3479" y="1502"/>
                    </a:lnTo>
                    <a:lnTo>
                      <a:pt x="3448" y="1522"/>
                    </a:lnTo>
                    <a:lnTo>
                      <a:pt x="3444" y="1516"/>
                    </a:lnTo>
                    <a:lnTo>
                      <a:pt x="3442" y="1497"/>
                    </a:lnTo>
                    <a:lnTo>
                      <a:pt x="3444" y="1486"/>
                    </a:lnTo>
                    <a:lnTo>
                      <a:pt x="3452" y="1475"/>
                    </a:lnTo>
                    <a:lnTo>
                      <a:pt x="3461" y="1468"/>
                    </a:lnTo>
                    <a:lnTo>
                      <a:pt x="3471" y="1458"/>
                    </a:lnTo>
                    <a:lnTo>
                      <a:pt x="3474" y="1435"/>
                    </a:lnTo>
                    <a:lnTo>
                      <a:pt x="3471" y="1429"/>
                    </a:lnTo>
                    <a:lnTo>
                      <a:pt x="3458" y="1418"/>
                    </a:lnTo>
                    <a:lnTo>
                      <a:pt x="3451" y="1414"/>
                    </a:lnTo>
                    <a:lnTo>
                      <a:pt x="3447" y="1413"/>
                    </a:lnTo>
                    <a:lnTo>
                      <a:pt x="3437" y="1415"/>
                    </a:lnTo>
                    <a:lnTo>
                      <a:pt x="3418" y="1412"/>
                    </a:lnTo>
                    <a:lnTo>
                      <a:pt x="3405" y="1405"/>
                    </a:lnTo>
                    <a:lnTo>
                      <a:pt x="3398" y="1407"/>
                    </a:lnTo>
                    <a:lnTo>
                      <a:pt x="3393" y="1420"/>
                    </a:lnTo>
                    <a:lnTo>
                      <a:pt x="3385" y="1428"/>
                    </a:lnTo>
                    <a:lnTo>
                      <a:pt x="3377" y="1433"/>
                    </a:lnTo>
                    <a:lnTo>
                      <a:pt x="3372" y="1442"/>
                    </a:lnTo>
                    <a:lnTo>
                      <a:pt x="3369" y="1455"/>
                    </a:lnTo>
                    <a:lnTo>
                      <a:pt x="3368" y="1465"/>
                    </a:lnTo>
                    <a:lnTo>
                      <a:pt x="3366" y="1471"/>
                    </a:lnTo>
                    <a:lnTo>
                      <a:pt x="3361" y="1475"/>
                    </a:lnTo>
                    <a:lnTo>
                      <a:pt x="3351" y="1471"/>
                    </a:lnTo>
                    <a:lnTo>
                      <a:pt x="3346" y="1464"/>
                    </a:lnTo>
                    <a:lnTo>
                      <a:pt x="3341" y="1466"/>
                    </a:lnTo>
                    <a:lnTo>
                      <a:pt x="3332" y="1478"/>
                    </a:lnTo>
                    <a:lnTo>
                      <a:pt x="3280" y="1496"/>
                    </a:lnTo>
                    <a:lnTo>
                      <a:pt x="3268" y="1498"/>
                    </a:lnTo>
                    <a:lnTo>
                      <a:pt x="3247" y="1513"/>
                    </a:lnTo>
                    <a:lnTo>
                      <a:pt x="3243" y="1511"/>
                    </a:lnTo>
                    <a:lnTo>
                      <a:pt x="3238" y="1506"/>
                    </a:lnTo>
                    <a:lnTo>
                      <a:pt x="3236" y="1505"/>
                    </a:lnTo>
                    <a:lnTo>
                      <a:pt x="3227" y="1489"/>
                    </a:lnTo>
                    <a:lnTo>
                      <a:pt x="3219" y="1480"/>
                    </a:lnTo>
                    <a:lnTo>
                      <a:pt x="3182" y="1469"/>
                    </a:lnTo>
                    <a:lnTo>
                      <a:pt x="3179" y="1471"/>
                    </a:lnTo>
                    <a:lnTo>
                      <a:pt x="3169" y="1470"/>
                    </a:lnTo>
                    <a:lnTo>
                      <a:pt x="3167" y="1467"/>
                    </a:lnTo>
                    <a:lnTo>
                      <a:pt x="3164" y="1457"/>
                    </a:lnTo>
                    <a:lnTo>
                      <a:pt x="3155" y="1444"/>
                    </a:lnTo>
                    <a:lnTo>
                      <a:pt x="3143" y="1444"/>
                    </a:lnTo>
                    <a:lnTo>
                      <a:pt x="3131" y="1440"/>
                    </a:lnTo>
                    <a:lnTo>
                      <a:pt x="3111" y="1431"/>
                    </a:lnTo>
                    <a:lnTo>
                      <a:pt x="3100" y="1422"/>
                    </a:lnTo>
                    <a:lnTo>
                      <a:pt x="3100" y="1412"/>
                    </a:lnTo>
                    <a:lnTo>
                      <a:pt x="3098" y="1403"/>
                    </a:lnTo>
                    <a:lnTo>
                      <a:pt x="3089" y="1395"/>
                    </a:lnTo>
                    <a:lnTo>
                      <a:pt x="3092" y="1381"/>
                    </a:lnTo>
                    <a:lnTo>
                      <a:pt x="3083" y="1344"/>
                    </a:lnTo>
                    <a:lnTo>
                      <a:pt x="3087" y="1342"/>
                    </a:lnTo>
                    <a:lnTo>
                      <a:pt x="3098" y="1335"/>
                    </a:lnTo>
                    <a:lnTo>
                      <a:pt x="3096" y="1332"/>
                    </a:lnTo>
                    <a:lnTo>
                      <a:pt x="3087" y="1329"/>
                    </a:lnTo>
                    <a:lnTo>
                      <a:pt x="3087" y="1309"/>
                    </a:lnTo>
                    <a:lnTo>
                      <a:pt x="3088" y="1307"/>
                    </a:lnTo>
                    <a:lnTo>
                      <a:pt x="3092" y="1307"/>
                    </a:lnTo>
                    <a:lnTo>
                      <a:pt x="3094" y="1301"/>
                    </a:lnTo>
                    <a:lnTo>
                      <a:pt x="3088" y="1289"/>
                    </a:lnTo>
                    <a:lnTo>
                      <a:pt x="3083" y="1284"/>
                    </a:lnTo>
                    <a:lnTo>
                      <a:pt x="3084" y="1264"/>
                    </a:lnTo>
                    <a:lnTo>
                      <a:pt x="3086" y="1258"/>
                    </a:lnTo>
                    <a:lnTo>
                      <a:pt x="3083" y="1239"/>
                    </a:lnTo>
                    <a:lnTo>
                      <a:pt x="3075" y="1226"/>
                    </a:lnTo>
                    <a:lnTo>
                      <a:pt x="3075" y="1223"/>
                    </a:lnTo>
                    <a:lnTo>
                      <a:pt x="3074" y="1215"/>
                    </a:lnTo>
                    <a:lnTo>
                      <a:pt x="3074" y="1209"/>
                    </a:lnTo>
                    <a:lnTo>
                      <a:pt x="3063" y="1193"/>
                    </a:lnTo>
                    <a:lnTo>
                      <a:pt x="3054" y="1186"/>
                    </a:lnTo>
                    <a:lnTo>
                      <a:pt x="3050" y="1180"/>
                    </a:lnTo>
                    <a:lnTo>
                      <a:pt x="3056" y="1166"/>
                    </a:lnTo>
                    <a:lnTo>
                      <a:pt x="3056" y="1162"/>
                    </a:lnTo>
                    <a:lnTo>
                      <a:pt x="3031" y="1134"/>
                    </a:lnTo>
                    <a:lnTo>
                      <a:pt x="3040" y="1120"/>
                    </a:lnTo>
                    <a:lnTo>
                      <a:pt x="3040" y="1117"/>
                    </a:lnTo>
                    <a:lnTo>
                      <a:pt x="3039" y="1113"/>
                    </a:lnTo>
                    <a:lnTo>
                      <a:pt x="3027" y="1093"/>
                    </a:lnTo>
                    <a:lnTo>
                      <a:pt x="3027" y="1063"/>
                    </a:lnTo>
                    <a:lnTo>
                      <a:pt x="3044" y="1051"/>
                    </a:lnTo>
                    <a:lnTo>
                      <a:pt x="3052" y="1048"/>
                    </a:lnTo>
                    <a:lnTo>
                      <a:pt x="3059" y="1042"/>
                    </a:lnTo>
                    <a:lnTo>
                      <a:pt x="3058" y="1035"/>
                    </a:lnTo>
                    <a:lnTo>
                      <a:pt x="3049" y="1018"/>
                    </a:lnTo>
                    <a:lnTo>
                      <a:pt x="3049" y="1017"/>
                    </a:lnTo>
                    <a:lnTo>
                      <a:pt x="3047" y="1011"/>
                    </a:lnTo>
                    <a:lnTo>
                      <a:pt x="3047" y="1006"/>
                    </a:lnTo>
                    <a:lnTo>
                      <a:pt x="3052" y="1000"/>
                    </a:lnTo>
                    <a:lnTo>
                      <a:pt x="3055" y="994"/>
                    </a:lnTo>
                    <a:lnTo>
                      <a:pt x="3059" y="980"/>
                    </a:lnTo>
                    <a:lnTo>
                      <a:pt x="3043" y="966"/>
                    </a:lnTo>
                    <a:lnTo>
                      <a:pt x="3039" y="959"/>
                    </a:lnTo>
                    <a:lnTo>
                      <a:pt x="3038" y="958"/>
                    </a:lnTo>
                    <a:lnTo>
                      <a:pt x="3032" y="950"/>
                    </a:lnTo>
                    <a:lnTo>
                      <a:pt x="3015" y="951"/>
                    </a:lnTo>
                    <a:lnTo>
                      <a:pt x="2989" y="956"/>
                    </a:lnTo>
                    <a:lnTo>
                      <a:pt x="2981" y="952"/>
                    </a:lnTo>
                    <a:lnTo>
                      <a:pt x="2974" y="945"/>
                    </a:lnTo>
                    <a:lnTo>
                      <a:pt x="2957" y="932"/>
                    </a:lnTo>
                    <a:lnTo>
                      <a:pt x="2953" y="928"/>
                    </a:lnTo>
                    <a:lnTo>
                      <a:pt x="2945" y="923"/>
                    </a:lnTo>
                    <a:lnTo>
                      <a:pt x="2946" y="914"/>
                    </a:lnTo>
                    <a:lnTo>
                      <a:pt x="2953" y="908"/>
                    </a:lnTo>
                    <a:lnTo>
                      <a:pt x="2957" y="900"/>
                    </a:lnTo>
                    <a:lnTo>
                      <a:pt x="2957" y="896"/>
                    </a:lnTo>
                    <a:lnTo>
                      <a:pt x="2954" y="891"/>
                    </a:lnTo>
                    <a:lnTo>
                      <a:pt x="2953" y="891"/>
                    </a:lnTo>
                    <a:lnTo>
                      <a:pt x="2949" y="887"/>
                    </a:lnTo>
                    <a:lnTo>
                      <a:pt x="2940" y="883"/>
                    </a:lnTo>
                    <a:lnTo>
                      <a:pt x="2936" y="873"/>
                    </a:lnTo>
                    <a:lnTo>
                      <a:pt x="2934" y="860"/>
                    </a:lnTo>
                    <a:lnTo>
                      <a:pt x="2931" y="8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845">
                <a:extLst>
                  <a:ext uri="{FF2B5EF4-FFF2-40B4-BE49-F238E27FC236}">
                    <a16:creationId xmlns:a16="http://schemas.microsoft.com/office/drawing/2014/main" id="{E724A3AD-E396-44C3-9DE1-B051BF3B79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51" y="1023"/>
                <a:ext cx="724" cy="108"/>
              </a:xfrm>
              <a:custGeom>
                <a:avLst/>
                <a:gdLst>
                  <a:gd name="T0" fmla="*/ 3589 w 5064"/>
                  <a:gd name="T1" fmla="*/ 41 h 754"/>
                  <a:gd name="T2" fmla="*/ 3561 w 5064"/>
                  <a:gd name="T3" fmla="*/ 11 h 754"/>
                  <a:gd name="T4" fmla="*/ 3473 w 5064"/>
                  <a:gd name="T5" fmla="*/ 39 h 754"/>
                  <a:gd name="T6" fmla="*/ 3419 w 5064"/>
                  <a:gd name="T7" fmla="*/ 39 h 754"/>
                  <a:gd name="T8" fmla="*/ 3349 w 5064"/>
                  <a:gd name="T9" fmla="*/ 21 h 754"/>
                  <a:gd name="T10" fmla="*/ 3262 w 5064"/>
                  <a:gd name="T11" fmla="*/ 65 h 754"/>
                  <a:gd name="T12" fmla="*/ 3250 w 5064"/>
                  <a:gd name="T13" fmla="*/ 127 h 754"/>
                  <a:gd name="T14" fmla="*/ 3217 w 5064"/>
                  <a:gd name="T15" fmla="*/ 91 h 754"/>
                  <a:gd name="T16" fmla="*/ 3147 w 5064"/>
                  <a:gd name="T17" fmla="*/ 84 h 754"/>
                  <a:gd name="T18" fmla="*/ 3051 w 5064"/>
                  <a:gd name="T19" fmla="*/ 135 h 754"/>
                  <a:gd name="T20" fmla="*/ 3032 w 5064"/>
                  <a:gd name="T21" fmla="*/ 155 h 754"/>
                  <a:gd name="T22" fmla="*/ 2984 w 5064"/>
                  <a:gd name="T23" fmla="*/ 116 h 754"/>
                  <a:gd name="T24" fmla="*/ 3011 w 5064"/>
                  <a:gd name="T25" fmla="*/ 64 h 754"/>
                  <a:gd name="T26" fmla="*/ 717 w 5064"/>
                  <a:gd name="T27" fmla="*/ 29 h 754"/>
                  <a:gd name="T28" fmla="*/ 658 w 5064"/>
                  <a:gd name="T29" fmla="*/ 502 h 754"/>
                  <a:gd name="T30" fmla="*/ 360 w 5064"/>
                  <a:gd name="T31" fmla="*/ 545 h 754"/>
                  <a:gd name="T32" fmla="*/ 162 w 5064"/>
                  <a:gd name="T33" fmla="*/ 631 h 754"/>
                  <a:gd name="T34" fmla="*/ 5064 w 5064"/>
                  <a:gd name="T35" fmla="*/ 754 h 754"/>
                  <a:gd name="T36" fmla="*/ 5026 w 5064"/>
                  <a:gd name="T37" fmla="*/ 698 h 754"/>
                  <a:gd name="T38" fmla="*/ 5023 w 5064"/>
                  <a:gd name="T39" fmla="*/ 658 h 754"/>
                  <a:gd name="T40" fmla="*/ 4965 w 5064"/>
                  <a:gd name="T41" fmla="*/ 599 h 754"/>
                  <a:gd name="T42" fmla="*/ 4908 w 5064"/>
                  <a:gd name="T43" fmla="*/ 553 h 754"/>
                  <a:gd name="T44" fmla="*/ 4881 w 5064"/>
                  <a:gd name="T45" fmla="*/ 500 h 754"/>
                  <a:gd name="T46" fmla="*/ 4844 w 5064"/>
                  <a:gd name="T47" fmla="*/ 468 h 754"/>
                  <a:gd name="T48" fmla="*/ 4884 w 5064"/>
                  <a:gd name="T49" fmla="*/ 454 h 754"/>
                  <a:gd name="T50" fmla="*/ 4895 w 5064"/>
                  <a:gd name="T51" fmla="*/ 413 h 754"/>
                  <a:gd name="T52" fmla="*/ 4875 w 5064"/>
                  <a:gd name="T53" fmla="*/ 379 h 754"/>
                  <a:gd name="T54" fmla="*/ 4836 w 5064"/>
                  <a:gd name="T55" fmla="*/ 369 h 754"/>
                  <a:gd name="T56" fmla="*/ 4808 w 5064"/>
                  <a:gd name="T57" fmla="*/ 298 h 754"/>
                  <a:gd name="T58" fmla="*/ 4773 w 5064"/>
                  <a:gd name="T59" fmla="*/ 252 h 754"/>
                  <a:gd name="T60" fmla="*/ 4701 w 5064"/>
                  <a:gd name="T61" fmla="*/ 214 h 754"/>
                  <a:gd name="T62" fmla="*/ 4641 w 5064"/>
                  <a:gd name="T63" fmla="*/ 181 h 754"/>
                  <a:gd name="T64" fmla="*/ 4604 w 5064"/>
                  <a:gd name="T65" fmla="*/ 156 h 754"/>
                  <a:gd name="T66" fmla="*/ 4512 w 5064"/>
                  <a:gd name="T67" fmla="*/ 183 h 754"/>
                  <a:gd name="T68" fmla="*/ 4482 w 5064"/>
                  <a:gd name="T69" fmla="*/ 188 h 754"/>
                  <a:gd name="T70" fmla="*/ 4421 w 5064"/>
                  <a:gd name="T71" fmla="*/ 159 h 754"/>
                  <a:gd name="T72" fmla="*/ 4355 w 5064"/>
                  <a:gd name="T73" fmla="*/ 117 h 754"/>
                  <a:gd name="T74" fmla="*/ 4339 w 5064"/>
                  <a:gd name="T75" fmla="*/ 95 h 754"/>
                  <a:gd name="T76" fmla="*/ 4236 w 5064"/>
                  <a:gd name="T77" fmla="*/ 96 h 754"/>
                  <a:gd name="T78" fmla="*/ 4158 w 5064"/>
                  <a:gd name="T79" fmla="*/ 101 h 754"/>
                  <a:gd name="T80" fmla="*/ 4155 w 5064"/>
                  <a:gd name="T81" fmla="*/ 135 h 754"/>
                  <a:gd name="T82" fmla="*/ 4103 w 5064"/>
                  <a:gd name="T83" fmla="*/ 134 h 754"/>
                  <a:gd name="T84" fmla="*/ 4075 w 5064"/>
                  <a:gd name="T85" fmla="*/ 188 h 754"/>
                  <a:gd name="T86" fmla="*/ 4058 w 5064"/>
                  <a:gd name="T87" fmla="*/ 221 h 754"/>
                  <a:gd name="T88" fmla="*/ 4027 w 5064"/>
                  <a:gd name="T89" fmla="*/ 212 h 754"/>
                  <a:gd name="T90" fmla="*/ 3952 w 5064"/>
                  <a:gd name="T91" fmla="*/ 251 h 754"/>
                  <a:gd name="T92" fmla="*/ 3923 w 5064"/>
                  <a:gd name="T93" fmla="*/ 241 h 754"/>
                  <a:gd name="T94" fmla="*/ 3865 w 5064"/>
                  <a:gd name="T95" fmla="*/ 246 h 754"/>
                  <a:gd name="T96" fmla="*/ 3877 w 5064"/>
                  <a:gd name="T97" fmla="*/ 221 h 754"/>
                  <a:gd name="T98" fmla="*/ 3852 w 5064"/>
                  <a:gd name="T99" fmla="*/ 155 h 754"/>
                  <a:gd name="T100" fmla="*/ 3797 w 5064"/>
                  <a:gd name="T101" fmla="*/ 128 h 754"/>
                  <a:gd name="T102" fmla="*/ 3734 w 5064"/>
                  <a:gd name="T103" fmla="*/ 134 h 754"/>
                  <a:gd name="T104" fmla="*/ 3673 w 5064"/>
                  <a:gd name="T105" fmla="*/ 133 h 754"/>
                  <a:gd name="T106" fmla="*/ 3642 w 5064"/>
                  <a:gd name="T107" fmla="*/ 97 h 754"/>
                  <a:gd name="T108" fmla="*/ 3638 w 5064"/>
                  <a:gd name="T109" fmla="*/ 60 h 754"/>
                  <a:gd name="T110" fmla="*/ 4105 w 5064"/>
                  <a:gd name="T111" fmla="*/ 135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064" h="754">
                    <a:moveTo>
                      <a:pt x="3636" y="56"/>
                    </a:moveTo>
                    <a:lnTo>
                      <a:pt x="3626" y="42"/>
                    </a:lnTo>
                    <a:lnTo>
                      <a:pt x="3622" y="29"/>
                    </a:lnTo>
                    <a:lnTo>
                      <a:pt x="3622" y="28"/>
                    </a:lnTo>
                    <a:lnTo>
                      <a:pt x="3621" y="27"/>
                    </a:lnTo>
                    <a:lnTo>
                      <a:pt x="3619" y="27"/>
                    </a:lnTo>
                    <a:lnTo>
                      <a:pt x="3597" y="39"/>
                    </a:lnTo>
                    <a:lnTo>
                      <a:pt x="3589" y="41"/>
                    </a:lnTo>
                    <a:lnTo>
                      <a:pt x="3584" y="34"/>
                    </a:lnTo>
                    <a:lnTo>
                      <a:pt x="3584" y="29"/>
                    </a:lnTo>
                    <a:lnTo>
                      <a:pt x="3586" y="25"/>
                    </a:lnTo>
                    <a:lnTo>
                      <a:pt x="3587" y="20"/>
                    </a:lnTo>
                    <a:lnTo>
                      <a:pt x="3584" y="17"/>
                    </a:lnTo>
                    <a:lnTo>
                      <a:pt x="3570" y="8"/>
                    </a:lnTo>
                    <a:lnTo>
                      <a:pt x="3569" y="8"/>
                    </a:lnTo>
                    <a:lnTo>
                      <a:pt x="3561" y="11"/>
                    </a:lnTo>
                    <a:lnTo>
                      <a:pt x="3547" y="7"/>
                    </a:lnTo>
                    <a:lnTo>
                      <a:pt x="3541" y="0"/>
                    </a:lnTo>
                    <a:lnTo>
                      <a:pt x="3540" y="0"/>
                    </a:lnTo>
                    <a:lnTo>
                      <a:pt x="3484" y="0"/>
                    </a:lnTo>
                    <a:lnTo>
                      <a:pt x="3485" y="4"/>
                    </a:lnTo>
                    <a:lnTo>
                      <a:pt x="3486" y="8"/>
                    </a:lnTo>
                    <a:lnTo>
                      <a:pt x="3485" y="31"/>
                    </a:lnTo>
                    <a:lnTo>
                      <a:pt x="3473" y="39"/>
                    </a:lnTo>
                    <a:lnTo>
                      <a:pt x="3460" y="42"/>
                    </a:lnTo>
                    <a:lnTo>
                      <a:pt x="3453" y="26"/>
                    </a:lnTo>
                    <a:lnTo>
                      <a:pt x="3452" y="25"/>
                    </a:lnTo>
                    <a:lnTo>
                      <a:pt x="3451" y="25"/>
                    </a:lnTo>
                    <a:lnTo>
                      <a:pt x="3438" y="29"/>
                    </a:lnTo>
                    <a:lnTo>
                      <a:pt x="3438" y="30"/>
                    </a:lnTo>
                    <a:lnTo>
                      <a:pt x="3433" y="36"/>
                    </a:lnTo>
                    <a:lnTo>
                      <a:pt x="3419" y="39"/>
                    </a:lnTo>
                    <a:lnTo>
                      <a:pt x="3408" y="43"/>
                    </a:lnTo>
                    <a:lnTo>
                      <a:pt x="3402" y="42"/>
                    </a:lnTo>
                    <a:lnTo>
                      <a:pt x="3398" y="42"/>
                    </a:lnTo>
                    <a:lnTo>
                      <a:pt x="3395" y="40"/>
                    </a:lnTo>
                    <a:lnTo>
                      <a:pt x="3389" y="33"/>
                    </a:lnTo>
                    <a:lnTo>
                      <a:pt x="3381" y="26"/>
                    </a:lnTo>
                    <a:lnTo>
                      <a:pt x="3380" y="26"/>
                    </a:lnTo>
                    <a:lnTo>
                      <a:pt x="3349" y="21"/>
                    </a:lnTo>
                    <a:lnTo>
                      <a:pt x="3329" y="10"/>
                    </a:lnTo>
                    <a:lnTo>
                      <a:pt x="3327" y="10"/>
                    </a:lnTo>
                    <a:lnTo>
                      <a:pt x="3303" y="25"/>
                    </a:lnTo>
                    <a:lnTo>
                      <a:pt x="3299" y="27"/>
                    </a:lnTo>
                    <a:lnTo>
                      <a:pt x="3298" y="27"/>
                    </a:lnTo>
                    <a:lnTo>
                      <a:pt x="3284" y="38"/>
                    </a:lnTo>
                    <a:lnTo>
                      <a:pt x="3262" y="64"/>
                    </a:lnTo>
                    <a:lnTo>
                      <a:pt x="3262" y="65"/>
                    </a:lnTo>
                    <a:lnTo>
                      <a:pt x="3256" y="77"/>
                    </a:lnTo>
                    <a:lnTo>
                      <a:pt x="3255" y="78"/>
                    </a:lnTo>
                    <a:lnTo>
                      <a:pt x="3256" y="80"/>
                    </a:lnTo>
                    <a:lnTo>
                      <a:pt x="3262" y="87"/>
                    </a:lnTo>
                    <a:lnTo>
                      <a:pt x="3265" y="98"/>
                    </a:lnTo>
                    <a:lnTo>
                      <a:pt x="3259" y="112"/>
                    </a:lnTo>
                    <a:lnTo>
                      <a:pt x="3252" y="122"/>
                    </a:lnTo>
                    <a:lnTo>
                      <a:pt x="3250" y="127"/>
                    </a:lnTo>
                    <a:lnTo>
                      <a:pt x="3249" y="132"/>
                    </a:lnTo>
                    <a:lnTo>
                      <a:pt x="3240" y="127"/>
                    </a:lnTo>
                    <a:lnTo>
                      <a:pt x="3237" y="117"/>
                    </a:lnTo>
                    <a:lnTo>
                      <a:pt x="3236" y="108"/>
                    </a:lnTo>
                    <a:lnTo>
                      <a:pt x="3235" y="108"/>
                    </a:lnTo>
                    <a:lnTo>
                      <a:pt x="3221" y="93"/>
                    </a:lnTo>
                    <a:lnTo>
                      <a:pt x="3221" y="92"/>
                    </a:lnTo>
                    <a:lnTo>
                      <a:pt x="3217" y="91"/>
                    </a:lnTo>
                    <a:lnTo>
                      <a:pt x="3215" y="91"/>
                    </a:lnTo>
                    <a:lnTo>
                      <a:pt x="3213" y="93"/>
                    </a:lnTo>
                    <a:lnTo>
                      <a:pt x="3189" y="83"/>
                    </a:lnTo>
                    <a:lnTo>
                      <a:pt x="3189" y="82"/>
                    </a:lnTo>
                    <a:lnTo>
                      <a:pt x="3168" y="79"/>
                    </a:lnTo>
                    <a:lnTo>
                      <a:pt x="3160" y="76"/>
                    </a:lnTo>
                    <a:lnTo>
                      <a:pt x="3158" y="76"/>
                    </a:lnTo>
                    <a:lnTo>
                      <a:pt x="3147" y="84"/>
                    </a:lnTo>
                    <a:lnTo>
                      <a:pt x="3141" y="90"/>
                    </a:lnTo>
                    <a:lnTo>
                      <a:pt x="3141" y="91"/>
                    </a:lnTo>
                    <a:lnTo>
                      <a:pt x="3139" y="102"/>
                    </a:lnTo>
                    <a:lnTo>
                      <a:pt x="3133" y="112"/>
                    </a:lnTo>
                    <a:lnTo>
                      <a:pt x="3118" y="121"/>
                    </a:lnTo>
                    <a:lnTo>
                      <a:pt x="3073" y="136"/>
                    </a:lnTo>
                    <a:lnTo>
                      <a:pt x="3057" y="136"/>
                    </a:lnTo>
                    <a:lnTo>
                      <a:pt x="3051" y="135"/>
                    </a:lnTo>
                    <a:lnTo>
                      <a:pt x="3050" y="135"/>
                    </a:lnTo>
                    <a:lnTo>
                      <a:pt x="3041" y="136"/>
                    </a:lnTo>
                    <a:lnTo>
                      <a:pt x="3040" y="137"/>
                    </a:lnTo>
                    <a:lnTo>
                      <a:pt x="3037" y="141"/>
                    </a:lnTo>
                    <a:lnTo>
                      <a:pt x="3037" y="142"/>
                    </a:lnTo>
                    <a:lnTo>
                      <a:pt x="3033" y="149"/>
                    </a:lnTo>
                    <a:lnTo>
                      <a:pt x="3033" y="152"/>
                    </a:lnTo>
                    <a:lnTo>
                      <a:pt x="3032" y="155"/>
                    </a:lnTo>
                    <a:lnTo>
                      <a:pt x="3026" y="161"/>
                    </a:lnTo>
                    <a:lnTo>
                      <a:pt x="3020" y="162"/>
                    </a:lnTo>
                    <a:lnTo>
                      <a:pt x="3012" y="158"/>
                    </a:lnTo>
                    <a:lnTo>
                      <a:pt x="3010" y="151"/>
                    </a:lnTo>
                    <a:lnTo>
                      <a:pt x="3012" y="135"/>
                    </a:lnTo>
                    <a:lnTo>
                      <a:pt x="3011" y="133"/>
                    </a:lnTo>
                    <a:lnTo>
                      <a:pt x="2992" y="122"/>
                    </a:lnTo>
                    <a:lnTo>
                      <a:pt x="2984" y="116"/>
                    </a:lnTo>
                    <a:lnTo>
                      <a:pt x="2982" y="114"/>
                    </a:lnTo>
                    <a:lnTo>
                      <a:pt x="2987" y="111"/>
                    </a:lnTo>
                    <a:lnTo>
                      <a:pt x="2997" y="102"/>
                    </a:lnTo>
                    <a:lnTo>
                      <a:pt x="2998" y="102"/>
                    </a:lnTo>
                    <a:lnTo>
                      <a:pt x="3009" y="89"/>
                    </a:lnTo>
                    <a:lnTo>
                      <a:pt x="3011" y="86"/>
                    </a:lnTo>
                    <a:lnTo>
                      <a:pt x="3012" y="85"/>
                    </a:lnTo>
                    <a:lnTo>
                      <a:pt x="3011" y="64"/>
                    </a:lnTo>
                    <a:lnTo>
                      <a:pt x="3009" y="57"/>
                    </a:lnTo>
                    <a:lnTo>
                      <a:pt x="3008" y="57"/>
                    </a:lnTo>
                    <a:lnTo>
                      <a:pt x="2992" y="45"/>
                    </a:lnTo>
                    <a:lnTo>
                      <a:pt x="2972" y="24"/>
                    </a:lnTo>
                    <a:lnTo>
                      <a:pt x="2982" y="11"/>
                    </a:lnTo>
                    <a:lnTo>
                      <a:pt x="2988" y="0"/>
                    </a:lnTo>
                    <a:lnTo>
                      <a:pt x="705" y="0"/>
                    </a:lnTo>
                    <a:lnTo>
                      <a:pt x="717" y="29"/>
                    </a:lnTo>
                    <a:lnTo>
                      <a:pt x="675" y="78"/>
                    </a:lnTo>
                    <a:lnTo>
                      <a:pt x="716" y="153"/>
                    </a:lnTo>
                    <a:lnTo>
                      <a:pt x="660" y="187"/>
                    </a:lnTo>
                    <a:lnTo>
                      <a:pt x="662" y="257"/>
                    </a:lnTo>
                    <a:lnTo>
                      <a:pt x="696" y="344"/>
                    </a:lnTo>
                    <a:lnTo>
                      <a:pt x="658" y="366"/>
                    </a:lnTo>
                    <a:lnTo>
                      <a:pt x="676" y="448"/>
                    </a:lnTo>
                    <a:lnTo>
                      <a:pt x="658" y="502"/>
                    </a:lnTo>
                    <a:lnTo>
                      <a:pt x="657" y="563"/>
                    </a:lnTo>
                    <a:lnTo>
                      <a:pt x="619" y="568"/>
                    </a:lnTo>
                    <a:lnTo>
                      <a:pt x="575" y="516"/>
                    </a:lnTo>
                    <a:lnTo>
                      <a:pt x="533" y="521"/>
                    </a:lnTo>
                    <a:lnTo>
                      <a:pt x="471" y="445"/>
                    </a:lnTo>
                    <a:lnTo>
                      <a:pt x="424" y="483"/>
                    </a:lnTo>
                    <a:lnTo>
                      <a:pt x="365" y="512"/>
                    </a:lnTo>
                    <a:lnTo>
                      <a:pt x="360" y="545"/>
                    </a:lnTo>
                    <a:lnTo>
                      <a:pt x="346" y="556"/>
                    </a:lnTo>
                    <a:lnTo>
                      <a:pt x="322" y="593"/>
                    </a:lnTo>
                    <a:lnTo>
                      <a:pt x="306" y="574"/>
                    </a:lnTo>
                    <a:lnTo>
                      <a:pt x="230" y="580"/>
                    </a:lnTo>
                    <a:lnTo>
                      <a:pt x="197" y="600"/>
                    </a:lnTo>
                    <a:lnTo>
                      <a:pt x="178" y="600"/>
                    </a:lnTo>
                    <a:lnTo>
                      <a:pt x="169" y="601"/>
                    </a:lnTo>
                    <a:lnTo>
                      <a:pt x="162" y="631"/>
                    </a:lnTo>
                    <a:lnTo>
                      <a:pt x="123" y="635"/>
                    </a:lnTo>
                    <a:lnTo>
                      <a:pt x="82" y="653"/>
                    </a:lnTo>
                    <a:lnTo>
                      <a:pt x="52" y="660"/>
                    </a:lnTo>
                    <a:lnTo>
                      <a:pt x="15" y="682"/>
                    </a:lnTo>
                    <a:lnTo>
                      <a:pt x="0" y="719"/>
                    </a:lnTo>
                    <a:lnTo>
                      <a:pt x="29" y="745"/>
                    </a:lnTo>
                    <a:lnTo>
                      <a:pt x="34" y="754"/>
                    </a:lnTo>
                    <a:lnTo>
                      <a:pt x="5064" y="754"/>
                    </a:lnTo>
                    <a:lnTo>
                      <a:pt x="5063" y="748"/>
                    </a:lnTo>
                    <a:lnTo>
                      <a:pt x="5061" y="740"/>
                    </a:lnTo>
                    <a:lnTo>
                      <a:pt x="5058" y="714"/>
                    </a:lnTo>
                    <a:lnTo>
                      <a:pt x="5054" y="707"/>
                    </a:lnTo>
                    <a:lnTo>
                      <a:pt x="5038" y="695"/>
                    </a:lnTo>
                    <a:lnTo>
                      <a:pt x="5037" y="695"/>
                    </a:lnTo>
                    <a:lnTo>
                      <a:pt x="5026" y="697"/>
                    </a:lnTo>
                    <a:lnTo>
                      <a:pt x="5026" y="698"/>
                    </a:lnTo>
                    <a:lnTo>
                      <a:pt x="5019" y="700"/>
                    </a:lnTo>
                    <a:lnTo>
                      <a:pt x="5015" y="693"/>
                    </a:lnTo>
                    <a:lnTo>
                      <a:pt x="5012" y="685"/>
                    </a:lnTo>
                    <a:lnTo>
                      <a:pt x="5016" y="676"/>
                    </a:lnTo>
                    <a:lnTo>
                      <a:pt x="5021" y="669"/>
                    </a:lnTo>
                    <a:lnTo>
                      <a:pt x="5021" y="668"/>
                    </a:lnTo>
                    <a:lnTo>
                      <a:pt x="5023" y="659"/>
                    </a:lnTo>
                    <a:lnTo>
                      <a:pt x="5023" y="658"/>
                    </a:lnTo>
                    <a:lnTo>
                      <a:pt x="5021" y="635"/>
                    </a:lnTo>
                    <a:lnTo>
                      <a:pt x="5020" y="634"/>
                    </a:lnTo>
                    <a:lnTo>
                      <a:pt x="5014" y="631"/>
                    </a:lnTo>
                    <a:lnTo>
                      <a:pt x="5013" y="631"/>
                    </a:lnTo>
                    <a:lnTo>
                      <a:pt x="4995" y="627"/>
                    </a:lnTo>
                    <a:lnTo>
                      <a:pt x="4980" y="609"/>
                    </a:lnTo>
                    <a:lnTo>
                      <a:pt x="4979" y="609"/>
                    </a:lnTo>
                    <a:lnTo>
                      <a:pt x="4965" y="599"/>
                    </a:lnTo>
                    <a:lnTo>
                      <a:pt x="4948" y="584"/>
                    </a:lnTo>
                    <a:lnTo>
                      <a:pt x="4934" y="582"/>
                    </a:lnTo>
                    <a:lnTo>
                      <a:pt x="4929" y="579"/>
                    </a:lnTo>
                    <a:lnTo>
                      <a:pt x="4921" y="572"/>
                    </a:lnTo>
                    <a:lnTo>
                      <a:pt x="4912" y="558"/>
                    </a:lnTo>
                    <a:lnTo>
                      <a:pt x="4912" y="557"/>
                    </a:lnTo>
                    <a:lnTo>
                      <a:pt x="4909" y="553"/>
                    </a:lnTo>
                    <a:lnTo>
                      <a:pt x="4908" y="553"/>
                    </a:lnTo>
                    <a:lnTo>
                      <a:pt x="4895" y="545"/>
                    </a:lnTo>
                    <a:lnTo>
                      <a:pt x="4891" y="542"/>
                    </a:lnTo>
                    <a:lnTo>
                      <a:pt x="4886" y="535"/>
                    </a:lnTo>
                    <a:lnTo>
                      <a:pt x="4896" y="516"/>
                    </a:lnTo>
                    <a:lnTo>
                      <a:pt x="4896" y="514"/>
                    </a:lnTo>
                    <a:lnTo>
                      <a:pt x="4887" y="501"/>
                    </a:lnTo>
                    <a:lnTo>
                      <a:pt x="4886" y="501"/>
                    </a:lnTo>
                    <a:lnTo>
                      <a:pt x="4881" y="500"/>
                    </a:lnTo>
                    <a:lnTo>
                      <a:pt x="4879" y="500"/>
                    </a:lnTo>
                    <a:lnTo>
                      <a:pt x="4873" y="502"/>
                    </a:lnTo>
                    <a:lnTo>
                      <a:pt x="4864" y="496"/>
                    </a:lnTo>
                    <a:lnTo>
                      <a:pt x="4853" y="483"/>
                    </a:lnTo>
                    <a:lnTo>
                      <a:pt x="4853" y="482"/>
                    </a:lnTo>
                    <a:lnTo>
                      <a:pt x="4847" y="476"/>
                    </a:lnTo>
                    <a:lnTo>
                      <a:pt x="4844" y="472"/>
                    </a:lnTo>
                    <a:lnTo>
                      <a:pt x="4844" y="468"/>
                    </a:lnTo>
                    <a:lnTo>
                      <a:pt x="4841" y="453"/>
                    </a:lnTo>
                    <a:lnTo>
                      <a:pt x="4845" y="451"/>
                    </a:lnTo>
                    <a:lnTo>
                      <a:pt x="4848" y="448"/>
                    </a:lnTo>
                    <a:lnTo>
                      <a:pt x="4856" y="446"/>
                    </a:lnTo>
                    <a:lnTo>
                      <a:pt x="4870" y="454"/>
                    </a:lnTo>
                    <a:lnTo>
                      <a:pt x="4876" y="456"/>
                    </a:lnTo>
                    <a:lnTo>
                      <a:pt x="4879" y="456"/>
                    </a:lnTo>
                    <a:lnTo>
                      <a:pt x="4884" y="454"/>
                    </a:lnTo>
                    <a:lnTo>
                      <a:pt x="4884" y="453"/>
                    </a:lnTo>
                    <a:lnTo>
                      <a:pt x="4896" y="439"/>
                    </a:lnTo>
                    <a:lnTo>
                      <a:pt x="4896" y="438"/>
                    </a:lnTo>
                    <a:lnTo>
                      <a:pt x="4901" y="427"/>
                    </a:lnTo>
                    <a:lnTo>
                      <a:pt x="4901" y="421"/>
                    </a:lnTo>
                    <a:lnTo>
                      <a:pt x="4897" y="416"/>
                    </a:lnTo>
                    <a:lnTo>
                      <a:pt x="4896" y="414"/>
                    </a:lnTo>
                    <a:lnTo>
                      <a:pt x="4895" y="413"/>
                    </a:lnTo>
                    <a:lnTo>
                      <a:pt x="4889" y="409"/>
                    </a:lnTo>
                    <a:lnTo>
                      <a:pt x="4887" y="409"/>
                    </a:lnTo>
                    <a:lnTo>
                      <a:pt x="4872" y="416"/>
                    </a:lnTo>
                    <a:lnTo>
                      <a:pt x="4873" y="397"/>
                    </a:lnTo>
                    <a:lnTo>
                      <a:pt x="4874" y="391"/>
                    </a:lnTo>
                    <a:lnTo>
                      <a:pt x="4877" y="383"/>
                    </a:lnTo>
                    <a:lnTo>
                      <a:pt x="4877" y="381"/>
                    </a:lnTo>
                    <a:lnTo>
                      <a:pt x="4875" y="379"/>
                    </a:lnTo>
                    <a:lnTo>
                      <a:pt x="4875" y="377"/>
                    </a:lnTo>
                    <a:lnTo>
                      <a:pt x="4874" y="376"/>
                    </a:lnTo>
                    <a:lnTo>
                      <a:pt x="4873" y="374"/>
                    </a:lnTo>
                    <a:lnTo>
                      <a:pt x="4872" y="373"/>
                    </a:lnTo>
                    <a:lnTo>
                      <a:pt x="4854" y="365"/>
                    </a:lnTo>
                    <a:lnTo>
                      <a:pt x="4853" y="365"/>
                    </a:lnTo>
                    <a:lnTo>
                      <a:pt x="4839" y="369"/>
                    </a:lnTo>
                    <a:lnTo>
                      <a:pt x="4836" y="369"/>
                    </a:lnTo>
                    <a:lnTo>
                      <a:pt x="4815" y="349"/>
                    </a:lnTo>
                    <a:lnTo>
                      <a:pt x="4798" y="339"/>
                    </a:lnTo>
                    <a:lnTo>
                      <a:pt x="4795" y="332"/>
                    </a:lnTo>
                    <a:lnTo>
                      <a:pt x="4791" y="321"/>
                    </a:lnTo>
                    <a:lnTo>
                      <a:pt x="4791" y="319"/>
                    </a:lnTo>
                    <a:lnTo>
                      <a:pt x="4793" y="312"/>
                    </a:lnTo>
                    <a:lnTo>
                      <a:pt x="4802" y="302"/>
                    </a:lnTo>
                    <a:lnTo>
                      <a:pt x="4808" y="298"/>
                    </a:lnTo>
                    <a:lnTo>
                      <a:pt x="4814" y="299"/>
                    </a:lnTo>
                    <a:lnTo>
                      <a:pt x="4815" y="299"/>
                    </a:lnTo>
                    <a:lnTo>
                      <a:pt x="4821" y="294"/>
                    </a:lnTo>
                    <a:lnTo>
                      <a:pt x="4823" y="293"/>
                    </a:lnTo>
                    <a:lnTo>
                      <a:pt x="4823" y="290"/>
                    </a:lnTo>
                    <a:lnTo>
                      <a:pt x="4788" y="254"/>
                    </a:lnTo>
                    <a:lnTo>
                      <a:pt x="4787" y="254"/>
                    </a:lnTo>
                    <a:lnTo>
                      <a:pt x="4773" y="252"/>
                    </a:lnTo>
                    <a:lnTo>
                      <a:pt x="4762" y="248"/>
                    </a:lnTo>
                    <a:lnTo>
                      <a:pt x="4749" y="241"/>
                    </a:lnTo>
                    <a:lnTo>
                      <a:pt x="4741" y="230"/>
                    </a:lnTo>
                    <a:lnTo>
                      <a:pt x="4738" y="227"/>
                    </a:lnTo>
                    <a:lnTo>
                      <a:pt x="4723" y="217"/>
                    </a:lnTo>
                    <a:lnTo>
                      <a:pt x="4721" y="216"/>
                    </a:lnTo>
                    <a:lnTo>
                      <a:pt x="4713" y="216"/>
                    </a:lnTo>
                    <a:lnTo>
                      <a:pt x="4701" y="214"/>
                    </a:lnTo>
                    <a:lnTo>
                      <a:pt x="4693" y="208"/>
                    </a:lnTo>
                    <a:lnTo>
                      <a:pt x="4671" y="183"/>
                    </a:lnTo>
                    <a:lnTo>
                      <a:pt x="4670" y="183"/>
                    </a:lnTo>
                    <a:lnTo>
                      <a:pt x="4664" y="181"/>
                    </a:lnTo>
                    <a:lnTo>
                      <a:pt x="4662" y="181"/>
                    </a:lnTo>
                    <a:lnTo>
                      <a:pt x="4659" y="182"/>
                    </a:lnTo>
                    <a:lnTo>
                      <a:pt x="4649" y="183"/>
                    </a:lnTo>
                    <a:lnTo>
                      <a:pt x="4641" y="181"/>
                    </a:lnTo>
                    <a:lnTo>
                      <a:pt x="4632" y="181"/>
                    </a:lnTo>
                    <a:lnTo>
                      <a:pt x="4624" y="180"/>
                    </a:lnTo>
                    <a:lnTo>
                      <a:pt x="4620" y="176"/>
                    </a:lnTo>
                    <a:lnTo>
                      <a:pt x="4616" y="173"/>
                    </a:lnTo>
                    <a:lnTo>
                      <a:pt x="4613" y="169"/>
                    </a:lnTo>
                    <a:lnTo>
                      <a:pt x="4614" y="168"/>
                    </a:lnTo>
                    <a:lnTo>
                      <a:pt x="4614" y="165"/>
                    </a:lnTo>
                    <a:lnTo>
                      <a:pt x="4604" y="156"/>
                    </a:lnTo>
                    <a:lnTo>
                      <a:pt x="4589" y="156"/>
                    </a:lnTo>
                    <a:lnTo>
                      <a:pt x="4588" y="157"/>
                    </a:lnTo>
                    <a:lnTo>
                      <a:pt x="4577" y="172"/>
                    </a:lnTo>
                    <a:lnTo>
                      <a:pt x="4569" y="179"/>
                    </a:lnTo>
                    <a:lnTo>
                      <a:pt x="4567" y="182"/>
                    </a:lnTo>
                    <a:lnTo>
                      <a:pt x="4545" y="190"/>
                    </a:lnTo>
                    <a:lnTo>
                      <a:pt x="4543" y="190"/>
                    </a:lnTo>
                    <a:lnTo>
                      <a:pt x="4512" y="183"/>
                    </a:lnTo>
                    <a:lnTo>
                      <a:pt x="4505" y="178"/>
                    </a:lnTo>
                    <a:lnTo>
                      <a:pt x="4504" y="178"/>
                    </a:lnTo>
                    <a:lnTo>
                      <a:pt x="4504" y="180"/>
                    </a:lnTo>
                    <a:lnTo>
                      <a:pt x="4500" y="188"/>
                    </a:lnTo>
                    <a:lnTo>
                      <a:pt x="4504" y="202"/>
                    </a:lnTo>
                    <a:lnTo>
                      <a:pt x="4499" y="202"/>
                    </a:lnTo>
                    <a:lnTo>
                      <a:pt x="4483" y="188"/>
                    </a:lnTo>
                    <a:lnTo>
                      <a:pt x="4482" y="188"/>
                    </a:lnTo>
                    <a:lnTo>
                      <a:pt x="4461" y="181"/>
                    </a:lnTo>
                    <a:lnTo>
                      <a:pt x="4460" y="181"/>
                    </a:lnTo>
                    <a:lnTo>
                      <a:pt x="4449" y="185"/>
                    </a:lnTo>
                    <a:lnTo>
                      <a:pt x="4447" y="186"/>
                    </a:lnTo>
                    <a:lnTo>
                      <a:pt x="4433" y="167"/>
                    </a:lnTo>
                    <a:lnTo>
                      <a:pt x="4432" y="167"/>
                    </a:lnTo>
                    <a:lnTo>
                      <a:pt x="4422" y="160"/>
                    </a:lnTo>
                    <a:lnTo>
                      <a:pt x="4421" y="159"/>
                    </a:lnTo>
                    <a:lnTo>
                      <a:pt x="4411" y="155"/>
                    </a:lnTo>
                    <a:lnTo>
                      <a:pt x="4409" y="155"/>
                    </a:lnTo>
                    <a:lnTo>
                      <a:pt x="4404" y="157"/>
                    </a:lnTo>
                    <a:lnTo>
                      <a:pt x="4394" y="158"/>
                    </a:lnTo>
                    <a:lnTo>
                      <a:pt x="4384" y="155"/>
                    </a:lnTo>
                    <a:lnTo>
                      <a:pt x="4369" y="139"/>
                    </a:lnTo>
                    <a:lnTo>
                      <a:pt x="4358" y="123"/>
                    </a:lnTo>
                    <a:lnTo>
                      <a:pt x="4355" y="117"/>
                    </a:lnTo>
                    <a:lnTo>
                      <a:pt x="4356" y="110"/>
                    </a:lnTo>
                    <a:lnTo>
                      <a:pt x="4357" y="107"/>
                    </a:lnTo>
                    <a:lnTo>
                      <a:pt x="4357" y="106"/>
                    </a:lnTo>
                    <a:lnTo>
                      <a:pt x="4356" y="102"/>
                    </a:lnTo>
                    <a:lnTo>
                      <a:pt x="4356" y="101"/>
                    </a:lnTo>
                    <a:lnTo>
                      <a:pt x="4353" y="97"/>
                    </a:lnTo>
                    <a:lnTo>
                      <a:pt x="4352" y="97"/>
                    </a:lnTo>
                    <a:lnTo>
                      <a:pt x="4339" y="95"/>
                    </a:lnTo>
                    <a:lnTo>
                      <a:pt x="4327" y="96"/>
                    </a:lnTo>
                    <a:lnTo>
                      <a:pt x="4315" y="82"/>
                    </a:lnTo>
                    <a:lnTo>
                      <a:pt x="4281" y="82"/>
                    </a:lnTo>
                    <a:lnTo>
                      <a:pt x="4277" y="83"/>
                    </a:lnTo>
                    <a:lnTo>
                      <a:pt x="4265" y="84"/>
                    </a:lnTo>
                    <a:lnTo>
                      <a:pt x="4255" y="87"/>
                    </a:lnTo>
                    <a:lnTo>
                      <a:pt x="4248" y="93"/>
                    </a:lnTo>
                    <a:lnTo>
                      <a:pt x="4236" y="96"/>
                    </a:lnTo>
                    <a:lnTo>
                      <a:pt x="4215" y="98"/>
                    </a:lnTo>
                    <a:lnTo>
                      <a:pt x="4208" y="97"/>
                    </a:lnTo>
                    <a:lnTo>
                      <a:pt x="4193" y="93"/>
                    </a:lnTo>
                    <a:lnTo>
                      <a:pt x="4183" y="88"/>
                    </a:lnTo>
                    <a:lnTo>
                      <a:pt x="4181" y="88"/>
                    </a:lnTo>
                    <a:lnTo>
                      <a:pt x="4161" y="103"/>
                    </a:lnTo>
                    <a:lnTo>
                      <a:pt x="4160" y="102"/>
                    </a:lnTo>
                    <a:lnTo>
                      <a:pt x="4158" y="101"/>
                    </a:lnTo>
                    <a:lnTo>
                      <a:pt x="4150" y="105"/>
                    </a:lnTo>
                    <a:lnTo>
                      <a:pt x="4149" y="106"/>
                    </a:lnTo>
                    <a:lnTo>
                      <a:pt x="4146" y="113"/>
                    </a:lnTo>
                    <a:lnTo>
                      <a:pt x="4146" y="114"/>
                    </a:lnTo>
                    <a:lnTo>
                      <a:pt x="4151" y="124"/>
                    </a:lnTo>
                    <a:lnTo>
                      <a:pt x="4151" y="125"/>
                    </a:lnTo>
                    <a:lnTo>
                      <a:pt x="4158" y="132"/>
                    </a:lnTo>
                    <a:lnTo>
                      <a:pt x="4155" y="135"/>
                    </a:lnTo>
                    <a:lnTo>
                      <a:pt x="4144" y="137"/>
                    </a:lnTo>
                    <a:lnTo>
                      <a:pt x="4144" y="138"/>
                    </a:lnTo>
                    <a:lnTo>
                      <a:pt x="4131" y="147"/>
                    </a:lnTo>
                    <a:lnTo>
                      <a:pt x="4128" y="150"/>
                    </a:lnTo>
                    <a:lnTo>
                      <a:pt x="4119" y="142"/>
                    </a:lnTo>
                    <a:lnTo>
                      <a:pt x="4106" y="133"/>
                    </a:lnTo>
                    <a:lnTo>
                      <a:pt x="4104" y="133"/>
                    </a:lnTo>
                    <a:lnTo>
                      <a:pt x="4103" y="134"/>
                    </a:lnTo>
                    <a:lnTo>
                      <a:pt x="4102" y="136"/>
                    </a:lnTo>
                    <a:lnTo>
                      <a:pt x="4101" y="143"/>
                    </a:lnTo>
                    <a:lnTo>
                      <a:pt x="4102" y="157"/>
                    </a:lnTo>
                    <a:lnTo>
                      <a:pt x="4103" y="163"/>
                    </a:lnTo>
                    <a:lnTo>
                      <a:pt x="4097" y="180"/>
                    </a:lnTo>
                    <a:lnTo>
                      <a:pt x="4089" y="185"/>
                    </a:lnTo>
                    <a:lnTo>
                      <a:pt x="4078" y="188"/>
                    </a:lnTo>
                    <a:lnTo>
                      <a:pt x="4075" y="188"/>
                    </a:lnTo>
                    <a:lnTo>
                      <a:pt x="4072" y="190"/>
                    </a:lnTo>
                    <a:lnTo>
                      <a:pt x="4065" y="193"/>
                    </a:lnTo>
                    <a:lnTo>
                      <a:pt x="4064" y="194"/>
                    </a:lnTo>
                    <a:lnTo>
                      <a:pt x="4059" y="202"/>
                    </a:lnTo>
                    <a:lnTo>
                      <a:pt x="4057" y="210"/>
                    </a:lnTo>
                    <a:lnTo>
                      <a:pt x="4057" y="211"/>
                    </a:lnTo>
                    <a:lnTo>
                      <a:pt x="4058" y="220"/>
                    </a:lnTo>
                    <a:lnTo>
                      <a:pt x="4058" y="221"/>
                    </a:lnTo>
                    <a:lnTo>
                      <a:pt x="4063" y="228"/>
                    </a:lnTo>
                    <a:lnTo>
                      <a:pt x="4064" y="235"/>
                    </a:lnTo>
                    <a:lnTo>
                      <a:pt x="4063" y="238"/>
                    </a:lnTo>
                    <a:lnTo>
                      <a:pt x="4051" y="238"/>
                    </a:lnTo>
                    <a:lnTo>
                      <a:pt x="4040" y="229"/>
                    </a:lnTo>
                    <a:lnTo>
                      <a:pt x="4030" y="216"/>
                    </a:lnTo>
                    <a:lnTo>
                      <a:pt x="4028" y="212"/>
                    </a:lnTo>
                    <a:lnTo>
                      <a:pt x="4027" y="212"/>
                    </a:lnTo>
                    <a:lnTo>
                      <a:pt x="4017" y="210"/>
                    </a:lnTo>
                    <a:lnTo>
                      <a:pt x="4016" y="210"/>
                    </a:lnTo>
                    <a:lnTo>
                      <a:pt x="3993" y="207"/>
                    </a:lnTo>
                    <a:lnTo>
                      <a:pt x="3992" y="207"/>
                    </a:lnTo>
                    <a:lnTo>
                      <a:pt x="3982" y="213"/>
                    </a:lnTo>
                    <a:lnTo>
                      <a:pt x="3981" y="213"/>
                    </a:lnTo>
                    <a:lnTo>
                      <a:pt x="3966" y="254"/>
                    </a:lnTo>
                    <a:lnTo>
                      <a:pt x="3952" y="251"/>
                    </a:lnTo>
                    <a:lnTo>
                      <a:pt x="3948" y="248"/>
                    </a:lnTo>
                    <a:lnTo>
                      <a:pt x="3945" y="237"/>
                    </a:lnTo>
                    <a:lnTo>
                      <a:pt x="3945" y="235"/>
                    </a:lnTo>
                    <a:lnTo>
                      <a:pt x="3943" y="235"/>
                    </a:lnTo>
                    <a:lnTo>
                      <a:pt x="3936" y="238"/>
                    </a:lnTo>
                    <a:lnTo>
                      <a:pt x="3926" y="240"/>
                    </a:lnTo>
                    <a:lnTo>
                      <a:pt x="3924" y="241"/>
                    </a:lnTo>
                    <a:lnTo>
                      <a:pt x="3923" y="241"/>
                    </a:lnTo>
                    <a:lnTo>
                      <a:pt x="3921" y="243"/>
                    </a:lnTo>
                    <a:lnTo>
                      <a:pt x="3919" y="243"/>
                    </a:lnTo>
                    <a:lnTo>
                      <a:pt x="3912" y="244"/>
                    </a:lnTo>
                    <a:lnTo>
                      <a:pt x="3905" y="240"/>
                    </a:lnTo>
                    <a:lnTo>
                      <a:pt x="3893" y="235"/>
                    </a:lnTo>
                    <a:lnTo>
                      <a:pt x="3892" y="235"/>
                    </a:lnTo>
                    <a:lnTo>
                      <a:pt x="3868" y="249"/>
                    </a:lnTo>
                    <a:lnTo>
                      <a:pt x="3865" y="246"/>
                    </a:lnTo>
                    <a:lnTo>
                      <a:pt x="3865" y="243"/>
                    </a:lnTo>
                    <a:lnTo>
                      <a:pt x="3869" y="238"/>
                    </a:lnTo>
                    <a:lnTo>
                      <a:pt x="3874" y="240"/>
                    </a:lnTo>
                    <a:lnTo>
                      <a:pt x="3875" y="240"/>
                    </a:lnTo>
                    <a:lnTo>
                      <a:pt x="3876" y="239"/>
                    </a:lnTo>
                    <a:lnTo>
                      <a:pt x="3878" y="226"/>
                    </a:lnTo>
                    <a:lnTo>
                      <a:pt x="3878" y="225"/>
                    </a:lnTo>
                    <a:lnTo>
                      <a:pt x="3877" y="221"/>
                    </a:lnTo>
                    <a:lnTo>
                      <a:pt x="3876" y="220"/>
                    </a:lnTo>
                    <a:lnTo>
                      <a:pt x="3869" y="218"/>
                    </a:lnTo>
                    <a:lnTo>
                      <a:pt x="3867" y="219"/>
                    </a:lnTo>
                    <a:lnTo>
                      <a:pt x="3864" y="224"/>
                    </a:lnTo>
                    <a:lnTo>
                      <a:pt x="3862" y="224"/>
                    </a:lnTo>
                    <a:lnTo>
                      <a:pt x="3855" y="217"/>
                    </a:lnTo>
                    <a:lnTo>
                      <a:pt x="3852" y="205"/>
                    </a:lnTo>
                    <a:lnTo>
                      <a:pt x="3852" y="155"/>
                    </a:lnTo>
                    <a:lnTo>
                      <a:pt x="3851" y="151"/>
                    </a:lnTo>
                    <a:lnTo>
                      <a:pt x="3850" y="150"/>
                    </a:lnTo>
                    <a:lnTo>
                      <a:pt x="3837" y="145"/>
                    </a:lnTo>
                    <a:lnTo>
                      <a:pt x="3821" y="145"/>
                    </a:lnTo>
                    <a:lnTo>
                      <a:pt x="3816" y="143"/>
                    </a:lnTo>
                    <a:lnTo>
                      <a:pt x="3810" y="138"/>
                    </a:lnTo>
                    <a:lnTo>
                      <a:pt x="3802" y="129"/>
                    </a:lnTo>
                    <a:lnTo>
                      <a:pt x="3797" y="128"/>
                    </a:lnTo>
                    <a:lnTo>
                      <a:pt x="3788" y="129"/>
                    </a:lnTo>
                    <a:lnTo>
                      <a:pt x="3777" y="132"/>
                    </a:lnTo>
                    <a:lnTo>
                      <a:pt x="3748" y="125"/>
                    </a:lnTo>
                    <a:lnTo>
                      <a:pt x="3747" y="125"/>
                    </a:lnTo>
                    <a:lnTo>
                      <a:pt x="3739" y="127"/>
                    </a:lnTo>
                    <a:lnTo>
                      <a:pt x="3738" y="128"/>
                    </a:lnTo>
                    <a:lnTo>
                      <a:pt x="3737" y="131"/>
                    </a:lnTo>
                    <a:lnTo>
                      <a:pt x="3734" y="134"/>
                    </a:lnTo>
                    <a:lnTo>
                      <a:pt x="3723" y="140"/>
                    </a:lnTo>
                    <a:lnTo>
                      <a:pt x="3707" y="136"/>
                    </a:lnTo>
                    <a:lnTo>
                      <a:pt x="3706" y="136"/>
                    </a:lnTo>
                    <a:lnTo>
                      <a:pt x="3700" y="134"/>
                    </a:lnTo>
                    <a:lnTo>
                      <a:pt x="3697" y="134"/>
                    </a:lnTo>
                    <a:lnTo>
                      <a:pt x="3686" y="136"/>
                    </a:lnTo>
                    <a:lnTo>
                      <a:pt x="3676" y="136"/>
                    </a:lnTo>
                    <a:lnTo>
                      <a:pt x="3673" y="133"/>
                    </a:lnTo>
                    <a:lnTo>
                      <a:pt x="3670" y="131"/>
                    </a:lnTo>
                    <a:lnTo>
                      <a:pt x="3669" y="131"/>
                    </a:lnTo>
                    <a:lnTo>
                      <a:pt x="3668" y="130"/>
                    </a:lnTo>
                    <a:lnTo>
                      <a:pt x="3661" y="120"/>
                    </a:lnTo>
                    <a:lnTo>
                      <a:pt x="3660" y="119"/>
                    </a:lnTo>
                    <a:lnTo>
                      <a:pt x="3647" y="113"/>
                    </a:lnTo>
                    <a:lnTo>
                      <a:pt x="3643" y="98"/>
                    </a:lnTo>
                    <a:lnTo>
                      <a:pt x="3642" y="97"/>
                    </a:lnTo>
                    <a:lnTo>
                      <a:pt x="3630" y="91"/>
                    </a:lnTo>
                    <a:lnTo>
                      <a:pt x="3623" y="84"/>
                    </a:lnTo>
                    <a:lnTo>
                      <a:pt x="3620" y="70"/>
                    </a:lnTo>
                    <a:lnTo>
                      <a:pt x="3622" y="68"/>
                    </a:lnTo>
                    <a:lnTo>
                      <a:pt x="3631" y="65"/>
                    </a:lnTo>
                    <a:lnTo>
                      <a:pt x="3637" y="62"/>
                    </a:lnTo>
                    <a:lnTo>
                      <a:pt x="3638" y="61"/>
                    </a:lnTo>
                    <a:lnTo>
                      <a:pt x="3638" y="60"/>
                    </a:lnTo>
                    <a:lnTo>
                      <a:pt x="3637" y="58"/>
                    </a:lnTo>
                    <a:lnTo>
                      <a:pt x="3637" y="56"/>
                    </a:lnTo>
                    <a:lnTo>
                      <a:pt x="3636" y="56"/>
                    </a:lnTo>
                    <a:close/>
                    <a:moveTo>
                      <a:pt x="4105" y="135"/>
                    </a:moveTo>
                    <a:lnTo>
                      <a:pt x="4106" y="136"/>
                    </a:lnTo>
                    <a:lnTo>
                      <a:pt x="4105" y="137"/>
                    </a:lnTo>
                    <a:lnTo>
                      <a:pt x="4104" y="136"/>
                    </a:lnTo>
                    <a:lnTo>
                      <a:pt x="4105" y="135"/>
                    </a:lnTo>
                    <a:close/>
                    <a:moveTo>
                      <a:pt x="3619" y="31"/>
                    </a:moveTo>
                    <a:lnTo>
                      <a:pt x="3619" y="30"/>
                    </a:lnTo>
                    <a:lnTo>
                      <a:pt x="3620" y="29"/>
                    </a:lnTo>
                    <a:lnTo>
                      <a:pt x="3619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846">
                <a:extLst>
                  <a:ext uri="{FF2B5EF4-FFF2-40B4-BE49-F238E27FC236}">
                    <a16:creationId xmlns:a16="http://schemas.microsoft.com/office/drawing/2014/main" id="{1E6510F7-46EF-4CF3-BF2B-E23E296D79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0" y="1131"/>
                <a:ext cx="1106" cy="108"/>
              </a:xfrm>
              <a:custGeom>
                <a:avLst/>
                <a:gdLst>
                  <a:gd name="T0" fmla="*/ 145 w 7744"/>
                  <a:gd name="T1" fmla="*/ 120 h 754"/>
                  <a:gd name="T2" fmla="*/ 254 w 7744"/>
                  <a:gd name="T3" fmla="*/ 330 h 754"/>
                  <a:gd name="T4" fmla="*/ 88 w 7744"/>
                  <a:gd name="T5" fmla="*/ 522 h 754"/>
                  <a:gd name="T6" fmla="*/ 134 w 7744"/>
                  <a:gd name="T7" fmla="*/ 713 h 754"/>
                  <a:gd name="T8" fmla="*/ 7626 w 7744"/>
                  <a:gd name="T9" fmla="*/ 674 h 754"/>
                  <a:gd name="T10" fmla="*/ 7685 w 7744"/>
                  <a:gd name="T11" fmla="*/ 558 h 754"/>
                  <a:gd name="T12" fmla="*/ 7733 w 7744"/>
                  <a:gd name="T13" fmla="*/ 511 h 754"/>
                  <a:gd name="T14" fmla="*/ 7690 w 7744"/>
                  <a:gd name="T15" fmla="*/ 530 h 754"/>
                  <a:gd name="T16" fmla="*/ 7639 w 7744"/>
                  <a:gd name="T17" fmla="*/ 504 h 754"/>
                  <a:gd name="T18" fmla="*/ 7563 w 7744"/>
                  <a:gd name="T19" fmla="*/ 495 h 754"/>
                  <a:gd name="T20" fmla="*/ 7464 w 7744"/>
                  <a:gd name="T21" fmla="*/ 464 h 754"/>
                  <a:gd name="T22" fmla="*/ 7362 w 7744"/>
                  <a:gd name="T23" fmla="*/ 406 h 754"/>
                  <a:gd name="T24" fmla="*/ 7318 w 7744"/>
                  <a:gd name="T25" fmla="*/ 406 h 754"/>
                  <a:gd name="T26" fmla="*/ 7273 w 7744"/>
                  <a:gd name="T27" fmla="*/ 362 h 754"/>
                  <a:gd name="T28" fmla="*/ 7223 w 7744"/>
                  <a:gd name="T29" fmla="*/ 348 h 754"/>
                  <a:gd name="T30" fmla="*/ 7194 w 7744"/>
                  <a:gd name="T31" fmla="*/ 371 h 754"/>
                  <a:gd name="T32" fmla="*/ 7127 w 7744"/>
                  <a:gd name="T33" fmla="*/ 399 h 754"/>
                  <a:gd name="T34" fmla="*/ 7039 w 7744"/>
                  <a:gd name="T35" fmla="*/ 350 h 754"/>
                  <a:gd name="T36" fmla="*/ 6983 w 7744"/>
                  <a:gd name="T37" fmla="*/ 344 h 754"/>
                  <a:gd name="T38" fmla="*/ 6941 w 7744"/>
                  <a:gd name="T39" fmla="*/ 379 h 754"/>
                  <a:gd name="T40" fmla="*/ 6896 w 7744"/>
                  <a:gd name="T41" fmla="*/ 357 h 754"/>
                  <a:gd name="T42" fmla="*/ 6840 w 7744"/>
                  <a:gd name="T43" fmla="*/ 370 h 754"/>
                  <a:gd name="T44" fmla="*/ 6731 w 7744"/>
                  <a:gd name="T45" fmla="*/ 368 h 754"/>
                  <a:gd name="T46" fmla="*/ 6676 w 7744"/>
                  <a:gd name="T47" fmla="*/ 300 h 754"/>
                  <a:gd name="T48" fmla="*/ 6545 w 7744"/>
                  <a:gd name="T49" fmla="*/ 252 h 754"/>
                  <a:gd name="T50" fmla="*/ 6501 w 7744"/>
                  <a:gd name="T51" fmla="*/ 189 h 754"/>
                  <a:gd name="T52" fmla="*/ 6508 w 7744"/>
                  <a:gd name="T53" fmla="*/ 134 h 754"/>
                  <a:gd name="T54" fmla="*/ 6450 w 7744"/>
                  <a:gd name="T55" fmla="*/ 96 h 754"/>
                  <a:gd name="T56" fmla="*/ 6393 w 7744"/>
                  <a:gd name="T57" fmla="*/ 110 h 754"/>
                  <a:gd name="T58" fmla="*/ 6398 w 7744"/>
                  <a:gd name="T59" fmla="*/ 89 h 754"/>
                  <a:gd name="T60" fmla="*/ 6401 w 7744"/>
                  <a:gd name="T61" fmla="*/ 58 h 754"/>
                  <a:gd name="T62" fmla="*/ 6270 w 7744"/>
                  <a:gd name="T63" fmla="*/ 135 h 754"/>
                  <a:gd name="T64" fmla="*/ 6191 w 7744"/>
                  <a:gd name="T65" fmla="*/ 189 h 754"/>
                  <a:gd name="T66" fmla="*/ 6124 w 7744"/>
                  <a:gd name="T67" fmla="*/ 230 h 754"/>
                  <a:gd name="T68" fmla="*/ 6037 w 7744"/>
                  <a:gd name="T69" fmla="*/ 228 h 754"/>
                  <a:gd name="T70" fmla="*/ 6000 w 7744"/>
                  <a:gd name="T71" fmla="*/ 250 h 754"/>
                  <a:gd name="T72" fmla="*/ 5965 w 7744"/>
                  <a:gd name="T73" fmla="*/ 219 h 754"/>
                  <a:gd name="T74" fmla="*/ 5876 w 7744"/>
                  <a:gd name="T75" fmla="*/ 194 h 754"/>
                  <a:gd name="T76" fmla="*/ 5840 w 7744"/>
                  <a:gd name="T77" fmla="*/ 190 h 754"/>
                  <a:gd name="T78" fmla="*/ 5844 w 7744"/>
                  <a:gd name="T79" fmla="*/ 162 h 754"/>
                  <a:gd name="T80" fmla="*/ 5805 w 7744"/>
                  <a:gd name="T81" fmla="*/ 170 h 754"/>
                  <a:gd name="T82" fmla="*/ 5821 w 7744"/>
                  <a:gd name="T83" fmla="*/ 225 h 754"/>
                  <a:gd name="T84" fmla="*/ 5787 w 7744"/>
                  <a:gd name="T85" fmla="*/ 251 h 754"/>
                  <a:gd name="T86" fmla="*/ 5760 w 7744"/>
                  <a:gd name="T87" fmla="*/ 273 h 754"/>
                  <a:gd name="T88" fmla="*/ 5749 w 7744"/>
                  <a:gd name="T89" fmla="*/ 218 h 754"/>
                  <a:gd name="T90" fmla="*/ 5719 w 7744"/>
                  <a:gd name="T91" fmla="*/ 161 h 754"/>
                  <a:gd name="T92" fmla="*/ 5718 w 7744"/>
                  <a:gd name="T93" fmla="*/ 108 h 754"/>
                  <a:gd name="T94" fmla="*/ 5680 w 7744"/>
                  <a:gd name="T95" fmla="*/ 84 h 754"/>
                  <a:gd name="T96" fmla="*/ 5595 w 7744"/>
                  <a:gd name="T97" fmla="*/ 54 h 754"/>
                  <a:gd name="T98" fmla="*/ 5525 w 7744"/>
                  <a:gd name="T99" fmla="*/ 14 h 754"/>
                  <a:gd name="T100" fmla="*/ 5470 w 7744"/>
                  <a:gd name="T101" fmla="*/ 38 h 754"/>
                  <a:gd name="T102" fmla="*/ 5392 w 7744"/>
                  <a:gd name="T103" fmla="*/ 45 h 754"/>
                  <a:gd name="T104" fmla="*/ 5416 w 7744"/>
                  <a:gd name="T105" fmla="*/ 86 h 754"/>
                  <a:gd name="T106" fmla="*/ 5423 w 7744"/>
                  <a:gd name="T107" fmla="*/ 135 h 754"/>
                  <a:gd name="T108" fmla="*/ 5397 w 7744"/>
                  <a:gd name="T109" fmla="*/ 192 h 754"/>
                  <a:gd name="T110" fmla="*/ 5270 w 7744"/>
                  <a:gd name="T111" fmla="*/ 167 h 754"/>
                  <a:gd name="T112" fmla="*/ 5212 w 7744"/>
                  <a:gd name="T113" fmla="*/ 150 h 754"/>
                  <a:gd name="T114" fmla="*/ 5201 w 7744"/>
                  <a:gd name="T115" fmla="*/ 32 h 754"/>
                  <a:gd name="T116" fmla="*/ 5158 w 7744"/>
                  <a:gd name="T117" fmla="*/ 42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744" h="754">
                    <a:moveTo>
                      <a:pt x="5144" y="21"/>
                    </a:moveTo>
                    <a:lnTo>
                      <a:pt x="5146" y="12"/>
                    </a:lnTo>
                    <a:lnTo>
                      <a:pt x="5146" y="0"/>
                    </a:lnTo>
                    <a:lnTo>
                      <a:pt x="116" y="0"/>
                    </a:lnTo>
                    <a:lnTo>
                      <a:pt x="116" y="1"/>
                    </a:lnTo>
                    <a:lnTo>
                      <a:pt x="128" y="45"/>
                    </a:lnTo>
                    <a:lnTo>
                      <a:pt x="111" y="63"/>
                    </a:lnTo>
                    <a:lnTo>
                      <a:pt x="145" y="120"/>
                    </a:lnTo>
                    <a:lnTo>
                      <a:pt x="106" y="167"/>
                    </a:lnTo>
                    <a:lnTo>
                      <a:pt x="124" y="199"/>
                    </a:lnTo>
                    <a:lnTo>
                      <a:pt x="183" y="204"/>
                    </a:lnTo>
                    <a:lnTo>
                      <a:pt x="195" y="219"/>
                    </a:lnTo>
                    <a:lnTo>
                      <a:pt x="198" y="270"/>
                    </a:lnTo>
                    <a:lnTo>
                      <a:pt x="272" y="277"/>
                    </a:lnTo>
                    <a:lnTo>
                      <a:pt x="268" y="326"/>
                    </a:lnTo>
                    <a:lnTo>
                      <a:pt x="254" y="330"/>
                    </a:lnTo>
                    <a:lnTo>
                      <a:pt x="216" y="355"/>
                    </a:lnTo>
                    <a:lnTo>
                      <a:pt x="185" y="351"/>
                    </a:lnTo>
                    <a:lnTo>
                      <a:pt x="161" y="337"/>
                    </a:lnTo>
                    <a:lnTo>
                      <a:pt x="63" y="345"/>
                    </a:lnTo>
                    <a:lnTo>
                      <a:pt x="57" y="349"/>
                    </a:lnTo>
                    <a:lnTo>
                      <a:pt x="23" y="423"/>
                    </a:lnTo>
                    <a:lnTo>
                      <a:pt x="56" y="456"/>
                    </a:lnTo>
                    <a:lnTo>
                      <a:pt x="88" y="522"/>
                    </a:lnTo>
                    <a:lnTo>
                      <a:pt x="36" y="547"/>
                    </a:lnTo>
                    <a:lnTo>
                      <a:pt x="8" y="577"/>
                    </a:lnTo>
                    <a:lnTo>
                      <a:pt x="3" y="579"/>
                    </a:lnTo>
                    <a:lnTo>
                      <a:pt x="0" y="631"/>
                    </a:lnTo>
                    <a:lnTo>
                      <a:pt x="49" y="644"/>
                    </a:lnTo>
                    <a:lnTo>
                      <a:pt x="52" y="636"/>
                    </a:lnTo>
                    <a:lnTo>
                      <a:pt x="130" y="634"/>
                    </a:lnTo>
                    <a:lnTo>
                      <a:pt x="134" y="713"/>
                    </a:lnTo>
                    <a:lnTo>
                      <a:pt x="91" y="718"/>
                    </a:lnTo>
                    <a:lnTo>
                      <a:pt x="80" y="754"/>
                    </a:lnTo>
                    <a:lnTo>
                      <a:pt x="7590" y="754"/>
                    </a:lnTo>
                    <a:lnTo>
                      <a:pt x="7594" y="739"/>
                    </a:lnTo>
                    <a:lnTo>
                      <a:pt x="7603" y="719"/>
                    </a:lnTo>
                    <a:lnTo>
                      <a:pt x="7603" y="717"/>
                    </a:lnTo>
                    <a:lnTo>
                      <a:pt x="7622" y="680"/>
                    </a:lnTo>
                    <a:lnTo>
                      <a:pt x="7626" y="674"/>
                    </a:lnTo>
                    <a:lnTo>
                      <a:pt x="7631" y="664"/>
                    </a:lnTo>
                    <a:lnTo>
                      <a:pt x="7658" y="620"/>
                    </a:lnTo>
                    <a:lnTo>
                      <a:pt x="7661" y="616"/>
                    </a:lnTo>
                    <a:lnTo>
                      <a:pt x="7672" y="589"/>
                    </a:lnTo>
                    <a:lnTo>
                      <a:pt x="7672" y="587"/>
                    </a:lnTo>
                    <a:lnTo>
                      <a:pt x="7679" y="571"/>
                    </a:lnTo>
                    <a:lnTo>
                      <a:pt x="7681" y="565"/>
                    </a:lnTo>
                    <a:lnTo>
                      <a:pt x="7685" y="558"/>
                    </a:lnTo>
                    <a:lnTo>
                      <a:pt x="7689" y="554"/>
                    </a:lnTo>
                    <a:lnTo>
                      <a:pt x="7696" y="549"/>
                    </a:lnTo>
                    <a:lnTo>
                      <a:pt x="7737" y="532"/>
                    </a:lnTo>
                    <a:lnTo>
                      <a:pt x="7744" y="528"/>
                    </a:lnTo>
                    <a:lnTo>
                      <a:pt x="7743" y="526"/>
                    </a:lnTo>
                    <a:lnTo>
                      <a:pt x="7742" y="526"/>
                    </a:lnTo>
                    <a:lnTo>
                      <a:pt x="7736" y="514"/>
                    </a:lnTo>
                    <a:lnTo>
                      <a:pt x="7733" y="511"/>
                    </a:lnTo>
                    <a:lnTo>
                      <a:pt x="7732" y="509"/>
                    </a:lnTo>
                    <a:lnTo>
                      <a:pt x="7730" y="507"/>
                    </a:lnTo>
                    <a:lnTo>
                      <a:pt x="7726" y="506"/>
                    </a:lnTo>
                    <a:lnTo>
                      <a:pt x="7722" y="506"/>
                    </a:lnTo>
                    <a:lnTo>
                      <a:pt x="7712" y="509"/>
                    </a:lnTo>
                    <a:lnTo>
                      <a:pt x="7710" y="511"/>
                    </a:lnTo>
                    <a:lnTo>
                      <a:pt x="7709" y="513"/>
                    </a:lnTo>
                    <a:lnTo>
                      <a:pt x="7690" y="530"/>
                    </a:lnTo>
                    <a:lnTo>
                      <a:pt x="7689" y="530"/>
                    </a:lnTo>
                    <a:lnTo>
                      <a:pt x="7685" y="528"/>
                    </a:lnTo>
                    <a:lnTo>
                      <a:pt x="7682" y="526"/>
                    </a:lnTo>
                    <a:lnTo>
                      <a:pt x="7683" y="523"/>
                    </a:lnTo>
                    <a:lnTo>
                      <a:pt x="7684" y="514"/>
                    </a:lnTo>
                    <a:lnTo>
                      <a:pt x="7681" y="507"/>
                    </a:lnTo>
                    <a:lnTo>
                      <a:pt x="7677" y="505"/>
                    </a:lnTo>
                    <a:lnTo>
                      <a:pt x="7639" y="504"/>
                    </a:lnTo>
                    <a:lnTo>
                      <a:pt x="7626" y="508"/>
                    </a:lnTo>
                    <a:lnTo>
                      <a:pt x="7611" y="510"/>
                    </a:lnTo>
                    <a:lnTo>
                      <a:pt x="7602" y="510"/>
                    </a:lnTo>
                    <a:lnTo>
                      <a:pt x="7599" y="509"/>
                    </a:lnTo>
                    <a:lnTo>
                      <a:pt x="7590" y="508"/>
                    </a:lnTo>
                    <a:lnTo>
                      <a:pt x="7580" y="504"/>
                    </a:lnTo>
                    <a:lnTo>
                      <a:pt x="7573" y="499"/>
                    </a:lnTo>
                    <a:lnTo>
                      <a:pt x="7563" y="495"/>
                    </a:lnTo>
                    <a:lnTo>
                      <a:pt x="7558" y="492"/>
                    </a:lnTo>
                    <a:lnTo>
                      <a:pt x="7528" y="486"/>
                    </a:lnTo>
                    <a:lnTo>
                      <a:pt x="7516" y="485"/>
                    </a:lnTo>
                    <a:lnTo>
                      <a:pt x="7498" y="481"/>
                    </a:lnTo>
                    <a:lnTo>
                      <a:pt x="7480" y="474"/>
                    </a:lnTo>
                    <a:lnTo>
                      <a:pt x="7470" y="472"/>
                    </a:lnTo>
                    <a:lnTo>
                      <a:pt x="7469" y="471"/>
                    </a:lnTo>
                    <a:lnTo>
                      <a:pt x="7464" y="464"/>
                    </a:lnTo>
                    <a:lnTo>
                      <a:pt x="7462" y="463"/>
                    </a:lnTo>
                    <a:lnTo>
                      <a:pt x="7459" y="456"/>
                    </a:lnTo>
                    <a:lnTo>
                      <a:pt x="7453" y="446"/>
                    </a:lnTo>
                    <a:lnTo>
                      <a:pt x="7429" y="428"/>
                    </a:lnTo>
                    <a:lnTo>
                      <a:pt x="7383" y="419"/>
                    </a:lnTo>
                    <a:lnTo>
                      <a:pt x="7377" y="415"/>
                    </a:lnTo>
                    <a:lnTo>
                      <a:pt x="7368" y="411"/>
                    </a:lnTo>
                    <a:lnTo>
                      <a:pt x="7362" y="406"/>
                    </a:lnTo>
                    <a:lnTo>
                      <a:pt x="7341" y="396"/>
                    </a:lnTo>
                    <a:lnTo>
                      <a:pt x="7338" y="397"/>
                    </a:lnTo>
                    <a:lnTo>
                      <a:pt x="7336" y="397"/>
                    </a:lnTo>
                    <a:lnTo>
                      <a:pt x="7330" y="398"/>
                    </a:lnTo>
                    <a:lnTo>
                      <a:pt x="7327" y="399"/>
                    </a:lnTo>
                    <a:lnTo>
                      <a:pt x="7321" y="405"/>
                    </a:lnTo>
                    <a:lnTo>
                      <a:pt x="7319" y="405"/>
                    </a:lnTo>
                    <a:lnTo>
                      <a:pt x="7318" y="406"/>
                    </a:lnTo>
                    <a:lnTo>
                      <a:pt x="7316" y="406"/>
                    </a:lnTo>
                    <a:lnTo>
                      <a:pt x="7307" y="404"/>
                    </a:lnTo>
                    <a:lnTo>
                      <a:pt x="7306" y="402"/>
                    </a:lnTo>
                    <a:lnTo>
                      <a:pt x="7305" y="398"/>
                    </a:lnTo>
                    <a:lnTo>
                      <a:pt x="7293" y="383"/>
                    </a:lnTo>
                    <a:lnTo>
                      <a:pt x="7290" y="373"/>
                    </a:lnTo>
                    <a:lnTo>
                      <a:pt x="7282" y="365"/>
                    </a:lnTo>
                    <a:lnTo>
                      <a:pt x="7273" y="362"/>
                    </a:lnTo>
                    <a:lnTo>
                      <a:pt x="7256" y="350"/>
                    </a:lnTo>
                    <a:lnTo>
                      <a:pt x="7254" y="344"/>
                    </a:lnTo>
                    <a:lnTo>
                      <a:pt x="7253" y="336"/>
                    </a:lnTo>
                    <a:lnTo>
                      <a:pt x="7252" y="335"/>
                    </a:lnTo>
                    <a:lnTo>
                      <a:pt x="7230" y="330"/>
                    </a:lnTo>
                    <a:lnTo>
                      <a:pt x="7229" y="330"/>
                    </a:lnTo>
                    <a:lnTo>
                      <a:pt x="7228" y="334"/>
                    </a:lnTo>
                    <a:lnTo>
                      <a:pt x="7223" y="348"/>
                    </a:lnTo>
                    <a:lnTo>
                      <a:pt x="7221" y="359"/>
                    </a:lnTo>
                    <a:lnTo>
                      <a:pt x="7217" y="366"/>
                    </a:lnTo>
                    <a:lnTo>
                      <a:pt x="7217" y="367"/>
                    </a:lnTo>
                    <a:lnTo>
                      <a:pt x="7207" y="375"/>
                    </a:lnTo>
                    <a:lnTo>
                      <a:pt x="7204" y="375"/>
                    </a:lnTo>
                    <a:lnTo>
                      <a:pt x="7202" y="374"/>
                    </a:lnTo>
                    <a:lnTo>
                      <a:pt x="7199" y="372"/>
                    </a:lnTo>
                    <a:lnTo>
                      <a:pt x="7194" y="371"/>
                    </a:lnTo>
                    <a:lnTo>
                      <a:pt x="7183" y="366"/>
                    </a:lnTo>
                    <a:lnTo>
                      <a:pt x="7181" y="366"/>
                    </a:lnTo>
                    <a:lnTo>
                      <a:pt x="7158" y="359"/>
                    </a:lnTo>
                    <a:lnTo>
                      <a:pt x="7140" y="375"/>
                    </a:lnTo>
                    <a:lnTo>
                      <a:pt x="7137" y="380"/>
                    </a:lnTo>
                    <a:lnTo>
                      <a:pt x="7136" y="381"/>
                    </a:lnTo>
                    <a:lnTo>
                      <a:pt x="7131" y="389"/>
                    </a:lnTo>
                    <a:lnTo>
                      <a:pt x="7127" y="399"/>
                    </a:lnTo>
                    <a:lnTo>
                      <a:pt x="7125" y="400"/>
                    </a:lnTo>
                    <a:lnTo>
                      <a:pt x="7104" y="395"/>
                    </a:lnTo>
                    <a:lnTo>
                      <a:pt x="7100" y="389"/>
                    </a:lnTo>
                    <a:lnTo>
                      <a:pt x="7093" y="375"/>
                    </a:lnTo>
                    <a:lnTo>
                      <a:pt x="7073" y="368"/>
                    </a:lnTo>
                    <a:lnTo>
                      <a:pt x="7062" y="367"/>
                    </a:lnTo>
                    <a:lnTo>
                      <a:pt x="7054" y="358"/>
                    </a:lnTo>
                    <a:lnTo>
                      <a:pt x="7039" y="350"/>
                    </a:lnTo>
                    <a:lnTo>
                      <a:pt x="7029" y="336"/>
                    </a:lnTo>
                    <a:lnTo>
                      <a:pt x="7023" y="333"/>
                    </a:lnTo>
                    <a:lnTo>
                      <a:pt x="7003" y="326"/>
                    </a:lnTo>
                    <a:lnTo>
                      <a:pt x="6999" y="325"/>
                    </a:lnTo>
                    <a:lnTo>
                      <a:pt x="6996" y="336"/>
                    </a:lnTo>
                    <a:lnTo>
                      <a:pt x="6992" y="343"/>
                    </a:lnTo>
                    <a:lnTo>
                      <a:pt x="6990" y="344"/>
                    </a:lnTo>
                    <a:lnTo>
                      <a:pt x="6983" y="344"/>
                    </a:lnTo>
                    <a:lnTo>
                      <a:pt x="6976" y="345"/>
                    </a:lnTo>
                    <a:lnTo>
                      <a:pt x="6971" y="349"/>
                    </a:lnTo>
                    <a:lnTo>
                      <a:pt x="6962" y="366"/>
                    </a:lnTo>
                    <a:lnTo>
                      <a:pt x="6963" y="368"/>
                    </a:lnTo>
                    <a:lnTo>
                      <a:pt x="6961" y="373"/>
                    </a:lnTo>
                    <a:lnTo>
                      <a:pt x="6948" y="379"/>
                    </a:lnTo>
                    <a:lnTo>
                      <a:pt x="6942" y="380"/>
                    </a:lnTo>
                    <a:lnTo>
                      <a:pt x="6941" y="379"/>
                    </a:lnTo>
                    <a:lnTo>
                      <a:pt x="6940" y="379"/>
                    </a:lnTo>
                    <a:lnTo>
                      <a:pt x="6922" y="375"/>
                    </a:lnTo>
                    <a:lnTo>
                      <a:pt x="6908" y="383"/>
                    </a:lnTo>
                    <a:lnTo>
                      <a:pt x="6904" y="384"/>
                    </a:lnTo>
                    <a:lnTo>
                      <a:pt x="6899" y="384"/>
                    </a:lnTo>
                    <a:lnTo>
                      <a:pt x="6897" y="374"/>
                    </a:lnTo>
                    <a:lnTo>
                      <a:pt x="6897" y="364"/>
                    </a:lnTo>
                    <a:lnTo>
                      <a:pt x="6896" y="357"/>
                    </a:lnTo>
                    <a:lnTo>
                      <a:pt x="6889" y="358"/>
                    </a:lnTo>
                    <a:lnTo>
                      <a:pt x="6883" y="364"/>
                    </a:lnTo>
                    <a:lnTo>
                      <a:pt x="6870" y="365"/>
                    </a:lnTo>
                    <a:lnTo>
                      <a:pt x="6845" y="356"/>
                    </a:lnTo>
                    <a:lnTo>
                      <a:pt x="6837" y="354"/>
                    </a:lnTo>
                    <a:lnTo>
                      <a:pt x="6834" y="358"/>
                    </a:lnTo>
                    <a:lnTo>
                      <a:pt x="6832" y="364"/>
                    </a:lnTo>
                    <a:lnTo>
                      <a:pt x="6840" y="370"/>
                    </a:lnTo>
                    <a:lnTo>
                      <a:pt x="6841" y="375"/>
                    </a:lnTo>
                    <a:lnTo>
                      <a:pt x="6833" y="377"/>
                    </a:lnTo>
                    <a:lnTo>
                      <a:pt x="6821" y="377"/>
                    </a:lnTo>
                    <a:lnTo>
                      <a:pt x="6817" y="378"/>
                    </a:lnTo>
                    <a:lnTo>
                      <a:pt x="6813" y="378"/>
                    </a:lnTo>
                    <a:lnTo>
                      <a:pt x="6806" y="388"/>
                    </a:lnTo>
                    <a:lnTo>
                      <a:pt x="6802" y="388"/>
                    </a:lnTo>
                    <a:lnTo>
                      <a:pt x="6731" y="368"/>
                    </a:lnTo>
                    <a:lnTo>
                      <a:pt x="6732" y="358"/>
                    </a:lnTo>
                    <a:lnTo>
                      <a:pt x="6731" y="345"/>
                    </a:lnTo>
                    <a:lnTo>
                      <a:pt x="6727" y="323"/>
                    </a:lnTo>
                    <a:lnTo>
                      <a:pt x="6724" y="322"/>
                    </a:lnTo>
                    <a:lnTo>
                      <a:pt x="6709" y="321"/>
                    </a:lnTo>
                    <a:lnTo>
                      <a:pt x="6692" y="311"/>
                    </a:lnTo>
                    <a:lnTo>
                      <a:pt x="6685" y="304"/>
                    </a:lnTo>
                    <a:lnTo>
                      <a:pt x="6676" y="300"/>
                    </a:lnTo>
                    <a:lnTo>
                      <a:pt x="6672" y="300"/>
                    </a:lnTo>
                    <a:lnTo>
                      <a:pt x="6624" y="312"/>
                    </a:lnTo>
                    <a:lnTo>
                      <a:pt x="6621" y="312"/>
                    </a:lnTo>
                    <a:lnTo>
                      <a:pt x="6614" y="311"/>
                    </a:lnTo>
                    <a:lnTo>
                      <a:pt x="6590" y="297"/>
                    </a:lnTo>
                    <a:lnTo>
                      <a:pt x="6581" y="291"/>
                    </a:lnTo>
                    <a:lnTo>
                      <a:pt x="6562" y="274"/>
                    </a:lnTo>
                    <a:lnTo>
                      <a:pt x="6545" y="252"/>
                    </a:lnTo>
                    <a:lnTo>
                      <a:pt x="6539" y="239"/>
                    </a:lnTo>
                    <a:lnTo>
                      <a:pt x="6539" y="234"/>
                    </a:lnTo>
                    <a:lnTo>
                      <a:pt x="6535" y="223"/>
                    </a:lnTo>
                    <a:lnTo>
                      <a:pt x="6528" y="212"/>
                    </a:lnTo>
                    <a:lnTo>
                      <a:pt x="6514" y="206"/>
                    </a:lnTo>
                    <a:lnTo>
                      <a:pt x="6508" y="200"/>
                    </a:lnTo>
                    <a:lnTo>
                      <a:pt x="6504" y="192"/>
                    </a:lnTo>
                    <a:lnTo>
                      <a:pt x="6501" y="189"/>
                    </a:lnTo>
                    <a:lnTo>
                      <a:pt x="6497" y="179"/>
                    </a:lnTo>
                    <a:lnTo>
                      <a:pt x="6495" y="177"/>
                    </a:lnTo>
                    <a:lnTo>
                      <a:pt x="6493" y="176"/>
                    </a:lnTo>
                    <a:lnTo>
                      <a:pt x="6483" y="175"/>
                    </a:lnTo>
                    <a:lnTo>
                      <a:pt x="6482" y="169"/>
                    </a:lnTo>
                    <a:lnTo>
                      <a:pt x="6483" y="161"/>
                    </a:lnTo>
                    <a:lnTo>
                      <a:pt x="6494" y="153"/>
                    </a:lnTo>
                    <a:lnTo>
                      <a:pt x="6508" y="134"/>
                    </a:lnTo>
                    <a:lnTo>
                      <a:pt x="6508" y="128"/>
                    </a:lnTo>
                    <a:lnTo>
                      <a:pt x="6494" y="126"/>
                    </a:lnTo>
                    <a:lnTo>
                      <a:pt x="6491" y="127"/>
                    </a:lnTo>
                    <a:lnTo>
                      <a:pt x="6486" y="114"/>
                    </a:lnTo>
                    <a:lnTo>
                      <a:pt x="6483" y="97"/>
                    </a:lnTo>
                    <a:lnTo>
                      <a:pt x="6481" y="92"/>
                    </a:lnTo>
                    <a:lnTo>
                      <a:pt x="6466" y="92"/>
                    </a:lnTo>
                    <a:lnTo>
                      <a:pt x="6450" y="96"/>
                    </a:lnTo>
                    <a:lnTo>
                      <a:pt x="6423" y="106"/>
                    </a:lnTo>
                    <a:lnTo>
                      <a:pt x="6419" y="102"/>
                    </a:lnTo>
                    <a:lnTo>
                      <a:pt x="6410" y="99"/>
                    </a:lnTo>
                    <a:lnTo>
                      <a:pt x="6402" y="103"/>
                    </a:lnTo>
                    <a:lnTo>
                      <a:pt x="6399" y="107"/>
                    </a:lnTo>
                    <a:lnTo>
                      <a:pt x="6397" y="108"/>
                    </a:lnTo>
                    <a:lnTo>
                      <a:pt x="6396" y="109"/>
                    </a:lnTo>
                    <a:lnTo>
                      <a:pt x="6393" y="110"/>
                    </a:lnTo>
                    <a:lnTo>
                      <a:pt x="6392" y="110"/>
                    </a:lnTo>
                    <a:lnTo>
                      <a:pt x="6385" y="108"/>
                    </a:lnTo>
                    <a:lnTo>
                      <a:pt x="6384" y="106"/>
                    </a:lnTo>
                    <a:lnTo>
                      <a:pt x="6385" y="100"/>
                    </a:lnTo>
                    <a:lnTo>
                      <a:pt x="6391" y="98"/>
                    </a:lnTo>
                    <a:lnTo>
                      <a:pt x="6396" y="95"/>
                    </a:lnTo>
                    <a:lnTo>
                      <a:pt x="6398" y="91"/>
                    </a:lnTo>
                    <a:lnTo>
                      <a:pt x="6398" y="89"/>
                    </a:lnTo>
                    <a:lnTo>
                      <a:pt x="6397" y="86"/>
                    </a:lnTo>
                    <a:lnTo>
                      <a:pt x="6396" y="85"/>
                    </a:lnTo>
                    <a:lnTo>
                      <a:pt x="6394" y="82"/>
                    </a:lnTo>
                    <a:lnTo>
                      <a:pt x="6399" y="64"/>
                    </a:lnTo>
                    <a:lnTo>
                      <a:pt x="6401" y="63"/>
                    </a:lnTo>
                    <a:lnTo>
                      <a:pt x="6403" y="59"/>
                    </a:lnTo>
                    <a:lnTo>
                      <a:pt x="6403" y="58"/>
                    </a:lnTo>
                    <a:lnTo>
                      <a:pt x="6401" y="58"/>
                    </a:lnTo>
                    <a:lnTo>
                      <a:pt x="6299" y="88"/>
                    </a:lnTo>
                    <a:lnTo>
                      <a:pt x="6298" y="88"/>
                    </a:lnTo>
                    <a:lnTo>
                      <a:pt x="6294" y="89"/>
                    </a:lnTo>
                    <a:lnTo>
                      <a:pt x="6274" y="96"/>
                    </a:lnTo>
                    <a:lnTo>
                      <a:pt x="6272" y="98"/>
                    </a:lnTo>
                    <a:lnTo>
                      <a:pt x="6272" y="109"/>
                    </a:lnTo>
                    <a:lnTo>
                      <a:pt x="6273" y="115"/>
                    </a:lnTo>
                    <a:lnTo>
                      <a:pt x="6270" y="135"/>
                    </a:lnTo>
                    <a:lnTo>
                      <a:pt x="6271" y="157"/>
                    </a:lnTo>
                    <a:lnTo>
                      <a:pt x="6268" y="165"/>
                    </a:lnTo>
                    <a:lnTo>
                      <a:pt x="6261" y="169"/>
                    </a:lnTo>
                    <a:lnTo>
                      <a:pt x="6243" y="171"/>
                    </a:lnTo>
                    <a:lnTo>
                      <a:pt x="6237" y="167"/>
                    </a:lnTo>
                    <a:lnTo>
                      <a:pt x="6217" y="169"/>
                    </a:lnTo>
                    <a:lnTo>
                      <a:pt x="6193" y="186"/>
                    </a:lnTo>
                    <a:lnTo>
                      <a:pt x="6191" y="189"/>
                    </a:lnTo>
                    <a:lnTo>
                      <a:pt x="6173" y="231"/>
                    </a:lnTo>
                    <a:lnTo>
                      <a:pt x="6169" y="236"/>
                    </a:lnTo>
                    <a:lnTo>
                      <a:pt x="6156" y="246"/>
                    </a:lnTo>
                    <a:lnTo>
                      <a:pt x="6142" y="244"/>
                    </a:lnTo>
                    <a:lnTo>
                      <a:pt x="6142" y="240"/>
                    </a:lnTo>
                    <a:lnTo>
                      <a:pt x="6140" y="232"/>
                    </a:lnTo>
                    <a:lnTo>
                      <a:pt x="6134" y="227"/>
                    </a:lnTo>
                    <a:lnTo>
                      <a:pt x="6124" y="230"/>
                    </a:lnTo>
                    <a:lnTo>
                      <a:pt x="6115" y="231"/>
                    </a:lnTo>
                    <a:lnTo>
                      <a:pt x="6113" y="231"/>
                    </a:lnTo>
                    <a:lnTo>
                      <a:pt x="6085" y="220"/>
                    </a:lnTo>
                    <a:lnTo>
                      <a:pt x="6079" y="216"/>
                    </a:lnTo>
                    <a:lnTo>
                      <a:pt x="6067" y="218"/>
                    </a:lnTo>
                    <a:lnTo>
                      <a:pt x="6059" y="221"/>
                    </a:lnTo>
                    <a:lnTo>
                      <a:pt x="6054" y="224"/>
                    </a:lnTo>
                    <a:lnTo>
                      <a:pt x="6037" y="228"/>
                    </a:lnTo>
                    <a:lnTo>
                      <a:pt x="6030" y="228"/>
                    </a:lnTo>
                    <a:lnTo>
                      <a:pt x="6023" y="231"/>
                    </a:lnTo>
                    <a:lnTo>
                      <a:pt x="6014" y="233"/>
                    </a:lnTo>
                    <a:lnTo>
                      <a:pt x="6011" y="236"/>
                    </a:lnTo>
                    <a:lnTo>
                      <a:pt x="6011" y="242"/>
                    </a:lnTo>
                    <a:lnTo>
                      <a:pt x="6005" y="254"/>
                    </a:lnTo>
                    <a:lnTo>
                      <a:pt x="6002" y="255"/>
                    </a:lnTo>
                    <a:lnTo>
                      <a:pt x="6000" y="250"/>
                    </a:lnTo>
                    <a:lnTo>
                      <a:pt x="6001" y="248"/>
                    </a:lnTo>
                    <a:lnTo>
                      <a:pt x="6001" y="246"/>
                    </a:lnTo>
                    <a:lnTo>
                      <a:pt x="6000" y="244"/>
                    </a:lnTo>
                    <a:lnTo>
                      <a:pt x="5999" y="239"/>
                    </a:lnTo>
                    <a:lnTo>
                      <a:pt x="5989" y="228"/>
                    </a:lnTo>
                    <a:lnTo>
                      <a:pt x="5982" y="222"/>
                    </a:lnTo>
                    <a:lnTo>
                      <a:pt x="5977" y="219"/>
                    </a:lnTo>
                    <a:lnTo>
                      <a:pt x="5965" y="219"/>
                    </a:lnTo>
                    <a:lnTo>
                      <a:pt x="5928" y="240"/>
                    </a:lnTo>
                    <a:lnTo>
                      <a:pt x="5908" y="232"/>
                    </a:lnTo>
                    <a:lnTo>
                      <a:pt x="5897" y="225"/>
                    </a:lnTo>
                    <a:lnTo>
                      <a:pt x="5891" y="218"/>
                    </a:lnTo>
                    <a:lnTo>
                      <a:pt x="5888" y="212"/>
                    </a:lnTo>
                    <a:lnTo>
                      <a:pt x="5886" y="209"/>
                    </a:lnTo>
                    <a:lnTo>
                      <a:pt x="5879" y="194"/>
                    </a:lnTo>
                    <a:lnTo>
                      <a:pt x="5876" y="194"/>
                    </a:lnTo>
                    <a:lnTo>
                      <a:pt x="5873" y="195"/>
                    </a:lnTo>
                    <a:lnTo>
                      <a:pt x="5871" y="195"/>
                    </a:lnTo>
                    <a:lnTo>
                      <a:pt x="5866" y="199"/>
                    </a:lnTo>
                    <a:lnTo>
                      <a:pt x="5844" y="205"/>
                    </a:lnTo>
                    <a:lnTo>
                      <a:pt x="5843" y="205"/>
                    </a:lnTo>
                    <a:lnTo>
                      <a:pt x="5842" y="204"/>
                    </a:lnTo>
                    <a:lnTo>
                      <a:pt x="5840" y="197"/>
                    </a:lnTo>
                    <a:lnTo>
                      <a:pt x="5840" y="190"/>
                    </a:lnTo>
                    <a:lnTo>
                      <a:pt x="5841" y="188"/>
                    </a:lnTo>
                    <a:lnTo>
                      <a:pt x="5842" y="185"/>
                    </a:lnTo>
                    <a:lnTo>
                      <a:pt x="5853" y="175"/>
                    </a:lnTo>
                    <a:lnTo>
                      <a:pt x="5855" y="174"/>
                    </a:lnTo>
                    <a:lnTo>
                      <a:pt x="5856" y="171"/>
                    </a:lnTo>
                    <a:lnTo>
                      <a:pt x="5856" y="169"/>
                    </a:lnTo>
                    <a:lnTo>
                      <a:pt x="5855" y="168"/>
                    </a:lnTo>
                    <a:lnTo>
                      <a:pt x="5844" y="162"/>
                    </a:lnTo>
                    <a:lnTo>
                      <a:pt x="5840" y="161"/>
                    </a:lnTo>
                    <a:lnTo>
                      <a:pt x="5836" y="161"/>
                    </a:lnTo>
                    <a:lnTo>
                      <a:pt x="5831" y="163"/>
                    </a:lnTo>
                    <a:lnTo>
                      <a:pt x="5829" y="166"/>
                    </a:lnTo>
                    <a:lnTo>
                      <a:pt x="5810" y="170"/>
                    </a:lnTo>
                    <a:lnTo>
                      <a:pt x="5809" y="169"/>
                    </a:lnTo>
                    <a:lnTo>
                      <a:pt x="5807" y="170"/>
                    </a:lnTo>
                    <a:lnTo>
                      <a:pt x="5805" y="170"/>
                    </a:lnTo>
                    <a:lnTo>
                      <a:pt x="5805" y="172"/>
                    </a:lnTo>
                    <a:lnTo>
                      <a:pt x="5804" y="179"/>
                    </a:lnTo>
                    <a:lnTo>
                      <a:pt x="5804" y="182"/>
                    </a:lnTo>
                    <a:lnTo>
                      <a:pt x="5806" y="198"/>
                    </a:lnTo>
                    <a:lnTo>
                      <a:pt x="5810" y="206"/>
                    </a:lnTo>
                    <a:lnTo>
                      <a:pt x="5818" y="217"/>
                    </a:lnTo>
                    <a:lnTo>
                      <a:pt x="5821" y="220"/>
                    </a:lnTo>
                    <a:lnTo>
                      <a:pt x="5821" y="225"/>
                    </a:lnTo>
                    <a:lnTo>
                      <a:pt x="5820" y="227"/>
                    </a:lnTo>
                    <a:lnTo>
                      <a:pt x="5813" y="232"/>
                    </a:lnTo>
                    <a:lnTo>
                      <a:pt x="5800" y="237"/>
                    </a:lnTo>
                    <a:lnTo>
                      <a:pt x="5796" y="239"/>
                    </a:lnTo>
                    <a:lnTo>
                      <a:pt x="5794" y="241"/>
                    </a:lnTo>
                    <a:lnTo>
                      <a:pt x="5791" y="243"/>
                    </a:lnTo>
                    <a:lnTo>
                      <a:pt x="5791" y="245"/>
                    </a:lnTo>
                    <a:lnTo>
                      <a:pt x="5787" y="251"/>
                    </a:lnTo>
                    <a:lnTo>
                      <a:pt x="5787" y="263"/>
                    </a:lnTo>
                    <a:lnTo>
                      <a:pt x="5786" y="267"/>
                    </a:lnTo>
                    <a:lnTo>
                      <a:pt x="5784" y="269"/>
                    </a:lnTo>
                    <a:lnTo>
                      <a:pt x="5783" y="269"/>
                    </a:lnTo>
                    <a:lnTo>
                      <a:pt x="5769" y="276"/>
                    </a:lnTo>
                    <a:lnTo>
                      <a:pt x="5765" y="276"/>
                    </a:lnTo>
                    <a:lnTo>
                      <a:pt x="5761" y="274"/>
                    </a:lnTo>
                    <a:lnTo>
                      <a:pt x="5760" y="273"/>
                    </a:lnTo>
                    <a:lnTo>
                      <a:pt x="5758" y="272"/>
                    </a:lnTo>
                    <a:lnTo>
                      <a:pt x="5753" y="268"/>
                    </a:lnTo>
                    <a:lnTo>
                      <a:pt x="5751" y="267"/>
                    </a:lnTo>
                    <a:lnTo>
                      <a:pt x="5750" y="263"/>
                    </a:lnTo>
                    <a:lnTo>
                      <a:pt x="5748" y="259"/>
                    </a:lnTo>
                    <a:lnTo>
                      <a:pt x="5747" y="258"/>
                    </a:lnTo>
                    <a:lnTo>
                      <a:pt x="5747" y="232"/>
                    </a:lnTo>
                    <a:lnTo>
                      <a:pt x="5749" y="218"/>
                    </a:lnTo>
                    <a:lnTo>
                      <a:pt x="5748" y="214"/>
                    </a:lnTo>
                    <a:lnTo>
                      <a:pt x="5748" y="213"/>
                    </a:lnTo>
                    <a:lnTo>
                      <a:pt x="5747" y="208"/>
                    </a:lnTo>
                    <a:lnTo>
                      <a:pt x="5724" y="170"/>
                    </a:lnTo>
                    <a:lnTo>
                      <a:pt x="5723" y="169"/>
                    </a:lnTo>
                    <a:lnTo>
                      <a:pt x="5720" y="165"/>
                    </a:lnTo>
                    <a:lnTo>
                      <a:pt x="5720" y="162"/>
                    </a:lnTo>
                    <a:lnTo>
                      <a:pt x="5719" y="161"/>
                    </a:lnTo>
                    <a:lnTo>
                      <a:pt x="5719" y="160"/>
                    </a:lnTo>
                    <a:lnTo>
                      <a:pt x="5715" y="140"/>
                    </a:lnTo>
                    <a:lnTo>
                      <a:pt x="5713" y="137"/>
                    </a:lnTo>
                    <a:lnTo>
                      <a:pt x="5711" y="131"/>
                    </a:lnTo>
                    <a:lnTo>
                      <a:pt x="5711" y="130"/>
                    </a:lnTo>
                    <a:lnTo>
                      <a:pt x="5712" y="117"/>
                    </a:lnTo>
                    <a:lnTo>
                      <a:pt x="5714" y="115"/>
                    </a:lnTo>
                    <a:lnTo>
                      <a:pt x="5718" y="108"/>
                    </a:lnTo>
                    <a:lnTo>
                      <a:pt x="5719" y="104"/>
                    </a:lnTo>
                    <a:lnTo>
                      <a:pt x="5719" y="102"/>
                    </a:lnTo>
                    <a:lnTo>
                      <a:pt x="5720" y="100"/>
                    </a:lnTo>
                    <a:lnTo>
                      <a:pt x="5719" y="90"/>
                    </a:lnTo>
                    <a:lnTo>
                      <a:pt x="5717" y="83"/>
                    </a:lnTo>
                    <a:lnTo>
                      <a:pt x="5710" y="79"/>
                    </a:lnTo>
                    <a:lnTo>
                      <a:pt x="5695" y="79"/>
                    </a:lnTo>
                    <a:lnTo>
                      <a:pt x="5680" y="84"/>
                    </a:lnTo>
                    <a:lnTo>
                      <a:pt x="5678" y="73"/>
                    </a:lnTo>
                    <a:lnTo>
                      <a:pt x="5662" y="73"/>
                    </a:lnTo>
                    <a:lnTo>
                      <a:pt x="5657" y="65"/>
                    </a:lnTo>
                    <a:lnTo>
                      <a:pt x="5650" y="56"/>
                    </a:lnTo>
                    <a:lnTo>
                      <a:pt x="5620" y="36"/>
                    </a:lnTo>
                    <a:lnTo>
                      <a:pt x="5616" y="36"/>
                    </a:lnTo>
                    <a:lnTo>
                      <a:pt x="5612" y="39"/>
                    </a:lnTo>
                    <a:lnTo>
                      <a:pt x="5595" y="54"/>
                    </a:lnTo>
                    <a:lnTo>
                      <a:pt x="5591" y="51"/>
                    </a:lnTo>
                    <a:lnTo>
                      <a:pt x="5588" y="50"/>
                    </a:lnTo>
                    <a:lnTo>
                      <a:pt x="5585" y="46"/>
                    </a:lnTo>
                    <a:lnTo>
                      <a:pt x="5577" y="38"/>
                    </a:lnTo>
                    <a:lnTo>
                      <a:pt x="5560" y="17"/>
                    </a:lnTo>
                    <a:lnTo>
                      <a:pt x="5557" y="6"/>
                    </a:lnTo>
                    <a:lnTo>
                      <a:pt x="5532" y="10"/>
                    </a:lnTo>
                    <a:lnTo>
                      <a:pt x="5525" y="14"/>
                    </a:lnTo>
                    <a:lnTo>
                      <a:pt x="5522" y="19"/>
                    </a:lnTo>
                    <a:lnTo>
                      <a:pt x="5514" y="27"/>
                    </a:lnTo>
                    <a:lnTo>
                      <a:pt x="5511" y="28"/>
                    </a:lnTo>
                    <a:lnTo>
                      <a:pt x="5503" y="29"/>
                    </a:lnTo>
                    <a:lnTo>
                      <a:pt x="5495" y="32"/>
                    </a:lnTo>
                    <a:lnTo>
                      <a:pt x="5488" y="38"/>
                    </a:lnTo>
                    <a:lnTo>
                      <a:pt x="5486" y="41"/>
                    </a:lnTo>
                    <a:lnTo>
                      <a:pt x="5470" y="38"/>
                    </a:lnTo>
                    <a:lnTo>
                      <a:pt x="5452" y="32"/>
                    </a:lnTo>
                    <a:lnTo>
                      <a:pt x="5450" y="31"/>
                    </a:lnTo>
                    <a:lnTo>
                      <a:pt x="5439" y="19"/>
                    </a:lnTo>
                    <a:lnTo>
                      <a:pt x="5432" y="13"/>
                    </a:lnTo>
                    <a:lnTo>
                      <a:pt x="5425" y="12"/>
                    </a:lnTo>
                    <a:lnTo>
                      <a:pt x="5423" y="14"/>
                    </a:lnTo>
                    <a:lnTo>
                      <a:pt x="5404" y="29"/>
                    </a:lnTo>
                    <a:lnTo>
                      <a:pt x="5392" y="45"/>
                    </a:lnTo>
                    <a:lnTo>
                      <a:pt x="5401" y="51"/>
                    </a:lnTo>
                    <a:lnTo>
                      <a:pt x="5414" y="67"/>
                    </a:lnTo>
                    <a:lnTo>
                      <a:pt x="5417" y="69"/>
                    </a:lnTo>
                    <a:lnTo>
                      <a:pt x="5417" y="77"/>
                    </a:lnTo>
                    <a:lnTo>
                      <a:pt x="5416" y="77"/>
                    </a:lnTo>
                    <a:lnTo>
                      <a:pt x="5415" y="79"/>
                    </a:lnTo>
                    <a:lnTo>
                      <a:pt x="5415" y="81"/>
                    </a:lnTo>
                    <a:lnTo>
                      <a:pt x="5416" y="86"/>
                    </a:lnTo>
                    <a:lnTo>
                      <a:pt x="5417" y="88"/>
                    </a:lnTo>
                    <a:lnTo>
                      <a:pt x="5429" y="105"/>
                    </a:lnTo>
                    <a:lnTo>
                      <a:pt x="5435" y="116"/>
                    </a:lnTo>
                    <a:lnTo>
                      <a:pt x="5434" y="122"/>
                    </a:lnTo>
                    <a:lnTo>
                      <a:pt x="5434" y="126"/>
                    </a:lnTo>
                    <a:lnTo>
                      <a:pt x="5432" y="130"/>
                    </a:lnTo>
                    <a:lnTo>
                      <a:pt x="5429" y="134"/>
                    </a:lnTo>
                    <a:lnTo>
                      <a:pt x="5423" y="135"/>
                    </a:lnTo>
                    <a:lnTo>
                      <a:pt x="5408" y="139"/>
                    </a:lnTo>
                    <a:lnTo>
                      <a:pt x="5409" y="162"/>
                    </a:lnTo>
                    <a:lnTo>
                      <a:pt x="5412" y="171"/>
                    </a:lnTo>
                    <a:lnTo>
                      <a:pt x="5412" y="173"/>
                    </a:lnTo>
                    <a:lnTo>
                      <a:pt x="5415" y="179"/>
                    </a:lnTo>
                    <a:lnTo>
                      <a:pt x="5410" y="183"/>
                    </a:lnTo>
                    <a:lnTo>
                      <a:pt x="5409" y="184"/>
                    </a:lnTo>
                    <a:lnTo>
                      <a:pt x="5397" y="192"/>
                    </a:lnTo>
                    <a:lnTo>
                      <a:pt x="5393" y="196"/>
                    </a:lnTo>
                    <a:lnTo>
                      <a:pt x="5382" y="191"/>
                    </a:lnTo>
                    <a:lnTo>
                      <a:pt x="5364" y="180"/>
                    </a:lnTo>
                    <a:lnTo>
                      <a:pt x="5353" y="179"/>
                    </a:lnTo>
                    <a:lnTo>
                      <a:pt x="5309" y="157"/>
                    </a:lnTo>
                    <a:lnTo>
                      <a:pt x="5302" y="156"/>
                    </a:lnTo>
                    <a:lnTo>
                      <a:pt x="5275" y="166"/>
                    </a:lnTo>
                    <a:lnTo>
                      <a:pt x="5270" y="167"/>
                    </a:lnTo>
                    <a:lnTo>
                      <a:pt x="5256" y="163"/>
                    </a:lnTo>
                    <a:lnTo>
                      <a:pt x="5251" y="163"/>
                    </a:lnTo>
                    <a:lnTo>
                      <a:pt x="5248" y="165"/>
                    </a:lnTo>
                    <a:lnTo>
                      <a:pt x="5244" y="166"/>
                    </a:lnTo>
                    <a:lnTo>
                      <a:pt x="5233" y="171"/>
                    </a:lnTo>
                    <a:lnTo>
                      <a:pt x="5228" y="168"/>
                    </a:lnTo>
                    <a:lnTo>
                      <a:pt x="5217" y="157"/>
                    </a:lnTo>
                    <a:lnTo>
                      <a:pt x="5212" y="150"/>
                    </a:lnTo>
                    <a:lnTo>
                      <a:pt x="5210" y="148"/>
                    </a:lnTo>
                    <a:lnTo>
                      <a:pt x="5201" y="144"/>
                    </a:lnTo>
                    <a:lnTo>
                      <a:pt x="5199" y="139"/>
                    </a:lnTo>
                    <a:lnTo>
                      <a:pt x="5185" y="112"/>
                    </a:lnTo>
                    <a:lnTo>
                      <a:pt x="5203" y="84"/>
                    </a:lnTo>
                    <a:lnTo>
                      <a:pt x="5212" y="73"/>
                    </a:lnTo>
                    <a:lnTo>
                      <a:pt x="5216" y="65"/>
                    </a:lnTo>
                    <a:lnTo>
                      <a:pt x="5201" y="32"/>
                    </a:lnTo>
                    <a:lnTo>
                      <a:pt x="5194" y="27"/>
                    </a:lnTo>
                    <a:lnTo>
                      <a:pt x="5189" y="31"/>
                    </a:lnTo>
                    <a:lnTo>
                      <a:pt x="5188" y="30"/>
                    </a:lnTo>
                    <a:lnTo>
                      <a:pt x="5186" y="30"/>
                    </a:lnTo>
                    <a:lnTo>
                      <a:pt x="5184" y="33"/>
                    </a:lnTo>
                    <a:lnTo>
                      <a:pt x="5175" y="37"/>
                    </a:lnTo>
                    <a:lnTo>
                      <a:pt x="5159" y="42"/>
                    </a:lnTo>
                    <a:lnTo>
                      <a:pt x="5158" y="42"/>
                    </a:lnTo>
                    <a:lnTo>
                      <a:pt x="5147" y="31"/>
                    </a:lnTo>
                    <a:lnTo>
                      <a:pt x="5145" y="26"/>
                    </a:lnTo>
                    <a:lnTo>
                      <a:pt x="5145" y="24"/>
                    </a:lnTo>
                    <a:lnTo>
                      <a:pt x="5144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847">
                <a:extLst>
                  <a:ext uri="{FF2B5EF4-FFF2-40B4-BE49-F238E27FC236}">
                    <a16:creationId xmlns:a16="http://schemas.microsoft.com/office/drawing/2014/main" id="{36FC37F0-48F7-4F06-AF2E-FD48DF03FE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6" y="1239"/>
                <a:ext cx="1128" cy="107"/>
              </a:xfrm>
              <a:custGeom>
                <a:avLst/>
                <a:gdLst>
                  <a:gd name="T0" fmla="*/ 7870 w 7896"/>
                  <a:gd name="T1" fmla="*/ 92 h 755"/>
                  <a:gd name="T2" fmla="*/ 7872 w 7896"/>
                  <a:gd name="T3" fmla="*/ 81 h 755"/>
                  <a:gd name="T4" fmla="*/ 7879 w 7896"/>
                  <a:gd name="T5" fmla="*/ 53 h 755"/>
                  <a:gd name="T6" fmla="*/ 386 w 7896"/>
                  <a:gd name="T7" fmla="*/ 0 h 755"/>
                  <a:gd name="T8" fmla="*/ 317 w 7896"/>
                  <a:gd name="T9" fmla="*/ 76 h 755"/>
                  <a:gd name="T10" fmla="*/ 289 w 7896"/>
                  <a:gd name="T11" fmla="*/ 129 h 755"/>
                  <a:gd name="T12" fmla="*/ 213 w 7896"/>
                  <a:gd name="T13" fmla="*/ 198 h 755"/>
                  <a:gd name="T14" fmla="*/ 171 w 7896"/>
                  <a:gd name="T15" fmla="*/ 302 h 755"/>
                  <a:gd name="T16" fmla="*/ 141 w 7896"/>
                  <a:gd name="T17" fmla="*/ 352 h 755"/>
                  <a:gd name="T18" fmla="*/ 135 w 7896"/>
                  <a:gd name="T19" fmla="*/ 451 h 755"/>
                  <a:gd name="T20" fmla="*/ 28 w 7896"/>
                  <a:gd name="T21" fmla="*/ 438 h 755"/>
                  <a:gd name="T22" fmla="*/ 17 w 7896"/>
                  <a:gd name="T23" fmla="*/ 525 h 755"/>
                  <a:gd name="T24" fmla="*/ 62 w 7896"/>
                  <a:gd name="T25" fmla="*/ 601 h 755"/>
                  <a:gd name="T26" fmla="*/ 113 w 7896"/>
                  <a:gd name="T27" fmla="*/ 663 h 755"/>
                  <a:gd name="T28" fmla="*/ 132 w 7896"/>
                  <a:gd name="T29" fmla="*/ 742 h 755"/>
                  <a:gd name="T30" fmla="*/ 7401 w 7896"/>
                  <a:gd name="T31" fmla="*/ 755 h 755"/>
                  <a:gd name="T32" fmla="*/ 7446 w 7896"/>
                  <a:gd name="T33" fmla="*/ 638 h 755"/>
                  <a:gd name="T34" fmla="*/ 7460 w 7896"/>
                  <a:gd name="T35" fmla="*/ 623 h 755"/>
                  <a:gd name="T36" fmla="*/ 7527 w 7896"/>
                  <a:gd name="T37" fmla="*/ 579 h 755"/>
                  <a:gd name="T38" fmla="*/ 7539 w 7896"/>
                  <a:gd name="T39" fmla="*/ 565 h 755"/>
                  <a:gd name="T40" fmla="*/ 7571 w 7896"/>
                  <a:gd name="T41" fmla="*/ 521 h 755"/>
                  <a:gd name="T42" fmla="*/ 7581 w 7896"/>
                  <a:gd name="T43" fmla="*/ 506 h 755"/>
                  <a:gd name="T44" fmla="*/ 7642 w 7896"/>
                  <a:gd name="T45" fmla="*/ 420 h 755"/>
                  <a:gd name="T46" fmla="*/ 7646 w 7896"/>
                  <a:gd name="T47" fmla="*/ 410 h 755"/>
                  <a:gd name="T48" fmla="*/ 7643 w 7896"/>
                  <a:gd name="T49" fmla="*/ 362 h 755"/>
                  <a:gd name="T50" fmla="*/ 7645 w 7896"/>
                  <a:gd name="T51" fmla="*/ 341 h 755"/>
                  <a:gd name="T52" fmla="*/ 7649 w 7896"/>
                  <a:gd name="T53" fmla="*/ 329 h 755"/>
                  <a:gd name="T54" fmla="*/ 7659 w 7896"/>
                  <a:gd name="T55" fmla="*/ 323 h 755"/>
                  <a:gd name="T56" fmla="*/ 7673 w 7896"/>
                  <a:gd name="T57" fmla="*/ 321 h 755"/>
                  <a:gd name="T58" fmla="*/ 7699 w 7896"/>
                  <a:gd name="T59" fmla="*/ 325 h 755"/>
                  <a:gd name="T60" fmla="*/ 7715 w 7896"/>
                  <a:gd name="T61" fmla="*/ 321 h 755"/>
                  <a:gd name="T62" fmla="*/ 7725 w 7896"/>
                  <a:gd name="T63" fmla="*/ 313 h 755"/>
                  <a:gd name="T64" fmla="*/ 7734 w 7896"/>
                  <a:gd name="T65" fmla="*/ 295 h 755"/>
                  <a:gd name="T66" fmla="*/ 7740 w 7896"/>
                  <a:gd name="T67" fmla="*/ 252 h 755"/>
                  <a:gd name="T68" fmla="*/ 7750 w 7896"/>
                  <a:gd name="T69" fmla="*/ 243 h 755"/>
                  <a:gd name="T70" fmla="*/ 7773 w 7896"/>
                  <a:gd name="T71" fmla="*/ 239 h 755"/>
                  <a:gd name="T72" fmla="*/ 7785 w 7896"/>
                  <a:gd name="T73" fmla="*/ 242 h 755"/>
                  <a:gd name="T74" fmla="*/ 7799 w 7896"/>
                  <a:gd name="T75" fmla="*/ 240 h 755"/>
                  <a:gd name="T76" fmla="*/ 7812 w 7896"/>
                  <a:gd name="T77" fmla="*/ 232 h 755"/>
                  <a:gd name="T78" fmla="*/ 7846 w 7896"/>
                  <a:gd name="T79" fmla="*/ 189 h 755"/>
                  <a:gd name="T80" fmla="*/ 7860 w 7896"/>
                  <a:gd name="T81" fmla="*/ 152 h 755"/>
                  <a:gd name="T82" fmla="*/ 7862 w 7896"/>
                  <a:gd name="T83" fmla="*/ 138 h 755"/>
                  <a:gd name="T84" fmla="*/ 7867 w 7896"/>
                  <a:gd name="T85" fmla="*/ 102 h 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896" h="755">
                    <a:moveTo>
                      <a:pt x="7867" y="102"/>
                    </a:moveTo>
                    <a:lnTo>
                      <a:pt x="7870" y="92"/>
                    </a:lnTo>
                    <a:lnTo>
                      <a:pt x="7870" y="89"/>
                    </a:lnTo>
                    <a:lnTo>
                      <a:pt x="7872" y="81"/>
                    </a:lnTo>
                    <a:lnTo>
                      <a:pt x="7874" y="76"/>
                    </a:lnTo>
                    <a:lnTo>
                      <a:pt x="7879" y="53"/>
                    </a:lnTo>
                    <a:lnTo>
                      <a:pt x="7896" y="0"/>
                    </a:lnTo>
                    <a:lnTo>
                      <a:pt x="386" y="0"/>
                    </a:lnTo>
                    <a:lnTo>
                      <a:pt x="367" y="61"/>
                    </a:lnTo>
                    <a:lnTo>
                      <a:pt x="317" y="76"/>
                    </a:lnTo>
                    <a:lnTo>
                      <a:pt x="320" y="116"/>
                    </a:lnTo>
                    <a:lnTo>
                      <a:pt x="289" y="129"/>
                    </a:lnTo>
                    <a:lnTo>
                      <a:pt x="286" y="181"/>
                    </a:lnTo>
                    <a:lnTo>
                      <a:pt x="213" y="198"/>
                    </a:lnTo>
                    <a:lnTo>
                      <a:pt x="201" y="216"/>
                    </a:lnTo>
                    <a:lnTo>
                      <a:pt x="171" y="302"/>
                    </a:lnTo>
                    <a:lnTo>
                      <a:pt x="150" y="311"/>
                    </a:lnTo>
                    <a:lnTo>
                      <a:pt x="141" y="352"/>
                    </a:lnTo>
                    <a:lnTo>
                      <a:pt x="146" y="444"/>
                    </a:lnTo>
                    <a:lnTo>
                      <a:pt x="135" y="451"/>
                    </a:lnTo>
                    <a:lnTo>
                      <a:pt x="125" y="433"/>
                    </a:lnTo>
                    <a:lnTo>
                      <a:pt x="28" y="438"/>
                    </a:lnTo>
                    <a:lnTo>
                      <a:pt x="71" y="513"/>
                    </a:lnTo>
                    <a:lnTo>
                      <a:pt x="17" y="525"/>
                    </a:lnTo>
                    <a:lnTo>
                      <a:pt x="0" y="597"/>
                    </a:lnTo>
                    <a:lnTo>
                      <a:pt x="62" y="601"/>
                    </a:lnTo>
                    <a:lnTo>
                      <a:pt x="114" y="638"/>
                    </a:lnTo>
                    <a:lnTo>
                      <a:pt x="113" y="663"/>
                    </a:lnTo>
                    <a:lnTo>
                      <a:pt x="114" y="678"/>
                    </a:lnTo>
                    <a:lnTo>
                      <a:pt x="132" y="742"/>
                    </a:lnTo>
                    <a:lnTo>
                      <a:pt x="120" y="755"/>
                    </a:lnTo>
                    <a:lnTo>
                      <a:pt x="7401" y="755"/>
                    </a:lnTo>
                    <a:lnTo>
                      <a:pt x="7433" y="693"/>
                    </a:lnTo>
                    <a:lnTo>
                      <a:pt x="7446" y="638"/>
                    </a:lnTo>
                    <a:lnTo>
                      <a:pt x="7451" y="632"/>
                    </a:lnTo>
                    <a:lnTo>
                      <a:pt x="7460" y="623"/>
                    </a:lnTo>
                    <a:lnTo>
                      <a:pt x="7483" y="613"/>
                    </a:lnTo>
                    <a:lnTo>
                      <a:pt x="7527" y="579"/>
                    </a:lnTo>
                    <a:lnTo>
                      <a:pt x="7537" y="567"/>
                    </a:lnTo>
                    <a:lnTo>
                      <a:pt x="7539" y="565"/>
                    </a:lnTo>
                    <a:lnTo>
                      <a:pt x="7567" y="525"/>
                    </a:lnTo>
                    <a:lnTo>
                      <a:pt x="7571" y="521"/>
                    </a:lnTo>
                    <a:lnTo>
                      <a:pt x="7580" y="508"/>
                    </a:lnTo>
                    <a:lnTo>
                      <a:pt x="7581" y="506"/>
                    </a:lnTo>
                    <a:lnTo>
                      <a:pt x="7641" y="422"/>
                    </a:lnTo>
                    <a:lnTo>
                      <a:pt x="7642" y="420"/>
                    </a:lnTo>
                    <a:lnTo>
                      <a:pt x="7642" y="418"/>
                    </a:lnTo>
                    <a:lnTo>
                      <a:pt x="7646" y="410"/>
                    </a:lnTo>
                    <a:lnTo>
                      <a:pt x="7647" y="401"/>
                    </a:lnTo>
                    <a:lnTo>
                      <a:pt x="7643" y="362"/>
                    </a:lnTo>
                    <a:lnTo>
                      <a:pt x="7643" y="359"/>
                    </a:lnTo>
                    <a:lnTo>
                      <a:pt x="7645" y="341"/>
                    </a:lnTo>
                    <a:lnTo>
                      <a:pt x="7647" y="333"/>
                    </a:lnTo>
                    <a:lnTo>
                      <a:pt x="7649" y="329"/>
                    </a:lnTo>
                    <a:lnTo>
                      <a:pt x="7651" y="327"/>
                    </a:lnTo>
                    <a:lnTo>
                      <a:pt x="7659" y="323"/>
                    </a:lnTo>
                    <a:lnTo>
                      <a:pt x="7666" y="321"/>
                    </a:lnTo>
                    <a:lnTo>
                      <a:pt x="7673" y="321"/>
                    </a:lnTo>
                    <a:lnTo>
                      <a:pt x="7694" y="325"/>
                    </a:lnTo>
                    <a:lnTo>
                      <a:pt x="7699" y="325"/>
                    </a:lnTo>
                    <a:lnTo>
                      <a:pt x="7710" y="323"/>
                    </a:lnTo>
                    <a:lnTo>
                      <a:pt x="7715" y="321"/>
                    </a:lnTo>
                    <a:lnTo>
                      <a:pt x="7720" y="318"/>
                    </a:lnTo>
                    <a:lnTo>
                      <a:pt x="7725" y="313"/>
                    </a:lnTo>
                    <a:lnTo>
                      <a:pt x="7732" y="302"/>
                    </a:lnTo>
                    <a:lnTo>
                      <a:pt x="7734" y="295"/>
                    </a:lnTo>
                    <a:lnTo>
                      <a:pt x="7736" y="258"/>
                    </a:lnTo>
                    <a:lnTo>
                      <a:pt x="7740" y="252"/>
                    </a:lnTo>
                    <a:lnTo>
                      <a:pt x="7742" y="248"/>
                    </a:lnTo>
                    <a:lnTo>
                      <a:pt x="7750" y="243"/>
                    </a:lnTo>
                    <a:lnTo>
                      <a:pt x="7761" y="239"/>
                    </a:lnTo>
                    <a:lnTo>
                      <a:pt x="7773" y="239"/>
                    </a:lnTo>
                    <a:lnTo>
                      <a:pt x="7782" y="241"/>
                    </a:lnTo>
                    <a:lnTo>
                      <a:pt x="7785" y="242"/>
                    </a:lnTo>
                    <a:lnTo>
                      <a:pt x="7789" y="242"/>
                    </a:lnTo>
                    <a:lnTo>
                      <a:pt x="7799" y="240"/>
                    </a:lnTo>
                    <a:lnTo>
                      <a:pt x="7808" y="234"/>
                    </a:lnTo>
                    <a:lnTo>
                      <a:pt x="7812" y="232"/>
                    </a:lnTo>
                    <a:lnTo>
                      <a:pt x="7818" y="226"/>
                    </a:lnTo>
                    <a:lnTo>
                      <a:pt x="7846" y="189"/>
                    </a:lnTo>
                    <a:lnTo>
                      <a:pt x="7860" y="159"/>
                    </a:lnTo>
                    <a:lnTo>
                      <a:pt x="7860" y="152"/>
                    </a:lnTo>
                    <a:lnTo>
                      <a:pt x="7862" y="142"/>
                    </a:lnTo>
                    <a:lnTo>
                      <a:pt x="7862" y="138"/>
                    </a:lnTo>
                    <a:lnTo>
                      <a:pt x="7867" y="105"/>
                    </a:lnTo>
                    <a:lnTo>
                      <a:pt x="7867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848">
                <a:extLst>
                  <a:ext uri="{FF2B5EF4-FFF2-40B4-BE49-F238E27FC236}">
                    <a16:creationId xmlns:a16="http://schemas.microsoft.com/office/drawing/2014/main" id="{8C889D21-EC9F-4744-A41E-5F6D5B11F2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6" y="808"/>
                <a:ext cx="157" cy="107"/>
              </a:xfrm>
              <a:custGeom>
                <a:avLst/>
                <a:gdLst>
                  <a:gd name="T0" fmla="*/ 900 w 1095"/>
                  <a:gd name="T1" fmla="*/ 70 h 754"/>
                  <a:gd name="T2" fmla="*/ 873 w 1095"/>
                  <a:gd name="T3" fmla="*/ 89 h 754"/>
                  <a:gd name="T4" fmla="*/ 837 w 1095"/>
                  <a:gd name="T5" fmla="*/ 156 h 754"/>
                  <a:gd name="T6" fmla="*/ 776 w 1095"/>
                  <a:gd name="T7" fmla="*/ 190 h 754"/>
                  <a:gd name="T8" fmla="*/ 749 w 1095"/>
                  <a:gd name="T9" fmla="*/ 269 h 754"/>
                  <a:gd name="T10" fmla="*/ 775 w 1095"/>
                  <a:gd name="T11" fmla="*/ 297 h 754"/>
                  <a:gd name="T12" fmla="*/ 766 w 1095"/>
                  <a:gd name="T13" fmla="*/ 330 h 754"/>
                  <a:gd name="T14" fmla="*/ 754 w 1095"/>
                  <a:gd name="T15" fmla="*/ 379 h 754"/>
                  <a:gd name="T16" fmla="*/ 769 w 1095"/>
                  <a:gd name="T17" fmla="*/ 442 h 754"/>
                  <a:gd name="T18" fmla="*/ 703 w 1095"/>
                  <a:gd name="T19" fmla="*/ 451 h 754"/>
                  <a:gd name="T20" fmla="*/ 667 w 1095"/>
                  <a:gd name="T21" fmla="*/ 466 h 754"/>
                  <a:gd name="T22" fmla="*/ 586 w 1095"/>
                  <a:gd name="T23" fmla="*/ 477 h 754"/>
                  <a:gd name="T24" fmla="*/ 558 w 1095"/>
                  <a:gd name="T25" fmla="*/ 512 h 754"/>
                  <a:gd name="T26" fmla="*/ 523 w 1095"/>
                  <a:gd name="T27" fmla="*/ 518 h 754"/>
                  <a:gd name="T28" fmla="*/ 494 w 1095"/>
                  <a:gd name="T29" fmla="*/ 553 h 754"/>
                  <a:gd name="T30" fmla="*/ 452 w 1095"/>
                  <a:gd name="T31" fmla="*/ 569 h 754"/>
                  <a:gd name="T32" fmla="*/ 356 w 1095"/>
                  <a:gd name="T33" fmla="*/ 588 h 754"/>
                  <a:gd name="T34" fmla="*/ 296 w 1095"/>
                  <a:gd name="T35" fmla="*/ 570 h 754"/>
                  <a:gd name="T36" fmla="*/ 236 w 1095"/>
                  <a:gd name="T37" fmla="*/ 563 h 754"/>
                  <a:gd name="T38" fmla="*/ 164 w 1095"/>
                  <a:gd name="T39" fmla="*/ 536 h 754"/>
                  <a:gd name="T40" fmla="*/ 120 w 1095"/>
                  <a:gd name="T41" fmla="*/ 534 h 754"/>
                  <a:gd name="T42" fmla="*/ 17 w 1095"/>
                  <a:gd name="T43" fmla="*/ 553 h 754"/>
                  <a:gd name="T44" fmla="*/ 56 w 1095"/>
                  <a:gd name="T45" fmla="*/ 688 h 754"/>
                  <a:gd name="T46" fmla="*/ 1059 w 1095"/>
                  <a:gd name="T47" fmla="*/ 735 h 754"/>
                  <a:gd name="T48" fmla="*/ 1088 w 1095"/>
                  <a:gd name="T49" fmla="*/ 688 h 754"/>
                  <a:gd name="T50" fmla="*/ 1092 w 1095"/>
                  <a:gd name="T51" fmla="*/ 680 h 754"/>
                  <a:gd name="T52" fmla="*/ 1088 w 1095"/>
                  <a:gd name="T53" fmla="*/ 672 h 754"/>
                  <a:gd name="T54" fmla="*/ 1072 w 1095"/>
                  <a:gd name="T55" fmla="*/ 674 h 754"/>
                  <a:gd name="T56" fmla="*/ 1076 w 1095"/>
                  <a:gd name="T57" fmla="*/ 667 h 754"/>
                  <a:gd name="T58" fmla="*/ 1095 w 1095"/>
                  <a:gd name="T59" fmla="*/ 653 h 754"/>
                  <a:gd name="T60" fmla="*/ 1044 w 1095"/>
                  <a:gd name="T61" fmla="*/ 597 h 754"/>
                  <a:gd name="T62" fmla="*/ 1028 w 1095"/>
                  <a:gd name="T63" fmla="*/ 561 h 754"/>
                  <a:gd name="T64" fmla="*/ 1012 w 1095"/>
                  <a:gd name="T65" fmla="*/ 549 h 754"/>
                  <a:gd name="T66" fmla="*/ 967 w 1095"/>
                  <a:gd name="T67" fmla="*/ 541 h 754"/>
                  <a:gd name="T68" fmla="*/ 930 w 1095"/>
                  <a:gd name="T69" fmla="*/ 531 h 754"/>
                  <a:gd name="T70" fmla="*/ 929 w 1095"/>
                  <a:gd name="T71" fmla="*/ 505 h 754"/>
                  <a:gd name="T72" fmla="*/ 952 w 1095"/>
                  <a:gd name="T73" fmla="*/ 471 h 754"/>
                  <a:gd name="T74" fmla="*/ 969 w 1095"/>
                  <a:gd name="T75" fmla="*/ 431 h 754"/>
                  <a:gd name="T76" fmla="*/ 971 w 1095"/>
                  <a:gd name="T77" fmla="*/ 377 h 754"/>
                  <a:gd name="T78" fmla="*/ 999 w 1095"/>
                  <a:gd name="T79" fmla="*/ 339 h 754"/>
                  <a:gd name="T80" fmla="*/ 1009 w 1095"/>
                  <a:gd name="T81" fmla="*/ 325 h 754"/>
                  <a:gd name="T82" fmla="*/ 1006 w 1095"/>
                  <a:gd name="T83" fmla="*/ 307 h 754"/>
                  <a:gd name="T84" fmla="*/ 984 w 1095"/>
                  <a:gd name="T85" fmla="*/ 296 h 754"/>
                  <a:gd name="T86" fmla="*/ 983 w 1095"/>
                  <a:gd name="T87" fmla="*/ 275 h 754"/>
                  <a:gd name="T88" fmla="*/ 974 w 1095"/>
                  <a:gd name="T89" fmla="*/ 262 h 754"/>
                  <a:gd name="T90" fmla="*/ 999 w 1095"/>
                  <a:gd name="T91" fmla="*/ 256 h 754"/>
                  <a:gd name="T92" fmla="*/ 1018 w 1095"/>
                  <a:gd name="T93" fmla="*/ 171 h 754"/>
                  <a:gd name="T94" fmla="*/ 1035 w 1095"/>
                  <a:gd name="T95" fmla="*/ 190 h 754"/>
                  <a:gd name="T96" fmla="*/ 1060 w 1095"/>
                  <a:gd name="T97" fmla="*/ 186 h 754"/>
                  <a:gd name="T98" fmla="*/ 1056 w 1095"/>
                  <a:gd name="T99" fmla="*/ 152 h 754"/>
                  <a:gd name="T100" fmla="*/ 1051 w 1095"/>
                  <a:gd name="T101" fmla="*/ 107 h 754"/>
                  <a:gd name="T102" fmla="*/ 1087 w 1095"/>
                  <a:gd name="T103" fmla="*/ 68 h 754"/>
                  <a:gd name="T104" fmla="*/ 1058 w 1095"/>
                  <a:gd name="T105" fmla="*/ 35 h 754"/>
                  <a:gd name="T106" fmla="*/ 1029 w 1095"/>
                  <a:gd name="T107" fmla="*/ 40 h 754"/>
                  <a:gd name="T108" fmla="*/ 970 w 1095"/>
                  <a:gd name="T109" fmla="*/ 18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95" h="754">
                    <a:moveTo>
                      <a:pt x="968" y="1"/>
                    </a:moveTo>
                    <a:lnTo>
                      <a:pt x="968" y="0"/>
                    </a:lnTo>
                    <a:lnTo>
                      <a:pt x="941" y="41"/>
                    </a:lnTo>
                    <a:lnTo>
                      <a:pt x="900" y="70"/>
                    </a:lnTo>
                    <a:lnTo>
                      <a:pt x="888" y="74"/>
                    </a:lnTo>
                    <a:lnTo>
                      <a:pt x="877" y="81"/>
                    </a:lnTo>
                    <a:lnTo>
                      <a:pt x="873" y="83"/>
                    </a:lnTo>
                    <a:lnTo>
                      <a:pt x="873" y="89"/>
                    </a:lnTo>
                    <a:lnTo>
                      <a:pt x="857" y="139"/>
                    </a:lnTo>
                    <a:lnTo>
                      <a:pt x="856" y="146"/>
                    </a:lnTo>
                    <a:lnTo>
                      <a:pt x="841" y="153"/>
                    </a:lnTo>
                    <a:lnTo>
                      <a:pt x="837" y="156"/>
                    </a:lnTo>
                    <a:lnTo>
                      <a:pt x="806" y="171"/>
                    </a:lnTo>
                    <a:lnTo>
                      <a:pt x="796" y="184"/>
                    </a:lnTo>
                    <a:lnTo>
                      <a:pt x="780" y="188"/>
                    </a:lnTo>
                    <a:lnTo>
                      <a:pt x="776" y="190"/>
                    </a:lnTo>
                    <a:lnTo>
                      <a:pt x="775" y="194"/>
                    </a:lnTo>
                    <a:lnTo>
                      <a:pt x="761" y="221"/>
                    </a:lnTo>
                    <a:lnTo>
                      <a:pt x="749" y="262"/>
                    </a:lnTo>
                    <a:lnTo>
                      <a:pt x="749" y="269"/>
                    </a:lnTo>
                    <a:lnTo>
                      <a:pt x="753" y="286"/>
                    </a:lnTo>
                    <a:lnTo>
                      <a:pt x="762" y="286"/>
                    </a:lnTo>
                    <a:lnTo>
                      <a:pt x="771" y="291"/>
                    </a:lnTo>
                    <a:lnTo>
                      <a:pt x="775" y="297"/>
                    </a:lnTo>
                    <a:lnTo>
                      <a:pt x="769" y="308"/>
                    </a:lnTo>
                    <a:lnTo>
                      <a:pt x="768" y="312"/>
                    </a:lnTo>
                    <a:lnTo>
                      <a:pt x="771" y="323"/>
                    </a:lnTo>
                    <a:lnTo>
                      <a:pt x="766" y="330"/>
                    </a:lnTo>
                    <a:lnTo>
                      <a:pt x="763" y="336"/>
                    </a:lnTo>
                    <a:lnTo>
                      <a:pt x="762" y="345"/>
                    </a:lnTo>
                    <a:lnTo>
                      <a:pt x="757" y="359"/>
                    </a:lnTo>
                    <a:lnTo>
                      <a:pt x="754" y="379"/>
                    </a:lnTo>
                    <a:lnTo>
                      <a:pt x="758" y="411"/>
                    </a:lnTo>
                    <a:lnTo>
                      <a:pt x="757" y="427"/>
                    </a:lnTo>
                    <a:lnTo>
                      <a:pt x="770" y="441"/>
                    </a:lnTo>
                    <a:lnTo>
                      <a:pt x="769" y="442"/>
                    </a:lnTo>
                    <a:lnTo>
                      <a:pt x="762" y="443"/>
                    </a:lnTo>
                    <a:lnTo>
                      <a:pt x="742" y="444"/>
                    </a:lnTo>
                    <a:lnTo>
                      <a:pt x="724" y="442"/>
                    </a:lnTo>
                    <a:lnTo>
                      <a:pt x="703" y="451"/>
                    </a:lnTo>
                    <a:lnTo>
                      <a:pt x="699" y="454"/>
                    </a:lnTo>
                    <a:lnTo>
                      <a:pt x="685" y="459"/>
                    </a:lnTo>
                    <a:lnTo>
                      <a:pt x="677" y="461"/>
                    </a:lnTo>
                    <a:lnTo>
                      <a:pt x="667" y="466"/>
                    </a:lnTo>
                    <a:lnTo>
                      <a:pt x="628" y="472"/>
                    </a:lnTo>
                    <a:lnTo>
                      <a:pt x="618" y="470"/>
                    </a:lnTo>
                    <a:lnTo>
                      <a:pt x="597" y="476"/>
                    </a:lnTo>
                    <a:lnTo>
                      <a:pt x="586" y="477"/>
                    </a:lnTo>
                    <a:lnTo>
                      <a:pt x="577" y="483"/>
                    </a:lnTo>
                    <a:lnTo>
                      <a:pt x="574" y="494"/>
                    </a:lnTo>
                    <a:lnTo>
                      <a:pt x="571" y="500"/>
                    </a:lnTo>
                    <a:lnTo>
                      <a:pt x="558" y="512"/>
                    </a:lnTo>
                    <a:lnTo>
                      <a:pt x="547" y="514"/>
                    </a:lnTo>
                    <a:lnTo>
                      <a:pt x="539" y="517"/>
                    </a:lnTo>
                    <a:lnTo>
                      <a:pt x="531" y="517"/>
                    </a:lnTo>
                    <a:lnTo>
                      <a:pt x="523" y="518"/>
                    </a:lnTo>
                    <a:lnTo>
                      <a:pt x="517" y="522"/>
                    </a:lnTo>
                    <a:lnTo>
                      <a:pt x="510" y="529"/>
                    </a:lnTo>
                    <a:lnTo>
                      <a:pt x="504" y="539"/>
                    </a:lnTo>
                    <a:lnTo>
                      <a:pt x="494" y="553"/>
                    </a:lnTo>
                    <a:lnTo>
                      <a:pt x="489" y="558"/>
                    </a:lnTo>
                    <a:lnTo>
                      <a:pt x="479" y="563"/>
                    </a:lnTo>
                    <a:lnTo>
                      <a:pt x="472" y="572"/>
                    </a:lnTo>
                    <a:lnTo>
                      <a:pt x="452" y="569"/>
                    </a:lnTo>
                    <a:lnTo>
                      <a:pt x="431" y="575"/>
                    </a:lnTo>
                    <a:lnTo>
                      <a:pt x="422" y="571"/>
                    </a:lnTo>
                    <a:lnTo>
                      <a:pt x="366" y="598"/>
                    </a:lnTo>
                    <a:lnTo>
                      <a:pt x="356" y="588"/>
                    </a:lnTo>
                    <a:lnTo>
                      <a:pt x="344" y="588"/>
                    </a:lnTo>
                    <a:lnTo>
                      <a:pt x="320" y="574"/>
                    </a:lnTo>
                    <a:lnTo>
                      <a:pt x="315" y="575"/>
                    </a:lnTo>
                    <a:lnTo>
                      <a:pt x="296" y="570"/>
                    </a:lnTo>
                    <a:lnTo>
                      <a:pt x="274" y="571"/>
                    </a:lnTo>
                    <a:lnTo>
                      <a:pt x="263" y="565"/>
                    </a:lnTo>
                    <a:lnTo>
                      <a:pt x="245" y="565"/>
                    </a:lnTo>
                    <a:lnTo>
                      <a:pt x="236" y="563"/>
                    </a:lnTo>
                    <a:lnTo>
                      <a:pt x="233" y="562"/>
                    </a:lnTo>
                    <a:lnTo>
                      <a:pt x="207" y="563"/>
                    </a:lnTo>
                    <a:lnTo>
                      <a:pt x="191" y="543"/>
                    </a:lnTo>
                    <a:lnTo>
                      <a:pt x="164" y="536"/>
                    </a:lnTo>
                    <a:lnTo>
                      <a:pt x="142" y="525"/>
                    </a:lnTo>
                    <a:lnTo>
                      <a:pt x="136" y="525"/>
                    </a:lnTo>
                    <a:lnTo>
                      <a:pt x="121" y="533"/>
                    </a:lnTo>
                    <a:lnTo>
                      <a:pt x="120" y="534"/>
                    </a:lnTo>
                    <a:lnTo>
                      <a:pt x="111" y="535"/>
                    </a:lnTo>
                    <a:lnTo>
                      <a:pt x="83" y="533"/>
                    </a:lnTo>
                    <a:lnTo>
                      <a:pt x="47" y="541"/>
                    </a:lnTo>
                    <a:lnTo>
                      <a:pt x="17" y="553"/>
                    </a:lnTo>
                    <a:lnTo>
                      <a:pt x="15" y="557"/>
                    </a:lnTo>
                    <a:lnTo>
                      <a:pt x="0" y="673"/>
                    </a:lnTo>
                    <a:lnTo>
                      <a:pt x="19" y="676"/>
                    </a:lnTo>
                    <a:lnTo>
                      <a:pt x="56" y="688"/>
                    </a:lnTo>
                    <a:lnTo>
                      <a:pt x="51" y="754"/>
                    </a:lnTo>
                    <a:lnTo>
                      <a:pt x="1052" y="754"/>
                    </a:lnTo>
                    <a:lnTo>
                      <a:pt x="1052" y="753"/>
                    </a:lnTo>
                    <a:lnTo>
                      <a:pt x="1059" y="735"/>
                    </a:lnTo>
                    <a:lnTo>
                      <a:pt x="1060" y="729"/>
                    </a:lnTo>
                    <a:lnTo>
                      <a:pt x="1076" y="693"/>
                    </a:lnTo>
                    <a:lnTo>
                      <a:pt x="1087" y="688"/>
                    </a:lnTo>
                    <a:lnTo>
                      <a:pt x="1088" y="688"/>
                    </a:lnTo>
                    <a:lnTo>
                      <a:pt x="1089" y="686"/>
                    </a:lnTo>
                    <a:lnTo>
                      <a:pt x="1090" y="686"/>
                    </a:lnTo>
                    <a:lnTo>
                      <a:pt x="1092" y="682"/>
                    </a:lnTo>
                    <a:lnTo>
                      <a:pt x="1092" y="680"/>
                    </a:lnTo>
                    <a:lnTo>
                      <a:pt x="1091" y="678"/>
                    </a:lnTo>
                    <a:lnTo>
                      <a:pt x="1091" y="677"/>
                    </a:lnTo>
                    <a:lnTo>
                      <a:pt x="1090" y="675"/>
                    </a:lnTo>
                    <a:lnTo>
                      <a:pt x="1088" y="672"/>
                    </a:lnTo>
                    <a:lnTo>
                      <a:pt x="1086" y="671"/>
                    </a:lnTo>
                    <a:lnTo>
                      <a:pt x="1074" y="673"/>
                    </a:lnTo>
                    <a:lnTo>
                      <a:pt x="1074" y="674"/>
                    </a:lnTo>
                    <a:lnTo>
                      <a:pt x="1072" y="674"/>
                    </a:lnTo>
                    <a:lnTo>
                      <a:pt x="1074" y="674"/>
                    </a:lnTo>
                    <a:lnTo>
                      <a:pt x="1074" y="673"/>
                    </a:lnTo>
                    <a:lnTo>
                      <a:pt x="1075" y="669"/>
                    </a:lnTo>
                    <a:lnTo>
                      <a:pt x="1076" y="667"/>
                    </a:lnTo>
                    <a:lnTo>
                      <a:pt x="1080" y="665"/>
                    </a:lnTo>
                    <a:lnTo>
                      <a:pt x="1090" y="665"/>
                    </a:lnTo>
                    <a:lnTo>
                      <a:pt x="1095" y="655"/>
                    </a:lnTo>
                    <a:lnTo>
                      <a:pt x="1095" y="653"/>
                    </a:lnTo>
                    <a:lnTo>
                      <a:pt x="1080" y="634"/>
                    </a:lnTo>
                    <a:lnTo>
                      <a:pt x="1080" y="622"/>
                    </a:lnTo>
                    <a:lnTo>
                      <a:pt x="1059" y="605"/>
                    </a:lnTo>
                    <a:lnTo>
                      <a:pt x="1044" y="597"/>
                    </a:lnTo>
                    <a:lnTo>
                      <a:pt x="1043" y="596"/>
                    </a:lnTo>
                    <a:lnTo>
                      <a:pt x="1035" y="580"/>
                    </a:lnTo>
                    <a:lnTo>
                      <a:pt x="1029" y="561"/>
                    </a:lnTo>
                    <a:lnTo>
                      <a:pt x="1028" y="561"/>
                    </a:lnTo>
                    <a:lnTo>
                      <a:pt x="1025" y="555"/>
                    </a:lnTo>
                    <a:lnTo>
                      <a:pt x="1024" y="554"/>
                    </a:lnTo>
                    <a:lnTo>
                      <a:pt x="1022" y="553"/>
                    </a:lnTo>
                    <a:lnTo>
                      <a:pt x="1012" y="549"/>
                    </a:lnTo>
                    <a:lnTo>
                      <a:pt x="1009" y="549"/>
                    </a:lnTo>
                    <a:lnTo>
                      <a:pt x="992" y="552"/>
                    </a:lnTo>
                    <a:lnTo>
                      <a:pt x="980" y="548"/>
                    </a:lnTo>
                    <a:lnTo>
                      <a:pt x="967" y="541"/>
                    </a:lnTo>
                    <a:lnTo>
                      <a:pt x="956" y="541"/>
                    </a:lnTo>
                    <a:lnTo>
                      <a:pt x="939" y="532"/>
                    </a:lnTo>
                    <a:lnTo>
                      <a:pt x="938" y="532"/>
                    </a:lnTo>
                    <a:lnTo>
                      <a:pt x="930" y="531"/>
                    </a:lnTo>
                    <a:lnTo>
                      <a:pt x="930" y="532"/>
                    </a:lnTo>
                    <a:lnTo>
                      <a:pt x="929" y="532"/>
                    </a:lnTo>
                    <a:lnTo>
                      <a:pt x="930" y="531"/>
                    </a:lnTo>
                    <a:lnTo>
                      <a:pt x="929" y="505"/>
                    </a:lnTo>
                    <a:lnTo>
                      <a:pt x="937" y="487"/>
                    </a:lnTo>
                    <a:lnTo>
                      <a:pt x="942" y="480"/>
                    </a:lnTo>
                    <a:lnTo>
                      <a:pt x="951" y="471"/>
                    </a:lnTo>
                    <a:lnTo>
                      <a:pt x="952" y="471"/>
                    </a:lnTo>
                    <a:lnTo>
                      <a:pt x="953" y="470"/>
                    </a:lnTo>
                    <a:lnTo>
                      <a:pt x="974" y="442"/>
                    </a:lnTo>
                    <a:lnTo>
                      <a:pt x="975" y="440"/>
                    </a:lnTo>
                    <a:lnTo>
                      <a:pt x="969" y="431"/>
                    </a:lnTo>
                    <a:lnTo>
                      <a:pt x="969" y="421"/>
                    </a:lnTo>
                    <a:lnTo>
                      <a:pt x="977" y="399"/>
                    </a:lnTo>
                    <a:lnTo>
                      <a:pt x="977" y="396"/>
                    </a:lnTo>
                    <a:lnTo>
                      <a:pt x="971" y="377"/>
                    </a:lnTo>
                    <a:lnTo>
                      <a:pt x="974" y="362"/>
                    </a:lnTo>
                    <a:lnTo>
                      <a:pt x="979" y="355"/>
                    </a:lnTo>
                    <a:lnTo>
                      <a:pt x="988" y="346"/>
                    </a:lnTo>
                    <a:lnTo>
                      <a:pt x="999" y="339"/>
                    </a:lnTo>
                    <a:lnTo>
                      <a:pt x="1007" y="332"/>
                    </a:lnTo>
                    <a:lnTo>
                      <a:pt x="1007" y="331"/>
                    </a:lnTo>
                    <a:lnTo>
                      <a:pt x="1009" y="326"/>
                    </a:lnTo>
                    <a:lnTo>
                      <a:pt x="1009" y="325"/>
                    </a:lnTo>
                    <a:lnTo>
                      <a:pt x="1008" y="317"/>
                    </a:lnTo>
                    <a:lnTo>
                      <a:pt x="1008" y="315"/>
                    </a:lnTo>
                    <a:lnTo>
                      <a:pt x="1007" y="308"/>
                    </a:lnTo>
                    <a:lnTo>
                      <a:pt x="1006" y="307"/>
                    </a:lnTo>
                    <a:lnTo>
                      <a:pt x="1002" y="305"/>
                    </a:lnTo>
                    <a:lnTo>
                      <a:pt x="992" y="306"/>
                    </a:lnTo>
                    <a:lnTo>
                      <a:pt x="988" y="303"/>
                    </a:lnTo>
                    <a:lnTo>
                      <a:pt x="984" y="296"/>
                    </a:lnTo>
                    <a:lnTo>
                      <a:pt x="988" y="284"/>
                    </a:lnTo>
                    <a:lnTo>
                      <a:pt x="988" y="281"/>
                    </a:lnTo>
                    <a:lnTo>
                      <a:pt x="987" y="280"/>
                    </a:lnTo>
                    <a:lnTo>
                      <a:pt x="983" y="275"/>
                    </a:lnTo>
                    <a:lnTo>
                      <a:pt x="982" y="275"/>
                    </a:lnTo>
                    <a:lnTo>
                      <a:pt x="974" y="274"/>
                    </a:lnTo>
                    <a:lnTo>
                      <a:pt x="970" y="272"/>
                    </a:lnTo>
                    <a:lnTo>
                      <a:pt x="974" y="262"/>
                    </a:lnTo>
                    <a:lnTo>
                      <a:pt x="974" y="261"/>
                    </a:lnTo>
                    <a:lnTo>
                      <a:pt x="977" y="258"/>
                    </a:lnTo>
                    <a:lnTo>
                      <a:pt x="995" y="257"/>
                    </a:lnTo>
                    <a:lnTo>
                      <a:pt x="999" y="256"/>
                    </a:lnTo>
                    <a:lnTo>
                      <a:pt x="1013" y="212"/>
                    </a:lnTo>
                    <a:lnTo>
                      <a:pt x="1005" y="194"/>
                    </a:lnTo>
                    <a:lnTo>
                      <a:pt x="1011" y="181"/>
                    </a:lnTo>
                    <a:lnTo>
                      <a:pt x="1018" y="171"/>
                    </a:lnTo>
                    <a:lnTo>
                      <a:pt x="1020" y="169"/>
                    </a:lnTo>
                    <a:lnTo>
                      <a:pt x="1033" y="173"/>
                    </a:lnTo>
                    <a:lnTo>
                      <a:pt x="1037" y="178"/>
                    </a:lnTo>
                    <a:lnTo>
                      <a:pt x="1035" y="190"/>
                    </a:lnTo>
                    <a:lnTo>
                      <a:pt x="1047" y="200"/>
                    </a:lnTo>
                    <a:lnTo>
                      <a:pt x="1055" y="202"/>
                    </a:lnTo>
                    <a:lnTo>
                      <a:pt x="1056" y="197"/>
                    </a:lnTo>
                    <a:lnTo>
                      <a:pt x="1060" y="186"/>
                    </a:lnTo>
                    <a:lnTo>
                      <a:pt x="1056" y="183"/>
                    </a:lnTo>
                    <a:lnTo>
                      <a:pt x="1047" y="181"/>
                    </a:lnTo>
                    <a:lnTo>
                      <a:pt x="1047" y="178"/>
                    </a:lnTo>
                    <a:lnTo>
                      <a:pt x="1056" y="152"/>
                    </a:lnTo>
                    <a:lnTo>
                      <a:pt x="1055" y="147"/>
                    </a:lnTo>
                    <a:lnTo>
                      <a:pt x="1052" y="142"/>
                    </a:lnTo>
                    <a:lnTo>
                      <a:pt x="1045" y="124"/>
                    </a:lnTo>
                    <a:lnTo>
                      <a:pt x="1051" y="107"/>
                    </a:lnTo>
                    <a:lnTo>
                      <a:pt x="1089" y="82"/>
                    </a:lnTo>
                    <a:lnTo>
                      <a:pt x="1091" y="76"/>
                    </a:lnTo>
                    <a:lnTo>
                      <a:pt x="1089" y="70"/>
                    </a:lnTo>
                    <a:lnTo>
                      <a:pt x="1087" y="68"/>
                    </a:lnTo>
                    <a:lnTo>
                      <a:pt x="1066" y="66"/>
                    </a:lnTo>
                    <a:lnTo>
                      <a:pt x="1066" y="56"/>
                    </a:lnTo>
                    <a:lnTo>
                      <a:pt x="1063" y="40"/>
                    </a:lnTo>
                    <a:lnTo>
                      <a:pt x="1058" y="35"/>
                    </a:lnTo>
                    <a:lnTo>
                      <a:pt x="1056" y="35"/>
                    </a:lnTo>
                    <a:lnTo>
                      <a:pt x="1047" y="36"/>
                    </a:lnTo>
                    <a:lnTo>
                      <a:pt x="1036" y="39"/>
                    </a:lnTo>
                    <a:lnTo>
                      <a:pt x="1029" y="40"/>
                    </a:lnTo>
                    <a:lnTo>
                      <a:pt x="1016" y="40"/>
                    </a:lnTo>
                    <a:lnTo>
                      <a:pt x="999" y="37"/>
                    </a:lnTo>
                    <a:lnTo>
                      <a:pt x="983" y="31"/>
                    </a:lnTo>
                    <a:lnTo>
                      <a:pt x="970" y="18"/>
                    </a:lnTo>
                    <a:lnTo>
                      <a:pt x="969" y="5"/>
                    </a:lnTo>
                    <a:lnTo>
                      <a:pt x="96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849">
                <a:extLst>
                  <a:ext uri="{FF2B5EF4-FFF2-40B4-BE49-F238E27FC236}">
                    <a16:creationId xmlns:a16="http://schemas.microsoft.com/office/drawing/2014/main" id="{B394B40A-7486-48DE-88E1-A574FF1136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3" y="915"/>
                <a:ext cx="336" cy="108"/>
              </a:xfrm>
              <a:custGeom>
                <a:avLst/>
                <a:gdLst>
                  <a:gd name="T0" fmla="*/ 1355 w 2352"/>
                  <a:gd name="T1" fmla="*/ 10 h 754"/>
                  <a:gd name="T2" fmla="*/ 319 w 2352"/>
                  <a:gd name="T3" fmla="*/ 106 h 754"/>
                  <a:gd name="T4" fmla="*/ 295 w 2352"/>
                  <a:gd name="T5" fmla="*/ 271 h 754"/>
                  <a:gd name="T6" fmla="*/ 281 w 2352"/>
                  <a:gd name="T7" fmla="*/ 396 h 754"/>
                  <a:gd name="T8" fmla="*/ 195 w 2352"/>
                  <a:gd name="T9" fmla="*/ 477 h 754"/>
                  <a:gd name="T10" fmla="*/ 26 w 2352"/>
                  <a:gd name="T11" fmla="*/ 613 h 754"/>
                  <a:gd name="T12" fmla="*/ 2347 w 2352"/>
                  <a:gd name="T13" fmla="*/ 754 h 754"/>
                  <a:gd name="T14" fmla="*/ 2334 w 2352"/>
                  <a:gd name="T15" fmla="*/ 740 h 754"/>
                  <a:gd name="T16" fmla="*/ 2313 w 2352"/>
                  <a:gd name="T17" fmla="*/ 707 h 754"/>
                  <a:gd name="T18" fmla="*/ 2299 w 2352"/>
                  <a:gd name="T19" fmla="*/ 665 h 754"/>
                  <a:gd name="T20" fmla="*/ 2268 w 2352"/>
                  <a:gd name="T21" fmla="*/ 636 h 754"/>
                  <a:gd name="T22" fmla="*/ 2252 w 2352"/>
                  <a:gd name="T23" fmla="*/ 622 h 754"/>
                  <a:gd name="T24" fmla="*/ 2242 w 2352"/>
                  <a:gd name="T25" fmla="*/ 615 h 754"/>
                  <a:gd name="T26" fmla="*/ 2190 w 2352"/>
                  <a:gd name="T27" fmla="*/ 597 h 754"/>
                  <a:gd name="T28" fmla="*/ 2167 w 2352"/>
                  <a:gd name="T29" fmla="*/ 582 h 754"/>
                  <a:gd name="T30" fmla="*/ 2159 w 2352"/>
                  <a:gd name="T31" fmla="*/ 591 h 754"/>
                  <a:gd name="T32" fmla="*/ 2143 w 2352"/>
                  <a:gd name="T33" fmla="*/ 623 h 754"/>
                  <a:gd name="T34" fmla="*/ 2119 w 2352"/>
                  <a:gd name="T35" fmla="*/ 627 h 754"/>
                  <a:gd name="T36" fmla="*/ 2104 w 2352"/>
                  <a:gd name="T37" fmla="*/ 613 h 754"/>
                  <a:gd name="T38" fmla="*/ 2119 w 2352"/>
                  <a:gd name="T39" fmla="*/ 551 h 754"/>
                  <a:gd name="T40" fmla="*/ 2141 w 2352"/>
                  <a:gd name="T41" fmla="*/ 527 h 754"/>
                  <a:gd name="T42" fmla="*/ 2099 w 2352"/>
                  <a:gd name="T43" fmla="*/ 483 h 754"/>
                  <a:gd name="T44" fmla="*/ 2056 w 2352"/>
                  <a:gd name="T45" fmla="*/ 449 h 754"/>
                  <a:gd name="T46" fmla="*/ 2036 w 2352"/>
                  <a:gd name="T47" fmla="*/ 425 h 754"/>
                  <a:gd name="T48" fmla="*/ 2010 w 2352"/>
                  <a:gd name="T49" fmla="*/ 428 h 754"/>
                  <a:gd name="T50" fmla="*/ 1991 w 2352"/>
                  <a:gd name="T51" fmla="*/ 449 h 754"/>
                  <a:gd name="T52" fmla="*/ 1981 w 2352"/>
                  <a:gd name="T53" fmla="*/ 441 h 754"/>
                  <a:gd name="T54" fmla="*/ 1944 w 2352"/>
                  <a:gd name="T55" fmla="*/ 443 h 754"/>
                  <a:gd name="T56" fmla="*/ 1864 w 2352"/>
                  <a:gd name="T57" fmla="*/ 435 h 754"/>
                  <a:gd name="T58" fmla="*/ 1863 w 2352"/>
                  <a:gd name="T59" fmla="*/ 402 h 754"/>
                  <a:gd name="T60" fmla="*/ 1855 w 2352"/>
                  <a:gd name="T61" fmla="*/ 381 h 754"/>
                  <a:gd name="T62" fmla="*/ 1841 w 2352"/>
                  <a:gd name="T63" fmla="*/ 372 h 754"/>
                  <a:gd name="T64" fmla="*/ 1826 w 2352"/>
                  <a:gd name="T65" fmla="*/ 394 h 754"/>
                  <a:gd name="T66" fmla="*/ 1793 w 2352"/>
                  <a:gd name="T67" fmla="*/ 375 h 754"/>
                  <a:gd name="T68" fmla="*/ 1781 w 2352"/>
                  <a:gd name="T69" fmla="*/ 319 h 754"/>
                  <a:gd name="T70" fmla="*/ 1730 w 2352"/>
                  <a:gd name="T71" fmla="*/ 254 h 754"/>
                  <a:gd name="T72" fmla="*/ 1690 w 2352"/>
                  <a:gd name="T73" fmla="*/ 265 h 754"/>
                  <a:gd name="T74" fmla="*/ 1686 w 2352"/>
                  <a:gd name="T75" fmla="*/ 252 h 754"/>
                  <a:gd name="T76" fmla="*/ 1656 w 2352"/>
                  <a:gd name="T77" fmla="*/ 244 h 754"/>
                  <a:gd name="T78" fmla="*/ 1600 w 2352"/>
                  <a:gd name="T79" fmla="*/ 216 h 754"/>
                  <a:gd name="T80" fmla="*/ 1577 w 2352"/>
                  <a:gd name="T81" fmla="*/ 170 h 754"/>
                  <a:gd name="T82" fmla="*/ 1548 w 2352"/>
                  <a:gd name="T83" fmla="*/ 169 h 754"/>
                  <a:gd name="T84" fmla="*/ 1529 w 2352"/>
                  <a:gd name="T85" fmla="*/ 176 h 754"/>
                  <a:gd name="T86" fmla="*/ 1514 w 2352"/>
                  <a:gd name="T87" fmla="*/ 169 h 754"/>
                  <a:gd name="T88" fmla="*/ 1488 w 2352"/>
                  <a:gd name="T89" fmla="*/ 193 h 754"/>
                  <a:gd name="T90" fmla="*/ 1471 w 2352"/>
                  <a:gd name="T91" fmla="*/ 201 h 754"/>
                  <a:gd name="T92" fmla="*/ 1452 w 2352"/>
                  <a:gd name="T93" fmla="*/ 204 h 754"/>
                  <a:gd name="T94" fmla="*/ 1421 w 2352"/>
                  <a:gd name="T95" fmla="*/ 209 h 754"/>
                  <a:gd name="T96" fmla="*/ 1380 w 2352"/>
                  <a:gd name="T97" fmla="*/ 193 h 754"/>
                  <a:gd name="T98" fmla="*/ 1370 w 2352"/>
                  <a:gd name="T99" fmla="*/ 203 h 754"/>
                  <a:gd name="T100" fmla="*/ 1360 w 2352"/>
                  <a:gd name="T101" fmla="*/ 175 h 754"/>
                  <a:gd name="T102" fmla="*/ 1368 w 2352"/>
                  <a:gd name="T103" fmla="*/ 89 h 754"/>
                  <a:gd name="T104" fmla="*/ 1362 w 2352"/>
                  <a:gd name="T105" fmla="*/ 69 h 754"/>
                  <a:gd name="T106" fmla="*/ 1339 w 2352"/>
                  <a:gd name="T107" fmla="*/ 42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352" h="754">
                    <a:moveTo>
                      <a:pt x="1340" y="16"/>
                    </a:moveTo>
                    <a:lnTo>
                      <a:pt x="1348" y="15"/>
                    </a:lnTo>
                    <a:lnTo>
                      <a:pt x="1349" y="15"/>
                    </a:lnTo>
                    <a:lnTo>
                      <a:pt x="1355" y="10"/>
                    </a:lnTo>
                    <a:lnTo>
                      <a:pt x="1354" y="0"/>
                    </a:lnTo>
                    <a:lnTo>
                      <a:pt x="353" y="0"/>
                    </a:lnTo>
                    <a:lnTo>
                      <a:pt x="349" y="53"/>
                    </a:lnTo>
                    <a:lnTo>
                      <a:pt x="319" y="106"/>
                    </a:lnTo>
                    <a:lnTo>
                      <a:pt x="294" y="183"/>
                    </a:lnTo>
                    <a:lnTo>
                      <a:pt x="315" y="216"/>
                    </a:lnTo>
                    <a:lnTo>
                      <a:pt x="288" y="244"/>
                    </a:lnTo>
                    <a:lnTo>
                      <a:pt x="295" y="271"/>
                    </a:lnTo>
                    <a:lnTo>
                      <a:pt x="323" y="332"/>
                    </a:lnTo>
                    <a:lnTo>
                      <a:pt x="319" y="373"/>
                    </a:lnTo>
                    <a:lnTo>
                      <a:pt x="314" y="382"/>
                    </a:lnTo>
                    <a:lnTo>
                      <a:pt x="281" y="396"/>
                    </a:lnTo>
                    <a:lnTo>
                      <a:pt x="260" y="414"/>
                    </a:lnTo>
                    <a:lnTo>
                      <a:pt x="248" y="449"/>
                    </a:lnTo>
                    <a:lnTo>
                      <a:pt x="250" y="456"/>
                    </a:lnTo>
                    <a:lnTo>
                      <a:pt x="195" y="477"/>
                    </a:lnTo>
                    <a:lnTo>
                      <a:pt x="182" y="513"/>
                    </a:lnTo>
                    <a:lnTo>
                      <a:pt x="155" y="510"/>
                    </a:lnTo>
                    <a:lnTo>
                      <a:pt x="138" y="624"/>
                    </a:lnTo>
                    <a:lnTo>
                      <a:pt x="26" y="613"/>
                    </a:lnTo>
                    <a:lnTo>
                      <a:pt x="0" y="674"/>
                    </a:lnTo>
                    <a:lnTo>
                      <a:pt x="48" y="718"/>
                    </a:lnTo>
                    <a:lnTo>
                      <a:pt x="64" y="754"/>
                    </a:lnTo>
                    <a:lnTo>
                      <a:pt x="2347" y="754"/>
                    </a:lnTo>
                    <a:lnTo>
                      <a:pt x="2352" y="743"/>
                    </a:lnTo>
                    <a:lnTo>
                      <a:pt x="2352" y="742"/>
                    </a:lnTo>
                    <a:lnTo>
                      <a:pt x="2351" y="741"/>
                    </a:lnTo>
                    <a:lnTo>
                      <a:pt x="2334" y="740"/>
                    </a:lnTo>
                    <a:lnTo>
                      <a:pt x="2321" y="734"/>
                    </a:lnTo>
                    <a:lnTo>
                      <a:pt x="2320" y="729"/>
                    </a:lnTo>
                    <a:lnTo>
                      <a:pt x="2319" y="729"/>
                    </a:lnTo>
                    <a:lnTo>
                      <a:pt x="2313" y="707"/>
                    </a:lnTo>
                    <a:lnTo>
                      <a:pt x="2307" y="696"/>
                    </a:lnTo>
                    <a:lnTo>
                      <a:pt x="2308" y="678"/>
                    </a:lnTo>
                    <a:lnTo>
                      <a:pt x="2300" y="665"/>
                    </a:lnTo>
                    <a:lnTo>
                      <a:pt x="2299" y="665"/>
                    </a:lnTo>
                    <a:lnTo>
                      <a:pt x="2283" y="653"/>
                    </a:lnTo>
                    <a:lnTo>
                      <a:pt x="2274" y="640"/>
                    </a:lnTo>
                    <a:lnTo>
                      <a:pt x="2274" y="639"/>
                    </a:lnTo>
                    <a:lnTo>
                      <a:pt x="2268" y="636"/>
                    </a:lnTo>
                    <a:lnTo>
                      <a:pt x="2267" y="636"/>
                    </a:lnTo>
                    <a:lnTo>
                      <a:pt x="2259" y="635"/>
                    </a:lnTo>
                    <a:lnTo>
                      <a:pt x="2252" y="623"/>
                    </a:lnTo>
                    <a:lnTo>
                      <a:pt x="2252" y="622"/>
                    </a:lnTo>
                    <a:lnTo>
                      <a:pt x="2249" y="620"/>
                    </a:lnTo>
                    <a:lnTo>
                      <a:pt x="2246" y="619"/>
                    </a:lnTo>
                    <a:lnTo>
                      <a:pt x="2243" y="615"/>
                    </a:lnTo>
                    <a:lnTo>
                      <a:pt x="2242" y="615"/>
                    </a:lnTo>
                    <a:lnTo>
                      <a:pt x="2224" y="610"/>
                    </a:lnTo>
                    <a:lnTo>
                      <a:pt x="2222" y="609"/>
                    </a:lnTo>
                    <a:lnTo>
                      <a:pt x="2221" y="609"/>
                    </a:lnTo>
                    <a:lnTo>
                      <a:pt x="2190" y="597"/>
                    </a:lnTo>
                    <a:lnTo>
                      <a:pt x="2174" y="584"/>
                    </a:lnTo>
                    <a:lnTo>
                      <a:pt x="2174" y="583"/>
                    </a:lnTo>
                    <a:lnTo>
                      <a:pt x="2169" y="582"/>
                    </a:lnTo>
                    <a:lnTo>
                      <a:pt x="2167" y="582"/>
                    </a:lnTo>
                    <a:lnTo>
                      <a:pt x="2166" y="583"/>
                    </a:lnTo>
                    <a:lnTo>
                      <a:pt x="2162" y="584"/>
                    </a:lnTo>
                    <a:lnTo>
                      <a:pt x="2161" y="585"/>
                    </a:lnTo>
                    <a:lnTo>
                      <a:pt x="2159" y="591"/>
                    </a:lnTo>
                    <a:lnTo>
                      <a:pt x="2157" y="594"/>
                    </a:lnTo>
                    <a:lnTo>
                      <a:pt x="2157" y="607"/>
                    </a:lnTo>
                    <a:lnTo>
                      <a:pt x="2152" y="621"/>
                    </a:lnTo>
                    <a:lnTo>
                      <a:pt x="2143" y="623"/>
                    </a:lnTo>
                    <a:lnTo>
                      <a:pt x="2139" y="620"/>
                    </a:lnTo>
                    <a:lnTo>
                      <a:pt x="2138" y="620"/>
                    </a:lnTo>
                    <a:lnTo>
                      <a:pt x="2120" y="627"/>
                    </a:lnTo>
                    <a:lnTo>
                      <a:pt x="2119" y="627"/>
                    </a:lnTo>
                    <a:lnTo>
                      <a:pt x="2113" y="633"/>
                    </a:lnTo>
                    <a:lnTo>
                      <a:pt x="2111" y="634"/>
                    </a:lnTo>
                    <a:lnTo>
                      <a:pt x="2110" y="633"/>
                    </a:lnTo>
                    <a:lnTo>
                      <a:pt x="2104" y="613"/>
                    </a:lnTo>
                    <a:lnTo>
                      <a:pt x="2098" y="602"/>
                    </a:lnTo>
                    <a:lnTo>
                      <a:pt x="2097" y="589"/>
                    </a:lnTo>
                    <a:lnTo>
                      <a:pt x="2118" y="553"/>
                    </a:lnTo>
                    <a:lnTo>
                      <a:pt x="2119" y="551"/>
                    </a:lnTo>
                    <a:lnTo>
                      <a:pt x="2118" y="548"/>
                    </a:lnTo>
                    <a:lnTo>
                      <a:pt x="2140" y="532"/>
                    </a:lnTo>
                    <a:lnTo>
                      <a:pt x="2141" y="531"/>
                    </a:lnTo>
                    <a:lnTo>
                      <a:pt x="2141" y="527"/>
                    </a:lnTo>
                    <a:lnTo>
                      <a:pt x="2140" y="526"/>
                    </a:lnTo>
                    <a:lnTo>
                      <a:pt x="2135" y="517"/>
                    </a:lnTo>
                    <a:lnTo>
                      <a:pt x="2134" y="517"/>
                    </a:lnTo>
                    <a:lnTo>
                      <a:pt x="2099" y="483"/>
                    </a:lnTo>
                    <a:lnTo>
                      <a:pt x="2099" y="482"/>
                    </a:lnTo>
                    <a:lnTo>
                      <a:pt x="2076" y="470"/>
                    </a:lnTo>
                    <a:lnTo>
                      <a:pt x="2062" y="457"/>
                    </a:lnTo>
                    <a:lnTo>
                      <a:pt x="2056" y="449"/>
                    </a:lnTo>
                    <a:lnTo>
                      <a:pt x="2053" y="441"/>
                    </a:lnTo>
                    <a:lnTo>
                      <a:pt x="2053" y="440"/>
                    </a:lnTo>
                    <a:lnTo>
                      <a:pt x="2037" y="426"/>
                    </a:lnTo>
                    <a:lnTo>
                      <a:pt x="2036" y="425"/>
                    </a:lnTo>
                    <a:lnTo>
                      <a:pt x="2030" y="422"/>
                    </a:lnTo>
                    <a:lnTo>
                      <a:pt x="2029" y="422"/>
                    </a:lnTo>
                    <a:lnTo>
                      <a:pt x="2028" y="423"/>
                    </a:lnTo>
                    <a:lnTo>
                      <a:pt x="2010" y="428"/>
                    </a:lnTo>
                    <a:lnTo>
                      <a:pt x="2009" y="429"/>
                    </a:lnTo>
                    <a:lnTo>
                      <a:pt x="2001" y="443"/>
                    </a:lnTo>
                    <a:lnTo>
                      <a:pt x="1992" y="449"/>
                    </a:lnTo>
                    <a:lnTo>
                      <a:pt x="1991" y="449"/>
                    </a:lnTo>
                    <a:lnTo>
                      <a:pt x="1987" y="445"/>
                    </a:lnTo>
                    <a:lnTo>
                      <a:pt x="1986" y="445"/>
                    </a:lnTo>
                    <a:lnTo>
                      <a:pt x="1981" y="442"/>
                    </a:lnTo>
                    <a:lnTo>
                      <a:pt x="1981" y="441"/>
                    </a:lnTo>
                    <a:lnTo>
                      <a:pt x="1971" y="437"/>
                    </a:lnTo>
                    <a:lnTo>
                      <a:pt x="1965" y="437"/>
                    </a:lnTo>
                    <a:lnTo>
                      <a:pt x="1949" y="446"/>
                    </a:lnTo>
                    <a:lnTo>
                      <a:pt x="1944" y="443"/>
                    </a:lnTo>
                    <a:lnTo>
                      <a:pt x="1930" y="426"/>
                    </a:lnTo>
                    <a:lnTo>
                      <a:pt x="1926" y="426"/>
                    </a:lnTo>
                    <a:lnTo>
                      <a:pt x="1919" y="430"/>
                    </a:lnTo>
                    <a:lnTo>
                      <a:pt x="1864" y="435"/>
                    </a:lnTo>
                    <a:lnTo>
                      <a:pt x="1862" y="434"/>
                    </a:lnTo>
                    <a:lnTo>
                      <a:pt x="1861" y="428"/>
                    </a:lnTo>
                    <a:lnTo>
                      <a:pt x="1861" y="419"/>
                    </a:lnTo>
                    <a:lnTo>
                      <a:pt x="1863" y="402"/>
                    </a:lnTo>
                    <a:lnTo>
                      <a:pt x="1863" y="401"/>
                    </a:lnTo>
                    <a:lnTo>
                      <a:pt x="1862" y="390"/>
                    </a:lnTo>
                    <a:lnTo>
                      <a:pt x="1862" y="389"/>
                    </a:lnTo>
                    <a:lnTo>
                      <a:pt x="1855" y="381"/>
                    </a:lnTo>
                    <a:lnTo>
                      <a:pt x="1855" y="380"/>
                    </a:lnTo>
                    <a:lnTo>
                      <a:pt x="1846" y="373"/>
                    </a:lnTo>
                    <a:lnTo>
                      <a:pt x="1845" y="373"/>
                    </a:lnTo>
                    <a:lnTo>
                      <a:pt x="1841" y="372"/>
                    </a:lnTo>
                    <a:lnTo>
                      <a:pt x="1839" y="371"/>
                    </a:lnTo>
                    <a:lnTo>
                      <a:pt x="1837" y="372"/>
                    </a:lnTo>
                    <a:lnTo>
                      <a:pt x="1833" y="383"/>
                    </a:lnTo>
                    <a:lnTo>
                      <a:pt x="1826" y="394"/>
                    </a:lnTo>
                    <a:lnTo>
                      <a:pt x="1824" y="392"/>
                    </a:lnTo>
                    <a:lnTo>
                      <a:pt x="1809" y="386"/>
                    </a:lnTo>
                    <a:lnTo>
                      <a:pt x="1799" y="384"/>
                    </a:lnTo>
                    <a:lnTo>
                      <a:pt x="1793" y="375"/>
                    </a:lnTo>
                    <a:lnTo>
                      <a:pt x="1795" y="352"/>
                    </a:lnTo>
                    <a:lnTo>
                      <a:pt x="1795" y="351"/>
                    </a:lnTo>
                    <a:lnTo>
                      <a:pt x="1784" y="330"/>
                    </a:lnTo>
                    <a:lnTo>
                      <a:pt x="1781" y="319"/>
                    </a:lnTo>
                    <a:lnTo>
                      <a:pt x="1746" y="270"/>
                    </a:lnTo>
                    <a:lnTo>
                      <a:pt x="1740" y="260"/>
                    </a:lnTo>
                    <a:lnTo>
                      <a:pt x="1740" y="259"/>
                    </a:lnTo>
                    <a:lnTo>
                      <a:pt x="1730" y="254"/>
                    </a:lnTo>
                    <a:lnTo>
                      <a:pt x="1728" y="254"/>
                    </a:lnTo>
                    <a:lnTo>
                      <a:pt x="1721" y="259"/>
                    </a:lnTo>
                    <a:lnTo>
                      <a:pt x="1703" y="266"/>
                    </a:lnTo>
                    <a:lnTo>
                      <a:pt x="1690" y="265"/>
                    </a:lnTo>
                    <a:lnTo>
                      <a:pt x="1689" y="257"/>
                    </a:lnTo>
                    <a:lnTo>
                      <a:pt x="1689" y="256"/>
                    </a:lnTo>
                    <a:lnTo>
                      <a:pt x="1689" y="255"/>
                    </a:lnTo>
                    <a:lnTo>
                      <a:pt x="1686" y="252"/>
                    </a:lnTo>
                    <a:lnTo>
                      <a:pt x="1685" y="252"/>
                    </a:lnTo>
                    <a:lnTo>
                      <a:pt x="1663" y="245"/>
                    </a:lnTo>
                    <a:lnTo>
                      <a:pt x="1662" y="244"/>
                    </a:lnTo>
                    <a:lnTo>
                      <a:pt x="1656" y="244"/>
                    </a:lnTo>
                    <a:lnTo>
                      <a:pt x="1646" y="241"/>
                    </a:lnTo>
                    <a:lnTo>
                      <a:pt x="1636" y="235"/>
                    </a:lnTo>
                    <a:lnTo>
                      <a:pt x="1610" y="223"/>
                    </a:lnTo>
                    <a:lnTo>
                      <a:pt x="1600" y="216"/>
                    </a:lnTo>
                    <a:lnTo>
                      <a:pt x="1597" y="210"/>
                    </a:lnTo>
                    <a:lnTo>
                      <a:pt x="1583" y="174"/>
                    </a:lnTo>
                    <a:lnTo>
                      <a:pt x="1581" y="172"/>
                    </a:lnTo>
                    <a:lnTo>
                      <a:pt x="1577" y="170"/>
                    </a:lnTo>
                    <a:lnTo>
                      <a:pt x="1574" y="170"/>
                    </a:lnTo>
                    <a:lnTo>
                      <a:pt x="1558" y="173"/>
                    </a:lnTo>
                    <a:lnTo>
                      <a:pt x="1551" y="171"/>
                    </a:lnTo>
                    <a:lnTo>
                      <a:pt x="1548" y="169"/>
                    </a:lnTo>
                    <a:lnTo>
                      <a:pt x="1533" y="168"/>
                    </a:lnTo>
                    <a:lnTo>
                      <a:pt x="1532" y="169"/>
                    </a:lnTo>
                    <a:lnTo>
                      <a:pt x="1531" y="173"/>
                    </a:lnTo>
                    <a:lnTo>
                      <a:pt x="1529" y="176"/>
                    </a:lnTo>
                    <a:lnTo>
                      <a:pt x="1523" y="178"/>
                    </a:lnTo>
                    <a:lnTo>
                      <a:pt x="1517" y="173"/>
                    </a:lnTo>
                    <a:lnTo>
                      <a:pt x="1515" y="170"/>
                    </a:lnTo>
                    <a:lnTo>
                      <a:pt x="1514" y="169"/>
                    </a:lnTo>
                    <a:lnTo>
                      <a:pt x="1513" y="169"/>
                    </a:lnTo>
                    <a:lnTo>
                      <a:pt x="1496" y="177"/>
                    </a:lnTo>
                    <a:lnTo>
                      <a:pt x="1496" y="178"/>
                    </a:lnTo>
                    <a:lnTo>
                      <a:pt x="1488" y="193"/>
                    </a:lnTo>
                    <a:lnTo>
                      <a:pt x="1484" y="191"/>
                    </a:lnTo>
                    <a:lnTo>
                      <a:pt x="1482" y="192"/>
                    </a:lnTo>
                    <a:lnTo>
                      <a:pt x="1472" y="200"/>
                    </a:lnTo>
                    <a:lnTo>
                      <a:pt x="1471" y="201"/>
                    </a:lnTo>
                    <a:lnTo>
                      <a:pt x="1469" y="207"/>
                    </a:lnTo>
                    <a:lnTo>
                      <a:pt x="1462" y="205"/>
                    </a:lnTo>
                    <a:lnTo>
                      <a:pt x="1461" y="205"/>
                    </a:lnTo>
                    <a:lnTo>
                      <a:pt x="1452" y="204"/>
                    </a:lnTo>
                    <a:lnTo>
                      <a:pt x="1450" y="204"/>
                    </a:lnTo>
                    <a:lnTo>
                      <a:pt x="1447" y="206"/>
                    </a:lnTo>
                    <a:lnTo>
                      <a:pt x="1429" y="212"/>
                    </a:lnTo>
                    <a:lnTo>
                      <a:pt x="1421" y="209"/>
                    </a:lnTo>
                    <a:lnTo>
                      <a:pt x="1401" y="205"/>
                    </a:lnTo>
                    <a:lnTo>
                      <a:pt x="1389" y="195"/>
                    </a:lnTo>
                    <a:lnTo>
                      <a:pt x="1388" y="195"/>
                    </a:lnTo>
                    <a:lnTo>
                      <a:pt x="1380" y="193"/>
                    </a:lnTo>
                    <a:lnTo>
                      <a:pt x="1371" y="193"/>
                    </a:lnTo>
                    <a:lnTo>
                      <a:pt x="1369" y="194"/>
                    </a:lnTo>
                    <a:lnTo>
                      <a:pt x="1369" y="195"/>
                    </a:lnTo>
                    <a:lnTo>
                      <a:pt x="1370" y="203"/>
                    </a:lnTo>
                    <a:lnTo>
                      <a:pt x="1358" y="204"/>
                    </a:lnTo>
                    <a:lnTo>
                      <a:pt x="1352" y="198"/>
                    </a:lnTo>
                    <a:lnTo>
                      <a:pt x="1349" y="194"/>
                    </a:lnTo>
                    <a:lnTo>
                      <a:pt x="1360" y="175"/>
                    </a:lnTo>
                    <a:lnTo>
                      <a:pt x="1371" y="128"/>
                    </a:lnTo>
                    <a:lnTo>
                      <a:pt x="1371" y="127"/>
                    </a:lnTo>
                    <a:lnTo>
                      <a:pt x="1368" y="108"/>
                    </a:lnTo>
                    <a:lnTo>
                      <a:pt x="1368" y="89"/>
                    </a:lnTo>
                    <a:lnTo>
                      <a:pt x="1364" y="71"/>
                    </a:lnTo>
                    <a:lnTo>
                      <a:pt x="1364" y="70"/>
                    </a:lnTo>
                    <a:lnTo>
                      <a:pt x="1363" y="69"/>
                    </a:lnTo>
                    <a:lnTo>
                      <a:pt x="1362" y="69"/>
                    </a:lnTo>
                    <a:lnTo>
                      <a:pt x="1347" y="68"/>
                    </a:lnTo>
                    <a:lnTo>
                      <a:pt x="1344" y="54"/>
                    </a:lnTo>
                    <a:lnTo>
                      <a:pt x="1344" y="53"/>
                    </a:lnTo>
                    <a:lnTo>
                      <a:pt x="1339" y="42"/>
                    </a:lnTo>
                    <a:lnTo>
                      <a:pt x="1337" y="15"/>
                    </a:lnTo>
                    <a:lnTo>
                      <a:pt x="1340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850">
                <a:extLst>
                  <a:ext uri="{FF2B5EF4-FFF2-40B4-BE49-F238E27FC236}">
                    <a16:creationId xmlns:a16="http://schemas.microsoft.com/office/drawing/2014/main" id="{4BB55F4D-DD2A-4C0C-A939-7023B7C4B1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" y="1020"/>
                <a:ext cx="8" cy="3"/>
              </a:xfrm>
              <a:custGeom>
                <a:avLst/>
                <a:gdLst>
                  <a:gd name="T0" fmla="*/ 57 w 57"/>
                  <a:gd name="T1" fmla="*/ 20 h 20"/>
                  <a:gd name="T2" fmla="*/ 55 w 57"/>
                  <a:gd name="T3" fmla="*/ 19 h 20"/>
                  <a:gd name="T4" fmla="*/ 44 w 57"/>
                  <a:gd name="T5" fmla="*/ 10 h 20"/>
                  <a:gd name="T6" fmla="*/ 43 w 57"/>
                  <a:gd name="T7" fmla="*/ 10 h 20"/>
                  <a:gd name="T8" fmla="*/ 37 w 57"/>
                  <a:gd name="T9" fmla="*/ 6 h 20"/>
                  <a:gd name="T10" fmla="*/ 37 w 57"/>
                  <a:gd name="T11" fmla="*/ 5 h 20"/>
                  <a:gd name="T12" fmla="*/ 30 w 57"/>
                  <a:gd name="T13" fmla="*/ 2 h 20"/>
                  <a:gd name="T14" fmla="*/ 23 w 57"/>
                  <a:gd name="T15" fmla="*/ 0 h 20"/>
                  <a:gd name="T16" fmla="*/ 8 w 57"/>
                  <a:gd name="T17" fmla="*/ 7 h 20"/>
                  <a:gd name="T18" fmla="*/ 1 w 57"/>
                  <a:gd name="T19" fmla="*/ 15 h 20"/>
                  <a:gd name="T20" fmla="*/ 0 w 57"/>
                  <a:gd name="T21" fmla="*/ 18 h 20"/>
                  <a:gd name="T22" fmla="*/ 0 w 57"/>
                  <a:gd name="T23" fmla="*/ 19 h 20"/>
                  <a:gd name="T24" fmla="*/ 1 w 57"/>
                  <a:gd name="T25" fmla="*/ 20 h 20"/>
                  <a:gd name="T26" fmla="*/ 57 w 57"/>
                  <a:gd name="T27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" h="20">
                    <a:moveTo>
                      <a:pt x="57" y="20"/>
                    </a:moveTo>
                    <a:lnTo>
                      <a:pt x="55" y="19"/>
                    </a:lnTo>
                    <a:lnTo>
                      <a:pt x="44" y="10"/>
                    </a:lnTo>
                    <a:lnTo>
                      <a:pt x="43" y="10"/>
                    </a:lnTo>
                    <a:lnTo>
                      <a:pt x="37" y="6"/>
                    </a:lnTo>
                    <a:lnTo>
                      <a:pt x="37" y="5"/>
                    </a:lnTo>
                    <a:lnTo>
                      <a:pt x="30" y="2"/>
                    </a:lnTo>
                    <a:lnTo>
                      <a:pt x="23" y="0"/>
                    </a:lnTo>
                    <a:lnTo>
                      <a:pt x="8" y="7"/>
                    </a:lnTo>
                    <a:lnTo>
                      <a:pt x="1" y="15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1" y="20"/>
                    </a:lnTo>
                    <a:lnTo>
                      <a:pt x="57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851">
                <a:extLst>
                  <a:ext uri="{FF2B5EF4-FFF2-40B4-BE49-F238E27FC236}">
                    <a16:creationId xmlns:a16="http://schemas.microsoft.com/office/drawing/2014/main" id="{1E61C64E-7B84-4438-9069-E08D5A3EE7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" y="1346"/>
                <a:ext cx="1062" cy="108"/>
              </a:xfrm>
              <a:custGeom>
                <a:avLst/>
                <a:gdLst>
                  <a:gd name="T0" fmla="*/ 96 w 7433"/>
                  <a:gd name="T1" fmla="*/ 51 h 754"/>
                  <a:gd name="T2" fmla="*/ 111 w 7433"/>
                  <a:gd name="T3" fmla="*/ 146 h 754"/>
                  <a:gd name="T4" fmla="*/ 287 w 7433"/>
                  <a:gd name="T5" fmla="*/ 181 h 754"/>
                  <a:gd name="T6" fmla="*/ 292 w 7433"/>
                  <a:gd name="T7" fmla="*/ 190 h 754"/>
                  <a:gd name="T8" fmla="*/ 290 w 7433"/>
                  <a:gd name="T9" fmla="*/ 193 h 754"/>
                  <a:gd name="T10" fmla="*/ 199 w 7433"/>
                  <a:gd name="T11" fmla="*/ 223 h 754"/>
                  <a:gd name="T12" fmla="*/ 169 w 7433"/>
                  <a:gd name="T13" fmla="*/ 283 h 754"/>
                  <a:gd name="T14" fmla="*/ 136 w 7433"/>
                  <a:gd name="T15" fmla="*/ 309 h 754"/>
                  <a:gd name="T16" fmla="*/ 111 w 7433"/>
                  <a:gd name="T17" fmla="*/ 415 h 754"/>
                  <a:gd name="T18" fmla="*/ 36 w 7433"/>
                  <a:gd name="T19" fmla="*/ 416 h 754"/>
                  <a:gd name="T20" fmla="*/ 34 w 7433"/>
                  <a:gd name="T21" fmla="*/ 523 h 754"/>
                  <a:gd name="T22" fmla="*/ 37 w 7433"/>
                  <a:gd name="T23" fmla="*/ 606 h 754"/>
                  <a:gd name="T24" fmla="*/ 48 w 7433"/>
                  <a:gd name="T25" fmla="*/ 687 h 754"/>
                  <a:gd name="T26" fmla="*/ 56 w 7433"/>
                  <a:gd name="T27" fmla="*/ 754 h 754"/>
                  <a:gd name="T28" fmla="*/ 7284 w 7433"/>
                  <a:gd name="T29" fmla="*/ 745 h 754"/>
                  <a:gd name="T30" fmla="*/ 7296 w 7433"/>
                  <a:gd name="T31" fmla="*/ 734 h 754"/>
                  <a:gd name="T32" fmla="*/ 7309 w 7433"/>
                  <a:gd name="T33" fmla="*/ 728 h 754"/>
                  <a:gd name="T34" fmla="*/ 7342 w 7433"/>
                  <a:gd name="T35" fmla="*/ 710 h 754"/>
                  <a:gd name="T36" fmla="*/ 7354 w 7433"/>
                  <a:gd name="T37" fmla="*/ 697 h 754"/>
                  <a:gd name="T38" fmla="*/ 7358 w 7433"/>
                  <a:gd name="T39" fmla="*/ 679 h 754"/>
                  <a:gd name="T40" fmla="*/ 7358 w 7433"/>
                  <a:gd name="T41" fmla="*/ 666 h 754"/>
                  <a:gd name="T42" fmla="*/ 7336 w 7433"/>
                  <a:gd name="T43" fmla="*/ 590 h 754"/>
                  <a:gd name="T44" fmla="*/ 7335 w 7433"/>
                  <a:gd name="T45" fmla="*/ 585 h 754"/>
                  <a:gd name="T46" fmla="*/ 7327 w 7433"/>
                  <a:gd name="T47" fmla="*/ 550 h 754"/>
                  <a:gd name="T48" fmla="*/ 7329 w 7433"/>
                  <a:gd name="T49" fmla="*/ 507 h 754"/>
                  <a:gd name="T50" fmla="*/ 7331 w 7433"/>
                  <a:gd name="T51" fmla="*/ 494 h 754"/>
                  <a:gd name="T52" fmla="*/ 7357 w 7433"/>
                  <a:gd name="T53" fmla="*/ 414 h 754"/>
                  <a:gd name="T54" fmla="*/ 7374 w 7433"/>
                  <a:gd name="T55" fmla="*/ 348 h 754"/>
                  <a:gd name="T56" fmla="*/ 7373 w 7433"/>
                  <a:gd name="T57" fmla="*/ 274 h 754"/>
                  <a:gd name="T58" fmla="*/ 7395 w 7433"/>
                  <a:gd name="T59" fmla="*/ 256 h 754"/>
                  <a:gd name="T60" fmla="*/ 7411 w 7433"/>
                  <a:gd name="T61" fmla="*/ 246 h 754"/>
                  <a:gd name="T62" fmla="*/ 7416 w 7433"/>
                  <a:gd name="T63" fmla="*/ 241 h 754"/>
                  <a:gd name="T64" fmla="*/ 7425 w 7433"/>
                  <a:gd name="T65" fmla="*/ 228 h 754"/>
                  <a:gd name="T66" fmla="*/ 7433 w 7433"/>
                  <a:gd name="T67" fmla="*/ 193 h 754"/>
                  <a:gd name="T68" fmla="*/ 7425 w 7433"/>
                  <a:gd name="T69" fmla="*/ 153 h 754"/>
                  <a:gd name="T70" fmla="*/ 7425 w 7433"/>
                  <a:gd name="T71" fmla="*/ 90 h 754"/>
                  <a:gd name="T72" fmla="*/ 7412 w 7433"/>
                  <a:gd name="T73" fmla="*/ 33 h 754"/>
                  <a:gd name="T74" fmla="*/ 7424 w 7433"/>
                  <a:gd name="T75" fmla="*/ 0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433" h="754">
                    <a:moveTo>
                      <a:pt x="143" y="0"/>
                    </a:moveTo>
                    <a:lnTo>
                      <a:pt x="96" y="51"/>
                    </a:lnTo>
                    <a:lnTo>
                      <a:pt x="102" y="65"/>
                    </a:lnTo>
                    <a:lnTo>
                      <a:pt x="111" y="146"/>
                    </a:lnTo>
                    <a:lnTo>
                      <a:pt x="249" y="116"/>
                    </a:lnTo>
                    <a:lnTo>
                      <a:pt x="287" y="181"/>
                    </a:lnTo>
                    <a:lnTo>
                      <a:pt x="292" y="186"/>
                    </a:lnTo>
                    <a:lnTo>
                      <a:pt x="292" y="190"/>
                    </a:lnTo>
                    <a:lnTo>
                      <a:pt x="290" y="192"/>
                    </a:lnTo>
                    <a:lnTo>
                      <a:pt x="290" y="193"/>
                    </a:lnTo>
                    <a:lnTo>
                      <a:pt x="200" y="222"/>
                    </a:lnTo>
                    <a:lnTo>
                      <a:pt x="199" y="223"/>
                    </a:lnTo>
                    <a:lnTo>
                      <a:pt x="218" y="256"/>
                    </a:lnTo>
                    <a:lnTo>
                      <a:pt x="169" y="283"/>
                    </a:lnTo>
                    <a:lnTo>
                      <a:pt x="142" y="302"/>
                    </a:lnTo>
                    <a:lnTo>
                      <a:pt x="136" y="309"/>
                    </a:lnTo>
                    <a:lnTo>
                      <a:pt x="164" y="382"/>
                    </a:lnTo>
                    <a:lnTo>
                      <a:pt x="111" y="415"/>
                    </a:lnTo>
                    <a:lnTo>
                      <a:pt x="50" y="402"/>
                    </a:lnTo>
                    <a:lnTo>
                      <a:pt x="36" y="416"/>
                    </a:lnTo>
                    <a:lnTo>
                      <a:pt x="85" y="513"/>
                    </a:lnTo>
                    <a:lnTo>
                      <a:pt x="34" y="523"/>
                    </a:lnTo>
                    <a:lnTo>
                      <a:pt x="0" y="544"/>
                    </a:lnTo>
                    <a:lnTo>
                      <a:pt x="37" y="606"/>
                    </a:lnTo>
                    <a:lnTo>
                      <a:pt x="23" y="652"/>
                    </a:lnTo>
                    <a:lnTo>
                      <a:pt x="48" y="687"/>
                    </a:lnTo>
                    <a:lnTo>
                      <a:pt x="63" y="719"/>
                    </a:lnTo>
                    <a:lnTo>
                      <a:pt x="56" y="754"/>
                    </a:lnTo>
                    <a:lnTo>
                      <a:pt x="7278" y="754"/>
                    </a:lnTo>
                    <a:lnTo>
                      <a:pt x="7284" y="745"/>
                    </a:lnTo>
                    <a:lnTo>
                      <a:pt x="7292" y="737"/>
                    </a:lnTo>
                    <a:lnTo>
                      <a:pt x="7296" y="734"/>
                    </a:lnTo>
                    <a:lnTo>
                      <a:pt x="7303" y="730"/>
                    </a:lnTo>
                    <a:lnTo>
                      <a:pt x="7309" y="728"/>
                    </a:lnTo>
                    <a:lnTo>
                      <a:pt x="7338" y="714"/>
                    </a:lnTo>
                    <a:lnTo>
                      <a:pt x="7342" y="710"/>
                    </a:lnTo>
                    <a:lnTo>
                      <a:pt x="7346" y="707"/>
                    </a:lnTo>
                    <a:lnTo>
                      <a:pt x="7354" y="697"/>
                    </a:lnTo>
                    <a:lnTo>
                      <a:pt x="7358" y="685"/>
                    </a:lnTo>
                    <a:lnTo>
                      <a:pt x="7358" y="679"/>
                    </a:lnTo>
                    <a:lnTo>
                      <a:pt x="7359" y="673"/>
                    </a:lnTo>
                    <a:lnTo>
                      <a:pt x="7358" y="666"/>
                    </a:lnTo>
                    <a:lnTo>
                      <a:pt x="7339" y="598"/>
                    </a:lnTo>
                    <a:lnTo>
                      <a:pt x="7336" y="590"/>
                    </a:lnTo>
                    <a:lnTo>
                      <a:pt x="7336" y="587"/>
                    </a:lnTo>
                    <a:lnTo>
                      <a:pt x="7335" y="585"/>
                    </a:lnTo>
                    <a:lnTo>
                      <a:pt x="7329" y="563"/>
                    </a:lnTo>
                    <a:lnTo>
                      <a:pt x="7327" y="550"/>
                    </a:lnTo>
                    <a:lnTo>
                      <a:pt x="7328" y="511"/>
                    </a:lnTo>
                    <a:lnTo>
                      <a:pt x="7329" y="507"/>
                    </a:lnTo>
                    <a:lnTo>
                      <a:pt x="7329" y="505"/>
                    </a:lnTo>
                    <a:lnTo>
                      <a:pt x="7331" y="494"/>
                    </a:lnTo>
                    <a:lnTo>
                      <a:pt x="7355" y="419"/>
                    </a:lnTo>
                    <a:lnTo>
                      <a:pt x="7357" y="414"/>
                    </a:lnTo>
                    <a:lnTo>
                      <a:pt x="7370" y="371"/>
                    </a:lnTo>
                    <a:lnTo>
                      <a:pt x="7374" y="348"/>
                    </a:lnTo>
                    <a:lnTo>
                      <a:pt x="7371" y="281"/>
                    </a:lnTo>
                    <a:lnTo>
                      <a:pt x="7373" y="274"/>
                    </a:lnTo>
                    <a:lnTo>
                      <a:pt x="7378" y="267"/>
                    </a:lnTo>
                    <a:lnTo>
                      <a:pt x="7395" y="256"/>
                    </a:lnTo>
                    <a:lnTo>
                      <a:pt x="7398" y="253"/>
                    </a:lnTo>
                    <a:lnTo>
                      <a:pt x="7411" y="246"/>
                    </a:lnTo>
                    <a:lnTo>
                      <a:pt x="7411" y="245"/>
                    </a:lnTo>
                    <a:lnTo>
                      <a:pt x="7416" y="241"/>
                    </a:lnTo>
                    <a:lnTo>
                      <a:pt x="7419" y="236"/>
                    </a:lnTo>
                    <a:lnTo>
                      <a:pt x="7425" y="228"/>
                    </a:lnTo>
                    <a:lnTo>
                      <a:pt x="7432" y="202"/>
                    </a:lnTo>
                    <a:lnTo>
                      <a:pt x="7433" y="193"/>
                    </a:lnTo>
                    <a:lnTo>
                      <a:pt x="7432" y="184"/>
                    </a:lnTo>
                    <a:lnTo>
                      <a:pt x="7425" y="153"/>
                    </a:lnTo>
                    <a:lnTo>
                      <a:pt x="7424" y="150"/>
                    </a:lnTo>
                    <a:lnTo>
                      <a:pt x="7425" y="90"/>
                    </a:lnTo>
                    <a:lnTo>
                      <a:pt x="7413" y="46"/>
                    </a:lnTo>
                    <a:lnTo>
                      <a:pt x="7412" y="33"/>
                    </a:lnTo>
                    <a:lnTo>
                      <a:pt x="7418" y="11"/>
                    </a:lnTo>
                    <a:lnTo>
                      <a:pt x="7424" y="0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852">
                <a:extLst>
                  <a:ext uri="{FF2B5EF4-FFF2-40B4-BE49-F238E27FC236}">
                    <a16:creationId xmlns:a16="http://schemas.microsoft.com/office/drawing/2014/main" id="{8735CD78-B9BE-493E-8CDA-56B048BD4C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1454"/>
                <a:ext cx="1032" cy="108"/>
              </a:xfrm>
              <a:custGeom>
                <a:avLst/>
                <a:gdLst>
                  <a:gd name="T0" fmla="*/ 3 w 7228"/>
                  <a:gd name="T1" fmla="*/ 12 h 754"/>
                  <a:gd name="T2" fmla="*/ 0 w 7228"/>
                  <a:gd name="T3" fmla="*/ 42 h 754"/>
                  <a:gd name="T4" fmla="*/ 2 w 7228"/>
                  <a:gd name="T5" fmla="*/ 48 h 754"/>
                  <a:gd name="T6" fmla="*/ 26 w 7228"/>
                  <a:gd name="T7" fmla="*/ 92 h 754"/>
                  <a:gd name="T8" fmla="*/ 48 w 7228"/>
                  <a:gd name="T9" fmla="*/ 71 h 754"/>
                  <a:gd name="T10" fmla="*/ 105 w 7228"/>
                  <a:gd name="T11" fmla="*/ 64 h 754"/>
                  <a:gd name="T12" fmla="*/ 170 w 7228"/>
                  <a:gd name="T13" fmla="*/ 87 h 754"/>
                  <a:gd name="T14" fmla="*/ 222 w 7228"/>
                  <a:gd name="T15" fmla="*/ 189 h 754"/>
                  <a:gd name="T16" fmla="*/ 258 w 7228"/>
                  <a:gd name="T17" fmla="*/ 205 h 754"/>
                  <a:gd name="T18" fmla="*/ 343 w 7228"/>
                  <a:gd name="T19" fmla="*/ 308 h 754"/>
                  <a:gd name="T20" fmla="*/ 326 w 7228"/>
                  <a:gd name="T21" fmla="*/ 414 h 754"/>
                  <a:gd name="T22" fmla="*/ 277 w 7228"/>
                  <a:gd name="T23" fmla="*/ 520 h 754"/>
                  <a:gd name="T24" fmla="*/ 387 w 7228"/>
                  <a:gd name="T25" fmla="*/ 530 h 754"/>
                  <a:gd name="T26" fmla="*/ 480 w 7228"/>
                  <a:gd name="T27" fmla="*/ 603 h 754"/>
                  <a:gd name="T28" fmla="*/ 482 w 7228"/>
                  <a:gd name="T29" fmla="*/ 612 h 754"/>
                  <a:gd name="T30" fmla="*/ 492 w 7228"/>
                  <a:gd name="T31" fmla="*/ 629 h 754"/>
                  <a:gd name="T32" fmla="*/ 498 w 7228"/>
                  <a:gd name="T33" fmla="*/ 630 h 754"/>
                  <a:gd name="T34" fmla="*/ 524 w 7228"/>
                  <a:gd name="T35" fmla="*/ 606 h 754"/>
                  <a:gd name="T36" fmla="*/ 527 w 7228"/>
                  <a:gd name="T37" fmla="*/ 591 h 754"/>
                  <a:gd name="T38" fmla="*/ 524 w 7228"/>
                  <a:gd name="T39" fmla="*/ 583 h 754"/>
                  <a:gd name="T40" fmla="*/ 513 w 7228"/>
                  <a:gd name="T41" fmla="*/ 564 h 754"/>
                  <a:gd name="T42" fmla="*/ 512 w 7228"/>
                  <a:gd name="T43" fmla="*/ 555 h 754"/>
                  <a:gd name="T44" fmla="*/ 523 w 7228"/>
                  <a:gd name="T45" fmla="*/ 552 h 754"/>
                  <a:gd name="T46" fmla="*/ 566 w 7228"/>
                  <a:gd name="T47" fmla="*/ 571 h 754"/>
                  <a:gd name="T48" fmla="*/ 606 w 7228"/>
                  <a:gd name="T49" fmla="*/ 659 h 754"/>
                  <a:gd name="T50" fmla="*/ 670 w 7228"/>
                  <a:gd name="T51" fmla="*/ 740 h 754"/>
                  <a:gd name="T52" fmla="*/ 7112 w 7228"/>
                  <a:gd name="T53" fmla="*/ 754 h 754"/>
                  <a:gd name="T54" fmla="*/ 7057 w 7228"/>
                  <a:gd name="T55" fmla="*/ 695 h 754"/>
                  <a:gd name="T56" fmla="*/ 7054 w 7228"/>
                  <a:gd name="T57" fmla="*/ 680 h 754"/>
                  <a:gd name="T58" fmla="*/ 7059 w 7228"/>
                  <a:gd name="T59" fmla="*/ 625 h 754"/>
                  <a:gd name="T60" fmla="*/ 7049 w 7228"/>
                  <a:gd name="T61" fmla="*/ 575 h 754"/>
                  <a:gd name="T62" fmla="*/ 7054 w 7228"/>
                  <a:gd name="T63" fmla="*/ 546 h 754"/>
                  <a:gd name="T64" fmla="*/ 7063 w 7228"/>
                  <a:gd name="T65" fmla="*/ 524 h 754"/>
                  <a:gd name="T66" fmla="*/ 7058 w 7228"/>
                  <a:gd name="T67" fmla="*/ 486 h 754"/>
                  <a:gd name="T68" fmla="*/ 7056 w 7228"/>
                  <a:gd name="T69" fmla="*/ 476 h 754"/>
                  <a:gd name="T70" fmla="*/ 7058 w 7228"/>
                  <a:gd name="T71" fmla="*/ 467 h 754"/>
                  <a:gd name="T72" fmla="*/ 7061 w 7228"/>
                  <a:gd name="T73" fmla="*/ 460 h 754"/>
                  <a:gd name="T74" fmla="*/ 7071 w 7228"/>
                  <a:gd name="T75" fmla="*/ 452 h 754"/>
                  <a:gd name="T76" fmla="*/ 7084 w 7228"/>
                  <a:gd name="T77" fmla="*/ 443 h 754"/>
                  <a:gd name="T78" fmla="*/ 7091 w 7228"/>
                  <a:gd name="T79" fmla="*/ 428 h 754"/>
                  <a:gd name="T80" fmla="*/ 7093 w 7228"/>
                  <a:gd name="T81" fmla="*/ 414 h 754"/>
                  <a:gd name="T82" fmla="*/ 7089 w 7228"/>
                  <a:gd name="T83" fmla="*/ 384 h 754"/>
                  <a:gd name="T84" fmla="*/ 7090 w 7228"/>
                  <a:gd name="T85" fmla="*/ 375 h 754"/>
                  <a:gd name="T86" fmla="*/ 7099 w 7228"/>
                  <a:gd name="T87" fmla="*/ 361 h 754"/>
                  <a:gd name="T88" fmla="*/ 7135 w 7228"/>
                  <a:gd name="T89" fmla="*/ 307 h 754"/>
                  <a:gd name="T90" fmla="*/ 7161 w 7228"/>
                  <a:gd name="T91" fmla="*/ 239 h 754"/>
                  <a:gd name="T92" fmla="*/ 7183 w 7228"/>
                  <a:gd name="T93" fmla="*/ 219 h 754"/>
                  <a:gd name="T94" fmla="*/ 7192 w 7228"/>
                  <a:gd name="T95" fmla="*/ 210 h 754"/>
                  <a:gd name="T96" fmla="*/ 7197 w 7228"/>
                  <a:gd name="T97" fmla="*/ 188 h 754"/>
                  <a:gd name="T98" fmla="*/ 7200 w 7228"/>
                  <a:gd name="T99" fmla="*/ 173 h 754"/>
                  <a:gd name="T100" fmla="*/ 7210 w 7228"/>
                  <a:gd name="T101" fmla="*/ 126 h 754"/>
                  <a:gd name="T102" fmla="*/ 7211 w 7228"/>
                  <a:gd name="T103" fmla="*/ 121 h 754"/>
                  <a:gd name="T104" fmla="*/ 7222 w 7228"/>
                  <a:gd name="T105" fmla="*/ 55 h 754"/>
                  <a:gd name="T106" fmla="*/ 7221 w 7228"/>
                  <a:gd name="T107" fmla="*/ 19 h 754"/>
                  <a:gd name="T108" fmla="*/ 7228 w 7228"/>
                  <a:gd name="T109" fmla="*/ 0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228" h="754">
                    <a:moveTo>
                      <a:pt x="6" y="0"/>
                    </a:moveTo>
                    <a:lnTo>
                      <a:pt x="3" y="1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1" y="47"/>
                    </a:lnTo>
                    <a:lnTo>
                      <a:pt x="2" y="48"/>
                    </a:lnTo>
                    <a:lnTo>
                      <a:pt x="25" y="93"/>
                    </a:lnTo>
                    <a:lnTo>
                      <a:pt x="26" y="92"/>
                    </a:lnTo>
                    <a:lnTo>
                      <a:pt x="28" y="91"/>
                    </a:lnTo>
                    <a:lnTo>
                      <a:pt x="48" y="71"/>
                    </a:lnTo>
                    <a:lnTo>
                      <a:pt x="97" y="50"/>
                    </a:lnTo>
                    <a:lnTo>
                      <a:pt x="105" y="64"/>
                    </a:lnTo>
                    <a:lnTo>
                      <a:pt x="143" y="63"/>
                    </a:lnTo>
                    <a:lnTo>
                      <a:pt x="170" y="87"/>
                    </a:lnTo>
                    <a:lnTo>
                      <a:pt x="224" y="151"/>
                    </a:lnTo>
                    <a:lnTo>
                      <a:pt x="222" y="189"/>
                    </a:lnTo>
                    <a:lnTo>
                      <a:pt x="257" y="185"/>
                    </a:lnTo>
                    <a:lnTo>
                      <a:pt x="258" y="205"/>
                    </a:lnTo>
                    <a:lnTo>
                      <a:pt x="294" y="263"/>
                    </a:lnTo>
                    <a:lnTo>
                      <a:pt x="343" y="308"/>
                    </a:lnTo>
                    <a:lnTo>
                      <a:pt x="358" y="340"/>
                    </a:lnTo>
                    <a:lnTo>
                      <a:pt x="326" y="414"/>
                    </a:lnTo>
                    <a:lnTo>
                      <a:pt x="355" y="426"/>
                    </a:lnTo>
                    <a:lnTo>
                      <a:pt x="277" y="520"/>
                    </a:lnTo>
                    <a:lnTo>
                      <a:pt x="309" y="545"/>
                    </a:lnTo>
                    <a:lnTo>
                      <a:pt x="387" y="530"/>
                    </a:lnTo>
                    <a:lnTo>
                      <a:pt x="436" y="643"/>
                    </a:lnTo>
                    <a:lnTo>
                      <a:pt x="480" y="603"/>
                    </a:lnTo>
                    <a:lnTo>
                      <a:pt x="481" y="611"/>
                    </a:lnTo>
                    <a:lnTo>
                      <a:pt x="482" y="612"/>
                    </a:lnTo>
                    <a:lnTo>
                      <a:pt x="490" y="628"/>
                    </a:lnTo>
                    <a:lnTo>
                      <a:pt x="492" y="629"/>
                    </a:lnTo>
                    <a:lnTo>
                      <a:pt x="497" y="630"/>
                    </a:lnTo>
                    <a:lnTo>
                      <a:pt x="498" y="630"/>
                    </a:lnTo>
                    <a:lnTo>
                      <a:pt x="522" y="606"/>
                    </a:lnTo>
                    <a:lnTo>
                      <a:pt x="524" y="606"/>
                    </a:lnTo>
                    <a:lnTo>
                      <a:pt x="527" y="600"/>
                    </a:lnTo>
                    <a:lnTo>
                      <a:pt x="527" y="591"/>
                    </a:lnTo>
                    <a:lnTo>
                      <a:pt x="525" y="584"/>
                    </a:lnTo>
                    <a:lnTo>
                      <a:pt x="524" y="583"/>
                    </a:lnTo>
                    <a:lnTo>
                      <a:pt x="523" y="581"/>
                    </a:lnTo>
                    <a:lnTo>
                      <a:pt x="513" y="564"/>
                    </a:lnTo>
                    <a:lnTo>
                      <a:pt x="511" y="557"/>
                    </a:lnTo>
                    <a:lnTo>
                      <a:pt x="512" y="555"/>
                    </a:lnTo>
                    <a:lnTo>
                      <a:pt x="520" y="552"/>
                    </a:lnTo>
                    <a:lnTo>
                      <a:pt x="523" y="552"/>
                    </a:lnTo>
                    <a:lnTo>
                      <a:pt x="557" y="566"/>
                    </a:lnTo>
                    <a:lnTo>
                      <a:pt x="566" y="571"/>
                    </a:lnTo>
                    <a:lnTo>
                      <a:pt x="557" y="644"/>
                    </a:lnTo>
                    <a:lnTo>
                      <a:pt x="606" y="659"/>
                    </a:lnTo>
                    <a:lnTo>
                      <a:pt x="663" y="724"/>
                    </a:lnTo>
                    <a:lnTo>
                      <a:pt x="670" y="740"/>
                    </a:lnTo>
                    <a:lnTo>
                      <a:pt x="666" y="754"/>
                    </a:lnTo>
                    <a:lnTo>
                      <a:pt x="7112" y="754"/>
                    </a:lnTo>
                    <a:lnTo>
                      <a:pt x="7060" y="700"/>
                    </a:lnTo>
                    <a:lnTo>
                      <a:pt x="7057" y="695"/>
                    </a:lnTo>
                    <a:lnTo>
                      <a:pt x="7054" y="688"/>
                    </a:lnTo>
                    <a:lnTo>
                      <a:pt x="7054" y="680"/>
                    </a:lnTo>
                    <a:lnTo>
                      <a:pt x="7060" y="647"/>
                    </a:lnTo>
                    <a:lnTo>
                      <a:pt x="7059" y="625"/>
                    </a:lnTo>
                    <a:lnTo>
                      <a:pt x="7050" y="586"/>
                    </a:lnTo>
                    <a:lnTo>
                      <a:pt x="7049" y="575"/>
                    </a:lnTo>
                    <a:lnTo>
                      <a:pt x="7050" y="562"/>
                    </a:lnTo>
                    <a:lnTo>
                      <a:pt x="7054" y="546"/>
                    </a:lnTo>
                    <a:lnTo>
                      <a:pt x="7059" y="539"/>
                    </a:lnTo>
                    <a:lnTo>
                      <a:pt x="7063" y="524"/>
                    </a:lnTo>
                    <a:lnTo>
                      <a:pt x="7062" y="506"/>
                    </a:lnTo>
                    <a:lnTo>
                      <a:pt x="7058" y="486"/>
                    </a:lnTo>
                    <a:lnTo>
                      <a:pt x="7057" y="484"/>
                    </a:lnTo>
                    <a:lnTo>
                      <a:pt x="7056" y="476"/>
                    </a:lnTo>
                    <a:lnTo>
                      <a:pt x="7058" y="469"/>
                    </a:lnTo>
                    <a:lnTo>
                      <a:pt x="7058" y="467"/>
                    </a:lnTo>
                    <a:lnTo>
                      <a:pt x="7059" y="464"/>
                    </a:lnTo>
                    <a:lnTo>
                      <a:pt x="7061" y="460"/>
                    </a:lnTo>
                    <a:lnTo>
                      <a:pt x="7064" y="457"/>
                    </a:lnTo>
                    <a:lnTo>
                      <a:pt x="7071" y="452"/>
                    </a:lnTo>
                    <a:lnTo>
                      <a:pt x="7075" y="450"/>
                    </a:lnTo>
                    <a:lnTo>
                      <a:pt x="7084" y="443"/>
                    </a:lnTo>
                    <a:lnTo>
                      <a:pt x="7089" y="436"/>
                    </a:lnTo>
                    <a:lnTo>
                      <a:pt x="7091" y="428"/>
                    </a:lnTo>
                    <a:lnTo>
                      <a:pt x="7093" y="424"/>
                    </a:lnTo>
                    <a:lnTo>
                      <a:pt x="7093" y="414"/>
                    </a:lnTo>
                    <a:lnTo>
                      <a:pt x="7088" y="387"/>
                    </a:lnTo>
                    <a:lnTo>
                      <a:pt x="7089" y="384"/>
                    </a:lnTo>
                    <a:lnTo>
                      <a:pt x="7089" y="379"/>
                    </a:lnTo>
                    <a:lnTo>
                      <a:pt x="7090" y="375"/>
                    </a:lnTo>
                    <a:lnTo>
                      <a:pt x="7092" y="371"/>
                    </a:lnTo>
                    <a:lnTo>
                      <a:pt x="7099" y="361"/>
                    </a:lnTo>
                    <a:lnTo>
                      <a:pt x="7101" y="357"/>
                    </a:lnTo>
                    <a:lnTo>
                      <a:pt x="7135" y="307"/>
                    </a:lnTo>
                    <a:lnTo>
                      <a:pt x="7156" y="246"/>
                    </a:lnTo>
                    <a:lnTo>
                      <a:pt x="7161" y="239"/>
                    </a:lnTo>
                    <a:lnTo>
                      <a:pt x="7181" y="222"/>
                    </a:lnTo>
                    <a:lnTo>
                      <a:pt x="7183" y="219"/>
                    </a:lnTo>
                    <a:lnTo>
                      <a:pt x="7189" y="214"/>
                    </a:lnTo>
                    <a:lnTo>
                      <a:pt x="7192" y="210"/>
                    </a:lnTo>
                    <a:lnTo>
                      <a:pt x="7196" y="197"/>
                    </a:lnTo>
                    <a:lnTo>
                      <a:pt x="7197" y="188"/>
                    </a:lnTo>
                    <a:lnTo>
                      <a:pt x="7200" y="174"/>
                    </a:lnTo>
                    <a:lnTo>
                      <a:pt x="7200" y="173"/>
                    </a:lnTo>
                    <a:lnTo>
                      <a:pt x="7209" y="127"/>
                    </a:lnTo>
                    <a:lnTo>
                      <a:pt x="7210" y="126"/>
                    </a:lnTo>
                    <a:lnTo>
                      <a:pt x="7210" y="124"/>
                    </a:lnTo>
                    <a:lnTo>
                      <a:pt x="7211" y="121"/>
                    </a:lnTo>
                    <a:lnTo>
                      <a:pt x="7211" y="116"/>
                    </a:lnTo>
                    <a:lnTo>
                      <a:pt x="7222" y="55"/>
                    </a:lnTo>
                    <a:lnTo>
                      <a:pt x="7220" y="26"/>
                    </a:lnTo>
                    <a:lnTo>
                      <a:pt x="7221" y="19"/>
                    </a:lnTo>
                    <a:lnTo>
                      <a:pt x="7226" y="2"/>
                    </a:lnTo>
                    <a:lnTo>
                      <a:pt x="7228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853">
                <a:extLst>
                  <a:ext uri="{FF2B5EF4-FFF2-40B4-BE49-F238E27FC236}">
                    <a16:creationId xmlns:a16="http://schemas.microsoft.com/office/drawing/2014/main" id="{E9F4DB6C-CD35-43E9-A992-D9C20BEB13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4" y="1562"/>
                <a:ext cx="928" cy="108"/>
              </a:xfrm>
              <a:custGeom>
                <a:avLst/>
                <a:gdLst>
                  <a:gd name="T0" fmla="*/ 1294 w 6493"/>
                  <a:gd name="T1" fmla="*/ 293 h 754"/>
                  <a:gd name="T2" fmla="*/ 1485 w 6493"/>
                  <a:gd name="T3" fmla="*/ 179 h 754"/>
                  <a:gd name="T4" fmla="*/ 1678 w 6493"/>
                  <a:gd name="T5" fmla="*/ 284 h 754"/>
                  <a:gd name="T6" fmla="*/ 1756 w 6493"/>
                  <a:gd name="T7" fmla="*/ 433 h 754"/>
                  <a:gd name="T8" fmla="*/ 1833 w 6493"/>
                  <a:gd name="T9" fmla="*/ 413 h 754"/>
                  <a:gd name="T10" fmla="*/ 1869 w 6493"/>
                  <a:gd name="T11" fmla="*/ 405 h 754"/>
                  <a:gd name="T12" fmla="*/ 1910 w 6493"/>
                  <a:gd name="T13" fmla="*/ 475 h 754"/>
                  <a:gd name="T14" fmla="*/ 2025 w 6493"/>
                  <a:gd name="T15" fmla="*/ 647 h 754"/>
                  <a:gd name="T16" fmla="*/ 1948 w 6493"/>
                  <a:gd name="T17" fmla="*/ 754 h 754"/>
                  <a:gd name="T18" fmla="*/ 3208 w 6493"/>
                  <a:gd name="T19" fmla="*/ 729 h 754"/>
                  <a:gd name="T20" fmla="*/ 3299 w 6493"/>
                  <a:gd name="T21" fmla="*/ 628 h 754"/>
                  <a:gd name="T22" fmla="*/ 3345 w 6493"/>
                  <a:gd name="T23" fmla="*/ 520 h 754"/>
                  <a:gd name="T24" fmla="*/ 3453 w 6493"/>
                  <a:gd name="T25" fmla="*/ 516 h 754"/>
                  <a:gd name="T26" fmla="*/ 3549 w 6493"/>
                  <a:gd name="T27" fmla="*/ 344 h 754"/>
                  <a:gd name="T28" fmla="*/ 3617 w 6493"/>
                  <a:gd name="T29" fmla="*/ 220 h 754"/>
                  <a:gd name="T30" fmla="*/ 3655 w 6493"/>
                  <a:gd name="T31" fmla="*/ 315 h 754"/>
                  <a:gd name="T32" fmla="*/ 3758 w 6493"/>
                  <a:gd name="T33" fmla="*/ 247 h 754"/>
                  <a:gd name="T34" fmla="*/ 3803 w 6493"/>
                  <a:gd name="T35" fmla="*/ 141 h 754"/>
                  <a:gd name="T36" fmla="*/ 3922 w 6493"/>
                  <a:gd name="T37" fmla="*/ 111 h 754"/>
                  <a:gd name="T38" fmla="*/ 4017 w 6493"/>
                  <a:gd name="T39" fmla="*/ 208 h 754"/>
                  <a:gd name="T40" fmla="*/ 4093 w 6493"/>
                  <a:gd name="T41" fmla="*/ 308 h 754"/>
                  <a:gd name="T42" fmla="*/ 4274 w 6493"/>
                  <a:gd name="T43" fmla="*/ 257 h 754"/>
                  <a:gd name="T44" fmla="*/ 4360 w 6493"/>
                  <a:gd name="T45" fmla="*/ 223 h 754"/>
                  <a:gd name="T46" fmla="*/ 4669 w 6493"/>
                  <a:gd name="T47" fmla="*/ 358 h 754"/>
                  <a:gd name="T48" fmla="*/ 4844 w 6493"/>
                  <a:gd name="T49" fmla="*/ 346 h 754"/>
                  <a:gd name="T50" fmla="*/ 4958 w 6493"/>
                  <a:gd name="T51" fmla="*/ 414 h 754"/>
                  <a:gd name="T52" fmla="*/ 5159 w 6493"/>
                  <a:gd name="T53" fmla="*/ 562 h 754"/>
                  <a:gd name="T54" fmla="*/ 5306 w 6493"/>
                  <a:gd name="T55" fmla="*/ 645 h 754"/>
                  <a:gd name="T56" fmla="*/ 5514 w 6493"/>
                  <a:gd name="T57" fmla="*/ 754 h 754"/>
                  <a:gd name="T58" fmla="*/ 6398 w 6493"/>
                  <a:gd name="T59" fmla="*/ 727 h 754"/>
                  <a:gd name="T60" fmla="*/ 6368 w 6493"/>
                  <a:gd name="T61" fmla="*/ 603 h 754"/>
                  <a:gd name="T62" fmla="*/ 6366 w 6493"/>
                  <a:gd name="T63" fmla="*/ 574 h 754"/>
                  <a:gd name="T64" fmla="*/ 6390 w 6493"/>
                  <a:gd name="T65" fmla="*/ 484 h 754"/>
                  <a:gd name="T66" fmla="*/ 6398 w 6493"/>
                  <a:gd name="T67" fmla="*/ 461 h 754"/>
                  <a:gd name="T68" fmla="*/ 6412 w 6493"/>
                  <a:gd name="T69" fmla="*/ 421 h 754"/>
                  <a:gd name="T70" fmla="*/ 6412 w 6493"/>
                  <a:gd name="T71" fmla="*/ 398 h 754"/>
                  <a:gd name="T72" fmla="*/ 6401 w 6493"/>
                  <a:gd name="T73" fmla="*/ 370 h 754"/>
                  <a:gd name="T74" fmla="*/ 6396 w 6493"/>
                  <a:gd name="T75" fmla="*/ 333 h 754"/>
                  <a:gd name="T76" fmla="*/ 6412 w 6493"/>
                  <a:gd name="T77" fmla="*/ 308 h 754"/>
                  <a:gd name="T78" fmla="*/ 6434 w 6493"/>
                  <a:gd name="T79" fmla="*/ 287 h 754"/>
                  <a:gd name="T80" fmla="*/ 6431 w 6493"/>
                  <a:gd name="T81" fmla="*/ 222 h 754"/>
                  <a:gd name="T82" fmla="*/ 6473 w 6493"/>
                  <a:gd name="T83" fmla="*/ 138 h 754"/>
                  <a:gd name="T84" fmla="*/ 6487 w 6493"/>
                  <a:gd name="T85" fmla="*/ 110 h 754"/>
                  <a:gd name="T86" fmla="*/ 6486 w 6493"/>
                  <a:gd name="T87" fmla="*/ 53 h 754"/>
                  <a:gd name="T88" fmla="*/ 0 w 6493"/>
                  <a:gd name="T89" fmla="*/ 22 h 754"/>
                  <a:gd name="T90" fmla="*/ 75 w 6493"/>
                  <a:gd name="T91" fmla="*/ 151 h 754"/>
                  <a:gd name="T92" fmla="*/ 108 w 6493"/>
                  <a:gd name="T93" fmla="*/ 298 h 754"/>
                  <a:gd name="T94" fmla="*/ 198 w 6493"/>
                  <a:gd name="T95" fmla="*/ 301 h 754"/>
                  <a:gd name="T96" fmla="*/ 220 w 6493"/>
                  <a:gd name="T97" fmla="*/ 404 h 754"/>
                  <a:gd name="T98" fmla="*/ 387 w 6493"/>
                  <a:gd name="T99" fmla="*/ 417 h 754"/>
                  <a:gd name="T100" fmla="*/ 586 w 6493"/>
                  <a:gd name="T101" fmla="*/ 392 h 754"/>
                  <a:gd name="T102" fmla="*/ 728 w 6493"/>
                  <a:gd name="T103" fmla="*/ 302 h 754"/>
                  <a:gd name="T104" fmla="*/ 764 w 6493"/>
                  <a:gd name="T105" fmla="*/ 409 h 754"/>
                  <a:gd name="T106" fmla="*/ 814 w 6493"/>
                  <a:gd name="T107" fmla="*/ 423 h 754"/>
                  <a:gd name="T108" fmla="*/ 878 w 6493"/>
                  <a:gd name="T109" fmla="*/ 328 h 754"/>
                  <a:gd name="T110" fmla="*/ 1027 w 6493"/>
                  <a:gd name="T111" fmla="*/ 313 h 754"/>
                  <a:gd name="T112" fmla="*/ 1058 w 6493"/>
                  <a:gd name="T113" fmla="*/ 306 h 754"/>
                  <a:gd name="T114" fmla="*/ 1103 w 6493"/>
                  <a:gd name="T115" fmla="*/ 335 h 754"/>
                  <a:gd name="T116" fmla="*/ 1246 w 6493"/>
                  <a:gd name="T117" fmla="*/ 297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93" h="754">
                    <a:moveTo>
                      <a:pt x="1246" y="297"/>
                    </a:moveTo>
                    <a:lnTo>
                      <a:pt x="1250" y="297"/>
                    </a:lnTo>
                    <a:lnTo>
                      <a:pt x="1282" y="302"/>
                    </a:lnTo>
                    <a:lnTo>
                      <a:pt x="1294" y="293"/>
                    </a:lnTo>
                    <a:lnTo>
                      <a:pt x="1252" y="205"/>
                    </a:lnTo>
                    <a:lnTo>
                      <a:pt x="1388" y="140"/>
                    </a:lnTo>
                    <a:lnTo>
                      <a:pt x="1397" y="157"/>
                    </a:lnTo>
                    <a:lnTo>
                      <a:pt x="1485" y="179"/>
                    </a:lnTo>
                    <a:lnTo>
                      <a:pt x="1537" y="165"/>
                    </a:lnTo>
                    <a:lnTo>
                      <a:pt x="1564" y="193"/>
                    </a:lnTo>
                    <a:lnTo>
                      <a:pt x="1682" y="193"/>
                    </a:lnTo>
                    <a:lnTo>
                      <a:pt x="1678" y="284"/>
                    </a:lnTo>
                    <a:lnTo>
                      <a:pt x="1706" y="306"/>
                    </a:lnTo>
                    <a:lnTo>
                      <a:pt x="1798" y="328"/>
                    </a:lnTo>
                    <a:lnTo>
                      <a:pt x="1815" y="357"/>
                    </a:lnTo>
                    <a:lnTo>
                      <a:pt x="1756" y="433"/>
                    </a:lnTo>
                    <a:lnTo>
                      <a:pt x="1803" y="474"/>
                    </a:lnTo>
                    <a:lnTo>
                      <a:pt x="1823" y="418"/>
                    </a:lnTo>
                    <a:lnTo>
                      <a:pt x="1824" y="417"/>
                    </a:lnTo>
                    <a:lnTo>
                      <a:pt x="1833" y="413"/>
                    </a:lnTo>
                    <a:lnTo>
                      <a:pt x="1835" y="411"/>
                    </a:lnTo>
                    <a:lnTo>
                      <a:pt x="1864" y="405"/>
                    </a:lnTo>
                    <a:lnTo>
                      <a:pt x="1866" y="404"/>
                    </a:lnTo>
                    <a:lnTo>
                      <a:pt x="1869" y="405"/>
                    </a:lnTo>
                    <a:lnTo>
                      <a:pt x="1873" y="405"/>
                    </a:lnTo>
                    <a:lnTo>
                      <a:pt x="1881" y="408"/>
                    </a:lnTo>
                    <a:lnTo>
                      <a:pt x="1883" y="409"/>
                    </a:lnTo>
                    <a:lnTo>
                      <a:pt x="1910" y="475"/>
                    </a:lnTo>
                    <a:lnTo>
                      <a:pt x="1926" y="532"/>
                    </a:lnTo>
                    <a:lnTo>
                      <a:pt x="1971" y="542"/>
                    </a:lnTo>
                    <a:lnTo>
                      <a:pt x="2006" y="632"/>
                    </a:lnTo>
                    <a:lnTo>
                      <a:pt x="2025" y="647"/>
                    </a:lnTo>
                    <a:lnTo>
                      <a:pt x="2026" y="648"/>
                    </a:lnTo>
                    <a:lnTo>
                      <a:pt x="2042" y="660"/>
                    </a:lnTo>
                    <a:lnTo>
                      <a:pt x="1978" y="738"/>
                    </a:lnTo>
                    <a:lnTo>
                      <a:pt x="1948" y="754"/>
                    </a:lnTo>
                    <a:lnTo>
                      <a:pt x="3219" y="754"/>
                    </a:lnTo>
                    <a:lnTo>
                      <a:pt x="3214" y="752"/>
                    </a:lnTo>
                    <a:lnTo>
                      <a:pt x="3218" y="738"/>
                    </a:lnTo>
                    <a:lnTo>
                      <a:pt x="3208" y="729"/>
                    </a:lnTo>
                    <a:lnTo>
                      <a:pt x="3220" y="643"/>
                    </a:lnTo>
                    <a:lnTo>
                      <a:pt x="3268" y="619"/>
                    </a:lnTo>
                    <a:lnTo>
                      <a:pt x="3293" y="627"/>
                    </a:lnTo>
                    <a:lnTo>
                      <a:pt x="3299" y="628"/>
                    </a:lnTo>
                    <a:lnTo>
                      <a:pt x="3323" y="612"/>
                    </a:lnTo>
                    <a:lnTo>
                      <a:pt x="3317" y="548"/>
                    </a:lnTo>
                    <a:lnTo>
                      <a:pt x="3333" y="541"/>
                    </a:lnTo>
                    <a:lnTo>
                      <a:pt x="3345" y="520"/>
                    </a:lnTo>
                    <a:lnTo>
                      <a:pt x="3410" y="528"/>
                    </a:lnTo>
                    <a:lnTo>
                      <a:pt x="3422" y="548"/>
                    </a:lnTo>
                    <a:lnTo>
                      <a:pt x="3460" y="535"/>
                    </a:lnTo>
                    <a:lnTo>
                      <a:pt x="3453" y="516"/>
                    </a:lnTo>
                    <a:lnTo>
                      <a:pt x="3490" y="405"/>
                    </a:lnTo>
                    <a:lnTo>
                      <a:pt x="3554" y="404"/>
                    </a:lnTo>
                    <a:lnTo>
                      <a:pt x="3561" y="385"/>
                    </a:lnTo>
                    <a:lnTo>
                      <a:pt x="3549" y="344"/>
                    </a:lnTo>
                    <a:lnTo>
                      <a:pt x="3586" y="291"/>
                    </a:lnTo>
                    <a:lnTo>
                      <a:pt x="3604" y="288"/>
                    </a:lnTo>
                    <a:lnTo>
                      <a:pt x="3607" y="229"/>
                    </a:lnTo>
                    <a:lnTo>
                      <a:pt x="3617" y="220"/>
                    </a:lnTo>
                    <a:lnTo>
                      <a:pt x="3650" y="205"/>
                    </a:lnTo>
                    <a:lnTo>
                      <a:pt x="3672" y="237"/>
                    </a:lnTo>
                    <a:lnTo>
                      <a:pt x="3637" y="279"/>
                    </a:lnTo>
                    <a:lnTo>
                      <a:pt x="3655" y="315"/>
                    </a:lnTo>
                    <a:lnTo>
                      <a:pt x="3690" y="285"/>
                    </a:lnTo>
                    <a:lnTo>
                      <a:pt x="3692" y="260"/>
                    </a:lnTo>
                    <a:lnTo>
                      <a:pt x="3746" y="261"/>
                    </a:lnTo>
                    <a:lnTo>
                      <a:pt x="3758" y="247"/>
                    </a:lnTo>
                    <a:lnTo>
                      <a:pt x="3779" y="195"/>
                    </a:lnTo>
                    <a:lnTo>
                      <a:pt x="3771" y="190"/>
                    </a:lnTo>
                    <a:lnTo>
                      <a:pt x="3771" y="181"/>
                    </a:lnTo>
                    <a:lnTo>
                      <a:pt x="3803" y="141"/>
                    </a:lnTo>
                    <a:lnTo>
                      <a:pt x="3807" y="136"/>
                    </a:lnTo>
                    <a:lnTo>
                      <a:pt x="3859" y="106"/>
                    </a:lnTo>
                    <a:lnTo>
                      <a:pt x="3882" y="110"/>
                    </a:lnTo>
                    <a:lnTo>
                      <a:pt x="3922" y="111"/>
                    </a:lnTo>
                    <a:lnTo>
                      <a:pt x="3959" y="80"/>
                    </a:lnTo>
                    <a:lnTo>
                      <a:pt x="4003" y="122"/>
                    </a:lnTo>
                    <a:lnTo>
                      <a:pt x="3998" y="151"/>
                    </a:lnTo>
                    <a:lnTo>
                      <a:pt x="4017" y="208"/>
                    </a:lnTo>
                    <a:lnTo>
                      <a:pt x="4005" y="230"/>
                    </a:lnTo>
                    <a:lnTo>
                      <a:pt x="4016" y="245"/>
                    </a:lnTo>
                    <a:lnTo>
                      <a:pt x="4097" y="282"/>
                    </a:lnTo>
                    <a:lnTo>
                      <a:pt x="4093" y="308"/>
                    </a:lnTo>
                    <a:lnTo>
                      <a:pt x="4109" y="311"/>
                    </a:lnTo>
                    <a:lnTo>
                      <a:pt x="4149" y="304"/>
                    </a:lnTo>
                    <a:lnTo>
                      <a:pt x="4214" y="248"/>
                    </a:lnTo>
                    <a:lnTo>
                      <a:pt x="4274" y="257"/>
                    </a:lnTo>
                    <a:lnTo>
                      <a:pt x="4294" y="257"/>
                    </a:lnTo>
                    <a:lnTo>
                      <a:pt x="4353" y="232"/>
                    </a:lnTo>
                    <a:lnTo>
                      <a:pt x="4354" y="231"/>
                    </a:lnTo>
                    <a:lnTo>
                      <a:pt x="4360" y="223"/>
                    </a:lnTo>
                    <a:lnTo>
                      <a:pt x="4438" y="266"/>
                    </a:lnTo>
                    <a:lnTo>
                      <a:pt x="4478" y="262"/>
                    </a:lnTo>
                    <a:lnTo>
                      <a:pt x="4563" y="407"/>
                    </a:lnTo>
                    <a:lnTo>
                      <a:pt x="4669" y="358"/>
                    </a:lnTo>
                    <a:lnTo>
                      <a:pt x="4694" y="306"/>
                    </a:lnTo>
                    <a:lnTo>
                      <a:pt x="4764" y="248"/>
                    </a:lnTo>
                    <a:lnTo>
                      <a:pt x="4785" y="268"/>
                    </a:lnTo>
                    <a:lnTo>
                      <a:pt x="4844" y="346"/>
                    </a:lnTo>
                    <a:lnTo>
                      <a:pt x="4917" y="383"/>
                    </a:lnTo>
                    <a:lnTo>
                      <a:pt x="4925" y="390"/>
                    </a:lnTo>
                    <a:lnTo>
                      <a:pt x="4947" y="400"/>
                    </a:lnTo>
                    <a:lnTo>
                      <a:pt x="4958" y="414"/>
                    </a:lnTo>
                    <a:lnTo>
                      <a:pt x="5088" y="473"/>
                    </a:lnTo>
                    <a:lnTo>
                      <a:pt x="5097" y="510"/>
                    </a:lnTo>
                    <a:lnTo>
                      <a:pt x="5102" y="521"/>
                    </a:lnTo>
                    <a:lnTo>
                      <a:pt x="5159" y="562"/>
                    </a:lnTo>
                    <a:lnTo>
                      <a:pt x="5196" y="535"/>
                    </a:lnTo>
                    <a:lnTo>
                      <a:pt x="5232" y="631"/>
                    </a:lnTo>
                    <a:lnTo>
                      <a:pt x="5296" y="649"/>
                    </a:lnTo>
                    <a:lnTo>
                      <a:pt x="5306" y="645"/>
                    </a:lnTo>
                    <a:lnTo>
                      <a:pt x="5464" y="717"/>
                    </a:lnTo>
                    <a:lnTo>
                      <a:pt x="5495" y="722"/>
                    </a:lnTo>
                    <a:lnTo>
                      <a:pt x="5503" y="744"/>
                    </a:lnTo>
                    <a:lnTo>
                      <a:pt x="5514" y="754"/>
                    </a:lnTo>
                    <a:lnTo>
                      <a:pt x="6376" y="754"/>
                    </a:lnTo>
                    <a:lnTo>
                      <a:pt x="6379" y="752"/>
                    </a:lnTo>
                    <a:lnTo>
                      <a:pt x="6393" y="737"/>
                    </a:lnTo>
                    <a:lnTo>
                      <a:pt x="6398" y="727"/>
                    </a:lnTo>
                    <a:lnTo>
                      <a:pt x="6403" y="707"/>
                    </a:lnTo>
                    <a:lnTo>
                      <a:pt x="6404" y="694"/>
                    </a:lnTo>
                    <a:lnTo>
                      <a:pt x="6403" y="683"/>
                    </a:lnTo>
                    <a:lnTo>
                      <a:pt x="6368" y="603"/>
                    </a:lnTo>
                    <a:lnTo>
                      <a:pt x="6368" y="598"/>
                    </a:lnTo>
                    <a:lnTo>
                      <a:pt x="6367" y="594"/>
                    </a:lnTo>
                    <a:lnTo>
                      <a:pt x="6366" y="586"/>
                    </a:lnTo>
                    <a:lnTo>
                      <a:pt x="6366" y="574"/>
                    </a:lnTo>
                    <a:lnTo>
                      <a:pt x="6368" y="562"/>
                    </a:lnTo>
                    <a:lnTo>
                      <a:pt x="6389" y="494"/>
                    </a:lnTo>
                    <a:lnTo>
                      <a:pt x="6390" y="492"/>
                    </a:lnTo>
                    <a:lnTo>
                      <a:pt x="6390" y="484"/>
                    </a:lnTo>
                    <a:lnTo>
                      <a:pt x="6392" y="476"/>
                    </a:lnTo>
                    <a:lnTo>
                      <a:pt x="6394" y="471"/>
                    </a:lnTo>
                    <a:lnTo>
                      <a:pt x="6395" y="466"/>
                    </a:lnTo>
                    <a:lnTo>
                      <a:pt x="6398" y="461"/>
                    </a:lnTo>
                    <a:lnTo>
                      <a:pt x="6405" y="445"/>
                    </a:lnTo>
                    <a:lnTo>
                      <a:pt x="6408" y="440"/>
                    </a:lnTo>
                    <a:lnTo>
                      <a:pt x="6412" y="427"/>
                    </a:lnTo>
                    <a:lnTo>
                      <a:pt x="6412" y="421"/>
                    </a:lnTo>
                    <a:lnTo>
                      <a:pt x="6413" y="416"/>
                    </a:lnTo>
                    <a:lnTo>
                      <a:pt x="6413" y="404"/>
                    </a:lnTo>
                    <a:lnTo>
                      <a:pt x="6412" y="400"/>
                    </a:lnTo>
                    <a:lnTo>
                      <a:pt x="6412" y="398"/>
                    </a:lnTo>
                    <a:lnTo>
                      <a:pt x="6411" y="393"/>
                    </a:lnTo>
                    <a:lnTo>
                      <a:pt x="6409" y="389"/>
                    </a:lnTo>
                    <a:lnTo>
                      <a:pt x="6408" y="385"/>
                    </a:lnTo>
                    <a:lnTo>
                      <a:pt x="6401" y="370"/>
                    </a:lnTo>
                    <a:lnTo>
                      <a:pt x="6399" y="364"/>
                    </a:lnTo>
                    <a:lnTo>
                      <a:pt x="6395" y="342"/>
                    </a:lnTo>
                    <a:lnTo>
                      <a:pt x="6396" y="338"/>
                    </a:lnTo>
                    <a:lnTo>
                      <a:pt x="6396" y="333"/>
                    </a:lnTo>
                    <a:lnTo>
                      <a:pt x="6398" y="329"/>
                    </a:lnTo>
                    <a:lnTo>
                      <a:pt x="6400" y="322"/>
                    </a:lnTo>
                    <a:lnTo>
                      <a:pt x="6409" y="310"/>
                    </a:lnTo>
                    <a:lnTo>
                      <a:pt x="6412" y="308"/>
                    </a:lnTo>
                    <a:lnTo>
                      <a:pt x="6416" y="306"/>
                    </a:lnTo>
                    <a:lnTo>
                      <a:pt x="6422" y="302"/>
                    </a:lnTo>
                    <a:lnTo>
                      <a:pt x="6426" y="298"/>
                    </a:lnTo>
                    <a:lnTo>
                      <a:pt x="6434" y="287"/>
                    </a:lnTo>
                    <a:lnTo>
                      <a:pt x="6438" y="270"/>
                    </a:lnTo>
                    <a:lnTo>
                      <a:pt x="6438" y="266"/>
                    </a:lnTo>
                    <a:lnTo>
                      <a:pt x="6432" y="226"/>
                    </a:lnTo>
                    <a:lnTo>
                      <a:pt x="6431" y="222"/>
                    </a:lnTo>
                    <a:lnTo>
                      <a:pt x="6430" y="213"/>
                    </a:lnTo>
                    <a:lnTo>
                      <a:pt x="6435" y="192"/>
                    </a:lnTo>
                    <a:lnTo>
                      <a:pt x="6441" y="180"/>
                    </a:lnTo>
                    <a:lnTo>
                      <a:pt x="6473" y="138"/>
                    </a:lnTo>
                    <a:lnTo>
                      <a:pt x="6475" y="134"/>
                    </a:lnTo>
                    <a:lnTo>
                      <a:pt x="6479" y="128"/>
                    </a:lnTo>
                    <a:lnTo>
                      <a:pt x="6480" y="123"/>
                    </a:lnTo>
                    <a:lnTo>
                      <a:pt x="6487" y="110"/>
                    </a:lnTo>
                    <a:lnTo>
                      <a:pt x="6492" y="96"/>
                    </a:lnTo>
                    <a:lnTo>
                      <a:pt x="6493" y="91"/>
                    </a:lnTo>
                    <a:lnTo>
                      <a:pt x="6493" y="81"/>
                    </a:lnTo>
                    <a:lnTo>
                      <a:pt x="6486" y="53"/>
                    </a:lnTo>
                    <a:lnTo>
                      <a:pt x="6464" y="13"/>
                    </a:lnTo>
                    <a:lnTo>
                      <a:pt x="6452" y="0"/>
                    </a:lnTo>
                    <a:lnTo>
                      <a:pt x="6" y="0"/>
                    </a:lnTo>
                    <a:lnTo>
                      <a:pt x="0" y="22"/>
                    </a:lnTo>
                    <a:lnTo>
                      <a:pt x="46" y="79"/>
                    </a:lnTo>
                    <a:lnTo>
                      <a:pt x="39" y="128"/>
                    </a:lnTo>
                    <a:lnTo>
                      <a:pt x="56" y="148"/>
                    </a:lnTo>
                    <a:lnTo>
                      <a:pt x="75" y="151"/>
                    </a:lnTo>
                    <a:lnTo>
                      <a:pt x="123" y="231"/>
                    </a:lnTo>
                    <a:lnTo>
                      <a:pt x="70" y="230"/>
                    </a:lnTo>
                    <a:lnTo>
                      <a:pt x="88" y="280"/>
                    </a:lnTo>
                    <a:lnTo>
                      <a:pt x="108" y="298"/>
                    </a:lnTo>
                    <a:lnTo>
                      <a:pt x="148" y="238"/>
                    </a:lnTo>
                    <a:lnTo>
                      <a:pt x="179" y="259"/>
                    </a:lnTo>
                    <a:lnTo>
                      <a:pt x="198" y="299"/>
                    </a:lnTo>
                    <a:lnTo>
                      <a:pt x="198" y="301"/>
                    </a:lnTo>
                    <a:lnTo>
                      <a:pt x="177" y="392"/>
                    </a:lnTo>
                    <a:lnTo>
                      <a:pt x="165" y="418"/>
                    </a:lnTo>
                    <a:lnTo>
                      <a:pt x="206" y="420"/>
                    </a:lnTo>
                    <a:lnTo>
                      <a:pt x="220" y="404"/>
                    </a:lnTo>
                    <a:lnTo>
                      <a:pt x="313" y="414"/>
                    </a:lnTo>
                    <a:lnTo>
                      <a:pt x="320" y="413"/>
                    </a:lnTo>
                    <a:lnTo>
                      <a:pt x="354" y="383"/>
                    </a:lnTo>
                    <a:lnTo>
                      <a:pt x="387" y="417"/>
                    </a:lnTo>
                    <a:lnTo>
                      <a:pt x="448" y="372"/>
                    </a:lnTo>
                    <a:lnTo>
                      <a:pt x="502" y="383"/>
                    </a:lnTo>
                    <a:lnTo>
                      <a:pt x="552" y="407"/>
                    </a:lnTo>
                    <a:lnTo>
                      <a:pt x="586" y="392"/>
                    </a:lnTo>
                    <a:lnTo>
                      <a:pt x="628" y="333"/>
                    </a:lnTo>
                    <a:lnTo>
                      <a:pt x="659" y="383"/>
                    </a:lnTo>
                    <a:lnTo>
                      <a:pt x="675" y="313"/>
                    </a:lnTo>
                    <a:lnTo>
                      <a:pt x="728" y="302"/>
                    </a:lnTo>
                    <a:lnTo>
                      <a:pt x="725" y="361"/>
                    </a:lnTo>
                    <a:lnTo>
                      <a:pt x="761" y="408"/>
                    </a:lnTo>
                    <a:lnTo>
                      <a:pt x="762" y="409"/>
                    </a:lnTo>
                    <a:lnTo>
                      <a:pt x="764" y="409"/>
                    </a:lnTo>
                    <a:lnTo>
                      <a:pt x="796" y="422"/>
                    </a:lnTo>
                    <a:lnTo>
                      <a:pt x="800" y="422"/>
                    </a:lnTo>
                    <a:lnTo>
                      <a:pt x="810" y="423"/>
                    </a:lnTo>
                    <a:lnTo>
                      <a:pt x="814" y="423"/>
                    </a:lnTo>
                    <a:lnTo>
                      <a:pt x="844" y="418"/>
                    </a:lnTo>
                    <a:lnTo>
                      <a:pt x="853" y="359"/>
                    </a:lnTo>
                    <a:lnTo>
                      <a:pt x="875" y="324"/>
                    </a:lnTo>
                    <a:lnTo>
                      <a:pt x="878" y="328"/>
                    </a:lnTo>
                    <a:lnTo>
                      <a:pt x="928" y="339"/>
                    </a:lnTo>
                    <a:lnTo>
                      <a:pt x="958" y="335"/>
                    </a:lnTo>
                    <a:lnTo>
                      <a:pt x="1022" y="317"/>
                    </a:lnTo>
                    <a:lnTo>
                      <a:pt x="1027" y="313"/>
                    </a:lnTo>
                    <a:lnTo>
                      <a:pt x="1041" y="307"/>
                    </a:lnTo>
                    <a:lnTo>
                      <a:pt x="1052" y="305"/>
                    </a:lnTo>
                    <a:lnTo>
                      <a:pt x="1054" y="305"/>
                    </a:lnTo>
                    <a:lnTo>
                      <a:pt x="1058" y="306"/>
                    </a:lnTo>
                    <a:lnTo>
                      <a:pt x="1067" y="310"/>
                    </a:lnTo>
                    <a:lnTo>
                      <a:pt x="1071" y="311"/>
                    </a:lnTo>
                    <a:lnTo>
                      <a:pt x="1088" y="327"/>
                    </a:lnTo>
                    <a:lnTo>
                      <a:pt x="1103" y="335"/>
                    </a:lnTo>
                    <a:lnTo>
                      <a:pt x="1142" y="325"/>
                    </a:lnTo>
                    <a:lnTo>
                      <a:pt x="1163" y="316"/>
                    </a:lnTo>
                    <a:lnTo>
                      <a:pt x="1182" y="302"/>
                    </a:lnTo>
                    <a:lnTo>
                      <a:pt x="1246" y="2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854">
                <a:extLst>
                  <a:ext uri="{FF2B5EF4-FFF2-40B4-BE49-F238E27FC236}">
                    <a16:creationId xmlns:a16="http://schemas.microsoft.com/office/drawing/2014/main" id="{ED36FF28-A0D2-4588-B09E-19AEA92FF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670"/>
                <a:ext cx="193" cy="72"/>
              </a:xfrm>
              <a:custGeom>
                <a:avLst/>
                <a:gdLst>
                  <a:gd name="T0" fmla="*/ 34 w 1354"/>
                  <a:gd name="T1" fmla="*/ 0 h 509"/>
                  <a:gd name="T2" fmla="*/ 1 w 1354"/>
                  <a:gd name="T3" fmla="*/ 17 h 509"/>
                  <a:gd name="T4" fmla="*/ 0 w 1354"/>
                  <a:gd name="T5" fmla="*/ 43 h 509"/>
                  <a:gd name="T6" fmla="*/ 38 w 1354"/>
                  <a:gd name="T7" fmla="*/ 54 h 509"/>
                  <a:gd name="T8" fmla="*/ 71 w 1354"/>
                  <a:gd name="T9" fmla="*/ 54 h 509"/>
                  <a:gd name="T10" fmla="*/ 76 w 1354"/>
                  <a:gd name="T11" fmla="*/ 127 h 509"/>
                  <a:gd name="T12" fmla="*/ 95 w 1354"/>
                  <a:gd name="T13" fmla="*/ 132 h 509"/>
                  <a:gd name="T14" fmla="*/ 71 w 1354"/>
                  <a:gd name="T15" fmla="*/ 188 h 509"/>
                  <a:gd name="T16" fmla="*/ 93 w 1354"/>
                  <a:gd name="T17" fmla="*/ 242 h 509"/>
                  <a:gd name="T18" fmla="*/ 196 w 1354"/>
                  <a:gd name="T19" fmla="*/ 183 h 509"/>
                  <a:gd name="T20" fmla="*/ 253 w 1354"/>
                  <a:gd name="T21" fmla="*/ 289 h 509"/>
                  <a:gd name="T22" fmla="*/ 348 w 1354"/>
                  <a:gd name="T23" fmla="*/ 324 h 509"/>
                  <a:gd name="T24" fmla="*/ 349 w 1354"/>
                  <a:gd name="T25" fmla="*/ 331 h 509"/>
                  <a:gd name="T26" fmla="*/ 421 w 1354"/>
                  <a:gd name="T27" fmla="*/ 256 h 509"/>
                  <a:gd name="T28" fmla="*/ 452 w 1354"/>
                  <a:gd name="T29" fmla="*/ 249 h 509"/>
                  <a:gd name="T30" fmla="*/ 445 w 1354"/>
                  <a:gd name="T31" fmla="*/ 318 h 509"/>
                  <a:gd name="T32" fmla="*/ 471 w 1354"/>
                  <a:gd name="T33" fmla="*/ 327 h 509"/>
                  <a:gd name="T34" fmla="*/ 556 w 1354"/>
                  <a:gd name="T35" fmla="*/ 408 h 509"/>
                  <a:gd name="T36" fmla="*/ 566 w 1354"/>
                  <a:gd name="T37" fmla="*/ 405 h 509"/>
                  <a:gd name="T38" fmla="*/ 592 w 1354"/>
                  <a:gd name="T39" fmla="*/ 394 h 509"/>
                  <a:gd name="T40" fmla="*/ 592 w 1354"/>
                  <a:gd name="T41" fmla="*/ 509 h 509"/>
                  <a:gd name="T42" fmla="*/ 628 w 1354"/>
                  <a:gd name="T43" fmla="*/ 496 h 509"/>
                  <a:gd name="T44" fmla="*/ 676 w 1354"/>
                  <a:gd name="T45" fmla="*/ 429 h 509"/>
                  <a:gd name="T46" fmla="*/ 761 w 1354"/>
                  <a:gd name="T47" fmla="*/ 465 h 509"/>
                  <a:gd name="T48" fmla="*/ 792 w 1354"/>
                  <a:gd name="T49" fmla="*/ 433 h 509"/>
                  <a:gd name="T50" fmla="*/ 842 w 1354"/>
                  <a:gd name="T51" fmla="*/ 320 h 509"/>
                  <a:gd name="T52" fmla="*/ 830 w 1354"/>
                  <a:gd name="T53" fmla="*/ 308 h 509"/>
                  <a:gd name="T54" fmla="*/ 841 w 1354"/>
                  <a:gd name="T55" fmla="*/ 257 h 509"/>
                  <a:gd name="T56" fmla="*/ 899 w 1354"/>
                  <a:gd name="T57" fmla="*/ 262 h 509"/>
                  <a:gd name="T58" fmla="*/ 936 w 1354"/>
                  <a:gd name="T59" fmla="*/ 256 h 509"/>
                  <a:gd name="T60" fmla="*/ 937 w 1354"/>
                  <a:gd name="T61" fmla="*/ 256 h 509"/>
                  <a:gd name="T62" fmla="*/ 945 w 1354"/>
                  <a:gd name="T63" fmla="*/ 251 h 509"/>
                  <a:gd name="T64" fmla="*/ 951 w 1354"/>
                  <a:gd name="T65" fmla="*/ 249 h 509"/>
                  <a:gd name="T66" fmla="*/ 953 w 1354"/>
                  <a:gd name="T67" fmla="*/ 247 h 509"/>
                  <a:gd name="T68" fmla="*/ 954 w 1354"/>
                  <a:gd name="T69" fmla="*/ 247 h 509"/>
                  <a:gd name="T70" fmla="*/ 971 w 1354"/>
                  <a:gd name="T71" fmla="*/ 225 h 509"/>
                  <a:gd name="T72" fmla="*/ 1012 w 1354"/>
                  <a:gd name="T73" fmla="*/ 243 h 509"/>
                  <a:gd name="T74" fmla="*/ 1018 w 1354"/>
                  <a:gd name="T75" fmla="*/ 248 h 509"/>
                  <a:gd name="T76" fmla="*/ 1019 w 1354"/>
                  <a:gd name="T77" fmla="*/ 249 h 509"/>
                  <a:gd name="T78" fmla="*/ 1022 w 1354"/>
                  <a:gd name="T79" fmla="*/ 251 h 509"/>
                  <a:gd name="T80" fmla="*/ 1047 w 1354"/>
                  <a:gd name="T81" fmla="*/ 252 h 509"/>
                  <a:gd name="T82" fmla="*/ 1052 w 1354"/>
                  <a:gd name="T83" fmla="*/ 251 h 509"/>
                  <a:gd name="T84" fmla="*/ 1103 w 1354"/>
                  <a:gd name="T85" fmla="*/ 181 h 509"/>
                  <a:gd name="T86" fmla="*/ 1114 w 1354"/>
                  <a:gd name="T87" fmla="*/ 163 h 509"/>
                  <a:gd name="T88" fmla="*/ 1121 w 1354"/>
                  <a:gd name="T89" fmla="*/ 163 h 509"/>
                  <a:gd name="T90" fmla="*/ 1167 w 1354"/>
                  <a:gd name="T91" fmla="*/ 251 h 509"/>
                  <a:gd name="T92" fmla="*/ 1183 w 1354"/>
                  <a:gd name="T93" fmla="*/ 241 h 509"/>
                  <a:gd name="T94" fmla="*/ 1263 w 1354"/>
                  <a:gd name="T95" fmla="*/ 234 h 509"/>
                  <a:gd name="T96" fmla="*/ 1273 w 1354"/>
                  <a:gd name="T97" fmla="*/ 215 h 509"/>
                  <a:gd name="T98" fmla="*/ 1331 w 1354"/>
                  <a:gd name="T99" fmla="*/ 198 h 509"/>
                  <a:gd name="T100" fmla="*/ 1313 w 1354"/>
                  <a:gd name="T101" fmla="*/ 144 h 509"/>
                  <a:gd name="T102" fmla="*/ 1313 w 1354"/>
                  <a:gd name="T103" fmla="*/ 117 h 509"/>
                  <a:gd name="T104" fmla="*/ 1331 w 1354"/>
                  <a:gd name="T105" fmla="*/ 110 h 509"/>
                  <a:gd name="T106" fmla="*/ 1354 w 1354"/>
                  <a:gd name="T107" fmla="*/ 59 h 509"/>
                  <a:gd name="T108" fmla="*/ 1348 w 1354"/>
                  <a:gd name="T109" fmla="*/ 43 h 509"/>
                  <a:gd name="T110" fmla="*/ 1349 w 1354"/>
                  <a:gd name="T111" fmla="*/ 17 h 509"/>
                  <a:gd name="T112" fmla="*/ 1305 w 1354"/>
                  <a:gd name="T113" fmla="*/ 0 h 509"/>
                  <a:gd name="T114" fmla="*/ 34 w 1354"/>
                  <a:gd name="T115" fmla="*/ 0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54" h="509">
                    <a:moveTo>
                      <a:pt x="34" y="0"/>
                    </a:moveTo>
                    <a:lnTo>
                      <a:pt x="1" y="17"/>
                    </a:lnTo>
                    <a:lnTo>
                      <a:pt x="0" y="43"/>
                    </a:lnTo>
                    <a:lnTo>
                      <a:pt x="38" y="54"/>
                    </a:lnTo>
                    <a:lnTo>
                      <a:pt x="71" y="54"/>
                    </a:lnTo>
                    <a:lnTo>
                      <a:pt x="76" y="127"/>
                    </a:lnTo>
                    <a:lnTo>
                      <a:pt x="95" y="132"/>
                    </a:lnTo>
                    <a:lnTo>
                      <a:pt x="71" y="188"/>
                    </a:lnTo>
                    <a:lnTo>
                      <a:pt x="93" y="242"/>
                    </a:lnTo>
                    <a:lnTo>
                      <a:pt x="196" y="183"/>
                    </a:lnTo>
                    <a:lnTo>
                      <a:pt x="253" y="289"/>
                    </a:lnTo>
                    <a:lnTo>
                      <a:pt x="348" y="324"/>
                    </a:lnTo>
                    <a:lnTo>
                      <a:pt x="349" y="331"/>
                    </a:lnTo>
                    <a:lnTo>
                      <a:pt x="421" y="256"/>
                    </a:lnTo>
                    <a:lnTo>
                      <a:pt x="452" y="249"/>
                    </a:lnTo>
                    <a:lnTo>
                      <a:pt x="445" y="318"/>
                    </a:lnTo>
                    <a:lnTo>
                      <a:pt x="471" y="327"/>
                    </a:lnTo>
                    <a:lnTo>
                      <a:pt x="556" y="408"/>
                    </a:lnTo>
                    <a:lnTo>
                      <a:pt x="566" y="405"/>
                    </a:lnTo>
                    <a:lnTo>
                      <a:pt x="592" y="394"/>
                    </a:lnTo>
                    <a:lnTo>
                      <a:pt x="592" y="509"/>
                    </a:lnTo>
                    <a:lnTo>
                      <a:pt x="628" y="496"/>
                    </a:lnTo>
                    <a:lnTo>
                      <a:pt x="676" y="429"/>
                    </a:lnTo>
                    <a:lnTo>
                      <a:pt x="761" y="465"/>
                    </a:lnTo>
                    <a:lnTo>
                      <a:pt x="792" y="433"/>
                    </a:lnTo>
                    <a:lnTo>
                      <a:pt x="842" y="320"/>
                    </a:lnTo>
                    <a:lnTo>
                      <a:pt x="830" y="308"/>
                    </a:lnTo>
                    <a:lnTo>
                      <a:pt x="841" y="257"/>
                    </a:lnTo>
                    <a:lnTo>
                      <a:pt x="899" y="262"/>
                    </a:lnTo>
                    <a:lnTo>
                      <a:pt x="936" y="256"/>
                    </a:lnTo>
                    <a:lnTo>
                      <a:pt x="937" y="256"/>
                    </a:lnTo>
                    <a:lnTo>
                      <a:pt x="945" y="251"/>
                    </a:lnTo>
                    <a:lnTo>
                      <a:pt x="951" y="249"/>
                    </a:lnTo>
                    <a:lnTo>
                      <a:pt x="953" y="247"/>
                    </a:lnTo>
                    <a:lnTo>
                      <a:pt x="954" y="247"/>
                    </a:lnTo>
                    <a:lnTo>
                      <a:pt x="971" y="225"/>
                    </a:lnTo>
                    <a:lnTo>
                      <a:pt x="1012" y="243"/>
                    </a:lnTo>
                    <a:lnTo>
                      <a:pt x="1018" y="248"/>
                    </a:lnTo>
                    <a:lnTo>
                      <a:pt x="1019" y="249"/>
                    </a:lnTo>
                    <a:lnTo>
                      <a:pt x="1022" y="251"/>
                    </a:lnTo>
                    <a:lnTo>
                      <a:pt x="1047" y="252"/>
                    </a:lnTo>
                    <a:lnTo>
                      <a:pt x="1052" y="251"/>
                    </a:lnTo>
                    <a:lnTo>
                      <a:pt x="1103" y="181"/>
                    </a:lnTo>
                    <a:lnTo>
                      <a:pt x="1114" y="163"/>
                    </a:lnTo>
                    <a:lnTo>
                      <a:pt x="1121" y="163"/>
                    </a:lnTo>
                    <a:lnTo>
                      <a:pt x="1167" y="251"/>
                    </a:lnTo>
                    <a:lnTo>
                      <a:pt x="1183" y="241"/>
                    </a:lnTo>
                    <a:lnTo>
                      <a:pt x="1263" y="234"/>
                    </a:lnTo>
                    <a:lnTo>
                      <a:pt x="1273" y="215"/>
                    </a:lnTo>
                    <a:lnTo>
                      <a:pt x="1331" y="198"/>
                    </a:lnTo>
                    <a:lnTo>
                      <a:pt x="1313" y="144"/>
                    </a:lnTo>
                    <a:lnTo>
                      <a:pt x="1313" y="117"/>
                    </a:lnTo>
                    <a:lnTo>
                      <a:pt x="1331" y="110"/>
                    </a:lnTo>
                    <a:lnTo>
                      <a:pt x="1354" y="59"/>
                    </a:lnTo>
                    <a:lnTo>
                      <a:pt x="1348" y="43"/>
                    </a:lnTo>
                    <a:lnTo>
                      <a:pt x="1349" y="17"/>
                    </a:lnTo>
                    <a:lnTo>
                      <a:pt x="1305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855">
                <a:extLst>
                  <a:ext uri="{FF2B5EF4-FFF2-40B4-BE49-F238E27FC236}">
                    <a16:creationId xmlns:a16="http://schemas.microsoft.com/office/drawing/2014/main" id="{7648C235-E5CB-42BF-927C-0C8CD0AE4C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" y="1670"/>
                <a:ext cx="144" cy="107"/>
              </a:xfrm>
              <a:custGeom>
                <a:avLst/>
                <a:gdLst>
                  <a:gd name="T0" fmla="*/ 22 w 1007"/>
                  <a:gd name="T1" fmla="*/ 0 h 754"/>
                  <a:gd name="T2" fmla="*/ 27 w 1007"/>
                  <a:gd name="T3" fmla="*/ 63 h 754"/>
                  <a:gd name="T4" fmla="*/ 48 w 1007"/>
                  <a:gd name="T5" fmla="*/ 139 h 754"/>
                  <a:gd name="T6" fmla="*/ 21 w 1007"/>
                  <a:gd name="T7" fmla="*/ 202 h 754"/>
                  <a:gd name="T8" fmla="*/ 2 w 1007"/>
                  <a:gd name="T9" fmla="*/ 264 h 754"/>
                  <a:gd name="T10" fmla="*/ 10 w 1007"/>
                  <a:gd name="T11" fmla="*/ 332 h 754"/>
                  <a:gd name="T12" fmla="*/ 122 w 1007"/>
                  <a:gd name="T13" fmla="*/ 327 h 754"/>
                  <a:gd name="T14" fmla="*/ 149 w 1007"/>
                  <a:gd name="T15" fmla="*/ 365 h 754"/>
                  <a:gd name="T16" fmla="*/ 182 w 1007"/>
                  <a:gd name="T17" fmla="*/ 445 h 754"/>
                  <a:gd name="T18" fmla="*/ 247 w 1007"/>
                  <a:gd name="T19" fmla="*/ 509 h 754"/>
                  <a:gd name="T20" fmla="*/ 263 w 1007"/>
                  <a:gd name="T21" fmla="*/ 577 h 754"/>
                  <a:gd name="T22" fmla="*/ 285 w 1007"/>
                  <a:gd name="T23" fmla="*/ 595 h 754"/>
                  <a:gd name="T24" fmla="*/ 327 w 1007"/>
                  <a:gd name="T25" fmla="*/ 590 h 754"/>
                  <a:gd name="T26" fmla="*/ 353 w 1007"/>
                  <a:gd name="T27" fmla="*/ 582 h 754"/>
                  <a:gd name="T28" fmla="*/ 336 w 1007"/>
                  <a:gd name="T29" fmla="*/ 600 h 754"/>
                  <a:gd name="T30" fmla="*/ 325 w 1007"/>
                  <a:gd name="T31" fmla="*/ 626 h 754"/>
                  <a:gd name="T32" fmla="*/ 318 w 1007"/>
                  <a:gd name="T33" fmla="*/ 674 h 754"/>
                  <a:gd name="T34" fmla="*/ 323 w 1007"/>
                  <a:gd name="T35" fmla="*/ 715 h 754"/>
                  <a:gd name="T36" fmla="*/ 355 w 1007"/>
                  <a:gd name="T37" fmla="*/ 730 h 754"/>
                  <a:gd name="T38" fmla="*/ 412 w 1007"/>
                  <a:gd name="T39" fmla="*/ 718 h 754"/>
                  <a:gd name="T40" fmla="*/ 436 w 1007"/>
                  <a:gd name="T41" fmla="*/ 753 h 754"/>
                  <a:gd name="T42" fmla="*/ 480 w 1007"/>
                  <a:gd name="T43" fmla="*/ 745 h 754"/>
                  <a:gd name="T44" fmla="*/ 518 w 1007"/>
                  <a:gd name="T45" fmla="*/ 726 h 754"/>
                  <a:gd name="T46" fmla="*/ 534 w 1007"/>
                  <a:gd name="T47" fmla="*/ 712 h 754"/>
                  <a:gd name="T48" fmla="*/ 581 w 1007"/>
                  <a:gd name="T49" fmla="*/ 702 h 754"/>
                  <a:gd name="T50" fmla="*/ 626 w 1007"/>
                  <a:gd name="T51" fmla="*/ 719 h 754"/>
                  <a:gd name="T52" fmla="*/ 678 w 1007"/>
                  <a:gd name="T53" fmla="*/ 722 h 754"/>
                  <a:gd name="T54" fmla="*/ 724 w 1007"/>
                  <a:gd name="T55" fmla="*/ 693 h 754"/>
                  <a:gd name="T56" fmla="*/ 743 w 1007"/>
                  <a:gd name="T57" fmla="*/ 662 h 754"/>
                  <a:gd name="T58" fmla="*/ 774 w 1007"/>
                  <a:gd name="T59" fmla="*/ 641 h 754"/>
                  <a:gd name="T60" fmla="*/ 791 w 1007"/>
                  <a:gd name="T61" fmla="*/ 612 h 754"/>
                  <a:gd name="T62" fmla="*/ 769 w 1007"/>
                  <a:gd name="T63" fmla="*/ 599 h 754"/>
                  <a:gd name="T64" fmla="*/ 732 w 1007"/>
                  <a:gd name="T65" fmla="*/ 588 h 754"/>
                  <a:gd name="T66" fmla="*/ 780 w 1007"/>
                  <a:gd name="T67" fmla="*/ 567 h 754"/>
                  <a:gd name="T68" fmla="*/ 808 w 1007"/>
                  <a:gd name="T69" fmla="*/ 580 h 754"/>
                  <a:gd name="T70" fmla="*/ 845 w 1007"/>
                  <a:gd name="T71" fmla="*/ 585 h 754"/>
                  <a:gd name="T72" fmla="*/ 862 w 1007"/>
                  <a:gd name="T73" fmla="*/ 563 h 754"/>
                  <a:gd name="T74" fmla="*/ 883 w 1007"/>
                  <a:gd name="T75" fmla="*/ 545 h 754"/>
                  <a:gd name="T76" fmla="*/ 880 w 1007"/>
                  <a:gd name="T77" fmla="*/ 523 h 754"/>
                  <a:gd name="T78" fmla="*/ 889 w 1007"/>
                  <a:gd name="T79" fmla="*/ 493 h 754"/>
                  <a:gd name="T80" fmla="*/ 913 w 1007"/>
                  <a:gd name="T81" fmla="*/ 465 h 754"/>
                  <a:gd name="T82" fmla="*/ 893 w 1007"/>
                  <a:gd name="T83" fmla="*/ 451 h 754"/>
                  <a:gd name="T84" fmla="*/ 863 w 1007"/>
                  <a:gd name="T85" fmla="*/ 466 h 754"/>
                  <a:gd name="T86" fmla="*/ 856 w 1007"/>
                  <a:gd name="T87" fmla="*/ 438 h 754"/>
                  <a:gd name="T88" fmla="*/ 875 w 1007"/>
                  <a:gd name="T89" fmla="*/ 425 h 754"/>
                  <a:gd name="T90" fmla="*/ 899 w 1007"/>
                  <a:gd name="T91" fmla="*/ 406 h 754"/>
                  <a:gd name="T92" fmla="*/ 924 w 1007"/>
                  <a:gd name="T93" fmla="*/ 390 h 754"/>
                  <a:gd name="T94" fmla="*/ 946 w 1007"/>
                  <a:gd name="T95" fmla="*/ 369 h 754"/>
                  <a:gd name="T96" fmla="*/ 960 w 1007"/>
                  <a:gd name="T97" fmla="*/ 343 h 754"/>
                  <a:gd name="T98" fmla="*/ 983 w 1007"/>
                  <a:gd name="T99" fmla="*/ 339 h 754"/>
                  <a:gd name="T100" fmla="*/ 997 w 1007"/>
                  <a:gd name="T101" fmla="*/ 320 h 754"/>
                  <a:gd name="T102" fmla="*/ 1004 w 1007"/>
                  <a:gd name="T103" fmla="*/ 266 h 754"/>
                  <a:gd name="T104" fmla="*/ 969 w 1007"/>
                  <a:gd name="T105" fmla="*/ 230 h 754"/>
                  <a:gd name="T106" fmla="*/ 960 w 1007"/>
                  <a:gd name="T107" fmla="*/ 202 h 754"/>
                  <a:gd name="T108" fmla="*/ 907 w 1007"/>
                  <a:gd name="T109" fmla="*/ 158 h 754"/>
                  <a:gd name="T110" fmla="*/ 872 w 1007"/>
                  <a:gd name="T111" fmla="*/ 112 h 754"/>
                  <a:gd name="T112" fmla="*/ 864 w 1007"/>
                  <a:gd name="T113" fmla="*/ 57 h 754"/>
                  <a:gd name="T114" fmla="*/ 855 w 1007"/>
                  <a:gd name="T115" fmla="*/ 31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07" h="754">
                    <a:moveTo>
                      <a:pt x="880" y="3"/>
                    </a:moveTo>
                    <a:lnTo>
                      <a:pt x="884" y="0"/>
                    </a:lnTo>
                    <a:lnTo>
                      <a:pt x="22" y="0"/>
                    </a:lnTo>
                    <a:lnTo>
                      <a:pt x="33" y="10"/>
                    </a:lnTo>
                    <a:lnTo>
                      <a:pt x="42" y="21"/>
                    </a:lnTo>
                    <a:lnTo>
                      <a:pt x="27" y="63"/>
                    </a:lnTo>
                    <a:lnTo>
                      <a:pt x="44" y="96"/>
                    </a:lnTo>
                    <a:lnTo>
                      <a:pt x="48" y="106"/>
                    </a:lnTo>
                    <a:lnTo>
                      <a:pt x="48" y="139"/>
                    </a:lnTo>
                    <a:lnTo>
                      <a:pt x="56" y="145"/>
                    </a:lnTo>
                    <a:lnTo>
                      <a:pt x="54" y="201"/>
                    </a:lnTo>
                    <a:lnTo>
                      <a:pt x="21" y="202"/>
                    </a:lnTo>
                    <a:lnTo>
                      <a:pt x="16" y="216"/>
                    </a:lnTo>
                    <a:lnTo>
                      <a:pt x="8" y="255"/>
                    </a:lnTo>
                    <a:lnTo>
                      <a:pt x="2" y="264"/>
                    </a:lnTo>
                    <a:lnTo>
                      <a:pt x="0" y="282"/>
                    </a:lnTo>
                    <a:lnTo>
                      <a:pt x="11" y="318"/>
                    </a:lnTo>
                    <a:lnTo>
                      <a:pt x="10" y="332"/>
                    </a:lnTo>
                    <a:lnTo>
                      <a:pt x="29" y="359"/>
                    </a:lnTo>
                    <a:lnTo>
                      <a:pt x="38" y="349"/>
                    </a:lnTo>
                    <a:lnTo>
                      <a:pt x="122" y="327"/>
                    </a:lnTo>
                    <a:lnTo>
                      <a:pt x="141" y="342"/>
                    </a:lnTo>
                    <a:lnTo>
                      <a:pt x="144" y="361"/>
                    </a:lnTo>
                    <a:lnTo>
                      <a:pt x="149" y="365"/>
                    </a:lnTo>
                    <a:lnTo>
                      <a:pt x="159" y="390"/>
                    </a:lnTo>
                    <a:lnTo>
                      <a:pt x="183" y="427"/>
                    </a:lnTo>
                    <a:lnTo>
                      <a:pt x="182" y="445"/>
                    </a:lnTo>
                    <a:lnTo>
                      <a:pt x="204" y="454"/>
                    </a:lnTo>
                    <a:lnTo>
                      <a:pt x="227" y="471"/>
                    </a:lnTo>
                    <a:lnTo>
                      <a:pt x="247" y="509"/>
                    </a:lnTo>
                    <a:lnTo>
                      <a:pt x="230" y="565"/>
                    </a:lnTo>
                    <a:lnTo>
                      <a:pt x="243" y="567"/>
                    </a:lnTo>
                    <a:lnTo>
                      <a:pt x="263" y="577"/>
                    </a:lnTo>
                    <a:lnTo>
                      <a:pt x="277" y="592"/>
                    </a:lnTo>
                    <a:lnTo>
                      <a:pt x="281" y="595"/>
                    </a:lnTo>
                    <a:lnTo>
                      <a:pt x="285" y="595"/>
                    </a:lnTo>
                    <a:lnTo>
                      <a:pt x="298" y="597"/>
                    </a:lnTo>
                    <a:lnTo>
                      <a:pt x="301" y="596"/>
                    </a:lnTo>
                    <a:lnTo>
                      <a:pt x="327" y="590"/>
                    </a:lnTo>
                    <a:lnTo>
                      <a:pt x="344" y="584"/>
                    </a:lnTo>
                    <a:lnTo>
                      <a:pt x="350" y="583"/>
                    </a:lnTo>
                    <a:lnTo>
                      <a:pt x="353" y="582"/>
                    </a:lnTo>
                    <a:lnTo>
                      <a:pt x="355" y="588"/>
                    </a:lnTo>
                    <a:lnTo>
                      <a:pt x="351" y="590"/>
                    </a:lnTo>
                    <a:lnTo>
                      <a:pt x="336" y="600"/>
                    </a:lnTo>
                    <a:lnTo>
                      <a:pt x="329" y="612"/>
                    </a:lnTo>
                    <a:lnTo>
                      <a:pt x="326" y="625"/>
                    </a:lnTo>
                    <a:lnTo>
                      <a:pt x="325" y="626"/>
                    </a:lnTo>
                    <a:lnTo>
                      <a:pt x="315" y="649"/>
                    </a:lnTo>
                    <a:lnTo>
                      <a:pt x="318" y="659"/>
                    </a:lnTo>
                    <a:lnTo>
                      <a:pt x="318" y="674"/>
                    </a:lnTo>
                    <a:lnTo>
                      <a:pt x="310" y="705"/>
                    </a:lnTo>
                    <a:lnTo>
                      <a:pt x="314" y="710"/>
                    </a:lnTo>
                    <a:lnTo>
                      <a:pt x="323" y="715"/>
                    </a:lnTo>
                    <a:lnTo>
                      <a:pt x="339" y="720"/>
                    </a:lnTo>
                    <a:lnTo>
                      <a:pt x="352" y="730"/>
                    </a:lnTo>
                    <a:lnTo>
                      <a:pt x="355" y="730"/>
                    </a:lnTo>
                    <a:lnTo>
                      <a:pt x="369" y="731"/>
                    </a:lnTo>
                    <a:lnTo>
                      <a:pt x="402" y="716"/>
                    </a:lnTo>
                    <a:lnTo>
                      <a:pt x="412" y="718"/>
                    </a:lnTo>
                    <a:lnTo>
                      <a:pt x="420" y="723"/>
                    </a:lnTo>
                    <a:lnTo>
                      <a:pt x="425" y="730"/>
                    </a:lnTo>
                    <a:lnTo>
                      <a:pt x="436" y="753"/>
                    </a:lnTo>
                    <a:lnTo>
                      <a:pt x="441" y="753"/>
                    </a:lnTo>
                    <a:lnTo>
                      <a:pt x="452" y="754"/>
                    </a:lnTo>
                    <a:lnTo>
                      <a:pt x="480" y="745"/>
                    </a:lnTo>
                    <a:lnTo>
                      <a:pt x="500" y="724"/>
                    </a:lnTo>
                    <a:lnTo>
                      <a:pt x="506" y="723"/>
                    </a:lnTo>
                    <a:lnTo>
                      <a:pt x="518" y="726"/>
                    </a:lnTo>
                    <a:lnTo>
                      <a:pt x="525" y="720"/>
                    </a:lnTo>
                    <a:lnTo>
                      <a:pt x="528" y="718"/>
                    </a:lnTo>
                    <a:lnTo>
                      <a:pt x="534" y="712"/>
                    </a:lnTo>
                    <a:lnTo>
                      <a:pt x="550" y="713"/>
                    </a:lnTo>
                    <a:lnTo>
                      <a:pt x="572" y="710"/>
                    </a:lnTo>
                    <a:lnTo>
                      <a:pt x="581" y="702"/>
                    </a:lnTo>
                    <a:lnTo>
                      <a:pt x="595" y="703"/>
                    </a:lnTo>
                    <a:lnTo>
                      <a:pt x="615" y="717"/>
                    </a:lnTo>
                    <a:lnTo>
                      <a:pt x="626" y="719"/>
                    </a:lnTo>
                    <a:lnTo>
                      <a:pt x="648" y="717"/>
                    </a:lnTo>
                    <a:lnTo>
                      <a:pt x="669" y="722"/>
                    </a:lnTo>
                    <a:lnTo>
                      <a:pt x="678" y="722"/>
                    </a:lnTo>
                    <a:lnTo>
                      <a:pt x="688" y="714"/>
                    </a:lnTo>
                    <a:lnTo>
                      <a:pt x="706" y="705"/>
                    </a:lnTo>
                    <a:lnTo>
                      <a:pt x="724" y="693"/>
                    </a:lnTo>
                    <a:lnTo>
                      <a:pt x="736" y="682"/>
                    </a:lnTo>
                    <a:lnTo>
                      <a:pt x="740" y="674"/>
                    </a:lnTo>
                    <a:lnTo>
                      <a:pt x="743" y="662"/>
                    </a:lnTo>
                    <a:lnTo>
                      <a:pt x="755" y="648"/>
                    </a:lnTo>
                    <a:lnTo>
                      <a:pt x="770" y="643"/>
                    </a:lnTo>
                    <a:lnTo>
                      <a:pt x="774" y="641"/>
                    </a:lnTo>
                    <a:lnTo>
                      <a:pt x="782" y="626"/>
                    </a:lnTo>
                    <a:lnTo>
                      <a:pt x="791" y="618"/>
                    </a:lnTo>
                    <a:lnTo>
                      <a:pt x="791" y="612"/>
                    </a:lnTo>
                    <a:lnTo>
                      <a:pt x="789" y="610"/>
                    </a:lnTo>
                    <a:lnTo>
                      <a:pt x="782" y="607"/>
                    </a:lnTo>
                    <a:lnTo>
                      <a:pt x="769" y="599"/>
                    </a:lnTo>
                    <a:lnTo>
                      <a:pt x="747" y="592"/>
                    </a:lnTo>
                    <a:lnTo>
                      <a:pt x="731" y="596"/>
                    </a:lnTo>
                    <a:lnTo>
                      <a:pt x="732" y="588"/>
                    </a:lnTo>
                    <a:lnTo>
                      <a:pt x="747" y="554"/>
                    </a:lnTo>
                    <a:lnTo>
                      <a:pt x="751" y="549"/>
                    </a:lnTo>
                    <a:lnTo>
                      <a:pt x="780" y="567"/>
                    </a:lnTo>
                    <a:lnTo>
                      <a:pt x="786" y="569"/>
                    </a:lnTo>
                    <a:lnTo>
                      <a:pt x="795" y="570"/>
                    </a:lnTo>
                    <a:lnTo>
                      <a:pt x="808" y="580"/>
                    </a:lnTo>
                    <a:lnTo>
                      <a:pt x="817" y="591"/>
                    </a:lnTo>
                    <a:lnTo>
                      <a:pt x="825" y="591"/>
                    </a:lnTo>
                    <a:lnTo>
                      <a:pt x="845" y="585"/>
                    </a:lnTo>
                    <a:lnTo>
                      <a:pt x="851" y="579"/>
                    </a:lnTo>
                    <a:lnTo>
                      <a:pt x="858" y="567"/>
                    </a:lnTo>
                    <a:lnTo>
                      <a:pt x="862" y="563"/>
                    </a:lnTo>
                    <a:lnTo>
                      <a:pt x="862" y="561"/>
                    </a:lnTo>
                    <a:lnTo>
                      <a:pt x="867" y="554"/>
                    </a:lnTo>
                    <a:lnTo>
                      <a:pt x="883" y="545"/>
                    </a:lnTo>
                    <a:lnTo>
                      <a:pt x="878" y="532"/>
                    </a:lnTo>
                    <a:lnTo>
                      <a:pt x="879" y="530"/>
                    </a:lnTo>
                    <a:lnTo>
                      <a:pt x="880" y="523"/>
                    </a:lnTo>
                    <a:lnTo>
                      <a:pt x="878" y="513"/>
                    </a:lnTo>
                    <a:lnTo>
                      <a:pt x="869" y="501"/>
                    </a:lnTo>
                    <a:lnTo>
                      <a:pt x="889" y="493"/>
                    </a:lnTo>
                    <a:lnTo>
                      <a:pt x="902" y="493"/>
                    </a:lnTo>
                    <a:lnTo>
                      <a:pt x="913" y="468"/>
                    </a:lnTo>
                    <a:lnTo>
                      <a:pt x="913" y="465"/>
                    </a:lnTo>
                    <a:lnTo>
                      <a:pt x="911" y="461"/>
                    </a:lnTo>
                    <a:lnTo>
                      <a:pt x="906" y="454"/>
                    </a:lnTo>
                    <a:lnTo>
                      <a:pt x="893" y="451"/>
                    </a:lnTo>
                    <a:lnTo>
                      <a:pt x="885" y="456"/>
                    </a:lnTo>
                    <a:lnTo>
                      <a:pt x="876" y="465"/>
                    </a:lnTo>
                    <a:lnTo>
                      <a:pt x="863" y="466"/>
                    </a:lnTo>
                    <a:lnTo>
                      <a:pt x="861" y="463"/>
                    </a:lnTo>
                    <a:lnTo>
                      <a:pt x="855" y="446"/>
                    </a:lnTo>
                    <a:lnTo>
                      <a:pt x="856" y="438"/>
                    </a:lnTo>
                    <a:lnTo>
                      <a:pt x="871" y="425"/>
                    </a:lnTo>
                    <a:lnTo>
                      <a:pt x="874" y="424"/>
                    </a:lnTo>
                    <a:lnTo>
                      <a:pt x="875" y="425"/>
                    </a:lnTo>
                    <a:lnTo>
                      <a:pt x="889" y="421"/>
                    </a:lnTo>
                    <a:lnTo>
                      <a:pt x="895" y="413"/>
                    </a:lnTo>
                    <a:lnTo>
                      <a:pt x="899" y="406"/>
                    </a:lnTo>
                    <a:lnTo>
                      <a:pt x="909" y="399"/>
                    </a:lnTo>
                    <a:lnTo>
                      <a:pt x="917" y="395"/>
                    </a:lnTo>
                    <a:lnTo>
                      <a:pt x="924" y="390"/>
                    </a:lnTo>
                    <a:lnTo>
                      <a:pt x="935" y="378"/>
                    </a:lnTo>
                    <a:lnTo>
                      <a:pt x="942" y="373"/>
                    </a:lnTo>
                    <a:lnTo>
                      <a:pt x="946" y="369"/>
                    </a:lnTo>
                    <a:lnTo>
                      <a:pt x="948" y="366"/>
                    </a:lnTo>
                    <a:lnTo>
                      <a:pt x="948" y="364"/>
                    </a:lnTo>
                    <a:lnTo>
                      <a:pt x="960" y="343"/>
                    </a:lnTo>
                    <a:lnTo>
                      <a:pt x="966" y="337"/>
                    </a:lnTo>
                    <a:lnTo>
                      <a:pt x="967" y="336"/>
                    </a:lnTo>
                    <a:lnTo>
                      <a:pt x="983" y="339"/>
                    </a:lnTo>
                    <a:lnTo>
                      <a:pt x="995" y="339"/>
                    </a:lnTo>
                    <a:lnTo>
                      <a:pt x="995" y="337"/>
                    </a:lnTo>
                    <a:lnTo>
                      <a:pt x="997" y="320"/>
                    </a:lnTo>
                    <a:lnTo>
                      <a:pt x="1007" y="287"/>
                    </a:lnTo>
                    <a:lnTo>
                      <a:pt x="1007" y="274"/>
                    </a:lnTo>
                    <a:lnTo>
                      <a:pt x="1004" y="266"/>
                    </a:lnTo>
                    <a:lnTo>
                      <a:pt x="997" y="257"/>
                    </a:lnTo>
                    <a:lnTo>
                      <a:pt x="973" y="238"/>
                    </a:lnTo>
                    <a:lnTo>
                      <a:pt x="969" y="230"/>
                    </a:lnTo>
                    <a:lnTo>
                      <a:pt x="969" y="228"/>
                    </a:lnTo>
                    <a:lnTo>
                      <a:pt x="964" y="211"/>
                    </a:lnTo>
                    <a:lnTo>
                      <a:pt x="960" y="202"/>
                    </a:lnTo>
                    <a:lnTo>
                      <a:pt x="959" y="199"/>
                    </a:lnTo>
                    <a:lnTo>
                      <a:pt x="947" y="186"/>
                    </a:lnTo>
                    <a:lnTo>
                      <a:pt x="907" y="158"/>
                    </a:lnTo>
                    <a:lnTo>
                      <a:pt x="885" y="136"/>
                    </a:lnTo>
                    <a:lnTo>
                      <a:pt x="876" y="123"/>
                    </a:lnTo>
                    <a:lnTo>
                      <a:pt x="872" y="112"/>
                    </a:lnTo>
                    <a:lnTo>
                      <a:pt x="871" y="81"/>
                    </a:lnTo>
                    <a:lnTo>
                      <a:pt x="869" y="69"/>
                    </a:lnTo>
                    <a:lnTo>
                      <a:pt x="864" y="57"/>
                    </a:lnTo>
                    <a:lnTo>
                      <a:pt x="856" y="45"/>
                    </a:lnTo>
                    <a:lnTo>
                      <a:pt x="855" y="40"/>
                    </a:lnTo>
                    <a:lnTo>
                      <a:pt x="855" y="31"/>
                    </a:lnTo>
                    <a:lnTo>
                      <a:pt x="858" y="24"/>
                    </a:lnTo>
                    <a:lnTo>
                      <a:pt x="880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856">
                <a:extLst>
                  <a:ext uri="{FF2B5EF4-FFF2-40B4-BE49-F238E27FC236}">
                    <a16:creationId xmlns:a16="http://schemas.microsoft.com/office/drawing/2014/main" id="{20FE3473-ED35-4AD4-ADAD-0A2EE12D21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1042"/>
                <a:ext cx="0" cy="1"/>
              </a:xfrm>
              <a:custGeom>
                <a:avLst/>
                <a:gdLst>
                  <a:gd name="T0" fmla="*/ 2 w 2"/>
                  <a:gd name="T1" fmla="*/ 1 h 2"/>
                  <a:gd name="T2" fmla="*/ 1 w 2"/>
                  <a:gd name="T3" fmla="*/ 0 h 2"/>
                  <a:gd name="T4" fmla="*/ 0 w 2"/>
                  <a:gd name="T5" fmla="*/ 1 h 2"/>
                  <a:gd name="T6" fmla="*/ 1 w 2"/>
                  <a:gd name="T7" fmla="*/ 2 h 2"/>
                  <a:gd name="T8" fmla="*/ 2 w 2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1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857">
                <a:extLst>
                  <a:ext uri="{FF2B5EF4-FFF2-40B4-BE49-F238E27FC236}">
                    <a16:creationId xmlns:a16="http://schemas.microsoft.com/office/drawing/2014/main" id="{3502D467-0DB5-460E-98C8-61ED6985D6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8" y="1027"/>
                <a:ext cx="1" cy="1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1 h 2"/>
                  <a:gd name="T4" fmla="*/ 0 w 1"/>
                  <a:gd name="T5" fmla="*/ 2 h 2"/>
                  <a:gd name="T6" fmla="*/ 1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0" y="2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858">
                <a:extLst>
                  <a:ext uri="{FF2B5EF4-FFF2-40B4-BE49-F238E27FC236}">
                    <a16:creationId xmlns:a16="http://schemas.microsoft.com/office/drawing/2014/main" id="{0E929DA2-6899-4FCC-BD27-4A1B7546DE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884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859">
                <a:extLst>
                  <a:ext uri="{FF2B5EF4-FFF2-40B4-BE49-F238E27FC236}">
                    <a16:creationId xmlns:a16="http://schemas.microsoft.com/office/drawing/2014/main" id="{5E0E87E0-B9D5-42AA-8535-FBA75BFBF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904"/>
                <a:ext cx="1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79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860">
                <a:extLst>
                  <a:ext uri="{FF2B5EF4-FFF2-40B4-BE49-F238E27FC236}">
                    <a16:creationId xmlns:a16="http://schemas.microsoft.com/office/drawing/2014/main" id="{D3BC2CC4-8418-4B4E-9A2E-6989CC7398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3" y="1453"/>
                <a:ext cx="1051" cy="807"/>
              </a:xfrm>
              <a:custGeom>
                <a:avLst/>
                <a:gdLst>
                  <a:gd name="T0" fmla="*/ 1488 w 7360"/>
                  <a:gd name="T1" fmla="*/ 609 h 5653"/>
                  <a:gd name="T2" fmla="*/ 1319 w 7360"/>
                  <a:gd name="T3" fmla="*/ 349 h 5653"/>
                  <a:gd name="T4" fmla="*/ 962 w 7360"/>
                  <a:gd name="T5" fmla="*/ 56 h 5653"/>
                  <a:gd name="T6" fmla="*/ 472 w 7360"/>
                  <a:gd name="T7" fmla="*/ 77 h 5653"/>
                  <a:gd name="T8" fmla="*/ 287 w 7360"/>
                  <a:gd name="T9" fmla="*/ 448 h 5653"/>
                  <a:gd name="T10" fmla="*/ 444 w 7360"/>
                  <a:gd name="T11" fmla="*/ 1145 h 5653"/>
                  <a:gd name="T12" fmla="*/ 125 w 7360"/>
                  <a:gd name="T13" fmla="*/ 1845 h 5653"/>
                  <a:gd name="T14" fmla="*/ 193 w 7360"/>
                  <a:gd name="T15" fmla="*/ 2130 h 5653"/>
                  <a:gd name="T16" fmla="*/ 234 w 7360"/>
                  <a:gd name="T17" fmla="*/ 2899 h 5653"/>
                  <a:gd name="T18" fmla="*/ 376 w 7360"/>
                  <a:gd name="T19" fmla="*/ 3702 h 5653"/>
                  <a:gd name="T20" fmla="*/ 521 w 7360"/>
                  <a:gd name="T21" fmla="*/ 4272 h 5653"/>
                  <a:gd name="T22" fmla="*/ 1010 w 7360"/>
                  <a:gd name="T23" fmla="*/ 4296 h 5653"/>
                  <a:gd name="T24" fmla="*/ 1188 w 7360"/>
                  <a:gd name="T25" fmla="*/ 4323 h 5653"/>
                  <a:gd name="T26" fmla="*/ 1288 w 7360"/>
                  <a:gd name="T27" fmla="*/ 4139 h 5653"/>
                  <a:gd name="T28" fmla="*/ 1771 w 7360"/>
                  <a:gd name="T29" fmla="*/ 4818 h 5653"/>
                  <a:gd name="T30" fmla="*/ 1926 w 7360"/>
                  <a:gd name="T31" fmla="*/ 5291 h 5653"/>
                  <a:gd name="T32" fmla="*/ 2168 w 7360"/>
                  <a:gd name="T33" fmla="*/ 5572 h 5653"/>
                  <a:gd name="T34" fmla="*/ 2701 w 7360"/>
                  <a:gd name="T35" fmla="*/ 5510 h 5653"/>
                  <a:gd name="T36" fmla="*/ 3104 w 7360"/>
                  <a:gd name="T37" fmla="*/ 5370 h 5653"/>
                  <a:gd name="T38" fmla="*/ 3392 w 7360"/>
                  <a:gd name="T39" fmla="*/ 5586 h 5653"/>
                  <a:gd name="T40" fmla="*/ 3577 w 7360"/>
                  <a:gd name="T41" fmla="*/ 4903 h 5653"/>
                  <a:gd name="T42" fmla="*/ 4172 w 7360"/>
                  <a:gd name="T43" fmla="*/ 4855 h 5653"/>
                  <a:gd name="T44" fmla="*/ 4583 w 7360"/>
                  <a:gd name="T45" fmla="*/ 5183 h 5653"/>
                  <a:gd name="T46" fmla="*/ 5022 w 7360"/>
                  <a:gd name="T47" fmla="*/ 5207 h 5653"/>
                  <a:gd name="T48" fmla="*/ 5474 w 7360"/>
                  <a:gd name="T49" fmla="*/ 5085 h 5653"/>
                  <a:gd name="T50" fmla="*/ 5639 w 7360"/>
                  <a:gd name="T51" fmla="*/ 4818 h 5653"/>
                  <a:gd name="T52" fmla="*/ 5771 w 7360"/>
                  <a:gd name="T53" fmla="*/ 4580 h 5653"/>
                  <a:gd name="T54" fmla="*/ 5840 w 7360"/>
                  <a:gd name="T55" fmla="*/ 4352 h 5653"/>
                  <a:gd name="T56" fmla="*/ 6047 w 7360"/>
                  <a:gd name="T57" fmla="*/ 4161 h 5653"/>
                  <a:gd name="T58" fmla="*/ 6158 w 7360"/>
                  <a:gd name="T59" fmla="*/ 4084 h 5653"/>
                  <a:gd name="T60" fmla="*/ 6229 w 7360"/>
                  <a:gd name="T61" fmla="*/ 3910 h 5653"/>
                  <a:gd name="T62" fmla="*/ 6211 w 7360"/>
                  <a:gd name="T63" fmla="*/ 3592 h 5653"/>
                  <a:gd name="T64" fmla="*/ 6415 w 7360"/>
                  <a:gd name="T65" fmla="*/ 3457 h 5653"/>
                  <a:gd name="T66" fmla="*/ 6664 w 7360"/>
                  <a:gd name="T67" fmla="*/ 3288 h 5653"/>
                  <a:gd name="T68" fmla="*/ 6722 w 7360"/>
                  <a:gd name="T69" fmla="*/ 3158 h 5653"/>
                  <a:gd name="T70" fmla="*/ 6862 w 7360"/>
                  <a:gd name="T71" fmla="*/ 3020 h 5653"/>
                  <a:gd name="T72" fmla="*/ 6922 w 7360"/>
                  <a:gd name="T73" fmla="*/ 2923 h 5653"/>
                  <a:gd name="T74" fmla="*/ 7071 w 7360"/>
                  <a:gd name="T75" fmla="*/ 2745 h 5653"/>
                  <a:gd name="T76" fmla="*/ 7103 w 7360"/>
                  <a:gd name="T77" fmla="*/ 2630 h 5653"/>
                  <a:gd name="T78" fmla="*/ 7241 w 7360"/>
                  <a:gd name="T79" fmla="*/ 2492 h 5653"/>
                  <a:gd name="T80" fmla="*/ 7066 w 7360"/>
                  <a:gd name="T81" fmla="*/ 2461 h 5653"/>
                  <a:gd name="T82" fmla="*/ 6937 w 7360"/>
                  <a:gd name="T83" fmla="*/ 2435 h 5653"/>
                  <a:gd name="T84" fmla="*/ 7031 w 7360"/>
                  <a:gd name="T85" fmla="*/ 2318 h 5653"/>
                  <a:gd name="T86" fmla="*/ 7125 w 7360"/>
                  <a:gd name="T87" fmla="*/ 2185 h 5653"/>
                  <a:gd name="T88" fmla="*/ 7250 w 7360"/>
                  <a:gd name="T89" fmla="*/ 2125 h 5653"/>
                  <a:gd name="T90" fmla="*/ 7262 w 7360"/>
                  <a:gd name="T91" fmla="*/ 1882 h 5653"/>
                  <a:gd name="T92" fmla="*/ 7161 w 7360"/>
                  <a:gd name="T93" fmla="*/ 1623 h 5653"/>
                  <a:gd name="T94" fmla="*/ 6579 w 7360"/>
                  <a:gd name="T95" fmla="*/ 1177 h 5653"/>
                  <a:gd name="T96" fmla="*/ 5895 w 7360"/>
                  <a:gd name="T97" fmla="*/ 1020 h 5653"/>
                  <a:gd name="T98" fmla="*/ 5424 w 7360"/>
                  <a:gd name="T99" fmla="*/ 904 h 5653"/>
                  <a:gd name="T100" fmla="*/ 5170 w 7360"/>
                  <a:gd name="T101" fmla="*/ 1107 h 5653"/>
                  <a:gd name="T102" fmla="*/ 4829 w 7360"/>
                  <a:gd name="T103" fmla="*/ 1492 h 5653"/>
                  <a:gd name="T104" fmla="*/ 4638 w 7360"/>
                  <a:gd name="T105" fmla="*/ 1698 h 5653"/>
                  <a:gd name="T106" fmla="*/ 4365 w 7360"/>
                  <a:gd name="T107" fmla="*/ 1825 h 5653"/>
                  <a:gd name="T108" fmla="*/ 3788 w 7360"/>
                  <a:gd name="T109" fmla="*/ 1806 h 5653"/>
                  <a:gd name="T110" fmla="*/ 3547 w 7360"/>
                  <a:gd name="T111" fmla="*/ 1295 h 5653"/>
                  <a:gd name="T112" fmla="*/ 3327 w 7360"/>
                  <a:gd name="T113" fmla="*/ 1069 h 5653"/>
                  <a:gd name="T114" fmla="*/ 2724 w 7360"/>
                  <a:gd name="T115" fmla="*/ 1098 h 5653"/>
                  <a:gd name="T116" fmla="*/ 2435 w 7360"/>
                  <a:gd name="T117" fmla="*/ 1186 h 5653"/>
                  <a:gd name="T118" fmla="*/ 2008 w 7360"/>
                  <a:gd name="T119" fmla="*/ 1180 h 5653"/>
                  <a:gd name="T120" fmla="*/ 1696 w 7360"/>
                  <a:gd name="T121" fmla="*/ 914 h 56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360" h="5653">
                    <a:moveTo>
                      <a:pt x="1631" y="749"/>
                    </a:moveTo>
                    <a:lnTo>
                      <a:pt x="1624" y="733"/>
                    </a:lnTo>
                    <a:lnTo>
                      <a:pt x="1567" y="668"/>
                    </a:lnTo>
                    <a:lnTo>
                      <a:pt x="1518" y="653"/>
                    </a:lnTo>
                    <a:lnTo>
                      <a:pt x="1527" y="580"/>
                    </a:lnTo>
                    <a:lnTo>
                      <a:pt x="1518" y="575"/>
                    </a:lnTo>
                    <a:lnTo>
                      <a:pt x="1484" y="561"/>
                    </a:lnTo>
                    <a:lnTo>
                      <a:pt x="1481" y="561"/>
                    </a:lnTo>
                    <a:lnTo>
                      <a:pt x="1473" y="564"/>
                    </a:lnTo>
                    <a:lnTo>
                      <a:pt x="1472" y="566"/>
                    </a:lnTo>
                    <a:lnTo>
                      <a:pt x="1474" y="573"/>
                    </a:lnTo>
                    <a:lnTo>
                      <a:pt x="1484" y="590"/>
                    </a:lnTo>
                    <a:lnTo>
                      <a:pt x="1485" y="592"/>
                    </a:lnTo>
                    <a:lnTo>
                      <a:pt x="1486" y="593"/>
                    </a:lnTo>
                    <a:lnTo>
                      <a:pt x="1488" y="600"/>
                    </a:lnTo>
                    <a:lnTo>
                      <a:pt x="1488" y="609"/>
                    </a:lnTo>
                    <a:lnTo>
                      <a:pt x="1485" y="615"/>
                    </a:lnTo>
                    <a:lnTo>
                      <a:pt x="1483" y="615"/>
                    </a:lnTo>
                    <a:lnTo>
                      <a:pt x="1459" y="639"/>
                    </a:lnTo>
                    <a:lnTo>
                      <a:pt x="1458" y="639"/>
                    </a:lnTo>
                    <a:lnTo>
                      <a:pt x="1453" y="638"/>
                    </a:lnTo>
                    <a:lnTo>
                      <a:pt x="1451" y="637"/>
                    </a:lnTo>
                    <a:lnTo>
                      <a:pt x="1443" y="621"/>
                    </a:lnTo>
                    <a:lnTo>
                      <a:pt x="1442" y="620"/>
                    </a:lnTo>
                    <a:lnTo>
                      <a:pt x="1441" y="612"/>
                    </a:lnTo>
                    <a:lnTo>
                      <a:pt x="1397" y="652"/>
                    </a:lnTo>
                    <a:lnTo>
                      <a:pt x="1348" y="539"/>
                    </a:lnTo>
                    <a:lnTo>
                      <a:pt x="1270" y="554"/>
                    </a:lnTo>
                    <a:lnTo>
                      <a:pt x="1238" y="529"/>
                    </a:lnTo>
                    <a:lnTo>
                      <a:pt x="1316" y="435"/>
                    </a:lnTo>
                    <a:lnTo>
                      <a:pt x="1287" y="423"/>
                    </a:lnTo>
                    <a:lnTo>
                      <a:pt x="1319" y="349"/>
                    </a:lnTo>
                    <a:lnTo>
                      <a:pt x="1304" y="317"/>
                    </a:lnTo>
                    <a:lnTo>
                      <a:pt x="1255" y="272"/>
                    </a:lnTo>
                    <a:lnTo>
                      <a:pt x="1219" y="214"/>
                    </a:lnTo>
                    <a:lnTo>
                      <a:pt x="1218" y="194"/>
                    </a:lnTo>
                    <a:lnTo>
                      <a:pt x="1183" y="198"/>
                    </a:lnTo>
                    <a:lnTo>
                      <a:pt x="1185" y="160"/>
                    </a:lnTo>
                    <a:lnTo>
                      <a:pt x="1131" y="96"/>
                    </a:lnTo>
                    <a:lnTo>
                      <a:pt x="1104" y="72"/>
                    </a:lnTo>
                    <a:lnTo>
                      <a:pt x="1066" y="73"/>
                    </a:lnTo>
                    <a:lnTo>
                      <a:pt x="1058" y="59"/>
                    </a:lnTo>
                    <a:lnTo>
                      <a:pt x="1009" y="80"/>
                    </a:lnTo>
                    <a:lnTo>
                      <a:pt x="989" y="100"/>
                    </a:lnTo>
                    <a:lnTo>
                      <a:pt x="987" y="101"/>
                    </a:lnTo>
                    <a:lnTo>
                      <a:pt x="986" y="102"/>
                    </a:lnTo>
                    <a:lnTo>
                      <a:pt x="963" y="57"/>
                    </a:lnTo>
                    <a:lnTo>
                      <a:pt x="962" y="56"/>
                    </a:lnTo>
                    <a:lnTo>
                      <a:pt x="961" y="51"/>
                    </a:lnTo>
                    <a:lnTo>
                      <a:pt x="961" y="44"/>
                    </a:lnTo>
                    <a:lnTo>
                      <a:pt x="964" y="21"/>
                    </a:lnTo>
                    <a:lnTo>
                      <a:pt x="897" y="0"/>
                    </a:lnTo>
                    <a:lnTo>
                      <a:pt x="866" y="51"/>
                    </a:lnTo>
                    <a:lnTo>
                      <a:pt x="822" y="67"/>
                    </a:lnTo>
                    <a:lnTo>
                      <a:pt x="789" y="65"/>
                    </a:lnTo>
                    <a:lnTo>
                      <a:pt x="742" y="44"/>
                    </a:lnTo>
                    <a:lnTo>
                      <a:pt x="724" y="50"/>
                    </a:lnTo>
                    <a:lnTo>
                      <a:pt x="688" y="85"/>
                    </a:lnTo>
                    <a:lnTo>
                      <a:pt x="646" y="73"/>
                    </a:lnTo>
                    <a:lnTo>
                      <a:pt x="625" y="80"/>
                    </a:lnTo>
                    <a:lnTo>
                      <a:pt x="609" y="88"/>
                    </a:lnTo>
                    <a:lnTo>
                      <a:pt x="577" y="78"/>
                    </a:lnTo>
                    <a:lnTo>
                      <a:pt x="554" y="54"/>
                    </a:lnTo>
                    <a:lnTo>
                      <a:pt x="472" y="77"/>
                    </a:lnTo>
                    <a:lnTo>
                      <a:pt x="440" y="125"/>
                    </a:lnTo>
                    <a:lnTo>
                      <a:pt x="434" y="120"/>
                    </a:lnTo>
                    <a:lnTo>
                      <a:pt x="348" y="98"/>
                    </a:lnTo>
                    <a:lnTo>
                      <a:pt x="343" y="104"/>
                    </a:lnTo>
                    <a:lnTo>
                      <a:pt x="331" y="135"/>
                    </a:lnTo>
                    <a:lnTo>
                      <a:pt x="327" y="142"/>
                    </a:lnTo>
                    <a:lnTo>
                      <a:pt x="327" y="151"/>
                    </a:lnTo>
                    <a:lnTo>
                      <a:pt x="326" y="155"/>
                    </a:lnTo>
                    <a:lnTo>
                      <a:pt x="327" y="162"/>
                    </a:lnTo>
                    <a:lnTo>
                      <a:pt x="313" y="197"/>
                    </a:lnTo>
                    <a:lnTo>
                      <a:pt x="292" y="232"/>
                    </a:lnTo>
                    <a:lnTo>
                      <a:pt x="311" y="249"/>
                    </a:lnTo>
                    <a:lnTo>
                      <a:pt x="315" y="286"/>
                    </a:lnTo>
                    <a:lnTo>
                      <a:pt x="307" y="312"/>
                    </a:lnTo>
                    <a:lnTo>
                      <a:pt x="345" y="378"/>
                    </a:lnTo>
                    <a:lnTo>
                      <a:pt x="287" y="448"/>
                    </a:lnTo>
                    <a:lnTo>
                      <a:pt x="247" y="482"/>
                    </a:lnTo>
                    <a:lnTo>
                      <a:pt x="216" y="518"/>
                    </a:lnTo>
                    <a:lnTo>
                      <a:pt x="189" y="523"/>
                    </a:lnTo>
                    <a:lnTo>
                      <a:pt x="154" y="557"/>
                    </a:lnTo>
                    <a:lnTo>
                      <a:pt x="157" y="597"/>
                    </a:lnTo>
                    <a:lnTo>
                      <a:pt x="203" y="623"/>
                    </a:lnTo>
                    <a:lnTo>
                      <a:pt x="272" y="643"/>
                    </a:lnTo>
                    <a:lnTo>
                      <a:pt x="304" y="667"/>
                    </a:lnTo>
                    <a:lnTo>
                      <a:pt x="292" y="718"/>
                    </a:lnTo>
                    <a:lnTo>
                      <a:pt x="349" y="787"/>
                    </a:lnTo>
                    <a:lnTo>
                      <a:pt x="350" y="827"/>
                    </a:lnTo>
                    <a:lnTo>
                      <a:pt x="426" y="873"/>
                    </a:lnTo>
                    <a:lnTo>
                      <a:pt x="476" y="931"/>
                    </a:lnTo>
                    <a:lnTo>
                      <a:pt x="471" y="1020"/>
                    </a:lnTo>
                    <a:lnTo>
                      <a:pt x="480" y="1032"/>
                    </a:lnTo>
                    <a:lnTo>
                      <a:pt x="444" y="1145"/>
                    </a:lnTo>
                    <a:lnTo>
                      <a:pt x="416" y="1154"/>
                    </a:lnTo>
                    <a:lnTo>
                      <a:pt x="278" y="1274"/>
                    </a:lnTo>
                    <a:lnTo>
                      <a:pt x="256" y="1345"/>
                    </a:lnTo>
                    <a:lnTo>
                      <a:pt x="305" y="1361"/>
                    </a:lnTo>
                    <a:lnTo>
                      <a:pt x="323" y="1405"/>
                    </a:lnTo>
                    <a:lnTo>
                      <a:pt x="292" y="1482"/>
                    </a:lnTo>
                    <a:lnTo>
                      <a:pt x="306" y="1483"/>
                    </a:lnTo>
                    <a:lnTo>
                      <a:pt x="305" y="1550"/>
                    </a:lnTo>
                    <a:lnTo>
                      <a:pt x="232" y="1560"/>
                    </a:lnTo>
                    <a:lnTo>
                      <a:pt x="155" y="1608"/>
                    </a:lnTo>
                    <a:lnTo>
                      <a:pt x="116" y="1593"/>
                    </a:lnTo>
                    <a:lnTo>
                      <a:pt x="20" y="1612"/>
                    </a:lnTo>
                    <a:lnTo>
                      <a:pt x="7" y="1704"/>
                    </a:lnTo>
                    <a:lnTo>
                      <a:pt x="7" y="1726"/>
                    </a:lnTo>
                    <a:lnTo>
                      <a:pt x="82" y="1772"/>
                    </a:lnTo>
                    <a:lnTo>
                      <a:pt x="125" y="1845"/>
                    </a:lnTo>
                    <a:lnTo>
                      <a:pt x="165" y="1877"/>
                    </a:lnTo>
                    <a:lnTo>
                      <a:pt x="186" y="1907"/>
                    </a:lnTo>
                    <a:lnTo>
                      <a:pt x="155" y="1930"/>
                    </a:lnTo>
                    <a:lnTo>
                      <a:pt x="149" y="1954"/>
                    </a:lnTo>
                    <a:lnTo>
                      <a:pt x="153" y="1959"/>
                    </a:lnTo>
                    <a:lnTo>
                      <a:pt x="171" y="2000"/>
                    </a:lnTo>
                    <a:lnTo>
                      <a:pt x="171" y="2001"/>
                    </a:lnTo>
                    <a:lnTo>
                      <a:pt x="170" y="2003"/>
                    </a:lnTo>
                    <a:lnTo>
                      <a:pt x="164" y="2011"/>
                    </a:lnTo>
                    <a:lnTo>
                      <a:pt x="162" y="2013"/>
                    </a:lnTo>
                    <a:lnTo>
                      <a:pt x="161" y="2015"/>
                    </a:lnTo>
                    <a:lnTo>
                      <a:pt x="155" y="2023"/>
                    </a:lnTo>
                    <a:lnTo>
                      <a:pt x="156" y="2023"/>
                    </a:lnTo>
                    <a:lnTo>
                      <a:pt x="168" y="2040"/>
                    </a:lnTo>
                    <a:lnTo>
                      <a:pt x="225" y="2100"/>
                    </a:lnTo>
                    <a:lnTo>
                      <a:pt x="193" y="2130"/>
                    </a:lnTo>
                    <a:lnTo>
                      <a:pt x="118" y="2108"/>
                    </a:lnTo>
                    <a:lnTo>
                      <a:pt x="109" y="2125"/>
                    </a:lnTo>
                    <a:lnTo>
                      <a:pt x="0" y="2161"/>
                    </a:lnTo>
                    <a:lnTo>
                      <a:pt x="76" y="2255"/>
                    </a:lnTo>
                    <a:lnTo>
                      <a:pt x="88" y="2312"/>
                    </a:lnTo>
                    <a:lnTo>
                      <a:pt x="126" y="2374"/>
                    </a:lnTo>
                    <a:lnTo>
                      <a:pt x="127" y="2379"/>
                    </a:lnTo>
                    <a:lnTo>
                      <a:pt x="147" y="2442"/>
                    </a:lnTo>
                    <a:lnTo>
                      <a:pt x="77" y="2614"/>
                    </a:lnTo>
                    <a:lnTo>
                      <a:pt x="58" y="2643"/>
                    </a:lnTo>
                    <a:lnTo>
                      <a:pt x="48" y="2707"/>
                    </a:lnTo>
                    <a:lnTo>
                      <a:pt x="92" y="2748"/>
                    </a:lnTo>
                    <a:lnTo>
                      <a:pt x="115" y="2760"/>
                    </a:lnTo>
                    <a:lnTo>
                      <a:pt x="133" y="2779"/>
                    </a:lnTo>
                    <a:lnTo>
                      <a:pt x="220" y="2857"/>
                    </a:lnTo>
                    <a:lnTo>
                      <a:pt x="234" y="2899"/>
                    </a:lnTo>
                    <a:lnTo>
                      <a:pt x="255" y="3016"/>
                    </a:lnTo>
                    <a:lnTo>
                      <a:pt x="261" y="3031"/>
                    </a:lnTo>
                    <a:lnTo>
                      <a:pt x="292" y="3137"/>
                    </a:lnTo>
                    <a:lnTo>
                      <a:pt x="298" y="3145"/>
                    </a:lnTo>
                    <a:lnTo>
                      <a:pt x="308" y="3208"/>
                    </a:lnTo>
                    <a:lnTo>
                      <a:pt x="314" y="3215"/>
                    </a:lnTo>
                    <a:lnTo>
                      <a:pt x="317" y="3269"/>
                    </a:lnTo>
                    <a:lnTo>
                      <a:pt x="304" y="3337"/>
                    </a:lnTo>
                    <a:lnTo>
                      <a:pt x="304" y="3379"/>
                    </a:lnTo>
                    <a:lnTo>
                      <a:pt x="358" y="3417"/>
                    </a:lnTo>
                    <a:lnTo>
                      <a:pt x="375" y="3423"/>
                    </a:lnTo>
                    <a:lnTo>
                      <a:pt x="394" y="3464"/>
                    </a:lnTo>
                    <a:lnTo>
                      <a:pt x="392" y="3508"/>
                    </a:lnTo>
                    <a:lnTo>
                      <a:pt x="378" y="3547"/>
                    </a:lnTo>
                    <a:lnTo>
                      <a:pt x="402" y="3640"/>
                    </a:lnTo>
                    <a:lnTo>
                      <a:pt x="376" y="3702"/>
                    </a:lnTo>
                    <a:lnTo>
                      <a:pt x="371" y="3799"/>
                    </a:lnTo>
                    <a:lnTo>
                      <a:pt x="381" y="3838"/>
                    </a:lnTo>
                    <a:lnTo>
                      <a:pt x="381" y="3839"/>
                    </a:lnTo>
                    <a:lnTo>
                      <a:pt x="383" y="3848"/>
                    </a:lnTo>
                    <a:lnTo>
                      <a:pt x="385" y="3917"/>
                    </a:lnTo>
                    <a:lnTo>
                      <a:pt x="383" y="3919"/>
                    </a:lnTo>
                    <a:lnTo>
                      <a:pt x="381" y="3924"/>
                    </a:lnTo>
                    <a:lnTo>
                      <a:pt x="381" y="3925"/>
                    </a:lnTo>
                    <a:lnTo>
                      <a:pt x="359" y="3947"/>
                    </a:lnTo>
                    <a:lnTo>
                      <a:pt x="367" y="3965"/>
                    </a:lnTo>
                    <a:lnTo>
                      <a:pt x="332" y="4022"/>
                    </a:lnTo>
                    <a:lnTo>
                      <a:pt x="321" y="4058"/>
                    </a:lnTo>
                    <a:lnTo>
                      <a:pt x="330" y="4114"/>
                    </a:lnTo>
                    <a:lnTo>
                      <a:pt x="410" y="4203"/>
                    </a:lnTo>
                    <a:lnTo>
                      <a:pt x="448" y="4214"/>
                    </a:lnTo>
                    <a:lnTo>
                      <a:pt x="521" y="4272"/>
                    </a:lnTo>
                    <a:lnTo>
                      <a:pt x="524" y="4278"/>
                    </a:lnTo>
                    <a:lnTo>
                      <a:pt x="621" y="4351"/>
                    </a:lnTo>
                    <a:lnTo>
                      <a:pt x="673" y="4305"/>
                    </a:lnTo>
                    <a:lnTo>
                      <a:pt x="757" y="4259"/>
                    </a:lnTo>
                    <a:lnTo>
                      <a:pt x="777" y="4260"/>
                    </a:lnTo>
                    <a:lnTo>
                      <a:pt x="811" y="4325"/>
                    </a:lnTo>
                    <a:lnTo>
                      <a:pt x="811" y="4326"/>
                    </a:lnTo>
                    <a:lnTo>
                      <a:pt x="849" y="4335"/>
                    </a:lnTo>
                    <a:lnTo>
                      <a:pt x="868" y="4337"/>
                    </a:lnTo>
                    <a:lnTo>
                      <a:pt x="870" y="4336"/>
                    </a:lnTo>
                    <a:lnTo>
                      <a:pt x="873" y="4335"/>
                    </a:lnTo>
                    <a:lnTo>
                      <a:pt x="886" y="4326"/>
                    </a:lnTo>
                    <a:lnTo>
                      <a:pt x="944" y="4259"/>
                    </a:lnTo>
                    <a:lnTo>
                      <a:pt x="1020" y="4266"/>
                    </a:lnTo>
                    <a:lnTo>
                      <a:pt x="1010" y="4294"/>
                    </a:lnTo>
                    <a:lnTo>
                      <a:pt x="1010" y="4296"/>
                    </a:lnTo>
                    <a:lnTo>
                      <a:pt x="1018" y="4313"/>
                    </a:lnTo>
                    <a:lnTo>
                      <a:pt x="1018" y="4314"/>
                    </a:lnTo>
                    <a:lnTo>
                      <a:pt x="1039" y="4314"/>
                    </a:lnTo>
                    <a:lnTo>
                      <a:pt x="1041" y="4315"/>
                    </a:lnTo>
                    <a:lnTo>
                      <a:pt x="1045" y="4316"/>
                    </a:lnTo>
                    <a:lnTo>
                      <a:pt x="1051" y="4321"/>
                    </a:lnTo>
                    <a:lnTo>
                      <a:pt x="1057" y="4339"/>
                    </a:lnTo>
                    <a:lnTo>
                      <a:pt x="1057" y="4340"/>
                    </a:lnTo>
                    <a:lnTo>
                      <a:pt x="1055" y="4357"/>
                    </a:lnTo>
                    <a:lnTo>
                      <a:pt x="1044" y="4388"/>
                    </a:lnTo>
                    <a:lnTo>
                      <a:pt x="1037" y="4394"/>
                    </a:lnTo>
                    <a:lnTo>
                      <a:pt x="1058" y="4416"/>
                    </a:lnTo>
                    <a:lnTo>
                      <a:pt x="1112" y="4413"/>
                    </a:lnTo>
                    <a:lnTo>
                      <a:pt x="1113" y="4402"/>
                    </a:lnTo>
                    <a:lnTo>
                      <a:pt x="1161" y="4337"/>
                    </a:lnTo>
                    <a:lnTo>
                      <a:pt x="1188" y="4323"/>
                    </a:lnTo>
                    <a:lnTo>
                      <a:pt x="1230" y="4334"/>
                    </a:lnTo>
                    <a:lnTo>
                      <a:pt x="1218" y="4239"/>
                    </a:lnTo>
                    <a:lnTo>
                      <a:pt x="1268" y="4237"/>
                    </a:lnTo>
                    <a:lnTo>
                      <a:pt x="1267" y="4256"/>
                    </a:lnTo>
                    <a:lnTo>
                      <a:pt x="1269" y="4258"/>
                    </a:lnTo>
                    <a:lnTo>
                      <a:pt x="1303" y="4235"/>
                    </a:lnTo>
                    <a:lnTo>
                      <a:pt x="1305" y="4233"/>
                    </a:lnTo>
                    <a:lnTo>
                      <a:pt x="1305" y="4232"/>
                    </a:lnTo>
                    <a:lnTo>
                      <a:pt x="1304" y="4225"/>
                    </a:lnTo>
                    <a:lnTo>
                      <a:pt x="1304" y="4223"/>
                    </a:lnTo>
                    <a:lnTo>
                      <a:pt x="1297" y="4213"/>
                    </a:lnTo>
                    <a:lnTo>
                      <a:pt x="1292" y="4209"/>
                    </a:lnTo>
                    <a:lnTo>
                      <a:pt x="1287" y="4203"/>
                    </a:lnTo>
                    <a:lnTo>
                      <a:pt x="1267" y="4174"/>
                    </a:lnTo>
                    <a:lnTo>
                      <a:pt x="1266" y="4169"/>
                    </a:lnTo>
                    <a:lnTo>
                      <a:pt x="1288" y="4139"/>
                    </a:lnTo>
                    <a:lnTo>
                      <a:pt x="1289" y="4138"/>
                    </a:lnTo>
                    <a:lnTo>
                      <a:pt x="1295" y="4135"/>
                    </a:lnTo>
                    <a:lnTo>
                      <a:pt x="1359" y="4169"/>
                    </a:lnTo>
                    <a:lnTo>
                      <a:pt x="1374" y="4276"/>
                    </a:lnTo>
                    <a:lnTo>
                      <a:pt x="1429" y="4356"/>
                    </a:lnTo>
                    <a:lnTo>
                      <a:pt x="1463" y="4380"/>
                    </a:lnTo>
                    <a:lnTo>
                      <a:pt x="1483" y="4407"/>
                    </a:lnTo>
                    <a:lnTo>
                      <a:pt x="1483" y="4414"/>
                    </a:lnTo>
                    <a:lnTo>
                      <a:pt x="1512" y="4467"/>
                    </a:lnTo>
                    <a:lnTo>
                      <a:pt x="1553" y="4586"/>
                    </a:lnTo>
                    <a:lnTo>
                      <a:pt x="1556" y="4606"/>
                    </a:lnTo>
                    <a:lnTo>
                      <a:pt x="1557" y="4645"/>
                    </a:lnTo>
                    <a:lnTo>
                      <a:pt x="1546" y="4660"/>
                    </a:lnTo>
                    <a:lnTo>
                      <a:pt x="1628" y="4726"/>
                    </a:lnTo>
                    <a:lnTo>
                      <a:pt x="1742" y="4764"/>
                    </a:lnTo>
                    <a:lnTo>
                      <a:pt x="1771" y="4818"/>
                    </a:lnTo>
                    <a:lnTo>
                      <a:pt x="1775" y="4822"/>
                    </a:lnTo>
                    <a:lnTo>
                      <a:pt x="1784" y="4827"/>
                    </a:lnTo>
                    <a:lnTo>
                      <a:pt x="1820" y="4843"/>
                    </a:lnTo>
                    <a:lnTo>
                      <a:pt x="1823" y="4844"/>
                    </a:lnTo>
                    <a:lnTo>
                      <a:pt x="1866" y="4805"/>
                    </a:lnTo>
                    <a:lnTo>
                      <a:pt x="1939" y="4818"/>
                    </a:lnTo>
                    <a:lnTo>
                      <a:pt x="1951" y="4850"/>
                    </a:lnTo>
                    <a:lnTo>
                      <a:pt x="2015" y="4897"/>
                    </a:lnTo>
                    <a:lnTo>
                      <a:pt x="2006" y="4983"/>
                    </a:lnTo>
                    <a:lnTo>
                      <a:pt x="1987" y="5005"/>
                    </a:lnTo>
                    <a:lnTo>
                      <a:pt x="1975" y="5052"/>
                    </a:lnTo>
                    <a:lnTo>
                      <a:pt x="1983" y="5084"/>
                    </a:lnTo>
                    <a:lnTo>
                      <a:pt x="2006" y="5229"/>
                    </a:lnTo>
                    <a:lnTo>
                      <a:pt x="2024" y="5229"/>
                    </a:lnTo>
                    <a:lnTo>
                      <a:pt x="1926" y="5286"/>
                    </a:lnTo>
                    <a:lnTo>
                      <a:pt x="1926" y="5291"/>
                    </a:lnTo>
                    <a:lnTo>
                      <a:pt x="1864" y="5309"/>
                    </a:lnTo>
                    <a:lnTo>
                      <a:pt x="1838" y="5321"/>
                    </a:lnTo>
                    <a:lnTo>
                      <a:pt x="1828" y="5337"/>
                    </a:lnTo>
                    <a:lnTo>
                      <a:pt x="1827" y="5338"/>
                    </a:lnTo>
                    <a:lnTo>
                      <a:pt x="1831" y="5350"/>
                    </a:lnTo>
                    <a:lnTo>
                      <a:pt x="1831" y="5351"/>
                    </a:lnTo>
                    <a:lnTo>
                      <a:pt x="1842" y="5362"/>
                    </a:lnTo>
                    <a:lnTo>
                      <a:pt x="1860" y="5400"/>
                    </a:lnTo>
                    <a:lnTo>
                      <a:pt x="1827" y="5518"/>
                    </a:lnTo>
                    <a:lnTo>
                      <a:pt x="1862" y="5534"/>
                    </a:lnTo>
                    <a:lnTo>
                      <a:pt x="1960" y="5545"/>
                    </a:lnTo>
                    <a:lnTo>
                      <a:pt x="2002" y="5628"/>
                    </a:lnTo>
                    <a:lnTo>
                      <a:pt x="2077" y="5621"/>
                    </a:lnTo>
                    <a:lnTo>
                      <a:pt x="2109" y="5598"/>
                    </a:lnTo>
                    <a:lnTo>
                      <a:pt x="2127" y="5580"/>
                    </a:lnTo>
                    <a:lnTo>
                      <a:pt x="2168" y="5572"/>
                    </a:lnTo>
                    <a:lnTo>
                      <a:pt x="2203" y="5554"/>
                    </a:lnTo>
                    <a:lnTo>
                      <a:pt x="2256" y="5606"/>
                    </a:lnTo>
                    <a:lnTo>
                      <a:pt x="2274" y="5609"/>
                    </a:lnTo>
                    <a:lnTo>
                      <a:pt x="2346" y="5598"/>
                    </a:lnTo>
                    <a:lnTo>
                      <a:pt x="2346" y="5572"/>
                    </a:lnTo>
                    <a:lnTo>
                      <a:pt x="2407" y="5584"/>
                    </a:lnTo>
                    <a:lnTo>
                      <a:pt x="2417" y="5603"/>
                    </a:lnTo>
                    <a:lnTo>
                      <a:pt x="2474" y="5584"/>
                    </a:lnTo>
                    <a:lnTo>
                      <a:pt x="2459" y="5629"/>
                    </a:lnTo>
                    <a:lnTo>
                      <a:pt x="2518" y="5653"/>
                    </a:lnTo>
                    <a:lnTo>
                      <a:pt x="2555" y="5608"/>
                    </a:lnTo>
                    <a:lnTo>
                      <a:pt x="2570" y="5616"/>
                    </a:lnTo>
                    <a:lnTo>
                      <a:pt x="2595" y="5581"/>
                    </a:lnTo>
                    <a:lnTo>
                      <a:pt x="2673" y="5581"/>
                    </a:lnTo>
                    <a:lnTo>
                      <a:pt x="2674" y="5565"/>
                    </a:lnTo>
                    <a:lnTo>
                      <a:pt x="2701" y="5510"/>
                    </a:lnTo>
                    <a:lnTo>
                      <a:pt x="2701" y="5492"/>
                    </a:lnTo>
                    <a:lnTo>
                      <a:pt x="2698" y="5477"/>
                    </a:lnTo>
                    <a:lnTo>
                      <a:pt x="2696" y="5424"/>
                    </a:lnTo>
                    <a:lnTo>
                      <a:pt x="2701" y="5420"/>
                    </a:lnTo>
                    <a:lnTo>
                      <a:pt x="2715" y="5372"/>
                    </a:lnTo>
                    <a:lnTo>
                      <a:pt x="2714" y="5353"/>
                    </a:lnTo>
                    <a:lnTo>
                      <a:pt x="2729" y="5298"/>
                    </a:lnTo>
                    <a:lnTo>
                      <a:pt x="2766" y="5280"/>
                    </a:lnTo>
                    <a:lnTo>
                      <a:pt x="2789" y="5304"/>
                    </a:lnTo>
                    <a:lnTo>
                      <a:pt x="2875" y="5316"/>
                    </a:lnTo>
                    <a:lnTo>
                      <a:pt x="2902" y="5367"/>
                    </a:lnTo>
                    <a:lnTo>
                      <a:pt x="2977" y="5349"/>
                    </a:lnTo>
                    <a:lnTo>
                      <a:pt x="2995" y="5297"/>
                    </a:lnTo>
                    <a:lnTo>
                      <a:pt x="3018" y="5300"/>
                    </a:lnTo>
                    <a:lnTo>
                      <a:pt x="3048" y="5361"/>
                    </a:lnTo>
                    <a:lnTo>
                      <a:pt x="3104" y="5370"/>
                    </a:lnTo>
                    <a:lnTo>
                      <a:pt x="3100" y="5330"/>
                    </a:lnTo>
                    <a:lnTo>
                      <a:pt x="3137" y="5277"/>
                    </a:lnTo>
                    <a:lnTo>
                      <a:pt x="3232" y="5273"/>
                    </a:lnTo>
                    <a:lnTo>
                      <a:pt x="3234" y="5292"/>
                    </a:lnTo>
                    <a:lnTo>
                      <a:pt x="3259" y="5316"/>
                    </a:lnTo>
                    <a:lnTo>
                      <a:pt x="3260" y="5354"/>
                    </a:lnTo>
                    <a:lnTo>
                      <a:pt x="3248" y="5360"/>
                    </a:lnTo>
                    <a:lnTo>
                      <a:pt x="3211" y="5360"/>
                    </a:lnTo>
                    <a:lnTo>
                      <a:pt x="3312" y="5446"/>
                    </a:lnTo>
                    <a:lnTo>
                      <a:pt x="3284" y="5458"/>
                    </a:lnTo>
                    <a:lnTo>
                      <a:pt x="3312" y="5500"/>
                    </a:lnTo>
                    <a:lnTo>
                      <a:pt x="3288" y="5538"/>
                    </a:lnTo>
                    <a:lnTo>
                      <a:pt x="3294" y="5569"/>
                    </a:lnTo>
                    <a:lnTo>
                      <a:pt x="3362" y="5589"/>
                    </a:lnTo>
                    <a:lnTo>
                      <a:pt x="3384" y="5585"/>
                    </a:lnTo>
                    <a:lnTo>
                      <a:pt x="3392" y="5586"/>
                    </a:lnTo>
                    <a:lnTo>
                      <a:pt x="3412" y="5508"/>
                    </a:lnTo>
                    <a:lnTo>
                      <a:pt x="3416" y="5476"/>
                    </a:lnTo>
                    <a:lnTo>
                      <a:pt x="3425" y="5452"/>
                    </a:lnTo>
                    <a:lnTo>
                      <a:pt x="3450" y="5361"/>
                    </a:lnTo>
                    <a:lnTo>
                      <a:pt x="3467" y="5333"/>
                    </a:lnTo>
                    <a:lnTo>
                      <a:pt x="3478" y="5274"/>
                    </a:lnTo>
                    <a:lnTo>
                      <a:pt x="3508" y="5207"/>
                    </a:lnTo>
                    <a:lnTo>
                      <a:pt x="3510" y="5163"/>
                    </a:lnTo>
                    <a:lnTo>
                      <a:pt x="3507" y="5139"/>
                    </a:lnTo>
                    <a:lnTo>
                      <a:pt x="3519" y="5099"/>
                    </a:lnTo>
                    <a:lnTo>
                      <a:pt x="3568" y="5011"/>
                    </a:lnTo>
                    <a:lnTo>
                      <a:pt x="3568" y="4974"/>
                    </a:lnTo>
                    <a:lnTo>
                      <a:pt x="3573" y="4948"/>
                    </a:lnTo>
                    <a:lnTo>
                      <a:pt x="3572" y="4920"/>
                    </a:lnTo>
                    <a:lnTo>
                      <a:pt x="3574" y="4909"/>
                    </a:lnTo>
                    <a:lnTo>
                      <a:pt x="3577" y="4903"/>
                    </a:lnTo>
                    <a:lnTo>
                      <a:pt x="3610" y="4859"/>
                    </a:lnTo>
                    <a:lnTo>
                      <a:pt x="3610" y="4810"/>
                    </a:lnTo>
                    <a:lnTo>
                      <a:pt x="3630" y="4766"/>
                    </a:lnTo>
                    <a:lnTo>
                      <a:pt x="3641" y="4732"/>
                    </a:lnTo>
                    <a:lnTo>
                      <a:pt x="3644" y="4727"/>
                    </a:lnTo>
                    <a:lnTo>
                      <a:pt x="3722" y="4723"/>
                    </a:lnTo>
                    <a:lnTo>
                      <a:pt x="3775" y="4732"/>
                    </a:lnTo>
                    <a:lnTo>
                      <a:pt x="3783" y="4758"/>
                    </a:lnTo>
                    <a:lnTo>
                      <a:pt x="3854" y="4797"/>
                    </a:lnTo>
                    <a:lnTo>
                      <a:pt x="3883" y="4792"/>
                    </a:lnTo>
                    <a:lnTo>
                      <a:pt x="3992" y="4751"/>
                    </a:lnTo>
                    <a:lnTo>
                      <a:pt x="4046" y="4707"/>
                    </a:lnTo>
                    <a:lnTo>
                      <a:pt x="4113" y="4739"/>
                    </a:lnTo>
                    <a:lnTo>
                      <a:pt x="4119" y="4785"/>
                    </a:lnTo>
                    <a:lnTo>
                      <a:pt x="4135" y="4830"/>
                    </a:lnTo>
                    <a:lnTo>
                      <a:pt x="4172" y="4855"/>
                    </a:lnTo>
                    <a:lnTo>
                      <a:pt x="4194" y="4851"/>
                    </a:lnTo>
                    <a:lnTo>
                      <a:pt x="4239" y="4877"/>
                    </a:lnTo>
                    <a:lnTo>
                      <a:pt x="4304" y="4880"/>
                    </a:lnTo>
                    <a:lnTo>
                      <a:pt x="4313" y="4957"/>
                    </a:lnTo>
                    <a:lnTo>
                      <a:pt x="4304" y="4972"/>
                    </a:lnTo>
                    <a:lnTo>
                      <a:pt x="4372" y="4998"/>
                    </a:lnTo>
                    <a:lnTo>
                      <a:pt x="4426" y="5039"/>
                    </a:lnTo>
                    <a:lnTo>
                      <a:pt x="4404" y="5063"/>
                    </a:lnTo>
                    <a:lnTo>
                      <a:pt x="4425" y="5099"/>
                    </a:lnTo>
                    <a:lnTo>
                      <a:pt x="4421" y="5115"/>
                    </a:lnTo>
                    <a:lnTo>
                      <a:pt x="4472" y="5162"/>
                    </a:lnTo>
                    <a:lnTo>
                      <a:pt x="4477" y="5205"/>
                    </a:lnTo>
                    <a:lnTo>
                      <a:pt x="4488" y="5223"/>
                    </a:lnTo>
                    <a:lnTo>
                      <a:pt x="4509" y="5124"/>
                    </a:lnTo>
                    <a:lnTo>
                      <a:pt x="4535" y="5207"/>
                    </a:lnTo>
                    <a:lnTo>
                      <a:pt x="4583" y="5183"/>
                    </a:lnTo>
                    <a:lnTo>
                      <a:pt x="4602" y="5203"/>
                    </a:lnTo>
                    <a:lnTo>
                      <a:pt x="4575" y="5266"/>
                    </a:lnTo>
                    <a:lnTo>
                      <a:pt x="4648" y="5321"/>
                    </a:lnTo>
                    <a:lnTo>
                      <a:pt x="4670" y="5330"/>
                    </a:lnTo>
                    <a:lnTo>
                      <a:pt x="4755" y="5271"/>
                    </a:lnTo>
                    <a:lnTo>
                      <a:pt x="4799" y="5255"/>
                    </a:lnTo>
                    <a:lnTo>
                      <a:pt x="4829" y="5211"/>
                    </a:lnTo>
                    <a:lnTo>
                      <a:pt x="4830" y="5201"/>
                    </a:lnTo>
                    <a:lnTo>
                      <a:pt x="4884" y="5140"/>
                    </a:lnTo>
                    <a:lnTo>
                      <a:pt x="4907" y="5145"/>
                    </a:lnTo>
                    <a:lnTo>
                      <a:pt x="4966" y="5190"/>
                    </a:lnTo>
                    <a:lnTo>
                      <a:pt x="4969" y="5203"/>
                    </a:lnTo>
                    <a:lnTo>
                      <a:pt x="5011" y="5204"/>
                    </a:lnTo>
                    <a:lnTo>
                      <a:pt x="5020" y="5205"/>
                    </a:lnTo>
                    <a:lnTo>
                      <a:pt x="5022" y="5206"/>
                    </a:lnTo>
                    <a:lnTo>
                      <a:pt x="5022" y="5207"/>
                    </a:lnTo>
                    <a:lnTo>
                      <a:pt x="5028" y="5227"/>
                    </a:lnTo>
                    <a:lnTo>
                      <a:pt x="5029" y="5229"/>
                    </a:lnTo>
                    <a:lnTo>
                      <a:pt x="5030" y="5234"/>
                    </a:lnTo>
                    <a:lnTo>
                      <a:pt x="5031" y="5251"/>
                    </a:lnTo>
                    <a:lnTo>
                      <a:pt x="5026" y="5279"/>
                    </a:lnTo>
                    <a:lnTo>
                      <a:pt x="5035" y="5313"/>
                    </a:lnTo>
                    <a:lnTo>
                      <a:pt x="5044" y="5327"/>
                    </a:lnTo>
                    <a:lnTo>
                      <a:pt x="5058" y="5318"/>
                    </a:lnTo>
                    <a:lnTo>
                      <a:pt x="5116" y="5305"/>
                    </a:lnTo>
                    <a:lnTo>
                      <a:pt x="5222" y="5318"/>
                    </a:lnTo>
                    <a:lnTo>
                      <a:pt x="5296" y="5307"/>
                    </a:lnTo>
                    <a:lnTo>
                      <a:pt x="5338" y="5251"/>
                    </a:lnTo>
                    <a:lnTo>
                      <a:pt x="5365" y="5257"/>
                    </a:lnTo>
                    <a:lnTo>
                      <a:pt x="5392" y="5179"/>
                    </a:lnTo>
                    <a:lnTo>
                      <a:pt x="5419" y="5191"/>
                    </a:lnTo>
                    <a:lnTo>
                      <a:pt x="5474" y="5085"/>
                    </a:lnTo>
                    <a:lnTo>
                      <a:pt x="5485" y="5068"/>
                    </a:lnTo>
                    <a:lnTo>
                      <a:pt x="5561" y="4995"/>
                    </a:lnTo>
                    <a:lnTo>
                      <a:pt x="5563" y="4992"/>
                    </a:lnTo>
                    <a:lnTo>
                      <a:pt x="5577" y="4977"/>
                    </a:lnTo>
                    <a:lnTo>
                      <a:pt x="5577" y="4976"/>
                    </a:lnTo>
                    <a:lnTo>
                      <a:pt x="5602" y="4931"/>
                    </a:lnTo>
                    <a:lnTo>
                      <a:pt x="5604" y="4925"/>
                    </a:lnTo>
                    <a:lnTo>
                      <a:pt x="5617" y="4908"/>
                    </a:lnTo>
                    <a:lnTo>
                      <a:pt x="5624" y="4912"/>
                    </a:lnTo>
                    <a:lnTo>
                      <a:pt x="5641" y="4872"/>
                    </a:lnTo>
                    <a:lnTo>
                      <a:pt x="5656" y="4852"/>
                    </a:lnTo>
                    <a:lnTo>
                      <a:pt x="5659" y="4849"/>
                    </a:lnTo>
                    <a:lnTo>
                      <a:pt x="5659" y="4843"/>
                    </a:lnTo>
                    <a:lnTo>
                      <a:pt x="5656" y="4832"/>
                    </a:lnTo>
                    <a:lnTo>
                      <a:pt x="5641" y="4819"/>
                    </a:lnTo>
                    <a:lnTo>
                      <a:pt x="5639" y="4818"/>
                    </a:lnTo>
                    <a:lnTo>
                      <a:pt x="5636" y="4801"/>
                    </a:lnTo>
                    <a:lnTo>
                      <a:pt x="5637" y="4792"/>
                    </a:lnTo>
                    <a:lnTo>
                      <a:pt x="5641" y="4783"/>
                    </a:lnTo>
                    <a:lnTo>
                      <a:pt x="5641" y="4782"/>
                    </a:lnTo>
                    <a:lnTo>
                      <a:pt x="5675" y="4745"/>
                    </a:lnTo>
                    <a:lnTo>
                      <a:pt x="5677" y="4741"/>
                    </a:lnTo>
                    <a:lnTo>
                      <a:pt x="5697" y="4680"/>
                    </a:lnTo>
                    <a:lnTo>
                      <a:pt x="5712" y="4654"/>
                    </a:lnTo>
                    <a:lnTo>
                      <a:pt x="5740" y="4619"/>
                    </a:lnTo>
                    <a:lnTo>
                      <a:pt x="5742" y="4618"/>
                    </a:lnTo>
                    <a:lnTo>
                      <a:pt x="5749" y="4623"/>
                    </a:lnTo>
                    <a:lnTo>
                      <a:pt x="5751" y="4625"/>
                    </a:lnTo>
                    <a:lnTo>
                      <a:pt x="5752" y="4624"/>
                    </a:lnTo>
                    <a:lnTo>
                      <a:pt x="5767" y="4602"/>
                    </a:lnTo>
                    <a:lnTo>
                      <a:pt x="5758" y="4596"/>
                    </a:lnTo>
                    <a:lnTo>
                      <a:pt x="5771" y="4580"/>
                    </a:lnTo>
                    <a:lnTo>
                      <a:pt x="5762" y="4571"/>
                    </a:lnTo>
                    <a:lnTo>
                      <a:pt x="5760" y="4570"/>
                    </a:lnTo>
                    <a:lnTo>
                      <a:pt x="5690" y="4504"/>
                    </a:lnTo>
                    <a:lnTo>
                      <a:pt x="5708" y="4485"/>
                    </a:lnTo>
                    <a:lnTo>
                      <a:pt x="5714" y="4470"/>
                    </a:lnTo>
                    <a:lnTo>
                      <a:pt x="5736" y="4449"/>
                    </a:lnTo>
                    <a:lnTo>
                      <a:pt x="5742" y="4446"/>
                    </a:lnTo>
                    <a:lnTo>
                      <a:pt x="5753" y="4436"/>
                    </a:lnTo>
                    <a:lnTo>
                      <a:pt x="5761" y="4432"/>
                    </a:lnTo>
                    <a:lnTo>
                      <a:pt x="5774" y="4416"/>
                    </a:lnTo>
                    <a:lnTo>
                      <a:pt x="5782" y="4414"/>
                    </a:lnTo>
                    <a:lnTo>
                      <a:pt x="5797" y="4405"/>
                    </a:lnTo>
                    <a:lnTo>
                      <a:pt x="5804" y="4399"/>
                    </a:lnTo>
                    <a:lnTo>
                      <a:pt x="5805" y="4389"/>
                    </a:lnTo>
                    <a:lnTo>
                      <a:pt x="5833" y="4364"/>
                    </a:lnTo>
                    <a:lnTo>
                      <a:pt x="5840" y="4352"/>
                    </a:lnTo>
                    <a:lnTo>
                      <a:pt x="5849" y="4349"/>
                    </a:lnTo>
                    <a:lnTo>
                      <a:pt x="5853" y="4347"/>
                    </a:lnTo>
                    <a:lnTo>
                      <a:pt x="5860" y="4335"/>
                    </a:lnTo>
                    <a:lnTo>
                      <a:pt x="5872" y="4324"/>
                    </a:lnTo>
                    <a:lnTo>
                      <a:pt x="5886" y="4315"/>
                    </a:lnTo>
                    <a:lnTo>
                      <a:pt x="5895" y="4298"/>
                    </a:lnTo>
                    <a:lnTo>
                      <a:pt x="5952" y="4241"/>
                    </a:lnTo>
                    <a:lnTo>
                      <a:pt x="5954" y="4235"/>
                    </a:lnTo>
                    <a:lnTo>
                      <a:pt x="5954" y="4231"/>
                    </a:lnTo>
                    <a:lnTo>
                      <a:pt x="5956" y="4223"/>
                    </a:lnTo>
                    <a:lnTo>
                      <a:pt x="5969" y="4213"/>
                    </a:lnTo>
                    <a:lnTo>
                      <a:pt x="5977" y="4204"/>
                    </a:lnTo>
                    <a:lnTo>
                      <a:pt x="5999" y="4193"/>
                    </a:lnTo>
                    <a:lnTo>
                      <a:pt x="6003" y="4192"/>
                    </a:lnTo>
                    <a:lnTo>
                      <a:pt x="6019" y="4182"/>
                    </a:lnTo>
                    <a:lnTo>
                      <a:pt x="6047" y="4161"/>
                    </a:lnTo>
                    <a:lnTo>
                      <a:pt x="6054" y="4160"/>
                    </a:lnTo>
                    <a:lnTo>
                      <a:pt x="6062" y="4157"/>
                    </a:lnTo>
                    <a:lnTo>
                      <a:pt x="6078" y="4149"/>
                    </a:lnTo>
                    <a:lnTo>
                      <a:pt x="6087" y="4141"/>
                    </a:lnTo>
                    <a:lnTo>
                      <a:pt x="6096" y="4135"/>
                    </a:lnTo>
                    <a:lnTo>
                      <a:pt x="6104" y="4124"/>
                    </a:lnTo>
                    <a:lnTo>
                      <a:pt x="6110" y="4120"/>
                    </a:lnTo>
                    <a:lnTo>
                      <a:pt x="6128" y="4112"/>
                    </a:lnTo>
                    <a:lnTo>
                      <a:pt x="6127" y="4107"/>
                    </a:lnTo>
                    <a:lnTo>
                      <a:pt x="6127" y="4101"/>
                    </a:lnTo>
                    <a:lnTo>
                      <a:pt x="6128" y="4098"/>
                    </a:lnTo>
                    <a:lnTo>
                      <a:pt x="6136" y="4095"/>
                    </a:lnTo>
                    <a:lnTo>
                      <a:pt x="6140" y="4096"/>
                    </a:lnTo>
                    <a:lnTo>
                      <a:pt x="6149" y="4094"/>
                    </a:lnTo>
                    <a:lnTo>
                      <a:pt x="6151" y="4091"/>
                    </a:lnTo>
                    <a:lnTo>
                      <a:pt x="6158" y="4084"/>
                    </a:lnTo>
                    <a:lnTo>
                      <a:pt x="6161" y="4075"/>
                    </a:lnTo>
                    <a:lnTo>
                      <a:pt x="6160" y="4069"/>
                    </a:lnTo>
                    <a:lnTo>
                      <a:pt x="6155" y="4063"/>
                    </a:lnTo>
                    <a:lnTo>
                      <a:pt x="6165" y="4051"/>
                    </a:lnTo>
                    <a:lnTo>
                      <a:pt x="6176" y="4044"/>
                    </a:lnTo>
                    <a:lnTo>
                      <a:pt x="6184" y="4044"/>
                    </a:lnTo>
                    <a:lnTo>
                      <a:pt x="6216" y="4032"/>
                    </a:lnTo>
                    <a:lnTo>
                      <a:pt x="6225" y="4027"/>
                    </a:lnTo>
                    <a:lnTo>
                      <a:pt x="6241" y="4011"/>
                    </a:lnTo>
                    <a:lnTo>
                      <a:pt x="6238" y="4008"/>
                    </a:lnTo>
                    <a:lnTo>
                      <a:pt x="6240" y="4000"/>
                    </a:lnTo>
                    <a:lnTo>
                      <a:pt x="6256" y="3982"/>
                    </a:lnTo>
                    <a:lnTo>
                      <a:pt x="6260" y="3968"/>
                    </a:lnTo>
                    <a:lnTo>
                      <a:pt x="6271" y="3943"/>
                    </a:lnTo>
                    <a:lnTo>
                      <a:pt x="6229" y="3912"/>
                    </a:lnTo>
                    <a:lnTo>
                      <a:pt x="6229" y="3910"/>
                    </a:lnTo>
                    <a:lnTo>
                      <a:pt x="6221" y="3885"/>
                    </a:lnTo>
                    <a:lnTo>
                      <a:pt x="6238" y="3875"/>
                    </a:lnTo>
                    <a:lnTo>
                      <a:pt x="6234" y="3855"/>
                    </a:lnTo>
                    <a:lnTo>
                      <a:pt x="6238" y="3835"/>
                    </a:lnTo>
                    <a:lnTo>
                      <a:pt x="6256" y="3805"/>
                    </a:lnTo>
                    <a:lnTo>
                      <a:pt x="6259" y="3798"/>
                    </a:lnTo>
                    <a:lnTo>
                      <a:pt x="6267" y="3784"/>
                    </a:lnTo>
                    <a:lnTo>
                      <a:pt x="6269" y="3701"/>
                    </a:lnTo>
                    <a:lnTo>
                      <a:pt x="6270" y="3692"/>
                    </a:lnTo>
                    <a:lnTo>
                      <a:pt x="6270" y="3685"/>
                    </a:lnTo>
                    <a:lnTo>
                      <a:pt x="6253" y="3652"/>
                    </a:lnTo>
                    <a:lnTo>
                      <a:pt x="6241" y="3637"/>
                    </a:lnTo>
                    <a:lnTo>
                      <a:pt x="6238" y="3635"/>
                    </a:lnTo>
                    <a:lnTo>
                      <a:pt x="6227" y="3618"/>
                    </a:lnTo>
                    <a:lnTo>
                      <a:pt x="6217" y="3608"/>
                    </a:lnTo>
                    <a:lnTo>
                      <a:pt x="6211" y="3592"/>
                    </a:lnTo>
                    <a:lnTo>
                      <a:pt x="6232" y="3578"/>
                    </a:lnTo>
                    <a:lnTo>
                      <a:pt x="6256" y="3553"/>
                    </a:lnTo>
                    <a:lnTo>
                      <a:pt x="6260" y="3542"/>
                    </a:lnTo>
                    <a:lnTo>
                      <a:pt x="6267" y="3534"/>
                    </a:lnTo>
                    <a:lnTo>
                      <a:pt x="6273" y="3525"/>
                    </a:lnTo>
                    <a:lnTo>
                      <a:pt x="6275" y="3519"/>
                    </a:lnTo>
                    <a:lnTo>
                      <a:pt x="6292" y="3497"/>
                    </a:lnTo>
                    <a:lnTo>
                      <a:pt x="6309" y="3480"/>
                    </a:lnTo>
                    <a:lnTo>
                      <a:pt x="6315" y="3476"/>
                    </a:lnTo>
                    <a:lnTo>
                      <a:pt x="6321" y="3475"/>
                    </a:lnTo>
                    <a:lnTo>
                      <a:pt x="6328" y="3483"/>
                    </a:lnTo>
                    <a:lnTo>
                      <a:pt x="6332" y="3491"/>
                    </a:lnTo>
                    <a:lnTo>
                      <a:pt x="6334" y="3491"/>
                    </a:lnTo>
                    <a:lnTo>
                      <a:pt x="6355" y="3478"/>
                    </a:lnTo>
                    <a:lnTo>
                      <a:pt x="6388" y="3469"/>
                    </a:lnTo>
                    <a:lnTo>
                      <a:pt x="6415" y="3457"/>
                    </a:lnTo>
                    <a:lnTo>
                      <a:pt x="6429" y="3453"/>
                    </a:lnTo>
                    <a:lnTo>
                      <a:pt x="6447" y="3445"/>
                    </a:lnTo>
                    <a:lnTo>
                      <a:pt x="6487" y="3417"/>
                    </a:lnTo>
                    <a:lnTo>
                      <a:pt x="6509" y="3420"/>
                    </a:lnTo>
                    <a:lnTo>
                      <a:pt x="6524" y="3418"/>
                    </a:lnTo>
                    <a:lnTo>
                      <a:pt x="6526" y="3417"/>
                    </a:lnTo>
                    <a:lnTo>
                      <a:pt x="6551" y="3399"/>
                    </a:lnTo>
                    <a:lnTo>
                      <a:pt x="6563" y="3388"/>
                    </a:lnTo>
                    <a:lnTo>
                      <a:pt x="6568" y="3378"/>
                    </a:lnTo>
                    <a:lnTo>
                      <a:pt x="6582" y="3341"/>
                    </a:lnTo>
                    <a:lnTo>
                      <a:pt x="6591" y="3327"/>
                    </a:lnTo>
                    <a:lnTo>
                      <a:pt x="6623" y="3303"/>
                    </a:lnTo>
                    <a:lnTo>
                      <a:pt x="6638" y="3297"/>
                    </a:lnTo>
                    <a:lnTo>
                      <a:pt x="6656" y="3296"/>
                    </a:lnTo>
                    <a:lnTo>
                      <a:pt x="6659" y="3292"/>
                    </a:lnTo>
                    <a:lnTo>
                      <a:pt x="6664" y="3288"/>
                    </a:lnTo>
                    <a:lnTo>
                      <a:pt x="6675" y="3273"/>
                    </a:lnTo>
                    <a:lnTo>
                      <a:pt x="6688" y="3262"/>
                    </a:lnTo>
                    <a:lnTo>
                      <a:pt x="6688" y="3257"/>
                    </a:lnTo>
                    <a:lnTo>
                      <a:pt x="6666" y="3240"/>
                    </a:lnTo>
                    <a:lnTo>
                      <a:pt x="6658" y="3237"/>
                    </a:lnTo>
                    <a:lnTo>
                      <a:pt x="6648" y="3229"/>
                    </a:lnTo>
                    <a:lnTo>
                      <a:pt x="6643" y="3223"/>
                    </a:lnTo>
                    <a:lnTo>
                      <a:pt x="6647" y="3217"/>
                    </a:lnTo>
                    <a:lnTo>
                      <a:pt x="6657" y="3214"/>
                    </a:lnTo>
                    <a:lnTo>
                      <a:pt x="6666" y="3199"/>
                    </a:lnTo>
                    <a:lnTo>
                      <a:pt x="6669" y="3189"/>
                    </a:lnTo>
                    <a:lnTo>
                      <a:pt x="6667" y="3183"/>
                    </a:lnTo>
                    <a:lnTo>
                      <a:pt x="6684" y="3164"/>
                    </a:lnTo>
                    <a:lnTo>
                      <a:pt x="6701" y="3161"/>
                    </a:lnTo>
                    <a:lnTo>
                      <a:pt x="6709" y="3161"/>
                    </a:lnTo>
                    <a:lnTo>
                      <a:pt x="6722" y="3158"/>
                    </a:lnTo>
                    <a:lnTo>
                      <a:pt x="6729" y="3153"/>
                    </a:lnTo>
                    <a:lnTo>
                      <a:pt x="6733" y="3143"/>
                    </a:lnTo>
                    <a:lnTo>
                      <a:pt x="6733" y="3136"/>
                    </a:lnTo>
                    <a:lnTo>
                      <a:pt x="6730" y="3131"/>
                    </a:lnTo>
                    <a:lnTo>
                      <a:pt x="6724" y="3123"/>
                    </a:lnTo>
                    <a:lnTo>
                      <a:pt x="6721" y="3113"/>
                    </a:lnTo>
                    <a:lnTo>
                      <a:pt x="6724" y="3109"/>
                    </a:lnTo>
                    <a:lnTo>
                      <a:pt x="6728" y="3109"/>
                    </a:lnTo>
                    <a:lnTo>
                      <a:pt x="6735" y="3108"/>
                    </a:lnTo>
                    <a:lnTo>
                      <a:pt x="6742" y="3096"/>
                    </a:lnTo>
                    <a:lnTo>
                      <a:pt x="6764" y="3081"/>
                    </a:lnTo>
                    <a:lnTo>
                      <a:pt x="6806" y="3065"/>
                    </a:lnTo>
                    <a:lnTo>
                      <a:pt x="6823" y="3056"/>
                    </a:lnTo>
                    <a:lnTo>
                      <a:pt x="6831" y="3053"/>
                    </a:lnTo>
                    <a:lnTo>
                      <a:pt x="6852" y="3033"/>
                    </a:lnTo>
                    <a:lnTo>
                      <a:pt x="6862" y="3020"/>
                    </a:lnTo>
                    <a:lnTo>
                      <a:pt x="6888" y="2998"/>
                    </a:lnTo>
                    <a:lnTo>
                      <a:pt x="6888" y="2995"/>
                    </a:lnTo>
                    <a:lnTo>
                      <a:pt x="6889" y="2992"/>
                    </a:lnTo>
                    <a:lnTo>
                      <a:pt x="6890" y="2990"/>
                    </a:lnTo>
                    <a:lnTo>
                      <a:pt x="6892" y="2988"/>
                    </a:lnTo>
                    <a:lnTo>
                      <a:pt x="6904" y="2984"/>
                    </a:lnTo>
                    <a:lnTo>
                      <a:pt x="6906" y="2982"/>
                    </a:lnTo>
                    <a:lnTo>
                      <a:pt x="6914" y="2968"/>
                    </a:lnTo>
                    <a:lnTo>
                      <a:pt x="6919" y="2962"/>
                    </a:lnTo>
                    <a:lnTo>
                      <a:pt x="6919" y="2958"/>
                    </a:lnTo>
                    <a:lnTo>
                      <a:pt x="6911" y="2957"/>
                    </a:lnTo>
                    <a:lnTo>
                      <a:pt x="6902" y="2958"/>
                    </a:lnTo>
                    <a:lnTo>
                      <a:pt x="6896" y="2957"/>
                    </a:lnTo>
                    <a:lnTo>
                      <a:pt x="6891" y="2953"/>
                    </a:lnTo>
                    <a:lnTo>
                      <a:pt x="6888" y="2945"/>
                    </a:lnTo>
                    <a:lnTo>
                      <a:pt x="6922" y="2923"/>
                    </a:lnTo>
                    <a:lnTo>
                      <a:pt x="6930" y="2909"/>
                    </a:lnTo>
                    <a:lnTo>
                      <a:pt x="6932" y="2908"/>
                    </a:lnTo>
                    <a:lnTo>
                      <a:pt x="6938" y="2904"/>
                    </a:lnTo>
                    <a:lnTo>
                      <a:pt x="6942" y="2897"/>
                    </a:lnTo>
                    <a:lnTo>
                      <a:pt x="6949" y="2881"/>
                    </a:lnTo>
                    <a:lnTo>
                      <a:pt x="6951" y="2870"/>
                    </a:lnTo>
                    <a:lnTo>
                      <a:pt x="7010" y="2820"/>
                    </a:lnTo>
                    <a:lnTo>
                      <a:pt x="7025" y="2811"/>
                    </a:lnTo>
                    <a:lnTo>
                      <a:pt x="7028" y="2805"/>
                    </a:lnTo>
                    <a:lnTo>
                      <a:pt x="7029" y="2802"/>
                    </a:lnTo>
                    <a:lnTo>
                      <a:pt x="7031" y="2793"/>
                    </a:lnTo>
                    <a:lnTo>
                      <a:pt x="7055" y="2777"/>
                    </a:lnTo>
                    <a:lnTo>
                      <a:pt x="7067" y="2761"/>
                    </a:lnTo>
                    <a:lnTo>
                      <a:pt x="7076" y="2754"/>
                    </a:lnTo>
                    <a:lnTo>
                      <a:pt x="7076" y="2752"/>
                    </a:lnTo>
                    <a:lnTo>
                      <a:pt x="7071" y="2745"/>
                    </a:lnTo>
                    <a:lnTo>
                      <a:pt x="7062" y="2737"/>
                    </a:lnTo>
                    <a:lnTo>
                      <a:pt x="7060" y="2730"/>
                    </a:lnTo>
                    <a:lnTo>
                      <a:pt x="7060" y="2726"/>
                    </a:lnTo>
                    <a:lnTo>
                      <a:pt x="7064" y="2721"/>
                    </a:lnTo>
                    <a:lnTo>
                      <a:pt x="7067" y="2713"/>
                    </a:lnTo>
                    <a:lnTo>
                      <a:pt x="7066" y="2694"/>
                    </a:lnTo>
                    <a:lnTo>
                      <a:pt x="7063" y="2681"/>
                    </a:lnTo>
                    <a:lnTo>
                      <a:pt x="7057" y="2669"/>
                    </a:lnTo>
                    <a:lnTo>
                      <a:pt x="7054" y="2665"/>
                    </a:lnTo>
                    <a:lnTo>
                      <a:pt x="7046" y="2648"/>
                    </a:lnTo>
                    <a:lnTo>
                      <a:pt x="7046" y="2646"/>
                    </a:lnTo>
                    <a:lnTo>
                      <a:pt x="7056" y="2635"/>
                    </a:lnTo>
                    <a:lnTo>
                      <a:pt x="7067" y="2630"/>
                    </a:lnTo>
                    <a:lnTo>
                      <a:pt x="7082" y="2632"/>
                    </a:lnTo>
                    <a:lnTo>
                      <a:pt x="7101" y="2631"/>
                    </a:lnTo>
                    <a:lnTo>
                      <a:pt x="7103" y="2630"/>
                    </a:lnTo>
                    <a:lnTo>
                      <a:pt x="7119" y="2619"/>
                    </a:lnTo>
                    <a:lnTo>
                      <a:pt x="7131" y="2616"/>
                    </a:lnTo>
                    <a:lnTo>
                      <a:pt x="7140" y="2617"/>
                    </a:lnTo>
                    <a:lnTo>
                      <a:pt x="7151" y="2603"/>
                    </a:lnTo>
                    <a:lnTo>
                      <a:pt x="7157" y="2603"/>
                    </a:lnTo>
                    <a:lnTo>
                      <a:pt x="7172" y="2570"/>
                    </a:lnTo>
                    <a:lnTo>
                      <a:pt x="7164" y="2550"/>
                    </a:lnTo>
                    <a:lnTo>
                      <a:pt x="7164" y="2543"/>
                    </a:lnTo>
                    <a:lnTo>
                      <a:pt x="7187" y="2538"/>
                    </a:lnTo>
                    <a:lnTo>
                      <a:pt x="7201" y="2532"/>
                    </a:lnTo>
                    <a:lnTo>
                      <a:pt x="7215" y="2535"/>
                    </a:lnTo>
                    <a:lnTo>
                      <a:pt x="7217" y="2536"/>
                    </a:lnTo>
                    <a:lnTo>
                      <a:pt x="7221" y="2535"/>
                    </a:lnTo>
                    <a:lnTo>
                      <a:pt x="7239" y="2515"/>
                    </a:lnTo>
                    <a:lnTo>
                      <a:pt x="7243" y="2501"/>
                    </a:lnTo>
                    <a:lnTo>
                      <a:pt x="7241" y="2492"/>
                    </a:lnTo>
                    <a:lnTo>
                      <a:pt x="7230" y="2472"/>
                    </a:lnTo>
                    <a:lnTo>
                      <a:pt x="7223" y="2448"/>
                    </a:lnTo>
                    <a:lnTo>
                      <a:pt x="7223" y="2446"/>
                    </a:lnTo>
                    <a:lnTo>
                      <a:pt x="7212" y="2441"/>
                    </a:lnTo>
                    <a:lnTo>
                      <a:pt x="7202" y="2440"/>
                    </a:lnTo>
                    <a:lnTo>
                      <a:pt x="7195" y="2437"/>
                    </a:lnTo>
                    <a:lnTo>
                      <a:pt x="7191" y="2432"/>
                    </a:lnTo>
                    <a:lnTo>
                      <a:pt x="7185" y="2429"/>
                    </a:lnTo>
                    <a:lnTo>
                      <a:pt x="7168" y="2425"/>
                    </a:lnTo>
                    <a:lnTo>
                      <a:pt x="7159" y="2427"/>
                    </a:lnTo>
                    <a:lnTo>
                      <a:pt x="7151" y="2430"/>
                    </a:lnTo>
                    <a:lnTo>
                      <a:pt x="7147" y="2436"/>
                    </a:lnTo>
                    <a:lnTo>
                      <a:pt x="7131" y="2447"/>
                    </a:lnTo>
                    <a:lnTo>
                      <a:pt x="7108" y="2448"/>
                    </a:lnTo>
                    <a:lnTo>
                      <a:pt x="7091" y="2457"/>
                    </a:lnTo>
                    <a:lnTo>
                      <a:pt x="7066" y="2461"/>
                    </a:lnTo>
                    <a:lnTo>
                      <a:pt x="7055" y="2460"/>
                    </a:lnTo>
                    <a:lnTo>
                      <a:pt x="7039" y="2467"/>
                    </a:lnTo>
                    <a:lnTo>
                      <a:pt x="7030" y="2467"/>
                    </a:lnTo>
                    <a:lnTo>
                      <a:pt x="7004" y="2474"/>
                    </a:lnTo>
                    <a:lnTo>
                      <a:pt x="6999" y="2473"/>
                    </a:lnTo>
                    <a:lnTo>
                      <a:pt x="6991" y="2468"/>
                    </a:lnTo>
                    <a:lnTo>
                      <a:pt x="6976" y="2465"/>
                    </a:lnTo>
                    <a:lnTo>
                      <a:pt x="6969" y="2465"/>
                    </a:lnTo>
                    <a:lnTo>
                      <a:pt x="6962" y="2468"/>
                    </a:lnTo>
                    <a:lnTo>
                      <a:pt x="6957" y="2473"/>
                    </a:lnTo>
                    <a:lnTo>
                      <a:pt x="6941" y="2483"/>
                    </a:lnTo>
                    <a:lnTo>
                      <a:pt x="6933" y="2485"/>
                    </a:lnTo>
                    <a:lnTo>
                      <a:pt x="6930" y="2472"/>
                    </a:lnTo>
                    <a:lnTo>
                      <a:pt x="6937" y="2460"/>
                    </a:lnTo>
                    <a:lnTo>
                      <a:pt x="6939" y="2447"/>
                    </a:lnTo>
                    <a:lnTo>
                      <a:pt x="6937" y="2435"/>
                    </a:lnTo>
                    <a:lnTo>
                      <a:pt x="6937" y="2432"/>
                    </a:lnTo>
                    <a:lnTo>
                      <a:pt x="6938" y="2430"/>
                    </a:lnTo>
                    <a:lnTo>
                      <a:pt x="6954" y="2416"/>
                    </a:lnTo>
                    <a:lnTo>
                      <a:pt x="6972" y="2406"/>
                    </a:lnTo>
                    <a:lnTo>
                      <a:pt x="6984" y="2397"/>
                    </a:lnTo>
                    <a:lnTo>
                      <a:pt x="6987" y="2388"/>
                    </a:lnTo>
                    <a:lnTo>
                      <a:pt x="6983" y="2386"/>
                    </a:lnTo>
                    <a:lnTo>
                      <a:pt x="6977" y="2372"/>
                    </a:lnTo>
                    <a:lnTo>
                      <a:pt x="6989" y="2369"/>
                    </a:lnTo>
                    <a:lnTo>
                      <a:pt x="6992" y="2353"/>
                    </a:lnTo>
                    <a:lnTo>
                      <a:pt x="6996" y="2349"/>
                    </a:lnTo>
                    <a:lnTo>
                      <a:pt x="7004" y="2346"/>
                    </a:lnTo>
                    <a:lnTo>
                      <a:pt x="7026" y="2345"/>
                    </a:lnTo>
                    <a:lnTo>
                      <a:pt x="7027" y="2343"/>
                    </a:lnTo>
                    <a:lnTo>
                      <a:pt x="7031" y="2329"/>
                    </a:lnTo>
                    <a:lnTo>
                      <a:pt x="7031" y="2318"/>
                    </a:lnTo>
                    <a:lnTo>
                      <a:pt x="7026" y="2276"/>
                    </a:lnTo>
                    <a:lnTo>
                      <a:pt x="7025" y="2274"/>
                    </a:lnTo>
                    <a:lnTo>
                      <a:pt x="7045" y="2270"/>
                    </a:lnTo>
                    <a:lnTo>
                      <a:pt x="7057" y="2272"/>
                    </a:lnTo>
                    <a:lnTo>
                      <a:pt x="7067" y="2267"/>
                    </a:lnTo>
                    <a:lnTo>
                      <a:pt x="7071" y="2262"/>
                    </a:lnTo>
                    <a:lnTo>
                      <a:pt x="7074" y="2248"/>
                    </a:lnTo>
                    <a:lnTo>
                      <a:pt x="7080" y="2238"/>
                    </a:lnTo>
                    <a:lnTo>
                      <a:pt x="7095" y="2232"/>
                    </a:lnTo>
                    <a:lnTo>
                      <a:pt x="7101" y="2234"/>
                    </a:lnTo>
                    <a:lnTo>
                      <a:pt x="7108" y="2235"/>
                    </a:lnTo>
                    <a:lnTo>
                      <a:pt x="7118" y="2230"/>
                    </a:lnTo>
                    <a:lnTo>
                      <a:pt x="7129" y="2218"/>
                    </a:lnTo>
                    <a:lnTo>
                      <a:pt x="7127" y="2213"/>
                    </a:lnTo>
                    <a:lnTo>
                      <a:pt x="7125" y="2205"/>
                    </a:lnTo>
                    <a:lnTo>
                      <a:pt x="7125" y="2185"/>
                    </a:lnTo>
                    <a:lnTo>
                      <a:pt x="7109" y="2183"/>
                    </a:lnTo>
                    <a:lnTo>
                      <a:pt x="7104" y="2171"/>
                    </a:lnTo>
                    <a:lnTo>
                      <a:pt x="7102" y="2154"/>
                    </a:lnTo>
                    <a:lnTo>
                      <a:pt x="7103" y="2151"/>
                    </a:lnTo>
                    <a:lnTo>
                      <a:pt x="7102" y="2135"/>
                    </a:lnTo>
                    <a:lnTo>
                      <a:pt x="7097" y="2123"/>
                    </a:lnTo>
                    <a:lnTo>
                      <a:pt x="7096" y="2119"/>
                    </a:lnTo>
                    <a:lnTo>
                      <a:pt x="7138" y="2095"/>
                    </a:lnTo>
                    <a:lnTo>
                      <a:pt x="7142" y="2094"/>
                    </a:lnTo>
                    <a:lnTo>
                      <a:pt x="7148" y="2090"/>
                    </a:lnTo>
                    <a:lnTo>
                      <a:pt x="7161" y="2089"/>
                    </a:lnTo>
                    <a:lnTo>
                      <a:pt x="7166" y="2096"/>
                    </a:lnTo>
                    <a:lnTo>
                      <a:pt x="7209" y="2110"/>
                    </a:lnTo>
                    <a:lnTo>
                      <a:pt x="7225" y="2109"/>
                    </a:lnTo>
                    <a:lnTo>
                      <a:pt x="7232" y="2112"/>
                    </a:lnTo>
                    <a:lnTo>
                      <a:pt x="7250" y="2125"/>
                    </a:lnTo>
                    <a:lnTo>
                      <a:pt x="7258" y="2122"/>
                    </a:lnTo>
                    <a:lnTo>
                      <a:pt x="7263" y="2119"/>
                    </a:lnTo>
                    <a:lnTo>
                      <a:pt x="7278" y="2107"/>
                    </a:lnTo>
                    <a:lnTo>
                      <a:pt x="7286" y="2106"/>
                    </a:lnTo>
                    <a:lnTo>
                      <a:pt x="7293" y="2107"/>
                    </a:lnTo>
                    <a:lnTo>
                      <a:pt x="7312" y="2104"/>
                    </a:lnTo>
                    <a:lnTo>
                      <a:pt x="7320" y="2100"/>
                    </a:lnTo>
                    <a:lnTo>
                      <a:pt x="7329" y="2089"/>
                    </a:lnTo>
                    <a:lnTo>
                      <a:pt x="7343" y="2082"/>
                    </a:lnTo>
                    <a:lnTo>
                      <a:pt x="7360" y="2026"/>
                    </a:lnTo>
                    <a:lnTo>
                      <a:pt x="7340" y="1988"/>
                    </a:lnTo>
                    <a:lnTo>
                      <a:pt x="7317" y="1971"/>
                    </a:lnTo>
                    <a:lnTo>
                      <a:pt x="7295" y="1962"/>
                    </a:lnTo>
                    <a:lnTo>
                      <a:pt x="7296" y="1944"/>
                    </a:lnTo>
                    <a:lnTo>
                      <a:pt x="7272" y="1907"/>
                    </a:lnTo>
                    <a:lnTo>
                      <a:pt x="7262" y="1882"/>
                    </a:lnTo>
                    <a:lnTo>
                      <a:pt x="7257" y="1878"/>
                    </a:lnTo>
                    <a:lnTo>
                      <a:pt x="7254" y="1859"/>
                    </a:lnTo>
                    <a:lnTo>
                      <a:pt x="7235" y="1844"/>
                    </a:lnTo>
                    <a:lnTo>
                      <a:pt x="7151" y="1866"/>
                    </a:lnTo>
                    <a:lnTo>
                      <a:pt x="7142" y="1876"/>
                    </a:lnTo>
                    <a:lnTo>
                      <a:pt x="7123" y="1849"/>
                    </a:lnTo>
                    <a:lnTo>
                      <a:pt x="7124" y="1835"/>
                    </a:lnTo>
                    <a:lnTo>
                      <a:pt x="7113" y="1799"/>
                    </a:lnTo>
                    <a:lnTo>
                      <a:pt x="7115" y="1781"/>
                    </a:lnTo>
                    <a:lnTo>
                      <a:pt x="7121" y="1772"/>
                    </a:lnTo>
                    <a:lnTo>
                      <a:pt x="7129" y="1733"/>
                    </a:lnTo>
                    <a:lnTo>
                      <a:pt x="7134" y="1719"/>
                    </a:lnTo>
                    <a:lnTo>
                      <a:pt x="7167" y="1718"/>
                    </a:lnTo>
                    <a:lnTo>
                      <a:pt x="7169" y="1662"/>
                    </a:lnTo>
                    <a:lnTo>
                      <a:pt x="7161" y="1656"/>
                    </a:lnTo>
                    <a:lnTo>
                      <a:pt x="7161" y="1623"/>
                    </a:lnTo>
                    <a:lnTo>
                      <a:pt x="7157" y="1613"/>
                    </a:lnTo>
                    <a:lnTo>
                      <a:pt x="7140" y="1580"/>
                    </a:lnTo>
                    <a:lnTo>
                      <a:pt x="7155" y="1538"/>
                    </a:lnTo>
                    <a:lnTo>
                      <a:pt x="7146" y="1527"/>
                    </a:lnTo>
                    <a:lnTo>
                      <a:pt x="7124" y="1507"/>
                    </a:lnTo>
                    <a:lnTo>
                      <a:pt x="7116" y="1485"/>
                    </a:lnTo>
                    <a:lnTo>
                      <a:pt x="7085" y="1480"/>
                    </a:lnTo>
                    <a:lnTo>
                      <a:pt x="6927" y="1408"/>
                    </a:lnTo>
                    <a:lnTo>
                      <a:pt x="6917" y="1412"/>
                    </a:lnTo>
                    <a:lnTo>
                      <a:pt x="6853" y="1394"/>
                    </a:lnTo>
                    <a:lnTo>
                      <a:pt x="6817" y="1298"/>
                    </a:lnTo>
                    <a:lnTo>
                      <a:pt x="6780" y="1325"/>
                    </a:lnTo>
                    <a:lnTo>
                      <a:pt x="6723" y="1284"/>
                    </a:lnTo>
                    <a:lnTo>
                      <a:pt x="6718" y="1273"/>
                    </a:lnTo>
                    <a:lnTo>
                      <a:pt x="6709" y="1236"/>
                    </a:lnTo>
                    <a:lnTo>
                      <a:pt x="6579" y="1177"/>
                    </a:lnTo>
                    <a:lnTo>
                      <a:pt x="6568" y="1163"/>
                    </a:lnTo>
                    <a:lnTo>
                      <a:pt x="6546" y="1153"/>
                    </a:lnTo>
                    <a:lnTo>
                      <a:pt x="6538" y="1146"/>
                    </a:lnTo>
                    <a:lnTo>
                      <a:pt x="6465" y="1109"/>
                    </a:lnTo>
                    <a:lnTo>
                      <a:pt x="6406" y="1031"/>
                    </a:lnTo>
                    <a:lnTo>
                      <a:pt x="6385" y="1011"/>
                    </a:lnTo>
                    <a:lnTo>
                      <a:pt x="6315" y="1069"/>
                    </a:lnTo>
                    <a:lnTo>
                      <a:pt x="6290" y="1121"/>
                    </a:lnTo>
                    <a:lnTo>
                      <a:pt x="6184" y="1170"/>
                    </a:lnTo>
                    <a:lnTo>
                      <a:pt x="6099" y="1025"/>
                    </a:lnTo>
                    <a:lnTo>
                      <a:pt x="6059" y="1029"/>
                    </a:lnTo>
                    <a:lnTo>
                      <a:pt x="5981" y="986"/>
                    </a:lnTo>
                    <a:lnTo>
                      <a:pt x="5975" y="994"/>
                    </a:lnTo>
                    <a:lnTo>
                      <a:pt x="5974" y="995"/>
                    </a:lnTo>
                    <a:lnTo>
                      <a:pt x="5915" y="1020"/>
                    </a:lnTo>
                    <a:lnTo>
                      <a:pt x="5895" y="1020"/>
                    </a:lnTo>
                    <a:lnTo>
                      <a:pt x="5835" y="1011"/>
                    </a:lnTo>
                    <a:lnTo>
                      <a:pt x="5770" y="1067"/>
                    </a:lnTo>
                    <a:lnTo>
                      <a:pt x="5730" y="1074"/>
                    </a:lnTo>
                    <a:lnTo>
                      <a:pt x="5714" y="1071"/>
                    </a:lnTo>
                    <a:lnTo>
                      <a:pt x="5718" y="1045"/>
                    </a:lnTo>
                    <a:lnTo>
                      <a:pt x="5637" y="1008"/>
                    </a:lnTo>
                    <a:lnTo>
                      <a:pt x="5626" y="993"/>
                    </a:lnTo>
                    <a:lnTo>
                      <a:pt x="5638" y="971"/>
                    </a:lnTo>
                    <a:lnTo>
                      <a:pt x="5619" y="914"/>
                    </a:lnTo>
                    <a:lnTo>
                      <a:pt x="5624" y="885"/>
                    </a:lnTo>
                    <a:lnTo>
                      <a:pt x="5580" y="843"/>
                    </a:lnTo>
                    <a:lnTo>
                      <a:pt x="5543" y="874"/>
                    </a:lnTo>
                    <a:lnTo>
                      <a:pt x="5503" y="873"/>
                    </a:lnTo>
                    <a:lnTo>
                      <a:pt x="5480" y="869"/>
                    </a:lnTo>
                    <a:lnTo>
                      <a:pt x="5428" y="899"/>
                    </a:lnTo>
                    <a:lnTo>
                      <a:pt x="5424" y="904"/>
                    </a:lnTo>
                    <a:lnTo>
                      <a:pt x="5392" y="944"/>
                    </a:lnTo>
                    <a:lnTo>
                      <a:pt x="5392" y="953"/>
                    </a:lnTo>
                    <a:lnTo>
                      <a:pt x="5400" y="958"/>
                    </a:lnTo>
                    <a:lnTo>
                      <a:pt x="5379" y="1010"/>
                    </a:lnTo>
                    <a:lnTo>
                      <a:pt x="5367" y="1024"/>
                    </a:lnTo>
                    <a:lnTo>
                      <a:pt x="5313" y="1023"/>
                    </a:lnTo>
                    <a:lnTo>
                      <a:pt x="5311" y="1048"/>
                    </a:lnTo>
                    <a:lnTo>
                      <a:pt x="5276" y="1078"/>
                    </a:lnTo>
                    <a:lnTo>
                      <a:pt x="5258" y="1042"/>
                    </a:lnTo>
                    <a:lnTo>
                      <a:pt x="5293" y="1000"/>
                    </a:lnTo>
                    <a:lnTo>
                      <a:pt x="5271" y="968"/>
                    </a:lnTo>
                    <a:lnTo>
                      <a:pt x="5238" y="983"/>
                    </a:lnTo>
                    <a:lnTo>
                      <a:pt x="5228" y="992"/>
                    </a:lnTo>
                    <a:lnTo>
                      <a:pt x="5225" y="1051"/>
                    </a:lnTo>
                    <a:lnTo>
                      <a:pt x="5207" y="1054"/>
                    </a:lnTo>
                    <a:lnTo>
                      <a:pt x="5170" y="1107"/>
                    </a:lnTo>
                    <a:lnTo>
                      <a:pt x="5182" y="1148"/>
                    </a:lnTo>
                    <a:lnTo>
                      <a:pt x="5175" y="1167"/>
                    </a:lnTo>
                    <a:lnTo>
                      <a:pt x="5111" y="1168"/>
                    </a:lnTo>
                    <a:lnTo>
                      <a:pt x="5074" y="1279"/>
                    </a:lnTo>
                    <a:lnTo>
                      <a:pt x="5081" y="1298"/>
                    </a:lnTo>
                    <a:lnTo>
                      <a:pt x="5043" y="1311"/>
                    </a:lnTo>
                    <a:lnTo>
                      <a:pt x="5031" y="1291"/>
                    </a:lnTo>
                    <a:lnTo>
                      <a:pt x="4966" y="1283"/>
                    </a:lnTo>
                    <a:lnTo>
                      <a:pt x="4954" y="1304"/>
                    </a:lnTo>
                    <a:lnTo>
                      <a:pt x="4938" y="1311"/>
                    </a:lnTo>
                    <a:lnTo>
                      <a:pt x="4944" y="1375"/>
                    </a:lnTo>
                    <a:lnTo>
                      <a:pt x="4920" y="1391"/>
                    </a:lnTo>
                    <a:lnTo>
                      <a:pt x="4914" y="1390"/>
                    </a:lnTo>
                    <a:lnTo>
                      <a:pt x="4889" y="1382"/>
                    </a:lnTo>
                    <a:lnTo>
                      <a:pt x="4841" y="1406"/>
                    </a:lnTo>
                    <a:lnTo>
                      <a:pt x="4829" y="1492"/>
                    </a:lnTo>
                    <a:lnTo>
                      <a:pt x="4839" y="1501"/>
                    </a:lnTo>
                    <a:lnTo>
                      <a:pt x="4835" y="1515"/>
                    </a:lnTo>
                    <a:lnTo>
                      <a:pt x="4884" y="1534"/>
                    </a:lnTo>
                    <a:lnTo>
                      <a:pt x="4883" y="1560"/>
                    </a:lnTo>
                    <a:lnTo>
                      <a:pt x="4889" y="1576"/>
                    </a:lnTo>
                    <a:lnTo>
                      <a:pt x="4866" y="1627"/>
                    </a:lnTo>
                    <a:lnTo>
                      <a:pt x="4848" y="1634"/>
                    </a:lnTo>
                    <a:lnTo>
                      <a:pt x="4848" y="1661"/>
                    </a:lnTo>
                    <a:lnTo>
                      <a:pt x="4866" y="1715"/>
                    </a:lnTo>
                    <a:lnTo>
                      <a:pt x="4808" y="1732"/>
                    </a:lnTo>
                    <a:lnTo>
                      <a:pt x="4798" y="1751"/>
                    </a:lnTo>
                    <a:lnTo>
                      <a:pt x="4718" y="1758"/>
                    </a:lnTo>
                    <a:lnTo>
                      <a:pt x="4702" y="1768"/>
                    </a:lnTo>
                    <a:lnTo>
                      <a:pt x="4656" y="1680"/>
                    </a:lnTo>
                    <a:lnTo>
                      <a:pt x="4649" y="1680"/>
                    </a:lnTo>
                    <a:lnTo>
                      <a:pt x="4638" y="1698"/>
                    </a:lnTo>
                    <a:lnTo>
                      <a:pt x="4587" y="1768"/>
                    </a:lnTo>
                    <a:lnTo>
                      <a:pt x="4582" y="1769"/>
                    </a:lnTo>
                    <a:lnTo>
                      <a:pt x="4557" y="1768"/>
                    </a:lnTo>
                    <a:lnTo>
                      <a:pt x="4554" y="1766"/>
                    </a:lnTo>
                    <a:lnTo>
                      <a:pt x="4553" y="1765"/>
                    </a:lnTo>
                    <a:lnTo>
                      <a:pt x="4547" y="1760"/>
                    </a:lnTo>
                    <a:lnTo>
                      <a:pt x="4506" y="1742"/>
                    </a:lnTo>
                    <a:lnTo>
                      <a:pt x="4489" y="1764"/>
                    </a:lnTo>
                    <a:lnTo>
                      <a:pt x="4488" y="1764"/>
                    </a:lnTo>
                    <a:lnTo>
                      <a:pt x="4486" y="1766"/>
                    </a:lnTo>
                    <a:lnTo>
                      <a:pt x="4480" y="1768"/>
                    </a:lnTo>
                    <a:lnTo>
                      <a:pt x="4472" y="1773"/>
                    </a:lnTo>
                    <a:lnTo>
                      <a:pt x="4471" y="1773"/>
                    </a:lnTo>
                    <a:lnTo>
                      <a:pt x="4434" y="1779"/>
                    </a:lnTo>
                    <a:lnTo>
                      <a:pt x="4376" y="1774"/>
                    </a:lnTo>
                    <a:lnTo>
                      <a:pt x="4365" y="1825"/>
                    </a:lnTo>
                    <a:lnTo>
                      <a:pt x="4377" y="1837"/>
                    </a:lnTo>
                    <a:lnTo>
                      <a:pt x="4327" y="1950"/>
                    </a:lnTo>
                    <a:lnTo>
                      <a:pt x="4296" y="1982"/>
                    </a:lnTo>
                    <a:lnTo>
                      <a:pt x="4211" y="1946"/>
                    </a:lnTo>
                    <a:lnTo>
                      <a:pt x="4163" y="2013"/>
                    </a:lnTo>
                    <a:lnTo>
                      <a:pt x="4127" y="2026"/>
                    </a:lnTo>
                    <a:lnTo>
                      <a:pt x="4127" y="1911"/>
                    </a:lnTo>
                    <a:lnTo>
                      <a:pt x="4101" y="1922"/>
                    </a:lnTo>
                    <a:lnTo>
                      <a:pt x="4091" y="1925"/>
                    </a:lnTo>
                    <a:lnTo>
                      <a:pt x="4006" y="1844"/>
                    </a:lnTo>
                    <a:lnTo>
                      <a:pt x="3980" y="1835"/>
                    </a:lnTo>
                    <a:lnTo>
                      <a:pt x="3987" y="1766"/>
                    </a:lnTo>
                    <a:lnTo>
                      <a:pt x="3956" y="1773"/>
                    </a:lnTo>
                    <a:lnTo>
                      <a:pt x="3884" y="1848"/>
                    </a:lnTo>
                    <a:lnTo>
                      <a:pt x="3883" y="1841"/>
                    </a:lnTo>
                    <a:lnTo>
                      <a:pt x="3788" y="1806"/>
                    </a:lnTo>
                    <a:lnTo>
                      <a:pt x="3731" y="1700"/>
                    </a:lnTo>
                    <a:lnTo>
                      <a:pt x="3628" y="1759"/>
                    </a:lnTo>
                    <a:lnTo>
                      <a:pt x="3606" y="1705"/>
                    </a:lnTo>
                    <a:lnTo>
                      <a:pt x="3630" y="1649"/>
                    </a:lnTo>
                    <a:lnTo>
                      <a:pt x="3611" y="1644"/>
                    </a:lnTo>
                    <a:lnTo>
                      <a:pt x="3606" y="1571"/>
                    </a:lnTo>
                    <a:lnTo>
                      <a:pt x="3573" y="1571"/>
                    </a:lnTo>
                    <a:lnTo>
                      <a:pt x="3535" y="1560"/>
                    </a:lnTo>
                    <a:lnTo>
                      <a:pt x="3536" y="1534"/>
                    </a:lnTo>
                    <a:lnTo>
                      <a:pt x="3599" y="1501"/>
                    </a:lnTo>
                    <a:lnTo>
                      <a:pt x="3663" y="1423"/>
                    </a:lnTo>
                    <a:lnTo>
                      <a:pt x="3647" y="1411"/>
                    </a:lnTo>
                    <a:lnTo>
                      <a:pt x="3646" y="1410"/>
                    </a:lnTo>
                    <a:lnTo>
                      <a:pt x="3627" y="1395"/>
                    </a:lnTo>
                    <a:lnTo>
                      <a:pt x="3592" y="1305"/>
                    </a:lnTo>
                    <a:lnTo>
                      <a:pt x="3547" y="1295"/>
                    </a:lnTo>
                    <a:lnTo>
                      <a:pt x="3531" y="1238"/>
                    </a:lnTo>
                    <a:lnTo>
                      <a:pt x="3504" y="1172"/>
                    </a:lnTo>
                    <a:lnTo>
                      <a:pt x="3502" y="1171"/>
                    </a:lnTo>
                    <a:lnTo>
                      <a:pt x="3494" y="1168"/>
                    </a:lnTo>
                    <a:lnTo>
                      <a:pt x="3490" y="1168"/>
                    </a:lnTo>
                    <a:lnTo>
                      <a:pt x="3487" y="1167"/>
                    </a:lnTo>
                    <a:lnTo>
                      <a:pt x="3485" y="1168"/>
                    </a:lnTo>
                    <a:lnTo>
                      <a:pt x="3456" y="1174"/>
                    </a:lnTo>
                    <a:lnTo>
                      <a:pt x="3454" y="1176"/>
                    </a:lnTo>
                    <a:lnTo>
                      <a:pt x="3445" y="1180"/>
                    </a:lnTo>
                    <a:lnTo>
                      <a:pt x="3444" y="1181"/>
                    </a:lnTo>
                    <a:lnTo>
                      <a:pt x="3424" y="1237"/>
                    </a:lnTo>
                    <a:lnTo>
                      <a:pt x="3377" y="1196"/>
                    </a:lnTo>
                    <a:lnTo>
                      <a:pt x="3436" y="1120"/>
                    </a:lnTo>
                    <a:lnTo>
                      <a:pt x="3419" y="1091"/>
                    </a:lnTo>
                    <a:lnTo>
                      <a:pt x="3327" y="1069"/>
                    </a:lnTo>
                    <a:lnTo>
                      <a:pt x="3299" y="1047"/>
                    </a:lnTo>
                    <a:lnTo>
                      <a:pt x="3303" y="956"/>
                    </a:lnTo>
                    <a:lnTo>
                      <a:pt x="3185" y="956"/>
                    </a:lnTo>
                    <a:lnTo>
                      <a:pt x="3158" y="928"/>
                    </a:lnTo>
                    <a:lnTo>
                      <a:pt x="3106" y="942"/>
                    </a:lnTo>
                    <a:lnTo>
                      <a:pt x="3018" y="920"/>
                    </a:lnTo>
                    <a:lnTo>
                      <a:pt x="3009" y="903"/>
                    </a:lnTo>
                    <a:lnTo>
                      <a:pt x="2873" y="968"/>
                    </a:lnTo>
                    <a:lnTo>
                      <a:pt x="2915" y="1056"/>
                    </a:lnTo>
                    <a:lnTo>
                      <a:pt x="2903" y="1065"/>
                    </a:lnTo>
                    <a:lnTo>
                      <a:pt x="2871" y="1060"/>
                    </a:lnTo>
                    <a:lnTo>
                      <a:pt x="2867" y="1060"/>
                    </a:lnTo>
                    <a:lnTo>
                      <a:pt x="2803" y="1065"/>
                    </a:lnTo>
                    <a:lnTo>
                      <a:pt x="2784" y="1079"/>
                    </a:lnTo>
                    <a:lnTo>
                      <a:pt x="2763" y="1088"/>
                    </a:lnTo>
                    <a:lnTo>
                      <a:pt x="2724" y="1098"/>
                    </a:lnTo>
                    <a:lnTo>
                      <a:pt x="2709" y="1090"/>
                    </a:lnTo>
                    <a:lnTo>
                      <a:pt x="2692" y="1074"/>
                    </a:lnTo>
                    <a:lnTo>
                      <a:pt x="2688" y="1073"/>
                    </a:lnTo>
                    <a:lnTo>
                      <a:pt x="2679" y="1069"/>
                    </a:lnTo>
                    <a:lnTo>
                      <a:pt x="2675" y="1068"/>
                    </a:lnTo>
                    <a:lnTo>
                      <a:pt x="2673" y="1068"/>
                    </a:lnTo>
                    <a:lnTo>
                      <a:pt x="2662" y="1070"/>
                    </a:lnTo>
                    <a:lnTo>
                      <a:pt x="2648" y="1076"/>
                    </a:lnTo>
                    <a:lnTo>
                      <a:pt x="2643" y="1080"/>
                    </a:lnTo>
                    <a:lnTo>
                      <a:pt x="2579" y="1098"/>
                    </a:lnTo>
                    <a:lnTo>
                      <a:pt x="2549" y="1102"/>
                    </a:lnTo>
                    <a:lnTo>
                      <a:pt x="2499" y="1091"/>
                    </a:lnTo>
                    <a:lnTo>
                      <a:pt x="2496" y="1087"/>
                    </a:lnTo>
                    <a:lnTo>
                      <a:pt x="2474" y="1122"/>
                    </a:lnTo>
                    <a:lnTo>
                      <a:pt x="2465" y="1181"/>
                    </a:lnTo>
                    <a:lnTo>
                      <a:pt x="2435" y="1186"/>
                    </a:lnTo>
                    <a:lnTo>
                      <a:pt x="2431" y="1186"/>
                    </a:lnTo>
                    <a:lnTo>
                      <a:pt x="2421" y="1185"/>
                    </a:lnTo>
                    <a:lnTo>
                      <a:pt x="2417" y="1185"/>
                    </a:lnTo>
                    <a:lnTo>
                      <a:pt x="2385" y="1172"/>
                    </a:lnTo>
                    <a:lnTo>
                      <a:pt x="2383" y="1172"/>
                    </a:lnTo>
                    <a:lnTo>
                      <a:pt x="2382" y="1171"/>
                    </a:lnTo>
                    <a:lnTo>
                      <a:pt x="2346" y="1124"/>
                    </a:lnTo>
                    <a:lnTo>
                      <a:pt x="2349" y="1065"/>
                    </a:lnTo>
                    <a:lnTo>
                      <a:pt x="2296" y="1076"/>
                    </a:lnTo>
                    <a:lnTo>
                      <a:pt x="2280" y="1146"/>
                    </a:lnTo>
                    <a:lnTo>
                      <a:pt x="2249" y="1096"/>
                    </a:lnTo>
                    <a:lnTo>
                      <a:pt x="2207" y="1155"/>
                    </a:lnTo>
                    <a:lnTo>
                      <a:pt x="2173" y="1170"/>
                    </a:lnTo>
                    <a:lnTo>
                      <a:pt x="2123" y="1146"/>
                    </a:lnTo>
                    <a:lnTo>
                      <a:pt x="2069" y="1135"/>
                    </a:lnTo>
                    <a:lnTo>
                      <a:pt x="2008" y="1180"/>
                    </a:lnTo>
                    <a:lnTo>
                      <a:pt x="1975" y="1146"/>
                    </a:lnTo>
                    <a:lnTo>
                      <a:pt x="1941" y="1176"/>
                    </a:lnTo>
                    <a:lnTo>
                      <a:pt x="1934" y="1177"/>
                    </a:lnTo>
                    <a:lnTo>
                      <a:pt x="1841" y="1167"/>
                    </a:lnTo>
                    <a:lnTo>
                      <a:pt x="1827" y="1183"/>
                    </a:lnTo>
                    <a:lnTo>
                      <a:pt x="1786" y="1181"/>
                    </a:lnTo>
                    <a:lnTo>
                      <a:pt x="1798" y="1155"/>
                    </a:lnTo>
                    <a:lnTo>
                      <a:pt x="1819" y="1064"/>
                    </a:lnTo>
                    <a:lnTo>
                      <a:pt x="1819" y="1062"/>
                    </a:lnTo>
                    <a:lnTo>
                      <a:pt x="1800" y="1022"/>
                    </a:lnTo>
                    <a:lnTo>
                      <a:pt x="1769" y="1001"/>
                    </a:lnTo>
                    <a:lnTo>
                      <a:pt x="1729" y="1061"/>
                    </a:lnTo>
                    <a:lnTo>
                      <a:pt x="1709" y="1043"/>
                    </a:lnTo>
                    <a:lnTo>
                      <a:pt x="1691" y="993"/>
                    </a:lnTo>
                    <a:lnTo>
                      <a:pt x="1744" y="994"/>
                    </a:lnTo>
                    <a:lnTo>
                      <a:pt x="1696" y="914"/>
                    </a:lnTo>
                    <a:lnTo>
                      <a:pt x="1677" y="911"/>
                    </a:lnTo>
                    <a:lnTo>
                      <a:pt x="1660" y="891"/>
                    </a:lnTo>
                    <a:lnTo>
                      <a:pt x="1667" y="842"/>
                    </a:lnTo>
                    <a:lnTo>
                      <a:pt x="1621" y="785"/>
                    </a:lnTo>
                    <a:lnTo>
                      <a:pt x="1631" y="7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861">
                <a:extLst>
                  <a:ext uri="{FF2B5EF4-FFF2-40B4-BE49-F238E27FC236}">
                    <a16:creationId xmlns:a16="http://schemas.microsoft.com/office/drawing/2014/main" id="{1F5D877B-CB06-4A39-94BB-ADE52CB49E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1" y="1149"/>
                <a:ext cx="503" cy="404"/>
              </a:xfrm>
              <a:custGeom>
                <a:avLst/>
                <a:gdLst>
                  <a:gd name="T0" fmla="*/ 2703 w 3522"/>
                  <a:gd name="T1" fmla="*/ 308 h 2831"/>
                  <a:gd name="T2" fmla="*/ 2565 w 3522"/>
                  <a:gd name="T3" fmla="*/ 422 h 2831"/>
                  <a:gd name="T4" fmla="*/ 2420 w 3522"/>
                  <a:gd name="T5" fmla="*/ 389 h 2831"/>
                  <a:gd name="T6" fmla="*/ 2237 w 3522"/>
                  <a:gd name="T7" fmla="*/ 377 h 2831"/>
                  <a:gd name="T8" fmla="*/ 2125 w 3522"/>
                  <a:gd name="T9" fmla="*/ 400 h 2831"/>
                  <a:gd name="T10" fmla="*/ 1951 w 3522"/>
                  <a:gd name="T11" fmla="*/ 364 h 2831"/>
                  <a:gd name="T12" fmla="*/ 1874 w 3522"/>
                  <a:gd name="T13" fmla="*/ 365 h 2831"/>
                  <a:gd name="T14" fmla="*/ 1751 w 3522"/>
                  <a:gd name="T15" fmla="*/ 293 h 2831"/>
                  <a:gd name="T16" fmla="*/ 1519 w 3522"/>
                  <a:gd name="T17" fmla="*/ 228 h 2831"/>
                  <a:gd name="T18" fmla="*/ 1359 w 3522"/>
                  <a:gd name="T19" fmla="*/ 200 h 2831"/>
                  <a:gd name="T20" fmla="*/ 1216 w 3522"/>
                  <a:gd name="T21" fmla="*/ 152 h 2831"/>
                  <a:gd name="T22" fmla="*/ 1058 w 3522"/>
                  <a:gd name="T23" fmla="*/ 64 h 2831"/>
                  <a:gd name="T24" fmla="*/ 861 w 3522"/>
                  <a:gd name="T25" fmla="*/ 152 h 2831"/>
                  <a:gd name="T26" fmla="*/ 673 w 3522"/>
                  <a:gd name="T27" fmla="*/ 159 h 2831"/>
                  <a:gd name="T28" fmla="*/ 496 w 3522"/>
                  <a:gd name="T29" fmla="*/ 133 h 2831"/>
                  <a:gd name="T30" fmla="*/ 376 w 3522"/>
                  <a:gd name="T31" fmla="*/ 105 h 2831"/>
                  <a:gd name="T32" fmla="*/ 350 w 3522"/>
                  <a:gd name="T33" fmla="*/ 257 h 2831"/>
                  <a:gd name="T34" fmla="*/ 246 w 3522"/>
                  <a:gd name="T35" fmla="*/ 375 h 2831"/>
                  <a:gd name="T36" fmla="*/ 69 w 3522"/>
                  <a:gd name="T37" fmla="*/ 443 h 2831"/>
                  <a:gd name="T38" fmla="*/ 42 w 3522"/>
                  <a:gd name="T39" fmla="*/ 556 h 2831"/>
                  <a:gd name="T40" fmla="*/ 114 w 3522"/>
                  <a:gd name="T41" fmla="*/ 637 h 2831"/>
                  <a:gd name="T42" fmla="*/ 150 w 3522"/>
                  <a:gd name="T43" fmla="*/ 796 h 2831"/>
                  <a:gd name="T44" fmla="*/ 199 w 3522"/>
                  <a:gd name="T45" fmla="*/ 929 h 2831"/>
                  <a:gd name="T46" fmla="*/ 220 w 3522"/>
                  <a:gd name="T47" fmla="*/ 1158 h 2831"/>
                  <a:gd name="T48" fmla="*/ 273 w 3522"/>
                  <a:gd name="T49" fmla="*/ 1254 h 2831"/>
                  <a:gd name="T50" fmla="*/ 247 w 3522"/>
                  <a:gd name="T51" fmla="*/ 1397 h 2831"/>
                  <a:gd name="T52" fmla="*/ 317 w 3522"/>
                  <a:gd name="T53" fmla="*/ 1517 h 2831"/>
                  <a:gd name="T54" fmla="*/ 403 w 3522"/>
                  <a:gd name="T55" fmla="*/ 1638 h 2831"/>
                  <a:gd name="T56" fmla="*/ 526 w 3522"/>
                  <a:gd name="T57" fmla="*/ 1780 h 2831"/>
                  <a:gd name="T58" fmla="*/ 629 w 3522"/>
                  <a:gd name="T59" fmla="*/ 1963 h 2831"/>
                  <a:gd name="T60" fmla="*/ 803 w 3522"/>
                  <a:gd name="T61" fmla="*/ 2009 h 2831"/>
                  <a:gd name="T62" fmla="*/ 842 w 3522"/>
                  <a:gd name="T63" fmla="*/ 2163 h 2831"/>
                  <a:gd name="T64" fmla="*/ 885 w 3522"/>
                  <a:gd name="T65" fmla="*/ 2401 h 2831"/>
                  <a:gd name="T66" fmla="*/ 1168 w 3522"/>
                  <a:gd name="T67" fmla="*/ 2374 h 2831"/>
                  <a:gd name="T68" fmla="*/ 1202 w 3522"/>
                  <a:gd name="T69" fmla="*/ 2336 h 2831"/>
                  <a:gd name="T70" fmla="*/ 1325 w 3522"/>
                  <a:gd name="T71" fmla="*/ 2368 h 2831"/>
                  <a:gd name="T72" fmla="*/ 1496 w 3522"/>
                  <a:gd name="T73" fmla="*/ 2347 h 2831"/>
                  <a:gd name="T74" fmla="*/ 1607 w 3522"/>
                  <a:gd name="T75" fmla="*/ 2466 h 2831"/>
                  <a:gd name="T76" fmla="*/ 1762 w 3522"/>
                  <a:gd name="T77" fmla="*/ 2592 h 2831"/>
                  <a:gd name="T78" fmla="*/ 1709 w 3522"/>
                  <a:gd name="T79" fmla="*/ 2718 h 2831"/>
                  <a:gd name="T80" fmla="*/ 1974 w 3522"/>
                  <a:gd name="T81" fmla="*/ 2783 h 2831"/>
                  <a:gd name="T82" fmla="*/ 2138 w 3522"/>
                  <a:gd name="T83" fmla="*/ 2715 h 2831"/>
                  <a:gd name="T84" fmla="*/ 2358 w 3522"/>
                  <a:gd name="T85" fmla="*/ 2742 h 2831"/>
                  <a:gd name="T86" fmla="*/ 2566 w 3522"/>
                  <a:gd name="T87" fmla="*/ 2609 h 2831"/>
                  <a:gd name="T88" fmla="*/ 2630 w 3522"/>
                  <a:gd name="T89" fmla="*/ 2376 h 2831"/>
                  <a:gd name="T90" fmla="*/ 2646 w 3522"/>
                  <a:gd name="T91" fmla="*/ 2278 h 2831"/>
                  <a:gd name="T92" fmla="*/ 2753 w 3522"/>
                  <a:gd name="T93" fmla="*/ 2247 h 2831"/>
                  <a:gd name="T94" fmla="*/ 2928 w 3522"/>
                  <a:gd name="T95" fmla="*/ 2215 h 2831"/>
                  <a:gd name="T96" fmla="*/ 3061 w 3522"/>
                  <a:gd name="T97" fmla="*/ 2171 h 2831"/>
                  <a:gd name="T98" fmla="*/ 3283 w 3522"/>
                  <a:gd name="T99" fmla="*/ 2148 h 2831"/>
                  <a:gd name="T100" fmla="*/ 3230 w 3522"/>
                  <a:gd name="T101" fmla="*/ 1926 h 2831"/>
                  <a:gd name="T102" fmla="*/ 3341 w 3522"/>
                  <a:gd name="T103" fmla="*/ 1797 h 2831"/>
                  <a:gd name="T104" fmla="*/ 3448 w 3522"/>
                  <a:gd name="T105" fmla="*/ 1638 h 2831"/>
                  <a:gd name="T106" fmla="*/ 3522 w 3522"/>
                  <a:gd name="T107" fmla="*/ 1572 h 2831"/>
                  <a:gd name="T108" fmla="*/ 3332 w 3522"/>
                  <a:gd name="T109" fmla="*/ 1447 h 2831"/>
                  <a:gd name="T110" fmla="*/ 3367 w 3522"/>
                  <a:gd name="T111" fmla="*/ 1265 h 2831"/>
                  <a:gd name="T112" fmla="*/ 3281 w 3522"/>
                  <a:gd name="T113" fmla="*/ 1065 h 2831"/>
                  <a:gd name="T114" fmla="*/ 3358 w 3522"/>
                  <a:gd name="T115" fmla="*/ 1015 h 2831"/>
                  <a:gd name="T116" fmla="*/ 3241 w 3522"/>
                  <a:gd name="T117" fmla="*/ 925 h 2831"/>
                  <a:gd name="T118" fmla="*/ 3197 w 3522"/>
                  <a:gd name="T119" fmla="*/ 786 h 2831"/>
                  <a:gd name="T120" fmla="*/ 3026 w 3522"/>
                  <a:gd name="T121" fmla="*/ 759 h 2831"/>
                  <a:gd name="T122" fmla="*/ 2966 w 3522"/>
                  <a:gd name="T123" fmla="*/ 634 h 2831"/>
                  <a:gd name="T124" fmla="*/ 2901 w 3522"/>
                  <a:gd name="T125" fmla="*/ 487 h 2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522" h="2831">
                    <a:moveTo>
                      <a:pt x="2848" y="401"/>
                    </a:moveTo>
                    <a:lnTo>
                      <a:pt x="2859" y="353"/>
                    </a:lnTo>
                    <a:lnTo>
                      <a:pt x="2790" y="334"/>
                    </a:lnTo>
                    <a:lnTo>
                      <a:pt x="2775" y="334"/>
                    </a:lnTo>
                    <a:lnTo>
                      <a:pt x="2703" y="308"/>
                    </a:lnTo>
                    <a:lnTo>
                      <a:pt x="2677" y="347"/>
                    </a:lnTo>
                    <a:lnTo>
                      <a:pt x="2694" y="390"/>
                    </a:lnTo>
                    <a:lnTo>
                      <a:pt x="2641" y="381"/>
                    </a:lnTo>
                    <a:lnTo>
                      <a:pt x="2591" y="381"/>
                    </a:lnTo>
                    <a:lnTo>
                      <a:pt x="2565" y="422"/>
                    </a:lnTo>
                    <a:lnTo>
                      <a:pt x="2542" y="417"/>
                    </a:lnTo>
                    <a:lnTo>
                      <a:pt x="2537" y="380"/>
                    </a:lnTo>
                    <a:lnTo>
                      <a:pt x="2494" y="382"/>
                    </a:lnTo>
                    <a:lnTo>
                      <a:pt x="2478" y="405"/>
                    </a:lnTo>
                    <a:lnTo>
                      <a:pt x="2420" y="389"/>
                    </a:lnTo>
                    <a:lnTo>
                      <a:pt x="2409" y="411"/>
                    </a:lnTo>
                    <a:lnTo>
                      <a:pt x="2344" y="428"/>
                    </a:lnTo>
                    <a:lnTo>
                      <a:pt x="2326" y="390"/>
                    </a:lnTo>
                    <a:lnTo>
                      <a:pt x="2267" y="358"/>
                    </a:lnTo>
                    <a:lnTo>
                      <a:pt x="2237" y="377"/>
                    </a:lnTo>
                    <a:lnTo>
                      <a:pt x="2224" y="381"/>
                    </a:lnTo>
                    <a:lnTo>
                      <a:pt x="2198" y="394"/>
                    </a:lnTo>
                    <a:lnTo>
                      <a:pt x="2186" y="446"/>
                    </a:lnTo>
                    <a:lnTo>
                      <a:pt x="2143" y="452"/>
                    </a:lnTo>
                    <a:lnTo>
                      <a:pt x="2125" y="400"/>
                    </a:lnTo>
                    <a:lnTo>
                      <a:pt x="2090" y="441"/>
                    </a:lnTo>
                    <a:lnTo>
                      <a:pt x="2070" y="427"/>
                    </a:lnTo>
                    <a:lnTo>
                      <a:pt x="2048" y="386"/>
                    </a:lnTo>
                    <a:lnTo>
                      <a:pt x="1974" y="329"/>
                    </a:lnTo>
                    <a:lnTo>
                      <a:pt x="1951" y="364"/>
                    </a:lnTo>
                    <a:lnTo>
                      <a:pt x="1936" y="363"/>
                    </a:lnTo>
                    <a:lnTo>
                      <a:pt x="1903" y="402"/>
                    </a:lnTo>
                    <a:lnTo>
                      <a:pt x="1890" y="399"/>
                    </a:lnTo>
                    <a:lnTo>
                      <a:pt x="1885" y="377"/>
                    </a:lnTo>
                    <a:lnTo>
                      <a:pt x="1874" y="365"/>
                    </a:lnTo>
                    <a:lnTo>
                      <a:pt x="1852" y="356"/>
                    </a:lnTo>
                    <a:lnTo>
                      <a:pt x="1824" y="294"/>
                    </a:lnTo>
                    <a:lnTo>
                      <a:pt x="1804" y="350"/>
                    </a:lnTo>
                    <a:lnTo>
                      <a:pt x="1736" y="333"/>
                    </a:lnTo>
                    <a:lnTo>
                      <a:pt x="1751" y="293"/>
                    </a:lnTo>
                    <a:lnTo>
                      <a:pt x="1689" y="257"/>
                    </a:lnTo>
                    <a:lnTo>
                      <a:pt x="1646" y="263"/>
                    </a:lnTo>
                    <a:lnTo>
                      <a:pt x="1655" y="233"/>
                    </a:lnTo>
                    <a:lnTo>
                      <a:pt x="1542" y="199"/>
                    </a:lnTo>
                    <a:lnTo>
                      <a:pt x="1519" y="228"/>
                    </a:lnTo>
                    <a:lnTo>
                      <a:pt x="1457" y="133"/>
                    </a:lnTo>
                    <a:lnTo>
                      <a:pt x="1439" y="132"/>
                    </a:lnTo>
                    <a:lnTo>
                      <a:pt x="1424" y="134"/>
                    </a:lnTo>
                    <a:lnTo>
                      <a:pt x="1399" y="195"/>
                    </a:lnTo>
                    <a:lnTo>
                      <a:pt x="1359" y="200"/>
                    </a:lnTo>
                    <a:lnTo>
                      <a:pt x="1323" y="216"/>
                    </a:lnTo>
                    <a:lnTo>
                      <a:pt x="1282" y="208"/>
                    </a:lnTo>
                    <a:lnTo>
                      <a:pt x="1289" y="145"/>
                    </a:lnTo>
                    <a:lnTo>
                      <a:pt x="1234" y="159"/>
                    </a:lnTo>
                    <a:lnTo>
                      <a:pt x="1216" y="152"/>
                    </a:lnTo>
                    <a:lnTo>
                      <a:pt x="1195" y="178"/>
                    </a:lnTo>
                    <a:lnTo>
                      <a:pt x="1186" y="161"/>
                    </a:lnTo>
                    <a:lnTo>
                      <a:pt x="1177" y="132"/>
                    </a:lnTo>
                    <a:lnTo>
                      <a:pt x="1083" y="115"/>
                    </a:lnTo>
                    <a:lnTo>
                      <a:pt x="1058" y="64"/>
                    </a:lnTo>
                    <a:lnTo>
                      <a:pt x="988" y="109"/>
                    </a:lnTo>
                    <a:lnTo>
                      <a:pt x="960" y="118"/>
                    </a:lnTo>
                    <a:lnTo>
                      <a:pt x="922" y="150"/>
                    </a:lnTo>
                    <a:lnTo>
                      <a:pt x="880" y="128"/>
                    </a:lnTo>
                    <a:lnTo>
                      <a:pt x="861" y="152"/>
                    </a:lnTo>
                    <a:lnTo>
                      <a:pt x="814" y="154"/>
                    </a:lnTo>
                    <a:lnTo>
                      <a:pt x="728" y="182"/>
                    </a:lnTo>
                    <a:lnTo>
                      <a:pt x="718" y="148"/>
                    </a:lnTo>
                    <a:lnTo>
                      <a:pt x="713" y="151"/>
                    </a:lnTo>
                    <a:lnTo>
                      <a:pt x="673" y="159"/>
                    </a:lnTo>
                    <a:lnTo>
                      <a:pt x="647" y="173"/>
                    </a:lnTo>
                    <a:lnTo>
                      <a:pt x="586" y="121"/>
                    </a:lnTo>
                    <a:lnTo>
                      <a:pt x="580" y="133"/>
                    </a:lnTo>
                    <a:lnTo>
                      <a:pt x="553" y="121"/>
                    </a:lnTo>
                    <a:lnTo>
                      <a:pt x="496" y="133"/>
                    </a:lnTo>
                    <a:lnTo>
                      <a:pt x="452" y="75"/>
                    </a:lnTo>
                    <a:lnTo>
                      <a:pt x="495" y="23"/>
                    </a:lnTo>
                    <a:lnTo>
                      <a:pt x="435" y="0"/>
                    </a:lnTo>
                    <a:lnTo>
                      <a:pt x="382" y="66"/>
                    </a:lnTo>
                    <a:lnTo>
                      <a:pt x="376" y="105"/>
                    </a:lnTo>
                    <a:lnTo>
                      <a:pt x="378" y="128"/>
                    </a:lnTo>
                    <a:lnTo>
                      <a:pt x="369" y="141"/>
                    </a:lnTo>
                    <a:lnTo>
                      <a:pt x="365" y="197"/>
                    </a:lnTo>
                    <a:lnTo>
                      <a:pt x="361" y="201"/>
                    </a:lnTo>
                    <a:lnTo>
                      <a:pt x="350" y="257"/>
                    </a:lnTo>
                    <a:lnTo>
                      <a:pt x="337" y="270"/>
                    </a:lnTo>
                    <a:lnTo>
                      <a:pt x="301" y="319"/>
                    </a:lnTo>
                    <a:lnTo>
                      <a:pt x="294" y="368"/>
                    </a:lnTo>
                    <a:lnTo>
                      <a:pt x="269" y="387"/>
                    </a:lnTo>
                    <a:lnTo>
                      <a:pt x="246" y="375"/>
                    </a:lnTo>
                    <a:lnTo>
                      <a:pt x="209" y="390"/>
                    </a:lnTo>
                    <a:lnTo>
                      <a:pt x="123" y="409"/>
                    </a:lnTo>
                    <a:lnTo>
                      <a:pt x="106" y="368"/>
                    </a:lnTo>
                    <a:lnTo>
                      <a:pt x="93" y="433"/>
                    </a:lnTo>
                    <a:lnTo>
                      <a:pt x="69" y="443"/>
                    </a:lnTo>
                    <a:lnTo>
                      <a:pt x="18" y="430"/>
                    </a:lnTo>
                    <a:lnTo>
                      <a:pt x="0" y="445"/>
                    </a:lnTo>
                    <a:lnTo>
                      <a:pt x="15" y="514"/>
                    </a:lnTo>
                    <a:lnTo>
                      <a:pt x="39" y="533"/>
                    </a:lnTo>
                    <a:lnTo>
                      <a:pt x="42" y="556"/>
                    </a:lnTo>
                    <a:lnTo>
                      <a:pt x="52" y="567"/>
                    </a:lnTo>
                    <a:lnTo>
                      <a:pt x="20" y="609"/>
                    </a:lnTo>
                    <a:lnTo>
                      <a:pt x="35" y="644"/>
                    </a:lnTo>
                    <a:lnTo>
                      <a:pt x="97" y="623"/>
                    </a:lnTo>
                    <a:lnTo>
                      <a:pt x="114" y="637"/>
                    </a:lnTo>
                    <a:lnTo>
                      <a:pt x="100" y="700"/>
                    </a:lnTo>
                    <a:lnTo>
                      <a:pt x="84" y="731"/>
                    </a:lnTo>
                    <a:lnTo>
                      <a:pt x="104" y="780"/>
                    </a:lnTo>
                    <a:lnTo>
                      <a:pt x="148" y="790"/>
                    </a:lnTo>
                    <a:lnTo>
                      <a:pt x="150" y="796"/>
                    </a:lnTo>
                    <a:lnTo>
                      <a:pt x="144" y="819"/>
                    </a:lnTo>
                    <a:lnTo>
                      <a:pt x="186" y="860"/>
                    </a:lnTo>
                    <a:lnTo>
                      <a:pt x="156" y="907"/>
                    </a:lnTo>
                    <a:lnTo>
                      <a:pt x="176" y="928"/>
                    </a:lnTo>
                    <a:lnTo>
                      <a:pt x="199" y="929"/>
                    </a:lnTo>
                    <a:lnTo>
                      <a:pt x="206" y="979"/>
                    </a:lnTo>
                    <a:lnTo>
                      <a:pt x="222" y="982"/>
                    </a:lnTo>
                    <a:lnTo>
                      <a:pt x="228" y="1047"/>
                    </a:lnTo>
                    <a:lnTo>
                      <a:pt x="209" y="1068"/>
                    </a:lnTo>
                    <a:lnTo>
                      <a:pt x="220" y="1158"/>
                    </a:lnTo>
                    <a:lnTo>
                      <a:pt x="212" y="1173"/>
                    </a:lnTo>
                    <a:lnTo>
                      <a:pt x="215" y="1184"/>
                    </a:lnTo>
                    <a:lnTo>
                      <a:pt x="281" y="1221"/>
                    </a:lnTo>
                    <a:lnTo>
                      <a:pt x="277" y="1243"/>
                    </a:lnTo>
                    <a:lnTo>
                      <a:pt x="273" y="1254"/>
                    </a:lnTo>
                    <a:lnTo>
                      <a:pt x="222" y="1312"/>
                    </a:lnTo>
                    <a:lnTo>
                      <a:pt x="230" y="1321"/>
                    </a:lnTo>
                    <a:lnTo>
                      <a:pt x="208" y="1353"/>
                    </a:lnTo>
                    <a:lnTo>
                      <a:pt x="256" y="1375"/>
                    </a:lnTo>
                    <a:lnTo>
                      <a:pt x="247" y="1397"/>
                    </a:lnTo>
                    <a:lnTo>
                      <a:pt x="241" y="1438"/>
                    </a:lnTo>
                    <a:lnTo>
                      <a:pt x="249" y="1447"/>
                    </a:lnTo>
                    <a:lnTo>
                      <a:pt x="308" y="1469"/>
                    </a:lnTo>
                    <a:lnTo>
                      <a:pt x="321" y="1503"/>
                    </a:lnTo>
                    <a:lnTo>
                      <a:pt x="317" y="1517"/>
                    </a:lnTo>
                    <a:lnTo>
                      <a:pt x="345" y="1565"/>
                    </a:lnTo>
                    <a:lnTo>
                      <a:pt x="386" y="1556"/>
                    </a:lnTo>
                    <a:lnTo>
                      <a:pt x="383" y="1570"/>
                    </a:lnTo>
                    <a:lnTo>
                      <a:pt x="433" y="1583"/>
                    </a:lnTo>
                    <a:lnTo>
                      <a:pt x="403" y="1638"/>
                    </a:lnTo>
                    <a:lnTo>
                      <a:pt x="416" y="1656"/>
                    </a:lnTo>
                    <a:lnTo>
                      <a:pt x="482" y="1664"/>
                    </a:lnTo>
                    <a:lnTo>
                      <a:pt x="531" y="1722"/>
                    </a:lnTo>
                    <a:lnTo>
                      <a:pt x="546" y="1720"/>
                    </a:lnTo>
                    <a:lnTo>
                      <a:pt x="526" y="1780"/>
                    </a:lnTo>
                    <a:lnTo>
                      <a:pt x="526" y="1832"/>
                    </a:lnTo>
                    <a:lnTo>
                      <a:pt x="542" y="1878"/>
                    </a:lnTo>
                    <a:lnTo>
                      <a:pt x="558" y="1896"/>
                    </a:lnTo>
                    <a:lnTo>
                      <a:pt x="581" y="1942"/>
                    </a:lnTo>
                    <a:lnTo>
                      <a:pt x="629" y="1963"/>
                    </a:lnTo>
                    <a:lnTo>
                      <a:pt x="666" y="1998"/>
                    </a:lnTo>
                    <a:lnTo>
                      <a:pt x="705" y="2010"/>
                    </a:lnTo>
                    <a:lnTo>
                      <a:pt x="769" y="1967"/>
                    </a:lnTo>
                    <a:lnTo>
                      <a:pt x="783" y="1976"/>
                    </a:lnTo>
                    <a:lnTo>
                      <a:pt x="803" y="2009"/>
                    </a:lnTo>
                    <a:lnTo>
                      <a:pt x="774" y="2080"/>
                    </a:lnTo>
                    <a:lnTo>
                      <a:pt x="781" y="2103"/>
                    </a:lnTo>
                    <a:lnTo>
                      <a:pt x="834" y="2102"/>
                    </a:lnTo>
                    <a:lnTo>
                      <a:pt x="860" y="2116"/>
                    </a:lnTo>
                    <a:lnTo>
                      <a:pt x="842" y="2163"/>
                    </a:lnTo>
                    <a:lnTo>
                      <a:pt x="875" y="2205"/>
                    </a:lnTo>
                    <a:lnTo>
                      <a:pt x="866" y="2295"/>
                    </a:lnTo>
                    <a:lnTo>
                      <a:pt x="826" y="2345"/>
                    </a:lnTo>
                    <a:lnTo>
                      <a:pt x="831" y="2359"/>
                    </a:lnTo>
                    <a:lnTo>
                      <a:pt x="885" y="2401"/>
                    </a:lnTo>
                    <a:lnTo>
                      <a:pt x="982" y="2393"/>
                    </a:lnTo>
                    <a:lnTo>
                      <a:pt x="984" y="2380"/>
                    </a:lnTo>
                    <a:lnTo>
                      <a:pt x="1087" y="2351"/>
                    </a:lnTo>
                    <a:lnTo>
                      <a:pt x="1082" y="2377"/>
                    </a:lnTo>
                    <a:lnTo>
                      <a:pt x="1168" y="2374"/>
                    </a:lnTo>
                    <a:lnTo>
                      <a:pt x="1169" y="2364"/>
                    </a:lnTo>
                    <a:lnTo>
                      <a:pt x="1155" y="2349"/>
                    </a:lnTo>
                    <a:lnTo>
                      <a:pt x="1181" y="2338"/>
                    </a:lnTo>
                    <a:lnTo>
                      <a:pt x="1184" y="2333"/>
                    </a:lnTo>
                    <a:lnTo>
                      <a:pt x="1202" y="2336"/>
                    </a:lnTo>
                    <a:lnTo>
                      <a:pt x="1246" y="2257"/>
                    </a:lnTo>
                    <a:lnTo>
                      <a:pt x="1311" y="2296"/>
                    </a:lnTo>
                    <a:lnTo>
                      <a:pt x="1297" y="2331"/>
                    </a:lnTo>
                    <a:lnTo>
                      <a:pt x="1309" y="2376"/>
                    </a:lnTo>
                    <a:lnTo>
                      <a:pt x="1325" y="2368"/>
                    </a:lnTo>
                    <a:lnTo>
                      <a:pt x="1351" y="2334"/>
                    </a:lnTo>
                    <a:lnTo>
                      <a:pt x="1403" y="2345"/>
                    </a:lnTo>
                    <a:lnTo>
                      <a:pt x="1431" y="2292"/>
                    </a:lnTo>
                    <a:lnTo>
                      <a:pt x="1452" y="2289"/>
                    </a:lnTo>
                    <a:lnTo>
                      <a:pt x="1496" y="2347"/>
                    </a:lnTo>
                    <a:lnTo>
                      <a:pt x="1519" y="2352"/>
                    </a:lnTo>
                    <a:lnTo>
                      <a:pt x="1575" y="2322"/>
                    </a:lnTo>
                    <a:lnTo>
                      <a:pt x="1606" y="2377"/>
                    </a:lnTo>
                    <a:lnTo>
                      <a:pt x="1604" y="2458"/>
                    </a:lnTo>
                    <a:lnTo>
                      <a:pt x="1607" y="2466"/>
                    </a:lnTo>
                    <a:lnTo>
                      <a:pt x="1638" y="2492"/>
                    </a:lnTo>
                    <a:lnTo>
                      <a:pt x="1687" y="2488"/>
                    </a:lnTo>
                    <a:lnTo>
                      <a:pt x="1711" y="2529"/>
                    </a:lnTo>
                    <a:lnTo>
                      <a:pt x="1749" y="2530"/>
                    </a:lnTo>
                    <a:lnTo>
                      <a:pt x="1762" y="2592"/>
                    </a:lnTo>
                    <a:lnTo>
                      <a:pt x="1768" y="2592"/>
                    </a:lnTo>
                    <a:lnTo>
                      <a:pt x="1776" y="2635"/>
                    </a:lnTo>
                    <a:lnTo>
                      <a:pt x="1772" y="2644"/>
                    </a:lnTo>
                    <a:lnTo>
                      <a:pt x="1748" y="2738"/>
                    </a:lnTo>
                    <a:lnTo>
                      <a:pt x="1709" y="2718"/>
                    </a:lnTo>
                    <a:lnTo>
                      <a:pt x="1643" y="2801"/>
                    </a:lnTo>
                    <a:lnTo>
                      <a:pt x="1667" y="2816"/>
                    </a:lnTo>
                    <a:lnTo>
                      <a:pt x="1774" y="2818"/>
                    </a:lnTo>
                    <a:lnTo>
                      <a:pt x="1800" y="2778"/>
                    </a:lnTo>
                    <a:lnTo>
                      <a:pt x="1974" y="2783"/>
                    </a:lnTo>
                    <a:lnTo>
                      <a:pt x="2015" y="2831"/>
                    </a:lnTo>
                    <a:lnTo>
                      <a:pt x="2020" y="2831"/>
                    </a:lnTo>
                    <a:lnTo>
                      <a:pt x="2087" y="2821"/>
                    </a:lnTo>
                    <a:lnTo>
                      <a:pt x="2170" y="2768"/>
                    </a:lnTo>
                    <a:lnTo>
                      <a:pt x="2138" y="2715"/>
                    </a:lnTo>
                    <a:lnTo>
                      <a:pt x="2213" y="2713"/>
                    </a:lnTo>
                    <a:lnTo>
                      <a:pt x="2263" y="2729"/>
                    </a:lnTo>
                    <a:lnTo>
                      <a:pt x="2244" y="2788"/>
                    </a:lnTo>
                    <a:lnTo>
                      <a:pt x="2280" y="2809"/>
                    </a:lnTo>
                    <a:lnTo>
                      <a:pt x="2358" y="2742"/>
                    </a:lnTo>
                    <a:lnTo>
                      <a:pt x="2476" y="2724"/>
                    </a:lnTo>
                    <a:lnTo>
                      <a:pt x="2473" y="2684"/>
                    </a:lnTo>
                    <a:lnTo>
                      <a:pt x="2508" y="2650"/>
                    </a:lnTo>
                    <a:lnTo>
                      <a:pt x="2535" y="2645"/>
                    </a:lnTo>
                    <a:lnTo>
                      <a:pt x="2566" y="2609"/>
                    </a:lnTo>
                    <a:lnTo>
                      <a:pt x="2606" y="2575"/>
                    </a:lnTo>
                    <a:lnTo>
                      <a:pt x="2664" y="2505"/>
                    </a:lnTo>
                    <a:lnTo>
                      <a:pt x="2626" y="2439"/>
                    </a:lnTo>
                    <a:lnTo>
                      <a:pt x="2634" y="2413"/>
                    </a:lnTo>
                    <a:lnTo>
                      <a:pt x="2630" y="2376"/>
                    </a:lnTo>
                    <a:lnTo>
                      <a:pt x="2611" y="2359"/>
                    </a:lnTo>
                    <a:lnTo>
                      <a:pt x="2632" y="2324"/>
                    </a:lnTo>
                    <a:lnTo>
                      <a:pt x="2646" y="2289"/>
                    </a:lnTo>
                    <a:lnTo>
                      <a:pt x="2645" y="2282"/>
                    </a:lnTo>
                    <a:lnTo>
                      <a:pt x="2646" y="2278"/>
                    </a:lnTo>
                    <a:lnTo>
                      <a:pt x="2646" y="2269"/>
                    </a:lnTo>
                    <a:lnTo>
                      <a:pt x="2650" y="2262"/>
                    </a:lnTo>
                    <a:lnTo>
                      <a:pt x="2662" y="2231"/>
                    </a:lnTo>
                    <a:lnTo>
                      <a:pt x="2667" y="2225"/>
                    </a:lnTo>
                    <a:lnTo>
                      <a:pt x="2753" y="2247"/>
                    </a:lnTo>
                    <a:lnTo>
                      <a:pt x="2759" y="2252"/>
                    </a:lnTo>
                    <a:lnTo>
                      <a:pt x="2791" y="2204"/>
                    </a:lnTo>
                    <a:lnTo>
                      <a:pt x="2873" y="2181"/>
                    </a:lnTo>
                    <a:lnTo>
                      <a:pt x="2896" y="2205"/>
                    </a:lnTo>
                    <a:lnTo>
                      <a:pt x="2928" y="2215"/>
                    </a:lnTo>
                    <a:lnTo>
                      <a:pt x="2944" y="2207"/>
                    </a:lnTo>
                    <a:lnTo>
                      <a:pt x="2965" y="2200"/>
                    </a:lnTo>
                    <a:lnTo>
                      <a:pt x="3007" y="2212"/>
                    </a:lnTo>
                    <a:lnTo>
                      <a:pt x="3043" y="2177"/>
                    </a:lnTo>
                    <a:lnTo>
                      <a:pt x="3061" y="2171"/>
                    </a:lnTo>
                    <a:lnTo>
                      <a:pt x="3108" y="2192"/>
                    </a:lnTo>
                    <a:lnTo>
                      <a:pt x="3141" y="2194"/>
                    </a:lnTo>
                    <a:lnTo>
                      <a:pt x="3185" y="2178"/>
                    </a:lnTo>
                    <a:lnTo>
                      <a:pt x="3216" y="2127"/>
                    </a:lnTo>
                    <a:lnTo>
                      <a:pt x="3283" y="2148"/>
                    </a:lnTo>
                    <a:lnTo>
                      <a:pt x="3293" y="2101"/>
                    </a:lnTo>
                    <a:lnTo>
                      <a:pt x="3278" y="2069"/>
                    </a:lnTo>
                    <a:lnTo>
                      <a:pt x="3253" y="2034"/>
                    </a:lnTo>
                    <a:lnTo>
                      <a:pt x="3267" y="1988"/>
                    </a:lnTo>
                    <a:lnTo>
                      <a:pt x="3230" y="1926"/>
                    </a:lnTo>
                    <a:lnTo>
                      <a:pt x="3264" y="1905"/>
                    </a:lnTo>
                    <a:lnTo>
                      <a:pt x="3315" y="1895"/>
                    </a:lnTo>
                    <a:lnTo>
                      <a:pt x="3266" y="1798"/>
                    </a:lnTo>
                    <a:lnTo>
                      <a:pt x="3280" y="1784"/>
                    </a:lnTo>
                    <a:lnTo>
                      <a:pt x="3341" y="1797"/>
                    </a:lnTo>
                    <a:lnTo>
                      <a:pt x="3394" y="1764"/>
                    </a:lnTo>
                    <a:lnTo>
                      <a:pt x="3366" y="1691"/>
                    </a:lnTo>
                    <a:lnTo>
                      <a:pt x="3372" y="1684"/>
                    </a:lnTo>
                    <a:lnTo>
                      <a:pt x="3399" y="1665"/>
                    </a:lnTo>
                    <a:lnTo>
                      <a:pt x="3448" y="1638"/>
                    </a:lnTo>
                    <a:lnTo>
                      <a:pt x="3429" y="1605"/>
                    </a:lnTo>
                    <a:lnTo>
                      <a:pt x="3430" y="1604"/>
                    </a:lnTo>
                    <a:lnTo>
                      <a:pt x="3520" y="1575"/>
                    </a:lnTo>
                    <a:lnTo>
                      <a:pt x="3520" y="1574"/>
                    </a:lnTo>
                    <a:lnTo>
                      <a:pt x="3522" y="1572"/>
                    </a:lnTo>
                    <a:lnTo>
                      <a:pt x="3522" y="1568"/>
                    </a:lnTo>
                    <a:lnTo>
                      <a:pt x="3517" y="1563"/>
                    </a:lnTo>
                    <a:lnTo>
                      <a:pt x="3479" y="1498"/>
                    </a:lnTo>
                    <a:lnTo>
                      <a:pt x="3341" y="1528"/>
                    </a:lnTo>
                    <a:lnTo>
                      <a:pt x="3332" y="1447"/>
                    </a:lnTo>
                    <a:lnTo>
                      <a:pt x="3326" y="1433"/>
                    </a:lnTo>
                    <a:lnTo>
                      <a:pt x="3385" y="1369"/>
                    </a:lnTo>
                    <a:lnTo>
                      <a:pt x="3367" y="1305"/>
                    </a:lnTo>
                    <a:lnTo>
                      <a:pt x="3366" y="1290"/>
                    </a:lnTo>
                    <a:lnTo>
                      <a:pt x="3367" y="1265"/>
                    </a:lnTo>
                    <a:lnTo>
                      <a:pt x="3315" y="1228"/>
                    </a:lnTo>
                    <a:lnTo>
                      <a:pt x="3253" y="1224"/>
                    </a:lnTo>
                    <a:lnTo>
                      <a:pt x="3270" y="1152"/>
                    </a:lnTo>
                    <a:lnTo>
                      <a:pt x="3324" y="1140"/>
                    </a:lnTo>
                    <a:lnTo>
                      <a:pt x="3281" y="1065"/>
                    </a:lnTo>
                    <a:lnTo>
                      <a:pt x="3378" y="1060"/>
                    </a:lnTo>
                    <a:lnTo>
                      <a:pt x="3388" y="1078"/>
                    </a:lnTo>
                    <a:lnTo>
                      <a:pt x="3399" y="1071"/>
                    </a:lnTo>
                    <a:lnTo>
                      <a:pt x="3394" y="979"/>
                    </a:lnTo>
                    <a:lnTo>
                      <a:pt x="3358" y="1015"/>
                    </a:lnTo>
                    <a:lnTo>
                      <a:pt x="3328" y="1001"/>
                    </a:lnTo>
                    <a:lnTo>
                      <a:pt x="3340" y="968"/>
                    </a:lnTo>
                    <a:lnTo>
                      <a:pt x="3251" y="943"/>
                    </a:lnTo>
                    <a:lnTo>
                      <a:pt x="3262" y="918"/>
                    </a:lnTo>
                    <a:lnTo>
                      <a:pt x="3241" y="925"/>
                    </a:lnTo>
                    <a:lnTo>
                      <a:pt x="3221" y="926"/>
                    </a:lnTo>
                    <a:lnTo>
                      <a:pt x="3200" y="875"/>
                    </a:lnTo>
                    <a:lnTo>
                      <a:pt x="3200" y="873"/>
                    </a:lnTo>
                    <a:lnTo>
                      <a:pt x="3199" y="873"/>
                    </a:lnTo>
                    <a:lnTo>
                      <a:pt x="3197" y="786"/>
                    </a:lnTo>
                    <a:lnTo>
                      <a:pt x="3135" y="836"/>
                    </a:lnTo>
                    <a:lnTo>
                      <a:pt x="3106" y="804"/>
                    </a:lnTo>
                    <a:lnTo>
                      <a:pt x="3092" y="734"/>
                    </a:lnTo>
                    <a:lnTo>
                      <a:pt x="3048" y="758"/>
                    </a:lnTo>
                    <a:lnTo>
                      <a:pt x="3026" y="759"/>
                    </a:lnTo>
                    <a:lnTo>
                      <a:pt x="3018" y="745"/>
                    </a:lnTo>
                    <a:lnTo>
                      <a:pt x="3023" y="734"/>
                    </a:lnTo>
                    <a:lnTo>
                      <a:pt x="3010" y="702"/>
                    </a:lnTo>
                    <a:lnTo>
                      <a:pt x="2969" y="664"/>
                    </a:lnTo>
                    <a:lnTo>
                      <a:pt x="2966" y="634"/>
                    </a:lnTo>
                    <a:lnTo>
                      <a:pt x="2958" y="637"/>
                    </a:lnTo>
                    <a:lnTo>
                      <a:pt x="2932" y="621"/>
                    </a:lnTo>
                    <a:lnTo>
                      <a:pt x="2915" y="591"/>
                    </a:lnTo>
                    <a:lnTo>
                      <a:pt x="2856" y="555"/>
                    </a:lnTo>
                    <a:lnTo>
                      <a:pt x="2901" y="487"/>
                    </a:lnTo>
                    <a:lnTo>
                      <a:pt x="2885" y="463"/>
                    </a:lnTo>
                    <a:lnTo>
                      <a:pt x="2887" y="449"/>
                    </a:lnTo>
                    <a:lnTo>
                      <a:pt x="2848" y="40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862">
                <a:extLst>
                  <a:ext uri="{FF2B5EF4-FFF2-40B4-BE49-F238E27FC236}">
                    <a16:creationId xmlns:a16="http://schemas.microsoft.com/office/drawing/2014/main" id="{0CA00889-8A0C-42EE-A415-B234B7A74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4" y="1253"/>
                <a:ext cx="757" cy="937"/>
              </a:xfrm>
              <a:custGeom>
                <a:avLst/>
                <a:gdLst>
                  <a:gd name="T0" fmla="*/ 3373 w 5297"/>
                  <a:gd name="T1" fmla="*/ 1474 h 6558"/>
                  <a:gd name="T2" fmla="*/ 3203 w 5297"/>
                  <a:gd name="T3" fmla="*/ 1279 h 6558"/>
                  <a:gd name="T4" fmla="*/ 3029 w 5297"/>
                  <a:gd name="T5" fmla="*/ 991 h 6558"/>
                  <a:gd name="T6" fmla="*/ 2819 w 5297"/>
                  <a:gd name="T7" fmla="*/ 772 h 6558"/>
                  <a:gd name="T8" fmla="*/ 2771 w 5297"/>
                  <a:gd name="T9" fmla="*/ 523 h 6558"/>
                  <a:gd name="T10" fmla="*/ 2704 w 5297"/>
                  <a:gd name="T11" fmla="*/ 248 h 6558"/>
                  <a:gd name="T12" fmla="*/ 2582 w 5297"/>
                  <a:gd name="T13" fmla="*/ 0 h 6558"/>
                  <a:gd name="T14" fmla="*/ 2391 w 5297"/>
                  <a:gd name="T15" fmla="*/ 237 h 6558"/>
                  <a:gd name="T16" fmla="*/ 2107 w 5297"/>
                  <a:gd name="T17" fmla="*/ 430 h 6558"/>
                  <a:gd name="T18" fmla="*/ 1769 w 5297"/>
                  <a:gd name="T19" fmla="*/ 505 h 6558"/>
                  <a:gd name="T20" fmla="*/ 1426 w 5297"/>
                  <a:gd name="T21" fmla="*/ 814 h 6558"/>
                  <a:gd name="T22" fmla="*/ 1612 w 5297"/>
                  <a:gd name="T23" fmla="*/ 1174 h 6558"/>
                  <a:gd name="T24" fmla="*/ 1402 w 5297"/>
                  <a:gd name="T25" fmla="*/ 1471 h 6558"/>
                  <a:gd name="T26" fmla="*/ 1420 w 5297"/>
                  <a:gd name="T27" fmla="*/ 1931 h 6558"/>
                  <a:gd name="T28" fmla="*/ 1554 w 5297"/>
                  <a:gd name="T29" fmla="*/ 2007 h 6558"/>
                  <a:gd name="T30" fmla="*/ 1413 w 5297"/>
                  <a:gd name="T31" fmla="*/ 2269 h 6558"/>
                  <a:gd name="T32" fmla="*/ 1270 w 5297"/>
                  <a:gd name="T33" fmla="*/ 2610 h 6558"/>
                  <a:gd name="T34" fmla="*/ 1154 w 5297"/>
                  <a:gd name="T35" fmla="*/ 2945 h 6558"/>
                  <a:gd name="T36" fmla="*/ 975 w 5297"/>
                  <a:gd name="T37" fmla="*/ 3171 h 6558"/>
                  <a:gd name="T38" fmla="*/ 806 w 5297"/>
                  <a:gd name="T39" fmla="*/ 3236 h 6558"/>
                  <a:gd name="T40" fmla="*/ 637 w 5297"/>
                  <a:gd name="T41" fmla="*/ 3399 h 6558"/>
                  <a:gd name="T42" fmla="*/ 327 w 5297"/>
                  <a:gd name="T43" fmla="*/ 3519 h 6558"/>
                  <a:gd name="T44" fmla="*/ 216 w 5297"/>
                  <a:gd name="T45" fmla="*/ 3844 h 6558"/>
                  <a:gd name="T46" fmla="*/ 126 w 5297"/>
                  <a:gd name="T47" fmla="*/ 4005 h 6558"/>
                  <a:gd name="T48" fmla="*/ 71 w 5297"/>
                  <a:gd name="T49" fmla="*/ 4147 h 6558"/>
                  <a:gd name="T50" fmla="*/ 147 w 5297"/>
                  <a:gd name="T51" fmla="*/ 4532 h 6558"/>
                  <a:gd name="T52" fmla="*/ 198 w 5297"/>
                  <a:gd name="T53" fmla="*/ 4676 h 6558"/>
                  <a:gd name="T54" fmla="*/ 395 w 5297"/>
                  <a:gd name="T55" fmla="*/ 4879 h 6558"/>
                  <a:gd name="T56" fmla="*/ 883 w 5297"/>
                  <a:gd name="T57" fmla="*/ 4913 h 6558"/>
                  <a:gd name="T58" fmla="*/ 1006 w 5297"/>
                  <a:gd name="T59" fmla="*/ 4904 h 6558"/>
                  <a:gd name="T60" fmla="*/ 1102 w 5297"/>
                  <a:gd name="T61" fmla="*/ 5106 h 6558"/>
                  <a:gd name="T62" fmla="*/ 1287 w 5297"/>
                  <a:gd name="T63" fmla="*/ 5418 h 6558"/>
                  <a:gd name="T64" fmla="*/ 1438 w 5297"/>
                  <a:gd name="T65" fmla="*/ 5731 h 6558"/>
                  <a:gd name="T66" fmla="*/ 1492 w 5297"/>
                  <a:gd name="T67" fmla="*/ 5949 h 6558"/>
                  <a:gd name="T68" fmla="*/ 1779 w 5297"/>
                  <a:gd name="T69" fmla="*/ 6079 h 6558"/>
                  <a:gd name="T70" fmla="*/ 1957 w 5297"/>
                  <a:gd name="T71" fmla="*/ 6334 h 6558"/>
                  <a:gd name="T72" fmla="*/ 2218 w 5297"/>
                  <a:gd name="T73" fmla="*/ 6434 h 6558"/>
                  <a:gd name="T74" fmla="*/ 2452 w 5297"/>
                  <a:gd name="T75" fmla="*/ 6442 h 6558"/>
                  <a:gd name="T76" fmla="*/ 2657 w 5297"/>
                  <a:gd name="T77" fmla="*/ 6434 h 6558"/>
                  <a:gd name="T78" fmla="*/ 2855 w 5297"/>
                  <a:gd name="T79" fmla="*/ 6463 h 6558"/>
                  <a:gd name="T80" fmla="*/ 3296 w 5297"/>
                  <a:gd name="T81" fmla="*/ 6336 h 6558"/>
                  <a:gd name="T82" fmla="*/ 3777 w 5297"/>
                  <a:gd name="T83" fmla="*/ 6382 h 6558"/>
                  <a:gd name="T84" fmla="*/ 4014 w 5297"/>
                  <a:gd name="T85" fmla="*/ 6150 h 6558"/>
                  <a:gd name="T86" fmla="*/ 4374 w 5297"/>
                  <a:gd name="T87" fmla="*/ 5827 h 6558"/>
                  <a:gd name="T88" fmla="*/ 4662 w 5297"/>
                  <a:gd name="T89" fmla="*/ 5650 h 6558"/>
                  <a:gd name="T90" fmla="*/ 5149 w 5297"/>
                  <a:gd name="T91" fmla="*/ 5418 h 6558"/>
                  <a:gd name="T92" fmla="*/ 5198 w 5297"/>
                  <a:gd name="T93" fmla="*/ 5234 h 6558"/>
                  <a:gd name="T94" fmla="*/ 5121 w 5297"/>
                  <a:gd name="T95" fmla="*/ 4775 h 6558"/>
                  <a:gd name="T96" fmla="*/ 5051 w 5297"/>
                  <a:gd name="T97" fmla="*/ 4295 h 6558"/>
                  <a:gd name="T98" fmla="*/ 4944 w 5297"/>
                  <a:gd name="T99" fmla="*/ 3775 h 6558"/>
                  <a:gd name="T100" fmla="*/ 4985 w 5297"/>
                  <a:gd name="T101" fmla="*/ 3436 h 6558"/>
                  <a:gd name="T102" fmla="*/ 4970 w 5297"/>
                  <a:gd name="T103" fmla="*/ 3355 h 6558"/>
                  <a:gd name="T104" fmla="*/ 4837 w 5297"/>
                  <a:gd name="T105" fmla="*/ 3008 h 6558"/>
                  <a:gd name="T106" fmla="*/ 5073 w 5297"/>
                  <a:gd name="T107" fmla="*/ 2741 h 6558"/>
                  <a:gd name="T108" fmla="*/ 5166 w 5297"/>
                  <a:gd name="T109" fmla="*/ 2183 h 6558"/>
                  <a:gd name="T110" fmla="*/ 4761 w 5297"/>
                  <a:gd name="T111" fmla="*/ 1998 h 6558"/>
                  <a:gd name="T112" fmla="*/ 4272 w 5297"/>
                  <a:gd name="T113" fmla="*/ 2087 h 6558"/>
                  <a:gd name="T114" fmla="*/ 4247 w 5297"/>
                  <a:gd name="T115" fmla="*/ 1799 h 6558"/>
                  <a:gd name="T116" fmla="*/ 3994 w 5297"/>
                  <a:gd name="T117" fmla="*/ 1616 h 6558"/>
                  <a:gd name="T118" fmla="*/ 3744 w 5297"/>
                  <a:gd name="T119" fmla="*/ 1526 h 6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297" h="6558">
                    <a:moveTo>
                      <a:pt x="3580" y="1646"/>
                    </a:moveTo>
                    <a:lnTo>
                      <a:pt x="3585" y="1620"/>
                    </a:lnTo>
                    <a:lnTo>
                      <a:pt x="3482" y="1649"/>
                    </a:lnTo>
                    <a:lnTo>
                      <a:pt x="3480" y="1662"/>
                    </a:lnTo>
                    <a:lnTo>
                      <a:pt x="3383" y="1670"/>
                    </a:lnTo>
                    <a:lnTo>
                      <a:pt x="3329" y="1628"/>
                    </a:lnTo>
                    <a:lnTo>
                      <a:pt x="3324" y="1614"/>
                    </a:lnTo>
                    <a:lnTo>
                      <a:pt x="3364" y="1564"/>
                    </a:lnTo>
                    <a:lnTo>
                      <a:pt x="3373" y="1474"/>
                    </a:lnTo>
                    <a:lnTo>
                      <a:pt x="3340" y="1432"/>
                    </a:lnTo>
                    <a:lnTo>
                      <a:pt x="3358" y="1385"/>
                    </a:lnTo>
                    <a:lnTo>
                      <a:pt x="3332" y="1371"/>
                    </a:lnTo>
                    <a:lnTo>
                      <a:pt x="3279" y="1372"/>
                    </a:lnTo>
                    <a:lnTo>
                      <a:pt x="3272" y="1349"/>
                    </a:lnTo>
                    <a:lnTo>
                      <a:pt x="3301" y="1278"/>
                    </a:lnTo>
                    <a:lnTo>
                      <a:pt x="3281" y="1245"/>
                    </a:lnTo>
                    <a:lnTo>
                      <a:pt x="3267" y="1236"/>
                    </a:lnTo>
                    <a:lnTo>
                      <a:pt x="3203" y="1279"/>
                    </a:lnTo>
                    <a:lnTo>
                      <a:pt x="3164" y="1267"/>
                    </a:lnTo>
                    <a:lnTo>
                      <a:pt x="3127" y="1232"/>
                    </a:lnTo>
                    <a:lnTo>
                      <a:pt x="3079" y="1211"/>
                    </a:lnTo>
                    <a:lnTo>
                      <a:pt x="3056" y="1165"/>
                    </a:lnTo>
                    <a:lnTo>
                      <a:pt x="3040" y="1147"/>
                    </a:lnTo>
                    <a:lnTo>
                      <a:pt x="3024" y="1101"/>
                    </a:lnTo>
                    <a:lnTo>
                      <a:pt x="3024" y="1049"/>
                    </a:lnTo>
                    <a:lnTo>
                      <a:pt x="3044" y="989"/>
                    </a:lnTo>
                    <a:lnTo>
                      <a:pt x="3029" y="991"/>
                    </a:lnTo>
                    <a:lnTo>
                      <a:pt x="2980" y="933"/>
                    </a:lnTo>
                    <a:lnTo>
                      <a:pt x="2914" y="925"/>
                    </a:lnTo>
                    <a:lnTo>
                      <a:pt x="2901" y="907"/>
                    </a:lnTo>
                    <a:lnTo>
                      <a:pt x="2931" y="852"/>
                    </a:lnTo>
                    <a:lnTo>
                      <a:pt x="2881" y="839"/>
                    </a:lnTo>
                    <a:lnTo>
                      <a:pt x="2884" y="825"/>
                    </a:lnTo>
                    <a:lnTo>
                      <a:pt x="2843" y="834"/>
                    </a:lnTo>
                    <a:lnTo>
                      <a:pt x="2815" y="786"/>
                    </a:lnTo>
                    <a:lnTo>
                      <a:pt x="2819" y="772"/>
                    </a:lnTo>
                    <a:lnTo>
                      <a:pt x="2806" y="738"/>
                    </a:lnTo>
                    <a:lnTo>
                      <a:pt x="2747" y="716"/>
                    </a:lnTo>
                    <a:lnTo>
                      <a:pt x="2739" y="707"/>
                    </a:lnTo>
                    <a:lnTo>
                      <a:pt x="2745" y="666"/>
                    </a:lnTo>
                    <a:lnTo>
                      <a:pt x="2754" y="644"/>
                    </a:lnTo>
                    <a:lnTo>
                      <a:pt x="2706" y="622"/>
                    </a:lnTo>
                    <a:lnTo>
                      <a:pt x="2728" y="590"/>
                    </a:lnTo>
                    <a:lnTo>
                      <a:pt x="2720" y="581"/>
                    </a:lnTo>
                    <a:lnTo>
                      <a:pt x="2771" y="523"/>
                    </a:lnTo>
                    <a:lnTo>
                      <a:pt x="2775" y="512"/>
                    </a:lnTo>
                    <a:lnTo>
                      <a:pt x="2779" y="490"/>
                    </a:lnTo>
                    <a:lnTo>
                      <a:pt x="2713" y="453"/>
                    </a:lnTo>
                    <a:lnTo>
                      <a:pt x="2710" y="442"/>
                    </a:lnTo>
                    <a:lnTo>
                      <a:pt x="2718" y="427"/>
                    </a:lnTo>
                    <a:lnTo>
                      <a:pt x="2707" y="337"/>
                    </a:lnTo>
                    <a:lnTo>
                      <a:pt x="2726" y="316"/>
                    </a:lnTo>
                    <a:lnTo>
                      <a:pt x="2720" y="251"/>
                    </a:lnTo>
                    <a:lnTo>
                      <a:pt x="2704" y="248"/>
                    </a:lnTo>
                    <a:lnTo>
                      <a:pt x="2697" y="198"/>
                    </a:lnTo>
                    <a:lnTo>
                      <a:pt x="2674" y="197"/>
                    </a:lnTo>
                    <a:lnTo>
                      <a:pt x="2654" y="176"/>
                    </a:lnTo>
                    <a:lnTo>
                      <a:pt x="2684" y="129"/>
                    </a:lnTo>
                    <a:lnTo>
                      <a:pt x="2642" y="88"/>
                    </a:lnTo>
                    <a:lnTo>
                      <a:pt x="2648" y="65"/>
                    </a:lnTo>
                    <a:lnTo>
                      <a:pt x="2646" y="59"/>
                    </a:lnTo>
                    <a:lnTo>
                      <a:pt x="2602" y="49"/>
                    </a:lnTo>
                    <a:lnTo>
                      <a:pt x="2582" y="0"/>
                    </a:lnTo>
                    <a:lnTo>
                      <a:pt x="2515" y="8"/>
                    </a:lnTo>
                    <a:lnTo>
                      <a:pt x="2492" y="40"/>
                    </a:lnTo>
                    <a:lnTo>
                      <a:pt x="2512" y="78"/>
                    </a:lnTo>
                    <a:lnTo>
                      <a:pt x="2513" y="104"/>
                    </a:lnTo>
                    <a:lnTo>
                      <a:pt x="2520" y="156"/>
                    </a:lnTo>
                    <a:lnTo>
                      <a:pt x="2506" y="175"/>
                    </a:lnTo>
                    <a:lnTo>
                      <a:pt x="2449" y="200"/>
                    </a:lnTo>
                    <a:lnTo>
                      <a:pt x="2405" y="211"/>
                    </a:lnTo>
                    <a:lnTo>
                      <a:pt x="2391" y="237"/>
                    </a:lnTo>
                    <a:lnTo>
                      <a:pt x="2340" y="274"/>
                    </a:lnTo>
                    <a:lnTo>
                      <a:pt x="2352" y="345"/>
                    </a:lnTo>
                    <a:lnTo>
                      <a:pt x="2356" y="350"/>
                    </a:lnTo>
                    <a:lnTo>
                      <a:pt x="2330" y="406"/>
                    </a:lnTo>
                    <a:lnTo>
                      <a:pt x="2256" y="440"/>
                    </a:lnTo>
                    <a:lnTo>
                      <a:pt x="2200" y="444"/>
                    </a:lnTo>
                    <a:lnTo>
                      <a:pt x="2182" y="457"/>
                    </a:lnTo>
                    <a:lnTo>
                      <a:pt x="2146" y="426"/>
                    </a:lnTo>
                    <a:lnTo>
                      <a:pt x="2107" y="430"/>
                    </a:lnTo>
                    <a:lnTo>
                      <a:pt x="2107" y="454"/>
                    </a:lnTo>
                    <a:lnTo>
                      <a:pt x="2008" y="423"/>
                    </a:lnTo>
                    <a:lnTo>
                      <a:pt x="1991" y="381"/>
                    </a:lnTo>
                    <a:lnTo>
                      <a:pt x="1939" y="371"/>
                    </a:lnTo>
                    <a:lnTo>
                      <a:pt x="1924" y="479"/>
                    </a:lnTo>
                    <a:lnTo>
                      <a:pt x="1881" y="453"/>
                    </a:lnTo>
                    <a:lnTo>
                      <a:pt x="1839" y="445"/>
                    </a:lnTo>
                    <a:lnTo>
                      <a:pt x="1794" y="517"/>
                    </a:lnTo>
                    <a:lnTo>
                      <a:pt x="1769" y="505"/>
                    </a:lnTo>
                    <a:lnTo>
                      <a:pt x="1708" y="526"/>
                    </a:lnTo>
                    <a:lnTo>
                      <a:pt x="1696" y="513"/>
                    </a:lnTo>
                    <a:lnTo>
                      <a:pt x="1599" y="565"/>
                    </a:lnTo>
                    <a:lnTo>
                      <a:pt x="1525" y="547"/>
                    </a:lnTo>
                    <a:lnTo>
                      <a:pt x="1478" y="628"/>
                    </a:lnTo>
                    <a:lnTo>
                      <a:pt x="1440" y="634"/>
                    </a:lnTo>
                    <a:lnTo>
                      <a:pt x="1418" y="659"/>
                    </a:lnTo>
                    <a:lnTo>
                      <a:pt x="1443" y="753"/>
                    </a:lnTo>
                    <a:lnTo>
                      <a:pt x="1426" y="814"/>
                    </a:lnTo>
                    <a:lnTo>
                      <a:pt x="1469" y="874"/>
                    </a:lnTo>
                    <a:lnTo>
                      <a:pt x="1571" y="932"/>
                    </a:lnTo>
                    <a:lnTo>
                      <a:pt x="1597" y="944"/>
                    </a:lnTo>
                    <a:lnTo>
                      <a:pt x="1605" y="1009"/>
                    </a:lnTo>
                    <a:lnTo>
                      <a:pt x="1665" y="1036"/>
                    </a:lnTo>
                    <a:lnTo>
                      <a:pt x="1619" y="1098"/>
                    </a:lnTo>
                    <a:lnTo>
                      <a:pt x="1642" y="1115"/>
                    </a:lnTo>
                    <a:lnTo>
                      <a:pt x="1608" y="1157"/>
                    </a:lnTo>
                    <a:lnTo>
                      <a:pt x="1612" y="1174"/>
                    </a:lnTo>
                    <a:lnTo>
                      <a:pt x="1674" y="1252"/>
                    </a:lnTo>
                    <a:lnTo>
                      <a:pt x="1620" y="1302"/>
                    </a:lnTo>
                    <a:lnTo>
                      <a:pt x="1586" y="1388"/>
                    </a:lnTo>
                    <a:lnTo>
                      <a:pt x="1553" y="1423"/>
                    </a:lnTo>
                    <a:lnTo>
                      <a:pt x="1535" y="1420"/>
                    </a:lnTo>
                    <a:lnTo>
                      <a:pt x="1513" y="1455"/>
                    </a:lnTo>
                    <a:lnTo>
                      <a:pt x="1438" y="1463"/>
                    </a:lnTo>
                    <a:lnTo>
                      <a:pt x="1417" y="1489"/>
                    </a:lnTo>
                    <a:lnTo>
                      <a:pt x="1402" y="1471"/>
                    </a:lnTo>
                    <a:lnTo>
                      <a:pt x="1345" y="1492"/>
                    </a:lnTo>
                    <a:lnTo>
                      <a:pt x="1301" y="1598"/>
                    </a:lnTo>
                    <a:lnTo>
                      <a:pt x="1378" y="1622"/>
                    </a:lnTo>
                    <a:lnTo>
                      <a:pt x="1350" y="1682"/>
                    </a:lnTo>
                    <a:lnTo>
                      <a:pt x="1343" y="1692"/>
                    </a:lnTo>
                    <a:lnTo>
                      <a:pt x="1399" y="1789"/>
                    </a:lnTo>
                    <a:lnTo>
                      <a:pt x="1356" y="1862"/>
                    </a:lnTo>
                    <a:lnTo>
                      <a:pt x="1405" y="1917"/>
                    </a:lnTo>
                    <a:lnTo>
                      <a:pt x="1420" y="1931"/>
                    </a:lnTo>
                    <a:lnTo>
                      <a:pt x="1459" y="1933"/>
                    </a:lnTo>
                    <a:lnTo>
                      <a:pt x="1508" y="1955"/>
                    </a:lnTo>
                    <a:lnTo>
                      <a:pt x="1537" y="1975"/>
                    </a:lnTo>
                    <a:lnTo>
                      <a:pt x="1539" y="1976"/>
                    </a:lnTo>
                    <a:lnTo>
                      <a:pt x="1544" y="1981"/>
                    </a:lnTo>
                    <a:lnTo>
                      <a:pt x="1546" y="1982"/>
                    </a:lnTo>
                    <a:lnTo>
                      <a:pt x="1546" y="1987"/>
                    </a:lnTo>
                    <a:lnTo>
                      <a:pt x="1542" y="1996"/>
                    </a:lnTo>
                    <a:lnTo>
                      <a:pt x="1554" y="2007"/>
                    </a:lnTo>
                    <a:lnTo>
                      <a:pt x="1440" y="2020"/>
                    </a:lnTo>
                    <a:lnTo>
                      <a:pt x="1423" y="2096"/>
                    </a:lnTo>
                    <a:lnTo>
                      <a:pt x="1424" y="2172"/>
                    </a:lnTo>
                    <a:lnTo>
                      <a:pt x="1341" y="2178"/>
                    </a:lnTo>
                    <a:lnTo>
                      <a:pt x="1345" y="2260"/>
                    </a:lnTo>
                    <a:lnTo>
                      <a:pt x="1352" y="2257"/>
                    </a:lnTo>
                    <a:lnTo>
                      <a:pt x="1411" y="2268"/>
                    </a:lnTo>
                    <a:lnTo>
                      <a:pt x="1412" y="2269"/>
                    </a:lnTo>
                    <a:lnTo>
                      <a:pt x="1413" y="2269"/>
                    </a:lnTo>
                    <a:lnTo>
                      <a:pt x="1414" y="2270"/>
                    </a:lnTo>
                    <a:lnTo>
                      <a:pt x="1419" y="2279"/>
                    </a:lnTo>
                    <a:lnTo>
                      <a:pt x="1418" y="2308"/>
                    </a:lnTo>
                    <a:lnTo>
                      <a:pt x="1386" y="2401"/>
                    </a:lnTo>
                    <a:lnTo>
                      <a:pt x="1420" y="2473"/>
                    </a:lnTo>
                    <a:lnTo>
                      <a:pt x="1369" y="2520"/>
                    </a:lnTo>
                    <a:lnTo>
                      <a:pt x="1367" y="2629"/>
                    </a:lnTo>
                    <a:lnTo>
                      <a:pt x="1285" y="2602"/>
                    </a:lnTo>
                    <a:lnTo>
                      <a:pt x="1270" y="2610"/>
                    </a:lnTo>
                    <a:lnTo>
                      <a:pt x="1266" y="2708"/>
                    </a:lnTo>
                    <a:lnTo>
                      <a:pt x="1292" y="2728"/>
                    </a:lnTo>
                    <a:lnTo>
                      <a:pt x="1290" y="2752"/>
                    </a:lnTo>
                    <a:lnTo>
                      <a:pt x="1281" y="2780"/>
                    </a:lnTo>
                    <a:lnTo>
                      <a:pt x="1272" y="2772"/>
                    </a:lnTo>
                    <a:lnTo>
                      <a:pt x="1264" y="2772"/>
                    </a:lnTo>
                    <a:lnTo>
                      <a:pt x="1220" y="2837"/>
                    </a:lnTo>
                    <a:lnTo>
                      <a:pt x="1182" y="2879"/>
                    </a:lnTo>
                    <a:lnTo>
                      <a:pt x="1154" y="2945"/>
                    </a:lnTo>
                    <a:lnTo>
                      <a:pt x="1117" y="2933"/>
                    </a:lnTo>
                    <a:lnTo>
                      <a:pt x="1004" y="3022"/>
                    </a:lnTo>
                    <a:lnTo>
                      <a:pt x="1005" y="3032"/>
                    </a:lnTo>
                    <a:lnTo>
                      <a:pt x="951" y="3070"/>
                    </a:lnTo>
                    <a:lnTo>
                      <a:pt x="1007" y="3118"/>
                    </a:lnTo>
                    <a:lnTo>
                      <a:pt x="1015" y="3127"/>
                    </a:lnTo>
                    <a:lnTo>
                      <a:pt x="1014" y="3129"/>
                    </a:lnTo>
                    <a:lnTo>
                      <a:pt x="1007" y="3147"/>
                    </a:lnTo>
                    <a:lnTo>
                      <a:pt x="975" y="3171"/>
                    </a:lnTo>
                    <a:lnTo>
                      <a:pt x="957" y="3181"/>
                    </a:lnTo>
                    <a:lnTo>
                      <a:pt x="955" y="3181"/>
                    </a:lnTo>
                    <a:lnTo>
                      <a:pt x="945" y="3182"/>
                    </a:lnTo>
                    <a:lnTo>
                      <a:pt x="931" y="3181"/>
                    </a:lnTo>
                    <a:lnTo>
                      <a:pt x="911" y="3174"/>
                    </a:lnTo>
                    <a:lnTo>
                      <a:pt x="912" y="3186"/>
                    </a:lnTo>
                    <a:lnTo>
                      <a:pt x="879" y="3210"/>
                    </a:lnTo>
                    <a:lnTo>
                      <a:pt x="829" y="3219"/>
                    </a:lnTo>
                    <a:lnTo>
                      <a:pt x="806" y="3236"/>
                    </a:lnTo>
                    <a:lnTo>
                      <a:pt x="743" y="3238"/>
                    </a:lnTo>
                    <a:lnTo>
                      <a:pt x="690" y="3300"/>
                    </a:lnTo>
                    <a:lnTo>
                      <a:pt x="631" y="3241"/>
                    </a:lnTo>
                    <a:lnTo>
                      <a:pt x="608" y="3235"/>
                    </a:lnTo>
                    <a:lnTo>
                      <a:pt x="576" y="3276"/>
                    </a:lnTo>
                    <a:lnTo>
                      <a:pt x="575" y="3279"/>
                    </a:lnTo>
                    <a:lnTo>
                      <a:pt x="575" y="3291"/>
                    </a:lnTo>
                    <a:lnTo>
                      <a:pt x="625" y="3358"/>
                    </a:lnTo>
                    <a:lnTo>
                      <a:pt x="637" y="3399"/>
                    </a:lnTo>
                    <a:lnTo>
                      <a:pt x="594" y="3423"/>
                    </a:lnTo>
                    <a:lnTo>
                      <a:pt x="527" y="3392"/>
                    </a:lnTo>
                    <a:lnTo>
                      <a:pt x="499" y="3352"/>
                    </a:lnTo>
                    <a:lnTo>
                      <a:pt x="394" y="3306"/>
                    </a:lnTo>
                    <a:lnTo>
                      <a:pt x="344" y="3314"/>
                    </a:lnTo>
                    <a:lnTo>
                      <a:pt x="349" y="3389"/>
                    </a:lnTo>
                    <a:lnTo>
                      <a:pt x="312" y="3413"/>
                    </a:lnTo>
                    <a:lnTo>
                      <a:pt x="274" y="3490"/>
                    </a:lnTo>
                    <a:lnTo>
                      <a:pt x="327" y="3519"/>
                    </a:lnTo>
                    <a:lnTo>
                      <a:pt x="316" y="3583"/>
                    </a:lnTo>
                    <a:lnTo>
                      <a:pt x="282" y="3625"/>
                    </a:lnTo>
                    <a:lnTo>
                      <a:pt x="278" y="3645"/>
                    </a:lnTo>
                    <a:lnTo>
                      <a:pt x="245" y="3703"/>
                    </a:lnTo>
                    <a:lnTo>
                      <a:pt x="250" y="3772"/>
                    </a:lnTo>
                    <a:lnTo>
                      <a:pt x="194" y="3839"/>
                    </a:lnTo>
                    <a:lnTo>
                      <a:pt x="201" y="3839"/>
                    </a:lnTo>
                    <a:lnTo>
                      <a:pt x="214" y="3843"/>
                    </a:lnTo>
                    <a:lnTo>
                      <a:pt x="216" y="3844"/>
                    </a:lnTo>
                    <a:lnTo>
                      <a:pt x="220" y="3847"/>
                    </a:lnTo>
                    <a:lnTo>
                      <a:pt x="221" y="3848"/>
                    </a:lnTo>
                    <a:lnTo>
                      <a:pt x="242" y="3881"/>
                    </a:lnTo>
                    <a:lnTo>
                      <a:pt x="243" y="3885"/>
                    </a:lnTo>
                    <a:lnTo>
                      <a:pt x="242" y="3887"/>
                    </a:lnTo>
                    <a:lnTo>
                      <a:pt x="191" y="3927"/>
                    </a:lnTo>
                    <a:lnTo>
                      <a:pt x="168" y="3931"/>
                    </a:lnTo>
                    <a:lnTo>
                      <a:pt x="178" y="3974"/>
                    </a:lnTo>
                    <a:lnTo>
                      <a:pt x="126" y="4005"/>
                    </a:lnTo>
                    <a:lnTo>
                      <a:pt x="127" y="4016"/>
                    </a:lnTo>
                    <a:lnTo>
                      <a:pt x="127" y="4021"/>
                    </a:lnTo>
                    <a:lnTo>
                      <a:pt x="113" y="4048"/>
                    </a:lnTo>
                    <a:lnTo>
                      <a:pt x="112" y="4051"/>
                    </a:lnTo>
                    <a:lnTo>
                      <a:pt x="91" y="4064"/>
                    </a:lnTo>
                    <a:lnTo>
                      <a:pt x="54" y="4124"/>
                    </a:lnTo>
                    <a:lnTo>
                      <a:pt x="53" y="4126"/>
                    </a:lnTo>
                    <a:lnTo>
                      <a:pt x="53" y="4127"/>
                    </a:lnTo>
                    <a:lnTo>
                      <a:pt x="71" y="4147"/>
                    </a:lnTo>
                    <a:lnTo>
                      <a:pt x="55" y="4155"/>
                    </a:lnTo>
                    <a:lnTo>
                      <a:pt x="37" y="4287"/>
                    </a:lnTo>
                    <a:lnTo>
                      <a:pt x="40" y="4300"/>
                    </a:lnTo>
                    <a:lnTo>
                      <a:pt x="4" y="4338"/>
                    </a:lnTo>
                    <a:lnTo>
                      <a:pt x="25" y="4362"/>
                    </a:lnTo>
                    <a:lnTo>
                      <a:pt x="0" y="4426"/>
                    </a:lnTo>
                    <a:lnTo>
                      <a:pt x="41" y="4473"/>
                    </a:lnTo>
                    <a:lnTo>
                      <a:pt x="48" y="4543"/>
                    </a:lnTo>
                    <a:lnTo>
                      <a:pt x="147" y="4532"/>
                    </a:lnTo>
                    <a:lnTo>
                      <a:pt x="181" y="4594"/>
                    </a:lnTo>
                    <a:lnTo>
                      <a:pt x="217" y="4557"/>
                    </a:lnTo>
                    <a:lnTo>
                      <a:pt x="232" y="4598"/>
                    </a:lnTo>
                    <a:lnTo>
                      <a:pt x="222" y="4641"/>
                    </a:lnTo>
                    <a:lnTo>
                      <a:pt x="214" y="4649"/>
                    </a:lnTo>
                    <a:lnTo>
                      <a:pt x="201" y="4665"/>
                    </a:lnTo>
                    <a:lnTo>
                      <a:pt x="200" y="4666"/>
                    </a:lnTo>
                    <a:lnTo>
                      <a:pt x="200" y="4668"/>
                    </a:lnTo>
                    <a:lnTo>
                      <a:pt x="198" y="4676"/>
                    </a:lnTo>
                    <a:lnTo>
                      <a:pt x="198" y="4678"/>
                    </a:lnTo>
                    <a:lnTo>
                      <a:pt x="201" y="4695"/>
                    </a:lnTo>
                    <a:lnTo>
                      <a:pt x="257" y="4716"/>
                    </a:lnTo>
                    <a:lnTo>
                      <a:pt x="304" y="4677"/>
                    </a:lnTo>
                    <a:lnTo>
                      <a:pt x="353" y="4737"/>
                    </a:lnTo>
                    <a:lnTo>
                      <a:pt x="413" y="4719"/>
                    </a:lnTo>
                    <a:lnTo>
                      <a:pt x="430" y="4786"/>
                    </a:lnTo>
                    <a:lnTo>
                      <a:pt x="425" y="4857"/>
                    </a:lnTo>
                    <a:lnTo>
                      <a:pt x="395" y="4879"/>
                    </a:lnTo>
                    <a:lnTo>
                      <a:pt x="410" y="4969"/>
                    </a:lnTo>
                    <a:lnTo>
                      <a:pt x="488" y="5020"/>
                    </a:lnTo>
                    <a:lnTo>
                      <a:pt x="557" y="5004"/>
                    </a:lnTo>
                    <a:lnTo>
                      <a:pt x="588" y="5023"/>
                    </a:lnTo>
                    <a:lnTo>
                      <a:pt x="645" y="5042"/>
                    </a:lnTo>
                    <a:lnTo>
                      <a:pt x="656" y="5013"/>
                    </a:lnTo>
                    <a:lnTo>
                      <a:pt x="762" y="4969"/>
                    </a:lnTo>
                    <a:lnTo>
                      <a:pt x="929" y="4977"/>
                    </a:lnTo>
                    <a:lnTo>
                      <a:pt x="883" y="4913"/>
                    </a:lnTo>
                    <a:lnTo>
                      <a:pt x="885" y="4889"/>
                    </a:lnTo>
                    <a:lnTo>
                      <a:pt x="873" y="4864"/>
                    </a:lnTo>
                    <a:lnTo>
                      <a:pt x="874" y="4855"/>
                    </a:lnTo>
                    <a:lnTo>
                      <a:pt x="913" y="4855"/>
                    </a:lnTo>
                    <a:lnTo>
                      <a:pt x="967" y="4875"/>
                    </a:lnTo>
                    <a:lnTo>
                      <a:pt x="971" y="4889"/>
                    </a:lnTo>
                    <a:lnTo>
                      <a:pt x="993" y="4911"/>
                    </a:lnTo>
                    <a:lnTo>
                      <a:pt x="1002" y="4905"/>
                    </a:lnTo>
                    <a:lnTo>
                      <a:pt x="1006" y="4904"/>
                    </a:lnTo>
                    <a:lnTo>
                      <a:pt x="1011" y="4904"/>
                    </a:lnTo>
                    <a:lnTo>
                      <a:pt x="1086" y="4942"/>
                    </a:lnTo>
                    <a:lnTo>
                      <a:pt x="1088" y="4942"/>
                    </a:lnTo>
                    <a:lnTo>
                      <a:pt x="1091" y="4948"/>
                    </a:lnTo>
                    <a:lnTo>
                      <a:pt x="1092" y="4953"/>
                    </a:lnTo>
                    <a:lnTo>
                      <a:pt x="1091" y="4973"/>
                    </a:lnTo>
                    <a:lnTo>
                      <a:pt x="1093" y="4981"/>
                    </a:lnTo>
                    <a:lnTo>
                      <a:pt x="1103" y="5066"/>
                    </a:lnTo>
                    <a:lnTo>
                      <a:pt x="1102" y="5106"/>
                    </a:lnTo>
                    <a:lnTo>
                      <a:pt x="1145" y="5175"/>
                    </a:lnTo>
                    <a:lnTo>
                      <a:pt x="1207" y="5245"/>
                    </a:lnTo>
                    <a:lnTo>
                      <a:pt x="1259" y="5268"/>
                    </a:lnTo>
                    <a:lnTo>
                      <a:pt x="1280" y="5352"/>
                    </a:lnTo>
                    <a:lnTo>
                      <a:pt x="1279" y="5365"/>
                    </a:lnTo>
                    <a:lnTo>
                      <a:pt x="1282" y="5398"/>
                    </a:lnTo>
                    <a:lnTo>
                      <a:pt x="1282" y="5403"/>
                    </a:lnTo>
                    <a:lnTo>
                      <a:pt x="1284" y="5412"/>
                    </a:lnTo>
                    <a:lnTo>
                      <a:pt x="1287" y="5418"/>
                    </a:lnTo>
                    <a:lnTo>
                      <a:pt x="1334" y="5482"/>
                    </a:lnTo>
                    <a:lnTo>
                      <a:pt x="1340" y="5489"/>
                    </a:lnTo>
                    <a:lnTo>
                      <a:pt x="1342" y="5490"/>
                    </a:lnTo>
                    <a:lnTo>
                      <a:pt x="1362" y="5503"/>
                    </a:lnTo>
                    <a:lnTo>
                      <a:pt x="1375" y="5522"/>
                    </a:lnTo>
                    <a:lnTo>
                      <a:pt x="1435" y="5569"/>
                    </a:lnTo>
                    <a:lnTo>
                      <a:pt x="1471" y="5647"/>
                    </a:lnTo>
                    <a:lnTo>
                      <a:pt x="1430" y="5703"/>
                    </a:lnTo>
                    <a:lnTo>
                      <a:pt x="1438" y="5731"/>
                    </a:lnTo>
                    <a:lnTo>
                      <a:pt x="1452" y="5761"/>
                    </a:lnTo>
                    <a:lnTo>
                      <a:pt x="1452" y="5762"/>
                    </a:lnTo>
                    <a:lnTo>
                      <a:pt x="1453" y="5763"/>
                    </a:lnTo>
                    <a:lnTo>
                      <a:pt x="1456" y="5772"/>
                    </a:lnTo>
                    <a:lnTo>
                      <a:pt x="1436" y="5778"/>
                    </a:lnTo>
                    <a:lnTo>
                      <a:pt x="1416" y="5818"/>
                    </a:lnTo>
                    <a:lnTo>
                      <a:pt x="1448" y="5908"/>
                    </a:lnTo>
                    <a:lnTo>
                      <a:pt x="1487" y="5915"/>
                    </a:lnTo>
                    <a:lnTo>
                      <a:pt x="1492" y="5949"/>
                    </a:lnTo>
                    <a:lnTo>
                      <a:pt x="1620" y="5985"/>
                    </a:lnTo>
                    <a:lnTo>
                      <a:pt x="1627" y="6063"/>
                    </a:lnTo>
                    <a:lnTo>
                      <a:pt x="1679" y="6068"/>
                    </a:lnTo>
                    <a:lnTo>
                      <a:pt x="1708" y="6063"/>
                    </a:lnTo>
                    <a:lnTo>
                      <a:pt x="1746" y="6063"/>
                    </a:lnTo>
                    <a:lnTo>
                      <a:pt x="1751" y="6064"/>
                    </a:lnTo>
                    <a:lnTo>
                      <a:pt x="1764" y="6070"/>
                    </a:lnTo>
                    <a:lnTo>
                      <a:pt x="1773" y="6076"/>
                    </a:lnTo>
                    <a:lnTo>
                      <a:pt x="1779" y="6079"/>
                    </a:lnTo>
                    <a:lnTo>
                      <a:pt x="1807" y="6104"/>
                    </a:lnTo>
                    <a:lnTo>
                      <a:pt x="1850" y="6157"/>
                    </a:lnTo>
                    <a:lnTo>
                      <a:pt x="1823" y="6167"/>
                    </a:lnTo>
                    <a:lnTo>
                      <a:pt x="1822" y="6167"/>
                    </a:lnTo>
                    <a:lnTo>
                      <a:pt x="1822" y="6168"/>
                    </a:lnTo>
                    <a:lnTo>
                      <a:pt x="1833" y="6196"/>
                    </a:lnTo>
                    <a:lnTo>
                      <a:pt x="1824" y="6235"/>
                    </a:lnTo>
                    <a:lnTo>
                      <a:pt x="1880" y="6299"/>
                    </a:lnTo>
                    <a:lnTo>
                      <a:pt x="1957" y="6334"/>
                    </a:lnTo>
                    <a:lnTo>
                      <a:pt x="1892" y="6457"/>
                    </a:lnTo>
                    <a:lnTo>
                      <a:pt x="1919" y="6474"/>
                    </a:lnTo>
                    <a:lnTo>
                      <a:pt x="1955" y="6448"/>
                    </a:lnTo>
                    <a:lnTo>
                      <a:pt x="1998" y="6504"/>
                    </a:lnTo>
                    <a:lnTo>
                      <a:pt x="2071" y="6480"/>
                    </a:lnTo>
                    <a:lnTo>
                      <a:pt x="2076" y="6491"/>
                    </a:lnTo>
                    <a:lnTo>
                      <a:pt x="2129" y="6438"/>
                    </a:lnTo>
                    <a:lnTo>
                      <a:pt x="2186" y="6419"/>
                    </a:lnTo>
                    <a:lnTo>
                      <a:pt x="2218" y="6434"/>
                    </a:lnTo>
                    <a:lnTo>
                      <a:pt x="2241" y="6466"/>
                    </a:lnTo>
                    <a:lnTo>
                      <a:pt x="2276" y="6495"/>
                    </a:lnTo>
                    <a:lnTo>
                      <a:pt x="2307" y="6558"/>
                    </a:lnTo>
                    <a:lnTo>
                      <a:pt x="2362" y="6492"/>
                    </a:lnTo>
                    <a:lnTo>
                      <a:pt x="2418" y="6443"/>
                    </a:lnTo>
                    <a:lnTo>
                      <a:pt x="2421" y="6442"/>
                    </a:lnTo>
                    <a:lnTo>
                      <a:pt x="2445" y="6432"/>
                    </a:lnTo>
                    <a:lnTo>
                      <a:pt x="2446" y="6432"/>
                    </a:lnTo>
                    <a:lnTo>
                      <a:pt x="2452" y="6442"/>
                    </a:lnTo>
                    <a:lnTo>
                      <a:pt x="2459" y="6415"/>
                    </a:lnTo>
                    <a:lnTo>
                      <a:pt x="2503" y="6362"/>
                    </a:lnTo>
                    <a:lnTo>
                      <a:pt x="2518" y="6363"/>
                    </a:lnTo>
                    <a:lnTo>
                      <a:pt x="2523" y="6367"/>
                    </a:lnTo>
                    <a:lnTo>
                      <a:pt x="2535" y="6381"/>
                    </a:lnTo>
                    <a:lnTo>
                      <a:pt x="2540" y="6415"/>
                    </a:lnTo>
                    <a:lnTo>
                      <a:pt x="2587" y="6415"/>
                    </a:lnTo>
                    <a:lnTo>
                      <a:pt x="2649" y="6373"/>
                    </a:lnTo>
                    <a:lnTo>
                      <a:pt x="2657" y="6434"/>
                    </a:lnTo>
                    <a:lnTo>
                      <a:pt x="2658" y="6434"/>
                    </a:lnTo>
                    <a:lnTo>
                      <a:pt x="2679" y="6461"/>
                    </a:lnTo>
                    <a:lnTo>
                      <a:pt x="2702" y="6470"/>
                    </a:lnTo>
                    <a:lnTo>
                      <a:pt x="2704" y="6471"/>
                    </a:lnTo>
                    <a:lnTo>
                      <a:pt x="2705" y="6470"/>
                    </a:lnTo>
                    <a:lnTo>
                      <a:pt x="2706" y="6470"/>
                    </a:lnTo>
                    <a:lnTo>
                      <a:pt x="2708" y="6469"/>
                    </a:lnTo>
                    <a:lnTo>
                      <a:pt x="2779" y="6389"/>
                    </a:lnTo>
                    <a:lnTo>
                      <a:pt x="2855" y="6463"/>
                    </a:lnTo>
                    <a:lnTo>
                      <a:pt x="2895" y="6422"/>
                    </a:lnTo>
                    <a:lnTo>
                      <a:pt x="2901" y="6321"/>
                    </a:lnTo>
                    <a:lnTo>
                      <a:pt x="2892" y="6309"/>
                    </a:lnTo>
                    <a:lnTo>
                      <a:pt x="2982" y="6298"/>
                    </a:lnTo>
                    <a:lnTo>
                      <a:pt x="3016" y="6358"/>
                    </a:lnTo>
                    <a:lnTo>
                      <a:pt x="3130" y="6357"/>
                    </a:lnTo>
                    <a:lnTo>
                      <a:pt x="3158" y="6342"/>
                    </a:lnTo>
                    <a:lnTo>
                      <a:pt x="3204" y="6360"/>
                    </a:lnTo>
                    <a:lnTo>
                      <a:pt x="3296" y="6336"/>
                    </a:lnTo>
                    <a:lnTo>
                      <a:pt x="3317" y="6354"/>
                    </a:lnTo>
                    <a:lnTo>
                      <a:pt x="3321" y="6364"/>
                    </a:lnTo>
                    <a:lnTo>
                      <a:pt x="3444" y="6389"/>
                    </a:lnTo>
                    <a:lnTo>
                      <a:pt x="3487" y="6418"/>
                    </a:lnTo>
                    <a:lnTo>
                      <a:pt x="3579" y="6392"/>
                    </a:lnTo>
                    <a:lnTo>
                      <a:pt x="3627" y="6385"/>
                    </a:lnTo>
                    <a:lnTo>
                      <a:pt x="3657" y="6388"/>
                    </a:lnTo>
                    <a:lnTo>
                      <a:pt x="3679" y="6375"/>
                    </a:lnTo>
                    <a:lnTo>
                      <a:pt x="3777" y="6382"/>
                    </a:lnTo>
                    <a:lnTo>
                      <a:pt x="3824" y="6396"/>
                    </a:lnTo>
                    <a:lnTo>
                      <a:pt x="3821" y="6389"/>
                    </a:lnTo>
                    <a:lnTo>
                      <a:pt x="3829" y="6322"/>
                    </a:lnTo>
                    <a:lnTo>
                      <a:pt x="3833" y="6312"/>
                    </a:lnTo>
                    <a:lnTo>
                      <a:pt x="3860" y="6266"/>
                    </a:lnTo>
                    <a:lnTo>
                      <a:pt x="3869" y="6257"/>
                    </a:lnTo>
                    <a:lnTo>
                      <a:pt x="3889" y="6274"/>
                    </a:lnTo>
                    <a:lnTo>
                      <a:pt x="3979" y="6149"/>
                    </a:lnTo>
                    <a:lnTo>
                      <a:pt x="4014" y="6150"/>
                    </a:lnTo>
                    <a:lnTo>
                      <a:pt x="4121" y="6142"/>
                    </a:lnTo>
                    <a:lnTo>
                      <a:pt x="4160" y="6128"/>
                    </a:lnTo>
                    <a:lnTo>
                      <a:pt x="4179" y="6115"/>
                    </a:lnTo>
                    <a:lnTo>
                      <a:pt x="4273" y="6149"/>
                    </a:lnTo>
                    <a:lnTo>
                      <a:pt x="4341" y="6101"/>
                    </a:lnTo>
                    <a:lnTo>
                      <a:pt x="4399" y="6014"/>
                    </a:lnTo>
                    <a:lnTo>
                      <a:pt x="4330" y="5922"/>
                    </a:lnTo>
                    <a:lnTo>
                      <a:pt x="4365" y="5903"/>
                    </a:lnTo>
                    <a:lnTo>
                      <a:pt x="4374" y="5827"/>
                    </a:lnTo>
                    <a:lnTo>
                      <a:pt x="4328" y="5812"/>
                    </a:lnTo>
                    <a:lnTo>
                      <a:pt x="4334" y="5795"/>
                    </a:lnTo>
                    <a:lnTo>
                      <a:pt x="4427" y="5802"/>
                    </a:lnTo>
                    <a:lnTo>
                      <a:pt x="4435" y="5717"/>
                    </a:lnTo>
                    <a:lnTo>
                      <a:pt x="4469" y="5721"/>
                    </a:lnTo>
                    <a:lnTo>
                      <a:pt x="4521" y="5682"/>
                    </a:lnTo>
                    <a:lnTo>
                      <a:pt x="4569" y="5595"/>
                    </a:lnTo>
                    <a:lnTo>
                      <a:pt x="4620" y="5577"/>
                    </a:lnTo>
                    <a:lnTo>
                      <a:pt x="4662" y="5650"/>
                    </a:lnTo>
                    <a:lnTo>
                      <a:pt x="4690" y="5646"/>
                    </a:lnTo>
                    <a:lnTo>
                      <a:pt x="4783" y="5605"/>
                    </a:lnTo>
                    <a:lnTo>
                      <a:pt x="4814" y="5627"/>
                    </a:lnTo>
                    <a:lnTo>
                      <a:pt x="4812" y="5587"/>
                    </a:lnTo>
                    <a:lnTo>
                      <a:pt x="4906" y="5503"/>
                    </a:lnTo>
                    <a:lnTo>
                      <a:pt x="4977" y="5459"/>
                    </a:lnTo>
                    <a:lnTo>
                      <a:pt x="5012" y="5432"/>
                    </a:lnTo>
                    <a:lnTo>
                      <a:pt x="5138" y="5454"/>
                    </a:lnTo>
                    <a:lnTo>
                      <a:pt x="5149" y="5418"/>
                    </a:lnTo>
                    <a:lnTo>
                      <a:pt x="5184" y="5361"/>
                    </a:lnTo>
                    <a:lnTo>
                      <a:pt x="5176" y="5343"/>
                    </a:lnTo>
                    <a:lnTo>
                      <a:pt x="5198" y="5321"/>
                    </a:lnTo>
                    <a:lnTo>
                      <a:pt x="5198" y="5320"/>
                    </a:lnTo>
                    <a:lnTo>
                      <a:pt x="5200" y="5315"/>
                    </a:lnTo>
                    <a:lnTo>
                      <a:pt x="5202" y="5313"/>
                    </a:lnTo>
                    <a:lnTo>
                      <a:pt x="5200" y="5244"/>
                    </a:lnTo>
                    <a:lnTo>
                      <a:pt x="5198" y="5235"/>
                    </a:lnTo>
                    <a:lnTo>
                      <a:pt x="5198" y="5234"/>
                    </a:lnTo>
                    <a:lnTo>
                      <a:pt x="5188" y="5195"/>
                    </a:lnTo>
                    <a:lnTo>
                      <a:pt x="5193" y="5098"/>
                    </a:lnTo>
                    <a:lnTo>
                      <a:pt x="5219" y="5036"/>
                    </a:lnTo>
                    <a:lnTo>
                      <a:pt x="5195" y="4943"/>
                    </a:lnTo>
                    <a:lnTo>
                      <a:pt x="5209" y="4904"/>
                    </a:lnTo>
                    <a:lnTo>
                      <a:pt x="5211" y="4860"/>
                    </a:lnTo>
                    <a:lnTo>
                      <a:pt x="5192" y="4819"/>
                    </a:lnTo>
                    <a:lnTo>
                      <a:pt x="5175" y="4813"/>
                    </a:lnTo>
                    <a:lnTo>
                      <a:pt x="5121" y="4775"/>
                    </a:lnTo>
                    <a:lnTo>
                      <a:pt x="5121" y="4733"/>
                    </a:lnTo>
                    <a:lnTo>
                      <a:pt x="5134" y="4665"/>
                    </a:lnTo>
                    <a:lnTo>
                      <a:pt x="5131" y="4611"/>
                    </a:lnTo>
                    <a:lnTo>
                      <a:pt x="5125" y="4604"/>
                    </a:lnTo>
                    <a:lnTo>
                      <a:pt x="5115" y="4541"/>
                    </a:lnTo>
                    <a:lnTo>
                      <a:pt x="5109" y="4533"/>
                    </a:lnTo>
                    <a:lnTo>
                      <a:pt x="5078" y="4427"/>
                    </a:lnTo>
                    <a:lnTo>
                      <a:pt x="5072" y="4412"/>
                    </a:lnTo>
                    <a:lnTo>
                      <a:pt x="5051" y="4295"/>
                    </a:lnTo>
                    <a:lnTo>
                      <a:pt x="5037" y="4253"/>
                    </a:lnTo>
                    <a:lnTo>
                      <a:pt x="4950" y="4175"/>
                    </a:lnTo>
                    <a:lnTo>
                      <a:pt x="4932" y="4156"/>
                    </a:lnTo>
                    <a:lnTo>
                      <a:pt x="4909" y="4144"/>
                    </a:lnTo>
                    <a:lnTo>
                      <a:pt x="4865" y="4103"/>
                    </a:lnTo>
                    <a:lnTo>
                      <a:pt x="4875" y="4039"/>
                    </a:lnTo>
                    <a:lnTo>
                      <a:pt x="4894" y="4010"/>
                    </a:lnTo>
                    <a:lnTo>
                      <a:pt x="4964" y="3838"/>
                    </a:lnTo>
                    <a:lnTo>
                      <a:pt x="4944" y="3775"/>
                    </a:lnTo>
                    <a:lnTo>
                      <a:pt x="4943" y="3770"/>
                    </a:lnTo>
                    <a:lnTo>
                      <a:pt x="4905" y="3708"/>
                    </a:lnTo>
                    <a:lnTo>
                      <a:pt x="4893" y="3651"/>
                    </a:lnTo>
                    <a:lnTo>
                      <a:pt x="4817" y="3557"/>
                    </a:lnTo>
                    <a:lnTo>
                      <a:pt x="4926" y="3521"/>
                    </a:lnTo>
                    <a:lnTo>
                      <a:pt x="4935" y="3504"/>
                    </a:lnTo>
                    <a:lnTo>
                      <a:pt x="5010" y="3526"/>
                    </a:lnTo>
                    <a:lnTo>
                      <a:pt x="5042" y="3496"/>
                    </a:lnTo>
                    <a:lnTo>
                      <a:pt x="4985" y="3436"/>
                    </a:lnTo>
                    <a:lnTo>
                      <a:pt x="4973" y="3419"/>
                    </a:lnTo>
                    <a:lnTo>
                      <a:pt x="4972" y="3419"/>
                    </a:lnTo>
                    <a:lnTo>
                      <a:pt x="4978" y="3411"/>
                    </a:lnTo>
                    <a:lnTo>
                      <a:pt x="4979" y="3409"/>
                    </a:lnTo>
                    <a:lnTo>
                      <a:pt x="4981" y="3407"/>
                    </a:lnTo>
                    <a:lnTo>
                      <a:pt x="4987" y="3399"/>
                    </a:lnTo>
                    <a:lnTo>
                      <a:pt x="4988" y="3397"/>
                    </a:lnTo>
                    <a:lnTo>
                      <a:pt x="4988" y="3396"/>
                    </a:lnTo>
                    <a:lnTo>
                      <a:pt x="4970" y="3355"/>
                    </a:lnTo>
                    <a:lnTo>
                      <a:pt x="4966" y="3350"/>
                    </a:lnTo>
                    <a:lnTo>
                      <a:pt x="4972" y="3326"/>
                    </a:lnTo>
                    <a:lnTo>
                      <a:pt x="5003" y="3303"/>
                    </a:lnTo>
                    <a:lnTo>
                      <a:pt x="4982" y="3273"/>
                    </a:lnTo>
                    <a:lnTo>
                      <a:pt x="4942" y="3241"/>
                    </a:lnTo>
                    <a:lnTo>
                      <a:pt x="4899" y="3168"/>
                    </a:lnTo>
                    <a:lnTo>
                      <a:pt x="4824" y="3122"/>
                    </a:lnTo>
                    <a:lnTo>
                      <a:pt x="4824" y="3100"/>
                    </a:lnTo>
                    <a:lnTo>
                      <a:pt x="4837" y="3008"/>
                    </a:lnTo>
                    <a:lnTo>
                      <a:pt x="4933" y="2989"/>
                    </a:lnTo>
                    <a:lnTo>
                      <a:pt x="4972" y="3004"/>
                    </a:lnTo>
                    <a:lnTo>
                      <a:pt x="5049" y="2956"/>
                    </a:lnTo>
                    <a:lnTo>
                      <a:pt x="5122" y="2946"/>
                    </a:lnTo>
                    <a:lnTo>
                      <a:pt x="5123" y="2879"/>
                    </a:lnTo>
                    <a:lnTo>
                      <a:pt x="5109" y="2878"/>
                    </a:lnTo>
                    <a:lnTo>
                      <a:pt x="5140" y="2801"/>
                    </a:lnTo>
                    <a:lnTo>
                      <a:pt x="5122" y="2757"/>
                    </a:lnTo>
                    <a:lnTo>
                      <a:pt x="5073" y="2741"/>
                    </a:lnTo>
                    <a:lnTo>
                      <a:pt x="5095" y="2670"/>
                    </a:lnTo>
                    <a:lnTo>
                      <a:pt x="5233" y="2550"/>
                    </a:lnTo>
                    <a:lnTo>
                      <a:pt x="5261" y="2541"/>
                    </a:lnTo>
                    <a:lnTo>
                      <a:pt x="5297" y="2428"/>
                    </a:lnTo>
                    <a:lnTo>
                      <a:pt x="5288" y="2416"/>
                    </a:lnTo>
                    <a:lnTo>
                      <a:pt x="5293" y="2327"/>
                    </a:lnTo>
                    <a:lnTo>
                      <a:pt x="5243" y="2269"/>
                    </a:lnTo>
                    <a:lnTo>
                      <a:pt x="5167" y="2223"/>
                    </a:lnTo>
                    <a:lnTo>
                      <a:pt x="5166" y="2183"/>
                    </a:lnTo>
                    <a:lnTo>
                      <a:pt x="5109" y="2114"/>
                    </a:lnTo>
                    <a:lnTo>
                      <a:pt x="5121" y="2063"/>
                    </a:lnTo>
                    <a:lnTo>
                      <a:pt x="5089" y="2039"/>
                    </a:lnTo>
                    <a:lnTo>
                      <a:pt x="5020" y="2019"/>
                    </a:lnTo>
                    <a:lnTo>
                      <a:pt x="4974" y="1993"/>
                    </a:lnTo>
                    <a:lnTo>
                      <a:pt x="4856" y="2011"/>
                    </a:lnTo>
                    <a:lnTo>
                      <a:pt x="4778" y="2078"/>
                    </a:lnTo>
                    <a:lnTo>
                      <a:pt x="4742" y="2057"/>
                    </a:lnTo>
                    <a:lnTo>
                      <a:pt x="4761" y="1998"/>
                    </a:lnTo>
                    <a:lnTo>
                      <a:pt x="4711" y="1982"/>
                    </a:lnTo>
                    <a:lnTo>
                      <a:pt x="4636" y="1984"/>
                    </a:lnTo>
                    <a:lnTo>
                      <a:pt x="4668" y="2037"/>
                    </a:lnTo>
                    <a:lnTo>
                      <a:pt x="4585" y="2090"/>
                    </a:lnTo>
                    <a:lnTo>
                      <a:pt x="4518" y="2100"/>
                    </a:lnTo>
                    <a:lnTo>
                      <a:pt x="4513" y="2100"/>
                    </a:lnTo>
                    <a:lnTo>
                      <a:pt x="4472" y="2052"/>
                    </a:lnTo>
                    <a:lnTo>
                      <a:pt x="4298" y="2047"/>
                    </a:lnTo>
                    <a:lnTo>
                      <a:pt x="4272" y="2087"/>
                    </a:lnTo>
                    <a:lnTo>
                      <a:pt x="4165" y="2085"/>
                    </a:lnTo>
                    <a:lnTo>
                      <a:pt x="4141" y="2070"/>
                    </a:lnTo>
                    <a:lnTo>
                      <a:pt x="4207" y="1987"/>
                    </a:lnTo>
                    <a:lnTo>
                      <a:pt x="4246" y="2007"/>
                    </a:lnTo>
                    <a:lnTo>
                      <a:pt x="4270" y="1913"/>
                    </a:lnTo>
                    <a:lnTo>
                      <a:pt x="4274" y="1904"/>
                    </a:lnTo>
                    <a:lnTo>
                      <a:pt x="4266" y="1861"/>
                    </a:lnTo>
                    <a:lnTo>
                      <a:pt x="4260" y="1861"/>
                    </a:lnTo>
                    <a:lnTo>
                      <a:pt x="4247" y="1799"/>
                    </a:lnTo>
                    <a:lnTo>
                      <a:pt x="4209" y="1798"/>
                    </a:lnTo>
                    <a:lnTo>
                      <a:pt x="4185" y="1757"/>
                    </a:lnTo>
                    <a:lnTo>
                      <a:pt x="4136" y="1761"/>
                    </a:lnTo>
                    <a:lnTo>
                      <a:pt x="4105" y="1735"/>
                    </a:lnTo>
                    <a:lnTo>
                      <a:pt x="4102" y="1727"/>
                    </a:lnTo>
                    <a:lnTo>
                      <a:pt x="4104" y="1646"/>
                    </a:lnTo>
                    <a:lnTo>
                      <a:pt x="4073" y="1591"/>
                    </a:lnTo>
                    <a:lnTo>
                      <a:pt x="4017" y="1621"/>
                    </a:lnTo>
                    <a:lnTo>
                      <a:pt x="3994" y="1616"/>
                    </a:lnTo>
                    <a:lnTo>
                      <a:pt x="3950" y="1558"/>
                    </a:lnTo>
                    <a:lnTo>
                      <a:pt x="3929" y="1561"/>
                    </a:lnTo>
                    <a:lnTo>
                      <a:pt x="3901" y="1614"/>
                    </a:lnTo>
                    <a:lnTo>
                      <a:pt x="3849" y="1603"/>
                    </a:lnTo>
                    <a:lnTo>
                      <a:pt x="3823" y="1637"/>
                    </a:lnTo>
                    <a:lnTo>
                      <a:pt x="3807" y="1645"/>
                    </a:lnTo>
                    <a:lnTo>
                      <a:pt x="3795" y="1600"/>
                    </a:lnTo>
                    <a:lnTo>
                      <a:pt x="3809" y="1565"/>
                    </a:lnTo>
                    <a:lnTo>
                      <a:pt x="3744" y="1526"/>
                    </a:lnTo>
                    <a:lnTo>
                      <a:pt x="3700" y="1605"/>
                    </a:lnTo>
                    <a:lnTo>
                      <a:pt x="3682" y="1602"/>
                    </a:lnTo>
                    <a:lnTo>
                      <a:pt x="3679" y="1607"/>
                    </a:lnTo>
                    <a:lnTo>
                      <a:pt x="3653" y="1618"/>
                    </a:lnTo>
                    <a:lnTo>
                      <a:pt x="3667" y="1633"/>
                    </a:lnTo>
                    <a:lnTo>
                      <a:pt x="3666" y="1643"/>
                    </a:lnTo>
                    <a:lnTo>
                      <a:pt x="3580" y="16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863">
                <a:extLst>
                  <a:ext uri="{FF2B5EF4-FFF2-40B4-BE49-F238E27FC236}">
                    <a16:creationId xmlns:a16="http://schemas.microsoft.com/office/drawing/2014/main" id="{9D4E1BA6-6E2A-4679-A0A2-E599701CB08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60" y="2029"/>
                <a:ext cx="1305" cy="961"/>
              </a:xfrm>
              <a:custGeom>
                <a:avLst/>
                <a:gdLst>
                  <a:gd name="T0" fmla="*/ 424 w 9136"/>
                  <a:gd name="T1" fmla="*/ 964 h 6726"/>
                  <a:gd name="T2" fmla="*/ 890 w 9136"/>
                  <a:gd name="T3" fmla="*/ 1812 h 6726"/>
                  <a:gd name="T4" fmla="*/ 828 w 9136"/>
                  <a:gd name="T5" fmla="*/ 2922 h 6726"/>
                  <a:gd name="T6" fmla="*/ 443 w 9136"/>
                  <a:gd name="T7" fmla="*/ 3772 h 6726"/>
                  <a:gd name="T8" fmla="*/ 97 w 9136"/>
                  <a:gd name="T9" fmla="*/ 4500 h 6726"/>
                  <a:gd name="T10" fmla="*/ 364 w 9136"/>
                  <a:gd name="T11" fmla="*/ 5414 h 6726"/>
                  <a:gd name="T12" fmla="*/ 1015 w 9136"/>
                  <a:gd name="T13" fmla="*/ 4883 h 6726"/>
                  <a:gd name="T14" fmla="*/ 1538 w 9136"/>
                  <a:gd name="T15" fmla="*/ 5081 h 6726"/>
                  <a:gd name="T16" fmla="*/ 2088 w 9136"/>
                  <a:gd name="T17" fmla="*/ 4859 h 6726"/>
                  <a:gd name="T18" fmla="*/ 2466 w 9136"/>
                  <a:gd name="T19" fmla="*/ 4862 h 6726"/>
                  <a:gd name="T20" fmla="*/ 3298 w 9136"/>
                  <a:gd name="T21" fmla="*/ 5437 h 6726"/>
                  <a:gd name="T22" fmla="*/ 3592 w 9136"/>
                  <a:gd name="T23" fmla="*/ 6275 h 6726"/>
                  <a:gd name="T24" fmla="*/ 4680 w 9136"/>
                  <a:gd name="T25" fmla="*/ 6376 h 6726"/>
                  <a:gd name="T26" fmla="*/ 5596 w 9136"/>
                  <a:gd name="T27" fmla="*/ 6435 h 6726"/>
                  <a:gd name="T28" fmla="*/ 6561 w 9136"/>
                  <a:gd name="T29" fmla="*/ 6639 h 6726"/>
                  <a:gd name="T30" fmla="*/ 6163 w 9136"/>
                  <a:gd name="T31" fmla="*/ 6131 h 6726"/>
                  <a:gd name="T32" fmla="*/ 6468 w 9136"/>
                  <a:gd name="T33" fmla="*/ 5353 h 6726"/>
                  <a:gd name="T34" fmla="*/ 7075 w 9136"/>
                  <a:gd name="T35" fmla="*/ 4920 h 6726"/>
                  <a:gd name="T36" fmla="*/ 7534 w 9136"/>
                  <a:gd name="T37" fmla="*/ 4809 h 6726"/>
                  <a:gd name="T38" fmla="*/ 7631 w 9136"/>
                  <a:gd name="T39" fmla="*/ 4487 h 6726"/>
                  <a:gd name="T40" fmla="*/ 7592 w 9136"/>
                  <a:gd name="T41" fmla="*/ 4163 h 6726"/>
                  <a:gd name="T42" fmla="*/ 8183 w 9136"/>
                  <a:gd name="T43" fmla="*/ 4135 h 6726"/>
                  <a:gd name="T44" fmla="*/ 8400 w 9136"/>
                  <a:gd name="T45" fmla="*/ 4022 h 6726"/>
                  <a:gd name="T46" fmla="*/ 8657 w 9136"/>
                  <a:gd name="T47" fmla="*/ 4029 h 6726"/>
                  <a:gd name="T48" fmla="*/ 8786 w 9136"/>
                  <a:gd name="T49" fmla="*/ 3857 h 6726"/>
                  <a:gd name="T50" fmla="*/ 9022 w 9136"/>
                  <a:gd name="T51" fmla="*/ 3746 h 6726"/>
                  <a:gd name="T52" fmla="*/ 9054 w 9136"/>
                  <a:gd name="T53" fmla="*/ 3526 h 6726"/>
                  <a:gd name="T54" fmla="*/ 9121 w 9136"/>
                  <a:gd name="T55" fmla="*/ 3386 h 6726"/>
                  <a:gd name="T56" fmla="*/ 8976 w 9136"/>
                  <a:gd name="T57" fmla="*/ 3197 h 6726"/>
                  <a:gd name="T58" fmla="*/ 8825 w 9136"/>
                  <a:gd name="T59" fmla="*/ 3121 h 6726"/>
                  <a:gd name="T60" fmla="*/ 8747 w 9136"/>
                  <a:gd name="T61" fmla="*/ 2881 h 6726"/>
                  <a:gd name="T62" fmla="*/ 8642 w 9136"/>
                  <a:gd name="T63" fmla="*/ 2747 h 6726"/>
                  <a:gd name="T64" fmla="*/ 8488 w 9136"/>
                  <a:gd name="T65" fmla="*/ 2626 h 6726"/>
                  <a:gd name="T66" fmla="*/ 8411 w 9136"/>
                  <a:gd name="T67" fmla="*/ 2398 h 6726"/>
                  <a:gd name="T68" fmla="*/ 8473 w 9136"/>
                  <a:gd name="T69" fmla="*/ 2270 h 6726"/>
                  <a:gd name="T70" fmla="*/ 8646 w 9136"/>
                  <a:gd name="T71" fmla="*/ 2245 h 6726"/>
                  <a:gd name="T72" fmla="*/ 8749 w 9136"/>
                  <a:gd name="T73" fmla="*/ 2124 h 6726"/>
                  <a:gd name="T74" fmla="*/ 8800 w 9136"/>
                  <a:gd name="T75" fmla="*/ 1965 h 6726"/>
                  <a:gd name="T76" fmla="*/ 8729 w 9136"/>
                  <a:gd name="T77" fmla="*/ 1856 h 6726"/>
                  <a:gd name="T78" fmla="*/ 8533 w 9136"/>
                  <a:gd name="T79" fmla="*/ 1749 h 6726"/>
                  <a:gd name="T80" fmla="*/ 8435 w 9136"/>
                  <a:gd name="T81" fmla="*/ 1535 h 6726"/>
                  <a:gd name="T82" fmla="*/ 8395 w 9136"/>
                  <a:gd name="T83" fmla="*/ 1278 h 6726"/>
                  <a:gd name="T84" fmla="*/ 8392 w 9136"/>
                  <a:gd name="T85" fmla="*/ 1096 h 6726"/>
                  <a:gd name="T86" fmla="*/ 8336 w 9136"/>
                  <a:gd name="T87" fmla="*/ 878 h 6726"/>
                  <a:gd name="T88" fmla="*/ 7412 w 9136"/>
                  <a:gd name="T89" fmla="*/ 1288 h 6726"/>
                  <a:gd name="T90" fmla="*/ 7364 w 9136"/>
                  <a:gd name="T91" fmla="*/ 1394 h 6726"/>
                  <a:gd name="T92" fmla="*/ 7085 w 9136"/>
                  <a:gd name="T93" fmla="*/ 1550 h 6726"/>
                  <a:gd name="T94" fmla="*/ 6900 w 9136"/>
                  <a:gd name="T95" fmla="*/ 1550 h 6726"/>
                  <a:gd name="T96" fmla="*/ 6973 w 9136"/>
                  <a:gd name="T97" fmla="*/ 1347 h 6726"/>
                  <a:gd name="T98" fmla="*/ 7137 w 9136"/>
                  <a:gd name="T99" fmla="*/ 1233 h 6726"/>
                  <a:gd name="T100" fmla="*/ 7194 w 9136"/>
                  <a:gd name="T101" fmla="*/ 969 h 6726"/>
                  <a:gd name="T102" fmla="*/ 6533 w 9136"/>
                  <a:gd name="T103" fmla="*/ 1269 h 6726"/>
                  <a:gd name="T104" fmla="*/ 5952 w 9136"/>
                  <a:gd name="T105" fmla="*/ 1171 h 6726"/>
                  <a:gd name="T106" fmla="*/ 5061 w 9136"/>
                  <a:gd name="T107" fmla="*/ 691 h 6726"/>
                  <a:gd name="T108" fmla="*/ 4729 w 9136"/>
                  <a:gd name="T109" fmla="*/ 1464 h 6726"/>
                  <a:gd name="T110" fmla="*/ 4118 w 9136"/>
                  <a:gd name="T111" fmla="*/ 1456 h 6726"/>
                  <a:gd name="T112" fmla="*/ 3259 w 9136"/>
                  <a:gd name="T113" fmla="*/ 1326 h 6726"/>
                  <a:gd name="T114" fmla="*/ 2963 w 9136"/>
                  <a:gd name="T115" fmla="*/ 624 h 6726"/>
                  <a:gd name="T116" fmla="*/ 2685 w 9136"/>
                  <a:gd name="T117" fmla="*/ 201 h 6726"/>
                  <a:gd name="T118" fmla="*/ 2285 w 9136"/>
                  <a:gd name="T119" fmla="*/ 301 h 6726"/>
                  <a:gd name="T120" fmla="*/ 5234 w 9136"/>
                  <a:gd name="T121" fmla="*/ 5985 h 67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136" h="6726">
                    <a:moveTo>
                      <a:pt x="1220" y="145"/>
                    </a:moveTo>
                    <a:lnTo>
                      <a:pt x="1169" y="163"/>
                    </a:lnTo>
                    <a:lnTo>
                      <a:pt x="1121" y="250"/>
                    </a:lnTo>
                    <a:lnTo>
                      <a:pt x="1069" y="289"/>
                    </a:lnTo>
                    <a:lnTo>
                      <a:pt x="1035" y="285"/>
                    </a:lnTo>
                    <a:lnTo>
                      <a:pt x="1027" y="370"/>
                    </a:lnTo>
                    <a:lnTo>
                      <a:pt x="934" y="363"/>
                    </a:lnTo>
                    <a:lnTo>
                      <a:pt x="928" y="380"/>
                    </a:lnTo>
                    <a:lnTo>
                      <a:pt x="974" y="395"/>
                    </a:lnTo>
                    <a:lnTo>
                      <a:pt x="965" y="471"/>
                    </a:lnTo>
                    <a:lnTo>
                      <a:pt x="930" y="490"/>
                    </a:lnTo>
                    <a:lnTo>
                      <a:pt x="999" y="582"/>
                    </a:lnTo>
                    <a:lnTo>
                      <a:pt x="941" y="669"/>
                    </a:lnTo>
                    <a:lnTo>
                      <a:pt x="873" y="717"/>
                    </a:lnTo>
                    <a:lnTo>
                      <a:pt x="779" y="683"/>
                    </a:lnTo>
                    <a:lnTo>
                      <a:pt x="760" y="696"/>
                    </a:lnTo>
                    <a:lnTo>
                      <a:pt x="721" y="710"/>
                    </a:lnTo>
                    <a:lnTo>
                      <a:pt x="614" y="718"/>
                    </a:lnTo>
                    <a:lnTo>
                      <a:pt x="579" y="717"/>
                    </a:lnTo>
                    <a:lnTo>
                      <a:pt x="489" y="842"/>
                    </a:lnTo>
                    <a:lnTo>
                      <a:pt x="469" y="825"/>
                    </a:lnTo>
                    <a:lnTo>
                      <a:pt x="460" y="834"/>
                    </a:lnTo>
                    <a:lnTo>
                      <a:pt x="433" y="880"/>
                    </a:lnTo>
                    <a:lnTo>
                      <a:pt x="429" y="890"/>
                    </a:lnTo>
                    <a:lnTo>
                      <a:pt x="421" y="957"/>
                    </a:lnTo>
                    <a:lnTo>
                      <a:pt x="424" y="964"/>
                    </a:lnTo>
                    <a:lnTo>
                      <a:pt x="430" y="1050"/>
                    </a:lnTo>
                    <a:lnTo>
                      <a:pt x="520" y="1095"/>
                    </a:lnTo>
                    <a:lnTo>
                      <a:pt x="460" y="1162"/>
                    </a:lnTo>
                    <a:lnTo>
                      <a:pt x="496" y="1195"/>
                    </a:lnTo>
                    <a:lnTo>
                      <a:pt x="519" y="1211"/>
                    </a:lnTo>
                    <a:lnTo>
                      <a:pt x="551" y="1205"/>
                    </a:lnTo>
                    <a:lnTo>
                      <a:pt x="552" y="1205"/>
                    </a:lnTo>
                    <a:lnTo>
                      <a:pt x="558" y="1211"/>
                    </a:lnTo>
                    <a:lnTo>
                      <a:pt x="579" y="1238"/>
                    </a:lnTo>
                    <a:lnTo>
                      <a:pt x="606" y="1189"/>
                    </a:lnTo>
                    <a:lnTo>
                      <a:pt x="666" y="1245"/>
                    </a:lnTo>
                    <a:lnTo>
                      <a:pt x="675" y="1309"/>
                    </a:lnTo>
                    <a:lnTo>
                      <a:pt x="706" y="1283"/>
                    </a:lnTo>
                    <a:lnTo>
                      <a:pt x="769" y="1333"/>
                    </a:lnTo>
                    <a:lnTo>
                      <a:pt x="785" y="1398"/>
                    </a:lnTo>
                    <a:lnTo>
                      <a:pt x="831" y="1427"/>
                    </a:lnTo>
                    <a:lnTo>
                      <a:pt x="842" y="1518"/>
                    </a:lnTo>
                    <a:lnTo>
                      <a:pt x="853" y="1562"/>
                    </a:lnTo>
                    <a:lnTo>
                      <a:pt x="907" y="1589"/>
                    </a:lnTo>
                    <a:lnTo>
                      <a:pt x="918" y="1669"/>
                    </a:lnTo>
                    <a:lnTo>
                      <a:pt x="906" y="1680"/>
                    </a:lnTo>
                    <a:lnTo>
                      <a:pt x="891" y="1730"/>
                    </a:lnTo>
                    <a:lnTo>
                      <a:pt x="892" y="1778"/>
                    </a:lnTo>
                    <a:lnTo>
                      <a:pt x="894" y="1794"/>
                    </a:lnTo>
                    <a:lnTo>
                      <a:pt x="890" y="1808"/>
                    </a:lnTo>
                    <a:lnTo>
                      <a:pt x="890" y="1812"/>
                    </a:lnTo>
                    <a:lnTo>
                      <a:pt x="902" y="1855"/>
                    </a:lnTo>
                    <a:lnTo>
                      <a:pt x="927" y="1910"/>
                    </a:lnTo>
                    <a:lnTo>
                      <a:pt x="983" y="1948"/>
                    </a:lnTo>
                    <a:lnTo>
                      <a:pt x="974" y="1992"/>
                    </a:lnTo>
                    <a:lnTo>
                      <a:pt x="971" y="2064"/>
                    </a:lnTo>
                    <a:lnTo>
                      <a:pt x="989" y="2116"/>
                    </a:lnTo>
                    <a:lnTo>
                      <a:pt x="890" y="2179"/>
                    </a:lnTo>
                    <a:lnTo>
                      <a:pt x="901" y="2250"/>
                    </a:lnTo>
                    <a:lnTo>
                      <a:pt x="893" y="2254"/>
                    </a:lnTo>
                    <a:lnTo>
                      <a:pt x="846" y="2288"/>
                    </a:lnTo>
                    <a:lnTo>
                      <a:pt x="817" y="2319"/>
                    </a:lnTo>
                    <a:lnTo>
                      <a:pt x="788" y="2363"/>
                    </a:lnTo>
                    <a:lnTo>
                      <a:pt x="785" y="2374"/>
                    </a:lnTo>
                    <a:lnTo>
                      <a:pt x="738" y="2356"/>
                    </a:lnTo>
                    <a:lnTo>
                      <a:pt x="699" y="2366"/>
                    </a:lnTo>
                    <a:lnTo>
                      <a:pt x="707" y="2419"/>
                    </a:lnTo>
                    <a:lnTo>
                      <a:pt x="680" y="2436"/>
                    </a:lnTo>
                    <a:lnTo>
                      <a:pt x="599" y="2465"/>
                    </a:lnTo>
                    <a:lnTo>
                      <a:pt x="675" y="2563"/>
                    </a:lnTo>
                    <a:lnTo>
                      <a:pt x="681" y="2611"/>
                    </a:lnTo>
                    <a:lnTo>
                      <a:pt x="717" y="2633"/>
                    </a:lnTo>
                    <a:lnTo>
                      <a:pt x="782" y="2693"/>
                    </a:lnTo>
                    <a:lnTo>
                      <a:pt x="843" y="2801"/>
                    </a:lnTo>
                    <a:lnTo>
                      <a:pt x="846" y="2834"/>
                    </a:lnTo>
                    <a:lnTo>
                      <a:pt x="821" y="2859"/>
                    </a:lnTo>
                    <a:lnTo>
                      <a:pt x="828" y="2922"/>
                    </a:lnTo>
                    <a:lnTo>
                      <a:pt x="820" y="2942"/>
                    </a:lnTo>
                    <a:lnTo>
                      <a:pt x="763" y="2952"/>
                    </a:lnTo>
                    <a:lnTo>
                      <a:pt x="756" y="3021"/>
                    </a:lnTo>
                    <a:lnTo>
                      <a:pt x="734" y="3038"/>
                    </a:lnTo>
                    <a:lnTo>
                      <a:pt x="787" y="3151"/>
                    </a:lnTo>
                    <a:lnTo>
                      <a:pt x="822" y="3158"/>
                    </a:lnTo>
                    <a:lnTo>
                      <a:pt x="826" y="3184"/>
                    </a:lnTo>
                    <a:lnTo>
                      <a:pt x="821" y="3186"/>
                    </a:lnTo>
                    <a:lnTo>
                      <a:pt x="819" y="3188"/>
                    </a:lnTo>
                    <a:lnTo>
                      <a:pt x="814" y="3264"/>
                    </a:lnTo>
                    <a:lnTo>
                      <a:pt x="809" y="3293"/>
                    </a:lnTo>
                    <a:lnTo>
                      <a:pt x="818" y="3313"/>
                    </a:lnTo>
                    <a:lnTo>
                      <a:pt x="769" y="3500"/>
                    </a:lnTo>
                    <a:lnTo>
                      <a:pt x="831" y="3541"/>
                    </a:lnTo>
                    <a:lnTo>
                      <a:pt x="832" y="3594"/>
                    </a:lnTo>
                    <a:lnTo>
                      <a:pt x="756" y="3624"/>
                    </a:lnTo>
                    <a:lnTo>
                      <a:pt x="687" y="3586"/>
                    </a:lnTo>
                    <a:lnTo>
                      <a:pt x="680" y="3577"/>
                    </a:lnTo>
                    <a:lnTo>
                      <a:pt x="653" y="3554"/>
                    </a:lnTo>
                    <a:lnTo>
                      <a:pt x="579" y="3511"/>
                    </a:lnTo>
                    <a:lnTo>
                      <a:pt x="545" y="3507"/>
                    </a:lnTo>
                    <a:lnTo>
                      <a:pt x="533" y="3507"/>
                    </a:lnTo>
                    <a:lnTo>
                      <a:pt x="550" y="3610"/>
                    </a:lnTo>
                    <a:lnTo>
                      <a:pt x="538" y="3700"/>
                    </a:lnTo>
                    <a:lnTo>
                      <a:pt x="505" y="3732"/>
                    </a:lnTo>
                    <a:lnTo>
                      <a:pt x="443" y="3772"/>
                    </a:lnTo>
                    <a:lnTo>
                      <a:pt x="390" y="3827"/>
                    </a:lnTo>
                    <a:lnTo>
                      <a:pt x="378" y="3823"/>
                    </a:lnTo>
                    <a:lnTo>
                      <a:pt x="363" y="3839"/>
                    </a:lnTo>
                    <a:lnTo>
                      <a:pt x="363" y="3854"/>
                    </a:lnTo>
                    <a:lnTo>
                      <a:pt x="362" y="3861"/>
                    </a:lnTo>
                    <a:lnTo>
                      <a:pt x="360" y="3865"/>
                    </a:lnTo>
                    <a:lnTo>
                      <a:pt x="358" y="3872"/>
                    </a:lnTo>
                    <a:lnTo>
                      <a:pt x="319" y="3931"/>
                    </a:lnTo>
                    <a:lnTo>
                      <a:pt x="258" y="3978"/>
                    </a:lnTo>
                    <a:lnTo>
                      <a:pt x="257" y="3979"/>
                    </a:lnTo>
                    <a:lnTo>
                      <a:pt x="257" y="3981"/>
                    </a:lnTo>
                    <a:lnTo>
                      <a:pt x="258" y="3989"/>
                    </a:lnTo>
                    <a:lnTo>
                      <a:pt x="237" y="3989"/>
                    </a:lnTo>
                    <a:lnTo>
                      <a:pt x="236" y="4032"/>
                    </a:lnTo>
                    <a:lnTo>
                      <a:pt x="253" y="4098"/>
                    </a:lnTo>
                    <a:lnTo>
                      <a:pt x="253" y="4100"/>
                    </a:lnTo>
                    <a:lnTo>
                      <a:pt x="291" y="4124"/>
                    </a:lnTo>
                    <a:lnTo>
                      <a:pt x="308" y="4132"/>
                    </a:lnTo>
                    <a:lnTo>
                      <a:pt x="305" y="4145"/>
                    </a:lnTo>
                    <a:lnTo>
                      <a:pt x="213" y="4209"/>
                    </a:lnTo>
                    <a:lnTo>
                      <a:pt x="199" y="4348"/>
                    </a:lnTo>
                    <a:lnTo>
                      <a:pt x="137" y="4347"/>
                    </a:lnTo>
                    <a:lnTo>
                      <a:pt x="70" y="4395"/>
                    </a:lnTo>
                    <a:lnTo>
                      <a:pt x="60" y="4410"/>
                    </a:lnTo>
                    <a:lnTo>
                      <a:pt x="61" y="4417"/>
                    </a:lnTo>
                    <a:lnTo>
                      <a:pt x="97" y="4500"/>
                    </a:lnTo>
                    <a:lnTo>
                      <a:pt x="117" y="4522"/>
                    </a:lnTo>
                    <a:lnTo>
                      <a:pt x="117" y="4523"/>
                    </a:lnTo>
                    <a:lnTo>
                      <a:pt x="141" y="4540"/>
                    </a:lnTo>
                    <a:lnTo>
                      <a:pt x="126" y="4589"/>
                    </a:lnTo>
                    <a:lnTo>
                      <a:pt x="47" y="4591"/>
                    </a:lnTo>
                    <a:lnTo>
                      <a:pt x="0" y="4611"/>
                    </a:lnTo>
                    <a:lnTo>
                      <a:pt x="79" y="4778"/>
                    </a:lnTo>
                    <a:lnTo>
                      <a:pt x="52" y="4875"/>
                    </a:lnTo>
                    <a:lnTo>
                      <a:pt x="93" y="4936"/>
                    </a:lnTo>
                    <a:lnTo>
                      <a:pt x="112" y="4956"/>
                    </a:lnTo>
                    <a:lnTo>
                      <a:pt x="133" y="4999"/>
                    </a:lnTo>
                    <a:lnTo>
                      <a:pt x="180" y="5062"/>
                    </a:lnTo>
                    <a:lnTo>
                      <a:pt x="189" y="5084"/>
                    </a:lnTo>
                    <a:lnTo>
                      <a:pt x="184" y="5105"/>
                    </a:lnTo>
                    <a:lnTo>
                      <a:pt x="152" y="5134"/>
                    </a:lnTo>
                    <a:lnTo>
                      <a:pt x="156" y="5178"/>
                    </a:lnTo>
                    <a:lnTo>
                      <a:pt x="113" y="5313"/>
                    </a:lnTo>
                    <a:lnTo>
                      <a:pt x="127" y="5330"/>
                    </a:lnTo>
                    <a:lnTo>
                      <a:pt x="200" y="5377"/>
                    </a:lnTo>
                    <a:lnTo>
                      <a:pt x="176" y="5410"/>
                    </a:lnTo>
                    <a:lnTo>
                      <a:pt x="181" y="5469"/>
                    </a:lnTo>
                    <a:lnTo>
                      <a:pt x="194" y="5476"/>
                    </a:lnTo>
                    <a:lnTo>
                      <a:pt x="250" y="5526"/>
                    </a:lnTo>
                    <a:lnTo>
                      <a:pt x="274" y="5511"/>
                    </a:lnTo>
                    <a:lnTo>
                      <a:pt x="253" y="5455"/>
                    </a:lnTo>
                    <a:lnTo>
                      <a:pt x="364" y="5414"/>
                    </a:lnTo>
                    <a:lnTo>
                      <a:pt x="462" y="5392"/>
                    </a:lnTo>
                    <a:lnTo>
                      <a:pt x="477" y="5405"/>
                    </a:lnTo>
                    <a:lnTo>
                      <a:pt x="484" y="5447"/>
                    </a:lnTo>
                    <a:lnTo>
                      <a:pt x="506" y="5465"/>
                    </a:lnTo>
                    <a:lnTo>
                      <a:pt x="515" y="5467"/>
                    </a:lnTo>
                    <a:lnTo>
                      <a:pt x="515" y="5468"/>
                    </a:lnTo>
                    <a:lnTo>
                      <a:pt x="607" y="5451"/>
                    </a:lnTo>
                    <a:lnTo>
                      <a:pt x="721" y="5462"/>
                    </a:lnTo>
                    <a:lnTo>
                      <a:pt x="729" y="5439"/>
                    </a:lnTo>
                    <a:lnTo>
                      <a:pt x="741" y="5446"/>
                    </a:lnTo>
                    <a:lnTo>
                      <a:pt x="747" y="5444"/>
                    </a:lnTo>
                    <a:lnTo>
                      <a:pt x="749" y="5443"/>
                    </a:lnTo>
                    <a:lnTo>
                      <a:pt x="751" y="5440"/>
                    </a:lnTo>
                    <a:lnTo>
                      <a:pt x="761" y="5421"/>
                    </a:lnTo>
                    <a:lnTo>
                      <a:pt x="766" y="5383"/>
                    </a:lnTo>
                    <a:lnTo>
                      <a:pt x="779" y="5344"/>
                    </a:lnTo>
                    <a:lnTo>
                      <a:pt x="780" y="5342"/>
                    </a:lnTo>
                    <a:lnTo>
                      <a:pt x="813" y="5320"/>
                    </a:lnTo>
                    <a:lnTo>
                      <a:pt x="845" y="5288"/>
                    </a:lnTo>
                    <a:lnTo>
                      <a:pt x="874" y="5239"/>
                    </a:lnTo>
                    <a:lnTo>
                      <a:pt x="878" y="5219"/>
                    </a:lnTo>
                    <a:lnTo>
                      <a:pt x="877" y="5172"/>
                    </a:lnTo>
                    <a:lnTo>
                      <a:pt x="897" y="5121"/>
                    </a:lnTo>
                    <a:lnTo>
                      <a:pt x="938" y="5106"/>
                    </a:lnTo>
                    <a:lnTo>
                      <a:pt x="959" y="5013"/>
                    </a:lnTo>
                    <a:lnTo>
                      <a:pt x="1015" y="4883"/>
                    </a:lnTo>
                    <a:lnTo>
                      <a:pt x="1063" y="4883"/>
                    </a:lnTo>
                    <a:lnTo>
                      <a:pt x="1110" y="4795"/>
                    </a:lnTo>
                    <a:lnTo>
                      <a:pt x="1155" y="4796"/>
                    </a:lnTo>
                    <a:lnTo>
                      <a:pt x="1174" y="4741"/>
                    </a:lnTo>
                    <a:lnTo>
                      <a:pt x="1213" y="4710"/>
                    </a:lnTo>
                    <a:lnTo>
                      <a:pt x="1280" y="4790"/>
                    </a:lnTo>
                    <a:lnTo>
                      <a:pt x="1289" y="4911"/>
                    </a:lnTo>
                    <a:lnTo>
                      <a:pt x="1294" y="4907"/>
                    </a:lnTo>
                    <a:lnTo>
                      <a:pt x="1302" y="4899"/>
                    </a:lnTo>
                    <a:lnTo>
                      <a:pt x="1327" y="4880"/>
                    </a:lnTo>
                    <a:lnTo>
                      <a:pt x="1328" y="4879"/>
                    </a:lnTo>
                    <a:lnTo>
                      <a:pt x="1336" y="4879"/>
                    </a:lnTo>
                    <a:lnTo>
                      <a:pt x="1337" y="4880"/>
                    </a:lnTo>
                    <a:lnTo>
                      <a:pt x="1356" y="4884"/>
                    </a:lnTo>
                    <a:lnTo>
                      <a:pt x="1421" y="4879"/>
                    </a:lnTo>
                    <a:lnTo>
                      <a:pt x="1430" y="4879"/>
                    </a:lnTo>
                    <a:lnTo>
                      <a:pt x="1421" y="4938"/>
                    </a:lnTo>
                    <a:lnTo>
                      <a:pt x="1421" y="4939"/>
                    </a:lnTo>
                    <a:lnTo>
                      <a:pt x="1433" y="4977"/>
                    </a:lnTo>
                    <a:lnTo>
                      <a:pt x="1434" y="4978"/>
                    </a:lnTo>
                    <a:lnTo>
                      <a:pt x="1437" y="4979"/>
                    </a:lnTo>
                    <a:lnTo>
                      <a:pt x="1439" y="4980"/>
                    </a:lnTo>
                    <a:lnTo>
                      <a:pt x="1459" y="5029"/>
                    </a:lnTo>
                    <a:lnTo>
                      <a:pt x="1461" y="5036"/>
                    </a:lnTo>
                    <a:lnTo>
                      <a:pt x="1464" y="5058"/>
                    </a:lnTo>
                    <a:lnTo>
                      <a:pt x="1538" y="5081"/>
                    </a:lnTo>
                    <a:lnTo>
                      <a:pt x="1562" y="5116"/>
                    </a:lnTo>
                    <a:lnTo>
                      <a:pt x="1544" y="5248"/>
                    </a:lnTo>
                    <a:lnTo>
                      <a:pt x="1557" y="5287"/>
                    </a:lnTo>
                    <a:lnTo>
                      <a:pt x="1572" y="5377"/>
                    </a:lnTo>
                    <a:lnTo>
                      <a:pt x="1613" y="5435"/>
                    </a:lnTo>
                    <a:lnTo>
                      <a:pt x="1629" y="5451"/>
                    </a:lnTo>
                    <a:lnTo>
                      <a:pt x="1649" y="5460"/>
                    </a:lnTo>
                    <a:lnTo>
                      <a:pt x="1649" y="5442"/>
                    </a:lnTo>
                    <a:lnTo>
                      <a:pt x="1705" y="5296"/>
                    </a:lnTo>
                    <a:lnTo>
                      <a:pt x="1712" y="5284"/>
                    </a:lnTo>
                    <a:lnTo>
                      <a:pt x="1730" y="5277"/>
                    </a:lnTo>
                    <a:lnTo>
                      <a:pt x="1734" y="5277"/>
                    </a:lnTo>
                    <a:lnTo>
                      <a:pt x="1753" y="5282"/>
                    </a:lnTo>
                    <a:lnTo>
                      <a:pt x="1734" y="5237"/>
                    </a:lnTo>
                    <a:lnTo>
                      <a:pt x="1758" y="5169"/>
                    </a:lnTo>
                    <a:lnTo>
                      <a:pt x="1771" y="5113"/>
                    </a:lnTo>
                    <a:lnTo>
                      <a:pt x="1765" y="5073"/>
                    </a:lnTo>
                    <a:lnTo>
                      <a:pt x="1820" y="5006"/>
                    </a:lnTo>
                    <a:lnTo>
                      <a:pt x="1852" y="4983"/>
                    </a:lnTo>
                    <a:lnTo>
                      <a:pt x="1861" y="4984"/>
                    </a:lnTo>
                    <a:lnTo>
                      <a:pt x="1871" y="4899"/>
                    </a:lnTo>
                    <a:lnTo>
                      <a:pt x="1868" y="4853"/>
                    </a:lnTo>
                    <a:lnTo>
                      <a:pt x="1913" y="4805"/>
                    </a:lnTo>
                    <a:lnTo>
                      <a:pt x="1954" y="4830"/>
                    </a:lnTo>
                    <a:lnTo>
                      <a:pt x="2008" y="4903"/>
                    </a:lnTo>
                    <a:lnTo>
                      <a:pt x="2088" y="4859"/>
                    </a:lnTo>
                    <a:lnTo>
                      <a:pt x="2089" y="4789"/>
                    </a:lnTo>
                    <a:lnTo>
                      <a:pt x="2131" y="4773"/>
                    </a:lnTo>
                    <a:lnTo>
                      <a:pt x="2128" y="4713"/>
                    </a:lnTo>
                    <a:lnTo>
                      <a:pt x="2142" y="4708"/>
                    </a:lnTo>
                    <a:lnTo>
                      <a:pt x="2195" y="4747"/>
                    </a:lnTo>
                    <a:lnTo>
                      <a:pt x="2288" y="4671"/>
                    </a:lnTo>
                    <a:lnTo>
                      <a:pt x="2319" y="4674"/>
                    </a:lnTo>
                    <a:lnTo>
                      <a:pt x="2331" y="4632"/>
                    </a:lnTo>
                    <a:lnTo>
                      <a:pt x="2350" y="4626"/>
                    </a:lnTo>
                    <a:lnTo>
                      <a:pt x="2347" y="4635"/>
                    </a:lnTo>
                    <a:lnTo>
                      <a:pt x="2349" y="4660"/>
                    </a:lnTo>
                    <a:lnTo>
                      <a:pt x="2353" y="4664"/>
                    </a:lnTo>
                    <a:lnTo>
                      <a:pt x="2358" y="4667"/>
                    </a:lnTo>
                    <a:lnTo>
                      <a:pt x="2362" y="4671"/>
                    </a:lnTo>
                    <a:lnTo>
                      <a:pt x="2368" y="4675"/>
                    </a:lnTo>
                    <a:lnTo>
                      <a:pt x="2381" y="4682"/>
                    </a:lnTo>
                    <a:lnTo>
                      <a:pt x="2385" y="4681"/>
                    </a:lnTo>
                    <a:lnTo>
                      <a:pt x="2386" y="4677"/>
                    </a:lnTo>
                    <a:lnTo>
                      <a:pt x="2395" y="4664"/>
                    </a:lnTo>
                    <a:lnTo>
                      <a:pt x="2408" y="4668"/>
                    </a:lnTo>
                    <a:lnTo>
                      <a:pt x="2419" y="4689"/>
                    </a:lnTo>
                    <a:lnTo>
                      <a:pt x="2421" y="4694"/>
                    </a:lnTo>
                    <a:lnTo>
                      <a:pt x="2424" y="4698"/>
                    </a:lnTo>
                    <a:lnTo>
                      <a:pt x="2420" y="4768"/>
                    </a:lnTo>
                    <a:lnTo>
                      <a:pt x="2435" y="4792"/>
                    </a:lnTo>
                    <a:lnTo>
                      <a:pt x="2466" y="4862"/>
                    </a:lnTo>
                    <a:lnTo>
                      <a:pt x="2477" y="4928"/>
                    </a:lnTo>
                    <a:lnTo>
                      <a:pt x="2542" y="5041"/>
                    </a:lnTo>
                    <a:lnTo>
                      <a:pt x="2566" y="5043"/>
                    </a:lnTo>
                    <a:lnTo>
                      <a:pt x="2595" y="5003"/>
                    </a:lnTo>
                    <a:lnTo>
                      <a:pt x="2730" y="4998"/>
                    </a:lnTo>
                    <a:lnTo>
                      <a:pt x="2742" y="4983"/>
                    </a:lnTo>
                    <a:lnTo>
                      <a:pt x="2752" y="4888"/>
                    </a:lnTo>
                    <a:lnTo>
                      <a:pt x="2775" y="4862"/>
                    </a:lnTo>
                    <a:lnTo>
                      <a:pt x="2820" y="4867"/>
                    </a:lnTo>
                    <a:lnTo>
                      <a:pt x="2841" y="4867"/>
                    </a:lnTo>
                    <a:lnTo>
                      <a:pt x="2894" y="4924"/>
                    </a:lnTo>
                    <a:lnTo>
                      <a:pt x="2865" y="4971"/>
                    </a:lnTo>
                    <a:lnTo>
                      <a:pt x="2881" y="4990"/>
                    </a:lnTo>
                    <a:lnTo>
                      <a:pt x="2937" y="4971"/>
                    </a:lnTo>
                    <a:lnTo>
                      <a:pt x="2967" y="4979"/>
                    </a:lnTo>
                    <a:lnTo>
                      <a:pt x="3004" y="4959"/>
                    </a:lnTo>
                    <a:lnTo>
                      <a:pt x="3050" y="5020"/>
                    </a:lnTo>
                    <a:lnTo>
                      <a:pt x="3059" y="5060"/>
                    </a:lnTo>
                    <a:lnTo>
                      <a:pt x="3136" y="5142"/>
                    </a:lnTo>
                    <a:lnTo>
                      <a:pt x="3158" y="5129"/>
                    </a:lnTo>
                    <a:lnTo>
                      <a:pt x="3199" y="5129"/>
                    </a:lnTo>
                    <a:lnTo>
                      <a:pt x="3178" y="5174"/>
                    </a:lnTo>
                    <a:lnTo>
                      <a:pt x="3236" y="5201"/>
                    </a:lnTo>
                    <a:lnTo>
                      <a:pt x="3250" y="5319"/>
                    </a:lnTo>
                    <a:lnTo>
                      <a:pt x="3278" y="5328"/>
                    </a:lnTo>
                    <a:lnTo>
                      <a:pt x="3298" y="5437"/>
                    </a:lnTo>
                    <a:lnTo>
                      <a:pt x="3300" y="5457"/>
                    </a:lnTo>
                    <a:lnTo>
                      <a:pt x="3323" y="5544"/>
                    </a:lnTo>
                    <a:lnTo>
                      <a:pt x="3321" y="5583"/>
                    </a:lnTo>
                    <a:lnTo>
                      <a:pt x="3352" y="5634"/>
                    </a:lnTo>
                    <a:lnTo>
                      <a:pt x="3397" y="5631"/>
                    </a:lnTo>
                    <a:lnTo>
                      <a:pt x="3419" y="5680"/>
                    </a:lnTo>
                    <a:lnTo>
                      <a:pt x="3429" y="5721"/>
                    </a:lnTo>
                    <a:lnTo>
                      <a:pt x="3450" y="5772"/>
                    </a:lnTo>
                    <a:lnTo>
                      <a:pt x="3457" y="5774"/>
                    </a:lnTo>
                    <a:lnTo>
                      <a:pt x="3459" y="5776"/>
                    </a:lnTo>
                    <a:lnTo>
                      <a:pt x="3463" y="5787"/>
                    </a:lnTo>
                    <a:lnTo>
                      <a:pt x="3471" y="5820"/>
                    </a:lnTo>
                    <a:lnTo>
                      <a:pt x="3466" y="5829"/>
                    </a:lnTo>
                    <a:lnTo>
                      <a:pt x="3465" y="5857"/>
                    </a:lnTo>
                    <a:lnTo>
                      <a:pt x="3467" y="5871"/>
                    </a:lnTo>
                    <a:lnTo>
                      <a:pt x="3468" y="5875"/>
                    </a:lnTo>
                    <a:lnTo>
                      <a:pt x="3468" y="5877"/>
                    </a:lnTo>
                    <a:lnTo>
                      <a:pt x="3491" y="5917"/>
                    </a:lnTo>
                    <a:lnTo>
                      <a:pt x="3562" y="5951"/>
                    </a:lnTo>
                    <a:lnTo>
                      <a:pt x="3619" y="6053"/>
                    </a:lnTo>
                    <a:lnTo>
                      <a:pt x="3575" y="6105"/>
                    </a:lnTo>
                    <a:lnTo>
                      <a:pt x="3593" y="6120"/>
                    </a:lnTo>
                    <a:lnTo>
                      <a:pt x="3594" y="6171"/>
                    </a:lnTo>
                    <a:lnTo>
                      <a:pt x="3563" y="6244"/>
                    </a:lnTo>
                    <a:lnTo>
                      <a:pt x="3585" y="6271"/>
                    </a:lnTo>
                    <a:lnTo>
                      <a:pt x="3592" y="6275"/>
                    </a:lnTo>
                    <a:lnTo>
                      <a:pt x="3686" y="6232"/>
                    </a:lnTo>
                    <a:lnTo>
                      <a:pt x="3696" y="6240"/>
                    </a:lnTo>
                    <a:lnTo>
                      <a:pt x="3728" y="6222"/>
                    </a:lnTo>
                    <a:lnTo>
                      <a:pt x="3758" y="6283"/>
                    </a:lnTo>
                    <a:lnTo>
                      <a:pt x="3821" y="6271"/>
                    </a:lnTo>
                    <a:lnTo>
                      <a:pt x="3838" y="6316"/>
                    </a:lnTo>
                    <a:lnTo>
                      <a:pt x="3892" y="6342"/>
                    </a:lnTo>
                    <a:lnTo>
                      <a:pt x="3925" y="6377"/>
                    </a:lnTo>
                    <a:lnTo>
                      <a:pt x="3971" y="6404"/>
                    </a:lnTo>
                    <a:lnTo>
                      <a:pt x="4025" y="6332"/>
                    </a:lnTo>
                    <a:lnTo>
                      <a:pt x="4022" y="6275"/>
                    </a:lnTo>
                    <a:lnTo>
                      <a:pt x="4089" y="6215"/>
                    </a:lnTo>
                    <a:lnTo>
                      <a:pt x="4201" y="6191"/>
                    </a:lnTo>
                    <a:lnTo>
                      <a:pt x="4227" y="6239"/>
                    </a:lnTo>
                    <a:lnTo>
                      <a:pt x="4214" y="6323"/>
                    </a:lnTo>
                    <a:lnTo>
                      <a:pt x="4300" y="6350"/>
                    </a:lnTo>
                    <a:lnTo>
                      <a:pt x="4323" y="6313"/>
                    </a:lnTo>
                    <a:lnTo>
                      <a:pt x="4317" y="6221"/>
                    </a:lnTo>
                    <a:lnTo>
                      <a:pt x="4341" y="6202"/>
                    </a:lnTo>
                    <a:lnTo>
                      <a:pt x="4428" y="6217"/>
                    </a:lnTo>
                    <a:lnTo>
                      <a:pt x="4493" y="6247"/>
                    </a:lnTo>
                    <a:lnTo>
                      <a:pt x="4534" y="6305"/>
                    </a:lnTo>
                    <a:lnTo>
                      <a:pt x="4587" y="6323"/>
                    </a:lnTo>
                    <a:lnTo>
                      <a:pt x="4599" y="6325"/>
                    </a:lnTo>
                    <a:lnTo>
                      <a:pt x="4620" y="6358"/>
                    </a:lnTo>
                    <a:lnTo>
                      <a:pt x="4680" y="6376"/>
                    </a:lnTo>
                    <a:lnTo>
                      <a:pt x="4686" y="6323"/>
                    </a:lnTo>
                    <a:lnTo>
                      <a:pt x="4680" y="6225"/>
                    </a:lnTo>
                    <a:lnTo>
                      <a:pt x="4793" y="6246"/>
                    </a:lnTo>
                    <a:lnTo>
                      <a:pt x="4809" y="6231"/>
                    </a:lnTo>
                    <a:lnTo>
                      <a:pt x="4883" y="6233"/>
                    </a:lnTo>
                    <a:lnTo>
                      <a:pt x="4960" y="6285"/>
                    </a:lnTo>
                    <a:lnTo>
                      <a:pt x="4961" y="6372"/>
                    </a:lnTo>
                    <a:lnTo>
                      <a:pt x="4978" y="6441"/>
                    </a:lnTo>
                    <a:lnTo>
                      <a:pt x="5003" y="6475"/>
                    </a:lnTo>
                    <a:lnTo>
                      <a:pt x="5100" y="6388"/>
                    </a:lnTo>
                    <a:lnTo>
                      <a:pt x="5139" y="6381"/>
                    </a:lnTo>
                    <a:lnTo>
                      <a:pt x="5196" y="6385"/>
                    </a:lnTo>
                    <a:lnTo>
                      <a:pt x="5264" y="6338"/>
                    </a:lnTo>
                    <a:lnTo>
                      <a:pt x="5297" y="6322"/>
                    </a:lnTo>
                    <a:lnTo>
                      <a:pt x="5347" y="6304"/>
                    </a:lnTo>
                    <a:lnTo>
                      <a:pt x="5370" y="6290"/>
                    </a:lnTo>
                    <a:lnTo>
                      <a:pt x="5425" y="6263"/>
                    </a:lnTo>
                    <a:lnTo>
                      <a:pt x="5455" y="6323"/>
                    </a:lnTo>
                    <a:lnTo>
                      <a:pt x="5473" y="6323"/>
                    </a:lnTo>
                    <a:lnTo>
                      <a:pt x="5506" y="6332"/>
                    </a:lnTo>
                    <a:lnTo>
                      <a:pt x="5597" y="6274"/>
                    </a:lnTo>
                    <a:lnTo>
                      <a:pt x="5617" y="6241"/>
                    </a:lnTo>
                    <a:lnTo>
                      <a:pt x="5624" y="6281"/>
                    </a:lnTo>
                    <a:lnTo>
                      <a:pt x="5585" y="6357"/>
                    </a:lnTo>
                    <a:lnTo>
                      <a:pt x="5613" y="6417"/>
                    </a:lnTo>
                    <a:lnTo>
                      <a:pt x="5596" y="6435"/>
                    </a:lnTo>
                    <a:lnTo>
                      <a:pt x="5626" y="6467"/>
                    </a:lnTo>
                    <a:lnTo>
                      <a:pt x="5754" y="6494"/>
                    </a:lnTo>
                    <a:lnTo>
                      <a:pt x="5757" y="6449"/>
                    </a:lnTo>
                    <a:lnTo>
                      <a:pt x="5771" y="6448"/>
                    </a:lnTo>
                    <a:lnTo>
                      <a:pt x="5786" y="6451"/>
                    </a:lnTo>
                    <a:lnTo>
                      <a:pt x="5832" y="6475"/>
                    </a:lnTo>
                    <a:lnTo>
                      <a:pt x="5874" y="6510"/>
                    </a:lnTo>
                    <a:lnTo>
                      <a:pt x="5872" y="6502"/>
                    </a:lnTo>
                    <a:lnTo>
                      <a:pt x="5872" y="6501"/>
                    </a:lnTo>
                    <a:lnTo>
                      <a:pt x="5874" y="6499"/>
                    </a:lnTo>
                    <a:lnTo>
                      <a:pt x="5965" y="6488"/>
                    </a:lnTo>
                    <a:lnTo>
                      <a:pt x="5974" y="6490"/>
                    </a:lnTo>
                    <a:lnTo>
                      <a:pt x="6007" y="6507"/>
                    </a:lnTo>
                    <a:lnTo>
                      <a:pt x="6021" y="6516"/>
                    </a:lnTo>
                    <a:lnTo>
                      <a:pt x="6019" y="6522"/>
                    </a:lnTo>
                    <a:lnTo>
                      <a:pt x="6022" y="6633"/>
                    </a:lnTo>
                    <a:lnTo>
                      <a:pt x="6119" y="6638"/>
                    </a:lnTo>
                    <a:lnTo>
                      <a:pt x="6141" y="6676"/>
                    </a:lnTo>
                    <a:lnTo>
                      <a:pt x="6155" y="6720"/>
                    </a:lnTo>
                    <a:lnTo>
                      <a:pt x="6236" y="6726"/>
                    </a:lnTo>
                    <a:lnTo>
                      <a:pt x="6329" y="6637"/>
                    </a:lnTo>
                    <a:lnTo>
                      <a:pt x="6351" y="6582"/>
                    </a:lnTo>
                    <a:lnTo>
                      <a:pt x="6418" y="6528"/>
                    </a:lnTo>
                    <a:lnTo>
                      <a:pt x="6431" y="6530"/>
                    </a:lnTo>
                    <a:lnTo>
                      <a:pt x="6474" y="6631"/>
                    </a:lnTo>
                    <a:lnTo>
                      <a:pt x="6561" y="6639"/>
                    </a:lnTo>
                    <a:lnTo>
                      <a:pt x="6568" y="6594"/>
                    </a:lnTo>
                    <a:lnTo>
                      <a:pt x="6508" y="6530"/>
                    </a:lnTo>
                    <a:lnTo>
                      <a:pt x="6553" y="6524"/>
                    </a:lnTo>
                    <a:lnTo>
                      <a:pt x="6559" y="6425"/>
                    </a:lnTo>
                    <a:lnTo>
                      <a:pt x="6542" y="6387"/>
                    </a:lnTo>
                    <a:lnTo>
                      <a:pt x="6566" y="6335"/>
                    </a:lnTo>
                    <a:lnTo>
                      <a:pt x="6545" y="6310"/>
                    </a:lnTo>
                    <a:lnTo>
                      <a:pt x="6492" y="6334"/>
                    </a:lnTo>
                    <a:lnTo>
                      <a:pt x="6465" y="6276"/>
                    </a:lnTo>
                    <a:lnTo>
                      <a:pt x="6466" y="6250"/>
                    </a:lnTo>
                    <a:lnTo>
                      <a:pt x="6420" y="6239"/>
                    </a:lnTo>
                    <a:lnTo>
                      <a:pt x="6445" y="6164"/>
                    </a:lnTo>
                    <a:lnTo>
                      <a:pt x="6381" y="6174"/>
                    </a:lnTo>
                    <a:lnTo>
                      <a:pt x="6350" y="6172"/>
                    </a:lnTo>
                    <a:lnTo>
                      <a:pt x="6310" y="6182"/>
                    </a:lnTo>
                    <a:lnTo>
                      <a:pt x="6307" y="6182"/>
                    </a:lnTo>
                    <a:lnTo>
                      <a:pt x="6296" y="6180"/>
                    </a:lnTo>
                    <a:lnTo>
                      <a:pt x="6295" y="6178"/>
                    </a:lnTo>
                    <a:lnTo>
                      <a:pt x="6293" y="6177"/>
                    </a:lnTo>
                    <a:lnTo>
                      <a:pt x="6288" y="6173"/>
                    </a:lnTo>
                    <a:lnTo>
                      <a:pt x="6279" y="6149"/>
                    </a:lnTo>
                    <a:lnTo>
                      <a:pt x="6258" y="6129"/>
                    </a:lnTo>
                    <a:lnTo>
                      <a:pt x="6225" y="6148"/>
                    </a:lnTo>
                    <a:lnTo>
                      <a:pt x="6224" y="6148"/>
                    </a:lnTo>
                    <a:lnTo>
                      <a:pt x="6207" y="6167"/>
                    </a:lnTo>
                    <a:lnTo>
                      <a:pt x="6163" y="6131"/>
                    </a:lnTo>
                    <a:lnTo>
                      <a:pt x="6151" y="6092"/>
                    </a:lnTo>
                    <a:lnTo>
                      <a:pt x="6117" y="6091"/>
                    </a:lnTo>
                    <a:lnTo>
                      <a:pt x="6101" y="6089"/>
                    </a:lnTo>
                    <a:lnTo>
                      <a:pt x="6113" y="6033"/>
                    </a:lnTo>
                    <a:lnTo>
                      <a:pt x="6097" y="5991"/>
                    </a:lnTo>
                    <a:lnTo>
                      <a:pt x="6066" y="5949"/>
                    </a:lnTo>
                    <a:lnTo>
                      <a:pt x="6102" y="5927"/>
                    </a:lnTo>
                    <a:lnTo>
                      <a:pt x="6188" y="5936"/>
                    </a:lnTo>
                    <a:lnTo>
                      <a:pt x="6202" y="5936"/>
                    </a:lnTo>
                    <a:lnTo>
                      <a:pt x="6204" y="5909"/>
                    </a:lnTo>
                    <a:lnTo>
                      <a:pt x="6146" y="5877"/>
                    </a:lnTo>
                    <a:lnTo>
                      <a:pt x="6137" y="5792"/>
                    </a:lnTo>
                    <a:lnTo>
                      <a:pt x="6134" y="5786"/>
                    </a:lnTo>
                    <a:lnTo>
                      <a:pt x="6155" y="5756"/>
                    </a:lnTo>
                    <a:lnTo>
                      <a:pt x="6398" y="5835"/>
                    </a:lnTo>
                    <a:lnTo>
                      <a:pt x="6436" y="5752"/>
                    </a:lnTo>
                    <a:lnTo>
                      <a:pt x="6505" y="5740"/>
                    </a:lnTo>
                    <a:lnTo>
                      <a:pt x="6472" y="5696"/>
                    </a:lnTo>
                    <a:lnTo>
                      <a:pt x="6412" y="5664"/>
                    </a:lnTo>
                    <a:lnTo>
                      <a:pt x="6380" y="5639"/>
                    </a:lnTo>
                    <a:lnTo>
                      <a:pt x="6395" y="5579"/>
                    </a:lnTo>
                    <a:lnTo>
                      <a:pt x="6429" y="5528"/>
                    </a:lnTo>
                    <a:lnTo>
                      <a:pt x="6430" y="5507"/>
                    </a:lnTo>
                    <a:lnTo>
                      <a:pt x="6468" y="5444"/>
                    </a:lnTo>
                    <a:lnTo>
                      <a:pt x="6451" y="5364"/>
                    </a:lnTo>
                    <a:lnTo>
                      <a:pt x="6468" y="5353"/>
                    </a:lnTo>
                    <a:lnTo>
                      <a:pt x="6476" y="5362"/>
                    </a:lnTo>
                    <a:lnTo>
                      <a:pt x="6499" y="5370"/>
                    </a:lnTo>
                    <a:lnTo>
                      <a:pt x="6595" y="5388"/>
                    </a:lnTo>
                    <a:lnTo>
                      <a:pt x="6609" y="5388"/>
                    </a:lnTo>
                    <a:lnTo>
                      <a:pt x="6627" y="5384"/>
                    </a:lnTo>
                    <a:lnTo>
                      <a:pt x="6691" y="5349"/>
                    </a:lnTo>
                    <a:lnTo>
                      <a:pt x="6719" y="5349"/>
                    </a:lnTo>
                    <a:lnTo>
                      <a:pt x="6758" y="5281"/>
                    </a:lnTo>
                    <a:lnTo>
                      <a:pt x="6755" y="5218"/>
                    </a:lnTo>
                    <a:lnTo>
                      <a:pt x="6734" y="5214"/>
                    </a:lnTo>
                    <a:lnTo>
                      <a:pt x="6776" y="5078"/>
                    </a:lnTo>
                    <a:lnTo>
                      <a:pt x="6882" y="5106"/>
                    </a:lnTo>
                    <a:lnTo>
                      <a:pt x="6892" y="5085"/>
                    </a:lnTo>
                    <a:lnTo>
                      <a:pt x="6893" y="5084"/>
                    </a:lnTo>
                    <a:lnTo>
                      <a:pt x="6907" y="5076"/>
                    </a:lnTo>
                    <a:lnTo>
                      <a:pt x="6973" y="5061"/>
                    </a:lnTo>
                    <a:lnTo>
                      <a:pt x="6977" y="5061"/>
                    </a:lnTo>
                    <a:lnTo>
                      <a:pt x="6985" y="5063"/>
                    </a:lnTo>
                    <a:lnTo>
                      <a:pt x="6988" y="5065"/>
                    </a:lnTo>
                    <a:lnTo>
                      <a:pt x="7000" y="5069"/>
                    </a:lnTo>
                    <a:lnTo>
                      <a:pt x="7002" y="5041"/>
                    </a:lnTo>
                    <a:lnTo>
                      <a:pt x="7050" y="5014"/>
                    </a:lnTo>
                    <a:lnTo>
                      <a:pt x="7045" y="4989"/>
                    </a:lnTo>
                    <a:lnTo>
                      <a:pt x="6991" y="4956"/>
                    </a:lnTo>
                    <a:lnTo>
                      <a:pt x="7045" y="4919"/>
                    </a:lnTo>
                    <a:lnTo>
                      <a:pt x="7075" y="4920"/>
                    </a:lnTo>
                    <a:lnTo>
                      <a:pt x="7090" y="4912"/>
                    </a:lnTo>
                    <a:lnTo>
                      <a:pt x="7091" y="4911"/>
                    </a:lnTo>
                    <a:lnTo>
                      <a:pt x="7094" y="4907"/>
                    </a:lnTo>
                    <a:lnTo>
                      <a:pt x="7097" y="4893"/>
                    </a:lnTo>
                    <a:lnTo>
                      <a:pt x="7104" y="4880"/>
                    </a:lnTo>
                    <a:lnTo>
                      <a:pt x="7106" y="4877"/>
                    </a:lnTo>
                    <a:lnTo>
                      <a:pt x="7109" y="4874"/>
                    </a:lnTo>
                    <a:lnTo>
                      <a:pt x="7118" y="4868"/>
                    </a:lnTo>
                    <a:lnTo>
                      <a:pt x="7119" y="4868"/>
                    </a:lnTo>
                    <a:lnTo>
                      <a:pt x="7134" y="4867"/>
                    </a:lnTo>
                    <a:lnTo>
                      <a:pt x="7183" y="4920"/>
                    </a:lnTo>
                    <a:lnTo>
                      <a:pt x="7255" y="4861"/>
                    </a:lnTo>
                    <a:lnTo>
                      <a:pt x="7308" y="4800"/>
                    </a:lnTo>
                    <a:lnTo>
                      <a:pt x="7317" y="4792"/>
                    </a:lnTo>
                    <a:lnTo>
                      <a:pt x="7322" y="4793"/>
                    </a:lnTo>
                    <a:lnTo>
                      <a:pt x="7326" y="4796"/>
                    </a:lnTo>
                    <a:lnTo>
                      <a:pt x="7383" y="4820"/>
                    </a:lnTo>
                    <a:lnTo>
                      <a:pt x="7431" y="4802"/>
                    </a:lnTo>
                    <a:lnTo>
                      <a:pt x="7450" y="4809"/>
                    </a:lnTo>
                    <a:lnTo>
                      <a:pt x="7452" y="4810"/>
                    </a:lnTo>
                    <a:lnTo>
                      <a:pt x="7484" y="4817"/>
                    </a:lnTo>
                    <a:lnTo>
                      <a:pt x="7487" y="4818"/>
                    </a:lnTo>
                    <a:lnTo>
                      <a:pt x="7523" y="4817"/>
                    </a:lnTo>
                    <a:lnTo>
                      <a:pt x="7528" y="4816"/>
                    </a:lnTo>
                    <a:lnTo>
                      <a:pt x="7529" y="4815"/>
                    </a:lnTo>
                    <a:lnTo>
                      <a:pt x="7534" y="4809"/>
                    </a:lnTo>
                    <a:lnTo>
                      <a:pt x="7534" y="4804"/>
                    </a:lnTo>
                    <a:lnTo>
                      <a:pt x="7542" y="4786"/>
                    </a:lnTo>
                    <a:lnTo>
                      <a:pt x="7543" y="4785"/>
                    </a:lnTo>
                    <a:lnTo>
                      <a:pt x="7549" y="4778"/>
                    </a:lnTo>
                    <a:lnTo>
                      <a:pt x="7561" y="4768"/>
                    </a:lnTo>
                    <a:lnTo>
                      <a:pt x="7563" y="4766"/>
                    </a:lnTo>
                    <a:lnTo>
                      <a:pt x="7594" y="4757"/>
                    </a:lnTo>
                    <a:lnTo>
                      <a:pt x="7595" y="4757"/>
                    </a:lnTo>
                    <a:lnTo>
                      <a:pt x="7605" y="4756"/>
                    </a:lnTo>
                    <a:lnTo>
                      <a:pt x="7606" y="4756"/>
                    </a:lnTo>
                    <a:lnTo>
                      <a:pt x="7623" y="4759"/>
                    </a:lnTo>
                    <a:lnTo>
                      <a:pt x="7683" y="4818"/>
                    </a:lnTo>
                    <a:lnTo>
                      <a:pt x="7718" y="4800"/>
                    </a:lnTo>
                    <a:lnTo>
                      <a:pt x="7714" y="4796"/>
                    </a:lnTo>
                    <a:lnTo>
                      <a:pt x="7711" y="4787"/>
                    </a:lnTo>
                    <a:lnTo>
                      <a:pt x="7709" y="4783"/>
                    </a:lnTo>
                    <a:lnTo>
                      <a:pt x="7707" y="4755"/>
                    </a:lnTo>
                    <a:lnTo>
                      <a:pt x="7706" y="4753"/>
                    </a:lnTo>
                    <a:lnTo>
                      <a:pt x="7714" y="4581"/>
                    </a:lnTo>
                    <a:lnTo>
                      <a:pt x="7662" y="4571"/>
                    </a:lnTo>
                    <a:lnTo>
                      <a:pt x="7659" y="4569"/>
                    </a:lnTo>
                    <a:lnTo>
                      <a:pt x="7655" y="4563"/>
                    </a:lnTo>
                    <a:lnTo>
                      <a:pt x="7652" y="4560"/>
                    </a:lnTo>
                    <a:lnTo>
                      <a:pt x="7648" y="4555"/>
                    </a:lnTo>
                    <a:lnTo>
                      <a:pt x="7648" y="4554"/>
                    </a:lnTo>
                    <a:lnTo>
                      <a:pt x="7631" y="4487"/>
                    </a:lnTo>
                    <a:lnTo>
                      <a:pt x="7634" y="4426"/>
                    </a:lnTo>
                    <a:lnTo>
                      <a:pt x="7613" y="4425"/>
                    </a:lnTo>
                    <a:lnTo>
                      <a:pt x="7524" y="4449"/>
                    </a:lnTo>
                    <a:lnTo>
                      <a:pt x="7517" y="4449"/>
                    </a:lnTo>
                    <a:lnTo>
                      <a:pt x="7438" y="4419"/>
                    </a:lnTo>
                    <a:lnTo>
                      <a:pt x="7428" y="4413"/>
                    </a:lnTo>
                    <a:lnTo>
                      <a:pt x="7452" y="4279"/>
                    </a:lnTo>
                    <a:lnTo>
                      <a:pt x="7473" y="4274"/>
                    </a:lnTo>
                    <a:lnTo>
                      <a:pt x="7486" y="4254"/>
                    </a:lnTo>
                    <a:lnTo>
                      <a:pt x="7473" y="4208"/>
                    </a:lnTo>
                    <a:lnTo>
                      <a:pt x="7468" y="4198"/>
                    </a:lnTo>
                    <a:lnTo>
                      <a:pt x="7464" y="4172"/>
                    </a:lnTo>
                    <a:lnTo>
                      <a:pt x="7464" y="4169"/>
                    </a:lnTo>
                    <a:lnTo>
                      <a:pt x="7469" y="4163"/>
                    </a:lnTo>
                    <a:lnTo>
                      <a:pt x="7469" y="4162"/>
                    </a:lnTo>
                    <a:lnTo>
                      <a:pt x="7494" y="4138"/>
                    </a:lnTo>
                    <a:lnTo>
                      <a:pt x="7518" y="4120"/>
                    </a:lnTo>
                    <a:lnTo>
                      <a:pt x="7535" y="4137"/>
                    </a:lnTo>
                    <a:lnTo>
                      <a:pt x="7536" y="4139"/>
                    </a:lnTo>
                    <a:lnTo>
                      <a:pt x="7546" y="4148"/>
                    </a:lnTo>
                    <a:lnTo>
                      <a:pt x="7565" y="4159"/>
                    </a:lnTo>
                    <a:lnTo>
                      <a:pt x="7566" y="4160"/>
                    </a:lnTo>
                    <a:lnTo>
                      <a:pt x="7579" y="4164"/>
                    </a:lnTo>
                    <a:lnTo>
                      <a:pt x="7580" y="4164"/>
                    </a:lnTo>
                    <a:lnTo>
                      <a:pt x="7589" y="4163"/>
                    </a:lnTo>
                    <a:lnTo>
                      <a:pt x="7592" y="4163"/>
                    </a:lnTo>
                    <a:lnTo>
                      <a:pt x="7594" y="4162"/>
                    </a:lnTo>
                    <a:lnTo>
                      <a:pt x="7619" y="4154"/>
                    </a:lnTo>
                    <a:lnTo>
                      <a:pt x="7621" y="4154"/>
                    </a:lnTo>
                    <a:lnTo>
                      <a:pt x="7636" y="4145"/>
                    </a:lnTo>
                    <a:lnTo>
                      <a:pt x="7647" y="4135"/>
                    </a:lnTo>
                    <a:lnTo>
                      <a:pt x="7650" y="4130"/>
                    </a:lnTo>
                    <a:lnTo>
                      <a:pt x="7650" y="4124"/>
                    </a:lnTo>
                    <a:lnTo>
                      <a:pt x="7704" y="4168"/>
                    </a:lnTo>
                    <a:lnTo>
                      <a:pt x="7709" y="4175"/>
                    </a:lnTo>
                    <a:lnTo>
                      <a:pt x="7709" y="4177"/>
                    </a:lnTo>
                    <a:lnTo>
                      <a:pt x="7721" y="4203"/>
                    </a:lnTo>
                    <a:lnTo>
                      <a:pt x="7727" y="4221"/>
                    </a:lnTo>
                    <a:lnTo>
                      <a:pt x="7727" y="4224"/>
                    </a:lnTo>
                    <a:lnTo>
                      <a:pt x="7723" y="4234"/>
                    </a:lnTo>
                    <a:lnTo>
                      <a:pt x="7722" y="4234"/>
                    </a:lnTo>
                    <a:lnTo>
                      <a:pt x="7711" y="4256"/>
                    </a:lnTo>
                    <a:lnTo>
                      <a:pt x="7746" y="4271"/>
                    </a:lnTo>
                    <a:lnTo>
                      <a:pt x="7747" y="4271"/>
                    </a:lnTo>
                    <a:lnTo>
                      <a:pt x="7900" y="4284"/>
                    </a:lnTo>
                    <a:lnTo>
                      <a:pt x="7932" y="4281"/>
                    </a:lnTo>
                    <a:lnTo>
                      <a:pt x="7922" y="4185"/>
                    </a:lnTo>
                    <a:lnTo>
                      <a:pt x="7967" y="4146"/>
                    </a:lnTo>
                    <a:lnTo>
                      <a:pt x="8062" y="4130"/>
                    </a:lnTo>
                    <a:lnTo>
                      <a:pt x="8083" y="4105"/>
                    </a:lnTo>
                    <a:lnTo>
                      <a:pt x="8182" y="4137"/>
                    </a:lnTo>
                    <a:lnTo>
                      <a:pt x="8183" y="4135"/>
                    </a:lnTo>
                    <a:lnTo>
                      <a:pt x="8186" y="4119"/>
                    </a:lnTo>
                    <a:lnTo>
                      <a:pt x="8190" y="4118"/>
                    </a:lnTo>
                    <a:lnTo>
                      <a:pt x="8215" y="4120"/>
                    </a:lnTo>
                    <a:lnTo>
                      <a:pt x="8229" y="4107"/>
                    </a:lnTo>
                    <a:lnTo>
                      <a:pt x="8237" y="4102"/>
                    </a:lnTo>
                    <a:lnTo>
                      <a:pt x="8252" y="4096"/>
                    </a:lnTo>
                    <a:lnTo>
                      <a:pt x="8258" y="4081"/>
                    </a:lnTo>
                    <a:lnTo>
                      <a:pt x="8262" y="4065"/>
                    </a:lnTo>
                    <a:lnTo>
                      <a:pt x="8265" y="4058"/>
                    </a:lnTo>
                    <a:lnTo>
                      <a:pt x="8268" y="4053"/>
                    </a:lnTo>
                    <a:lnTo>
                      <a:pt x="8279" y="4055"/>
                    </a:lnTo>
                    <a:lnTo>
                      <a:pt x="8296" y="4052"/>
                    </a:lnTo>
                    <a:lnTo>
                      <a:pt x="8315" y="4040"/>
                    </a:lnTo>
                    <a:lnTo>
                      <a:pt x="8323" y="4039"/>
                    </a:lnTo>
                    <a:lnTo>
                      <a:pt x="8330" y="4042"/>
                    </a:lnTo>
                    <a:lnTo>
                      <a:pt x="8334" y="4045"/>
                    </a:lnTo>
                    <a:lnTo>
                      <a:pt x="8350" y="4054"/>
                    </a:lnTo>
                    <a:lnTo>
                      <a:pt x="8352" y="4054"/>
                    </a:lnTo>
                    <a:lnTo>
                      <a:pt x="8370" y="4057"/>
                    </a:lnTo>
                    <a:lnTo>
                      <a:pt x="8374" y="4058"/>
                    </a:lnTo>
                    <a:lnTo>
                      <a:pt x="8376" y="4057"/>
                    </a:lnTo>
                    <a:lnTo>
                      <a:pt x="8384" y="4052"/>
                    </a:lnTo>
                    <a:lnTo>
                      <a:pt x="8385" y="4050"/>
                    </a:lnTo>
                    <a:lnTo>
                      <a:pt x="8392" y="4042"/>
                    </a:lnTo>
                    <a:lnTo>
                      <a:pt x="8398" y="4030"/>
                    </a:lnTo>
                    <a:lnTo>
                      <a:pt x="8400" y="4022"/>
                    </a:lnTo>
                    <a:lnTo>
                      <a:pt x="8407" y="4019"/>
                    </a:lnTo>
                    <a:lnTo>
                      <a:pt x="8411" y="4015"/>
                    </a:lnTo>
                    <a:lnTo>
                      <a:pt x="8419" y="4002"/>
                    </a:lnTo>
                    <a:lnTo>
                      <a:pt x="8426" y="3999"/>
                    </a:lnTo>
                    <a:lnTo>
                      <a:pt x="8435" y="3998"/>
                    </a:lnTo>
                    <a:lnTo>
                      <a:pt x="8444" y="3999"/>
                    </a:lnTo>
                    <a:lnTo>
                      <a:pt x="8457" y="4012"/>
                    </a:lnTo>
                    <a:lnTo>
                      <a:pt x="8478" y="4015"/>
                    </a:lnTo>
                    <a:lnTo>
                      <a:pt x="8495" y="4020"/>
                    </a:lnTo>
                    <a:lnTo>
                      <a:pt x="8536" y="4040"/>
                    </a:lnTo>
                    <a:lnTo>
                      <a:pt x="8554" y="4051"/>
                    </a:lnTo>
                    <a:lnTo>
                      <a:pt x="8563" y="4061"/>
                    </a:lnTo>
                    <a:lnTo>
                      <a:pt x="8563" y="4063"/>
                    </a:lnTo>
                    <a:lnTo>
                      <a:pt x="8565" y="4067"/>
                    </a:lnTo>
                    <a:lnTo>
                      <a:pt x="8569" y="4072"/>
                    </a:lnTo>
                    <a:lnTo>
                      <a:pt x="8572" y="4072"/>
                    </a:lnTo>
                    <a:lnTo>
                      <a:pt x="8583" y="4068"/>
                    </a:lnTo>
                    <a:lnTo>
                      <a:pt x="8608" y="4055"/>
                    </a:lnTo>
                    <a:lnTo>
                      <a:pt x="8614" y="4051"/>
                    </a:lnTo>
                    <a:lnTo>
                      <a:pt x="8621" y="4048"/>
                    </a:lnTo>
                    <a:lnTo>
                      <a:pt x="8634" y="4048"/>
                    </a:lnTo>
                    <a:lnTo>
                      <a:pt x="8650" y="4044"/>
                    </a:lnTo>
                    <a:lnTo>
                      <a:pt x="8652" y="4043"/>
                    </a:lnTo>
                    <a:lnTo>
                      <a:pt x="8656" y="4037"/>
                    </a:lnTo>
                    <a:lnTo>
                      <a:pt x="8658" y="4032"/>
                    </a:lnTo>
                    <a:lnTo>
                      <a:pt x="8657" y="4029"/>
                    </a:lnTo>
                    <a:lnTo>
                      <a:pt x="8644" y="4017"/>
                    </a:lnTo>
                    <a:lnTo>
                      <a:pt x="8633" y="3999"/>
                    </a:lnTo>
                    <a:lnTo>
                      <a:pt x="8631" y="3994"/>
                    </a:lnTo>
                    <a:lnTo>
                      <a:pt x="8633" y="3989"/>
                    </a:lnTo>
                    <a:lnTo>
                      <a:pt x="8644" y="3972"/>
                    </a:lnTo>
                    <a:lnTo>
                      <a:pt x="8651" y="3967"/>
                    </a:lnTo>
                    <a:lnTo>
                      <a:pt x="8662" y="3965"/>
                    </a:lnTo>
                    <a:lnTo>
                      <a:pt x="8669" y="3966"/>
                    </a:lnTo>
                    <a:lnTo>
                      <a:pt x="8679" y="3965"/>
                    </a:lnTo>
                    <a:lnTo>
                      <a:pt x="8689" y="3962"/>
                    </a:lnTo>
                    <a:lnTo>
                      <a:pt x="8698" y="3958"/>
                    </a:lnTo>
                    <a:lnTo>
                      <a:pt x="8711" y="3954"/>
                    </a:lnTo>
                    <a:lnTo>
                      <a:pt x="8725" y="3953"/>
                    </a:lnTo>
                    <a:lnTo>
                      <a:pt x="8731" y="3947"/>
                    </a:lnTo>
                    <a:lnTo>
                      <a:pt x="8733" y="3940"/>
                    </a:lnTo>
                    <a:lnTo>
                      <a:pt x="8749" y="3929"/>
                    </a:lnTo>
                    <a:lnTo>
                      <a:pt x="8751" y="3919"/>
                    </a:lnTo>
                    <a:lnTo>
                      <a:pt x="8749" y="3916"/>
                    </a:lnTo>
                    <a:lnTo>
                      <a:pt x="8749" y="3905"/>
                    </a:lnTo>
                    <a:lnTo>
                      <a:pt x="8751" y="3901"/>
                    </a:lnTo>
                    <a:lnTo>
                      <a:pt x="8767" y="3893"/>
                    </a:lnTo>
                    <a:lnTo>
                      <a:pt x="8774" y="3887"/>
                    </a:lnTo>
                    <a:lnTo>
                      <a:pt x="8768" y="3879"/>
                    </a:lnTo>
                    <a:lnTo>
                      <a:pt x="8760" y="3871"/>
                    </a:lnTo>
                    <a:lnTo>
                      <a:pt x="8769" y="3857"/>
                    </a:lnTo>
                    <a:lnTo>
                      <a:pt x="8786" y="3857"/>
                    </a:lnTo>
                    <a:lnTo>
                      <a:pt x="8795" y="3853"/>
                    </a:lnTo>
                    <a:lnTo>
                      <a:pt x="8811" y="3850"/>
                    </a:lnTo>
                    <a:lnTo>
                      <a:pt x="8820" y="3844"/>
                    </a:lnTo>
                    <a:lnTo>
                      <a:pt x="8824" y="3838"/>
                    </a:lnTo>
                    <a:lnTo>
                      <a:pt x="8832" y="3830"/>
                    </a:lnTo>
                    <a:lnTo>
                      <a:pt x="8838" y="3829"/>
                    </a:lnTo>
                    <a:lnTo>
                      <a:pt x="8866" y="3833"/>
                    </a:lnTo>
                    <a:lnTo>
                      <a:pt x="8883" y="3829"/>
                    </a:lnTo>
                    <a:lnTo>
                      <a:pt x="8903" y="3807"/>
                    </a:lnTo>
                    <a:lnTo>
                      <a:pt x="8920" y="3806"/>
                    </a:lnTo>
                    <a:lnTo>
                      <a:pt x="8934" y="3821"/>
                    </a:lnTo>
                    <a:lnTo>
                      <a:pt x="8939" y="3829"/>
                    </a:lnTo>
                    <a:lnTo>
                      <a:pt x="8947" y="3838"/>
                    </a:lnTo>
                    <a:lnTo>
                      <a:pt x="8953" y="3840"/>
                    </a:lnTo>
                    <a:lnTo>
                      <a:pt x="8959" y="3841"/>
                    </a:lnTo>
                    <a:lnTo>
                      <a:pt x="8971" y="3835"/>
                    </a:lnTo>
                    <a:lnTo>
                      <a:pt x="8978" y="3823"/>
                    </a:lnTo>
                    <a:lnTo>
                      <a:pt x="8978" y="3818"/>
                    </a:lnTo>
                    <a:lnTo>
                      <a:pt x="8977" y="3813"/>
                    </a:lnTo>
                    <a:lnTo>
                      <a:pt x="8981" y="3801"/>
                    </a:lnTo>
                    <a:lnTo>
                      <a:pt x="8988" y="3798"/>
                    </a:lnTo>
                    <a:lnTo>
                      <a:pt x="8995" y="3790"/>
                    </a:lnTo>
                    <a:lnTo>
                      <a:pt x="9002" y="3779"/>
                    </a:lnTo>
                    <a:lnTo>
                      <a:pt x="9016" y="3768"/>
                    </a:lnTo>
                    <a:lnTo>
                      <a:pt x="9018" y="3755"/>
                    </a:lnTo>
                    <a:lnTo>
                      <a:pt x="9022" y="3746"/>
                    </a:lnTo>
                    <a:lnTo>
                      <a:pt x="9027" y="3746"/>
                    </a:lnTo>
                    <a:lnTo>
                      <a:pt x="9031" y="3745"/>
                    </a:lnTo>
                    <a:lnTo>
                      <a:pt x="9034" y="3749"/>
                    </a:lnTo>
                    <a:lnTo>
                      <a:pt x="9041" y="3751"/>
                    </a:lnTo>
                    <a:lnTo>
                      <a:pt x="9049" y="3752"/>
                    </a:lnTo>
                    <a:lnTo>
                      <a:pt x="9055" y="3740"/>
                    </a:lnTo>
                    <a:lnTo>
                      <a:pt x="9060" y="3734"/>
                    </a:lnTo>
                    <a:lnTo>
                      <a:pt x="9062" y="3731"/>
                    </a:lnTo>
                    <a:lnTo>
                      <a:pt x="9066" y="3727"/>
                    </a:lnTo>
                    <a:lnTo>
                      <a:pt x="9069" y="3721"/>
                    </a:lnTo>
                    <a:lnTo>
                      <a:pt x="9069" y="3718"/>
                    </a:lnTo>
                    <a:lnTo>
                      <a:pt x="9055" y="3684"/>
                    </a:lnTo>
                    <a:lnTo>
                      <a:pt x="9062" y="3668"/>
                    </a:lnTo>
                    <a:lnTo>
                      <a:pt x="9064" y="3658"/>
                    </a:lnTo>
                    <a:lnTo>
                      <a:pt x="9047" y="3633"/>
                    </a:lnTo>
                    <a:lnTo>
                      <a:pt x="9037" y="3624"/>
                    </a:lnTo>
                    <a:lnTo>
                      <a:pt x="9029" y="3591"/>
                    </a:lnTo>
                    <a:lnTo>
                      <a:pt x="9012" y="3564"/>
                    </a:lnTo>
                    <a:lnTo>
                      <a:pt x="9011" y="3545"/>
                    </a:lnTo>
                    <a:lnTo>
                      <a:pt x="9019" y="3538"/>
                    </a:lnTo>
                    <a:lnTo>
                      <a:pt x="9031" y="3542"/>
                    </a:lnTo>
                    <a:lnTo>
                      <a:pt x="9039" y="3543"/>
                    </a:lnTo>
                    <a:lnTo>
                      <a:pt x="9040" y="3543"/>
                    </a:lnTo>
                    <a:lnTo>
                      <a:pt x="9049" y="3536"/>
                    </a:lnTo>
                    <a:lnTo>
                      <a:pt x="9054" y="3530"/>
                    </a:lnTo>
                    <a:lnTo>
                      <a:pt x="9054" y="3526"/>
                    </a:lnTo>
                    <a:lnTo>
                      <a:pt x="9053" y="3522"/>
                    </a:lnTo>
                    <a:lnTo>
                      <a:pt x="9049" y="3514"/>
                    </a:lnTo>
                    <a:lnTo>
                      <a:pt x="9048" y="3508"/>
                    </a:lnTo>
                    <a:lnTo>
                      <a:pt x="9053" y="3489"/>
                    </a:lnTo>
                    <a:lnTo>
                      <a:pt x="9058" y="3481"/>
                    </a:lnTo>
                    <a:lnTo>
                      <a:pt x="9059" y="3480"/>
                    </a:lnTo>
                    <a:lnTo>
                      <a:pt x="9074" y="3477"/>
                    </a:lnTo>
                    <a:lnTo>
                      <a:pt x="9083" y="3473"/>
                    </a:lnTo>
                    <a:lnTo>
                      <a:pt x="9084" y="3472"/>
                    </a:lnTo>
                    <a:lnTo>
                      <a:pt x="9088" y="3464"/>
                    </a:lnTo>
                    <a:lnTo>
                      <a:pt x="9089" y="3463"/>
                    </a:lnTo>
                    <a:lnTo>
                      <a:pt x="9103" y="3454"/>
                    </a:lnTo>
                    <a:lnTo>
                      <a:pt x="9099" y="3448"/>
                    </a:lnTo>
                    <a:lnTo>
                      <a:pt x="9096" y="3447"/>
                    </a:lnTo>
                    <a:lnTo>
                      <a:pt x="9093" y="3444"/>
                    </a:lnTo>
                    <a:lnTo>
                      <a:pt x="9093" y="3439"/>
                    </a:lnTo>
                    <a:lnTo>
                      <a:pt x="9092" y="3433"/>
                    </a:lnTo>
                    <a:lnTo>
                      <a:pt x="9093" y="3424"/>
                    </a:lnTo>
                    <a:lnTo>
                      <a:pt x="9099" y="3413"/>
                    </a:lnTo>
                    <a:lnTo>
                      <a:pt x="9099" y="3401"/>
                    </a:lnTo>
                    <a:lnTo>
                      <a:pt x="9102" y="3397"/>
                    </a:lnTo>
                    <a:lnTo>
                      <a:pt x="9108" y="3393"/>
                    </a:lnTo>
                    <a:lnTo>
                      <a:pt x="9117" y="3390"/>
                    </a:lnTo>
                    <a:lnTo>
                      <a:pt x="9119" y="3389"/>
                    </a:lnTo>
                    <a:lnTo>
                      <a:pt x="9120" y="3388"/>
                    </a:lnTo>
                    <a:lnTo>
                      <a:pt x="9121" y="3386"/>
                    </a:lnTo>
                    <a:lnTo>
                      <a:pt x="9124" y="3383"/>
                    </a:lnTo>
                    <a:lnTo>
                      <a:pt x="9125" y="3380"/>
                    </a:lnTo>
                    <a:lnTo>
                      <a:pt x="9128" y="3376"/>
                    </a:lnTo>
                    <a:lnTo>
                      <a:pt x="9125" y="3373"/>
                    </a:lnTo>
                    <a:lnTo>
                      <a:pt x="9124" y="3370"/>
                    </a:lnTo>
                    <a:lnTo>
                      <a:pt x="9125" y="3362"/>
                    </a:lnTo>
                    <a:lnTo>
                      <a:pt x="9130" y="3351"/>
                    </a:lnTo>
                    <a:lnTo>
                      <a:pt x="9136" y="3344"/>
                    </a:lnTo>
                    <a:lnTo>
                      <a:pt x="9135" y="3336"/>
                    </a:lnTo>
                    <a:lnTo>
                      <a:pt x="9133" y="3334"/>
                    </a:lnTo>
                    <a:lnTo>
                      <a:pt x="9113" y="3329"/>
                    </a:lnTo>
                    <a:lnTo>
                      <a:pt x="9100" y="3324"/>
                    </a:lnTo>
                    <a:lnTo>
                      <a:pt x="9084" y="3314"/>
                    </a:lnTo>
                    <a:lnTo>
                      <a:pt x="9079" y="3310"/>
                    </a:lnTo>
                    <a:lnTo>
                      <a:pt x="9077" y="3304"/>
                    </a:lnTo>
                    <a:lnTo>
                      <a:pt x="9073" y="3298"/>
                    </a:lnTo>
                    <a:lnTo>
                      <a:pt x="9054" y="3291"/>
                    </a:lnTo>
                    <a:lnTo>
                      <a:pt x="9043" y="3291"/>
                    </a:lnTo>
                    <a:lnTo>
                      <a:pt x="9011" y="3276"/>
                    </a:lnTo>
                    <a:lnTo>
                      <a:pt x="9005" y="3268"/>
                    </a:lnTo>
                    <a:lnTo>
                      <a:pt x="9005" y="3255"/>
                    </a:lnTo>
                    <a:lnTo>
                      <a:pt x="8998" y="3245"/>
                    </a:lnTo>
                    <a:lnTo>
                      <a:pt x="8978" y="3223"/>
                    </a:lnTo>
                    <a:lnTo>
                      <a:pt x="8974" y="3212"/>
                    </a:lnTo>
                    <a:lnTo>
                      <a:pt x="8974" y="3206"/>
                    </a:lnTo>
                    <a:lnTo>
                      <a:pt x="8976" y="3197"/>
                    </a:lnTo>
                    <a:lnTo>
                      <a:pt x="8978" y="3195"/>
                    </a:lnTo>
                    <a:lnTo>
                      <a:pt x="8978" y="3189"/>
                    </a:lnTo>
                    <a:lnTo>
                      <a:pt x="8973" y="3186"/>
                    </a:lnTo>
                    <a:lnTo>
                      <a:pt x="8947" y="3179"/>
                    </a:lnTo>
                    <a:lnTo>
                      <a:pt x="8914" y="3177"/>
                    </a:lnTo>
                    <a:lnTo>
                      <a:pt x="8908" y="3179"/>
                    </a:lnTo>
                    <a:lnTo>
                      <a:pt x="8907" y="3179"/>
                    </a:lnTo>
                    <a:lnTo>
                      <a:pt x="8904" y="3182"/>
                    </a:lnTo>
                    <a:lnTo>
                      <a:pt x="8896" y="3184"/>
                    </a:lnTo>
                    <a:lnTo>
                      <a:pt x="8884" y="3182"/>
                    </a:lnTo>
                    <a:lnTo>
                      <a:pt x="8882" y="3180"/>
                    </a:lnTo>
                    <a:lnTo>
                      <a:pt x="8880" y="3176"/>
                    </a:lnTo>
                    <a:lnTo>
                      <a:pt x="8879" y="3165"/>
                    </a:lnTo>
                    <a:lnTo>
                      <a:pt x="8880" y="3163"/>
                    </a:lnTo>
                    <a:lnTo>
                      <a:pt x="8880" y="3160"/>
                    </a:lnTo>
                    <a:lnTo>
                      <a:pt x="8884" y="3152"/>
                    </a:lnTo>
                    <a:lnTo>
                      <a:pt x="8887" y="3148"/>
                    </a:lnTo>
                    <a:lnTo>
                      <a:pt x="8890" y="3147"/>
                    </a:lnTo>
                    <a:lnTo>
                      <a:pt x="8896" y="3141"/>
                    </a:lnTo>
                    <a:lnTo>
                      <a:pt x="8895" y="3137"/>
                    </a:lnTo>
                    <a:lnTo>
                      <a:pt x="8889" y="3124"/>
                    </a:lnTo>
                    <a:lnTo>
                      <a:pt x="8884" y="3122"/>
                    </a:lnTo>
                    <a:lnTo>
                      <a:pt x="8873" y="3120"/>
                    </a:lnTo>
                    <a:lnTo>
                      <a:pt x="8857" y="3123"/>
                    </a:lnTo>
                    <a:lnTo>
                      <a:pt x="8844" y="3123"/>
                    </a:lnTo>
                    <a:lnTo>
                      <a:pt x="8825" y="3121"/>
                    </a:lnTo>
                    <a:lnTo>
                      <a:pt x="8809" y="3117"/>
                    </a:lnTo>
                    <a:lnTo>
                      <a:pt x="8792" y="3106"/>
                    </a:lnTo>
                    <a:lnTo>
                      <a:pt x="8792" y="3104"/>
                    </a:lnTo>
                    <a:lnTo>
                      <a:pt x="8793" y="3093"/>
                    </a:lnTo>
                    <a:lnTo>
                      <a:pt x="8794" y="3088"/>
                    </a:lnTo>
                    <a:lnTo>
                      <a:pt x="8796" y="3085"/>
                    </a:lnTo>
                    <a:lnTo>
                      <a:pt x="8800" y="3074"/>
                    </a:lnTo>
                    <a:lnTo>
                      <a:pt x="8800" y="3072"/>
                    </a:lnTo>
                    <a:lnTo>
                      <a:pt x="8796" y="3064"/>
                    </a:lnTo>
                    <a:lnTo>
                      <a:pt x="8773" y="3040"/>
                    </a:lnTo>
                    <a:lnTo>
                      <a:pt x="8775" y="3022"/>
                    </a:lnTo>
                    <a:lnTo>
                      <a:pt x="8779" y="3014"/>
                    </a:lnTo>
                    <a:lnTo>
                      <a:pt x="8781" y="3005"/>
                    </a:lnTo>
                    <a:lnTo>
                      <a:pt x="8779" y="3001"/>
                    </a:lnTo>
                    <a:lnTo>
                      <a:pt x="8773" y="2992"/>
                    </a:lnTo>
                    <a:lnTo>
                      <a:pt x="8767" y="2959"/>
                    </a:lnTo>
                    <a:lnTo>
                      <a:pt x="8768" y="2956"/>
                    </a:lnTo>
                    <a:lnTo>
                      <a:pt x="8774" y="2952"/>
                    </a:lnTo>
                    <a:lnTo>
                      <a:pt x="8778" y="2945"/>
                    </a:lnTo>
                    <a:lnTo>
                      <a:pt x="8778" y="2943"/>
                    </a:lnTo>
                    <a:lnTo>
                      <a:pt x="8775" y="2926"/>
                    </a:lnTo>
                    <a:lnTo>
                      <a:pt x="8766" y="2918"/>
                    </a:lnTo>
                    <a:lnTo>
                      <a:pt x="8748" y="2908"/>
                    </a:lnTo>
                    <a:lnTo>
                      <a:pt x="8743" y="2898"/>
                    </a:lnTo>
                    <a:lnTo>
                      <a:pt x="8744" y="2890"/>
                    </a:lnTo>
                    <a:lnTo>
                      <a:pt x="8747" y="2881"/>
                    </a:lnTo>
                    <a:lnTo>
                      <a:pt x="8753" y="2840"/>
                    </a:lnTo>
                    <a:lnTo>
                      <a:pt x="8750" y="2825"/>
                    </a:lnTo>
                    <a:lnTo>
                      <a:pt x="8751" y="2820"/>
                    </a:lnTo>
                    <a:lnTo>
                      <a:pt x="8754" y="2811"/>
                    </a:lnTo>
                    <a:lnTo>
                      <a:pt x="8754" y="2807"/>
                    </a:lnTo>
                    <a:lnTo>
                      <a:pt x="8752" y="2804"/>
                    </a:lnTo>
                    <a:lnTo>
                      <a:pt x="8759" y="2798"/>
                    </a:lnTo>
                    <a:lnTo>
                      <a:pt x="8770" y="2791"/>
                    </a:lnTo>
                    <a:lnTo>
                      <a:pt x="8771" y="2789"/>
                    </a:lnTo>
                    <a:lnTo>
                      <a:pt x="8778" y="2770"/>
                    </a:lnTo>
                    <a:lnTo>
                      <a:pt x="8778" y="2764"/>
                    </a:lnTo>
                    <a:lnTo>
                      <a:pt x="8777" y="2763"/>
                    </a:lnTo>
                    <a:lnTo>
                      <a:pt x="8775" y="2762"/>
                    </a:lnTo>
                    <a:lnTo>
                      <a:pt x="8774" y="2762"/>
                    </a:lnTo>
                    <a:lnTo>
                      <a:pt x="8771" y="2763"/>
                    </a:lnTo>
                    <a:lnTo>
                      <a:pt x="8760" y="2761"/>
                    </a:lnTo>
                    <a:lnTo>
                      <a:pt x="8742" y="2752"/>
                    </a:lnTo>
                    <a:lnTo>
                      <a:pt x="8735" y="2751"/>
                    </a:lnTo>
                    <a:lnTo>
                      <a:pt x="8729" y="2749"/>
                    </a:lnTo>
                    <a:lnTo>
                      <a:pt x="8728" y="2746"/>
                    </a:lnTo>
                    <a:lnTo>
                      <a:pt x="8720" y="2730"/>
                    </a:lnTo>
                    <a:lnTo>
                      <a:pt x="8712" y="2730"/>
                    </a:lnTo>
                    <a:lnTo>
                      <a:pt x="8699" y="2734"/>
                    </a:lnTo>
                    <a:lnTo>
                      <a:pt x="8658" y="2751"/>
                    </a:lnTo>
                    <a:lnTo>
                      <a:pt x="8649" y="2753"/>
                    </a:lnTo>
                    <a:lnTo>
                      <a:pt x="8642" y="2747"/>
                    </a:lnTo>
                    <a:lnTo>
                      <a:pt x="8635" y="2744"/>
                    </a:lnTo>
                    <a:lnTo>
                      <a:pt x="8627" y="2743"/>
                    </a:lnTo>
                    <a:lnTo>
                      <a:pt x="8624" y="2738"/>
                    </a:lnTo>
                    <a:lnTo>
                      <a:pt x="8625" y="2734"/>
                    </a:lnTo>
                    <a:lnTo>
                      <a:pt x="8624" y="2733"/>
                    </a:lnTo>
                    <a:lnTo>
                      <a:pt x="8623" y="2729"/>
                    </a:lnTo>
                    <a:lnTo>
                      <a:pt x="8625" y="2722"/>
                    </a:lnTo>
                    <a:lnTo>
                      <a:pt x="8625" y="2720"/>
                    </a:lnTo>
                    <a:lnTo>
                      <a:pt x="8621" y="2717"/>
                    </a:lnTo>
                    <a:lnTo>
                      <a:pt x="8613" y="2716"/>
                    </a:lnTo>
                    <a:lnTo>
                      <a:pt x="8606" y="2710"/>
                    </a:lnTo>
                    <a:lnTo>
                      <a:pt x="8605" y="2702"/>
                    </a:lnTo>
                    <a:lnTo>
                      <a:pt x="8606" y="2698"/>
                    </a:lnTo>
                    <a:lnTo>
                      <a:pt x="8606" y="2682"/>
                    </a:lnTo>
                    <a:lnTo>
                      <a:pt x="8598" y="2669"/>
                    </a:lnTo>
                    <a:lnTo>
                      <a:pt x="8593" y="2669"/>
                    </a:lnTo>
                    <a:lnTo>
                      <a:pt x="8591" y="2672"/>
                    </a:lnTo>
                    <a:lnTo>
                      <a:pt x="8582" y="2675"/>
                    </a:lnTo>
                    <a:lnTo>
                      <a:pt x="8572" y="2676"/>
                    </a:lnTo>
                    <a:lnTo>
                      <a:pt x="8555" y="2676"/>
                    </a:lnTo>
                    <a:lnTo>
                      <a:pt x="8542" y="2674"/>
                    </a:lnTo>
                    <a:lnTo>
                      <a:pt x="8537" y="2672"/>
                    </a:lnTo>
                    <a:lnTo>
                      <a:pt x="8517" y="2659"/>
                    </a:lnTo>
                    <a:lnTo>
                      <a:pt x="8498" y="2652"/>
                    </a:lnTo>
                    <a:lnTo>
                      <a:pt x="8492" y="2634"/>
                    </a:lnTo>
                    <a:lnTo>
                      <a:pt x="8488" y="2626"/>
                    </a:lnTo>
                    <a:lnTo>
                      <a:pt x="8480" y="2623"/>
                    </a:lnTo>
                    <a:lnTo>
                      <a:pt x="8474" y="2622"/>
                    </a:lnTo>
                    <a:lnTo>
                      <a:pt x="8468" y="2622"/>
                    </a:lnTo>
                    <a:lnTo>
                      <a:pt x="8462" y="2617"/>
                    </a:lnTo>
                    <a:lnTo>
                      <a:pt x="8448" y="2592"/>
                    </a:lnTo>
                    <a:lnTo>
                      <a:pt x="8446" y="2580"/>
                    </a:lnTo>
                    <a:lnTo>
                      <a:pt x="8444" y="2578"/>
                    </a:lnTo>
                    <a:lnTo>
                      <a:pt x="8443" y="2576"/>
                    </a:lnTo>
                    <a:lnTo>
                      <a:pt x="8434" y="2571"/>
                    </a:lnTo>
                    <a:lnTo>
                      <a:pt x="8426" y="2565"/>
                    </a:lnTo>
                    <a:lnTo>
                      <a:pt x="8425" y="2559"/>
                    </a:lnTo>
                    <a:lnTo>
                      <a:pt x="8426" y="2556"/>
                    </a:lnTo>
                    <a:lnTo>
                      <a:pt x="8430" y="2551"/>
                    </a:lnTo>
                    <a:lnTo>
                      <a:pt x="8435" y="2543"/>
                    </a:lnTo>
                    <a:lnTo>
                      <a:pt x="8437" y="2537"/>
                    </a:lnTo>
                    <a:lnTo>
                      <a:pt x="8438" y="2531"/>
                    </a:lnTo>
                    <a:lnTo>
                      <a:pt x="8435" y="2523"/>
                    </a:lnTo>
                    <a:lnTo>
                      <a:pt x="8432" y="2519"/>
                    </a:lnTo>
                    <a:lnTo>
                      <a:pt x="8425" y="2516"/>
                    </a:lnTo>
                    <a:lnTo>
                      <a:pt x="8422" y="2514"/>
                    </a:lnTo>
                    <a:lnTo>
                      <a:pt x="8418" y="2508"/>
                    </a:lnTo>
                    <a:lnTo>
                      <a:pt x="8416" y="2489"/>
                    </a:lnTo>
                    <a:lnTo>
                      <a:pt x="8416" y="2458"/>
                    </a:lnTo>
                    <a:lnTo>
                      <a:pt x="8408" y="2441"/>
                    </a:lnTo>
                    <a:lnTo>
                      <a:pt x="8408" y="2411"/>
                    </a:lnTo>
                    <a:lnTo>
                      <a:pt x="8411" y="2398"/>
                    </a:lnTo>
                    <a:lnTo>
                      <a:pt x="8413" y="2394"/>
                    </a:lnTo>
                    <a:lnTo>
                      <a:pt x="8420" y="2390"/>
                    </a:lnTo>
                    <a:lnTo>
                      <a:pt x="8422" y="2388"/>
                    </a:lnTo>
                    <a:lnTo>
                      <a:pt x="8424" y="2388"/>
                    </a:lnTo>
                    <a:lnTo>
                      <a:pt x="8426" y="2387"/>
                    </a:lnTo>
                    <a:lnTo>
                      <a:pt x="8426" y="2385"/>
                    </a:lnTo>
                    <a:lnTo>
                      <a:pt x="8425" y="2382"/>
                    </a:lnTo>
                    <a:lnTo>
                      <a:pt x="8424" y="2382"/>
                    </a:lnTo>
                    <a:lnTo>
                      <a:pt x="8421" y="2369"/>
                    </a:lnTo>
                    <a:lnTo>
                      <a:pt x="8422" y="2364"/>
                    </a:lnTo>
                    <a:lnTo>
                      <a:pt x="8416" y="2344"/>
                    </a:lnTo>
                    <a:lnTo>
                      <a:pt x="8416" y="2326"/>
                    </a:lnTo>
                    <a:lnTo>
                      <a:pt x="8417" y="2320"/>
                    </a:lnTo>
                    <a:lnTo>
                      <a:pt x="8420" y="2314"/>
                    </a:lnTo>
                    <a:lnTo>
                      <a:pt x="8422" y="2306"/>
                    </a:lnTo>
                    <a:lnTo>
                      <a:pt x="8426" y="2302"/>
                    </a:lnTo>
                    <a:lnTo>
                      <a:pt x="8430" y="2294"/>
                    </a:lnTo>
                    <a:lnTo>
                      <a:pt x="8430" y="2284"/>
                    </a:lnTo>
                    <a:lnTo>
                      <a:pt x="8435" y="2280"/>
                    </a:lnTo>
                    <a:lnTo>
                      <a:pt x="8442" y="2279"/>
                    </a:lnTo>
                    <a:lnTo>
                      <a:pt x="8448" y="2279"/>
                    </a:lnTo>
                    <a:lnTo>
                      <a:pt x="8452" y="2280"/>
                    </a:lnTo>
                    <a:lnTo>
                      <a:pt x="8457" y="2279"/>
                    </a:lnTo>
                    <a:lnTo>
                      <a:pt x="8468" y="2271"/>
                    </a:lnTo>
                    <a:lnTo>
                      <a:pt x="8470" y="2270"/>
                    </a:lnTo>
                    <a:lnTo>
                      <a:pt x="8473" y="2270"/>
                    </a:lnTo>
                    <a:lnTo>
                      <a:pt x="8493" y="2279"/>
                    </a:lnTo>
                    <a:lnTo>
                      <a:pt x="8495" y="2282"/>
                    </a:lnTo>
                    <a:lnTo>
                      <a:pt x="8503" y="2288"/>
                    </a:lnTo>
                    <a:lnTo>
                      <a:pt x="8512" y="2288"/>
                    </a:lnTo>
                    <a:lnTo>
                      <a:pt x="8518" y="2277"/>
                    </a:lnTo>
                    <a:lnTo>
                      <a:pt x="8518" y="2274"/>
                    </a:lnTo>
                    <a:lnTo>
                      <a:pt x="8520" y="2272"/>
                    </a:lnTo>
                    <a:lnTo>
                      <a:pt x="8525" y="2271"/>
                    </a:lnTo>
                    <a:lnTo>
                      <a:pt x="8527" y="2266"/>
                    </a:lnTo>
                    <a:lnTo>
                      <a:pt x="8528" y="2262"/>
                    </a:lnTo>
                    <a:lnTo>
                      <a:pt x="8528" y="2258"/>
                    </a:lnTo>
                    <a:lnTo>
                      <a:pt x="8526" y="2255"/>
                    </a:lnTo>
                    <a:lnTo>
                      <a:pt x="8535" y="2246"/>
                    </a:lnTo>
                    <a:lnTo>
                      <a:pt x="8543" y="2246"/>
                    </a:lnTo>
                    <a:lnTo>
                      <a:pt x="8547" y="2248"/>
                    </a:lnTo>
                    <a:lnTo>
                      <a:pt x="8551" y="2252"/>
                    </a:lnTo>
                    <a:lnTo>
                      <a:pt x="8553" y="2253"/>
                    </a:lnTo>
                    <a:lnTo>
                      <a:pt x="8563" y="2262"/>
                    </a:lnTo>
                    <a:lnTo>
                      <a:pt x="8573" y="2261"/>
                    </a:lnTo>
                    <a:lnTo>
                      <a:pt x="8590" y="2262"/>
                    </a:lnTo>
                    <a:lnTo>
                      <a:pt x="8605" y="2252"/>
                    </a:lnTo>
                    <a:lnTo>
                      <a:pt x="8611" y="2245"/>
                    </a:lnTo>
                    <a:lnTo>
                      <a:pt x="8621" y="2245"/>
                    </a:lnTo>
                    <a:lnTo>
                      <a:pt x="8628" y="2249"/>
                    </a:lnTo>
                    <a:lnTo>
                      <a:pt x="8640" y="2247"/>
                    </a:lnTo>
                    <a:lnTo>
                      <a:pt x="8646" y="2245"/>
                    </a:lnTo>
                    <a:lnTo>
                      <a:pt x="8648" y="2242"/>
                    </a:lnTo>
                    <a:lnTo>
                      <a:pt x="8649" y="2235"/>
                    </a:lnTo>
                    <a:lnTo>
                      <a:pt x="8662" y="2214"/>
                    </a:lnTo>
                    <a:lnTo>
                      <a:pt x="8667" y="2211"/>
                    </a:lnTo>
                    <a:lnTo>
                      <a:pt x="8669" y="2209"/>
                    </a:lnTo>
                    <a:lnTo>
                      <a:pt x="8671" y="2208"/>
                    </a:lnTo>
                    <a:lnTo>
                      <a:pt x="8675" y="2207"/>
                    </a:lnTo>
                    <a:lnTo>
                      <a:pt x="8676" y="2207"/>
                    </a:lnTo>
                    <a:lnTo>
                      <a:pt x="8684" y="2203"/>
                    </a:lnTo>
                    <a:lnTo>
                      <a:pt x="8685" y="2202"/>
                    </a:lnTo>
                    <a:lnTo>
                      <a:pt x="8697" y="2193"/>
                    </a:lnTo>
                    <a:lnTo>
                      <a:pt x="8701" y="2191"/>
                    </a:lnTo>
                    <a:lnTo>
                      <a:pt x="8702" y="2191"/>
                    </a:lnTo>
                    <a:lnTo>
                      <a:pt x="8702" y="2190"/>
                    </a:lnTo>
                    <a:lnTo>
                      <a:pt x="8715" y="2186"/>
                    </a:lnTo>
                    <a:lnTo>
                      <a:pt x="8722" y="2187"/>
                    </a:lnTo>
                    <a:lnTo>
                      <a:pt x="8729" y="2189"/>
                    </a:lnTo>
                    <a:lnTo>
                      <a:pt x="8738" y="2180"/>
                    </a:lnTo>
                    <a:lnTo>
                      <a:pt x="8738" y="2179"/>
                    </a:lnTo>
                    <a:lnTo>
                      <a:pt x="8741" y="2173"/>
                    </a:lnTo>
                    <a:lnTo>
                      <a:pt x="8743" y="2165"/>
                    </a:lnTo>
                    <a:lnTo>
                      <a:pt x="8753" y="2147"/>
                    </a:lnTo>
                    <a:lnTo>
                      <a:pt x="8752" y="2139"/>
                    </a:lnTo>
                    <a:lnTo>
                      <a:pt x="8752" y="2133"/>
                    </a:lnTo>
                    <a:lnTo>
                      <a:pt x="8749" y="2125"/>
                    </a:lnTo>
                    <a:lnTo>
                      <a:pt x="8749" y="2124"/>
                    </a:lnTo>
                    <a:lnTo>
                      <a:pt x="8748" y="2119"/>
                    </a:lnTo>
                    <a:lnTo>
                      <a:pt x="8747" y="2116"/>
                    </a:lnTo>
                    <a:lnTo>
                      <a:pt x="8747" y="2115"/>
                    </a:lnTo>
                    <a:lnTo>
                      <a:pt x="8755" y="2096"/>
                    </a:lnTo>
                    <a:lnTo>
                      <a:pt x="8761" y="2090"/>
                    </a:lnTo>
                    <a:lnTo>
                      <a:pt x="8769" y="2079"/>
                    </a:lnTo>
                    <a:lnTo>
                      <a:pt x="8773" y="2069"/>
                    </a:lnTo>
                    <a:lnTo>
                      <a:pt x="8773" y="2068"/>
                    </a:lnTo>
                    <a:lnTo>
                      <a:pt x="8778" y="2062"/>
                    </a:lnTo>
                    <a:lnTo>
                      <a:pt x="8780" y="2061"/>
                    </a:lnTo>
                    <a:lnTo>
                      <a:pt x="8791" y="2054"/>
                    </a:lnTo>
                    <a:lnTo>
                      <a:pt x="8802" y="2050"/>
                    </a:lnTo>
                    <a:lnTo>
                      <a:pt x="8804" y="2049"/>
                    </a:lnTo>
                    <a:lnTo>
                      <a:pt x="8804" y="2048"/>
                    </a:lnTo>
                    <a:lnTo>
                      <a:pt x="8810" y="2046"/>
                    </a:lnTo>
                    <a:lnTo>
                      <a:pt x="8818" y="2046"/>
                    </a:lnTo>
                    <a:lnTo>
                      <a:pt x="8817" y="2044"/>
                    </a:lnTo>
                    <a:lnTo>
                      <a:pt x="8817" y="2040"/>
                    </a:lnTo>
                    <a:lnTo>
                      <a:pt x="8812" y="2025"/>
                    </a:lnTo>
                    <a:lnTo>
                      <a:pt x="8805" y="2019"/>
                    </a:lnTo>
                    <a:lnTo>
                      <a:pt x="8800" y="2007"/>
                    </a:lnTo>
                    <a:lnTo>
                      <a:pt x="8801" y="1997"/>
                    </a:lnTo>
                    <a:lnTo>
                      <a:pt x="8804" y="1990"/>
                    </a:lnTo>
                    <a:lnTo>
                      <a:pt x="8804" y="1986"/>
                    </a:lnTo>
                    <a:lnTo>
                      <a:pt x="8801" y="1967"/>
                    </a:lnTo>
                    <a:lnTo>
                      <a:pt x="8800" y="1965"/>
                    </a:lnTo>
                    <a:lnTo>
                      <a:pt x="8798" y="1963"/>
                    </a:lnTo>
                    <a:lnTo>
                      <a:pt x="8796" y="1962"/>
                    </a:lnTo>
                    <a:lnTo>
                      <a:pt x="8774" y="1958"/>
                    </a:lnTo>
                    <a:lnTo>
                      <a:pt x="8767" y="1954"/>
                    </a:lnTo>
                    <a:lnTo>
                      <a:pt x="8765" y="1952"/>
                    </a:lnTo>
                    <a:lnTo>
                      <a:pt x="8749" y="1931"/>
                    </a:lnTo>
                    <a:lnTo>
                      <a:pt x="8751" y="1923"/>
                    </a:lnTo>
                    <a:lnTo>
                      <a:pt x="8751" y="1921"/>
                    </a:lnTo>
                    <a:lnTo>
                      <a:pt x="8759" y="1916"/>
                    </a:lnTo>
                    <a:lnTo>
                      <a:pt x="8761" y="1915"/>
                    </a:lnTo>
                    <a:lnTo>
                      <a:pt x="8769" y="1913"/>
                    </a:lnTo>
                    <a:lnTo>
                      <a:pt x="8773" y="1907"/>
                    </a:lnTo>
                    <a:lnTo>
                      <a:pt x="8773" y="1905"/>
                    </a:lnTo>
                    <a:lnTo>
                      <a:pt x="8772" y="1903"/>
                    </a:lnTo>
                    <a:lnTo>
                      <a:pt x="8770" y="1901"/>
                    </a:lnTo>
                    <a:lnTo>
                      <a:pt x="8766" y="1894"/>
                    </a:lnTo>
                    <a:lnTo>
                      <a:pt x="8765" y="1893"/>
                    </a:lnTo>
                    <a:lnTo>
                      <a:pt x="8764" y="1893"/>
                    </a:lnTo>
                    <a:lnTo>
                      <a:pt x="8764" y="1892"/>
                    </a:lnTo>
                    <a:lnTo>
                      <a:pt x="8763" y="1892"/>
                    </a:lnTo>
                    <a:lnTo>
                      <a:pt x="8758" y="1887"/>
                    </a:lnTo>
                    <a:lnTo>
                      <a:pt x="8751" y="1871"/>
                    </a:lnTo>
                    <a:lnTo>
                      <a:pt x="8748" y="1860"/>
                    </a:lnTo>
                    <a:lnTo>
                      <a:pt x="8738" y="1850"/>
                    </a:lnTo>
                    <a:lnTo>
                      <a:pt x="8731" y="1856"/>
                    </a:lnTo>
                    <a:lnTo>
                      <a:pt x="8729" y="1856"/>
                    </a:lnTo>
                    <a:lnTo>
                      <a:pt x="8723" y="1854"/>
                    </a:lnTo>
                    <a:lnTo>
                      <a:pt x="8711" y="1847"/>
                    </a:lnTo>
                    <a:lnTo>
                      <a:pt x="8701" y="1830"/>
                    </a:lnTo>
                    <a:lnTo>
                      <a:pt x="8693" y="1808"/>
                    </a:lnTo>
                    <a:lnTo>
                      <a:pt x="8686" y="1799"/>
                    </a:lnTo>
                    <a:lnTo>
                      <a:pt x="8675" y="1792"/>
                    </a:lnTo>
                    <a:lnTo>
                      <a:pt x="8661" y="1780"/>
                    </a:lnTo>
                    <a:lnTo>
                      <a:pt x="8644" y="1753"/>
                    </a:lnTo>
                    <a:lnTo>
                      <a:pt x="8635" y="1730"/>
                    </a:lnTo>
                    <a:lnTo>
                      <a:pt x="8635" y="1728"/>
                    </a:lnTo>
                    <a:lnTo>
                      <a:pt x="8622" y="1731"/>
                    </a:lnTo>
                    <a:lnTo>
                      <a:pt x="8609" y="1721"/>
                    </a:lnTo>
                    <a:lnTo>
                      <a:pt x="8608" y="1719"/>
                    </a:lnTo>
                    <a:lnTo>
                      <a:pt x="8607" y="1713"/>
                    </a:lnTo>
                    <a:lnTo>
                      <a:pt x="8610" y="1705"/>
                    </a:lnTo>
                    <a:lnTo>
                      <a:pt x="8612" y="1701"/>
                    </a:lnTo>
                    <a:lnTo>
                      <a:pt x="8611" y="1698"/>
                    </a:lnTo>
                    <a:lnTo>
                      <a:pt x="8610" y="1696"/>
                    </a:lnTo>
                    <a:lnTo>
                      <a:pt x="8603" y="1692"/>
                    </a:lnTo>
                    <a:lnTo>
                      <a:pt x="8586" y="1698"/>
                    </a:lnTo>
                    <a:lnTo>
                      <a:pt x="8578" y="1712"/>
                    </a:lnTo>
                    <a:lnTo>
                      <a:pt x="8568" y="1723"/>
                    </a:lnTo>
                    <a:lnTo>
                      <a:pt x="8565" y="1731"/>
                    </a:lnTo>
                    <a:lnTo>
                      <a:pt x="8563" y="1735"/>
                    </a:lnTo>
                    <a:lnTo>
                      <a:pt x="8537" y="1742"/>
                    </a:lnTo>
                    <a:lnTo>
                      <a:pt x="8533" y="1749"/>
                    </a:lnTo>
                    <a:lnTo>
                      <a:pt x="8528" y="1754"/>
                    </a:lnTo>
                    <a:lnTo>
                      <a:pt x="8518" y="1752"/>
                    </a:lnTo>
                    <a:lnTo>
                      <a:pt x="8505" y="1745"/>
                    </a:lnTo>
                    <a:lnTo>
                      <a:pt x="8499" y="1734"/>
                    </a:lnTo>
                    <a:lnTo>
                      <a:pt x="8499" y="1725"/>
                    </a:lnTo>
                    <a:lnTo>
                      <a:pt x="8510" y="1690"/>
                    </a:lnTo>
                    <a:lnTo>
                      <a:pt x="8528" y="1676"/>
                    </a:lnTo>
                    <a:lnTo>
                      <a:pt x="8528" y="1663"/>
                    </a:lnTo>
                    <a:lnTo>
                      <a:pt x="8527" y="1658"/>
                    </a:lnTo>
                    <a:lnTo>
                      <a:pt x="8528" y="1649"/>
                    </a:lnTo>
                    <a:lnTo>
                      <a:pt x="8519" y="1636"/>
                    </a:lnTo>
                    <a:lnTo>
                      <a:pt x="8516" y="1627"/>
                    </a:lnTo>
                    <a:lnTo>
                      <a:pt x="8516" y="1619"/>
                    </a:lnTo>
                    <a:lnTo>
                      <a:pt x="8530" y="1592"/>
                    </a:lnTo>
                    <a:lnTo>
                      <a:pt x="8528" y="1578"/>
                    </a:lnTo>
                    <a:lnTo>
                      <a:pt x="8528" y="1575"/>
                    </a:lnTo>
                    <a:lnTo>
                      <a:pt x="8533" y="1566"/>
                    </a:lnTo>
                    <a:lnTo>
                      <a:pt x="8533" y="1557"/>
                    </a:lnTo>
                    <a:lnTo>
                      <a:pt x="8528" y="1551"/>
                    </a:lnTo>
                    <a:lnTo>
                      <a:pt x="8521" y="1547"/>
                    </a:lnTo>
                    <a:lnTo>
                      <a:pt x="8502" y="1553"/>
                    </a:lnTo>
                    <a:lnTo>
                      <a:pt x="8468" y="1549"/>
                    </a:lnTo>
                    <a:lnTo>
                      <a:pt x="8461" y="1549"/>
                    </a:lnTo>
                    <a:lnTo>
                      <a:pt x="8452" y="1547"/>
                    </a:lnTo>
                    <a:lnTo>
                      <a:pt x="8438" y="1542"/>
                    </a:lnTo>
                    <a:lnTo>
                      <a:pt x="8435" y="1535"/>
                    </a:lnTo>
                    <a:lnTo>
                      <a:pt x="8430" y="1533"/>
                    </a:lnTo>
                    <a:lnTo>
                      <a:pt x="8384" y="1540"/>
                    </a:lnTo>
                    <a:lnTo>
                      <a:pt x="8374" y="1527"/>
                    </a:lnTo>
                    <a:lnTo>
                      <a:pt x="8372" y="1527"/>
                    </a:lnTo>
                    <a:lnTo>
                      <a:pt x="8367" y="1528"/>
                    </a:lnTo>
                    <a:lnTo>
                      <a:pt x="8362" y="1530"/>
                    </a:lnTo>
                    <a:lnTo>
                      <a:pt x="8357" y="1527"/>
                    </a:lnTo>
                    <a:lnTo>
                      <a:pt x="8354" y="1518"/>
                    </a:lnTo>
                    <a:lnTo>
                      <a:pt x="8350" y="1499"/>
                    </a:lnTo>
                    <a:lnTo>
                      <a:pt x="8341" y="1482"/>
                    </a:lnTo>
                    <a:lnTo>
                      <a:pt x="8349" y="1454"/>
                    </a:lnTo>
                    <a:lnTo>
                      <a:pt x="8366" y="1435"/>
                    </a:lnTo>
                    <a:lnTo>
                      <a:pt x="8367" y="1432"/>
                    </a:lnTo>
                    <a:lnTo>
                      <a:pt x="8368" y="1422"/>
                    </a:lnTo>
                    <a:lnTo>
                      <a:pt x="8376" y="1413"/>
                    </a:lnTo>
                    <a:lnTo>
                      <a:pt x="8376" y="1411"/>
                    </a:lnTo>
                    <a:lnTo>
                      <a:pt x="8361" y="1365"/>
                    </a:lnTo>
                    <a:lnTo>
                      <a:pt x="8358" y="1358"/>
                    </a:lnTo>
                    <a:lnTo>
                      <a:pt x="8368" y="1332"/>
                    </a:lnTo>
                    <a:lnTo>
                      <a:pt x="8385" y="1311"/>
                    </a:lnTo>
                    <a:lnTo>
                      <a:pt x="8388" y="1305"/>
                    </a:lnTo>
                    <a:lnTo>
                      <a:pt x="8385" y="1289"/>
                    </a:lnTo>
                    <a:lnTo>
                      <a:pt x="8385" y="1287"/>
                    </a:lnTo>
                    <a:lnTo>
                      <a:pt x="8386" y="1283"/>
                    </a:lnTo>
                    <a:lnTo>
                      <a:pt x="8391" y="1281"/>
                    </a:lnTo>
                    <a:lnTo>
                      <a:pt x="8395" y="1278"/>
                    </a:lnTo>
                    <a:lnTo>
                      <a:pt x="8403" y="1277"/>
                    </a:lnTo>
                    <a:lnTo>
                      <a:pt x="8413" y="1260"/>
                    </a:lnTo>
                    <a:lnTo>
                      <a:pt x="8414" y="1250"/>
                    </a:lnTo>
                    <a:lnTo>
                      <a:pt x="8417" y="1242"/>
                    </a:lnTo>
                    <a:lnTo>
                      <a:pt x="8430" y="1236"/>
                    </a:lnTo>
                    <a:lnTo>
                      <a:pt x="8437" y="1231"/>
                    </a:lnTo>
                    <a:lnTo>
                      <a:pt x="8443" y="1224"/>
                    </a:lnTo>
                    <a:lnTo>
                      <a:pt x="8446" y="1203"/>
                    </a:lnTo>
                    <a:lnTo>
                      <a:pt x="8450" y="1195"/>
                    </a:lnTo>
                    <a:lnTo>
                      <a:pt x="8448" y="1175"/>
                    </a:lnTo>
                    <a:lnTo>
                      <a:pt x="8457" y="1160"/>
                    </a:lnTo>
                    <a:lnTo>
                      <a:pt x="8457" y="1156"/>
                    </a:lnTo>
                    <a:lnTo>
                      <a:pt x="8456" y="1150"/>
                    </a:lnTo>
                    <a:lnTo>
                      <a:pt x="8446" y="1134"/>
                    </a:lnTo>
                    <a:lnTo>
                      <a:pt x="8444" y="1132"/>
                    </a:lnTo>
                    <a:lnTo>
                      <a:pt x="8443" y="1130"/>
                    </a:lnTo>
                    <a:lnTo>
                      <a:pt x="8437" y="1128"/>
                    </a:lnTo>
                    <a:lnTo>
                      <a:pt x="8433" y="1130"/>
                    </a:lnTo>
                    <a:lnTo>
                      <a:pt x="8431" y="1134"/>
                    </a:lnTo>
                    <a:lnTo>
                      <a:pt x="8425" y="1135"/>
                    </a:lnTo>
                    <a:lnTo>
                      <a:pt x="8412" y="1123"/>
                    </a:lnTo>
                    <a:lnTo>
                      <a:pt x="8404" y="1117"/>
                    </a:lnTo>
                    <a:lnTo>
                      <a:pt x="8394" y="1112"/>
                    </a:lnTo>
                    <a:lnTo>
                      <a:pt x="8390" y="1108"/>
                    </a:lnTo>
                    <a:lnTo>
                      <a:pt x="8389" y="1104"/>
                    </a:lnTo>
                    <a:lnTo>
                      <a:pt x="8392" y="1096"/>
                    </a:lnTo>
                    <a:lnTo>
                      <a:pt x="8382" y="1081"/>
                    </a:lnTo>
                    <a:lnTo>
                      <a:pt x="8371" y="1075"/>
                    </a:lnTo>
                    <a:lnTo>
                      <a:pt x="8359" y="1066"/>
                    </a:lnTo>
                    <a:lnTo>
                      <a:pt x="8350" y="1061"/>
                    </a:lnTo>
                    <a:lnTo>
                      <a:pt x="8343" y="1063"/>
                    </a:lnTo>
                    <a:lnTo>
                      <a:pt x="8341" y="1064"/>
                    </a:lnTo>
                    <a:lnTo>
                      <a:pt x="8339" y="1063"/>
                    </a:lnTo>
                    <a:lnTo>
                      <a:pt x="8338" y="1062"/>
                    </a:lnTo>
                    <a:lnTo>
                      <a:pt x="8332" y="1047"/>
                    </a:lnTo>
                    <a:lnTo>
                      <a:pt x="8332" y="1038"/>
                    </a:lnTo>
                    <a:lnTo>
                      <a:pt x="8330" y="1032"/>
                    </a:lnTo>
                    <a:lnTo>
                      <a:pt x="8311" y="1033"/>
                    </a:lnTo>
                    <a:lnTo>
                      <a:pt x="8310" y="1032"/>
                    </a:lnTo>
                    <a:lnTo>
                      <a:pt x="8306" y="1019"/>
                    </a:lnTo>
                    <a:lnTo>
                      <a:pt x="8301" y="1010"/>
                    </a:lnTo>
                    <a:lnTo>
                      <a:pt x="8286" y="990"/>
                    </a:lnTo>
                    <a:lnTo>
                      <a:pt x="8283" y="977"/>
                    </a:lnTo>
                    <a:lnTo>
                      <a:pt x="8283" y="962"/>
                    </a:lnTo>
                    <a:lnTo>
                      <a:pt x="8290" y="954"/>
                    </a:lnTo>
                    <a:lnTo>
                      <a:pt x="8299" y="948"/>
                    </a:lnTo>
                    <a:lnTo>
                      <a:pt x="8318" y="945"/>
                    </a:lnTo>
                    <a:lnTo>
                      <a:pt x="8337" y="921"/>
                    </a:lnTo>
                    <a:lnTo>
                      <a:pt x="8336" y="902"/>
                    </a:lnTo>
                    <a:lnTo>
                      <a:pt x="8333" y="894"/>
                    </a:lnTo>
                    <a:lnTo>
                      <a:pt x="8335" y="881"/>
                    </a:lnTo>
                    <a:lnTo>
                      <a:pt x="8336" y="878"/>
                    </a:lnTo>
                    <a:lnTo>
                      <a:pt x="8338" y="876"/>
                    </a:lnTo>
                    <a:lnTo>
                      <a:pt x="8338" y="875"/>
                    </a:lnTo>
                    <a:lnTo>
                      <a:pt x="8362" y="791"/>
                    </a:lnTo>
                    <a:lnTo>
                      <a:pt x="8115" y="734"/>
                    </a:lnTo>
                    <a:lnTo>
                      <a:pt x="7831" y="742"/>
                    </a:lnTo>
                    <a:lnTo>
                      <a:pt x="7672" y="851"/>
                    </a:lnTo>
                    <a:lnTo>
                      <a:pt x="7516" y="889"/>
                    </a:lnTo>
                    <a:lnTo>
                      <a:pt x="7376" y="1004"/>
                    </a:lnTo>
                    <a:lnTo>
                      <a:pt x="7323" y="1129"/>
                    </a:lnTo>
                    <a:lnTo>
                      <a:pt x="7362" y="1146"/>
                    </a:lnTo>
                    <a:lnTo>
                      <a:pt x="7375" y="1162"/>
                    </a:lnTo>
                    <a:lnTo>
                      <a:pt x="7383" y="1182"/>
                    </a:lnTo>
                    <a:lnTo>
                      <a:pt x="7381" y="1188"/>
                    </a:lnTo>
                    <a:lnTo>
                      <a:pt x="7369" y="1195"/>
                    </a:lnTo>
                    <a:lnTo>
                      <a:pt x="7365" y="1196"/>
                    </a:lnTo>
                    <a:lnTo>
                      <a:pt x="7361" y="1203"/>
                    </a:lnTo>
                    <a:lnTo>
                      <a:pt x="7358" y="1215"/>
                    </a:lnTo>
                    <a:lnTo>
                      <a:pt x="7358" y="1217"/>
                    </a:lnTo>
                    <a:lnTo>
                      <a:pt x="7359" y="1220"/>
                    </a:lnTo>
                    <a:lnTo>
                      <a:pt x="7368" y="1226"/>
                    </a:lnTo>
                    <a:lnTo>
                      <a:pt x="7374" y="1242"/>
                    </a:lnTo>
                    <a:lnTo>
                      <a:pt x="7379" y="1251"/>
                    </a:lnTo>
                    <a:lnTo>
                      <a:pt x="7382" y="1252"/>
                    </a:lnTo>
                    <a:lnTo>
                      <a:pt x="7401" y="1270"/>
                    </a:lnTo>
                    <a:lnTo>
                      <a:pt x="7406" y="1281"/>
                    </a:lnTo>
                    <a:lnTo>
                      <a:pt x="7412" y="1288"/>
                    </a:lnTo>
                    <a:lnTo>
                      <a:pt x="7433" y="1277"/>
                    </a:lnTo>
                    <a:lnTo>
                      <a:pt x="7445" y="1263"/>
                    </a:lnTo>
                    <a:lnTo>
                      <a:pt x="7454" y="1248"/>
                    </a:lnTo>
                    <a:lnTo>
                      <a:pt x="7459" y="1243"/>
                    </a:lnTo>
                    <a:lnTo>
                      <a:pt x="7464" y="1246"/>
                    </a:lnTo>
                    <a:lnTo>
                      <a:pt x="7459" y="1259"/>
                    </a:lnTo>
                    <a:lnTo>
                      <a:pt x="7463" y="1265"/>
                    </a:lnTo>
                    <a:lnTo>
                      <a:pt x="7472" y="1268"/>
                    </a:lnTo>
                    <a:lnTo>
                      <a:pt x="7476" y="1267"/>
                    </a:lnTo>
                    <a:lnTo>
                      <a:pt x="7486" y="1271"/>
                    </a:lnTo>
                    <a:lnTo>
                      <a:pt x="7486" y="1286"/>
                    </a:lnTo>
                    <a:lnTo>
                      <a:pt x="7490" y="1294"/>
                    </a:lnTo>
                    <a:lnTo>
                      <a:pt x="7486" y="1300"/>
                    </a:lnTo>
                    <a:lnTo>
                      <a:pt x="7467" y="1338"/>
                    </a:lnTo>
                    <a:lnTo>
                      <a:pt x="7464" y="1343"/>
                    </a:lnTo>
                    <a:lnTo>
                      <a:pt x="7459" y="1347"/>
                    </a:lnTo>
                    <a:lnTo>
                      <a:pt x="7440" y="1362"/>
                    </a:lnTo>
                    <a:lnTo>
                      <a:pt x="7437" y="1366"/>
                    </a:lnTo>
                    <a:lnTo>
                      <a:pt x="7432" y="1369"/>
                    </a:lnTo>
                    <a:lnTo>
                      <a:pt x="7423" y="1373"/>
                    </a:lnTo>
                    <a:lnTo>
                      <a:pt x="7414" y="1375"/>
                    </a:lnTo>
                    <a:lnTo>
                      <a:pt x="7395" y="1386"/>
                    </a:lnTo>
                    <a:lnTo>
                      <a:pt x="7387" y="1396"/>
                    </a:lnTo>
                    <a:lnTo>
                      <a:pt x="7378" y="1398"/>
                    </a:lnTo>
                    <a:lnTo>
                      <a:pt x="7370" y="1398"/>
                    </a:lnTo>
                    <a:lnTo>
                      <a:pt x="7364" y="1394"/>
                    </a:lnTo>
                    <a:lnTo>
                      <a:pt x="7360" y="1395"/>
                    </a:lnTo>
                    <a:lnTo>
                      <a:pt x="7349" y="1403"/>
                    </a:lnTo>
                    <a:lnTo>
                      <a:pt x="7342" y="1411"/>
                    </a:lnTo>
                    <a:lnTo>
                      <a:pt x="7331" y="1418"/>
                    </a:lnTo>
                    <a:lnTo>
                      <a:pt x="7321" y="1430"/>
                    </a:lnTo>
                    <a:lnTo>
                      <a:pt x="7308" y="1442"/>
                    </a:lnTo>
                    <a:lnTo>
                      <a:pt x="7305" y="1447"/>
                    </a:lnTo>
                    <a:lnTo>
                      <a:pt x="7300" y="1451"/>
                    </a:lnTo>
                    <a:lnTo>
                      <a:pt x="7283" y="1461"/>
                    </a:lnTo>
                    <a:lnTo>
                      <a:pt x="7278" y="1469"/>
                    </a:lnTo>
                    <a:lnTo>
                      <a:pt x="7284" y="1498"/>
                    </a:lnTo>
                    <a:lnTo>
                      <a:pt x="7285" y="1500"/>
                    </a:lnTo>
                    <a:lnTo>
                      <a:pt x="7272" y="1510"/>
                    </a:lnTo>
                    <a:lnTo>
                      <a:pt x="7262" y="1521"/>
                    </a:lnTo>
                    <a:lnTo>
                      <a:pt x="7255" y="1522"/>
                    </a:lnTo>
                    <a:lnTo>
                      <a:pt x="7221" y="1539"/>
                    </a:lnTo>
                    <a:lnTo>
                      <a:pt x="7216" y="1544"/>
                    </a:lnTo>
                    <a:lnTo>
                      <a:pt x="7214" y="1544"/>
                    </a:lnTo>
                    <a:lnTo>
                      <a:pt x="7205" y="1556"/>
                    </a:lnTo>
                    <a:lnTo>
                      <a:pt x="7192" y="1567"/>
                    </a:lnTo>
                    <a:lnTo>
                      <a:pt x="7185" y="1567"/>
                    </a:lnTo>
                    <a:lnTo>
                      <a:pt x="7177" y="1568"/>
                    </a:lnTo>
                    <a:lnTo>
                      <a:pt x="7167" y="1563"/>
                    </a:lnTo>
                    <a:lnTo>
                      <a:pt x="7129" y="1562"/>
                    </a:lnTo>
                    <a:lnTo>
                      <a:pt x="7116" y="1543"/>
                    </a:lnTo>
                    <a:lnTo>
                      <a:pt x="7085" y="1550"/>
                    </a:lnTo>
                    <a:lnTo>
                      <a:pt x="7081" y="1549"/>
                    </a:lnTo>
                    <a:lnTo>
                      <a:pt x="7045" y="1546"/>
                    </a:lnTo>
                    <a:lnTo>
                      <a:pt x="7041" y="1557"/>
                    </a:lnTo>
                    <a:lnTo>
                      <a:pt x="7031" y="1573"/>
                    </a:lnTo>
                    <a:lnTo>
                      <a:pt x="7018" y="1584"/>
                    </a:lnTo>
                    <a:lnTo>
                      <a:pt x="7017" y="1584"/>
                    </a:lnTo>
                    <a:lnTo>
                      <a:pt x="6996" y="1573"/>
                    </a:lnTo>
                    <a:lnTo>
                      <a:pt x="6981" y="1570"/>
                    </a:lnTo>
                    <a:lnTo>
                      <a:pt x="6961" y="1573"/>
                    </a:lnTo>
                    <a:lnTo>
                      <a:pt x="6944" y="1567"/>
                    </a:lnTo>
                    <a:lnTo>
                      <a:pt x="6942" y="1568"/>
                    </a:lnTo>
                    <a:lnTo>
                      <a:pt x="6929" y="1572"/>
                    </a:lnTo>
                    <a:lnTo>
                      <a:pt x="6925" y="1578"/>
                    </a:lnTo>
                    <a:lnTo>
                      <a:pt x="6924" y="1587"/>
                    </a:lnTo>
                    <a:lnTo>
                      <a:pt x="6914" y="1598"/>
                    </a:lnTo>
                    <a:lnTo>
                      <a:pt x="6908" y="1601"/>
                    </a:lnTo>
                    <a:lnTo>
                      <a:pt x="6895" y="1604"/>
                    </a:lnTo>
                    <a:lnTo>
                      <a:pt x="6881" y="1611"/>
                    </a:lnTo>
                    <a:lnTo>
                      <a:pt x="6879" y="1601"/>
                    </a:lnTo>
                    <a:lnTo>
                      <a:pt x="6895" y="1588"/>
                    </a:lnTo>
                    <a:lnTo>
                      <a:pt x="6896" y="1583"/>
                    </a:lnTo>
                    <a:lnTo>
                      <a:pt x="6895" y="1581"/>
                    </a:lnTo>
                    <a:lnTo>
                      <a:pt x="6893" y="1575"/>
                    </a:lnTo>
                    <a:lnTo>
                      <a:pt x="6893" y="1569"/>
                    </a:lnTo>
                    <a:lnTo>
                      <a:pt x="6895" y="1562"/>
                    </a:lnTo>
                    <a:lnTo>
                      <a:pt x="6900" y="1550"/>
                    </a:lnTo>
                    <a:lnTo>
                      <a:pt x="6907" y="1540"/>
                    </a:lnTo>
                    <a:lnTo>
                      <a:pt x="6911" y="1529"/>
                    </a:lnTo>
                    <a:lnTo>
                      <a:pt x="6911" y="1528"/>
                    </a:lnTo>
                    <a:lnTo>
                      <a:pt x="6925" y="1495"/>
                    </a:lnTo>
                    <a:lnTo>
                      <a:pt x="6937" y="1483"/>
                    </a:lnTo>
                    <a:lnTo>
                      <a:pt x="6942" y="1471"/>
                    </a:lnTo>
                    <a:lnTo>
                      <a:pt x="6938" y="1464"/>
                    </a:lnTo>
                    <a:lnTo>
                      <a:pt x="6933" y="1459"/>
                    </a:lnTo>
                    <a:lnTo>
                      <a:pt x="6919" y="1451"/>
                    </a:lnTo>
                    <a:lnTo>
                      <a:pt x="6908" y="1447"/>
                    </a:lnTo>
                    <a:lnTo>
                      <a:pt x="6902" y="1444"/>
                    </a:lnTo>
                    <a:lnTo>
                      <a:pt x="6886" y="1438"/>
                    </a:lnTo>
                    <a:lnTo>
                      <a:pt x="6887" y="1434"/>
                    </a:lnTo>
                    <a:lnTo>
                      <a:pt x="6889" y="1431"/>
                    </a:lnTo>
                    <a:lnTo>
                      <a:pt x="6893" y="1429"/>
                    </a:lnTo>
                    <a:lnTo>
                      <a:pt x="6902" y="1423"/>
                    </a:lnTo>
                    <a:lnTo>
                      <a:pt x="6896" y="1414"/>
                    </a:lnTo>
                    <a:lnTo>
                      <a:pt x="6894" y="1412"/>
                    </a:lnTo>
                    <a:lnTo>
                      <a:pt x="6903" y="1392"/>
                    </a:lnTo>
                    <a:lnTo>
                      <a:pt x="6910" y="1385"/>
                    </a:lnTo>
                    <a:lnTo>
                      <a:pt x="6936" y="1384"/>
                    </a:lnTo>
                    <a:lnTo>
                      <a:pt x="6951" y="1374"/>
                    </a:lnTo>
                    <a:lnTo>
                      <a:pt x="6959" y="1366"/>
                    </a:lnTo>
                    <a:lnTo>
                      <a:pt x="6959" y="1359"/>
                    </a:lnTo>
                    <a:lnTo>
                      <a:pt x="6967" y="1351"/>
                    </a:lnTo>
                    <a:lnTo>
                      <a:pt x="6973" y="1347"/>
                    </a:lnTo>
                    <a:lnTo>
                      <a:pt x="6990" y="1341"/>
                    </a:lnTo>
                    <a:lnTo>
                      <a:pt x="7005" y="1327"/>
                    </a:lnTo>
                    <a:lnTo>
                      <a:pt x="7021" y="1340"/>
                    </a:lnTo>
                    <a:lnTo>
                      <a:pt x="7027" y="1344"/>
                    </a:lnTo>
                    <a:lnTo>
                      <a:pt x="7036" y="1334"/>
                    </a:lnTo>
                    <a:lnTo>
                      <a:pt x="7036" y="1331"/>
                    </a:lnTo>
                    <a:lnTo>
                      <a:pt x="7038" y="1327"/>
                    </a:lnTo>
                    <a:lnTo>
                      <a:pt x="7039" y="1323"/>
                    </a:lnTo>
                    <a:lnTo>
                      <a:pt x="7050" y="1309"/>
                    </a:lnTo>
                    <a:lnTo>
                      <a:pt x="7053" y="1308"/>
                    </a:lnTo>
                    <a:lnTo>
                      <a:pt x="7056" y="1308"/>
                    </a:lnTo>
                    <a:lnTo>
                      <a:pt x="7066" y="1312"/>
                    </a:lnTo>
                    <a:lnTo>
                      <a:pt x="7074" y="1313"/>
                    </a:lnTo>
                    <a:lnTo>
                      <a:pt x="7086" y="1306"/>
                    </a:lnTo>
                    <a:lnTo>
                      <a:pt x="7091" y="1305"/>
                    </a:lnTo>
                    <a:lnTo>
                      <a:pt x="7099" y="1304"/>
                    </a:lnTo>
                    <a:lnTo>
                      <a:pt x="7124" y="1325"/>
                    </a:lnTo>
                    <a:lnTo>
                      <a:pt x="7137" y="1319"/>
                    </a:lnTo>
                    <a:lnTo>
                      <a:pt x="7138" y="1317"/>
                    </a:lnTo>
                    <a:lnTo>
                      <a:pt x="7156" y="1296"/>
                    </a:lnTo>
                    <a:lnTo>
                      <a:pt x="7161" y="1286"/>
                    </a:lnTo>
                    <a:lnTo>
                      <a:pt x="7157" y="1271"/>
                    </a:lnTo>
                    <a:lnTo>
                      <a:pt x="7146" y="1253"/>
                    </a:lnTo>
                    <a:lnTo>
                      <a:pt x="7136" y="1242"/>
                    </a:lnTo>
                    <a:lnTo>
                      <a:pt x="7137" y="1238"/>
                    </a:lnTo>
                    <a:lnTo>
                      <a:pt x="7137" y="1233"/>
                    </a:lnTo>
                    <a:lnTo>
                      <a:pt x="7125" y="1224"/>
                    </a:lnTo>
                    <a:lnTo>
                      <a:pt x="7125" y="1208"/>
                    </a:lnTo>
                    <a:lnTo>
                      <a:pt x="7130" y="1194"/>
                    </a:lnTo>
                    <a:lnTo>
                      <a:pt x="7138" y="1182"/>
                    </a:lnTo>
                    <a:lnTo>
                      <a:pt x="7140" y="1180"/>
                    </a:lnTo>
                    <a:lnTo>
                      <a:pt x="7149" y="1179"/>
                    </a:lnTo>
                    <a:lnTo>
                      <a:pt x="7153" y="1167"/>
                    </a:lnTo>
                    <a:lnTo>
                      <a:pt x="7147" y="1161"/>
                    </a:lnTo>
                    <a:lnTo>
                      <a:pt x="7148" y="1135"/>
                    </a:lnTo>
                    <a:lnTo>
                      <a:pt x="7156" y="1121"/>
                    </a:lnTo>
                    <a:lnTo>
                      <a:pt x="7157" y="1118"/>
                    </a:lnTo>
                    <a:lnTo>
                      <a:pt x="7160" y="1112"/>
                    </a:lnTo>
                    <a:lnTo>
                      <a:pt x="7170" y="1099"/>
                    </a:lnTo>
                    <a:lnTo>
                      <a:pt x="7178" y="1068"/>
                    </a:lnTo>
                    <a:lnTo>
                      <a:pt x="7178" y="1065"/>
                    </a:lnTo>
                    <a:lnTo>
                      <a:pt x="7182" y="1063"/>
                    </a:lnTo>
                    <a:lnTo>
                      <a:pt x="7200" y="1049"/>
                    </a:lnTo>
                    <a:lnTo>
                      <a:pt x="7204" y="1043"/>
                    </a:lnTo>
                    <a:lnTo>
                      <a:pt x="7213" y="1018"/>
                    </a:lnTo>
                    <a:lnTo>
                      <a:pt x="7216" y="1012"/>
                    </a:lnTo>
                    <a:lnTo>
                      <a:pt x="7232" y="995"/>
                    </a:lnTo>
                    <a:lnTo>
                      <a:pt x="7232" y="992"/>
                    </a:lnTo>
                    <a:lnTo>
                      <a:pt x="7213" y="970"/>
                    </a:lnTo>
                    <a:lnTo>
                      <a:pt x="7205" y="967"/>
                    </a:lnTo>
                    <a:lnTo>
                      <a:pt x="7200" y="969"/>
                    </a:lnTo>
                    <a:lnTo>
                      <a:pt x="7194" y="969"/>
                    </a:lnTo>
                    <a:lnTo>
                      <a:pt x="7169" y="944"/>
                    </a:lnTo>
                    <a:lnTo>
                      <a:pt x="7167" y="943"/>
                    </a:lnTo>
                    <a:lnTo>
                      <a:pt x="7129" y="915"/>
                    </a:lnTo>
                    <a:lnTo>
                      <a:pt x="7121" y="917"/>
                    </a:lnTo>
                    <a:lnTo>
                      <a:pt x="7115" y="916"/>
                    </a:lnTo>
                    <a:lnTo>
                      <a:pt x="7105" y="903"/>
                    </a:lnTo>
                    <a:lnTo>
                      <a:pt x="7101" y="893"/>
                    </a:lnTo>
                    <a:lnTo>
                      <a:pt x="7048" y="880"/>
                    </a:lnTo>
                    <a:lnTo>
                      <a:pt x="7047" y="879"/>
                    </a:lnTo>
                    <a:lnTo>
                      <a:pt x="7041" y="876"/>
                    </a:lnTo>
                    <a:lnTo>
                      <a:pt x="7034" y="872"/>
                    </a:lnTo>
                    <a:lnTo>
                      <a:pt x="7021" y="889"/>
                    </a:lnTo>
                    <a:lnTo>
                      <a:pt x="7019" y="895"/>
                    </a:lnTo>
                    <a:lnTo>
                      <a:pt x="6994" y="940"/>
                    </a:lnTo>
                    <a:lnTo>
                      <a:pt x="6994" y="941"/>
                    </a:lnTo>
                    <a:lnTo>
                      <a:pt x="6980" y="956"/>
                    </a:lnTo>
                    <a:lnTo>
                      <a:pt x="6978" y="959"/>
                    </a:lnTo>
                    <a:lnTo>
                      <a:pt x="6902" y="1032"/>
                    </a:lnTo>
                    <a:lnTo>
                      <a:pt x="6891" y="1049"/>
                    </a:lnTo>
                    <a:lnTo>
                      <a:pt x="6836" y="1155"/>
                    </a:lnTo>
                    <a:lnTo>
                      <a:pt x="6809" y="1143"/>
                    </a:lnTo>
                    <a:lnTo>
                      <a:pt x="6782" y="1221"/>
                    </a:lnTo>
                    <a:lnTo>
                      <a:pt x="6755" y="1215"/>
                    </a:lnTo>
                    <a:lnTo>
                      <a:pt x="6713" y="1271"/>
                    </a:lnTo>
                    <a:lnTo>
                      <a:pt x="6639" y="1282"/>
                    </a:lnTo>
                    <a:lnTo>
                      <a:pt x="6533" y="1269"/>
                    </a:lnTo>
                    <a:lnTo>
                      <a:pt x="6475" y="1282"/>
                    </a:lnTo>
                    <a:lnTo>
                      <a:pt x="6461" y="1291"/>
                    </a:lnTo>
                    <a:lnTo>
                      <a:pt x="6452" y="1277"/>
                    </a:lnTo>
                    <a:lnTo>
                      <a:pt x="6443" y="1243"/>
                    </a:lnTo>
                    <a:lnTo>
                      <a:pt x="6448" y="1215"/>
                    </a:lnTo>
                    <a:lnTo>
                      <a:pt x="6447" y="1198"/>
                    </a:lnTo>
                    <a:lnTo>
                      <a:pt x="6446" y="1193"/>
                    </a:lnTo>
                    <a:lnTo>
                      <a:pt x="6445" y="1191"/>
                    </a:lnTo>
                    <a:lnTo>
                      <a:pt x="6439" y="1171"/>
                    </a:lnTo>
                    <a:lnTo>
                      <a:pt x="6439" y="1170"/>
                    </a:lnTo>
                    <a:lnTo>
                      <a:pt x="6437" y="1169"/>
                    </a:lnTo>
                    <a:lnTo>
                      <a:pt x="6428" y="1168"/>
                    </a:lnTo>
                    <a:lnTo>
                      <a:pt x="6386" y="1167"/>
                    </a:lnTo>
                    <a:lnTo>
                      <a:pt x="6383" y="1154"/>
                    </a:lnTo>
                    <a:lnTo>
                      <a:pt x="6324" y="1109"/>
                    </a:lnTo>
                    <a:lnTo>
                      <a:pt x="6301" y="1104"/>
                    </a:lnTo>
                    <a:lnTo>
                      <a:pt x="6247" y="1165"/>
                    </a:lnTo>
                    <a:lnTo>
                      <a:pt x="6246" y="1175"/>
                    </a:lnTo>
                    <a:lnTo>
                      <a:pt x="6216" y="1219"/>
                    </a:lnTo>
                    <a:lnTo>
                      <a:pt x="6172" y="1235"/>
                    </a:lnTo>
                    <a:lnTo>
                      <a:pt x="6087" y="1294"/>
                    </a:lnTo>
                    <a:lnTo>
                      <a:pt x="6065" y="1285"/>
                    </a:lnTo>
                    <a:lnTo>
                      <a:pt x="5992" y="1230"/>
                    </a:lnTo>
                    <a:lnTo>
                      <a:pt x="6019" y="1167"/>
                    </a:lnTo>
                    <a:lnTo>
                      <a:pt x="6000" y="1147"/>
                    </a:lnTo>
                    <a:lnTo>
                      <a:pt x="5952" y="1171"/>
                    </a:lnTo>
                    <a:lnTo>
                      <a:pt x="5926" y="1088"/>
                    </a:lnTo>
                    <a:lnTo>
                      <a:pt x="5905" y="1187"/>
                    </a:lnTo>
                    <a:lnTo>
                      <a:pt x="5894" y="1169"/>
                    </a:lnTo>
                    <a:lnTo>
                      <a:pt x="5889" y="1126"/>
                    </a:lnTo>
                    <a:lnTo>
                      <a:pt x="5838" y="1079"/>
                    </a:lnTo>
                    <a:lnTo>
                      <a:pt x="5842" y="1063"/>
                    </a:lnTo>
                    <a:lnTo>
                      <a:pt x="5821" y="1027"/>
                    </a:lnTo>
                    <a:lnTo>
                      <a:pt x="5843" y="1003"/>
                    </a:lnTo>
                    <a:lnTo>
                      <a:pt x="5789" y="962"/>
                    </a:lnTo>
                    <a:lnTo>
                      <a:pt x="5721" y="936"/>
                    </a:lnTo>
                    <a:lnTo>
                      <a:pt x="5730" y="921"/>
                    </a:lnTo>
                    <a:lnTo>
                      <a:pt x="5721" y="844"/>
                    </a:lnTo>
                    <a:lnTo>
                      <a:pt x="5656" y="841"/>
                    </a:lnTo>
                    <a:lnTo>
                      <a:pt x="5611" y="815"/>
                    </a:lnTo>
                    <a:lnTo>
                      <a:pt x="5589" y="819"/>
                    </a:lnTo>
                    <a:lnTo>
                      <a:pt x="5552" y="794"/>
                    </a:lnTo>
                    <a:lnTo>
                      <a:pt x="5536" y="749"/>
                    </a:lnTo>
                    <a:lnTo>
                      <a:pt x="5530" y="703"/>
                    </a:lnTo>
                    <a:lnTo>
                      <a:pt x="5463" y="671"/>
                    </a:lnTo>
                    <a:lnTo>
                      <a:pt x="5409" y="715"/>
                    </a:lnTo>
                    <a:lnTo>
                      <a:pt x="5300" y="756"/>
                    </a:lnTo>
                    <a:lnTo>
                      <a:pt x="5271" y="761"/>
                    </a:lnTo>
                    <a:lnTo>
                      <a:pt x="5200" y="722"/>
                    </a:lnTo>
                    <a:lnTo>
                      <a:pt x="5192" y="696"/>
                    </a:lnTo>
                    <a:lnTo>
                      <a:pt x="5139" y="687"/>
                    </a:lnTo>
                    <a:lnTo>
                      <a:pt x="5061" y="691"/>
                    </a:lnTo>
                    <a:lnTo>
                      <a:pt x="5058" y="696"/>
                    </a:lnTo>
                    <a:lnTo>
                      <a:pt x="5047" y="730"/>
                    </a:lnTo>
                    <a:lnTo>
                      <a:pt x="5027" y="774"/>
                    </a:lnTo>
                    <a:lnTo>
                      <a:pt x="5027" y="823"/>
                    </a:lnTo>
                    <a:lnTo>
                      <a:pt x="4994" y="867"/>
                    </a:lnTo>
                    <a:lnTo>
                      <a:pt x="4991" y="873"/>
                    </a:lnTo>
                    <a:lnTo>
                      <a:pt x="4989" y="884"/>
                    </a:lnTo>
                    <a:lnTo>
                      <a:pt x="4990" y="912"/>
                    </a:lnTo>
                    <a:lnTo>
                      <a:pt x="4985" y="938"/>
                    </a:lnTo>
                    <a:lnTo>
                      <a:pt x="4985" y="975"/>
                    </a:lnTo>
                    <a:lnTo>
                      <a:pt x="4936" y="1063"/>
                    </a:lnTo>
                    <a:lnTo>
                      <a:pt x="4924" y="1103"/>
                    </a:lnTo>
                    <a:lnTo>
                      <a:pt x="4927" y="1127"/>
                    </a:lnTo>
                    <a:lnTo>
                      <a:pt x="4925" y="1171"/>
                    </a:lnTo>
                    <a:lnTo>
                      <a:pt x="4895" y="1238"/>
                    </a:lnTo>
                    <a:lnTo>
                      <a:pt x="4884" y="1297"/>
                    </a:lnTo>
                    <a:lnTo>
                      <a:pt x="4867" y="1325"/>
                    </a:lnTo>
                    <a:lnTo>
                      <a:pt x="4842" y="1416"/>
                    </a:lnTo>
                    <a:lnTo>
                      <a:pt x="4833" y="1440"/>
                    </a:lnTo>
                    <a:lnTo>
                      <a:pt x="4829" y="1472"/>
                    </a:lnTo>
                    <a:lnTo>
                      <a:pt x="4809" y="1550"/>
                    </a:lnTo>
                    <a:lnTo>
                      <a:pt x="4801" y="1549"/>
                    </a:lnTo>
                    <a:lnTo>
                      <a:pt x="4779" y="1553"/>
                    </a:lnTo>
                    <a:lnTo>
                      <a:pt x="4711" y="1533"/>
                    </a:lnTo>
                    <a:lnTo>
                      <a:pt x="4705" y="1502"/>
                    </a:lnTo>
                    <a:lnTo>
                      <a:pt x="4729" y="1464"/>
                    </a:lnTo>
                    <a:lnTo>
                      <a:pt x="4701" y="1422"/>
                    </a:lnTo>
                    <a:lnTo>
                      <a:pt x="4729" y="1410"/>
                    </a:lnTo>
                    <a:lnTo>
                      <a:pt x="4628" y="1324"/>
                    </a:lnTo>
                    <a:lnTo>
                      <a:pt x="4665" y="1324"/>
                    </a:lnTo>
                    <a:lnTo>
                      <a:pt x="4677" y="1318"/>
                    </a:lnTo>
                    <a:lnTo>
                      <a:pt x="4676" y="1280"/>
                    </a:lnTo>
                    <a:lnTo>
                      <a:pt x="4651" y="1256"/>
                    </a:lnTo>
                    <a:lnTo>
                      <a:pt x="4649" y="1237"/>
                    </a:lnTo>
                    <a:lnTo>
                      <a:pt x="4554" y="1241"/>
                    </a:lnTo>
                    <a:lnTo>
                      <a:pt x="4517" y="1294"/>
                    </a:lnTo>
                    <a:lnTo>
                      <a:pt x="4521" y="1334"/>
                    </a:lnTo>
                    <a:lnTo>
                      <a:pt x="4465" y="1325"/>
                    </a:lnTo>
                    <a:lnTo>
                      <a:pt x="4435" y="1264"/>
                    </a:lnTo>
                    <a:lnTo>
                      <a:pt x="4412" y="1261"/>
                    </a:lnTo>
                    <a:lnTo>
                      <a:pt x="4394" y="1313"/>
                    </a:lnTo>
                    <a:lnTo>
                      <a:pt x="4319" y="1331"/>
                    </a:lnTo>
                    <a:lnTo>
                      <a:pt x="4292" y="1280"/>
                    </a:lnTo>
                    <a:lnTo>
                      <a:pt x="4206" y="1268"/>
                    </a:lnTo>
                    <a:lnTo>
                      <a:pt x="4183" y="1244"/>
                    </a:lnTo>
                    <a:lnTo>
                      <a:pt x="4146" y="1262"/>
                    </a:lnTo>
                    <a:lnTo>
                      <a:pt x="4131" y="1317"/>
                    </a:lnTo>
                    <a:lnTo>
                      <a:pt x="4132" y="1336"/>
                    </a:lnTo>
                    <a:lnTo>
                      <a:pt x="4118" y="1384"/>
                    </a:lnTo>
                    <a:lnTo>
                      <a:pt x="4113" y="1388"/>
                    </a:lnTo>
                    <a:lnTo>
                      <a:pt x="4115" y="1441"/>
                    </a:lnTo>
                    <a:lnTo>
                      <a:pt x="4118" y="1456"/>
                    </a:lnTo>
                    <a:lnTo>
                      <a:pt x="4118" y="1474"/>
                    </a:lnTo>
                    <a:lnTo>
                      <a:pt x="4091" y="1529"/>
                    </a:lnTo>
                    <a:lnTo>
                      <a:pt x="4090" y="1545"/>
                    </a:lnTo>
                    <a:lnTo>
                      <a:pt x="4012" y="1545"/>
                    </a:lnTo>
                    <a:lnTo>
                      <a:pt x="3987" y="1580"/>
                    </a:lnTo>
                    <a:lnTo>
                      <a:pt x="3972" y="1572"/>
                    </a:lnTo>
                    <a:lnTo>
                      <a:pt x="3935" y="1617"/>
                    </a:lnTo>
                    <a:lnTo>
                      <a:pt x="3876" y="1593"/>
                    </a:lnTo>
                    <a:lnTo>
                      <a:pt x="3891" y="1548"/>
                    </a:lnTo>
                    <a:lnTo>
                      <a:pt x="3834" y="1567"/>
                    </a:lnTo>
                    <a:lnTo>
                      <a:pt x="3824" y="1548"/>
                    </a:lnTo>
                    <a:lnTo>
                      <a:pt x="3763" y="1536"/>
                    </a:lnTo>
                    <a:lnTo>
                      <a:pt x="3763" y="1562"/>
                    </a:lnTo>
                    <a:lnTo>
                      <a:pt x="3691" y="1573"/>
                    </a:lnTo>
                    <a:lnTo>
                      <a:pt x="3673" y="1570"/>
                    </a:lnTo>
                    <a:lnTo>
                      <a:pt x="3620" y="1518"/>
                    </a:lnTo>
                    <a:lnTo>
                      <a:pt x="3585" y="1536"/>
                    </a:lnTo>
                    <a:lnTo>
                      <a:pt x="3544" y="1544"/>
                    </a:lnTo>
                    <a:lnTo>
                      <a:pt x="3526" y="1562"/>
                    </a:lnTo>
                    <a:lnTo>
                      <a:pt x="3494" y="1585"/>
                    </a:lnTo>
                    <a:lnTo>
                      <a:pt x="3419" y="1592"/>
                    </a:lnTo>
                    <a:lnTo>
                      <a:pt x="3377" y="1509"/>
                    </a:lnTo>
                    <a:lnTo>
                      <a:pt x="3279" y="1498"/>
                    </a:lnTo>
                    <a:lnTo>
                      <a:pt x="3244" y="1482"/>
                    </a:lnTo>
                    <a:lnTo>
                      <a:pt x="3277" y="1364"/>
                    </a:lnTo>
                    <a:lnTo>
                      <a:pt x="3259" y="1326"/>
                    </a:lnTo>
                    <a:lnTo>
                      <a:pt x="3248" y="1315"/>
                    </a:lnTo>
                    <a:lnTo>
                      <a:pt x="3248" y="1314"/>
                    </a:lnTo>
                    <a:lnTo>
                      <a:pt x="3244" y="1302"/>
                    </a:lnTo>
                    <a:lnTo>
                      <a:pt x="3245" y="1301"/>
                    </a:lnTo>
                    <a:lnTo>
                      <a:pt x="3255" y="1285"/>
                    </a:lnTo>
                    <a:lnTo>
                      <a:pt x="3281" y="1273"/>
                    </a:lnTo>
                    <a:lnTo>
                      <a:pt x="3343" y="1255"/>
                    </a:lnTo>
                    <a:lnTo>
                      <a:pt x="3343" y="1250"/>
                    </a:lnTo>
                    <a:lnTo>
                      <a:pt x="3441" y="1193"/>
                    </a:lnTo>
                    <a:lnTo>
                      <a:pt x="3423" y="1193"/>
                    </a:lnTo>
                    <a:lnTo>
                      <a:pt x="3400" y="1048"/>
                    </a:lnTo>
                    <a:lnTo>
                      <a:pt x="3392" y="1016"/>
                    </a:lnTo>
                    <a:lnTo>
                      <a:pt x="3404" y="969"/>
                    </a:lnTo>
                    <a:lnTo>
                      <a:pt x="3423" y="947"/>
                    </a:lnTo>
                    <a:lnTo>
                      <a:pt x="3432" y="861"/>
                    </a:lnTo>
                    <a:lnTo>
                      <a:pt x="3368" y="814"/>
                    </a:lnTo>
                    <a:lnTo>
                      <a:pt x="3356" y="782"/>
                    </a:lnTo>
                    <a:lnTo>
                      <a:pt x="3283" y="769"/>
                    </a:lnTo>
                    <a:lnTo>
                      <a:pt x="3240" y="808"/>
                    </a:lnTo>
                    <a:lnTo>
                      <a:pt x="3237" y="807"/>
                    </a:lnTo>
                    <a:lnTo>
                      <a:pt x="3201" y="791"/>
                    </a:lnTo>
                    <a:lnTo>
                      <a:pt x="3192" y="786"/>
                    </a:lnTo>
                    <a:lnTo>
                      <a:pt x="3188" y="782"/>
                    </a:lnTo>
                    <a:lnTo>
                      <a:pt x="3159" y="728"/>
                    </a:lnTo>
                    <a:lnTo>
                      <a:pt x="3045" y="690"/>
                    </a:lnTo>
                    <a:lnTo>
                      <a:pt x="2963" y="624"/>
                    </a:lnTo>
                    <a:lnTo>
                      <a:pt x="2974" y="609"/>
                    </a:lnTo>
                    <a:lnTo>
                      <a:pt x="2973" y="570"/>
                    </a:lnTo>
                    <a:lnTo>
                      <a:pt x="2970" y="550"/>
                    </a:lnTo>
                    <a:lnTo>
                      <a:pt x="2929" y="431"/>
                    </a:lnTo>
                    <a:lnTo>
                      <a:pt x="2900" y="378"/>
                    </a:lnTo>
                    <a:lnTo>
                      <a:pt x="2900" y="371"/>
                    </a:lnTo>
                    <a:lnTo>
                      <a:pt x="2880" y="344"/>
                    </a:lnTo>
                    <a:lnTo>
                      <a:pt x="2846" y="320"/>
                    </a:lnTo>
                    <a:lnTo>
                      <a:pt x="2791" y="240"/>
                    </a:lnTo>
                    <a:lnTo>
                      <a:pt x="2776" y="133"/>
                    </a:lnTo>
                    <a:lnTo>
                      <a:pt x="2712" y="99"/>
                    </a:lnTo>
                    <a:lnTo>
                      <a:pt x="2706" y="102"/>
                    </a:lnTo>
                    <a:lnTo>
                      <a:pt x="2705" y="103"/>
                    </a:lnTo>
                    <a:lnTo>
                      <a:pt x="2683" y="133"/>
                    </a:lnTo>
                    <a:lnTo>
                      <a:pt x="2684" y="138"/>
                    </a:lnTo>
                    <a:lnTo>
                      <a:pt x="2704" y="167"/>
                    </a:lnTo>
                    <a:lnTo>
                      <a:pt x="2709" y="173"/>
                    </a:lnTo>
                    <a:lnTo>
                      <a:pt x="2714" y="177"/>
                    </a:lnTo>
                    <a:lnTo>
                      <a:pt x="2721" y="187"/>
                    </a:lnTo>
                    <a:lnTo>
                      <a:pt x="2721" y="189"/>
                    </a:lnTo>
                    <a:lnTo>
                      <a:pt x="2722" y="196"/>
                    </a:lnTo>
                    <a:lnTo>
                      <a:pt x="2722" y="197"/>
                    </a:lnTo>
                    <a:lnTo>
                      <a:pt x="2720" y="199"/>
                    </a:lnTo>
                    <a:lnTo>
                      <a:pt x="2686" y="222"/>
                    </a:lnTo>
                    <a:lnTo>
                      <a:pt x="2684" y="220"/>
                    </a:lnTo>
                    <a:lnTo>
                      <a:pt x="2685" y="201"/>
                    </a:lnTo>
                    <a:lnTo>
                      <a:pt x="2635" y="203"/>
                    </a:lnTo>
                    <a:lnTo>
                      <a:pt x="2647" y="298"/>
                    </a:lnTo>
                    <a:lnTo>
                      <a:pt x="2605" y="287"/>
                    </a:lnTo>
                    <a:lnTo>
                      <a:pt x="2578" y="301"/>
                    </a:lnTo>
                    <a:lnTo>
                      <a:pt x="2530" y="366"/>
                    </a:lnTo>
                    <a:lnTo>
                      <a:pt x="2529" y="377"/>
                    </a:lnTo>
                    <a:lnTo>
                      <a:pt x="2475" y="380"/>
                    </a:lnTo>
                    <a:lnTo>
                      <a:pt x="2454" y="358"/>
                    </a:lnTo>
                    <a:lnTo>
                      <a:pt x="2461" y="352"/>
                    </a:lnTo>
                    <a:lnTo>
                      <a:pt x="2472" y="321"/>
                    </a:lnTo>
                    <a:lnTo>
                      <a:pt x="2474" y="304"/>
                    </a:lnTo>
                    <a:lnTo>
                      <a:pt x="2474" y="303"/>
                    </a:lnTo>
                    <a:lnTo>
                      <a:pt x="2468" y="285"/>
                    </a:lnTo>
                    <a:lnTo>
                      <a:pt x="2462" y="280"/>
                    </a:lnTo>
                    <a:lnTo>
                      <a:pt x="2458" y="279"/>
                    </a:lnTo>
                    <a:lnTo>
                      <a:pt x="2456" y="278"/>
                    </a:lnTo>
                    <a:lnTo>
                      <a:pt x="2435" y="278"/>
                    </a:lnTo>
                    <a:lnTo>
                      <a:pt x="2435" y="277"/>
                    </a:lnTo>
                    <a:lnTo>
                      <a:pt x="2427" y="260"/>
                    </a:lnTo>
                    <a:lnTo>
                      <a:pt x="2427" y="258"/>
                    </a:lnTo>
                    <a:lnTo>
                      <a:pt x="2437" y="230"/>
                    </a:lnTo>
                    <a:lnTo>
                      <a:pt x="2361" y="223"/>
                    </a:lnTo>
                    <a:lnTo>
                      <a:pt x="2303" y="290"/>
                    </a:lnTo>
                    <a:lnTo>
                      <a:pt x="2290" y="299"/>
                    </a:lnTo>
                    <a:lnTo>
                      <a:pt x="2287" y="300"/>
                    </a:lnTo>
                    <a:lnTo>
                      <a:pt x="2285" y="301"/>
                    </a:lnTo>
                    <a:lnTo>
                      <a:pt x="2266" y="299"/>
                    </a:lnTo>
                    <a:lnTo>
                      <a:pt x="2228" y="290"/>
                    </a:lnTo>
                    <a:lnTo>
                      <a:pt x="2228" y="289"/>
                    </a:lnTo>
                    <a:lnTo>
                      <a:pt x="2194" y="224"/>
                    </a:lnTo>
                    <a:lnTo>
                      <a:pt x="2174" y="223"/>
                    </a:lnTo>
                    <a:lnTo>
                      <a:pt x="2090" y="269"/>
                    </a:lnTo>
                    <a:lnTo>
                      <a:pt x="2038" y="315"/>
                    </a:lnTo>
                    <a:lnTo>
                      <a:pt x="1941" y="242"/>
                    </a:lnTo>
                    <a:lnTo>
                      <a:pt x="1938" y="236"/>
                    </a:lnTo>
                    <a:lnTo>
                      <a:pt x="1865" y="178"/>
                    </a:lnTo>
                    <a:lnTo>
                      <a:pt x="1827" y="167"/>
                    </a:lnTo>
                    <a:lnTo>
                      <a:pt x="1747" y="78"/>
                    </a:lnTo>
                    <a:lnTo>
                      <a:pt x="1738" y="22"/>
                    </a:lnTo>
                    <a:lnTo>
                      <a:pt x="1612" y="0"/>
                    </a:lnTo>
                    <a:lnTo>
                      <a:pt x="1577" y="27"/>
                    </a:lnTo>
                    <a:lnTo>
                      <a:pt x="1506" y="71"/>
                    </a:lnTo>
                    <a:lnTo>
                      <a:pt x="1412" y="155"/>
                    </a:lnTo>
                    <a:lnTo>
                      <a:pt x="1414" y="195"/>
                    </a:lnTo>
                    <a:lnTo>
                      <a:pt x="1383" y="173"/>
                    </a:lnTo>
                    <a:lnTo>
                      <a:pt x="1290" y="214"/>
                    </a:lnTo>
                    <a:lnTo>
                      <a:pt x="1262" y="218"/>
                    </a:lnTo>
                    <a:lnTo>
                      <a:pt x="1220" y="145"/>
                    </a:lnTo>
                    <a:close/>
                    <a:moveTo>
                      <a:pt x="5143" y="6101"/>
                    </a:moveTo>
                    <a:lnTo>
                      <a:pt x="5161" y="6017"/>
                    </a:lnTo>
                    <a:lnTo>
                      <a:pt x="5221" y="5985"/>
                    </a:lnTo>
                    <a:lnTo>
                      <a:pt x="5234" y="5985"/>
                    </a:lnTo>
                    <a:lnTo>
                      <a:pt x="5287" y="5976"/>
                    </a:lnTo>
                    <a:lnTo>
                      <a:pt x="5342" y="5992"/>
                    </a:lnTo>
                    <a:lnTo>
                      <a:pt x="5340" y="6014"/>
                    </a:lnTo>
                    <a:lnTo>
                      <a:pt x="5333" y="6019"/>
                    </a:lnTo>
                    <a:lnTo>
                      <a:pt x="5336" y="6044"/>
                    </a:lnTo>
                    <a:lnTo>
                      <a:pt x="5338" y="6050"/>
                    </a:lnTo>
                    <a:lnTo>
                      <a:pt x="5338" y="6051"/>
                    </a:lnTo>
                    <a:lnTo>
                      <a:pt x="5389" y="6066"/>
                    </a:lnTo>
                    <a:lnTo>
                      <a:pt x="5439" y="6072"/>
                    </a:lnTo>
                    <a:lnTo>
                      <a:pt x="5438" y="6089"/>
                    </a:lnTo>
                    <a:lnTo>
                      <a:pt x="5330" y="6200"/>
                    </a:lnTo>
                    <a:lnTo>
                      <a:pt x="5338" y="6221"/>
                    </a:lnTo>
                    <a:lnTo>
                      <a:pt x="5292" y="6305"/>
                    </a:lnTo>
                    <a:lnTo>
                      <a:pt x="5173" y="6267"/>
                    </a:lnTo>
                    <a:lnTo>
                      <a:pt x="5114" y="6281"/>
                    </a:lnTo>
                    <a:lnTo>
                      <a:pt x="5124" y="6194"/>
                    </a:lnTo>
                    <a:lnTo>
                      <a:pt x="5076" y="6178"/>
                    </a:lnTo>
                    <a:lnTo>
                      <a:pt x="5116" y="6127"/>
                    </a:lnTo>
                    <a:lnTo>
                      <a:pt x="5143" y="610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864">
                <a:extLst>
                  <a:ext uri="{FF2B5EF4-FFF2-40B4-BE49-F238E27FC236}">
                    <a16:creationId xmlns:a16="http://schemas.microsoft.com/office/drawing/2014/main" id="{AF64217F-D36A-4F65-B23F-1BA436EF12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5" y="2883"/>
                <a:ext cx="52" cy="47"/>
              </a:xfrm>
              <a:custGeom>
                <a:avLst/>
                <a:gdLst>
                  <a:gd name="T0" fmla="*/ 85 w 363"/>
                  <a:gd name="T1" fmla="*/ 41 h 329"/>
                  <a:gd name="T2" fmla="*/ 67 w 363"/>
                  <a:gd name="T3" fmla="*/ 125 h 329"/>
                  <a:gd name="T4" fmla="*/ 40 w 363"/>
                  <a:gd name="T5" fmla="*/ 151 h 329"/>
                  <a:gd name="T6" fmla="*/ 0 w 363"/>
                  <a:gd name="T7" fmla="*/ 202 h 329"/>
                  <a:gd name="T8" fmla="*/ 48 w 363"/>
                  <a:gd name="T9" fmla="*/ 218 h 329"/>
                  <a:gd name="T10" fmla="*/ 38 w 363"/>
                  <a:gd name="T11" fmla="*/ 305 h 329"/>
                  <a:gd name="T12" fmla="*/ 97 w 363"/>
                  <a:gd name="T13" fmla="*/ 291 h 329"/>
                  <a:gd name="T14" fmla="*/ 216 w 363"/>
                  <a:gd name="T15" fmla="*/ 329 h 329"/>
                  <a:gd name="T16" fmla="*/ 262 w 363"/>
                  <a:gd name="T17" fmla="*/ 245 h 329"/>
                  <a:gd name="T18" fmla="*/ 254 w 363"/>
                  <a:gd name="T19" fmla="*/ 224 h 329"/>
                  <a:gd name="T20" fmla="*/ 362 w 363"/>
                  <a:gd name="T21" fmla="*/ 113 h 329"/>
                  <a:gd name="T22" fmla="*/ 363 w 363"/>
                  <a:gd name="T23" fmla="*/ 96 h 329"/>
                  <a:gd name="T24" fmla="*/ 313 w 363"/>
                  <a:gd name="T25" fmla="*/ 90 h 329"/>
                  <a:gd name="T26" fmla="*/ 262 w 363"/>
                  <a:gd name="T27" fmla="*/ 75 h 329"/>
                  <a:gd name="T28" fmla="*/ 262 w 363"/>
                  <a:gd name="T29" fmla="*/ 74 h 329"/>
                  <a:gd name="T30" fmla="*/ 260 w 363"/>
                  <a:gd name="T31" fmla="*/ 68 h 329"/>
                  <a:gd name="T32" fmla="*/ 257 w 363"/>
                  <a:gd name="T33" fmla="*/ 43 h 329"/>
                  <a:gd name="T34" fmla="*/ 264 w 363"/>
                  <a:gd name="T35" fmla="*/ 38 h 329"/>
                  <a:gd name="T36" fmla="*/ 266 w 363"/>
                  <a:gd name="T37" fmla="*/ 16 h 329"/>
                  <a:gd name="T38" fmla="*/ 211 w 363"/>
                  <a:gd name="T39" fmla="*/ 0 h 329"/>
                  <a:gd name="T40" fmla="*/ 158 w 363"/>
                  <a:gd name="T41" fmla="*/ 9 h 329"/>
                  <a:gd name="T42" fmla="*/ 145 w 363"/>
                  <a:gd name="T43" fmla="*/ 9 h 329"/>
                  <a:gd name="T44" fmla="*/ 85 w 363"/>
                  <a:gd name="T45" fmla="*/ 41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3" h="329">
                    <a:moveTo>
                      <a:pt x="85" y="41"/>
                    </a:moveTo>
                    <a:lnTo>
                      <a:pt x="67" y="125"/>
                    </a:lnTo>
                    <a:lnTo>
                      <a:pt x="40" y="151"/>
                    </a:lnTo>
                    <a:lnTo>
                      <a:pt x="0" y="202"/>
                    </a:lnTo>
                    <a:lnTo>
                      <a:pt x="48" y="218"/>
                    </a:lnTo>
                    <a:lnTo>
                      <a:pt x="38" y="305"/>
                    </a:lnTo>
                    <a:lnTo>
                      <a:pt x="97" y="291"/>
                    </a:lnTo>
                    <a:lnTo>
                      <a:pt x="216" y="329"/>
                    </a:lnTo>
                    <a:lnTo>
                      <a:pt x="262" y="245"/>
                    </a:lnTo>
                    <a:lnTo>
                      <a:pt x="254" y="224"/>
                    </a:lnTo>
                    <a:lnTo>
                      <a:pt x="362" y="113"/>
                    </a:lnTo>
                    <a:lnTo>
                      <a:pt x="363" y="96"/>
                    </a:lnTo>
                    <a:lnTo>
                      <a:pt x="313" y="90"/>
                    </a:lnTo>
                    <a:lnTo>
                      <a:pt x="262" y="75"/>
                    </a:lnTo>
                    <a:lnTo>
                      <a:pt x="262" y="74"/>
                    </a:lnTo>
                    <a:lnTo>
                      <a:pt x="260" y="68"/>
                    </a:lnTo>
                    <a:lnTo>
                      <a:pt x="257" y="43"/>
                    </a:lnTo>
                    <a:lnTo>
                      <a:pt x="264" y="38"/>
                    </a:lnTo>
                    <a:lnTo>
                      <a:pt x="266" y="16"/>
                    </a:lnTo>
                    <a:lnTo>
                      <a:pt x="211" y="0"/>
                    </a:lnTo>
                    <a:lnTo>
                      <a:pt x="158" y="9"/>
                    </a:lnTo>
                    <a:lnTo>
                      <a:pt x="145" y="9"/>
                    </a:lnTo>
                    <a:lnTo>
                      <a:pt x="85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865">
                <a:extLst>
                  <a:ext uri="{FF2B5EF4-FFF2-40B4-BE49-F238E27FC236}">
                    <a16:creationId xmlns:a16="http://schemas.microsoft.com/office/drawing/2014/main" id="{4D5703E3-D4B3-4B90-A9BE-CED341E2C9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1" y="845"/>
                <a:ext cx="876" cy="679"/>
              </a:xfrm>
              <a:custGeom>
                <a:avLst/>
                <a:gdLst>
                  <a:gd name="T0" fmla="*/ 25 w 6130"/>
                  <a:gd name="T1" fmla="*/ 782 h 4752"/>
                  <a:gd name="T2" fmla="*/ 141 w 6130"/>
                  <a:gd name="T3" fmla="*/ 1067 h 4752"/>
                  <a:gd name="T4" fmla="*/ 128 w 6130"/>
                  <a:gd name="T5" fmla="*/ 1199 h 4752"/>
                  <a:gd name="T6" fmla="*/ 190 w 6130"/>
                  <a:gd name="T7" fmla="*/ 1552 h 4752"/>
                  <a:gd name="T8" fmla="*/ 220 w 6130"/>
                  <a:gd name="T9" fmla="*/ 1545 h 4752"/>
                  <a:gd name="T10" fmla="*/ 339 w 6130"/>
                  <a:gd name="T11" fmla="*/ 1677 h 4752"/>
                  <a:gd name="T12" fmla="*/ 394 w 6130"/>
                  <a:gd name="T13" fmla="*/ 1798 h 4752"/>
                  <a:gd name="T14" fmla="*/ 456 w 6130"/>
                  <a:gd name="T15" fmla="*/ 1979 h 4752"/>
                  <a:gd name="T16" fmla="*/ 541 w 6130"/>
                  <a:gd name="T17" fmla="*/ 1952 h 4752"/>
                  <a:gd name="T18" fmla="*/ 465 w 6130"/>
                  <a:gd name="T19" fmla="*/ 2261 h 4752"/>
                  <a:gd name="T20" fmla="*/ 493 w 6130"/>
                  <a:gd name="T21" fmla="*/ 2498 h 4752"/>
                  <a:gd name="T22" fmla="*/ 595 w 6130"/>
                  <a:gd name="T23" fmla="*/ 2432 h 4752"/>
                  <a:gd name="T24" fmla="*/ 547 w 6130"/>
                  <a:gd name="T25" fmla="*/ 2538 h 4752"/>
                  <a:gd name="T26" fmla="*/ 528 w 6130"/>
                  <a:gd name="T27" fmla="*/ 2670 h 4752"/>
                  <a:gd name="T28" fmla="*/ 534 w 6130"/>
                  <a:gd name="T29" fmla="*/ 2685 h 4752"/>
                  <a:gd name="T30" fmla="*/ 475 w 6130"/>
                  <a:gd name="T31" fmla="*/ 2954 h 4752"/>
                  <a:gd name="T32" fmla="*/ 514 w 6130"/>
                  <a:gd name="T33" fmla="*/ 3192 h 4752"/>
                  <a:gd name="T34" fmla="*/ 613 w 6130"/>
                  <a:gd name="T35" fmla="*/ 3317 h 4752"/>
                  <a:gd name="T36" fmla="*/ 742 w 6130"/>
                  <a:gd name="T37" fmla="*/ 3357 h 4752"/>
                  <a:gd name="T38" fmla="*/ 757 w 6130"/>
                  <a:gd name="T39" fmla="*/ 3411 h 4752"/>
                  <a:gd name="T40" fmla="*/ 812 w 6130"/>
                  <a:gd name="T41" fmla="*/ 3460 h 4752"/>
                  <a:gd name="T42" fmla="*/ 508 w 6130"/>
                  <a:gd name="T43" fmla="*/ 3451 h 4752"/>
                  <a:gd name="T44" fmla="*/ 1076 w 6130"/>
                  <a:gd name="T45" fmla="*/ 3742 h 4752"/>
                  <a:gd name="T46" fmla="*/ 1861 w 6130"/>
                  <a:gd name="T47" fmla="*/ 3984 h 4752"/>
                  <a:gd name="T48" fmla="*/ 2104 w 6130"/>
                  <a:gd name="T49" fmla="*/ 3944 h 4752"/>
                  <a:gd name="T50" fmla="*/ 2806 w 6130"/>
                  <a:gd name="T51" fmla="*/ 3920 h 4752"/>
                  <a:gd name="T52" fmla="*/ 3268 w 6130"/>
                  <a:gd name="T53" fmla="*/ 4075 h 4752"/>
                  <a:gd name="T54" fmla="*/ 3797 w 6130"/>
                  <a:gd name="T55" fmla="*/ 4426 h 4752"/>
                  <a:gd name="T56" fmla="*/ 4334 w 6130"/>
                  <a:gd name="T57" fmla="*/ 4459 h 4752"/>
                  <a:gd name="T58" fmla="*/ 4459 w 6130"/>
                  <a:gd name="T59" fmla="*/ 3675 h 4752"/>
                  <a:gd name="T60" fmla="*/ 5215 w 6130"/>
                  <a:gd name="T61" fmla="*/ 3318 h 4752"/>
                  <a:gd name="T62" fmla="*/ 5566 w 6130"/>
                  <a:gd name="T63" fmla="*/ 2774 h 4752"/>
                  <a:gd name="T64" fmla="*/ 5896 w 6130"/>
                  <a:gd name="T65" fmla="*/ 2327 h 4752"/>
                  <a:gd name="T66" fmla="*/ 5989 w 6130"/>
                  <a:gd name="T67" fmla="*/ 1682 h 4752"/>
                  <a:gd name="T68" fmla="*/ 6007 w 6130"/>
                  <a:gd name="T69" fmla="*/ 1225 h 4752"/>
                  <a:gd name="T70" fmla="*/ 5784 w 6130"/>
                  <a:gd name="T71" fmla="*/ 248 h 4752"/>
                  <a:gd name="T72" fmla="*/ 5426 w 6130"/>
                  <a:gd name="T73" fmla="*/ 40 h 4752"/>
                  <a:gd name="T74" fmla="*/ 5199 w 6130"/>
                  <a:gd name="T75" fmla="*/ 221 h 4752"/>
                  <a:gd name="T76" fmla="*/ 5031 w 6130"/>
                  <a:gd name="T77" fmla="*/ 325 h 4752"/>
                  <a:gd name="T78" fmla="*/ 4840 w 6130"/>
                  <a:gd name="T79" fmla="*/ 369 h 4752"/>
                  <a:gd name="T80" fmla="*/ 4580 w 6130"/>
                  <a:gd name="T81" fmla="*/ 434 h 4752"/>
                  <a:gd name="T82" fmla="*/ 4186 w 6130"/>
                  <a:gd name="T83" fmla="*/ 514 h 4752"/>
                  <a:gd name="T84" fmla="*/ 3784 w 6130"/>
                  <a:gd name="T85" fmla="*/ 752 h 4752"/>
                  <a:gd name="T86" fmla="*/ 3461 w 6130"/>
                  <a:gd name="T87" fmla="*/ 938 h 4752"/>
                  <a:gd name="T88" fmla="*/ 3288 w 6130"/>
                  <a:gd name="T89" fmla="*/ 1347 h 4752"/>
                  <a:gd name="T90" fmla="*/ 3428 w 6130"/>
                  <a:gd name="T91" fmla="*/ 1488 h 4752"/>
                  <a:gd name="T92" fmla="*/ 3645 w 6130"/>
                  <a:gd name="T93" fmla="*/ 1521 h 4752"/>
                  <a:gd name="T94" fmla="*/ 3408 w 6130"/>
                  <a:gd name="T95" fmla="*/ 1622 h 4752"/>
                  <a:gd name="T96" fmla="*/ 3071 w 6130"/>
                  <a:gd name="T97" fmla="*/ 1855 h 4752"/>
                  <a:gd name="T98" fmla="*/ 2738 w 6130"/>
                  <a:gd name="T99" fmla="*/ 1891 h 4752"/>
                  <a:gd name="T100" fmla="*/ 2348 w 6130"/>
                  <a:gd name="T101" fmla="*/ 1741 h 4752"/>
                  <a:gd name="T102" fmla="*/ 1922 w 6130"/>
                  <a:gd name="T103" fmla="*/ 1705 h 4752"/>
                  <a:gd name="T104" fmla="*/ 1446 w 6130"/>
                  <a:gd name="T105" fmla="*/ 1580 h 4752"/>
                  <a:gd name="T106" fmla="*/ 1227 w 6130"/>
                  <a:gd name="T107" fmla="*/ 1597 h 4752"/>
                  <a:gd name="T108" fmla="*/ 1039 w 6130"/>
                  <a:gd name="T109" fmla="*/ 1088 h 4752"/>
                  <a:gd name="T110" fmla="*/ 1090 w 6130"/>
                  <a:gd name="T111" fmla="*/ 1092 h 4752"/>
                  <a:gd name="T112" fmla="*/ 1155 w 6130"/>
                  <a:gd name="T113" fmla="*/ 921 h 4752"/>
                  <a:gd name="T114" fmla="*/ 995 w 6130"/>
                  <a:gd name="T115" fmla="*/ 765 h 4752"/>
                  <a:gd name="T116" fmla="*/ 801 w 6130"/>
                  <a:gd name="T117" fmla="*/ 775 h 4752"/>
                  <a:gd name="T118" fmla="*/ 627 w 6130"/>
                  <a:gd name="T119" fmla="*/ 860 h 4752"/>
                  <a:gd name="T120" fmla="*/ 504 w 6130"/>
                  <a:gd name="T121" fmla="*/ 839 h 4752"/>
                  <a:gd name="T122" fmla="*/ 308 w 6130"/>
                  <a:gd name="T123" fmla="*/ 782 h 4752"/>
                  <a:gd name="T124" fmla="*/ 104 w 6130"/>
                  <a:gd name="T125" fmla="*/ 700 h 47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130" h="4752">
                    <a:moveTo>
                      <a:pt x="47" y="645"/>
                    </a:moveTo>
                    <a:lnTo>
                      <a:pt x="25" y="642"/>
                    </a:lnTo>
                    <a:lnTo>
                      <a:pt x="19" y="642"/>
                    </a:lnTo>
                    <a:lnTo>
                      <a:pt x="12" y="644"/>
                    </a:lnTo>
                    <a:lnTo>
                      <a:pt x="12" y="646"/>
                    </a:lnTo>
                    <a:lnTo>
                      <a:pt x="8" y="654"/>
                    </a:lnTo>
                    <a:lnTo>
                      <a:pt x="2" y="684"/>
                    </a:lnTo>
                    <a:lnTo>
                      <a:pt x="2" y="695"/>
                    </a:lnTo>
                    <a:lnTo>
                      <a:pt x="5" y="704"/>
                    </a:lnTo>
                    <a:lnTo>
                      <a:pt x="6" y="711"/>
                    </a:lnTo>
                    <a:lnTo>
                      <a:pt x="12" y="717"/>
                    </a:lnTo>
                    <a:lnTo>
                      <a:pt x="15" y="718"/>
                    </a:lnTo>
                    <a:lnTo>
                      <a:pt x="15" y="720"/>
                    </a:lnTo>
                    <a:lnTo>
                      <a:pt x="18" y="726"/>
                    </a:lnTo>
                    <a:lnTo>
                      <a:pt x="18" y="734"/>
                    </a:lnTo>
                    <a:lnTo>
                      <a:pt x="16" y="740"/>
                    </a:lnTo>
                    <a:lnTo>
                      <a:pt x="3" y="765"/>
                    </a:lnTo>
                    <a:lnTo>
                      <a:pt x="0" y="773"/>
                    </a:lnTo>
                    <a:lnTo>
                      <a:pt x="9" y="775"/>
                    </a:lnTo>
                    <a:lnTo>
                      <a:pt x="25" y="782"/>
                    </a:lnTo>
                    <a:lnTo>
                      <a:pt x="28" y="789"/>
                    </a:lnTo>
                    <a:lnTo>
                      <a:pt x="39" y="795"/>
                    </a:lnTo>
                    <a:lnTo>
                      <a:pt x="62" y="796"/>
                    </a:lnTo>
                    <a:lnTo>
                      <a:pt x="77" y="801"/>
                    </a:lnTo>
                    <a:lnTo>
                      <a:pt x="83" y="805"/>
                    </a:lnTo>
                    <a:lnTo>
                      <a:pt x="91" y="814"/>
                    </a:lnTo>
                    <a:lnTo>
                      <a:pt x="98" y="818"/>
                    </a:lnTo>
                    <a:lnTo>
                      <a:pt x="107" y="819"/>
                    </a:lnTo>
                    <a:lnTo>
                      <a:pt x="112" y="819"/>
                    </a:lnTo>
                    <a:lnTo>
                      <a:pt x="115" y="822"/>
                    </a:lnTo>
                    <a:lnTo>
                      <a:pt x="120" y="826"/>
                    </a:lnTo>
                    <a:lnTo>
                      <a:pt x="135" y="841"/>
                    </a:lnTo>
                    <a:lnTo>
                      <a:pt x="135" y="842"/>
                    </a:lnTo>
                    <a:lnTo>
                      <a:pt x="144" y="861"/>
                    </a:lnTo>
                    <a:lnTo>
                      <a:pt x="157" y="937"/>
                    </a:lnTo>
                    <a:lnTo>
                      <a:pt x="156" y="1036"/>
                    </a:lnTo>
                    <a:lnTo>
                      <a:pt x="153" y="1045"/>
                    </a:lnTo>
                    <a:lnTo>
                      <a:pt x="143" y="1062"/>
                    </a:lnTo>
                    <a:lnTo>
                      <a:pt x="143" y="1064"/>
                    </a:lnTo>
                    <a:lnTo>
                      <a:pt x="141" y="1067"/>
                    </a:lnTo>
                    <a:lnTo>
                      <a:pt x="138" y="1069"/>
                    </a:lnTo>
                    <a:lnTo>
                      <a:pt x="130" y="1084"/>
                    </a:lnTo>
                    <a:lnTo>
                      <a:pt x="120" y="1094"/>
                    </a:lnTo>
                    <a:lnTo>
                      <a:pt x="77" y="1116"/>
                    </a:lnTo>
                    <a:lnTo>
                      <a:pt x="72" y="1131"/>
                    </a:lnTo>
                    <a:lnTo>
                      <a:pt x="72" y="1154"/>
                    </a:lnTo>
                    <a:lnTo>
                      <a:pt x="74" y="1157"/>
                    </a:lnTo>
                    <a:lnTo>
                      <a:pt x="81" y="1174"/>
                    </a:lnTo>
                    <a:lnTo>
                      <a:pt x="88" y="1184"/>
                    </a:lnTo>
                    <a:lnTo>
                      <a:pt x="98" y="1188"/>
                    </a:lnTo>
                    <a:lnTo>
                      <a:pt x="101" y="1191"/>
                    </a:lnTo>
                    <a:lnTo>
                      <a:pt x="104" y="1191"/>
                    </a:lnTo>
                    <a:lnTo>
                      <a:pt x="108" y="1193"/>
                    </a:lnTo>
                    <a:lnTo>
                      <a:pt x="109" y="1193"/>
                    </a:lnTo>
                    <a:lnTo>
                      <a:pt x="112" y="1191"/>
                    </a:lnTo>
                    <a:lnTo>
                      <a:pt x="114" y="1193"/>
                    </a:lnTo>
                    <a:lnTo>
                      <a:pt x="120" y="1194"/>
                    </a:lnTo>
                    <a:lnTo>
                      <a:pt x="125" y="1197"/>
                    </a:lnTo>
                    <a:lnTo>
                      <a:pt x="127" y="1197"/>
                    </a:lnTo>
                    <a:lnTo>
                      <a:pt x="128" y="1199"/>
                    </a:lnTo>
                    <a:lnTo>
                      <a:pt x="130" y="1201"/>
                    </a:lnTo>
                    <a:lnTo>
                      <a:pt x="135" y="1227"/>
                    </a:lnTo>
                    <a:lnTo>
                      <a:pt x="135" y="1239"/>
                    </a:lnTo>
                    <a:lnTo>
                      <a:pt x="137" y="1252"/>
                    </a:lnTo>
                    <a:lnTo>
                      <a:pt x="135" y="1259"/>
                    </a:lnTo>
                    <a:lnTo>
                      <a:pt x="135" y="1281"/>
                    </a:lnTo>
                    <a:lnTo>
                      <a:pt x="137" y="1285"/>
                    </a:lnTo>
                    <a:lnTo>
                      <a:pt x="137" y="1291"/>
                    </a:lnTo>
                    <a:lnTo>
                      <a:pt x="140" y="1294"/>
                    </a:lnTo>
                    <a:lnTo>
                      <a:pt x="143" y="1296"/>
                    </a:lnTo>
                    <a:lnTo>
                      <a:pt x="147" y="1305"/>
                    </a:lnTo>
                    <a:lnTo>
                      <a:pt x="150" y="1309"/>
                    </a:lnTo>
                    <a:lnTo>
                      <a:pt x="156" y="1325"/>
                    </a:lnTo>
                    <a:lnTo>
                      <a:pt x="163" y="1362"/>
                    </a:lnTo>
                    <a:lnTo>
                      <a:pt x="160" y="1454"/>
                    </a:lnTo>
                    <a:lnTo>
                      <a:pt x="157" y="1470"/>
                    </a:lnTo>
                    <a:lnTo>
                      <a:pt x="157" y="1476"/>
                    </a:lnTo>
                    <a:lnTo>
                      <a:pt x="158" y="1483"/>
                    </a:lnTo>
                    <a:lnTo>
                      <a:pt x="177" y="1547"/>
                    </a:lnTo>
                    <a:lnTo>
                      <a:pt x="190" y="1552"/>
                    </a:lnTo>
                    <a:lnTo>
                      <a:pt x="203" y="1555"/>
                    </a:lnTo>
                    <a:lnTo>
                      <a:pt x="212" y="1547"/>
                    </a:lnTo>
                    <a:lnTo>
                      <a:pt x="212" y="1545"/>
                    </a:lnTo>
                    <a:lnTo>
                      <a:pt x="213" y="1544"/>
                    </a:lnTo>
                    <a:lnTo>
                      <a:pt x="217" y="1541"/>
                    </a:lnTo>
                    <a:lnTo>
                      <a:pt x="225" y="1538"/>
                    </a:lnTo>
                    <a:lnTo>
                      <a:pt x="226" y="1538"/>
                    </a:lnTo>
                    <a:lnTo>
                      <a:pt x="229" y="1537"/>
                    </a:lnTo>
                    <a:lnTo>
                      <a:pt x="232" y="1537"/>
                    </a:lnTo>
                    <a:lnTo>
                      <a:pt x="240" y="1535"/>
                    </a:lnTo>
                    <a:lnTo>
                      <a:pt x="242" y="1539"/>
                    </a:lnTo>
                    <a:lnTo>
                      <a:pt x="256" y="1554"/>
                    </a:lnTo>
                    <a:lnTo>
                      <a:pt x="262" y="1557"/>
                    </a:lnTo>
                    <a:lnTo>
                      <a:pt x="264" y="1561"/>
                    </a:lnTo>
                    <a:lnTo>
                      <a:pt x="264" y="1564"/>
                    </a:lnTo>
                    <a:lnTo>
                      <a:pt x="262" y="1565"/>
                    </a:lnTo>
                    <a:lnTo>
                      <a:pt x="240" y="1552"/>
                    </a:lnTo>
                    <a:lnTo>
                      <a:pt x="236" y="1549"/>
                    </a:lnTo>
                    <a:lnTo>
                      <a:pt x="233" y="1548"/>
                    </a:lnTo>
                    <a:lnTo>
                      <a:pt x="220" y="1545"/>
                    </a:lnTo>
                    <a:lnTo>
                      <a:pt x="225" y="1554"/>
                    </a:lnTo>
                    <a:lnTo>
                      <a:pt x="229" y="1557"/>
                    </a:lnTo>
                    <a:lnTo>
                      <a:pt x="249" y="1577"/>
                    </a:lnTo>
                    <a:lnTo>
                      <a:pt x="258" y="1594"/>
                    </a:lnTo>
                    <a:lnTo>
                      <a:pt x="268" y="1605"/>
                    </a:lnTo>
                    <a:lnTo>
                      <a:pt x="305" y="1667"/>
                    </a:lnTo>
                    <a:lnTo>
                      <a:pt x="310" y="1673"/>
                    </a:lnTo>
                    <a:lnTo>
                      <a:pt x="310" y="1674"/>
                    </a:lnTo>
                    <a:lnTo>
                      <a:pt x="318" y="1680"/>
                    </a:lnTo>
                    <a:lnTo>
                      <a:pt x="320" y="1677"/>
                    </a:lnTo>
                    <a:lnTo>
                      <a:pt x="321" y="1677"/>
                    </a:lnTo>
                    <a:lnTo>
                      <a:pt x="324" y="1676"/>
                    </a:lnTo>
                    <a:lnTo>
                      <a:pt x="339" y="1667"/>
                    </a:lnTo>
                    <a:lnTo>
                      <a:pt x="360" y="1667"/>
                    </a:lnTo>
                    <a:lnTo>
                      <a:pt x="367" y="1671"/>
                    </a:lnTo>
                    <a:lnTo>
                      <a:pt x="367" y="1673"/>
                    </a:lnTo>
                    <a:lnTo>
                      <a:pt x="365" y="1674"/>
                    </a:lnTo>
                    <a:lnTo>
                      <a:pt x="365" y="1676"/>
                    </a:lnTo>
                    <a:lnTo>
                      <a:pt x="362" y="1677"/>
                    </a:lnTo>
                    <a:lnTo>
                      <a:pt x="339" y="1677"/>
                    </a:lnTo>
                    <a:lnTo>
                      <a:pt x="338" y="1676"/>
                    </a:lnTo>
                    <a:lnTo>
                      <a:pt x="334" y="1676"/>
                    </a:lnTo>
                    <a:lnTo>
                      <a:pt x="332" y="1677"/>
                    </a:lnTo>
                    <a:lnTo>
                      <a:pt x="332" y="1680"/>
                    </a:lnTo>
                    <a:lnTo>
                      <a:pt x="335" y="1692"/>
                    </a:lnTo>
                    <a:lnTo>
                      <a:pt x="341" y="1705"/>
                    </a:lnTo>
                    <a:lnTo>
                      <a:pt x="361" y="1761"/>
                    </a:lnTo>
                    <a:lnTo>
                      <a:pt x="365" y="1769"/>
                    </a:lnTo>
                    <a:lnTo>
                      <a:pt x="367" y="1771"/>
                    </a:lnTo>
                    <a:lnTo>
                      <a:pt x="370" y="1775"/>
                    </a:lnTo>
                    <a:lnTo>
                      <a:pt x="373" y="1778"/>
                    </a:lnTo>
                    <a:lnTo>
                      <a:pt x="385" y="1778"/>
                    </a:lnTo>
                    <a:lnTo>
                      <a:pt x="388" y="1782"/>
                    </a:lnTo>
                    <a:lnTo>
                      <a:pt x="394" y="1782"/>
                    </a:lnTo>
                    <a:lnTo>
                      <a:pt x="397" y="1784"/>
                    </a:lnTo>
                    <a:lnTo>
                      <a:pt x="404" y="1784"/>
                    </a:lnTo>
                    <a:lnTo>
                      <a:pt x="414" y="1794"/>
                    </a:lnTo>
                    <a:lnTo>
                      <a:pt x="416" y="1802"/>
                    </a:lnTo>
                    <a:lnTo>
                      <a:pt x="410" y="1802"/>
                    </a:lnTo>
                    <a:lnTo>
                      <a:pt x="394" y="1798"/>
                    </a:lnTo>
                    <a:lnTo>
                      <a:pt x="385" y="1797"/>
                    </a:lnTo>
                    <a:lnTo>
                      <a:pt x="383" y="1792"/>
                    </a:lnTo>
                    <a:lnTo>
                      <a:pt x="383" y="1790"/>
                    </a:lnTo>
                    <a:lnTo>
                      <a:pt x="385" y="1782"/>
                    </a:lnTo>
                    <a:lnTo>
                      <a:pt x="384" y="1781"/>
                    </a:lnTo>
                    <a:lnTo>
                      <a:pt x="380" y="1792"/>
                    </a:lnTo>
                    <a:lnTo>
                      <a:pt x="380" y="1797"/>
                    </a:lnTo>
                    <a:lnTo>
                      <a:pt x="381" y="1801"/>
                    </a:lnTo>
                    <a:lnTo>
                      <a:pt x="396" y="1828"/>
                    </a:lnTo>
                    <a:lnTo>
                      <a:pt x="398" y="1834"/>
                    </a:lnTo>
                    <a:lnTo>
                      <a:pt x="398" y="1835"/>
                    </a:lnTo>
                    <a:lnTo>
                      <a:pt x="403" y="1847"/>
                    </a:lnTo>
                    <a:lnTo>
                      <a:pt x="406" y="1852"/>
                    </a:lnTo>
                    <a:lnTo>
                      <a:pt x="410" y="1884"/>
                    </a:lnTo>
                    <a:lnTo>
                      <a:pt x="413" y="1897"/>
                    </a:lnTo>
                    <a:lnTo>
                      <a:pt x="419" y="1911"/>
                    </a:lnTo>
                    <a:lnTo>
                      <a:pt x="423" y="1927"/>
                    </a:lnTo>
                    <a:lnTo>
                      <a:pt x="430" y="1943"/>
                    </a:lnTo>
                    <a:lnTo>
                      <a:pt x="437" y="1955"/>
                    </a:lnTo>
                    <a:lnTo>
                      <a:pt x="456" y="1979"/>
                    </a:lnTo>
                    <a:lnTo>
                      <a:pt x="458" y="1981"/>
                    </a:lnTo>
                    <a:lnTo>
                      <a:pt x="462" y="1976"/>
                    </a:lnTo>
                    <a:lnTo>
                      <a:pt x="459" y="1973"/>
                    </a:lnTo>
                    <a:lnTo>
                      <a:pt x="458" y="1971"/>
                    </a:lnTo>
                    <a:lnTo>
                      <a:pt x="456" y="1956"/>
                    </a:lnTo>
                    <a:lnTo>
                      <a:pt x="458" y="1946"/>
                    </a:lnTo>
                    <a:lnTo>
                      <a:pt x="458" y="1943"/>
                    </a:lnTo>
                    <a:lnTo>
                      <a:pt x="459" y="1942"/>
                    </a:lnTo>
                    <a:lnTo>
                      <a:pt x="462" y="1937"/>
                    </a:lnTo>
                    <a:lnTo>
                      <a:pt x="473" y="1926"/>
                    </a:lnTo>
                    <a:lnTo>
                      <a:pt x="486" y="1924"/>
                    </a:lnTo>
                    <a:lnTo>
                      <a:pt x="489" y="1926"/>
                    </a:lnTo>
                    <a:lnTo>
                      <a:pt x="496" y="1927"/>
                    </a:lnTo>
                    <a:lnTo>
                      <a:pt x="501" y="1927"/>
                    </a:lnTo>
                    <a:lnTo>
                      <a:pt x="511" y="1926"/>
                    </a:lnTo>
                    <a:lnTo>
                      <a:pt x="514" y="1924"/>
                    </a:lnTo>
                    <a:lnTo>
                      <a:pt x="522" y="1924"/>
                    </a:lnTo>
                    <a:lnTo>
                      <a:pt x="527" y="1927"/>
                    </a:lnTo>
                    <a:lnTo>
                      <a:pt x="541" y="1945"/>
                    </a:lnTo>
                    <a:lnTo>
                      <a:pt x="541" y="1952"/>
                    </a:lnTo>
                    <a:lnTo>
                      <a:pt x="517" y="1959"/>
                    </a:lnTo>
                    <a:lnTo>
                      <a:pt x="492" y="1963"/>
                    </a:lnTo>
                    <a:lnTo>
                      <a:pt x="491" y="1963"/>
                    </a:lnTo>
                    <a:lnTo>
                      <a:pt x="491" y="1966"/>
                    </a:lnTo>
                    <a:lnTo>
                      <a:pt x="488" y="1971"/>
                    </a:lnTo>
                    <a:lnTo>
                      <a:pt x="486" y="1982"/>
                    </a:lnTo>
                    <a:lnTo>
                      <a:pt x="485" y="2009"/>
                    </a:lnTo>
                    <a:lnTo>
                      <a:pt x="483" y="2015"/>
                    </a:lnTo>
                    <a:lnTo>
                      <a:pt x="491" y="2048"/>
                    </a:lnTo>
                    <a:lnTo>
                      <a:pt x="492" y="2077"/>
                    </a:lnTo>
                    <a:lnTo>
                      <a:pt x="495" y="2097"/>
                    </a:lnTo>
                    <a:lnTo>
                      <a:pt x="495" y="2153"/>
                    </a:lnTo>
                    <a:lnTo>
                      <a:pt x="498" y="2163"/>
                    </a:lnTo>
                    <a:lnTo>
                      <a:pt x="499" y="2170"/>
                    </a:lnTo>
                    <a:lnTo>
                      <a:pt x="486" y="2208"/>
                    </a:lnTo>
                    <a:lnTo>
                      <a:pt x="485" y="2213"/>
                    </a:lnTo>
                    <a:lnTo>
                      <a:pt x="472" y="2234"/>
                    </a:lnTo>
                    <a:lnTo>
                      <a:pt x="468" y="2245"/>
                    </a:lnTo>
                    <a:lnTo>
                      <a:pt x="466" y="2260"/>
                    </a:lnTo>
                    <a:lnTo>
                      <a:pt x="465" y="2261"/>
                    </a:lnTo>
                    <a:lnTo>
                      <a:pt x="463" y="2277"/>
                    </a:lnTo>
                    <a:lnTo>
                      <a:pt x="462" y="2327"/>
                    </a:lnTo>
                    <a:lnTo>
                      <a:pt x="463" y="2325"/>
                    </a:lnTo>
                    <a:lnTo>
                      <a:pt x="465" y="2322"/>
                    </a:lnTo>
                    <a:lnTo>
                      <a:pt x="465" y="2307"/>
                    </a:lnTo>
                    <a:lnTo>
                      <a:pt x="476" y="2328"/>
                    </a:lnTo>
                    <a:lnTo>
                      <a:pt x="478" y="2333"/>
                    </a:lnTo>
                    <a:lnTo>
                      <a:pt x="478" y="2334"/>
                    </a:lnTo>
                    <a:lnTo>
                      <a:pt x="481" y="2353"/>
                    </a:lnTo>
                    <a:lnTo>
                      <a:pt x="475" y="2379"/>
                    </a:lnTo>
                    <a:lnTo>
                      <a:pt x="473" y="2380"/>
                    </a:lnTo>
                    <a:lnTo>
                      <a:pt x="472" y="2379"/>
                    </a:lnTo>
                    <a:lnTo>
                      <a:pt x="470" y="2361"/>
                    </a:lnTo>
                    <a:lnTo>
                      <a:pt x="470" y="2357"/>
                    </a:lnTo>
                    <a:lnTo>
                      <a:pt x="469" y="2350"/>
                    </a:lnTo>
                    <a:lnTo>
                      <a:pt x="466" y="2344"/>
                    </a:lnTo>
                    <a:lnTo>
                      <a:pt x="479" y="2448"/>
                    </a:lnTo>
                    <a:lnTo>
                      <a:pt x="481" y="2456"/>
                    </a:lnTo>
                    <a:lnTo>
                      <a:pt x="488" y="2475"/>
                    </a:lnTo>
                    <a:lnTo>
                      <a:pt x="493" y="2498"/>
                    </a:lnTo>
                    <a:lnTo>
                      <a:pt x="499" y="2510"/>
                    </a:lnTo>
                    <a:lnTo>
                      <a:pt x="504" y="2511"/>
                    </a:lnTo>
                    <a:lnTo>
                      <a:pt x="505" y="2513"/>
                    </a:lnTo>
                    <a:lnTo>
                      <a:pt x="508" y="2513"/>
                    </a:lnTo>
                    <a:lnTo>
                      <a:pt x="509" y="2511"/>
                    </a:lnTo>
                    <a:lnTo>
                      <a:pt x="506" y="2471"/>
                    </a:lnTo>
                    <a:lnTo>
                      <a:pt x="515" y="2456"/>
                    </a:lnTo>
                    <a:lnTo>
                      <a:pt x="519" y="2451"/>
                    </a:lnTo>
                    <a:lnTo>
                      <a:pt x="521" y="2446"/>
                    </a:lnTo>
                    <a:lnTo>
                      <a:pt x="519" y="2441"/>
                    </a:lnTo>
                    <a:lnTo>
                      <a:pt x="521" y="2439"/>
                    </a:lnTo>
                    <a:lnTo>
                      <a:pt x="522" y="2436"/>
                    </a:lnTo>
                    <a:lnTo>
                      <a:pt x="531" y="2428"/>
                    </a:lnTo>
                    <a:lnTo>
                      <a:pt x="534" y="2426"/>
                    </a:lnTo>
                    <a:lnTo>
                      <a:pt x="537" y="2426"/>
                    </a:lnTo>
                    <a:lnTo>
                      <a:pt x="542" y="2425"/>
                    </a:lnTo>
                    <a:lnTo>
                      <a:pt x="568" y="2417"/>
                    </a:lnTo>
                    <a:lnTo>
                      <a:pt x="578" y="2420"/>
                    </a:lnTo>
                    <a:lnTo>
                      <a:pt x="591" y="2428"/>
                    </a:lnTo>
                    <a:lnTo>
                      <a:pt x="595" y="2432"/>
                    </a:lnTo>
                    <a:lnTo>
                      <a:pt x="608" y="2442"/>
                    </a:lnTo>
                    <a:lnTo>
                      <a:pt x="615" y="2446"/>
                    </a:lnTo>
                    <a:lnTo>
                      <a:pt x="624" y="2455"/>
                    </a:lnTo>
                    <a:lnTo>
                      <a:pt x="627" y="2459"/>
                    </a:lnTo>
                    <a:lnTo>
                      <a:pt x="628" y="2471"/>
                    </a:lnTo>
                    <a:lnTo>
                      <a:pt x="627" y="2474"/>
                    </a:lnTo>
                    <a:lnTo>
                      <a:pt x="626" y="2475"/>
                    </a:lnTo>
                    <a:lnTo>
                      <a:pt x="623" y="2475"/>
                    </a:lnTo>
                    <a:lnTo>
                      <a:pt x="623" y="2474"/>
                    </a:lnTo>
                    <a:lnTo>
                      <a:pt x="621" y="2468"/>
                    </a:lnTo>
                    <a:lnTo>
                      <a:pt x="588" y="2439"/>
                    </a:lnTo>
                    <a:lnTo>
                      <a:pt x="571" y="2435"/>
                    </a:lnTo>
                    <a:lnTo>
                      <a:pt x="548" y="2449"/>
                    </a:lnTo>
                    <a:lnTo>
                      <a:pt x="545" y="2455"/>
                    </a:lnTo>
                    <a:lnTo>
                      <a:pt x="542" y="2481"/>
                    </a:lnTo>
                    <a:lnTo>
                      <a:pt x="544" y="2497"/>
                    </a:lnTo>
                    <a:lnTo>
                      <a:pt x="550" y="2514"/>
                    </a:lnTo>
                    <a:lnTo>
                      <a:pt x="550" y="2536"/>
                    </a:lnTo>
                    <a:lnTo>
                      <a:pt x="547" y="2547"/>
                    </a:lnTo>
                    <a:lnTo>
                      <a:pt x="547" y="2538"/>
                    </a:lnTo>
                    <a:lnTo>
                      <a:pt x="542" y="2523"/>
                    </a:lnTo>
                    <a:lnTo>
                      <a:pt x="540" y="2513"/>
                    </a:lnTo>
                    <a:lnTo>
                      <a:pt x="537" y="2508"/>
                    </a:lnTo>
                    <a:lnTo>
                      <a:pt x="534" y="2508"/>
                    </a:lnTo>
                    <a:lnTo>
                      <a:pt x="532" y="2510"/>
                    </a:lnTo>
                    <a:lnTo>
                      <a:pt x="532" y="2513"/>
                    </a:lnTo>
                    <a:lnTo>
                      <a:pt x="534" y="2524"/>
                    </a:lnTo>
                    <a:lnTo>
                      <a:pt x="534" y="2537"/>
                    </a:lnTo>
                    <a:lnTo>
                      <a:pt x="532" y="2549"/>
                    </a:lnTo>
                    <a:lnTo>
                      <a:pt x="532" y="2552"/>
                    </a:lnTo>
                    <a:lnTo>
                      <a:pt x="529" y="2557"/>
                    </a:lnTo>
                    <a:lnTo>
                      <a:pt x="528" y="2560"/>
                    </a:lnTo>
                    <a:lnTo>
                      <a:pt x="528" y="2564"/>
                    </a:lnTo>
                    <a:lnTo>
                      <a:pt x="525" y="2590"/>
                    </a:lnTo>
                    <a:lnTo>
                      <a:pt x="524" y="2640"/>
                    </a:lnTo>
                    <a:lnTo>
                      <a:pt x="521" y="2655"/>
                    </a:lnTo>
                    <a:lnTo>
                      <a:pt x="521" y="2666"/>
                    </a:lnTo>
                    <a:lnTo>
                      <a:pt x="524" y="2670"/>
                    </a:lnTo>
                    <a:lnTo>
                      <a:pt x="527" y="2673"/>
                    </a:lnTo>
                    <a:lnTo>
                      <a:pt x="528" y="2670"/>
                    </a:lnTo>
                    <a:lnTo>
                      <a:pt x="532" y="2666"/>
                    </a:lnTo>
                    <a:lnTo>
                      <a:pt x="537" y="2666"/>
                    </a:lnTo>
                    <a:lnTo>
                      <a:pt x="542" y="2669"/>
                    </a:lnTo>
                    <a:lnTo>
                      <a:pt x="547" y="2673"/>
                    </a:lnTo>
                    <a:lnTo>
                      <a:pt x="550" y="2691"/>
                    </a:lnTo>
                    <a:lnTo>
                      <a:pt x="544" y="2705"/>
                    </a:lnTo>
                    <a:lnTo>
                      <a:pt x="542" y="2722"/>
                    </a:lnTo>
                    <a:lnTo>
                      <a:pt x="535" y="2748"/>
                    </a:lnTo>
                    <a:lnTo>
                      <a:pt x="529" y="2754"/>
                    </a:lnTo>
                    <a:lnTo>
                      <a:pt x="524" y="2750"/>
                    </a:lnTo>
                    <a:lnTo>
                      <a:pt x="519" y="2735"/>
                    </a:lnTo>
                    <a:lnTo>
                      <a:pt x="519" y="2734"/>
                    </a:lnTo>
                    <a:lnTo>
                      <a:pt x="525" y="2706"/>
                    </a:lnTo>
                    <a:lnTo>
                      <a:pt x="529" y="2699"/>
                    </a:lnTo>
                    <a:lnTo>
                      <a:pt x="537" y="2692"/>
                    </a:lnTo>
                    <a:lnTo>
                      <a:pt x="538" y="2689"/>
                    </a:lnTo>
                    <a:lnTo>
                      <a:pt x="537" y="2686"/>
                    </a:lnTo>
                    <a:lnTo>
                      <a:pt x="537" y="2683"/>
                    </a:lnTo>
                    <a:lnTo>
                      <a:pt x="535" y="2683"/>
                    </a:lnTo>
                    <a:lnTo>
                      <a:pt x="534" y="2685"/>
                    </a:lnTo>
                    <a:lnTo>
                      <a:pt x="529" y="2688"/>
                    </a:lnTo>
                    <a:lnTo>
                      <a:pt x="522" y="2696"/>
                    </a:lnTo>
                    <a:lnTo>
                      <a:pt x="518" y="2704"/>
                    </a:lnTo>
                    <a:lnTo>
                      <a:pt x="505" y="2758"/>
                    </a:lnTo>
                    <a:lnTo>
                      <a:pt x="505" y="2761"/>
                    </a:lnTo>
                    <a:lnTo>
                      <a:pt x="486" y="2854"/>
                    </a:lnTo>
                    <a:lnTo>
                      <a:pt x="483" y="2864"/>
                    </a:lnTo>
                    <a:lnTo>
                      <a:pt x="470" y="2896"/>
                    </a:lnTo>
                    <a:lnTo>
                      <a:pt x="466" y="2902"/>
                    </a:lnTo>
                    <a:lnTo>
                      <a:pt x="465" y="2903"/>
                    </a:lnTo>
                    <a:lnTo>
                      <a:pt x="445" y="2918"/>
                    </a:lnTo>
                    <a:lnTo>
                      <a:pt x="445" y="2919"/>
                    </a:lnTo>
                    <a:lnTo>
                      <a:pt x="440" y="2923"/>
                    </a:lnTo>
                    <a:lnTo>
                      <a:pt x="443" y="2926"/>
                    </a:lnTo>
                    <a:lnTo>
                      <a:pt x="449" y="2929"/>
                    </a:lnTo>
                    <a:lnTo>
                      <a:pt x="463" y="2941"/>
                    </a:lnTo>
                    <a:lnTo>
                      <a:pt x="466" y="2942"/>
                    </a:lnTo>
                    <a:lnTo>
                      <a:pt x="469" y="2947"/>
                    </a:lnTo>
                    <a:lnTo>
                      <a:pt x="472" y="2949"/>
                    </a:lnTo>
                    <a:lnTo>
                      <a:pt x="475" y="2954"/>
                    </a:lnTo>
                    <a:lnTo>
                      <a:pt x="482" y="2962"/>
                    </a:lnTo>
                    <a:lnTo>
                      <a:pt x="483" y="2967"/>
                    </a:lnTo>
                    <a:lnTo>
                      <a:pt x="485" y="2970"/>
                    </a:lnTo>
                    <a:lnTo>
                      <a:pt x="485" y="2981"/>
                    </a:lnTo>
                    <a:lnTo>
                      <a:pt x="488" y="3001"/>
                    </a:lnTo>
                    <a:lnTo>
                      <a:pt x="488" y="3051"/>
                    </a:lnTo>
                    <a:lnTo>
                      <a:pt x="486" y="3073"/>
                    </a:lnTo>
                    <a:lnTo>
                      <a:pt x="485" y="3076"/>
                    </a:lnTo>
                    <a:lnTo>
                      <a:pt x="483" y="3097"/>
                    </a:lnTo>
                    <a:lnTo>
                      <a:pt x="482" y="3100"/>
                    </a:lnTo>
                    <a:lnTo>
                      <a:pt x="478" y="3128"/>
                    </a:lnTo>
                    <a:lnTo>
                      <a:pt x="475" y="3132"/>
                    </a:lnTo>
                    <a:lnTo>
                      <a:pt x="475" y="3133"/>
                    </a:lnTo>
                    <a:lnTo>
                      <a:pt x="473" y="3139"/>
                    </a:lnTo>
                    <a:lnTo>
                      <a:pt x="473" y="3143"/>
                    </a:lnTo>
                    <a:lnTo>
                      <a:pt x="479" y="3166"/>
                    </a:lnTo>
                    <a:lnTo>
                      <a:pt x="493" y="3185"/>
                    </a:lnTo>
                    <a:lnTo>
                      <a:pt x="495" y="3185"/>
                    </a:lnTo>
                    <a:lnTo>
                      <a:pt x="508" y="3191"/>
                    </a:lnTo>
                    <a:lnTo>
                      <a:pt x="514" y="3192"/>
                    </a:lnTo>
                    <a:lnTo>
                      <a:pt x="522" y="3195"/>
                    </a:lnTo>
                    <a:lnTo>
                      <a:pt x="540" y="3198"/>
                    </a:lnTo>
                    <a:lnTo>
                      <a:pt x="544" y="3199"/>
                    </a:lnTo>
                    <a:lnTo>
                      <a:pt x="545" y="3202"/>
                    </a:lnTo>
                    <a:lnTo>
                      <a:pt x="550" y="3210"/>
                    </a:lnTo>
                    <a:lnTo>
                      <a:pt x="561" y="3237"/>
                    </a:lnTo>
                    <a:lnTo>
                      <a:pt x="563" y="3241"/>
                    </a:lnTo>
                    <a:lnTo>
                      <a:pt x="563" y="3246"/>
                    </a:lnTo>
                    <a:lnTo>
                      <a:pt x="566" y="3262"/>
                    </a:lnTo>
                    <a:lnTo>
                      <a:pt x="568" y="3267"/>
                    </a:lnTo>
                    <a:lnTo>
                      <a:pt x="568" y="3268"/>
                    </a:lnTo>
                    <a:lnTo>
                      <a:pt x="574" y="3290"/>
                    </a:lnTo>
                    <a:lnTo>
                      <a:pt x="574" y="3291"/>
                    </a:lnTo>
                    <a:lnTo>
                      <a:pt x="575" y="3297"/>
                    </a:lnTo>
                    <a:lnTo>
                      <a:pt x="578" y="3307"/>
                    </a:lnTo>
                    <a:lnTo>
                      <a:pt x="581" y="3313"/>
                    </a:lnTo>
                    <a:lnTo>
                      <a:pt x="592" y="3323"/>
                    </a:lnTo>
                    <a:lnTo>
                      <a:pt x="595" y="3323"/>
                    </a:lnTo>
                    <a:lnTo>
                      <a:pt x="605" y="3319"/>
                    </a:lnTo>
                    <a:lnTo>
                      <a:pt x="613" y="3317"/>
                    </a:lnTo>
                    <a:lnTo>
                      <a:pt x="624" y="3326"/>
                    </a:lnTo>
                    <a:lnTo>
                      <a:pt x="636" y="3333"/>
                    </a:lnTo>
                    <a:lnTo>
                      <a:pt x="641" y="3337"/>
                    </a:lnTo>
                    <a:lnTo>
                      <a:pt x="651" y="3350"/>
                    </a:lnTo>
                    <a:lnTo>
                      <a:pt x="670" y="3360"/>
                    </a:lnTo>
                    <a:lnTo>
                      <a:pt x="672" y="3362"/>
                    </a:lnTo>
                    <a:lnTo>
                      <a:pt x="672" y="3365"/>
                    </a:lnTo>
                    <a:lnTo>
                      <a:pt x="674" y="3372"/>
                    </a:lnTo>
                    <a:lnTo>
                      <a:pt x="673" y="3393"/>
                    </a:lnTo>
                    <a:lnTo>
                      <a:pt x="674" y="3401"/>
                    </a:lnTo>
                    <a:lnTo>
                      <a:pt x="680" y="3399"/>
                    </a:lnTo>
                    <a:lnTo>
                      <a:pt x="682" y="3398"/>
                    </a:lnTo>
                    <a:lnTo>
                      <a:pt x="685" y="3396"/>
                    </a:lnTo>
                    <a:lnTo>
                      <a:pt x="687" y="3396"/>
                    </a:lnTo>
                    <a:lnTo>
                      <a:pt x="690" y="3389"/>
                    </a:lnTo>
                    <a:lnTo>
                      <a:pt x="690" y="3386"/>
                    </a:lnTo>
                    <a:lnTo>
                      <a:pt x="692" y="3380"/>
                    </a:lnTo>
                    <a:lnTo>
                      <a:pt x="699" y="3372"/>
                    </a:lnTo>
                    <a:lnTo>
                      <a:pt x="732" y="3363"/>
                    </a:lnTo>
                    <a:lnTo>
                      <a:pt x="742" y="3357"/>
                    </a:lnTo>
                    <a:lnTo>
                      <a:pt x="744" y="3357"/>
                    </a:lnTo>
                    <a:lnTo>
                      <a:pt x="771" y="3345"/>
                    </a:lnTo>
                    <a:lnTo>
                      <a:pt x="772" y="3343"/>
                    </a:lnTo>
                    <a:lnTo>
                      <a:pt x="788" y="3327"/>
                    </a:lnTo>
                    <a:lnTo>
                      <a:pt x="791" y="3319"/>
                    </a:lnTo>
                    <a:lnTo>
                      <a:pt x="791" y="3317"/>
                    </a:lnTo>
                    <a:lnTo>
                      <a:pt x="795" y="3314"/>
                    </a:lnTo>
                    <a:lnTo>
                      <a:pt x="804" y="3310"/>
                    </a:lnTo>
                    <a:lnTo>
                      <a:pt x="794" y="3332"/>
                    </a:lnTo>
                    <a:lnTo>
                      <a:pt x="788" y="3334"/>
                    </a:lnTo>
                    <a:lnTo>
                      <a:pt x="785" y="3337"/>
                    </a:lnTo>
                    <a:lnTo>
                      <a:pt x="782" y="3343"/>
                    </a:lnTo>
                    <a:lnTo>
                      <a:pt x="781" y="3346"/>
                    </a:lnTo>
                    <a:lnTo>
                      <a:pt x="777" y="3355"/>
                    </a:lnTo>
                    <a:lnTo>
                      <a:pt x="752" y="3386"/>
                    </a:lnTo>
                    <a:lnTo>
                      <a:pt x="751" y="3395"/>
                    </a:lnTo>
                    <a:lnTo>
                      <a:pt x="751" y="3396"/>
                    </a:lnTo>
                    <a:lnTo>
                      <a:pt x="752" y="3404"/>
                    </a:lnTo>
                    <a:lnTo>
                      <a:pt x="754" y="3406"/>
                    </a:lnTo>
                    <a:lnTo>
                      <a:pt x="757" y="3411"/>
                    </a:lnTo>
                    <a:lnTo>
                      <a:pt x="762" y="3417"/>
                    </a:lnTo>
                    <a:lnTo>
                      <a:pt x="767" y="3418"/>
                    </a:lnTo>
                    <a:lnTo>
                      <a:pt x="770" y="3415"/>
                    </a:lnTo>
                    <a:lnTo>
                      <a:pt x="772" y="3415"/>
                    </a:lnTo>
                    <a:lnTo>
                      <a:pt x="774" y="3414"/>
                    </a:lnTo>
                    <a:lnTo>
                      <a:pt x="777" y="3414"/>
                    </a:lnTo>
                    <a:lnTo>
                      <a:pt x="784" y="3415"/>
                    </a:lnTo>
                    <a:lnTo>
                      <a:pt x="788" y="3417"/>
                    </a:lnTo>
                    <a:lnTo>
                      <a:pt x="799" y="3425"/>
                    </a:lnTo>
                    <a:lnTo>
                      <a:pt x="804" y="3428"/>
                    </a:lnTo>
                    <a:lnTo>
                      <a:pt x="815" y="3442"/>
                    </a:lnTo>
                    <a:lnTo>
                      <a:pt x="815" y="3444"/>
                    </a:lnTo>
                    <a:lnTo>
                      <a:pt x="821" y="3457"/>
                    </a:lnTo>
                    <a:lnTo>
                      <a:pt x="830" y="3465"/>
                    </a:lnTo>
                    <a:lnTo>
                      <a:pt x="840" y="3465"/>
                    </a:lnTo>
                    <a:lnTo>
                      <a:pt x="840" y="3467"/>
                    </a:lnTo>
                    <a:lnTo>
                      <a:pt x="837" y="3468"/>
                    </a:lnTo>
                    <a:lnTo>
                      <a:pt x="828" y="3468"/>
                    </a:lnTo>
                    <a:lnTo>
                      <a:pt x="825" y="3467"/>
                    </a:lnTo>
                    <a:lnTo>
                      <a:pt x="812" y="3460"/>
                    </a:lnTo>
                    <a:lnTo>
                      <a:pt x="804" y="3444"/>
                    </a:lnTo>
                    <a:lnTo>
                      <a:pt x="802" y="3442"/>
                    </a:lnTo>
                    <a:lnTo>
                      <a:pt x="793" y="3438"/>
                    </a:lnTo>
                    <a:lnTo>
                      <a:pt x="791" y="3438"/>
                    </a:lnTo>
                    <a:lnTo>
                      <a:pt x="770" y="3432"/>
                    </a:lnTo>
                    <a:lnTo>
                      <a:pt x="739" y="3432"/>
                    </a:lnTo>
                    <a:lnTo>
                      <a:pt x="735" y="3434"/>
                    </a:lnTo>
                    <a:lnTo>
                      <a:pt x="716" y="3435"/>
                    </a:lnTo>
                    <a:lnTo>
                      <a:pt x="710" y="3441"/>
                    </a:lnTo>
                    <a:lnTo>
                      <a:pt x="709" y="3441"/>
                    </a:lnTo>
                    <a:lnTo>
                      <a:pt x="709" y="3442"/>
                    </a:lnTo>
                    <a:lnTo>
                      <a:pt x="686" y="3463"/>
                    </a:lnTo>
                    <a:lnTo>
                      <a:pt x="673" y="3470"/>
                    </a:lnTo>
                    <a:lnTo>
                      <a:pt x="626" y="3486"/>
                    </a:lnTo>
                    <a:lnTo>
                      <a:pt x="575" y="3484"/>
                    </a:lnTo>
                    <a:lnTo>
                      <a:pt x="558" y="3487"/>
                    </a:lnTo>
                    <a:lnTo>
                      <a:pt x="553" y="3486"/>
                    </a:lnTo>
                    <a:lnTo>
                      <a:pt x="548" y="3463"/>
                    </a:lnTo>
                    <a:lnTo>
                      <a:pt x="509" y="3451"/>
                    </a:lnTo>
                    <a:lnTo>
                      <a:pt x="508" y="3451"/>
                    </a:lnTo>
                    <a:lnTo>
                      <a:pt x="498" y="3452"/>
                    </a:lnTo>
                    <a:lnTo>
                      <a:pt x="449" y="3462"/>
                    </a:lnTo>
                    <a:lnTo>
                      <a:pt x="513" y="3584"/>
                    </a:lnTo>
                    <a:lnTo>
                      <a:pt x="511" y="3627"/>
                    </a:lnTo>
                    <a:lnTo>
                      <a:pt x="526" y="3708"/>
                    </a:lnTo>
                    <a:lnTo>
                      <a:pt x="556" y="3766"/>
                    </a:lnTo>
                    <a:lnTo>
                      <a:pt x="563" y="3814"/>
                    </a:lnTo>
                    <a:lnTo>
                      <a:pt x="604" y="3820"/>
                    </a:lnTo>
                    <a:lnTo>
                      <a:pt x="645" y="3862"/>
                    </a:lnTo>
                    <a:lnTo>
                      <a:pt x="712" y="3893"/>
                    </a:lnTo>
                    <a:lnTo>
                      <a:pt x="752" y="3901"/>
                    </a:lnTo>
                    <a:lnTo>
                      <a:pt x="814" y="3828"/>
                    </a:lnTo>
                    <a:lnTo>
                      <a:pt x="832" y="3838"/>
                    </a:lnTo>
                    <a:lnTo>
                      <a:pt x="848" y="3803"/>
                    </a:lnTo>
                    <a:lnTo>
                      <a:pt x="906" y="3782"/>
                    </a:lnTo>
                    <a:lnTo>
                      <a:pt x="921" y="3784"/>
                    </a:lnTo>
                    <a:lnTo>
                      <a:pt x="935" y="3722"/>
                    </a:lnTo>
                    <a:lnTo>
                      <a:pt x="975" y="3699"/>
                    </a:lnTo>
                    <a:lnTo>
                      <a:pt x="1047" y="3706"/>
                    </a:lnTo>
                    <a:lnTo>
                      <a:pt x="1076" y="3742"/>
                    </a:lnTo>
                    <a:lnTo>
                      <a:pt x="1113" y="3741"/>
                    </a:lnTo>
                    <a:lnTo>
                      <a:pt x="1119" y="3756"/>
                    </a:lnTo>
                    <a:lnTo>
                      <a:pt x="1193" y="3767"/>
                    </a:lnTo>
                    <a:lnTo>
                      <a:pt x="1272" y="3803"/>
                    </a:lnTo>
                    <a:lnTo>
                      <a:pt x="1288" y="3787"/>
                    </a:lnTo>
                    <a:lnTo>
                      <a:pt x="1382" y="3858"/>
                    </a:lnTo>
                    <a:lnTo>
                      <a:pt x="1405" y="3848"/>
                    </a:lnTo>
                    <a:lnTo>
                      <a:pt x="1450" y="3806"/>
                    </a:lnTo>
                    <a:lnTo>
                      <a:pt x="1483" y="3799"/>
                    </a:lnTo>
                    <a:lnTo>
                      <a:pt x="1563" y="3852"/>
                    </a:lnTo>
                    <a:lnTo>
                      <a:pt x="1623" y="3839"/>
                    </a:lnTo>
                    <a:lnTo>
                      <a:pt x="1684" y="3906"/>
                    </a:lnTo>
                    <a:lnTo>
                      <a:pt x="1697" y="3960"/>
                    </a:lnTo>
                    <a:lnTo>
                      <a:pt x="1758" y="3936"/>
                    </a:lnTo>
                    <a:lnTo>
                      <a:pt x="1761" y="3995"/>
                    </a:lnTo>
                    <a:lnTo>
                      <a:pt x="1790" y="4011"/>
                    </a:lnTo>
                    <a:lnTo>
                      <a:pt x="1796" y="4011"/>
                    </a:lnTo>
                    <a:lnTo>
                      <a:pt x="1798" y="4010"/>
                    </a:lnTo>
                    <a:lnTo>
                      <a:pt x="1853" y="3989"/>
                    </a:lnTo>
                    <a:lnTo>
                      <a:pt x="1861" y="3984"/>
                    </a:lnTo>
                    <a:lnTo>
                      <a:pt x="1861" y="3982"/>
                    </a:lnTo>
                    <a:lnTo>
                      <a:pt x="1862" y="3981"/>
                    </a:lnTo>
                    <a:lnTo>
                      <a:pt x="1862" y="3974"/>
                    </a:lnTo>
                    <a:lnTo>
                      <a:pt x="1861" y="3970"/>
                    </a:lnTo>
                    <a:lnTo>
                      <a:pt x="1857" y="3971"/>
                    </a:lnTo>
                    <a:lnTo>
                      <a:pt x="1856" y="3971"/>
                    </a:lnTo>
                    <a:lnTo>
                      <a:pt x="1848" y="3966"/>
                    </a:lnTo>
                    <a:lnTo>
                      <a:pt x="1830" y="3953"/>
                    </a:lnTo>
                    <a:lnTo>
                      <a:pt x="1827" y="3950"/>
                    </a:lnTo>
                    <a:lnTo>
                      <a:pt x="1826" y="3945"/>
                    </a:lnTo>
                    <a:lnTo>
                      <a:pt x="1825" y="3942"/>
                    </a:lnTo>
                    <a:lnTo>
                      <a:pt x="1826" y="3941"/>
                    </a:lnTo>
                    <a:lnTo>
                      <a:pt x="1838" y="3922"/>
                    </a:lnTo>
                    <a:lnTo>
                      <a:pt x="1847" y="3920"/>
                    </a:lnTo>
                    <a:lnTo>
                      <a:pt x="1909" y="3933"/>
                    </a:lnTo>
                    <a:lnTo>
                      <a:pt x="1943" y="3892"/>
                    </a:lnTo>
                    <a:lnTo>
                      <a:pt x="1964" y="3977"/>
                    </a:lnTo>
                    <a:lnTo>
                      <a:pt x="1963" y="4000"/>
                    </a:lnTo>
                    <a:lnTo>
                      <a:pt x="2066" y="3934"/>
                    </a:lnTo>
                    <a:lnTo>
                      <a:pt x="2104" y="3944"/>
                    </a:lnTo>
                    <a:lnTo>
                      <a:pt x="2118" y="3924"/>
                    </a:lnTo>
                    <a:lnTo>
                      <a:pt x="2168" y="3890"/>
                    </a:lnTo>
                    <a:lnTo>
                      <a:pt x="2214" y="3848"/>
                    </a:lnTo>
                    <a:lnTo>
                      <a:pt x="2266" y="3869"/>
                    </a:lnTo>
                    <a:lnTo>
                      <a:pt x="2313" y="3843"/>
                    </a:lnTo>
                    <a:lnTo>
                      <a:pt x="2356" y="3858"/>
                    </a:lnTo>
                    <a:lnTo>
                      <a:pt x="2401" y="3852"/>
                    </a:lnTo>
                    <a:lnTo>
                      <a:pt x="2408" y="3876"/>
                    </a:lnTo>
                    <a:lnTo>
                      <a:pt x="2437" y="3890"/>
                    </a:lnTo>
                    <a:lnTo>
                      <a:pt x="2474" y="3923"/>
                    </a:lnTo>
                    <a:lnTo>
                      <a:pt x="2533" y="3826"/>
                    </a:lnTo>
                    <a:lnTo>
                      <a:pt x="2552" y="3839"/>
                    </a:lnTo>
                    <a:lnTo>
                      <a:pt x="2613" y="3869"/>
                    </a:lnTo>
                    <a:lnTo>
                      <a:pt x="2641" y="3758"/>
                    </a:lnTo>
                    <a:lnTo>
                      <a:pt x="2667" y="3717"/>
                    </a:lnTo>
                    <a:lnTo>
                      <a:pt x="2746" y="3752"/>
                    </a:lnTo>
                    <a:lnTo>
                      <a:pt x="2752" y="3763"/>
                    </a:lnTo>
                    <a:lnTo>
                      <a:pt x="2828" y="3826"/>
                    </a:lnTo>
                    <a:lnTo>
                      <a:pt x="2780" y="3889"/>
                    </a:lnTo>
                    <a:lnTo>
                      <a:pt x="2806" y="3920"/>
                    </a:lnTo>
                    <a:lnTo>
                      <a:pt x="2809" y="3954"/>
                    </a:lnTo>
                    <a:lnTo>
                      <a:pt x="2832" y="4017"/>
                    </a:lnTo>
                    <a:lnTo>
                      <a:pt x="2881" y="4030"/>
                    </a:lnTo>
                    <a:lnTo>
                      <a:pt x="2929" y="4028"/>
                    </a:lnTo>
                    <a:lnTo>
                      <a:pt x="2960" y="4012"/>
                    </a:lnTo>
                    <a:lnTo>
                      <a:pt x="2970" y="4078"/>
                    </a:lnTo>
                    <a:lnTo>
                      <a:pt x="2966" y="4081"/>
                    </a:lnTo>
                    <a:lnTo>
                      <a:pt x="2969" y="4171"/>
                    </a:lnTo>
                    <a:lnTo>
                      <a:pt x="2966" y="4200"/>
                    </a:lnTo>
                    <a:lnTo>
                      <a:pt x="2974" y="4218"/>
                    </a:lnTo>
                    <a:lnTo>
                      <a:pt x="3024" y="4172"/>
                    </a:lnTo>
                    <a:lnTo>
                      <a:pt x="3064" y="4168"/>
                    </a:lnTo>
                    <a:lnTo>
                      <a:pt x="3096" y="4211"/>
                    </a:lnTo>
                    <a:lnTo>
                      <a:pt x="3124" y="4211"/>
                    </a:lnTo>
                    <a:lnTo>
                      <a:pt x="3163" y="4205"/>
                    </a:lnTo>
                    <a:lnTo>
                      <a:pt x="3174" y="4147"/>
                    </a:lnTo>
                    <a:lnTo>
                      <a:pt x="3202" y="4136"/>
                    </a:lnTo>
                    <a:lnTo>
                      <a:pt x="3211" y="4137"/>
                    </a:lnTo>
                    <a:lnTo>
                      <a:pt x="3251" y="4084"/>
                    </a:lnTo>
                    <a:lnTo>
                      <a:pt x="3268" y="4075"/>
                    </a:lnTo>
                    <a:lnTo>
                      <a:pt x="3321" y="4072"/>
                    </a:lnTo>
                    <a:lnTo>
                      <a:pt x="3324" y="4054"/>
                    </a:lnTo>
                    <a:lnTo>
                      <a:pt x="3307" y="4029"/>
                    </a:lnTo>
                    <a:lnTo>
                      <a:pt x="3356" y="4041"/>
                    </a:lnTo>
                    <a:lnTo>
                      <a:pt x="3394" y="4010"/>
                    </a:lnTo>
                    <a:lnTo>
                      <a:pt x="3434" y="3986"/>
                    </a:lnTo>
                    <a:lnTo>
                      <a:pt x="3509" y="3964"/>
                    </a:lnTo>
                    <a:lnTo>
                      <a:pt x="3544" y="3970"/>
                    </a:lnTo>
                    <a:lnTo>
                      <a:pt x="3595" y="3993"/>
                    </a:lnTo>
                    <a:lnTo>
                      <a:pt x="3639" y="4026"/>
                    </a:lnTo>
                    <a:lnTo>
                      <a:pt x="3654" y="4031"/>
                    </a:lnTo>
                    <a:lnTo>
                      <a:pt x="3659" y="4029"/>
                    </a:lnTo>
                    <a:lnTo>
                      <a:pt x="3683" y="4085"/>
                    </a:lnTo>
                    <a:lnTo>
                      <a:pt x="3696" y="4105"/>
                    </a:lnTo>
                    <a:lnTo>
                      <a:pt x="3688" y="4214"/>
                    </a:lnTo>
                    <a:lnTo>
                      <a:pt x="3696" y="4224"/>
                    </a:lnTo>
                    <a:lnTo>
                      <a:pt x="3698" y="4259"/>
                    </a:lnTo>
                    <a:lnTo>
                      <a:pt x="3708" y="4315"/>
                    </a:lnTo>
                    <a:lnTo>
                      <a:pt x="3696" y="4325"/>
                    </a:lnTo>
                    <a:lnTo>
                      <a:pt x="3797" y="4426"/>
                    </a:lnTo>
                    <a:lnTo>
                      <a:pt x="3831" y="4425"/>
                    </a:lnTo>
                    <a:lnTo>
                      <a:pt x="3903" y="4458"/>
                    </a:lnTo>
                    <a:lnTo>
                      <a:pt x="3912" y="4524"/>
                    </a:lnTo>
                    <a:lnTo>
                      <a:pt x="3942" y="4530"/>
                    </a:lnTo>
                    <a:lnTo>
                      <a:pt x="3953" y="4571"/>
                    </a:lnTo>
                    <a:lnTo>
                      <a:pt x="4022" y="4586"/>
                    </a:lnTo>
                    <a:lnTo>
                      <a:pt x="4047" y="4586"/>
                    </a:lnTo>
                    <a:lnTo>
                      <a:pt x="4111" y="4613"/>
                    </a:lnTo>
                    <a:lnTo>
                      <a:pt x="4123" y="4611"/>
                    </a:lnTo>
                    <a:lnTo>
                      <a:pt x="4113" y="4562"/>
                    </a:lnTo>
                    <a:lnTo>
                      <a:pt x="4200" y="4567"/>
                    </a:lnTo>
                    <a:lnTo>
                      <a:pt x="4260" y="4698"/>
                    </a:lnTo>
                    <a:lnTo>
                      <a:pt x="4263" y="4711"/>
                    </a:lnTo>
                    <a:lnTo>
                      <a:pt x="4316" y="4752"/>
                    </a:lnTo>
                    <a:lnTo>
                      <a:pt x="4389" y="4723"/>
                    </a:lnTo>
                    <a:lnTo>
                      <a:pt x="4432" y="4650"/>
                    </a:lnTo>
                    <a:lnTo>
                      <a:pt x="4376" y="4553"/>
                    </a:lnTo>
                    <a:lnTo>
                      <a:pt x="4383" y="4543"/>
                    </a:lnTo>
                    <a:lnTo>
                      <a:pt x="4411" y="4483"/>
                    </a:lnTo>
                    <a:lnTo>
                      <a:pt x="4334" y="4459"/>
                    </a:lnTo>
                    <a:lnTo>
                      <a:pt x="4378" y="4353"/>
                    </a:lnTo>
                    <a:lnTo>
                      <a:pt x="4435" y="4332"/>
                    </a:lnTo>
                    <a:lnTo>
                      <a:pt x="4450" y="4350"/>
                    </a:lnTo>
                    <a:lnTo>
                      <a:pt x="4471" y="4324"/>
                    </a:lnTo>
                    <a:lnTo>
                      <a:pt x="4546" y="4316"/>
                    </a:lnTo>
                    <a:lnTo>
                      <a:pt x="4568" y="4281"/>
                    </a:lnTo>
                    <a:lnTo>
                      <a:pt x="4586" y="4284"/>
                    </a:lnTo>
                    <a:lnTo>
                      <a:pt x="4619" y="4249"/>
                    </a:lnTo>
                    <a:lnTo>
                      <a:pt x="4653" y="4163"/>
                    </a:lnTo>
                    <a:lnTo>
                      <a:pt x="4707" y="4113"/>
                    </a:lnTo>
                    <a:lnTo>
                      <a:pt x="4645" y="4035"/>
                    </a:lnTo>
                    <a:lnTo>
                      <a:pt x="4641" y="4018"/>
                    </a:lnTo>
                    <a:lnTo>
                      <a:pt x="4675" y="3976"/>
                    </a:lnTo>
                    <a:lnTo>
                      <a:pt x="4652" y="3959"/>
                    </a:lnTo>
                    <a:lnTo>
                      <a:pt x="4698" y="3897"/>
                    </a:lnTo>
                    <a:lnTo>
                      <a:pt x="4638" y="3870"/>
                    </a:lnTo>
                    <a:lnTo>
                      <a:pt x="4630" y="3805"/>
                    </a:lnTo>
                    <a:lnTo>
                      <a:pt x="4604" y="3793"/>
                    </a:lnTo>
                    <a:lnTo>
                      <a:pt x="4502" y="3735"/>
                    </a:lnTo>
                    <a:lnTo>
                      <a:pt x="4459" y="3675"/>
                    </a:lnTo>
                    <a:lnTo>
                      <a:pt x="4476" y="3614"/>
                    </a:lnTo>
                    <a:lnTo>
                      <a:pt x="4451" y="3520"/>
                    </a:lnTo>
                    <a:lnTo>
                      <a:pt x="4473" y="3495"/>
                    </a:lnTo>
                    <a:lnTo>
                      <a:pt x="4511" y="3489"/>
                    </a:lnTo>
                    <a:lnTo>
                      <a:pt x="4558" y="3408"/>
                    </a:lnTo>
                    <a:lnTo>
                      <a:pt x="4632" y="3426"/>
                    </a:lnTo>
                    <a:lnTo>
                      <a:pt x="4729" y="3374"/>
                    </a:lnTo>
                    <a:lnTo>
                      <a:pt x="4741" y="3387"/>
                    </a:lnTo>
                    <a:lnTo>
                      <a:pt x="4802" y="3366"/>
                    </a:lnTo>
                    <a:lnTo>
                      <a:pt x="4827" y="3378"/>
                    </a:lnTo>
                    <a:lnTo>
                      <a:pt x="4872" y="3306"/>
                    </a:lnTo>
                    <a:lnTo>
                      <a:pt x="4914" y="3314"/>
                    </a:lnTo>
                    <a:lnTo>
                      <a:pt x="4957" y="3340"/>
                    </a:lnTo>
                    <a:lnTo>
                      <a:pt x="4972" y="3232"/>
                    </a:lnTo>
                    <a:lnTo>
                      <a:pt x="5024" y="3242"/>
                    </a:lnTo>
                    <a:lnTo>
                      <a:pt x="5041" y="3284"/>
                    </a:lnTo>
                    <a:lnTo>
                      <a:pt x="5140" y="3315"/>
                    </a:lnTo>
                    <a:lnTo>
                      <a:pt x="5140" y="3291"/>
                    </a:lnTo>
                    <a:lnTo>
                      <a:pt x="5179" y="3287"/>
                    </a:lnTo>
                    <a:lnTo>
                      <a:pt x="5215" y="3318"/>
                    </a:lnTo>
                    <a:lnTo>
                      <a:pt x="5233" y="3305"/>
                    </a:lnTo>
                    <a:lnTo>
                      <a:pt x="5289" y="3301"/>
                    </a:lnTo>
                    <a:lnTo>
                      <a:pt x="5363" y="3267"/>
                    </a:lnTo>
                    <a:lnTo>
                      <a:pt x="5389" y="3211"/>
                    </a:lnTo>
                    <a:lnTo>
                      <a:pt x="5385" y="3206"/>
                    </a:lnTo>
                    <a:lnTo>
                      <a:pt x="5373" y="3135"/>
                    </a:lnTo>
                    <a:lnTo>
                      <a:pt x="5424" y="3098"/>
                    </a:lnTo>
                    <a:lnTo>
                      <a:pt x="5438" y="3072"/>
                    </a:lnTo>
                    <a:lnTo>
                      <a:pt x="5482" y="3061"/>
                    </a:lnTo>
                    <a:lnTo>
                      <a:pt x="5539" y="3036"/>
                    </a:lnTo>
                    <a:lnTo>
                      <a:pt x="5553" y="3017"/>
                    </a:lnTo>
                    <a:lnTo>
                      <a:pt x="5546" y="2965"/>
                    </a:lnTo>
                    <a:lnTo>
                      <a:pt x="5545" y="2939"/>
                    </a:lnTo>
                    <a:lnTo>
                      <a:pt x="5525" y="2901"/>
                    </a:lnTo>
                    <a:lnTo>
                      <a:pt x="5548" y="2869"/>
                    </a:lnTo>
                    <a:lnTo>
                      <a:pt x="5615" y="2861"/>
                    </a:lnTo>
                    <a:lnTo>
                      <a:pt x="5631" y="2830"/>
                    </a:lnTo>
                    <a:lnTo>
                      <a:pt x="5645" y="2767"/>
                    </a:lnTo>
                    <a:lnTo>
                      <a:pt x="5628" y="2753"/>
                    </a:lnTo>
                    <a:lnTo>
                      <a:pt x="5566" y="2774"/>
                    </a:lnTo>
                    <a:lnTo>
                      <a:pt x="5551" y="2739"/>
                    </a:lnTo>
                    <a:lnTo>
                      <a:pt x="5583" y="2697"/>
                    </a:lnTo>
                    <a:lnTo>
                      <a:pt x="5573" y="2686"/>
                    </a:lnTo>
                    <a:lnTo>
                      <a:pt x="5570" y="2663"/>
                    </a:lnTo>
                    <a:lnTo>
                      <a:pt x="5546" y="2644"/>
                    </a:lnTo>
                    <a:lnTo>
                      <a:pt x="5531" y="2575"/>
                    </a:lnTo>
                    <a:lnTo>
                      <a:pt x="5549" y="2560"/>
                    </a:lnTo>
                    <a:lnTo>
                      <a:pt x="5600" y="2573"/>
                    </a:lnTo>
                    <a:lnTo>
                      <a:pt x="5624" y="2563"/>
                    </a:lnTo>
                    <a:lnTo>
                      <a:pt x="5637" y="2498"/>
                    </a:lnTo>
                    <a:lnTo>
                      <a:pt x="5654" y="2539"/>
                    </a:lnTo>
                    <a:lnTo>
                      <a:pt x="5740" y="2520"/>
                    </a:lnTo>
                    <a:lnTo>
                      <a:pt x="5777" y="2505"/>
                    </a:lnTo>
                    <a:lnTo>
                      <a:pt x="5800" y="2517"/>
                    </a:lnTo>
                    <a:lnTo>
                      <a:pt x="5825" y="2498"/>
                    </a:lnTo>
                    <a:lnTo>
                      <a:pt x="5832" y="2449"/>
                    </a:lnTo>
                    <a:lnTo>
                      <a:pt x="5868" y="2400"/>
                    </a:lnTo>
                    <a:lnTo>
                      <a:pt x="5881" y="2387"/>
                    </a:lnTo>
                    <a:lnTo>
                      <a:pt x="5892" y="2331"/>
                    </a:lnTo>
                    <a:lnTo>
                      <a:pt x="5896" y="2327"/>
                    </a:lnTo>
                    <a:lnTo>
                      <a:pt x="5900" y="2271"/>
                    </a:lnTo>
                    <a:lnTo>
                      <a:pt x="5909" y="2258"/>
                    </a:lnTo>
                    <a:lnTo>
                      <a:pt x="5907" y="2235"/>
                    </a:lnTo>
                    <a:lnTo>
                      <a:pt x="5913" y="2196"/>
                    </a:lnTo>
                    <a:lnTo>
                      <a:pt x="5966" y="2130"/>
                    </a:lnTo>
                    <a:lnTo>
                      <a:pt x="5962" y="2105"/>
                    </a:lnTo>
                    <a:lnTo>
                      <a:pt x="5962" y="2080"/>
                    </a:lnTo>
                    <a:lnTo>
                      <a:pt x="5979" y="2048"/>
                    </a:lnTo>
                    <a:lnTo>
                      <a:pt x="6051" y="2035"/>
                    </a:lnTo>
                    <a:lnTo>
                      <a:pt x="6070" y="2082"/>
                    </a:lnTo>
                    <a:lnTo>
                      <a:pt x="6109" y="2096"/>
                    </a:lnTo>
                    <a:lnTo>
                      <a:pt x="6130" y="2028"/>
                    </a:lnTo>
                    <a:lnTo>
                      <a:pt x="6101" y="1977"/>
                    </a:lnTo>
                    <a:lnTo>
                      <a:pt x="6081" y="1976"/>
                    </a:lnTo>
                    <a:lnTo>
                      <a:pt x="6079" y="1895"/>
                    </a:lnTo>
                    <a:lnTo>
                      <a:pt x="6059" y="1815"/>
                    </a:lnTo>
                    <a:lnTo>
                      <a:pt x="6062" y="1786"/>
                    </a:lnTo>
                    <a:lnTo>
                      <a:pt x="5999" y="1717"/>
                    </a:lnTo>
                    <a:lnTo>
                      <a:pt x="6032" y="1692"/>
                    </a:lnTo>
                    <a:lnTo>
                      <a:pt x="5989" y="1682"/>
                    </a:lnTo>
                    <a:lnTo>
                      <a:pt x="6000" y="1660"/>
                    </a:lnTo>
                    <a:lnTo>
                      <a:pt x="6007" y="1604"/>
                    </a:lnTo>
                    <a:lnTo>
                      <a:pt x="6008" y="1601"/>
                    </a:lnTo>
                    <a:lnTo>
                      <a:pt x="6012" y="1600"/>
                    </a:lnTo>
                    <a:lnTo>
                      <a:pt x="6013" y="1599"/>
                    </a:lnTo>
                    <a:lnTo>
                      <a:pt x="6022" y="1602"/>
                    </a:lnTo>
                    <a:lnTo>
                      <a:pt x="6046" y="1555"/>
                    </a:lnTo>
                    <a:lnTo>
                      <a:pt x="6077" y="1539"/>
                    </a:lnTo>
                    <a:lnTo>
                      <a:pt x="6115" y="1478"/>
                    </a:lnTo>
                    <a:lnTo>
                      <a:pt x="6114" y="1438"/>
                    </a:lnTo>
                    <a:lnTo>
                      <a:pt x="6082" y="1423"/>
                    </a:lnTo>
                    <a:lnTo>
                      <a:pt x="6012" y="1452"/>
                    </a:lnTo>
                    <a:lnTo>
                      <a:pt x="6002" y="1445"/>
                    </a:lnTo>
                    <a:lnTo>
                      <a:pt x="6003" y="1430"/>
                    </a:lnTo>
                    <a:lnTo>
                      <a:pt x="6046" y="1354"/>
                    </a:lnTo>
                    <a:lnTo>
                      <a:pt x="6022" y="1296"/>
                    </a:lnTo>
                    <a:lnTo>
                      <a:pt x="6006" y="1275"/>
                    </a:lnTo>
                    <a:lnTo>
                      <a:pt x="5969" y="1269"/>
                    </a:lnTo>
                    <a:lnTo>
                      <a:pt x="5959" y="1251"/>
                    </a:lnTo>
                    <a:lnTo>
                      <a:pt x="6007" y="1225"/>
                    </a:lnTo>
                    <a:lnTo>
                      <a:pt x="5964" y="1195"/>
                    </a:lnTo>
                    <a:lnTo>
                      <a:pt x="6004" y="1115"/>
                    </a:lnTo>
                    <a:lnTo>
                      <a:pt x="5983" y="1097"/>
                    </a:lnTo>
                    <a:lnTo>
                      <a:pt x="5974" y="1086"/>
                    </a:lnTo>
                    <a:lnTo>
                      <a:pt x="6063" y="994"/>
                    </a:lnTo>
                    <a:lnTo>
                      <a:pt x="6054" y="953"/>
                    </a:lnTo>
                    <a:lnTo>
                      <a:pt x="5960" y="961"/>
                    </a:lnTo>
                    <a:lnTo>
                      <a:pt x="6050" y="848"/>
                    </a:lnTo>
                    <a:lnTo>
                      <a:pt x="6050" y="812"/>
                    </a:lnTo>
                    <a:lnTo>
                      <a:pt x="6118" y="799"/>
                    </a:lnTo>
                    <a:lnTo>
                      <a:pt x="6114" y="776"/>
                    </a:lnTo>
                    <a:lnTo>
                      <a:pt x="6079" y="743"/>
                    </a:lnTo>
                    <a:lnTo>
                      <a:pt x="6055" y="684"/>
                    </a:lnTo>
                    <a:lnTo>
                      <a:pt x="6039" y="659"/>
                    </a:lnTo>
                    <a:lnTo>
                      <a:pt x="6017" y="535"/>
                    </a:lnTo>
                    <a:lnTo>
                      <a:pt x="6016" y="525"/>
                    </a:lnTo>
                    <a:lnTo>
                      <a:pt x="5952" y="404"/>
                    </a:lnTo>
                    <a:lnTo>
                      <a:pt x="5952" y="391"/>
                    </a:lnTo>
                    <a:lnTo>
                      <a:pt x="5839" y="329"/>
                    </a:lnTo>
                    <a:lnTo>
                      <a:pt x="5784" y="248"/>
                    </a:lnTo>
                    <a:lnTo>
                      <a:pt x="5763" y="236"/>
                    </a:lnTo>
                    <a:lnTo>
                      <a:pt x="5707" y="188"/>
                    </a:lnTo>
                    <a:lnTo>
                      <a:pt x="5705" y="183"/>
                    </a:lnTo>
                    <a:lnTo>
                      <a:pt x="5660" y="129"/>
                    </a:lnTo>
                    <a:lnTo>
                      <a:pt x="5643" y="120"/>
                    </a:lnTo>
                    <a:lnTo>
                      <a:pt x="5621" y="92"/>
                    </a:lnTo>
                    <a:lnTo>
                      <a:pt x="5600" y="19"/>
                    </a:lnTo>
                    <a:lnTo>
                      <a:pt x="5590" y="14"/>
                    </a:lnTo>
                    <a:lnTo>
                      <a:pt x="5541" y="0"/>
                    </a:lnTo>
                    <a:lnTo>
                      <a:pt x="5518" y="31"/>
                    </a:lnTo>
                    <a:lnTo>
                      <a:pt x="5478" y="13"/>
                    </a:lnTo>
                    <a:lnTo>
                      <a:pt x="5474" y="14"/>
                    </a:lnTo>
                    <a:lnTo>
                      <a:pt x="5472" y="16"/>
                    </a:lnTo>
                    <a:lnTo>
                      <a:pt x="5470" y="17"/>
                    </a:lnTo>
                    <a:lnTo>
                      <a:pt x="5468" y="17"/>
                    </a:lnTo>
                    <a:lnTo>
                      <a:pt x="5465" y="18"/>
                    </a:lnTo>
                    <a:lnTo>
                      <a:pt x="5464" y="20"/>
                    </a:lnTo>
                    <a:lnTo>
                      <a:pt x="5458" y="21"/>
                    </a:lnTo>
                    <a:lnTo>
                      <a:pt x="5454" y="24"/>
                    </a:lnTo>
                    <a:lnTo>
                      <a:pt x="5426" y="40"/>
                    </a:lnTo>
                    <a:lnTo>
                      <a:pt x="5425" y="42"/>
                    </a:lnTo>
                    <a:lnTo>
                      <a:pt x="5416" y="47"/>
                    </a:lnTo>
                    <a:lnTo>
                      <a:pt x="5380" y="80"/>
                    </a:lnTo>
                    <a:lnTo>
                      <a:pt x="5375" y="86"/>
                    </a:lnTo>
                    <a:lnTo>
                      <a:pt x="5370" y="88"/>
                    </a:lnTo>
                    <a:lnTo>
                      <a:pt x="5369" y="89"/>
                    </a:lnTo>
                    <a:lnTo>
                      <a:pt x="5366" y="91"/>
                    </a:lnTo>
                    <a:lnTo>
                      <a:pt x="5350" y="99"/>
                    </a:lnTo>
                    <a:lnTo>
                      <a:pt x="5291" y="152"/>
                    </a:lnTo>
                    <a:lnTo>
                      <a:pt x="5272" y="175"/>
                    </a:lnTo>
                    <a:lnTo>
                      <a:pt x="5268" y="178"/>
                    </a:lnTo>
                    <a:lnTo>
                      <a:pt x="5264" y="182"/>
                    </a:lnTo>
                    <a:lnTo>
                      <a:pt x="5264" y="184"/>
                    </a:lnTo>
                    <a:lnTo>
                      <a:pt x="5259" y="187"/>
                    </a:lnTo>
                    <a:lnTo>
                      <a:pt x="5258" y="187"/>
                    </a:lnTo>
                    <a:lnTo>
                      <a:pt x="5237" y="202"/>
                    </a:lnTo>
                    <a:lnTo>
                      <a:pt x="5224" y="207"/>
                    </a:lnTo>
                    <a:lnTo>
                      <a:pt x="5219" y="207"/>
                    </a:lnTo>
                    <a:lnTo>
                      <a:pt x="5201" y="221"/>
                    </a:lnTo>
                    <a:lnTo>
                      <a:pt x="5199" y="221"/>
                    </a:lnTo>
                    <a:lnTo>
                      <a:pt x="5199" y="223"/>
                    </a:lnTo>
                    <a:lnTo>
                      <a:pt x="5196" y="225"/>
                    </a:lnTo>
                    <a:lnTo>
                      <a:pt x="5195" y="230"/>
                    </a:lnTo>
                    <a:lnTo>
                      <a:pt x="5195" y="237"/>
                    </a:lnTo>
                    <a:lnTo>
                      <a:pt x="5188" y="241"/>
                    </a:lnTo>
                    <a:lnTo>
                      <a:pt x="5176" y="250"/>
                    </a:lnTo>
                    <a:lnTo>
                      <a:pt x="5171" y="253"/>
                    </a:lnTo>
                    <a:lnTo>
                      <a:pt x="5168" y="253"/>
                    </a:lnTo>
                    <a:lnTo>
                      <a:pt x="5160" y="254"/>
                    </a:lnTo>
                    <a:lnTo>
                      <a:pt x="5140" y="264"/>
                    </a:lnTo>
                    <a:lnTo>
                      <a:pt x="5139" y="266"/>
                    </a:lnTo>
                    <a:lnTo>
                      <a:pt x="5137" y="267"/>
                    </a:lnTo>
                    <a:lnTo>
                      <a:pt x="5135" y="270"/>
                    </a:lnTo>
                    <a:lnTo>
                      <a:pt x="5122" y="279"/>
                    </a:lnTo>
                    <a:lnTo>
                      <a:pt x="5099" y="289"/>
                    </a:lnTo>
                    <a:lnTo>
                      <a:pt x="5087" y="296"/>
                    </a:lnTo>
                    <a:lnTo>
                      <a:pt x="5052" y="310"/>
                    </a:lnTo>
                    <a:lnTo>
                      <a:pt x="5044" y="318"/>
                    </a:lnTo>
                    <a:lnTo>
                      <a:pt x="5032" y="325"/>
                    </a:lnTo>
                    <a:lnTo>
                      <a:pt x="5031" y="325"/>
                    </a:lnTo>
                    <a:lnTo>
                      <a:pt x="5021" y="328"/>
                    </a:lnTo>
                    <a:lnTo>
                      <a:pt x="5014" y="329"/>
                    </a:lnTo>
                    <a:lnTo>
                      <a:pt x="5005" y="329"/>
                    </a:lnTo>
                    <a:lnTo>
                      <a:pt x="5002" y="331"/>
                    </a:lnTo>
                    <a:lnTo>
                      <a:pt x="4991" y="333"/>
                    </a:lnTo>
                    <a:lnTo>
                      <a:pt x="4981" y="342"/>
                    </a:lnTo>
                    <a:lnTo>
                      <a:pt x="4968" y="351"/>
                    </a:lnTo>
                    <a:lnTo>
                      <a:pt x="4964" y="352"/>
                    </a:lnTo>
                    <a:lnTo>
                      <a:pt x="4962" y="352"/>
                    </a:lnTo>
                    <a:lnTo>
                      <a:pt x="4946" y="355"/>
                    </a:lnTo>
                    <a:lnTo>
                      <a:pt x="4928" y="362"/>
                    </a:lnTo>
                    <a:lnTo>
                      <a:pt x="4920" y="364"/>
                    </a:lnTo>
                    <a:lnTo>
                      <a:pt x="4913" y="368"/>
                    </a:lnTo>
                    <a:lnTo>
                      <a:pt x="4909" y="369"/>
                    </a:lnTo>
                    <a:lnTo>
                      <a:pt x="4907" y="369"/>
                    </a:lnTo>
                    <a:lnTo>
                      <a:pt x="4899" y="372"/>
                    </a:lnTo>
                    <a:lnTo>
                      <a:pt x="4897" y="374"/>
                    </a:lnTo>
                    <a:lnTo>
                      <a:pt x="4889" y="374"/>
                    </a:lnTo>
                    <a:lnTo>
                      <a:pt x="4861" y="369"/>
                    </a:lnTo>
                    <a:lnTo>
                      <a:pt x="4840" y="369"/>
                    </a:lnTo>
                    <a:lnTo>
                      <a:pt x="4794" y="362"/>
                    </a:lnTo>
                    <a:lnTo>
                      <a:pt x="4789" y="362"/>
                    </a:lnTo>
                    <a:lnTo>
                      <a:pt x="4786" y="364"/>
                    </a:lnTo>
                    <a:lnTo>
                      <a:pt x="4782" y="365"/>
                    </a:lnTo>
                    <a:lnTo>
                      <a:pt x="4771" y="371"/>
                    </a:lnTo>
                    <a:lnTo>
                      <a:pt x="4758" y="382"/>
                    </a:lnTo>
                    <a:lnTo>
                      <a:pt x="4757" y="384"/>
                    </a:lnTo>
                    <a:lnTo>
                      <a:pt x="4755" y="384"/>
                    </a:lnTo>
                    <a:lnTo>
                      <a:pt x="4739" y="394"/>
                    </a:lnTo>
                    <a:lnTo>
                      <a:pt x="4713" y="402"/>
                    </a:lnTo>
                    <a:lnTo>
                      <a:pt x="4711" y="402"/>
                    </a:lnTo>
                    <a:lnTo>
                      <a:pt x="4696" y="406"/>
                    </a:lnTo>
                    <a:lnTo>
                      <a:pt x="4695" y="406"/>
                    </a:lnTo>
                    <a:lnTo>
                      <a:pt x="4670" y="417"/>
                    </a:lnTo>
                    <a:lnTo>
                      <a:pt x="4630" y="427"/>
                    </a:lnTo>
                    <a:lnTo>
                      <a:pt x="4620" y="427"/>
                    </a:lnTo>
                    <a:lnTo>
                      <a:pt x="4600" y="434"/>
                    </a:lnTo>
                    <a:lnTo>
                      <a:pt x="4591" y="435"/>
                    </a:lnTo>
                    <a:lnTo>
                      <a:pt x="4584" y="434"/>
                    </a:lnTo>
                    <a:lnTo>
                      <a:pt x="4580" y="434"/>
                    </a:lnTo>
                    <a:lnTo>
                      <a:pt x="4575" y="435"/>
                    </a:lnTo>
                    <a:lnTo>
                      <a:pt x="4549" y="451"/>
                    </a:lnTo>
                    <a:lnTo>
                      <a:pt x="4532" y="458"/>
                    </a:lnTo>
                    <a:lnTo>
                      <a:pt x="4527" y="461"/>
                    </a:lnTo>
                    <a:lnTo>
                      <a:pt x="4521" y="463"/>
                    </a:lnTo>
                    <a:lnTo>
                      <a:pt x="4521" y="464"/>
                    </a:lnTo>
                    <a:lnTo>
                      <a:pt x="4478" y="474"/>
                    </a:lnTo>
                    <a:lnTo>
                      <a:pt x="4390" y="478"/>
                    </a:lnTo>
                    <a:lnTo>
                      <a:pt x="4384" y="477"/>
                    </a:lnTo>
                    <a:lnTo>
                      <a:pt x="4383" y="476"/>
                    </a:lnTo>
                    <a:lnTo>
                      <a:pt x="4373" y="474"/>
                    </a:lnTo>
                    <a:lnTo>
                      <a:pt x="4348" y="474"/>
                    </a:lnTo>
                    <a:lnTo>
                      <a:pt x="4319" y="483"/>
                    </a:lnTo>
                    <a:lnTo>
                      <a:pt x="4301" y="483"/>
                    </a:lnTo>
                    <a:lnTo>
                      <a:pt x="4277" y="488"/>
                    </a:lnTo>
                    <a:lnTo>
                      <a:pt x="4271" y="490"/>
                    </a:lnTo>
                    <a:lnTo>
                      <a:pt x="4213" y="504"/>
                    </a:lnTo>
                    <a:lnTo>
                      <a:pt x="4207" y="507"/>
                    </a:lnTo>
                    <a:lnTo>
                      <a:pt x="4206" y="507"/>
                    </a:lnTo>
                    <a:lnTo>
                      <a:pt x="4186" y="514"/>
                    </a:lnTo>
                    <a:lnTo>
                      <a:pt x="4177" y="514"/>
                    </a:lnTo>
                    <a:lnTo>
                      <a:pt x="4151" y="522"/>
                    </a:lnTo>
                    <a:lnTo>
                      <a:pt x="4088" y="560"/>
                    </a:lnTo>
                    <a:lnTo>
                      <a:pt x="4076" y="572"/>
                    </a:lnTo>
                    <a:lnTo>
                      <a:pt x="4070" y="581"/>
                    </a:lnTo>
                    <a:lnTo>
                      <a:pt x="4067" y="584"/>
                    </a:lnTo>
                    <a:lnTo>
                      <a:pt x="4057" y="589"/>
                    </a:lnTo>
                    <a:lnTo>
                      <a:pt x="4037" y="595"/>
                    </a:lnTo>
                    <a:lnTo>
                      <a:pt x="4022" y="605"/>
                    </a:lnTo>
                    <a:lnTo>
                      <a:pt x="4006" y="621"/>
                    </a:lnTo>
                    <a:lnTo>
                      <a:pt x="4005" y="621"/>
                    </a:lnTo>
                    <a:lnTo>
                      <a:pt x="3831" y="716"/>
                    </a:lnTo>
                    <a:lnTo>
                      <a:pt x="3824" y="717"/>
                    </a:lnTo>
                    <a:lnTo>
                      <a:pt x="3817" y="717"/>
                    </a:lnTo>
                    <a:lnTo>
                      <a:pt x="3809" y="723"/>
                    </a:lnTo>
                    <a:lnTo>
                      <a:pt x="3805" y="727"/>
                    </a:lnTo>
                    <a:lnTo>
                      <a:pt x="3801" y="730"/>
                    </a:lnTo>
                    <a:lnTo>
                      <a:pt x="3797" y="737"/>
                    </a:lnTo>
                    <a:lnTo>
                      <a:pt x="3786" y="749"/>
                    </a:lnTo>
                    <a:lnTo>
                      <a:pt x="3784" y="752"/>
                    </a:lnTo>
                    <a:lnTo>
                      <a:pt x="3772" y="760"/>
                    </a:lnTo>
                    <a:lnTo>
                      <a:pt x="3729" y="783"/>
                    </a:lnTo>
                    <a:lnTo>
                      <a:pt x="3714" y="786"/>
                    </a:lnTo>
                    <a:lnTo>
                      <a:pt x="3710" y="788"/>
                    </a:lnTo>
                    <a:lnTo>
                      <a:pt x="3707" y="786"/>
                    </a:lnTo>
                    <a:lnTo>
                      <a:pt x="3700" y="785"/>
                    </a:lnTo>
                    <a:lnTo>
                      <a:pt x="3678" y="788"/>
                    </a:lnTo>
                    <a:lnTo>
                      <a:pt x="3665" y="793"/>
                    </a:lnTo>
                    <a:lnTo>
                      <a:pt x="3647" y="805"/>
                    </a:lnTo>
                    <a:lnTo>
                      <a:pt x="3590" y="835"/>
                    </a:lnTo>
                    <a:lnTo>
                      <a:pt x="3588" y="835"/>
                    </a:lnTo>
                    <a:lnTo>
                      <a:pt x="3555" y="842"/>
                    </a:lnTo>
                    <a:lnTo>
                      <a:pt x="3541" y="847"/>
                    </a:lnTo>
                    <a:lnTo>
                      <a:pt x="3535" y="852"/>
                    </a:lnTo>
                    <a:lnTo>
                      <a:pt x="3515" y="862"/>
                    </a:lnTo>
                    <a:lnTo>
                      <a:pt x="3484" y="897"/>
                    </a:lnTo>
                    <a:lnTo>
                      <a:pt x="3476" y="901"/>
                    </a:lnTo>
                    <a:lnTo>
                      <a:pt x="3467" y="914"/>
                    </a:lnTo>
                    <a:lnTo>
                      <a:pt x="3466" y="915"/>
                    </a:lnTo>
                    <a:lnTo>
                      <a:pt x="3461" y="938"/>
                    </a:lnTo>
                    <a:lnTo>
                      <a:pt x="3460" y="947"/>
                    </a:lnTo>
                    <a:lnTo>
                      <a:pt x="3459" y="951"/>
                    </a:lnTo>
                    <a:lnTo>
                      <a:pt x="3459" y="956"/>
                    </a:lnTo>
                    <a:lnTo>
                      <a:pt x="3447" y="976"/>
                    </a:lnTo>
                    <a:lnTo>
                      <a:pt x="3444" y="987"/>
                    </a:lnTo>
                    <a:lnTo>
                      <a:pt x="3443" y="1000"/>
                    </a:lnTo>
                    <a:lnTo>
                      <a:pt x="3447" y="1006"/>
                    </a:lnTo>
                    <a:lnTo>
                      <a:pt x="3447" y="1009"/>
                    </a:lnTo>
                    <a:lnTo>
                      <a:pt x="3434" y="1042"/>
                    </a:lnTo>
                    <a:lnTo>
                      <a:pt x="3424" y="1059"/>
                    </a:lnTo>
                    <a:lnTo>
                      <a:pt x="3421" y="1068"/>
                    </a:lnTo>
                    <a:lnTo>
                      <a:pt x="3391" y="1125"/>
                    </a:lnTo>
                    <a:lnTo>
                      <a:pt x="3387" y="1129"/>
                    </a:lnTo>
                    <a:lnTo>
                      <a:pt x="3362" y="1171"/>
                    </a:lnTo>
                    <a:lnTo>
                      <a:pt x="3360" y="1178"/>
                    </a:lnTo>
                    <a:lnTo>
                      <a:pt x="3357" y="1183"/>
                    </a:lnTo>
                    <a:lnTo>
                      <a:pt x="3347" y="1209"/>
                    </a:lnTo>
                    <a:lnTo>
                      <a:pt x="3295" y="1315"/>
                    </a:lnTo>
                    <a:lnTo>
                      <a:pt x="3290" y="1332"/>
                    </a:lnTo>
                    <a:lnTo>
                      <a:pt x="3288" y="1347"/>
                    </a:lnTo>
                    <a:lnTo>
                      <a:pt x="3288" y="1348"/>
                    </a:lnTo>
                    <a:lnTo>
                      <a:pt x="3289" y="1355"/>
                    </a:lnTo>
                    <a:lnTo>
                      <a:pt x="3290" y="1358"/>
                    </a:lnTo>
                    <a:lnTo>
                      <a:pt x="3293" y="1364"/>
                    </a:lnTo>
                    <a:lnTo>
                      <a:pt x="3295" y="1364"/>
                    </a:lnTo>
                    <a:lnTo>
                      <a:pt x="3321" y="1377"/>
                    </a:lnTo>
                    <a:lnTo>
                      <a:pt x="3328" y="1384"/>
                    </a:lnTo>
                    <a:lnTo>
                      <a:pt x="3329" y="1387"/>
                    </a:lnTo>
                    <a:lnTo>
                      <a:pt x="3331" y="1390"/>
                    </a:lnTo>
                    <a:lnTo>
                      <a:pt x="3332" y="1397"/>
                    </a:lnTo>
                    <a:lnTo>
                      <a:pt x="3332" y="1400"/>
                    </a:lnTo>
                    <a:lnTo>
                      <a:pt x="3326" y="1416"/>
                    </a:lnTo>
                    <a:lnTo>
                      <a:pt x="3325" y="1420"/>
                    </a:lnTo>
                    <a:lnTo>
                      <a:pt x="3325" y="1421"/>
                    </a:lnTo>
                    <a:lnTo>
                      <a:pt x="3326" y="1426"/>
                    </a:lnTo>
                    <a:lnTo>
                      <a:pt x="3347" y="1441"/>
                    </a:lnTo>
                    <a:lnTo>
                      <a:pt x="3374" y="1475"/>
                    </a:lnTo>
                    <a:lnTo>
                      <a:pt x="3376" y="1476"/>
                    </a:lnTo>
                    <a:lnTo>
                      <a:pt x="3427" y="1489"/>
                    </a:lnTo>
                    <a:lnTo>
                      <a:pt x="3428" y="1488"/>
                    </a:lnTo>
                    <a:lnTo>
                      <a:pt x="3461" y="1496"/>
                    </a:lnTo>
                    <a:lnTo>
                      <a:pt x="3460" y="1505"/>
                    </a:lnTo>
                    <a:lnTo>
                      <a:pt x="3492" y="1511"/>
                    </a:lnTo>
                    <a:lnTo>
                      <a:pt x="3496" y="1509"/>
                    </a:lnTo>
                    <a:lnTo>
                      <a:pt x="3533" y="1508"/>
                    </a:lnTo>
                    <a:lnTo>
                      <a:pt x="3539" y="1511"/>
                    </a:lnTo>
                    <a:lnTo>
                      <a:pt x="3559" y="1513"/>
                    </a:lnTo>
                    <a:lnTo>
                      <a:pt x="3567" y="1513"/>
                    </a:lnTo>
                    <a:lnTo>
                      <a:pt x="3569" y="1515"/>
                    </a:lnTo>
                    <a:lnTo>
                      <a:pt x="3574" y="1515"/>
                    </a:lnTo>
                    <a:lnTo>
                      <a:pt x="3585" y="1519"/>
                    </a:lnTo>
                    <a:lnTo>
                      <a:pt x="3614" y="1526"/>
                    </a:lnTo>
                    <a:lnTo>
                      <a:pt x="3638" y="1519"/>
                    </a:lnTo>
                    <a:lnTo>
                      <a:pt x="3642" y="1515"/>
                    </a:lnTo>
                    <a:lnTo>
                      <a:pt x="3665" y="1516"/>
                    </a:lnTo>
                    <a:lnTo>
                      <a:pt x="3688" y="1522"/>
                    </a:lnTo>
                    <a:lnTo>
                      <a:pt x="3663" y="1521"/>
                    </a:lnTo>
                    <a:lnTo>
                      <a:pt x="3654" y="1519"/>
                    </a:lnTo>
                    <a:lnTo>
                      <a:pt x="3648" y="1519"/>
                    </a:lnTo>
                    <a:lnTo>
                      <a:pt x="3645" y="1521"/>
                    </a:lnTo>
                    <a:lnTo>
                      <a:pt x="3644" y="1522"/>
                    </a:lnTo>
                    <a:lnTo>
                      <a:pt x="3641" y="1528"/>
                    </a:lnTo>
                    <a:lnTo>
                      <a:pt x="3641" y="1532"/>
                    </a:lnTo>
                    <a:lnTo>
                      <a:pt x="3652" y="1545"/>
                    </a:lnTo>
                    <a:lnTo>
                      <a:pt x="3665" y="1551"/>
                    </a:lnTo>
                    <a:lnTo>
                      <a:pt x="3673" y="1549"/>
                    </a:lnTo>
                    <a:lnTo>
                      <a:pt x="3727" y="1545"/>
                    </a:lnTo>
                    <a:lnTo>
                      <a:pt x="3733" y="1545"/>
                    </a:lnTo>
                    <a:lnTo>
                      <a:pt x="3733" y="1552"/>
                    </a:lnTo>
                    <a:lnTo>
                      <a:pt x="3735" y="1561"/>
                    </a:lnTo>
                    <a:lnTo>
                      <a:pt x="3696" y="1568"/>
                    </a:lnTo>
                    <a:lnTo>
                      <a:pt x="3539" y="1571"/>
                    </a:lnTo>
                    <a:lnTo>
                      <a:pt x="3535" y="1574"/>
                    </a:lnTo>
                    <a:lnTo>
                      <a:pt x="3531" y="1575"/>
                    </a:lnTo>
                    <a:lnTo>
                      <a:pt x="3520" y="1581"/>
                    </a:lnTo>
                    <a:lnTo>
                      <a:pt x="3515" y="1583"/>
                    </a:lnTo>
                    <a:lnTo>
                      <a:pt x="3510" y="1584"/>
                    </a:lnTo>
                    <a:lnTo>
                      <a:pt x="3457" y="1611"/>
                    </a:lnTo>
                    <a:lnTo>
                      <a:pt x="3446" y="1611"/>
                    </a:lnTo>
                    <a:lnTo>
                      <a:pt x="3408" y="1622"/>
                    </a:lnTo>
                    <a:lnTo>
                      <a:pt x="3398" y="1624"/>
                    </a:lnTo>
                    <a:lnTo>
                      <a:pt x="3384" y="1630"/>
                    </a:lnTo>
                    <a:lnTo>
                      <a:pt x="3347" y="1656"/>
                    </a:lnTo>
                    <a:lnTo>
                      <a:pt x="3311" y="1693"/>
                    </a:lnTo>
                    <a:lnTo>
                      <a:pt x="3303" y="1703"/>
                    </a:lnTo>
                    <a:lnTo>
                      <a:pt x="3301" y="1707"/>
                    </a:lnTo>
                    <a:lnTo>
                      <a:pt x="3298" y="1710"/>
                    </a:lnTo>
                    <a:lnTo>
                      <a:pt x="3290" y="1713"/>
                    </a:lnTo>
                    <a:lnTo>
                      <a:pt x="3285" y="1716"/>
                    </a:lnTo>
                    <a:lnTo>
                      <a:pt x="3283" y="1718"/>
                    </a:lnTo>
                    <a:lnTo>
                      <a:pt x="3283" y="1719"/>
                    </a:lnTo>
                    <a:lnTo>
                      <a:pt x="3279" y="1723"/>
                    </a:lnTo>
                    <a:lnTo>
                      <a:pt x="3278" y="1729"/>
                    </a:lnTo>
                    <a:lnTo>
                      <a:pt x="3236" y="1765"/>
                    </a:lnTo>
                    <a:lnTo>
                      <a:pt x="3230" y="1768"/>
                    </a:lnTo>
                    <a:lnTo>
                      <a:pt x="3162" y="1817"/>
                    </a:lnTo>
                    <a:lnTo>
                      <a:pt x="3124" y="1834"/>
                    </a:lnTo>
                    <a:lnTo>
                      <a:pt x="3117" y="1835"/>
                    </a:lnTo>
                    <a:lnTo>
                      <a:pt x="3095" y="1842"/>
                    </a:lnTo>
                    <a:lnTo>
                      <a:pt x="3071" y="1855"/>
                    </a:lnTo>
                    <a:lnTo>
                      <a:pt x="3050" y="1860"/>
                    </a:lnTo>
                    <a:lnTo>
                      <a:pt x="3032" y="1867"/>
                    </a:lnTo>
                    <a:lnTo>
                      <a:pt x="3014" y="1878"/>
                    </a:lnTo>
                    <a:lnTo>
                      <a:pt x="3013" y="1880"/>
                    </a:lnTo>
                    <a:lnTo>
                      <a:pt x="3012" y="1881"/>
                    </a:lnTo>
                    <a:lnTo>
                      <a:pt x="3001" y="1883"/>
                    </a:lnTo>
                    <a:lnTo>
                      <a:pt x="2991" y="1883"/>
                    </a:lnTo>
                    <a:lnTo>
                      <a:pt x="2957" y="1891"/>
                    </a:lnTo>
                    <a:lnTo>
                      <a:pt x="2955" y="1893"/>
                    </a:lnTo>
                    <a:lnTo>
                      <a:pt x="2915" y="1903"/>
                    </a:lnTo>
                    <a:lnTo>
                      <a:pt x="2838" y="1906"/>
                    </a:lnTo>
                    <a:lnTo>
                      <a:pt x="2832" y="1904"/>
                    </a:lnTo>
                    <a:lnTo>
                      <a:pt x="2810" y="1903"/>
                    </a:lnTo>
                    <a:lnTo>
                      <a:pt x="2795" y="1906"/>
                    </a:lnTo>
                    <a:lnTo>
                      <a:pt x="2793" y="1907"/>
                    </a:lnTo>
                    <a:lnTo>
                      <a:pt x="2784" y="1913"/>
                    </a:lnTo>
                    <a:lnTo>
                      <a:pt x="2751" y="1897"/>
                    </a:lnTo>
                    <a:lnTo>
                      <a:pt x="2750" y="1896"/>
                    </a:lnTo>
                    <a:lnTo>
                      <a:pt x="2748" y="1896"/>
                    </a:lnTo>
                    <a:lnTo>
                      <a:pt x="2738" y="1891"/>
                    </a:lnTo>
                    <a:lnTo>
                      <a:pt x="2697" y="1883"/>
                    </a:lnTo>
                    <a:lnTo>
                      <a:pt x="2658" y="1867"/>
                    </a:lnTo>
                    <a:lnTo>
                      <a:pt x="2631" y="1848"/>
                    </a:lnTo>
                    <a:lnTo>
                      <a:pt x="2624" y="1841"/>
                    </a:lnTo>
                    <a:lnTo>
                      <a:pt x="2598" y="1825"/>
                    </a:lnTo>
                    <a:lnTo>
                      <a:pt x="2588" y="1815"/>
                    </a:lnTo>
                    <a:lnTo>
                      <a:pt x="2557" y="1795"/>
                    </a:lnTo>
                    <a:lnTo>
                      <a:pt x="2555" y="1794"/>
                    </a:lnTo>
                    <a:lnTo>
                      <a:pt x="2540" y="1788"/>
                    </a:lnTo>
                    <a:lnTo>
                      <a:pt x="2530" y="1782"/>
                    </a:lnTo>
                    <a:lnTo>
                      <a:pt x="2497" y="1769"/>
                    </a:lnTo>
                    <a:lnTo>
                      <a:pt x="2495" y="1768"/>
                    </a:lnTo>
                    <a:lnTo>
                      <a:pt x="2484" y="1765"/>
                    </a:lnTo>
                    <a:lnTo>
                      <a:pt x="2477" y="1764"/>
                    </a:lnTo>
                    <a:lnTo>
                      <a:pt x="2427" y="1764"/>
                    </a:lnTo>
                    <a:lnTo>
                      <a:pt x="2414" y="1762"/>
                    </a:lnTo>
                    <a:lnTo>
                      <a:pt x="2407" y="1759"/>
                    </a:lnTo>
                    <a:lnTo>
                      <a:pt x="2405" y="1759"/>
                    </a:lnTo>
                    <a:lnTo>
                      <a:pt x="2358" y="1745"/>
                    </a:lnTo>
                    <a:lnTo>
                      <a:pt x="2348" y="1741"/>
                    </a:lnTo>
                    <a:lnTo>
                      <a:pt x="2312" y="1733"/>
                    </a:lnTo>
                    <a:lnTo>
                      <a:pt x="2250" y="1728"/>
                    </a:lnTo>
                    <a:lnTo>
                      <a:pt x="2231" y="1729"/>
                    </a:lnTo>
                    <a:lnTo>
                      <a:pt x="2200" y="1735"/>
                    </a:lnTo>
                    <a:lnTo>
                      <a:pt x="2194" y="1735"/>
                    </a:lnTo>
                    <a:lnTo>
                      <a:pt x="2181" y="1738"/>
                    </a:lnTo>
                    <a:lnTo>
                      <a:pt x="2172" y="1739"/>
                    </a:lnTo>
                    <a:lnTo>
                      <a:pt x="2129" y="1736"/>
                    </a:lnTo>
                    <a:lnTo>
                      <a:pt x="2125" y="1735"/>
                    </a:lnTo>
                    <a:lnTo>
                      <a:pt x="2125" y="1733"/>
                    </a:lnTo>
                    <a:lnTo>
                      <a:pt x="2116" y="1730"/>
                    </a:lnTo>
                    <a:lnTo>
                      <a:pt x="2102" y="1723"/>
                    </a:lnTo>
                    <a:lnTo>
                      <a:pt x="2090" y="1719"/>
                    </a:lnTo>
                    <a:lnTo>
                      <a:pt x="2086" y="1719"/>
                    </a:lnTo>
                    <a:lnTo>
                      <a:pt x="2074" y="1720"/>
                    </a:lnTo>
                    <a:lnTo>
                      <a:pt x="2013" y="1715"/>
                    </a:lnTo>
                    <a:lnTo>
                      <a:pt x="1997" y="1712"/>
                    </a:lnTo>
                    <a:lnTo>
                      <a:pt x="1971" y="1712"/>
                    </a:lnTo>
                    <a:lnTo>
                      <a:pt x="1931" y="1705"/>
                    </a:lnTo>
                    <a:lnTo>
                      <a:pt x="1922" y="1705"/>
                    </a:lnTo>
                    <a:lnTo>
                      <a:pt x="1906" y="1700"/>
                    </a:lnTo>
                    <a:lnTo>
                      <a:pt x="1852" y="1689"/>
                    </a:lnTo>
                    <a:lnTo>
                      <a:pt x="1850" y="1689"/>
                    </a:lnTo>
                    <a:lnTo>
                      <a:pt x="1826" y="1683"/>
                    </a:lnTo>
                    <a:lnTo>
                      <a:pt x="1821" y="1683"/>
                    </a:lnTo>
                    <a:lnTo>
                      <a:pt x="1798" y="1677"/>
                    </a:lnTo>
                    <a:lnTo>
                      <a:pt x="1797" y="1676"/>
                    </a:lnTo>
                    <a:lnTo>
                      <a:pt x="1771" y="1669"/>
                    </a:lnTo>
                    <a:lnTo>
                      <a:pt x="1674" y="1615"/>
                    </a:lnTo>
                    <a:lnTo>
                      <a:pt x="1639" y="1580"/>
                    </a:lnTo>
                    <a:lnTo>
                      <a:pt x="1616" y="1572"/>
                    </a:lnTo>
                    <a:lnTo>
                      <a:pt x="1580" y="1567"/>
                    </a:lnTo>
                    <a:lnTo>
                      <a:pt x="1545" y="1568"/>
                    </a:lnTo>
                    <a:lnTo>
                      <a:pt x="1531" y="1567"/>
                    </a:lnTo>
                    <a:lnTo>
                      <a:pt x="1527" y="1565"/>
                    </a:lnTo>
                    <a:lnTo>
                      <a:pt x="1504" y="1564"/>
                    </a:lnTo>
                    <a:lnTo>
                      <a:pt x="1490" y="1568"/>
                    </a:lnTo>
                    <a:lnTo>
                      <a:pt x="1471" y="1577"/>
                    </a:lnTo>
                    <a:lnTo>
                      <a:pt x="1468" y="1578"/>
                    </a:lnTo>
                    <a:lnTo>
                      <a:pt x="1446" y="1580"/>
                    </a:lnTo>
                    <a:lnTo>
                      <a:pt x="1419" y="1574"/>
                    </a:lnTo>
                    <a:lnTo>
                      <a:pt x="1396" y="1574"/>
                    </a:lnTo>
                    <a:lnTo>
                      <a:pt x="1386" y="1578"/>
                    </a:lnTo>
                    <a:lnTo>
                      <a:pt x="1363" y="1599"/>
                    </a:lnTo>
                    <a:lnTo>
                      <a:pt x="1346" y="1620"/>
                    </a:lnTo>
                    <a:lnTo>
                      <a:pt x="1327" y="1637"/>
                    </a:lnTo>
                    <a:lnTo>
                      <a:pt x="1315" y="1656"/>
                    </a:lnTo>
                    <a:lnTo>
                      <a:pt x="1313" y="1657"/>
                    </a:lnTo>
                    <a:lnTo>
                      <a:pt x="1289" y="1660"/>
                    </a:lnTo>
                    <a:lnTo>
                      <a:pt x="1287" y="1660"/>
                    </a:lnTo>
                    <a:lnTo>
                      <a:pt x="1287" y="1658"/>
                    </a:lnTo>
                    <a:lnTo>
                      <a:pt x="1285" y="1653"/>
                    </a:lnTo>
                    <a:lnTo>
                      <a:pt x="1282" y="1650"/>
                    </a:lnTo>
                    <a:lnTo>
                      <a:pt x="1260" y="1640"/>
                    </a:lnTo>
                    <a:lnTo>
                      <a:pt x="1241" y="1627"/>
                    </a:lnTo>
                    <a:lnTo>
                      <a:pt x="1219" y="1630"/>
                    </a:lnTo>
                    <a:lnTo>
                      <a:pt x="1218" y="1621"/>
                    </a:lnTo>
                    <a:lnTo>
                      <a:pt x="1218" y="1597"/>
                    </a:lnTo>
                    <a:lnTo>
                      <a:pt x="1221" y="1594"/>
                    </a:lnTo>
                    <a:lnTo>
                      <a:pt x="1227" y="1597"/>
                    </a:lnTo>
                    <a:lnTo>
                      <a:pt x="1240" y="1584"/>
                    </a:lnTo>
                    <a:lnTo>
                      <a:pt x="1245" y="1575"/>
                    </a:lnTo>
                    <a:lnTo>
                      <a:pt x="1247" y="1570"/>
                    </a:lnTo>
                    <a:lnTo>
                      <a:pt x="1248" y="1565"/>
                    </a:lnTo>
                    <a:lnTo>
                      <a:pt x="1248" y="1562"/>
                    </a:lnTo>
                    <a:lnTo>
                      <a:pt x="1241" y="1522"/>
                    </a:lnTo>
                    <a:lnTo>
                      <a:pt x="1231" y="1499"/>
                    </a:lnTo>
                    <a:lnTo>
                      <a:pt x="1159" y="1400"/>
                    </a:lnTo>
                    <a:lnTo>
                      <a:pt x="1157" y="1398"/>
                    </a:lnTo>
                    <a:lnTo>
                      <a:pt x="1156" y="1395"/>
                    </a:lnTo>
                    <a:lnTo>
                      <a:pt x="1127" y="1348"/>
                    </a:lnTo>
                    <a:lnTo>
                      <a:pt x="1108" y="1327"/>
                    </a:lnTo>
                    <a:lnTo>
                      <a:pt x="1084" y="1276"/>
                    </a:lnTo>
                    <a:lnTo>
                      <a:pt x="1080" y="1271"/>
                    </a:lnTo>
                    <a:lnTo>
                      <a:pt x="1072" y="1258"/>
                    </a:lnTo>
                    <a:lnTo>
                      <a:pt x="1030" y="1177"/>
                    </a:lnTo>
                    <a:lnTo>
                      <a:pt x="1028" y="1170"/>
                    </a:lnTo>
                    <a:lnTo>
                      <a:pt x="1027" y="1157"/>
                    </a:lnTo>
                    <a:lnTo>
                      <a:pt x="1036" y="1097"/>
                    </a:lnTo>
                    <a:lnTo>
                      <a:pt x="1039" y="1088"/>
                    </a:lnTo>
                    <a:lnTo>
                      <a:pt x="1054" y="1067"/>
                    </a:lnTo>
                    <a:lnTo>
                      <a:pt x="1065" y="1059"/>
                    </a:lnTo>
                    <a:lnTo>
                      <a:pt x="1071" y="1058"/>
                    </a:lnTo>
                    <a:lnTo>
                      <a:pt x="1074" y="1056"/>
                    </a:lnTo>
                    <a:lnTo>
                      <a:pt x="1085" y="1059"/>
                    </a:lnTo>
                    <a:lnTo>
                      <a:pt x="1091" y="1062"/>
                    </a:lnTo>
                    <a:lnTo>
                      <a:pt x="1094" y="1065"/>
                    </a:lnTo>
                    <a:lnTo>
                      <a:pt x="1097" y="1067"/>
                    </a:lnTo>
                    <a:lnTo>
                      <a:pt x="1100" y="1071"/>
                    </a:lnTo>
                    <a:lnTo>
                      <a:pt x="1093" y="1081"/>
                    </a:lnTo>
                    <a:lnTo>
                      <a:pt x="1091" y="1079"/>
                    </a:lnTo>
                    <a:lnTo>
                      <a:pt x="1088" y="1081"/>
                    </a:lnTo>
                    <a:lnTo>
                      <a:pt x="1087" y="1084"/>
                    </a:lnTo>
                    <a:lnTo>
                      <a:pt x="1085" y="1094"/>
                    </a:lnTo>
                    <a:lnTo>
                      <a:pt x="1088" y="1098"/>
                    </a:lnTo>
                    <a:lnTo>
                      <a:pt x="1090" y="1100"/>
                    </a:lnTo>
                    <a:lnTo>
                      <a:pt x="1091" y="1100"/>
                    </a:lnTo>
                    <a:lnTo>
                      <a:pt x="1091" y="1097"/>
                    </a:lnTo>
                    <a:lnTo>
                      <a:pt x="1090" y="1095"/>
                    </a:lnTo>
                    <a:lnTo>
                      <a:pt x="1090" y="1092"/>
                    </a:lnTo>
                    <a:lnTo>
                      <a:pt x="1091" y="1085"/>
                    </a:lnTo>
                    <a:lnTo>
                      <a:pt x="1100" y="1072"/>
                    </a:lnTo>
                    <a:lnTo>
                      <a:pt x="1104" y="1052"/>
                    </a:lnTo>
                    <a:lnTo>
                      <a:pt x="1104" y="1045"/>
                    </a:lnTo>
                    <a:lnTo>
                      <a:pt x="1108" y="1035"/>
                    </a:lnTo>
                    <a:lnTo>
                      <a:pt x="1113" y="1026"/>
                    </a:lnTo>
                    <a:lnTo>
                      <a:pt x="1116" y="1023"/>
                    </a:lnTo>
                    <a:lnTo>
                      <a:pt x="1117" y="1018"/>
                    </a:lnTo>
                    <a:lnTo>
                      <a:pt x="1123" y="1007"/>
                    </a:lnTo>
                    <a:lnTo>
                      <a:pt x="1126" y="999"/>
                    </a:lnTo>
                    <a:lnTo>
                      <a:pt x="1126" y="997"/>
                    </a:lnTo>
                    <a:lnTo>
                      <a:pt x="1129" y="996"/>
                    </a:lnTo>
                    <a:lnTo>
                      <a:pt x="1136" y="996"/>
                    </a:lnTo>
                    <a:lnTo>
                      <a:pt x="1149" y="1005"/>
                    </a:lnTo>
                    <a:lnTo>
                      <a:pt x="1166" y="1010"/>
                    </a:lnTo>
                    <a:lnTo>
                      <a:pt x="1168" y="1010"/>
                    </a:lnTo>
                    <a:lnTo>
                      <a:pt x="1168" y="960"/>
                    </a:lnTo>
                    <a:lnTo>
                      <a:pt x="1160" y="938"/>
                    </a:lnTo>
                    <a:lnTo>
                      <a:pt x="1157" y="924"/>
                    </a:lnTo>
                    <a:lnTo>
                      <a:pt x="1155" y="921"/>
                    </a:lnTo>
                    <a:lnTo>
                      <a:pt x="1156" y="897"/>
                    </a:lnTo>
                    <a:lnTo>
                      <a:pt x="1153" y="889"/>
                    </a:lnTo>
                    <a:lnTo>
                      <a:pt x="1144" y="881"/>
                    </a:lnTo>
                    <a:lnTo>
                      <a:pt x="1126" y="851"/>
                    </a:lnTo>
                    <a:lnTo>
                      <a:pt x="1124" y="849"/>
                    </a:lnTo>
                    <a:lnTo>
                      <a:pt x="1121" y="844"/>
                    </a:lnTo>
                    <a:lnTo>
                      <a:pt x="1113" y="826"/>
                    </a:lnTo>
                    <a:lnTo>
                      <a:pt x="1114" y="805"/>
                    </a:lnTo>
                    <a:lnTo>
                      <a:pt x="1119" y="795"/>
                    </a:lnTo>
                    <a:lnTo>
                      <a:pt x="1119" y="793"/>
                    </a:lnTo>
                    <a:lnTo>
                      <a:pt x="1117" y="786"/>
                    </a:lnTo>
                    <a:lnTo>
                      <a:pt x="1116" y="785"/>
                    </a:lnTo>
                    <a:lnTo>
                      <a:pt x="1098" y="786"/>
                    </a:lnTo>
                    <a:lnTo>
                      <a:pt x="1083" y="790"/>
                    </a:lnTo>
                    <a:lnTo>
                      <a:pt x="1080" y="790"/>
                    </a:lnTo>
                    <a:lnTo>
                      <a:pt x="1062" y="786"/>
                    </a:lnTo>
                    <a:lnTo>
                      <a:pt x="1017" y="767"/>
                    </a:lnTo>
                    <a:lnTo>
                      <a:pt x="1008" y="765"/>
                    </a:lnTo>
                    <a:lnTo>
                      <a:pt x="1004" y="763"/>
                    </a:lnTo>
                    <a:lnTo>
                      <a:pt x="995" y="765"/>
                    </a:lnTo>
                    <a:lnTo>
                      <a:pt x="992" y="765"/>
                    </a:lnTo>
                    <a:lnTo>
                      <a:pt x="987" y="763"/>
                    </a:lnTo>
                    <a:lnTo>
                      <a:pt x="966" y="752"/>
                    </a:lnTo>
                    <a:lnTo>
                      <a:pt x="962" y="752"/>
                    </a:lnTo>
                    <a:lnTo>
                      <a:pt x="919" y="746"/>
                    </a:lnTo>
                    <a:lnTo>
                      <a:pt x="910" y="746"/>
                    </a:lnTo>
                    <a:lnTo>
                      <a:pt x="900" y="753"/>
                    </a:lnTo>
                    <a:lnTo>
                      <a:pt x="891" y="754"/>
                    </a:lnTo>
                    <a:lnTo>
                      <a:pt x="884" y="756"/>
                    </a:lnTo>
                    <a:lnTo>
                      <a:pt x="871" y="756"/>
                    </a:lnTo>
                    <a:lnTo>
                      <a:pt x="868" y="752"/>
                    </a:lnTo>
                    <a:lnTo>
                      <a:pt x="864" y="752"/>
                    </a:lnTo>
                    <a:lnTo>
                      <a:pt x="855" y="754"/>
                    </a:lnTo>
                    <a:lnTo>
                      <a:pt x="854" y="754"/>
                    </a:lnTo>
                    <a:lnTo>
                      <a:pt x="835" y="763"/>
                    </a:lnTo>
                    <a:lnTo>
                      <a:pt x="821" y="773"/>
                    </a:lnTo>
                    <a:lnTo>
                      <a:pt x="820" y="775"/>
                    </a:lnTo>
                    <a:lnTo>
                      <a:pt x="811" y="779"/>
                    </a:lnTo>
                    <a:lnTo>
                      <a:pt x="807" y="778"/>
                    </a:lnTo>
                    <a:lnTo>
                      <a:pt x="801" y="775"/>
                    </a:lnTo>
                    <a:lnTo>
                      <a:pt x="782" y="763"/>
                    </a:lnTo>
                    <a:lnTo>
                      <a:pt x="778" y="762"/>
                    </a:lnTo>
                    <a:lnTo>
                      <a:pt x="775" y="765"/>
                    </a:lnTo>
                    <a:lnTo>
                      <a:pt x="772" y="778"/>
                    </a:lnTo>
                    <a:lnTo>
                      <a:pt x="775" y="785"/>
                    </a:lnTo>
                    <a:lnTo>
                      <a:pt x="775" y="790"/>
                    </a:lnTo>
                    <a:lnTo>
                      <a:pt x="774" y="798"/>
                    </a:lnTo>
                    <a:lnTo>
                      <a:pt x="771" y="801"/>
                    </a:lnTo>
                    <a:lnTo>
                      <a:pt x="768" y="803"/>
                    </a:lnTo>
                    <a:lnTo>
                      <a:pt x="752" y="824"/>
                    </a:lnTo>
                    <a:lnTo>
                      <a:pt x="738" y="832"/>
                    </a:lnTo>
                    <a:lnTo>
                      <a:pt x="731" y="838"/>
                    </a:lnTo>
                    <a:lnTo>
                      <a:pt x="716" y="848"/>
                    </a:lnTo>
                    <a:lnTo>
                      <a:pt x="710" y="851"/>
                    </a:lnTo>
                    <a:lnTo>
                      <a:pt x="677" y="862"/>
                    </a:lnTo>
                    <a:lnTo>
                      <a:pt x="673" y="862"/>
                    </a:lnTo>
                    <a:lnTo>
                      <a:pt x="662" y="864"/>
                    </a:lnTo>
                    <a:lnTo>
                      <a:pt x="643" y="862"/>
                    </a:lnTo>
                    <a:lnTo>
                      <a:pt x="636" y="862"/>
                    </a:lnTo>
                    <a:lnTo>
                      <a:pt x="627" y="860"/>
                    </a:lnTo>
                    <a:lnTo>
                      <a:pt x="602" y="858"/>
                    </a:lnTo>
                    <a:lnTo>
                      <a:pt x="600" y="860"/>
                    </a:lnTo>
                    <a:lnTo>
                      <a:pt x="584" y="864"/>
                    </a:lnTo>
                    <a:lnTo>
                      <a:pt x="582" y="864"/>
                    </a:lnTo>
                    <a:lnTo>
                      <a:pt x="571" y="855"/>
                    </a:lnTo>
                    <a:lnTo>
                      <a:pt x="560" y="857"/>
                    </a:lnTo>
                    <a:lnTo>
                      <a:pt x="557" y="862"/>
                    </a:lnTo>
                    <a:lnTo>
                      <a:pt x="553" y="878"/>
                    </a:lnTo>
                    <a:lnTo>
                      <a:pt x="541" y="884"/>
                    </a:lnTo>
                    <a:lnTo>
                      <a:pt x="537" y="885"/>
                    </a:lnTo>
                    <a:lnTo>
                      <a:pt x="528" y="884"/>
                    </a:lnTo>
                    <a:lnTo>
                      <a:pt x="524" y="884"/>
                    </a:lnTo>
                    <a:lnTo>
                      <a:pt x="522" y="882"/>
                    </a:lnTo>
                    <a:lnTo>
                      <a:pt x="512" y="861"/>
                    </a:lnTo>
                    <a:lnTo>
                      <a:pt x="512" y="857"/>
                    </a:lnTo>
                    <a:lnTo>
                      <a:pt x="517" y="841"/>
                    </a:lnTo>
                    <a:lnTo>
                      <a:pt x="537" y="847"/>
                    </a:lnTo>
                    <a:lnTo>
                      <a:pt x="538" y="847"/>
                    </a:lnTo>
                    <a:lnTo>
                      <a:pt x="511" y="838"/>
                    </a:lnTo>
                    <a:lnTo>
                      <a:pt x="504" y="839"/>
                    </a:lnTo>
                    <a:lnTo>
                      <a:pt x="496" y="842"/>
                    </a:lnTo>
                    <a:lnTo>
                      <a:pt x="489" y="842"/>
                    </a:lnTo>
                    <a:lnTo>
                      <a:pt x="473" y="845"/>
                    </a:lnTo>
                    <a:lnTo>
                      <a:pt x="455" y="842"/>
                    </a:lnTo>
                    <a:lnTo>
                      <a:pt x="446" y="842"/>
                    </a:lnTo>
                    <a:lnTo>
                      <a:pt x="434" y="831"/>
                    </a:lnTo>
                    <a:lnTo>
                      <a:pt x="429" y="824"/>
                    </a:lnTo>
                    <a:lnTo>
                      <a:pt x="429" y="819"/>
                    </a:lnTo>
                    <a:lnTo>
                      <a:pt x="409" y="809"/>
                    </a:lnTo>
                    <a:lnTo>
                      <a:pt x="401" y="809"/>
                    </a:lnTo>
                    <a:lnTo>
                      <a:pt x="388" y="801"/>
                    </a:lnTo>
                    <a:lnTo>
                      <a:pt x="385" y="795"/>
                    </a:lnTo>
                    <a:lnTo>
                      <a:pt x="383" y="786"/>
                    </a:lnTo>
                    <a:lnTo>
                      <a:pt x="374" y="782"/>
                    </a:lnTo>
                    <a:lnTo>
                      <a:pt x="370" y="782"/>
                    </a:lnTo>
                    <a:lnTo>
                      <a:pt x="368" y="783"/>
                    </a:lnTo>
                    <a:lnTo>
                      <a:pt x="367" y="783"/>
                    </a:lnTo>
                    <a:lnTo>
                      <a:pt x="362" y="786"/>
                    </a:lnTo>
                    <a:lnTo>
                      <a:pt x="345" y="786"/>
                    </a:lnTo>
                    <a:lnTo>
                      <a:pt x="308" y="782"/>
                    </a:lnTo>
                    <a:lnTo>
                      <a:pt x="278" y="773"/>
                    </a:lnTo>
                    <a:lnTo>
                      <a:pt x="271" y="766"/>
                    </a:lnTo>
                    <a:lnTo>
                      <a:pt x="256" y="757"/>
                    </a:lnTo>
                    <a:lnTo>
                      <a:pt x="242" y="752"/>
                    </a:lnTo>
                    <a:lnTo>
                      <a:pt x="203" y="746"/>
                    </a:lnTo>
                    <a:lnTo>
                      <a:pt x="200" y="743"/>
                    </a:lnTo>
                    <a:lnTo>
                      <a:pt x="197" y="739"/>
                    </a:lnTo>
                    <a:lnTo>
                      <a:pt x="196" y="737"/>
                    </a:lnTo>
                    <a:lnTo>
                      <a:pt x="183" y="700"/>
                    </a:lnTo>
                    <a:lnTo>
                      <a:pt x="176" y="688"/>
                    </a:lnTo>
                    <a:lnTo>
                      <a:pt x="157" y="677"/>
                    </a:lnTo>
                    <a:lnTo>
                      <a:pt x="154" y="677"/>
                    </a:lnTo>
                    <a:lnTo>
                      <a:pt x="147" y="678"/>
                    </a:lnTo>
                    <a:lnTo>
                      <a:pt x="141" y="681"/>
                    </a:lnTo>
                    <a:lnTo>
                      <a:pt x="131" y="690"/>
                    </a:lnTo>
                    <a:lnTo>
                      <a:pt x="130" y="693"/>
                    </a:lnTo>
                    <a:lnTo>
                      <a:pt x="127" y="694"/>
                    </a:lnTo>
                    <a:lnTo>
                      <a:pt x="120" y="698"/>
                    </a:lnTo>
                    <a:lnTo>
                      <a:pt x="111" y="700"/>
                    </a:lnTo>
                    <a:lnTo>
                      <a:pt x="104" y="700"/>
                    </a:lnTo>
                    <a:lnTo>
                      <a:pt x="97" y="697"/>
                    </a:lnTo>
                    <a:lnTo>
                      <a:pt x="90" y="688"/>
                    </a:lnTo>
                    <a:lnTo>
                      <a:pt x="87" y="677"/>
                    </a:lnTo>
                    <a:lnTo>
                      <a:pt x="83" y="669"/>
                    </a:lnTo>
                    <a:lnTo>
                      <a:pt x="77" y="664"/>
                    </a:lnTo>
                    <a:lnTo>
                      <a:pt x="61" y="654"/>
                    </a:lnTo>
                    <a:lnTo>
                      <a:pt x="58" y="651"/>
                    </a:lnTo>
                    <a:lnTo>
                      <a:pt x="54" y="648"/>
                    </a:lnTo>
                    <a:lnTo>
                      <a:pt x="47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866">
                <a:extLst>
                  <a:ext uri="{FF2B5EF4-FFF2-40B4-BE49-F238E27FC236}">
                    <a16:creationId xmlns:a16="http://schemas.microsoft.com/office/drawing/2014/main" id="{6DE46CD1-CA71-4B51-A366-EF5CFC76A6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8" y="1305"/>
                <a:ext cx="47" cy="25"/>
              </a:xfrm>
              <a:custGeom>
                <a:avLst/>
                <a:gdLst>
                  <a:gd name="T0" fmla="*/ 151 w 328"/>
                  <a:gd name="T1" fmla="*/ 37 h 178"/>
                  <a:gd name="T2" fmla="*/ 141 w 328"/>
                  <a:gd name="T3" fmla="*/ 38 h 178"/>
                  <a:gd name="T4" fmla="*/ 128 w 328"/>
                  <a:gd name="T5" fmla="*/ 40 h 178"/>
                  <a:gd name="T6" fmla="*/ 133 w 328"/>
                  <a:gd name="T7" fmla="*/ 42 h 178"/>
                  <a:gd name="T8" fmla="*/ 137 w 328"/>
                  <a:gd name="T9" fmla="*/ 40 h 178"/>
                  <a:gd name="T10" fmla="*/ 147 w 328"/>
                  <a:gd name="T11" fmla="*/ 51 h 178"/>
                  <a:gd name="T12" fmla="*/ 143 w 328"/>
                  <a:gd name="T13" fmla="*/ 60 h 178"/>
                  <a:gd name="T14" fmla="*/ 127 w 328"/>
                  <a:gd name="T15" fmla="*/ 64 h 178"/>
                  <a:gd name="T16" fmla="*/ 115 w 328"/>
                  <a:gd name="T17" fmla="*/ 61 h 178"/>
                  <a:gd name="T18" fmla="*/ 86 w 328"/>
                  <a:gd name="T19" fmla="*/ 57 h 178"/>
                  <a:gd name="T20" fmla="*/ 81 w 328"/>
                  <a:gd name="T21" fmla="*/ 60 h 178"/>
                  <a:gd name="T22" fmla="*/ 82 w 328"/>
                  <a:gd name="T23" fmla="*/ 71 h 178"/>
                  <a:gd name="T24" fmla="*/ 84 w 328"/>
                  <a:gd name="T25" fmla="*/ 77 h 178"/>
                  <a:gd name="T26" fmla="*/ 82 w 328"/>
                  <a:gd name="T27" fmla="*/ 81 h 178"/>
                  <a:gd name="T28" fmla="*/ 71 w 328"/>
                  <a:gd name="T29" fmla="*/ 101 h 178"/>
                  <a:gd name="T30" fmla="*/ 38 w 328"/>
                  <a:gd name="T31" fmla="*/ 125 h 178"/>
                  <a:gd name="T32" fmla="*/ 23 w 328"/>
                  <a:gd name="T33" fmla="*/ 130 h 178"/>
                  <a:gd name="T34" fmla="*/ 3 w 328"/>
                  <a:gd name="T35" fmla="*/ 133 h 178"/>
                  <a:gd name="T36" fmla="*/ 0 w 328"/>
                  <a:gd name="T37" fmla="*/ 173 h 178"/>
                  <a:gd name="T38" fmla="*/ 267 w 328"/>
                  <a:gd name="T39" fmla="*/ 178 h 178"/>
                  <a:gd name="T40" fmla="*/ 273 w 328"/>
                  <a:gd name="T41" fmla="*/ 142 h 178"/>
                  <a:gd name="T42" fmla="*/ 279 w 328"/>
                  <a:gd name="T43" fmla="*/ 129 h 178"/>
                  <a:gd name="T44" fmla="*/ 279 w 328"/>
                  <a:gd name="T45" fmla="*/ 114 h 178"/>
                  <a:gd name="T46" fmla="*/ 280 w 328"/>
                  <a:gd name="T47" fmla="*/ 110 h 178"/>
                  <a:gd name="T48" fmla="*/ 285 w 328"/>
                  <a:gd name="T49" fmla="*/ 106 h 178"/>
                  <a:gd name="T50" fmla="*/ 314 w 328"/>
                  <a:gd name="T51" fmla="*/ 89 h 178"/>
                  <a:gd name="T52" fmla="*/ 319 w 328"/>
                  <a:gd name="T53" fmla="*/ 64 h 178"/>
                  <a:gd name="T54" fmla="*/ 312 w 328"/>
                  <a:gd name="T55" fmla="*/ 48 h 178"/>
                  <a:gd name="T56" fmla="*/ 309 w 328"/>
                  <a:gd name="T57" fmla="*/ 31 h 178"/>
                  <a:gd name="T58" fmla="*/ 316 w 328"/>
                  <a:gd name="T59" fmla="*/ 16 h 178"/>
                  <a:gd name="T60" fmla="*/ 319 w 328"/>
                  <a:gd name="T61" fmla="*/ 0 h 178"/>
                  <a:gd name="T62" fmla="*/ 266 w 328"/>
                  <a:gd name="T63" fmla="*/ 37 h 178"/>
                  <a:gd name="T64" fmla="*/ 257 w 328"/>
                  <a:gd name="T65" fmla="*/ 35 h 178"/>
                  <a:gd name="T66" fmla="*/ 246 w 328"/>
                  <a:gd name="T67" fmla="*/ 26 h 178"/>
                  <a:gd name="T68" fmla="*/ 233 w 328"/>
                  <a:gd name="T69" fmla="*/ 37 h 178"/>
                  <a:gd name="T70" fmla="*/ 170 w 328"/>
                  <a:gd name="T71" fmla="*/ 33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28" h="178">
                    <a:moveTo>
                      <a:pt x="170" y="33"/>
                    </a:moveTo>
                    <a:lnTo>
                      <a:pt x="151" y="37"/>
                    </a:lnTo>
                    <a:lnTo>
                      <a:pt x="147" y="38"/>
                    </a:lnTo>
                    <a:lnTo>
                      <a:pt x="141" y="38"/>
                    </a:lnTo>
                    <a:lnTo>
                      <a:pt x="133" y="37"/>
                    </a:lnTo>
                    <a:lnTo>
                      <a:pt x="128" y="40"/>
                    </a:lnTo>
                    <a:lnTo>
                      <a:pt x="133" y="44"/>
                    </a:lnTo>
                    <a:lnTo>
                      <a:pt x="133" y="42"/>
                    </a:lnTo>
                    <a:lnTo>
                      <a:pt x="135" y="40"/>
                    </a:lnTo>
                    <a:lnTo>
                      <a:pt x="137" y="40"/>
                    </a:lnTo>
                    <a:lnTo>
                      <a:pt x="143" y="42"/>
                    </a:lnTo>
                    <a:lnTo>
                      <a:pt x="147" y="51"/>
                    </a:lnTo>
                    <a:lnTo>
                      <a:pt x="147" y="55"/>
                    </a:lnTo>
                    <a:lnTo>
                      <a:pt x="143" y="60"/>
                    </a:lnTo>
                    <a:lnTo>
                      <a:pt x="140" y="60"/>
                    </a:lnTo>
                    <a:lnTo>
                      <a:pt x="127" y="64"/>
                    </a:lnTo>
                    <a:lnTo>
                      <a:pt x="118" y="64"/>
                    </a:lnTo>
                    <a:lnTo>
                      <a:pt x="115" y="61"/>
                    </a:lnTo>
                    <a:lnTo>
                      <a:pt x="115" y="58"/>
                    </a:lnTo>
                    <a:lnTo>
                      <a:pt x="86" y="57"/>
                    </a:lnTo>
                    <a:lnTo>
                      <a:pt x="82" y="58"/>
                    </a:lnTo>
                    <a:lnTo>
                      <a:pt x="81" y="60"/>
                    </a:lnTo>
                    <a:lnTo>
                      <a:pt x="81" y="64"/>
                    </a:lnTo>
                    <a:lnTo>
                      <a:pt x="82" y="71"/>
                    </a:lnTo>
                    <a:lnTo>
                      <a:pt x="84" y="74"/>
                    </a:lnTo>
                    <a:lnTo>
                      <a:pt x="84" y="77"/>
                    </a:lnTo>
                    <a:lnTo>
                      <a:pt x="82" y="78"/>
                    </a:lnTo>
                    <a:lnTo>
                      <a:pt x="82" y="81"/>
                    </a:lnTo>
                    <a:lnTo>
                      <a:pt x="81" y="84"/>
                    </a:lnTo>
                    <a:lnTo>
                      <a:pt x="71" y="101"/>
                    </a:lnTo>
                    <a:lnTo>
                      <a:pt x="59" y="112"/>
                    </a:lnTo>
                    <a:lnTo>
                      <a:pt x="38" y="125"/>
                    </a:lnTo>
                    <a:lnTo>
                      <a:pt x="33" y="126"/>
                    </a:lnTo>
                    <a:lnTo>
                      <a:pt x="23" y="130"/>
                    </a:lnTo>
                    <a:lnTo>
                      <a:pt x="6" y="130"/>
                    </a:lnTo>
                    <a:lnTo>
                      <a:pt x="3" y="133"/>
                    </a:lnTo>
                    <a:lnTo>
                      <a:pt x="0" y="139"/>
                    </a:lnTo>
                    <a:lnTo>
                      <a:pt x="0" y="173"/>
                    </a:lnTo>
                    <a:lnTo>
                      <a:pt x="12" y="178"/>
                    </a:lnTo>
                    <a:lnTo>
                      <a:pt x="267" y="178"/>
                    </a:lnTo>
                    <a:lnTo>
                      <a:pt x="266" y="152"/>
                    </a:lnTo>
                    <a:lnTo>
                      <a:pt x="273" y="142"/>
                    </a:lnTo>
                    <a:lnTo>
                      <a:pt x="279" y="130"/>
                    </a:lnTo>
                    <a:lnTo>
                      <a:pt x="279" y="129"/>
                    </a:lnTo>
                    <a:lnTo>
                      <a:pt x="278" y="119"/>
                    </a:lnTo>
                    <a:lnTo>
                      <a:pt x="279" y="114"/>
                    </a:lnTo>
                    <a:lnTo>
                      <a:pt x="279" y="113"/>
                    </a:lnTo>
                    <a:lnTo>
                      <a:pt x="280" y="110"/>
                    </a:lnTo>
                    <a:lnTo>
                      <a:pt x="282" y="109"/>
                    </a:lnTo>
                    <a:lnTo>
                      <a:pt x="285" y="106"/>
                    </a:lnTo>
                    <a:lnTo>
                      <a:pt x="292" y="103"/>
                    </a:lnTo>
                    <a:lnTo>
                      <a:pt x="314" y="89"/>
                    </a:lnTo>
                    <a:lnTo>
                      <a:pt x="328" y="76"/>
                    </a:lnTo>
                    <a:lnTo>
                      <a:pt x="319" y="64"/>
                    </a:lnTo>
                    <a:lnTo>
                      <a:pt x="314" y="51"/>
                    </a:lnTo>
                    <a:lnTo>
                      <a:pt x="312" y="48"/>
                    </a:lnTo>
                    <a:lnTo>
                      <a:pt x="309" y="40"/>
                    </a:lnTo>
                    <a:lnTo>
                      <a:pt x="309" y="31"/>
                    </a:lnTo>
                    <a:lnTo>
                      <a:pt x="311" y="20"/>
                    </a:lnTo>
                    <a:lnTo>
                      <a:pt x="316" y="16"/>
                    </a:lnTo>
                    <a:lnTo>
                      <a:pt x="319" y="7"/>
                    </a:lnTo>
                    <a:lnTo>
                      <a:pt x="319" y="0"/>
                    </a:lnTo>
                    <a:lnTo>
                      <a:pt x="318" y="0"/>
                    </a:lnTo>
                    <a:lnTo>
                      <a:pt x="266" y="37"/>
                    </a:lnTo>
                    <a:lnTo>
                      <a:pt x="260" y="37"/>
                    </a:lnTo>
                    <a:lnTo>
                      <a:pt x="257" y="35"/>
                    </a:lnTo>
                    <a:lnTo>
                      <a:pt x="252" y="28"/>
                    </a:lnTo>
                    <a:lnTo>
                      <a:pt x="246" y="26"/>
                    </a:lnTo>
                    <a:lnTo>
                      <a:pt x="236" y="31"/>
                    </a:lnTo>
                    <a:lnTo>
                      <a:pt x="233" y="37"/>
                    </a:lnTo>
                    <a:lnTo>
                      <a:pt x="216" y="47"/>
                    </a:lnTo>
                    <a:lnTo>
                      <a:pt x="17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867">
                <a:extLst>
                  <a:ext uri="{FF2B5EF4-FFF2-40B4-BE49-F238E27FC236}">
                    <a16:creationId xmlns:a16="http://schemas.microsoft.com/office/drawing/2014/main" id="{4E2F705A-D87F-485F-B2D2-39914B02C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0" y="1330"/>
                <a:ext cx="791" cy="53"/>
              </a:xfrm>
              <a:custGeom>
                <a:avLst/>
                <a:gdLst>
                  <a:gd name="T0" fmla="*/ 4697 w 5536"/>
                  <a:gd name="T1" fmla="*/ 47 h 370"/>
                  <a:gd name="T2" fmla="*/ 4736 w 5536"/>
                  <a:gd name="T3" fmla="*/ 103 h 370"/>
                  <a:gd name="T4" fmla="*/ 4789 w 5536"/>
                  <a:gd name="T5" fmla="*/ 149 h 370"/>
                  <a:gd name="T6" fmla="*/ 4738 w 5536"/>
                  <a:gd name="T7" fmla="*/ 129 h 370"/>
                  <a:gd name="T8" fmla="*/ 4768 w 5536"/>
                  <a:gd name="T9" fmla="*/ 230 h 370"/>
                  <a:gd name="T10" fmla="*/ 4789 w 5536"/>
                  <a:gd name="T11" fmla="*/ 273 h 370"/>
                  <a:gd name="T12" fmla="*/ 4785 w 5536"/>
                  <a:gd name="T13" fmla="*/ 297 h 370"/>
                  <a:gd name="T14" fmla="*/ 4746 w 5536"/>
                  <a:gd name="T15" fmla="*/ 309 h 370"/>
                  <a:gd name="T16" fmla="*/ 4713 w 5536"/>
                  <a:gd name="T17" fmla="*/ 356 h 370"/>
                  <a:gd name="T18" fmla="*/ 4729 w 5536"/>
                  <a:gd name="T19" fmla="*/ 342 h 370"/>
                  <a:gd name="T20" fmla="*/ 4753 w 5536"/>
                  <a:gd name="T21" fmla="*/ 243 h 370"/>
                  <a:gd name="T22" fmla="*/ 4709 w 5536"/>
                  <a:gd name="T23" fmla="*/ 143 h 370"/>
                  <a:gd name="T24" fmla="*/ 4689 w 5536"/>
                  <a:gd name="T25" fmla="*/ 104 h 370"/>
                  <a:gd name="T26" fmla="*/ 4671 w 5536"/>
                  <a:gd name="T27" fmla="*/ 20 h 370"/>
                  <a:gd name="T28" fmla="*/ 4632 w 5536"/>
                  <a:gd name="T29" fmla="*/ 14 h 370"/>
                  <a:gd name="T30" fmla="*/ 4474 w 5536"/>
                  <a:gd name="T31" fmla="*/ 3 h 370"/>
                  <a:gd name="T32" fmla="*/ 4512 w 5536"/>
                  <a:gd name="T33" fmla="*/ 53 h 370"/>
                  <a:gd name="T34" fmla="*/ 4485 w 5536"/>
                  <a:gd name="T35" fmla="*/ 27 h 370"/>
                  <a:gd name="T36" fmla="*/ 4438 w 5536"/>
                  <a:gd name="T37" fmla="*/ 57 h 370"/>
                  <a:gd name="T38" fmla="*/ 4420 w 5536"/>
                  <a:gd name="T39" fmla="*/ 126 h 370"/>
                  <a:gd name="T40" fmla="*/ 4413 w 5536"/>
                  <a:gd name="T41" fmla="*/ 59 h 370"/>
                  <a:gd name="T42" fmla="*/ 4397 w 5536"/>
                  <a:gd name="T43" fmla="*/ 83 h 370"/>
                  <a:gd name="T44" fmla="*/ 4355 w 5536"/>
                  <a:gd name="T45" fmla="*/ 79 h 370"/>
                  <a:gd name="T46" fmla="*/ 4306 w 5536"/>
                  <a:gd name="T47" fmla="*/ 0 h 370"/>
                  <a:gd name="T48" fmla="*/ 3900 w 5536"/>
                  <a:gd name="T49" fmla="*/ 0 h 370"/>
                  <a:gd name="T50" fmla="*/ 3790 w 5536"/>
                  <a:gd name="T51" fmla="*/ 44 h 370"/>
                  <a:gd name="T52" fmla="*/ 3766 w 5536"/>
                  <a:gd name="T53" fmla="*/ 78 h 370"/>
                  <a:gd name="T54" fmla="*/ 3695 w 5536"/>
                  <a:gd name="T55" fmla="*/ 139 h 370"/>
                  <a:gd name="T56" fmla="*/ 3642 w 5536"/>
                  <a:gd name="T57" fmla="*/ 204 h 370"/>
                  <a:gd name="T58" fmla="*/ 3599 w 5536"/>
                  <a:gd name="T59" fmla="*/ 195 h 370"/>
                  <a:gd name="T60" fmla="*/ 3568 w 5536"/>
                  <a:gd name="T61" fmla="*/ 207 h 370"/>
                  <a:gd name="T62" fmla="*/ 3511 w 5536"/>
                  <a:gd name="T63" fmla="*/ 201 h 370"/>
                  <a:gd name="T64" fmla="*/ 3485 w 5536"/>
                  <a:gd name="T65" fmla="*/ 104 h 370"/>
                  <a:gd name="T66" fmla="*/ 3399 w 5536"/>
                  <a:gd name="T67" fmla="*/ 34 h 370"/>
                  <a:gd name="T68" fmla="*/ 3340 w 5536"/>
                  <a:gd name="T69" fmla="*/ 4 h 370"/>
                  <a:gd name="T70" fmla="*/ 112 w 5536"/>
                  <a:gd name="T71" fmla="*/ 31 h 370"/>
                  <a:gd name="T72" fmla="*/ 60 w 5536"/>
                  <a:gd name="T73" fmla="*/ 44 h 370"/>
                  <a:gd name="T74" fmla="*/ 20 w 5536"/>
                  <a:gd name="T75" fmla="*/ 195 h 370"/>
                  <a:gd name="T76" fmla="*/ 39 w 5536"/>
                  <a:gd name="T77" fmla="*/ 264 h 370"/>
                  <a:gd name="T78" fmla="*/ 55 w 5536"/>
                  <a:gd name="T79" fmla="*/ 316 h 370"/>
                  <a:gd name="T80" fmla="*/ 3 w 5536"/>
                  <a:gd name="T81" fmla="*/ 316 h 370"/>
                  <a:gd name="T82" fmla="*/ 130 w 5536"/>
                  <a:gd name="T83" fmla="*/ 359 h 370"/>
                  <a:gd name="T84" fmla="*/ 358 w 5536"/>
                  <a:gd name="T85" fmla="*/ 370 h 370"/>
                  <a:gd name="T86" fmla="*/ 421 w 5536"/>
                  <a:gd name="T87" fmla="*/ 352 h 370"/>
                  <a:gd name="T88" fmla="*/ 523 w 5536"/>
                  <a:gd name="T89" fmla="*/ 309 h 370"/>
                  <a:gd name="T90" fmla="*/ 590 w 5536"/>
                  <a:gd name="T91" fmla="*/ 309 h 370"/>
                  <a:gd name="T92" fmla="*/ 621 w 5536"/>
                  <a:gd name="T93" fmla="*/ 282 h 370"/>
                  <a:gd name="T94" fmla="*/ 686 w 5536"/>
                  <a:gd name="T95" fmla="*/ 282 h 370"/>
                  <a:gd name="T96" fmla="*/ 727 w 5536"/>
                  <a:gd name="T97" fmla="*/ 257 h 370"/>
                  <a:gd name="T98" fmla="*/ 864 w 5536"/>
                  <a:gd name="T99" fmla="*/ 188 h 370"/>
                  <a:gd name="T100" fmla="*/ 782 w 5536"/>
                  <a:gd name="T101" fmla="*/ 253 h 370"/>
                  <a:gd name="T102" fmla="*/ 727 w 5536"/>
                  <a:gd name="T103" fmla="*/ 273 h 370"/>
                  <a:gd name="T104" fmla="*/ 641 w 5536"/>
                  <a:gd name="T105" fmla="*/ 318 h 370"/>
                  <a:gd name="T106" fmla="*/ 595 w 5536"/>
                  <a:gd name="T107" fmla="*/ 356 h 370"/>
                  <a:gd name="T108" fmla="*/ 5429 w 5536"/>
                  <a:gd name="T109" fmla="*/ 64 h 370"/>
                  <a:gd name="T110" fmla="*/ 5184 w 5536"/>
                  <a:gd name="T111" fmla="*/ 100 h 370"/>
                  <a:gd name="T112" fmla="*/ 5018 w 5536"/>
                  <a:gd name="T113" fmla="*/ 79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536" h="370">
                    <a:moveTo>
                      <a:pt x="4944" y="6"/>
                    </a:moveTo>
                    <a:lnTo>
                      <a:pt x="4944" y="0"/>
                    </a:lnTo>
                    <a:lnTo>
                      <a:pt x="4689" y="0"/>
                    </a:lnTo>
                    <a:lnTo>
                      <a:pt x="4700" y="16"/>
                    </a:lnTo>
                    <a:lnTo>
                      <a:pt x="4700" y="24"/>
                    </a:lnTo>
                    <a:lnTo>
                      <a:pt x="4696" y="29"/>
                    </a:lnTo>
                    <a:lnTo>
                      <a:pt x="4696" y="39"/>
                    </a:lnTo>
                    <a:lnTo>
                      <a:pt x="4697" y="47"/>
                    </a:lnTo>
                    <a:lnTo>
                      <a:pt x="4699" y="50"/>
                    </a:lnTo>
                    <a:lnTo>
                      <a:pt x="4699" y="73"/>
                    </a:lnTo>
                    <a:lnTo>
                      <a:pt x="4700" y="82"/>
                    </a:lnTo>
                    <a:lnTo>
                      <a:pt x="4704" y="86"/>
                    </a:lnTo>
                    <a:lnTo>
                      <a:pt x="4716" y="96"/>
                    </a:lnTo>
                    <a:lnTo>
                      <a:pt x="4716" y="97"/>
                    </a:lnTo>
                    <a:lnTo>
                      <a:pt x="4729" y="103"/>
                    </a:lnTo>
                    <a:lnTo>
                      <a:pt x="4736" y="103"/>
                    </a:lnTo>
                    <a:lnTo>
                      <a:pt x="4742" y="102"/>
                    </a:lnTo>
                    <a:lnTo>
                      <a:pt x="4755" y="106"/>
                    </a:lnTo>
                    <a:lnTo>
                      <a:pt x="4762" y="107"/>
                    </a:lnTo>
                    <a:lnTo>
                      <a:pt x="4772" y="126"/>
                    </a:lnTo>
                    <a:lnTo>
                      <a:pt x="4789" y="142"/>
                    </a:lnTo>
                    <a:lnTo>
                      <a:pt x="4791" y="142"/>
                    </a:lnTo>
                    <a:lnTo>
                      <a:pt x="4791" y="146"/>
                    </a:lnTo>
                    <a:lnTo>
                      <a:pt x="4789" y="149"/>
                    </a:lnTo>
                    <a:lnTo>
                      <a:pt x="4789" y="151"/>
                    </a:lnTo>
                    <a:lnTo>
                      <a:pt x="4782" y="151"/>
                    </a:lnTo>
                    <a:lnTo>
                      <a:pt x="4778" y="149"/>
                    </a:lnTo>
                    <a:lnTo>
                      <a:pt x="4762" y="132"/>
                    </a:lnTo>
                    <a:lnTo>
                      <a:pt x="4746" y="123"/>
                    </a:lnTo>
                    <a:lnTo>
                      <a:pt x="4739" y="125"/>
                    </a:lnTo>
                    <a:lnTo>
                      <a:pt x="4738" y="126"/>
                    </a:lnTo>
                    <a:lnTo>
                      <a:pt x="4738" y="129"/>
                    </a:lnTo>
                    <a:lnTo>
                      <a:pt x="4742" y="142"/>
                    </a:lnTo>
                    <a:lnTo>
                      <a:pt x="4749" y="158"/>
                    </a:lnTo>
                    <a:lnTo>
                      <a:pt x="4749" y="161"/>
                    </a:lnTo>
                    <a:lnTo>
                      <a:pt x="4772" y="201"/>
                    </a:lnTo>
                    <a:lnTo>
                      <a:pt x="4775" y="217"/>
                    </a:lnTo>
                    <a:lnTo>
                      <a:pt x="4775" y="218"/>
                    </a:lnTo>
                    <a:lnTo>
                      <a:pt x="4769" y="227"/>
                    </a:lnTo>
                    <a:lnTo>
                      <a:pt x="4768" y="230"/>
                    </a:lnTo>
                    <a:lnTo>
                      <a:pt x="4759" y="244"/>
                    </a:lnTo>
                    <a:lnTo>
                      <a:pt x="4759" y="248"/>
                    </a:lnTo>
                    <a:lnTo>
                      <a:pt x="4761" y="250"/>
                    </a:lnTo>
                    <a:lnTo>
                      <a:pt x="4774" y="251"/>
                    </a:lnTo>
                    <a:lnTo>
                      <a:pt x="4784" y="248"/>
                    </a:lnTo>
                    <a:lnTo>
                      <a:pt x="4792" y="253"/>
                    </a:lnTo>
                    <a:lnTo>
                      <a:pt x="4789" y="272"/>
                    </a:lnTo>
                    <a:lnTo>
                      <a:pt x="4789" y="273"/>
                    </a:lnTo>
                    <a:lnTo>
                      <a:pt x="4784" y="282"/>
                    </a:lnTo>
                    <a:lnTo>
                      <a:pt x="4792" y="289"/>
                    </a:lnTo>
                    <a:lnTo>
                      <a:pt x="4801" y="293"/>
                    </a:lnTo>
                    <a:lnTo>
                      <a:pt x="4801" y="295"/>
                    </a:lnTo>
                    <a:lnTo>
                      <a:pt x="4799" y="297"/>
                    </a:lnTo>
                    <a:lnTo>
                      <a:pt x="4795" y="299"/>
                    </a:lnTo>
                    <a:lnTo>
                      <a:pt x="4789" y="299"/>
                    </a:lnTo>
                    <a:lnTo>
                      <a:pt x="4785" y="297"/>
                    </a:lnTo>
                    <a:lnTo>
                      <a:pt x="4781" y="290"/>
                    </a:lnTo>
                    <a:lnTo>
                      <a:pt x="4778" y="282"/>
                    </a:lnTo>
                    <a:lnTo>
                      <a:pt x="4778" y="280"/>
                    </a:lnTo>
                    <a:lnTo>
                      <a:pt x="4774" y="276"/>
                    </a:lnTo>
                    <a:lnTo>
                      <a:pt x="4771" y="274"/>
                    </a:lnTo>
                    <a:lnTo>
                      <a:pt x="4765" y="274"/>
                    </a:lnTo>
                    <a:lnTo>
                      <a:pt x="4756" y="283"/>
                    </a:lnTo>
                    <a:lnTo>
                      <a:pt x="4746" y="309"/>
                    </a:lnTo>
                    <a:lnTo>
                      <a:pt x="4742" y="309"/>
                    </a:lnTo>
                    <a:lnTo>
                      <a:pt x="4739" y="310"/>
                    </a:lnTo>
                    <a:lnTo>
                      <a:pt x="4736" y="313"/>
                    </a:lnTo>
                    <a:lnTo>
                      <a:pt x="4735" y="316"/>
                    </a:lnTo>
                    <a:lnTo>
                      <a:pt x="4736" y="336"/>
                    </a:lnTo>
                    <a:lnTo>
                      <a:pt x="4735" y="342"/>
                    </a:lnTo>
                    <a:lnTo>
                      <a:pt x="4733" y="344"/>
                    </a:lnTo>
                    <a:lnTo>
                      <a:pt x="4713" y="356"/>
                    </a:lnTo>
                    <a:lnTo>
                      <a:pt x="4709" y="359"/>
                    </a:lnTo>
                    <a:lnTo>
                      <a:pt x="4702" y="359"/>
                    </a:lnTo>
                    <a:lnTo>
                      <a:pt x="4702" y="353"/>
                    </a:lnTo>
                    <a:lnTo>
                      <a:pt x="4710" y="346"/>
                    </a:lnTo>
                    <a:lnTo>
                      <a:pt x="4713" y="344"/>
                    </a:lnTo>
                    <a:lnTo>
                      <a:pt x="4719" y="342"/>
                    </a:lnTo>
                    <a:lnTo>
                      <a:pt x="4726" y="343"/>
                    </a:lnTo>
                    <a:lnTo>
                      <a:pt x="4729" y="342"/>
                    </a:lnTo>
                    <a:lnTo>
                      <a:pt x="4732" y="339"/>
                    </a:lnTo>
                    <a:lnTo>
                      <a:pt x="4732" y="336"/>
                    </a:lnTo>
                    <a:lnTo>
                      <a:pt x="4727" y="316"/>
                    </a:lnTo>
                    <a:lnTo>
                      <a:pt x="4727" y="297"/>
                    </a:lnTo>
                    <a:lnTo>
                      <a:pt x="4730" y="279"/>
                    </a:lnTo>
                    <a:lnTo>
                      <a:pt x="4752" y="256"/>
                    </a:lnTo>
                    <a:lnTo>
                      <a:pt x="4753" y="254"/>
                    </a:lnTo>
                    <a:lnTo>
                      <a:pt x="4753" y="243"/>
                    </a:lnTo>
                    <a:lnTo>
                      <a:pt x="4752" y="237"/>
                    </a:lnTo>
                    <a:lnTo>
                      <a:pt x="4746" y="227"/>
                    </a:lnTo>
                    <a:lnTo>
                      <a:pt x="4735" y="225"/>
                    </a:lnTo>
                    <a:lnTo>
                      <a:pt x="4727" y="204"/>
                    </a:lnTo>
                    <a:lnTo>
                      <a:pt x="4712" y="176"/>
                    </a:lnTo>
                    <a:lnTo>
                      <a:pt x="4704" y="165"/>
                    </a:lnTo>
                    <a:lnTo>
                      <a:pt x="4699" y="155"/>
                    </a:lnTo>
                    <a:lnTo>
                      <a:pt x="4709" y="143"/>
                    </a:lnTo>
                    <a:lnTo>
                      <a:pt x="4710" y="143"/>
                    </a:lnTo>
                    <a:lnTo>
                      <a:pt x="4713" y="142"/>
                    </a:lnTo>
                    <a:lnTo>
                      <a:pt x="4723" y="140"/>
                    </a:lnTo>
                    <a:lnTo>
                      <a:pt x="4722" y="130"/>
                    </a:lnTo>
                    <a:lnTo>
                      <a:pt x="4720" y="126"/>
                    </a:lnTo>
                    <a:lnTo>
                      <a:pt x="4710" y="117"/>
                    </a:lnTo>
                    <a:lnTo>
                      <a:pt x="4697" y="119"/>
                    </a:lnTo>
                    <a:lnTo>
                      <a:pt x="4689" y="104"/>
                    </a:lnTo>
                    <a:lnTo>
                      <a:pt x="4687" y="96"/>
                    </a:lnTo>
                    <a:lnTo>
                      <a:pt x="4684" y="89"/>
                    </a:lnTo>
                    <a:lnTo>
                      <a:pt x="4678" y="80"/>
                    </a:lnTo>
                    <a:lnTo>
                      <a:pt x="4668" y="70"/>
                    </a:lnTo>
                    <a:lnTo>
                      <a:pt x="4664" y="57"/>
                    </a:lnTo>
                    <a:lnTo>
                      <a:pt x="4668" y="43"/>
                    </a:lnTo>
                    <a:lnTo>
                      <a:pt x="4671" y="36"/>
                    </a:lnTo>
                    <a:lnTo>
                      <a:pt x="4671" y="20"/>
                    </a:lnTo>
                    <a:lnTo>
                      <a:pt x="4668" y="17"/>
                    </a:lnTo>
                    <a:lnTo>
                      <a:pt x="4666" y="16"/>
                    </a:lnTo>
                    <a:lnTo>
                      <a:pt x="4661" y="16"/>
                    </a:lnTo>
                    <a:lnTo>
                      <a:pt x="4654" y="17"/>
                    </a:lnTo>
                    <a:lnTo>
                      <a:pt x="4650" y="17"/>
                    </a:lnTo>
                    <a:lnTo>
                      <a:pt x="4644" y="19"/>
                    </a:lnTo>
                    <a:lnTo>
                      <a:pt x="4638" y="19"/>
                    </a:lnTo>
                    <a:lnTo>
                      <a:pt x="4632" y="14"/>
                    </a:lnTo>
                    <a:lnTo>
                      <a:pt x="4631" y="11"/>
                    </a:lnTo>
                    <a:lnTo>
                      <a:pt x="4631" y="10"/>
                    </a:lnTo>
                    <a:lnTo>
                      <a:pt x="4632" y="6"/>
                    </a:lnTo>
                    <a:lnTo>
                      <a:pt x="4636" y="0"/>
                    </a:lnTo>
                    <a:lnTo>
                      <a:pt x="4470" y="0"/>
                    </a:lnTo>
                    <a:lnTo>
                      <a:pt x="4470" y="1"/>
                    </a:lnTo>
                    <a:lnTo>
                      <a:pt x="4472" y="1"/>
                    </a:lnTo>
                    <a:lnTo>
                      <a:pt x="4474" y="3"/>
                    </a:lnTo>
                    <a:lnTo>
                      <a:pt x="4482" y="4"/>
                    </a:lnTo>
                    <a:lnTo>
                      <a:pt x="4487" y="6"/>
                    </a:lnTo>
                    <a:lnTo>
                      <a:pt x="4490" y="8"/>
                    </a:lnTo>
                    <a:lnTo>
                      <a:pt x="4490" y="36"/>
                    </a:lnTo>
                    <a:lnTo>
                      <a:pt x="4492" y="39"/>
                    </a:lnTo>
                    <a:lnTo>
                      <a:pt x="4493" y="40"/>
                    </a:lnTo>
                    <a:lnTo>
                      <a:pt x="4500" y="46"/>
                    </a:lnTo>
                    <a:lnTo>
                      <a:pt x="4512" y="53"/>
                    </a:lnTo>
                    <a:lnTo>
                      <a:pt x="4512" y="60"/>
                    </a:lnTo>
                    <a:lnTo>
                      <a:pt x="4508" y="62"/>
                    </a:lnTo>
                    <a:lnTo>
                      <a:pt x="4500" y="59"/>
                    </a:lnTo>
                    <a:lnTo>
                      <a:pt x="4499" y="56"/>
                    </a:lnTo>
                    <a:lnTo>
                      <a:pt x="4489" y="46"/>
                    </a:lnTo>
                    <a:lnTo>
                      <a:pt x="4482" y="34"/>
                    </a:lnTo>
                    <a:lnTo>
                      <a:pt x="4483" y="30"/>
                    </a:lnTo>
                    <a:lnTo>
                      <a:pt x="4485" y="27"/>
                    </a:lnTo>
                    <a:lnTo>
                      <a:pt x="4479" y="20"/>
                    </a:lnTo>
                    <a:lnTo>
                      <a:pt x="4472" y="23"/>
                    </a:lnTo>
                    <a:lnTo>
                      <a:pt x="4470" y="23"/>
                    </a:lnTo>
                    <a:lnTo>
                      <a:pt x="4469" y="24"/>
                    </a:lnTo>
                    <a:lnTo>
                      <a:pt x="4464" y="30"/>
                    </a:lnTo>
                    <a:lnTo>
                      <a:pt x="4464" y="36"/>
                    </a:lnTo>
                    <a:lnTo>
                      <a:pt x="4449" y="50"/>
                    </a:lnTo>
                    <a:lnTo>
                      <a:pt x="4438" y="57"/>
                    </a:lnTo>
                    <a:lnTo>
                      <a:pt x="4434" y="76"/>
                    </a:lnTo>
                    <a:lnTo>
                      <a:pt x="4441" y="85"/>
                    </a:lnTo>
                    <a:lnTo>
                      <a:pt x="4441" y="88"/>
                    </a:lnTo>
                    <a:lnTo>
                      <a:pt x="4444" y="104"/>
                    </a:lnTo>
                    <a:lnTo>
                      <a:pt x="4440" y="115"/>
                    </a:lnTo>
                    <a:lnTo>
                      <a:pt x="4436" y="120"/>
                    </a:lnTo>
                    <a:lnTo>
                      <a:pt x="4424" y="125"/>
                    </a:lnTo>
                    <a:lnTo>
                      <a:pt x="4420" y="126"/>
                    </a:lnTo>
                    <a:lnTo>
                      <a:pt x="4413" y="126"/>
                    </a:lnTo>
                    <a:lnTo>
                      <a:pt x="4410" y="125"/>
                    </a:lnTo>
                    <a:lnTo>
                      <a:pt x="4407" y="122"/>
                    </a:lnTo>
                    <a:lnTo>
                      <a:pt x="4404" y="115"/>
                    </a:lnTo>
                    <a:lnTo>
                      <a:pt x="4402" y="107"/>
                    </a:lnTo>
                    <a:lnTo>
                      <a:pt x="4401" y="97"/>
                    </a:lnTo>
                    <a:lnTo>
                      <a:pt x="4413" y="65"/>
                    </a:lnTo>
                    <a:lnTo>
                      <a:pt x="4413" y="59"/>
                    </a:lnTo>
                    <a:lnTo>
                      <a:pt x="4411" y="57"/>
                    </a:lnTo>
                    <a:lnTo>
                      <a:pt x="4410" y="52"/>
                    </a:lnTo>
                    <a:lnTo>
                      <a:pt x="4407" y="49"/>
                    </a:lnTo>
                    <a:lnTo>
                      <a:pt x="4397" y="43"/>
                    </a:lnTo>
                    <a:lnTo>
                      <a:pt x="4395" y="49"/>
                    </a:lnTo>
                    <a:lnTo>
                      <a:pt x="4395" y="59"/>
                    </a:lnTo>
                    <a:lnTo>
                      <a:pt x="4397" y="78"/>
                    </a:lnTo>
                    <a:lnTo>
                      <a:pt x="4397" y="83"/>
                    </a:lnTo>
                    <a:lnTo>
                      <a:pt x="4377" y="109"/>
                    </a:lnTo>
                    <a:lnTo>
                      <a:pt x="4370" y="122"/>
                    </a:lnTo>
                    <a:lnTo>
                      <a:pt x="4361" y="123"/>
                    </a:lnTo>
                    <a:lnTo>
                      <a:pt x="4358" y="115"/>
                    </a:lnTo>
                    <a:lnTo>
                      <a:pt x="4363" y="100"/>
                    </a:lnTo>
                    <a:lnTo>
                      <a:pt x="4363" y="93"/>
                    </a:lnTo>
                    <a:lnTo>
                      <a:pt x="4360" y="83"/>
                    </a:lnTo>
                    <a:lnTo>
                      <a:pt x="4355" y="79"/>
                    </a:lnTo>
                    <a:lnTo>
                      <a:pt x="4338" y="44"/>
                    </a:lnTo>
                    <a:lnTo>
                      <a:pt x="4331" y="34"/>
                    </a:lnTo>
                    <a:lnTo>
                      <a:pt x="4329" y="34"/>
                    </a:lnTo>
                    <a:lnTo>
                      <a:pt x="4325" y="33"/>
                    </a:lnTo>
                    <a:lnTo>
                      <a:pt x="4311" y="23"/>
                    </a:lnTo>
                    <a:lnTo>
                      <a:pt x="4308" y="20"/>
                    </a:lnTo>
                    <a:lnTo>
                      <a:pt x="4308" y="16"/>
                    </a:lnTo>
                    <a:lnTo>
                      <a:pt x="4306" y="0"/>
                    </a:lnTo>
                    <a:lnTo>
                      <a:pt x="4213" y="0"/>
                    </a:lnTo>
                    <a:lnTo>
                      <a:pt x="4211" y="1"/>
                    </a:lnTo>
                    <a:lnTo>
                      <a:pt x="4200" y="17"/>
                    </a:lnTo>
                    <a:lnTo>
                      <a:pt x="4196" y="14"/>
                    </a:lnTo>
                    <a:lnTo>
                      <a:pt x="4188" y="10"/>
                    </a:lnTo>
                    <a:lnTo>
                      <a:pt x="4184" y="7"/>
                    </a:lnTo>
                    <a:lnTo>
                      <a:pt x="4168" y="0"/>
                    </a:lnTo>
                    <a:lnTo>
                      <a:pt x="3900" y="0"/>
                    </a:lnTo>
                    <a:lnTo>
                      <a:pt x="3893" y="6"/>
                    </a:lnTo>
                    <a:lnTo>
                      <a:pt x="3882" y="11"/>
                    </a:lnTo>
                    <a:lnTo>
                      <a:pt x="3874" y="16"/>
                    </a:lnTo>
                    <a:lnTo>
                      <a:pt x="3826" y="33"/>
                    </a:lnTo>
                    <a:lnTo>
                      <a:pt x="3818" y="34"/>
                    </a:lnTo>
                    <a:lnTo>
                      <a:pt x="3815" y="33"/>
                    </a:lnTo>
                    <a:lnTo>
                      <a:pt x="3792" y="40"/>
                    </a:lnTo>
                    <a:lnTo>
                      <a:pt x="3790" y="44"/>
                    </a:lnTo>
                    <a:lnTo>
                      <a:pt x="3777" y="57"/>
                    </a:lnTo>
                    <a:lnTo>
                      <a:pt x="3773" y="60"/>
                    </a:lnTo>
                    <a:lnTo>
                      <a:pt x="3767" y="63"/>
                    </a:lnTo>
                    <a:lnTo>
                      <a:pt x="3762" y="62"/>
                    </a:lnTo>
                    <a:lnTo>
                      <a:pt x="3760" y="63"/>
                    </a:lnTo>
                    <a:lnTo>
                      <a:pt x="3760" y="72"/>
                    </a:lnTo>
                    <a:lnTo>
                      <a:pt x="3762" y="76"/>
                    </a:lnTo>
                    <a:lnTo>
                      <a:pt x="3766" y="78"/>
                    </a:lnTo>
                    <a:lnTo>
                      <a:pt x="3770" y="76"/>
                    </a:lnTo>
                    <a:lnTo>
                      <a:pt x="3769" y="78"/>
                    </a:lnTo>
                    <a:lnTo>
                      <a:pt x="3764" y="80"/>
                    </a:lnTo>
                    <a:lnTo>
                      <a:pt x="3760" y="78"/>
                    </a:lnTo>
                    <a:lnTo>
                      <a:pt x="3757" y="75"/>
                    </a:lnTo>
                    <a:lnTo>
                      <a:pt x="3756" y="75"/>
                    </a:lnTo>
                    <a:lnTo>
                      <a:pt x="3717" y="119"/>
                    </a:lnTo>
                    <a:lnTo>
                      <a:pt x="3695" y="139"/>
                    </a:lnTo>
                    <a:lnTo>
                      <a:pt x="3660" y="161"/>
                    </a:lnTo>
                    <a:lnTo>
                      <a:pt x="3651" y="168"/>
                    </a:lnTo>
                    <a:lnTo>
                      <a:pt x="3647" y="176"/>
                    </a:lnTo>
                    <a:lnTo>
                      <a:pt x="3645" y="187"/>
                    </a:lnTo>
                    <a:lnTo>
                      <a:pt x="3645" y="195"/>
                    </a:lnTo>
                    <a:lnTo>
                      <a:pt x="3648" y="200"/>
                    </a:lnTo>
                    <a:lnTo>
                      <a:pt x="3648" y="201"/>
                    </a:lnTo>
                    <a:lnTo>
                      <a:pt x="3642" y="204"/>
                    </a:lnTo>
                    <a:lnTo>
                      <a:pt x="3634" y="205"/>
                    </a:lnTo>
                    <a:lnTo>
                      <a:pt x="3629" y="207"/>
                    </a:lnTo>
                    <a:lnTo>
                      <a:pt x="3627" y="205"/>
                    </a:lnTo>
                    <a:lnTo>
                      <a:pt x="3617" y="204"/>
                    </a:lnTo>
                    <a:lnTo>
                      <a:pt x="3608" y="201"/>
                    </a:lnTo>
                    <a:lnTo>
                      <a:pt x="3602" y="197"/>
                    </a:lnTo>
                    <a:lnTo>
                      <a:pt x="3601" y="197"/>
                    </a:lnTo>
                    <a:lnTo>
                      <a:pt x="3599" y="195"/>
                    </a:lnTo>
                    <a:lnTo>
                      <a:pt x="3599" y="192"/>
                    </a:lnTo>
                    <a:lnTo>
                      <a:pt x="3598" y="187"/>
                    </a:lnTo>
                    <a:lnTo>
                      <a:pt x="3592" y="178"/>
                    </a:lnTo>
                    <a:lnTo>
                      <a:pt x="3586" y="175"/>
                    </a:lnTo>
                    <a:lnTo>
                      <a:pt x="3582" y="174"/>
                    </a:lnTo>
                    <a:lnTo>
                      <a:pt x="3570" y="176"/>
                    </a:lnTo>
                    <a:lnTo>
                      <a:pt x="3563" y="184"/>
                    </a:lnTo>
                    <a:lnTo>
                      <a:pt x="3568" y="207"/>
                    </a:lnTo>
                    <a:lnTo>
                      <a:pt x="3569" y="234"/>
                    </a:lnTo>
                    <a:lnTo>
                      <a:pt x="3568" y="243"/>
                    </a:lnTo>
                    <a:lnTo>
                      <a:pt x="3552" y="266"/>
                    </a:lnTo>
                    <a:lnTo>
                      <a:pt x="3539" y="256"/>
                    </a:lnTo>
                    <a:lnTo>
                      <a:pt x="3527" y="237"/>
                    </a:lnTo>
                    <a:lnTo>
                      <a:pt x="3520" y="215"/>
                    </a:lnTo>
                    <a:lnTo>
                      <a:pt x="3514" y="205"/>
                    </a:lnTo>
                    <a:lnTo>
                      <a:pt x="3511" y="201"/>
                    </a:lnTo>
                    <a:lnTo>
                      <a:pt x="3503" y="188"/>
                    </a:lnTo>
                    <a:lnTo>
                      <a:pt x="3500" y="168"/>
                    </a:lnTo>
                    <a:lnTo>
                      <a:pt x="3500" y="163"/>
                    </a:lnTo>
                    <a:lnTo>
                      <a:pt x="3498" y="148"/>
                    </a:lnTo>
                    <a:lnTo>
                      <a:pt x="3500" y="138"/>
                    </a:lnTo>
                    <a:lnTo>
                      <a:pt x="3507" y="123"/>
                    </a:lnTo>
                    <a:lnTo>
                      <a:pt x="3503" y="116"/>
                    </a:lnTo>
                    <a:lnTo>
                      <a:pt x="3485" y="104"/>
                    </a:lnTo>
                    <a:lnTo>
                      <a:pt x="3471" y="102"/>
                    </a:lnTo>
                    <a:lnTo>
                      <a:pt x="3470" y="102"/>
                    </a:lnTo>
                    <a:lnTo>
                      <a:pt x="3455" y="96"/>
                    </a:lnTo>
                    <a:lnTo>
                      <a:pt x="3418" y="72"/>
                    </a:lnTo>
                    <a:lnTo>
                      <a:pt x="3414" y="67"/>
                    </a:lnTo>
                    <a:lnTo>
                      <a:pt x="3415" y="50"/>
                    </a:lnTo>
                    <a:lnTo>
                      <a:pt x="3411" y="39"/>
                    </a:lnTo>
                    <a:lnTo>
                      <a:pt x="3399" y="34"/>
                    </a:lnTo>
                    <a:lnTo>
                      <a:pt x="3395" y="36"/>
                    </a:lnTo>
                    <a:lnTo>
                      <a:pt x="3394" y="36"/>
                    </a:lnTo>
                    <a:lnTo>
                      <a:pt x="3385" y="33"/>
                    </a:lnTo>
                    <a:lnTo>
                      <a:pt x="3368" y="17"/>
                    </a:lnTo>
                    <a:lnTo>
                      <a:pt x="3358" y="10"/>
                    </a:lnTo>
                    <a:lnTo>
                      <a:pt x="3348" y="10"/>
                    </a:lnTo>
                    <a:lnTo>
                      <a:pt x="3343" y="7"/>
                    </a:lnTo>
                    <a:lnTo>
                      <a:pt x="3340" y="4"/>
                    </a:lnTo>
                    <a:lnTo>
                      <a:pt x="3338" y="0"/>
                    </a:lnTo>
                    <a:lnTo>
                      <a:pt x="52" y="0"/>
                    </a:lnTo>
                    <a:lnTo>
                      <a:pt x="56" y="21"/>
                    </a:lnTo>
                    <a:lnTo>
                      <a:pt x="60" y="31"/>
                    </a:lnTo>
                    <a:lnTo>
                      <a:pt x="66" y="37"/>
                    </a:lnTo>
                    <a:lnTo>
                      <a:pt x="68" y="37"/>
                    </a:lnTo>
                    <a:lnTo>
                      <a:pt x="72" y="39"/>
                    </a:lnTo>
                    <a:lnTo>
                      <a:pt x="112" y="31"/>
                    </a:lnTo>
                    <a:lnTo>
                      <a:pt x="124" y="31"/>
                    </a:lnTo>
                    <a:lnTo>
                      <a:pt x="124" y="33"/>
                    </a:lnTo>
                    <a:lnTo>
                      <a:pt x="122" y="34"/>
                    </a:lnTo>
                    <a:lnTo>
                      <a:pt x="107" y="39"/>
                    </a:lnTo>
                    <a:lnTo>
                      <a:pt x="98" y="37"/>
                    </a:lnTo>
                    <a:lnTo>
                      <a:pt x="62" y="43"/>
                    </a:lnTo>
                    <a:lnTo>
                      <a:pt x="60" y="43"/>
                    </a:lnTo>
                    <a:lnTo>
                      <a:pt x="60" y="44"/>
                    </a:lnTo>
                    <a:lnTo>
                      <a:pt x="49" y="57"/>
                    </a:lnTo>
                    <a:lnTo>
                      <a:pt x="27" y="96"/>
                    </a:lnTo>
                    <a:lnTo>
                      <a:pt x="22" y="115"/>
                    </a:lnTo>
                    <a:lnTo>
                      <a:pt x="6" y="155"/>
                    </a:lnTo>
                    <a:lnTo>
                      <a:pt x="1" y="163"/>
                    </a:lnTo>
                    <a:lnTo>
                      <a:pt x="0" y="181"/>
                    </a:lnTo>
                    <a:lnTo>
                      <a:pt x="10" y="192"/>
                    </a:lnTo>
                    <a:lnTo>
                      <a:pt x="20" y="195"/>
                    </a:lnTo>
                    <a:lnTo>
                      <a:pt x="25" y="195"/>
                    </a:lnTo>
                    <a:lnTo>
                      <a:pt x="27" y="200"/>
                    </a:lnTo>
                    <a:lnTo>
                      <a:pt x="27" y="204"/>
                    </a:lnTo>
                    <a:lnTo>
                      <a:pt x="25" y="218"/>
                    </a:lnTo>
                    <a:lnTo>
                      <a:pt x="20" y="231"/>
                    </a:lnTo>
                    <a:lnTo>
                      <a:pt x="22" y="240"/>
                    </a:lnTo>
                    <a:lnTo>
                      <a:pt x="26" y="250"/>
                    </a:lnTo>
                    <a:lnTo>
                      <a:pt x="39" y="264"/>
                    </a:lnTo>
                    <a:lnTo>
                      <a:pt x="42" y="279"/>
                    </a:lnTo>
                    <a:lnTo>
                      <a:pt x="40" y="283"/>
                    </a:lnTo>
                    <a:lnTo>
                      <a:pt x="25" y="302"/>
                    </a:lnTo>
                    <a:lnTo>
                      <a:pt x="17" y="303"/>
                    </a:lnTo>
                    <a:lnTo>
                      <a:pt x="26" y="306"/>
                    </a:lnTo>
                    <a:lnTo>
                      <a:pt x="55" y="306"/>
                    </a:lnTo>
                    <a:lnTo>
                      <a:pt x="56" y="315"/>
                    </a:lnTo>
                    <a:lnTo>
                      <a:pt x="55" y="316"/>
                    </a:lnTo>
                    <a:lnTo>
                      <a:pt x="50" y="318"/>
                    </a:lnTo>
                    <a:lnTo>
                      <a:pt x="45" y="319"/>
                    </a:lnTo>
                    <a:lnTo>
                      <a:pt x="42" y="318"/>
                    </a:lnTo>
                    <a:lnTo>
                      <a:pt x="30" y="312"/>
                    </a:lnTo>
                    <a:lnTo>
                      <a:pt x="17" y="310"/>
                    </a:lnTo>
                    <a:lnTo>
                      <a:pt x="10" y="310"/>
                    </a:lnTo>
                    <a:lnTo>
                      <a:pt x="4" y="315"/>
                    </a:lnTo>
                    <a:lnTo>
                      <a:pt x="3" y="316"/>
                    </a:lnTo>
                    <a:lnTo>
                      <a:pt x="4" y="326"/>
                    </a:lnTo>
                    <a:lnTo>
                      <a:pt x="7" y="334"/>
                    </a:lnTo>
                    <a:lnTo>
                      <a:pt x="9" y="336"/>
                    </a:lnTo>
                    <a:lnTo>
                      <a:pt x="14" y="356"/>
                    </a:lnTo>
                    <a:lnTo>
                      <a:pt x="10" y="370"/>
                    </a:lnTo>
                    <a:lnTo>
                      <a:pt x="133" y="370"/>
                    </a:lnTo>
                    <a:lnTo>
                      <a:pt x="130" y="362"/>
                    </a:lnTo>
                    <a:lnTo>
                      <a:pt x="130" y="359"/>
                    </a:lnTo>
                    <a:lnTo>
                      <a:pt x="135" y="350"/>
                    </a:lnTo>
                    <a:lnTo>
                      <a:pt x="153" y="342"/>
                    </a:lnTo>
                    <a:lnTo>
                      <a:pt x="171" y="340"/>
                    </a:lnTo>
                    <a:lnTo>
                      <a:pt x="198" y="353"/>
                    </a:lnTo>
                    <a:lnTo>
                      <a:pt x="207" y="359"/>
                    </a:lnTo>
                    <a:lnTo>
                      <a:pt x="210" y="362"/>
                    </a:lnTo>
                    <a:lnTo>
                      <a:pt x="222" y="370"/>
                    </a:lnTo>
                    <a:lnTo>
                      <a:pt x="358" y="370"/>
                    </a:lnTo>
                    <a:lnTo>
                      <a:pt x="361" y="368"/>
                    </a:lnTo>
                    <a:lnTo>
                      <a:pt x="381" y="352"/>
                    </a:lnTo>
                    <a:lnTo>
                      <a:pt x="388" y="350"/>
                    </a:lnTo>
                    <a:lnTo>
                      <a:pt x="397" y="350"/>
                    </a:lnTo>
                    <a:lnTo>
                      <a:pt x="410" y="359"/>
                    </a:lnTo>
                    <a:lnTo>
                      <a:pt x="418" y="359"/>
                    </a:lnTo>
                    <a:lnTo>
                      <a:pt x="420" y="357"/>
                    </a:lnTo>
                    <a:lnTo>
                      <a:pt x="421" y="352"/>
                    </a:lnTo>
                    <a:lnTo>
                      <a:pt x="434" y="340"/>
                    </a:lnTo>
                    <a:lnTo>
                      <a:pt x="441" y="339"/>
                    </a:lnTo>
                    <a:lnTo>
                      <a:pt x="467" y="319"/>
                    </a:lnTo>
                    <a:lnTo>
                      <a:pt x="483" y="316"/>
                    </a:lnTo>
                    <a:lnTo>
                      <a:pt x="489" y="313"/>
                    </a:lnTo>
                    <a:lnTo>
                      <a:pt x="510" y="305"/>
                    </a:lnTo>
                    <a:lnTo>
                      <a:pt x="519" y="303"/>
                    </a:lnTo>
                    <a:lnTo>
                      <a:pt x="523" y="309"/>
                    </a:lnTo>
                    <a:lnTo>
                      <a:pt x="529" y="310"/>
                    </a:lnTo>
                    <a:lnTo>
                      <a:pt x="535" y="310"/>
                    </a:lnTo>
                    <a:lnTo>
                      <a:pt x="543" y="300"/>
                    </a:lnTo>
                    <a:lnTo>
                      <a:pt x="552" y="299"/>
                    </a:lnTo>
                    <a:lnTo>
                      <a:pt x="565" y="303"/>
                    </a:lnTo>
                    <a:lnTo>
                      <a:pt x="577" y="312"/>
                    </a:lnTo>
                    <a:lnTo>
                      <a:pt x="585" y="312"/>
                    </a:lnTo>
                    <a:lnTo>
                      <a:pt x="590" y="309"/>
                    </a:lnTo>
                    <a:lnTo>
                      <a:pt x="594" y="293"/>
                    </a:lnTo>
                    <a:lnTo>
                      <a:pt x="595" y="286"/>
                    </a:lnTo>
                    <a:lnTo>
                      <a:pt x="595" y="277"/>
                    </a:lnTo>
                    <a:lnTo>
                      <a:pt x="600" y="274"/>
                    </a:lnTo>
                    <a:lnTo>
                      <a:pt x="607" y="274"/>
                    </a:lnTo>
                    <a:lnTo>
                      <a:pt x="610" y="276"/>
                    </a:lnTo>
                    <a:lnTo>
                      <a:pt x="613" y="277"/>
                    </a:lnTo>
                    <a:lnTo>
                      <a:pt x="621" y="282"/>
                    </a:lnTo>
                    <a:lnTo>
                      <a:pt x="628" y="290"/>
                    </a:lnTo>
                    <a:lnTo>
                      <a:pt x="637" y="293"/>
                    </a:lnTo>
                    <a:lnTo>
                      <a:pt x="645" y="299"/>
                    </a:lnTo>
                    <a:lnTo>
                      <a:pt x="648" y="299"/>
                    </a:lnTo>
                    <a:lnTo>
                      <a:pt x="664" y="282"/>
                    </a:lnTo>
                    <a:lnTo>
                      <a:pt x="667" y="280"/>
                    </a:lnTo>
                    <a:lnTo>
                      <a:pt x="674" y="282"/>
                    </a:lnTo>
                    <a:lnTo>
                      <a:pt x="686" y="282"/>
                    </a:lnTo>
                    <a:lnTo>
                      <a:pt x="691" y="279"/>
                    </a:lnTo>
                    <a:lnTo>
                      <a:pt x="696" y="277"/>
                    </a:lnTo>
                    <a:lnTo>
                      <a:pt x="703" y="269"/>
                    </a:lnTo>
                    <a:lnTo>
                      <a:pt x="704" y="269"/>
                    </a:lnTo>
                    <a:lnTo>
                      <a:pt x="704" y="264"/>
                    </a:lnTo>
                    <a:lnTo>
                      <a:pt x="707" y="261"/>
                    </a:lnTo>
                    <a:lnTo>
                      <a:pt x="720" y="254"/>
                    </a:lnTo>
                    <a:lnTo>
                      <a:pt x="727" y="257"/>
                    </a:lnTo>
                    <a:lnTo>
                      <a:pt x="748" y="254"/>
                    </a:lnTo>
                    <a:lnTo>
                      <a:pt x="763" y="244"/>
                    </a:lnTo>
                    <a:lnTo>
                      <a:pt x="782" y="241"/>
                    </a:lnTo>
                    <a:lnTo>
                      <a:pt x="828" y="217"/>
                    </a:lnTo>
                    <a:lnTo>
                      <a:pt x="838" y="204"/>
                    </a:lnTo>
                    <a:lnTo>
                      <a:pt x="848" y="200"/>
                    </a:lnTo>
                    <a:lnTo>
                      <a:pt x="864" y="189"/>
                    </a:lnTo>
                    <a:lnTo>
                      <a:pt x="864" y="188"/>
                    </a:lnTo>
                    <a:lnTo>
                      <a:pt x="872" y="187"/>
                    </a:lnTo>
                    <a:lnTo>
                      <a:pt x="875" y="187"/>
                    </a:lnTo>
                    <a:lnTo>
                      <a:pt x="881" y="185"/>
                    </a:lnTo>
                    <a:lnTo>
                      <a:pt x="864" y="202"/>
                    </a:lnTo>
                    <a:lnTo>
                      <a:pt x="845" y="212"/>
                    </a:lnTo>
                    <a:lnTo>
                      <a:pt x="801" y="247"/>
                    </a:lnTo>
                    <a:lnTo>
                      <a:pt x="796" y="248"/>
                    </a:lnTo>
                    <a:lnTo>
                      <a:pt x="782" y="253"/>
                    </a:lnTo>
                    <a:lnTo>
                      <a:pt x="762" y="266"/>
                    </a:lnTo>
                    <a:lnTo>
                      <a:pt x="756" y="269"/>
                    </a:lnTo>
                    <a:lnTo>
                      <a:pt x="752" y="273"/>
                    </a:lnTo>
                    <a:lnTo>
                      <a:pt x="750" y="273"/>
                    </a:lnTo>
                    <a:lnTo>
                      <a:pt x="740" y="276"/>
                    </a:lnTo>
                    <a:lnTo>
                      <a:pt x="737" y="276"/>
                    </a:lnTo>
                    <a:lnTo>
                      <a:pt x="729" y="273"/>
                    </a:lnTo>
                    <a:lnTo>
                      <a:pt x="727" y="273"/>
                    </a:lnTo>
                    <a:lnTo>
                      <a:pt x="722" y="274"/>
                    </a:lnTo>
                    <a:lnTo>
                      <a:pt x="714" y="279"/>
                    </a:lnTo>
                    <a:lnTo>
                      <a:pt x="713" y="280"/>
                    </a:lnTo>
                    <a:lnTo>
                      <a:pt x="694" y="293"/>
                    </a:lnTo>
                    <a:lnTo>
                      <a:pt x="661" y="306"/>
                    </a:lnTo>
                    <a:lnTo>
                      <a:pt x="654" y="310"/>
                    </a:lnTo>
                    <a:lnTo>
                      <a:pt x="652" y="312"/>
                    </a:lnTo>
                    <a:lnTo>
                      <a:pt x="641" y="318"/>
                    </a:lnTo>
                    <a:lnTo>
                      <a:pt x="640" y="318"/>
                    </a:lnTo>
                    <a:lnTo>
                      <a:pt x="635" y="320"/>
                    </a:lnTo>
                    <a:lnTo>
                      <a:pt x="628" y="333"/>
                    </a:lnTo>
                    <a:lnTo>
                      <a:pt x="618" y="346"/>
                    </a:lnTo>
                    <a:lnTo>
                      <a:pt x="614" y="350"/>
                    </a:lnTo>
                    <a:lnTo>
                      <a:pt x="611" y="350"/>
                    </a:lnTo>
                    <a:lnTo>
                      <a:pt x="600" y="355"/>
                    </a:lnTo>
                    <a:lnTo>
                      <a:pt x="595" y="356"/>
                    </a:lnTo>
                    <a:lnTo>
                      <a:pt x="582" y="368"/>
                    </a:lnTo>
                    <a:lnTo>
                      <a:pt x="581" y="370"/>
                    </a:lnTo>
                    <a:lnTo>
                      <a:pt x="5536" y="370"/>
                    </a:lnTo>
                    <a:lnTo>
                      <a:pt x="5536" y="368"/>
                    </a:lnTo>
                    <a:lnTo>
                      <a:pt x="5506" y="310"/>
                    </a:lnTo>
                    <a:lnTo>
                      <a:pt x="5491" y="229"/>
                    </a:lnTo>
                    <a:lnTo>
                      <a:pt x="5493" y="186"/>
                    </a:lnTo>
                    <a:lnTo>
                      <a:pt x="5429" y="64"/>
                    </a:lnTo>
                    <a:lnTo>
                      <a:pt x="5282" y="93"/>
                    </a:lnTo>
                    <a:lnTo>
                      <a:pt x="5275" y="93"/>
                    </a:lnTo>
                    <a:lnTo>
                      <a:pt x="5272" y="91"/>
                    </a:lnTo>
                    <a:lnTo>
                      <a:pt x="5264" y="89"/>
                    </a:lnTo>
                    <a:lnTo>
                      <a:pt x="5248" y="91"/>
                    </a:lnTo>
                    <a:lnTo>
                      <a:pt x="5236" y="96"/>
                    </a:lnTo>
                    <a:lnTo>
                      <a:pt x="5219" y="99"/>
                    </a:lnTo>
                    <a:lnTo>
                      <a:pt x="5184" y="100"/>
                    </a:lnTo>
                    <a:lnTo>
                      <a:pt x="5174" y="99"/>
                    </a:lnTo>
                    <a:lnTo>
                      <a:pt x="5140" y="99"/>
                    </a:lnTo>
                    <a:lnTo>
                      <a:pt x="5123" y="102"/>
                    </a:lnTo>
                    <a:lnTo>
                      <a:pt x="5101" y="102"/>
                    </a:lnTo>
                    <a:lnTo>
                      <a:pt x="5088" y="99"/>
                    </a:lnTo>
                    <a:lnTo>
                      <a:pt x="5078" y="93"/>
                    </a:lnTo>
                    <a:lnTo>
                      <a:pt x="5068" y="92"/>
                    </a:lnTo>
                    <a:lnTo>
                      <a:pt x="5018" y="79"/>
                    </a:lnTo>
                    <a:lnTo>
                      <a:pt x="5014" y="76"/>
                    </a:lnTo>
                    <a:lnTo>
                      <a:pt x="4992" y="67"/>
                    </a:lnTo>
                    <a:lnTo>
                      <a:pt x="4983" y="65"/>
                    </a:lnTo>
                    <a:lnTo>
                      <a:pt x="4953" y="26"/>
                    </a:lnTo>
                    <a:lnTo>
                      <a:pt x="4944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868">
                <a:extLst>
                  <a:ext uri="{FF2B5EF4-FFF2-40B4-BE49-F238E27FC236}">
                    <a16:creationId xmlns:a16="http://schemas.microsoft.com/office/drawing/2014/main" id="{E26AC094-801D-4FD6-8227-A4E2066E38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8" y="1225"/>
                <a:ext cx="156" cy="53"/>
              </a:xfrm>
              <a:custGeom>
                <a:avLst/>
                <a:gdLst>
                  <a:gd name="T0" fmla="*/ 1053 w 1095"/>
                  <a:gd name="T1" fmla="*/ 299 h 370"/>
                  <a:gd name="T2" fmla="*/ 952 w 1095"/>
                  <a:gd name="T3" fmla="*/ 272 h 370"/>
                  <a:gd name="T4" fmla="*/ 952 w 1095"/>
                  <a:gd name="T5" fmla="*/ 250 h 370"/>
                  <a:gd name="T6" fmla="*/ 972 w 1095"/>
                  <a:gd name="T7" fmla="*/ 246 h 370"/>
                  <a:gd name="T8" fmla="*/ 925 w 1095"/>
                  <a:gd name="T9" fmla="*/ 223 h 370"/>
                  <a:gd name="T10" fmla="*/ 972 w 1095"/>
                  <a:gd name="T11" fmla="*/ 184 h 370"/>
                  <a:gd name="T12" fmla="*/ 968 w 1095"/>
                  <a:gd name="T13" fmla="*/ 170 h 370"/>
                  <a:gd name="T14" fmla="*/ 978 w 1095"/>
                  <a:gd name="T15" fmla="*/ 147 h 370"/>
                  <a:gd name="T16" fmla="*/ 912 w 1095"/>
                  <a:gd name="T17" fmla="*/ 151 h 370"/>
                  <a:gd name="T18" fmla="*/ 876 w 1095"/>
                  <a:gd name="T19" fmla="*/ 141 h 370"/>
                  <a:gd name="T20" fmla="*/ 839 w 1095"/>
                  <a:gd name="T21" fmla="*/ 196 h 370"/>
                  <a:gd name="T22" fmla="*/ 830 w 1095"/>
                  <a:gd name="T23" fmla="*/ 238 h 370"/>
                  <a:gd name="T24" fmla="*/ 803 w 1095"/>
                  <a:gd name="T25" fmla="*/ 274 h 370"/>
                  <a:gd name="T26" fmla="*/ 784 w 1095"/>
                  <a:gd name="T27" fmla="*/ 274 h 370"/>
                  <a:gd name="T28" fmla="*/ 820 w 1095"/>
                  <a:gd name="T29" fmla="*/ 230 h 370"/>
                  <a:gd name="T30" fmla="*/ 827 w 1095"/>
                  <a:gd name="T31" fmla="*/ 191 h 370"/>
                  <a:gd name="T32" fmla="*/ 853 w 1095"/>
                  <a:gd name="T33" fmla="*/ 140 h 370"/>
                  <a:gd name="T34" fmla="*/ 844 w 1095"/>
                  <a:gd name="T35" fmla="*/ 98 h 370"/>
                  <a:gd name="T36" fmla="*/ 859 w 1095"/>
                  <a:gd name="T37" fmla="*/ 31 h 370"/>
                  <a:gd name="T38" fmla="*/ 876 w 1095"/>
                  <a:gd name="T39" fmla="*/ 49 h 370"/>
                  <a:gd name="T40" fmla="*/ 860 w 1095"/>
                  <a:gd name="T41" fmla="*/ 23 h 370"/>
                  <a:gd name="T42" fmla="*/ 847 w 1095"/>
                  <a:gd name="T43" fmla="*/ 15 h 370"/>
                  <a:gd name="T44" fmla="*/ 784 w 1095"/>
                  <a:gd name="T45" fmla="*/ 31 h 370"/>
                  <a:gd name="T46" fmla="*/ 738 w 1095"/>
                  <a:gd name="T47" fmla="*/ 51 h 370"/>
                  <a:gd name="T48" fmla="*/ 715 w 1095"/>
                  <a:gd name="T49" fmla="*/ 65 h 370"/>
                  <a:gd name="T50" fmla="*/ 664 w 1095"/>
                  <a:gd name="T51" fmla="*/ 124 h 370"/>
                  <a:gd name="T52" fmla="*/ 645 w 1095"/>
                  <a:gd name="T53" fmla="*/ 157 h 370"/>
                  <a:gd name="T54" fmla="*/ 610 w 1095"/>
                  <a:gd name="T55" fmla="*/ 194 h 370"/>
                  <a:gd name="T56" fmla="*/ 639 w 1095"/>
                  <a:gd name="T57" fmla="*/ 157 h 370"/>
                  <a:gd name="T58" fmla="*/ 654 w 1095"/>
                  <a:gd name="T59" fmla="*/ 81 h 370"/>
                  <a:gd name="T60" fmla="*/ 649 w 1095"/>
                  <a:gd name="T61" fmla="*/ 58 h 370"/>
                  <a:gd name="T62" fmla="*/ 640 w 1095"/>
                  <a:gd name="T63" fmla="*/ 8 h 370"/>
                  <a:gd name="T64" fmla="*/ 614 w 1095"/>
                  <a:gd name="T65" fmla="*/ 6 h 370"/>
                  <a:gd name="T66" fmla="*/ 576 w 1095"/>
                  <a:gd name="T67" fmla="*/ 59 h 370"/>
                  <a:gd name="T68" fmla="*/ 535 w 1095"/>
                  <a:gd name="T69" fmla="*/ 65 h 370"/>
                  <a:gd name="T70" fmla="*/ 504 w 1095"/>
                  <a:gd name="T71" fmla="*/ 78 h 370"/>
                  <a:gd name="T72" fmla="*/ 449 w 1095"/>
                  <a:gd name="T73" fmla="*/ 74 h 370"/>
                  <a:gd name="T74" fmla="*/ 383 w 1095"/>
                  <a:gd name="T75" fmla="*/ 107 h 370"/>
                  <a:gd name="T76" fmla="*/ 344 w 1095"/>
                  <a:gd name="T77" fmla="*/ 143 h 370"/>
                  <a:gd name="T78" fmla="*/ 282 w 1095"/>
                  <a:gd name="T79" fmla="*/ 151 h 370"/>
                  <a:gd name="T80" fmla="*/ 263 w 1095"/>
                  <a:gd name="T81" fmla="*/ 147 h 370"/>
                  <a:gd name="T82" fmla="*/ 278 w 1095"/>
                  <a:gd name="T83" fmla="*/ 150 h 370"/>
                  <a:gd name="T84" fmla="*/ 256 w 1095"/>
                  <a:gd name="T85" fmla="*/ 131 h 370"/>
                  <a:gd name="T86" fmla="*/ 253 w 1095"/>
                  <a:gd name="T87" fmla="*/ 97 h 370"/>
                  <a:gd name="T88" fmla="*/ 217 w 1095"/>
                  <a:gd name="T89" fmla="*/ 81 h 370"/>
                  <a:gd name="T90" fmla="*/ 204 w 1095"/>
                  <a:gd name="T91" fmla="*/ 45 h 370"/>
                  <a:gd name="T92" fmla="*/ 172 w 1095"/>
                  <a:gd name="T93" fmla="*/ 67 h 370"/>
                  <a:gd name="T94" fmla="*/ 147 w 1095"/>
                  <a:gd name="T95" fmla="*/ 49 h 370"/>
                  <a:gd name="T96" fmla="*/ 137 w 1095"/>
                  <a:gd name="T97" fmla="*/ 52 h 370"/>
                  <a:gd name="T98" fmla="*/ 101 w 1095"/>
                  <a:gd name="T99" fmla="*/ 68 h 370"/>
                  <a:gd name="T100" fmla="*/ 100 w 1095"/>
                  <a:gd name="T101" fmla="*/ 127 h 370"/>
                  <a:gd name="T102" fmla="*/ 38 w 1095"/>
                  <a:gd name="T103" fmla="*/ 148 h 370"/>
                  <a:gd name="T104" fmla="*/ 21 w 1095"/>
                  <a:gd name="T105" fmla="*/ 219 h 370"/>
                  <a:gd name="T106" fmla="*/ 65 w 1095"/>
                  <a:gd name="T107" fmla="*/ 263 h 370"/>
                  <a:gd name="T108" fmla="*/ 51 w 1095"/>
                  <a:gd name="T109" fmla="*/ 311 h 370"/>
                  <a:gd name="T110" fmla="*/ 1090 w 1095"/>
                  <a:gd name="T111" fmla="*/ 367 h 370"/>
                  <a:gd name="T112" fmla="*/ 1079 w 1095"/>
                  <a:gd name="T113" fmla="*/ 350 h 370"/>
                  <a:gd name="T114" fmla="*/ 1095 w 1095"/>
                  <a:gd name="T115" fmla="*/ 325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95" h="370">
                    <a:moveTo>
                      <a:pt x="1089" y="318"/>
                    </a:moveTo>
                    <a:lnTo>
                      <a:pt x="1071" y="302"/>
                    </a:lnTo>
                    <a:lnTo>
                      <a:pt x="1063" y="301"/>
                    </a:lnTo>
                    <a:lnTo>
                      <a:pt x="1060" y="299"/>
                    </a:lnTo>
                    <a:lnTo>
                      <a:pt x="1053" y="299"/>
                    </a:lnTo>
                    <a:lnTo>
                      <a:pt x="1048" y="301"/>
                    </a:lnTo>
                    <a:lnTo>
                      <a:pt x="1020" y="301"/>
                    </a:lnTo>
                    <a:lnTo>
                      <a:pt x="1005" y="297"/>
                    </a:lnTo>
                    <a:lnTo>
                      <a:pt x="972" y="284"/>
                    </a:lnTo>
                    <a:lnTo>
                      <a:pt x="952" y="272"/>
                    </a:lnTo>
                    <a:lnTo>
                      <a:pt x="940" y="259"/>
                    </a:lnTo>
                    <a:lnTo>
                      <a:pt x="942" y="253"/>
                    </a:lnTo>
                    <a:lnTo>
                      <a:pt x="943" y="252"/>
                    </a:lnTo>
                    <a:lnTo>
                      <a:pt x="946" y="250"/>
                    </a:lnTo>
                    <a:lnTo>
                      <a:pt x="952" y="250"/>
                    </a:lnTo>
                    <a:lnTo>
                      <a:pt x="956" y="252"/>
                    </a:lnTo>
                    <a:lnTo>
                      <a:pt x="961" y="253"/>
                    </a:lnTo>
                    <a:lnTo>
                      <a:pt x="962" y="253"/>
                    </a:lnTo>
                    <a:lnTo>
                      <a:pt x="969" y="250"/>
                    </a:lnTo>
                    <a:lnTo>
                      <a:pt x="972" y="246"/>
                    </a:lnTo>
                    <a:lnTo>
                      <a:pt x="961" y="243"/>
                    </a:lnTo>
                    <a:lnTo>
                      <a:pt x="917" y="238"/>
                    </a:lnTo>
                    <a:lnTo>
                      <a:pt x="913" y="232"/>
                    </a:lnTo>
                    <a:lnTo>
                      <a:pt x="916" y="226"/>
                    </a:lnTo>
                    <a:lnTo>
                      <a:pt x="925" y="223"/>
                    </a:lnTo>
                    <a:lnTo>
                      <a:pt x="936" y="222"/>
                    </a:lnTo>
                    <a:lnTo>
                      <a:pt x="953" y="213"/>
                    </a:lnTo>
                    <a:lnTo>
                      <a:pt x="965" y="203"/>
                    </a:lnTo>
                    <a:lnTo>
                      <a:pt x="976" y="189"/>
                    </a:lnTo>
                    <a:lnTo>
                      <a:pt x="972" y="184"/>
                    </a:lnTo>
                    <a:lnTo>
                      <a:pt x="968" y="176"/>
                    </a:lnTo>
                    <a:lnTo>
                      <a:pt x="968" y="174"/>
                    </a:lnTo>
                    <a:lnTo>
                      <a:pt x="966" y="173"/>
                    </a:lnTo>
                    <a:lnTo>
                      <a:pt x="966" y="171"/>
                    </a:lnTo>
                    <a:lnTo>
                      <a:pt x="968" y="170"/>
                    </a:lnTo>
                    <a:lnTo>
                      <a:pt x="969" y="168"/>
                    </a:lnTo>
                    <a:lnTo>
                      <a:pt x="984" y="155"/>
                    </a:lnTo>
                    <a:lnTo>
                      <a:pt x="984" y="154"/>
                    </a:lnTo>
                    <a:lnTo>
                      <a:pt x="982" y="153"/>
                    </a:lnTo>
                    <a:lnTo>
                      <a:pt x="978" y="147"/>
                    </a:lnTo>
                    <a:lnTo>
                      <a:pt x="975" y="144"/>
                    </a:lnTo>
                    <a:lnTo>
                      <a:pt x="969" y="145"/>
                    </a:lnTo>
                    <a:lnTo>
                      <a:pt x="943" y="147"/>
                    </a:lnTo>
                    <a:lnTo>
                      <a:pt x="923" y="153"/>
                    </a:lnTo>
                    <a:lnTo>
                      <a:pt x="912" y="151"/>
                    </a:lnTo>
                    <a:lnTo>
                      <a:pt x="904" y="145"/>
                    </a:lnTo>
                    <a:lnTo>
                      <a:pt x="904" y="140"/>
                    </a:lnTo>
                    <a:lnTo>
                      <a:pt x="894" y="138"/>
                    </a:lnTo>
                    <a:lnTo>
                      <a:pt x="887" y="138"/>
                    </a:lnTo>
                    <a:lnTo>
                      <a:pt x="876" y="141"/>
                    </a:lnTo>
                    <a:lnTo>
                      <a:pt x="854" y="161"/>
                    </a:lnTo>
                    <a:lnTo>
                      <a:pt x="852" y="166"/>
                    </a:lnTo>
                    <a:lnTo>
                      <a:pt x="852" y="167"/>
                    </a:lnTo>
                    <a:lnTo>
                      <a:pt x="847" y="176"/>
                    </a:lnTo>
                    <a:lnTo>
                      <a:pt x="839" y="196"/>
                    </a:lnTo>
                    <a:lnTo>
                      <a:pt x="836" y="212"/>
                    </a:lnTo>
                    <a:lnTo>
                      <a:pt x="836" y="217"/>
                    </a:lnTo>
                    <a:lnTo>
                      <a:pt x="834" y="222"/>
                    </a:lnTo>
                    <a:lnTo>
                      <a:pt x="834" y="225"/>
                    </a:lnTo>
                    <a:lnTo>
                      <a:pt x="830" y="238"/>
                    </a:lnTo>
                    <a:lnTo>
                      <a:pt x="827" y="239"/>
                    </a:lnTo>
                    <a:lnTo>
                      <a:pt x="826" y="240"/>
                    </a:lnTo>
                    <a:lnTo>
                      <a:pt x="823" y="250"/>
                    </a:lnTo>
                    <a:lnTo>
                      <a:pt x="821" y="262"/>
                    </a:lnTo>
                    <a:lnTo>
                      <a:pt x="803" y="274"/>
                    </a:lnTo>
                    <a:lnTo>
                      <a:pt x="798" y="276"/>
                    </a:lnTo>
                    <a:lnTo>
                      <a:pt x="788" y="282"/>
                    </a:lnTo>
                    <a:lnTo>
                      <a:pt x="788" y="284"/>
                    </a:lnTo>
                    <a:lnTo>
                      <a:pt x="787" y="284"/>
                    </a:lnTo>
                    <a:lnTo>
                      <a:pt x="784" y="274"/>
                    </a:lnTo>
                    <a:lnTo>
                      <a:pt x="784" y="261"/>
                    </a:lnTo>
                    <a:lnTo>
                      <a:pt x="787" y="255"/>
                    </a:lnTo>
                    <a:lnTo>
                      <a:pt x="791" y="249"/>
                    </a:lnTo>
                    <a:lnTo>
                      <a:pt x="808" y="236"/>
                    </a:lnTo>
                    <a:lnTo>
                      <a:pt x="820" y="230"/>
                    </a:lnTo>
                    <a:lnTo>
                      <a:pt x="820" y="227"/>
                    </a:lnTo>
                    <a:lnTo>
                      <a:pt x="821" y="223"/>
                    </a:lnTo>
                    <a:lnTo>
                      <a:pt x="821" y="215"/>
                    </a:lnTo>
                    <a:lnTo>
                      <a:pt x="823" y="209"/>
                    </a:lnTo>
                    <a:lnTo>
                      <a:pt x="827" y="191"/>
                    </a:lnTo>
                    <a:lnTo>
                      <a:pt x="827" y="189"/>
                    </a:lnTo>
                    <a:lnTo>
                      <a:pt x="831" y="178"/>
                    </a:lnTo>
                    <a:lnTo>
                      <a:pt x="844" y="164"/>
                    </a:lnTo>
                    <a:lnTo>
                      <a:pt x="847" y="160"/>
                    </a:lnTo>
                    <a:lnTo>
                      <a:pt x="853" y="140"/>
                    </a:lnTo>
                    <a:lnTo>
                      <a:pt x="869" y="121"/>
                    </a:lnTo>
                    <a:lnTo>
                      <a:pt x="873" y="111"/>
                    </a:lnTo>
                    <a:lnTo>
                      <a:pt x="863" y="114"/>
                    </a:lnTo>
                    <a:lnTo>
                      <a:pt x="843" y="107"/>
                    </a:lnTo>
                    <a:lnTo>
                      <a:pt x="844" y="98"/>
                    </a:lnTo>
                    <a:lnTo>
                      <a:pt x="863" y="69"/>
                    </a:lnTo>
                    <a:lnTo>
                      <a:pt x="856" y="52"/>
                    </a:lnTo>
                    <a:lnTo>
                      <a:pt x="850" y="44"/>
                    </a:lnTo>
                    <a:lnTo>
                      <a:pt x="852" y="35"/>
                    </a:lnTo>
                    <a:lnTo>
                      <a:pt x="859" y="31"/>
                    </a:lnTo>
                    <a:lnTo>
                      <a:pt x="860" y="31"/>
                    </a:lnTo>
                    <a:lnTo>
                      <a:pt x="865" y="32"/>
                    </a:lnTo>
                    <a:lnTo>
                      <a:pt x="872" y="45"/>
                    </a:lnTo>
                    <a:lnTo>
                      <a:pt x="872" y="48"/>
                    </a:lnTo>
                    <a:lnTo>
                      <a:pt x="876" y="49"/>
                    </a:lnTo>
                    <a:lnTo>
                      <a:pt x="877" y="46"/>
                    </a:lnTo>
                    <a:lnTo>
                      <a:pt x="876" y="42"/>
                    </a:lnTo>
                    <a:lnTo>
                      <a:pt x="872" y="34"/>
                    </a:lnTo>
                    <a:lnTo>
                      <a:pt x="866" y="25"/>
                    </a:lnTo>
                    <a:lnTo>
                      <a:pt x="860" y="23"/>
                    </a:lnTo>
                    <a:lnTo>
                      <a:pt x="854" y="22"/>
                    </a:lnTo>
                    <a:lnTo>
                      <a:pt x="854" y="12"/>
                    </a:lnTo>
                    <a:lnTo>
                      <a:pt x="870" y="0"/>
                    </a:lnTo>
                    <a:lnTo>
                      <a:pt x="849" y="13"/>
                    </a:lnTo>
                    <a:lnTo>
                      <a:pt x="847" y="15"/>
                    </a:lnTo>
                    <a:lnTo>
                      <a:pt x="824" y="22"/>
                    </a:lnTo>
                    <a:lnTo>
                      <a:pt x="795" y="21"/>
                    </a:lnTo>
                    <a:lnTo>
                      <a:pt x="790" y="22"/>
                    </a:lnTo>
                    <a:lnTo>
                      <a:pt x="785" y="26"/>
                    </a:lnTo>
                    <a:lnTo>
                      <a:pt x="784" y="31"/>
                    </a:lnTo>
                    <a:lnTo>
                      <a:pt x="775" y="38"/>
                    </a:lnTo>
                    <a:lnTo>
                      <a:pt x="762" y="45"/>
                    </a:lnTo>
                    <a:lnTo>
                      <a:pt x="746" y="49"/>
                    </a:lnTo>
                    <a:lnTo>
                      <a:pt x="741" y="51"/>
                    </a:lnTo>
                    <a:lnTo>
                      <a:pt x="738" y="51"/>
                    </a:lnTo>
                    <a:lnTo>
                      <a:pt x="736" y="49"/>
                    </a:lnTo>
                    <a:lnTo>
                      <a:pt x="735" y="49"/>
                    </a:lnTo>
                    <a:lnTo>
                      <a:pt x="725" y="52"/>
                    </a:lnTo>
                    <a:lnTo>
                      <a:pt x="716" y="61"/>
                    </a:lnTo>
                    <a:lnTo>
                      <a:pt x="715" y="65"/>
                    </a:lnTo>
                    <a:lnTo>
                      <a:pt x="712" y="72"/>
                    </a:lnTo>
                    <a:lnTo>
                      <a:pt x="692" y="74"/>
                    </a:lnTo>
                    <a:lnTo>
                      <a:pt x="667" y="110"/>
                    </a:lnTo>
                    <a:lnTo>
                      <a:pt x="666" y="111"/>
                    </a:lnTo>
                    <a:lnTo>
                      <a:pt x="664" y="124"/>
                    </a:lnTo>
                    <a:lnTo>
                      <a:pt x="664" y="127"/>
                    </a:lnTo>
                    <a:lnTo>
                      <a:pt x="666" y="132"/>
                    </a:lnTo>
                    <a:lnTo>
                      <a:pt x="663" y="140"/>
                    </a:lnTo>
                    <a:lnTo>
                      <a:pt x="653" y="148"/>
                    </a:lnTo>
                    <a:lnTo>
                      <a:pt x="645" y="157"/>
                    </a:lnTo>
                    <a:lnTo>
                      <a:pt x="622" y="178"/>
                    </a:lnTo>
                    <a:lnTo>
                      <a:pt x="619" y="194"/>
                    </a:lnTo>
                    <a:lnTo>
                      <a:pt x="616" y="200"/>
                    </a:lnTo>
                    <a:lnTo>
                      <a:pt x="616" y="202"/>
                    </a:lnTo>
                    <a:lnTo>
                      <a:pt x="610" y="194"/>
                    </a:lnTo>
                    <a:lnTo>
                      <a:pt x="610" y="189"/>
                    </a:lnTo>
                    <a:lnTo>
                      <a:pt x="613" y="180"/>
                    </a:lnTo>
                    <a:lnTo>
                      <a:pt x="624" y="170"/>
                    </a:lnTo>
                    <a:lnTo>
                      <a:pt x="629" y="168"/>
                    </a:lnTo>
                    <a:lnTo>
                      <a:pt x="639" y="157"/>
                    </a:lnTo>
                    <a:lnTo>
                      <a:pt x="653" y="137"/>
                    </a:lnTo>
                    <a:lnTo>
                      <a:pt x="661" y="88"/>
                    </a:lnTo>
                    <a:lnTo>
                      <a:pt x="660" y="85"/>
                    </a:lnTo>
                    <a:lnTo>
                      <a:pt x="657" y="81"/>
                    </a:lnTo>
                    <a:lnTo>
                      <a:pt x="654" y="81"/>
                    </a:lnTo>
                    <a:lnTo>
                      <a:pt x="645" y="82"/>
                    </a:lnTo>
                    <a:lnTo>
                      <a:pt x="642" y="77"/>
                    </a:lnTo>
                    <a:lnTo>
                      <a:pt x="645" y="65"/>
                    </a:lnTo>
                    <a:lnTo>
                      <a:pt x="646" y="64"/>
                    </a:lnTo>
                    <a:lnTo>
                      <a:pt x="649" y="58"/>
                    </a:lnTo>
                    <a:lnTo>
                      <a:pt x="651" y="55"/>
                    </a:lnTo>
                    <a:lnTo>
                      <a:pt x="653" y="46"/>
                    </a:lnTo>
                    <a:lnTo>
                      <a:pt x="649" y="29"/>
                    </a:lnTo>
                    <a:lnTo>
                      <a:pt x="645" y="16"/>
                    </a:lnTo>
                    <a:lnTo>
                      <a:pt x="640" y="8"/>
                    </a:lnTo>
                    <a:lnTo>
                      <a:pt x="639" y="5"/>
                    </a:lnTo>
                    <a:lnTo>
                      <a:pt x="632" y="2"/>
                    </a:lnTo>
                    <a:lnTo>
                      <a:pt x="629" y="0"/>
                    </a:lnTo>
                    <a:lnTo>
                      <a:pt x="620" y="2"/>
                    </a:lnTo>
                    <a:lnTo>
                      <a:pt x="614" y="6"/>
                    </a:lnTo>
                    <a:lnTo>
                      <a:pt x="594" y="25"/>
                    </a:lnTo>
                    <a:lnTo>
                      <a:pt x="591" y="29"/>
                    </a:lnTo>
                    <a:lnTo>
                      <a:pt x="583" y="42"/>
                    </a:lnTo>
                    <a:lnTo>
                      <a:pt x="577" y="57"/>
                    </a:lnTo>
                    <a:lnTo>
                      <a:pt x="576" y="59"/>
                    </a:lnTo>
                    <a:lnTo>
                      <a:pt x="563" y="78"/>
                    </a:lnTo>
                    <a:lnTo>
                      <a:pt x="558" y="81"/>
                    </a:lnTo>
                    <a:lnTo>
                      <a:pt x="550" y="81"/>
                    </a:lnTo>
                    <a:lnTo>
                      <a:pt x="542" y="69"/>
                    </a:lnTo>
                    <a:lnTo>
                      <a:pt x="535" y="65"/>
                    </a:lnTo>
                    <a:lnTo>
                      <a:pt x="527" y="68"/>
                    </a:lnTo>
                    <a:lnTo>
                      <a:pt x="525" y="68"/>
                    </a:lnTo>
                    <a:lnTo>
                      <a:pt x="518" y="75"/>
                    </a:lnTo>
                    <a:lnTo>
                      <a:pt x="514" y="80"/>
                    </a:lnTo>
                    <a:lnTo>
                      <a:pt x="504" y="78"/>
                    </a:lnTo>
                    <a:lnTo>
                      <a:pt x="485" y="69"/>
                    </a:lnTo>
                    <a:lnTo>
                      <a:pt x="468" y="64"/>
                    </a:lnTo>
                    <a:lnTo>
                      <a:pt x="463" y="64"/>
                    </a:lnTo>
                    <a:lnTo>
                      <a:pt x="455" y="69"/>
                    </a:lnTo>
                    <a:lnTo>
                      <a:pt x="449" y="74"/>
                    </a:lnTo>
                    <a:lnTo>
                      <a:pt x="446" y="81"/>
                    </a:lnTo>
                    <a:lnTo>
                      <a:pt x="440" y="85"/>
                    </a:lnTo>
                    <a:lnTo>
                      <a:pt x="423" y="90"/>
                    </a:lnTo>
                    <a:lnTo>
                      <a:pt x="412" y="98"/>
                    </a:lnTo>
                    <a:lnTo>
                      <a:pt x="383" y="107"/>
                    </a:lnTo>
                    <a:lnTo>
                      <a:pt x="366" y="110"/>
                    </a:lnTo>
                    <a:lnTo>
                      <a:pt x="356" y="116"/>
                    </a:lnTo>
                    <a:lnTo>
                      <a:pt x="350" y="124"/>
                    </a:lnTo>
                    <a:lnTo>
                      <a:pt x="348" y="138"/>
                    </a:lnTo>
                    <a:lnTo>
                      <a:pt x="344" y="143"/>
                    </a:lnTo>
                    <a:lnTo>
                      <a:pt x="328" y="148"/>
                    </a:lnTo>
                    <a:lnTo>
                      <a:pt x="305" y="148"/>
                    </a:lnTo>
                    <a:lnTo>
                      <a:pt x="301" y="150"/>
                    </a:lnTo>
                    <a:lnTo>
                      <a:pt x="284" y="151"/>
                    </a:lnTo>
                    <a:lnTo>
                      <a:pt x="282" y="151"/>
                    </a:lnTo>
                    <a:lnTo>
                      <a:pt x="279" y="150"/>
                    </a:lnTo>
                    <a:lnTo>
                      <a:pt x="274" y="144"/>
                    </a:lnTo>
                    <a:lnTo>
                      <a:pt x="269" y="144"/>
                    </a:lnTo>
                    <a:lnTo>
                      <a:pt x="262" y="145"/>
                    </a:lnTo>
                    <a:lnTo>
                      <a:pt x="263" y="147"/>
                    </a:lnTo>
                    <a:lnTo>
                      <a:pt x="268" y="147"/>
                    </a:lnTo>
                    <a:lnTo>
                      <a:pt x="269" y="145"/>
                    </a:lnTo>
                    <a:lnTo>
                      <a:pt x="272" y="145"/>
                    </a:lnTo>
                    <a:lnTo>
                      <a:pt x="276" y="148"/>
                    </a:lnTo>
                    <a:lnTo>
                      <a:pt x="278" y="150"/>
                    </a:lnTo>
                    <a:lnTo>
                      <a:pt x="276" y="153"/>
                    </a:lnTo>
                    <a:lnTo>
                      <a:pt x="274" y="153"/>
                    </a:lnTo>
                    <a:lnTo>
                      <a:pt x="258" y="148"/>
                    </a:lnTo>
                    <a:lnTo>
                      <a:pt x="255" y="135"/>
                    </a:lnTo>
                    <a:lnTo>
                      <a:pt x="256" y="131"/>
                    </a:lnTo>
                    <a:lnTo>
                      <a:pt x="266" y="116"/>
                    </a:lnTo>
                    <a:lnTo>
                      <a:pt x="278" y="106"/>
                    </a:lnTo>
                    <a:lnTo>
                      <a:pt x="282" y="93"/>
                    </a:lnTo>
                    <a:lnTo>
                      <a:pt x="269" y="93"/>
                    </a:lnTo>
                    <a:lnTo>
                      <a:pt x="253" y="97"/>
                    </a:lnTo>
                    <a:lnTo>
                      <a:pt x="243" y="101"/>
                    </a:lnTo>
                    <a:lnTo>
                      <a:pt x="232" y="101"/>
                    </a:lnTo>
                    <a:lnTo>
                      <a:pt x="232" y="100"/>
                    </a:lnTo>
                    <a:lnTo>
                      <a:pt x="229" y="98"/>
                    </a:lnTo>
                    <a:lnTo>
                      <a:pt x="217" y="81"/>
                    </a:lnTo>
                    <a:lnTo>
                      <a:pt x="213" y="71"/>
                    </a:lnTo>
                    <a:lnTo>
                      <a:pt x="212" y="62"/>
                    </a:lnTo>
                    <a:lnTo>
                      <a:pt x="209" y="54"/>
                    </a:lnTo>
                    <a:lnTo>
                      <a:pt x="209" y="51"/>
                    </a:lnTo>
                    <a:lnTo>
                      <a:pt x="204" y="45"/>
                    </a:lnTo>
                    <a:lnTo>
                      <a:pt x="202" y="44"/>
                    </a:lnTo>
                    <a:lnTo>
                      <a:pt x="199" y="44"/>
                    </a:lnTo>
                    <a:lnTo>
                      <a:pt x="190" y="46"/>
                    </a:lnTo>
                    <a:lnTo>
                      <a:pt x="189" y="48"/>
                    </a:lnTo>
                    <a:lnTo>
                      <a:pt x="172" y="67"/>
                    </a:lnTo>
                    <a:lnTo>
                      <a:pt x="162" y="74"/>
                    </a:lnTo>
                    <a:lnTo>
                      <a:pt x="159" y="74"/>
                    </a:lnTo>
                    <a:lnTo>
                      <a:pt x="149" y="67"/>
                    </a:lnTo>
                    <a:lnTo>
                      <a:pt x="147" y="64"/>
                    </a:lnTo>
                    <a:lnTo>
                      <a:pt x="147" y="49"/>
                    </a:lnTo>
                    <a:lnTo>
                      <a:pt x="149" y="46"/>
                    </a:lnTo>
                    <a:lnTo>
                      <a:pt x="154" y="46"/>
                    </a:lnTo>
                    <a:lnTo>
                      <a:pt x="154" y="44"/>
                    </a:lnTo>
                    <a:lnTo>
                      <a:pt x="147" y="46"/>
                    </a:lnTo>
                    <a:lnTo>
                      <a:pt x="137" y="52"/>
                    </a:lnTo>
                    <a:lnTo>
                      <a:pt x="131" y="57"/>
                    </a:lnTo>
                    <a:lnTo>
                      <a:pt x="126" y="64"/>
                    </a:lnTo>
                    <a:lnTo>
                      <a:pt x="117" y="69"/>
                    </a:lnTo>
                    <a:lnTo>
                      <a:pt x="107" y="69"/>
                    </a:lnTo>
                    <a:lnTo>
                      <a:pt x="101" y="68"/>
                    </a:lnTo>
                    <a:lnTo>
                      <a:pt x="98" y="68"/>
                    </a:lnTo>
                    <a:lnTo>
                      <a:pt x="95" y="72"/>
                    </a:lnTo>
                    <a:lnTo>
                      <a:pt x="98" y="104"/>
                    </a:lnTo>
                    <a:lnTo>
                      <a:pt x="103" y="116"/>
                    </a:lnTo>
                    <a:lnTo>
                      <a:pt x="100" y="127"/>
                    </a:lnTo>
                    <a:lnTo>
                      <a:pt x="80" y="140"/>
                    </a:lnTo>
                    <a:lnTo>
                      <a:pt x="67" y="145"/>
                    </a:lnTo>
                    <a:lnTo>
                      <a:pt x="59" y="141"/>
                    </a:lnTo>
                    <a:lnTo>
                      <a:pt x="54" y="144"/>
                    </a:lnTo>
                    <a:lnTo>
                      <a:pt x="38" y="148"/>
                    </a:lnTo>
                    <a:lnTo>
                      <a:pt x="36" y="151"/>
                    </a:lnTo>
                    <a:lnTo>
                      <a:pt x="25" y="164"/>
                    </a:lnTo>
                    <a:lnTo>
                      <a:pt x="13" y="186"/>
                    </a:lnTo>
                    <a:lnTo>
                      <a:pt x="13" y="197"/>
                    </a:lnTo>
                    <a:lnTo>
                      <a:pt x="21" y="219"/>
                    </a:lnTo>
                    <a:lnTo>
                      <a:pt x="28" y="229"/>
                    </a:lnTo>
                    <a:lnTo>
                      <a:pt x="39" y="232"/>
                    </a:lnTo>
                    <a:lnTo>
                      <a:pt x="48" y="236"/>
                    </a:lnTo>
                    <a:lnTo>
                      <a:pt x="64" y="259"/>
                    </a:lnTo>
                    <a:lnTo>
                      <a:pt x="65" y="263"/>
                    </a:lnTo>
                    <a:lnTo>
                      <a:pt x="65" y="274"/>
                    </a:lnTo>
                    <a:lnTo>
                      <a:pt x="57" y="304"/>
                    </a:lnTo>
                    <a:lnTo>
                      <a:pt x="55" y="304"/>
                    </a:lnTo>
                    <a:lnTo>
                      <a:pt x="55" y="307"/>
                    </a:lnTo>
                    <a:lnTo>
                      <a:pt x="51" y="311"/>
                    </a:lnTo>
                    <a:lnTo>
                      <a:pt x="13" y="318"/>
                    </a:lnTo>
                    <a:lnTo>
                      <a:pt x="0" y="335"/>
                    </a:lnTo>
                    <a:lnTo>
                      <a:pt x="4" y="370"/>
                    </a:lnTo>
                    <a:lnTo>
                      <a:pt x="1090" y="370"/>
                    </a:lnTo>
                    <a:lnTo>
                      <a:pt x="1090" y="367"/>
                    </a:lnTo>
                    <a:lnTo>
                      <a:pt x="1089" y="364"/>
                    </a:lnTo>
                    <a:lnTo>
                      <a:pt x="1087" y="362"/>
                    </a:lnTo>
                    <a:lnTo>
                      <a:pt x="1084" y="361"/>
                    </a:lnTo>
                    <a:lnTo>
                      <a:pt x="1080" y="357"/>
                    </a:lnTo>
                    <a:lnTo>
                      <a:pt x="1079" y="350"/>
                    </a:lnTo>
                    <a:lnTo>
                      <a:pt x="1079" y="348"/>
                    </a:lnTo>
                    <a:lnTo>
                      <a:pt x="1082" y="346"/>
                    </a:lnTo>
                    <a:lnTo>
                      <a:pt x="1086" y="340"/>
                    </a:lnTo>
                    <a:lnTo>
                      <a:pt x="1093" y="334"/>
                    </a:lnTo>
                    <a:lnTo>
                      <a:pt x="1095" y="325"/>
                    </a:lnTo>
                    <a:lnTo>
                      <a:pt x="1089" y="3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869">
                <a:extLst>
                  <a:ext uri="{FF2B5EF4-FFF2-40B4-BE49-F238E27FC236}">
                    <a16:creationId xmlns:a16="http://schemas.microsoft.com/office/drawing/2014/main" id="{C6FABB15-2C33-4F21-8389-AA641A56A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6" y="1278"/>
                <a:ext cx="473" cy="52"/>
              </a:xfrm>
              <a:custGeom>
                <a:avLst/>
                <a:gdLst>
                  <a:gd name="T0" fmla="*/ 2064 w 3310"/>
                  <a:gd name="T1" fmla="*/ 41 h 368"/>
                  <a:gd name="T2" fmla="*/ 2017 w 3310"/>
                  <a:gd name="T3" fmla="*/ 83 h 368"/>
                  <a:gd name="T4" fmla="*/ 1980 w 3310"/>
                  <a:gd name="T5" fmla="*/ 41 h 368"/>
                  <a:gd name="T6" fmla="*/ 1919 w 3310"/>
                  <a:gd name="T7" fmla="*/ 86 h 368"/>
                  <a:gd name="T8" fmla="*/ 1931 w 3310"/>
                  <a:gd name="T9" fmla="*/ 73 h 368"/>
                  <a:gd name="T10" fmla="*/ 1921 w 3310"/>
                  <a:gd name="T11" fmla="*/ 41 h 368"/>
                  <a:gd name="T12" fmla="*/ 1885 w 3310"/>
                  <a:gd name="T13" fmla="*/ 27 h 368"/>
                  <a:gd name="T14" fmla="*/ 1588 w 3310"/>
                  <a:gd name="T15" fmla="*/ 4 h 368"/>
                  <a:gd name="T16" fmla="*/ 1584 w 3310"/>
                  <a:gd name="T17" fmla="*/ 63 h 368"/>
                  <a:gd name="T18" fmla="*/ 1568 w 3310"/>
                  <a:gd name="T19" fmla="*/ 41 h 368"/>
                  <a:gd name="T20" fmla="*/ 1587 w 3310"/>
                  <a:gd name="T21" fmla="*/ 126 h 368"/>
                  <a:gd name="T22" fmla="*/ 1567 w 3310"/>
                  <a:gd name="T23" fmla="*/ 193 h 368"/>
                  <a:gd name="T24" fmla="*/ 1567 w 3310"/>
                  <a:gd name="T25" fmla="*/ 138 h 368"/>
                  <a:gd name="T26" fmla="*/ 1513 w 3310"/>
                  <a:gd name="T27" fmla="*/ 105 h 368"/>
                  <a:gd name="T28" fmla="*/ 1520 w 3310"/>
                  <a:gd name="T29" fmla="*/ 47 h 368"/>
                  <a:gd name="T30" fmla="*/ 1482 w 3310"/>
                  <a:gd name="T31" fmla="*/ 27 h 368"/>
                  <a:gd name="T32" fmla="*/ 1420 w 3310"/>
                  <a:gd name="T33" fmla="*/ 76 h 368"/>
                  <a:gd name="T34" fmla="*/ 1413 w 3310"/>
                  <a:gd name="T35" fmla="*/ 135 h 368"/>
                  <a:gd name="T36" fmla="*/ 1428 w 3310"/>
                  <a:gd name="T37" fmla="*/ 194 h 368"/>
                  <a:gd name="T38" fmla="*/ 1409 w 3310"/>
                  <a:gd name="T39" fmla="*/ 135 h 368"/>
                  <a:gd name="T40" fmla="*/ 1420 w 3310"/>
                  <a:gd name="T41" fmla="*/ 24 h 368"/>
                  <a:gd name="T42" fmla="*/ 1245 w 3310"/>
                  <a:gd name="T43" fmla="*/ 15 h 368"/>
                  <a:gd name="T44" fmla="*/ 988 w 3310"/>
                  <a:gd name="T45" fmla="*/ 23 h 368"/>
                  <a:gd name="T46" fmla="*/ 976 w 3310"/>
                  <a:gd name="T47" fmla="*/ 43 h 368"/>
                  <a:gd name="T48" fmla="*/ 919 w 3310"/>
                  <a:gd name="T49" fmla="*/ 36 h 368"/>
                  <a:gd name="T50" fmla="*/ 810 w 3310"/>
                  <a:gd name="T51" fmla="*/ 60 h 368"/>
                  <a:gd name="T52" fmla="*/ 669 w 3310"/>
                  <a:gd name="T53" fmla="*/ 0 h 368"/>
                  <a:gd name="T54" fmla="*/ 614 w 3310"/>
                  <a:gd name="T55" fmla="*/ 13 h 368"/>
                  <a:gd name="T56" fmla="*/ 625 w 3310"/>
                  <a:gd name="T57" fmla="*/ 36 h 368"/>
                  <a:gd name="T58" fmla="*/ 536 w 3310"/>
                  <a:gd name="T59" fmla="*/ 66 h 368"/>
                  <a:gd name="T60" fmla="*/ 476 w 3310"/>
                  <a:gd name="T61" fmla="*/ 56 h 368"/>
                  <a:gd name="T62" fmla="*/ 462 w 3310"/>
                  <a:gd name="T63" fmla="*/ 31 h 368"/>
                  <a:gd name="T64" fmla="*/ 420 w 3310"/>
                  <a:gd name="T65" fmla="*/ 40 h 368"/>
                  <a:gd name="T66" fmla="*/ 384 w 3310"/>
                  <a:gd name="T67" fmla="*/ 86 h 368"/>
                  <a:gd name="T68" fmla="*/ 488 w 3310"/>
                  <a:gd name="T69" fmla="*/ 157 h 368"/>
                  <a:gd name="T70" fmla="*/ 450 w 3310"/>
                  <a:gd name="T71" fmla="*/ 146 h 368"/>
                  <a:gd name="T72" fmla="*/ 395 w 3310"/>
                  <a:gd name="T73" fmla="*/ 122 h 368"/>
                  <a:gd name="T74" fmla="*/ 341 w 3310"/>
                  <a:gd name="T75" fmla="*/ 100 h 368"/>
                  <a:gd name="T76" fmla="*/ 309 w 3310"/>
                  <a:gd name="T77" fmla="*/ 115 h 368"/>
                  <a:gd name="T78" fmla="*/ 305 w 3310"/>
                  <a:gd name="T79" fmla="*/ 162 h 368"/>
                  <a:gd name="T80" fmla="*/ 355 w 3310"/>
                  <a:gd name="T81" fmla="*/ 206 h 368"/>
                  <a:gd name="T82" fmla="*/ 464 w 3310"/>
                  <a:gd name="T83" fmla="*/ 251 h 368"/>
                  <a:gd name="T84" fmla="*/ 340 w 3310"/>
                  <a:gd name="T85" fmla="*/ 214 h 368"/>
                  <a:gd name="T86" fmla="*/ 272 w 3310"/>
                  <a:gd name="T87" fmla="*/ 161 h 368"/>
                  <a:gd name="T88" fmla="*/ 150 w 3310"/>
                  <a:gd name="T89" fmla="*/ 164 h 368"/>
                  <a:gd name="T90" fmla="*/ 115 w 3310"/>
                  <a:gd name="T91" fmla="*/ 188 h 368"/>
                  <a:gd name="T92" fmla="*/ 74 w 3310"/>
                  <a:gd name="T93" fmla="*/ 214 h 368"/>
                  <a:gd name="T94" fmla="*/ 56 w 3310"/>
                  <a:gd name="T95" fmla="*/ 261 h 368"/>
                  <a:gd name="T96" fmla="*/ 46 w 3310"/>
                  <a:gd name="T97" fmla="*/ 250 h 368"/>
                  <a:gd name="T98" fmla="*/ 26 w 3310"/>
                  <a:gd name="T99" fmla="*/ 289 h 368"/>
                  <a:gd name="T100" fmla="*/ 16 w 3310"/>
                  <a:gd name="T101" fmla="*/ 289 h 368"/>
                  <a:gd name="T102" fmla="*/ 15 w 3310"/>
                  <a:gd name="T103" fmla="*/ 310 h 368"/>
                  <a:gd name="T104" fmla="*/ 3295 w 3310"/>
                  <a:gd name="T105" fmla="*/ 368 h 368"/>
                  <a:gd name="T106" fmla="*/ 3310 w 3310"/>
                  <a:gd name="T107" fmla="*/ 330 h 368"/>
                  <a:gd name="T108" fmla="*/ 3293 w 3310"/>
                  <a:gd name="T109" fmla="*/ 218 h 368"/>
                  <a:gd name="T110" fmla="*/ 3207 w 3310"/>
                  <a:gd name="T111" fmla="*/ 139 h 368"/>
                  <a:gd name="T112" fmla="*/ 3192 w 3310"/>
                  <a:gd name="T113" fmla="*/ 98 h 368"/>
                  <a:gd name="T114" fmla="*/ 3128 w 3310"/>
                  <a:gd name="T115" fmla="*/ 44 h 368"/>
                  <a:gd name="T116" fmla="*/ 3128 w 3310"/>
                  <a:gd name="T117" fmla="*/ 11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310" h="368">
                    <a:moveTo>
                      <a:pt x="3135" y="0"/>
                    </a:moveTo>
                    <a:lnTo>
                      <a:pt x="2049" y="0"/>
                    </a:lnTo>
                    <a:lnTo>
                      <a:pt x="2050" y="11"/>
                    </a:lnTo>
                    <a:lnTo>
                      <a:pt x="2041" y="30"/>
                    </a:lnTo>
                    <a:lnTo>
                      <a:pt x="2044" y="36"/>
                    </a:lnTo>
                    <a:lnTo>
                      <a:pt x="2050" y="37"/>
                    </a:lnTo>
                    <a:lnTo>
                      <a:pt x="2064" y="41"/>
                    </a:lnTo>
                    <a:lnTo>
                      <a:pt x="2066" y="43"/>
                    </a:lnTo>
                    <a:lnTo>
                      <a:pt x="2067" y="46"/>
                    </a:lnTo>
                    <a:lnTo>
                      <a:pt x="2067" y="51"/>
                    </a:lnTo>
                    <a:lnTo>
                      <a:pt x="2063" y="63"/>
                    </a:lnTo>
                    <a:lnTo>
                      <a:pt x="2056" y="72"/>
                    </a:lnTo>
                    <a:lnTo>
                      <a:pt x="2041" y="82"/>
                    </a:lnTo>
                    <a:lnTo>
                      <a:pt x="2017" y="83"/>
                    </a:lnTo>
                    <a:lnTo>
                      <a:pt x="2004" y="82"/>
                    </a:lnTo>
                    <a:lnTo>
                      <a:pt x="1991" y="79"/>
                    </a:lnTo>
                    <a:lnTo>
                      <a:pt x="1988" y="76"/>
                    </a:lnTo>
                    <a:lnTo>
                      <a:pt x="1987" y="73"/>
                    </a:lnTo>
                    <a:lnTo>
                      <a:pt x="1985" y="54"/>
                    </a:lnTo>
                    <a:lnTo>
                      <a:pt x="1985" y="49"/>
                    </a:lnTo>
                    <a:lnTo>
                      <a:pt x="1980" y="41"/>
                    </a:lnTo>
                    <a:lnTo>
                      <a:pt x="1974" y="36"/>
                    </a:lnTo>
                    <a:lnTo>
                      <a:pt x="1972" y="36"/>
                    </a:lnTo>
                    <a:lnTo>
                      <a:pt x="1968" y="37"/>
                    </a:lnTo>
                    <a:lnTo>
                      <a:pt x="1955" y="44"/>
                    </a:lnTo>
                    <a:lnTo>
                      <a:pt x="1949" y="64"/>
                    </a:lnTo>
                    <a:lnTo>
                      <a:pt x="1945" y="70"/>
                    </a:lnTo>
                    <a:lnTo>
                      <a:pt x="1919" y="86"/>
                    </a:lnTo>
                    <a:lnTo>
                      <a:pt x="1918" y="87"/>
                    </a:lnTo>
                    <a:lnTo>
                      <a:pt x="1910" y="99"/>
                    </a:lnTo>
                    <a:lnTo>
                      <a:pt x="1909" y="98"/>
                    </a:lnTo>
                    <a:lnTo>
                      <a:pt x="1910" y="93"/>
                    </a:lnTo>
                    <a:lnTo>
                      <a:pt x="1916" y="83"/>
                    </a:lnTo>
                    <a:lnTo>
                      <a:pt x="1919" y="82"/>
                    </a:lnTo>
                    <a:lnTo>
                      <a:pt x="1931" y="73"/>
                    </a:lnTo>
                    <a:lnTo>
                      <a:pt x="1935" y="69"/>
                    </a:lnTo>
                    <a:lnTo>
                      <a:pt x="1939" y="63"/>
                    </a:lnTo>
                    <a:lnTo>
                      <a:pt x="1935" y="56"/>
                    </a:lnTo>
                    <a:lnTo>
                      <a:pt x="1925" y="47"/>
                    </a:lnTo>
                    <a:lnTo>
                      <a:pt x="1923" y="46"/>
                    </a:lnTo>
                    <a:lnTo>
                      <a:pt x="1922" y="43"/>
                    </a:lnTo>
                    <a:lnTo>
                      <a:pt x="1921" y="41"/>
                    </a:lnTo>
                    <a:lnTo>
                      <a:pt x="1925" y="31"/>
                    </a:lnTo>
                    <a:lnTo>
                      <a:pt x="1929" y="27"/>
                    </a:lnTo>
                    <a:lnTo>
                      <a:pt x="1935" y="14"/>
                    </a:lnTo>
                    <a:lnTo>
                      <a:pt x="1923" y="7"/>
                    </a:lnTo>
                    <a:lnTo>
                      <a:pt x="1906" y="14"/>
                    </a:lnTo>
                    <a:lnTo>
                      <a:pt x="1887" y="26"/>
                    </a:lnTo>
                    <a:lnTo>
                      <a:pt x="1885" y="27"/>
                    </a:lnTo>
                    <a:lnTo>
                      <a:pt x="1879" y="27"/>
                    </a:lnTo>
                    <a:lnTo>
                      <a:pt x="1875" y="24"/>
                    </a:lnTo>
                    <a:lnTo>
                      <a:pt x="1872" y="21"/>
                    </a:lnTo>
                    <a:lnTo>
                      <a:pt x="1840" y="8"/>
                    </a:lnTo>
                    <a:lnTo>
                      <a:pt x="1834" y="0"/>
                    </a:lnTo>
                    <a:lnTo>
                      <a:pt x="1591" y="0"/>
                    </a:lnTo>
                    <a:lnTo>
                      <a:pt x="1588" y="4"/>
                    </a:lnTo>
                    <a:lnTo>
                      <a:pt x="1596" y="20"/>
                    </a:lnTo>
                    <a:lnTo>
                      <a:pt x="1600" y="41"/>
                    </a:lnTo>
                    <a:lnTo>
                      <a:pt x="1597" y="64"/>
                    </a:lnTo>
                    <a:lnTo>
                      <a:pt x="1597" y="70"/>
                    </a:lnTo>
                    <a:lnTo>
                      <a:pt x="1593" y="69"/>
                    </a:lnTo>
                    <a:lnTo>
                      <a:pt x="1585" y="64"/>
                    </a:lnTo>
                    <a:lnTo>
                      <a:pt x="1584" y="63"/>
                    </a:lnTo>
                    <a:lnTo>
                      <a:pt x="1584" y="53"/>
                    </a:lnTo>
                    <a:lnTo>
                      <a:pt x="1587" y="47"/>
                    </a:lnTo>
                    <a:lnTo>
                      <a:pt x="1587" y="46"/>
                    </a:lnTo>
                    <a:lnTo>
                      <a:pt x="1583" y="36"/>
                    </a:lnTo>
                    <a:lnTo>
                      <a:pt x="1574" y="34"/>
                    </a:lnTo>
                    <a:lnTo>
                      <a:pt x="1568" y="40"/>
                    </a:lnTo>
                    <a:lnTo>
                      <a:pt x="1568" y="41"/>
                    </a:lnTo>
                    <a:lnTo>
                      <a:pt x="1573" y="50"/>
                    </a:lnTo>
                    <a:lnTo>
                      <a:pt x="1577" y="67"/>
                    </a:lnTo>
                    <a:lnTo>
                      <a:pt x="1578" y="77"/>
                    </a:lnTo>
                    <a:lnTo>
                      <a:pt x="1578" y="83"/>
                    </a:lnTo>
                    <a:lnTo>
                      <a:pt x="1577" y="92"/>
                    </a:lnTo>
                    <a:lnTo>
                      <a:pt x="1580" y="100"/>
                    </a:lnTo>
                    <a:lnTo>
                      <a:pt x="1587" y="126"/>
                    </a:lnTo>
                    <a:lnTo>
                      <a:pt x="1593" y="139"/>
                    </a:lnTo>
                    <a:lnTo>
                      <a:pt x="1593" y="142"/>
                    </a:lnTo>
                    <a:lnTo>
                      <a:pt x="1594" y="148"/>
                    </a:lnTo>
                    <a:lnTo>
                      <a:pt x="1590" y="154"/>
                    </a:lnTo>
                    <a:lnTo>
                      <a:pt x="1580" y="162"/>
                    </a:lnTo>
                    <a:lnTo>
                      <a:pt x="1567" y="180"/>
                    </a:lnTo>
                    <a:lnTo>
                      <a:pt x="1567" y="193"/>
                    </a:lnTo>
                    <a:lnTo>
                      <a:pt x="1564" y="200"/>
                    </a:lnTo>
                    <a:lnTo>
                      <a:pt x="1561" y="197"/>
                    </a:lnTo>
                    <a:lnTo>
                      <a:pt x="1561" y="188"/>
                    </a:lnTo>
                    <a:lnTo>
                      <a:pt x="1571" y="167"/>
                    </a:lnTo>
                    <a:lnTo>
                      <a:pt x="1571" y="154"/>
                    </a:lnTo>
                    <a:lnTo>
                      <a:pt x="1570" y="146"/>
                    </a:lnTo>
                    <a:lnTo>
                      <a:pt x="1567" y="138"/>
                    </a:lnTo>
                    <a:lnTo>
                      <a:pt x="1567" y="136"/>
                    </a:lnTo>
                    <a:lnTo>
                      <a:pt x="1562" y="134"/>
                    </a:lnTo>
                    <a:lnTo>
                      <a:pt x="1557" y="129"/>
                    </a:lnTo>
                    <a:lnTo>
                      <a:pt x="1535" y="118"/>
                    </a:lnTo>
                    <a:lnTo>
                      <a:pt x="1520" y="109"/>
                    </a:lnTo>
                    <a:lnTo>
                      <a:pt x="1514" y="106"/>
                    </a:lnTo>
                    <a:lnTo>
                      <a:pt x="1513" y="105"/>
                    </a:lnTo>
                    <a:lnTo>
                      <a:pt x="1507" y="96"/>
                    </a:lnTo>
                    <a:lnTo>
                      <a:pt x="1505" y="95"/>
                    </a:lnTo>
                    <a:lnTo>
                      <a:pt x="1495" y="59"/>
                    </a:lnTo>
                    <a:lnTo>
                      <a:pt x="1500" y="51"/>
                    </a:lnTo>
                    <a:lnTo>
                      <a:pt x="1501" y="50"/>
                    </a:lnTo>
                    <a:lnTo>
                      <a:pt x="1510" y="50"/>
                    </a:lnTo>
                    <a:lnTo>
                      <a:pt x="1520" y="47"/>
                    </a:lnTo>
                    <a:lnTo>
                      <a:pt x="1521" y="47"/>
                    </a:lnTo>
                    <a:lnTo>
                      <a:pt x="1524" y="44"/>
                    </a:lnTo>
                    <a:lnTo>
                      <a:pt x="1524" y="40"/>
                    </a:lnTo>
                    <a:lnTo>
                      <a:pt x="1521" y="36"/>
                    </a:lnTo>
                    <a:lnTo>
                      <a:pt x="1511" y="33"/>
                    </a:lnTo>
                    <a:lnTo>
                      <a:pt x="1488" y="33"/>
                    </a:lnTo>
                    <a:lnTo>
                      <a:pt x="1482" y="27"/>
                    </a:lnTo>
                    <a:lnTo>
                      <a:pt x="1475" y="23"/>
                    </a:lnTo>
                    <a:lnTo>
                      <a:pt x="1471" y="28"/>
                    </a:lnTo>
                    <a:lnTo>
                      <a:pt x="1466" y="37"/>
                    </a:lnTo>
                    <a:lnTo>
                      <a:pt x="1461" y="53"/>
                    </a:lnTo>
                    <a:lnTo>
                      <a:pt x="1453" y="60"/>
                    </a:lnTo>
                    <a:lnTo>
                      <a:pt x="1423" y="73"/>
                    </a:lnTo>
                    <a:lnTo>
                      <a:pt x="1420" y="76"/>
                    </a:lnTo>
                    <a:lnTo>
                      <a:pt x="1417" y="87"/>
                    </a:lnTo>
                    <a:lnTo>
                      <a:pt x="1417" y="92"/>
                    </a:lnTo>
                    <a:lnTo>
                      <a:pt x="1422" y="99"/>
                    </a:lnTo>
                    <a:lnTo>
                      <a:pt x="1422" y="106"/>
                    </a:lnTo>
                    <a:lnTo>
                      <a:pt x="1417" y="122"/>
                    </a:lnTo>
                    <a:lnTo>
                      <a:pt x="1416" y="128"/>
                    </a:lnTo>
                    <a:lnTo>
                      <a:pt x="1413" y="135"/>
                    </a:lnTo>
                    <a:lnTo>
                      <a:pt x="1413" y="146"/>
                    </a:lnTo>
                    <a:lnTo>
                      <a:pt x="1416" y="154"/>
                    </a:lnTo>
                    <a:lnTo>
                      <a:pt x="1422" y="162"/>
                    </a:lnTo>
                    <a:lnTo>
                      <a:pt x="1423" y="167"/>
                    </a:lnTo>
                    <a:lnTo>
                      <a:pt x="1426" y="172"/>
                    </a:lnTo>
                    <a:lnTo>
                      <a:pt x="1428" y="182"/>
                    </a:lnTo>
                    <a:lnTo>
                      <a:pt x="1428" y="194"/>
                    </a:lnTo>
                    <a:lnTo>
                      <a:pt x="1426" y="191"/>
                    </a:lnTo>
                    <a:lnTo>
                      <a:pt x="1426" y="187"/>
                    </a:lnTo>
                    <a:lnTo>
                      <a:pt x="1416" y="165"/>
                    </a:lnTo>
                    <a:lnTo>
                      <a:pt x="1410" y="161"/>
                    </a:lnTo>
                    <a:lnTo>
                      <a:pt x="1407" y="158"/>
                    </a:lnTo>
                    <a:lnTo>
                      <a:pt x="1409" y="144"/>
                    </a:lnTo>
                    <a:lnTo>
                      <a:pt x="1409" y="135"/>
                    </a:lnTo>
                    <a:lnTo>
                      <a:pt x="1415" y="116"/>
                    </a:lnTo>
                    <a:lnTo>
                      <a:pt x="1415" y="96"/>
                    </a:lnTo>
                    <a:lnTo>
                      <a:pt x="1410" y="77"/>
                    </a:lnTo>
                    <a:lnTo>
                      <a:pt x="1410" y="74"/>
                    </a:lnTo>
                    <a:lnTo>
                      <a:pt x="1419" y="59"/>
                    </a:lnTo>
                    <a:lnTo>
                      <a:pt x="1420" y="51"/>
                    </a:lnTo>
                    <a:lnTo>
                      <a:pt x="1420" y="24"/>
                    </a:lnTo>
                    <a:lnTo>
                      <a:pt x="1404" y="17"/>
                    </a:lnTo>
                    <a:lnTo>
                      <a:pt x="1396" y="8"/>
                    </a:lnTo>
                    <a:lnTo>
                      <a:pt x="1395" y="0"/>
                    </a:lnTo>
                    <a:lnTo>
                      <a:pt x="1248" y="0"/>
                    </a:lnTo>
                    <a:lnTo>
                      <a:pt x="1248" y="1"/>
                    </a:lnTo>
                    <a:lnTo>
                      <a:pt x="1248" y="11"/>
                    </a:lnTo>
                    <a:lnTo>
                      <a:pt x="1245" y="15"/>
                    </a:lnTo>
                    <a:lnTo>
                      <a:pt x="1245" y="13"/>
                    </a:lnTo>
                    <a:lnTo>
                      <a:pt x="1239" y="0"/>
                    </a:lnTo>
                    <a:lnTo>
                      <a:pt x="984" y="0"/>
                    </a:lnTo>
                    <a:lnTo>
                      <a:pt x="983" y="0"/>
                    </a:lnTo>
                    <a:lnTo>
                      <a:pt x="978" y="11"/>
                    </a:lnTo>
                    <a:lnTo>
                      <a:pt x="981" y="17"/>
                    </a:lnTo>
                    <a:lnTo>
                      <a:pt x="988" y="23"/>
                    </a:lnTo>
                    <a:lnTo>
                      <a:pt x="999" y="26"/>
                    </a:lnTo>
                    <a:lnTo>
                      <a:pt x="1005" y="27"/>
                    </a:lnTo>
                    <a:lnTo>
                      <a:pt x="1006" y="30"/>
                    </a:lnTo>
                    <a:lnTo>
                      <a:pt x="1012" y="38"/>
                    </a:lnTo>
                    <a:lnTo>
                      <a:pt x="986" y="41"/>
                    </a:lnTo>
                    <a:lnTo>
                      <a:pt x="983" y="41"/>
                    </a:lnTo>
                    <a:lnTo>
                      <a:pt x="976" y="43"/>
                    </a:lnTo>
                    <a:lnTo>
                      <a:pt x="968" y="43"/>
                    </a:lnTo>
                    <a:lnTo>
                      <a:pt x="946" y="38"/>
                    </a:lnTo>
                    <a:lnTo>
                      <a:pt x="945" y="36"/>
                    </a:lnTo>
                    <a:lnTo>
                      <a:pt x="956" y="28"/>
                    </a:lnTo>
                    <a:lnTo>
                      <a:pt x="947" y="33"/>
                    </a:lnTo>
                    <a:lnTo>
                      <a:pt x="939" y="36"/>
                    </a:lnTo>
                    <a:lnTo>
                      <a:pt x="919" y="36"/>
                    </a:lnTo>
                    <a:lnTo>
                      <a:pt x="893" y="33"/>
                    </a:lnTo>
                    <a:lnTo>
                      <a:pt x="878" y="33"/>
                    </a:lnTo>
                    <a:lnTo>
                      <a:pt x="842" y="63"/>
                    </a:lnTo>
                    <a:lnTo>
                      <a:pt x="837" y="72"/>
                    </a:lnTo>
                    <a:lnTo>
                      <a:pt x="828" y="70"/>
                    </a:lnTo>
                    <a:lnTo>
                      <a:pt x="813" y="63"/>
                    </a:lnTo>
                    <a:lnTo>
                      <a:pt x="810" y="60"/>
                    </a:lnTo>
                    <a:lnTo>
                      <a:pt x="805" y="56"/>
                    </a:lnTo>
                    <a:lnTo>
                      <a:pt x="805" y="37"/>
                    </a:lnTo>
                    <a:lnTo>
                      <a:pt x="814" y="31"/>
                    </a:lnTo>
                    <a:lnTo>
                      <a:pt x="829" y="24"/>
                    </a:lnTo>
                    <a:lnTo>
                      <a:pt x="845" y="2"/>
                    </a:lnTo>
                    <a:lnTo>
                      <a:pt x="844" y="0"/>
                    </a:lnTo>
                    <a:lnTo>
                      <a:pt x="669" y="0"/>
                    </a:lnTo>
                    <a:lnTo>
                      <a:pt x="667" y="0"/>
                    </a:lnTo>
                    <a:lnTo>
                      <a:pt x="635" y="0"/>
                    </a:lnTo>
                    <a:lnTo>
                      <a:pt x="631" y="0"/>
                    </a:lnTo>
                    <a:lnTo>
                      <a:pt x="612" y="0"/>
                    </a:lnTo>
                    <a:lnTo>
                      <a:pt x="609" y="0"/>
                    </a:lnTo>
                    <a:lnTo>
                      <a:pt x="614" y="11"/>
                    </a:lnTo>
                    <a:lnTo>
                      <a:pt x="614" y="13"/>
                    </a:lnTo>
                    <a:lnTo>
                      <a:pt x="637" y="27"/>
                    </a:lnTo>
                    <a:lnTo>
                      <a:pt x="654" y="33"/>
                    </a:lnTo>
                    <a:lnTo>
                      <a:pt x="663" y="41"/>
                    </a:lnTo>
                    <a:lnTo>
                      <a:pt x="660" y="44"/>
                    </a:lnTo>
                    <a:lnTo>
                      <a:pt x="640" y="40"/>
                    </a:lnTo>
                    <a:lnTo>
                      <a:pt x="635" y="38"/>
                    </a:lnTo>
                    <a:lnTo>
                      <a:pt x="625" y="36"/>
                    </a:lnTo>
                    <a:lnTo>
                      <a:pt x="587" y="34"/>
                    </a:lnTo>
                    <a:lnTo>
                      <a:pt x="578" y="38"/>
                    </a:lnTo>
                    <a:lnTo>
                      <a:pt x="577" y="40"/>
                    </a:lnTo>
                    <a:lnTo>
                      <a:pt x="575" y="41"/>
                    </a:lnTo>
                    <a:lnTo>
                      <a:pt x="568" y="53"/>
                    </a:lnTo>
                    <a:lnTo>
                      <a:pt x="561" y="59"/>
                    </a:lnTo>
                    <a:lnTo>
                      <a:pt x="536" y="66"/>
                    </a:lnTo>
                    <a:lnTo>
                      <a:pt x="529" y="66"/>
                    </a:lnTo>
                    <a:lnTo>
                      <a:pt x="519" y="63"/>
                    </a:lnTo>
                    <a:lnTo>
                      <a:pt x="499" y="66"/>
                    </a:lnTo>
                    <a:lnTo>
                      <a:pt x="489" y="66"/>
                    </a:lnTo>
                    <a:lnTo>
                      <a:pt x="483" y="64"/>
                    </a:lnTo>
                    <a:lnTo>
                      <a:pt x="480" y="60"/>
                    </a:lnTo>
                    <a:lnTo>
                      <a:pt x="476" y="56"/>
                    </a:lnTo>
                    <a:lnTo>
                      <a:pt x="475" y="50"/>
                    </a:lnTo>
                    <a:lnTo>
                      <a:pt x="476" y="47"/>
                    </a:lnTo>
                    <a:lnTo>
                      <a:pt x="480" y="43"/>
                    </a:lnTo>
                    <a:lnTo>
                      <a:pt x="479" y="37"/>
                    </a:lnTo>
                    <a:lnTo>
                      <a:pt x="475" y="36"/>
                    </a:lnTo>
                    <a:lnTo>
                      <a:pt x="467" y="31"/>
                    </a:lnTo>
                    <a:lnTo>
                      <a:pt x="462" y="31"/>
                    </a:lnTo>
                    <a:lnTo>
                      <a:pt x="459" y="34"/>
                    </a:lnTo>
                    <a:lnTo>
                      <a:pt x="456" y="38"/>
                    </a:lnTo>
                    <a:lnTo>
                      <a:pt x="453" y="44"/>
                    </a:lnTo>
                    <a:lnTo>
                      <a:pt x="446" y="44"/>
                    </a:lnTo>
                    <a:lnTo>
                      <a:pt x="441" y="41"/>
                    </a:lnTo>
                    <a:lnTo>
                      <a:pt x="431" y="37"/>
                    </a:lnTo>
                    <a:lnTo>
                      <a:pt x="420" y="40"/>
                    </a:lnTo>
                    <a:lnTo>
                      <a:pt x="398" y="54"/>
                    </a:lnTo>
                    <a:lnTo>
                      <a:pt x="391" y="56"/>
                    </a:lnTo>
                    <a:lnTo>
                      <a:pt x="384" y="64"/>
                    </a:lnTo>
                    <a:lnTo>
                      <a:pt x="382" y="69"/>
                    </a:lnTo>
                    <a:lnTo>
                      <a:pt x="381" y="79"/>
                    </a:lnTo>
                    <a:lnTo>
                      <a:pt x="382" y="86"/>
                    </a:lnTo>
                    <a:lnTo>
                      <a:pt x="384" y="86"/>
                    </a:lnTo>
                    <a:lnTo>
                      <a:pt x="388" y="90"/>
                    </a:lnTo>
                    <a:lnTo>
                      <a:pt x="405" y="103"/>
                    </a:lnTo>
                    <a:lnTo>
                      <a:pt x="443" y="126"/>
                    </a:lnTo>
                    <a:lnTo>
                      <a:pt x="453" y="135"/>
                    </a:lnTo>
                    <a:lnTo>
                      <a:pt x="472" y="148"/>
                    </a:lnTo>
                    <a:lnTo>
                      <a:pt x="486" y="155"/>
                    </a:lnTo>
                    <a:lnTo>
                      <a:pt x="488" y="157"/>
                    </a:lnTo>
                    <a:lnTo>
                      <a:pt x="500" y="174"/>
                    </a:lnTo>
                    <a:lnTo>
                      <a:pt x="503" y="182"/>
                    </a:lnTo>
                    <a:lnTo>
                      <a:pt x="498" y="182"/>
                    </a:lnTo>
                    <a:lnTo>
                      <a:pt x="486" y="167"/>
                    </a:lnTo>
                    <a:lnTo>
                      <a:pt x="469" y="152"/>
                    </a:lnTo>
                    <a:lnTo>
                      <a:pt x="460" y="151"/>
                    </a:lnTo>
                    <a:lnTo>
                      <a:pt x="450" y="146"/>
                    </a:lnTo>
                    <a:lnTo>
                      <a:pt x="450" y="136"/>
                    </a:lnTo>
                    <a:lnTo>
                      <a:pt x="440" y="131"/>
                    </a:lnTo>
                    <a:lnTo>
                      <a:pt x="433" y="126"/>
                    </a:lnTo>
                    <a:lnTo>
                      <a:pt x="420" y="122"/>
                    </a:lnTo>
                    <a:lnTo>
                      <a:pt x="418" y="122"/>
                    </a:lnTo>
                    <a:lnTo>
                      <a:pt x="413" y="119"/>
                    </a:lnTo>
                    <a:lnTo>
                      <a:pt x="395" y="122"/>
                    </a:lnTo>
                    <a:lnTo>
                      <a:pt x="387" y="121"/>
                    </a:lnTo>
                    <a:lnTo>
                      <a:pt x="381" y="119"/>
                    </a:lnTo>
                    <a:lnTo>
                      <a:pt x="369" y="121"/>
                    </a:lnTo>
                    <a:lnTo>
                      <a:pt x="332" y="123"/>
                    </a:lnTo>
                    <a:lnTo>
                      <a:pt x="328" y="122"/>
                    </a:lnTo>
                    <a:lnTo>
                      <a:pt x="328" y="121"/>
                    </a:lnTo>
                    <a:lnTo>
                      <a:pt x="341" y="100"/>
                    </a:lnTo>
                    <a:lnTo>
                      <a:pt x="328" y="86"/>
                    </a:lnTo>
                    <a:lnTo>
                      <a:pt x="327" y="86"/>
                    </a:lnTo>
                    <a:lnTo>
                      <a:pt x="324" y="87"/>
                    </a:lnTo>
                    <a:lnTo>
                      <a:pt x="321" y="93"/>
                    </a:lnTo>
                    <a:lnTo>
                      <a:pt x="309" y="110"/>
                    </a:lnTo>
                    <a:lnTo>
                      <a:pt x="308" y="113"/>
                    </a:lnTo>
                    <a:lnTo>
                      <a:pt x="309" y="115"/>
                    </a:lnTo>
                    <a:lnTo>
                      <a:pt x="314" y="136"/>
                    </a:lnTo>
                    <a:lnTo>
                      <a:pt x="314" y="142"/>
                    </a:lnTo>
                    <a:lnTo>
                      <a:pt x="312" y="145"/>
                    </a:lnTo>
                    <a:lnTo>
                      <a:pt x="312" y="148"/>
                    </a:lnTo>
                    <a:lnTo>
                      <a:pt x="309" y="151"/>
                    </a:lnTo>
                    <a:lnTo>
                      <a:pt x="305" y="157"/>
                    </a:lnTo>
                    <a:lnTo>
                      <a:pt x="305" y="162"/>
                    </a:lnTo>
                    <a:lnTo>
                      <a:pt x="309" y="167"/>
                    </a:lnTo>
                    <a:lnTo>
                      <a:pt x="325" y="169"/>
                    </a:lnTo>
                    <a:lnTo>
                      <a:pt x="328" y="171"/>
                    </a:lnTo>
                    <a:lnTo>
                      <a:pt x="332" y="181"/>
                    </a:lnTo>
                    <a:lnTo>
                      <a:pt x="332" y="197"/>
                    </a:lnTo>
                    <a:lnTo>
                      <a:pt x="344" y="203"/>
                    </a:lnTo>
                    <a:lnTo>
                      <a:pt x="355" y="206"/>
                    </a:lnTo>
                    <a:lnTo>
                      <a:pt x="392" y="211"/>
                    </a:lnTo>
                    <a:lnTo>
                      <a:pt x="416" y="217"/>
                    </a:lnTo>
                    <a:lnTo>
                      <a:pt x="427" y="228"/>
                    </a:lnTo>
                    <a:lnTo>
                      <a:pt x="450" y="237"/>
                    </a:lnTo>
                    <a:lnTo>
                      <a:pt x="456" y="241"/>
                    </a:lnTo>
                    <a:lnTo>
                      <a:pt x="464" y="245"/>
                    </a:lnTo>
                    <a:lnTo>
                      <a:pt x="464" y="251"/>
                    </a:lnTo>
                    <a:lnTo>
                      <a:pt x="462" y="254"/>
                    </a:lnTo>
                    <a:lnTo>
                      <a:pt x="436" y="232"/>
                    </a:lnTo>
                    <a:lnTo>
                      <a:pt x="433" y="231"/>
                    </a:lnTo>
                    <a:lnTo>
                      <a:pt x="431" y="231"/>
                    </a:lnTo>
                    <a:lnTo>
                      <a:pt x="348" y="208"/>
                    </a:lnTo>
                    <a:lnTo>
                      <a:pt x="337" y="210"/>
                    </a:lnTo>
                    <a:lnTo>
                      <a:pt x="340" y="214"/>
                    </a:lnTo>
                    <a:lnTo>
                      <a:pt x="338" y="218"/>
                    </a:lnTo>
                    <a:lnTo>
                      <a:pt x="327" y="221"/>
                    </a:lnTo>
                    <a:lnTo>
                      <a:pt x="324" y="214"/>
                    </a:lnTo>
                    <a:lnTo>
                      <a:pt x="324" y="198"/>
                    </a:lnTo>
                    <a:lnTo>
                      <a:pt x="321" y="184"/>
                    </a:lnTo>
                    <a:lnTo>
                      <a:pt x="308" y="172"/>
                    </a:lnTo>
                    <a:lnTo>
                      <a:pt x="272" y="161"/>
                    </a:lnTo>
                    <a:lnTo>
                      <a:pt x="258" y="161"/>
                    </a:lnTo>
                    <a:lnTo>
                      <a:pt x="250" y="164"/>
                    </a:lnTo>
                    <a:lnTo>
                      <a:pt x="226" y="169"/>
                    </a:lnTo>
                    <a:lnTo>
                      <a:pt x="219" y="168"/>
                    </a:lnTo>
                    <a:lnTo>
                      <a:pt x="173" y="169"/>
                    </a:lnTo>
                    <a:lnTo>
                      <a:pt x="164" y="164"/>
                    </a:lnTo>
                    <a:lnTo>
                      <a:pt x="150" y="164"/>
                    </a:lnTo>
                    <a:lnTo>
                      <a:pt x="144" y="169"/>
                    </a:lnTo>
                    <a:lnTo>
                      <a:pt x="141" y="187"/>
                    </a:lnTo>
                    <a:lnTo>
                      <a:pt x="141" y="203"/>
                    </a:lnTo>
                    <a:lnTo>
                      <a:pt x="138" y="206"/>
                    </a:lnTo>
                    <a:lnTo>
                      <a:pt x="127" y="201"/>
                    </a:lnTo>
                    <a:lnTo>
                      <a:pt x="120" y="195"/>
                    </a:lnTo>
                    <a:lnTo>
                      <a:pt x="115" y="188"/>
                    </a:lnTo>
                    <a:lnTo>
                      <a:pt x="111" y="190"/>
                    </a:lnTo>
                    <a:lnTo>
                      <a:pt x="105" y="191"/>
                    </a:lnTo>
                    <a:lnTo>
                      <a:pt x="100" y="191"/>
                    </a:lnTo>
                    <a:lnTo>
                      <a:pt x="91" y="197"/>
                    </a:lnTo>
                    <a:lnTo>
                      <a:pt x="88" y="201"/>
                    </a:lnTo>
                    <a:lnTo>
                      <a:pt x="84" y="208"/>
                    </a:lnTo>
                    <a:lnTo>
                      <a:pt x="74" y="214"/>
                    </a:lnTo>
                    <a:lnTo>
                      <a:pt x="65" y="218"/>
                    </a:lnTo>
                    <a:lnTo>
                      <a:pt x="56" y="225"/>
                    </a:lnTo>
                    <a:lnTo>
                      <a:pt x="55" y="225"/>
                    </a:lnTo>
                    <a:lnTo>
                      <a:pt x="53" y="241"/>
                    </a:lnTo>
                    <a:lnTo>
                      <a:pt x="53" y="255"/>
                    </a:lnTo>
                    <a:lnTo>
                      <a:pt x="55" y="260"/>
                    </a:lnTo>
                    <a:lnTo>
                      <a:pt x="56" y="261"/>
                    </a:lnTo>
                    <a:lnTo>
                      <a:pt x="61" y="261"/>
                    </a:lnTo>
                    <a:lnTo>
                      <a:pt x="58" y="263"/>
                    </a:lnTo>
                    <a:lnTo>
                      <a:pt x="55" y="263"/>
                    </a:lnTo>
                    <a:lnTo>
                      <a:pt x="53" y="261"/>
                    </a:lnTo>
                    <a:lnTo>
                      <a:pt x="53" y="260"/>
                    </a:lnTo>
                    <a:lnTo>
                      <a:pt x="52" y="255"/>
                    </a:lnTo>
                    <a:lnTo>
                      <a:pt x="46" y="250"/>
                    </a:lnTo>
                    <a:lnTo>
                      <a:pt x="42" y="245"/>
                    </a:lnTo>
                    <a:lnTo>
                      <a:pt x="41" y="245"/>
                    </a:lnTo>
                    <a:lnTo>
                      <a:pt x="35" y="258"/>
                    </a:lnTo>
                    <a:lnTo>
                      <a:pt x="35" y="270"/>
                    </a:lnTo>
                    <a:lnTo>
                      <a:pt x="36" y="273"/>
                    </a:lnTo>
                    <a:lnTo>
                      <a:pt x="32" y="281"/>
                    </a:lnTo>
                    <a:lnTo>
                      <a:pt x="26" y="289"/>
                    </a:lnTo>
                    <a:lnTo>
                      <a:pt x="23" y="290"/>
                    </a:lnTo>
                    <a:lnTo>
                      <a:pt x="23" y="291"/>
                    </a:lnTo>
                    <a:lnTo>
                      <a:pt x="20" y="291"/>
                    </a:lnTo>
                    <a:lnTo>
                      <a:pt x="17" y="287"/>
                    </a:lnTo>
                    <a:lnTo>
                      <a:pt x="13" y="286"/>
                    </a:lnTo>
                    <a:lnTo>
                      <a:pt x="12" y="290"/>
                    </a:lnTo>
                    <a:lnTo>
                      <a:pt x="16" y="289"/>
                    </a:lnTo>
                    <a:lnTo>
                      <a:pt x="17" y="290"/>
                    </a:lnTo>
                    <a:lnTo>
                      <a:pt x="17" y="291"/>
                    </a:lnTo>
                    <a:lnTo>
                      <a:pt x="22" y="303"/>
                    </a:lnTo>
                    <a:lnTo>
                      <a:pt x="22" y="304"/>
                    </a:lnTo>
                    <a:lnTo>
                      <a:pt x="20" y="307"/>
                    </a:lnTo>
                    <a:lnTo>
                      <a:pt x="17" y="309"/>
                    </a:lnTo>
                    <a:lnTo>
                      <a:pt x="15" y="310"/>
                    </a:lnTo>
                    <a:lnTo>
                      <a:pt x="9" y="312"/>
                    </a:lnTo>
                    <a:lnTo>
                      <a:pt x="7" y="313"/>
                    </a:lnTo>
                    <a:lnTo>
                      <a:pt x="2" y="317"/>
                    </a:lnTo>
                    <a:lnTo>
                      <a:pt x="2" y="319"/>
                    </a:lnTo>
                    <a:lnTo>
                      <a:pt x="0" y="330"/>
                    </a:lnTo>
                    <a:lnTo>
                      <a:pt x="9" y="368"/>
                    </a:lnTo>
                    <a:lnTo>
                      <a:pt x="3295" y="368"/>
                    </a:lnTo>
                    <a:lnTo>
                      <a:pt x="3295" y="366"/>
                    </a:lnTo>
                    <a:lnTo>
                      <a:pt x="3292" y="358"/>
                    </a:lnTo>
                    <a:lnTo>
                      <a:pt x="3293" y="356"/>
                    </a:lnTo>
                    <a:lnTo>
                      <a:pt x="3293" y="355"/>
                    </a:lnTo>
                    <a:lnTo>
                      <a:pt x="3303" y="346"/>
                    </a:lnTo>
                    <a:lnTo>
                      <a:pt x="3309" y="336"/>
                    </a:lnTo>
                    <a:lnTo>
                      <a:pt x="3310" y="330"/>
                    </a:lnTo>
                    <a:lnTo>
                      <a:pt x="3308" y="313"/>
                    </a:lnTo>
                    <a:lnTo>
                      <a:pt x="3303" y="306"/>
                    </a:lnTo>
                    <a:lnTo>
                      <a:pt x="3303" y="273"/>
                    </a:lnTo>
                    <a:lnTo>
                      <a:pt x="3297" y="240"/>
                    </a:lnTo>
                    <a:lnTo>
                      <a:pt x="3297" y="238"/>
                    </a:lnTo>
                    <a:lnTo>
                      <a:pt x="3296" y="235"/>
                    </a:lnTo>
                    <a:lnTo>
                      <a:pt x="3293" y="218"/>
                    </a:lnTo>
                    <a:lnTo>
                      <a:pt x="3280" y="207"/>
                    </a:lnTo>
                    <a:lnTo>
                      <a:pt x="3267" y="188"/>
                    </a:lnTo>
                    <a:lnTo>
                      <a:pt x="3246" y="168"/>
                    </a:lnTo>
                    <a:lnTo>
                      <a:pt x="3234" y="169"/>
                    </a:lnTo>
                    <a:lnTo>
                      <a:pt x="3215" y="161"/>
                    </a:lnTo>
                    <a:lnTo>
                      <a:pt x="3208" y="157"/>
                    </a:lnTo>
                    <a:lnTo>
                      <a:pt x="3207" y="139"/>
                    </a:lnTo>
                    <a:lnTo>
                      <a:pt x="3208" y="135"/>
                    </a:lnTo>
                    <a:lnTo>
                      <a:pt x="3208" y="131"/>
                    </a:lnTo>
                    <a:lnTo>
                      <a:pt x="3210" y="129"/>
                    </a:lnTo>
                    <a:lnTo>
                      <a:pt x="3202" y="103"/>
                    </a:lnTo>
                    <a:lnTo>
                      <a:pt x="3200" y="100"/>
                    </a:lnTo>
                    <a:lnTo>
                      <a:pt x="3197" y="98"/>
                    </a:lnTo>
                    <a:lnTo>
                      <a:pt x="3192" y="98"/>
                    </a:lnTo>
                    <a:lnTo>
                      <a:pt x="3175" y="92"/>
                    </a:lnTo>
                    <a:lnTo>
                      <a:pt x="3155" y="82"/>
                    </a:lnTo>
                    <a:lnTo>
                      <a:pt x="3145" y="74"/>
                    </a:lnTo>
                    <a:lnTo>
                      <a:pt x="3142" y="70"/>
                    </a:lnTo>
                    <a:lnTo>
                      <a:pt x="3142" y="67"/>
                    </a:lnTo>
                    <a:lnTo>
                      <a:pt x="3138" y="50"/>
                    </a:lnTo>
                    <a:lnTo>
                      <a:pt x="3128" y="44"/>
                    </a:lnTo>
                    <a:lnTo>
                      <a:pt x="3122" y="44"/>
                    </a:lnTo>
                    <a:lnTo>
                      <a:pt x="3119" y="43"/>
                    </a:lnTo>
                    <a:lnTo>
                      <a:pt x="3114" y="38"/>
                    </a:lnTo>
                    <a:lnTo>
                      <a:pt x="3111" y="33"/>
                    </a:lnTo>
                    <a:lnTo>
                      <a:pt x="3111" y="23"/>
                    </a:lnTo>
                    <a:lnTo>
                      <a:pt x="3119" y="20"/>
                    </a:lnTo>
                    <a:lnTo>
                      <a:pt x="3128" y="11"/>
                    </a:lnTo>
                    <a:lnTo>
                      <a:pt x="313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870">
                <a:extLst>
                  <a:ext uri="{FF2B5EF4-FFF2-40B4-BE49-F238E27FC236}">
                    <a16:creationId xmlns:a16="http://schemas.microsoft.com/office/drawing/2014/main" id="{48DC0BE9-8CFB-41A9-8BE9-A39DAD83AB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7" y="1306"/>
                <a:ext cx="49" cy="24"/>
              </a:xfrm>
              <a:custGeom>
                <a:avLst/>
                <a:gdLst>
                  <a:gd name="T0" fmla="*/ 9 w 347"/>
                  <a:gd name="T1" fmla="*/ 89 h 171"/>
                  <a:gd name="T2" fmla="*/ 8 w 347"/>
                  <a:gd name="T3" fmla="*/ 92 h 171"/>
                  <a:gd name="T4" fmla="*/ 14 w 347"/>
                  <a:gd name="T5" fmla="*/ 105 h 171"/>
                  <a:gd name="T6" fmla="*/ 28 w 347"/>
                  <a:gd name="T7" fmla="*/ 112 h 171"/>
                  <a:gd name="T8" fmla="*/ 37 w 347"/>
                  <a:gd name="T9" fmla="*/ 115 h 171"/>
                  <a:gd name="T10" fmla="*/ 41 w 347"/>
                  <a:gd name="T11" fmla="*/ 119 h 171"/>
                  <a:gd name="T12" fmla="*/ 40 w 347"/>
                  <a:gd name="T13" fmla="*/ 126 h 171"/>
                  <a:gd name="T14" fmla="*/ 30 w 347"/>
                  <a:gd name="T15" fmla="*/ 146 h 171"/>
                  <a:gd name="T16" fmla="*/ 9 w 347"/>
                  <a:gd name="T17" fmla="*/ 164 h 171"/>
                  <a:gd name="T18" fmla="*/ 268 w 347"/>
                  <a:gd name="T19" fmla="*/ 171 h 171"/>
                  <a:gd name="T20" fmla="*/ 274 w 347"/>
                  <a:gd name="T21" fmla="*/ 155 h 171"/>
                  <a:gd name="T22" fmla="*/ 306 w 347"/>
                  <a:gd name="T23" fmla="*/ 128 h 171"/>
                  <a:gd name="T24" fmla="*/ 307 w 347"/>
                  <a:gd name="T25" fmla="*/ 119 h 171"/>
                  <a:gd name="T26" fmla="*/ 343 w 347"/>
                  <a:gd name="T27" fmla="*/ 66 h 171"/>
                  <a:gd name="T28" fmla="*/ 342 w 347"/>
                  <a:gd name="T29" fmla="*/ 54 h 171"/>
                  <a:gd name="T30" fmla="*/ 326 w 347"/>
                  <a:gd name="T31" fmla="*/ 53 h 171"/>
                  <a:gd name="T32" fmla="*/ 319 w 347"/>
                  <a:gd name="T33" fmla="*/ 50 h 171"/>
                  <a:gd name="T34" fmla="*/ 307 w 347"/>
                  <a:gd name="T35" fmla="*/ 43 h 171"/>
                  <a:gd name="T36" fmla="*/ 304 w 347"/>
                  <a:gd name="T37" fmla="*/ 31 h 171"/>
                  <a:gd name="T38" fmla="*/ 308 w 347"/>
                  <a:gd name="T39" fmla="*/ 17 h 171"/>
                  <a:gd name="T40" fmla="*/ 298 w 347"/>
                  <a:gd name="T41" fmla="*/ 0 h 171"/>
                  <a:gd name="T42" fmla="*/ 287 w 347"/>
                  <a:gd name="T43" fmla="*/ 19 h 171"/>
                  <a:gd name="T44" fmla="*/ 267 w 347"/>
                  <a:gd name="T45" fmla="*/ 44 h 171"/>
                  <a:gd name="T46" fmla="*/ 258 w 347"/>
                  <a:gd name="T47" fmla="*/ 47 h 171"/>
                  <a:gd name="T48" fmla="*/ 225 w 347"/>
                  <a:gd name="T49" fmla="*/ 74 h 171"/>
                  <a:gd name="T50" fmla="*/ 217 w 347"/>
                  <a:gd name="T51" fmla="*/ 79 h 171"/>
                  <a:gd name="T52" fmla="*/ 181 w 347"/>
                  <a:gd name="T53" fmla="*/ 82 h 171"/>
                  <a:gd name="T54" fmla="*/ 174 w 347"/>
                  <a:gd name="T55" fmla="*/ 86 h 171"/>
                  <a:gd name="T56" fmla="*/ 166 w 347"/>
                  <a:gd name="T57" fmla="*/ 99 h 171"/>
                  <a:gd name="T58" fmla="*/ 140 w 347"/>
                  <a:gd name="T59" fmla="*/ 116 h 171"/>
                  <a:gd name="T60" fmla="*/ 136 w 347"/>
                  <a:gd name="T61" fmla="*/ 119 h 171"/>
                  <a:gd name="T62" fmla="*/ 125 w 347"/>
                  <a:gd name="T63" fmla="*/ 120 h 171"/>
                  <a:gd name="T64" fmla="*/ 119 w 347"/>
                  <a:gd name="T65" fmla="*/ 103 h 171"/>
                  <a:gd name="T66" fmla="*/ 113 w 347"/>
                  <a:gd name="T67" fmla="*/ 87 h 171"/>
                  <a:gd name="T68" fmla="*/ 87 w 347"/>
                  <a:gd name="T69" fmla="*/ 79 h 171"/>
                  <a:gd name="T70" fmla="*/ 70 w 347"/>
                  <a:gd name="T71" fmla="*/ 84 h 171"/>
                  <a:gd name="T72" fmla="*/ 55 w 347"/>
                  <a:gd name="T73" fmla="*/ 84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47" h="171">
                    <a:moveTo>
                      <a:pt x="12" y="87"/>
                    </a:moveTo>
                    <a:lnTo>
                      <a:pt x="9" y="89"/>
                    </a:lnTo>
                    <a:lnTo>
                      <a:pt x="8" y="90"/>
                    </a:lnTo>
                    <a:lnTo>
                      <a:pt x="8" y="92"/>
                    </a:lnTo>
                    <a:lnTo>
                      <a:pt x="11" y="97"/>
                    </a:lnTo>
                    <a:lnTo>
                      <a:pt x="14" y="105"/>
                    </a:lnTo>
                    <a:lnTo>
                      <a:pt x="19" y="109"/>
                    </a:lnTo>
                    <a:lnTo>
                      <a:pt x="28" y="112"/>
                    </a:lnTo>
                    <a:lnTo>
                      <a:pt x="34" y="113"/>
                    </a:lnTo>
                    <a:lnTo>
                      <a:pt x="37" y="115"/>
                    </a:lnTo>
                    <a:lnTo>
                      <a:pt x="40" y="116"/>
                    </a:lnTo>
                    <a:lnTo>
                      <a:pt x="41" y="119"/>
                    </a:lnTo>
                    <a:lnTo>
                      <a:pt x="41" y="123"/>
                    </a:lnTo>
                    <a:lnTo>
                      <a:pt x="40" y="126"/>
                    </a:lnTo>
                    <a:lnTo>
                      <a:pt x="30" y="145"/>
                    </a:lnTo>
                    <a:lnTo>
                      <a:pt x="30" y="146"/>
                    </a:lnTo>
                    <a:lnTo>
                      <a:pt x="18" y="158"/>
                    </a:lnTo>
                    <a:lnTo>
                      <a:pt x="9" y="164"/>
                    </a:lnTo>
                    <a:lnTo>
                      <a:pt x="0" y="171"/>
                    </a:lnTo>
                    <a:lnTo>
                      <a:pt x="268" y="171"/>
                    </a:lnTo>
                    <a:lnTo>
                      <a:pt x="268" y="164"/>
                    </a:lnTo>
                    <a:lnTo>
                      <a:pt x="274" y="155"/>
                    </a:lnTo>
                    <a:lnTo>
                      <a:pt x="301" y="136"/>
                    </a:lnTo>
                    <a:lnTo>
                      <a:pt x="306" y="128"/>
                    </a:lnTo>
                    <a:lnTo>
                      <a:pt x="307" y="123"/>
                    </a:lnTo>
                    <a:lnTo>
                      <a:pt x="307" y="119"/>
                    </a:lnTo>
                    <a:lnTo>
                      <a:pt x="332" y="80"/>
                    </a:lnTo>
                    <a:lnTo>
                      <a:pt x="343" y="66"/>
                    </a:lnTo>
                    <a:lnTo>
                      <a:pt x="347" y="57"/>
                    </a:lnTo>
                    <a:lnTo>
                      <a:pt x="342" y="54"/>
                    </a:lnTo>
                    <a:lnTo>
                      <a:pt x="332" y="53"/>
                    </a:lnTo>
                    <a:lnTo>
                      <a:pt x="326" y="53"/>
                    </a:lnTo>
                    <a:lnTo>
                      <a:pt x="323" y="51"/>
                    </a:lnTo>
                    <a:lnTo>
                      <a:pt x="319" y="50"/>
                    </a:lnTo>
                    <a:lnTo>
                      <a:pt x="313" y="47"/>
                    </a:lnTo>
                    <a:lnTo>
                      <a:pt x="307" y="43"/>
                    </a:lnTo>
                    <a:lnTo>
                      <a:pt x="304" y="35"/>
                    </a:lnTo>
                    <a:lnTo>
                      <a:pt x="304" y="31"/>
                    </a:lnTo>
                    <a:lnTo>
                      <a:pt x="308" y="21"/>
                    </a:lnTo>
                    <a:lnTo>
                      <a:pt x="308" y="17"/>
                    </a:lnTo>
                    <a:lnTo>
                      <a:pt x="304" y="7"/>
                    </a:lnTo>
                    <a:lnTo>
                      <a:pt x="298" y="0"/>
                    </a:lnTo>
                    <a:lnTo>
                      <a:pt x="291" y="10"/>
                    </a:lnTo>
                    <a:lnTo>
                      <a:pt x="287" y="19"/>
                    </a:lnTo>
                    <a:lnTo>
                      <a:pt x="273" y="43"/>
                    </a:lnTo>
                    <a:lnTo>
                      <a:pt x="267" y="44"/>
                    </a:lnTo>
                    <a:lnTo>
                      <a:pt x="260" y="47"/>
                    </a:lnTo>
                    <a:lnTo>
                      <a:pt x="258" y="47"/>
                    </a:lnTo>
                    <a:lnTo>
                      <a:pt x="230" y="71"/>
                    </a:lnTo>
                    <a:lnTo>
                      <a:pt x="225" y="74"/>
                    </a:lnTo>
                    <a:lnTo>
                      <a:pt x="223" y="77"/>
                    </a:lnTo>
                    <a:lnTo>
                      <a:pt x="217" y="79"/>
                    </a:lnTo>
                    <a:lnTo>
                      <a:pt x="184" y="80"/>
                    </a:lnTo>
                    <a:lnTo>
                      <a:pt x="181" y="82"/>
                    </a:lnTo>
                    <a:lnTo>
                      <a:pt x="176" y="83"/>
                    </a:lnTo>
                    <a:lnTo>
                      <a:pt x="174" y="86"/>
                    </a:lnTo>
                    <a:lnTo>
                      <a:pt x="171" y="92"/>
                    </a:lnTo>
                    <a:lnTo>
                      <a:pt x="166" y="99"/>
                    </a:lnTo>
                    <a:lnTo>
                      <a:pt x="148" y="106"/>
                    </a:lnTo>
                    <a:lnTo>
                      <a:pt x="140" y="116"/>
                    </a:lnTo>
                    <a:lnTo>
                      <a:pt x="138" y="118"/>
                    </a:lnTo>
                    <a:lnTo>
                      <a:pt x="136" y="119"/>
                    </a:lnTo>
                    <a:lnTo>
                      <a:pt x="130" y="120"/>
                    </a:lnTo>
                    <a:lnTo>
                      <a:pt x="125" y="120"/>
                    </a:lnTo>
                    <a:lnTo>
                      <a:pt x="120" y="112"/>
                    </a:lnTo>
                    <a:lnTo>
                      <a:pt x="119" y="103"/>
                    </a:lnTo>
                    <a:lnTo>
                      <a:pt x="117" y="96"/>
                    </a:lnTo>
                    <a:lnTo>
                      <a:pt x="113" y="87"/>
                    </a:lnTo>
                    <a:lnTo>
                      <a:pt x="100" y="80"/>
                    </a:lnTo>
                    <a:lnTo>
                      <a:pt x="87" y="79"/>
                    </a:lnTo>
                    <a:lnTo>
                      <a:pt x="79" y="82"/>
                    </a:lnTo>
                    <a:lnTo>
                      <a:pt x="70" y="84"/>
                    </a:lnTo>
                    <a:lnTo>
                      <a:pt x="67" y="86"/>
                    </a:lnTo>
                    <a:lnTo>
                      <a:pt x="55" y="84"/>
                    </a:lnTo>
                    <a:lnTo>
                      <a:pt x="12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871">
                <a:extLst>
                  <a:ext uri="{FF2B5EF4-FFF2-40B4-BE49-F238E27FC236}">
                    <a16:creationId xmlns:a16="http://schemas.microsoft.com/office/drawing/2014/main" id="{8F378071-E88C-412E-BD03-9345CDC90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1322"/>
                <a:ext cx="14" cy="8"/>
              </a:xfrm>
              <a:custGeom>
                <a:avLst/>
                <a:gdLst>
                  <a:gd name="T0" fmla="*/ 72 w 103"/>
                  <a:gd name="T1" fmla="*/ 5 h 58"/>
                  <a:gd name="T2" fmla="*/ 69 w 103"/>
                  <a:gd name="T3" fmla="*/ 6 h 58"/>
                  <a:gd name="T4" fmla="*/ 33 w 103"/>
                  <a:gd name="T5" fmla="*/ 30 h 58"/>
                  <a:gd name="T6" fmla="*/ 16 w 103"/>
                  <a:gd name="T7" fmla="*/ 46 h 58"/>
                  <a:gd name="T8" fmla="*/ 0 w 103"/>
                  <a:gd name="T9" fmla="*/ 58 h 58"/>
                  <a:gd name="T10" fmla="*/ 93 w 103"/>
                  <a:gd name="T11" fmla="*/ 58 h 58"/>
                  <a:gd name="T12" fmla="*/ 92 w 103"/>
                  <a:gd name="T13" fmla="*/ 49 h 58"/>
                  <a:gd name="T14" fmla="*/ 91 w 103"/>
                  <a:gd name="T15" fmla="*/ 46 h 58"/>
                  <a:gd name="T16" fmla="*/ 88 w 103"/>
                  <a:gd name="T17" fmla="*/ 43 h 58"/>
                  <a:gd name="T18" fmla="*/ 85 w 103"/>
                  <a:gd name="T19" fmla="*/ 36 h 58"/>
                  <a:gd name="T20" fmla="*/ 83 w 103"/>
                  <a:gd name="T21" fmla="*/ 33 h 58"/>
                  <a:gd name="T22" fmla="*/ 82 w 103"/>
                  <a:gd name="T23" fmla="*/ 26 h 58"/>
                  <a:gd name="T24" fmla="*/ 82 w 103"/>
                  <a:gd name="T25" fmla="*/ 25 h 58"/>
                  <a:gd name="T26" fmla="*/ 86 w 103"/>
                  <a:gd name="T27" fmla="*/ 20 h 58"/>
                  <a:gd name="T28" fmla="*/ 92 w 103"/>
                  <a:gd name="T29" fmla="*/ 16 h 58"/>
                  <a:gd name="T30" fmla="*/ 102 w 103"/>
                  <a:gd name="T31" fmla="*/ 12 h 58"/>
                  <a:gd name="T32" fmla="*/ 103 w 103"/>
                  <a:gd name="T33" fmla="*/ 5 h 58"/>
                  <a:gd name="T34" fmla="*/ 101 w 103"/>
                  <a:gd name="T35" fmla="*/ 2 h 58"/>
                  <a:gd name="T36" fmla="*/ 98 w 103"/>
                  <a:gd name="T37" fmla="*/ 0 h 58"/>
                  <a:gd name="T38" fmla="*/ 96 w 103"/>
                  <a:gd name="T39" fmla="*/ 0 h 58"/>
                  <a:gd name="T40" fmla="*/ 82 w 103"/>
                  <a:gd name="T41" fmla="*/ 2 h 58"/>
                  <a:gd name="T42" fmla="*/ 76 w 103"/>
                  <a:gd name="T43" fmla="*/ 5 h 58"/>
                  <a:gd name="T44" fmla="*/ 72 w 103"/>
                  <a:gd name="T45" fmla="*/ 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3" h="58">
                    <a:moveTo>
                      <a:pt x="72" y="5"/>
                    </a:moveTo>
                    <a:lnTo>
                      <a:pt x="69" y="6"/>
                    </a:lnTo>
                    <a:lnTo>
                      <a:pt x="33" y="30"/>
                    </a:lnTo>
                    <a:lnTo>
                      <a:pt x="16" y="46"/>
                    </a:lnTo>
                    <a:lnTo>
                      <a:pt x="0" y="58"/>
                    </a:lnTo>
                    <a:lnTo>
                      <a:pt x="93" y="58"/>
                    </a:lnTo>
                    <a:lnTo>
                      <a:pt x="92" y="49"/>
                    </a:lnTo>
                    <a:lnTo>
                      <a:pt x="91" y="46"/>
                    </a:lnTo>
                    <a:lnTo>
                      <a:pt x="88" y="43"/>
                    </a:lnTo>
                    <a:lnTo>
                      <a:pt x="85" y="36"/>
                    </a:lnTo>
                    <a:lnTo>
                      <a:pt x="83" y="33"/>
                    </a:lnTo>
                    <a:lnTo>
                      <a:pt x="82" y="26"/>
                    </a:lnTo>
                    <a:lnTo>
                      <a:pt x="82" y="25"/>
                    </a:lnTo>
                    <a:lnTo>
                      <a:pt x="86" y="20"/>
                    </a:lnTo>
                    <a:lnTo>
                      <a:pt x="92" y="16"/>
                    </a:lnTo>
                    <a:lnTo>
                      <a:pt x="102" y="12"/>
                    </a:lnTo>
                    <a:lnTo>
                      <a:pt x="103" y="5"/>
                    </a:lnTo>
                    <a:lnTo>
                      <a:pt x="101" y="2"/>
                    </a:lnTo>
                    <a:lnTo>
                      <a:pt x="98" y="0"/>
                    </a:lnTo>
                    <a:lnTo>
                      <a:pt x="96" y="0"/>
                    </a:lnTo>
                    <a:lnTo>
                      <a:pt x="82" y="2"/>
                    </a:lnTo>
                    <a:lnTo>
                      <a:pt x="76" y="5"/>
                    </a:lnTo>
                    <a:lnTo>
                      <a:pt x="72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872">
                <a:extLst>
                  <a:ext uri="{FF2B5EF4-FFF2-40B4-BE49-F238E27FC236}">
                    <a16:creationId xmlns:a16="http://schemas.microsoft.com/office/drawing/2014/main" id="{09389F02-CF18-4E92-8D7D-DFE3BF9EEE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8" y="1327"/>
                <a:ext cx="24" cy="3"/>
              </a:xfrm>
              <a:custGeom>
                <a:avLst/>
                <a:gdLst>
                  <a:gd name="T0" fmla="*/ 104 w 168"/>
                  <a:gd name="T1" fmla="*/ 15 h 25"/>
                  <a:gd name="T2" fmla="*/ 94 w 168"/>
                  <a:gd name="T3" fmla="*/ 15 h 25"/>
                  <a:gd name="T4" fmla="*/ 59 w 168"/>
                  <a:gd name="T5" fmla="*/ 0 h 25"/>
                  <a:gd name="T6" fmla="*/ 40 w 168"/>
                  <a:gd name="T7" fmla="*/ 7 h 25"/>
                  <a:gd name="T8" fmla="*/ 19 w 168"/>
                  <a:gd name="T9" fmla="*/ 10 h 25"/>
                  <a:gd name="T10" fmla="*/ 4 w 168"/>
                  <a:gd name="T11" fmla="*/ 9 h 25"/>
                  <a:gd name="T12" fmla="*/ 2 w 168"/>
                  <a:gd name="T13" fmla="*/ 10 h 25"/>
                  <a:gd name="T14" fmla="*/ 0 w 168"/>
                  <a:gd name="T15" fmla="*/ 19 h 25"/>
                  <a:gd name="T16" fmla="*/ 0 w 168"/>
                  <a:gd name="T17" fmla="*/ 25 h 25"/>
                  <a:gd name="T18" fmla="*/ 166 w 168"/>
                  <a:gd name="T19" fmla="*/ 25 h 25"/>
                  <a:gd name="T20" fmla="*/ 168 w 168"/>
                  <a:gd name="T21" fmla="*/ 20 h 25"/>
                  <a:gd name="T22" fmla="*/ 167 w 168"/>
                  <a:gd name="T23" fmla="*/ 19 h 25"/>
                  <a:gd name="T24" fmla="*/ 167 w 168"/>
                  <a:gd name="T25" fmla="*/ 18 h 25"/>
                  <a:gd name="T26" fmla="*/ 161 w 168"/>
                  <a:gd name="T27" fmla="*/ 9 h 25"/>
                  <a:gd name="T28" fmla="*/ 151 w 168"/>
                  <a:gd name="T29" fmla="*/ 2 h 25"/>
                  <a:gd name="T30" fmla="*/ 117 w 168"/>
                  <a:gd name="T31" fmla="*/ 10 h 25"/>
                  <a:gd name="T32" fmla="*/ 104 w 168"/>
                  <a:gd name="T33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8" h="25">
                    <a:moveTo>
                      <a:pt x="104" y="15"/>
                    </a:moveTo>
                    <a:lnTo>
                      <a:pt x="94" y="15"/>
                    </a:lnTo>
                    <a:lnTo>
                      <a:pt x="59" y="0"/>
                    </a:lnTo>
                    <a:lnTo>
                      <a:pt x="40" y="7"/>
                    </a:lnTo>
                    <a:lnTo>
                      <a:pt x="19" y="10"/>
                    </a:lnTo>
                    <a:lnTo>
                      <a:pt x="4" y="9"/>
                    </a:lnTo>
                    <a:lnTo>
                      <a:pt x="2" y="10"/>
                    </a:lnTo>
                    <a:lnTo>
                      <a:pt x="0" y="19"/>
                    </a:lnTo>
                    <a:lnTo>
                      <a:pt x="0" y="25"/>
                    </a:lnTo>
                    <a:lnTo>
                      <a:pt x="166" y="25"/>
                    </a:lnTo>
                    <a:lnTo>
                      <a:pt x="168" y="20"/>
                    </a:lnTo>
                    <a:lnTo>
                      <a:pt x="167" y="19"/>
                    </a:lnTo>
                    <a:lnTo>
                      <a:pt x="167" y="18"/>
                    </a:lnTo>
                    <a:lnTo>
                      <a:pt x="161" y="9"/>
                    </a:lnTo>
                    <a:lnTo>
                      <a:pt x="151" y="2"/>
                    </a:lnTo>
                    <a:lnTo>
                      <a:pt x="117" y="10"/>
                    </a:lnTo>
                    <a:lnTo>
                      <a:pt x="104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873">
                <a:extLst>
                  <a:ext uri="{FF2B5EF4-FFF2-40B4-BE49-F238E27FC236}">
                    <a16:creationId xmlns:a16="http://schemas.microsoft.com/office/drawing/2014/main" id="{DC65DC83-5D16-45C6-B7DC-C86018477D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3" y="1373"/>
                <a:ext cx="39" cy="10"/>
              </a:xfrm>
              <a:custGeom>
                <a:avLst/>
                <a:gdLst>
                  <a:gd name="T0" fmla="*/ 269 w 269"/>
                  <a:gd name="T1" fmla="*/ 69 h 69"/>
                  <a:gd name="T2" fmla="*/ 268 w 269"/>
                  <a:gd name="T3" fmla="*/ 68 h 69"/>
                  <a:gd name="T4" fmla="*/ 194 w 269"/>
                  <a:gd name="T5" fmla="*/ 57 h 69"/>
                  <a:gd name="T6" fmla="*/ 188 w 269"/>
                  <a:gd name="T7" fmla="*/ 42 h 69"/>
                  <a:gd name="T8" fmla="*/ 151 w 269"/>
                  <a:gd name="T9" fmla="*/ 43 h 69"/>
                  <a:gd name="T10" fmla="*/ 122 w 269"/>
                  <a:gd name="T11" fmla="*/ 7 h 69"/>
                  <a:gd name="T12" fmla="*/ 50 w 269"/>
                  <a:gd name="T13" fmla="*/ 0 h 69"/>
                  <a:gd name="T14" fmla="*/ 10 w 269"/>
                  <a:gd name="T15" fmla="*/ 23 h 69"/>
                  <a:gd name="T16" fmla="*/ 0 w 269"/>
                  <a:gd name="T17" fmla="*/ 69 h 69"/>
                  <a:gd name="T18" fmla="*/ 269 w 269"/>
                  <a:gd name="T19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9" h="69">
                    <a:moveTo>
                      <a:pt x="269" y="69"/>
                    </a:moveTo>
                    <a:lnTo>
                      <a:pt x="268" y="68"/>
                    </a:lnTo>
                    <a:lnTo>
                      <a:pt x="194" y="57"/>
                    </a:lnTo>
                    <a:lnTo>
                      <a:pt x="188" y="42"/>
                    </a:lnTo>
                    <a:lnTo>
                      <a:pt x="151" y="43"/>
                    </a:lnTo>
                    <a:lnTo>
                      <a:pt x="122" y="7"/>
                    </a:lnTo>
                    <a:lnTo>
                      <a:pt x="50" y="0"/>
                    </a:lnTo>
                    <a:lnTo>
                      <a:pt x="10" y="23"/>
                    </a:lnTo>
                    <a:lnTo>
                      <a:pt x="0" y="69"/>
                    </a:lnTo>
                    <a:lnTo>
                      <a:pt x="269" y="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874">
                <a:extLst>
                  <a:ext uri="{FF2B5EF4-FFF2-40B4-BE49-F238E27FC236}">
                    <a16:creationId xmlns:a16="http://schemas.microsoft.com/office/drawing/2014/main" id="{1BEC6187-0402-44E2-B375-B2C549B8C3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7" y="1383"/>
                <a:ext cx="818" cy="53"/>
              </a:xfrm>
              <a:custGeom>
                <a:avLst/>
                <a:gdLst>
                  <a:gd name="T0" fmla="*/ 5256 w 5726"/>
                  <a:gd name="T1" fmla="*/ 60 h 368"/>
                  <a:gd name="T2" fmla="*/ 5046 w 5726"/>
                  <a:gd name="T3" fmla="*/ 52 h 368"/>
                  <a:gd name="T4" fmla="*/ 33 w 5726"/>
                  <a:gd name="T5" fmla="*/ 18 h 368"/>
                  <a:gd name="T6" fmla="*/ 4 w 5726"/>
                  <a:gd name="T7" fmla="*/ 75 h 368"/>
                  <a:gd name="T8" fmla="*/ 17 w 5726"/>
                  <a:gd name="T9" fmla="*/ 84 h 368"/>
                  <a:gd name="T10" fmla="*/ 96 w 5726"/>
                  <a:gd name="T11" fmla="*/ 58 h 368"/>
                  <a:gd name="T12" fmla="*/ 75 w 5726"/>
                  <a:gd name="T13" fmla="*/ 83 h 368"/>
                  <a:gd name="T14" fmla="*/ 135 w 5726"/>
                  <a:gd name="T15" fmla="*/ 94 h 368"/>
                  <a:gd name="T16" fmla="*/ 153 w 5726"/>
                  <a:gd name="T17" fmla="*/ 61 h 368"/>
                  <a:gd name="T18" fmla="*/ 185 w 5726"/>
                  <a:gd name="T19" fmla="*/ 55 h 368"/>
                  <a:gd name="T20" fmla="*/ 230 w 5726"/>
                  <a:gd name="T21" fmla="*/ 32 h 368"/>
                  <a:gd name="T22" fmla="*/ 218 w 5726"/>
                  <a:gd name="T23" fmla="*/ 64 h 368"/>
                  <a:gd name="T24" fmla="*/ 258 w 5726"/>
                  <a:gd name="T25" fmla="*/ 55 h 368"/>
                  <a:gd name="T26" fmla="*/ 269 w 5726"/>
                  <a:gd name="T27" fmla="*/ 31 h 368"/>
                  <a:gd name="T28" fmla="*/ 295 w 5726"/>
                  <a:gd name="T29" fmla="*/ 38 h 368"/>
                  <a:gd name="T30" fmla="*/ 339 w 5726"/>
                  <a:gd name="T31" fmla="*/ 25 h 368"/>
                  <a:gd name="T32" fmla="*/ 334 w 5726"/>
                  <a:gd name="T33" fmla="*/ 32 h 368"/>
                  <a:gd name="T34" fmla="*/ 296 w 5726"/>
                  <a:gd name="T35" fmla="*/ 49 h 368"/>
                  <a:gd name="T36" fmla="*/ 277 w 5726"/>
                  <a:gd name="T37" fmla="*/ 72 h 368"/>
                  <a:gd name="T38" fmla="*/ 237 w 5726"/>
                  <a:gd name="T39" fmla="*/ 81 h 368"/>
                  <a:gd name="T40" fmla="*/ 246 w 5726"/>
                  <a:gd name="T41" fmla="*/ 88 h 368"/>
                  <a:gd name="T42" fmla="*/ 261 w 5726"/>
                  <a:gd name="T43" fmla="*/ 90 h 368"/>
                  <a:gd name="T44" fmla="*/ 248 w 5726"/>
                  <a:gd name="T45" fmla="*/ 101 h 368"/>
                  <a:gd name="T46" fmla="*/ 215 w 5726"/>
                  <a:gd name="T47" fmla="*/ 121 h 368"/>
                  <a:gd name="T48" fmla="*/ 257 w 5726"/>
                  <a:gd name="T49" fmla="*/ 136 h 368"/>
                  <a:gd name="T50" fmla="*/ 277 w 5726"/>
                  <a:gd name="T51" fmla="*/ 142 h 368"/>
                  <a:gd name="T52" fmla="*/ 290 w 5726"/>
                  <a:gd name="T53" fmla="*/ 131 h 368"/>
                  <a:gd name="T54" fmla="*/ 292 w 5726"/>
                  <a:gd name="T55" fmla="*/ 124 h 368"/>
                  <a:gd name="T56" fmla="*/ 293 w 5726"/>
                  <a:gd name="T57" fmla="*/ 124 h 368"/>
                  <a:gd name="T58" fmla="*/ 323 w 5726"/>
                  <a:gd name="T59" fmla="*/ 117 h 368"/>
                  <a:gd name="T60" fmla="*/ 303 w 5726"/>
                  <a:gd name="T61" fmla="*/ 133 h 368"/>
                  <a:gd name="T62" fmla="*/ 303 w 5726"/>
                  <a:gd name="T63" fmla="*/ 152 h 368"/>
                  <a:gd name="T64" fmla="*/ 336 w 5726"/>
                  <a:gd name="T65" fmla="*/ 163 h 368"/>
                  <a:gd name="T66" fmla="*/ 362 w 5726"/>
                  <a:gd name="T67" fmla="*/ 153 h 368"/>
                  <a:gd name="T68" fmla="*/ 360 w 5726"/>
                  <a:gd name="T69" fmla="*/ 162 h 368"/>
                  <a:gd name="T70" fmla="*/ 438 w 5726"/>
                  <a:gd name="T71" fmla="*/ 193 h 368"/>
                  <a:gd name="T72" fmla="*/ 438 w 5726"/>
                  <a:gd name="T73" fmla="*/ 203 h 368"/>
                  <a:gd name="T74" fmla="*/ 379 w 5726"/>
                  <a:gd name="T75" fmla="*/ 207 h 368"/>
                  <a:gd name="T76" fmla="*/ 362 w 5726"/>
                  <a:gd name="T77" fmla="*/ 206 h 368"/>
                  <a:gd name="T78" fmla="*/ 293 w 5726"/>
                  <a:gd name="T79" fmla="*/ 223 h 368"/>
                  <a:gd name="T80" fmla="*/ 290 w 5726"/>
                  <a:gd name="T81" fmla="*/ 232 h 368"/>
                  <a:gd name="T82" fmla="*/ 334 w 5726"/>
                  <a:gd name="T83" fmla="*/ 264 h 368"/>
                  <a:gd name="T84" fmla="*/ 343 w 5726"/>
                  <a:gd name="T85" fmla="*/ 285 h 368"/>
                  <a:gd name="T86" fmla="*/ 349 w 5726"/>
                  <a:gd name="T87" fmla="*/ 295 h 368"/>
                  <a:gd name="T88" fmla="*/ 375 w 5726"/>
                  <a:gd name="T89" fmla="*/ 285 h 368"/>
                  <a:gd name="T90" fmla="*/ 393 w 5726"/>
                  <a:gd name="T91" fmla="*/ 285 h 368"/>
                  <a:gd name="T92" fmla="*/ 403 w 5726"/>
                  <a:gd name="T93" fmla="*/ 302 h 368"/>
                  <a:gd name="T94" fmla="*/ 501 w 5726"/>
                  <a:gd name="T95" fmla="*/ 331 h 368"/>
                  <a:gd name="T96" fmla="*/ 526 w 5726"/>
                  <a:gd name="T97" fmla="*/ 344 h 368"/>
                  <a:gd name="T98" fmla="*/ 562 w 5726"/>
                  <a:gd name="T99" fmla="*/ 356 h 368"/>
                  <a:gd name="T100" fmla="*/ 5720 w 5726"/>
                  <a:gd name="T101" fmla="*/ 364 h 368"/>
                  <a:gd name="T102" fmla="*/ 5715 w 5726"/>
                  <a:gd name="T103" fmla="*/ 181 h 368"/>
                  <a:gd name="T104" fmla="*/ 5367 w 5726"/>
                  <a:gd name="T105" fmla="*/ 0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726" h="368">
                    <a:moveTo>
                      <a:pt x="5348" y="14"/>
                    </a:moveTo>
                    <a:lnTo>
                      <a:pt x="5290" y="35"/>
                    </a:lnTo>
                    <a:lnTo>
                      <a:pt x="5274" y="70"/>
                    </a:lnTo>
                    <a:lnTo>
                      <a:pt x="5256" y="60"/>
                    </a:lnTo>
                    <a:lnTo>
                      <a:pt x="5194" y="133"/>
                    </a:lnTo>
                    <a:lnTo>
                      <a:pt x="5154" y="125"/>
                    </a:lnTo>
                    <a:lnTo>
                      <a:pt x="5087" y="94"/>
                    </a:lnTo>
                    <a:lnTo>
                      <a:pt x="5046" y="52"/>
                    </a:lnTo>
                    <a:lnTo>
                      <a:pt x="5005" y="46"/>
                    </a:lnTo>
                    <a:lnTo>
                      <a:pt x="4998" y="0"/>
                    </a:lnTo>
                    <a:lnTo>
                      <a:pt x="43" y="0"/>
                    </a:lnTo>
                    <a:lnTo>
                      <a:pt x="33" y="18"/>
                    </a:lnTo>
                    <a:lnTo>
                      <a:pt x="34" y="38"/>
                    </a:lnTo>
                    <a:lnTo>
                      <a:pt x="30" y="48"/>
                    </a:lnTo>
                    <a:lnTo>
                      <a:pt x="18" y="64"/>
                    </a:lnTo>
                    <a:lnTo>
                      <a:pt x="4" y="75"/>
                    </a:lnTo>
                    <a:lnTo>
                      <a:pt x="0" y="77"/>
                    </a:lnTo>
                    <a:lnTo>
                      <a:pt x="1" y="78"/>
                    </a:lnTo>
                    <a:lnTo>
                      <a:pt x="5" y="81"/>
                    </a:lnTo>
                    <a:lnTo>
                      <a:pt x="17" y="84"/>
                    </a:lnTo>
                    <a:lnTo>
                      <a:pt x="97" y="52"/>
                    </a:lnTo>
                    <a:lnTo>
                      <a:pt x="107" y="54"/>
                    </a:lnTo>
                    <a:lnTo>
                      <a:pt x="102" y="55"/>
                    </a:lnTo>
                    <a:lnTo>
                      <a:pt x="96" y="58"/>
                    </a:lnTo>
                    <a:lnTo>
                      <a:pt x="86" y="68"/>
                    </a:lnTo>
                    <a:lnTo>
                      <a:pt x="85" y="71"/>
                    </a:lnTo>
                    <a:lnTo>
                      <a:pt x="76" y="83"/>
                    </a:lnTo>
                    <a:lnTo>
                      <a:pt x="75" y="83"/>
                    </a:lnTo>
                    <a:lnTo>
                      <a:pt x="69" y="90"/>
                    </a:lnTo>
                    <a:lnTo>
                      <a:pt x="79" y="93"/>
                    </a:lnTo>
                    <a:lnTo>
                      <a:pt x="120" y="95"/>
                    </a:lnTo>
                    <a:lnTo>
                      <a:pt x="135" y="94"/>
                    </a:lnTo>
                    <a:lnTo>
                      <a:pt x="139" y="93"/>
                    </a:lnTo>
                    <a:lnTo>
                      <a:pt x="142" y="91"/>
                    </a:lnTo>
                    <a:lnTo>
                      <a:pt x="146" y="87"/>
                    </a:lnTo>
                    <a:lnTo>
                      <a:pt x="153" y="61"/>
                    </a:lnTo>
                    <a:lnTo>
                      <a:pt x="165" y="45"/>
                    </a:lnTo>
                    <a:lnTo>
                      <a:pt x="175" y="41"/>
                    </a:lnTo>
                    <a:lnTo>
                      <a:pt x="182" y="42"/>
                    </a:lnTo>
                    <a:lnTo>
                      <a:pt x="185" y="55"/>
                    </a:lnTo>
                    <a:lnTo>
                      <a:pt x="201" y="46"/>
                    </a:lnTo>
                    <a:lnTo>
                      <a:pt x="210" y="39"/>
                    </a:lnTo>
                    <a:lnTo>
                      <a:pt x="228" y="29"/>
                    </a:lnTo>
                    <a:lnTo>
                      <a:pt x="230" y="32"/>
                    </a:lnTo>
                    <a:lnTo>
                      <a:pt x="220" y="45"/>
                    </a:lnTo>
                    <a:lnTo>
                      <a:pt x="220" y="46"/>
                    </a:lnTo>
                    <a:lnTo>
                      <a:pt x="218" y="49"/>
                    </a:lnTo>
                    <a:lnTo>
                      <a:pt x="218" y="64"/>
                    </a:lnTo>
                    <a:lnTo>
                      <a:pt x="221" y="64"/>
                    </a:lnTo>
                    <a:lnTo>
                      <a:pt x="221" y="65"/>
                    </a:lnTo>
                    <a:lnTo>
                      <a:pt x="251" y="61"/>
                    </a:lnTo>
                    <a:lnTo>
                      <a:pt x="258" y="55"/>
                    </a:lnTo>
                    <a:lnTo>
                      <a:pt x="261" y="51"/>
                    </a:lnTo>
                    <a:lnTo>
                      <a:pt x="261" y="45"/>
                    </a:lnTo>
                    <a:lnTo>
                      <a:pt x="263" y="34"/>
                    </a:lnTo>
                    <a:lnTo>
                      <a:pt x="269" y="31"/>
                    </a:lnTo>
                    <a:lnTo>
                      <a:pt x="276" y="31"/>
                    </a:lnTo>
                    <a:lnTo>
                      <a:pt x="277" y="32"/>
                    </a:lnTo>
                    <a:lnTo>
                      <a:pt x="280" y="34"/>
                    </a:lnTo>
                    <a:lnTo>
                      <a:pt x="295" y="38"/>
                    </a:lnTo>
                    <a:lnTo>
                      <a:pt x="313" y="35"/>
                    </a:lnTo>
                    <a:lnTo>
                      <a:pt x="323" y="32"/>
                    </a:lnTo>
                    <a:lnTo>
                      <a:pt x="337" y="25"/>
                    </a:lnTo>
                    <a:lnTo>
                      <a:pt x="339" y="25"/>
                    </a:lnTo>
                    <a:lnTo>
                      <a:pt x="339" y="26"/>
                    </a:lnTo>
                    <a:lnTo>
                      <a:pt x="337" y="28"/>
                    </a:lnTo>
                    <a:lnTo>
                      <a:pt x="336" y="31"/>
                    </a:lnTo>
                    <a:lnTo>
                      <a:pt x="334" y="32"/>
                    </a:lnTo>
                    <a:lnTo>
                      <a:pt x="320" y="42"/>
                    </a:lnTo>
                    <a:lnTo>
                      <a:pt x="315" y="42"/>
                    </a:lnTo>
                    <a:lnTo>
                      <a:pt x="303" y="45"/>
                    </a:lnTo>
                    <a:lnTo>
                      <a:pt x="296" y="49"/>
                    </a:lnTo>
                    <a:lnTo>
                      <a:pt x="296" y="55"/>
                    </a:lnTo>
                    <a:lnTo>
                      <a:pt x="297" y="61"/>
                    </a:lnTo>
                    <a:lnTo>
                      <a:pt x="289" y="67"/>
                    </a:lnTo>
                    <a:lnTo>
                      <a:pt x="277" y="72"/>
                    </a:lnTo>
                    <a:lnTo>
                      <a:pt x="254" y="75"/>
                    </a:lnTo>
                    <a:lnTo>
                      <a:pt x="241" y="78"/>
                    </a:lnTo>
                    <a:lnTo>
                      <a:pt x="240" y="78"/>
                    </a:lnTo>
                    <a:lnTo>
                      <a:pt x="237" y="81"/>
                    </a:lnTo>
                    <a:lnTo>
                      <a:pt x="238" y="88"/>
                    </a:lnTo>
                    <a:lnTo>
                      <a:pt x="240" y="90"/>
                    </a:lnTo>
                    <a:lnTo>
                      <a:pt x="241" y="90"/>
                    </a:lnTo>
                    <a:lnTo>
                      <a:pt x="246" y="88"/>
                    </a:lnTo>
                    <a:lnTo>
                      <a:pt x="247" y="87"/>
                    </a:lnTo>
                    <a:lnTo>
                      <a:pt x="254" y="87"/>
                    </a:lnTo>
                    <a:lnTo>
                      <a:pt x="258" y="88"/>
                    </a:lnTo>
                    <a:lnTo>
                      <a:pt x="261" y="90"/>
                    </a:lnTo>
                    <a:lnTo>
                      <a:pt x="261" y="93"/>
                    </a:lnTo>
                    <a:lnTo>
                      <a:pt x="260" y="94"/>
                    </a:lnTo>
                    <a:lnTo>
                      <a:pt x="250" y="101"/>
                    </a:lnTo>
                    <a:lnTo>
                      <a:pt x="248" y="101"/>
                    </a:lnTo>
                    <a:lnTo>
                      <a:pt x="247" y="100"/>
                    </a:lnTo>
                    <a:lnTo>
                      <a:pt x="243" y="97"/>
                    </a:lnTo>
                    <a:lnTo>
                      <a:pt x="230" y="101"/>
                    </a:lnTo>
                    <a:lnTo>
                      <a:pt x="215" y="121"/>
                    </a:lnTo>
                    <a:lnTo>
                      <a:pt x="214" y="129"/>
                    </a:lnTo>
                    <a:lnTo>
                      <a:pt x="228" y="129"/>
                    </a:lnTo>
                    <a:lnTo>
                      <a:pt x="237" y="130"/>
                    </a:lnTo>
                    <a:lnTo>
                      <a:pt x="257" y="136"/>
                    </a:lnTo>
                    <a:lnTo>
                      <a:pt x="258" y="137"/>
                    </a:lnTo>
                    <a:lnTo>
                      <a:pt x="271" y="143"/>
                    </a:lnTo>
                    <a:lnTo>
                      <a:pt x="274" y="143"/>
                    </a:lnTo>
                    <a:lnTo>
                      <a:pt x="277" y="142"/>
                    </a:lnTo>
                    <a:lnTo>
                      <a:pt x="279" y="142"/>
                    </a:lnTo>
                    <a:lnTo>
                      <a:pt x="283" y="137"/>
                    </a:lnTo>
                    <a:lnTo>
                      <a:pt x="286" y="134"/>
                    </a:lnTo>
                    <a:lnTo>
                      <a:pt x="290" y="131"/>
                    </a:lnTo>
                    <a:lnTo>
                      <a:pt x="292" y="130"/>
                    </a:lnTo>
                    <a:lnTo>
                      <a:pt x="293" y="127"/>
                    </a:lnTo>
                    <a:lnTo>
                      <a:pt x="293" y="126"/>
                    </a:lnTo>
                    <a:lnTo>
                      <a:pt x="292" y="124"/>
                    </a:lnTo>
                    <a:lnTo>
                      <a:pt x="290" y="121"/>
                    </a:lnTo>
                    <a:lnTo>
                      <a:pt x="292" y="117"/>
                    </a:lnTo>
                    <a:lnTo>
                      <a:pt x="292" y="123"/>
                    </a:lnTo>
                    <a:lnTo>
                      <a:pt x="293" y="124"/>
                    </a:lnTo>
                    <a:lnTo>
                      <a:pt x="296" y="126"/>
                    </a:lnTo>
                    <a:lnTo>
                      <a:pt x="309" y="126"/>
                    </a:lnTo>
                    <a:lnTo>
                      <a:pt x="313" y="123"/>
                    </a:lnTo>
                    <a:lnTo>
                      <a:pt x="323" y="117"/>
                    </a:lnTo>
                    <a:lnTo>
                      <a:pt x="342" y="113"/>
                    </a:lnTo>
                    <a:lnTo>
                      <a:pt x="346" y="116"/>
                    </a:lnTo>
                    <a:lnTo>
                      <a:pt x="342" y="120"/>
                    </a:lnTo>
                    <a:lnTo>
                      <a:pt x="303" y="133"/>
                    </a:lnTo>
                    <a:lnTo>
                      <a:pt x="295" y="137"/>
                    </a:lnTo>
                    <a:lnTo>
                      <a:pt x="293" y="139"/>
                    </a:lnTo>
                    <a:lnTo>
                      <a:pt x="292" y="143"/>
                    </a:lnTo>
                    <a:lnTo>
                      <a:pt x="303" y="152"/>
                    </a:lnTo>
                    <a:lnTo>
                      <a:pt x="307" y="154"/>
                    </a:lnTo>
                    <a:lnTo>
                      <a:pt x="326" y="154"/>
                    </a:lnTo>
                    <a:lnTo>
                      <a:pt x="334" y="162"/>
                    </a:lnTo>
                    <a:lnTo>
                      <a:pt x="336" y="163"/>
                    </a:lnTo>
                    <a:lnTo>
                      <a:pt x="343" y="169"/>
                    </a:lnTo>
                    <a:lnTo>
                      <a:pt x="349" y="170"/>
                    </a:lnTo>
                    <a:lnTo>
                      <a:pt x="353" y="163"/>
                    </a:lnTo>
                    <a:lnTo>
                      <a:pt x="362" y="153"/>
                    </a:lnTo>
                    <a:lnTo>
                      <a:pt x="376" y="150"/>
                    </a:lnTo>
                    <a:lnTo>
                      <a:pt x="385" y="152"/>
                    </a:lnTo>
                    <a:lnTo>
                      <a:pt x="380" y="153"/>
                    </a:lnTo>
                    <a:lnTo>
                      <a:pt x="360" y="162"/>
                    </a:lnTo>
                    <a:lnTo>
                      <a:pt x="360" y="166"/>
                    </a:lnTo>
                    <a:lnTo>
                      <a:pt x="370" y="185"/>
                    </a:lnTo>
                    <a:lnTo>
                      <a:pt x="379" y="191"/>
                    </a:lnTo>
                    <a:lnTo>
                      <a:pt x="438" y="193"/>
                    </a:lnTo>
                    <a:lnTo>
                      <a:pt x="441" y="195"/>
                    </a:lnTo>
                    <a:lnTo>
                      <a:pt x="448" y="198"/>
                    </a:lnTo>
                    <a:lnTo>
                      <a:pt x="454" y="199"/>
                    </a:lnTo>
                    <a:lnTo>
                      <a:pt x="438" y="203"/>
                    </a:lnTo>
                    <a:lnTo>
                      <a:pt x="427" y="203"/>
                    </a:lnTo>
                    <a:lnTo>
                      <a:pt x="406" y="210"/>
                    </a:lnTo>
                    <a:lnTo>
                      <a:pt x="402" y="212"/>
                    </a:lnTo>
                    <a:lnTo>
                      <a:pt x="379" y="207"/>
                    </a:lnTo>
                    <a:lnTo>
                      <a:pt x="378" y="206"/>
                    </a:lnTo>
                    <a:lnTo>
                      <a:pt x="373" y="203"/>
                    </a:lnTo>
                    <a:lnTo>
                      <a:pt x="369" y="203"/>
                    </a:lnTo>
                    <a:lnTo>
                      <a:pt x="362" y="206"/>
                    </a:lnTo>
                    <a:lnTo>
                      <a:pt x="323" y="227"/>
                    </a:lnTo>
                    <a:lnTo>
                      <a:pt x="318" y="229"/>
                    </a:lnTo>
                    <a:lnTo>
                      <a:pt x="305" y="229"/>
                    </a:lnTo>
                    <a:lnTo>
                      <a:pt x="293" y="223"/>
                    </a:lnTo>
                    <a:lnTo>
                      <a:pt x="292" y="223"/>
                    </a:lnTo>
                    <a:lnTo>
                      <a:pt x="287" y="229"/>
                    </a:lnTo>
                    <a:lnTo>
                      <a:pt x="289" y="230"/>
                    </a:lnTo>
                    <a:lnTo>
                      <a:pt x="290" y="232"/>
                    </a:lnTo>
                    <a:lnTo>
                      <a:pt x="323" y="256"/>
                    </a:lnTo>
                    <a:lnTo>
                      <a:pt x="328" y="259"/>
                    </a:lnTo>
                    <a:lnTo>
                      <a:pt x="330" y="259"/>
                    </a:lnTo>
                    <a:lnTo>
                      <a:pt x="334" y="264"/>
                    </a:lnTo>
                    <a:lnTo>
                      <a:pt x="336" y="266"/>
                    </a:lnTo>
                    <a:lnTo>
                      <a:pt x="337" y="269"/>
                    </a:lnTo>
                    <a:lnTo>
                      <a:pt x="342" y="279"/>
                    </a:lnTo>
                    <a:lnTo>
                      <a:pt x="343" y="285"/>
                    </a:lnTo>
                    <a:lnTo>
                      <a:pt x="344" y="287"/>
                    </a:lnTo>
                    <a:lnTo>
                      <a:pt x="344" y="289"/>
                    </a:lnTo>
                    <a:lnTo>
                      <a:pt x="347" y="294"/>
                    </a:lnTo>
                    <a:lnTo>
                      <a:pt x="349" y="295"/>
                    </a:lnTo>
                    <a:lnTo>
                      <a:pt x="350" y="297"/>
                    </a:lnTo>
                    <a:lnTo>
                      <a:pt x="352" y="298"/>
                    </a:lnTo>
                    <a:lnTo>
                      <a:pt x="355" y="298"/>
                    </a:lnTo>
                    <a:lnTo>
                      <a:pt x="375" y="285"/>
                    </a:lnTo>
                    <a:lnTo>
                      <a:pt x="386" y="282"/>
                    </a:lnTo>
                    <a:lnTo>
                      <a:pt x="391" y="282"/>
                    </a:lnTo>
                    <a:lnTo>
                      <a:pt x="392" y="284"/>
                    </a:lnTo>
                    <a:lnTo>
                      <a:pt x="393" y="285"/>
                    </a:lnTo>
                    <a:lnTo>
                      <a:pt x="401" y="291"/>
                    </a:lnTo>
                    <a:lnTo>
                      <a:pt x="401" y="292"/>
                    </a:lnTo>
                    <a:lnTo>
                      <a:pt x="403" y="300"/>
                    </a:lnTo>
                    <a:lnTo>
                      <a:pt x="403" y="302"/>
                    </a:lnTo>
                    <a:lnTo>
                      <a:pt x="416" y="312"/>
                    </a:lnTo>
                    <a:lnTo>
                      <a:pt x="491" y="325"/>
                    </a:lnTo>
                    <a:lnTo>
                      <a:pt x="497" y="328"/>
                    </a:lnTo>
                    <a:lnTo>
                      <a:pt x="501" y="331"/>
                    </a:lnTo>
                    <a:lnTo>
                      <a:pt x="509" y="340"/>
                    </a:lnTo>
                    <a:lnTo>
                      <a:pt x="514" y="343"/>
                    </a:lnTo>
                    <a:lnTo>
                      <a:pt x="523" y="344"/>
                    </a:lnTo>
                    <a:lnTo>
                      <a:pt x="526" y="344"/>
                    </a:lnTo>
                    <a:lnTo>
                      <a:pt x="529" y="343"/>
                    </a:lnTo>
                    <a:lnTo>
                      <a:pt x="580" y="320"/>
                    </a:lnTo>
                    <a:lnTo>
                      <a:pt x="564" y="351"/>
                    </a:lnTo>
                    <a:lnTo>
                      <a:pt x="562" y="356"/>
                    </a:lnTo>
                    <a:lnTo>
                      <a:pt x="559" y="360"/>
                    </a:lnTo>
                    <a:lnTo>
                      <a:pt x="557" y="368"/>
                    </a:lnTo>
                    <a:lnTo>
                      <a:pt x="5718" y="368"/>
                    </a:lnTo>
                    <a:lnTo>
                      <a:pt x="5720" y="364"/>
                    </a:lnTo>
                    <a:lnTo>
                      <a:pt x="5726" y="360"/>
                    </a:lnTo>
                    <a:lnTo>
                      <a:pt x="5688" y="262"/>
                    </a:lnTo>
                    <a:lnTo>
                      <a:pt x="5688" y="254"/>
                    </a:lnTo>
                    <a:lnTo>
                      <a:pt x="5715" y="181"/>
                    </a:lnTo>
                    <a:lnTo>
                      <a:pt x="5712" y="157"/>
                    </a:lnTo>
                    <a:lnTo>
                      <a:pt x="5714" y="35"/>
                    </a:lnTo>
                    <a:lnTo>
                      <a:pt x="5636" y="0"/>
                    </a:lnTo>
                    <a:lnTo>
                      <a:pt x="5367" y="0"/>
                    </a:lnTo>
                    <a:lnTo>
                      <a:pt x="5363" y="16"/>
                    </a:lnTo>
                    <a:lnTo>
                      <a:pt x="5348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875">
                <a:extLst>
                  <a:ext uri="{FF2B5EF4-FFF2-40B4-BE49-F238E27FC236}">
                    <a16:creationId xmlns:a16="http://schemas.microsoft.com/office/drawing/2014/main" id="{3CC8E1AA-7C94-474E-849B-D5B28D6028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1436"/>
                <a:ext cx="888" cy="52"/>
              </a:xfrm>
              <a:custGeom>
                <a:avLst/>
                <a:gdLst>
                  <a:gd name="T0" fmla="*/ 6216 w 6216"/>
                  <a:gd name="T1" fmla="*/ 0 h 370"/>
                  <a:gd name="T2" fmla="*/ 1053 w 6216"/>
                  <a:gd name="T3" fmla="*/ 6 h 370"/>
                  <a:gd name="T4" fmla="*/ 1054 w 6216"/>
                  <a:gd name="T5" fmla="*/ 15 h 370"/>
                  <a:gd name="T6" fmla="*/ 1045 w 6216"/>
                  <a:gd name="T7" fmla="*/ 37 h 370"/>
                  <a:gd name="T8" fmla="*/ 1044 w 6216"/>
                  <a:gd name="T9" fmla="*/ 32 h 370"/>
                  <a:gd name="T10" fmla="*/ 1048 w 6216"/>
                  <a:gd name="T11" fmla="*/ 9 h 370"/>
                  <a:gd name="T12" fmla="*/ 610 w 6216"/>
                  <a:gd name="T13" fmla="*/ 0 h 370"/>
                  <a:gd name="T14" fmla="*/ 618 w 6216"/>
                  <a:gd name="T15" fmla="*/ 15 h 370"/>
                  <a:gd name="T16" fmla="*/ 620 w 6216"/>
                  <a:gd name="T17" fmla="*/ 21 h 370"/>
                  <a:gd name="T18" fmla="*/ 623 w 6216"/>
                  <a:gd name="T19" fmla="*/ 28 h 370"/>
                  <a:gd name="T20" fmla="*/ 661 w 6216"/>
                  <a:gd name="T21" fmla="*/ 34 h 370"/>
                  <a:gd name="T22" fmla="*/ 709 w 6216"/>
                  <a:gd name="T23" fmla="*/ 52 h 370"/>
                  <a:gd name="T24" fmla="*/ 728 w 6216"/>
                  <a:gd name="T25" fmla="*/ 70 h 370"/>
                  <a:gd name="T26" fmla="*/ 741 w 6216"/>
                  <a:gd name="T27" fmla="*/ 130 h 370"/>
                  <a:gd name="T28" fmla="*/ 738 w 6216"/>
                  <a:gd name="T29" fmla="*/ 138 h 370"/>
                  <a:gd name="T30" fmla="*/ 732 w 6216"/>
                  <a:gd name="T31" fmla="*/ 144 h 370"/>
                  <a:gd name="T32" fmla="*/ 736 w 6216"/>
                  <a:gd name="T33" fmla="*/ 164 h 370"/>
                  <a:gd name="T34" fmla="*/ 768 w 6216"/>
                  <a:gd name="T35" fmla="*/ 174 h 370"/>
                  <a:gd name="T36" fmla="*/ 767 w 6216"/>
                  <a:gd name="T37" fmla="*/ 189 h 370"/>
                  <a:gd name="T38" fmla="*/ 762 w 6216"/>
                  <a:gd name="T39" fmla="*/ 226 h 370"/>
                  <a:gd name="T40" fmla="*/ 744 w 6216"/>
                  <a:gd name="T41" fmla="*/ 252 h 370"/>
                  <a:gd name="T42" fmla="*/ 744 w 6216"/>
                  <a:gd name="T43" fmla="*/ 274 h 370"/>
                  <a:gd name="T44" fmla="*/ 739 w 6216"/>
                  <a:gd name="T45" fmla="*/ 290 h 370"/>
                  <a:gd name="T46" fmla="*/ 725 w 6216"/>
                  <a:gd name="T47" fmla="*/ 305 h 370"/>
                  <a:gd name="T48" fmla="*/ 715 w 6216"/>
                  <a:gd name="T49" fmla="*/ 318 h 370"/>
                  <a:gd name="T50" fmla="*/ 715 w 6216"/>
                  <a:gd name="T51" fmla="*/ 327 h 370"/>
                  <a:gd name="T52" fmla="*/ 709 w 6216"/>
                  <a:gd name="T53" fmla="*/ 331 h 370"/>
                  <a:gd name="T54" fmla="*/ 696 w 6216"/>
                  <a:gd name="T55" fmla="*/ 334 h 370"/>
                  <a:gd name="T56" fmla="*/ 659 w 6216"/>
                  <a:gd name="T57" fmla="*/ 304 h 370"/>
                  <a:gd name="T58" fmla="*/ 634 w 6216"/>
                  <a:gd name="T59" fmla="*/ 297 h 370"/>
                  <a:gd name="T60" fmla="*/ 612 w 6216"/>
                  <a:gd name="T61" fmla="*/ 282 h 370"/>
                  <a:gd name="T62" fmla="*/ 605 w 6216"/>
                  <a:gd name="T63" fmla="*/ 274 h 370"/>
                  <a:gd name="T64" fmla="*/ 594 w 6216"/>
                  <a:gd name="T65" fmla="*/ 271 h 370"/>
                  <a:gd name="T66" fmla="*/ 577 w 6216"/>
                  <a:gd name="T67" fmla="*/ 275 h 370"/>
                  <a:gd name="T68" fmla="*/ 560 w 6216"/>
                  <a:gd name="T69" fmla="*/ 281 h 370"/>
                  <a:gd name="T70" fmla="*/ 535 w 6216"/>
                  <a:gd name="T71" fmla="*/ 277 h 370"/>
                  <a:gd name="T72" fmla="*/ 515 w 6216"/>
                  <a:gd name="T73" fmla="*/ 271 h 370"/>
                  <a:gd name="T74" fmla="*/ 502 w 6216"/>
                  <a:gd name="T75" fmla="*/ 281 h 370"/>
                  <a:gd name="T76" fmla="*/ 480 w 6216"/>
                  <a:gd name="T77" fmla="*/ 293 h 370"/>
                  <a:gd name="T78" fmla="*/ 453 w 6216"/>
                  <a:gd name="T79" fmla="*/ 288 h 370"/>
                  <a:gd name="T80" fmla="*/ 416 w 6216"/>
                  <a:gd name="T81" fmla="*/ 290 h 370"/>
                  <a:gd name="T82" fmla="*/ 391 w 6216"/>
                  <a:gd name="T83" fmla="*/ 312 h 370"/>
                  <a:gd name="T84" fmla="*/ 384 w 6216"/>
                  <a:gd name="T85" fmla="*/ 311 h 370"/>
                  <a:gd name="T86" fmla="*/ 358 w 6216"/>
                  <a:gd name="T87" fmla="*/ 300 h 370"/>
                  <a:gd name="T88" fmla="*/ 334 w 6216"/>
                  <a:gd name="T89" fmla="*/ 305 h 370"/>
                  <a:gd name="T90" fmla="*/ 301 w 6216"/>
                  <a:gd name="T91" fmla="*/ 303 h 370"/>
                  <a:gd name="T92" fmla="*/ 276 w 6216"/>
                  <a:gd name="T93" fmla="*/ 325 h 370"/>
                  <a:gd name="T94" fmla="*/ 256 w 6216"/>
                  <a:gd name="T95" fmla="*/ 311 h 370"/>
                  <a:gd name="T96" fmla="*/ 232 w 6216"/>
                  <a:gd name="T97" fmla="*/ 308 h 370"/>
                  <a:gd name="T98" fmla="*/ 220 w 6216"/>
                  <a:gd name="T99" fmla="*/ 312 h 370"/>
                  <a:gd name="T100" fmla="*/ 166 w 6216"/>
                  <a:gd name="T101" fmla="*/ 331 h 370"/>
                  <a:gd name="T102" fmla="*/ 130 w 6216"/>
                  <a:gd name="T103" fmla="*/ 334 h 370"/>
                  <a:gd name="T104" fmla="*/ 90 w 6216"/>
                  <a:gd name="T105" fmla="*/ 321 h 370"/>
                  <a:gd name="T106" fmla="*/ 75 w 6216"/>
                  <a:gd name="T107" fmla="*/ 335 h 370"/>
                  <a:gd name="T108" fmla="*/ 58 w 6216"/>
                  <a:gd name="T109" fmla="*/ 344 h 370"/>
                  <a:gd name="T110" fmla="*/ 12 w 6216"/>
                  <a:gd name="T111" fmla="*/ 335 h 370"/>
                  <a:gd name="T112" fmla="*/ 0 w 6216"/>
                  <a:gd name="T113" fmla="*/ 340 h 370"/>
                  <a:gd name="T114" fmla="*/ 13 w 6216"/>
                  <a:gd name="T115" fmla="*/ 370 h 370"/>
                  <a:gd name="T116" fmla="*/ 6129 w 6216"/>
                  <a:gd name="T117" fmla="*/ 272 h 370"/>
                  <a:gd name="T118" fmla="*/ 6200 w 6216"/>
                  <a:gd name="T119" fmla="*/ 167 h 370"/>
                  <a:gd name="T120" fmla="*/ 6201 w 6216"/>
                  <a:gd name="T121" fmla="*/ 25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216" h="370">
                    <a:moveTo>
                      <a:pt x="6201" y="25"/>
                    </a:moveTo>
                    <a:lnTo>
                      <a:pt x="6216" y="0"/>
                    </a:lnTo>
                    <a:lnTo>
                      <a:pt x="1055" y="0"/>
                    </a:lnTo>
                    <a:lnTo>
                      <a:pt x="1053" y="6"/>
                    </a:lnTo>
                    <a:lnTo>
                      <a:pt x="1053" y="8"/>
                    </a:lnTo>
                    <a:lnTo>
                      <a:pt x="1054" y="15"/>
                    </a:lnTo>
                    <a:lnTo>
                      <a:pt x="1047" y="37"/>
                    </a:lnTo>
                    <a:lnTo>
                      <a:pt x="1045" y="37"/>
                    </a:lnTo>
                    <a:lnTo>
                      <a:pt x="1043" y="35"/>
                    </a:lnTo>
                    <a:lnTo>
                      <a:pt x="1044" y="32"/>
                    </a:lnTo>
                    <a:lnTo>
                      <a:pt x="1044" y="29"/>
                    </a:lnTo>
                    <a:lnTo>
                      <a:pt x="1048" y="9"/>
                    </a:lnTo>
                    <a:lnTo>
                      <a:pt x="1052" y="0"/>
                    </a:lnTo>
                    <a:lnTo>
                      <a:pt x="610" y="0"/>
                    </a:lnTo>
                    <a:lnTo>
                      <a:pt x="614" y="6"/>
                    </a:lnTo>
                    <a:lnTo>
                      <a:pt x="618" y="15"/>
                    </a:lnTo>
                    <a:lnTo>
                      <a:pt x="620" y="18"/>
                    </a:lnTo>
                    <a:lnTo>
                      <a:pt x="620" y="21"/>
                    </a:lnTo>
                    <a:lnTo>
                      <a:pt x="615" y="24"/>
                    </a:lnTo>
                    <a:lnTo>
                      <a:pt x="623" y="28"/>
                    </a:lnTo>
                    <a:lnTo>
                      <a:pt x="633" y="31"/>
                    </a:lnTo>
                    <a:lnTo>
                      <a:pt x="661" y="34"/>
                    </a:lnTo>
                    <a:lnTo>
                      <a:pt x="673" y="34"/>
                    </a:lnTo>
                    <a:lnTo>
                      <a:pt x="709" y="52"/>
                    </a:lnTo>
                    <a:lnTo>
                      <a:pt x="723" y="64"/>
                    </a:lnTo>
                    <a:lnTo>
                      <a:pt x="728" y="70"/>
                    </a:lnTo>
                    <a:lnTo>
                      <a:pt x="742" y="121"/>
                    </a:lnTo>
                    <a:lnTo>
                      <a:pt x="741" y="130"/>
                    </a:lnTo>
                    <a:lnTo>
                      <a:pt x="741" y="134"/>
                    </a:lnTo>
                    <a:lnTo>
                      <a:pt x="738" y="138"/>
                    </a:lnTo>
                    <a:lnTo>
                      <a:pt x="735" y="137"/>
                    </a:lnTo>
                    <a:lnTo>
                      <a:pt x="732" y="144"/>
                    </a:lnTo>
                    <a:lnTo>
                      <a:pt x="732" y="153"/>
                    </a:lnTo>
                    <a:lnTo>
                      <a:pt x="736" y="164"/>
                    </a:lnTo>
                    <a:lnTo>
                      <a:pt x="765" y="170"/>
                    </a:lnTo>
                    <a:lnTo>
                      <a:pt x="768" y="174"/>
                    </a:lnTo>
                    <a:lnTo>
                      <a:pt x="768" y="183"/>
                    </a:lnTo>
                    <a:lnTo>
                      <a:pt x="767" y="189"/>
                    </a:lnTo>
                    <a:lnTo>
                      <a:pt x="767" y="218"/>
                    </a:lnTo>
                    <a:lnTo>
                      <a:pt x="762" y="226"/>
                    </a:lnTo>
                    <a:lnTo>
                      <a:pt x="744" y="242"/>
                    </a:lnTo>
                    <a:lnTo>
                      <a:pt x="744" y="252"/>
                    </a:lnTo>
                    <a:lnTo>
                      <a:pt x="746" y="261"/>
                    </a:lnTo>
                    <a:lnTo>
                      <a:pt x="744" y="274"/>
                    </a:lnTo>
                    <a:lnTo>
                      <a:pt x="741" y="281"/>
                    </a:lnTo>
                    <a:lnTo>
                      <a:pt x="739" y="290"/>
                    </a:lnTo>
                    <a:lnTo>
                      <a:pt x="733" y="301"/>
                    </a:lnTo>
                    <a:lnTo>
                      <a:pt x="725" y="305"/>
                    </a:lnTo>
                    <a:lnTo>
                      <a:pt x="719" y="312"/>
                    </a:lnTo>
                    <a:lnTo>
                      <a:pt x="715" y="318"/>
                    </a:lnTo>
                    <a:lnTo>
                      <a:pt x="713" y="325"/>
                    </a:lnTo>
                    <a:lnTo>
                      <a:pt x="715" y="327"/>
                    </a:lnTo>
                    <a:lnTo>
                      <a:pt x="713" y="328"/>
                    </a:lnTo>
                    <a:lnTo>
                      <a:pt x="709" y="331"/>
                    </a:lnTo>
                    <a:lnTo>
                      <a:pt x="700" y="334"/>
                    </a:lnTo>
                    <a:lnTo>
                      <a:pt x="696" y="334"/>
                    </a:lnTo>
                    <a:lnTo>
                      <a:pt x="679" y="324"/>
                    </a:lnTo>
                    <a:lnTo>
                      <a:pt x="659" y="304"/>
                    </a:lnTo>
                    <a:lnTo>
                      <a:pt x="641" y="300"/>
                    </a:lnTo>
                    <a:lnTo>
                      <a:pt x="634" y="297"/>
                    </a:lnTo>
                    <a:lnTo>
                      <a:pt x="623" y="294"/>
                    </a:lnTo>
                    <a:lnTo>
                      <a:pt x="612" y="282"/>
                    </a:lnTo>
                    <a:lnTo>
                      <a:pt x="610" y="278"/>
                    </a:lnTo>
                    <a:lnTo>
                      <a:pt x="605" y="274"/>
                    </a:lnTo>
                    <a:lnTo>
                      <a:pt x="598" y="271"/>
                    </a:lnTo>
                    <a:lnTo>
                      <a:pt x="594" y="271"/>
                    </a:lnTo>
                    <a:lnTo>
                      <a:pt x="587" y="269"/>
                    </a:lnTo>
                    <a:lnTo>
                      <a:pt x="577" y="275"/>
                    </a:lnTo>
                    <a:lnTo>
                      <a:pt x="565" y="280"/>
                    </a:lnTo>
                    <a:lnTo>
                      <a:pt x="560" y="281"/>
                    </a:lnTo>
                    <a:lnTo>
                      <a:pt x="552" y="281"/>
                    </a:lnTo>
                    <a:lnTo>
                      <a:pt x="535" y="277"/>
                    </a:lnTo>
                    <a:lnTo>
                      <a:pt x="521" y="271"/>
                    </a:lnTo>
                    <a:lnTo>
                      <a:pt x="515" y="271"/>
                    </a:lnTo>
                    <a:lnTo>
                      <a:pt x="503" y="278"/>
                    </a:lnTo>
                    <a:lnTo>
                      <a:pt x="502" y="281"/>
                    </a:lnTo>
                    <a:lnTo>
                      <a:pt x="496" y="287"/>
                    </a:lnTo>
                    <a:lnTo>
                      <a:pt x="480" y="293"/>
                    </a:lnTo>
                    <a:lnTo>
                      <a:pt x="472" y="293"/>
                    </a:lnTo>
                    <a:lnTo>
                      <a:pt x="453" y="288"/>
                    </a:lnTo>
                    <a:lnTo>
                      <a:pt x="429" y="288"/>
                    </a:lnTo>
                    <a:lnTo>
                      <a:pt x="416" y="290"/>
                    </a:lnTo>
                    <a:lnTo>
                      <a:pt x="408" y="294"/>
                    </a:lnTo>
                    <a:lnTo>
                      <a:pt x="391" y="312"/>
                    </a:lnTo>
                    <a:lnTo>
                      <a:pt x="388" y="312"/>
                    </a:lnTo>
                    <a:lnTo>
                      <a:pt x="384" y="311"/>
                    </a:lnTo>
                    <a:lnTo>
                      <a:pt x="372" y="304"/>
                    </a:lnTo>
                    <a:lnTo>
                      <a:pt x="358" y="300"/>
                    </a:lnTo>
                    <a:lnTo>
                      <a:pt x="341" y="300"/>
                    </a:lnTo>
                    <a:lnTo>
                      <a:pt x="334" y="305"/>
                    </a:lnTo>
                    <a:lnTo>
                      <a:pt x="314" y="298"/>
                    </a:lnTo>
                    <a:lnTo>
                      <a:pt x="301" y="303"/>
                    </a:lnTo>
                    <a:lnTo>
                      <a:pt x="291" y="319"/>
                    </a:lnTo>
                    <a:lnTo>
                      <a:pt x="276" y="325"/>
                    </a:lnTo>
                    <a:lnTo>
                      <a:pt x="271" y="321"/>
                    </a:lnTo>
                    <a:lnTo>
                      <a:pt x="256" y="311"/>
                    </a:lnTo>
                    <a:lnTo>
                      <a:pt x="250" y="308"/>
                    </a:lnTo>
                    <a:lnTo>
                      <a:pt x="232" y="308"/>
                    </a:lnTo>
                    <a:lnTo>
                      <a:pt x="222" y="312"/>
                    </a:lnTo>
                    <a:lnTo>
                      <a:pt x="220" y="312"/>
                    </a:lnTo>
                    <a:lnTo>
                      <a:pt x="204" y="321"/>
                    </a:lnTo>
                    <a:lnTo>
                      <a:pt x="166" y="331"/>
                    </a:lnTo>
                    <a:lnTo>
                      <a:pt x="140" y="335"/>
                    </a:lnTo>
                    <a:lnTo>
                      <a:pt x="130" y="334"/>
                    </a:lnTo>
                    <a:lnTo>
                      <a:pt x="103" y="329"/>
                    </a:lnTo>
                    <a:lnTo>
                      <a:pt x="90" y="321"/>
                    </a:lnTo>
                    <a:lnTo>
                      <a:pt x="82" y="327"/>
                    </a:lnTo>
                    <a:lnTo>
                      <a:pt x="75" y="335"/>
                    </a:lnTo>
                    <a:lnTo>
                      <a:pt x="68" y="340"/>
                    </a:lnTo>
                    <a:lnTo>
                      <a:pt x="58" y="344"/>
                    </a:lnTo>
                    <a:lnTo>
                      <a:pt x="18" y="337"/>
                    </a:lnTo>
                    <a:lnTo>
                      <a:pt x="12" y="335"/>
                    </a:lnTo>
                    <a:lnTo>
                      <a:pt x="5" y="334"/>
                    </a:lnTo>
                    <a:lnTo>
                      <a:pt x="0" y="340"/>
                    </a:lnTo>
                    <a:lnTo>
                      <a:pt x="5" y="355"/>
                    </a:lnTo>
                    <a:lnTo>
                      <a:pt x="13" y="370"/>
                    </a:lnTo>
                    <a:lnTo>
                      <a:pt x="6149" y="370"/>
                    </a:lnTo>
                    <a:lnTo>
                      <a:pt x="6129" y="272"/>
                    </a:lnTo>
                    <a:lnTo>
                      <a:pt x="6141" y="261"/>
                    </a:lnTo>
                    <a:lnTo>
                      <a:pt x="6200" y="167"/>
                    </a:lnTo>
                    <a:lnTo>
                      <a:pt x="6214" y="92"/>
                    </a:lnTo>
                    <a:lnTo>
                      <a:pt x="6201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876">
                <a:extLst>
                  <a:ext uri="{FF2B5EF4-FFF2-40B4-BE49-F238E27FC236}">
                    <a16:creationId xmlns:a16="http://schemas.microsoft.com/office/drawing/2014/main" id="{99D39623-A760-4AA3-A60C-3E41817A10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1269"/>
                <a:ext cx="35" cy="9"/>
              </a:xfrm>
              <a:custGeom>
                <a:avLst/>
                <a:gdLst>
                  <a:gd name="T0" fmla="*/ 43 w 243"/>
                  <a:gd name="T1" fmla="*/ 5 h 60"/>
                  <a:gd name="T2" fmla="*/ 41 w 243"/>
                  <a:gd name="T3" fmla="*/ 2 h 60"/>
                  <a:gd name="T4" fmla="*/ 32 w 243"/>
                  <a:gd name="T5" fmla="*/ 11 h 60"/>
                  <a:gd name="T6" fmla="*/ 25 w 243"/>
                  <a:gd name="T7" fmla="*/ 23 h 60"/>
                  <a:gd name="T8" fmla="*/ 18 w 243"/>
                  <a:gd name="T9" fmla="*/ 40 h 60"/>
                  <a:gd name="T10" fmla="*/ 7 w 243"/>
                  <a:gd name="T11" fmla="*/ 48 h 60"/>
                  <a:gd name="T12" fmla="*/ 0 w 243"/>
                  <a:gd name="T13" fmla="*/ 60 h 60"/>
                  <a:gd name="T14" fmla="*/ 243 w 243"/>
                  <a:gd name="T15" fmla="*/ 60 h 60"/>
                  <a:gd name="T16" fmla="*/ 239 w 243"/>
                  <a:gd name="T17" fmla="*/ 55 h 60"/>
                  <a:gd name="T18" fmla="*/ 233 w 243"/>
                  <a:gd name="T19" fmla="*/ 38 h 60"/>
                  <a:gd name="T20" fmla="*/ 232 w 243"/>
                  <a:gd name="T21" fmla="*/ 36 h 60"/>
                  <a:gd name="T22" fmla="*/ 223 w 243"/>
                  <a:gd name="T23" fmla="*/ 31 h 60"/>
                  <a:gd name="T24" fmla="*/ 173 w 243"/>
                  <a:gd name="T25" fmla="*/ 20 h 60"/>
                  <a:gd name="T26" fmla="*/ 170 w 243"/>
                  <a:gd name="T27" fmla="*/ 20 h 60"/>
                  <a:gd name="T28" fmla="*/ 153 w 243"/>
                  <a:gd name="T29" fmla="*/ 17 h 60"/>
                  <a:gd name="T30" fmla="*/ 150 w 243"/>
                  <a:gd name="T31" fmla="*/ 17 h 60"/>
                  <a:gd name="T32" fmla="*/ 133 w 243"/>
                  <a:gd name="T33" fmla="*/ 28 h 60"/>
                  <a:gd name="T34" fmla="*/ 131 w 243"/>
                  <a:gd name="T35" fmla="*/ 31 h 60"/>
                  <a:gd name="T36" fmla="*/ 130 w 243"/>
                  <a:gd name="T37" fmla="*/ 33 h 60"/>
                  <a:gd name="T38" fmla="*/ 126 w 243"/>
                  <a:gd name="T39" fmla="*/ 34 h 60"/>
                  <a:gd name="T40" fmla="*/ 115 w 243"/>
                  <a:gd name="T41" fmla="*/ 34 h 60"/>
                  <a:gd name="T42" fmla="*/ 113 w 243"/>
                  <a:gd name="T43" fmla="*/ 33 h 60"/>
                  <a:gd name="T44" fmla="*/ 85 w 243"/>
                  <a:gd name="T45" fmla="*/ 7 h 60"/>
                  <a:gd name="T46" fmla="*/ 71 w 243"/>
                  <a:gd name="T47" fmla="*/ 0 h 60"/>
                  <a:gd name="T48" fmla="*/ 55 w 243"/>
                  <a:gd name="T49" fmla="*/ 5 h 60"/>
                  <a:gd name="T50" fmla="*/ 43 w 243"/>
                  <a:gd name="T51" fmla="*/ 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43" h="60">
                    <a:moveTo>
                      <a:pt x="43" y="5"/>
                    </a:moveTo>
                    <a:lnTo>
                      <a:pt x="41" y="2"/>
                    </a:lnTo>
                    <a:lnTo>
                      <a:pt x="32" y="11"/>
                    </a:lnTo>
                    <a:lnTo>
                      <a:pt x="25" y="23"/>
                    </a:lnTo>
                    <a:lnTo>
                      <a:pt x="18" y="40"/>
                    </a:lnTo>
                    <a:lnTo>
                      <a:pt x="7" y="48"/>
                    </a:lnTo>
                    <a:lnTo>
                      <a:pt x="0" y="60"/>
                    </a:lnTo>
                    <a:lnTo>
                      <a:pt x="243" y="60"/>
                    </a:lnTo>
                    <a:lnTo>
                      <a:pt x="239" y="55"/>
                    </a:lnTo>
                    <a:lnTo>
                      <a:pt x="233" y="38"/>
                    </a:lnTo>
                    <a:lnTo>
                      <a:pt x="232" y="36"/>
                    </a:lnTo>
                    <a:lnTo>
                      <a:pt x="223" y="31"/>
                    </a:lnTo>
                    <a:lnTo>
                      <a:pt x="173" y="20"/>
                    </a:lnTo>
                    <a:lnTo>
                      <a:pt x="170" y="20"/>
                    </a:lnTo>
                    <a:lnTo>
                      <a:pt x="153" y="17"/>
                    </a:lnTo>
                    <a:lnTo>
                      <a:pt x="150" y="17"/>
                    </a:lnTo>
                    <a:lnTo>
                      <a:pt x="133" y="28"/>
                    </a:lnTo>
                    <a:lnTo>
                      <a:pt x="131" y="31"/>
                    </a:lnTo>
                    <a:lnTo>
                      <a:pt x="130" y="33"/>
                    </a:lnTo>
                    <a:lnTo>
                      <a:pt x="126" y="34"/>
                    </a:lnTo>
                    <a:lnTo>
                      <a:pt x="115" y="34"/>
                    </a:lnTo>
                    <a:lnTo>
                      <a:pt x="113" y="33"/>
                    </a:lnTo>
                    <a:lnTo>
                      <a:pt x="85" y="7"/>
                    </a:lnTo>
                    <a:lnTo>
                      <a:pt x="71" y="0"/>
                    </a:lnTo>
                    <a:lnTo>
                      <a:pt x="55" y="5"/>
                    </a:lnTo>
                    <a:lnTo>
                      <a:pt x="43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877">
                <a:extLst>
                  <a:ext uri="{FF2B5EF4-FFF2-40B4-BE49-F238E27FC236}">
                    <a16:creationId xmlns:a16="http://schemas.microsoft.com/office/drawing/2014/main" id="{5513E388-AD46-45BA-9405-A226BFE033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1" y="1271"/>
                <a:ext cx="25" cy="7"/>
              </a:xfrm>
              <a:custGeom>
                <a:avLst/>
                <a:gdLst>
                  <a:gd name="T0" fmla="*/ 96 w 175"/>
                  <a:gd name="T1" fmla="*/ 0 h 49"/>
                  <a:gd name="T2" fmla="*/ 89 w 175"/>
                  <a:gd name="T3" fmla="*/ 2 h 49"/>
                  <a:gd name="T4" fmla="*/ 87 w 175"/>
                  <a:gd name="T5" fmla="*/ 2 h 49"/>
                  <a:gd name="T6" fmla="*/ 60 w 175"/>
                  <a:gd name="T7" fmla="*/ 19 h 49"/>
                  <a:gd name="T8" fmla="*/ 44 w 175"/>
                  <a:gd name="T9" fmla="*/ 26 h 49"/>
                  <a:gd name="T10" fmla="*/ 28 w 175"/>
                  <a:gd name="T11" fmla="*/ 37 h 49"/>
                  <a:gd name="T12" fmla="*/ 0 w 175"/>
                  <a:gd name="T13" fmla="*/ 49 h 49"/>
                  <a:gd name="T14" fmla="*/ 175 w 175"/>
                  <a:gd name="T15" fmla="*/ 49 h 49"/>
                  <a:gd name="T16" fmla="*/ 168 w 175"/>
                  <a:gd name="T17" fmla="*/ 37 h 49"/>
                  <a:gd name="T18" fmla="*/ 149 w 175"/>
                  <a:gd name="T19" fmla="*/ 26 h 49"/>
                  <a:gd name="T20" fmla="*/ 136 w 175"/>
                  <a:gd name="T21" fmla="*/ 27 h 49"/>
                  <a:gd name="T22" fmla="*/ 125 w 175"/>
                  <a:gd name="T23" fmla="*/ 16 h 49"/>
                  <a:gd name="T24" fmla="*/ 126 w 175"/>
                  <a:gd name="T25" fmla="*/ 12 h 49"/>
                  <a:gd name="T26" fmla="*/ 128 w 175"/>
                  <a:gd name="T27" fmla="*/ 10 h 49"/>
                  <a:gd name="T28" fmla="*/ 122 w 175"/>
                  <a:gd name="T29" fmla="*/ 7 h 49"/>
                  <a:gd name="T30" fmla="*/ 108 w 175"/>
                  <a:gd name="T31" fmla="*/ 2 h 49"/>
                  <a:gd name="T32" fmla="*/ 96 w 175"/>
                  <a:gd name="T33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75" h="49">
                    <a:moveTo>
                      <a:pt x="96" y="0"/>
                    </a:moveTo>
                    <a:lnTo>
                      <a:pt x="89" y="2"/>
                    </a:lnTo>
                    <a:lnTo>
                      <a:pt x="87" y="2"/>
                    </a:lnTo>
                    <a:lnTo>
                      <a:pt x="60" y="19"/>
                    </a:lnTo>
                    <a:lnTo>
                      <a:pt x="44" y="26"/>
                    </a:lnTo>
                    <a:lnTo>
                      <a:pt x="28" y="37"/>
                    </a:lnTo>
                    <a:lnTo>
                      <a:pt x="0" y="49"/>
                    </a:lnTo>
                    <a:lnTo>
                      <a:pt x="175" y="49"/>
                    </a:lnTo>
                    <a:lnTo>
                      <a:pt x="168" y="37"/>
                    </a:lnTo>
                    <a:lnTo>
                      <a:pt x="149" y="26"/>
                    </a:lnTo>
                    <a:lnTo>
                      <a:pt x="136" y="27"/>
                    </a:lnTo>
                    <a:lnTo>
                      <a:pt x="125" y="16"/>
                    </a:lnTo>
                    <a:lnTo>
                      <a:pt x="126" y="12"/>
                    </a:lnTo>
                    <a:lnTo>
                      <a:pt x="128" y="10"/>
                    </a:lnTo>
                    <a:lnTo>
                      <a:pt x="122" y="7"/>
                    </a:lnTo>
                    <a:lnTo>
                      <a:pt x="108" y="2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878">
                <a:extLst>
                  <a:ext uri="{FF2B5EF4-FFF2-40B4-BE49-F238E27FC236}">
                    <a16:creationId xmlns:a16="http://schemas.microsoft.com/office/drawing/2014/main" id="{BF7BA1E5-BB1E-4ED8-9DA6-50C2E9809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6" y="1269"/>
                <a:ext cx="37" cy="9"/>
              </a:xfrm>
              <a:custGeom>
                <a:avLst/>
                <a:gdLst>
                  <a:gd name="T0" fmla="*/ 7 w 255"/>
                  <a:gd name="T1" fmla="*/ 49 h 58"/>
                  <a:gd name="T2" fmla="*/ 0 w 255"/>
                  <a:gd name="T3" fmla="*/ 58 h 58"/>
                  <a:gd name="T4" fmla="*/ 255 w 255"/>
                  <a:gd name="T5" fmla="*/ 58 h 58"/>
                  <a:gd name="T6" fmla="*/ 244 w 255"/>
                  <a:gd name="T7" fmla="*/ 36 h 58"/>
                  <a:gd name="T8" fmla="*/ 232 w 255"/>
                  <a:gd name="T9" fmla="*/ 23 h 58"/>
                  <a:gd name="T10" fmla="*/ 228 w 255"/>
                  <a:gd name="T11" fmla="*/ 12 h 58"/>
                  <a:gd name="T12" fmla="*/ 219 w 255"/>
                  <a:gd name="T13" fmla="*/ 13 h 58"/>
                  <a:gd name="T14" fmla="*/ 211 w 255"/>
                  <a:gd name="T15" fmla="*/ 15 h 58"/>
                  <a:gd name="T16" fmla="*/ 203 w 255"/>
                  <a:gd name="T17" fmla="*/ 6 h 58"/>
                  <a:gd name="T18" fmla="*/ 201 w 255"/>
                  <a:gd name="T19" fmla="*/ 5 h 58"/>
                  <a:gd name="T20" fmla="*/ 189 w 255"/>
                  <a:gd name="T21" fmla="*/ 3 h 58"/>
                  <a:gd name="T22" fmla="*/ 180 w 255"/>
                  <a:gd name="T23" fmla="*/ 0 h 58"/>
                  <a:gd name="T24" fmla="*/ 113 w 255"/>
                  <a:gd name="T25" fmla="*/ 0 h 58"/>
                  <a:gd name="T26" fmla="*/ 106 w 255"/>
                  <a:gd name="T27" fmla="*/ 3 h 58"/>
                  <a:gd name="T28" fmla="*/ 78 w 255"/>
                  <a:gd name="T29" fmla="*/ 11 h 58"/>
                  <a:gd name="T30" fmla="*/ 56 w 255"/>
                  <a:gd name="T31" fmla="*/ 13 h 58"/>
                  <a:gd name="T32" fmla="*/ 47 w 255"/>
                  <a:gd name="T33" fmla="*/ 12 h 58"/>
                  <a:gd name="T34" fmla="*/ 40 w 255"/>
                  <a:gd name="T35" fmla="*/ 18 h 58"/>
                  <a:gd name="T36" fmla="*/ 25 w 255"/>
                  <a:gd name="T37" fmla="*/ 34 h 58"/>
                  <a:gd name="T38" fmla="*/ 7 w 255"/>
                  <a:gd name="T39" fmla="*/ 4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55" h="58">
                    <a:moveTo>
                      <a:pt x="7" y="49"/>
                    </a:moveTo>
                    <a:lnTo>
                      <a:pt x="0" y="58"/>
                    </a:lnTo>
                    <a:lnTo>
                      <a:pt x="255" y="58"/>
                    </a:lnTo>
                    <a:lnTo>
                      <a:pt x="244" y="36"/>
                    </a:lnTo>
                    <a:lnTo>
                      <a:pt x="232" y="23"/>
                    </a:lnTo>
                    <a:lnTo>
                      <a:pt x="228" y="12"/>
                    </a:lnTo>
                    <a:lnTo>
                      <a:pt x="219" y="13"/>
                    </a:lnTo>
                    <a:lnTo>
                      <a:pt x="211" y="15"/>
                    </a:lnTo>
                    <a:lnTo>
                      <a:pt x="203" y="6"/>
                    </a:lnTo>
                    <a:lnTo>
                      <a:pt x="201" y="5"/>
                    </a:lnTo>
                    <a:lnTo>
                      <a:pt x="189" y="3"/>
                    </a:lnTo>
                    <a:lnTo>
                      <a:pt x="180" y="0"/>
                    </a:lnTo>
                    <a:lnTo>
                      <a:pt x="113" y="0"/>
                    </a:lnTo>
                    <a:lnTo>
                      <a:pt x="106" y="3"/>
                    </a:lnTo>
                    <a:lnTo>
                      <a:pt x="78" y="11"/>
                    </a:lnTo>
                    <a:lnTo>
                      <a:pt x="56" y="13"/>
                    </a:lnTo>
                    <a:lnTo>
                      <a:pt x="47" y="12"/>
                    </a:lnTo>
                    <a:lnTo>
                      <a:pt x="40" y="18"/>
                    </a:lnTo>
                    <a:lnTo>
                      <a:pt x="25" y="34"/>
                    </a:lnTo>
                    <a:lnTo>
                      <a:pt x="7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879">
                <a:extLst>
                  <a:ext uri="{FF2B5EF4-FFF2-40B4-BE49-F238E27FC236}">
                    <a16:creationId xmlns:a16="http://schemas.microsoft.com/office/drawing/2014/main" id="{F54A869D-6482-409B-A0AF-F401D8F62D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2" y="1260"/>
                <a:ext cx="25" cy="18"/>
              </a:xfrm>
              <a:custGeom>
                <a:avLst/>
                <a:gdLst>
                  <a:gd name="T0" fmla="*/ 133 w 172"/>
                  <a:gd name="T1" fmla="*/ 9 h 121"/>
                  <a:gd name="T2" fmla="*/ 132 w 172"/>
                  <a:gd name="T3" fmla="*/ 13 h 121"/>
                  <a:gd name="T4" fmla="*/ 130 w 172"/>
                  <a:gd name="T5" fmla="*/ 16 h 121"/>
                  <a:gd name="T6" fmla="*/ 132 w 172"/>
                  <a:gd name="T7" fmla="*/ 19 h 121"/>
                  <a:gd name="T8" fmla="*/ 133 w 172"/>
                  <a:gd name="T9" fmla="*/ 20 h 121"/>
                  <a:gd name="T10" fmla="*/ 133 w 172"/>
                  <a:gd name="T11" fmla="*/ 25 h 121"/>
                  <a:gd name="T12" fmla="*/ 129 w 172"/>
                  <a:gd name="T13" fmla="*/ 32 h 121"/>
                  <a:gd name="T14" fmla="*/ 116 w 172"/>
                  <a:gd name="T15" fmla="*/ 38 h 121"/>
                  <a:gd name="T16" fmla="*/ 110 w 172"/>
                  <a:gd name="T17" fmla="*/ 29 h 121"/>
                  <a:gd name="T18" fmla="*/ 109 w 172"/>
                  <a:gd name="T19" fmla="*/ 17 h 121"/>
                  <a:gd name="T20" fmla="*/ 117 w 172"/>
                  <a:gd name="T21" fmla="*/ 3 h 121"/>
                  <a:gd name="T22" fmla="*/ 114 w 172"/>
                  <a:gd name="T23" fmla="*/ 1 h 121"/>
                  <a:gd name="T24" fmla="*/ 110 w 172"/>
                  <a:gd name="T25" fmla="*/ 0 h 121"/>
                  <a:gd name="T26" fmla="*/ 109 w 172"/>
                  <a:gd name="T27" fmla="*/ 1 h 121"/>
                  <a:gd name="T28" fmla="*/ 100 w 172"/>
                  <a:gd name="T29" fmla="*/ 23 h 121"/>
                  <a:gd name="T30" fmla="*/ 100 w 172"/>
                  <a:gd name="T31" fmla="*/ 25 h 121"/>
                  <a:gd name="T32" fmla="*/ 99 w 172"/>
                  <a:gd name="T33" fmla="*/ 27 h 121"/>
                  <a:gd name="T34" fmla="*/ 94 w 172"/>
                  <a:gd name="T35" fmla="*/ 32 h 121"/>
                  <a:gd name="T36" fmla="*/ 86 w 172"/>
                  <a:gd name="T37" fmla="*/ 36 h 121"/>
                  <a:gd name="T38" fmla="*/ 75 w 172"/>
                  <a:gd name="T39" fmla="*/ 36 h 121"/>
                  <a:gd name="T40" fmla="*/ 54 w 172"/>
                  <a:gd name="T41" fmla="*/ 45 h 121"/>
                  <a:gd name="T42" fmla="*/ 33 w 172"/>
                  <a:gd name="T43" fmla="*/ 46 h 121"/>
                  <a:gd name="T44" fmla="*/ 27 w 172"/>
                  <a:gd name="T45" fmla="*/ 49 h 121"/>
                  <a:gd name="T46" fmla="*/ 23 w 172"/>
                  <a:gd name="T47" fmla="*/ 53 h 121"/>
                  <a:gd name="T48" fmla="*/ 15 w 172"/>
                  <a:gd name="T49" fmla="*/ 85 h 121"/>
                  <a:gd name="T50" fmla="*/ 17 w 172"/>
                  <a:gd name="T51" fmla="*/ 89 h 121"/>
                  <a:gd name="T52" fmla="*/ 21 w 172"/>
                  <a:gd name="T53" fmla="*/ 94 h 121"/>
                  <a:gd name="T54" fmla="*/ 25 w 172"/>
                  <a:gd name="T55" fmla="*/ 92 h 121"/>
                  <a:gd name="T56" fmla="*/ 30 w 172"/>
                  <a:gd name="T57" fmla="*/ 91 h 121"/>
                  <a:gd name="T58" fmla="*/ 36 w 172"/>
                  <a:gd name="T59" fmla="*/ 89 h 121"/>
                  <a:gd name="T60" fmla="*/ 41 w 172"/>
                  <a:gd name="T61" fmla="*/ 89 h 121"/>
                  <a:gd name="T62" fmla="*/ 47 w 172"/>
                  <a:gd name="T63" fmla="*/ 94 h 121"/>
                  <a:gd name="T64" fmla="*/ 25 w 172"/>
                  <a:gd name="T65" fmla="*/ 95 h 121"/>
                  <a:gd name="T66" fmla="*/ 13 w 172"/>
                  <a:gd name="T67" fmla="*/ 94 h 121"/>
                  <a:gd name="T68" fmla="*/ 4 w 172"/>
                  <a:gd name="T69" fmla="*/ 92 h 121"/>
                  <a:gd name="T70" fmla="*/ 1 w 172"/>
                  <a:gd name="T71" fmla="*/ 92 h 121"/>
                  <a:gd name="T72" fmla="*/ 1 w 172"/>
                  <a:gd name="T73" fmla="*/ 94 h 121"/>
                  <a:gd name="T74" fmla="*/ 0 w 172"/>
                  <a:gd name="T75" fmla="*/ 99 h 121"/>
                  <a:gd name="T76" fmla="*/ 0 w 172"/>
                  <a:gd name="T77" fmla="*/ 101 h 121"/>
                  <a:gd name="T78" fmla="*/ 10 w 172"/>
                  <a:gd name="T79" fmla="*/ 113 h 121"/>
                  <a:gd name="T80" fmla="*/ 14 w 172"/>
                  <a:gd name="T81" fmla="*/ 121 h 121"/>
                  <a:gd name="T82" fmla="*/ 161 w 172"/>
                  <a:gd name="T83" fmla="*/ 121 h 121"/>
                  <a:gd name="T84" fmla="*/ 160 w 172"/>
                  <a:gd name="T85" fmla="*/ 116 h 121"/>
                  <a:gd name="T86" fmla="*/ 160 w 172"/>
                  <a:gd name="T87" fmla="*/ 108 h 121"/>
                  <a:gd name="T88" fmla="*/ 162 w 172"/>
                  <a:gd name="T89" fmla="*/ 105 h 121"/>
                  <a:gd name="T90" fmla="*/ 158 w 172"/>
                  <a:gd name="T91" fmla="*/ 65 h 121"/>
                  <a:gd name="T92" fmla="*/ 163 w 172"/>
                  <a:gd name="T93" fmla="*/ 42 h 121"/>
                  <a:gd name="T94" fmla="*/ 172 w 172"/>
                  <a:gd name="T95" fmla="*/ 26 h 121"/>
                  <a:gd name="T96" fmla="*/ 166 w 172"/>
                  <a:gd name="T97" fmla="*/ 10 h 121"/>
                  <a:gd name="T98" fmla="*/ 143 w 172"/>
                  <a:gd name="T99" fmla="*/ 0 h 121"/>
                  <a:gd name="T100" fmla="*/ 142 w 172"/>
                  <a:gd name="T101" fmla="*/ 0 h 121"/>
                  <a:gd name="T102" fmla="*/ 139 w 172"/>
                  <a:gd name="T103" fmla="*/ 1 h 121"/>
                  <a:gd name="T104" fmla="*/ 136 w 172"/>
                  <a:gd name="T105" fmla="*/ 4 h 121"/>
                  <a:gd name="T106" fmla="*/ 133 w 172"/>
                  <a:gd name="T107" fmla="*/ 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2" h="121">
                    <a:moveTo>
                      <a:pt x="133" y="9"/>
                    </a:moveTo>
                    <a:lnTo>
                      <a:pt x="132" y="13"/>
                    </a:lnTo>
                    <a:lnTo>
                      <a:pt x="130" y="16"/>
                    </a:lnTo>
                    <a:lnTo>
                      <a:pt x="132" y="19"/>
                    </a:lnTo>
                    <a:lnTo>
                      <a:pt x="133" y="20"/>
                    </a:lnTo>
                    <a:lnTo>
                      <a:pt x="133" y="25"/>
                    </a:lnTo>
                    <a:lnTo>
                      <a:pt x="129" y="32"/>
                    </a:lnTo>
                    <a:lnTo>
                      <a:pt x="116" y="38"/>
                    </a:lnTo>
                    <a:lnTo>
                      <a:pt x="110" y="29"/>
                    </a:lnTo>
                    <a:lnTo>
                      <a:pt x="109" y="17"/>
                    </a:lnTo>
                    <a:lnTo>
                      <a:pt x="117" y="3"/>
                    </a:lnTo>
                    <a:lnTo>
                      <a:pt x="114" y="1"/>
                    </a:lnTo>
                    <a:lnTo>
                      <a:pt x="110" y="0"/>
                    </a:lnTo>
                    <a:lnTo>
                      <a:pt x="109" y="1"/>
                    </a:lnTo>
                    <a:lnTo>
                      <a:pt x="100" y="23"/>
                    </a:lnTo>
                    <a:lnTo>
                      <a:pt x="100" y="25"/>
                    </a:lnTo>
                    <a:lnTo>
                      <a:pt x="99" y="27"/>
                    </a:lnTo>
                    <a:lnTo>
                      <a:pt x="94" y="32"/>
                    </a:lnTo>
                    <a:lnTo>
                      <a:pt x="86" y="36"/>
                    </a:lnTo>
                    <a:lnTo>
                      <a:pt x="75" y="36"/>
                    </a:lnTo>
                    <a:lnTo>
                      <a:pt x="54" y="45"/>
                    </a:lnTo>
                    <a:lnTo>
                      <a:pt x="33" y="46"/>
                    </a:lnTo>
                    <a:lnTo>
                      <a:pt x="27" y="49"/>
                    </a:lnTo>
                    <a:lnTo>
                      <a:pt x="23" y="53"/>
                    </a:lnTo>
                    <a:lnTo>
                      <a:pt x="15" y="85"/>
                    </a:lnTo>
                    <a:lnTo>
                      <a:pt x="17" y="89"/>
                    </a:lnTo>
                    <a:lnTo>
                      <a:pt x="21" y="94"/>
                    </a:lnTo>
                    <a:lnTo>
                      <a:pt x="25" y="92"/>
                    </a:lnTo>
                    <a:lnTo>
                      <a:pt x="30" y="91"/>
                    </a:lnTo>
                    <a:lnTo>
                      <a:pt x="36" y="89"/>
                    </a:lnTo>
                    <a:lnTo>
                      <a:pt x="41" y="89"/>
                    </a:lnTo>
                    <a:lnTo>
                      <a:pt x="47" y="94"/>
                    </a:lnTo>
                    <a:lnTo>
                      <a:pt x="25" y="95"/>
                    </a:lnTo>
                    <a:lnTo>
                      <a:pt x="13" y="94"/>
                    </a:lnTo>
                    <a:lnTo>
                      <a:pt x="4" y="92"/>
                    </a:lnTo>
                    <a:lnTo>
                      <a:pt x="1" y="92"/>
                    </a:lnTo>
                    <a:lnTo>
                      <a:pt x="1" y="94"/>
                    </a:lnTo>
                    <a:lnTo>
                      <a:pt x="0" y="99"/>
                    </a:lnTo>
                    <a:lnTo>
                      <a:pt x="0" y="101"/>
                    </a:lnTo>
                    <a:lnTo>
                      <a:pt x="10" y="113"/>
                    </a:lnTo>
                    <a:lnTo>
                      <a:pt x="14" y="121"/>
                    </a:lnTo>
                    <a:lnTo>
                      <a:pt x="161" y="121"/>
                    </a:lnTo>
                    <a:lnTo>
                      <a:pt x="160" y="116"/>
                    </a:lnTo>
                    <a:lnTo>
                      <a:pt x="160" y="108"/>
                    </a:lnTo>
                    <a:lnTo>
                      <a:pt x="162" y="105"/>
                    </a:lnTo>
                    <a:lnTo>
                      <a:pt x="158" y="65"/>
                    </a:lnTo>
                    <a:lnTo>
                      <a:pt x="163" y="42"/>
                    </a:lnTo>
                    <a:lnTo>
                      <a:pt x="172" y="26"/>
                    </a:lnTo>
                    <a:lnTo>
                      <a:pt x="166" y="10"/>
                    </a:lnTo>
                    <a:lnTo>
                      <a:pt x="143" y="0"/>
                    </a:lnTo>
                    <a:lnTo>
                      <a:pt x="142" y="0"/>
                    </a:lnTo>
                    <a:lnTo>
                      <a:pt x="139" y="1"/>
                    </a:lnTo>
                    <a:lnTo>
                      <a:pt x="136" y="4"/>
                    </a:lnTo>
                    <a:lnTo>
                      <a:pt x="133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880">
                <a:extLst>
                  <a:ext uri="{FF2B5EF4-FFF2-40B4-BE49-F238E27FC236}">
                    <a16:creationId xmlns:a16="http://schemas.microsoft.com/office/drawing/2014/main" id="{AEAED45D-C83C-4050-93D1-C878C807D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3" y="1277"/>
                <a:ext cx="3" cy="1"/>
              </a:xfrm>
              <a:custGeom>
                <a:avLst/>
                <a:gdLst>
                  <a:gd name="T0" fmla="*/ 0 w 19"/>
                  <a:gd name="T1" fmla="*/ 2 h 2"/>
                  <a:gd name="T2" fmla="*/ 19 w 19"/>
                  <a:gd name="T3" fmla="*/ 2 h 2"/>
                  <a:gd name="T4" fmla="*/ 6 w 19"/>
                  <a:gd name="T5" fmla="*/ 0 h 2"/>
                  <a:gd name="T6" fmla="*/ 0 w 19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">
                    <a:moveTo>
                      <a:pt x="0" y="2"/>
                    </a:moveTo>
                    <a:lnTo>
                      <a:pt x="19" y="2"/>
                    </a:lnTo>
                    <a:lnTo>
                      <a:pt x="6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881">
                <a:extLst>
                  <a:ext uri="{FF2B5EF4-FFF2-40B4-BE49-F238E27FC236}">
                    <a16:creationId xmlns:a16="http://schemas.microsoft.com/office/drawing/2014/main" id="{76A08E9E-A2B4-44DA-A102-07843E9EA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5" y="1387"/>
                <a:ext cx="122" cy="49"/>
              </a:xfrm>
              <a:custGeom>
                <a:avLst/>
                <a:gdLst>
                  <a:gd name="T0" fmla="*/ 485 w 852"/>
                  <a:gd name="T1" fmla="*/ 167 h 339"/>
                  <a:gd name="T2" fmla="*/ 451 w 852"/>
                  <a:gd name="T3" fmla="*/ 174 h 339"/>
                  <a:gd name="T4" fmla="*/ 428 w 852"/>
                  <a:gd name="T5" fmla="*/ 188 h 339"/>
                  <a:gd name="T6" fmla="*/ 353 w 852"/>
                  <a:gd name="T7" fmla="*/ 181 h 339"/>
                  <a:gd name="T8" fmla="*/ 335 w 852"/>
                  <a:gd name="T9" fmla="*/ 147 h 339"/>
                  <a:gd name="T10" fmla="*/ 266 w 852"/>
                  <a:gd name="T11" fmla="*/ 143 h 339"/>
                  <a:gd name="T12" fmla="*/ 224 w 852"/>
                  <a:gd name="T13" fmla="*/ 156 h 339"/>
                  <a:gd name="T14" fmla="*/ 183 w 852"/>
                  <a:gd name="T15" fmla="*/ 131 h 339"/>
                  <a:gd name="T16" fmla="*/ 197 w 852"/>
                  <a:gd name="T17" fmla="*/ 107 h 339"/>
                  <a:gd name="T18" fmla="*/ 201 w 852"/>
                  <a:gd name="T19" fmla="*/ 82 h 339"/>
                  <a:gd name="T20" fmla="*/ 161 w 852"/>
                  <a:gd name="T21" fmla="*/ 140 h 339"/>
                  <a:gd name="T22" fmla="*/ 138 w 852"/>
                  <a:gd name="T23" fmla="*/ 136 h 339"/>
                  <a:gd name="T24" fmla="*/ 117 w 852"/>
                  <a:gd name="T25" fmla="*/ 91 h 339"/>
                  <a:gd name="T26" fmla="*/ 134 w 852"/>
                  <a:gd name="T27" fmla="*/ 74 h 339"/>
                  <a:gd name="T28" fmla="*/ 143 w 852"/>
                  <a:gd name="T29" fmla="*/ 36 h 339"/>
                  <a:gd name="T30" fmla="*/ 164 w 852"/>
                  <a:gd name="T31" fmla="*/ 0 h 339"/>
                  <a:gd name="T32" fmla="*/ 82 w 852"/>
                  <a:gd name="T33" fmla="*/ 46 h 339"/>
                  <a:gd name="T34" fmla="*/ 94 w 852"/>
                  <a:gd name="T35" fmla="*/ 120 h 339"/>
                  <a:gd name="T36" fmla="*/ 94 w 852"/>
                  <a:gd name="T37" fmla="*/ 138 h 339"/>
                  <a:gd name="T38" fmla="*/ 61 w 852"/>
                  <a:gd name="T39" fmla="*/ 157 h 339"/>
                  <a:gd name="T40" fmla="*/ 45 w 852"/>
                  <a:gd name="T41" fmla="*/ 153 h 339"/>
                  <a:gd name="T42" fmla="*/ 0 w 852"/>
                  <a:gd name="T43" fmla="*/ 143 h 339"/>
                  <a:gd name="T44" fmla="*/ 10 w 852"/>
                  <a:gd name="T45" fmla="*/ 180 h 339"/>
                  <a:gd name="T46" fmla="*/ 29 w 852"/>
                  <a:gd name="T47" fmla="*/ 197 h 339"/>
                  <a:gd name="T48" fmla="*/ 98 w 852"/>
                  <a:gd name="T49" fmla="*/ 206 h 339"/>
                  <a:gd name="T50" fmla="*/ 107 w 852"/>
                  <a:gd name="T51" fmla="*/ 207 h 339"/>
                  <a:gd name="T52" fmla="*/ 124 w 852"/>
                  <a:gd name="T53" fmla="*/ 235 h 339"/>
                  <a:gd name="T54" fmla="*/ 97 w 852"/>
                  <a:gd name="T55" fmla="*/ 260 h 339"/>
                  <a:gd name="T56" fmla="*/ 87 w 852"/>
                  <a:gd name="T57" fmla="*/ 271 h 339"/>
                  <a:gd name="T58" fmla="*/ 89 w 852"/>
                  <a:gd name="T59" fmla="*/ 304 h 339"/>
                  <a:gd name="T60" fmla="*/ 168 w 852"/>
                  <a:gd name="T61" fmla="*/ 339 h 339"/>
                  <a:gd name="T62" fmla="*/ 190 w 852"/>
                  <a:gd name="T63" fmla="*/ 305 h 339"/>
                  <a:gd name="T64" fmla="*/ 188 w 852"/>
                  <a:gd name="T65" fmla="*/ 292 h 339"/>
                  <a:gd name="T66" fmla="*/ 209 w 852"/>
                  <a:gd name="T67" fmla="*/ 275 h 339"/>
                  <a:gd name="T68" fmla="*/ 239 w 852"/>
                  <a:gd name="T69" fmla="*/ 275 h 339"/>
                  <a:gd name="T70" fmla="*/ 329 w 852"/>
                  <a:gd name="T71" fmla="*/ 306 h 339"/>
                  <a:gd name="T72" fmla="*/ 364 w 852"/>
                  <a:gd name="T73" fmla="*/ 328 h 339"/>
                  <a:gd name="T74" fmla="*/ 842 w 852"/>
                  <a:gd name="T75" fmla="*/ 339 h 339"/>
                  <a:gd name="T76" fmla="*/ 852 w 852"/>
                  <a:gd name="T77" fmla="*/ 312 h 339"/>
                  <a:gd name="T78" fmla="*/ 835 w 852"/>
                  <a:gd name="T79" fmla="*/ 315 h 339"/>
                  <a:gd name="T80" fmla="*/ 815 w 852"/>
                  <a:gd name="T81" fmla="*/ 327 h 339"/>
                  <a:gd name="T82" fmla="*/ 798 w 852"/>
                  <a:gd name="T83" fmla="*/ 322 h 339"/>
                  <a:gd name="T84" fmla="*/ 775 w 852"/>
                  <a:gd name="T85" fmla="*/ 304 h 339"/>
                  <a:gd name="T86" fmla="*/ 690 w 852"/>
                  <a:gd name="T87" fmla="*/ 304 h 339"/>
                  <a:gd name="T88" fmla="*/ 684 w 852"/>
                  <a:gd name="T89" fmla="*/ 299 h 339"/>
                  <a:gd name="T90" fmla="*/ 657 w 852"/>
                  <a:gd name="T91" fmla="*/ 275 h 339"/>
                  <a:gd name="T92" fmla="*/ 610 w 852"/>
                  <a:gd name="T93" fmla="*/ 252 h 339"/>
                  <a:gd name="T94" fmla="*/ 565 w 852"/>
                  <a:gd name="T95" fmla="*/ 187 h 339"/>
                  <a:gd name="T96" fmla="*/ 570 w 852"/>
                  <a:gd name="T97" fmla="*/ 175 h 339"/>
                  <a:gd name="T98" fmla="*/ 588 w 852"/>
                  <a:gd name="T99" fmla="*/ 175 h 339"/>
                  <a:gd name="T100" fmla="*/ 593 w 852"/>
                  <a:gd name="T101" fmla="*/ 186 h 339"/>
                  <a:gd name="T102" fmla="*/ 601 w 852"/>
                  <a:gd name="T103" fmla="*/ 187 h 339"/>
                  <a:gd name="T104" fmla="*/ 606 w 852"/>
                  <a:gd name="T105" fmla="*/ 167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52" h="339">
                    <a:moveTo>
                      <a:pt x="568" y="150"/>
                    </a:moveTo>
                    <a:lnTo>
                      <a:pt x="565" y="150"/>
                    </a:lnTo>
                    <a:lnTo>
                      <a:pt x="535" y="147"/>
                    </a:lnTo>
                    <a:lnTo>
                      <a:pt x="485" y="167"/>
                    </a:lnTo>
                    <a:lnTo>
                      <a:pt x="474" y="170"/>
                    </a:lnTo>
                    <a:lnTo>
                      <a:pt x="464" y="170"/>
                    </a:lnTo>
                    <a:lnTo>
                      <a:pt x="459" y="173"/>
                    </a:lnTo>
                    <a:lnTo>
                      <a:pt x="451" y="174"/>
                    </a:lnTo>
                    <a:lnTo>
                      <a:pt x="450" y="174"/>
                    </a:lnTo>
                    <a:lnTo>
                      <a:pt x="443" y="180"/>
                    </a:lnTo>
                    <a:lnTo>
                      <a:pt x="431" y="187"/>
                    </a:lnTo>
                    <a:lnTo>
                      <a:pt x="428" y="188"/>
                    </a:lnTo>
                    <a:lnTo>
                      <a:pt x="405" y="191"/>
                    </a:lnTo>
                    <a:lnTo>
                      <a:pt x="380" y="191"/>
                    </a:lnTo>
                    <a:lnTo>
                      <a:pt x="357" y="186"/>
                    </a:lnTo>
                    <a:lnTo>
                      <a:pt x="353" y="181"/>
                    </a:lnTo>
                    <a:lnTo>
                      <a:pt x="350" y="175"/>
                    </a:lnTo>
                    <a:lnTo>
                      <a:pt x="348" y="173"/>
                    </a:lnTo>
                    <a:lnTo>
                      <a:pt x="341" y="154"/>
                    </a:lnTo>
                    <a:lnTo>
                      <a:pt x="335" y="147"/>
                    </a:lnTo>
                    <a:lnTo>
                      <a:pt x="325" y="143"/>
                    </a:lnTo>
                    <a:lnTo>
                      <a:pt x="289" y="138"/>
                    </a:lnTo>
                    <a:lnTo>
                      <a:pt x="270" y="138"/>
                    </a:lnTo>
                    <a:lnTo>
                      <a:pt x="266" y="143"/>
                    </a:lnTo>
                    <a:lnTo>
                      <a:pt x="263" y="146"/>
                    </a:lnTo>
                    <a:lnTo>
                      <a:pt x="253" y="149"/>
                    </a:lnTo>
                    <a:lnTo>
                      <a:pt x="237" y="151"/>
                    </a:lnTo>
                    <a:lnTo>
                      <a:pt x="224" y="156"/>
                    </a:lnTo>
                    <a:lnTo>
                      <a:pt x="219" y="156"/>
                    </a:lnTo>
                    <a:lnTo>
                      <a:pt x="201" y="159"/>
                    </a:lnTo>
                    <a:lnTo>
                      <a:pt x="193" y="149"/>
                    </a:lnTo>
                    <a:lnTo>
                      <a:pt x="183" y="131"/>
                    </a:lnTo>
                    <a:lnTo>
                      <a:pt x="180" y="124"/>
                    </a:lnTo>
                    <a:lnTo>
                      <a:pt x="180" y="121"/>
                    </a:lnTo>
                    <a:lnTo>
                      <a:pt x="183" y="115"/>
                    </a:lnTo>
                    <a:lnTo>
                      <a:pt x="197" y="107"/>
                    </a:lnTo>
                    <a:lnTo>
                      <a:pt x="210" y="95"/>
                    </a:lnTo>
                    <a:lnTo>
                      <a:pt x="221" y="87"/>
                    </a:lnTo>
                    <a:lnTo>
                      <a:pt x="214" y="82"/>
                    </a:lnTo>
                    <a:lnTo>
                      <a:pt x="201" y="82"/>
                    </a:lnTo>
                    <a:lnTo>
                      <a:pt x="175" y="113"/>
                    </a:lnTo>
                    <a:lnTo>
                      <a:pt x="174" y="115"/>
                    </a:lnTo>
                    <a:lnTo>
                      <a:pt x="168" y="134"/>
                    </a:lnTo>
                    <a:lnTo>
                      <a:pt x="161" y="140"/>
                    </a:lnTo>
                    <a:lnTo>
                      <a:pt x="147" y="144"/>
                    </a:lnTo>
                    <a:lnTo>
                      <a:pt x="146" y="144"/>
                    </a:lnTo>
                    <a:lnTo>
                      <a:pt x="143" y="143"/>
                    </a:lnTo>
                    <a:lnTo>
                      <a:pt x="138" y="136"/>
                    </a:lnTo>
                    <a:lnTo>
                      <a:pt x="120" y="115"/>
                    </a:lnTo>
                    <a:lnTo>
                      <a:pt x="115" y="102"/>
                    </a:lnTo>
                    <a:lnTo>
                      <a:pt x="115" y="101"/>
                    </a:lnTo>
                    <a:lnTo>
                      <a:pt x="117" y="91"/>
                    </a:lnTo>
                    <a:lnTo>
                      <a:pt x="120" y="88"/>
                    </a:lnTo>
                    <a:lnTo>
                      <a:pt x="125" y="87"/>
                    </a:lnTo>
                    <a:lnTo>
                      <a:pt x="130" y="79"/>
                    </a:lnTo>
                    <a:lnTo>
                      <a:pt x="134" y="74"/>
                    </a:lnTo>
                    <a:lnTo>
                      <a:pt x="141" y="56"/>
                    </a:lnTo>
                    <a:lnTo>
                      <a:pt x="140" y="45"/>
                    </a:lnTo>
                    <a:lnTo>
                      <a:pt x="140" y="41"/>
                    </a:lnTo>
                    <a:lnTo>
                      <a:pt x="143" y="36"/>
                    </a:lnTo>
                    <a:lnTo>
                      <a:pt x="154" y="25"/>
                    </a:lnTo>
                    <a:lnTo>
                      <a:pt x="167" y="6"/>
                    </a:lnTo>
                    <a:lnTo>
                      <a:pt x="167" y="0"/>
                    </a:lnTo>
                    <a:lnTo>
                      <a:pt x="164" y="0"/>
                    </a:lnTo>
                    <a:lnTo>
                      <a:pt x="138" y="5"/>
                    </a:lnTo>
                    <a:lnTo>
                      <a:pt x="102" y="22"/>
                    </a:lnTo>
                    <a:lnTo>
                      <a:pt x="85" y="38"/>
                    </a:lnTo>
                    <a:lnTo>
                      <a:pt x="82" y="46"/>
                    </a:lnTo>
                    <a:lnTo>
                      <a:pt x="91" y="84"/>
                    </a:lnTo>
                    <a:lnTo>
                      <a:pt x="91" y="104"/>
                    </a:lnTo>
                    <a:lnTo>
                      <a:pt x="94" y="115"/>
                    </a:lnTo>
                    <a:lnTo>
                      <a:pt x="94" y="120"/>
                    </a:lnTo>
                    <a:lnTo>
                      <a:pt x="97" y="127"/>
                    </a:lnTo>
                    <a:lnTo>
                      <a:pt x="97" y="131"/>
                    </a:lnTo>
                    <a:lnTo>
                      <a:pt x="95" y="134"/>
                    </a:lnTo>
                    <a:lnTo>
                      <a:pt x="94" y="138"/>
                    </a:lnTo>
                    <a:lnTo>
                      <a:pt x="89" y="143"/>
                    </a:lnTo>
                    <a:lnTo>
                      <a:pt x="74" y="154"/>
                    </a:lnTo>
                    <a:lnTo>
                      <a:pt x="69" y="156"/>
                    </a:lnTo>
                    <a:lnTo>
                      <a:pt x="61" y="157"/>
                    </a:lnTo>
                    <a:lnTo>
                      <a:pt x="55" y="157"/>
                    </a:lnTo>
                    <a:lnTo>
                      <a:pt x="49" y="159"/>
                    </a:lnTo>
                    <a:lnTo>
                      <a:pt x="46" y="157"/>
                    </a:lnTo>
                    <a:lnTo>
                      <a:pt x="45" y="153"/>
                    </a:lnTo>
                    <a:lnTo>
                      <a:pt x="38" y="140"/>
                    </a:lnTo>
                    <a:lnTo>
                      <a:pt x="35" y="131"/>
                    </a:lnTo>
                    <a:lnTo>
                      <a:pt x="27" y="128"/>
                    </a:lnTo>
                    <a:lnTo>
                      <a:pt x="0" y="143"/>
                    </a:lnTo>
                    <a:lnTo>
                      <a:pt x="3" y="146"/>
                    </a:lnTo>
                    <a:lnTo>
                      <a:pt x="6" y="157"/>
                    </a:lnTo>
                    <a:lnTo>
                      <a:pt x="6" y="169"/>
                    </a:lnTo>
                    <a:lnTo>
                      <a:pt x="10" y="180"/>
                    </a:lnTo>
                    <a:lnTo>
                      <a:pt x="15" y="188"/>
                    </a:lnTo>
                    <a:lnTo>
                      <a:pt x="20" y="191"/>
                    </a:lnTo>
                    <a:lnTo>
                      <a:pt x="26" y="193"/>
                    </a:lnTo>
                    <a:lnTo>
                      <a:pt x="29" y="197"/>
                    </a:lnTo>
                    <a:lnTo>
                      <a:pt x="35" y="209"/>
                    </a:lnTo>
                    <a:lnTo>
                      <a:pt x="46" y="216"/>
                    </a:lnTo>
                    <a:lnTo>
                      <a:pt x="69" y="219"/>
                    </a:lnTo>
                    <a:lnTo>
                      <a:pt x="98" y="206"/>
                    </a:lnTo>
                    <a:lnTo>
                      <a:pt x="99" y="204"/>
                    </a:lnTo>
                    <a:lnTo>
                      <a:pt x="102" y="204"/>
                    </a:lnTo>
                    <a:lnTo>
                      <a:pt x="105" y="206"/>
                    </a:lnTo>
                    <a:lnTo>
                      <a:pt x="107" y="207"/>
                    </a:lnTo>
                    <a:lnTo>
                      <a:pt x="114" y="216"/>
                    </a:lnTo>
                    <a:lnTo>
                      <a:pt x="118" y="220"/>
                    </a:lnTo>
                    <a:lnTo>
                      <a:pt x="123" y="229"/>
                    </a:lnTo>
                    <a:lnTo>
                      <a:pt x="124" y="235"/>
                    </a:lnTo>
                    <a:lnTo>
                      <a:pt x="124" y="240"/>
                    </a:lnTo>
                    <a:lnTo>
                      <a:pt x="123" y="250"/>
                    </a:lnTo>
                    <a:lnTo>
                      <a:pt x="118" y="255"/>
                    </a:lnTo>
                    <a:lnTo>
                      <a:pt x="97" y="260"/>
                    </a:lnTo>
                    <a:lnTo>
                      <a:pt x="89" y="265"/>
                    </a:lnTo>
                    <a:lnTo>
                      <a:pt x="88" y="266"/>
                    </a:lnTo>
                    <a:lnTo>
                      <a:pt x="85" y="271"/>
                    </a:lnTo>
                    <a:lnTo>
                      <a:pt x="87" y="271"/>
                    </a:lnTo>
                    <a:lnTo>
                      <a:pt x="91" y="278"/>
                    </a:lnTo>
                    <a:lnTo>
                      <a:pt x="92" y="289"/>
                    </a:lnTo>
                    <a:lnTo>
                      <a:pt x="89" y="302"/>
                    </a:lnTo>
                    <a:lnTo>
                      <a:pt x="89" y="304"/>
                    </a:lnTo>
                    <a:lnTo>
                      <a:pt x="95" y="315"/>
                    </a:lnTo>
                    <a:lnTo>
                      <a:pt x="99" y="338"/>
                    </a:lnTo>
                    <a:lnTo>
                      <a:pt x="99" y="339"/>
                    </a:lnTo>
                    <a:lnTo>
                      <a:pt x="168" y="339"/>
                    </a:lnTo>
                    <a:lnTo>
                      <a:pt x="173" y="331"/>
                    </a:lnTo>
                    <a:lnTo>
                      <a:pt x="177" y="327"/>
                    </a:lnTo>
                    <a:lnTo>
                      <a:pt x="184" y="324"/>
                    </a:lnTo>
                    <a:lnTo>
                      <a:pt x="190" y="305"/>
                    </a:lnTo>
                    <a:lnTo>
                      <a:pt x="190" y="301"/>
                    </a:lnTo>
                    <a:lnTo>
                      <a:pt x="187" y="299"/>
                    </a:lnTo>
                    <a:lnTo>
                      <a:pt x="187" y="298"/>
                    </a:lnTo>
                    <a:lnTo>
                      <a:pt x="188" y="292"/>
                    </a:lnTo>
                    <a:lnTo>
                      <a:pt x="191" y="286"/>
                    </a:lnTo>
                    <a:lnTo>
                      <a:pt x="200" y="278"/>
                    </a:lnTo>
                    <a:lnTo>
                      <a:pt x="203" y="276"/>
                    </a:lnTo>
                    <a:lnTo>
                      <a:pt x="209" y="275"/>
                    </a:lnTo>
                    <a:lnTo>
                      <a:pt x="214" y="273"/>
                    </a:lnTo>
                    <a:lnTo>
                      <a:pt x="216" y="273"/>
                    </a:lnTo>
                    <a:lnTo>
                      <a:pt x="233" y="275"/>
                    </a:lnTo>
                    <a:lnTo>
                      <a:pt x="239" y="275"/>
                    </a:lnTo>
                    <a:lnTo>
                      <a:pt x="259" y="272"/>
                    </a:lnTo>
                    <a:lnTo>
                      <a:pt x="282" y="281"/>
                    </a:lnTo>
                    <a:lnTo>
                      <a:pt x="298" y="294"/>
                    </a:lnTo>
                    <a:lnTo>
                      <a:pt x="329" y="306"/>
                    </a:lnTo>
                    <a:lnTo>
                      <a:pt x="345" y="319"/>
                    </a:lnTo>
                    <a:lnTo>
                      <a:pt x="360" y="325"/>
                    </a:lnTo>
                    <a:lnTo>
                      <a:pt x="361" y="327"/>
                    </a:lnTo>
                    <a:lnTo>
                      <a:pt x="364" y="328"/>
                    </a:lnTo>
                    <a:lnTo>
                      <a:pt x="373" y="332"/>
                    </a:lnTo>
                    <a:lnTo>
                      <a:pt x="397" y="335"/>
                    </a:lnTo>
                    <a:lnTo>
                      <a:pt x="400" y="339"/>
                    </a:lnTo>
                    <a:lnTo>
                      <a:pt x="842" y="339"/>
                    </a:lnTo>
                    <a:lnTo>
                      <a:pt x="846" y="327"/>
                    </a:lnTo>
                    <a:lnTo>
                      <a:pt x="850" y="319"/>
                    </a:lnTo>
                    <a:lnTo>
                      <a:pt x="852" y="315"/>
                    </a:lnTo>
                    <a:lnTo>
                      <a:pt x="852" y="312"/>
                    </a:lnTo>
                    <a:lnTo>
                      <a:pt x="848" y="311"/>
                    </a:lnTo>
                    <a:lnTo>
                      <a:pt x="847" y="311"/>
                    </a:lnTo>
                    <a:lnTo>
                      <a:pt x="843" y="312"/>
                    </a:lnTo>
                    <a:lnTo>
                      <a:pt x="835" y="315"/>
                    </a:lnTo>
                    <a:lnTo>
                      <a:pt x="821" y="324"/>
                    </a:lnTo>
                    <a:lnTo>
                      <a:pt x="820" y="325"/>
                    </a:lnTo>
                    <a:lnTo>
                      <a:pt x="817" y="327"/>
                    </a:lnTo>
                    <a:lnTo>
                      <a:pt x="815" y="327"/>
                    </a:lnTo>
                    <a:lnTo>
                      <a:pt x="810" y="328"/>
                    </a:lnTo>
                    <a:lnTo>
                      <a:pt x="802" y="327"/>
                    </a:lnTo>
                    <a:lnTo>
                      <a:pt x="799" y="325"/>
                    </a:lnTo>
                    <a:lnTo>
                      <a:pt x="798" y="322"/>
                    </a:lnTo>
                    <a:lnTo>
                      <a:pt x="787" y="314"/>
                    </a:lnTo>
                    <a:lnTo>
                      <a:pt x="779" y="306"/>
                    </a:lnTo>
                    <a:lnTo>
                      <a:pt x="778" y="306"/>
                    </a:lnTo>
                    <a:lnTo>
                      <a:pt x="775" y="304"/>
                    </a:lnTo>
                    <a:lnTo>
                      <a:pt x="730" y="295"/>
                    </a:lnTo>
                    <a:lnTo>
                      <a:pt x="702" y="295"/>
                    </a:lnTo>
                    <a:lnTo>
                      <a:pt x="694" y="296"/>
                    </a:lnTo>
                    <a:lnTo>
                      <a:pt x="690" y="304"/>
                    </a:lnTo>
                    <a:lnTo>
                      <a:pt x="691" y="308"/>
                    </a:lnTo>
                    <a:lnTo>
                      <a:pt x="690" y="311"/>
                    </a:lnTo>
                    <a:lnTo>
                      <a:pt x="687" y="306"/>
                    </a:lnTo>
                    <a:lnTo>
                      <a:pt x="684" y="299"/>
                    </a:lnTo>
                    <a:lnTo>
                      <a:pt x="679" y="282"/>
                    </a:lnTo>
                    <a:lnTo>
                      <a:pt x="671" y="276"/>
                    </a:lnTo>
                    <a:lnTo>
                      <a:pt x="661" y="272"/>
                    </a:lnTo>
                    <a:lnTo>
                      <a:pt x="657" y="275"/>
                    </a:lnTo>
                    <a:lnTo>
                      <a:pt x="651" y="278"/>
                    </a:lnTo>
                    <a:lnTo>
                      <a:pt x="643" y="278"/>
                    </a:lnTo>
                    <a:lnTo>
                      <a:pt x="631" y="275"/>
                    </a:lnTo>
                    <a:lnTo>
                      <a:pt x="610" y="252"/>
                    </a:lnTo>
                    <a:lnTo>
                      <a:pt x="613" y="245"/>
                    </a:lnTo>
                    <a:lnTo>
                      <a:pt x="572" y="209"/>
                    </a:lnTo>
                    <a:lnTo>
                      <a:pt x="568" y="203"/>
                    </a:lnTo>
                    <a:lnTo>
                      <a:pt x="565" y="187"/>
                    </a:lnTo>
                    <a:lnTo>
                      <a:pt x="567" y="187"/>
                    </a:lnTo>
                    <a:lnTo>
                      <a:pt x="568" y="181"/>
                    </a:lnTo>
                    <a:lnTo>
                      <a:pt x="570" y="177"/>
                    </a:lnTo>
                    <a:lnTo>
                      <a:pt x="570" y="175"/>
                    </a:lnTo>
                    <a:lnTo>
                      <a:pt x="574" y="174"/>
                    </a:lnTo>
                    <a:lnTo>
                      <a:pt x="575" y="173"/>
                    </a:lnTo>
                    <a:lnTo>
                      <a:pt x="584" y="173"/>
                    </a:lnTo>
                    <a:lnTo>
                      <a:pt x="588" y="175"/>
                    </a:lnTo>
                    <a:lnTo>
                      <a:pt x="590" y="177"/>
                    </a:lnTo>
                    <a:lnTo>
                      <a:pt x="591" y="181"/>
                    </a:lnTo>
                    <a:lnTo>
                      <a:pt x="591" y="184"/>
                    </a:lnTo>
                    <a:lnTo>
                      <a:pt x="593" y="186"/>
                    </a:lnTo>
                    <a:lnTo>
                      <a:pt x="597" y="188"/>
                    </a:lnTo>
                    <a:lnTo>
                      <a:pt x="598" y="188"/>
                    </a:lnTo>
                    <a:lnTo>
                      <a:pt x="600" y="187"/>
                    </a:lnTo>
                    <a:lnTo>
                      <a:pt x="601" y="187"/>
                    </a:lnTo>
                    <a:lnTo>
                      <a:pt x="601" y="186"/>
                    </a:lnTo>
                    <a:lnTo>
                      <a:pt x="604" y="178"/>
                    </a:lnTo>
                    <a:lnTo>
                      <a:pt x="604" y="177"/>
                    </a:lnTo>
                    <a:lnTo>
                      <a:pt x="606" y="167"/>
                    </a:lnTo>
                    <a:lnTo>
                      <a:pt x="594" y="156"/>
                    </a:lnTo>
                    <a:lnTo>
                      <a:pt x="568" y="1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882">
                <a:extLst>
                  <a:ext uri="{FF2B5EF4-FFF2-40B4-BE49-F238E27FC236}">
                    <a16:creationId xmlns:a16="http://schemas.microsoft.com/office/drawing/2014/main" id="{B172BE28-C8E6-4B46-B54C-D8F3852254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1" y="1383"/>
                <a:ext cx="20" cy="4"/>
              </a:xfrm>
              <a:custGeom>
                <a:avLst/>
                <a:gdLst>
                  <a:gd name="T0" fmla="*/ 129 w 136"/>
                  <a:gd name="T1" fmla="*/ 2 h 26"/>
                  <a:gd name="T2" fmla="*/ 136 w 136"/>
                  <a:gd name="T3" fmla="*/ 0 h 26"/>
                  <a:gd name="T4" fmla="*/ 0 w 136"/>
                  <a:gd name="T5" fmla="*/ 0 h 26"/>
                  <a:gd name="T6" fmla="*/ 25 w 136"/>
                  <a:gd name="T7" fmla="*/ 16 h 26"/>
                  <a:gd name="T8" fmla="*/ 43 w 136"/>
                  <a:gd name="T9" fmla="*/ 25 h 26"/>
                  <a:gd name="T10" fmla="*/ 67 w 136"/>
                  <a:gd name="T11" fmla="*/ 26 h 26"/>
                  <a:gd name="T12" fmla="*/ 79 w 136"/>
                  <a:gd name="T13" fmla="*/ 21 h 26"/>
                  <a:gd name="T14" fmla="*/ 104 w 136"/>
                  <a:gd name="T15" fmla="*/ 6 h 26"/>
                  <a:gd name="T16" fmla="*/ 107 w 136"/>
                  <a:gd name="T17" fmla="*/ 6 h 26"/>
                  <a:gd name="T18" fmla="*/ 119 w 136"/>
                  <a:gd name="T19" fmla="*/ 3 h 26"/>
                  <a:gd name="T20" fmla="*/ 129 w 136"/>
                  <a:gd name="T21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6" h="26">
                    <a:moveTo>
                      <a:pt x="129" y="2"/>
                    </a:moveTo>
                    <a:lnTo>
                      <a:pt x="136" y="0"/>
                    </a:lnTo>
                    <a:lnTo>
                      <a:pt x="0" y="0"/>
                    </a:lnTo>
                    <a:lnTo>
                      <a:pt x="25" y="16"/>
                    </a:lnTo>
                    <a:lnTo>
                      <a:pt x="43" y="25"/>
                    </a:lnTo>
                    <a:lnTo>
                      <a:pt x="67" y="26"/>
                    </a:lnTo>
                    <a:lnTo>
                      <a:pt x="79" y="21"/>
                    </a:lnTo>
                    <a:lnTo>
                      <a:pt x="104" y="6"/>
                    </a:lnTo>
                    <a:lnTo>
                      <a:pt x="107" y="6"/>
                    </a:lnTo>
                    <a:lnTo>
                      <a:pt x="119" y="3"/>
                    </a:lnTo>
                    <a:lnTo>
                      <a:pt x="12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883">
                <a:extLst>
                  <a:ext uri="{FF2B5EF4-FFF2-40B4-BE49-F238E27FC236}">
                    <a16:creationId xmlns:a16="http://schemas.microsoft.com/office/drawing/2014/main" id="{09A99B3E-7830-4C37-8D13-28145CC64C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1383"/>
                <a:ext cx="19" cy="4"/>
              </a:xfrm>
              <a:custGeom>
                <a:avLst/>
                <a:gdLst>
                  <a:gd name="T0" fmla="*/ 1 w 131"/>
                  <a:gd name="T1" fmla="*/ 0 h 29"/>
                  <a:gd name="T2" fmla="*/ 0 w 131"/>
                  <a:gd name="T3" fmla="*/ 2 h 29"/>
                  <a:gd name="T4" fmla="*/ 0 w 131"/>
                  <a:gd name="T5" fmla="*/ 19 h 29"/>
                  <a:gd name="T6" fmla="*/ 3 w 131"/>
                  <a:gd name="T7" fmla="*/ 22 h 29"/>
                  <a:gd name="T8" fmla="*/ 7 w 131"/>
                  <a:gd name="T9" fmla="*/ 25 h 29"/>
                  <a:gd name="T10" fmla="*/ 18 w 131"/>
                  <a:gd name="T11" fmla="*/ 28 h 29"/>
                  <a:gd name="T12" fmla="*/ 27 w 131"/>
                  <a:gd name="T13" fmla="*/ 26 h 29"/>
                  <a:gd name="T14" fmla="*/ 37 w 131"/>
                  <a:gd name="T15" fmla="*/ 25 h 29"/>
                  <a:gd name="T16" fmla="*/ 40 w 131"/>
                  <a:gd name="T17" fmla="*/ 25 h 29"/>
                  <a:gd name="T18" fmla="*/ 53 w 131"/>
                  <a:gd name="T19" fmla="*/ 22 h 29"/>
                  <a:gd name="T20" fmla="*/ 73 w 131"/>
                  <a:gd name="T21" fmla="*/ 26 h 29"/>
                  <a:gd name="T22" fmla="*/ 77 w 131"/>
                  <a:gd name="T23" fmla="*/ 28 h 29"/>
                  <a:gd name="T24" fmla="*/ 98 w 131"/>
                  <a:gd name="T25" fmla="*/ 29 h 29"/>
                  <a:gd name="T26" fmla="*/ 105 w 131"/>
                  <a:gd name="T27" fmla="*/ 28 h 29"/>
                  <a:gd name="T28" fmla="*/ 108 w 131"/>
                  <a:gd name="T29" fmla="*/ 26 h 29"/>
                  <a:gd name="T30" fmla="*/ 109 w 131"/>
                  <a:gd name="T31" fmla="*/ 26 h 29"/>
                  <a:gd name="T32" fmla="*/ 131 w 131"/>
                  <a:gd name="T33" fmla="*/ 15 h 29"/>
                  <a:gd name="T34" fmla="*/ 128 w 131"/>
                  <a:gd name="T35" fmla="*/ 9 h 29"/>
                  <a:gd name="T36" fmla="*/ 126 w 131"/>
                  <a:gd name="T37" fmla="*/ 6 h 29"/>
                  <a:gd name="T38" fmla="*/ 124 w 131"/>
                  <a:gd name="T39" fmla="*/ 0 h 29"/>
                  <a:gd name="T40" fmla="*/ 1 w 131"/>
                  <a:gd name="T41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1" h="29">
                    <a:moveTo>
                      <a:pt x="1" y="0"/>
                    </a:moveTo>
                    <a:lnTo>
                      <a:pt x="0" y="2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7" y="25"/>
                    </a:lnTo>
                    <a:lnTo>
                      <a:pt x="18" y="28"/>
                    </a:lnTo>
                    <a:lnTo>
                      <a:pt x="27" y="26"/>
                    </a:lnTo>
                    <a:lnTo>
                      <a:pt x="37" y="25"/>
                    </a:lnTo>
                    <a:lnTo>
                      <a:pt x="40" y="25"/>
                    </a:lnTo>
                    <a:lnTo>
                      <a:pt x="53" y="22"/>
                    </a:lnTo>
                    <a:lnTo>
                      <a:pt x="73" y="26"/>
                    </a:lnTo>
                    <a:lnTo>
                      <a:pt x="77" y="28"/>
                    </a:lnTo>
                    <a:lnTo>
                      <a:pt x="98" y="29"/>
                    </a:lnTo>
                    <a:lnTo>
                      <a:pt x="105" y="28"/>
                    </a:lnTo>
                    <a:lnTo>
                      <a:pt x="108" y="26"/>
                    </a:lnTo>
                    <a:lnTo>
                      <a:pt x="109" y="26"/>
                    </a:lnTo>
                    <a:lnTo>
                      <a:pt x="131" y="15"/>
                    </a:lnTo>
                    <a:lnTo>
                      <a:pt x="128" y="9"/>
                    </a:lnTo>
                    <a:lnTo>
                      <a:pt x="126" y="6"/>
                    </a:lnTo>
                    <a:lnTo>
                      <a:pt x="124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884">
                <a:extLst>
                  <a:ext uri="{FF2B5EF4-FFF2-40B4-BE49-F238E27FC236}">
                    <a16:creationId xmlns:a16="http://schemas.microsoft.com/office/drawing/2014/main" id="{75F7EC3D-E336-4B32-BD7B-9EEB13DC80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" y="1436"/>
                <a:ext cx="12" cy="13"/>
              </a:xfrm>
              <a:custGeom>
                <a:avLst/>
                <a:gdLst>
                  <a:gd name="T0" fmla="*/ 87 w 87"/>
                  <a:gd name="T1" fmla="*/ 0 h 97"/>
                  <a:gd name="T2" fmla="*/ 18 w 87"/>
                  <a:gd name="T3" fmla="*/ 0 h 97"/>
                  <a:gd name="T4" fmla="*/ 18 w 87"/>
                  <a:gd name="T5" fmla="*/ 35 h 97"/>
                  <a:gd name="T6" fmla="*/ 17 w 87"/>
                  <a:gd name="T7" fmla="*/ 41 h 97"/>
                  <a:gd name="T8" fmla="*/ 14 w 87"/>
                  <a:gd name="T9" fmla="*/ 52 h 97"/>
                  <a:gd name="T10" fmla="*/ 0 w 87"/>
                  <a:gd name="T11" fmla="*/ 77 h 97"/>
                  <a:gd name="T12" fmla="*/ 1 w 87"/>
                  <a:gd name="T13" fmla="*/ 87 h 97"/>
                  <a:gd name="T14" fmla="*/ 4 w 87"/>
                  <a:gd name="T15" fmla="*/ 91 h 97"/>
                  <a:gd name="T16" fmla="*/ 7 w 87"/>
                  <a:gd name="T17" fmla="*/ 97 h 97"/>
                  <a:gd name="T18" fmla="*/ 24 w 87"/>
                  <a:gd name="T19" fmla="*/ 97 h 97"/>
                  <a:gd name="T20" fmla="*/ 30 w 87"/>
                  <a:gd name="T21" fmla="*/ 87 h 97"/>
                  <a:gd name="T22" fmla="*/ 33 w 87"/>
                  <a:gd name="T23" fmla="*/ 68 h 97"/>
                  <a:gd name="T24" fmla="*/ 44 w 87"/>
                  <a:gd name="T25" fmla="*/ 60 h 97"/>
                  <a:gd name="T26" fmla="*/ 55 w 87"/>
                  <a:gd name="T27" fmla="*/ 55 h 97"/>
                  <a:gd name="T28" fmla="*/ 57 w 87"/>
                  <a:gd name="T29" fmla="*/ 52 h 97"/>
                  <a:gd name="T30" fmla="*/ 66 w 87"/>
                  <a:gd name="T31" fmla="*/ 42 h 97"/>
                  <a:gd name="T32" fmla="*/ 77 w 87"/>
                  <a:gd name="T33" fmla="*/ 25 h 97"/>
                  <a:gd name="T34" fmla="*/ 84 w 87"/>
                  <a:gd name="T35" fmla="*/ 5 h 97"/>
                  <a:gd name="T36" fmla="*/ 87 w 87"/>
                  <a:gd name="T37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7" h="97">
                    <a:moveTo>
                      <a:pt x="87" y="0"/>
                    </a:moveTo>
                    <a:lnTo>
                      <a:pt x="18" y="0"/>
                    </a:lnTo>
                    <a:lnTo>
                      <a:pt x="18" y="35"/>
                    </a:lnTo>
                    <a:lnTo>
                      <a:pt x="17" y="41"/>
                    </a:lnTo>
                    <a:lnTo>
                      <a:pt x="14" y="52"/>
                    </a:lnTo>
                    <a:lnTo>
                      <a:pt x="0" y="77"/>
                    </a:lnTo>
                    <a:lnTo>
                      <a:pt x="1" y="87"/>
                    </a:lnTo>
                    <a:lnTo>
                      <a:pt x="4" y="91"/>
                    </a:lnTo>
                    <a:lnTo>
                      <a:pt x="7" y="97"/>
                    </a:lnTo>
                    <a:lnTo>
                      <a:pt x="24" y="97"/>
                    </a:lnTo>
                    <a:lnTo>
                      <a:pt x="30" y="87"/>
                    </a:lnTo>
                    <a:lnTo>
                      <a:pt x="33" y="68"/>
                    </a:lnTo>
                    <a:lnTo>
                      <a:pt x="44" y="60"/>
                    </a:lnTo>
                    <a:lnTo>
                      <a:pt x="55" y="55"/>
                    </a:lnTo>
                    <a:lnTo>
                      <a:pt x="57" y="52"/>
                    </a:lnTo>
                    <a:lnTo>
                      <a:pt x="66" y="42"/>
                    </a:lnTo>
                    <a:lnTo>
                      <a:pt x="77" y="25"/>
                    </a:lnTo>
                    <a:lnTo>
                      <a:pt x="84" y="5"/>
                    </a:lnTo>
                    <a:lnTo>
                      <a:pt x="8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885">
                <a:extLst>
                  <a:ext uri="{FF2B5EF4-FFF2-40B4-BE49-F238E27FC236}">
                    <a16:creationId xmlns:a16="http://schemas.microsoft.com/office/drawing/2014/main" id="{0012C277-5BAD-4A57-9148-8B3583A52D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8" y="1541"/>
                <a:ext cx="758" cy="53"/>
              </a:xfrm>
              <a:custGeom>
                <a:avLst/>
                <a:gdLst>
                  <a:gd name="T0" fmla="*/ 1030 w 5301"/>
                  <a:gd name="T1" fmla="*/ 299 h 370"/>
                  <a:gd name="T2" fmla="*/ 1040 w 5301"/>
                  <a:gd name="T3" fmla="*/ 317 h 370"/>
                  <a:gd name="T4" fmla="*/ 1015 w 5301"/>
                  <a:gd name="T5" fmla="*/ 343 h 370"/>
                  <a:gd name="T6" fmla="*/ 1007 w 5301"/>
                  <a:gd name="T7" fmla="*/ 370 h 370"/>
                  <a:gd name="T8" fmla="*/ 5078 w 5301"/>
                  <a:gd name="T9" fmla="*/ 288 h 370"/>
                  <a:gd name="T10" fmla="*/ 5118 w 5301"/>
                  <a:gd name="T11" fmla="*/ 277 h 370"/>
                  <a:gd name="T12" fmla="*/ 5115 w 5301"/>
                  <a:gd name="T13" fmla="*/ 259 h 370"/>
                  <a:gd name="T14" fmla="*/ 5119 w 5301"/>
                  <a:gd name="T15" fmla="*/ 243 h 370"/>
                  <a:gd name="T16" fmla="*/ 5162 w 5301"/>
                  <a:gd name="T17" fmla="*/ 239 h 370"/>
                  <a:gd name="T18" fmla="*/ 5294 w 5301"/>
                  <a:gd name="T19" fmla="*/ 65 h 370"/>
                  <a:gd name="T20" fmla="*/ 77 w 5301"/>
                  <a:gd name="T21" fmla="*/ 1 h 370"/>
                  <a:gd name="T22" fmla="*/ 107 w 5301"/>
                  <a:gd name="T23" fmla="*/ 20 h 370"/>
                  <a:gd name="T24" fmla="*/ 77 w 5301"/>
                  <a:gd name="T25" fmla="*/ 2 h 370"/>
                  <a:gd name="T26" fmla="*/ 64 w 5301"/>
                  <a:gd name="T27" fmla="*/ 10 h 370"/>
                  <a:gd name="T28" fmla="*/ 52 w 5301"/>
                  <a:gd name="T29" fmla="*/ 24 h 370"/>
                  <a:gd name="T30" fmla="*/ 2 w 5301"/>
                  <a:gd name="T31" fmla="*/ 60 h 370"/>
                  <a:gd name="T32" fmla="*/ 3 w 5301"/>
                  <a:gd name="T33" fmla="*/ 92 h 370"/>
                  <a:gd name="T34" fmla="*/ 38 w 5301"/>
                  <a:gd name="T35" fmla="*/ 154 h 370"/>
                  <a:gd name="T36" fmla="*/ 61 w 5301"/>
                  <a:gd name="T37" fmla="*/ 190 h 370"/>
                  <a:gd name="T38" fmla="*/ 101 w 5301"/>
                  <a:gd name="T39" fmla="*/ 187 h 370"/>
                  <a:gd name="T40" fmla="*/ 123 w 5301"/>
                  <a:gd name="T41" fmla="*/ 205 h 370"/>
                  <a:gd name="T42" fmla="*/ 97 w 5301"/>
                  <a:gd name="T43" fmla="*/ 203 h 370"/>
                  <a:gd name="T44" fmla="*/ 123 w 5301"/>
                  <a:gd name="T45" fmla="*/ 214 h 370"/>
                  <a:gd name="T46" fmla="*/ 147 w 5301"/>
                  <a:gd name="T47" fmla="*/ 230 h 370"/>
                  <a:gd name="T48" fmla="*/ 173 w 5301"/>
                  <a:gd name="T49" fmla="*/ 244 h 370"/>
                  <a:gd name="T50" fmla="*/ 266 w 5301"/>
                  <a:gd name="T51" fmla="*/ 229 h 370"/>
                  <a:gd name="T52" fmla="*/ 259 w 5301"/>
                  <a:gd name="T53" fmla="*/ 207 h 370"/>
                  <a:gd name="T54" fmla="*/ 282 w 5301"/>
                  <a:gd name="T55" fmla="*/ 123 h 370"/>
                  <a:gd name="T56" fmla="*/ 311 w 5301"/>
                  <a:gd name="T57" fmla="*/ 134 h 370"/>
                  <a:gd name="T58" fmla="*/ 325 w 5301"/>
                  <a:gd name="T59" fmla="*/ 145 h 370"/>
                  <a:gd name="T60" fmla="*/ 331 w 5301"/>
                  <a:gd name="T61" fmla="*/ 149 h 370"/>
                  <a:gd name="T62" fmla="*/ 341 w 5301"/>
                  <a:gd name="T63" fmla="*/ 144 h 370"/>
                  <a:gd name="T64" fmla="*/ 328 w 5301"/>
                  <a:gd name="T65" fmla="*/ 159 h 370"/>
                  <a:gd name="T66" fmla="*/ 350 w 5301"/>
                  <a:gd name="T67" fmla="*/ 174 h 370"/>
                  <a:gd name="T68" fmla="*/ 356 w 5301"/>
                  <a:gd name="T69" fmla="*/ 194 h 370"/>
                  <a:gd name="T70" fmla="*/ 375 w 5301"/>
                  <a:gd name="T71" fmla="*/ 244 h 370"/>
                  <a:gd name="T72" fmla="*/ 404 w 5301"/>
                  <a:gd name="T73" fmla="*/ 262 h 370"/>
                  <a:gd name="T74" fmla="*/ 420 w 5301"/>
                  <a:gd name="T75" fmla="*/ 323 h 370"/>
                  <a:gd name="T76" fmla="*/ 453 w 5301"/>
                  <a:gd name="T77" fmla="*/ 369 h 370"/>
                  <a:gd name="T78" fmla="*/ 656 w 5301"/>
                  <a:gd name="T79" fmla="*/ 356 h 370"/>
                  <a:gd name="T80" fmla="*/ 647 w 5301"/>
                  <a:gd name="T81" fmla="*/ 330 h 370"/>
                  <a:gd name="T82" fmla="*/ 663 w 5301"/>
                  <a:gd name="T83" fmla="*/ 306 h 370"/>
                  <a:gd name="T84" fmla="*/ 656 w 5301"/>
                  <a:gd name="T85" fmla="*/ 329 h 370"/>
                  <a:gd name="T86" fmla="*/ 661 w 5301"/>
                  <a:gd name="T87" fmla="*/ 348 h 370"/>
                  <a:gd name="T88" fmla="*/ 660 w 5301"/>
                  <a:gd name="T89" fmla="*/ 370 h 370"/>
                  <a:gd name="T90" fmla="*/ 781 w 5301"/>
                  <a:gd name="T91" fmla="*/ 355 h 370"/>
                  <a:gd name="T92" fmla="*/ 1005 w 5301"/>
                  <a:gd name="T93" fmla="*/ 370 h 370"/>
                  <a:gd name="T94" fmla="*/ 1022 w 5301"/>
                  <a:gd name="T95" fmla="*/ 332 h 370"/>
                  <a:gd name="T96" fmla="*/ 1012 w 5301"/>
                  <a:gd name="T97" fmla="*/ 293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301" h="370">
                    <a:moveTo>
                      <a:pt x="1012" y="293"/>
                    </a:moveTo>
                    <a:lnTo>
                      <a:pt x="1025" y="297"/>
                    </a:lnTo>
                    <a:lnTo>
                      <a:pt x="1028" y="299"/>
                    </a:lnTo>
                    <a:lnTo>
                      <a:pt x="1030" y="299"/>
                    </a:lnTo>
                    <a:lnTo>
                      <a:pt x="1034" y="304"/>
                    </a:lnTo>
                    <a:lnTo>
                      <a:pt x="1035" y="307"/>
                    </a:lnTo>
                    <a:lnTo>
                      <a:pt x="1040" y="314"/>
                    </a:lnTo>
                    <a:lnTo>
                      <a:pt x="1040" y="317"/>
                    </a:lnTo>
                    <a:lnTo>
                      <a:pt x="1038" y="326"/>
                    </a:lnTo>
                    <a:lnTo>
                      <a:pt x="1037" y="327"/>
                    </a:lnTo>
                    <a:lnTo>
                      <a:pt x="1034" y="333"/>
                    </a:lnTo>
                    <a:lnTo>
                      <a:pt x="1015" y="343"/>
                    </a:lnTo>
                    <a:lnTo>
                      <a:pt x="1011" y="348"/>
                    </a:lnTo>
                    <a:lnTo>
                      <a:pt x="1008" y="359"/>
                    </a:lnTo>
                    <a:lnTo>
                      <a:pt x="1007" y="368"/>
                    </a:lnTo>
                    <a:lnTo>
                      <a:pt x="1007" y="370"/>
                    </a:lnTo>
                    <a:lnTo>
                      <a:pt x="5046" y="370"/>
                    </a:lnTo>
                    <a:lnTo>
                      <a:pt x="5056" y="361"/>
                    </a:lnTo>
                    <a:lnTo>
                      <a:pt x="5055" y="326"/>
                    </a:lnTo>
                    <a:lnTo>
                      <a:pt x="5078" y="288"/>
                    </a:lnTo>
                    <a:lnTo>
                      <a:pt x="5092" y="290"/>
                    </a:lnTo>
                    <a:lnTo>
                      <a:pt x="5102" y="290"/>
                    </a:lnTo>
                    <a:lnTo>
                      <a:pt x="5105" y="289"/>
                    </a:lnTo>
                    <a:lnTo>
                      <a:pt x="5118" y="277"/>
                    </a:lnTo>
                    <a:lnTo>
                      <a:pt x="5121" y="261"/>
                    </a:lnTo>
                    <a:lnTo>
                      <a:pt x="5119" y="260"/>
                    </a:lnTo>
                    <a:lnTo>
                      <a:pt x="5117" y="260"/>
                    </a:lnTo>
                    <a:lnTo>
                      <a:pt x="5115" y="259"/>
                    </a:lnTo>
                    <a:lnTo>
                      <a:pt x="5114" y="257"/>
                    </a:lnTo>
                    <a:lnTo>
                      <a:pt x="5114" y="256"/>
                    </a:lnTo>
                    <a:lnTo>
                      <a:pt x="5119" y="244"/>
                    </a:lnTo>
                    <a:lnTo>
                      <a:pt x="5119" y="243"/>
                    </a:lnTo>
                    <a:lnTo>
                      <a:pt x="5121" y="243"/>
                    </a:lnTo>
                    <a:lnTo>
                      <a:pt x="5140" y="239"/>
                    </a:lnTo>
                    <a:lnTo>
                      <a:pt x="5161" y="238"/>
                    </a:lnTo>
                    <a:lnTo>
                      <a:pt x="5162" y="239"/>
                    </a:lnTo>
                    <a:lnTo>
                      <a:pt x="5215" y="258"/>
                    </a:lnTo>
                    <a:lnTo>
                      <a:pt x="5282" y="237"/>
                    </a:lnTo>
                    <a:lnTo>
                      <a:pt x="5301" y="175"/>
                    </a:lnTo>
                    <a:lnTo>
                      <a:pt x="5294" y="65"/>
                    </a:lnTo>
                    <a:lnTo>
                      <a:pt x="5300" y="42"/>
                    </a:lnTo>
                    <a:lnTo>
                      <a:pt x="5269" y="0"/>
                    </a:lnTo>
                    <a:lnTo>
                      <a:pt x="76" y="0"/>
                    </a:lnTo>
                    <a:lnTo>
                      <a:pt x="77" y="1"/>
                    </a:lnTo>
                    <a:lnTo>
                      <a:pt x="77" y="2"/>
                    </a:lnTo>
                    <a:lnTo>
                      <a:pt x="80" y="4"/>
                    </a:lnTo>
                    <a:lnTo>
                      <a:pt x="103" y="15"/>
                    </a:lnTo>
                    <a:lnTo>
                      <a:pt x="107" y="20"/>
                    </a:lnTo>
                    <a:lnTo>
                      <a:pt x="85" y="10"/>
                    </a:lnTo>
                    <a:lnTo>
                      <a:pt x="80" y="4"/>
                    </a:lnTo>
                    <a:lnTo>
                      <a:pt x="78" y="4"/>
                    </a:lnTo>
                    <a:lnTo>
                      <a:pt x="77" y="2"/>
                    </a:lnTo>
                    <a:lnTo>
                      <a:pt x="75" y="0"/>
                    </a:lnTo>
                    <a:lnTo>
                      <a:pt x="65" y="0"/>
                    </a:lnTo>
                    <a:lnTo>
                      <a:pt x="65" y="3"/>
                    </a:lnTo>
                    <a:lnTo>
                      <a:pt x="64" y="10"/>
                    </a:lnTo>
                    <a:lnTo>
                      <a:pt x="64" y="13"/>
                    </a:lnTo>
                    <a:lnTo>
                      <a:pt x="56" y="20"/>
                    </a:lnTo>
                    <a:lnTo>
                      <a:pt x="55" y="22"/>
                    </a:lnTo>
                    <a:lnTo>
                      <a:pt x="52" y="24"/>
                    </a:lnTo>
                    <a:lnTo>
                      <a:pt x="28" y="23"/>
                    </a:lnTo>
                    <a:lnTo>
                      <a:pt x="26" y="24"/>
                    </a:lnTo>
                    <a:lnTo>
                      <a:pt x="10" y="43"/>
                    </a:lnTo>
                    <a:lnTo>
                      <a:pt x="2" y="60"/>
                    </a:lnTo>
                    <a:lnTo>
                      <a:pt x="2" y="62"/>
                    </a:lnTo>
                    <a:lnTo>
                      <a:pt x="0" y="67"/>
                    </a:lnTo>
                    <a:lnTo>
                      <a:pt x="0" y="77"/>
                    </a:lnTo>
                    <a:lnTo>
                      <a:pt x="3" y="92"/>
                    </a:lnTo>
                    <a:lnTo>
                      <a:pt x="9" y="102"/>
                    </a:lnTo>
                    <a:lnTo>
                      <a:pt x="35" y="138"/>
                    </a:lnTo>
                    <a:lnTo>
                      <a:pt x="38" y="145"/>
                    </a:lnTo>
                    <a:lnTo>
                      <a:pt x="38" y="154"/>
                    </a:lnTo>
                    <a:lnTo>
                      <a:pt x="36" y="155"/>
                    </a:lnTo>
                    <a:lnTo>
                      <a:pt x="38" y="161"/>
                    </a:lnTo>
                    <a:lnTo>
                      <a:pt x="38" y="162"/>
                    </a:lnTo>
                    <a:lnTo>
                      <a:pt x="61" y="190"/>
                    </a:lnTo>
                    <a:lnTo>
                      <a:pt x="71" y="195"/>
                    </a:lnTo>
                    <a:lnTo>
                      <a:pt x="78" y="197"/>
                    </a:lnTo>
                    <a:lnTo>
                      <a:pt x="87" y="198"/>
                    </a:lnTo>
                    <a:lnTo>
                      <a:pt x="101" y="187"/>
                    </a:lnTo>
                    <a:lnTo>
                      <a:pt x="111" y="188"/>
                    </a:lnTo>
                    <a:lnTo>
                      <a:pt x="114" y="194"/>
                    </a:lnTo>
                    <a:lnTo>
                      <a:pt x="120" y="200"/>
                    </a:lnTo>
                    <a:lnTo>
                      <a:pt x="123" y="205"/>
                    </a:lnTo>
                    <a:lnTo>
                      <a:pt x="124" y="210"/>
                    </a:lnTo>
                    <a:lnTo>
                      <a:pt x="118" y="210"/>
                    </a:lnTo>
                    <a:lnTo>
                      <a:pt x="101" y="204"/>
                    </a:lnTo>
                    <a:lnTo>
                      <a:pt x="97" y="203"/>
                    </a:lnTo>
                    <a:lnTo>
                      <a:pt x="92" y="203"/>
                    </a:lnTo>
                    <a:lnTo>
                      <a:pt x="111" y="208"/>
                    </a:lnTo>
                    <a:lnTo>
                      <a:pt x="113" y="210"/>
                    </a:lnTo>
                    <a:lnTo>
                      <a:pt x="123" y="214"/>
                    </a:lnTo>
                    <a:lnTo>
                      <a:pt x="137" y="221"/>
                    </a:lnTo>
                    <a:lnTo>
                      <a:pt x="138" y="223"/>
                    </a:lnTo>
                    <a:lnTo>
                      <a:pt x="140" y="224"/>
                    </a:lnTo>
                    <a:lnTo>
                      <a:pt x="147" y="230"/>
                    </a:lnTo>
                    <a:lnTo>
                      <a:pt x="151" y="236"/>
                    </a:lnTo>
                    <a:lnTo>
                      <a:pt x="161" y="242"/>
                    </a:lnTo>
                    <a:lnTo>
                      <a:pt x="170" y="244"/>
                    </a:lnTo>
                    <a:lnTo>
                      <a:pt x="173" y="244"/>
                    </a:lnTo>
                    <a:lnTo>
                      <a:pt x="174" y="243"/>
                    </a:lnTo>
                    <a:lnTo>
                      <a:pt x="188" y="240"/>
                    </a:lnTo>
                    <a:lnTo>
                      <a:pt x="256" y="237"/>
                    </a:lnTo>
                    <a:lnTo>
                      <a:pt x="266" y="229"/>
                    </a:lnTo>
                    <a:lnTo>
                      <a:pt x="262" y="221"/>
                    </a:lnTo>
                    <a:lnTo>
                      <a:pt x="260" y="218"/>
                    </a:lnTo>
                    <a:lnTo>
                      <a:pt x="260" y="217"/>
                    </a:lnTo>
                    <a:lnTo>
                      <a:pt x="259" y="207"/>
                    </a:lnTo>
                    <a:lnTo>
                      <a:pt x="260" y="200"/>
                    </a:lnTo>
                    <a:lnTo>
                      <a:pt x="258" y="128"/>
                    </a:lnTo>
                    <a:lnTo>
                      <a:pt x="275" y="122"/>
                    </a:lnTo>
                    <a:lnTo>
                      <a:pt x="282" y="123"/>
                    </a:lnTo>
                    <a:lnTo>
                      <a:pt x="282" y="125"/>
                    </a:lnTo>
                    <a:lnTo>
                      <a:pt x="286" y="126"/>
                    </a:lnTo>
                    <a:lnTo>
                      <a:pt x="295" y="134"/>
                    </a:lnTo>
                    <a:lnTo>
                      <a:pt x="311" y="134"/>
                    </a:lnTo>
                    <a:lnTo>
                      <a:pt x="330" y="126"/>
                    </a:lnTo>
                    <a:lnTo>
                      <a:pt x="332" y="123"/>
                    </a:lnTo>
                    <a:lnTo>
                      <a:pt x="330" y="132"/>
                    </a:lnTo>
                    <a:lnTo>
                      <a:pt x="325" y="145"/>
                    </a:lnTo>
                    <a:lnTo>
                      <a:pt x="324" y="151"/>
                    </a:lnTo>
                    <a:lnTo>
                      <a:pt x="325" y="152"/>
                    </a:lnTo>
                    <a:lnTo>
                      <a:pt x="328" y="151"/>
                    </a:lnTo>
                    <a:lnTo>
                      <a:pt x="331" y="149"/>
                    </a:lnTo>
                    <a:lnTo>
                      <a:pt x="332" y="145"/>
                    </a:lnTo>
                    <a:lnTo>
                      <a:pt x="338" y="142"/>
                    </a:lnTo>
                    <a:lnTo>
                      <a:pt x="340" y="142"/>
                    </a:lnTo>
                    <a:lnTo>
                      <a:pt x="341" y="144"/>
                    </a:lnTo>
                    <a:lnTo>
                      <a:pt x="338" y="144"/>
                    </a:lnTo>
                    <a:lnTo>
                      <a:pt x="334" y="146"/>
                    </a:lnTo>
                    <a:lnTo>
                      <a:pt x="327" y="157"/>
                    </a:lnTo>
                    <a:lnTo>
                      <a:pt x="328" y="159"/>
                    </a:lnTo>
                    <a:lnTo>
                      <a:pt x="337" y="168"/>
                    </a:lnTo>
                    <a:lnTo>
                      <a:pt x="345" y="172"/>
                    </a:lnTo>
                    <a:lnTo>
                      <a:pt x="347" y="172"/>
                    </a:lnTo>
                    <a:lnTo>
                      <a:pt x="350" y="174"/>
                    </a:lnTo>
                    <a:lnTo>
                      <a:pt x="350" y="175"/>
                    </a:lnTo>
                    <a:lnTo>
                      <a:pt x="353" y="180"/>
                    </a:lnTo>
                    <a:lnTo>
                      <a:pt x="354" y="187"/>
                    </a:lnTo>
                    <a:lnTo>
                      <a:pt x="356" y="194"/>
                    </a:lnTo>
                    <a:lnTo>
                      <a:pt x="398" y="233"/>
                    </a:lnTo>
                    <a:lnTo>
                      <a:pt x="393" y="239"/>
                    </a:lnTo>
                    <a:lnTo>
                      <a:pt x="387" y="240"/>
                    </a:lnTo>
                    <a:lnTo>
                      <a:pt x="375" y="244"/>
                    </a:lnTo>
                    <a:lnTo>
                      <a:pt x="390" y="256"/>
                    </a:lnTo>
                    <a:lnTo>
                      <a:pt x="398" y="259"/>
                    </a:lnTo>
                    <a:lnTo>
                      <a:pt x="403" y="260"/>
                    </a:lnTo>
                    <a:lnTo>
                      <a:pt x="404" y="262"/>
                    </a:lnTo>
                    <a:lnTo>
                      <a:pt x="404" y="265"/>
                    </a:lnTo>
                    <a:lnTo>
                      <a:pt x="395" y="290"/>
                    </a:lnTo>
                    <a:lnTo>
                      <a:pt x="401" y="304"/>
                    </a:lnTo>
                    <a:lnTo>
                      <a:pt x="420" y="323"/>
                    </a:lnTo>
                    <a:lnTo>
                      <a:pt x="446" y="362"/>
                    </a:lnTo>
                    <a:lnTo>
                      <a:pt x="447" y="365"/>
                    </a:lnTo>
                    <a:lnTo>
                      <a:pt x="450" y="368"/>
                    </a:lnTo>
                    <a:lnTo>
                      <a:pt x="453" y="369"/>
                    </a:lnTo>
                    <a:lnTo>
                      <a:pt x="454" y="370"/>
                    </a:lnTo>
                    <a:lnTo>
                      <a:pt x="655" y="370"/>
                    </a:lnTo>
                    <a:lnTo>
                      <a:pt x="654" y="363"/>
                    </a:lnTo>
                    <a:lnTo>
                      <a:pt x="656" y="356"/>
                    </a:lnTo>
                    <a:lnTo>
                      <a:pt x="657" y="348"/>
                    </a:lnTo>
                    <a:lnTo>
                      <a:pt x="657" y="342"/>
                    </a:lnTo>
                    <a:lnTo>
                      <a:pt x="656" y="339"/>
                    </a:lnTo>
                    <a:lnTo>
                      <a:pt x="647" y="330"/>
                    </a:lnTo>
                    <a:lnTo>
                      <a:pt x="641" y="320"/>
                    </a:lnTo>
                    <a:lnTo>
                      <a:pt x="648" y="312"/>
                    </a:lnTo>
                    <a:lnTo>
                      <a:pt x="657" y="306"/>
                    </a:lnTo>
                    <a:lnTo>
                      <a:pt x="663" y="306"/>
                    </a:lnTo>
                    <a:lnTo>
                      <a:pt x="656" y="312"/>
                    </a:lnTo>
                    <a:lnTo>
                      <a:pt x="653" y="319"/>
                    </a:lnTo>
                    <a:lnTo>
                      <a:pt x="653" y="327"/>
                    </a:lnTo>
                    <a:lnTo>
                      <a:pt x="656" y="329"/>
                    </a:lnTo>
                    <a:lnTo>
                      <a:pt x="660" y="333"/>
                    </a:lnTo>
                    <a:lnTo>
                      <a:pt x="660" y="336"/>
                    </a:lnTo>
                    <a:lnTo>
                      <a:pt x="661" y="340"/>
                    </a:lnTo>
                    <a:lnTo>
                      <a:pt x="661" y="348"/>
                    </a:lnTo>
                    <a:lnTo>
                      <a:pt x="658" y="356"/>
                    </a:lnTo>
                    <a:lnTo>
                      <a:pt x="658" y="365"/>
                    </a:lnTo>
                    <a:lnTo>
                      <a:pt x="660" y="369"/>
                    </a:lnTo>
                    <a:lnTo>
                      <a:pt x="660" y="370"/>
                    </a:lnTo>
                    <a:lnTo>
                      <a:pt x="728" y="370"/>
                    </a:lnTo>
                    <a:lnTo>
                      <a:pt x="733" y="366"/>
                    </a:lnTo>
                    <a:lnTo>
                      <a:pt x="748" y="366"/>
                    </a:lnTo>
                    <a:lnTo>
                      <a:pt x="781" y="355"/>
                    </a:lnTo>
                    <a:lnTo>
                      <a:pt x="810" y="362"/>
                    </a:lnTo>
                    <a:lnTo>
                      <a:pt x="827" y="362"/>
                    </a:lnTo>
                    <a:lnTo>
                      <a:pt x="821" y="370"/>
                    </a:lnTo>
                    <a:lnTo>
                      <a:pt x="1005" y="370"/>
                    </a:lnTo>
                    <a:lnTo>
                      <a:pt x="1005" y="359"/>
                    </a:lnTo>
                    <a:lnTo>
                      <a:pt x="1008" y="349"/>
                    </a:lnTo>
                    <a:lnTo>
                      <a:pt x="1011" y="346"/>
                    </a:lnTo>
                    <a:lnTo>
                      <a:pt x="1022" y="332"/>
                    </a:lnTo>
                    <a:lnTo>
                      <a:pt x="1027" y="332"/>
                    </a:lnTo>
                    <a:lnTo>
                      <a:pt x="1030" y="323"/>
                    </a:lnTo>
                    <a:lnTo>
                      <a:pt x="1024" y="306"/>
                    </a:lnTo>
                    <a:lnTo>
                      <a:pt x="1012" y="2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886">
                <a:extLst>
                  <a:ext uri="{FF2B5EF4-FFF2-40B4-BE49-F238E27FC236}">
                    <a16:creationId xmlns:a16="http://schemas.microsoft.com/office/drawing/2014/main" id="{E5FA718F-1353-4BE0-A533-89C02057F6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5" y="1593"/>
                <a:ext cx="9" cy="1"/>
              </a:xfrm>
              <a:custGeom>
                <a:avLst/>
                <a:gdLst>
                  <a:gd name="T0" fmla="*/ 38 w 62"/>
                  <a:gd name="T1" fmla="*/ 0 h 9"/>
                  <a:gd name="T2" fmla="*/ 29 w 62"/>
                  <a:gd name="T3" fmla="*/ 0 h 9"/>
                  <a:gd name="T4" fmla="*/ 22 w 62"/>
                  <a:gd name="T5" fmla="*/ 1 h 9"/>
                  <a:gd name="T6" fmla="*/ 2 w 62"/>
                  <a:gd name="T7" fmla="*/ 8 h 9"/>
                  <a:gd name="T8" fmla="*/ 0 w 62"/>
                  <a:gd name="T9" fmla="*/ 9 h 9"/>
                  <a:gd name="T10" fmla="*/ 62 w 62"/>
                  <a:gd name="T11" fmla="*/ 9 h 9"/>
                  <a:gd name="T12" fmla="*/ 45 w 62"/>
                  <a:gd name="T13" fmla="*/ 1 h 9"/>
                  <a:gd name="T14" fmla="*/ 38 w 62"/>
                  <a:gd name="T1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9">
                    <a:moveTo>
                      <a:pt x="38" y="0"/>
                    </a:moveTo>
                    <a:lnTo>
                      <a:pt x="29" y="0"/>
                    </a:lnTo>
                    <a:lnTo>
                      <a:pt x="22" y="1"/>
                    </a:lnTo>
                    <a:lnTo>
                      <a:pt x="2" y="8"/>
                    </a:lnTo>
                    <a:lnTo>
                      <a:pt x="0" y="9"/>
                    </a:lnTo>
                    <a:lnTo>
                      <a:pt x="62" y="9"/>
                    </a:lnTo>
                    <a:lnTo>
                      <a:pt x="45" y="1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887">
                <a:extLst>
                  <a:ext uri="{FF2B5EF4-FFF2-40B4-BE49-F238E27FC236}">
                    <a16:creationId xmlns:a16="http://schemas.microsoft.com/office/drawing/2014/main" id="{33EC9F93-EAA9-4FC3-B242-5844606E5F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7" y="1594"/>
                <a:ext cx="48" cy="23"/>
              </a:xfrm>
              <a:custGeom>
                <a:avLst/>
                <a:gdLst>
                  <a:gd name="T0" fmla="*/ 130 w 340"/>
                  <a:gd name="T1" fmla="*/ 1 h 163"/>
                  <a:gd name="T2" fmla="*/ 125 w 340"/>
                  <a:gd name="T3" fmla="*/ 1 h 163"/>
                  <a:gd name="T4" fmla="*/ 122 w 340"/>
                  <a:gd name="T5" fmla="*/ 0 h 163"/>
                  <a:gd name="T6" fmla="*/ 60 w 340"/>
                  <a:gd name="T7" fmla="*/ 0 h 163"/>
                  <a:gd name="T8" fmla="*/ 46 w 340"/>
                  <a:gd name="T9" fmla="*/ 2 h 163"/>
                  <a:gd name="T10" fmla="*/ 40 w 340"/>
                  <a:gd name="T11" fmla="*/ 4 h 163"/>
                  <a:gd name="T12" fmla="*/ 29 w 340"/>
                  <a:gd name="T13" fmla="*/ 11 h 163"/>
                  <a:gd name="T14" fmla="*/ 2 w 340"/>
                  <a:gd name="T15" fmla="*/ 34 h 163"/>
                  <a:gd name="T16" fmla="*/ 0 w 340"/>
                  <a:gd name="T17" fmla="*/ 37 h 163"/>
                  <a:gd name="T18" fmla="*/ 0 w 340"/>
                  <a:gd name="T19" fmla="*/ 47 h 163"/>
                  <a:gd name="T20" fmla="*/ 9 w 340"/>
                  <a:gd name="T21" fmla="*/ 54 h 163"/>
                  <a:gd name="T22" fmla="*/ 16 w 340"/>
                  <a:gd name="T23" fmla="*/ 58 h 163"/>
                  <a:gd name="T24" fmla="*/ 23 w 340"/>
                  <a:gd name="T25" fmla="*/ 67 h 163"/>
                  <a:gd name="T26" fmla="*/ 26 w 340"/>
                  <a:gd name="T27" fmla="*/ 70 h 163"/>
                  <a:gd name="T28" fmla="*/ 35 w 340"/>
                  <a:gd name="T29" fmla="*/ 77 h 163"/>
                  <a:gd name="T30" fmla="*/ 64 w 340"/>
                  <a:gd name="T31" fmla="*/ 104 h 163"/>
                  <a:gd name="T32" fmla="*/ 66 w 340"/>
                  <a:gd name="T33" fmla="*/ 107 h 163"/>
                  <a:gd name="T34" fmla="*/ 74 w 340"/>
                  <a:gd name="T35" fmla="*/ 109 h 163"/>
                  <a:gd name="T36" fmla="*/ 79 w 340"/>
                  <a:gd name="T37" fmla="*/ 109 h 163"/>
                  <a:gd name="T38" fmla="*/ 104 w 340"/>
                  <a:gd name="T39" fmla="*/ 103 h 163"/>
                  <a:gd name="T40" fmla="*/ 110 w 340"/>
                  <a:gd name="T41" fmla="*/ 104 h 163"/>
                  <a:gd name="T42" fmla="*/ 115 w 340"/>
                  <a:gd name="T43" fmla="*/ 104 h 163"/>
                  <a:gd name="T44" fmla="*/ 118 w 340"/>
                  <a:gd name="T45" fmla="*/ 103 h 163"/>
                  <a:gd name="T46" fmla="*/ 123 w 340"/>
                  <a:gd name="T47" fmla="*/ 96 h 163"/>
                  <a:gd name="T48" fmla="*/ 128 w 340"/>
                  <a:gd name="T49" fmla="*/ 86 h 163"/>
                  <a:gd name="T50" fmla="*/ 134 w 340"/>
                  <a:gd name="T51" fmla="*/ 80 h 163"/>
                  <a:gd name="T52" fmla="*/ 140 w 340"/>
                  <a:gd name="T53" fmla="*/ 76 h 163"/>
                  <a:gd name="T54" fmla="*/ 125 w 340"/>
                  <a:gd name="T55" fmla="*/ 97 h 163"/>
                  <a:gd name="T56" fmla="*/ 123 w 340"/>
                  <a:gd name="T57" fmla="*/ 106 h 163"/>
                  <a:gd name="T58" fmla="*/ 125 w 340"/>
                  <a:gd name="T59" fmla="*/ 113 h 163"/>
                  <a:gd name="T60" fmla="*/ 130 w 340"/>
                  <a:gd name="T61" fmla="*/ 117 h 163"/>
                  <a:gd name="T62" fmla="*/ 174 w 340"/>
                  <a:gd name="T63" fmla="*/ 135 h 163"/>
                  <a:gd name="T64" fmla="*/ 230 w 340"/>
                  <a:gd name="T65" fmla="*/ 142 h 163"/>
                  <a:gd name="T66" fmla="*/ 243 w 340"/>
                  <a:gd name="T67" fmla="*/ 142 h 163"/>
                  <a:gd name="T68" fmla="*/ 246 w 340"/>
                  <a:gd name="T69" fmla="*/ 140 h 163"/>
                  <a:gd name="T70" fmla="*/ 249 w 340"/>
                  <a:gd name="T71" fmla="*/ 140 h 163"/>
                  <a:gd name="T72" fmla="*/ 259 w 340"/>
                  <a:gd name="T73" fmla="*/ 143 h 163"/>
                  <a:gd name="T74" fmla="*/ 263 w 340"/>
                  <a:gd name="T75" fmla="*/ 143 h 163"/>
                  <a:gd name="T76" fmla="*/ 268 w 340"/>
                  <a:gd name="T77" fmla="*/ 146 h 163"/>
                  <a:gd name="T78" fmla="*/ 272 w 340"/>
                  <a:gd name="T79" fmla="*/ 150 h 163"/>
                  <a:gd name="T80" fmla="*/ 304 w 340"/>
                  <a:gd name="T81" fmla="*/ 163 h 163"/>
                  <a:gd name="T82" fmla="*/ 308 w 340"/>
                  <a:gd name="T83" fmla="*/ 163 h 163"/>
                  <a:gd name="T84" fmla="*/ 308 w 340"/>
                  <a:gd name="T85" fmla="*/ 162 h 163"/>
                  <a:gd name="T86" fmla="*/ 312 w 340"/>
                  <a:gd name="T87" fmla="*/ 154 h 163"/>
                  <a:gd name="T88" fmla="*/ 317 w 340"/>
                  <a:gd name="T89" fmla="*/ 139 h 163"/>
                  <a:gd name="T90" fmla="*/ 325 w 340"/>
                  <a:gd name="T91" fmla="*/ 91 h 163"/>
                  <a:gd name="T92" fmla="*/ 331 w 340"/>
                  <a:gd name="T93" fmla="*/ 84 h 163"/>
                  <a:gd name="T94" fmla="*/ 338 w 340"/>
                  <a:gd name="T95" fmla="*/ 68 h 163"/>
                  <a:gd name="T96" fmla="*/ 340 w 340"/>
                  <a:gd name="T97" fmla="*/ 58 h 163"/>
                  <a:gd name="T98" fmla="*/ 334 w 340"/>
                  <a:gd name="T99" fmla="*/ 48 h 163"/>
                  <a:gd name="T100" fmla="*/ 334 w 340"/>
                  <a:gd name="T101" fmla="*/ 47 h 163"/>
                  <a:gd name="T102" fmla="*/ 332 w 340"/>
                  <a:gd name="T103" fmla="*/ 47 h 163"/>
                  <a:gd name="T104" fmla="*/ 328 w 340"/>
                  <a:gd name="T105" fmla="*/ 41 h 163"/>
                  <a:gd name="T106" fmla="*/ 327 w 340"/>
                  <a:gd name="T107" fmla="*/ 41 h 163"/>
                  <a:gd name="T108" fmla="*/ 324 w 340"/>
                  <a:gd name="T109" fmla="*/ 38 h 163"/>
                  <a:gd name="T110" fmla="*/ 321 w 340"/>
                  <a:gd name="T111" fmla="*/ 34 h 163"/>
                  <a:gd name="T112" fmla="*/ 319 w 340"/>
                  <a:gd name="T113" fmla="*/ 29 h 163"/>
                  <a:gd name="T114" fmla="*/ 319 w 340"/>
                  <a:gd name="T115" fmla="*/ 27 h 163"/>
                  <a:gd name="T116" fmla="*/ 315 w 340"/>
                  <a:gd name="T117" fmla="*/ 6 h 163"/>
                  <a:gd name="T118" fmla="*/ 315 w 340"/>
                  <a:gd name="T119" fmla="*/ 0 h 163"/>
                  <a:gd name="T120" fmla="*/ 131 w 340"/>
                  <a:gd name="T121" fmla="*/ 0 h 163"/>
                  <a:gd name="T122" fmla="*/ 130 w 340"/>
                  <a:gd name="T123" fmla="*/ 1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40" h="163">
                    <a:moveTo>
                      <a:pt x="130" y="1"/>
                    </a:moveTo>
                    <a:lnTo>
                      <a:pt x="125" y="1"/>
                    </a:lnTo>
                    <a:lnTo>
                      <a:pt x="122" y="0"/>
                    </a:lnTo>
                    <a:lnTo>
                      <a:pt x="60" y="0"/>
                    </a:lnTo>
                    <a:lnTo>
                      <a:pt x="46" y="2"/>
                    </a:lnTo>
                    <a:lnTo>
                      <a:pt x="40" y="4"/>
                    </a:lnTo>
                    <a:lnTo>
                      <a:pt x="29" y="11"/>
                    </a:lnTo>
                    <a:lnTo>
                      <a:pt x="2" y="34"/>
                    </a:lnTo>
                    <a:lnTo>
                      <a:pt x="0" y="37"/>
                    </a:lnTo>
                    <a:lnTo>
                      <a:pt x="0" y="47"/>
                    </a:lnTo>
                    <a:lnTo>
                      <a:pt x="9" y="54"/>
                    </a:lnTo>
                    <a:lnTo>
                      <a:pt x="16" y="58"/>
                    </a:lnTo>
                    <a:lnTo>
                      <a:pt x="23" y="67"/>
                    </a:lnTo>
                    <a:lnTo>
                      <a:pt x="26" y="70"/>
                    </a:lnTo>
                    <a:lnTo>
                      <a:pt x="35" y="77"/>
                    </a:lnTo>
                    <a:lnTo>
                      <a:pt x="64" y="104"/>
                    </a:lnTo>
                    <a:lnTo>
                      <a:pt x="66" y="107"/>
                    </a:lnTo>
                    <a:lnTo>
                      <a:pt x="74" y="109"/>
                    </a:lnTo>
                    <a:lnTo>
                      <a:pt x="79" y="109"/>
                    </a:lnTo>
                    <a:lnTo>
                      <a:pt x="104" y="103"/>
                    </a:lnTo>
                    <a:lnTo>
                      <a:pt x="110" y="104"/>
                    </a:lnTo>
                    <a:lnTo>
                      <a:pt x="115" y="104"/>
                    </a:lnTo>
                    <a:lnTo>
                      <a:pt x="118" y="103"/>
                    </a:lnTo>
                    <a:lnTo>
                      <a:pt x="123" y="96"/>
                    </a:lnTo>
                    <a:lnTo>
                      <a:pt x="128" y="86"/>
                    </a:lnTo>
                    <a:lnTo>
                      <a:pt x="134" y="80"/>
                    </a:lnTo>
                    <a:lnTo>
                      <a:pt x="140" y="76"/>
                    </a:lnTo>
                    <a:lnTo>
                      <a:pt x="125" y="97"/>
                    </a:lnTo>
                    <a:lnTo>
                      <a:pt x="123" y="106"/>
                    </a:lnTo>
                    <a:lnTo>
                      <a:pt x="125" y="113"/>
                    </a:lnTo>
                    <a:lnTo>
                      <a:pt x="130" y="117"/>
                    </a:lnTo>
                    <a:lnTo>
                      <a:pt x="174" y="135"/>
                    </a:lnTo>
                    <a:lnTo>
                      <a:pt x="230" y="142"/>
                    </a:lnTo>
                    <a:lnTo>
                      <a:pt x="243" y="142"/>
                    </a:lnTo>
                    <a:lnTo>
                      <a:pt x="246" y="140"/>
                    </a:lnTo>
                    <a:lnTo>
                      <a:pt x="249" y="140"/>
                    </a:lnTo>
                    <a:lnTo>
                      <a:pt x="259" y="143"/>
                    </a:lnTo>
                    <a:lnTo>
                      <a:pt x="263" y="143"/>
                    </a:lnTo>
                    <a:lnTo>
                      <a:pt x="268" y="146"/>
                    </a:lnTo>
                    <a:lnTo>
                      <a:pt x="272" y="150"/>
                    </a:lnTo>
                    <a:lnTo>
                      <a:pt x="304" y="163"/>
                    </a:lnTo>
                    <a:lnTo>
                      <a:pt x="308" y="163"/>
                    </a:lnTo>
                    <a:lnTo>
                      <a:pt x="308" y="162"/>
                    </a:lnTo>
                    <a:lnTo>
                      <a:pt x="312" y="154"/>
                    </a:lnTo>
                    <a:lnTo>
                      <a:pt x="317" y="139"/>
                    </a:lnTo>
                    <a:lnTo>
                      <a:pt x="325" y="91"/>
                    </a:lnTo>
                    <a:lnTo>
                      <a:pt x="331" y="84"/>
                    </a:lnTo>
                    <a:lnTo>
                      <a:pt x="338" y="68"/>
                    </a:lnTo>
                    <a:lnTo>
                      <a:pt x="340" y="58"/>
                    </a:lnTo>
                    <a:lnTo>
                      <a:pt x="334" y="48"/>
                    </a:lnTo>
                    <a:lnTo>
                      <a:pt x="334" y="47"/>
                    </a:lnTo>
                    <a:lnTo>
                      <a:pt x="332" y="47"/>
                    </a:lnTo>
                    <a:lnTo>
                      <a:pt x="328" y="41"/>
                    </a:lnTo>
                    <a:lnTo>
                      <a:pt x="327" y="41"/>
                    </a:lnTo>
                    <a:lnTo>
                      <a:pt x="324" y="38"/>
                    </a:lnTo>
                    <a:lnTo>
                      <a:pt x="321" y="34"/>
                    </a:lnTo>
                    <a:lnTo>
                      <a:pt x="319" y="29"/>
                    </a:lnTo>
                    <a:lnTo>
                      <a:pt x="319" y="27"/>
                    </a:lnTo>
                    <a:lnTo>
                      <a:pt x="315" y="6"/>
                    </a:lnTo>
                    <a:lnTo>
                      <a:pt x="315" y="0"/>
                    </a:lnTo>
                    <a:lnTo>
                      <a:pt x="131" y="0"/>
                    </a:lnTo>
                    <a:lnTo>
                      <a:pt x="13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888">
                <a:extLst>
                  <a:ext uri="{FF2B5EF4-FFF2-40B4-BE49-F238E27FC236}">
                    <a16:creationId xmlns:a16="http://schemas.microsoft.com/office/drawing/2014/main" id="{AD2E4BB3-9F06-495E-80F0-EA86472BD6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1594"/>
                <a:ext cx="9" cy="5"/>
              </a:xfrm>
              <a:custGeom>
                <a:avLst/>
                <a:gdLst>
                  <a:gd name="T0" fmla="*/ 60 w 68"/>
                  <a:gd name="T1" fmla="*/ 5 h 34"/>
                  <a:gd name="T2" fmla="*/ 68 w 68"/>
                  <a:gd name="T3" fmla="*/ 0 h 34"/>
                  <a:gd name="T4" fmla="*/ 0 w 68"/>
                  <a:gd name="T5" fmla="*/ 0 h 34"/>
                  <a:gd name="T6" fmla="*/ 1 w 68"/>
                  <a:gd name="T7" fmla="*/ 9 h 34"/>
                  <a:gd name="T8" fmla="*/ 9 w 68"/>
                  <a:gd name="T9" fmla="*/ 27 h 34"/>
                  <a:gd name="T10" fmla="*/ 16 w 68"/>
                  <a:gd name="T11" fmla="*/ 34 h 34"/>
                  <a:gd name="T12" fmla="*/ 43 w 68"/>
                  <a:gd name="T13" fmla="*/ 18 h 34"/>
                  <a:gd name="T14" fmla="*/ 59 w 68"/>
                  <a:gd name="T15" fmla="*/ 6 h 34"/>
                  <a:gd name="T16" fmla="*/ 60 w 68"/>
                  <a:gd name="T17" fmla="*/ 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4">
                    <a:moveTo>
                      <a:pt x="60" y="5"/>
                    </a:moveTo>
                    <a:lnTo>
                      <a:pt x="68" y="0"/>
                    </a:lnTo>
                    <a:lnTo>
                      <a:pt x="0" y="0"/>
                    </a:lnTo>
                    <a:lnTo>
                      <a:pt x="1" y="9"/>
                    </a:lnTo>
                    <a:lnTo>
                      <a:pt x="9" y="27"/>
                    </a:lnTo>
                    <a:lnTo>
                      <a:pt x="16" y="34"/>
                    </a:lnTo>
                    <a:lnTo>
                      <a:pt x="43" y="18"/>
                    </a:lnTo>
                    <a:lnTo>
                      <a:pt x="59" y="6"/>
                    </a:lnTo>
                    <a:lnTo>
                      <a:pt x="60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889">
                <a:extLst>
                  <a:ext uri="{FF2B5EF4-FFF2-40B4-BE49-F238E27FC236}">
                    <a16:creationId xmlns:a16="http://schemas.microsoft.com/office/drawing/2014/main" id="{64AF075A-CEE9-4F7D-BC84-1367A8445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3" y="1594"/>
                <a:ext cx="30" cy="9"/>
              </a:xfrm>
              <a:custGeom>
                <a:avLst/>
                <a:gdLst>
                  <a:gd name="T0" fmla="*/ 203 w 209"/>
                  <a:gd name="T1" fmla="*/ 9 h 61"/>
                  <a:gd name="T2" fmla="*/ 201 w 209"/>
                  <a:gd name="T3" fmla="*/ 0 h 61"/>
                  <a:gd name="T4" fmla="*/ 0 w 209"/>
                  <a:gd name="T5" fmla="*/ 0 h 61"/>
                  <a:gd name="T6" fmla="*/ 13 w 209"/>
                  <a:gd name="T7" fmla="*/ 14 h 61"/>
                  <a:gd name="T8" fmla="*/ 15 w 209"/>
                  <a:gd name="T9" fmla="*/ 15 h 61"/>
                  <a:gd name="T10" fmla="*/ 16 w 209"/>
                  <a:gd name="T11" fmla="*/ 18 h 61"/>
                  <a:gd name="T12" fmla="*/ 16 w 209"/>
                  <a:gd name="T13" fmla="*/ 25 h 61"/>
                  <a:gd name="T14" fmla="*/ 18 w 209"/>
                  <a:gd name="T15" fmla="*/ 34 h 61"/>
                  <a:gd name="T16" fmla="*/ 13 w 209"/>
                  <a:gd name="T17" fmla="*/ 41 h 61"/>
                  <a:gd name="T18" fmla="*/ 21 w 209"/>
                  <a:gd name="T19" fmla="*/ 44 h 61"/>
                  <a:gd name="T20" fmla="*/ 41 w 209"/>
                  <a:gd name="T21" fmla="*/ 32 h 61"/>
                  <a:gd name="T22" fmla="*/ 65 w 209"/>
                  <a:gd name="T23" fmla="*/ 35 h 61"/>
                  <a:gd name="T24" fmla="*/ 70 w 209"/>
                  <a:gd name="T25" fmla="*/ 35 h 61"/>
                  <a:gd name="T26" fmla="*/ 83 w 209"/>
                  <a:gd name="T27" fmla="*/ 45 h 61"/>
                  <a:gd name="T28" fmla="*/ 88 w 209"/>
                  <a:gd name="T29" fmla="*/ 53 h 61"/>
                  <a:gd name="T30" fmla="*/ 94 w 209"/>
                  <a:gd name="T31" fmla="*/ 58 h 61"/>
                  <a:gd name="T32" fmla="*/ 101 w 209"/>
                  <a:gd name="T33" fmla="*/ 61 h 61"/>
                  <a:gd name="T34" fmla="*/ 116 w 209"/>
                  <a:gd name="T35" fmla="*/ 55 h 61"/>
                  <a:gd name="T36" fmla="*/ 130 w 209"/>
                  <a:gd name="T37" fmla="*/ 55 h 61"/>
                  <a:gd name="T38" fmla="*/ 137 w 209"/>
                  <a:gd name="T39" fmla="*/ 58 h 61"/>
                  <a:gd name="T40" fmla="*/ 142 w 209"/>
                  <a:gd name="T41" fmla="*/ 58 h 61"/>
                  <a:gd name="T42" fmla="*/ 153 w 209"/>
                  <a:gd name="T43" fmla="*/ 61 h 61"/>
                  <a:gd name="T44" fmla="*/ 170 w 209"/>
                  <a:gd name="T45" fmla="*/ 61 h 61"/>
                  <a:gd name="T46" fmla="*/ 171 w 209"/>
                  <a:gd name="T47" fmla="*/ 60 h 61"/>
                  <a:gd name="T48" fmla="*/ 197 w 209"/>
                  <a:gd name="T49" fmla="*/ 50 h 61"/>
                  <a:gd name="T50" fmla="*/ 199 w 209"/>
                  <a:gd name="T51" fmla="*/ 50 h 61"/>
                  <a:gd name="T52" fmla="*/ 209 w 209"/>
                  <a:gd name="T53" fmla="*/ 42 h 61"/>
                  <a:gd name="T54" fmla="*/ 207 w 209"/>
                  <a:gd name="T55" fmla="*/ 22 h 61"/>
                  <a:gd name="T56" fmla="*/ 207 w 209"/>
                  <a:gd name="T57" fmla="*/ 17 h 61"/>
                  <a:gd name="T58" fmla="*/ 203 w 209"/>
                  <a:gd name="T59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09" h="61">
                    <a:moveTo>
                      <a:pt x="203" y="9"/>
                    </a:moveTo>
                    <a:lnTo>
                      <a:pt x="201" y="0"/>
                    </a:lnTo>
                    <a:lnTo>
                      <a:pt x="0" y="0"/>
                    </a:lnTo>
                    <a:lnTo>
                      <a:pt x="13" y="14"/>
                    </a:lnTo>
                    <a:lnTo>
                      <a:pt x="15" y="15"/>
                    </a:lnTo>
                    <a:lnTo>
                      <a:pt x="16" y="18"/>
                    </a:lnTo>
                    <a:lnTo>
                      <a:pt x="16" y="25"/>
                    </a:lnTo>
                    <a:lnTo>
                      <a:pt x="18" y="34"/>
                    </a:lnTo>
                    <a:lnTo>
                      <a:pt x="13" y="41"/>
                    </a:lnTo>
                    <a:lnTo>
                      <a:pt x="21" y="44"/>
                    </a:lnTo>
                    <a:lnTo>
                      <a:pt x="41" y="32"/>
                    </a:lnTo>
                    <a:lnTo>
                      <a:pt x="65" y="35"/>
                    </a:lnTo>
                    <a:lnTo>
                      <a:pt x="70" y="35"/>
                    </a:lnTo>
                    <a:lnTo>
                      <a:pt x="83" y="45"/>
                    </a:lnTo>
                    <a:lnTo>
                      <a:pt x="88" y="53"/>
                    </a:lnTo>
                    <a:lnTo>
                      <a:pt x="94" y="58"/>
                    </a:lnTo>
                    <a:lnTo>
                      <a:pt x="101" y="61"/>
                    </a:lnTo>
                    <a:lnTo>
                      <a:pt x="116" y="55"/>
                    </a:lnTo>
                    <a:lnTo>
                      <a:pt x="130" y="55"/>
                    </a:lnTo>
                    <a:lnTo>
                      <a:pt x="137" y="58"/>
                    </a:lnTo>
                    <a:lnTo>
                      <a:pt x="142" y="58"/>
                    </a:lnTo>
                    <a:lnTo>
                      <a:pt x="153" y="61"/>
                    </a:lnTo>
                    <a:lnTo>
                      <a:pt x="170" y="61"/>
                    </a:lnTo>
                    <a:lnTo>
                      <a:pt x="171" y="60"/>
                    </a:lnTo>
                    <a:lnTo>
                      <a:pt x="197" y="50"/>
                    </a:lnTo>
                    <a:lnTo>
                      <a:pt x="199" y="50"/>
                    </a:lnTo>
                    <a:lnTo>
                      <a:pt x="209" y="42"/>
                    </a:lnTo>
                    <a:lnTo>
                      <a:pt x="207" y="22"/>
                    </a:lnTo>
                    <a:lnTo>
                      <a:pt x="207" y="17"/>
                    </a:lnTo>
                    <a:lnTo>
                      <a:pt x="203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890">
                <a:extLst>
                  <a:ext uri="{FF2B5EF4-FFF2-40B4-BE49-F238E27FC236}">
                    <a16:creationId xmlns:a16="http://schemas.microsoft.com/office/drawing/2014/main" id="{AF772596-EC64-4B6B-90C6-D284C66AF1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2" y="1594"/>
                <a:ext cx="577" cy="52"/>
              </a:xfrm>
              <a:custGeom>
                <a:avLst/>
                <a:gdLst>
                  <a:gd name="T0" fmla="*/ 253 w 4039"/>
                  <a:gd name="T1" fmla="*/ 64 h 368"/>
                  <a:gd name="T2" fmla="*/ 265 w 4039"/>
                  <a:gd name="T3" fmla="*/ 103 h 368"/>
                  <a:gd name="T4" fmla="*/ 297 w 4039"/>
                  <a:gd name="T5" fmla="*/ 186 h 368"/>
                  <a:gd name="T6" fmla="*/ 310 w 4039"/>
                  <a:gd name="T7" fmla="*/ 213 h 368"/>
                  <a:gd name="T8" fmla="*/ 351 w 4039"/>
                  <a:gd name="T9" fmla="*/ 231 h 368"/>
                  <a:gd name="T10" fmla="*/ 410 w 4039"/>
                  <a:gd name="T11" fmla="*/ 174 h 368"/>
                  <a:gd name="T12" fmla="*/ 418 w 4039"/>
                  <a:gd name="T13" fmla="*/ 159 h 368"/>
                  <a:gd name="T14" fmla="*/ 406 w 4039"/>
                  <a:gd name="T15" fmla="*/ 136 h 368"/>
                  <a:gd name="T16" fmla="*/ 442 w 4039"/>
                  <a:gd name="T17" fmla="*/ 117 h 368"/>
                  <a:gd name="T18" fmla="*/ 410 w 4039"/>
                  <a:gd name="T19" fmla="*/ 136 h 368"/>
                  <a:gd name="T20" fmla="*/ 428 w 4039"/>
                  <a:gd name="T21" fmla="*/ 160 h 368"/>
                  <a:gd name="T22" fmla="*/ 399 w 4039"/>
                  <a:gd name="T23" fmla="*/ 182 h 368"/>
                  <a:gd name="T24" fmla="*/ 364 w 4039"/>
                  <a:gd name="T25" fmla="*/ 244 h 368"/>
                  <a:gd name="T26" fmla="*/ 327 w 4039"/>
                  <a:gd name="T27" fmla="*/ 277 h 368"/>
                  <a:gd name="T28" fmla="*/ 315 w 4039"/>
                  <a:gd name="T29" fmla="*/ 264 h 368"/>
                  <a:gd name="T30" fmla="*/ 314 w 4039"/>
                  <a:gd name="T31" fmla="*/ 304 h 368"/>
                  <a:gd name="T32" fmla="*/ 286 w 4039"/>
                  <a:gd name="T33" fmla="*/ 320 h 368"/>
                  <a:gd name="T34" fmla="*/ 290 w 4039"/>
                  <a:gd name="T35" fmla="*/ 339 h 368"/>
                  <a:gd name="T36" fmla="*/ 333 w 4039"/>
                  <a:gd name="T37" fmla="*/ 330 h 368"/>
                  <a:gd name="T38" fmla="*/ 354 w 4039"/>
                  <a:gd name="T39" fmla="*/ 344 h 368"/>
                  <a:gd name="T40" fmla="*/ 403 w 4039"/>
                  <a:gd name="T41" fmla="*/ 356 h 368"/>
                  <a:gd name="T42" fmla="*/ 536 w 4039"/>
                  <a:gd name="T43" fmla="*/ 368 h 368"/>
                  <a:gd name="T44" fmla="*/ 597 w 4039"/>
                  <a:gd name="T45" fmla="*/ 367 h 368"/>
                  <a:gd name="T46" fmla="*/ 603 w 4039"/>
                  <a:gd name="T47" fmla="*/ 313 h 368"/>
                  <a:gd name="T48" fmla="*/ 579 w 4039"/>
                  <a:gd name="T49" fmla="*/ 290 h 368"/>
                  <a:gd name="T50" fmla="*/ 571 w 4039"/>
                  <a:gd name="T51" fmla="*/ 274 h 368"/>
                  <a:gd name="T52" fmla="*/ 584 w 4039"/>
                  <a:gd name="T53" fmla="*/ 272 h 368"/>
                  <a:gd name="T54" fmla="*/ 609 w 4039"/>
                  <a:gd name="T55" fmla="*/ 294 h 368"/>
                  <a:gd name="T56" fmla="*/ 635 w 4039"/>
                  <a:gd name="T57" fmla="*/ 291 h 368"/>
                  <a:gd name="T58" fmla="*/ 675 w 4039"/>
                  <a:gd name="T59" fmla="*/ 257 h 368"/>
                  <a:gd name="T60" fmla="*/ 642 w 4039"/>
                  <a:gd name="T61" fmla="*/ 290 h 368"/>
                  <a:gd name="T62" fmla="*/ 661 w 4039"/>
                  <a:gd name="T63" fmla="*/ 287 h 368"/>
                  <a:gd name="T64" fmla="*/ 668 w 4039"/>
                  <a:gd name="T65" fmla="*/ 304 h 368"/>
                  <a:gd name="T66" fmla="*/ 645 w 4039"/>
                  <a:gd name="T67" fmla="*/ 311 h 368"/>
                  <a:gd name="T68" fmla="*/ 711 w 4039"/>
                  <a:gd name="T69" fmla="*/ 316 h 368"/>
                  <a:gd name="T70" fmla="*/ 712 w 4039"/>
                  <a:gd name="T71" fmla="*/ 326 h 368"/>
                  <a:gd name="T72" fmla="*/ 684 w 4039"/>
                  <a:gd name="T73" fmla="*/ 314 h 368"/>
                  <a:gd name="T74" fmla="*/ 672 w 4039"/>
                  <a:gd name="T75" fmla="*/ 365 h 368"/>
                  <a:gd name="T76" fmla="*/ 652 w 4039"/>
                  <a:gd name="T77" fmla="*/ 342 h 368"/>
                  <a:gd name="T78" fmla="*/ 636 w 4039"/>
                  <a:gd name="T79" fmla="*/ 365 h 368"/>
                  <a:gd name="T80" fmla="*/ 3430 w 4039"/>
                  <a:gd name="T81" fmla="*/ 316 h 368"/>
                  <a:gd name="T82" fmla="*/ 3635 w 4039"/>
                  <a:gd name="T83" fmla="*/ 247 h 368"/>
                  <a:gd name="T84" fmla="*/ 3662 w 4039"/>
                  <a:gd name="T85" fmla="*/ 287 h 368"/>
                  <a:gd name="T86" fmla="*/ 3727 w 4039"/>
                  <a:gd name="T87" fmla="*/ 340 h 368"/>
                  <a:gd name="T88" fmla="*/ 3938 w 4039"/>
                  <a:gd name="T89" fmla="*/ 246 h 368"/>
                  <a:gd name="T90" fmla="*/ 4039 w 4039"/>
                  <a:gd name="T91" fmla="*/ 0 h 368"/>
                  <a:gd name="T92" fmla="*/ 15 w 4039"/>
                  <a:gd name="T93" fmla="*/ 40 h 368"/>
                  <a:gd name="T94" fmla="*/ 30 w 4039"/>
                  <a:gd name="T95" fmla="*/ 73 h 368"/>
                  <a:gd name="T96" fmla="*/ 5 w 4039"/>
                  <a:gd name="T97" fmla="*/ 123 h 368"/>
                  <a:gd name="T98" fmla="*/ 21 w 4039"/>
                  <a:gd name="T99" fmla="*/ 180 h 368"/>
                  <a:gd name="T100" fmla="*/ 43 w 4039"/>
                  <a:gd name="T101" fmla="*/ 216 h 368"/>
                  <a:gd name="T102" fmla="*/ 84 w 4039"/>
                  <a:gd name="T103" fmla="*/ 301 h 368"/>
                  <a:gd name="T104" fmla="*/ 113 w 4039"/>
                  <a:gd name="T105" fmla="*/ 336 h 368"/>
                  <a:gd name="T106" fmla="*/ 165 w 4039"/>
                  <a:gd name="T107" fmla="*/ 330 h 368"/>
                  <a:gd name="T108" fmla="*/ 238 w 4039"/>
                  <a:gd name="T109" fmla="*/ 336 h 368"/>
                  <a:gd name="T110" fmla="*/ 286 w 4039"/>
                  <a:gd name="T111" fmla="*/ 272 h 368"/>
                  <a:gd name="T112" fmla="*/ 303 w 4039"/>
                  <a:gd name="T113" fmla="*/ 215 h 368"/>
                  <a:gd name="T114" fmla="*/ 281 w 4039"/>
                  <a:gd name="T115" fmla="*/ 190 h 368"/>
                  <a:gd name="T116" fmla="*/ 267 w 4039"/>
                  <a:gd name="T117" fmla="*/ 130 h 368"/>
                  <a:gd name="T118" fmla="*/ 248 w 4039"/>
                  <a:gd name="T119" fmla="*/ 65 h 368"/>
                  <a:gd name="T120" fmla="*/ 255 w 4039"/>
                  <a:gd name="T121" fmla="*/ 29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039" h="368">
                    <a:moveTo>
                      <a:pt x="257" y="24"/>
                    </a:moveTo>
                    <a:lnTo>
                      <a:pt x="258" y="47"/>
                    </a:lnTo>
                    <a:lnTo>
                      <a:pt x="257" y="57"/>
                    </a:lnTo>
                    <a:lnTo>
                      <a:pt x="255" y="60"/>
                    </a:lnTo>
                    <a:lnTo>
                      <a:pt x="253" y="64"/>
                    </a:lnTo>
                    <a:lnTo>
                      <a:pt x="251" y="73"/>
                    </a:lnTo>
                    <a:lnTo>
                      <a:pt x="251" y="77"/>
                    </a:lnTo>
                    <a:lnTo>
                      <a:pt x="254" y="89"/>
                    </a:lnTo>
                    <a:lnTo>
                      <a:pt x="263" y="99"/>
                    </a:lnTo>
                    <a:lnTo>
                      <a:pt x="265" y="103"/>
                    </a:lnTo>
                    <a:lnTo>
                      <a:pt x="267" y="104"/>
                    </a:lnTo>
                    <a:lnTo>
                      <a:pt x="268" y="126"/>
                    </a:lnTo>
                    <a:lnTo>
                      <a:pt x="289" y="176"/>
                    </a:lnTo>
                    <a:lnTo>
                      <a:pt x="294" y="183"/>
                    </a:lnTo>
                    <a:lnTo>
                      <a:pt x="297" y="186"/>
                    </a:lnTo>
                    <a:lnTo>
                      <a:pt x="297" y="189"/>
                    </a:lnTo>
                    <a:lnTo>
                      <a:pt x="304" y="193"/>
                    </a:lnTo>
                    <a:lnTo>
                      <a:pt x="307" y="200"/>
                    </a:lnTo>
                    <a:lnTo>
                      <a:pt x="307" y="202"/>
                    </a:lnTo>
                    <a:lnTo>
                      <a:pt x="310" y="213"/>
                    </a:lnTo>
                    <a:lnTo>
                      <a:pt x="310" y="228"/>
                    </a:lnTo>
                    <a:lnTo>
                      <a:pt x="315" y="244"/>
                    </a:lnTo>
                    <a:lnTo>
                      <a:pt x="318" y="244"/>
                    </a:lnTo>
                    <a:lnTo>
                      <a:pt x="330" y="241"/>
                    </a:lnTo>
                    <a:lnTo>
                      <a:pt x="351" y="231"/>
                    </a:lnTo>
                    <a:lnTo>
                      <a:pt x="356" y="218"/>
                    </a:lnTo>
                    <a:lnTo>
                      <a:pt x="367" y="203"/>
                    </a:lnTo>
                    <a:lnTo>
                      <a:pt x="377" y="195"/>
                    </a:lnTo>
                    <a:lnTo>
                      <a:pt x="390" y="180"/>
                    </a:lnTo>
                    <a:lnTo>
                      <a:pt x="410" y="174"/>
                    </a:lnTo>
                    <a:lnTo>
                      <a:pt x="412" y="176"/>
                    </a:lnTo>
                    <a:lnTo>
                      <a:pt x="416" y="174"/>
                    </a:lnTo>
                    <a:lnTo>
                      <a:pt x="419" y="173"/>
                    </a:lnTo>
                    <a:lnTo>
                      <a:pt x="419" y="160"/>
                    </a:lnTo>
                    <a:lnTo>
                      <a:pt x="418" y="159"/>
                    </a:lnTo>
                    <a:lnTo>
                      <a:pt x="416" y="154"/>
                    </a:lnTo>
                    <a:lnTo>
                      <a:pt x="409" y="148"/>
                    </a:lnTo>
                    <a:lnTo>
                      <a:pt x="406" y="145"/>
                    </a:lnTo>
                    <a:lnTo>
                      <a:pt x="405" y="140"/>
                    </a:lnTo>
                    <a:lnTo>
                      <a:pt x="406" y="136"/>
                    </a:lnTo>
                    <a:lnTo>
                      <a:pt x="412" y="126"/>
                    </a:lnTo>
                    <a:lnTo>
                      <a:pt x="441" y="109"/>
                    </a:lnTo>
                    <a:lnTo>
                      <a:pt x="442" y="114"/>
                    </a:lnTo>
                    <a:lnTo>
                      <a:pt x="444" y="116"/>
                    </a:lnTo>
                    <a:lnTo>
                      <a:pt x="442" y="117"/>
                    </a:lnTo>
                    <a:lnTo>
                      <a:pt x="441" y="120"/>
                    </a:lnTo>
                    <a:lnTo>
                      <a:pt x="441" y="122"/>
                    </a:lnTo>
                    <a:lnTo>
                      <a:pt x="418" y="123"/>
                    </a:lnTo>
                    <a:lnTo>
                      <a:pt x="416" y="125"/>
                    </a:lnTo>
                    <a:lnTo>
                      <a:pt x="410" y="136"/>
                    </a:lnTo>
                    <a:lnTo>
                      <a:pt x="410" y="142"/>
                    </a:lnTo>
                    <a:lnTo>
                      <a:pt x="418" y="149"/>
                    </a:lnTo>
                    <a:lnTo>
                      <a:pt x="423" y="156"/>
                    </a:lnTo>
                    <a:lnTo>
                      <a:pt x="426" y="157"/>
                    </a:lnTo>
                    <a:lnTo>
                      <a:pt x="428" y="160"/>
                    </a:lnTo>
                    <a:lnTo>
                      <a:pt x="428" y="163"/>
                    </a:lnTo>
                    <a:lnTo>
                      <a:pt x="423" y="173"/>
                    </a:lnTo>
                    <a:lnTo>
                      <a:pt x="418" y="179"/>
                    </a:lnTo>
                    <a:lnTo>
                      <a:pt x="412" y="182"/>
                    </a:lnTo>
                    <a:lnTo>
                      <a:pt x="399" y="182"/>
                    </a:lnTo>
                    <a:lnTo>
                      <a:pt x="392" y="197"/>
                    </a:lnTo>
                    <a:lnTo>
                      <a:pt x="385" y="223"/>
                    </a:lnTo>
                    <a:lnTo>
                      <a:pt x="382" y="231"/>
                    </a:lnTo>
                    <a:lnTo>
                      <a:pt x="374" y="235"/>
                    </a:lnTo>
                    <a:lnTo>
                      <a:pt x="364" y="244"/>
                    </a:lnTo>
                    <a:lnTo>
                      <a:pt x="350" y="262"/>
                    </a:lnTo>
                    <a:lnTo>
                      <a:pt x="336" y="275"/>
                    </a:lnTo>
                    <a:lnTo>
                      <a:pt x="333" y="275"/>
                    </a:lnTo>
                    <a:lnTo>
                      <a:pt x="330" y="277"/>
                    </a:lnTo>
                    <a:lnTo>
                      <a:pt x="327" y="277"/>
                    </a:lnTo>
                    <a:lnTo>
                      <a:pt x="327" y="275"/>
                    </a:lnTo>
                    <a:lnTo>
                      <a:pt x="324" y="274"/>
                    </a:lnTo>
                    <a:lnTo>
                      <a:pt x="318" y="270"/>
                    </a:lnTo>
                    <a:lnTo>
                      <a:pt x="315" y="267"/>
                    </a:lnTo>
                    <a:lnTo>
                      <a:pt x="315" y="264"/>
                    </a:lnTo>
                    <a:lnTo>
                      <a:pt x="314" y="268"/>
                    </a:lnTo>
                    <a:lnTo>
                      <a:pt x="310" y="278"/>
                    </a:lnTo>
                    <a:lnTo>
                      <a:pt x="313" y="297"/>
                    </a:lnTo>
                    <a:lnTo>
                      <a:pt x="314" y="300"/>
                    </a:lnTo>
                    <a:lnTo>
                      <a:pt x="314" y="304"/>
                    </a:lnTo>
                    <a:lnTo>
                      <a:pt x="313" y="308"/>
                    </a:lnTo>
                    <a:lnTo>
                      <a:pt x="310" y="313"/>
                    </a:lnTo>
                    <a:lnTo>
                      <a:pt x="294" y="321"/>
                    </a:lnTo>
                    <a:lnTo>
                      <a:pt x="287" y="320"/>
                    </a:lnTo>
                    <a:lnTo>
                      <a:pt x="286" y="320"/>
                    </a:lnTo>
                    <a:lnTo>
                      <a:pt x="284" y="318"/>
                    </a:lnTo>
                    <a:lnTo>
                      <a:pt x="281" y="318"/>
                    </a:lnTo>
                    <a:lnTo>
                      <a:pt x="278" y="324"/>
                    </a:lnTo>
                    <a:lnTo>
                      <a:pt x="287" y="337"/>
                    </a:lnTo>
                    <a:lnTo>
                      <a:pt x="290" y="339"/>
                    </a:lnTo>
                    <a:lnTo>
                      <a:pt x="298" y="339"/>
                    </a:lnTo>
                    <a:lnTo>
                      <a:pt x="304" y="333"/>
                    </a:lnTo>
                    <a:lnTo>
                      <a:pt x="311" y="330"/>
                    </a:lnTo>
                    <a:lnTo>
                      <a:pt x="320" y="329"/>
                    </a:lnTo>
                    <a:lnTo>
                      <a:pt x="333" y="330"/>
                    </a:lnTo>
                    <a:lnTo>
                      <a:pt x="341" y="333"/>
                    </a:lnTo>
                    <a:lnTo>
                      <a:pt x="376" y="329"/>
                    </a:lnTo>
                    <a:lnTo>
                      <a:pt x="366" y="333"/>
                    </a:lnTo>
                    <a:lnTo>
                      <a:pt x="353" y="340"/>
                    </a:lnTo>
                    <a:lnTo>
                      <a:pt x="354" y="344"/>
                    </a:lnTo>
                    <a:lnTo>
                      <a:pt x="363" y="349"/>
                    </a:lnTo>
                    <a:lnTo>
                      <a:pt x="379" y="349"/>
                    </a:lnTo>
                    <a:lnTo>
                      <a:pt x="392" y="347"/>
                    </a:lnTo>
                    <a:lnTo>
                      <a:pt x="399" y="350"/>
                    </a:lnTo>
                    <a:lnTo>
                      <a:pt x="403" y="356"/>
                    </a:lnTo>
                    <a:lnTo>
                      <a:pt x="409" y="368"/>
                    </a:lnTo>
                    <a:lnTo>
                      <a:pt x="534" y="368"/>
                    </a:lnTo>
                    <a:lnTo>
                      <a:pt x="535" y="367"/>
                    </a:lnTo>
                    <a:lnTo>
                      <a:pt x="537" y="367"/>
                    </a:lnTo>
                    <a:lnTo>
                      <a:pt x="536" y="368"/>
                    </a:lnTo>
                    <a:lnTo>
                      <a:pt x="559" y="368"/>
                    </a:lnTo>
                    <a:lnTo>
                      <a:pt x="573" y="359"/>
                    </a:lnTo>
                    <a:lnTo>
                      <a:pt x="586" y="357"/>
                    </a:lnTo>
                    <a:lnTo>
                      <a:pt x="593" y="360"/>
                    </a:lnTo>
                    <a:lnTo>
                      <a:pt x="597" y="367"/>
                    </a:lnTo>
                    <a:lnTo>
                      <a:pt x="606" y="362"/>
                    </a:lnTo>
                    <a:lnTo>
                      <a:pt x="606" y="353"/>
                    </a:lnTo>
                    <a:lnTo>
                      <a:pt x="604" y="340"/>
                    </a:lnTo>
                    <a:lnTo>
                      <a:pt x="600" y="331"/>
                    </a:lnTo>
                    <a:lnTo>
                      <a:pt x="603" y="313"/>
                    </a:lnTo>
                    <a:lnTo>
                      <a:pt x="609" y="300"/>
                    </a:lnTo>
                    <a:lnTo>
                      <a:pt x="600" y="285"/>
                    </a:lnTo>
                    <a:lnTo>
                      <a:pt x="587" y="285"/>
                    </a:lnTo>
                    <a:lnTo>
                      <a:pt x="586" y="288"/>
                    </a:lnTo>
                    <a:lnTo>
                      <a:pt x="579" y="290"/>
                    </a:lnTo>
                    <a:lnTo>
                      <a:pt x="576" y="288"/>
                    </a:lnTo>
                    <a:lnTo>
                      <a:pt x="573" y="287"/>
                    </a:lnTo>
                    <a:lnTo>
                      <a:pt x="573" y="285"/>
                    </a:lnTo>
                    <a:lnTo>
                      <a:pt x="571" y="282"/>
                    </a:lnTo>
                    <a:lnTo>
                      <a:pt x="571" y="274"/>
                    </a:lnTo>
                    <a:lnTo>
                      <a:pt x="576" y="265"/>
                    </a:lnTo>
                    <a:lnTo>
                      <a:pt x="579" y="267"/>
                    </a:lnTo>
                    <a:lnTo>
                      <a:pt x="581" y="268"/>
                    </a:lnTo>
                    <a:lnTo>
                      <a:pt x="583" y="271"/>
                    </a:lnTo>
                    <a:lnTo>
                      <a:pt x="584" y="272"/>
                    </a:lnTo>
                    <a:lnTo>
                      <a:pt x="593" y="277"/>
                    </a:lnTo>
                    <a:lnTo>
                      <a:pt x="606" y="282"/>
                    </a:lnTo>
                    <a:lnTo>
                      <a:pt x="607" y="291"/>
                    </a:lnTo>
                    <a:lnTo>
                      <a:pt x="607" y="293"/>
                    </a:lnTo>
                    <a:lnTo>
                      <a:pt x="609" y="294"/>
                    </a:lnTo>
                    <a:lnTo>
                      <a:pt x="610" y="294"/>
                    </a:lnTo>
                    <a:lnTo>
                      <a:pt x="615" y="295"/>
                    </a:lnTo>
                    <a:lnTo>
                      <a:pt x="625" y="298"/>
                    </a:lnTo>
                    <a:lnTo>
                      <a:pt x="630" y="297"/>
                    </a:lnTo>
                    <a:lnTo>
                      <a:pt x="635" y="291"/>
                    </a:lnTo>
                    <a:lnTo>
                      <a:pt x="635" y="280"/>
                    </a:lnTo>
                    <a:lnTo>
                      <a:pt x="638" y="270"/>
                    </a:lnTo>
                    <a:lnTo>
                      <a:pt x="645" y="261"/>
                    </a:lnTo>
                    <a:lnTo>
                      <a:pt x="651" y="259"/>
                    </a:lnTo>
                    <a:lnTo>
                      <a:pt x="675" y="257"/>
                    </a:lnTo>
                    <a:lnTo>
                      <a:pt x="658" y="272"/>
                    </a:lnTo>
                    <a:lnTo>
                      <a:pt x="646" y="280"/>
                    </a:lnTo>
                    <a:lnTo>
                      <a:pt x="643" y="285"/>
                    </a:lnTo>
                    <a:lnTo>
                      <a:pt x="642" y="288"/>
                    </a:lnTo>
                    <a:lnTo>
                      <a:pt x="642" y="290"/>
                    </a:lnTo>
                    <a:lnTo>
                      <a:pt x="645" y="294"/>
                    </a:lnTo>
                    <a:lnTo>
                      <a:pt x="649" y="295"/>
                    </a:lnTo>
                    <a:lnTo>
                      <a:pt x="652" y="293"/>
                    </a:lnTo>
                    <a:lnTo>
                      <a:pt x="658" y="288"/>
                    </a:lnTo>
                    <a:lnTo>
                      <a:pt x="661" y="287"/>
                    </a:lnTo>
                    <a:lnTo>
                      <a:pt x="664" y="287"/>
                    </a:lnTo>
                    <a:lnTo>
                      <a:pt x="668" y="288"/>
                    </a:lnTo>
                    <a:lnTo>
                      <a:pt x="669" y="295"/>
                    </a:lnTo>
                    <a:lnTo>
                      <a:pt x="669" y="297"/>
                    </a:lnTo>
                    <a:lnTo>
                      <a:pt x="668" y="304"/>
                    </a:lnTo>
                    <a:lnTo>
                      <a:pt x="662" y="304"/>
                    </a:lnTo>
                    <a:lnTo>
                      <a:pt x="659" y="303"/>
                    </a:lnTo>
                    <a:lnTo>
                      <a:pt x="659" y="298"/>
                    </a:lnTo>
                    <a:lnTo>
                      <a:pt x="662" y="295"/>
                    </a:lnTo>
                    <a:lnTo>
                      <a:pt x="645" y="311"/>
                    </a:lnTo>
                    <a:lnTo>
                      <a:pt x="658" y="323"/>
                    </a:lnTo>
                    <a:lnTo>
                      <a:pt x="678" y="308"/>
                    </a:lnTo>
                    <a:lnTo>
                      <a:pt x="702" y="311"/>
                    </a:lnTo>
                    <a:lnTo>
                      <a:pt x="708" y="314"/>
                    </a:lnTo>
                    <a:lnTo>
                      <a:pt x="711" y="316"/>
                    </a:lnTo>
                    <a:lnTo>
                      <a:pt x="715" y="317"/>
                    </a:lnTo>
                    <a:lnTo>
                      <a:pt x="717" y="320"/>
                    </a:lnTo>
                    <a:lnTo>
                      <a:pt x="717" y="323"/>
                    </a:lnTo>
                    <a:lnTo>
                      <a:pt x="718" y="331"/>
                    </a:lnTo>
                    <a:lnTo>
                      <a:pt x="712" y="326"/>
                    </a:lnTo>
                    <a:lnTo>
                      <a:pt x="707" y="318"/>
                    </a:lnTo>
                    <a:lnTo>
                      <a:pt x="697" y="314"/>
                    </a:lnTo>
                    <a:lnTo>
                      <a:pt x="689" y="313"/>
                    </a:lnTo>
                    <a:lnTo>
                      <a:pt x="685" y="313"/>
                    </a:lnTo>
                    <a:lnTo>
                      <a:pt x="684" y="314"/>
                    </a:lnTo>
                    <a:lnTo>
                      <a:pt x="682" y="317"/>
                    </a:lnTo>
                    <a:lnTo>
                      <a:pt x="676" y="355"/>
                    </a:lnTo>
                    <a:lnTo>
                      <a:pt x="676" y="362"/>
                    </a:lnTo>
                    <a:lnTo>
                      <a:pt x="675" y="363"/>
                    </a:lnTo>
                    <a:lnTo>
                      <a:pt x="672" y="365"/>
                    </a:lnTo>
                    <a:lnTo>
                      <a:pt x="669" y="366"/>
                    </a:lnTo>
                    <a:lnTo>
                      <a:pt x="656" y="359"/>
                    </a:lnTo>
                    <a:lnTo>
                      <a:pt x="651" y="352"/>
                    </a:lnTo>
                    <a:lnTo>
                      <a:pt x="649" y="346"/>
                    </a:lnTo>
                    <a:lnTo>
                      <a:pt x="652" y="342"/>
                    </a:lnTo>
                    <a:lnTo>
                      <a:pt x="653" y="336"/>
                    </a:lnTo>
                    <a:lnTo>
                      <a:pt x="652" y="333"/>
                    </a:lnTo>
                    <a:lnTo>
                      <a:pt x="642" y="336"/>
                    </a:lnTo>
                    <a:lnTo>
                      <a:pt x="639" y="347"/>
                    </a:lnTo>
                    <a:lnTo>
                      <a:pt x="636" y="365"/>
                    </a:lnTo>
                    <a:lnTo>
                      <a:pt x="634" y="368"/>
                    </a:lnTo>
                    <a:lnTo>
                      <a:pt x="3285" y="368"/>
                    </a:lnTo>
                    <a:lnTo>
                      <a:pt x="3287" y="362"/>
                    </a:lnTo>
                    <a:lnTo>
                      <a:pt x="3318" y="358"/>
                    </a:lnTo>
                    <a:lnTo>
                      <a:pt x="3430" y="316"/>
                    </a:lnTo>
                    <a:lnTo>
                      <a:pt x="3505" y="299"/>
                    </a:lnTo>
                    <a:lnTo>
                      <a:pt x="3486" y="232"/>
                    </a:lnTo>
                    <a:lnTo>
                      <a:pt x="3609" y="250"/>
                    </a:lnTo>
                    <a:lnTo>
                      <a:pt x="3627" y="247"/>
                    </a:lnTo>
                    <a:lnTo>
                      <a:pt x="3635" y="247"/>
                    </a:lnTo>
                    <a:lnTo>
                      <a:pt x="3644" y="251"/>
                    </a:lnTo>
                    <a:lnTo>
                      <a:pt x="3654" y="263"/>
                    </a:lnTo>
                    <a:lnTo>
                      <a:pt x="3656" y="265"/>
                    </a:lnTo>
                    <a:lnTo>
                      <a:pt x="3662" y="283"/>
                    </a:lnTo>
                    <a:lnTo>
                      <a:pt x="3662" y="287"/>
                    </a:lnTo>
                    <a:lnTo>
                      <a:pt x="3659" y="297"/>
                    </a:lnTo>
                    <a:lnTo>
                      <a:pt x="3661" y="299"/>
                    </a:lnTo>
                    <a:lnTo>
                      <a:pt x="3701" y="330"/>
                    </a:lnTo>
                    <a:lnTo>
                      <a:pt x="3722" y="337"/>
                    </a:lnTo>
                    <a:lnTo>
                      <a:pt x="3727" y="340"/>
                    </a:lnTo>
                    <a:lnTo>
                      <a:pt x="3809" y="368"/>
                    </a:lnTo>
                    <a:lnTo>
                      <a:pt x="3886" y="368"/>
                    </a:lnTo>
                    <a:lnTo>
                      <a:pt x="3898" y="309"/>
                    </a:lnTo>
                    <a:lnTo>
                      <a:pt x="3924" y="288"/>
                    </a:lnTo>
                    <a:lnTo>
                      <a:pt x="3938" y="246"/>
                    </a:lnTo>
                    <a:lnTo>
                      <a:pt x="3947" y="194"/>
                    </a:lnTo>
                    <a:lnTo>
                      <a:pt x="3964" y="195"/>
                    </a:lnTo>
                    <a:lnTo>
                      <a:pt x="3988" y="169"/>
                    </a:lnTo>
                    <a:lnTo>
                      <a:pt x="4036" y="2"/>
                    </a:lnTo>
                    <a:lnTo>
                      <a:pt x="4039" y="0"/>
                    </a:lnTo>
                    <a:lnTo>
                      <a:pt x="0" y="0"/>
                    </a:lnTo>
                    <a:lnTo>
                      <a:pt x="4" y="28"/>
                    </a:lnTo>
                    <a:lnTo>
                      <a:pt x="5" y="32"/>
                    </a:lnTo>
                    <a:lnTo>
                      <a:pt x="8" y="35"/>
                    </a:lnTo>
                    <a:lnTo>
                      <a:pt x="15" y="40"/>
                    </a:lnTo>
                    <a:lnTo>
                      <a:pt x="20" y="41"/>
                    </a:lnTo>
                    <a:lnTo>
                      <a:pt x="25" y="50"/>
                    </a:lnTo>
                    <a:lnTo>
                      <a:pt x="33" y="58"/>
                    </a:lnTo>
                    <a:lnTo>
                      <a:pt x="31" y="63"/>
                    </a:lnTo>
                    <a:lnTo>
                      <a:pt x="30" y="73"/>
                    </a:lnTo>
                    <a:lnTo>
                      <a:pt x="30" y="74"/>
                    </a:lnTo>
                    <a:lnTo>
                      <a:pt x="27" y="77"/>
                    </a:lnTo>
                    <a:lnTo>
                      <a:pt x="7" y="114"/>
                    </a:lnTo>
                    <a:lnTo>
                      <a:pt x="7" y="116"/>
                    </a:lnTo>
                    <a:lnTo>
                      <a:pt x="5" y="123"/>
                    </a:lnTo>
                    <a:lnTo>
                      <a:pt x="5" y="135"/>
                    </a:lnTo>
                    <a:lnTo>
                      <a:pt x="12" y="164"/>
                    </a:lnTo>
                    <a:lnTo>
                      <a:pt x="15" y="170"/>
                    </a:lnTo>
                    <a:lnTo>
                      <a:pt x="15" y="172"/>
                    </a:lnTo>
                    <a:lnTo>
                      <a:pt x="21" y="180"/>
                    </a:lnTo>
                    <a:lnTo>
                      <a:pt x="25" y="183"/>
                    </a:lnTo>
                    <a:lnTo>
                      <a:pt x="27" y="186"/>
                    </a:lnTo>
                    <a:lnTo>
                      <a:pt x="31" y="190"/>
                    </a:lnTo>
                    <a:lnTo>
                      <a:pt x="40" y="206"/>
                    </a:lnTo>
                    <a:lnTo>
                      <a:pt x="43" y="216"/>
                    </a:lnTo>
                    <a:lnTo>
                      <a:pt x="47" y="238"/>
                    </a:lnTo>
                    <a:lnTo>
                      <a:pt x="47" y="245"/>
                    </a:lnTo>
                    <a:lnTo>
                      <a:pt x="53" y="257"/>
                    </a:lnTo>
                    <a:lnTo>
                      <a:pt x="62" y="265"/>
                    </a:lnTo>
                    <a:lnTo>
                      <a:pt x="84" y="301"/>
                    </a:lnTo>
                    <a:lnTo>
                      <a:pt x="88" y="306"/>
                    </a:lnTo>
                    <a:lnTo>
                      <a:pt x="94" y="310"/>
                    </a:lnTo>
                    <a:lnTo>
                      <a:pt x="111" y="329"/>
                    </a:lnTo>
                    <a:lnTo>
                      <a:pt x="111" y="331"/>
                    </a:lnTo>
                    <a:lnTo>
                      <a:pt x="113" y="336"/>
                    </a:lnTo>
                    <a:lnTo>
                      <a:pt x="119" y="343"/>
                    </a:lnTo>
                    <a:lnTo>
                      <a:pt x="127" y="344"/>
                    </a:lnTo>
                    <a:lnTo>
                      <a:pt x="133" y="343"/>
                    </a:lnTo>
                    <a:lnTo>
                      <a:pt x="143" y="337"/>
                    </a:lnTo>
                    <a:lnTo>
                      <a:pt x="165" y="330"/>
                    </a:lnTo>
                    <a:lnTo>
                      <a:pt x="204" y="331"/>
                    </a:lnTo>
                    <a:lnTo>
                      <a:pt x="211" y="333"/>
                    </a:lnTo>
                    <a:lnTo>
                      <a:pt x="219" y="334"/>
                    </a:lnTo>
                    <a:lnTo>
                      <a:pt x="227" y="339"/>
                    </a:lnTo>
                    <a:lnTo>
                      <a:pt x="238" y="336"/>
                    </a:lnTo>
                    <a:lnTo>
                      <a:pt x="264" y="307"/>
                    </a:lnTo>
                    <a:lnTo>
                      <a:pt x="267" y="303"/>
                    </a:lnTo>
                    <a:lnTo>
                      <a:pt x="270" y="300"/>
                    </a:lnTo>
                    <a:lnTo>
                      <a:pt x="278" y="277"/>
                    </a:lnTo>
                    <a:lnTo>
                      <a:pt x="286" y="272"/>
                    </a:lnTo>
                    <a:lnTo>
                      <a:pt x="294" y="265"/>
                    </a:lnTo>
                    <a:lnTo>
                      <a:pt x="300" y="246"/>
                    </a:lnTo>
                    <a:lnTo>
                      <a:pt x="303" y="239"/>
                    </a:lnTo>
                    <a:lnTo>
                      <a:pt x="304" y="218"/>
                    </a:lnTo>
                    <a:lnTo>
                      <a:pt x="303" y="215"/>
                    </a:lnTo>
                    <a:lnTo>
                      <a:pt x="303" y="212"/>
                    </a:lnTo>
                    <a:lnTo>
                      <a:pt x="295" y="202"/>
                    </a:lnTo>
                    <a:lnTo>
                      <a:pt x="294" y="199"/>
                    </a:lnTo>
                    <a:lnTo>
                      <a:pt x="287" y="196"/>
                    </a:lnTo>
                    <a:lnTo>
                      <a:pt x="281" y="190"/>
                    </a:lnTo>
                    <a:lnTo>
                      <a:pt x="277" y="174"/>
                    </a:lnTo>
                    <a:lnTo>
                      <a:pt x="277" y="166"/>
                    </a:lnTo>
                    <a:lnTo>
                      <a:pt x="276" y="160"/>
                    </a:lnTo>
                    <a:lnTo>
                      <a:pt x="267" y="132"/>
                    </a:lnTo>
                    <a:lnTo>
                      <a:pt x="267" y="130"/>
                    </a:lnTo>
                    <a:lnTo>
                      <a:pt x="255" y="100"/>
                    </a:lnTo>
                    <a:lnTo>
                      <a:pt x="254" y="99"/>
                    </a:lnTo>
                    <a:lnTo>
                      <a:pt x="247" y="81"/>
                    </a:lnTo>
                    <a:lnTo>
                      <a:pt x="244" y="67"/>
                    </a:lnTo>
                    <a:lnTo>
                      <a:pt x="248" y="65"/>
                    </a:lnTo>
                    <a:lnTo>
                      <a:pt x="251" y="64"/>
                    </a:lnTo>
                    <a:lnTo>
                      <a:pt x="257" y="51"/>
                    </a:lnTo>
                    <a:lnTo>
                      <a:pt x="257" y="48"/>
                    </a:lnTo>
                    <a:lnTo>
                      <a:pt x="254" y="40"/>
                    </a:lnTo>
                    <a:lnTo>
                      <a:pt x="255" y="29"/>
                    </a:lnTo>
                    <a:lnTo>
                      <a:pt x="257" y="27"/>
                    </a:lnTo>
                    <a:lnTo>
                      <a:pt x="257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891">
                <a:extLst>
                  <a:ext uri="{FF2B5EF4-FFF2-40B4-BE49-F238E27FC236}">
                    <a16:creationId xmlns:a16="http://schemas.microsoft.com/office/drawing/2014/main" id="{768BB884-DD83-4EBA-9F12-C25BE02BCF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0" y="1488"/>
                <a:ext cx="891" cy="53"/>
              </a:xfrm>
              <a:custGeom>
                <a:avLst/>
                <a:gdLst>
                  <a:gd name="T0" fmla="*/ 1036 w 6238"/>
                  <a:gd name="T1" fmla="*/ 259 h 368"/>
                  <a:gd name="T2" fmla="*/ 1033 w 6238"/>
                  <a:gd name="T3" fmla="*/ 277 h 368"/>
                  <a:gd name="T4" fmla="*/ 1056 w 6238"/>
                  <a:gd name="T5" fmla="*/ 286 h 368"/>
                  <a:gd name="T6" fmla="*/ 1064 w 6238"/>
                  <a:gd name="T7" fmla="*/ 308 h 368"/>
                  <a:gd name="T8" fmla="*/ 1057 w 6238"/>
                  <a:gd name="T9" fmla="*/ 339 h 368"/>
                  <a:gd name="T10" fmla="*/ 1043 w 6238"/>
                  <a:gd name="T11" fmla="*/ 344 h 368"/>
                  <a:gd name="T12" fmla="*/ 1037 w 6238"/>
                  <a:gd name="T13" fmla="*/ 360 h 368"/>
                  <a:gd name="T14" fmla="*/ 1045 w 6238"/>
                  <a:gd name="T15" fmla="*/ 368 h 368"/>
                  <a:gd name="T16" fmla="*/ 6199 w 6238"/>
                  <a:gd name="T17" fmla="*/ 180 h 368"/>
                  <a:gd name="T18" fmla="*/ 6194 w 6238"/>
                  <a:gd name="T19" fmla="*/ 28 h 368"/>
                  <a:gd name="T20" fmla="*/ 52 w 6238"/>
                  <a:gd name="T21" fmla="*/ 3 h 368"/>
                  <a:gd name="T22" fmla="*/ 38 w 6238"/>
                  <a:gd name="T23" fmla="*/ 19 h 368"/>
                  <a:gd name="T24" fmla="*/ 0 w 6238"/>
                  <a:gd name="T25" fmla="*/ 23 h 368"/>
                  <a:gd name="T26" fmla="*/ 26 w 6238"/>
                  <a:gd name="T27" fmla="*/ 37 h 368"/>
                  <a:gd name="T28" fmla="*/ 41 w 6238"/>
                  <a:gd name="T29" fmla="*/ 40 h 368"/>
                  <a:gd name="T30" fmla="*/ 94 w 6238"/>
                  <a:gd name="T31" fmla="*/ 60 h 368"/>
                  <a:gd name="T32" fmla="*/ 124 w 6238"/>
                  <a:gd name="T33" fmla="*/ 70 h 368"/>
                  <a:gd name="T34" fmla="*/ 132 w 6238"/>
                  <a:gd name="T35" fmla="*/ 76 h 368"/>
                  <a:gd name="T36" fmla="*/ 169 w 6238"/>
                  <a:gd name="T37" fmla="*/ 69 h 368"/>
                  <a:gd name="T38" fmla="*/ 189 w 6238"/>
                  <a:gd name="T39" fmla="*/ 92 h 368"/>
                  <a:gd name="T40" fmla="*/ 228 w 6238"/>
                  <a:gd name="T41" fmla="*/ 104 h 368"/>
                  <a:gd name="T42" fmla="*/ 236 w 6238"/>
                  <a:gd name="T43" fmla="*/ 116 h 368"/>
                  <a:gd name="T44" fmla="*/ 264 w 6238"/>
                  <a:gd name="T45" fmla="*/ 137 h 368"/>
                  <a:gd name="T46" fmla="*/ 278 w 6238"/>
                  <a:gd name="T47" fmla="*/ 147 h 368"/>
                  <a:gd name="T48" fmla="*/ 302 w 6238"/>
                  <a:gd name="T49" fmla="*/ 127 h 368"/>
                  <a:gd name="T50" fmla="*/ 333 w 6238"/>
                  <a:gd name="T51" fmla="*/ 102 h 368"/>
                  <a:gd name="T52" fmla="*/ 338 w 6238"/>
                  <a:gd name="T53" fmla="*/ 66 h 368"/>
                  <a:gd name="T54" fmla="*/ 356 w 6238"/>
                  <a:gd name="T55" fmla="*/ 53 h 368"/>
                  <a:gd name="T56" fmla="*/ 395 w 6238"/>
                  <a:gd name="T57" fmla="*/ 59 h 368"/>
                  <a:gd name="T58" fmla="*/ 419 w 6238"/>
                  <a:gd name="T59" fmla="*/ 63 h 368"/>
                  <a:gd name="T60" fmla="*/ 392 w 6238"/>
                  <a:gd name="T61" fmla="*/ 66 h 368"/>
                  <a:gd name="T62" fmla="*/ 343 w 6238"/>
                  <a:gd name="T63" fmla="*/ 65 h 368"/>
                  <a:gd name="T64" fmla="*/ 337 w 6238"/>
                  <a:gd name="T65" fmla="*/ 98 h 368"/>
                  <a:gd name="T66" fmla="*/ 328 w 6238"/>
                  <a:gd name="T67" fmla="*/ 121 h 368"/>
                  <a:gd name="T68" fmla="*/ 344 w 6238"/>
                  <a:gd name="T69" fmla="*/ 137 h 368"/>
                  <a:gd name="T70" fmla="*/ 407 w 6238"/>
                  <a:gd name="T71" fmla="*/ 168 h 368"/>
                  <a:gd name="T72" fmla="*/ 439 w 6238"/>
                  <a:gd name="T73" fmla="*/ 201 h 368"/>
                  <a:gd name="T74" fmla="*/ 483 w 6238"/>
                  <a:gd name="T75" fmla="*/ 238 h 368"/>
                  <a:gd name="T76" fmla="*/ 511 w 6238"/>
                  <a:gd name="T77" fmla="*/ 266 h 368"/>
                  <a:gd name="T78" fmla="*/ 538 w 6238"/>
                  <a:gd name="T79" fmla="*/ 325 h 368"/>
                  <a:gd name="T80" fmla="*/ 554 w 6238"/>
                  <a:gd name="T81" fmla="*/ 346 h 368"/>
                  <a:gd name="T82" fmla="*/ 563 w 6238"/>
                  <a:gd name="T83" fmla="*/ 368 h 368"/>
                  <a:gd name="T84" fmla="*/ 1030 w 6238"/>
                  <a:gd name="T85" fmla="*/ 363 h 368"/>
                  <a:gd name="T86" fmla="*/ 1023 w 6238"/>
                  <a:gd name="T87" fmla="*/ 365 h 368"/>
                  <a:gd name="T88" fmla="*/ 1030 w 6238"/>
                  <a:gd name="T89" fmla="*/ 363 h 368"/>
                  <a:gd name="T90" fmla="*/ 1037 w 6238"/>
                  <a:gd name="T91" fmla="*/ 310 h 368"/>
                  <a:gd name="T92" fmla="*/ 1031 w 6238"/>
                  <a:gd name="T93" fmla="*/ 280 h 368"/>
                  <a:gd name="T94" fmla="*/ 1028 w 6238"/>
                  <a:gd name="T95" fmla="*/ 270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238" h="368">
                    <a:moveTo>
                      <a:pt x="1028" y="270"/>
                    </a:moveTo>
                    <a:lnTo>
                      <a:pt x="1031" y="259"/>
                    </a:lnTo>
                    <a:lnTo>
                      <a:pt x="1036" y="259"/>
                    </a:lnTo>
                    <a:lnTo>
                      <a:pt x="1034" y="267"/>
                    </a:lnTo>
                    <a:lnTo>
                      <a:pt x="1031" y="274"/>
                    </a:lnTo>
                    <a:lnTo>
                      <a:pt x="1033" y="277"/>
                    </a:lnTo>
                    <a:lnTo>
                      <a:pt x="1037" y="280"/>
                    </a:lnTo>
                    <a:lnTo>
                      <a:pt x="1044" y="283"/>
                    </a:lnTo>
                    <a:lnTo>
                      <a:pt x="1056" y="286"/>
                    </a:lnTo>
                    <a:lnTo>
                      <a:pt x="1060" y="292"/>
                    </a:lnTo>
                    <a:lnTo>
                      <a:pt x="1063" y="295"/>
                    </a:lnTo>
                    <a:lnTo>
                      <a:pt x="1064" y="308"/>
                    </a:lnTo>
                    <a:lnTo>
                      <a:pt x="1063" y="322"/>
                    </a:lnTo>
                    <a:lnTo>
                      <a:pt x="1059" y="338"/>
                    </a:lnTo>
                    <a:lnTo>
                      <a:pt x="1057" y="339"/>
                    </a:lnTo>
                    <a:lnTo>
                      <a:pt x="1053" y="342"/>
                    </a:lnTo>
                    <a:lnTo>
                      <a:pt x="1048" y="344"/>
                    </a:lnTo>
                    <a:lnTo>
                      <a:pt x="1043" y="344"/>
                    </a:lnTo>
                    <a:lnTo>
                      <a:pt x="1041" y="346"/>
                    </a:lnTo>
                    <a:lnTo>
                      <a:pt x="1037" y="357"/>
                    </a:lnTo>
                    <a:lnTo>
                      <a:pt x="1037" y="360"/>
                    </a:lnTo>
                    <a:lnTo>
                      <a:pt x="1043" y="362"/>
                    </a:lnTo>
                    <a:lnTo>
                      <a:pt x="1043" y="366"/>
                    </a:lnTo>
                    <a:lnTo>
                      <a:pt x="1045" y="368"/>
                    </a:lnTo>
                    <a:lnTo>
                      <a:pt x="6238" y="368"/>
                    </a:lnTo>
                    <a:lnTo>
                      <a:pt x="6231" y="358"/>
                    </a:lnTo>
                    <a:lnTo>
                      <a:pt x="6199" y="180"/>
                    </a:lnTo>
                    <a:lnTo>
                      <a:pt x="6190" y="63"/>
                    </a:lnTo>
                    <a:lnTo>
                      <a:pt x="6182" y="50"/>
                    </a:lnTo>
                    <a:lnTo>
                      <a:pt x="6194" y="28"/>
                    </a:lnTo>
                    <a:lnTo>
                      <a:pt x="6188" y="0"/>
                    </a:lnTo>
                    <a:lnTo>
                      <a:pt x="52" y="0"/>
                    </a:lnTo>
                    <a:lnTo>
                      <a:pt x="52" y="3"/>
                    </a:lnTo>
                    <a:lnTo>
                      <a:pt x="51" y="7"/>
                    </a:lnTo>
                    <a:lnTo>
                      <a:pt x="47" y="13"/>
                    </a:lnTo>
                    <a:lnTo>
                      <a:pt x="38" y="19"/>
                    </a:lnTo>
                    <a:lnTo>
                      <a:pt x="31" y="17"/>
                    </a:lnTo>
                    <a:lnTo>
                      <a:pt x="2" y="17"/>
                    </a:lnTo>
                    <a:lnTo>
                      <a:pt x="0" y="23"/>
                    </a:lnTo>
                    <a:lnTo>
                      <a:pt x="11" y="33"/>
                    </a:lnTo>
                    <a:lnTo>
                      <a:pt x="18" y="37"/>
                    </a:lnTo>
                    <a:lnTo>
                      <a:pt x="26" y="37"/>
                    </a:lnTo>
                    <a:lnTo>
                      <a:pt x="35" y="39"/>
                    </a:lnTo>
                    <a:lnTo>
                      <a:pt x="39" y="39"/>
                    </a:lnTo>
                    <a:lnTo>
                      <a:pt x="41" y="40"/>
                    </a:lnTo>
                    <a:lnTo>
                      <a:pt x="47" y="46"/>
                    </a:lnTo>
                    <a:lnTo>
                      <a:pt x="57" y="53"/>
                    </a:lnTo>
                    <a:lnTo>
                      <a:pt x="94" y="60"/>
                    </a:lnTo>
                    <a:lnTo>
                      <a:pt x="98" y="62"/>
                    </a:lnTo>
                    <a:lnTo>
                      <a:pt x="119" y="66"/>
                    </a:lnTo>
                    <a:lnTo>
                      <a:pt x="124" y="70"/>
                    </a:lnTo>
                    <a:lnTo>
                      <a:pt x="127" y="75"/>
                    </a:lnTo>
                    <a:lnTo>
                      <a:pt x="129" y="76"/>
                    </a:lnTo>
                    <a:lnTo>
                      <a:pt x="132" y="76"/>
                    </a:lnTo>
                    <a:lnTo>
                      <a:pt x="134" y="78"/>
                    </a:lnTo>
                    <a:lnTo>
                      <a:pt x="159" y="68"/>
                    </a:lnTo>
                    <a:lnTo>
                      <a:pt x="169" y="69"/>
                    </a:lnTo>
                    <a:lnTo>
                      <a:pt x="177" y="76"/>
                    </a:lnTo>
                    <a:lnTo>
                      <a:pt x="180" y="83"/>
                    </a:lnTo>
                    <a:lnTo>
                      <a:pt x="189" y="92"/>
                    </a:lnTo>
                    <a:lnTo>
                      <a:pt x="194" y="96"/>
                    </a:lnTo>
                    <a:lnTo>
                      <a:pt x="225" y="104"/>
                    </a:lnTo>
                    <a:lnTo>
                      <a:pt x="228" y="104"/>
                    </a:lnTo>
                    <a:lnTo>
                      <a:pt x="235" y="112"/>
                    </a:lnTo>
                    <a:lnTo>
                      <a:pt x="236" y="115"/>
                    </a:lnTo>
                    <a:lnTo>
                      <a:pt x="236" y="116"/>
                    </a:lnTo>
                    <a:lnTo>
                      <a:pt x="243" y="128"/>
                    </a:lnTo>
                    <a:lnTo>
                      <a:pt x="261" y="135"/>
                    </a:lnTo>
                    <a:lnTo>
                      <a:pt x="264" y="137"/>
                    </a:lnTo>
                    <a:lnTo>
                      <a:pt x="272" y="145"/>
                    </a:lnTo>
                    <a:lnTo>
                      <a:pt x="276" y="147"/>
                    </a:lnTo>
                    <a:lnTo>
                      <a:pt x="278" y="147"/>
                    </a:lnTo>
                    <a:lnTo>
                      <a:pt x="289" y="140"/>
                    </a:lnTo>
                    <a:lnTo>
                      <a:pt x="292" y="134"/>
                    </a:lnTo>
                    <a:lnTo>
                      <a:pt x="302" y="127"/>
                    </a:lnTo>
                    <a:lnTo>
                      <a:pt x="314" y="121"/>
                    </a:lnTo>
                    <a:lnTo>
                      <a:pt x="321" y="119"/>
                    </a:lnTo>
                    <a:lnTo>
                      <a:pt x="333" y="102"/>
                    </a:lnTo>
                    <a:lnTo>
                      <a:pt x="333" y="99"/>
                    </a:lnTo>
                    <a:lnTo>
                      <a:pt x="330" y="89"/>
                    </a:lnTo>
                    <a:lnTo>
                      <a:pt x="338" y="66"/>
                    </a:lnTo>
                    <a:lnTo>
                      <a:pt x="344" y="59"/>
                    </a:lnTo>
                    <a:lnTo>
                      <a:pt x="351" y="55"/>
                    </a:lnTo>
                    <a:lnTo>
                      <a:pt x="356" y="53"/>
                    </a:lnTo>
                    <a:lnTo>
                      <a:pt x="363" y="53"/>
                    </a:lnTo>
                    <a:lnTo>
                      <a:pt x="376" y="59"/>
                    </a:lnTo>
                    <a:lnTo>
                      <a:pt x="395" y="59"/>
                    </a:lnTo>
                    <a:lnTo>
                      <a:pt x="403" y="57"/>
                    </a:lnTo>
                    <a:lnTo>
                      <a:pt x="419" y="62"/>
                    </a:lnTo>
                    <a:lnTo>
                      <a:pt x="419" y="63"/>
                    </a:lnTo>
                    <a:lnTo>
                      <a:pt x="420" y="63"/>
                    </a:lnTo>
                    <a:lnTo>
                      <a:pt x="419" y="65"/>
                    </a:lnTo>
                    <a:lnTo>
                      <a:pt x="392" y="66"/>
                    </a:lnTo>
                    <a:lnTo>
                      <a:pt x="354" y="62"/>
                    </a:lnTo>
                    <a:lnTo>
                      <a:pt x="344" y="63"/>
                    </a:lnTo>
                    <a:lnTo>
                      <a:pt x="343" y="65"/>
                    </a:lnTo>
                    <a:lnTo>
                      <a:pt x="338" y="72"/>
                    </a:lnTo>
                    <a:lnTo>
                      <a:pt x="340" y="92"/>
                    </a:lnTo>
                    <a:lnTo>
                      <a:pt x="337" y="98"/>
                    </a:lnTo>
                    <a:lnTo>
                      <a:pt x="337" y="101"/>
                    </a:lnTo>
                    <a:lnTo>
                      <a:pt x="336" y="101"/>
                    </a:lnTo>
                    <a:lnTo>
                      <a:pt x="328" y="121"/>
                    </a:lnTo>
                    <a:lnTo>
                      <a:pt x="328" y="122"/>
                    </a:lnTo>
                    <a:lnTo>
                      <a:pt x="331" y="127"/>
                    </a:lnTo>
                    <a:lnTo>
                      <a:pt x="344" y="137"/>
                    </a:lnTo>
                    <a:lnTo>
                      <a:pt x="359" y="138"/>
                    </a:lnTo>
                    <a:lnTo>
                      <a:pt x="387" y="151"/>
                    </a:lnTo>
                    <a:lnTo>
                      <a:pt x="407" y="168"/>
                    </a:lnTo>
                    <a:lnTo>
                      <a:pt x="419" y="184"/>
                    </a:lnTo>
                    <a:lnTo>
                      <a:pt x="422" y="187"/>
                    </a:lnTo>
                    <a:lnTo>
                      <a:pt x="439" y="201"/>
                    </a:lnTo>
                    <a:lnTo>
                      <a:pt x="445" y="202"/>
                    </a:lnTo>
                    <a:lnTo>
                      <a:pt x="462" y="211"/>
                    </a:lnTo>
                    <a:lnTo>
                      <a:pt x="483" y="238"/>
                    </a:lnTo>
                    <a:lnTo>
                      <a:pt x="488" y="241"/>
                    </a:lnTo>
                    <a:lnTo>
                      <a:pt x="491" y="246"/>
                    </a:lnTo>
                    <a:lnTo>
                      <a:pt x="511" y="266"/>
                    </a:lnTo>
                    <a:lnTo>
                      <a:pt x="527" y="302"/>
                    </a:lnTo>
                    <a:lnTo>
                      <a:pt x="528" y="306"/>
                    </a:lnTo>
                    <a:lnTo>
                      <a:pt x="538" y="325"/>
                    </a:lnTo>
                    <a:lnTo>
                      <a:pt x="544" y="331"/>
                    </a:lnTo>
                    <a:lnTo>
                      <a:pt x="550" y="339"/>
                    </a:lnTo>
                    <a:lnTo>
                      <a:pt x="554" y="346"/>
                    </a:lnTo>
                    <a:lnTo>
                      <a:pt x="557" y="355"/>
                    </a:lnTo>
                    <a:lnTo>
                      <a:pt x="560" y="359"/>
                    </a:lnTo>
                    <a:lnTo>
                      <a:pt x="563" y="368"/>
                    </a:lnTo>
                    <a:lnTo>
                      <a:pt x="1032" y="368"/>
                    </a:lnTo>
                    <a:lnTo>
                      <a:pt x="1032" y="361"/>
                    </a:lnTo>
                    <a:lnTo>
                      <a:pt x="1030" y="363"/>
                    </a:lnTo>
                    <a:lnTo>
                      <a:pt x="1030" y="365"/>
                    </a:lnTo>
                    <a:lnTo>
                      <a:pt x="1026" y="367"/>
                    </a:lnTo>
                    <a:lnTo>
                      <a:pt x="1023" y="365"/>
                    </a:lnTo>
                    <a:lnTo>
                      <a:pt x="1021" y="362"/>
                    </a:lnTo>
                    <a:lnTo>
                      <a:pt x="1024" y="363"/>
                    </a:lnTo>
                    <a:lnTo>
                      <a:pt x="1030" y="363"/>
                    </a:lnTo>
                    <a:lnTo>
                      <a:pt x="1032" y="361"/>
                    </a:lnTo>
                    <a:lnTo>
                      <a:pt x="1034" y="318"/>
                    </a:lnTo>
                    <a:lnTo>
                      <a:pt x="1037" y="310"/>
                    </a:lnTo>
                    <a:lnTo>
                      <a:pt x="1038" y="299"/>
                    </a:lnTo>
                    <a:lnTo>
                      <a:pt x="1037" y="289"/>
                    </a:lnTo>
                    <a:lnTo>
                      <a:pt x="1031" y="280"/>
                    </a:lnTo>
                    <a:lnTo>
                      <a:pt x="1030" y="280"/>
                    </a:lnTo>
                    <a:lnTo>
                      <a:pt x="1028" y="277"/>
                    </a:lnTo>
                    <a:lnTo>
                      <a:pt x="1028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892">
                <a:extLst>
                  <a:ext uri="{FF2B5EF4-FFF2-40B4-BE49-F238E27FC236}">
                    <a16:creationId xmlns:a16="http://schemas.microsoft.com/office/drawing/2014/main" id="{0F4109F1-D1AB-4002-8E35-CEDBC4EB39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8" y="1541"/>
                <a:ext cx="69" cy="51"/>
              </a:xfrm>
              <a:custGeom>
                <a:avLst/>
                <a:gdLst>
                  <a:gd name="T0" fmla="*/ 16 w 485"/>
                  <a:gd name="T1" fmla="*/ 0 h 355"/>
                  <a:gd name="T2" fmla="*/ 42 w 485"/>
                  <a:gd name="T3" fmla="*/ 79 h 355"/>
                  <a:gd name="T4" fmla="*/ 59 w 485"/>
                  <a:gd name="T5" fmla="*/ 86 h 355"/>
                  <a:gd name="T6" fmla="*/ 49 w 485"/>
                  <a:gd name="T7" fmla="*/ 121 h 355"/>
                  <a:gd name="T8" fmla="*/ 63 w 485"/>
                  <a:gd name="T9" fmla="*/ 220 h 355"/>
                  <a:gd name="T10" fmla="*/ 55 w 485"/>
                  <a:gd name="T11" fmla="*/ 240 h 355"/>
                  <a:gd name="T12" fmla="*/ 16 w 485"/>
                  <a:gd name="T13" fmla="*/ 250 h 355"/>
                  <a:gd name="T14" fmla="*/ 3 w 485"/>
                  <a:gd name="T15" fmla="*/ 257 h 355"/>
                  <a:gd name="T16" fmla="*/ 8 w 485"/>
                  <a:gd name="T17" fmla="*/ 275 h 355"/>
                  <a:gd name="T18" fmla="*/ 7 w 485"/>
                  <a:gd name="T19" fmla="*/ 310 h 355"/>
                  <a:gd name="T20" fmla="*/ 16 w 485"/>
                  <a:gd name="T21" fmla="*/ 325 h 355"/>
                  <a:gd name="T22" fmla="*/ 46 w 485"/>
                  <a:gd name="T23" fmla="*/ 323 h 355"/>
                  <a:gd name="T24" fmla="*/ 102 w 485"/>
                  <a:gd name="T25" fmla="*/ 323 h 355"/>
                  <a:gd name="T26" fmla="*/ 135 w 485"/>
                  <a:gd name="T27" fmla="*/ 325 h 355"/>
                  <a:gd name="T28" fmla="*/ 143 w 485"/>
                  <a:gd name="T29" fmla="*/ 338 h 355"/>
                  <a:gd name="T30" fmla="*/ 155 w 485"/>
                  <a:gd name="T31" fmla="*/ 346 h 355"/>
                  <a:gd name="T32" fmla="*/ 182 w 485"/>
                  <a:gd name="T33" fmla="*/ 353 h 355"/>
                  <a:gd name="T34" fmla="*/ 261 w 485"/>
                  <a:gd name="T35" fmla="*/ 355 h 355"/>
                  <a:gd name="T36" fmla="*/ 279 w 485"/>
                  <a:gd name="T37" fmla="*/ 345 h 355"/>
                  <a:gd name="T38" fmla="*/ 279 w 485"/>
                  <a:gd name="T39" fmla="*/ 326 h 355"/>
                  <a:gd name="T40" fmla="*/ 290 w 485"/>
                  <a:gd name="T41" fmla="*/ 340 h 355"/>
                  <a:gd name="T42" fmla="*/ 340 w 485"/>
                  <a:gd name="T43" fmla="*/ 333 h 355"/>
                  <a:gd name="T44" fmla="*/ 379 w 485"/>
                  <a:gd name="T45" fmla="*/ 267 h 355"/>
                  <a:gd name="T46" fmla="*/ 366 w 485"/>
                  <a:gd name="T47" fmla="*/ 256 h 355"/>
                  <a:gd name="T48" fmla="*/ 343 w 485"/>
                  <a:gd name="T49" fmla="*/ 237 h 355"/>
                  <a:gd name="T50" fmla="*/ 305 w 485"/>
                  <a:gd name="T51" fmla="*/ 177 h 355"/>
                  <a:gd name="T52" fmla="*/ 280 w 485"/>
                  <a:gd name="T53" fmla="*/ 167 h 355"/>
                  <a:gd name="T54" fmla="*/ 302 w 485"/>
                  <a:gd name="T55" fmla="*/ 171 h 355"/>
                  <a:gd name="T56" fmla="*/ 321 w 485"/>
                  <a:gd name="T57" fmla="*/ 194 h 355"/>
                  <a:gd name="T58" fmla="*/ 330 w 485"/>
                  <a:gd name="T59" fmla="*/ 157 h 355"/>
                  <a:gd name="T60" fmla="*/ 353 w 485"/>
                  <a:gd name="T61" fmla="*/ 144 h 355"/>
                  <a:gd name="T62" fmla="*/ 365 w 485"/>
                  <a:gd name="T63" fmla="*/ 172 h 355"/>
                  <a:gd name="T64" fmla="*/ 368 w 485"/>
                  <a:gd name="T65" fmla="*/ 230 h 355"/>
                  <a:gd name="T66" fmla="*/ 398 w 485"/>
                  <a:gd name="T67" fmla="*/ 210 h 355"/>
                  <a:gd name="T68" fmla="*/ 447 w 485"/>
                  <a:gd name="T69" fmla="*/ 190 h 355"/>
                  <a:gd name="T70" fmla="*/ 463 w 485"/>
                  <a:gd name="T71" fmla="*/ 197 h 355"/>
                  <a:gd name="T72" fmla="*/ 463 w 485"/>
                  <a:gd name="T73" fmla="*/ 175 h 355"/>
                  <a:gd name="T74" fmla="*/ 451 w 485"/>
                  <a:gd name="T75" fmla="*/ 151 h 355"/>
                  <a:gd name="T76" fmla="*/ 421 w 485"/>
                  <a:gd name="T77" fmla="*/ 113 h 355"/>
                  <a:gd name="T78" fmla="*/ 392 w 485"/>
                  <a:gd name="T79" fmla="*/ 113 h 355"/>
                  <a:gd name="T80" fmla="*/ 376 w 485"/>
                  <a:gd name="T81" fmla="*/ 108 h 355"/>
                  <a:gd name="T82" fmla="*/ 370 w 485"/>
                  <a:gd name="T83" fmla="*/ 74 h 355"/>
                  <a:gd name="T84" fmla="*/ 379 w 485"/>
                  <a:gd name="T85" fmla="*/ 99 h 355"/>
                  <a:gd name="T86" fmla="*/ 417 w 485"/>
                  <a:gd name="T87" fmla="*/ 105 h 355"/>
                  <a:gd name="T88" fmla="*/ 417 w 485"/>
                  <a:gd name="T89" fmla="*/ 87 h 355"/>
                  <a:gd name="T90" fmla="*/ 417 w 485"/>
                  <a:gd name="T91" fmla="*/ 63 h 355"/>
                  <a:gd name="T92" fmla="*/ 437 w 485"/>
                  <a:gd name="T93" fmla="*/ 32 h 355"/>
                  <a:gd name="T94" fmla="*/ 460 w 485"/>
                  <a:gd name="T95" fmla="*/ 19 h 355"/>
                  <a:gd name="T96" fmla="*/ 477 w 485"/>
                  <a:gd name="T97" fmla="*/ 17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85" h="355">
                    <a:moveTo>
                      <a:pt x="484" y="10"/>
                    </a:moveTo>
                    <a:lnTo>
                      <a:pt x="485" y="0"/>
                    </a:lnTo>
                    <a:lnTo>
                      <a:pt x="16" y="0"/>
                    </a:lnTo>
                    <a:lnTo>
                      <a:pt x="39" y="73"/>
                    </a:lnTo>
                    <a:lnTo>
                      <a:pt x="40" y="79"/>
                    </a:lnTo>
                    <a:lnTo>
                      <a:pt x="42" y="79"/>
                    </a:lnTo>
                    <a:lnTo>
                      <a:pt x="55" y="77"/>
                    </a:lnTo>
                    <a:lnTo>
                      <a:pt x="60" y="80"/>
                    </a:lnTo>
                    <a:lnTo>
                      <a:pt x="59" y="86"/>
                    </a:lnTo>
                    <a:lnTo>
                      <a:pt x="47" y="108"/>
                    </a:lnTo>
                    <a:lnTo>
                      <a:pt x="49" y="118"/>
                    </a:lnTo>
                    <a:lnTo>
                      <a:pt x="49" y="121"/>
                    </a:lnTo>
                    <a:lnTo>
                      <a:pt x="60" y="172"/>
                    </a:lnTo>
                    <a:lnTo>
                      <a:pt x="63" y="217"/>
                    </a:lnTo>
                    <a:lnTo>
                      <a:pt x="63" y="220"/>
                    </a:lnTo>
                    <a:lnTo>
                      <a:pt x="62" y="224"/>
                    </a:lnTo>
                    <a:lnTo>
                      <a:pt x="60" y="226"/>
                    </a:lnTo>
                    <a:lnTo>
                      <a:pt x="55" y="240"/>
                    </a:lnTo>
                    <a:lnTo>
                      <a:pt x="49" y="244"/>
                    </a:lnTo>
                    <a:lnTo>
                      <a:pt x="37" y="250"/>
                    </a:lnTo>
                    <a:lnTo>
                      <a:pt x="16" y="250"/>
                    </a:lnTo>
                    <a:lnTo>
                      <a:pt x="11" y="252"/>
                    </a:lnTo>
                    <a:lnTo>
                      <a:pt x="10" y="252"/>
                    </a:lnTo>
                    <a:lnTo>
                      <a:pt x="3" y="257"/>
                    </a:lnTo>
                    <a:lnTo>
                      <a:pt x="0" y="266"/>
                    </a:lnTo>
                    <a:lnTo>
                      <a:pt x="4" y="269"/>
                    </a:lnTo>
                    <a:lnTo>
                      <a:pt x="8" y="275"/>
                    </a:lnTo>
                    <a:lnTo>
                      <a:pt x="11" y="286"/>
                    </a:lnTo>
                    <a:lnTo>
                      <a:pt x="10" y="300"/>
                    </a:lnTo>
                    <a:lnTo>
                      <a:pt x="7" y="310"/>
                    </a:lnTo>
                    <a:lnTo>
                      <a:pt x="7" y="314"/>
                    </a:lnTo>
                    <a:lnTo>
                      <a:pt x="10" y="320"/>
                    </a:lnTo>
                    <a:lnTo>
                      <a:pt x="16" y="325"/>
                    </a:lnTo>
                    <a:lnTo>
                      <a:pt x="21" y="326"/>
                    </a:lnTo>
                    <a:lnTo>
                      <a:pt x="42" y="325"/>
                    </a:lnTo>
                    <a:lnTo>
                      <a:pt x="46" y="323"/>
                    </a:lnTo>
                    <a:lnTo>
                      <a:pt x="69" y="322"/>
                    </a:lnTo>
                    <a:lnTo>
                      <a:pt x="94" y="326"/>
                    </a:lnTo>
                    <a:lnTo>
                      <a:pt x="102" y="323"/>
                    </a:lnTo>
                    <a:lnTo>
                      <a:pt x="112" y="322"/>
                    </a:lnTo>
                    <a:lnTo>
                      <a:pt x="132" y="323"/>
                    </a:lnTo>
                    <a:lnTo>
                      <a:pt x="135" y="325"/>
                    </a:lnTo>
                    <a:lnTo>
                      <a:pt x="139" y="327"/>
                    </a:lnTo>
                    <a:lnTo>
                      <a:pt x="142" y="333"/>
                    </a:lnTo>
                    <a:lnTo>
                      <a:pt x="143" y="338"/>
                    </a:lnTo>
                    <a:lnTo>
                      <a:pt x="142" y="342"/>
                    </a:lnTo>
                    <a:lnTo>
                      <a:pt x="145" y="342"/>
                    </a:lnTo>
                    <a:lnTo>
                      <a:pt x="155" y="346"/>
                    </a:lnTo>
                    <a:lnTo>
                      <a:pt x="156" y="348"/>
                    </a:lnTo>
                    <a:lnTo>
                      <a:pt x="172" y="349"/>
                    </a:lnTo>
                    <a:lnTo>
                      <a:pt x="182" y="353"/>
                    </a:lnTo>
                    <a:lnTo>
                      <a:pt x="246" y="352"/>
                    </a:lnTo>
                    <a:lnTo>
                      <a:pt x="254" y="353"/>
                    </a:lnTo>
                    <a:lnTo>
                      <a:pt x="261" y="355"/>
                    </a:lnTo>
                    <a:lnTo>
                      <a:pt x="273" y="352"/>
                    </a:lnTo>
                    <a:lnTo>
                      <a:pt x="279" y="346"/>
                    </a:lnTo>
                    <a:lnTo>
                      <a:pt x="279" y="345"/>
                    </a:lnTo>
                    <a:lnTo>
                      <a:pt x="280" y="339"/>
                    </a:lnTo>
                    <a:lnTo>
                      <a:pt x="280" y="333"/>
                    </a:lnTo>
                    <a:lnTo>
                      <a:pt x="279" y="326"/>
                    </a:lnTo>
                    <a:lnTo>
                      <a:pt x="272" y="303"/>
                    </a:lnTo>
                    <a:lnTo>
                      <a:pt x="280" y="317"/>
                    </a:lnTo>
                    <a:lnTo>
                      <a:pt x="290" y="340"/>
                    </a:lnTo>
                    <a:lnTo>
                      <a:pt x="313" y="349"/>
                    </a:lnTo>
                    <a:lnTo>
                      <a:pt x="332" y="340"/>
                    </a:lnTo>
                    <a:lnTo>
                      <a:pt x="340" y="333"/>
                    </a:lnTo>
                    <a:lnTo>
                      <a:pt x="368" y="293"/>
                    </a:lnTo>
                    <a:lnTo>
                      <a:pt x="379" y="269"/>
                    </a:lnTo>
                    <a:lnTo>
                      <a:pt x="379" y="267"/>
                    </a:lnTo>
                    <a:lnTo>
                      <a:pt x="375" y="262"/>
                    </a:lnTo>
                    <a:lnTo>
                      <a:pt x="369" y="257"/>
                    </a:lnTo>
                    <a:lnTo>
                      <a:pt x="366" y="256"/>
                    </a:lnTo>
                    <a:lnTo>
                      <a:pt x="353" y="253"/>
                    </a:lnTo>
                    <a:lnTo>
                      <a:pt x="339" y="246"/>
                    </a:lnTo>
                    <a:lnTo>
                      <a:pt x="343" y="237"/>
                    </a:lnTo>
                    <a:lnTo>
                      <a:pt x="333" y="220"/>
                    </a:lnTo>
                    <a:lnTo>
                      <a:pt x="329" y="210"/>
                    </a:lnTo>
                    <a:lnTo>
                      <a:pt x="305" y="177"/>
                    </a:lnTo>
                    <a:lnTo>
                      <a:pt x="287" y="170"/>
                    </a:lnTo>
                    <a:lnTo>
                      <a:pt x="280" y="168"/>
                    </a:lnTo>
                    <a:lnTo>
                      <a:pt x="280" y="167"/>
                    </a:lnTo>
                    <a:lnTo>
                      <a:pt x="286" y="167"/>
                    </a:lnTo>
                    <a:lnTo>
                      <a:pt x="296" y="168"/>
                    </a:lnTo>
                    <a:lnTo>
                      <a:pt x="302" y="171"/>
                    </a:lnTo>
                    <a:lnTo>
                      <a:pt x="308" y="175"/>
                    </a:lnTo>
                    <a:lnTo>
                      <a:pt x="312" y="185"/>
                    </a:lnTo>
                    <a:lnTo>
                      <a:pt x="321" y="194"/>
                    </a:lnTo>
                    <a:lnTo>
                      <a:pt x="323" y="194"/>
                    </a:lnTo>
                    <a:lnTo>
                      <a:pt x="329" y="175"/>
                    </a:lnTo>
                    <a:lnTo>
                      <a:pt x="330" y="157"/>
                    </a:lnTo>
                    <a:lnTo>
                      <a:pt x="336" y="149"/>
                    </a:lnTo>
                    <a:lnTo>
                      <a:pt x="350" y="144"/>
                    </a:lnTo>
                    <a:lnTo>
                      <a:pt x="353" y="144"/>
                    </a:lnTo>
                    <a:lnTo>
                      <a:pt x="362" y="154"/>
                    </a:lnTo>
                    <a:lnTo>
                      <a:pt x="360" y="159"/>
                    </a:lnTo>
                    <a:lnTo>
                      <a:pt x="365" y="172"/>
                    </a:lnTo>
                    <a:lnTo>
                      <a:pt x="369" y="178"/>
                    </a:lnTo>
                    <a:lnTo>
                      <a:pt x="372" y="195"/>
                    </a:lnTo>
                    <a:lnTo>
                      <a:pt x="368" y="230"/>
                    </a:lnTo>
                    <a:lnTo>
                      <a:pt x="368" y="233"/>
                    </a:lnTo>
                    <a:lnTo>
                      <a:pt x="373" y="224"/>
                    </a:lnTo>
                    <a:lnTo>
                      <a:pt x="398" y="210"/>
                    </a:lnTo>
                    <a:lnTo>
                      <a:pt x="405" y="205"/>
                    </a:lnTo>
                    <a:lnTo>
                      <a:pt x="431" y="194"/>
                    </a:lnTo>
                    <a:lnTo>
                      <a:pt x="447" y="190"/>
                    </a:lnTo>
                    <a:lnTo>
                      <a:pt x="451" y="190"/>
                    </a:lnTo>
                    <a:lnTo>
                      <a:pt x="455" y="191"/>
                    </a:lnTo>
                    <a:lnTo>
                      <a:pt x="463" y="197"/>
                    </a:lnTo>
                    <a:lnTo>
                      <a:pt x="464" y="197"/>
                    </a:lnTo>
                    <a:lnTo>
                      <a:pt x="464" y="180"/>
                    </a:lnTo>
                    <a:lnTo>
                      <a:pt x="463" y="175"/>
                    </a:lnTo>
                    <a:lnTo>
                      <a:pt x="457" y="167"/>
                    </a:lnTo>
                    <a:lnTo>
                      <a:pt x="454" y="161"/>
                    </a:lnTo>
                    <a:lnTo>
                      <a:pt x="451" y="151"/>
                    </a:lnTo>
                    <a:lnTo>
                      <a:pt x="450" y="139"/>
                    </a:lnTo>
                    <a:lnTo>
                      <a:pt x="431" y="115"/>
                    </a:lnTo>
                    <a:lnTo>
                      <a:pt x="421" y="113"/>
                    </a:lnTo>
                    <a:lnTo>
                      <a:pt x="409" y="113"/>
                    </a:lnTo>
                    <a:lnTo>
                      <a:pt x="405" y="115"/>
                    </a:lnTo>
                    <a:lnTo>
                      <a:pt x="392" y="113"/>
                    </a:lnTo>
                    <a:lnTo>
                      <a:pt x="389" y="113"/>
                    </a:lnTo>
                    <a:lnTo>
                      <a:pt x="381" y="109"/>
                    </a:lnTo>
                    <a:lnTo>
                      <a:pt x="376" y="108"/>
                    </a:lnTo>
                    <a:lnTo>
                      <a:pt x="368" y="87"/>
                    </a:lnTo>
                    <a:lnTo>
                      <a:pt x="368" y="74"/>
                    </a:lnTo>
                    <a:lnTo>
                      <a:pt x="370" y="74"/>
                    </a:lnTo>
                    <a:lnTo>
                      <a:pt x="373" y="80"/>
                    </a:lnTo>
                    <a:lnTo>
                      <a:pt x="375" y="93"/>
                    </a:lnTo>
                    <a:lnTo>
                      <a:pt x="379" y="99"/>
                    </a:lnTo>
                    <a:lnTo>
                      <a:pt x="386" y="103"/>
                    </a:lnTo>
                    <a:lnTo>
                      <a:pt x="392" y="105"/>
                    </a:lnTo>
                    <a:lnTo>
                      <a:pt x="417" y="105"/>
                    </a:lnTo>
                    <a:lnTo>
                      <a:pt x="418" y="102"/>
                    </a:lnTo>
                    <a:lnTo>
                      <a:pt x="418" y="93"/>
                    </a:lnTo>
                    <a:lnTo>
                      <a:pt x="417" y="87"/>
                    </a:lnTo>
                    <a:lnTo>
                      <a:pt x="417" y="86"/>
                    </a:lnTo>
                    <a:lnTo>
                      <a:pt x="414" y="72"/>
                    </a:lnTo>
                    <a:lnTo>
                      <a:pt x="417" y="63"/>
                    </a:lnTo>
                    <a:lnTo>
                      <a:pt x="419" y="59"/>
                    </a:lnTo>
                    <a:lnTo>
                      <a:pt x="431" y="42"/>
                    </a:lnTo>
                    <a:lnTo>
                      <a:pt x="437" y="32"/>
                    </a:lnTo>
                    <a:lnTo>
                      <a:pt x="450" y="20"/>
                    </a:lnTo>
                    <a:lnTo>
                      <a:pt x="453" y="19"/>
                    </a:lnTo>
                    <a:lnTo>
                      <a:pt x="460" y="19"/>
                    </a:lnTo>
                    <a:lnTo>
                      <a:pt x="467" y="22"/>
                    </a:lnTo>
                    <a:lnTo>
                      <a:pt x="473" y="22"/>
                    </a:lnTo>
                    <a:lnTo>
                      <a:pt x="477" y="17"/>
                    </a:lnTo>
                    <a:lnTo>
                      <a:pt x="484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893">
                <a:extLst>
                  <a:ext uri="{FF2B5EF4-FFF2-40B4-BE49-F238E27FC236}">
                    <a16:creationId xmlns:a16="http://schemas.microsoft.com/office/drawing/2014/main" id="{77374054-1B6F-46FA-91C3-379CEF6C6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8" y="1540"/>
                <a:ext cx="1" cy="1"/>
              </a:xfrm>
              <a:custGeom>
                <a:avLst/>
                <a:gdLst>
                  <a:gd name="T0" fmla="*/ 0 w 10"/>
                  <a:gd name="T1" fmla="*/ 3 h 6"/>
                  <a:gd name="T2" fmla="*/ 0 w 10"/>
                  <a:gd name="T3" fmla="*/ 6 h 6"/>
                  <a:gd name="T4" fmla="*/ 10 w 10"/>
                  <a:gd name="T5" fmla="*/ 6 h 6"/>
                  <a:gd name="T6" fmla="*/ 3 w 10"/>
                  <a:gd name="T7" fmla="*/ 0 h 6"/>
                  <a:gd name="T8" fmla="*/ 3 w 10"/>
                  <a:gd name="T9" fmla="*/ 2 h 6"/>
                  <a:gd name="T10" fmla="*/ 0 w 10"/>
                  <a:gd name="T11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6">
                    <a:moveTo>
                      <a:pt x="0" y="3"/>
                    </a:moveTo>
                    <a:lnTo>
                      <a:pt x="0" y="6"/>
                    </a:lnTo>
                    <a:lnTo>
                      <a:pt x="10" y="6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894">
                <a:extLst>
                  <a:ext uri="{FF2B5EF4-FFF2-40B4-BE49-F238E27FC236}">
                    <a16:creationId xmlns:a16="http://schemas.microsoft.com/office/drawing/2014/main" id="{6300E496-89D6-43CD-BD4D-D1EB3A11C9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2" y="1646"/>
                <a:ext cx="29" cy="20"/>
              </a:xfrm>
              <a:custGeom>
                <a:avLst/>
                <a:gdLst>
                  <a:gd name="T0" fmla="*/ 180 w 199"/>
                  <a:gd name="T1" fmla="*/ 1 h 137"/>
                  <a:gd name="T2" fmla="*/ 182 w 199"/>
                  <a:gd name="T3" fmla="*/ 0 h 137"/>
                  <a:gd name="T4" fmla="*/ 57 w 199"/>
                  <a:gd name="T5" fmla="*/ 0 h 137"/>
                  <a:gd name="T6" fmla="*/ 63 w 199"/>
                  <a:gd name="T7" fmla="*/ 14 h 137"/>
                  <a:gd name="T8" fmla="*/ 63 w 199"/>
                  <a:gd name="T9" fmla="*/ 18 h 137"/>
                  <a:gd name="T10" fmla="*/ 58 w 199"/>
                  <a:gd name="T11" fmla="*/ 22 h 137"/>
                  <a:gd name="T12" fmla="*/ 57 w 199"/>
                  <a:gd name="T13" fmla="*/ 25 h 137"/>
                  <a:gd name="T14" fmla="*/ 56 w 199"/>
                  <a:gd name="T15" fmla="*/ 25 h 137"/>
                  <a:gd name="T16" fmla="*/ 53 w 199"/>
                  <a:gd name="T17" fmla="*/ 22 h 137"/>
                  <a:gd name="T18" fmla="*/ 51 w 199"/>
                  <a:gd name="T19" fmla="*/ 22 h 137"/>
                  <a:gd name="T20" fmla="*/ 35 w 199"/>
                  <a:gd name="T21" fmla="*/ 15 h 137"/>
                  <a:gd name="T22" fmla="*/ 35 w 199"/>
                  <a:gd name="T23" fmla="*/ 14 h 137"/>
                  <a:gd name="T24" fmla="*/ 33 w 199"/>
                  <a:gd name="T25" fmla="*/ 12 h 137"/>
                  <a:gd name="T26" fmla="*/ 27 w 199"/>
                  <a:gd name="T27" fmla="*/ 10 h 137"/>
                  <a:gd name="T28" fmla="*/ 14 w 199"/>
                  <a:gd name="T29" fmla="*/ 0 h 137"/>
                  <a:gd name="T30" fmla="*/ 0 w 199"/>
                  <a:gd name="T31" fmla="*/ 0 h 137"/>
                  <a:gd name="T32" fmla="*/ 22 w 199"/>
                  <a:gd name="T33" fmla="*/ 11 h 137"/>
                  <a:gd name="T34" fmla="*/ 31 w 199"/>
                  <a:gd name="T35" fmla="*/ 14 h 137"/>
                  <a:gd name="T36" fmla="*/ 37 w 199"/>
                  <a:gd name="T37" fmla="*/ 18 h 137"/>
                  <a:gd name="T38" fmla="*/ 56 w 199"/>
                  <a:gd name="T39" fmla="*/ 29 h 137"/>
                  <a:gd name="T40" fmla="*/ 61 w 199"/>
                  <a:gd name="T41" fmla="*/ 34 h 137"/>
                  <a:gd name="T42" fmla="*/ 70 w 199"/>
                  <a:gd name="T43" fmla="*/ 39 h 137"/>
                  <a:gd name="T44" fmla="*/ 113 w 199"/>
                  <a:gd name="T45" fmla="*/ 84 h 137"/>
                  <a:gd name="T46" fmla="*/ 119 w 199"/>
                  <a:gd name="T47" fmla="*/ 87 h 137"/>
                  <a:gd name="T48" fmla="*/ 122 w 199"/>
                  <a:gd name="T49" fmla="*/ 91 h 137"/>
                  <a:gd name="T50" fmla="*/ 165 w 199"/>
                  <a:gd name="T51" fmla="*/ 137 h 137"/>
                  <a:gd name="T52" fmla="*/ 168 w 199"/>
                  <a:gd name="T53" fmla="*/ 134 h 137"/>
                  <a:gd name="T54" fmla="*/ 172 w 199"/>
                  <a:gd name="T55" fmla="*/ 120 h 137"/>
                  <a:gd name="T56" fmla="*/ 172 w 199"/>
                  <a:gd name="T57" fmla="*/ 95 h 137"/>
                  <a:gd name="T58" fmla="*/ 171 w 199"/>
                  <a:gd name="T59" fmla="*/ 94 h 137"/>
                  <a:gd name="T60" fmla="*/ 166 w 199"/>
                  <a:gd name="T61" fmla="*/ 88 h 137"/>
                  <a:gd name="T62" fmla="*/ 165 w 199"/>
                  <a:gd name="T63" fmla="*/ 80 h 137"/>
                  <a:gd name="T64" fmla="*/ 168 w 199"/>
                  <a:gd name="T65" fmla="*/ 72 h 137"/>
                  <a:gd name="T66" fmla="*/ 178 w 199"/>
                  <a:gd name="T67" fmla="*/ 68 h 137"/>
                  <a:gd name="T68" fmla="*/ 188 w 199"/>
                  <a:gd name="T69" fmla="*/ 60 h 137"/>
                  <a:gd name="T70" fmla="*/ 192 w 199"/>
                  <a:gd name="T71" fmla="*/ 52 h 137"/>
                  <a:gd name="T72" fmla="*/ 199 w 199"/>
                  <a:gd name="T73" fmla="*/ 44 h 137"/>
                  <a:gd name="T74" fmla="*/ 196 w 199"/>
                  <a:gd name="T75" fmla="*/ 41 h 137"/>
                  <a:gd name="T76" fmla="*/ 172 w 199"/>
                  <a:gd name="T77" fmla="*/ 21 h 137"/>
                  <a:gd name="T78" fmla="*/ 171 w 199"/>
                  <a:gd name="T79" fmla="*/ 17 h 137"/>
                  <a:gd name="T80" fmla="*/ 171 w 199"/>
                  <a:gd name="T81" fmla="*/ 12 h 137"/>
                  <a:gd name="T82" fmla="*/ 172 w 199"/>
                  <a:gd name="T83" fmla="*/ 10 h 137"/>
                  <a:gd name="T84" fmla="*/ 172 w 199"/>
                  <a:gd name="T85" fmla="*/ 7 h 137"/>
                  <a:gd name="T86" fmla="*/ 178 w 199"/>
                  <a:gd name="T87" fmla="*/ 4 h 137"/>
                  <a:gd name="T88" fmla="*/ 179 w 199"/>
                  <a:gd name="T89" fmla="*/ 1 h 137"/>
                  <a:gd name="T90" fmla="*/ 180 w 199"/>
                  <a:gd name="T91" fmla="*/ 1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9" h="137">
                    <a:moveTo>
                      <a:pt x="180" y="1"/>
                    </a:moveTo>
                    <a:lnTo>
                      <a:pt x="182" y="0"/>
                    </a:lnTo>
                    <a:lnTo>
                      <a:pt x="57" y="0"/>
                    </a:lnTo>
                    <a:lnTo>
                      <a:pt x="63" y="14"/>
                    </a:lnTo>
                    <a:lnTo>
                      <a:pt x="63" y="18"/>
                    </a:lnTo>
                    <a:lnTo>
                      <a:pt x="58" y="22"/>
                    </a:lnTo>
                    <a:lnTo>
                      <a:pt x="57" y="25"/>
                    </a:lnTo>
                    <a:lnTo>
                      <a:pt x="56" y="25"/>
                    </a:lnTo>
                    <a:lnTo>
                      <a:pt x="53" y="22"/>
                    </a:lnTo>
                    <a:lnTo>
                      <a:pt x="51" y="22"/>
                    </a:lnTo>
                    <a:lnTo>
                      <a:pt x="35" y="15"/>
                    </a:lnTo>
                    <a:lnTo>
                      <a:pt x="35" y="14"/>
                    </a:lnTo>
                    <a:lnTo>
                      <a:pt x="33" y="12"/>
                    </a:lnTo>
                    <a:lnTo>
                      <a:pt x="27" y="10"/>
                    </a:lnTo>
                    <a:lnTo>
                      <a:pt x="14" y="0"/>
                    </a:lnTo>
                    <a:lnTo>
                      <a:pt x="0" y="0"/>
                    </a:lnTo>
                    <a:lnTo>
                      <a:pt x="22" y="11"/>
                    </a:lnTo>
                    <a:lnTo>
                      <a:pt x="31" y="14"/>
                    </a:lnTo>
                    <a:lnTo>
                      <a:pt x="37" y="18"/>
                    </a:lnTo>
                    <a:lnTo>
                      <a:pt x="56" y="29"/>
                    </a:lnTo>
                    <a:lnTo>
                      <a:pt x="61" y="34"/>
                    </a:lnTo>
                    <a:lnTo>
                      <a:pt x="70" y="39"/>
                    </a:lnTo>
                    <a:lnTo>
                      <a:pt x="113" y="84"/>
                    </a:lnTo>
                    <a:lnTo>
                      <a:pt x="119" y="87"/>
                    </a:lnTo>
                    <a:lnTo>
                      <a:pt x="122" y="91"/>
                    </a:lnTo>
                    <a:lnTo>
                      <a:pt x="165" y="137"/>
                    </a:lnTo>
                    <a:lnTo>
                      <a:pt x="168" y="134"/>
                    </a:lnTo>
                    <a:lnTo>
                      <a:pt x="172" y="120"/>
                    </a:lnTo>
                    <a:lnTo>
                      <a:pt x="172" y="95"/>
                    </a:lnTo>
                    <a:lnTo>
                      <a:pt x="171" y="94"/>
                    </a:lnTo>
                    <a:lnTo>
                      <a:pt x="166" y="88"/>
                    </a:lnTo>
                    <a:lnTo>
                      <a:pt x="165" y="80"/>
                    </a:lnTo>
                    <a:lnTo>
                      <a:pt x="168" y="72"/>
                    </a:lnTo>
                    <a:lnTo>
                      <a:pt x="178" y="68"/>
                    </a:lnTo>
                    <a:lnTo>
                      <a:pt x="188" y="60"/>
                    </a:lnTo>
                    <a:lnTo>
                      <a:pt x="192" y="52"/>
                    </a:lnTo>
                    <a:lnTo>
                      <a:pt x="199" y="44"/>
                    </a:lnTo>
                    <a:lnTo>
                      <a:pt x="196" y="41"/>
                    </a:lnTo>
                    <a:lnTo>
                      <a:pt x="172" y="21"/>
                    </a:lnTo>
                    <a:lnTo>
                      <a:pt x="171" y="17"/>
                    </a:lnTo>
                    <a:lnTo>
                      <a:pt x="171" y="12"/>
                    </a:lnTo>
                    <a:lnTo>
                      <a:pt x="172" y="10"/>
                    </a:lnTo>
                    <a:lnTo>
                      <a:pt x="172" y="7"/>
                    </a:lnTo>
                    <a:lnTo>
                      <a:pt x="178" y="4"/>
                    </a:lnTo>
                    <a:lnTo>
                      <a:pt x="179" y="1"/>
                    </a:lnTo>
                    <a:lnTo>
                      <a:pt x="18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895">
                <a:extLst>
                  <a:ext uri="{FF2B5EF4-FFF2-40B4-BE49-F238E27FC236}">
                    <a16:creationId xmlns:a16="http://schemas.microsoft.com/office/drawing/2014/main" id="{E79B2531-0F31-430A-A934-A572E4F978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" y="1646"/>
                <a:ext cx="5" cy="5"/>
              </a:xfrm>
              <a:custGeom>
                <a:avLst/>
                <a:gdLst>
                  <a:gd name="T0" fmla="*/ 4 w 36"/>
                  <a:gd name="T1" fmla="*/ 0 h 29"/>
                  <a:gd name="T2" fmla="*/ 2 w 36"/>
                  <a:gd name="T3" fmla="*/ 2 h 29"/>
                  <a:gd name="T4" fmla="*/ 2 w 36"/>
                  <a:gd name="T5" fmla="*/ 4 h 29"/>
                  <a:gd name="T6" fmla="*/ 0 w 36"/>
                  <a:gd name="T7" fmla="*/ 7 h 29"/>
                  <a:gd name="T8" fmla="*/ 0 w 36"/>
                  <a:gd name="T9" fmla="*/ 10 h 29"/>
                  <a:gd name="T10" fmla="*/ 2 w 36"/>
                  <a:gd name="T11" fmla="*/ 15 h 29"/>
                  <a:gd name="T12" fmla="*/ 2 w 36"/>
                  <a:gd name="T13" fmla="*/ 20 h 29"/>
                  <a:gd name="T14" fmla="*/ 8 w 36"/>
                  <a:gd name="T15" fmla="*/ 26 h 29"/>
                  <a:gd name="T16" fmla="*/ 19 w 36"/>
                  <a:gd name="T17" fmla="*/ 29 h 29"/>
                  <a:gd name="T18" fmla="*/ 26 w 36"/>
                  <a:gd name="T19" fmla="*/ 28 h 29"/>
                  <a:gd name="T20" fmla="*/ 35 w 36"/>
                  <a:gd name="T21" fmla="*/ 25 h 29"/>
                  <a:gd name="T22" fmla="*/ 36 w 36"/>
                  <a:gd name="T23" fmla="*/ 21 h 29"/>
                  <a:gd name="T24" fmla="*/ 36 w 36"/>
                  <a:gd name="T25" fmla="*/ 20 h 29"/>
                  <a:gd name="T26" fmla="*/ 32 w 36"/>
                  <a:gd name="T27" fmla="*/ 14 h 29"/>
                  <a:gd name="T28" fmla="*/ 23 w 36"/>
                  <a:gd name="T29" fmla="*/ 12 h 29"/>
                  <a:gd name="T30" fmla="*/ 19 w 36"/>
                  <a:gd name="T31" fmla="*/ 5 h 29"/>
                  <a:gd name="T32" fmla="*/ 27 w 36"/>
                  <a:gd name="T33" fmla="*/ 0 h 29"/>
                  <a:gd name="T34" fmla="*/ 4 w 36"/>
                  <a:gd name="T3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" h="29">
                    <a:moveTo>
                      <a:pt x="4" y="0"/>
                    </a:moveTo>
                    <a:lnTo>
                      <a:pt x="2" y="2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5"/>
                    </a:lnTo>
                    <a:lnTo>
                      <a:pt x="2" y="20"/>
                    </a:lnTo>
                    <a:lnTo>
                      <a:pt x="8" y="26"/>
                    </a:lnTo>
                    <a:lnTo>
                      <a:pt x="19" y="29"/>
                    </a:lnTo>
                    <a:lnTo>
                      <a:pt x="26" y="28"/>
                    </a:lnTo>
                    <a:lnTo>
                      <a:pt x="35" y="25"/>
                    </a:lnTo>
                    <a:lnTo>
                      <a:pt x="36" y="21"/>
                    </a:lnTo>
                    <a:lnTo>
                      <a:pt x="36" y="20"/>
                    </a:lnTo>
                    <a:lnTo>
                      <a:pt x="32" y="14"/>
                    </a:lnTo>
                    <a:lnTo>
                      <a:pt x="23" y="12"/>
                    </a:lnTo>
                    <a:lnTo>
                      <a:pt x="19" y="5"/>
                    </a:lnTo>
                    <a:lnTo>
                      <a:pt x="27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896">
                <a:extLst>
                  <a:ext uri="{FF2B5EF4-FFF2-40B4-BE49-F238E27FC236}">
                    <a16:creationId xmlns:a16="http://schemas.microsoft.com/office/drawing/2014/main" id="{D62FB67F-2054-486A-AE4F-775B7AE1D1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3" y="1644"/>
                <a:ext cx="11" cy="2"/>
              </a:xfrm>
              <a:custGeom>
                <a:avLst/>
                <a:gdLst>
                  <a:gd name="T0" fmla="*/ 66 w 80"/>
                  <a:gd name="T1" fmla="*/ 19 h 19"/>
                  <a:gd name="T2" fmla="*/ 80 w 80"/>
                  <a:gd name="T3" fmla="*/ 19 h 19"/>
                  <a:gd name="T4" fmla="*/ 55 w 80"/>
                  <a:gd name="T5" fmla="*/ 1 h 19"/>
                  <a:gd name="T6" fmla="*/ 52 w 80"/>
                  <a:gd name="T7" fmla="*/ 1 h 19"/>
                  <a:gd name="T8" fmla="*/ 48 w 80"/>
                  <a:gd name="T9" fmla="*/ 0 h 19"/>
                  <a:gd name="T10" fmla="*/ 24 w 80"/>
                  <a:gd name="T11" fmla="*/ 7 h 19"/>
                  <a:gd name="T12" fmla="*/ 15 w 80"/>
                  <a:gd name="T13" fmla="*/ 6 h 19"/>
                  <a:gd name="T14" fmla="*/ 11 w 80"/>
                  <a:gd name="T15" fmla="*/ 6 h 19"/>
                  <a:gd name="T16" fmla="*/ 3 w 80"/>
                  <a:gd name="T17" fmla="*/ 7 h 19"/>
                  <a:gd name="T18" fmla="*/ 0 w 80"/>
                  <a:gd name="T19" fmla="*/ 11 h 19"/>
                  <a:gd name="T20" fmla="*/ 4 w 80"/>
                  <a:gd name="T21" fmla="*/ 17 h 19"/>
                  <a:gd name="T22" fmla="*/ 5 w 80"/>
                  <a:gd name="T23" fmla="*/ 14 h 19"/>
                  <a:gd name="T24" fmla="*/ 8 w 80"/>
                  <a:gd name="T25" fmla="*/ 14 h 19"/>
                  <a:gd name="T26" fmla="*/ 15 w 80"/>
                  <a:gd name="T27" fmla="*/ 11 h 19"/>
                  <a:gd name="T28" fmla="*/ 19 w 80"/>
                  <a:gd name="T29" fmla="*/ 10 h 19"/>
                  <a:gd name="T30" fmla="*/ 24 w 80"/>
                  <a:gd name="T31" fmla="*/ 11 h 19"/>
                  <a:gd name="T32" fmla="*/ 29 w 80"/>
                  <a:gd name="T33" fmla="*/ 11 h 19"/>
                  <a:gd name="T34" fmla="*/ 64 w 80"/>
                  <a:gd name="T35" fmla="*/ 18 h 19"/>
                  <a:gd name="T36" fmla="*/ 66 w 80"/>
                  <a:gd name="T3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0" h="19">
                    <a:moveTo>
                      <a:pt x="66" y="19"/>
                    </a:moveTo>
                    <a:lnTo>
                      <a:pt x="80" y="19"/>
                    </a:lnTo>
                    <a:lnTo>
                      <a:pt x="55" y="1"/>
                    </a:lnTo>
                    <a:lnTo>
                      <a:pt x="52" y="1"/>
                    </a:lnTo>
                    <a:lnTo>
                      <a:pt x="48" y="0"/>
                    </a:lnTo>
                    <a:lnTo>
                      <a:pt x="24" y="7"/>
                    </a:lnTo>
                    <a:lnTo>
                      <a:pt x="15" y="6"/>
                    </a:lnTo>
                    <a:lnTo>
                      <a:pt x="11" y="6"/>
                    </a:lnTo>
                    <a:lnTo>
                      <a:pt x="3" y="7"/>
                    </a:lnTo>
                    <a:lnTo>
                      <a:pt x="0" y="11"/>
                    </a:lnTo>
                    <a:lnTo>
                      <a:pt x="4" y="17"/>
                    </a:lnTo>
                    <a:lnTo>
                      <a:pt x="5" y="14"/>
                    </a:lnTo>
                    <a:lnTo>
                      <a:pt x="8" y="14"/>
                    </a:lnTo>
                    <a:lnTo>
                      <a:pt x="15" y="11"/>
                    </a:lnTo>
                    <a:lnTo>
                      <a:pt x="19" y="10"/>
                    </a:lnTo>
                    <a:lnTo>
                      <a:pt x="24" y="11"/>
                    </a:lnTo>
                    <a:lnTo>
                      <a:pt x="29" y="11"/>
                    </a:lnTo>
                    <a:lnTo>
                      <a:pt x="64" y="18"/>
                    </a:lnTo>
                    <a:lnTo>
                      <a:pt x="66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897">
                <a:extLst>
                  <a:ext uri="{FF2B5EF4-FFF2-40B4-BE49-F238E27FC236}">
                    <a16:creationId xmlns:a16="http://schemas.microsoft.com/office/drawing/2014/main" id="{08F08B39-80F8-49ED-9489-8AF6A25865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" y="1646"/>
                <a:ext cx="393" cy="53"/>
              </a:xfrm>
              <a:custGeom>
                <a:avLst/>
                <a:gdLst>
                  <a:gd name="T0" fmla="*/ 7 w 2757"/>
                  <a:gd name="T1" fmla="*/ 165 h 370"/>
                  <a:gd name="T2" fmla="*/ 71 w 2757"/>
                  <a:gd name="T3" fmla="*/ 234 h 370"/>
                  <a:gd name="T4" fmla="*/ 104 w 2757"/>
                  <a:gd name="T5" fmla="*/ 321 h 370"/>
                  <a:gd name="T6" fmla="*/ 127 w 2757"/>
                  <a:gd name="T7" fmla="*/ 330 h 370"/>
                  <a:gd name="T8" fmla="*/ 131 w 2757"/>
                  <a:gd name="T9" fmla="*/ 265 h 370"/>
                  <a:gd name="T10" fmla="*/ 176 w 2757"/>
                  <a:gd name="T11" fmla="*/ 354 h 370"/>
                  <a:gd name="T12" fmla="*/ 213 w 2757"/>
                  <a:gd name="T13" fmla="*/ 341 h 370"/>
                  <a:gd name="T14" fmla="*/ 268 w 2757"/>
                  <a:gd name="T15" fmla="*/ 311 h 370"/>
                  <a:gd name="T16" fmla="*/ 296 w 2757"/>
                  <a:gd name="T17" fmla="*/ 354 h 370"/>
                  <a:gd name="T18" fmla="*/ 296 w 2757"/>
                  <a:gd name="T19" fmla="*/ 311 h 370"/>
                  <a:gd name="T20" fmla="*/ 305 w 2757"/>
                  <a:gd name="T21" fmla="*/ 297 h 370"/>
                  <a:gd name="T22" fmla="*/ 322 w 2757"/>
                  <a:gd name="T23" fmla="*/ 344 h 370"/>
                  <a:gd name="T24" fmla="*/ 360 w 2757"/>
                  <a:gd name="T25" fmla="*/ 364 h 370"/>
                  <a:gd name="T26" fmla="*/ 354 w 2757"/>
                  <a:gd name="T27" fmla="*/ 304 h 370"/>
                  <a:gd name="T28" fmla="*/ 387 w 2757"/>
                  <a:gd name="T29" fmla="*/ 353 h 370"/>
                  <a:gd name="T30" fmla="*/ 433 w 2757"/>
                  <a:gd name="T31" fmla="*/ 348 h 370"/>
                  <a:gd name="T32" fmla="*/ 404 w 2757"/>
                  <a:gd name="T33" fmla="*/ 314 h 370"/>
                  <a:gd name="T34" fmla="*/ 404 w 2757"/>
                  <a:gd name="T35" fmla="*/ 268 h 370"/>
                  <a:gd name="T36" fmla="*/ 417 w 2757"/>
                  <a:gd name="T37" fmla="*/ 211 h 370"/>
                  <a:gd name="T38" fmla="*/ 399 w 2757"/>
                  <a:gd name="T39" fmla="*/ 136 h 370"/>
                  <a:gd name="T40" fmla="*/ 420 w 2757"/>
                  <a:gd name="T41" fmla="*/ 208 h 370"/>
                  <a:gd name="T42" fmla="*/ 452 w 2757"/>
                  <a:gd name="T43" fmla="*/ 214 h 370"/>
                  <a:gd name="T44" fmla="*/ 446 w 2757"/>
                  <a:gd name="T45" fmla="*/ 221 h 370"/>
                  <a:gd name="T46" fmla="*/ 433 w 2757"/>
                  <a:gd name="T47" fmla="*/ 255 h 370"/>
                  <a:gd name="T48" fmla="*/ 450 w 2757"/>
                  <a:gd name="T49" fmla="*/ 323 h 370"/>
                  <a:gd name="T50" fmla="*/ 456 w 2757"/>
                  <a:gd name="T51" fmla="*/ 274 h 370"/>
                  <a:gd name="T52" fmla="*/ 487 w 2757"/>
                  <a:gd name="T53" fmla="*/ 289 h 370"/>
                  <a:gd name="T54" fmla="*/ 469 w 2757"/>
                  <a:gd name="T55" fmla="*/ 310 h 370"/>
                  <a:gd name="T56" fmla="*/ 483 w 2757"/>
                  <a:gd name="T57" fmla="*/ 334 h 370"/>
                  <a:gd name="T58" fmla="*/ 495 w 2757"/>
                  <a:gd name="T59" fmla="*/ 310 h 370"/>
                  <a:gd name="T60" fmla="*/ 526 w 2757"/>
                  <a:gd name="T61" fmla="*/ 346 h 370"/>
                  <a:gd name="T62" fmla="*/ 531 w 2757"/>
                  <a:gd name="T63" fmla="*/ 292 h 370"/>
                  <a:gd name="T64" fmla="*/ 572 w 2757"/>
                  <a:gd name="T65" fmla="*/ 301 h 370"/>
                  <a:gd name="T66" fmla="*/ 585 w 2757"/>
                  <a:gd name="T67" fmla="*/ 291 h 370"/>
                  <a:gd name="T68" fmla="*/ 575 w 2757"/>
                  <a:gd name="T69" fmla="*/ 262 h 370"/>
                  <a:gd name="T70" fmla="*/ 600 w 2757"/>
                  <a:gd name="T71" fmla="*/ 248 h 370"/>
                  <a:gd name="T72" fmla="*/ 680 w 2757"/>
                  <a:gd name="T73" fmla="*/ 250 h 370"/>
                  <a:gd name="T74" fmla="*/ 748 w 2757"/>
                  <a:gd name="T75" fmla="*/ 231 h 370"/>
                  <a:gd name="T76" fmla="*/ 756 w 2757"/>
                  <a:gd name="T77" fmla="*/ 225 h 370"/>
                  <a:gd name="T78" fmla="*/ 763 w 2757"/>
                  <a:gd name="T79" fmla="*/ 206 h 370"/>
                  <a:gd name="T80" fmla="*/ 802 w 2757"/>
                  <a:gd name="T81" fmla="*/ 275 h 370"/>
                  <a:gd name="T82" fmla="*/ 751 w 2757"/>
                  <a:gd name="T83" fmla="*/ 250 h 370"/>
                  <a:gd name="T84" fmla="*/ 727 w 2757"/>
                  <a:gd name="T85" fmla="*/ 258 h 370"/>
                  <a:gd name="T86" fmla="*/ 801 w 2757"/>
                  <a:gd name="T87" fmla="*/ 307 h 370"/>
                  <a:gd name="T88" fmla="*/ 825 w 2757"/>
                  <a:gd name="T89" fmla="*/ 323 h 370"/>
                  <a:gd name="T90" fmla="*/ 827 w 2757"/>
                  <a:gd name="T91" fmla="*/ 359 h 370"/>
                  <a:gd name="T92" fmla="*/ 1891 w 2757"/>
                  <a:gd name="T93" fmla="*/ 281 h 370"/>
                  <a:gd name="T94" fmla="*/ 1954 w 2757"/>
                  <a:gd name="T95" fmla="*/ 267 h 370"/>
                  <a:gd name="T96" fmla="*/ 2100 w 2757"/>
                  <a:gd name="T97" fmla="*/ 162 h 370"/>
                  <a:gd name="T98" fmla="*/ 2162 w 2757"/>
                  <a:gd name="T99" fmla="*/ 184 h 370"/>
                  <a:gd name="T100" fmla="*/ 2306 w 2757"/>
                  <a:gd name="T101" fmla="*/ 139 h 370"/>
                  <a:gd name="T102" fmla="*/ 2549 w 2757"/>
                  <a:gd name="T103" fmla="*/ 155 h 370"/>
                  <a:gd name="T104" fmla="*/ 2665 w 2757"/>
                  <a:gd name="T105" fmla="*/ 125 h 370"/>
                  <a:gd name="T106" fmla="*/ 106 w 2757"/>
                  <a:gd name="T107" fmla="*/ 0 h 370"/>
                  <a:gd name="T108" fmla="*/ 81 w 2757"/>
                  <a:gd name="T109" fmla="*/ 4 h 370"/>
                  <a:gd name="T110" fmla="*/ 92 w 2757"/>
                  <a:gd name="T111" fmla="*/ 21 h 370"/>
                  <a:gd name="T112" fmla="*/ 112 w 2757"/>
                  <a:gd name="T113" fmla="*/ 10 h 370"/>
                  <a:gd name="T114" fmla="*/ 97 w 2757"/>
                  <a:gd name="T115" fmla="*/ 41 h 370"/>
                  <a:gd name="T116" fmla="*/ 45 w 2757"/>
                  <a:gd name="T117" fmla="*/ 41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757" h="370">
                    <a:moveTo>
                      <a:pt x="4" y="84"/>
                    </a:moveTo>
                    <a:lnTo>
                      <a:pt x="3" y="103"/>
                    </a:lnTo>
                    <a:lnTo>
                      <a:pt x="6" y="116"/>
                    </a:lnTo>
                    <a:lnTo>
                      <a:pt x="0" y="153"/>
                    </a:lnTo>
                    <a:lnTo>
                      <a:pt x="7" y="165"/>
                    </a:lnTo>
                    <a:lnTo>
                      <a:pt x="10" y="173"/>
                    </a:lnTo>
                    <a:lnTo>
                      <a:pt x="22" y="198"/>
                    </a:lnTo>
                    <a:lnTo>
                      <a:pt x="32" y="208"/>
                    </a:lnTo>
                    <a:lnTo>
                      <a:pt x="56" y="221"/>
                    </a:lnTo>
                    <a:lnTo>
                      <a:pt x="71" y="234"/>
                    </a:lnTo>
                    <a:lnTo>
                      <a:pt x="74" y="238"/>
                    </a:lnTo>
                    <a:lnTo>
                      <a:pt x="84" y="254"/>
                    </a:lnTo>
                    <a:lnTo>
                      <a:pt x="92" y="275"/>
                    </a:lnTo>
                    <a:lnTo>
                      <a:pt x="94" y="278"/>
                    </a:lnTo>
                    <a:lnTo>
                      <a:pt x="104" y="321"/>
                    </a:lnTo>
                    <a:lnTo>
                      <a:pt x="101" y="357"/>
                    </a:lnTo>
                    <a:lnTo>
                      <a:pt x="101" y="361"/>
                    </a:lnTo>
                    <a:lnTo>
                      <a:pt x="102" y="370"/>
                    </a:lnTo>
                    <a:lnTo>
                      <a:pt x="119" y="370"/>
                    </a:lnTo>
                    <a:lnTo>
                      <a:pt x="127" y="330"/>
                    </a:lnTo>
                    <a:lnTo>
                      <a:pt x="121" y="310"/>
                    </a:lnTo>
                    <a:lnTo>
                      <a:pt x="120" y="298"/>
                    </a:lnTo>
                    <a:lnTo>
                      <a:pt x="121" y="272"/>
                    </a:lnTo>
                    <a:lnTo>
                      <a:pt x="125" y="268"/>
                    </a:lnTo>
                    <a:lnTo>
                      <a:pt x="131" y="265"/>
                    </a:lnTo>
                    <a:lnTo>
                      <a:pt x="157" y="302"/>
                    </a:lnTo>
                    <a:lnTo>
                      <a:pt x="167" y="320"/>
                    </a:lnTo>
                    <a:lnTo>
                      <a:pt x="164" y="328"/>
                    </a:lnTo>
                    <a:lnTo>
                      <a:pt x="164" y="337"/>
                    </a:lnTo>
                    <a:lnTo>
                      <a:pt x="176" y="354"/>
                    </a:lnTo>
                    <a:lnTo>
                      <a:pt x="183" y="354"/>
                    </a:lnTo>
                    <a:lnTo>
                      <a:pt x="190" y="353"/>
                    </a:lnTo>
                    <a:lnTo>
                      <a:pt x="205" y="347"/>
                    </a:lnTo>
                    <a:lnTo>
                      <a:pt x="205" y="346"/>
                    </a:lnTo>
                    <a:lnTo>
                      <a:pt x="213" y="341"/>
                    </a:lnTo>
                    <a:lnTo>
                      <a:pt x="237" y="340"/>
                    </a:lnTo>
                    <a:lnTo>
                      <a:pt x="249" y="336"/>
                    </a:lnTo>
                    <a:lnTo>
                      <a:pt x="259" y="327"/>
                    </a:lnTo>
                    <a:lnTo>
                      <a:pt x="262" y="320"/>
                    </a:lnTo>
                    <a:lnTo>
                      <a:pt x="268" y="311"/>
                    </a:lnTo>
                    <a:lnTo>
                      <a:pt x="278" y="317"/>
                    </a:lnTo>
                    <a:lnTo>
                      <a:pt x="289" y="340"/>
                    </a:lnTo>
                    <a:lnTo>
                      <a:pt x="295" y="350"/>
                    </a:lnTo>
                    <a:lnTo>
                      <a:pt x="295" y="351"/>
                    </a:lnTo>
                    <a:lnTo>
                      <a:pt x="296" y="354"/>
                    </a:lnTo>
                    <a:lnTo>
                      <a:pt x="299" y="357"/>
                    </a:lnTo>
                    <a:lnTo>
                      <a:pt x="306" y="359"/>
                    </a:lnTo>
                    <a:lnTo>
                      <a:pt x="306" y="351"/>
                    </a:lnTo>
                    <a:lnTo>
                      <a:pt x="296" y="317"/>
                    </a:lnTo>
                    <a:lnTo>
                      <a:pt x="296" y="311"/>
                    </a:lnTo>
                    <a:lnTo>
                      <a:pt x="295" y="302"/>
                    </a:lnTo>
                    <a:lnTo>
                      <a:pt x="296" y="300"/>
                    </a:lnTo>
                    <a:lnTo>
                      <a:pt x="298" y="297"/>
                    </a:lnTo>
                    <a:lnTo>
                      <a:pt x="302" y="295"/>
                    </a:lnTo>
                    <a:lnTo>
                      <a:pt x="305" y="297"/>
                    </a:lnTo>
                    <a:lnTo>
                      <a:pt x="311" y="305"/>
                    </a:lnTo>
                    <a:lnTo>
                      <a:pt x="311" y="307"/>
                    </a:lnTo>
                    <a:lnTo>
                      <a:pt x="319" y="327"/>
                    </a:lnTo>
                    <a:lnTo>
                      <a:pt x="321" y="328"/>
                    </a:lnTo>
                    <a:lnTo>
                      <a:pt x="322" y="344"/>
                    </a:lnTo>
                    <a:lnTo>
                      <a:pt x="327" y="359"/>
                    </a:lnTo>
                    <a:lnTo>
                      <a:pt x="329" y="360"/>
                    </a:lnTo>
                    <a:lnTo>
                      <a:pt x="335" y="361"/>
                    </a:lnTo>
                    <a:lnTo>
                      <a:pt x="344" y="364"/>
                    </a:lnTo>
                    <a:lnTo>
                      <a:pt x="360" y="364"/>
                    </a:lnTo>
                    <a:lnTo>
                      <a:pt x="360" y="363"/>
                    </a:lnTo>
                    <a:lnTo>
                      <a:pt x="352" y="338"/>
                    </a:lnTo>
                    <a:lnTo>
                      <a:pt x="345" y="301"/>
                    </a:lnTo>
                    <a:lnTo>
                      <a:pt x="352" y="302"/>
                    </a:lnTo>
                    <a:lnTo>
                      <a:pt x="354" y="304"/>
                    </a:lnTo>
                    <a:lnTo>
                      <a:pt x="355" y="328"/>
                    </a:lnTo>
                    <a:lnTo>
                      <a:pt x="363" y="337"/>
                    </a:lnTo>
                    <a:lnTo>
                      <a:pt x="380" y="341"/>
                    </a:lnTo>
                    <a:lnTo>
                      <a:pt x="387" y="351"/>
                    </a:lnTo>
                    <a:lnTo>
                      <a:pt x="387" y="353"/>
                    </a:lnTo>
                    <a:lnTo>
                      <a:pt x="391" y="366"/>
                    </a:lnTo>
                    <a:lnTo>
                      <a:pt x="391" y="370"/>
                    </a:lnTo>
                    <a:lnTo>
                      <a:pt x="442" y="370"/>
                    </a:lnTo>
                    <a:lnTo>
                      <a:pt x="440" y="367"/>
                    </a:lnTo>
                    <a:lnTo>
                      <a:pt x="433" y="348"/>
                    </a:lnTo>
                    <a:lnTo>
                      <a:pt x="429" y="343"/>
                    </a:lnTo>
                    <a:lnTo>
                      <a:pt x="422" y="337"/>
                    </a:lnTo>
                    <a:lnTo>
                      <a:pt x="416" y="336"/>
                    </a:lnTo>
                    <a:lnTo>
                      <a:pt x="407" y="325"/>
                    </a:lnTo>
                    <a:lnTo>
                      <a:pt x="404" y="314"/>
                    </a:lnTo>
                    <a:lnTo>
                      <a:pt x="404" y="310"/>
                    </a:lnTo>
                    <a:lnTo>
                      <a:pt x="410" y="302"/>
                    </a:lnTo>
                    <a:lnTo>
                      <a:pt x="412" y="289"/>
                    </a:lnTo>
                    <a:lnTo>
                      <a:pt x="410" y="279"/>
                    </a:lnTo>
                    <a:lnTo>
                      <a:pt x="404" y="268"/>
                    </a:lnTo>
                    <a:lnTo>
                      <a:pt x="410" y="254"/>
                    </a:lnTo>
                    <a:lnTo>
                      <a:pt x="422" y="250"/>
                    </a:lnTo>
                    <a:lnTo>
                      <a:pt x="423" y="248"/>
                    </a:lnTo>
                    <a:lnTo>
                      <a:pt x="423" y="245"/>
                    </a:lnTo>
                    <a:lnTo>
                      <a:pt x="417" y="211"/>
                    </a:lnTo>
                    <a:lnTo>
                      <a:pt x="413" y="203"/>
                    </a:lnTo>
                    <a:lnTo>
                      <a:pt x="406" y="201"/>
                    </a:lnTo>
                    <a:lnTo>
                      <a:pt x="391" y="143"/>
                    </a:lnTo>
                    <a:lnTo>
                      <a:pt x="394" y="131"/>
                    </a:lnTo>
                    <a:lnTo>
                      <a:pt x="399" y="136"/>
                    </a:lnTo>
                    <a:lnTo>
                      <a:pt x="399" y="137"/>
                    </a:lnTo>
                    <a:lnTo>
                      <a:pt x="410" y="159"/>
                    </a:lnTo>
                    <a:lnTo>
                      <a:pt x="413" y="172"/>
                    </a:lnTo>
                    <a:lnTo>
                      <a:pt x="414" y="173"/>
                    </a:lnTo>
                    <a:lnTo>
                      <a:pt x="420" y="208"/>
                    </a:lnTo>
                    <a:lnTo>
                      <a:pt x="429" y="211"/>
                    </a:lnTo>
                    <a:lnTo>
                      <a:pt x="430" y="212"/>
                    </a:lnTo>
                    <a:lnTo>
                      <a:pt x="442" y="211"/>
                    </a:lnTo>
                    <a:lnTo>
                      <a:pt x="448" y="212"/>
                    </a:lnTo>
                    <a:lnTo>
                      <a:pt x="452" y="214"/>
                    </a:lnTo>
                    <a:lnTo>
                      <a:pt x="456" y="218"/>
                    </a:lnTo>
                    <a:lnTo>
                      <a:pt x="459" y="222"/>
                    </a:lnTo>
                    <a:lnTo>
                      <a:pt x="455" y="222"/>
                    </a:lnTo>
                    <a:lnTo>
                      <a:pt x="452" y="221"/>
                    </a:lnTo>
                    <a:lnTo>
                      <a:pt x="446" y="221"/>
                    </a:lnTo>
                    <a:lnTo>
                      <a:pt x="440" y="225"/>
                    </a:lnTo>
                    <a:lnTo>
                      <a:pt x="437" y="228"/>
                    </a:lnTo>
                    <a:lnTo>
                      <a:pt x="436" y="231"/>
                    </a:lnTo>
                    <a:lnTo>
                      <a:pt x="435" y="247"/>
                    </a:lnTo>
                    <a:lnTo>
                      <a:pt x="433" y="255"/>
                    </a:lnTo>
                    <a:lnTo>
                      <a:pt x="439" y="275"/>
                    </a:lnTo>
                    <a:lnTo>
                      <a:pt x="442" y="281"/>
                    </a:lnTo>
                    <a:lnTo>
                      <a:pt x="446" y="302"/>
                    </a:lnTo>
                    <a:lnTo>
                      <a:pt x="446" y="311"/>
                    </a:lnTo>
                    <a:lnTo>
                      <a:pt x="450" y="323"/>
                    </a:lnTo>
                    <a:lnTo>
                      <a:pt x="453" y="323"/>
                    </a:lnTo>
                    <a:lnTo>
                      <a:pt x="455" y="321"/>
                    </a:lnTo>
                    <a:lnTo>
                      <a:pt x="455" y="317"/>
                    </a:lnTo>
                    <a:lnTo>
                      <a:pt x="452" y="295"/>
                    </a:lnTo>
                    <a:lnTo>
                      <a:pt x="456" y="274"/>
                    </a:lnTo>
                    <a:lnTo>
                      <a:pt x="458" y="272"/>
                    </a:lnTo>
                    <a:lnTo>
                      <a:pt x="463" y="271"/>
                    </a:lnTo>
                    <a:lnTo>
                      <a:pt x="472" y="275"/>
                    </a:lnTo>
                    <a:lnTo>
                      <a:pt x="486" y="285"/>
                    </a:lnTo>
                    <a:lnTo>
                      <a:pt x="487" y="289"/>
                    </a:lnTo>
                    <a:lnTo>
                      <a:pt x="487" y="298"/>
                    </a:lnTo>
                    <a:lnTo>
                      <a:pt x="485" y="302"/>
                    </a:lnTo>
                    <a:lnTo>
                      <a:pt x="480" y="308"/>
                    </a:lnTo>
                    <a:lnTo>
                      <a:pt x="470" y="308"/>
                    </a:lnTo>
                    <a:lnTo>
                      <a:pt x="469" y="310"/>
                    </a:lnTo>
                    <a:lnTo>
                      <a:pt x="469" y="314"/>
                    </a:lnTo>
                    <a:lnTo>
                      <a:pt x="470" y="321"/>
                    </a:lnTo>
                    <a:lnTo>
                      <a:pt x="479" y="333"/>
                    </a:lnTo>
                    <a:lnTo>
                      <a:pt x="482" y="334"/>
                    </a:lnTo>
                    <a:lnTo>
                      <a:pt x="483" y="334"/>
                    </a:lnTo>
                    <a:lnTo>
                      <a:pt x="485" y="331"/>
                    </a:lnTo>
                    <a:lnTo>
                      <a:pt x="486" y="323"/>
                    </a:lnTo>
                    <a:lnTo>
                      <a:pt x="490" y="313"/>
                    </a:lnTo>
                    <a:lnTo>
                      <a:pt x="490" y="311"/>
                    </a:lnTo>
                    <a:lnTo>
                      <a:pt x="495" y="310"/>
                    </a:lnTo>
                    <a:lnTo>
                      <a:pt x="496" y="310"/>
                    </a:lnTo>
                    <a:lnTo>
                      <a:pt x="505" y="314"/>
                    </a:lnTo>
                    <a:lnTo>
                      <a:pt x="505" y="315"/>
                    </a:lnTo>
                    <a:lnTo>
                      <a:pt x="522" y="336"/>
                    </a:lnTo>
                    <a:lnTo>
                      <a:pt x="526" y="346"/>
                    </a:lnTo>
                    <a:lnTo>
                      <a:pt x="529" y="348"/>
                    </a:lnTo>
                    <a:lnTo>
                      <a:pt x="532" y="338"/>
                    </a:lnTo>
                    <a:lnTo>
                      <a:pt x="533" y="337"/>
                    </a:lnTo>
                    <a:lnTo>
                      <a:pt x="531" y="321"/>
                    </a:lnTo>
                    <a:lnTo>
                      <a:pt x="531" y="292"/>
                    </a:lnTo>
                    <a:lnTo>
                      <a:pt x="533" y="287"/>
                    </a:lnTo>
                    <a:lnTo>
                      <a:pt x="536" y="284"/>
                    </a:lnTo>
                    <a:lnTo>
                      <a:pt x="542" y="284"/>
                    </a:lnTo>
                    <a:lnTo>
                      <a:pt x="568" y="298"/>
                    </a:lnTo>
                    <a:lnTo>
                      <a:pt x="572" y="301"/>
                    </a:lnTo>
                    <a:lnTo>
                      <a:pt x="581" y="301"/>
                    </a:lnTo>
                    <a:lnTo>
                      <a:pt x="585" y="295"/>
                    </a:lnTo>
                    <a:lnTo>
                      <a:pt x="587" y="295"/>
                    </a:lnTo>
                    <a:lnTo>
                      <a:pt x="587" y="292"/>
                    </a:lnTo>
                    <a:lnTo>
                      <a:pt x="585" y="291"/>
                    </a:lnTo>
                    <a:lnTo>
                      <a:pt x="584" y="288"/>
                    </a:lnTo>
                    <a:lnTo>
                      <a:pt x="582" y="287"/>
                    </a:lnTo>
                    <a:lnTo>
                      <a:pt x="580" y="279"/>
                    </a:lnTo>
                    <a:lnTo>
                      <a:pt x="577" y="272"/>
                    </a:lnTo>
                    <a:lnTo>
                      <a:pt x="575" y="262"/>
                    </a:lnTo>
                    <a:lnTo>
                      <a:pt x="577" y="250"/>
                    </a:lnTo>
                    <a:lnTo>
                      <a:pt x="581" y="244"/>
                    </a:lnTo>
                    <a:lnTo>
                      <a:pt x="582" y="241"/>
                    </a:lnTo>
                    <a:lnTo>
                      <a:pt x="591" y="238"/>
                    </a:lnTo>
                    <a:lnTo>
                      <a:pt x="600" y="248"/>
                    </a:lnTo>
                    <a:lnTo>
                      <a:pt x="610" y="251"/>
                    </a:lnTo>
                    <a:lnTo>
                      <a:pt x="617" y="254"/>
                    </a:lnTo>
                    <a:lnTo>
                      <a:pt x="636" y="255"/>
                    </a:lnTo>
                    <a:lnTo>
                      <a:pt x="646" y="252"/>
                    </a:lnTo>
                    <a:lnTo>
                      <a:pt x="680" y="250"/>
                    </a:lnTo>
                    <a:lnTo>
                      <a:pt x="706" y="254"/>
                    </a:lnTo>
                    <a:lnTo>
                      <a:pt x="706" y="252"/>
                    </a:lnTo>
                    <a:lnTo>
                      <a:pt x="723" y="245"/>
                    </a:lnTo>
                    <a:lnTo>
                      <a:pt x="743" y="231"/>
                    </a:lnTo>
                    <a:lnTo>
                      <a:pt x="748" y="231"/>
                    </a:lnTo>
                    <a:lnTo>
                      <a:pt x="752" y="229"/>
                    </a:lnTo>
                    <a:lnTo>
                      <a:pt x="753" y="229"/>
                    </a:lnTo>
                    <a:lnTo>
                      <a:pt x="753" y="228"/>
                    </a:lnTo>
                    <a:lnTo>
                      <a:pt x="756" y="227"/>
                    </a:lnTo>
                    <a:lnTo>
                      <a:pt x="756" y="225"/>
                    </a:lnTo>
                    <a:lnTo>
                      <a:pt x="758" y="225"/>
                    </a:lnTo>
                    <a:lnTo>
                      <a:pt x="758" y="218"/>
                    </a:lnTo>
                    <a:lnTo>
                      <a:pt x="759" y="209"/>
                    </a:lnTo>
                    <a:lnTo>
                      <a:pt x="761" y="206"/>
                    </a:lnTo>
                    <a:lnTo>
                      <a:pt x="763" y="206"/>
                    </a:lnTo>
                    <a:lnTo>
                      <a:pt x="771" y="214"/>
                    </a:lnTo>
                    <a:lnTo>
                      <a:pt x="771" y="224"/>
                    </a:lnTo>
                    <a:lnTo>
                      <a:pt x="768" y="235"/>
                    </a:lnTo>
                    <a:lnTo>
                      <a:pt x="774" y="248"/>
                    </a:lnTo>
                    <a:lnTo>
                      <a:pt x="802" y="275"/>
                    </a:lnTo>
                    <a:lnTo>
                      <a:pt x="797" y="276"/>
                    </a:lnTo>
                    <a:lnTo>
                      <a:pt x="787" y="276"/>
                    </a:lnTo>
                    <a:lnTo>
                      <a:pt x="774" y="268"/>
                    </a:lnTo>
                    <a:lnTo>
                      <a:pt x="756" y="252"/>
                    </a:lnTo>
                    <a:lnTo>
                      <a:pt x="751" y="250"/>
                    </a:lnTo>
                    <a:lnTo>
                      <a:pt x="735" y="242"/>
                    </a:lnTo>
                    <a:lnTo>
                      <a:pt x="729" y="244"/>
                    </a:lnTo>
                    <a:lnTo>
                      <a:pt x="726" y="250"/>
                    </a:lnTo>
                    <a:lnTo>
                      <a:pt x="726" y="254"/>
                    </a:lnTo>
                    <a:lnTo>
                      <a:pt x="727" y="258"/>
                    </a:lnTo>
                    <a:lnTo>
                      <a:pt x="729" y="260"/>
                    </a:lnTo>
                    <a:lnTo>
                      <a:pt x="755" y="271"/>
                    </a:lnTo>
                    <a:lnTo>
                      <a:pt x="762" y="275"/>
                    </a:lnTo>
                    <a:lnTo>
                      <a:pt x="787" y="298"/>
                    </a:lnTo>
                    <a:lnTo>
                      <a:pt x="801" y="307"/>
                    </a:lnTo>
                    <a:lnTo>
                      <a:pt x="810" y="304"/>
                    </a:lnTo>
                    <a:lnTo>
                      <a:pt x="820" y="305"/>
                    </a:lnTo>
                    <a:lnTo>
                      <a:pt x="823" y="307"/>
                    </a:lnTo>
                    <a:lnTo>
                      <a:pt x="825" y="314"/>
                    </a:lnTo>
                    <a:lnTo>
                      <a:pt x="825" y="323"/>
                    </a:lnTo>
                    <a:lnTo>
                      <a:pt x="824" y="325"/>
                    </a:lnTo>
                    <a:lnTo>
                      <a:pt x="823" y="334"/>
                    </a:lnTo>
                    <a:lnTo>
                      <a:pt x="824" y="353"/>
                    </a:lnTo>
                    <a:lnTo>
                      <a:pt x="825" y="356"/>
                    </a:lnTo>
                    <a:lnTo>
                      <a:pt x="827" y="359"/>
                    </a:lnTo>
                    <a:lnTo>
                      <a:pt x="827" y="360"/>
                    </a:lnTo>
                    <a:lnTo>
                      <a:pt x="828" y="370"/>
                    </a:lnTo>
                    <a:lnTo>
                      <a:pt x="1896" y="370"/>
                    </a:lnTo>
                    <a:lnTo>
                      <a:pt x="1879" y="307"/>
                    </a:lnTo>
                    <a:lnTo>
                      <a:pt x="1891" y="281"/>
                    </a:lnTo>
                    <a:lnTo>
                      <a:pt x="1909" y="260"/>
                    </a:lnTo>
                    <a:lnTo>
                      <a:pt x="1921" y="257"/>
                    </a:lnTo>
                    <a:lnTo>
                      <a:pt x="1922" y="257"/>
                    </a:lnTo>
                    <a:lnTo>
                      <a:pt x="1930" y="260"/>
                    </a:lnTo>
                    <a:lnTo>
                      <a:pt x="1954" y="267"/>
                    </a:lnTo>
                    <a:lnTo>
                      <a:pt x="1959" y="266"/>
                    </a:lnTo>
                    <a:lnTo>
                      <a:pt x="1960" y="266"/>
                    </a:lnTo>
                    <a:lnTo>
                      <a:pt x="1976" y="226"/>
                    </a:lnTo>
                    <a:lnTo>
                      <a:pt x="2029" y="226"/>
                    </a:lnTo>
                    <a:lnTo>
                      <a:pt x="2100" y="162"/>
                    </a:lnTo>
                    <a:lnTo>
                      <a:pt x="2126" y="221"/>
                    </a:lnTo>
                    <a:lnTo>
                      <a:pt x="2154" y="190"/>
                    </a:lnTo>
                    <a:lnTo>
                      <a:pt x="2155" y="187"/>
                    </a:lnTo>
                    <a:lnTo>
                      <a:pt x="2158" y="186"/>
                    </a:lnTo>
                    <a:lnTo>
                      <a:pt x="2162" y="184"/>
                    </a:lnTo>
                    <a:lnTo>
                      <a:pt x="2227" y="166"/>
                    </a:lnTo>
                    <a:lnTo>
                      <a:pt x="2237" y="164"/>
                    </a:lnTo>
                    <a:lnTo>
                      <a:pt x="2239" y="164"/>
                    </a:lnTo>
                    <a:lnTo>
                      <a:pt x="2255" y="168"/>
                    </a:lnTo>
                    <a:lnTo>
                      <a:pt x="2306" y="139"/>
                    </a:lnTo>
                    <a:lnTo>
                      <a:pt x="2420" y="167"/>
                    </a:lnTo>
                    <a:lnTo>
                      <a:pt x="2511" y="167"/>
                    </a:lnTo>
                    <a:lnTo>
                      <a:pt x="2547" y="173"/>
                    </a:lnTo>
                    <a:lnTo>
                      <a:pt x="2548" y="157"/>
                    </a:lnTo>
                    <a:lnTo>
                      <a:pt x="2549" y="155"/>
                    </a:lnTo>
                    <a:lnTo>
                      <a:pt x="2549" y="153"/>
                    </a:lnTo>
                    <a:lnTo>
                      <a:pt x="2550" y="153"/>
                    </a:lnTo>
                    <a:lnTo>
                      <a:pt x="2587" y="142"/>
                    </a:lnTo>
                    <a:lnTo>
                      <a:pt x="2645" y="142"/>
                    </a:lnTo>
                    <a:lnTo>
                      <a:pt x="2665" y="125"/>
                    </a:lnTo>
                    <a:lnTo>
                      <a:pt x="2675" y="125"/>
                    </a:lnTo>
                    <a:lnTo>
                      <a:pt x="2700" y="32"/>
                    </a:lnTo>
                    <a:lnTo>
                      <a:pt x="2750" y="17"/>
                    </a:lnTo>
                    <a:lnTo>
                      <a:pt x="2757" y="0"/>
                    </a:lnTo>
                    <a:lnTo>
                      <a:pt x="106" y="0"/>
                    </a:lnTo>
                    <a:lnTo>
                      <a:pt x="102" y="4"/>
                    </a:lnTo>
                    <a:lnTo>
                      <a:pt x="95" y="5"/>
                    </a:lnTo>
                    <a:lnTo>
                      <a:pt x="87" y="5"/>
                    </a:lnTo>
                    <a:lnTo>
                      <a:pt x="85" y="4"/>
                    </a:lnTo>
                    <a:lnTo>
                      <a:pt x="81" y="4"/>
                    </a:lnTo>
                    <a:lnTo>
                      <a:pt x="78" y="7"/>
                    </a:lnTo>
                    <a:lnTo>
                      <a:pt x="76" y="8"/>
                    </a:lnTo>
                    <a:lnTo>
                      <a:pt x="76" y="11"/>
                    </a:lnTo>
                    <a:lnTo>
                      <a:pt x="79" y="14"/>
                    </a:lnTo>
                    <a:lnTo>
                      <a:pt x="92" y="21"/>
                    </a:lnTo>
                    <a:lnTo>
                      <a:pt x="95" y="21"/>
                    </a:lnTo>
                    <a:lnTo>
                      <a:pt x="99" y="20"/>
                    </a:lnTo>
                    <a:lnTo>
                      <a:pt x="102" y="18"/>
                    </a:lnTo>
                    <a:lnTo>
                      <a:pt x="102" y="15"/>
                    </a:lnTo>
                    <a:lnTo>
                      <a:pt x="112" y="10"/>
                    </a:lnTo>
                    <a:lnTo>
                      <a:pt x="137" y="5"/>
                    </a:lnTo>
                    <a:lnTo>
                      <a:pt x="137" y="7"/>
                    </a:lnTo>
                    <a:lnTo>
                      <a:pt x="134" y="11"/>
                    </a:lnTo>
                    <a:lnTo>
                      <a:pt x="110" y="20"/>
                    </a:lnTo>
                    <a:lnTo>
                      <a:pt x="97" y="41"/>
                    </a:lnTo>
                    <a:lnTo>
                      <a:pt x="85" y="55"/>
                    </a:lnTo>
                    <a:lnTo>
                      <a:pt x="82" y="55"/>
                    </a:lnTo>
                    <a:lnTo>
                      <a:pt x="78" y="54"/>
                    </a:lnTo>
                    <a:lnTo>
                      <a:pt x="46" y="39"/>
                    </a:lnTo>
                    <a:lnTo>
                      <a:pt x="45" y="41"/>
                    </a:lnTo>
                    <a:lnTo>
                      <a:pt x="38" y="45"/>
                    </a:lnTo>
                    <a:lnTo>
                      <a:pt x="10" y="75"/>
                    </a:lnTo>
                    <a:lnTo>
                      <a:pt x="4" y="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898">
                <a:extLst>
                  <a:ext uri="{FF2B5EF4-FFF2-40B4-BE49-F238E27FC236}">
                    <a16:creationId xmlns:a16="http://schemas.microsoft.com/office/drawing/2014/main" id="{453F2BC3-B520-4402-8B4D-2D4195075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5" y="1699"/>
                <a:ext cx="203" cy="53"/>
              </a:xfrm>
              <a:custGeom>
                <a:avLst/>
                <a:gdLst>
                  <a:gd name="T0" fmla="*/ 53 w 1423"/>
                  <a:gd name="T1" fmla="*/ 23 h 369"/>
                  <a:gd name="T2" fmla="*/ 10 w 1423"/>
                  <a:gd name="T3" fmla="*/ 26 h 369"/>
                  <a:gd name="T4" fmla="*/ 22 w 1423"/>
                  <a:gd name="T5" fmla="*/ 78 h 369"/>
                  <a:gd name="T6" fmla="*/ 39 w 1423"/>
                  <a:gd name="T7" fmla="*/ 76 h 369"/>
                  <a:gd name="T8" fmla="*/ 59 w 1423"/>
                  <a:gd name="T9" fmla="*/ 82 h 369"/>
                  <a:gd name="T10" fmla="*/ 112 w 1423"/>
                  <a:gd name="T11" fmla="*/ 138 h 369"/>
                  <a:gd name="T12" fmla="*/ 108 w 1423"/>
                  <a:gd name="T13" fmla="*/ 175 h 369"/>
                  <a:gd name="T14" fmla="*/ 120 w 1423"/>
                  <a:gd name="T15" fmla="*/ 190 h 369"/>
                  <a:gd name="T16" fmla="*/ 193 w 1423"/>
                  <a:gd name="T17" fmla="*/ 220 h 369"/>
                  <a:gd name="T18" fmla="*/ 222 w 1423"/>
                  <a:gd name="T19" fmla="*/ 203 h 369"/>
                  <a:gd name="T20" fmla="*/ 249 w 1423"/>
                  <a:gd name="T21" fmla="*/ 197 h 369"/>
                  <a:gd name="T22" fmla="*/ 298 w 1423"/>
                  <a:gd name="T23" fmla="*/ 188 h 369"/>
                  <a:gd name="T24" fmla="*/ 318 w 1423"/>
                  <a:gd name="T25" fmla="*/ 180 h 369"/>
                  <a:gd name="T26" fmla="*/ 403 w 1423"/>
                  <a:gd name="T27" fmla="*/ 204 h 369"/>
                  <a:gd name="T28" fmla="*/ 423 w 1423"/>
                  <a:gd name="T29" fmla="*/ 175 h 369"/>
                  <a:gd name="T30" fmla="*/ 433 w 1423"/>
                  <a:gd name="T31" fmla="*/ 155 h 369"/>
                  <a:gd name="T32" fmla="*/ 482 w 1423"/>
                  <a:gd name="T33" fmla="*/ 177 h 369"/>
                  <a:gd name="T34" fmla="*/ 483 w 1423"/>
                  <a:gd name="T35" fmla="*/ 188 h 369"/>
                  <a:gd name="T36" fmla="*/ 500 w 1423"/>
                  <a:gd name="T37" fmla="*/ 197 h 369"/>
                  <a:gd name="T38" fmla="*/ 523 w 1423"/>
                  <a:gd name="T39" fmla="*/ 184 h 369"/>
                  <a:gd name="T40" fmla="*/ 549 w 1423"/>
                  <a:gd name="T41" fmla="*/ 167 h 369"/>
                  <a:gd name="T42" fmla="*/ 595 w 1423"/>
                  <a:gd name="T43" fmla="*/ 174 h 369"/>
                  <a:gd name="T44" fmla="*/ 646 w 1423"/>
                  <a:gd name="T45" fmla="*/ 154 h 369"/>
                  <a:gd name="T46" fmla="*/ 699 w 1423"/>
                  <a:gd name="T47" fmla="*/ 161 h 369"/>
                  <a:gd name="T48" fmla="*/ 712 w 1423"/>
                  <a:gd name="T49" fmla="*/ 174 h 369"/>
                  <a:gd name="T50" fmla="*/ 789 w 1423"/>
                  <a:gd name="T51" fmla="*/ 213 h 369"/>
                  <a:gd name="T52" fmla="*/ 838 w 1423"/>
                  <a:gd name="T53" fmla="*/ 249 h 369"/>
                  <a:gd name="T54" fmla="*/ 779 w 1423"/>
                  <a:gd name="T55" fmla="*/ 255 h 369"/>
                  <a:gd name="T56" fmla="*/ 762 w 1423"/>
                  <a:gd name="T57" fmla="*/ 257 h 369"/>
                  <a:gd name="T58" fmla="*/ 769 w 1423"/>
                  <a:gd name="T59" fmla="*/ 262 h 369"/>
                  <a:gd name="T60" fmla="*/ 771 w 1423"/>
                  <a:gd name="T61" fmla="*/ 269 h 369"/>
                  <a:gd name="T62" fmla="*/ 755 w 1423"/>
                  <a:gd name="T63" fmla="*/ 263 h 369"/>
                  <a:gd name="T64" fmla="*/ 740 w 1423"/>
                  <a:gd name="T65" fmla="*/ 237 h 369"/>
                  <a:gd name="T66" fmla="*/ 709 w 1423"/>
                  <a:gd name="T67" fmla="*/ 237 h 369"/>
                  <a:gd name="T68" fmla="*/ 706 w 1423"/>
                  <a:gd name="T69" fmla="*/ 253 h 369"/>
                  <a:gd name="T70" fmla="*/ 720 w 1423"/>
                  <a:gd name="T71" fmla="*/ 285 h 369"/>
                  <a:gd name="T72" fmla="*/ 713 w 1423"/>
                  <a:gd name="T73" fmla="*/ 319 h 369"/>
                  <a:gd name="T74" fmla="*/ 717 w 1423"/>
                  <a:gd name="T75" fmla="*/ 361 h 369"/>
                  <a:gd name="T76" fmla="*/ 752 w 1423"/>
                  <a:gd name="T77" fmla="*/ 354 h 369"/>
                  <a:gd name="T78" fmla="*/ 823 w 1423"/>
                  <a:gd name="T79" fmla="*/ 288 h 369"/>
                  <a:gd name="T80" fmla="*/ 1000 w 1423"/>
                  <a:gd name="T81" fmla="*/ 341 h 369"/>
                  <a:gd name="T82" fmla="*/ 1044 w 1423"/>
                  <a:gd name="T83" fmla="*/ 213 h 369"/>
                  <a:gd name="T84" fmla="*/ 1228 w 1423"/>
                  <a:gd name="T85" fmla="*/ 226 h 369"/>
                  <a:gd name="T86" fmla="*/ 1230 w 1423"/>
                  <a:gd name="T87" fmla="*/ 260 h 369"/>
                  <a:gd name="T88" fmla="*/ 1222 w 1423"/>
                  <a:gd name="T89" fmla="*/ 257 h 369"/>
                  <a:gd name="T90" fmla="*/ 1224 w 1423"/>
                  <a:gd name="T91" fmla="*/ 271 h 369"/>
                  <a:gd name="T92" fmla="*/ 1272 w 1423"/>
                  <a:gd name="T93" fmla="*/ 282 h 369"/>
                  <a:gd name="T94" fmla="*/ 1386 w 1423"/>
                  <a:gd name="T95" fmla="*/ 184 h 369"/>
                  <a:gd name="T96" fmla="*/ 355 w 1423"/>
                  <a:gd name="T97" fmla="*/ 0 h 369"/>
                  <a:gd name="T98" fmla="*/ 334 w 1423"/>
                  <a:gd name="T99" fmla="*/ 58 h 369"/>
                  <a:gd name="T100" fmla="*/ 286 w 1423"/>
                  <a:gd name="T101" fmla="*/ 95 h 369"/>
                  <a:gd name="T102" fmla="*/ 241 w 1423"/>
                  <a:gd name="T103" fmla="*/ 78 h 369"/>
                  <a:gd name="T104" fmla="*/ 206 w 1423"/>
                  <a:gd name="T105" fmla="*/ 66 h 369"/>
                  <a:gd name="T106" fmla="*/ 199 w 1423"/>
                  <a:gd name="T107" fmla="*/ 85 h 369"/>
                  <a:gd name="T108" fmla="*/ 192 w 1423"/>
                  <a:gd name="T109" fmla="*/ 69 h 369"/>
                  <a:gd name="T110" fmla="*/ 173 w 1423"/>
                  <a:gd name="T111" fmla="*/ 43 h 369"/>
                  <a:gd name="T112" fmla="*/ 161 w 1423"/>
                  <a:gd name="T113" fmla="*/ 45 h 369"/>
                  <a:gd name="T114" fmla="*/ 168 w 1423"/>
                  <a:gd name="T115" fmla="*/ 56 h 369"/>
                  <a:gd name="T116" fmla="*/ 163 w 1423"/>
                  <a:gd name="T117" fmla="*/ 81 h 369"/>
                  <a:gd name="T118" fmla="*/ 125 w 1423"/>
                  <a:gd name="T119" fmla="*/ 65 h 369"/>
                  <a:gd name="T120" fmla="*/ 85 w 1423"/>
                  <a:gd name="T121" fmla="*/ 36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23" h="369">
                    <a:moveTo>
                      <a:pt x="84" y="36"/>
                    </a:moveTo>
                    <a:lnTo>
                      <a:pt x="75" y="22"/>
                    </a:lnTo>
                    <a:lnTo>
                      <a:pt x="66" y="17"/>
                    </a:lnTo>
                    <a:lnTo>
                      <a:pt x="53" y="23"/>
                    </a:lnTo>
                    <a:lnTo>
                      <a:pt x="43" y="20"/>
                    </a:lnTo>
                    <a:lnTo>
                      <a:pt x="36" y="14"/>
                    </a:lnTo>
                    <a:lnTo>
                      <a:pt x="23" y="19"/>
                    </a:lnTo>
                    <a:lnTo>
                      <a:pt x="10" y="26"/>
                    </a:lnTo>
                    <a:lnTo>
                      <a:pt x="0" y="49"/>
                    </a:lnTo>
                    <a:lnTo>
                      <a:pt x="0" y="52"/>
                    </a:lnTo>
                    <a:lnTo>
                      <a:pt x="3" y="55"/>
                    </a:lnTo>
                    <a:lnTo>
                      <a:pt x="22" y="78"/>
                    </a:lnTo>
                    <a:lnTo>
                      <a:pt x="26" y="79"/>
                    </a:lnTo>
                    <a:lnTo>
                      <a:pt x="29" y="81"/>
                    </a:lnTo>
                    <a:lnTo>
                      <a:pt x="37" y="79"/>
                    </a:lnTo>
                    <a:lnTo>
                      <a:pt x="39" y="76"/>
                    </a:lnTo>
                    <a:lnTo>
                      <a:pt x="46" y="78"/>
                    </a:lnTo>
                    <a:lnTo>
                      <a:pt x="50" y="78"/>
                    </a:lnTo>
                    <a:lnTo>
                      <a:pt x="55" y="79"/>
                    </a:lnTo>
                    <a:lnTo>
                      <a:pt x="59" y="82"/>
                    </a:lnTo>
                    <a:lnTo>
                      <a:pt x="72" y="89"/>
                    </a:lnTo>
                    <a:lnTo>
                      <a:pt x="91" y="108"/>
                    </a:lnTo>
                    <a:lnTo>
                      <a:pt x="96" y="117"/>
                    </a:lnTo>
                    <a:lnTo>
                      <a:pt x="112" y="138"/>
                    </a:lnTo>
                    <a:lnTo>
                      <a:pt x="117" y="151"/>
                    </a:lnTo>
                    <a:lnTo>
                      <a:pt x="115" y="157"/>
                    </a:lnTo>
                    <a:lnTo>
                      <a:pt x="111" y="174"/>
                    </a:lnTo>
                    <a:lnTo>
                      <a:pt x="108" y="175"/>
                    </a:lnTo>
                    <a:lnTo>
                      <a:pt x="108" y="178"/>
                    </a:lnTo>
                    <a:lnTo>
                      <a:pt x="109" y="181"/>
                    </a:lnTo>
                    <a:lnTo>
                      <a:pt x="111" y="183"/>
                    </a:lnTo>
                    <a:lnTo>
                      <a:pt x="120" y="190"/>
                    </a:lnTo>
                    <a:lnTo>
                      <a:pt x="120" y="191"/>
                    </a:lnTo>
                    <a:lnTo>
                      <a:pt x="124" y="193"/>
                    </a:lnTo>
                    <a:lnTo>
                      <a:pt x="157" y="213"/>
                    </a:lnTo>
                    <a:lnTo>
                      <a:pt x="193" y="220"/>
                    </a:lnTo>
                    <a:lnTo>
                      <a:pt x="202" y="219"/>
                    </a:lnTo>
                    <a:lnTo>
                      <a:pt x="209" y="214"/>
                    </a:lnTo>
                    <a:lnTo>
                      <a:pt x="219" y="204"/>
                    </a:lnTo>
                    <a:lnTo>
                      <a:pt x="222" y="203"/>
                    </a:lnTo>
                    <a:lnTo>
                      <a:pt x="226" y="201"/>
                    </a:lnTo>
                    <a:lnTo>
                      <a:pt x="230" y="200"/>
                    </a:lnTo>
                    <a:lnTo>
                      <a:pt x="234" y="198"/>
                    </a:lnTo>
                    <a:lnTo>
                      <a:pt x="249" y="197"/>
                    </a:lnTo>
                    <a:lnTo>
                      <a:pt x="273" y="198"/>
                    </a:lnTo>
                    <a:lnTo>
                      <a:pt x="285" y="197"/>
                    </a:lnTo>
                    <a:lnTo>
                      <a:pt x="293" y="194"/>
                    </a:lnTo>
                    <a:lnTo>
                      <a:pt x="298" y="188"/>
                    </a:lnTo>
                    <a:lnTo>
                      <a:pt x="298" y="187"/>
                    </a:lnTo>
                    <a:lnTo>
                      <a:pt x="299" y="185"/>
                    </a:lnTo>
                    <a:lnTo>
                      <a:pt x="312" y="181"/>
                    </a:lnTo>
                    <a:lnTo>
                      <a:pt x="318" y="180"/>
                    </a:lnTo>
                    <a:lnTo>
                      <a:pt x="332" y="180"/>
                    </a:lnTo>
                    <a:lnTo>
                      <a:pt x="348" y="185"/>
                    </a:lnTo>
                    <a:lnTo>
                      <a:pt x="397" y="208"/>
                    </a:lnTo>
                    <a:lnTo>
                      <a:pt x="403" y="204"/>
                    </a:lnTo>
                    <a:lnTo>
                      <a:pt x="411" y="195"/>
                    </a:lnTo>
                    <a:lnTo>
                      <a:pt x="420" y="188"/>
                    </a:lnTo>
                    <a:lnTo>
                      <a:pt x="421" y="181"/>
                    </a:lnTo>
                    <a:lnTo>
                      <a:pt x="423" y="175"/>
                    </a:lnTo>
                    <a:lnTo>
                      <a:pt x="421" y="172"/>
                    </a:lnTo>
                    <a:lnTo>
                      <a:pt x="427" y="161"/>
                    </a:lnTo>
                    <a:lnTo>
                      <a:pt x="430" y="157"/>
                    </a:lnTo>
                    <a:lnTo>
                      <a:pt x="433" y="155"/>
                    </a:lnTo>
                    <a:lnTo>
                      <a:pt x="436" y="155"/>
                    </a:lnTo>
                    <a:lnTo>
                      <a:pt x="473" y="165"/>
                    </a:lnTo>
                    <a:lnTo>
                      <a:pt x="479" y="174"/>
                    </a:lnTo>
                    <a:lnTo>
                      <a:pt x="482" y="177"/>
                    </a:lnTo>
                    <a:lnTo>
                      <a:pt x="482" y="180"/>
                    </a:lnTo>
                    <a:lnTo>
                      <a:pt x="484" y="183"/>
                    </a:lnTo>
                    <a:lnTo>
                      <a:pt x="484" y="184"/>
                    </a:lnTo>
                    <a:lnTo>
                      <a:pt x="483" y="188"/>
                    </a:lnTo>
                    <a:lnTo>
                      <a:pt x="483" y="190"/>
                    </a:lnTo>
                    <a:lnTo>
                      <a:pt x="486" y="195"/>
                    </a:lnTo>
                    <a:lnTo>
                      <a:pt x="497" y="197"/>
                    </a:lnTo>
                    <a:lnTo>
                      <a:pt x="500" y="197"/>
                    </a:lnTo>
                    <a:lnTo>
                      <a:pt x="505" y="195"/>
                    </a:lnTo>
                    <a:lnTo>
                      <a:pt x="506" y="195"/>
                    </a:lnTo>
                    <a:lnTo>
                      <a:pt x="515" y="190"/>
                    </a:lnTo>
                    <a:lnTo>
                      <a:pt x="523" y="184"/>
                    </a:lnTo>
                    <a:lnTo>
                      <a:pt x="529" y="174"/>
                    </a:lnTo>
                    <a:lnTo>
                      <a:pt x="531" y="172"/>
                    </a:lnTo>
                    <a:lnTo>
                      <a:pt x="535" y="170"/>
                    </a:lnTo>
                    <a:lnTo>
                      <a:pt x="549" y="167"/>
                    </a:lnTo>
                    <a:lnTo>
                      <a:pt x="555" y="167"/>
                    </a:lnTo>
                    <a:lnTo>
                      <a:pt x="564" y="168"/>
                    </a:lnTo>
                    <a:lnTo>
                      <a:pt x="568" y="168"/>
                    </a:lnTo>
                    <a:lnTo>
                      <a:pt x="595" y="174"/>
                    </a:lnTo>
                    <a:lnTo>
                      <a:pt x="620" y="185"/>
                    </a:lnTo>
                    <a:lnTo>
                      <a:pt x="628" y="175"/>
                    </a:lnTo>
                    <a:lnTo>
                      <a:pt x="634" y="164"/>
                    </a:lnTo>
                    <a:lnTo>
                      <a:pt x="646" y="154"/>
                    </a:lnTo>
                    <a:lnTo>
                      <a:pt x="647" y="154"/>
                    </a:lnTo>
                    <a:lnTo>
                      <a:pt x="654" y="152"/>
                    </a:lnTo>
                    <a:lnTo>
                      <a:pt x="686" y="157"/>
                    </a:lnTo>
                    <a:lnTo>
                      <a:pt x="699" y="161"/>
                    </a:lnTo>
                    <a:lnTo>
                      <a:pt x="701" y="162"/>
                    </a:lnTo>
                    <a:lnTo>
                      <a:pt x="704" y="164"/>
                    </a:lnTo>
                    <a:lnTo>
                      <a:pt x="710" y="172"/>
                    </a:lnTo>
                    <a:lnTo>
                      <a:pt x="712" y="174"/>
                    </a:lnTo>
                    <a:lnTo>
                      <a:pt x="730" y="183"/>
                    </a:lnTo>
                    <a:lnTo>
                      <a:pt x="739" y="185"/>
                    </a:lnTo>
                    <a:lnTo>
                      <a:pt x="765" y="197"/>
                    </a:lnTo>
                    <a:lnTo>
                      <a:pt x="789" y="213"/>
                    </a:lnTo>
                    <a:lnTo>
                      <a:pt x="798" y="221"/>
                    </a:lnTo>
                    <a:lnTo>
                      <a:pt x="802" y="230"/>
                    </a:lnTo>
                    <a:lnTo>
                      <a:pt x="832" y="243"/>
                    </a:lnTo>
                    <a:lnTo>
                      <a:pt x="838" y="249"/>
                    </a:lnTo>
                    <a:lnTo>
                      <a:pt x="834" y="246"/>
                    </a:lnTo>
                    <a:lnTo>
                      <a:pt x="821" y="244"/>
                    </a:lnTo>
                    <a:lnTo>
                      <a:pt x="809" y="244"/>
                    </a:lnTo>
                    <a:lnTo>
                      <a:pt x="779" y="255"/>
                    </a:lnTo>
                    <a:lnTo>
                      <a:pt x="771" y="259"/>
                    </a:lnTo>
                    <a:lnTo>
                      <a:pt x="766" y="260"/>
                    </a:lnTo>
                    <a:lnTo>
                      <a:pt x="763" y="260"/>
                    </a:lnTo>
                    <a:lnTo>
                      <a:pt x="762" y="257"/>
                    </a:lnTo>
                    <a:lnTo>
                      <a:pt x="758" y="257"/>
                    </a:lnTo>
                    <a:lnTo>
                      <a:pt x="756" y="259"/>
                    </a:lnTo>
                    <a:lnTo>
                      <a:pt x="762" y="262"/>
                    </a:lnTo>
                    <a:lnTo>
                      <a:pt x="769" y="262"/>
                    </a:lnTo>
                    <a:lnTo>
                      <a:pt x="779" y="257"/>
                    </a:lnTo>
                    <a:lnTo>
                      <a:pt x="781" y="259"/>
                    </a:lnTo>
                    <a:lnTo>
                      <a:pt x="779" y="263"/>
                    </a:lnTo>
                    <a:lnTo>
                      <a:pt x="771" y="269"/>
                    </a:lnTo>
                    <a:lnTo>
                      <a:pt x="769" y="269"/>
                    </a:lnTo>
                    <a:lnTo>
                      <a:pt x="766" y="270"/>
                    </a:lnTo>
                    <a:lnTo>
                      <a:pt x="760" y="270"/>
                    </a:lnTo>
                    <a:lnTo>
                      <a:pt x="755" y="263"/>
                    </a:lnTo>
                    <a:lnTo>
                      <a:pt x="753" y="252"/>
                    </a:lnTo>
                    <a:lnTo>
                      <a:pt x="753" y="249"/>
                    </a:lnTo>
                    <a:lnTo>
                      <a:pt x="752" y="249"/>
                    </a:lnTo>
                    <a:lnTo>
                      <a:pt x="740" y="237"/>
                    </a:lnTo>
                    <a:lnTo>
                      <a:pt x="719" y="231"/>
                    </a:lnTo>
                    <a:lnTo>
                      <a:pt x="716" y="233"/>
                    </a:lnTo>
                    <a:lnTo>
                      <a:pt x="712" y="234"/>
                    </a:lnTo>
                    <a:lnTo>
                      <a:pt x="709" y="237"/>
                    </a:lnTo>
                    <a:lnTo>
                      <a:pt x="706" y="243"/>
                    </a:lnTo>
                    <a:lnTo>
                      <a:pt x="706" y="247"/>
                    </a:lnTo>
                    <a:lnTo>
                      <a:pt x="704" y="247"/>
                    </a:lnTo>
                    <a:lnTo>
                      <a:pt x="706" y="253"/>
                    </a:lnTo>
                    <a:lnTo>
                      <a:pt x="707" y="260"/>
                    </a:lnTo>
                    <a:lnTo>
                      <a:pt x="713" y="267"/>
                    </a:lnTo>
                    <a:lnTo>
                      <a:pt x="716" y="273"/>
                    </a:lnTo>
                    <a:lnTo>
                      <a:pt x="720" y="285"/>
                    </a:lnTo>
                    <a:lnTo>
                      <a:pt x="722" y="289"/>
                    </a:lnTo>
                    <a:lnTo>
                      <a:pt x="723" y="296"/>
                    </a:lnTo>
                    <a:lnTo>
                      <a:pt x="722" y="306"/>
                    </a:lnTo>
                    <a:lnTo>
                      <a:pt x="713" y="319"/>
                    </a:lnTo>
                    <a:lnTo>
                      <a:pt x="707" y="324"/>
                    </a:lnTo>
                    <a:lnTo>
                      <a:pt x="703" y="329"/>
                    </a:lnTo>
                    <a:lnTo>
                      <a:pt x="713" y="357"/>
                    </a:lnTo>
                    <a:lnTo>
                      <a:pt x="717" y="361"/>
                    </a:lnTo>
                    <a:lnTo>
                      <a:pt x="727" y="367"/>
                    </a:lnTo>
                    <a:lnTo>
                      <a:pt x="733" y="369"/>
                    </a:lnTo>
                    <a:lnTo>
                      <a:pt x="750" y="355"/>
                    </a:lnTo>
                    <a:lnTo>
                      <a:pt x="752" y="354"/>
                    </a:lnTo>
                    <a:lnTo>
                      <a:pt x="755" y="354"/>
                    </a:lnTo>
                    <a:lnTo>
                      <a:pt x="758" y="352"/>
                    </a:lnTo>
                    <a:lnTo>
                      <a:pt x="761" y="353"/>
                    </a:lnTo>
                    <a:lnTo>
                      <a:pt x="823" y="288"/>
                    </a:lnTo>
                    <a:lnTo>
                      <a:pt x="897" y="330"/>
                    </a:lnTo>
                    <a:lnTo>
                      <a:pt x="946" y="346"/>
                    </a:lnTo>
                    <a:lnTo>
                      <a:pt x="985" y="346"/>
                    </a:lnTo>
                    <a:lnTo>
                      <a:pt x="1000" y="341"/>
                    </a:lnTo>
                    <a:lnTo>
                      <a:pt x="1002" y="341"/>
                    </a:lnTo>
                    <a:lnTo>
                      <a:pt x="1011" y="331"/>
                    </a:lnTo>
                    <a:lnTo>
                      <a:pt x="1044" y="224"/>
                    </a:lnTo>
                    <a:lnTo>
                      <a:pt x="1044" y="213"/>
                    </a:lnTo>
                    <a:lnTo>
                      <a:pt x="1045" y="206"/>
                    </a:lnTo>
                    <a:lnTo>
                      <a:pt x="1131" y="267"/>
                    </a:lnTo>
                    <a:lnTo>
                      <a:pt x="1213" y="229"/>
                    </a:lnTo>
                    <a:lnTo>
                      <a:pt x="1228" y="226"/>
                    </a:lnTo>
                    <a:lnTo>
                      <a:pt x="1231" y="226"/>
                    </a:lnTo>
                    <a:lnTo>
                      <a:pt x="1237" y="227"/>
                    </a:lnTo>
                    <a:lnTo>
                      <a:pt x="1236" y="254"/>
                    </a:lnTo>
                    <a:lnTo>
                      <a:pt x="1230" y="260"/>
                    </a:lnTo>
                    <a:lnTo>
                      <a:pt x="1229" y="260"/>
                    </a:lnTo>
                    <a:lnTo>
                      <a:pt x="1226" y="257"/>
                    </a:lnTo>
                    <a:lnTo>
                      <a:pt x="1223" y="256"/>
                    </a:lnTo>
                    <a:lnTo>
                      <a:pt x="1222" y="257"/>
                    </a:lnTo>
                    <a:lnTo>
                      <a:pt x="1221" y="257"/>
                    </a:lnTo>
                    <a:lnTo>
                      <a:pt x="1221" y="260"/>
                    </a:lnTo>
                    <a:lnTo>
                      <a:pt x="1222" y="266"/>
                    </a:lnTo>
                    <a:lnTo>
                      <a:pt x="1224" y="271"/>
                    </a:lnTo>
                    <a:lnTo>
                      <a:pt x="1226" y="273"/>
                    </a:lnTo>
                    <a:lnTo>
                      <a:pt x="1239" y="282"/>
                    </a:lnTo>
                    <a:lnTo>
                      <a:pt x="1266" y="286"/>
                    </a:lnTo>
                    <a:lnTo>
                      <a:pt x="1272" y="282"/>
                    </a:lnTo>
                    <a:lnTo>
                      <a:pt x="1286" y="270"/>
                    </a:lnTo>
                    <a:lnTo>
                      <a:pt x="1290" y="238"/>
                    </a:lnTo>
                    <a:lnTo>
                      <a:pt x="1308" y="200"/>
                    </a:lnTo>
                    <a:lnTo>
                      <a:pt x="1386" y="184"/>
                    </a:lnTo>
                    <a:lnTo>
                      <a:pt x="1396" y="84"/>
                    </a:lnTo>
                    <a:lnTo>
                      <a:pt x="1383" y="71"/>
                    </a:lnTo>
                    <a:lnTo>
                      <a:pt x="1423" y="0"/>
                    </a:lnTo>
                    <a:lnTo>
                      <a:pt x="355" y="0"/>
                    </a:lnTo>
                    <a:lnTo>
                      <a:pt x="355" y="2"/>
                    </a:lnTo>
                    <a:lnTo>
                      <a:pt x="350" y="16"/>
                    </a:lnTo>
                    <a:lnTo>
                      <a:pt x="335" y="32"/>
                    </a:lnTo>
                    <a:lnTo>
                      <a:pt x="334" y="58"/>
                    </a:lnTo>
                    <a:lnTo>
                      <a:pt x="326" y="75"/>
                    </a:lnTo>
                    <a:lnTo>
                      <a:pt x="318" y="84"/>
                    </a:lnTo>
                    <a:lnTo>
                      <a:pt x="308" y="91"/>
                    </a:lnTo>
                    <a:lnTo>
                      <a:pt x="286" y="95"/>
                    </a:lnTo>
                    <a:lnTo>
                      <a:pt x="278" y="98"/>
                    </a:lnTo>
                    <a:lnTo>
                      <a:pt x="266" y="99"/>
                    </a:lnTo>
                    <a:lnTo>
                      <a:pt x="249" y="92"/>
                    </a:lnTo>
                    <a:lnTo>
                      <a:pt x="241" y="78"/>
                    </a:lnTo>
                    <a:lnTo>
                      <a:pt x="240" y="71"/>
                    </a:lnTo>
                    <a:lnTo>
                      <a:pt x="222" y="59"/>
                    </a:lnTo>
                    <a:lnTo>
                      <a:pt x="216" y="61"/>
                    </a:lnTo>
                    <a:lnTo>
                      <a:pt x="206" y="66"/>
                    </a:lnTo>
                    <a:lnTo>
                      <a:pt x="205" y="69"/>
                    </a:lnTo>
                    <a:lnTo>
                      <a:pt x="207" y="81"/>
                    </a:lnTo>
                    <a:lnTo>
                      <a:pt x="205" y="85"/>
                    </a:lnTo>
                    <a:lnTo>
                      <a:pt x="199" y="85"/>
                    </a:lnTo>
                    <a:lnTo>
                      <a:pt x="193" y="84"/>
                    </a:lnTo>
                    <a:lnTo>
                      <a:pt x="190" y="81"/>
                    </a:lnTo>
                    <a:lnTo>
                      <a:pt x="190" y="75"/>
                    </a:lnTo>
                    <a:lnTo>
                      <a:pt x="192" y="69"/>
                    </a:lnTo>
                    <a:lnTo>
                      <a:pt x="192" y="68"/>
                    </a:lnTo>
                    <a:lnTo>
                      <a:pt x="194" y="61"/>
                    </a:lnTo>
                    <a:lnTo>
                      <a:pt x="194" y="52"/>
                    </a:lnTo>
                    <a:lnTo>
                      <a:pt x="173" y="43"/>
                    </a:lnTo>
                    <a:lnTo>
                      <a:pt x="168" y="40"/>
                    </a:lnTo>
                    <a:lnTo>
                      <a:pt x="164" y="40"/>
                    </a:lnTo>
                    <a:lnTo>
                      <a:pt x="163" y="43"/>
                    </a:lnTo>
                    <a:lnTo>
                      <a:pt x="161" y="45"/>
                    </a:lnTo>
                    <a:lnTo>
                      <a:pt x="164" y="53"/>
                    </a:lnTo>
                    <a:lnTo>
                      <a:pt x="166" y="53"/>
                    </a:lnTo>
                    <a:lnTo>
                      <a:pt x="168" y="55"/>
                    </a:lnTo>
                    <a:lnTo>
                      <a:pt x="168" y="56"/>
                    </a:lnTo>
                    <a:lnTo>
                      <a:pt x="171" y="62"/>
                    </a:lnTo>
                    <a:lnTo>
                      <a:pt x="171" y="65"/>
                    </a:lnTo>
                    <a:lnTo>
                      <a:pt x="168" y="74"/>
                    </a:lnTo>
                    <a:lnTo>
                      <a:pt x="163" y="81"/>
                    </a:lnTo>
                    <a:lnTo>
                      <a:pt x="160" y="84"/>
                    </a:lnTo>
                    <a:lnTo>
                      <a:pt x="154" y="74"/>
                    </a:lnTo>
                    <a:lnTo>
                      <a:pt x="147" y="66"/>
                    </a:lnTo>
                    <a:lnTo>
                      <a:pt x="125" y="65"/>
                    </a:lnTo>
                    <a:lnTo>
                      <a:pt x="120" y="66"/>
                    </a:lnTo>
                    <a:lnTo>
                      <a:pt x="109" y="66"/>
                    </a:lnTo>
                    <a:lnTo>
                      <a:pt x="104" y="62"/>
                    </a:lnTo>
                    <a:lnTo>
                      <a:pt x="85" y="36"/>
                    </a:lnTo>
                    <a:lnTo>
                      <a:pt x="84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899">
                <a:extLst>
                  <a:ext uri="{FF2B5EF4-FFF2-40B4-BE49-F238E27FC236}">
                    <a16:creationId xmlns:a16="http://schemas.microsoft.com/office/drawing/2014/main" id="{56CC5957-9839-470B-BE45-9F6390914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3" y="1699"/>
                <a:ext cx="10" cy="5"/>
              </a:xfrm>
              <a:custGeom>
                <a:avLst/>
                <a:gdLst>
                  <a:gd name="T0" fmla="*/ 55 w 70"/>
                  <a:gd name="T1" fmla="*/ 6 h 32"/>
                  <a:gd name="T2" fmla="*/ 52 w 70"/>
                  <a:gd name="T3" fmla="*/ 0 h 32"/>
                  <a:gd name="T4" fmla="*/ 1 w 70"/>
                  <a:gd name="T5" fmla="*/ 0 h 32"/>
                  <a:gd name="T6" fmla="*/ 0 w 70"/>
                  <a:gd name="T7" fmla="*/ 9 h 32"/>
                  <a:gd name="T8" fmla="*/ 20 w 70"/>
                  <a:gd name="T9" fmla="*/ 23 h 32"/>
                  <a:gd name="T10" fmla="*/ 37 w 70"/>
                  <a:gd name="T11" fmla="*/ 25 h 32"/>
                  <a:gd name="T12" fmla="*/ 52 w 70"/>
                  <a:gd name="T13" fmla="*/ 32 h 32"/>
                  <a:gd name="T14" fmla="*/ 68 w 70"/>
                  <a:gd name="T15" fmla="*/ 32 h 32"/>
                  <a:gd name="T16" fmla="*/ 69 w 70"/>
                  <a:gd name="T17" fmla="*/ 30 h 32"/>
                  <a:gd name="T18" fmla="*/ 70 w 70"/>
                  <a:gd name="T19" fmla="*/ 25 h 32"/>
                  <a:gd name="T20" fmla="*/ 69 w 70"/>
                  <a:gd name="T21" fmla="*/ 19 h 32"/>
                  <a:gd name="T22" fmla="*/ 55 w 70"/>
                  <a:gd name="T23" fmla="*/ 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0" h="32">
                    <a:moveTo>
                      <a:pt x="55" y="6"/>
                    </a:moveTo>
                    <a:lnTo>
                      <a:pt x="52" y="0"/>
                    </a:lnTo>
                    <a:lnTo>
                      <a:pt x="1" y="0"/>
                    </a:lnTo>
                    <a:lnTo>
                      <a:pt x="0" y="9"/>
                    </a:lnTo>
                    <a:lnTo>
                      <a:pt x="20" y="23"/>
                    </a:lnTo>
                    <a:lnTo>
                      <a:pt x="37" y="25"/>
                    </a:lnTo>
                    <a:lnTo>
                      <a:pt x="52" y="32"/>
                    </a:lnTo>
                    <a:lnTo>
                      <a:pt x="68" y="32"/>
                    </a:lnTo>
                    <a:lnTo>
                      <a:pt x="69" y="30"/>
                    </a:lnTo>
                    <a:lnTo>
                      <a:pt x="70" y="25"/>
                    </a:lnTo>
                    <a:lnTo>
                      <a:pt x="69" y="19"/>
                    </a:lnTo>
                    <a:lnTo>
                      <a:pt x="55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900">
                <a:extLst>
                  <a:ext uri="{FF2B5EF4-FFF2-40B4-BE49-F238E27FC236}">
                    <a16:creationId xmlns:a16="http://schemas.microsoft.com/office/drawing/2014/main" id="{C17B3193-080F-4C46-942E-149B588031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" y="1699"/>
                <a:ext cx="17" cy="33"/>
              </a:xfrm>
              <a:custGeom>
                <a:avLst/>
                <a:gdLst>
                  <a:gd name="T0" fmla="*/ 51 w 116"/>
                  <a:gd name="T1" fmla="*/ 0 h 230"/>
                  <a:gd name="T2" fmla="*/ 34 w 116"/>
                  <a:gd name="T3" fmla="*/ 0 h 230"/>
                  <a:gd name="T4" fmla="*/ 37 w 116"/>
                  <a:gd name="T5" fmla="*/ 20 h 230"/>
                  <a:gd name="T6" fmla="*/ 37 w 116"/>
                  <a:gd name="T7" fmla="*/ 27 h 230"/>
                  <a:gd name="T8" fmla="*/ 36 w 116"/>
                  <a:gd name="T9" fmla="*/ 30 h 230"/>
                  <a:gd name="T10" fmla="*/ 24 w 116"/>
                  <a:gd name="T11" fmla="*/ 53 h 230"/>
                  <a:gd name="T12" fmla="*/ 23 w 116"/>
                  <a:gd name="T13" fmla="*/ 56 h 230"/>
                  <a:gd name="T14" fmla="*/ 8 w 116"/>
                  <a:gd name="T15" fmla="*/ 71 h 230"/>
                  <a:gd name="T16" fmla="*/ 0 w 116"/>
                  <a:gd name="T17" fmla="*/ 82 h 230"/>
                  <a:gd name="T18" fmla="*/ 1 w 116"/>
                  <a:gd name="T19" fmla="*/ 86 h 230"/>
                  <a:gd name="T20" fmla="*/ 1 w 116"/>
                  <a:gd name="T21" fmla="*/ 99 h 230"/>
                  <a:gd name="T22" fmla="*/ 3 w 116"/>
                  <a:gd name="T23" fmla="*/ 108 h 230"/>
                  <a:gd name="T24" fmla="*/ 3 w 116"/>
                  <a:gd name="T25" fmla="*/ 117 h 230"/>
                  <a:gd name="T26" fmla="*/ 0 w 116"/>
                  <a:gd name="T27" fmla="*/ 134 h 230"/>
                  <a:gd name="T28" fmla="*/ 1 w 116"/>
                  <a:gd name="T29" fmla="*/ 141 h 230"/>
                  <a:gd name="T30" fmla="*/ 8 w 116"/>
                  <a:gd name="T31" fmla="*/ 170 h 230"/>
                  <a:gd name="T32" fmla="*/ 14 w 116"/>
                  <a:gd name="T33" fmla="*/ 185 h 230"/>
                  <a:gd name="T34" fmla="*/ 23 w 116"/>
                  <a:gd name="T35" fmla="*/ 197 h 230"/>
                  <a:gd name="T36" fmla="*/ 31 w 116"/>
                  <a:gd name="T37" fmla="*/ 200 h 230"/>
                  <a:gd name="T38" fmla="*/ 39 w 116"/>
                  <a:gd name="T39" fmla="*/ 200 h 230"/>
                  <a:gd name="T40" fmla="*/ 43 w 116"/>
                  <a:gd name="T41" fmla="*/ 201 h 230"/>
                  <a:gd name="T42" fmla="*/ 62 w 116"/>
                  <a:gd name="T43" fmla="*/ 208 h 230"/>
                  <a:gd name="T44" fmla="*/ 72 w 116"/>
                  <a:gd name="T45" fmla="*/ 213 h 230"/>
                  <a:gd name="T46" fmla="*/ 82 w 116"/>
                  <a:gd name="T47" fmla="*/ 216 h 230"/>
                  <a:gd name="T48" fmla="*/ 93 w 116"/>
                  <a:gd name="T49" fmla="*/ 216 h 230"/>
                  <a:gd name="T50" fmla="*/ 101 w 116"/>
                  <a:gd name="T51" fmla="*/ 220 h 230"/>
                  <a:gd name="T52" fmla="*/ 101 w 116"/>
                  <a:gd name="T53" fmla="*/ 223 h 230"/>
                  <a:gd name="T54" fmla="*/ 103 w 116"/>
                  <a:gd name="T55" fmla="*/ 226 h 230"/>
                  <a:gd name="T56" fmla="*/ 108 w 116"/>
                  <a:gd name="T57" fmla="*/ 227 h 230"/>
                  <a:gd name="T58" fmla="*/ 115 w 116"/>
                  <a:gd name="T59" fmla="*/ 230 h 230"/>
                  <a:gd name="T60" fmla="*/ 116 w 116"/>
                  <a:gd name="T61" fmla="*/ 229 h 230"/>
                  <a:gd name="T62" fmla="*/ 116 w 116"/>
                  <a:gd name="T63" fmla="*/ 227 h 230"/>
                  <a:gd name="T64" fmla="*/ 114 w 116"/>
                  <a:gd name="T65" fmla="*/ 224 h 230"/>
                  <a:gd name="T66" fmla="*/ 109 w 116"/>
                  <a:gd name="T67" fmla="*/ 224 h 230"/>
                  <a:gd name="T68" fmla="*/ 106 w 116"/>
                  <a:gd name="T69" fmla="*/ 223 h 230"/>
                  <a:gd name="T70" fmla="*/ 99 w 116"/>
                  <a:gd name="T71" fmla="*/ 217 h 230"/>
                  <a:gd name="T72" fmla="*/ 99 w 116"/>
                  <a:gd name="T73" fmla="*/ 216 h 230"/>
                  <a:gd name="T74" fmla="*/ 98 w 116"/>
                  <a:gd name="T75" fmla="*/ 214 h 230"/>
                  <a:gd name="T76" fmla="*/ 95 w 116"/>
                  <a:gd name="T77" fmla="*/ 198 h 230"/>
                  <a:gd name="T78" fmla="*/ 95 w 116"/>
                  <a:gd name="T79" fmla="*/ 197 h 230"/>
                  <a:gd name="T80" fmla="*/ 93 w 116"/>
                  <a:gd name="T81" fmla="*/ 193 h 230"/>
                  <a:gd name="T82" fmla="*/ 86 w 116"/>
                  <a:gd name="T83" fmla="*/ 185 h 230"/>
                  <a:gd name="T84" fmla="*/ 86 w 116"/>
                  <a:gd name="T85" fmla="*/ 184 h 230"/>
                  <a:gd name="T86" fmla="*/ 83 w 116"/>
                  <a:gd name="T87" fmla="*/ 183 h 230"/>
                  <a:gd name="T88" fmla="*/ 68 w 116"/>
                  <a:gd name="T89" fmla="*/ 168 h 230"/>
                  <a:gd name="T90" fmla="*/ 65 w 116"/>
                  <a:gd name="T91" fmla="*/ 164 h 230"/>
                  <a:gd name="T92" fmla="*/ 56 w 116"/>
                  <a:gd name="T93" fmla="*/ 154 h 230"/>
                  <a:gd name="T94" fmla="*/ 55 w 116"/>
                  <a:gd name="T95" fmla="*/ 148 h 230"/>
                  <a:gd name="T96" fmla="*/ 55 w 116"/>
                  <a:gd name="T97" fmla="*/ 138 h 230"/>
                  <a:gd name="T98" fmla="*/ 52 w 116"/>
                  <a:gd name="T99" fmla="*/ 122 h 230"/>
                  <a:gd name="T100" fmla="*/ 52 w 116"/>
                  <a:gd name="T101" fmla="*/ 121 h 230"/>
                  <a:gd name="T102" fmla="*/ 49 w 116"/>
                  <a:gd name="T103" fmla="*/ 111 h 230"/>
                  <a:gd name="T104" fmla="*/ 49 w 116"/>
                  <a:gd name="T105" fmla="*/ 110 h 230"/>
                  <a:gd name="T106" fmla="*/ 44 w 116"/>
                  <a:gd name="T107" fmla="*/ 86 h 230"/>
                  <a:gd name="T108" fmla="*/ 39 w 116"/>
                  <a:gd name="T109" fmla="*/ 75 h 230"/>
                  <a:gd name="T110" fmla="*/ 39 w 116"/>
                  <a:gd name="T111" fmla="*/ 72 h 230"/>
                  <a:gd name="T112" fmla="*/ 37 w 116"/>
                  <a:gd name="T113" fmla="*/ 62 h 230"/>
                  <a:gd name="T114" fmla="*/ 37 w 116"/>
                  <a:gd name="T115" fmla="*/ 61 h 230"/>
                  <a:gd name="T116" fmla="*/ 51 w 116"/>
                  <a:gd name="T117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6" h="230">
                    <a:moveTo>
                      <a:pt x="51" y="0"/>
                    </a:moveTo>
                    <a:lnTo>
                      <a:pt x="34" y="0"/>
                    </a:lnTo>
                    <a:lnTo>
                      <a:pt x="37" y="20"/>
                    </a:lnTo>
                    <a:lnTo>
                      <a:pt x="37" y="27"/>
                    </a:lnTo>
                    <a:lnTo>
                      <a:pt x="36" y="30"/>
                    </a:lnTo>
                    <a:lnTo>
                      <a:pt x="24" y="53"/>
                    </a:lnTo>
                    <a:lnTo>
                      <a:pt x="23" y="56"/>
                    </a:lnTo>
                    <a:lnTo>
                      <a:pt x="8" y="71"/>
                    </a:lnTo>
                    <a:lnTo>
                      <a:pt x="0" y="82"/>
                    </a:lnTo>
                    <a:lnTo>
                      <a:pt x="1" y="86"/>
                    </a:lnTo>
                    <a:lnTo>
                      <a:pt x="1" y="99"/>
                    </a:lnTo>
                    <a:lnTo>
                      <a:pt x="3" y="108"/>
                    </a:lnTo>
                    <a:lnTo>
                      <a:pt x="3" y="117"/>
                    </a:lnTo>
                    <a:lnTo>
                      <a:pt x="0" y="134"/>
                    </a:lnTo>
                    <a:lnTo>
                      <a:pt x="1" y="141"/>
                    </a:lnTo>
                    <a:lnTo>
                      <a:pt x="8" y="170"/>
                    </a:lnTo>
                    <a:lnTo>
                      <a:pt x="14" y="185"/>
                    </a:lnTo>
                    <a:lnTo>
                      <a:pt x="23" y="197"/>
                    </a:lnTo>
                    <a:lnTo>
                      <a:pt x="31" y="200"/>
                    </a:lnTo>
                    <a:lnTo>
                      <a:pt x="39" y="200"/>
                    </a:lnTo>
                    <a:lnTo>
                      <a:pt x="43" y="201"/>
                    </a:lnTo>
                    <a:lnTo>
                      <a:pt x="62" y="208"/>
                    </a:lnTo>
                    <a:lnTo>
                      <a:pt x="72" y="213"/>
                    </a:lnTo>
                    <a:lnTo>
                      <a:pt x="82" y="216"/>
                    </a:lnTo>
                    <a:lnTo>
                      <a:pt x="93" y="216"/>
                    </a:lnTo>
                    <a:lnTo>
                      <a:pt x="101" y="220"/>
                    </a:lnTo>
                    <a:lnTo>
                      <a:pt x="101" y="223"/>
                    </a:lnTo>
                    <a:lnTo>
                      <a:pt x="103" y="226"/>
                    </a:lnTo>
                    <a:lnTo>
                      <a:pt x="108" y="227"/>
                    </a:lnTo>
                    <a:lnTo>
                      <a:pt x="115" y="230"/>
                    </a:lnTo>
                    <a:lnTo>
                      <a:pt x="116" y="229"/>
                    </a:lnTo>
                    <a:lnTo>
                      <a:pt x="116" y="227"/>
                    </a:lnTo>
                    <a:lnTo>
                      <a:pt x="114" y="224"/>
                    </a:lnTo>
                    <a:lnTo>
                      <a:pt x="109" y="224"/>
                    </a:lnTo>
                    <a:lnTo>
                      <a:pt x="106" y="223"/>
                    </a:lnTo>
                    <a:lnTo>
                      <a:pt x="99" y="217"/>
                    </a:lnTo>
                    <a:lnTo>
                      <a:pt x="99" y="216"/>
                    </a:lnTo>
                    <a:lnTo>
                      <a:pt x="98" y="214"/>
                    </a:lnTo>
                    <a:lnTo>
                      <a:pt x="95" y="198"/>
                    </a:lnTo>
                    <a:lnTo>
                      <a:pt x="95" y="197"/>
                    </a:lnTo>
                    <a:lnTo>
                      <a:pt x="93" y="193"/>
                    </a:lnTo>
                    <a:lnTo>
                      <a:pt x="86" y="185"/>
                    </a:lnTo>
                    <a:lnTo>
                      <a:pt x="86" y="184"/>
                    </a:lnTo>
                    <a:lnTo>
                      <a:pt x="83" y="183"/>
                    </a:lnTo>
                    <a:lnTo>
                      <a:pt x="68" y="168"/>
                    </a:lnTo>
                    <a:lnTo>
                      <a:pt x="65" y="164"/>
                    </a:lnTo>
                    <a:lnTo>
                      <a:pt x="56" y="154"/>
                    </a:lnTo>
                    <a:lnTo>
                      <a:pt x="55" y="148"/>
                    </a:lnTo>
                    <a:lnTo>
                      <a:pt x="55" y="138"/>
                    </a:lnTo>
                    <a:lnTo>
                      <a:pt x="52" y="122"/>
                    </a:lnTo>
                    <a:lnTo>
                      <a:pt x="52" y="121"/>
                    </a:lnTo>
                    <a:lnTo>
                      <a:pt x="49" y="111"/>
                    </a:lnTo>
                    <a:lnTo>
                      <a:pt x="49" y="110"/>
                    </a:lnTo>
                    <a:lnTo>
                      <a:pt x="44" y="86"/>
                    </a:lnTo>
                    <a:lnTo>
                      <a:pt x="39" y="75"/>
                    </a:lnTo>
                    <a:lnTo>
                      <a:pt x="39" y="72"/>
                    </a:lnTo>
                    <a:lnTo>
                      <a:pt x="37" y="62"/>
                    </a:lnTo>
                    <a:lnTo>
                      <a:pt x="37" y="61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901">
                <a:extLst>
                  <a:ext uri="{FF2B5EF4-FFF2-40B4-BE49-F238E27FC236}">
                    <a16:creationId xmlns:a16="http://schemas.microsoft.com/office/drawing/2014/main" id="{0D713D39-1878-44D3-9791-D900FE553C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6" y="1646"/>
                <a:ext cx="11" cy="4"/>
              </a:xfrm>
              <a:custGeom>
                <a:avLst/>
                <a:gdLst>
                  <a:gd name="T0" fmla="*/ 77 w 77"/>
                  <a:gd name="T1" fmla="*/ 0 h 26"/>
                  <a:gd name="T2" fmla="*/ 0 w 77"/>
                  <a:gd name="T3" fmla="*/ 0 h 26"/>
                  <a:gd name="T4" fmla="*/ 71 w 77"/>
                  <a:gd name="T5" fmla="*/ 26 h 26"/>
                  <a:gd name="T6" fmla="*/ 77 w 77"/>
                  <a:gd name="T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26">
                    <a:moveTo>
                      <a:pt x="77" y="0"/>
                    </a:moveTo>
                    <a:lnTo>
                      <a:pt x="0" y="0"/>
                    </a:lnTo>
                    <a:lnTo>
                      <a:pt x="71" y="26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902">
                <a:extLst>
                  <a:ext uri="{FF2B5EF4-FFF2-40B4-BE49-F238E27FC236}">
                    <a16:creationId xmlns:a16="http://schemas.microsoft.com/office/drawing/2014/main" id="{316FBDAD-5D55-430C-91C7-DB1EE83978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9" y="1376"/>
                <a:ext cx="857" cy="819"/>
              </a:xfrm>
              <a:custGeom>
                <a:avLst/>
                <a:gdLst>
                  <a:gd name="T0" fmla="*/ 636 w 6004"/>
                  <a:gd name="T1" fmla="*/ 2522 h 5735"/>
                  <a:gd name="T2" fmla="*/ 417 w 6004"/>
                  <a:gd name="T3" fmla="*/ 2606 h 5735"/>
                  <a:gd name="T4" fmla="*/ 191 w 6004"/>
                  <a:gd name="T5" fmla="*/ 2667 h 5735"/>
                  <a:gd name="T6" fmla="*/ 58 w 6004"/>
                  <a:gd name="T7" fmla="*/ 2765 h 5735"/>
                  <a:gd name="T8" fmla="*/ 41 w 6004"/>
                  <a:gd name="T9" fmla="*/ 2820 h 5735"/>
                  <a:gd name="T10" fmla="*/ 72 w 6004"/>
                  <a:gd name="T11" fmla="*/ 2977 h 5735"/>
                  <a:gd name="T12" fmla="*/ 132 w 6004"/>
                  <a:gd name="T13" fmla="*/ 3072 h 5735"/>
                  <a:gd name="T14" fmla="*/ 214 w 6004"/>
                  <a:gd name="T15" fmla="*/ 3067 h 5735"/>
                  <a:gd name="T16" fmla="*/ 369 w 6004"/>
                  <a:gd name="T17" fmla="*/ 3139 h 5735"/>
                  <a:gd name="T18" fmla="*/ 483 w 6004"/>
                  <a:gd name="T19" fmla="*/ 3166 h 5735"/>
                  <a:gd name="T20" fmla="*/ 557 w 6004"/>
                  <a:gd name="T21" fmla="*/ 3113 h 5735"/>
                  <a:gd name="T22" fmla="*/ 641 w 6004"/>
                  <a:gd name="T23" fmla="*/ 3038 h 5735"/>
                  <a:gd name="T24" fmla="*/ 890 w 6004"/>
                  <a:gd name="T25" fmla="*/ 3007 h 5735"/>
                  <a:gd name="T26" fmla="*/ 906 w 6004"/>
                  <a:gd name="T27" fmla="*/ 3076 h 5735"/>
                  <a:gd name="T28" fmla="*/ 650 w 6004"/>
                  <a:gd name="T29" fmla="*/ 3112 h 5735"/>
                  <a:gd name="T30" fmla="*/ 577 w 6004"/>
                  <a:gd name="T31" fmla="*/ 3385 h 5735"/>
                  <a:gd name="T32" fmla="*/ 542 w 6004"/>
                  <a:gd name="T33" fmla="*/ 3467 h 5735"/>
                  <a:gd name="T34" fmla="*/ 825 w 6004"/>
                  <a:gd name="T35" fmla="*/ 3572 h 5735"/>
                  <a:gd name="T36" fmla="*/ 834 w 6004"/>
                  <a:gd name="T37" fmla="*/ 3826 h 5735"/>
                  <a:gd name="T38" fmla="*/ 667 w 6004"/>
                  <a:gd name="T39" fmla="*/ 4067 h 5735"/>
                  <a:gd name="T40" fmla="*/ 768 w 6004"/>
                  <a:gd name="T41" fmla="*/ 4379 h 5735"/>
                  <a:gd name="T42" fmla="*/ 888 w 6004"/>
                  <a:gd name="T43" fmla="*/ 4558 h 5735"/>
                  <a:gd name="T44" fmla="*/ 1038 w 6004"/>
                  <a:gd name="T45" fmla="*/ 4749 h 5735"/>
                  <a:gd name="T46" fmla="*/ 1117 w 6004"/>
                  <a:gd name="T47" fmla="*/ 4960 h 5735"/>
                  <a:gd name="T48" fmla="*/ 1232 w 6004"/>
                  <a:gd name="T49" fmla="*/ 5151 h 5735"/>
                  <a:gd name="T50" fmla="*/ 1436 w 6004"/>
                  <a:gd name="T51" fmla="*/ 5312 h 5735"/>
                  <a:gd name="T52" fmla="*/ 1620 w 6004"/>
                  <a:gd name="T53" fmla="*/ 5350 h 5735"/>
                  <a:gd name="T54" fmla="*/ 1781 w 6004"/>
                  <a:gd name="T55" fmla="*/ 5528 h 5735"/>
                  <a:gd name="T56" fmla="*/ 1913 w 6004"/>
                  <a:gd name="T57" fmla="*/ 5536 h 5735"/>
                  <a:gd name="T58" fmla="*/ 1968 w 6004"/>
                  <a:gd name="T59" fmla="*/ 5565 h 5735"/>
                  <a:gd name="T60" fmla="*/ 1995 w 6004"/>
                  <a:gd name="T61" fmla="*/ 5633 h 5735"/>
                  <a:gd name="T62" fmla="*/ 2030 w 6004"/>
                  <a:gd name="T63" fmla="*/ 5675 h 5735"/>
                  <a:gd name="T64" fmla="*/ 2047 w 6004"/>
                  <a:gd name="T65" fmla="*/ 5623 h 5735"/>
                  <a:gd name="T66" fmla="*/ 2169 w 6004"/>
                  <a:gd name="T67" fmla="*/ 5729 h 5735"/>
                  <a:gd name="T68" fmla="*/ 2251 w 6004"/>
                  <a:gd name="T69" fmla="*/ 5604 h 5735"/>
                  <a:gd name="T70" fmla="*/ 2636 w 6004"/>
                  <a:gd name="T71" fmla="*/ 5563 h 5735"/>
                  <a:gd name="T72" fmla="*/ 3099 w 6004"/>
                  <a:gd name="T73" fmla="*/ 5659 h 5735"/>
                  <a:gd name="T74" fmla="*/ 3223 w 6004"/>
                  <a:gd name="T75" fmla="*/ 5044 h 5735"/>
                  <a:gd name="T76" fmla="*/ 2953 w 6004"/>
                  <a:gd name="T77" fmla="*/ 4281 h 5735"/>
                  <a:gd name="T78" fmla="*/ 3165 w 6004"/>
                  <a:gd name="T79" fmla="*/ 3948 h 5735"/>
                  <a:gd name="T80" fmla="*/ 3995 w 6004"/>
                  <a:gd name="T81" fmla="*/ 3731 h 5735"/>
                  <a:gd name="T82" fmla="*/ 4280 w 6004"/>
                  <a:gd name="T83" fmla="*/ 3759 h 5735"/>
                  <a:gd name="T84" fmla="*/ 4521 w 6004"/>
                  <a:gd name="T85" fmla="*/ 3291 h 5735"/>
                  <a:gd name="T86" fmla="*/ 4671 w 6004"/>
                  <a:gd name="T87" fmla="*/ 2992 h 5735"/>
                  <a:gd name="T88" fmla="*/ 4844 w 6004"/>
                  <a:gd name="T89" fmla="*/ 2450 h 5735"/>
                  <a:gd name="T90" fmla="*/ 5362 w 6004"/>
                  <a:gd name="T91" fmla="*/ 2330 h 5735"/>
                  <a:gd name="T92" fmla="*/ 5632 w 6004"/>
                  <a:gd name="T93" fmla="*/ 2023 h 5735"/>
                  <a:gd name="T94" fmla="*/ 5864 w 6004"/>
                  <a:gd name="T95" fmla="*/ 1414 h 5735"/>
                  <a:gd name="T96" fmla="*/ 5987 w 6004"/>
                  <a:gd name="T97" fmla="*/ 1119 h 5735"/>
                  <a:gd name="T98" fmla="*/ 5359 w 6004"/>
                  <a:gd name="T99" fmla="*/ 813 h 5735"/>
                  <a:gd name="T100" fmla="*/ 4961 w 6004"/>
                  <a:gd name="T101" fmla="*/ 253 h 5735"/>
                  <a:gd name="T102" fmla="*/ 4481 w 6004"/>
                  <a:gd name="T103" fmla="*/ 451 h 5735"/>
                  <a:gd name="T104" fmla="*/ 4163 w 6004"/>
                  <a:gd name="T105" fmla="*/ 35 h 5735"/>
                  <a:gd name="T106" fmla="*/ 3521 w 6004"/>
                  <a:gd name="T107" fmla="*/ 227 h 5735"/>
                  <a:gd name="T108" fmla="*/ 3278 w 6004"/>
                  <a:gd name="T109" fmla="*/ 253 h 5735"/>
                  <a:gd name="T110" fmla="*/ 2867 w 6004"/>
                  <a:gd name="T111" fmla="*/ 89 h 5735"/>
                  <a:gd name="T112" fmla="*/ 2632 w 6004"/>
                  <a:gd name="T113" fmla="*/ 817 h 5735"/>
                  <a:gd name="T114" fmla="*/ 2521 w 6004"/>
                  <a:gd name="T115" fmla="*/ 1413 h 5735"/>
                  <a:gd name="T116" fmla="*/ 2361 w 6004"/>
                  <a:gd name="T117" fmla="*/ 1721 h 5735"/>
                  <a:gd name="T118" fmla="*/ 2041 w 6004"/>
                  <a:gd name="T119" fmla="*/ 1774 h 5735"/>
                  <a:gd name="T120" fmla="*/ 1490 w 6004"/>
                  <a:gd name="T121" fmla="*/ 2052 h 5735"/>
                  <a:gd name="T122" fmla="*/ 918 w 6004"/>
                  <a:gd name="T123" fmla="*/ 2121 h 5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004" h="5735">
                    <a:moveTo>
                      <a:pt x="821" y="2202"/>
                    </a:moveTo>
                    <a:lnTo>
                      <a:pt x="838" y="2265"/>
                    </a:lnTo>
                    <a:lnTo>
                      <a:pt x="798" y="2336"/>
                    </a:lnTo>
                    <a:lnTo>
                      <a:pt x="811" y="2349"/>
                    </a:lnTo>
                    <a:lnTo>
                      <a:pt x="801" y="2449"/>
                    </a:lnTo>
                    <a:lnTo>
                      <a:pt x="723" y="2465"/>
                    </a:lnTo>
                    <a:lnTo>
                      <a:pt x="705" y="2503"/>
                    </a:lnTo>
                    <a:lnTo>
                      <a:pt x="701" y="2535"/>
                    </a:lnTo>
                    <a:lnTo>
                      <a:pt x="687" y="2547"/>
                    </a:lnTo>
                    <a:lnTo>
                      <a:pt x="681" y="2551"/>
                    </a:lnTo>
                    <a:lnTo>
                      <a:pt x="654" y="2547"/>
                    </a:lnTo>
                    <a:lnTo>
                      <a:pt x="641" y="2538"/>
                    </a:lnTo>
                    <a:lnTo>
                      <a:pt x="639" y="2536"/>
                    </a:lnTo>
                    <a:lnTo>
                      <a:pt x="637" y="2531"/>
                    </a:lnTo>
                    <a:lnTo>
                      <a:pt x="636" y="2525"/>
                    </a:lnTo>
                    <a:lnTo>
                      <a:pt x="636" y="2522"/>
                    </a:lnTo>
                    <a:lnTo>
                      <a:pt x="637" y="2522"/>
                    </a:lnTo>
                    <a:lnTo>
                      <a:pt x="638" y="2521"/>
                    </a:lnTo>
                    <a:lnTo>
                      <a:pt x="641" y="2522"/>
                    </a:lnTo>
                    <a:lnTo>
                      <a:pt x="644" y="2525"/>
                    </a:lnTo>
                    <a:lnTo>
                      <a:pt x="645" y="2525"/>
                    </a:lnTo>
                    <a:lnTo>
                      <a:pt x="651" y="2519"/>
                    </a:lnTo>
                    <a:lnTo>
                      <a:pt x="652" y="2492"/>
                    </a:lnTo>
                    <a:lnTo>
                      <a:pt x="646" y="2491"/>
                    </a:lnTo>
                    <a:lnTo>
                      <a:pt x="643" y="2491"/>
                    </a:lnTo>
                    <a:lnTo>
                      <a:pt x="628" y="2494"/>
                    </a:lnTo>
                    <a:lnTo>
                      <a:pt x="546" y="2532"/>
                    </a:lnTo>
                    <a:lnTo>
                      <a:pt x="460" y="2471"/>
                    </a:lnTo>
                    <a:lnTo>
                      <a:pt x="459" y="2478"/>
                    </a:lnTo>
                    <a:lnTo>
                      <a:pt x="459" y="2489"/>
                    </a:lnTo>
                    <a:lnTo>
                      <a:pt x="426" y="2596"/>
                    </a:lnTo>
                    <a:lnTo>
                      <a:pt x="417" y="2606"/>
                    </a:lnTo>
                    <a:lnTo>
                      <a:pt x="415" y="2606"/>
                    </a:lnTo>
                    <a:lnTo>
                      <a:pt x="400" y="2611"/>
                    </a:lnTo>
                    <a:lnTo>
                      <a:pt x="361" y="2611"/>
                    </a:lnTo>
                    <a:lnTo>
                      <a:pt x="312" y="2595"/>
                    </a:lnTo>
                    <a:lnTo>
                      <a:pt x="238" y="2553"/>
                    </a:lnTo>
                    <a:lnTo>
                      <a:pt x="176" y="2618"/>
                    </a:lnTo>
                    <a:lnTo>
                      <a:pt x="186" y="2623"/>
                    </a:lnTo>
                    <a:lnTo>
                      <a:pt x="187" y="2623"/>
                    </a:lnTo>
                    <a:lnTo>
                      <a:pt x="199" y="2637"/>
                    </a:lnTo>
                    <a:lnTo>
                      <a:pt x="201" y="2643"/>
                    </a:lnTo>
                    <a:lnTo>
                      <a:pt x="204" y="2649"/>
                    </a:lnTo>
                    <a:lnTo>
                      <a:pt x="206" y="2650"/>
                    </a:lnTo>
                    <a:lnTo>
                      <a:pt x="206" y="2657"/>
                    </a:lnTo>
                    <a:lnTo>
                      <a:pt x="203" y="2659"/>
                    </a:lnTo>
                    <a:lnTo>
                      <a:pt x="201" y="2659"/>
                    </a:lnTo>
                    <a:lnTo>
                      <a:pt x="191" y="2667"/>
                    </a:lnTo>
                    <a:lnTo>
                      <a:pt x="186" y="2675"/>
                    </a:lnTo>
                    <a:lnTo>
                      <a:pt x="181" y="2688"/>
                    </a:lnTo>
                    <a:lnTo>
                      <a:pt x="183" y="2688"/>
                    </a:lnTo>
                    <a:lnTo>
                      <a:pt x="184" y="2686"/>
                    </a:lnTo>
                    <a:lnTo>
                      <a:pt x="197" y="2686"/>
                    </a:lnTo>
                    <a:lnTo>
                      <a:pt x="226" y="2708"/>
                    </a:lnTo>
                    <a:lnTo>
                      <a:pt x="222" y="2715"/>
                    </a:lnTo>
                    <a:lnTo>
                      <a:pt x="204" y="2716"/>
                    </a:lnTo>
                    <a:lnTo>
                      <a:pt x="188" y="2715"/>
                    </a:lnTo>
                    <a:lnTo>
                      <a:pt x="167" y="2706"/>
                    </a:lnTo>
                    <a:lnTo>
                      <a:pt x="154" y="2703"/>
                    </a:lnTo>
                    <a:lnTo>
                      <a:pt x="112" y="2731"/>
                    </a:lnTo>
                    <a:lnTo>
                      <a:pt x="104" y="2731"/>
                    </a:lnTo>
                    <a:lnTo>
                      <a:pt x="100" y="2734"/>
                    </a:lnTo>
                    <a:lnTo>
                      <a:pt x="90" y="2739"/>
                    </a:lnTo>
                    <a:lnTo>
                      <a:pt x="58" y="2765"/>
                    </a:lnTo>
                    <a:lnTo>
                      <a:pt x="54" y="2771"/>
                    </a:lnTo>
                    <a:lnTo>
                      <a:pt x="52" y="2773"/>
                    </a:lnTo>
                    <a:lnTo>
                      <a:pt x="51" y="2773"/>
                    </a:lnTo>
                    <a:lnTo>
                      <a:pt x="45" y="2778"/>
                    </a:lnTo>
                    <a:lnTo>
                      <a:pt x="39" y="2781"/>
                    </a:lnTo>
                    <a:lnTo>
                      <a:pt x="30" y="2783"/>
                    </a:lnTo>
                    <a:lnTo>
                      <a:pt x="25" y="2783"/>
                    </a:lnTo>
                    <a:lnTo>
                      <a:pt x="6" y="2790"/>
                    </a:lnTo>
                    <a:lnTo>
                      <a:pt x="2" y="2794"/>
                    </a:lnTo>
                    <a:lnTo>
                      <a:pt x="0" y="2797"/>
                    </a:lnTo>
                    <a:lnTo>
                      <a:pt x="2" y="2801"/>
                    </a:lnTo>
                    <a:lnTo>
                      <a:pt x="9" y="2809"/>
                    </a:lnTo>
                    <a:lnTo>
                      <a:pt x="26" y="2820"/>
                    </a:lnTo>
                    <a:lnTo>
                      <a:pt x="30" y="2821"/>
                    </a:lnTo>
                    <a:lnTo>
                      <a:pt x="39" y="2821"/>
                    </a:lnTo>
                    <a:lnTo>
                      <a:pt x="41" y="2820"/>
                    </a:lnTo>
                    <a:lnTo>
                      <a:pt x="46" y="2823"/>
                    </a:lnTo>
                    <a:lnTo>
                      <a:pt x="58" y="2836"/>
                    </a:lnTo>
                    <a:lnTo>
                      <a:pt x="62" y="2842"/>
                    </a:lnTo>
                    <a:lnTo>
                      <a:pt x="64" y="2846"/>
                    </a:lnTo>
                    <a:lnTo>
                      <a:pt x="64" y="2850"/>
                    </a:lnTo>
                    <a:lnTo>
                      <a:pt x="72" y="2866"/>
                    </a:lnTo>
                    <a:lnTo>
                      <a:pt x="77" y="2873"/>
                    </a:lnTo>
                    <a:lnTo>
                      <a:pt x="78" y="2876"/>
                    </a:lnTo>
                    <a:lnTo>
                      <a:pt x="81" y="2880"/>
                    </a:lnTo>
                    <a:lnTo>
                      <a:pt x="84" y="2887"/>
                    </a:lnTo>
                    <a:lnTo>
                      <a:pt x="85" y="2902"/>
                    </a:lnTo>
                    <a:lnTo>
                      <a:pt x="85" y="2903"/>
                    </a:lnTo>
                    <a:lnTo>
                      <a:pt x="91" y="2933"/>
                    </a:lnTo>
                    <a:lnTo>
                      <a:pt x="91" y="2942"/>
                    </a:lnTo>
                    <a:lnTo>
                      <a:pt x="87" y="2956"/>
                    </a:lnTo>
                    <a:lnTo>
                      <a:pt x="72" y="2977"/>
                    </a:lnTo>
                    <a:lnTo>
                      <a:pt x="62" y="2982"/>
                    </a:lnTo>
                    <a:lnTo>
                      <a:pt x="61" y="2984"/>
                    </a:lnTo>
                    <a:lnTo>
                      <a:pt x="54" y="2988"/>
                    </a:lnTo>
                    <a:lnTo>
                      <a:pt x="18" y="2991"/>
                    </a:lnTo>
                    <a:lnTo>
                      <a:pt x="13" y="2991"/>
                    </a:lnTo>
                    <a:lnTo>
                      <a:pt x="10" y="2992"/>
                    </a:lnTo>
                    <a:lnTo>
                      <a:pt x="6" y="3001"/>
                    </a:lnTo>
                    <a:lnTo>
                      <a:pt x="6" y="3007"/>
                    </a:lnTo>
                    <a:lnTo>
                      <a:pt x="7" y="3011"/>
                    </a:lnTo>
                    <a:lnTo>
                      <a:pt x="9" y="3013"/>
                    </a:lnTo>
                    <a:lnTo>
                      <a:pt x="36" y="3021"/>
                    </a:lnTo>
                    <a:lnTo>
                      <a:pt x="38" y="3023"/>
                    </a:lnTo>
                    <a:lnTo>
                      <a:pt x="48" y="3024"/>
                    </a:lnTo>
                    <a:lnTo>
                      <a:pt x="92" y="3047"/>
                    </a:lnTo>
                    <a:lnTo>
                      <a:pt x="105" y="3057"/>
                    </a:lnTo>
                    <a:lnTo>
                      <a:pt x="132" y="3072"/>
                    </a:lnTo>
                    <a:lnTo>
                      <a:pt x="138" y="3073"/>
                    </a:lnTo>
                    <a:lnTo>
                      <a:pt x="148" y="3073"/>
                    </a:lnTo>
                    <a:lnTo>
                      <a:pt x="154" y="3076"/>
                    </a:lnTo>
                    <a:lnTo>
                      <a:pt x="160" y="3077"/>
                    </a:lnTo>
                    <a:lnTo>
                      <a:pt x="165" y="3092"/>
                    </a:lnTo>
                    <a:lnTo>
                      <a:pt x="170" y="3095"/>
                    </a:lnTo>
                    <a:lnTo>
                      <a:pt x="171" y="3096"/>
                    </a:lnTo>
                    <a:lnTo>
                      <a:pt x="217" y="3106"/>
                    </a:lnTo>
                    <a:lnTo>
                      <a:pt x="223" y="3108"/>
                    </a:lnTo>
                    <a:lnTo>
                      <a:pt x="224" y="3106"/>
                    </a:lnTo>
                    <a:lnTo>
                      <a:pt x="224" y="3098"/>
                    </a:lnTo>
                    <a:lnTo>
                      <a:pt x="220" y="3092"/>
                    </a:lnTo>
                    <a:lnTo>
                      <a:pt x="217" y="3086"/>
                    </a:lnTo>
                    <a:lnTo>
                      <a:pt x="214" y="3083"/>
                    </a:lnTo>
                    <a:lnTo>
                      <a:pt x="211" y="3074"/>
                    </a:lnTo>
                    <a:lnTo>
                      <a:pt x="214" y="3067"/>
                    </a:lnTo>
                    <a:lnTo>
                      <a:pt x="217" y="3063"/>
                    </a:lnTo>
                    <a:lnTo>
                      <a:pt x="236" y="3054"/>
                    </a:lnTo>
                    <a:lnTo>
                      <a:pt x="256" y="3051"/>
                    </a:lnTo>
                    <a:lnTo>
                      <a:pt x="273" y="3051"/>
                    </a:lnTo>
                    <a:lnTo>
                      <a:pt x="308" y="3064"/>
                    </a:lnTo>
                    <a:lnTo>
                      <a:pt x="328" y="3077"/>
                    </a:lnTo>
                    <a:lnTo>
                      <a:pt x="334" y="3082"/>
                    </a:lnTo>
                    <a:lnTo>
                      <a:pt x="340" y="3090"/>
                    </a:lnTo>
                    <a:lnTo>
                      <a:pt x="343" y="3092"/>
                    </a:lnTo>
                    <a:lnTo>
                      <a:pt x="354" y="3108"/>
                    </a:lnTo>
                    <a:lnTo>
                      <a:pt x="354" y="3114"/>
                    </a:lnTo>
                    <a:lnTo>
                      <a:pt x="352" y="3117"/>
                    </a:lnTo>
                    <a:lnTo>
                      <a:pt x="351" y="3119"/>
                    </a:lnTo>
                    <a:lnTo>
                      <a:pt x="354" y="3122"/>
                    </a:lnTo>
                    <a:lnTo>
                      <a:pt x="362" y="3132"/>
                    </a:lnTo>
                    <a:lnTo>
                      <a:pt x="369" y="3139"/>
                    </a:lnTo>
                    <a:lnTo>
                      <a:pt x="395" y="3158"/>
                    </a:lnTo>
                    <a:lnTo>
                      <a:pt x="404" y="3163"/>
                    </a:lnTo>
                    <a:lnTo>
                      <a:pt x="416" y="3175"/>
                    </a:lnTo>
                    <a:lnTo>
                      <a:pt x="418" y="3176"/>
                    </a:lnTo>
                    <a:lnTo>
                      <a:pt x="424" y="3182"/>
                    </a:lnTo>
                    <a:lnTo>
                      <a:pt x="429" y="3182"/>
                    </a:lnTo>
                    <a:lnTo>
                      <a:pt x="430" y="3181"/>
                    </a:lnTo>
                    <a:lnTo>
                      <a:pt x="433" y="3181"/>
                    </a:lnTo>
                    <a:lnTo>
                      <a:pt x="434" y="3179"/>
                    </a:lnTo>
                    <a:lnTo>
                      <a:pt x="437" y="3179"/>
                    </a:lnTo>
                    <a:lnTo>
                      <a:pt x="446" y="3175"/>
                    </a:lnTo>
                    <a:lnTo>
                      <a:pt x="463" y="3172"/>
                    </a:lnTo>
                    <a:lnTo>
                      <a:pt x="476" y="3173"/>
                    </a:lnTo>
                    <a:lnTo>
                      <a:pt x="476" y="3172"/>
                    </a:lnTo>
                    <a:lnTo>
                      <a:pt x="477" y="3171"/>
                    </a:lnTo>
                    <a:lnTo>
                      <a:pt x="483" y="3166"/>
                    </a:lnTo>
                    <a:lnTo>
                      <a:pt x="488" y="3159"/>
                    </a:lnTo>
                    <a:lnTo>
                      <a:pt x="489" y="3158"/>
                    </a:lnTo>
                    <a:lnTo>
                      <a:pt x="489" y="3156"/>
                    </a:lnTo>
                    <a:lnTo>
                      <a:pt x="503" y="3142"/>
                    </a:lnTo>
                    <a:lnTo>
                      <a:pt x="508" y="3139"/>
                    </a:lnTo>
                    <a:lnTo>
                      <a:pt x="509" y="3139"/>
                    </a:lnTo>
                    <a:lnTo>
                      <a:pt x="512" y="3136"/>
                    </a:lnTo>
                    <a:lnTo>
                      <a:pt x="535" y="3135"/>
                    </a:lnTo>
                    <a:lnTo>
                      <a:pt x="541" y="3136"/>
                    </a:lnTo>
                    <a:lnTo>
                      <a:pt x="548" y="3136"/>
                    </a:lnTo>
                    <a:lnTo>
                      <a:pt x="552" y="3133"/>
                    </a:lnTo>
                    <a:lnTo>
                      <a:pt x="554" y="3132"/>
                    </a:lnTo>
                    <a:lnTo>
                      <a:pt x="557" y="3123"/>
                    </a:lnTo>
                    <a:lnTo>
                      <a:pt x="555" y="3122"/>
                    </a:lnTo>
                    <a:lnTo>
                      <a:pt x="555" y="3114"/>
                    </a:lnTo>
                    <a:lnTo>
                      <a:pt x="557" y="3113"/>
                    </a:lnTo>
                    <a:lnTo>
                      <a:pt x="561" y="3110"/>
                    </a:lnTo>
                    <a:lnTo>
                      <a:pt x="564" y="3108"/>
                    </a:lnTo>
                    <a:lnTo>
                      <a:pt x="568" y="3105"/>
                    </a:lnTo>
                    <a:lnTo>
                      <a:pt x="579" y="3102"/>
                    </a:lnTo>
                    <a:lnTo>
                      <a:pt x="581" y="3102"/>
                    </a:lnTo>
                    <a:lnTo>
                      <a:pt x="585" y="3100"/>
                    </a:lnTo>
                    <a:lnTo>
                      <a:pt x="586" y="3099"/>
                    </a:lnTo>
                    <a:lnTo>
                      <a:pt x="589" y="3099"/>
                    </a:lnTo>
                    <a:lnTo>
                      <a:pt x="607" y="3089"/>
                    </a:lnTo>
                    <a:lnTo>
                      <a:pt x="627" y="3074"/>
                    </a:lnTo>
                    <a:lnTo>
                      <a:pt x="630" y="3054"/>
                    </a:lnTo>
                    <a:lnTo>
                      <a:pt x="631" y="3051"/>
                    </a:lnTo>
                    <a:lnTo>
                      <a:pt x="631" y="3038"/>
                    </a:lnTo>
                    <a:lnTo>
                      <a:pt x="633" y="3036"/>
                    </a:lnTo>
                    <a:lnTo>
                      <a:pt x="635" y="3033"/>
                    </a:lnTo>
                    <a:lnTo>
                      <a:pt x="641" y="3038"/>
                    </a:lnTo>
                    <a:lnTo>
                      <a:pt x="648" y="3060"/>
                    </a:lnTo>
                    <a:lnTo>
                      <a:pt x="661" y="3053"/>
                    </a:lnTo>
                    <a:lnTo>
                      <a:pt x="664" y="3050"/>
                    </a:lnTo>
                    <a:lnTo>
                      <a:pt x="689" y="3038"/>
                    </a:lnTo>
                    <a:lnTo>
                      <a:pt x="700" y="3034"/>
                    </a:lnTo>
                    <a:lnTo>
                      <a:pt x="743" y="3024"/>
                    </a:lnTo>
                    <a:lnTo>
                      <a:pt x="762" y="3023"/>
                    </a:lnTo>
                    <a:lnTo>
                      <a:pt x="772" y="3021"/>
                    </a:lnTo>
                    <a:lnTo>
                      <a:pt x="818" y="3027"/>
                    </a:lnTo>
                    <a:lnTo>
                      <a:pt x="828" y="3030"/>
                    </a:lnTo>
                    <a:lnTo>
                      <a:pt x="837" y="3027"/>
                    </a:lnTo>
                    <a:lnTo>
                      <a:pt x="839" y="3027"/>
                    </a:lnTo>
                    <a:lnTo>
                      <a:pt x="841" y="3026"/>
                    </a:lnTo>
                    <a:lnTo>
                      <a:pt x="865" y="3010"/>
                    </a:lnTo>
                    <a:lnTo>
                      <a:pt x="881" y="3007"/>
                    </a:lnTo>
                    <a:lnTo>
                      <a:pt x="890" y="3007"/>
                    </a:lnTo>
                    <a:lnTo>
                      <a:pt x="891" y="3008"/>
                    </a:lnTo>
                    <a:lnTo>
                      <a:pt x="886" y="3027"/>
                    </a:lnTo>
                    <a:lnTo>
                      <a:pt x="886" y="3034"/>
                    </a:lnTo>
                    <a:lnTo>
                      <a:pt x="888" y="3043"/>
                    </a:lnTo>
                    <a:lnTo>
                      <a:pt x="893" y="3046"/>
                    </a:lnTo>
                    <a:lnTo>
                      <a:pt x="893" y="3044"/>
                    </a:lnTo>
                    <a:lnTo>
                      <a:pt x="907" y="3026"/>
                    </a:lnTo>
                    <a:lnTo>
                      <a:pt x="910" y="3021"/>
                    </a:lnTo>
                    <a:lnTo>
                      <a:pt x="916" y="3008"/>
                    </a:lnTo>
                    <a:lnTo>
                      <a:pt x="923" y="3008"/>
                    </a:lnTo>
                    <a:lnTo>
                      <a:pt x="932" y="3014"/>
                    </a:lnTo>
                    <a:lnTo>
                      <a:pt x="930" y="3017"/>
                    </a:lnTo>
                    <a:lnTo>
                      <a:pt x="929" y="3054"/>
                    </a:lnTo>
                    <a:lnTo>
                      <a:pt x="934" y="3082"/>
                    </a:lnTo>
                    <a:lnTo>
                      <a:pt x="926" y="3087"/>
                    </a:lnTo>
                    <a:lnTo>
                      <a:pt x="906" y="3076"/>
                    </a:lnTo>
                    <a:lnTo>
                      <a:pt x="874" y="3064"/>
                    </a:lnTo>
                    <a:lnTo>
                      <a:pt x="874" y="3066"/>
                    </a:lnTo>
                    <a:lnTo>
                      <a:pt x="865" y="3073"/>
                    </a:lnTo>
                    <a:lnTo>
                      <a:pt x="864" y="3077"/>
                    </a:lnTo>
                    <a:lnTo>
                      <a:pt x="864" y="3079"/>
                    </a:lnTo>
                    <a:lnTo>
                      <a:pt x="857" y="3083"/>
                    </a:lnTo>
                    <a:lnTo>
                      <a:pt x="837" y="3089"/>
                    </a:lnTo>
                    <a:lnTo>
                      <a:pt x="788" y="3090"/>
                    </a:lnTo>
                    <a:lnTo>
                      <a:pt x="784" y="3092"/>
                    </a:lnTo>
                    <a:lnTo>
                      <a:pt x="775" y="3092"/>
                    </a:lnTo>
                    <a:lnTo>
                      <a:pt x="743" y="3098"/>
                    </a:lnTo>
                    <a:lnTo>
                      <a:pt x="716" y="3099"/>
                    </a:lnTo>
                    <a:lnTo>
                      <a:pt x="683" y="3110"/>
                    </a:lnTo>
                    <a:lnTo>
                      <a:pt x="654" y="3110"/>
                    </a:lnTo>
                    <a:lnTo>
                      <a:pt x="653" y="3112"/>
                    </a:lnTo>
                    <a:lnTo>
                      <a:pt x="650" y="3112"/>
                    </a:lnTo>
                    <a:lnTo>
                      <a:pt x="647" y="3122"/>
                    </a:lnTo>
                    <a:lnTo>
                      <a:pt x="648" y="3156"/>
                    </a:lnTo>
                    <a:lnTo>
                      <a:pt x="644" y="3183"/>
                    </a:lnTo>
                    <a:lnTo>
                      <a:pt x="635" y="3192"/>
                    </a:lnTo>
                    <a:lnTo>
                      <a:pt x="633" y="3209"/>
                    </a:lnTo>
                    <a:lnTo>
                      <a:pt x="660" y="3260"/>
                    </a:lnTo>
                    <a:lnTo>
                      <a:pt x="660" y="3263"/>
                    </a:lnTo>
                    <a:lnTo>
                      <a:pt x="658" y="3270"/>
                    </a:lnTo>
                    <a:lnTo>
                      <a:pt x="650" y="3325"/>
                    </a:lnTo>
                    <a:lnTo>
                      <a:pt x="640" y="3364"/>
                    </a:lnTo>
                    <a:lnTo>
                      <a:pt x="638" y="3369"/>
                    </a:lnTo>
                    <a:lnTo>
                      <a:pt x="634" y="3376"/>
                    </a:lnTo>
                    <a:lnTo>
                      <a:pt x="620" y="3392"/>
                    </a:lnTo>
                    <a:lnTo>
                      <a:pt x="617" y="3393"/>
                    </a:lnTo>
                    <a:lnTo>
                      <a:pt x="614" y="3393"/>
                    </a:lnTo>
                    <a:lnTo>
                      <a:pt x="577" y="3385"/>
                    </a:lnTo>
                    <a:lnTo>
                      <a:pt x="560" y="3392"/>
                    </a:lnTo>
                    <a:lnTo>
                      <a:pt x="542" y="3395"/>
                    </a:lnTo>
                    <a:lnTo>
                      <a:pt x="536" y="3400"/>
                    </a:lnTo>
                    <a:lnTo>
                      <a:pt x="531" y="3408"/>
                    </a:lnTo>
                    <a:lnTo>
                      <a:pt x="528" y="3416"/>
                    </a:lnTo>
                    <a:lnTo>
                      <a:pt x="522" y="3422"/>
                    </a:lnTo>
                    <a:lnTo>
                      <a:pt x="512" y="3429"/>
                    </a:lnTo>
                    <a:lnTo>
                      <a:pt x="499" y="3436"/>
                    </a:lnTo>
                    <a:lnTo>
                      <a:pt x="498" y="3444"/>
                    </a:lnTo>
                    <a:lnTo>
                      <a:pt x="499" y="3451"/>
                    </a:lnTo>
                    <a:lnTo>
                      <a:pt x="508" y="3447"/>
                    </a:lnTo>
                    <a:lnTo>
                      <a:pt x="524" y="3451"/>
                    </a:lnTo>
                    <a:lnTo>
                      <a:pt x="528" y="3451"/>
                    </a:lnTo>
                    <a:lnTo>
                      <a:pt x="535" y="3458"/>
                    </a:lnTo>
                    <a:lnTo>
                      <a:pt x="538" y="3465"/>
                    </a:lnTo>
                    <a:lnTo>
                      <a:pt x="542" y="3467"/>
                    </a:lnTo>
                    <a:lnTo>
                      <a:pt x="551" y="3470"/>
                    </a:lnTo>
                    <a:lnTo>
                      <a:pt x="561" y="3468"/>
                    </a:lnTo>
                    <a:lnTo>
                      <a:pt x="579" y="3474"/>
                    </a:lnTo>
                    <a:lnTo>
                      <a:pt x="581" y="3475"/>
                    </a:lnTo>
                    <a:lnTo>
                      <a:pt x="597" y="3478"/>
                    </a:lnTo>
                    <a:lnTo>
                      <a:pt x="605" y="3478"/>
                    </a:lnTo>
                    <a:lnTo>
                      <a:pt x="611" y="3480"/>
                    </a:lnTo>
                    <a:lnTo>
                      <a:pt x="612" y="3480"/>
                    </a:lnTo>
                    <a:lnTo>
                      <a:pt x="620" y="3484"/>
                    </a:lnTo>
                    <a:lnTo>
                      <a:pt x="644" y="3503"/>
                    </a:lnTo>
                    <a:lnTo>
                      <a:pt x="645" y="3504"/>
                    </a:lnTo>
                    <a:lnTo>
                      <a:pt x="712" y="3517"/>
                    </a:lnTo>
                    <a:lnTo>
                      <a:pt x="719" y="3517"/>
                    </a:lnTo>
                    <a:lnTo>
                      <a:pt x="729" y="3520"/>
                    </a:lnTo>
                    <a:lnTo>
                      <a:pt x="808" y="3557"/>
                    </a:lnTo>
                    <a:lnTo>
                      <a:pt x="825" y="3572"/>
                    </a:lnTo>
                    <a:lnTo>
                      <a:pt x="837" y="3589"/>
                    </a:lnTo>
                    <a:lnTo>
                      <a:pt x="854" y="3619"/>
                    </a:lnTo>
                    <a:lnTo>
                      <a:pt x="862" y="3626"/>
                    </a:lnTo>
                    <a:lnTo>
                      <a:pt x="881" y="3636"/>
                    </a:lnTo>
                    <a:lnTo>
                      <a:pt x="896" y="3648"/>
                    </a:lnTo>
                    <a:lnTo>
                      <a:pt x="900" y="3652"/>
                    </a:lnTo>
                    <a:lnTo>
                      <a:pt x="909" y="3666"/>
                    </a:lnTo>
                    <a:lnTo>
                      <a:pt x="930" y="3723"/>
                    </a:lnTo>
                    <a:lnTo>
                      <a:pt x="937" y="3736"/>
                    </a:lnTo>
                    <a:lnTo>
                      <a:pt x="937" y="3740"/>
                    </a:lnTo>
                    <a:lnTo>
                      <a:pt x="906" y="3760"/>
                    </a:lnTo>
                    <a:lnTo>
                      <a:pt x="904" y="3760"/>
                    </a:lnTo>
                    <a:lnTo>
                      <a:pt x="886" y="3763"/>
                    </a:lnTo>
                    <a:lnTo>
                      <a:pt x="847" y="3790"/>
                    </a:lnTo>
                    <a:lnTo>
                      <a:pt x="839" y="3808"/>
                    </a:lnTo>
                    <a:lnTo>
                      <a:pt x="834" y="3826"/>
                    </a:lnTo>
                    <a:lnTo>
                      <a:pt x="815" y="3858"/>
                    </a:lnTo>
                    <a:lnTo>
                      <a:pt x="816" y="3883"/>
                    </a:lnTo>
                    <a:lnTo>
                      <a:pt x="790" y="3925"/>
                    </a:lnTo>
                    <a:lnTo>
                      <a:pt x="759" y="3950"/>
                    </a:lnTo>
                    <a:lnTo>
                      <a:pt x="746" y="3958"/>
                    </a:lnTo>
                    <a:lnTo>
                      <a:pt x="681" y="4023"/>
                    </a:lnTo>
                    <a:lnTo>
                      <a:pt x="679" y="4027"/>
                    </a:lnTo>
                    <a:lnTo>
                      <a:pt x="679" y="4030"/>
                    </a:lnTo>
                    <a:lnTo>
                      <a:pt x="676" y="4043"/>
                    </a:lnTo>
                    <a:lnTo>
                      <a:pt x="681" y="4046"/>
                    </a:lnTo>
                    <a:lnTo>
                      <a:pt x="692" y="4046"/>
                    </a:lnTo>
                    <a:lnTo>
                      <a:pt x="692" y="4049"/>
                    </a:lnTo>
                    <a:lnTo>
                      <a:pt x="689" y="4055"/>
                    </a:lnTo>
                    <a:lnTo>
                      <a:pt x="686" y="4056"/>
                    </a:lnTo>
                    <a:lnTo>
                      <a:pt x="674" y="4064"/>
                    </a:lnTo>
                    <a:lnTo>
                      <a:pt x="667" y="4067"/>
                    </a:lnTo>
                    <a:lnTo>
                      <a:pt x="660" y="4066"/>
                    </a:lnTo>
                    <a:lnTo>
                      <a:pt x="614" y="4067"/>
                    </a:lnTo>
                    <a:lnTo>
                      <a:pt x="612" y="4069"/>
                    </a:lnTo>
                    <a:lnTo>
                      <a:pt x="611" y="4076"/>
                    </a:lnTo>
                    <a:lnTo>
                      <a:pt x="611" y="4085"/>
                    </a:lnTo>
                    <a:lnTo>
                      <a:pt x="617" y="4100"/>
                    </a:lnTo>
                    <a:lnTo>
                      <a:pt x="621" y="4119"/>
                    </a:lnTo>
                    <a:lnTo>
                      <a:pt x="622" y="4243"/>
                    </a:lnTo>
                    <a:lnTo>
                      <a:pt x="625" y="4252"/>
                    </a:lnTo>
                    <a:lnTo>
                      <a:pt x="627" y="4253"/>
                    </a:lnTo>
                    <a:lnTo>
                      <a:pt x="651" y="4279"/>
                    </a:lnTo>
                    <a:lnTo>
                      <a:pt x="656" y="4282"/>
                    </a:lnTo>
                    <a:lnTo>
                      <a:pt x="664" y="4291"/>
                    </a:lnTo>
                    <a:lnTo>
                      <a:pt x="751" y="4358"/>
                    </a:lnTo>
                    <a:lnTo>
                      <a:pt x="765" y="4374"/>
                    </a:lnTo>
                    <a:lnTo>
                      <a:pt x="768" y="4379"/>
                    </a:lnTo>
                    <a:lnTo>
                      <a:pt x="800" y="4415"/>
                    </a:lnTo>
                    <a:lnTo>
                      <a:pt x="802" y="4418"/>
                    </a:lnTo>
                    <a:lnTo>
                      <a:pt x="842" y="4461"/>
                    </a:lnTo>
                    <a:lnTo>
                      <a:pt x="851" y="4473"/>
                    </a:lnTo>
                    <a:lnTo>
                      <a:pt x="857" y="4479"/>
                    </a:lnTo>
                    <a:lnTo>
                      <a:pt x="875" y="4505"/>
                    </a:lnTo>
                    <a:lnTo>
                      <a:pt x="878" y="4506"/>
                    </a:lnTo>
                    <a:lnTo>
                      <a:pt x="884" y="4515"/>
                    </a:lnTo>
                    <a:lnTo>
                      <a:pt x="887" y="4521"/>
                    </a:lnTo>
                    <a:lnTo>
                      <a:pt x="888" y="4522"/>
                    </a:lnTo>
                    <a:lnTo>
                      <a:pt x="890" y="4525"/>
                    </a:lnTo>
                    <a:lnTo>
                      <a:pt x="890" y="4529"/>
                    </a:lnTo>
                    <a:lnTo>
                      <a:pt x="888" y="4532"/>
                    </a:lnTo>
                    <a:lnTo>
                      <a:pt x="887" y="4540"/>
                    </a:lnTo>
                    <a:lnTo>
                      <a:pt x="887" y="4555"/>
                    </a:lnTo>
                    <a:lnTo>
                      <a:pt x="888" y="4558"/>
                    </a:lnTo>
                    <a:lnTo>
                      <a:pt x="890" y="4562"/>
                    </a:lnTo>
                    <a:lnTo>
                      <a:pt x="900" y="4578"/>
                    </a:lnTo>
                    <a:lnTo>
                      <a:pt x="909" y="4583"/>
                    </a:lnTo>
                    <a:lnTo>
                      <a:pt x="919" y="4586"/>
                    </a:lnTo>
                    <a:lnTo>
                      <a:pt x="924" y="4583"/>
                    </a:lnTo>
                    <a:lnTo>
                      <a:pt x="934" y="4582"/>
                    </a:lnTo>
                    <a:lnTo>
                      <a:pt x="936" y="4581"/>
                    </a:lnTo>
                    <a:lnTo>
                      <a:pt x="942" y="4583"/>
                    </a:lnTo>
                    <a:lnTo>
                      <a:pt x="946" y="4586"/>
                    </a:lnTo>
                    <a:lnTo>
                      <a:pt x="952" y="4594"/>
                    </a:lnTo>
                    <a:lnTo>
                      <a:pt x="998" y="4673"/>
                    </a:lnTo>
                    <a:lnTo>
                      <a:pt x="1002" y="4689"/>
                    </a:lnTo>
                    <a:lnTo>
                      <a:pt x="1012" y="4713"/>
                    </a:lnTo>
                    <a:lnTo>
                      <a:pt x="1017" y="4722"/>
                    </a:lnTo>
                    <a:lnTo>
                      <a:pt x="1030" y="4740"/>
                    </a:lnTo>
                    <a:lnTo>
                      <a:pt x="1038" y="4749"/>
                    </a:lnTo>
                    <a:lnTo>
                      <a:pt x="1041" y="4750"/>
                    </a:lnTo>
                    <a:lnTo>
                      <a:pt x="1054" y="4756"/>
                    </a:lnTo>
                    <a:lnTo>
                      <a:pt x="1055" y="4758"/>
                    </a:lnTo>
                    <a:lnTo>
                      <a:pt x="1055" y="4759"/>
                    </a:lnTo>
                    <a:lnTo>
                      <a:pt x="1058" y="4772"/>
                    </a:lnTo>
                    <a:lnTo>
                      <a:pt x="1068" y="4792"/>
                    </a:lnTo>
                    <a:lnTo>
                      <a:pt x="1077" y="4798"/>
                    </a:lnTo>
                    <a:lnTo>
                      <a:pt x="1081" y="4802"/>
                    </a:lnTo>
                    <a:lnTo>
                      <a:pt x="1085" y="4808"/>
                    </a:lnTo>
                    <a:lnTo>
                      <a:pt x="1087" y="4810"/>
                    </a:lnTo>
                    <a:lnTo>
                      <a:pt x="1097" y="4871"/>
                    </a:lnTo>
                    <a:lnTo>
                      <a:pt x="1097" y="4872"/>
                    </a:lnTo>
                    <a:lnTo>
                      <a:pt x="1107" y="4907"/>
                    </a:lnTo>
                    <a:lnTo>
                      <a:pt x="1110" y="4929"/>
                    </a:lnTo>
                    <a:lnTo>
                      <a:pt x="1115" y="4947"/>
                    </a:lnTo>
                    <a:lnTo>
                      <a:pt x="1117" y="4960"/>
                    </a:lnTo>
                    <a:lnTo>
                      <a:pt x="1123" y="4973"/>
                    </a:lnTo>
                    <a:lnTo>
                      <a:pt x="1137" y="5040"/>
                    </a:lnTo>
                    <a:lnTo>
                      <a:pt x="1137" y="5059"/>
                    </a:lnTo>
                    <a:lnTo>
                      <a:pt x="1141" y="5094"/>
                    </a:lnTo>
                    <a:lnTo>
                      <a:pt x="1144" y="5107"/>
                    </a:lnTo>
                    <a:lnTo>
                      <a:pt x="1160" y="5118"/>
                    </a:lnTo>
                    <a:lnTo>
                      <a:pt x="1164" y="5120"/>
                    </a:lnTo>
                    <a:lnTo>
                      <a:pt x="1166" y="5120"/>
                    </a:lnTo>
                    <a:lnTo>
                      <a:pt x="1172" y="5118"/>
                    </a:lnTo>
                    <a:lnTo>
                      <a:pt x="1176" y="5114"/>
                    </a:lnTo>
                    <a:lnTo>
                      <a:pt x="1177" y="5110"/>
                    </a:lnTo>
                    <a:lnTo>
                      <a:pt x="1182" y="5105"/>
                    </a:lnTo>
                    <a:lnTo>
                      <a:pt x="1199" y="5108"/>
                    </a:lnTo>
                    <a:lnTo>
                      <a:pt x="1206" y="5111"/>
                    </a:lnTo>
                    <a:lnTo>
                      <a:pt x="1222" y="5128"/>
                    </a:lnTo>
                    <a:lnTo>
                      <a:pt x="1232" y="5151"/>
                    </a:lnTo>
                    <a:lnTo>
                      <a:pt x="1236" y="5156"/>
                    </a:lnTo>
                    <a:lnTo>
                      <a:pt x="1239" y="5159"/>
                    </a:lnTo>
                    <a:lnTo>
                      <a:pt x="1259" y="5170"/>
                    </a:lnTo>
                    <a:lnTo>
                      <a:pt x="1271" y="5179"/>
                    </a:lnTo>
                    <a:lnTo>
                      <a:pt x="1292" y="5199"/>
                    </a:lnTo>
                    <a:lnTo>
                      <a:pt x="1299" y="5202"/>
                    </a:lnTo>
                    <a:lnTo>
                      <a:pt x="1308" y="5209"/>
                    </a:lnTo>
                    <a:lnTo>
                      <a:pt x="1309" y="5209"/>
                    </a:lnTo>
                    <a:lnTo>
                      <a:pt x="1315" y="5216"/>
                    </a:lnTo>
                    <a:lnTo>
                      <a:pt x="1350" y="5245"/>
                    </a:lnTo>
                    <a:lnTo>
                      <a:pt x="1389" y="5262"/>
                    </a:lnTo>
                    <a:lnTo>
                      <a:pt x="1410" y="5285"/>
                    </a:lnTo>
                    <a:lnTo>
                      <a:pt x="1410" y="5299"/>
                    </a:lnTo>
                    <a:lnTo>
                      <a:pt x="1412" y="5304"/>
                    </a:lnTo>
                    <a:lnTo>
                      <a:pt x="1430" y="5312"/>
                    </a:lnTo>
                    <a:lnTo>
                      <a:pt x="1436" y="5312"/>
                    </a:lnTo>
                    <a:lnTo>
                      <a:pt x="1456" y="5325"/>
                    </a:lnTo>
                    <a:lnTo>
                      <a:pt x="1456" y="5327"/>
                    </a:lnTo>
                    <a:lnTo>
                      <a:pt x="1461" y="5328"/>
                    </a:lnTo>
                    <a:lnTo>
                      <a:pt x="1484" y="5329"/>
                    </a:lnTo>
                    <a:lnTo>
                      <a:pt x="1510" y="5338"/>
                    </a:lnTo>
                    <a:lnTo>
                      <a:pt x="1532" y="5341"/>
                    </a:lnTo>
                    <a:lnTo>
                      <a:pt x="1534" y="5341"/>
                    </a:lnTo>
                    <a:lnTo>
                      <a:pt x="1565" y="5351"/>
                    </a:lnTo>
                    <a:lnTo>
                      <a:pt x="1588" y="5355"/>
                    </a:lnTo>
                    <a:lnTo>
                      <a:pt x="1591" y="5355"/>
                    </a:lnTo>
                    <a:lnTo>
                      <a:pt x="1594" y="5354"/>
                    </a:lnTo>
                    <a:lnTo>
                      <a:pt x="1598" y="5350"/>
                    </a:lnTo>
                    <a:lnTo>
                      <a:pt x="1601" y="5348"/>
                    </a:lnTo>
                    <a:lnTo>
                      <a:pt x="1606" y="5347"/>
                    </a:lnTo>
                    <a:lnTo>
                      <a:pt x="1619" y="5348"/>
                    </a:lnTo>
                    <a:lnTo>
                      <a:pt x="1620" y="5350"/>
                    </a:lnTo>
                    <a:lnTo>
                      <a:pt x="1642" y="5358"/>
                    </a:lnTo>
                    <a:lnTo>
                      <a:pt x="1666" y="5374"/>
                    </a:lnTo>
                    <a:lnTo>
                      <a:pt x="1679" y="5391"/>
                    </a:lnTo>
                    <a:lnTo>
                      <a:pt x="1685" y="5403"/>
                    </a:lnTo>
                    <a:lnTo>
                      <a:pt x="1686" y="5406"/>
                    </a:lnTo>
                    <a:lnTo>
                      <a:pt x="1695" y="5422"/>
                    </a:lnTo>
                    <a:lnTo>
                      <a:pt x="1698" y="5429"/>
                    </a:lnTo>
                    <a:lnTo>
                      <a:pt x="1708" y="5461"/>
                    </a:lnTo>
                    <a:lnTo>
                      <a:pt x="1711" y="5468"/>
                    </a:lnTo>
                    <a:lnTo>
                      <a:pt x="1712" y="5482"/>
                    </a:lnTo>
                    <a:lnTo>
                      <a:pt x="1719" y="5516"/>
                    </a:lnTo>
                    <a:lnTo>
                      <a:pt x="1721" y="5519"/>
                    </a:lnTo>
                    <a:lnTo>
                      <a:pt x="1722" y="5521"/>
                    </a:lnTo>
                    <a:lnTo>
                      <a:pt x="1727" y="5523"/>
                    </a:lnTo>
                    <a:lnTo>
                      <a:pt x="1754" y="5529"/>
                    </a:lnTo>
                    <a:lnTo>
                      <a:pt x="1781" y="5528"/>
                    </a:lnTo>
                    <a:lnTo>
                      <a:pt x="1791" y="5518"/>
                    </a:lnTo>
                    <a:lnTo>
                      <a:pt x="1792" y="5516"/>
                    </a:lnTo>
                    <a:lnTo>
                      <a:pt x="1794" y="5515"/>
                    </a:lnTo>
                    <a:lnTo>
                      <a:pt x="1801" y="5515"/>
                    </a:lnTo>
                    <a:lnTo>
                      <a:pt x="1814" y="5519"/>
                    </a:lnTo>
                    <a:lnTo>
                      <a:pt x="1823" y="5523"/>
                    </a:lnTo>
                    <a:lnTo>
                      <a:pt x="1828" y="5529"/>
                    </a:lnTo>
                    <a:lnTo>
                      <a:pt x="1834" y="5532"/>
                    </a:lnTo>
                    <a:lnTo>
                      <a:pt x="1838" y="5533"/>
                    </a:lnTo>
                    <a:lnTo>
                      <a:pt x="1841" y="5535"/>
                    </a:lnTo>
                    <a:lnTo>
                      <a:pt x="1875" y="5535"/>
                    </a:lnTo>
                    <a:lnTo>
                      <a:pt x="1879" y="5533"/>
                    </a:lnTo>
                    <a:lnTo>
                      <a:pt x="1885" y="5531"/>
                    </a:lnTo>
                    <a:lnTo>
                      <a:pt x="1887" y="5529"/>
                    </a:lnTo>
                    <a:lnTo>
                      <a:pt x="1898" y="5529"/>
                    </a:lnTo>
                    <a:lnTo>
                      <a:pt x="1913" y="5536"/>
                    </a:lnTo>
                    <a:lnTo>
                      <a:pt x="1931" y="5548"/>
                    </a:lnTo>
                    <a:lnTo>
                      <a:pt x="1932" y="5546"/>
                    </a:lnTo>
                    <a:lnTo>
                      <a:pt x="1931" y="5545"/>
                    </a:lnTo>
                    <a:lnTo>
                      <a:pt x="1922" y="5538"/>
                    </a:lnTo>
                    <a:lnTo>
                      <a:pt x="1913" y="5533"/>
                    </a:lnTo>
                    <a:lnTo>
                      <a:pt x="1912" y="5532"/>
                    </a:lnTo>
                    <a:lnTo>
                      <a:pt x="1896" y="5526"/>
                    </a:lnTo>
                    <a:lnTo>
                      <a:pt x="1886" y="5526"/>
                    </a:lnTo>
                    <a:lnTo>
                      <a:pt x="1885" y="5525"/>
                    </a:lnTo>
                    <a:lnTo>
                      <a:pt x="1883" y="5521"/>
                    </a:lnTo>
                    <a:lnTo>
                      <a:pt x="1885" y="5519"/>
                    </a:lnTo>
                    <a:lnTo>
                      <a:pt x="1887" y="5518"/>
                    </a:lnTo>
                    <a:lnTo>
                      <a:pt x="1905" y="5518"/>
                    </a:lnTo>
                    <a:lnTo>
                      <a:pt x="1918" y="5522"/>
                    </a:lnTo>
                    <a:lnTo>
                      <a:pt x="1934" y="5533"/>
                    </a:lnTo>
                    <a:lnTo>
                      <a:pt x="1968" y="5565"/>
                    </a:lnTo>
                    <a:lnTo>
                      <a:pt x="1977" y="5578"/>
                    </a:lnTo>
                    <a:lnTo>
                      <a:pt x="1978" y="5580"/>
                    </a:lnTo>
                    <a:lnTo>
                      <a:pt x="1983" y="5591"/>
                    </a:lnTo>
                    <a:lnTo>
                      <a:pt x="1982" y="5593"/>
                    </a:lnTo>
                    <a:lnTo>
                      <a:pt x="1980" y="5593"/>
                    </a:lnTo>
                    <a:lnTo>
                      <a:pt x="1978" y="5591"/>
                    </a:lnTo>
                    <a:lnTo>
                      <a:pt x="1978" y="5588"/>
                    </a:lnTo>
                    <a:lnTo>
                      <a:pt x="1974" y="5581"/>
                    </a:lnTo>
                    <a:lnTo>
                      <a:pt x="1971" y="5577"/>
                    </a:lnTo>
                    <a:lnTo>
                      <a:pt x="1961" y="5567"/>
                    </a:lnTo>
                    <a:lnTo>
                      <a:pt x="1961" y="5568"/>
                    </a:lnTo>
                    <a:lnTo>
                      <a:pt x="1965" y="5574"/>
                    </a:lnTo>
                    <a:lnTo>
                      <a:pt x="1972" y="5582"/>
                    </a:lnTo>
                    <a:lnTo>
                      <a:pt x="1974" y="5585"/>
                    </a:lnTo>
                    <a:lnTo>
                      <a:pt x="1989" y="5611"/>
                    </a:lnTo>
                    <a:lnTo>
                      <a:pt x="1995" y="5633"/>
                    </a:lnTo>
                    <a:lnTo>
                      <a:pt x="2011" y="5665"/>
                    </a:lnTo>
                    <a:lnTo>
                      <a:pt x="2014" y="5669"/>
                    </a:lnTo>
                    <a:lnTo>
                      <a:pt x="2018" y="5673"/>
                    </a:lnTo>
                    <a:lnTo>
                      <a:pt x="2021" y="5675"/>
                    </a:lnTo>
                    <a:lnTo>
                      <a:pt x="2025" y="5676"/>
                    </a:lnTo>
                    <a:lnTo>
                      <a:pt x="2028" y="5678"/>
                    </a:lnTo>
                    <a:lnTo>
                      <a:pt x="2047" y="5680"/>
                    </a:lnTo>
                    <a:lnTo>
                      <a:pt x="2051" y="5680"/>
                    </a:lnTo>
                    <a:lnTo>
                      <a:pt x="2057" y="5678"/>
                    </a:lnTo>
                    <a:lnTo>
                      <a:pt x="2058" y="5676"/>
                    </a:lnTo>
                    <a:lnTo>
                      <a:pt x="2058" y="5673"/>
                    </a:lnTo>
                    <a:lnTo>
                      <a:pt x="2057" y="5673"/>
                    </a:lnTo>
                    <a:lnTo>
                      <a:pt x="2054" y="5675"/>
                    </a:lnTo>
                    <a:lnTo>
                      <a:pt x="2047" y="5678"/>
                    </a:lnTo>
                    <a:lnTo>
                      <a:pt x="2032" y="5676"/>
                    </a:lnTo>
                    <a:lnTo>
                      <a:pt x="2030" y="5675"/>
                    </a:lnTo>
                    <a:lnTo>
                      <a:pt x="2022" y="5666"/>
                    </a:lnTo>
                    <a:lnTo>
                      <a:pt x="2018" y="5660"/>
                    </a:lnTo>
                    <a:lnTo>
                      <a:pt x="2014" y="5650"/>
                    </a:lnTo>
                    <a:lnTo>
                      <a:pt x="2019" y="5643"/>
                    </a:lnTo>
                    <a:lnTo>
                      <a:pt x="2019" y="5639"/>
                    </a:lnTo>
                    <a:lnTo>
                      <a:pt x="2018" y="5637"/>
                    </a:lnTo>
                    <a:lnTo>
                      <a:pt x="2017" y="5629"/>
                    </a:lnTo>
                    <a:lnTo>
                      <a:pt x="2004" y="5597"/>
                    </a:lnTo>
                    <a:lnTo>
                      <a:pt x="2008" y="5594"/>
                    </a:lnTo>
                    <a:lnTo>
                      <a:pt x="2009" y="5594"/>
                    </a:lnTo>
                    <a:lnTo>
                      <a:pt x="2011" y="5593"/>
                    </a:lnTo>
                    <a:lnTo>
                      <a:pt x="2021" y="5587"/>
                    </a:lnTo>
                    <a:lnTo>
                      <a:pt x="2022" y="5587"/>
                    </a:lnTo>
                    <a:lnTo>
                      <a:pt x="2027" y="5591"/>
                    </a:lnTo>
                    <a:lnTo>
                      <a:pt x="2045" y="5621"/>
                    </a:lnTo>
                    <a:lnTo>
                      <a:pt x="2047" y="5623"/>
                    </a:lnTo>
                    <a:lnTo>
                      <a:pt x="2056" y="5634"/>
                    </a:lnTo>
                    <a:lnTo>
                      <a:pt x="2097" y="5672"/>
                    </a:lnTo>
                    <a:lnTo>
                      <a:pt x="2102" y="5676"/>
                    </a:lnTo>
                    <a:lnTo>
                      <a:pt x="2104" y="5679"/>
                    </a:lnTo>
                    <a:lnTo>
                      <a:pt x="2115" y="5692"/>
                    </a:lnTo>
                    <a:lnTo>
                      <a:pt x="2119" y="5698"/>
                    </a:lnTo>
                    <a:lnTo>
                      <a:pt x="2163" y="5735"/>
                    </a:lnTo>
                    <a:lnTo>
                      <a:pt x="2171" y="5735"/>
                    </a:lnTo>
                    <a:lnTo>
                      <a:pt x="2174" y="5729"/>
                    </a:lnTo>
                    <a:lnTo>
                      <a:pt x="2169" y="5711"/>
                    </a:lnTo>
                    <a:lnTo>
                      <a:pt x="2169" y="5705"/>
                    </a:lnTo>
                    <a:lnTo>
                      <a:pt x="2171" y="5701"/>
                    </a:lnTo>
                    <a:lnTo>
                      <a:pt x="2169" y="5701"/>
                    </a:lnTo>
                    <a:lnTo>
                      <a:pt x="2168" y="5711"/>
                    </a:lnTo>
                    <a:lnTo>
                      <a:pt x="2172" y="5730"/>
                    </a:lnTo>
                    <a:lnTo>
                      <a:pt x="2169" y="5729"/>
                    </a:lnTo>
                    <a:lnTo>
                      <a:pt x="2165" y="5719"/>
                    </a:lnTo>
                    <a:lnTo>
                      <a:pt x="2162" y="5709"/>
                    </a:lnTo>
                    <a:lnTo>
                      <a:pt x="2162" y="5708"/>
                    </a:lnTo>
                    <a:lnTo>
                      <a:pt x="2163" y="5698"/>
                    </a:lnTo>
                    <a:lnTo>
                      <a:pt x="2166" y="5693"/>
                    </a:lnTo>
                    <a:lnTo>
                      <a:pt x="2194" y="5654"/>
                    </a:lnTo>
                    <a:lnTo>
                      <a:pt x="2187" y="5633"/>
                    </a:lnTo>
                    <a:lnTo>
                      <a:pt x="2182" y="5623"/>
                    </a:lnTo>
                    <a:lnTo>
                      <a:pt x="2184" y="5616"/>
                    </a:lnTo>
                    <a:lnTo>
                      <a:pt x="2185" y="5616"/>
                    </a:lnTo>
                    <a:lnTo>
                      <a:pt x="2187" y="5614"/>
                    </a:lnTo>
                    <a:lnTo>
                      <a:pt x="2201" y="5614"/>
                    </a:lnTo>
                    <a:lnTo>
                      <a:pt x="2214" y="5610"/>
                    </a:lnTo>
                    <a:lnTo>
                      <a:pt x="2226" y="5608"/>
                    </a:lnTo>
                    <a:lnTo>
                      <a:pt x="2247" y="5608"/>
                    </a:lnTo>
                    <a:lnTo>
                      <a:pt x="2251" y="5604"/>
                    </a:lnTo>
                    <a:lnTo>
                      <a:pt x="2252" y="5600"/>
                    </a:lnTo>
                    <a:lnTo>
                      <a:pt x="2255" y="5600"/>
                    </a:lnTo>
                    <a:lnTo>
                      <a:pt x="2274" y="5613"/>
                    </a:lnTo>
                    <a:lnTo>
                      <a:pt x="2280" y="5618"/>
                    </a:lnTo>
                    <a:lnTo>
                      <a:pt x="2294" y="5633"/>
                    </a:lnTo>
                    <a:lnTo>
                      <a:pt x="2300" y="5633"/>
                    </a:lnTo>
                    <a:lnTo>
                      <a:pt x="2321" y="5603"/>
                    </a:lnTo>
                    <a:lnTo>
                      <a:pt x="2398" y="5598"/>
                    </a:lnTo>
                    <a:lnTo>
                      <a:pt x="2436" y="5542"/>
                    </a:lnTo>
                    <a:lnTo>
                      <a:pt x="2436" y="5560"/>
                    </a:lnTo>
                    <a:lnTo>
                      <a:pt x="2574" y="5546"/>
                    </a:lnTo>
                    <a:lnTo>
                      <a:pt x="2582" y="5538"/>
                    </a:lnTo>
                    <a:lnTo>
                      <a:pt x="2593" y="5511"/>
                    </a:lnTo>
                    <a:lnTo>
                      <a:pt x="2659" y="5500"/>
                    </a:lnTo>
                    <a:lnTo>
                      <a:pt x="2645" y="5527"/>
                    </a:lnTo>
                    <a:lnTo>
                      <a:pt x="2636" y="5563"/>
                    </a:lnTo>
                    <a:lnTo>
                      <a:pt x="2628" y="5582"/>
                    </a:lnTo>
                    <a:lnTo>
                      <a:pt x="2627" y="5585"/>
                    </a:lnTo>
                    <a:lnTo>
                      <a:pt x="2625" y="5586"/>
                    </a:lnTo>
                    <a:lnTo>
                      <a:pt x="2602" y="5611"/>
                    </a:lnTo>
                    <a:lnTo>
                      <a:pt x="2653" y="5639"/>
                    </a:lnTo>
                    <a:lnTo>
                      <a:pt x="2678" y="5648"/>
                    </a:lnTo>
                    <a:lnTo>
                      <a:pt x="2725" y="5615"/>
                    </a:lnTo>
                    <a:lnTo>
                      <a:pt x="2766" y="5636"/>
                    </a:lnTo>
                    <a:lnTo>
                      <a:pt x="2832" y="5595"/>
                    </a:lnTo>
                    <a:lnTo>
                      <a:pt x="2872" y="5626"/>
                    </a:lnTo>
                    <a:lnTo>
                      <a:pt x="2918" y="5645"/>
                    </a:lnTo>
                    <a:lnTo>
                      <a:pt x="2961" y="5683"/>
                    </a:lnTo>
                    <a:lnTo>
                      <a:pt x="3003" y="5688"/>
                    </a:lnTo>
                    <a:lnTo>
                      <a:pt x="3022" y="5654"/>
                    </a:lnTo>
                    <a:lnTo>
                      <a:pt x="3056" y="5635"/>
                    </a:lnTo>
                    <a:lnTo>
                      <a:pt x="3099" y="5659"/>
                    </a:lnTo>
                    <a:lnTo>
                      <a:pt x="3134" y="5657"/>
                    </a:lnTo>
                    <a:lnTo>
                      <a:pt x="3149" y="5653"/>
                    </a:lnTo>
                    <a:lnTo>
                      <a:pt x="3191" y="5608"/>
                    </a:lnTo>
                    <a:lnTo>
                      <a:pt x="3250" y="5562"/>
                    </a:lnTo>
                    <a:lnTo>
                      <a:pt x="3269" y="5568"/>
                    </a:lnTo>
                    <a:lnTo>
                      <a:pt x="3270" y="5568"/>
                    </a:lnTo>
                    <a:lnTo>
                      <a:pt x="3297" y="5559"/>
                    </a:lnTo>
                    <a:lnTo>
                      <a:pt x="3342" y="5493"/>
                    </a:lnTo>
                    <a:lnTo>
                      <a:pt x="3283" y="5453"/>
                    </a:lnTo>
                    <a:lnTo>
                      <a:pt x="3198" y="5475"/>
                    </a:lnTo>
                    <a:lnTo>
                      <a:pt x="3175" y="5369"/>
                    </a:lnTo>
                    <a:lnTo>
                      <a:pt x="3227" y="5316"/>
                    </a:lnTo>
                    <a:lnTo>
                      <a:pt x="3176" y="5135"/>
                    </a:lnTo>
                    <a:lnTo>
                      <a:pt x="3247" y="5117"/>
                    </a:lnTo>
                    <a:lnTo>
                      <a:pt x="3247" y="5092"/>
                    </a:lnTo>
                    <a:lnTo>
                      <a:pt x="3223" y="5044"/>
                    </a:lnTo>
                    <a:lnTo>
                      <a:pt x="3213" y="5002"/>
                    </a:lnTo>
                    <a:lnTo>
                      <a:pt x="3212" y="4931"/>
                    </a:lnTo>
                    <a:lnTo>
                      <a:pt x="3236" y="4896"/>
                    </a:lnTo>
                    <a:lnTo>
                      <a:pt x="3163" y="4858"/>
                    </a:lnTo>
                    <a:lnTo>
                      <a:pt x="3202" y="4785"/>
                    </a:lnTo>
                    <a:lnTo>
                      <a:pt x="3167" y="4749"/>
                    </a:lnTo>
                    <a:lnTo>
                      <a:pt x="3172" y="4691"/>
                    </a:lnTo>
                    <a:lnTo>
                      <a:pt x="3118" y="4624"/>
                    </a:lnTo>
                    <a:lnTo>
                      <a:pt x="3104" y="4558"/>
                    </a:lnTo>
                    <a:lnTo>
                      <a:pt x="3068" y="4545"/>
                    </a:lnTo>
                    <a:lnTo>
                      <a:pt x="3071" y="4460"/>
                    </a:lnTo>
                    <a:lnTo>
                      <a:pt x="3110" y="4413"/>
                    </a:lnTo>
                    <a:lnTo>
                      <a:pt x="3093" y="4379"/>
                    </a:lnTo>
                    <a:lnTo>
                      <a:pt x="3011" y="4352"/>
                    </a:lnTo>
                    <a:lnTo>
                      <a:pt x="2986" y="4327"/>
                    </a:lnTo>
                    <a:lnTo>
                      <a:pt x="2953" y="4281"/>
                    </a:lnTo>
                    <a:lnTo>
                      <a:pt x="2888" y="4210"/>
                    </a:lnTo>
                    <a:lnTo>
                      <a:pt x="2925" y="4138"/>
                    </a:lnTo>
                    <a:lnTo>
                      <a:pt x="2928" y="4122"/>
                    </a:lnTo>
                    <a:lnTo>
                      <a:pt x="2868" y="4058"/>
                    </a:lnTo>
                    <a:lnTo>
                      <a:pt x="2857" y="4052"/>
                    </a:lnTo>
                    <a:lnTo>
                      <a:pt x="2812" y="4049"/>
                    </a:lnTo>
                    <a:lnTo>
                      <a:pt x="2779" y="3987"/>
                    </a:lnTo>
                    <a:lnTo>
                      <a:pt x="2797" y="3974"/>
                    </a:lnTo>
                    <a:lnTo>
                      <a:pt x="2874" y="3952"/>
                    </a:lnTo>
                    <a:lnTo>
                      <a:pt x="2949" y="3947"/>
                    </a:lnTo>
                    <a:lnTo>
                      <a:pt x="2945" y="3943"/>
                    </a:lnTo>
                    <a:lnTo>
                      <a:pt x="2942" y="3939"/>
                    </a:lnTo>
                    <a:lnTo>
                      <a:pt x="2981" y="3910"/>
                    </a:lnTo>
                    <a:lnTo>
                      <a:pt x="3133" y="3943"/>
                    </a:lnTo>
                    <a:lnTo>
                      <a:pt x="3165" y="3962"/>
                    </a:lnTo>
                    <a:lnTo>
                      <a:pt x="3165" y="3948"/>
                    </a:lnTo>
                    <a:lnTo>
                      <a:pt x="3269" y="3953"/>
                    </a:lnTo>
                    <a:lnTo>
                      <a:pt x="3312" y="3943"/>
                    </a:lnTo>
                    <a:lnTo>
                      <a:pt x="3327" y="3923"/>
                    </a:lnTo>
                    <a:lnTo>
                      <a:pt x="3399" y="3869"/>
                    </a:lnTo>
                    <a:lnTo>
                      <a:pt x="3380" y="3785"/>
                    </a:lnTo>
                    <a:lnTo>
                      <a:pt x="3460" y="3747"/>
                    </a:lnTo>
                    <a:lnTo>
                      <a:pt x="3550" y="3742"/>
                    </a:lnTo>
                    <a:lnTo>
                      <a:pt x="3517" y="3811"/>
                    </a:lnTo>
                    <a:lnTo>
                      <a:pt x="3557" y="3774"/>
                    </a:lnTo>
                    <a:lnTo>
                      <a:pt x="3657" y="3773"/>
                    </a:lnTo>
                    <a:lnTo>
                      <a:pt x="3683" y="3720"/>
                    </a:lnTo>
                    <a:lnTo>
                      <a:pt x="3731" y="3720"/>
                    </a:lnTo>
                    <a:lnTo>
                      <a:pt x="3763" y="3737"/>
                    </a:lnTo>
                    <a:lnTo>
                      <a:pt x="3811" y="3727"/>
                    </a:lnTo>
                    <a:lnTo>
                      <a:pt x="3898" y="3697"/>
                    </a:lnTo>
                    <a:lnTo>
                      <a:pt x="3995" y="3731"/>
                    </a:lnTo>
                    <a:lnTo>
                      <a:pt x="4032" y="3694"/>
                    </a:lnTo>
                    <a:lnTo>
                      <a:pt x="4108" y="3710"/>
                    </a:lnTo>
                    <a:lnTo>
                      <a:pt x="4046" y="3798"/>
                    </a:lnTo>
                    <a:lnTo>
                      <a:pt x="4125" y="3836"/>
                    </a:lnTo>
                    <a:lnTo>
                      <a:pt x="4172" y="3810"/>
                    </a:lnTo>
                    <a:lnTo>
                      <a:pt x="4176" y="3760"/>
                    </a:lnTo>
                    <a:lnTo>
                      <a:pt x="4182" y="3743"/>
                    </a:lnTo>
                    <a:lnTo>
                      <a:pt x="4203" y="3720"/>
                    </a:lnTo>
                    <a:lnTo>
                      <a:pt x="4234" y="3740"/>
                    </a:lnTo>
                    <a:lnTo>
                      <a:pt x="4246" y="3737"/>
                    </a:lnTo>
                    <a:lnTo>
                      <a:pt x="4279" y="3742"/>
                    </a:lnTo>
                    <a:lnTo>
                      <a:pt x="4280" y="3744"/>
                    </a:lnTo>
                    <a:lnTo>
                      <a:pt x="4280" y="3755"/>
                    </a:lnTo>
                    <a:lnTo>
                      <a:pt x="4279" y="3756"/>
                    </a:lnTo>
                    <a:lnTo>
                      <a:pt x="4279" y="3757"/>
                    </a:lnTo>
                    <a:lnTo>
                      <a:pt x="4280" y="3759"/>
                    </a:lnTo>
                    <a:lnTo>
                      <a:pt x="4281" y="3760"/>
                    </a:lnTo>
                    <a:lnTo>
                      <a:pt x="4288" y="3760"/>
                    </a:lnTo>
                    <a:lnTo>
                      <a:pt x="4293" y="3676"/>
                    </a:lnTo>
                    <a:lnTo>
                      <a:pt x="4291" y="3662"/>
                    </a:lnTo>
                    <a:lnTo>
                      <a:pt x="4336" y="3587"/>
                    </a:lnTo>
                    <a:lnTo>
                      <a:pt x="4339" y="3582"/>
                    </a:lnTo>
                    <a:lnTo>
                      <a:pt x="4350" y="3570"/>
                    </a:lnTo>
                    <a:lnTo>
                      <a:pt x="4392" y="3537"/>
                    </a:lnTo>
                    <a:lnTo>
                      <a:pt x="4420" y="3577"/>
                    </a:lnTo>
                    <a:lnTo>
                      <a:pt x="4450" y="3570"/>
                    </a:lnTo>
                    <a:lnTo>
                      <a:pt x="4475" y="3506"/>
                    </a:lnTo>
                    <a:lnTo>
                      <a:pt x="4454" y="3482"/>
                    </a:lnTo>
                    <a:lnTo>
                      <a:pt x="4490" y="3444"/>
                    </a:lnTo>
                    <a:lnTo>
                      <a:pt x="4487" y="3431"/>
                    </a:lnTo>
                    <a:lnTo>
                      <a:pt x="4505" y="3299"/>
                    </a:lnTo>
                    <a:lnTo>
                      <a:pt x="4521" y="3291"/>
                    </a:lnTo>
                    <a:lnTo>
                      <a:pt x="4503" y="3271"/>
                    </a:lnTo>
                    <a:lnTo>
                      <a:pt x="4503" y="3270"/>
                    </a:lnTo>
                    <a:lnTo>
                      <a:pt x="4504" y="3268"/>
                    </a:lnTo>
                    <a:lnTo>
                      <a:pt x="4541" y="3208"/>
                    </a:lnTo>
                    <a:lnTo>
                      <a:pt x="4562" y="3195"/>
                    </a:lnTo>
                    <a:lnTo>
                      <a:pt x="4563" y="3192"/>
                    </a:lnTo>
                    <a:lnTo>
                      <a:pt x="4577" y="3165"/>
                    </a:lnTo>
                    <a:lnTo>
                      <a:pt x="4577" y="3160"/>
                    </a:lnTo>
                    <a:lnTo>
                      <a:pt x="4576" y="3149"/>
                    </a:lnTo>
                    <a:lnTo>
                      <a:pt x="4628" y="3118"/>
                    </a:lnTo>
                    <a:lnTo>
                      <a:pt x="4618" y="3075"/>
                    </a:lnTo>
                    <a:lnTo>
                      <a:pt x="4641" y="3071"/>
                    </a:lnTo>
                    <a:lnTo>
                      <a:pt x="4692" y="3031"/>
                    </a:lnTo>
                    <a:lnTo>
                      <a:pt x="4693" y="3029"/>
                    </a:lnTo>
                    <a:lnTo>
                      <a:pt x="4692" y="3025"/>
                    </a:lnTo>
                    <a:lnTo>
                      <a:pt x="4671" y="2992"/>
                    </a:lnTo>
                    <a:lnTo>
                      <a:pt x="4670" y="2991"/>
                    </a:lnTo>
                    <a:lnTo>
                      <a:pt x="4666" y="2988"/>
                    </a:lnTo>
                    <a:lnTo>
                      <a:pt x="4664" y="2987"/>
                    </a:lnTo>
                    <a:lnTo>
                      <a:pt x="4651" y="2983"/>
                    </a:lnTo>
                    <a:lnTo>
                      <a:pt x="4644" y="2983"/>
                    </a:lnTo>
                    <a:lnTo>
                      <a:pt x="4700" y="2916"/>
                    </a:lnTo>
                    <a:lnTo>
                      <a:pt x="4695" y="2847"/>
                    </a:lnTo>
                    <a:lnTo>
                      <a:pt x="4728" y="2789"/>
                    </a:lnTo>
                    <a:lnTo>
                      <a:pt x="4732" y="2769"/>
                    </a:lnTo>
                    <a:lnTo>
                      <a:pt x="4766" y="2727"/>
                    </a:lnTo>
                    <a:lnTo>
                      <a:pt x="4777" y="2663"/>
                    </a:lnTo>
                    <a:lnTo>
                      <a:pt x="4724" y="2634"/>
                    </a:lnTo>
                    <a:lnTo>
                      <a:pt x="4762" y="2557"/>
                    </a:lnTo>
                    <a:lnTo>
                      <a:pt x="4799" y="2533"/>
                    </a:lnTo>
                    <a:lnTo>
                      <a:pt x="4794" y="2458"/>
                    </a:lnTo>
                    <a:lnTo>
                      <a:pt x="4844" y="2450"/>
                    </a:lnTo>
                    <a:lnTo>
                      <a:pt x="4949" y="2496"/>
                    </a:lnTo>
                    <a:lnTo>
                      <a:pt x="4977" y="2536"/>
                    </a:lnTo>
                    <a:lnTo>
                      <a:pt x="5044" y="2567"/>
                    </a:lnTo>
                    <a:lnTo>
                      <a:pt x="5087" y="2543"/>
                    </a:lnTo>
                    <a:lnTo>
                      <a:pt x="5075" y="2502"/>
                    </a:lnTo>
                    <a:lnTo>
                      <a:pt x="5025" y="2435"/>
                    </a:lnTo>
                    <a:lnTo>
                      <a:pt x="5025" y="2423"/>
                    </a:lnTo>
                    <a:lnTo>
                      <a:pt x="5026" y="2420"/>
                    </a:lnTo>
                    <a:lnTo>
                      <a:pt x="5058" y="2379"/>
                    </a:lnTo>
                    <a:lnTo>
                      <a:pt x="5081" y="2385"/>
                    </a:lnTo>
                    <a:lnTo>
                      <a:pt x="5140" y="2444"/>
                    </a:lnTo>
                    <a:lnTo>
                      <a:pt x="5193" y="2382"/>
                    </a:lnTo>
                    <a:lnTo>
                      <a:pt x="5256" y="2380"/>
                    </a:lnTo>
                    <a:lnTo>
                      <a:pt x="5279" y="2363"/>
                    </a:lnTo>
                    <a:lnTo>
                      <a:pt x="5329" y="2354"/>
                    </a:lnTo>
                    <a:lnTo>
                      <a:pt x="5362" y="2330"/>
                    </a:lnTo>
                    <a:lnTo>
                      <a:pt x="5361" y="2318"/>
                    </a:lnTo>
                    <a:lnTo>
                      <a:pt x="5381" y="2325"/>
                    </a:lnTo>
                    <a:lnTo>
                      <a:pt x="5395" y="2326"/>
                    </a:lnTo>
                    <a:lnTo>
                      <a:pt x="5405" y="2325"/>
                    </a:lnTo>
                    <a:lnTo>
                      <a:pt x="5407" y="2325"/>
                    </a:lnTo>
                    <a:lnTo>
                      <a:pt x="5425" y="2315"/>
                    </a:lnTo>
                    <a:lnTo>
                      <a:pt x="5457" y="2291"/>
                    </a:lnTo>
                    <a:lnTo>
                      <a:pt x="5464" y="2273"/>
                    </a:lnTo>
                    <a:lnTo>
                      <a:pt x="5465" y="2271"/>
                    </a:lnTo>
                    <a:lnTo>
                      <a:pt x="5457" y="2262"/>
                    </a:lnTo>
                    <a:lnTo>
                      <a:pt x="5401" y="2214"/>
                    </a:lnTo>
                    <a:lnTo>
                      <a:pt x="5455" y="2176"/>
                    </a:lnTo>
                    <a:lnTo>
                      <a:pt x="5454" y="2166"/>
                    </a:lnTo>
                    <a:lnTo>
                      <a:pt x="5567" y="2077"/>
                    </a:lnTo>
                    <a:lnTo>
                      <a:pt x="5604" y="2089"/>
                    </a:lnTo>
                    <a:lnTo>
                      <a:pt x="5632" y="2023"/>
                    </a:lnTo>
                    <a:lnTo>
                      <a:pt x="5670" y="1981"/>
                    </a:lnTo>
                    <a:lnTo>
                      <a:pt x="5714" y="1916"/>
                    </a:lnTo>
                    <a:lnTo>
                      <a:pt x="5722" y="1916"/>
                    </a:lnTo>
                    <a:lnTo>
                      <a:pt x="5731" y="1924"/>
                    </a:lnTo>
                    <a:lnTo>
                      <a:pt x="5740" y="1896"/>
                    </a:lnTo>
                    <a:lnTo>
                      <a:pt x="5742" y="1872"/>
                    </a:lnTo>
                    <a:lnTo>
                      <a:pt x="5716" y="1852"/>
                    </a:lnTo>
                    <a:lnTo>
                      <a:pt x="5720" y="1754"/>
                    </a:lnTo>
                    <a:lnTo>
                      <a:pt x="5735" y="1746"/>
                    </a:lnTo>
                    <a:lnTo>
                      <a:pt x="5817" y="1773"/>
                    </a:lnTo>
                    <a:lnTo>
                      <a:pt x="5819" y="1664"/>
                    </a:lnTo>
                    <a:lnTo>
                      <a:pt x="5870" y="1617"/>
                    </a:lnTo>
                    <a:lnTo>
                      <a:pt x="5836" y="1545"/>
                    </a:lnTo>
                    <a:lnTo>
                      <a:pt x="5868" y="1452"/>
                    </a:lnTo>
                    <a:lnTo>
                      <a:pt x="5869" y="1423"/>
                    </a:lnTo>
                    <a:lnTo>
                      <a:pt x="5864" y="1414"/>
                    </a:lnTo>
                    <a:lnTo>
                      <a:pt x="5863" y="1413"/>
                    </a:lnTo>
                    <a:lnTo>
                      <a:pt x="5862" y="1413"/>
                    </a:lnTo>
                    <a:lnTo>
                      <a:pt x="5861" y="1412"/>
                    </a:lnTo>
                    <a:lnTo>
                      <a:pt x="5802" y="1401"/>
                    </a:lnTo>
                    <a:lnTo>
                      <a:pt x="5795" y="1404"/>
                    </a:lnTo>
                    <a:lnTo>
                      <a:pt x="5791" y="1322"/>
                    </a:lnTo>
                    <a:lnTo>
                      <a:pt x="5874" y="1316"/>
                    </a:lnTo>
                    <a:lnTo>
                      <a:pt x="5873" y="1240"/>
                    </a:lnTo>
                    <a:lnTo>
                      <a:pt x="5890" y="1164"/>
                    </a:lnTo>
                    <a:lnTo>
                      <a:pt x="6004" y="1151"/>
                    </a:lnTo>
                    <a:lnTo>
                      <a:pt x="5992" y="1140"/>
                    </a:lnTo>
                    <a:lnTo>
                      <a:pt x="5996" y="1131"/>
                    </a:lnTo>
                    <a:lnTo>
                      <a:pt x="5996" y="1126"/>
                    </a:lnTo>
                    <a:lnTo>
                      <a:pt x="5994" y="1125"/>
                    </a:lnTo>
                    <a:lnTo>
                      <a:pt x="5989" y="1120"/>
                    </a:lnTo>
                    <a:lnTo>
                      <a:pt x="5987" y="1119"/>
                    </a:lnTo>
                    <a:lnTo>
                      <a:pt x="5958" y="1099"/>
                    </a:lnTo>
                    <a:lnTo>
                      <a:pt x="5909" y="1077"/>
                    </a:lnTo>
                    <a:lnTo>
                      <a:pt x="5870" y="1075"/>
                    </a:lnTo>
                    <a:lnTo>
                      <a:pt x="5855" y="1061"/>
                    </a:lnTo>
                    <a:lnTo>
                      <a:pt x="5806" y="1006"/>
                    </a:lnTo>
                    <a:lnTo>
                      <a:pt x="5733" y="1035"/>
                    </a:lnTo>
                    <a:lnTo>
                      <a:pt x="5680" y="994"/>
                    </a:lnTo>
                    <a:lnTo>
                      <a:pt x="5677" y="981"/>
                    </a:lnTo>
                    <a:lnTo>
                      <a:pt x="5617" y="850"/>
                    </a:lnTo>
                    <a:lnTo>
                      <a:pt x="5530" y="845"/>
                    </a:lnTo>
                    <a:lnTo>
                      <a:pt x="5540" y="894"/>
                    </a:lnTo>
                    <a:lnTo>
                      <a:pt x="5528" y="896"/>
                    </a:lnTo>
                    <a:lnTo>
                      <a:pt x="5464" y="869"/>
                    </a:lnTo>
                    <a:lnTo>
                      <a:pt x="5439" y="869"/>
                    </a:lnTo>
                    <a:lnTo>
                      <a:pt x="5370" y="854"/>
                    </a:lnTo>
                    <a:lnTo>
                      <a:pt x="5359" y="813"/>
                    </a:lnTo>
                    <a:lnTo>
                      <a:pt x="5329" y="807"/>
                    </a:lnTo>
                    <a:lnTo>
                      <a:pt x="5320" y="741"/>
                    </a:lnTo>
                    <a:lnTo>
                      <a:pt x="5248" y="708"/>
                    </a:lnTo>
                    <a:lnTo>
                      <a:pt x="5214" y="709"/>
                    </a:lnTo>
                    <a:lnTo>
                      <a:pt x="5113" y="608"/>
                    </a:lnTo>
                    <a:lnTo>
                      <a:pt x="5125" y="598"/>
                    </a:lnTo>
                    <a:lnTo>
                      <a:pt x="5115" y="542"/>
                    </a:lnTo>
                    <a:lnTo>
                      <a:pt x="5113" y="507"/>
                    </a:lnTo>
                    <a:lnTo>
                      <a:pt x="5105" y="497"/>
                    </a:lnTo>
                    <a:lnTo>
                      <a:pt x="5113" y="388"/>
                    </a:lnTo>
                    <a:lnTo>
                      <a:pt x="5100" y="368"/>
                    </a:lnTo>
                    <a:lnTo>
                      <a:pt x="5076" y="312"/>
                    </a:lnTo>
                    <a:lnTo>
                      <a:pt x="5071" y="314"/>
                    </a:lnTo>
                    <a:lnTo>
                      <a:pt x="5056" y="309"/>
                    </a:lnTo>
                    <a:lnTo>
                      <a:pt x="5012" y="276"/>
                    </a:lnTo>
                    <a:lnTo>
                      <a:pt x="4961" y="253"/>
                    </a:lnTo>
                    <a:lnTo>
                      <a:pt x="4926" y="247"/>
                    </a:lnTo>
                    <a:lnTo>
                      <a:pt x="4851" y="269"/>
                    </a:lnTo>
                    <a:lnTo>
                      <a:pt x="4811" y="293"/>
                    </a:lnTo>
                    <a:lnTo>
                      <a:pt x="4773" y="324"/>
                    </a:lnTo>
                    <a:lnTo>
                      <a:pt x="4724" y="312"/>
                    </a:lnTo>
                    <a:lnTo>
                      <a:pt x="4741" y="337"/>
                    </a:lnTo>
                    <a:lnTo>
                      <a:pt x="4738" y="355"/>
                    </a:lnTo>
                    <a:lnTo>
                      <a:pt x="4685" y="358"/>
                    </a:lnTo>
                    <a:lnTo>
                      <a:pt x="4668" y="367"/>
                    </a:lnTo>
                    <a:lnTo>
                      <a:pt x="4628" y="420"/>
                    </a:lnTo>
                    <a:lnTo>
                      <a:pt x="4619" y="419"/>
                    </a:lnTo>
                    <a:lnTo>
                      <a:pt x="4591" y="430"/>
                    </a:lnTo>
                    <a:lnTo>
                      <a:pt x="4580" y="488"/>
                    </a:lnTo>
                    <a:lnTo>
                      <a:pt x="4541" y="494"/>
                    </a:lnTo>
                    <a:lnTo>
                      <a:pt x="4513" y="494"/>
                    </a:lnTo>
                    <a:lnTo>
                      <a:pt x="4481" y="451"/>
                    </a:lnTo>
                    <a:lnTo>
                      <a:pt x="4441" y="455"/>
                    </a:lnTo>
                    <a:lnTo>
                      <a:pt x="4391" y="501"/>
                    </a:lnTo>
                    <a:lnTo>
                      <a:pt x="4383" y="483"/>
                    </a:lnTo>
                    <a:lnTo>
                      <a:pt x="4386" y="454"/>
                    </a:lnTo>
                    <a:lnTo>
                      <a:pt x="4383" y="364"/>
                    </a:lnTo>
                    <a:lnTo>
                      <a:pt x="4387" y="361"/>
                    </a:lnTo>
                    <a:lnTo>
                      <a:pt x="4377" y="295"/>
                    </a:lnTo>
                    <a:lnTo>
                      <a:pt x="4346" y="311"/>
                    </a:lnTo>
                    <a:lnTo>
                      <a:pt x="4298" y="313"/>
                    </a:lnTo>
                    <a:lnTo>
                      <a:pt x="4249" y="300"/>
                    </a:lnTo>
                    <a:lnTo>
                      <a:pt x="4226" y="237"/>
                    </a:lnTo>
                    <a:lnTo>
                      <a:pt x="4223" y="203"/>
                    </a:lnTo>
                    <a:lnTo>
                      <a:pt x="4197" y="172"/>
                    </a:lnTo>
                    <a:lnTo>
                      <a:pt x="4245" y="109"/>
                    </a:lnTo>
                    <a:lnTo>
                      <a:pt x="4169" y="46"/>
                    </a:lnTo>
                    <a:lnTo>
                      <a:pt x="4163" y="35"/>
                    </a:lnTo>
                    <a:lnTo>
                      <a:pt x="4084" y="0"/>
                    </a:lnTo>
                    <a:lnTo>
                      <a:pt x="4058" y="41"/>
                    </a:lnTo>
                    <a:lnTo>
                      <a:pt x="4030" y="152"/>
                    </a:lnTo>
                    <a:lnTo>
                      <a:pt x="3969" y="122"/>
                    </a:lnTo>
                    <a:lnTo>
                      <a:pt x="3950" y="109"/>
                    </a:lnTo>
                    <a:lnTo>
                      <a:pt x="3891" y="206"/>
                    </a:lnTo>
                    <a:lnTo>
                      <a:pt x="3854" y="173"/>
                    </a:lnTo>
                    <a:lnTo>
                      <a:pt x="3825" y="159"/>
                    </a:lnTo>
                    <a:lnTo>
                      <a:pt x="3818" y="135"/>
                    </a:lnTo>
                    <a:lnTo>
                      <a:pt x="3773" y="141"/>
                    </a:lnTo>
                    <a:lnTo>
                      <a:pt x="3730" y="126"/>
                    </a:lnTo>
                    <a:lnTo>
                      <a:pt x="3683" y="152"/>
                    </a:lnTo>
                    <a:lnTo>
                      <a:pt x="3631" y="131"/>
                    </a:lnTo>
                    <a:lnTo>
                      <a:pt x="3585" y="173"/>
                    </a:lnTo>
                    <a:lnTo>
                      <a:pt x="3535" y="207"/>
                    </a:lnTo>
                    <a:lnTo>
                      <a:pt x="3521" y="227"/>
                    </a:lnTo>
                    <a:lnTo>
                      <a:pt x="3483" y="217"/>
                    </a:lnTo>
                    <a:lnTo>
                      <a:pt x="3380" y="283"/>
                    </a:lnTo>
                    <a:lnTo>
                      <a:pt x="3381" y="260"/>
                    </a:lnTo>
                    <a:lnTo>
                      <a:pt x="3360" y="175"/>
                    </a:lnTo>
                    <a:lnTo>
                      <a:pt x="3326" y="216"/>
                    </a:lnTo>
                    <a:lnTo>
                      <a:pt x="3264" y="203"/>
                    </a:lnTo>
                    <a:lnTo>
                      <a:pt x="3255" y="205"/>
                    </a:lnTo>
                    <a:lnTo>
                      <a:pt x="3243" y="224"/>
                    </a:lnTo>
                    <a:lnTo>
                      <a:pt x="3242" y="225"/>
                    </a:lnTo>
                    <a:lnTo>
                      <a:pt x="3243" y="228"/>
                    </a:lnTo>
                    <a:lnTo>
                      <a:pt x="3244" y="233"/>
                    </a:lnTo>
                    <a:lnTo>
                      <a:pt x="3247" y="236"/>
                    </a:lnTo>
                    <a:lnTo>
                      <a:pt x="3265" y="249"/>
                    </a:lnTo>
                    <a:lnTo>
                      <a:pt x="3273" y="254"/>
                    </a:lnTo>
                    <a:lnTo>
                      <a:pt x="3274" y="254"/>
                    </a:lnTo>
                    <a:lnTo>
                      <a:pt x="3278" y="253"/>
                    </a:lnTo>
                    <a:lnTo>
                      <a:pt x="3279" y="257"/>
                    </a:lnTo>
                    <a:lnTo>
                      <a:pt x="3279" y="264"/>
                    </a:lnTo>
                    <a:lnTo>
                      <a:pt x="3278" y="265"/>
                    </a:lnTo>
                    <a:lnTo>
                      <a:pt x="3278" y="267"/>
                    </a:lnTo>
                    <a:lnTo>
                      <a:pt x="3270" y="272"/>
                    </a:lnTo>
                    <a:lnTo>
                      <a:pt x="3215" y="293"/>
                    </a:lnTo>
                    <a:lnTo>
                      <a:pt x="3213" y="294"/>
                    </a:lnTo>
                    <a:lnTo>
                      <a:pt x="3207" y="294"/>
                    </a:lnTo>
                    <a:lnTo>
                      <a:pt x="3178" y="278"/>
                    </a:lnTo>
                    <a:lnTo>
                      <a:pt x="3175" y="219"/>
                    </a:lnTo>
                    <a:lnTo>
                      <a:pt x="3114" y="243"/>
                    </a:lnTo>
                    <a:lnTo>
                      <a:pt x="3101" y="189"/>
                    </a:lnTo>
                    <a:lnTo>
                      <a:pt x="3040" y="122"/>
                    </a:lnTo>
                    <a:lnTo>
                      <a:pt x="2980" y="135"/>
                    </a:lnTo>
                    <a:lnTo>
                      <a:pt x="2900" y="82"/>
                    </a:lnTo>
                    <a:lnTo>
                      <a:pt x="2867" y="89"/>
                    </a:lnTo>
                    <a:lnTo>
                      <a:pt x="2822" y="131"/>
                    </a:lnTo>
                    <a:lnTo>
                      <a:pt x="2799" y="141"/>
                    </a:lnTo>
                    <a:lnTo>
                      <a:pt x="2705" y="70"/>
                    </a:lnTo>
                    <a:lnTo>
                      <a:pt x="2689" y="86"/>
                    </a:lnTo>
                    <a:lnTo>
                      <a:pt x="2687" y="208"/>
                    </a:lnTo>
                    <a:lnTo>
                      <a:pt x="2690" y="232"/>
                    </a:lnTo>
                    <a:lnTo>
                      <a:pt x="2663" y="305"/>
                    </a:lnTo>
                    <a:lnTo>
                      <a:pt x="2663" y="313"/>
                    </a:lnTo>
                    <a:lnTo>
                      <a:pt x="2701" y="411"/>
                    </a:lnTo>
                    <a:lnTo>
                      <a:pt x="2695" y="415"/>
                    </a:lnTo>
                    <a:lnTo>
                      <a:pt x="2678" y="444"/>
                    </a:lnTo>
                    <a:lnTo>
                      <a:pt x="2691" y="511"/>
                    </a:lnTo>
                    <a:lnTo>
                      <a:pt x="2677" y="586"/>
                    </a:lnTo>
                    <a:lnTo>
                      <a:pt x="2618" y="680"/>
                    </a:lnTo>
                    <a:lnTo>
                      <a:pt x="2606" y="691"/>
                    </a:lnTo>
                    <a:lnTo>
                      <a:pt x="2632" y="817"/>
                    </a:lnTo>
                    <a:lnTo>
                      <a:pt x="2620" y="839"/>
                    </a:lnTo>
                    <a:lnTo>
                      <a:pt x="2628" y="852"/>
                    </a:lnTo>
                    <a:lnTo>
                      <a:pt x="2637" y="969"/>
                    </a:lnTo>
                    <a:lnTo>
                      <a:pt x="2669" y="1147"/>
                    </a:lnTo>
                    <a:lnTo>
                      <a:pt x="2707" y="1199"/>
                    </a:lnTo>
                    <a:lnTo>
                      <a:pt x="2701" y="1222"/>
                    </a:lnTo>
                    <a:lnTo>
                      <a:pt x="2708" y="1332"/>
                    </a:lnTo>
                    <a:lnTo>
                      <a:pt x="2689" y="1394"/>
                    </a:lnTo>
                    <a:lnTo>
                      <a:pt x="2622" y="1415"/>
                    </a:lnTo>
                    <a:lnTo>
                      <a:pt x="2569" y="1396"/>
                    </a:lnTo>
                    <a:lnTo>
                      <a:pt x="2568" y="1395"/>
                    </a:lnTo>
                    <a:lnTo>
                      <a:pt x="2547" y="1396"/>
                    </a:lnTo>
                    <a:lnTo>
                      <a:pt x="2528" y="1400"/>
                    </a:lnTo>
                    <a:lnTo>
                      <a:pt x="2526" y="1400"/>
                    </a:lnTo>
                    <a:lnTo>
                      <a:pt x="2526" y="1401"/>
                    </a:lnTo>
                    <a:lnTo>
                      <a:pt x="2521" y="1413"/>
                    </a:lnTo>
                    <a:lnTo>
                      <a:pt x="2521" y="1414"/>
                    </a:lnTo>
                    <a:lnTo>
                      <a:pt x="2522" y="1416"/>
                    </a:lnTo>
                    <a:lnTo>
                      <a:pt x="2524" y="1417"/>
                    </a:lnTo>
                    <a:lnTo>
                      <a:pt x="2526" y="1417"/>
                    </a:lnTo>
                    <a:lnTo>
                      <a:pt x="2528" y="1418"/>
                    </a:lnTo>
                    <a:lnTo>
                      <a:pt x="2525" y="1434"/>
                    </a:lnTo>
                    <a:lnTo>
                      <a:pt x="2512" y="1446"/>
                    </a:lnTo>
                    <a:lnTo>
                      <a:pt x="2509" y="1447"/>
                    </a:lnTo>
                    <a:lnTo>
                      <a:pt x="2499" y="1447"/>
                    </a:lnTo>
                    <a:lnTo>
                      <a:pt x="2485" y="1445"/>
                    </a:lnTo>
                    <a:lnTo>
                      <a:pt x="2462" y="1483"/>
                    </a:lnTo>
                    <a:lnTo>
                      <a:pt x="2463" y="1518"/>
                    </a:lnTo>
                    <a:lnTo>
                      <a:pt x="2450" y="1529"/>
                    </a:lnTo>
                    <a:lnTo>
                      <a:pt x="2402" y="1696"/>
                    </a:lnTo>
                    <a:lnTo>
                      <a:pt x="2378" y="1722"/>
                    </a:lnTo>
                    <a:lnTo>
                      <a:pt x="2361" y="1721"/>
                    </a:lnTo>
                    <a:lnTo>
                      <a:pt x="2352" y="1773"/>
                    </a:lnTo>
                    <a:lnTo>
                      <a:pt x="2338" y="1815"/>
                    </a:lnTo>
                    <a:lnTo>
                      <a:pt x="2312" y="1836"/>
                    </a:lnTo>
                    <a:lnTo>
                      <a:pt x="2294" y="1921"/>
                    </a:lnTo>
                    <a:lnTo>
                      <a:pt x="2141" y="1867"/>
                    </a:lnTo>
                    <a:lnTo>
                      <a:pt x="2136" y="1864"/>
                    </a:lnTo>
                    <a:lnTo>
                      <a:pt x="2115" y="1857"/>
                    </a:lnTo>
                    <a:lnTo>
                      <a:pt x="2075" y="1826"/>
                    </a:lnTo>
                    <a:lnTo>
                      <a:pt x="2073" y="1824"/>
                    </a:lnTo>
                    <a:lnTo>
                      <a:pt x="2076" y="1814"/>
                    </a:lnTo>
                    <a:lnTo>
                      <a:pt x="2076" y="1810"/>
                    </a:lnTo>
                    <a:lnTo>
                      <a:pt x="2070" y="1792"/>
                    </a:lnTo>
                    <a:lnTo>
                      <a:pt x="2068" y="1790"/>
                    </a:lnTo>
                    <a:lnTo>
                      <a:pt x="2058" y="1778"/>
                    </a:lnTo>
                    <a:lnTo>
                      <a:pt x="2049" y="1774"/>
                    </a:lnTo>
                    <a:lnTo>
                      <a:pt x="2041" y="1774"/>
                    </a:lnTo>
                    <a:lnTo>
                      <a:pt x="2023" y="1777"/>
                    </a:lnTo>
                    <a:lnTo>
                      <a:pt x="1900" y="1759"/>
                    </a:lnTo>
                    <a:lnTo>
                      <a:pt x="1919" y="1826"/>
                    </a:lnTo>
                    <a:lnTo>
                      <a:pt x="1844" y="1843"/>
                    </a:lnTo>
                    <a:lnTo>
                      <a:pt x="1732" y="1885"/>
                    </a:lnTo>
                    <a:lnTo>
                      <a:pt x="1701" y="1889"/>
                    </a:lnTo>
                    <a:lnTo>
                      <a:pt x="1692" y="1912"/>
                    </a:lnTo>
                    <a:lnTo>
                      <a:pt x="1642" y="1927"/>
                    </a:lnTo>
                    <a:lnTo>
                      <a:pt x="1617" y="2020"/>
                    </a:lnTo>
                    <a:lnTo>
                      <a:pt x="1607" y="2020"/>
                    </a:lnTo>
                    <a:lnTo>
                      <a:pt x="1587" y="2037"/>
                    </a:lnTo>
                    <a:lnTo>
                      <a:pt x="1529" y="2037"/>
                    </a:lnTo>
                    <a:lnTo>
                      <a:pt x="1492" y="2048"/>
                    </a:lnTo>
                    <a:lnTo>
                      <a:pt x="1491" y="2048"/>
                    </a:lnTo>
                    <a:lnTo>
                      <a:pt x="1491" y="2050"/>
                    </a:lnTo>
                    <a:lnTo>
                      <a:pt x="1490" y="2052"/>
                    </a:lnTo>
                    <a:lnTo>
                      <a:pt x="1489" y="2068"/>
                    </a:lnTo>
                    <a:lnTo>
                      <a:pt x="1453" y="2062"/>
                    </a:lnTo>
                    <a:lnTo>
                      <a:pt x="1362" y="2062"/>
                    </a:lnTo>
                    <a:lnTo>
                      <a:pt x="1248" y="2034"/>
                    </a:lnTo>
                    <a:lnTo>
                      <a:pt x="1197" y="2063"/>
                    </a:lnTo>
                    <a:lnTo>
                      <a:pt x="1181" y="2059"/>
                    </a:lnTo>
                    <a:lnTo>
                      <a:pt x="1179" y="2059"/>
                    </a:lnTo>
                    <a:lnTo>
                      <a:pt x="1169" y="2061"/>
                    </a:lnTo>
                    <a:lnTo>
                      <a:pt x="1104" y="2079"/>
                    </a:lnTo>
                    <a:lnTo>
                      <a:pt x="1100" y="2081"/>
                    </a:lnTo>
                    <a:lnTo>
                      <a:pt x="1097" y="2082"/>
                    </a:lnTo>
                    <a:lnTo>
                      <a:pt x="1096" y="2085"/>
                    </a:lnTo>
                    <a:lnTo>
                      <a:pt x="1068" y="2116"/>
                    </a:lnTo>
                    <a:lnTo>
                      <a:pt x="1042" y="2057"/>
                    </a:lnTo>
                    <a:lnTo>
                      <a:pt x="971" y="2121"/>
                    </a:lnTo>
                    <a:lnTo>
                      <a:pt x="918" y="2121"/>
                    </a:lnTo>
                    <a:lnTo>
                      <a:pt x="902" y="2161"/>
                    </a:lnTo>
                    <a:lnTo>
                      <a:pt x="901" y="2161"/>
                    </a:lnTo>
                    <a:lnTo>
                      <a:pt x="896" y="2162"/>
                    </a:lnTo>
                    <a:lnTo>
                      <a:pt x="872" y="2155"/>
                    </a:lnTo>
                    <a:lnTo>
                      <a:pt x="864" y="2152"/>
                    </a:lnTo>
                    <a:lnTo>
                      <a:pt x="863" y="2152"/>
                    </a:lnTo>
                    <a:lnTo>
                      <a:pt x="851" y="2155"/>
                    </a:lnTo>
                    <a:lnTo>
                      <a:pt x="833" y="2176"/>
                    </a:lnTo>
                    <a:lnTo>
                      <a:pt x="821" y="2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903">
                <a:extLst>
                  <a:ext uri="{FF2B5EF4-FFF2-40B4-BE49-F238E27FC236}">
                    <a16:creationId xmlns:a16="http://schemas.microsoft.com/office/drawing/2014/main" id="{A12402D1-14F6-462F-A8F6-156D53EF5C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8" y="2057"/>
                <a:ext cx="940" cy="176"/>
              </a:xfrm>
              <a:custGeom>
                <a:avLst/>
                <a:gdLst>
                  <a:gd name="T0" fmla="*/ 5246 w 6579"/>
                  <a:gd name="T1" fmla="*/ 685 h 1231"/>
                  <a:gd name="T2" fmla="*/ 5133 w 6579"/>
                  <a:gd name="T3" fmla="*/ 765 h 1231"/>
                  <a:gd name="T4" fmla="*/ 5058 w 6579"/>
                  <a:gd name="T5" fmla="*/ 847 h 1231"/>
                  <a:gd name="T6" fmla="*/ 5011 w 6579"/>
                  <a:gd name="T7" fmla="*/ 810 h 1231"/>
                  <a:gd name="T8" fmla="*/ 4889 w 6579"/>
                  <a:gd name="T9" fmla="*/ 757 h 1231"/>
                  <a:gd name="T10" fmla="*/ 4813 w 6579"/>
                  <a:gd name="T11" fmla="*/ 791 h 1231"/>
                  <a:gd name="T12" fmla="*/ 4775 w 6579"/>
                  <a:gd name="T13" fmla="*/ 818 h 1231"/>
                  <a:gd name="T14" fmla="*/ 4630 w 6579"/>
                  <a:gd name="T15" fmla="*/ 871 h 1231"/>
                  <a:gd name="T16" fmla="*/ 4483 w 6579"/>
                  <a:gd name="T17" fmla="*/ 814 h 1231"/>
                  <a:gd name="T18" fmla="*/ 4309 w 6579"/>
                  <a:gd name="T19" fmla="*/ 824 h 1231"/>
                  <a:gd name="T20" fmla="*/ 4234 w 6579"/>
                  <a:gd name="T21" fmla="*/ 675 h 1231"/>
                  <a:gd name="T22" fmla="*/ 4176 w 6579"/>
                  <a:gd name="T23" fmla="*/ 543 h 1231"/>
                  <a:gd name="T24" fmla="*/ 4133 w 6579"/>
                  <a:gd name="T25" fmla="*/ 455 h 1231"/>
                  <a:gd name="T26" fmla="*/ 4100 w 6579"/>
                  <a:gd name="T27" fmla="*/ 439 h 1231"/>
                  <a:gd name="T28" fmla="*/ 3974 w 6579"/>
                  <a:gd name="T29" fmla="*/ 361 h 1231"/>
                  <a:gd name="T30" fmla="*/ 3770 w 6579"/>
                  <a:gd name="T31" fmla="*/ 194 h 1231"/>
                  <a:gd name="T32" fmla="*/ 3806 w 6579"/>
                  <a:gd name="T33" fmla="*/ 138 h 1231"/>
                  <a:gd name="T34" fmla="*/ 3825 w 6579"/>
                  <a:gd name="T35" fmla="*/ 23 h 1231"/>
                  <a:gd name="T36" fmla="*/ 1067 w 6579"/>
                  <a:gd name="T37" fmla="*/ 90 h 1231"/>
                  <a:gd name="T38" fmla="*/ 1127 w 6579"/>
                  <a:gd name="T39" fmla="*/ 276 h 1231"/>
                  <a:gd name="T40" fmla="*/ 1131 w 6579"/>
                  <a:gd name="T41" fmla="*/ 548 h 1231"/>
                  <a:gd name="T42" fmla="*/ 1246 w 6579"/>
                  <a:gd name="T43" fmla="*/ 725 h 1231"/>
                  <a:gd name="T44" fmla="*/ 1154 w 6579"/>
                  <a:gd name="T45" fmla="*/ 794 h 1231"/>
                  <a:gd name="T46" fmla="*/ 1003 w 6579"/>
                  <a:gd name="T47" fmla="*/ 891 h 1231"/>
                  <a:gd name="T48" fmla="*/ 865 w 6579"/>
                  <a:gd name="T49" fmla="*/ 915 h 1231"/>
                  <a:gd name="T50" fmla="*/ 670 w 6579"/>
                  <a:gd name="T51" fmla="*/ 868 h 1231"/>
                  <a:gd name="T52" fmla="*/ 506 w 6579"/>
                  <a:gd name="T53" fmla="*/ 843 h 1231"/>
                  <a:gd name="T54" fmla="*/ 540 w 6579"/>
                  <a:gd name="T55" fmla="*/ 795 h 1231"/>
                  <a:gd name="T56" fmla="*/ 486 w 6579"/>
                  <a:gd name="T57" fmla="*/ 770 h 1231"/>
                  <a:gd name="T58" fmla="*/ 302 w 6579"/>
                  <a:gd name="T59" fmla="*/ 830 h 1231"/>
                  <a:gd name="T60" fmla="*/ 214 w 6579"/>
                  <a:gd name="T61" fmla="*/ 866 h 1231"/>
                  <a:gd name="T62" fmla="*/ 225 w 6579"/>
                  <a:gd name="T63" fmla="*/ 891 h 1231"/>
                  <a:gd name="T64" fmla="*/ 228 w 6579"/>
                  <a:gd name="T65" fmla="*/ 931 h 1231"/>
                  <a:gd name="T66" fmla="*/ 228 w 6579"/>
                  <a:gd name="T67" fmla="*/ 994 h 1231"/>
                  <a:gd name="T68" fmla="*/ 184 w 6579"/>
                  <a:gd name="T69" fmla="*/ 1034 h 1231"/>
                  <a:gd name="T70" fmla="*/ 114 w 6579"/>
                  <a:gd name="T71" fmla="*/ 1086 h 1231"/>
                  <a:gd name="T72" fmla="*/ 67 w 6579"/>
                  <a:gd name="T73" fmla="*/ 1124 h 1231"/>
                  <a:gd name="T74" fmla="*/ 73 w 6579"/>
                  <a:gd name="T75" fmla="*/ 1135 h 1231"/>
                  <a:gd name="T76" fmla="*/ 73 w 6579"/>
                  <a:gd name="T77" fmla="*/ 1162 h 1231"/>
                  <a:gd name="T78" fmla="*/ 50 w 6579"/>
                  <a:gd name="T79" fmla="*/ 1181 h 1231"/>
                  <a:gd name="T80" fmla="*/ 40 w 6579"/>
                  <a:gd name="T81" fmla="*/ 1196 h 1231"/>
                  <a:gd name="T82" fmla="*/ 31 w 6579"/>
                  <a:gd name="T83" fmla="*/ 1224 h 1231"/>
                  <a:gd name="T84" fmla="*/ 0 w 6579"/>
                  <a:gd name="T85" fmla="*/ 1231 h 1231"/>
                  <a:gd name="T86" fmla="*/ 6460 w 6579"/>
                  <a:gd name="T87" fmla="*/ 1091 h 1231"/>
                  <a:gd name="T88" fmla="*/ 6333 w 6579"/>
                  <a:gd name="T89" fmla="*/ 1046 h 1231"/>
                  <a:gd name="T90" fmla="*/ 6273 w 6579"/>
                  <a:gd name="T91" fmla="*/ 1019 h 1231"/>
                  <a:gd name="T92" fmla="*/ 6184 w 6579"/>
                  <a:gd name="T93" fmla="*/ 858 h 1231"/>
                  <a:gd name="T94" fmla="*/ 6011 w 6579"/>
                  <a:gd name="T95" fmla="*/ 764 h 1231"/>
                  <a:gd name="T96" fmla="*/ 5798 w 6579"/>
                  <a:gd name="T97" fmla="*/ 765 h 1231"/>
                  <a:gd name="T98" fmla="*/ 5558 w 6579"/>
                  <a:gd name="T99" fmla="*/ 736 h 1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579" h="1231">
                    <a:moveTo>
                      <a:pt x="5484" y="733"/>
                    </a:moveTo>
                    <a:lnTo>
                      <a:pt x="5370" y="734"/>
                    </a:lnTo>
                    <a:lnTo>
                      <a:pt x="5336" y="674"/>
                    </a:lnTo>
                    <a:lnTo>
                      <a:pt x="5246" y="685"/>
                    </a:lnTo>
                    <a:lnTo>
                      <a:pt x="5255" y="697"/>
                    </a:lnTo>
                    <a:lnTo>
                      <a:pt x="5249" y="798"/>
                    </a:lnTo>
                    <a:lnTo>
                      <a:pt x="5209" y="839"/>
                    </a:lnTo>
                    <a:lnTo>
                      <a:pt x="5133" y="765"/>
                    </a:lnTo>
                    <a:lnTo>
                      <a:pt x="5062" y="845"/>
                    </a:lnTo>
                    <a:lnTo>
                      <a:pt x="5060" y="846"/>
                    </a:lnTo>
                    <a:lnTo>
                      <a:pt x="5059" y="846"/>
                    </a:lnTo>
                    <a:lnTo>
                      <a:pt x="5058" y="847"/>
                    </a:lnTo>
                    <a:lnTo>
                      <a:pt x="5056" y="846"/>
                    </a:lnTo>
                    <a:lnTo>
                      <a:pt x="5033" y="837"/>
                    </a:lnTo>
                    <a:lnTo>
                      <a:pt x="5012" y="810"/>
                    </a:lnTo>
                    <a:lnTo>
                      <a:pt x="5011" y="810"/>
                    </a:lnTo>
                    <a:lnTo>
                      <a:pt x="5003" y="749"/>
                    </a:lnTo>
                    <a:lnTo>
                      <a:pt x="4941" y="791"/>
                    </a:lnTo>
                    <a:lnTo>
                      <a:pt x="4894" y="791"/>
                    </a:lnTo>
                    <a:lnTo>
                      <a:pt x="4889" y="757"/>
                    </a:lnTo>
                    <a:lnTo>
                      <a:pt x="4877" y="743"/>
                    </a:lnTo>
                    <a:lnTo>
                      <a:pt x="4872" y="739"/>
                    </a:lnTo>
                    <a:lnTo>
                      <a:pt x="4857" y="738"/>
                    </a:lnTo>
                    <a:lnTo>
                      <a:pt x="4813" y="791"/>
                    </a:lnTo>
                    <a:lnTo>
                      <a:pt x="4806" y="818"/>
                    </a:lnTo>
                    <a:lnTo>
                      <a:pt x="4800" y="808"/>
                    </a:lnTo>
                    <a:lnTo>
                      <a:pt x="4799" y="808"/>
                    </a:lnTo>
                    <a:lnTo>
                      <a:pt x="4775" y="818"/>
                    </a:lnTo>
                    <a:lnTo>
                      <a:pt x="4772" y="819"/>
                    </a:lnTo>
                    <a:lnTo>
                      <a:pt x="4716" y="868"/>
                    </a:lnTo>
                    <a:lnTo>
                      <a:pt x="4661" y="934"/>
                    </a:lnTo>
                    <a:lnTo>
                      <a:pt x="4630" y="871"/>
                    </a:lnTo>
                    <a:lnTo>
                      <a:pt x="4595" y="842"/>
                    </a:lnTo>
                    <a:lnTo>
                      <a:pt x="4572" y="810"/>
                    </a:lnTo>
                    <a:lnTo>
                      <a:pt x="4540" y="795"/>
                    </a:lnTo>
                    <a:lnTo>
                      <a:pt x="4483" y="814"/>
                    </a:lnTo>
                    <a:lnTo>
                      <a:pt x="4430" y="867"/>
                    </a:lnTo>
                    <a:lnTo>
                      <a:pt x="4425" y="856"/>
                    </a:lnTo>
                    <a:lnTo>
                      <a:pt x="4352" y="880"/>
                    </a:lnTo>
                    <a:lnTo>
                      <a:pt x="4309" y="824"/>
                    </a:lnTo>
                    <a:lnTo>
                      <a:pt x="4273" y="850"/>
                    </a:lnTo>
                    <a:lnTo>
                      <a:pt x="4246" y="833"/>
                    </a:lnTo>
                    <a:lnTo>
                      <a:pt x="4311" y="710"/>
                    </a:lnTo>
                    <a:lnTo>
                      <a:pt x="4234" y="675"/>
                    </a:lnTo>
                    <a:lnTo>
                      <a:pt x="4178" y="611"/>
                    </a:lnTo>
                    <a:lnTo>
                      <a:pt x="4187" y="572"/>
                    </a:lnTo>
                    <a:lnTo>
                      <a:pt x="4176" y="544"/>
                    </a:lnTo>
                    <a:lnTo>
                      <a:pt x="4176" y="543"/>
                    </a:lnTo>
                    <a:lnTo>
                      <a:pt x="4177" y="543"/>
                    </a:lnTo>
                    <a:lnTo>
                      <a:pt x="4204" y="533"/>
                    </a:lnTo>
                    <a:lnTo>
                      <a:pt x="4161" y="480"/>
                    </a:lnTo>
                    <a:lnTo>
                      <a:pt x="4133" y="455"/>
                    </a:lnTo>
                    <a:lnTo>
                      <a:pt x="4127" y="452"/>
                    </a:lnTo>
                    <a:lnTo>
                      <a:pt x="4118" y="446"/>
                    </a:lnTo>
                    <a:lnTo>
                      <a:pt x="4105" y="440"/>
                    </a:lnTo>
                    <a:lnTo>
                      <a:pt x="4100" y="439"/>
                    </a:lnTo>
                    <a:lnTo>
                      <a:pt x="4062" y="439"/>
                    </a:lnTo>
                    <a:lnTo>
                      <a:pt x="4033" y="444"/>
                    </a:lnTo>
                    <a:lnTo>
                      <a:pt x="3981" y="439"/>
                    </a:lnTo>
                    <a:lnTo>
                      <a:pt x="3974" y="361"/>
                    </a:lnTo>
                    <a:lnTo>
                      <a:pt x="3846" y="325"/>
                    </a:lnTo>
                    <a:lnTo>
                      <a:pt x="3841" y="291"/>
                    </a:lnTo>
                    <a:lnTo>
                      <a:pt x="3802" y="284"/>
                    </a:lnTo>
                    <a:lnTo>
                      <a:pt x="3770" y="194"/>
                    </a:lnTo>
                    <a:lnTo>
                      <a:pt x="3790" y="154"/>
                    </a:lnTo>
                    <a:lnTo>
                      <a:pt x="3810" y="148"/>
                    </a:lnTo>
                    <a:lnTo>
                      <a:pt x="3807" y="139"/>
                    </a:lnTo>
                    <a:lnTo>
                      <a:pt x="3806" y="138"/>
                    </a:lnTo>
                    <a:lnTo>
                      <a:pt x="3806" y="137"/>
                    </a:lnTo>
                    <a:lnTo>
                      <a:pt x="3792" y="107"/>
                    </a:lnTo>
                    <a:lnTo>
                      <a:pt x="3784" y="79"/>
                    </a:lnTo>
                    <a:lnTo>
                      <a:pt x="3825" y="23"/>
                    </a:lnTo>
                    <a:lnTo>
                      <a:pt x="3815" y="0"/>
                    </a:lnTo>
                    <a:lnTo>
                      <a:pt x="1090" y="0"/>
                    </a:lnTo>
                    <a:lnTo>
                      <a:pt x="1106" y="17"/>
                    </a:lnTo>
                    <a:lnTo>
                      <a:pt x="1067" y="90"/>
                    </a:lnTo>
                    <a:lnTo>
                      <a:pt x="1140" y="128"/>
                    </a:lnTo>
                    <a:lnTo>
                      <a:pt x="1116" y="163"/>
                    </a:lnTo>
                    <a:lnTo>
                      <a:pt x="1117" y="234"/>
                    </a:lnTo>
                    <a:lnTo>
                      <a:pt x="1127" y="276"/>
                    </a:lnTo>
                    <a:lnTo>
                      <a:pt x="1151" y="324"/>
                    </a:lnTo>
                    <a:lnTo>
                      <a:pt x="1151" y="349"/>
                    </a:lnTo>
                    <a:lnTo>
                      <a:pt x="1080" y="367"/>
                    </a:lnTo>
                    <a:lnTo>
                      <a:pt x="1131" y="548"/>
                    </a:lnTo>
                    <a:lnTo>
                      <a:pt x="1079" y="601"/>
                    </a:lnTo>
                    <a:lnTo>
                      <a:pt x="1102" y="707"/>
                    </a:lnTo>
                    <a:lnTo>
                      <a:pt x="1187" y="685"/>
                    </a:lnTo>
                    <a:lnTo>
                      <a:pt x="1246" y="725"/>
                    </a:lnTo>
                    <a:lnTo>
                      <a:pt x="1201" y="791"/>
                    </a:lnTo>
                    <a:lnTo>
                      <a:pt x="1174" y="800"/>
                    </a:lnTo>
                    <a:lnTo>
                      <a:pt x="1173" y="800"/>
                    </a:lnTo>
                    <a:lnTo>
                      <a:pt x="1154" y="794"/>
                    </a:lnTo>
                    <a:lnTo>
                      <a:pt x="1095" y="840"/>
                    </a:lnTo>
                    <a:lnTo>
                      <a:pt x="1053" y="885"/>
                    </a:lnTo>
                    <a:lnTo>
                      <a:pt x="1038" y="889"/>
                    </a:lnTo>
                    <a:lnTo>
                      <a:pt x="1003" y="891"/>
                    </a:lnTo>
                    <a:lnTo>
                      <a:pt x="960" y="867"/>
                    </a:lnTo>
                    <a:lnTo>
                      <a:pt x="926" y="886"/>
                    </a:lnTo>
                    <a:lnTo>
                      <a:pt x="907" y="920"/>
                    </a:lnTo>
                    <a:lnTo>
                      <a:pt x="865" y="915"/>
                    </a:lnTo>
                    <a:lnTo>
                      <a:pt x="822" y="877"/>
                    </a:lnTo>
                    <a:lnTo>
                      <a:pt x="776" y="858"/>
                    </a:lnTo>
                    <a:lnTo>
                      <a:pt x="736" y="827"/>
                    </a:lnTo>
                    <a:lnTo>
                      <a:pt x="670" y="868"/>
                    </a:lnTo>
                    <a:lnTo>
                      <a:pt x="629" y="847"/>
                    </a:lnTo>
                    <a:lnTo>
                      <a:pt x="582" y="880"/>
                    </a:lnTo>
                    <a:lnTo>
                      <a:pt x="557" y="871"/>
                    </a:lnTo>
                    <a:lnTo>
                      <a:pt x="506" y="843"/>
                    </a:lnTo>
                    <a:lnTo>
                      <a:pt x="529" y="818"/>
                    </a:lnTo>
                    <a:lnTo>
                      <a:pt x="531" y="817"/>
                    </a:lnTo>
                    <a:lnTo>
                      <a:pt x="532" y="814"/>
                    </a:lnTo>
                    <a:lnTo>
                      <a:pt x="540" y="795"/>
                    </a:lnTo>
                    <a:lnTo>
                      <a:pt x="549" y="759"/>
                    </a:lnTo>
                    <a:lnTo>
                      <a:pt x="563" y="732"/>
                    </a:lnTo>
                    <a:lnTo>
                      <a:pt x="497" y="743"/>
                    </a:lnTo>
                    <a:lnTo>
                      <a:pt x="486" y="770"/>
                    </a:lnTo>
                    <a:lnTo>
                      <a:pt x="478" y="778"/>
                    </a:lnTo>
                    <a:lnTo>
                      <a:pt x="340" y="792"/>
                    </a:lnTo>
                    <a:lnTo>
                      <a:pt x="340" y="774"/>
                    </a:lnTo>
                    <a:lnTo>
                      <a:pt x="302" y="830"/>
                    </a:lnTo>
                    <a:lnTo>
                      <a:pt x="225" y="835"/>
                    </a:lnTo>
                    <a:lnTo>
                      <a:pt x="204" y="865"/>
                    </a:lnTo>
                    <a:lnTo>
                      <a:pt x="207" y="865"/>
                    </a:lnTo>
                    <a:lnTo>
                      <a:pt x="214" y="866"/>
                    </a:lnTo>
                    <a:lnTo>
                      <a:pt x="215" y="868"/>
                    </a:lnTo>
                    <a:lnTo>
                      <a:pt x="220" y="875"/>
                    </a:lnTo>
                    <a:lnTo>
                      <a:pt x="224" y="885"/>
                    </a:lnTo>
                    <a:lnTo>
                      <a:pt x="225" y="891"/>
                    </a:lnTo>
                    <a:lnTo>
                      <a:pt x="227" y="895"/>
                    </a:lnTo>
                    <a:lnTo>
                      <a:pt x="228" y="902"/>
                    </a:lnTo>
                    <a:lnTo>
                      <a:pt x="227" y="921"/>
                    </a:lnTo>
                    <a:lnTo>
                      <a:pt x="228" y="931"/>
                    </a:lnTo>
                    <a:lnTo>
                      <a:pt x="240" y="982"/>
                    </a:lnTo>
                    <a:lnTo>
                      <a:pt x="241" y="994"/>
                    </a:lnTo>
                    <a:lnTo>
                      <a:pt x="238" y="997"/>
                    </a:lnTo>
                    <a:lnTo>
                      <a:pt x="228" y="994"/>
                    </a:lnTo>
                    <a:lnTo>
                      <a:pt x="212" y="1007"/>
                    </a:lnTo>
                    <a:lnTo>
                      <a:pt x="201" y="1010"/>
                    </a:lnTo>
                    <a:lnTo>
                      <a:pt x="192" y="1017"/>
                    </a:lnTo>
                    <a:lnTo>
                      <a:pt x="184" y="1034"/>
                    </a:lnTo>
                    <a:lnTo>
                      <a:pt x="166" y="1052"/>
                    </a:lnTo>
                    <a:lnTo>
                      <a:pt x="153" y="1060"/>
                    </a:lnTo>
                    <a:lnTo>
                      <a:pt x="132" y="1080"/>
                    </a:lnTo>
                    <a:lnTo>
                      <a:pt x="114" y="1086"/>
                    </a:lnTo>
                    <a:lnTo>
                      <a:pt x="102" y="1095"/>
                    </a:lnTo>
                    <a:lnTo>
                      <a:pt x="80" y="1106"/>
                    </a:lnTo>
                    <a:lnTo>
                      <a:pt x="79" y="1108"/>
                    </a:lnTo>
                    <a:lnTo>
                      <a:pt x="67" y="1124"/>
                    </a:lnTo>
                    <a:lnTo>
                      <a:pt x="66" y="1131"/>
                    </a:lnTo>
                    <a:lnTo>
                      <a:pt x="66" y="1132"/>
                    </a:lnTo>
                    <a:lnTo>
                      <a:pt x="67" y="1134"/>
                    </a:lnTo>
                    <a:lnTo>
                      <a:pt x="73" y="1135"/>
                    </a:lnTo>
                    <a:lnTo>
                      <a:pt x="76" y="1138"/>
                    </a:lnTo>
                    <a:lnTo>
                      <a:pt x="78" y="1142"/>
                    </a:lnTo>
                    <a:lnTo>
                      <a:pt x="78" y="1157"/>
                    </a:lnTo>
                    <a:lnTo>
                      <a:pt x="73" y="1162"/>
                    </a:lnTo>
                    <a:lnTo>
                      <a:pt x="69" y="1170"/>
                    </a:lnTo>
                    <a:lnTo>
                      <a:pt x="63" y="1178"/>
                    </a:lnTo>
                    <a:lnTo>
                      <a:pt x="59" y="1180"/>
                    </a:lnTo>
                    <a:lnTo>
                      <a:pt x="50" y="1181"/>
                    </a:lnTo>
                    <a:lnTo>
                      <a:pt x="47" y="1181"/>
                    </a:lnTo>
                    <a:lnTo>
                      <a:pt x="46" y="1183"/>
                    </a:lnTo>
                    <a:lnTo>
                      <a:pt x="42" y="1188"/>
                    </a:lnTo>
                    <a:lnTo>
                      <a:pt x="40" y="1196"/>
                    </a:lnTo>
                    <a:lnTo>
                      <a:pt x="39" y="1197"/>
                    </a:lnTo>
                    <a:lnTo>
                      <a:pt x="39" y="1214"/>
                    </a:lnTo>
                    <a:lnTo>
                      <a:pt x="34" y="1221"/>
                    </a:lnTo>
                    <a:lnTo>
                      <a:pt x="31" y="1224"/>
                    </a:lnTo>
                    <a:lnTo>
                      <a:pt x="10" y="1223"/>
                    </a:lnTo>
                    <a:lnTo>
                      <a:pt x="6" y="1224"/>
                    </a:lnTo>
                    <a:lnTo>
                      <a:pt x="4" y="1225"/>
                    </a:lnTo>
                    <a:lnTo>
                      <a:pt x="0" y="1231"/>
                    </a:lnTo>
                    <a:lnTo>
                      <a:pt x="6579" y="1231"/>
                    </a:lnTo>
                    <a:lnTo>
                      <a:pt x="6539" y="1206"/>
                    </a:lnTo>
                    <a:lnTo>
                      <a:pt x="6523" y="1141"/>
                    </a:lnTo>
                    <a:lnTo>
                      <a:pt x="6460" y="1091"/>
                    </a:lnTo>
                    <a:lnTo>
                      <a:pt x="6429" y="1117"/>
                    </a:lnTo>
                    <a:lnTo>
                      <a:pt x="6420" y="1053"/>
                    </a:lnTo>
                    <a:lnTo>
                      <a:pt x="6360" y="997"/>
                    </a:lnTo>
                    <a:lnTo>
                      <a:pt x="6333" y="1046"/>
                    </a:lnTo>
                    <a:lnTo>
                      <a:pt x="6312" y="1019"/>
                    </a:lnTo>
                    <a:lnTo>
                      <a:pt x="6306" y="1013"/>
                    </a:lnTo>
                    <a:lnTo>
                      <a:pt x="6305" y="1013"/>
                    </a:lnTo>
                    <a:lnTo>
                      <a:pt x="6273" y="1019"/>
                    </a:lnTo>
                    <a:lnTo>
                      <a:pt x="6250" y="1003"/>
                    </a:lnTo>
                    <a:lnTo>
                      <a:pt x="6214" y="970"/>
                    </a:lnTo>
                    <a:lnTo>
                      <a:pt x="6274" y="903"/>
                    </a:lnTo>
                    <a:lnTo>
                      <a:pt x="6184" y="858"/>
                    </a:lnTo>
                    <a:lnTo>
                      <a:pt x="6178" y="772"/>
                    </a:lnTo>
                    <a:lnTo>
                      <a:pt x="6131" y="758"/>
                    </a:lnTo>
                    <a:lnTo>
                      <a:pt x="6033" y="751"/>
                    </a:lnTo>
                    <a:lnTo>
                      <a:pt x="6011" y="764"/>
                    </a:lnTo>
                    <a:lnTo>
                      <a:pt x="5981" y="761"/>
                    </a:lnTo>
                    <a:lnTo>
                      <a:pt x="5933" y="768"/>
                    </a:lnTo>
                    <a:lnTo>
                      <a:pt x="5841" y="794"/>
                    </a:lnTo>
                    <a:lnTo>
                      <a:pt x="5798" y="765"/>
                    </a:lnTo>
                    <a:lnTo>
                      <a:pt x="5675" y="740"/>
                    </a:lnTo>
                    <a:lnTo>
                      <a:pt x="5671" y="730"/>
                    </a:lnTo>
                    <a:lnTo>
                      <a:pt x="5650" y="712"/>
                    </a:lnTo>
                    <a:lnTo>
                      <a:pt x="5558" y="736"/>
                    </a:lnTo>
                    <a:lnTo>
                      <a:pt x="5512" y="718"/>
                    </a:lnTo>
                    <a:lnTo>
                      <a:pt x="5484" y="7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904">
                <a:extLst>
                  <a:ext uri="{FF2B5EF4-FFF2-40B4-BE49-F238E27FC236}">
                    <a16:creationId xmlns:a16="http://schemas.microsoft.com/office/drawing/2014/main" id="{359DA36B-FDCC-4F8D-8EB8-BE505AA743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" y="2233"/>
                <a:ext cx="971" cy="176"/>
              </a:xfrm>
              <a:custGeom>
                <a:avLst/>
                <a:gdLst>
                  <a:gd name="T0" fmla="*/ 58 w 6801"/>
                  <a:gd name="T1" fmla="*/ 0 h 1231"/>
                  <a:gd name="T2" fmla="*/ 102 w 6801"/>
                  <a:gd name="T3" fmla="*/ 42 h 1231"/>
                  <a:gd name="T4" fmla="*/ 130 w 6801"/>
                  <a:gd name="T5" fmla="*/ 43 h 1231"/>
                  <a:gd name="T6" fmla="*/ 153 w 6801"/>
                  <a:gd name="T7" fmla="*/ 33 h 1231"/>
                  <a:gd name="T8" fmla="*/ 166 w 6801"/>
                  <a:gd name="T9" fmla="*/ 29 h 1231"/>
                  <a:gd name="T10" fmla="*/ 199 w 6801"/>
                  <a:gd name="T11" fmla="*/ 26 h 1231"/>
                  <a:gd name="T12" fmla="*/ 194 w 6801"/>
                  <a:gd name="T13" fmla="*/ 43 h 1231"/>
                  <a:gd name="T14" fmla="*/ 174 w 6801"/>
                  <a:gd name="T15" fmla="*/ 51 h 1231"/>
                  <a:gd name="T16" fmla="*/ 181 w 6801"/>
                  <a:gd name="T17" fmla="*/ 68 h 1231"/>
                  <a:gd name="T18" fmla="*/ 213 w 6801"/>
                  <a:gd name="T19" fmla="*/ 81 h 1231"/>
                  <a:gd name="T20" fmla="*/ 222 w 6801"/>
                  <a:gd name="T21" fmla="*/ 98 h 1231"/>
                  <a:gd name="T22" fmla="*/ 258 w 6801"/>
                  <a:gd name="T23" fmla="*/ 117 h 1231"/>
                  <a:gd name="T24" fmla="*/ 239 w 6801"/>
                  <a:gd name="T25" fmla="*/ 146 h 1231"/>
                  <a:gd name="T26" fmla="*/ 272 w 6801"/>
                  <a:gd name="T27" fmla="*/ 163 h 1231"/>
                  <a:gd name="T28" fmla="*/ 301 w 6801"/>
                  <a:gd name="T29" fmla="*/ 216 h 1231"/>
                  <a:gd name="T30" fmla="*/ 305 w 6801"/>
                  <a:gd name="T31" fmla="*/ 259 h 1231"/>
                  <a:gd name="T32" fmla="*/ 317 w 6801"/>
                  <a:gd name="T33" fmla="*/ 288 h 1231"/>
                  <a:gd name="T34" fmla="*/ 351 w 6801"/>
                  <a:gd name="T35" fmla="*/ 301 h 1231"/>
                  <a:gd name="T36" fmla="*/ 364 w 6801"/>
                  <a:gd name="T37" fmla="*/ 351 h 1231"/>
                  <a:gd name="T38" fmla="*/ 355 w 6801"/>
                  <a:gd name="T39" fmla="*/ 363 h 1231"/>
                  <a:gd name="T40" fmla="*/ 368 w 6801"/>
                  <a:gd name="T41" fmla="*/ 397 h 1231"/>
                  <a:gd name="T42" fmla="*/ 357 w 6801"/>
                  <a:gd name="T43" fmla="*/ 435 h 1231"/>
                  <a:gd name="T44" fmla="*/ 314 w 6801"/>
                  <a:gd name="T45" fmla="*/ 435 h 1231"/>
                  <a:gd name="T46" fmla="*/ 295 w 6801"/>
                  <a:gd name="T47" fmla="*/ 446 h 1231"/>
                  <a:gd name="T48" fmla="*/ 268 w 6801"/>
                  <a:gd name="T49" fmla="*/ 420 h 1231"/>
                  <a:gd name="T50" fmla="*/ 247 w 6801"/>
                  <a:gd name="T51" fmla="*/ 412 h 1231"/>
                  <a:gd name="T52" fmla="*/ 266 w 6801"/>
                  <a:gd name="T53" fmla="*/ 426 h 1231"/>
                  <a:gd name="T54" fmla="*/ 311 w 6801"/>
                  <a:gd name="T55" fmla="*/ 487 h 1231"/>
                  <a:gd name="T56" fmla="*/ 314 w 6801"/>
                  <a:gd name="T57" fmla="*/ 518 h 1231"/>
                  <a:gd name="T58" fmla="*/ 340 w 6801"/>
                  <a:gd name="T59" fmla="*/ 542 h 1231"/>
                  <a:gd name="T60" fmla="*/ 314 w 6801"/>
                  <a:gd name="T61" fmla="*/ 552 h 1231"/>
                  <a:gd name="T62" fmla="*/ 278 w 6801"/>
                  <a:gd name="T63" fmla="*/ 564 h 1231"/>
                  <a:gd name="T64" fmla="*/ 319 w 6801"/>
                  <a:gd name="T65" fmla="*/ 643 h 1231"/>
                  <a:gd name="T66" fmla="*/ 270 w 6801"/>
                  <a:gd name="T67" fmla="*/ 725 h 1231"/>
                  <a:gd name="T68" fmla="*/ 266 w 6801"/>
                  <a:gd name="T69" fmla="*/ 748 h 1231"/>
                  <a:gd name="T70" fmla="*/ 191 w 6801"/>
                  <a:gd name="T71" fmla="*/ 769 h 1231"/>
                  <a:gd name="T72" fmla="*/ 167 w 6801"/>
                  <a:gd name="T73" fmla="*/ 768 h 1231"/>
                  <a:gd name="T74" fmla="*/ 147 w 6801"/>
                  <a:gd name="T75" fmla="*/ 797 h 1231"/>
                  <a:gd name="T76" fmla="*/ 157 w 6801"/>
                  <a:gd name="T77" fmla="*/ 814 h 1231"/>
                  <a:gd name="T78" fmla="*/ 174 w 6801"/>
                  <a:gd name="T79" fmla="*/ 840 h 1231"/>
                  <a:gd name="T80" fmla="*/ 196 w 6801"/>
                  <a:gd name="T81" fmla="*/ 874 h 1231"/>
                  <a:gd name="T82" fmla="*/ 200 w 6801"/>
                  <a:gd name="T83" fmla="*/ 918 h 1231"/>
                  <a:gd name="T84" fmla="*/ 176 w 6801"/>
                  <a:gd name="T85" fmla="*/ 933 h 1231"/>
                  <a:gd name="T86" fmla="*/ 163 w 6801"/>
                  <a:gd name="T87" fmla="*/ 921 h 1231"/>
                  <a:gd name="T88" fmla="*/ 144 w 6801"/>
                  <a:gd name="T89" fmla="*/ 923 h 1231"/>
                  <a:gd name="T90" fmla="*/ 88 w 6801"/>
                  <a:gd name="T91" fmla="*/ 947 h 1231"/>
                  <a:gd name="T92" fmla="*/ 74 w 6801"/>
                  <a:gd name="T93" fmla="*/ 939 h 1231"/>
                  <a:gd name="T94" fmla="*/ 13 w 6801"/>
                  <a:gd name="T95" fmla="*/ 946 h 1231"/>
                  <a:gd name="T96" fmla="*/ 5 w 6801"/>
                  <a:gd name="T97" fmla="*/ 953 h 1231"/>
                  <a:gd name="T98" fmla="*/ 6 w 6801"/>
                  <a:gd name="T99" fmla="*/ 1196 h 1231"/>
                  <a:gd name="T100" fmla="*/ 22 w 6801"/>
                  <a:gd name="T101" fmla="*/ 1221 h 1231"/>
                  <a:gd name="T102" fmla="*/ 12 w 6801"/>
                  <a:gd name="T103" fmla="*/ 1187 h 1231"/>
                  <a:gd name="T104" fmla="*/ 49 w 6801"/>
                  <a:gd name="T105" fmla="*/ 1180 h 1231"/>
                  <a:gd name="T106" fmla="*/ 110 w 6801"/>
                  <a:gd name="T107" fmla="*/ 1229 h 1231"/>
                  <a:gd name="T108" fmla="*/ 6493 w 6801"/>
                  <a:gd name="T109" fmla="*/ 1188 h 1231"/>
                  <a:gd name="T110" fmla="*/ 6519 w 6801"/>
                  <a:gd name="T111" fmla="*/ 996 h 1231"/>
                  <a:gd name="T112" fmla="*/ 6600 w 6801"/>
                  <a:gd name="T113" fmla="*/ 940 h 1231"/>
                  <a:gd name="T114" fmla="*/ 6713 w 6801"/>
                  <a:gd name="T115" fmla="*/ 827 h 1231"/>
                  <a:gd name="T116" fmla="*/ 6786 w 6801"/>
                  <a:gd name="T117" fmla="*/ 569 h 1231"/>
                  <a:gd name="T118" fmla="*/ 6702 w 6801"/>
                  <a:gd name="T119" fmla="*/ 389 h 1231"/>
                  <a:gd name="T120" fmla="*/ 6703 w 6801"/>
                  <a:gd name="T121" fmla="*/ 307 h 1231"/>
                  <a:gd name="T122" fmla="*/ 6665 w 6801"/>
                  <a:gd name="T123" fmla="*/ 139 h 1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801" h="1231">
                    <a:moveTo>
                      <a:pt x="6654" y="95"/>
                    </a:moveTo>
                    <a:lnTo>
                      <a:pt x="6643" y="4"/>
                    </a:lnTo>
                    <a:lnTo>
                      <a:pt x="6637" y="0"/>
                    </a:lnTo>
                    <a:lnTo>
                      <a:pt x="58" y="0"/>
                    </a:lnTo>
                    <a:lnTo>
                      <a:pt x="56" y="13"/>
                    </a:lnTo>
                    <a:lnTo>
                      <a:pt x="72" y="28"/>
                    </a:lnTo>
                    <a:lnTo>
                      <a:pt x="95" y="38"/>
                    </a:lnTo>
                    <a:lnTo>
                      <a:pt x="102" y="42"/>
                    </a:lnTo>
                    <a:lnTo>
                      <a:pt x="105" y="42"/>
                    </a:lnTo>
                    <a:lnTo>
                      <a:pt x="113" y="45"/>
                    </a:lnTo>
                    <a:lnTo>
                      <a:pt x="121" y="45"/>
                    </a:lnTo>
                    <a:lnTo>
                      <a:pt x="130" y="43"/>
                    </a:lnTo>
                    <a:lnTo>
                      <a:pt x="131" y="42"/>
                    </a:lnTo>
                    <a:lnTo>
                      <a:pt x="144" y="36"/>
                    </a:lnTo>
                    <a:lnTo>
                      <a:pt x="146" y="36"/>
                    </a:lnTo>
                    <a:lnTo>
                      <a:pt x="153" y="33"/>
                    </a:lnTo>
                    <a:lnTo>
                      <a:pt x="156" y="33"/>
                    </a:lnTo>
                    <a:lnTo>
                      <a:pt x="157" y="32"/>
                    </a:lnTo>
                    <a:lnTo>
                      <a:pt x="159" y="32"/>
                    </a:lnTo>
                    <a:lnTo>
                      <a:pt x="166" y="29"/>
                    </a:lnTo>
                    <a:lnTo>
                      <a:pt x="178" y="28"/>
                    </a:lnTo>
                    <a:lnTo>
                      <a:pt x="180" y="28"/>
                    </a:lnTo>
                    <a:lnTo>
                      <a:pt x="190" y="26"/>
                    </a:lnTo>
                    <a:lnTo>
                      <a:pt x="199" y="26"/>
                    </a:lnTo>
                    <a:lnTo>
                      <a:pt x="200" y="28"/>
                    </a:lnTo>
                    <a:lnTo>
                      <a:pt x="201" y="29"/>
                    </a:lnTo>
                    <a:lnTo>
                      <a:pt x="197" y="43"/>
                    </a:lnTo>
                    <a:lnTo>
                      <a:pt x="194" y="43"/>
                    </a:lnTo>
                    <a:lnTo>
                      <a:pt x="183" y="46"/>
                    </a:lnTo>
                    <a:lnTo>
                      <a:pt x="180" y="48"/>
                    </a:lnTo>
                    <a:lnTo>
                      <a:pt x="176" y="48"/>
                    </a:lnTo>
                    <a:lnTo>
                      <a:pt x="174" y="51"/>
                    </a:lnTo>
                    <a:lnTo>
                      <a:pt x="174" y="65"/>
                    </a:lnTo>
                    <a:lnTo>
                      <a:pt x="176" y="66"/>
                    </a:lnTo>
                    <a:lnTo>
                      <a:pt x="178" y="66"/>
                    </a:lnTo>
                    <a:lnTo>
                      <a:pt x="181" y="68"/>
                    </a:lnTo>
                    <a:lnTo>
                      <a:pt x="191" y="71"/>
                    </a:lnTo>
                    <a:lnTo>
                      <a:pt x="206" y="71"/>
                    </a:lnTo>
                    <a:lnTo>
                      <a:pt x="210" y="74"/>
                    </a:lnTo>
                    <a:lnTo>
                      <a:pt x="213" y="81"/>
                    </a:lnTo>
                    <a:lnTo>
                      <a:pt x="216" y="91"/>
                    </a:lnTo>
                    <a:lnTo>
                      <a:pt x="217" y="92"/>
                    </a:lnTo>
                    <a:lnTo>
                      <a:pt x="219" y="95"/>
                    </a:lnTo>
                    <a:lnTo>
                      <a:pt x="222" y="98"/>
                    </a:lnTo>
                    <a:lnTo>
                      <a:pt x="230" y="101"/>
                    </a:lnTo>
                    <a:lnTo>
                      <a:pt x="250" y="100"/>
                    </a:lnTo>
                    <a:lnTo>
                      <a:pt x="252" y="101"/>
                    </a:lnTo>
                    <a:lnTo>
                      <a:pt x="258" y="117"/>
                    </a:lnTo>
                    <a:lnTo>
                      <a:pt x="258" y="138"/>
                    </a:lnTo>
                    <a:lnTo>
                      <a:pt x="255" y="141"/>
                    </a:lnTo>
                    <a:lnTo>
                      <a:pt x="242" y="146"/>
                    </a:lnTo>
                    <a:lnTo>
                      <a:pt x="239" y="146"/>
                    </a:lnTo>
                    <a:lnTo>
                      <a:pt x="229" y="147"/>
                    </a:lnTo>
                    <a:lnTo>
                      <a:pt x="236" y="159"/>
                    </a:lnTo>
                    <a:lnTo>
                      <a:pt x="265" y="163"/>
                    </a:lnTo>
                    <a:lnTo>
                      <a:pt x="272" y="163"/>
                    </a:lnTo>
                    <a:lnTo>
                      <a:pt x="276" y="169"/>
                    </a:lnTo>
                    <a:lnTo>
                      <a:pt x="295" y="186"/>
                    </a:lnTo>
                    <a:lnTo>
                      <a:pt x="298" y="197"/>
                    </a:lnTo>
                    <a:lnTo>
                      <a:pt x="301" y="216"/>
                    </a:lnTo>
                    <a:lnTo>
                      <a:pt x="305" y="230"/>
                    </a:lnTo>
                    <a:lnTo>
                      <a:pt x="306" y="239"/>
                    </a:lnTo>
                    <a:lnTo>
                      <a:pt x="306" y="253"/>
                    </a:lnTo>
                    <a:lnTo>
                      <a:pt x="305" y="259"/>
                    </a:lnTo>
                    <a:lnTo>
                      <a:pt x="306" y="269"/>
                    </a:lnTo>
                    <a:lnTo>
                      <a:pt x="311" y="281"/>
                    </a:lnTo>
                    <a:lnTo>
                      <a:pt x="311" y="282"/>
                    </a:lnTo>
                    <a:lnTo>
                      <a:pt x="317" y="288"/>
                    </a:lnTo>
                    <a:lnTo>
                      <a:pt x="324" y="292"/>
                    </a:lnTo>
                    <a:lnTo>
                      <a:pt x="335" y="293"/>
                    </a:lnTo>
                    <a:lnTo>
                      <a:pt x="348" y="301"/>
                    </a:lnTo>
                    <a:lnTo>
                      <a:pt x="351" y="301"/>
                    </a:lnTo>
                    <a:lnTo>
                      <a:pt x="358" y="312"/>
                    </a:lnTo>
                    <a:lnTo>
                      <a:pt x="366" y="337"/>
                    </a:lnTo>
                    <a:lnTo>
                      <a:pt x="366" y="344"/>
                    </a:lnTo>
                    <a:lnTo>
                      <a:pt x="364" y="351"/>
                    </a:lnTo>
                    <a:lnTo>
                      <a:pt x="363" y="353"/>
                    </a:lnTo>
                    <a:lnTo>
                      <a:pt x="357" y="354"/>
                    </a:lnTo>
                    <a:lnTo>
                      <a:pt x="355" y="360"/>
                    </a:lnTo>
                    <a:lnTo>
                      <a:pt x="355" y="363"/>
                    </a:lnTo>
                    <a:lnTo>
                      <a:pt x="358" y="378"/>
                    </a:lnTo>
                    <a:lnTo>
                      <a:pt x="361" y="384"/>
                    </a:lnTo>
                    <a:lnTo>
                      <a:pt x="366" y="391"/>
                    </a:lnTo>
                    <a:lnTo>
                      <a:pt x="368" y="397"/>
                    </a:lnTo>
                    <a:lnTo>
                      <a:pt x="367" y="417"/>
                    </a:lnTo>
                    <a:lnTo>
                      <a:pt x="363" y="427"/>
                    </a:lnTo>
                    <a:lnTo>
                      <a:pt x="360" y="432"/>
                    </a:lnTo>
                    <a:lnTo>
                      <a:pt x="357" y="435"/>
                    </a:lnTo>
                    <a:lnTo>
                      <a:pt x="348" y="440"/>
                    </a:lnTo>
                    <a:lnTo>
                      <a:pt x="344" y="440"/>
                    </a:lnTo>
                    <a:lnTo>
                      <a:pt x="332" y="435"/>
                    </a:lnTo>
                    <a:lnTo>
                      <a:pt x="314" y="435"/>
                    </a:lnTo>
                    <a:lnTo>
                      <a:pt x="308" y="437"/>
                    </a:lnTo>
                    <a:lnTo>
                      <a:pt x="306" y="437"/>
                    </a:lnTo>
                    <a:lnTo>
                      <a:pt x="304" y="442"/>
                    </a:lnTo>
                    <a:lnTo>
                      <a:pt x="295" y="446"/>
                    </a:lnTo>
                    <a:lnTo>
                      <a:pt x="292" y="446"/>
                    </a:lnTo>
                    <a:lnTo>
                      <a:pt x="291" y="444"/>
                    </a:lnTo>
                    <a:lnTo>
                      <a:pt x="276" y="432"/>
                    </a:lnTo>
                    <a:lnTo>
                      <a:pt x="268" y="420"/>
                    </a:lnTo>
                    <a:lnTo>
                      <a:pt x="265" y="417"/>
                    </a:lnTo>
                    <a:lnTo>
                      <a:pt x="260" y="416"/>
                    </a:lnTo>
                    <a:lnTo>
                      <a:pt x="250" y="412"/>
                    </a:lnTo>
                    <a:lnTo>
                      <a:pt x="247" y="412"/>
                    </a:lnTo>
                    <a:lnTo>
                      <a:pt x="247" y="414"/>
                    </a:lnTo>
                    <a:lnTo>
                      <a:pt x="252" y="417"/>
                    </a:lnTo>
                    <a:lnTo>
                      <a:pt x="253" y="419"/>
                    </a:lnTo>
                    <a:lnTo>
                      <a:pt x="266" y="426"/>
                    </a:lnTo>
                    <a:lnTo>
                      <a:pt x="270" y="429"/>
                    </a:lnTo>
                    <a:lnTo>
                      <a:pt x="286" y="454"/>
                    </a:lnTo>
                    <a:lnTo>
                      <a:pt x="302" y="472"/>
                    </a:lnTo>
                    <a:lnTo>
                      <a:pt x="311" y="487"/>
                    </a:lnTo>
                    <a:lnTo>
                      <a:pt x="309" y="498"/>
                    </a:lnTo>
                    <a:lnTo>
                      <a:pt x="311" y="512"/>
                    </a:lnTo>
                    <a:lnTo>
                      <a:pt x="312" y="515"/>
                    </a:lnTo>
                    <a:lnTo>
                      <a:pt x="314" y="518"/>
                    </a:lnTo>
                    <a:lnTo>
                      <a:pt x="319" y="528"/>
                    </a:lnTo>
                    <a:lnTo>
                      <a:pt x="337" y="538"/>
                    </a:lnTo>
                    <a:lnTo>
                      <a:pt x="340" y="538"/>
                    </a:lnTo>
                    <a:lnTo>
                      <a:pt x="340" y="542"/>
                    </a:lnTo>
                    <a:lnTo>
                      <a:pt x="341" y="545"/>
                    </a:lnTo>
                    <a:lnTo>
                      <a:pt x="341" y="554"/>
                    </a:lnTo>
                    <a:lnTo>
                      <a:pt x="318" y="554"/>
                    </a:lnTo>
                    <a:lnTo>
                      <a:pt x="314" y="552"/>
                    </a:lnTo>
                    <a:lnTo>
                      <a:pt x="302" y="554"/>
                    </a:lnTo>
                    <a:lnTo>
                      <a:pt x="285" y="554"/>
                    </a:lnTo>
                    <a:lnTo>
                      <a:pt x="283" y="555"/>
                    </a:lnTo>
                    <a:lnTo>
                      <a:pt x="278" y="564"/>
                    </a:lnTo>
                    <a:lnTo>
                      <a:pt x="283" y="571"/>
                    </a:lnTo>
                    <a:lnTo>
                      <a:pt x="314" y="583"/>
                    </a:lnTo>
                    <a:lnTo>
                      <a:pt x="317" y="585"/>
                    </a:lnTo>
                    <a:lnTo>
                      <a:pt x="319" y="643"/>
                    </a:lnTo>
                    <a:lnTo>
                      <a:pt x="315" y="660"/>
                    </a:lnTo>
                    <a:lnTo>
                      <a:pt x="308" y="675"/>
                    </a:lnTo>
                    <a:lnTo>
                      <a:pt x="272" y="722"/>
                    </a:lnTo>
                    <a:lnTo>
                      <a:pt x="270" y="725"/>
                    </a:lnTo>
                    <a:lnTo>
                      <a:pt x="270" y="728"/>
                    </a:lnTo>
                    <a:lnTo>
                      <a:pt x="269" y="732"/>
                    </a:lnTo>
                    <a:lnTo>
                      <a:pt x="269" y="739"/>
                    </a:lnTo>
                    <a:lnTo>
                      <a:pt x="266" y="748"/>
                    </a:lnTo>
                    <a:lnTo>
                      <a:pt x="229" y="784"/>
                    </a:lnTo>
                    <a:lnTo>
                      <a:pt x="220" y="781"/>
                    </a:lnTo>
                    <a:lnTo>
                      <a:pt x="200" y="772"/>
                    </a:lnTo>
                    <a:lnTo>
                      <a:pt x="191" y="769"/>
                    </a:lnTo>
                    <a:lnTo>
                      <a:pt x="188" y="769"/>
                    </a:lnTo>
                    <a:lnTo>
                      <a:pt x="172" y="766"/>
                    </a:lnTo>
                    <a:lnTo>
                      <a:pt x="169" y="766"/>
                    </a:lnTo>
                    <a:lnTo>
                      <a:pt x="167" y="768"/>
                    </a:lnTo>
                    <a:lnTo>
                      <a:pt x="167" y="771"/>
                    </a:lnTo>
                    <a:lnTo>
                      <a:pt x="156" y="785"/>
                    </a:lnTo>
                    <a:lnTo>
                      <a:pt x="150" y="789"/>
                    </a:lnTo>
                    <a:lnTo>
                      <a:pt x="147" y="797"/>
                    </a:lnTo>
                    <a:lnTo>
                      <a:pt x="146" y="797"/>
                    </a:lnTo>
                    <a:lnTo>
                      <a:pt x="144" y="801"/>
                    </a:lnTo>
                    <a:lnTo>
                      <a:pt x="144" y="810"/>
                    </a:lnTo>
                    <a:lnTo>
                      <a:pt x="157" y="814"/>
                    </a:lnTo>
                    <a:lnTo>
                      <a:pt x="167" y="821"/>
                    </a:lnTo>
                    <a:lnTo>
                      <a:pt x="172" y="831"/>
                    </a:lnTo>
                    <a:lnTo>
                      <a:pt x="173" y="838"/>
                    </a:lnTo>
                    <a:lnTo>
                      <a:pt x="174" y="840"/>
                    </a:lnTo>
                    <a:lnTo>
                      <a:pt x="187" y="859"/>
                    </a:lnTo>
                    <a:lnTo>
                      <a:pt x="188" y="860"/>
                    </a:lnTo>
                    <a:lnTo>
                      <a:pt x="191" y="864"/>
                    </a:lnTo>
                    <a:lnTo>
                      <a:pt x="196" y="874"/>
                    </a:lnTo>
                    <a:lnTo>
                      <a:pt x="199" y="886"/>
                    </a:lnTo>
                    <a:lnTo>
                      <a:pt x="201" y="908"/>
                    </a:lnTo>
                    <a:lnTo>
                      <a:pt x="203" y="913"/>
                    </a:lnTo>
                    <a:lnTo>
                      <a:pt x="200" y="918"/>
                    </a:lnTo>
                    <a:lnTo>
                      <a:pt x="190" y="929"/>
                    </a:lnTo>
                    <a:lnTo>
                      <a:pt x="186" y="930"/>
                    </a:lnTo>
                    <a:lnTo>
                      <a:pt x="181" y="933"/>
                    </a:lnTo>
                    <a:lnTo>
                      <a:pt x="176" y="933"/>
                    </a:lnTo>
                    <a:lnTo>
                      <a:pt x="173" y="932"/>
                    </a:lnTo>
                    <a:lnTo>
                      <a:pt x="172" y="930"/>
                    </a:lnTo>
                    <a:lnTo>
                      <a:pt x="166" y="926"/>
                    </a:lnTo>
                    <a:lnTo>
                      <a:pt x="163" y="921"/>
                    </a:lnTo>
                    <a:lnTo>
                      <a:pt x="160" y="918"/>
                    </a:lnTo>
                    <a:lnTo>
                      <a:pt x="159" y="918"/>
                    </a:lnTo>
                    <a:lnTo>
                      <a:pt x="154" y="919"/>
                    </a:lnTo>
                    <a:lnTo>
                      <a:pt x="144" y="923"/>
                    </a:lnTo>
                    <a:lnTo>
                      <a:pt x="124" y="939"/>
                    </a:lnTo>
                    <a:lnTo>
                      <a:pt x="107" y="945"/>
                    </a:lnTo>
                    <a:lnTo>
                      <a:pt x="97" y="947"/>
                    </a:lnTo>
                    <a:lnTo>
                      <a:pt x="88" y="947"/>
                    </a:lnTo>
                    <a:lnTo>
                      <a:pt x="85" y="946"/>
                    </a:lnTo>
                    <a:lnTo>
                      <a:pt x="77" y="942"/>
                    </a:lnTo>
                    <a:lnTo>
                      <a:pt x="75" y="939"/>
                    </a:lnTo>
                    <a:lnTo>
                      <a:pt x="74" y="939"/>
                    </a:lnTo>
                    <a:lnTo>
                      <a:pt x="64" y="937"/>
                    </a:lnTo>
                    <a:lnTo>
                      <a:pt x="55" y="937"/>
                    </a:lnTo>
                    <a:lnTo>
                      <a:pt x="25" y="942"/>
                    </a:lnTo>
                    <a:lnTo>
                      <a:pt x="13" y="946"/>
                    </a:lnTo>
                    <a:lnTo>
                      <a:pt x="10" y="946"/>
                    </a:lnTo>
                    <a:lnTo>
                      <a:pt x="9" y="947"/>
                    </a:lnTo>
                    <a:lnTo>
                      <a:pt x="6" y="952"/>
                    </a:lnTo>
                    <a:lnTo>
                      <a:pt x="5" y="953"/>
                    </a:lnTo>
                    <a:lnTo>
                      <a:pt x="0" y="1101"/>
                    </a:lnTo>
                    <a:lnTo>
                      <a:pt x="2" y="1117"/>
                    </a:lnTo>
                    <a:lnTo>
                      <a:pt x="3" y="1173"/>
                    </a:lnTo>
                    <a:lnTo>
                      <a:pt x="6" y="1196"/>
                    </a:lnTo>
                    <a:lnTo>
                      <a:pt x="12" y="1219"/>
                    </a:lnTo>
                    <a:lnTo>
                      <a:pt x="18" y="1231"/>
                    </a:lnTo>
                    <a:lnTo>
                      <a:pt x="30" y="1231"/>
                    </a:lnTo>
                    <a:lnTo>
                      <a:pt x="22" y="1221"/>
                    </a:lnTo>
                    <a:lnTo>
                      <a:pt x="22" y="1219"/>
                    </a:lnTo>
                    <a:lnTo>
                      <a:pt x="20" y="1210"/>
                    </a:lnTo>
                    <a:lnTo>
                      <a:pt x="12" y="1193"/>
                    </a:lnTo>
                    <a:lnTo>
                      <a:pt x="12" y="1187"/>
                    </a:lnTo>
                    <a:lnTo>
                      <a:pt x="35" y="1180"/>
                    </a:lnTo>
                    <a:lnTo>
                      <a:pt x="43" y="1179"/>
                    </a:lnTo>
                    <a:lnTo>
                      <a:pt x="46" y="1179"/>
                    </a:lnTo>
                    <a:lnTo>
                      <a:pt x="49" y="1180"/>
                    </a:lnTo>
                    <a:lnTo>
                      <a:pt x="51" y="1180"/>
                    </a:lnTo>
                    <a:lnTo>
                      <a:pt x="72" y="1195"/>
                    </a:lnTo>
                    <a:lnTo>
                      <a:pt x="81" y="1200"/>
                    </a:lnTo>
                    <a:lnTo>
                      <a:pt x="110" y="1229"/>
                    </a:lnTo>
                    <a:lnTo>
                      <a:pt x="112" y="1231"/>
                    </a:lnTo>
                    <a:lnTo>
                      <a:pt x="6551" y="1231"/>
                    </a:lnTo>
                    <a:lnTo>
                      <a:pt x="6529" y="1210"/>
                    </a:lnTo>
                    <a:lnTo>
                      <a:pt x="6493" y="1188"/>
                    </a:lnTo>
                    <a:lnTo>
                      <a:pt x="6487" y="1140"/>
                    </a:lnTo>
                    <a:lnTo>
                      <a:pt x="6411" y="1042"/>
                    </a:lnTo>
                    <a:lnTo>
                      <a:pt x="6492" y="1013"/>
                    </a:lnTo>
                    <a:lnTo>
                      <a:pt x="6519" y="996"/>
                    </a:lnTo>
                    <a:lnTo>
                      <a:pt x="6511" y="943"/>
                    </a:lnTo>
                    <a:lnTo>
                      <a:pt x="6550" y="933"/>
                    </a:lnTo>
                    <a:lnTo>
                      <a:pt x="6597" y="951"/>
                    </a:lnTo>
                    <a:lnTo>
                      <a:pt x="6600" y="940"/>
                    </a:lnTo>
                    <a:lnTo>
                      <a:pt x="6629" y="896"/>
                    </a:lnTo>
                    <a:lnTo>
                      <a:pt x="6658" y="865"/>
                    </a:lnTo>
                    <a:lnTo>
                      <a:pt x="6705" y="831"/>
                    </a:lnTo>
                    <a:lnTo>
                      <a:pt x="6713" y="827"/>
                    </a:lnTo>
                    <a:lnTo>
                      <a:pt x="6702" y="756"/>
                    </a:lnTo>
                    <a:lnTo>
                      <a:pt x="6801" y="693"/>
                    </a:lnTo>
                    <a:lnTo>
                      <a:pt x="6783" y="641"/>
                    </a:lnTo>
                    <a:lnTo>
                      <a:pt x="6786" y="569"/>
                    </a:lnTo>
                    <a:lnTo>
                      <a:pt x="6795" y="525"/>
                    </a:lnTo>
                    <a:lnTo>
                      <a:pt x="6739" y="487"/>
                    </a:lnTo>
                    <a:lnTo>
                      <a:pt x="6714" y="432"/>
                    </a:lnTo>
                    <a:lnTo>
                      <a:pt x="6702" y="389"/>
                    </a:lnTo>
                    <a:lnTo>
                      <a:pt x="6702" y="385"/>
                    </a:lnTo>
                    <a:lnTo>
                      <a:pt x="6706" y="371"/>
                    </a:lnTo>
                    <a:lnTo>
                      <a:pt x="6704" y="355"/>
                    </a:lnTo>
                    <a:lnTo>
                      <a:pt x="6703" y="307"/>
                    </a:lnTo>
                    <a:lnTo>
                      <a:pt x="6718" y="257"/>
                    </a:lnTo>
                    <a:lnTo>
                      <a:pt x="6730" y="246"/>
                    </a:lnTo>
                    <a:lnTo>
                      <a:pt x="6719" y="166"/>
                    </a:lnTo>
                    <a:lnTo>
                      <a:pt x="6665" y="139"/>
                    </a:lnTo>
                    <a:lnTo>
                      <a:pt x="6654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905">
                <a:extLst>
                  <a:ext uri="{FF2B5EF4-FFF2-40B4-BE49-F238E27FC236}">
                    <a16:creationId xmlns:a16="http://schemas.microsoft.com/office/drawing/2014/main" id="{720636B8-A4AA-4654-BC2B-79C328F01B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6" y="1881"/>
                <a:ext cx="447" cy="176"/>
              </a:xfrm>
              <a:custGeom>
                <a:avLst/>
                <a:gdLst>
                  <a:gd name="T0" fmla="*/ 3046 w 3132"/>
                  <a:gd name="T1" fmla="*/ 1129 h 1231"/>
                  <a:gd name="T2" fmla="*/ 3011 w 3132"/>
                  <a:gd name="T3" fmla="*/ 1096 h 1231"/>
                  <a:gd name="T4" fmla="*/ 2955 w 3132"/>
                  <a:gd name="T5" fmla="*/ 1019 h 1231"/>
                  <a:gd name="T6" fmla="*/ 2950 w 3132"/>
                  <a:gd name="T7" fmla="*/ 972 h 1231"/>
                  <a:gd name="T8" fmla="*/ 2878 w 3132"/>
                  <a:gd name="T9" fmla="*/ 852 h 1231"/>
                  <a:gd name="T10" fmla="*/ 2774 w 3132"/>
                  <a:gd name="T11" fmla="*/ 673 h 1231"/>
                  <a:gd name="T12" fmla="*/ 2763 w 3132"/>
                  <a:gd name="T13" fmla="*/ 560 h 1231"/>
                  <a:gd name="T14" fmla="*/ 2757 w 3132"/>
                  <a:gd name="T15" fmla="*/ 549 h 1231"/>
                  <a:gd name="T16" fmla="*/ 2673 w 3132"/>
                  <a:gd name="T17" fmla="*/ 512 h 1231"/>
                  <a:gd name="T18" fmla="*/ 2638 w 3132"/>
                  <a:gd name="T19" fmla="*/ 482 h 1231"/>
                  <a:gd name="T20" fmla="*/ 2544 w 3132"/>
                  <a:gd name="T21" fmla="*/ 471 h 1231"/>
                  <a:gd name="T22" fmla="*/ 2600 w 3132"/>
                  <a:gd name="T23" fmla="*/ 584 h 1231"/>
                  <a:gd name="T24" fmla="*/ 2316 w 3132"/>
                  <a:gd name="T25" fmla="*/ 649 h 1231"/>
                  <a:gd name="T26" fmla="*/ 2159 w 3132"/>
                  <a:gd name="T27" fmla="*/ 627 h 1231"/>
                  <a:gd name="T28" fmla="*/ 2096 w 3132"/>
                  <a:gd name="T29" fmla="*/ 464 h 1231"/>
                  <a:gd name="T30" fmla="*/ 2024 w 3132"/>
                  <a:gd name="T31" fmla="*/ 344 h 1231"/>
                  <a:gd name="T32" fmla="*/ 1872 w 3132"/>
                  <a:gd name="T33" fmla="*/ 302 h 1231"/>
                  <a:gd name="T34" fmla="*/ 1871 w 3132"/>
                  <a:gd name="T35" fmla="*/ 275 h 1231"/>
                  <a:gd name="T36" fmla="*/ 1885 w 3132"/>
                  <a:gd name="T37" fmla="*/ 256 h 1231"/>
                  <a:gd name="T38" fmla="*/ 1888 w 3132"/>
                  <a:gd name="T39" fmla="*/ 164 h 1231"/>
                  <a:gd name="T40" fmla="*/ 1719 w 3132"/>
                  <a:gd name="T41" fmla="*/ 150 h 1231"/>
                  <a:gd name="T42" fmla="*/ 1641 w 3132"/>
                  <a:gd name="T43" fmla="*/ 40 h 1231"/>
                  <a:gd name="T44" fmla="*/ 1560 w 3132"/>
                  <a:gd name="T45" fmla="*/ 45 h 1231"/>
                  <a:gd name="T46" fmla="*/ 1514 w 3132"/>
                  <a:gd name="T47" fmla="*/ 139 h 1231"/>
                  <a:gd name="T48" fmla="*/ 1501 w 3132"/>
                  <a:gd name="T49" fmla="*/ 222 h 1231"/>
                  <a:gd name="T50" fmla="*/ 1501 w 3132"/>
                  <a:gd name="T51" fmla="*/ 218 h 1231"/>
                  <a:gd name="T52" fmla="*/ 1467 w 3132"/>
                  <a:gd name="T53" fmla="*/ 200 h 1231"/>
                  <a:gd name="T54" fmla="*/ 1403 w 3132"/>
                  <a:gd name="T55" fmla="*/ 206 h 1231"/>
                  <a:gd name="T56" fmla="*/ 1346 w 3132"/>
                  <a:gd name="T57" fmla="*/ 299 h 1231"/>
                  <a:gd name="T58" fmla="*/ 1253 w 3132"/>
                  <a:gd name="T59" fmla="*/ 157 h 1231"/>
                  <a:gd name="T60" fmla="*/ 1032 w 3132"/>
                  <a:gd name="T61" fmla="*/ 190 h 1231"/>
                  <a:gd name="T62" fmla="*/ 904 w 3132"/>
                  <a:gd name="T63" fmla="*/ 183 h 1231"/>
                  <a:gd name="T64" fmla="*/ 738 w 3132"/>
                  <a:gd name="T65" fmla="*/ 274 h 1231"/>
                  <a:gd name="T66" fmla="*/ 601 w 3132"/>
                  <a:gd name="T67" fmla="*/ 248 h 1231"/>
                  <a:gd name="T68" fmla="*/ 533 w 3132"/>
                  <a:gd name="T69" fmla="*/ 406 h 1231"/>
                  <a:gd name="T70" fmla="*/ 386 w 3132"/>
                  <a:gd name="T71" fmla="*/ 425 h 1231"/>
                  <a:gd name="T72" fmla="*/ 163 w 3132"/>
                  <a:gd name="T73" fmla="*/ 402 h 1231"/>
                  <a:gd name="T74" fmla="*/ 95 w 3132"/>
                  <a:gd name="T75" fmla="*/ 415 h 1231"/>
                  <a:gd name="T76" fmla="*/ 33 w 3132"/>
                  <a:gd name="T77" fmla="*/ 512 h 1231"/>
                  <a:gd name="T78" fmla="*/ 149 w 3132"/>
                  <a:gd name="T79" fmla="*/ 585 h 1231"/>
                  <a:gd name="T80" fmla="*/ 174 w 3132"/>
                  <a:gd name="T81" fmla="*/ 744 h 1231"/>
                  <a:gd name="T82" fmla="*/ 314 w 3132"/>
                  <a:gd name="T83" fmla="*/ 842 h 1231"/>
                  <a:gd name="T84" fmla="*/ 289 w 3132"/>
                  <a:gd name="T85" fmla="*/ 1008 h 1231"/>
                  <a:gd name="T86" fmla="*/ 393 w 3132"/>
                  <a:gd name="T87" fmla="*/ 1154 h 1231"/>
                  <a:gd name="T88" fmla="*/ 3132 w 3132"/>
                  <a:gd name="T89" fmla="*/ 1231 h 1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132" h="1231">
                    <a:moveTo>
                      <a:pt x="3132" y="1231"/>
                    </a:moveTo>
                    <a:lnTo>
                      <a:pt x="3106" y="1176"/>
                    </a:lnTo>
                    <a:lnTo>
                      <a:pt x="3046" y="1129"/>
                    </a:lnTo>
                    <a:lnTo>
                      <a:pt x="3033" y="1110"/>
                    </a:lnTo>
                    <a:lnTo>
                      <a:pt x="3013" y="1097"/>
                    </a:lnTo>
                    <a:lnTo>
                      <a:pt x="3011" y="1096"/>
                    </a:lnTo>
                    <a:lnTo>
                      <a:pt x="3005" y="1089"/>
                    </a:lnTo>
                    <a:lnTo>
                      <a:pt x="2958" y="1025"/>
                    </a:lnTo>
                    <a:lnTo>
                      <a:pt x="2955" y="1019"/>
                    </a:lnTo>
                    <a:lnTo>
                      <a:pt x="2953" y="1010"/>
                    </a:lnTo>
                    <a:lnTo>
                      <a:pt x="2953" y="1005"/>
                    </a:lnTo>
                    <a:lnTo>
                      <a:pt x="2950" y="972"/>
                    </a:lnTo>
                    <a:lnTo>
                      <a:pt x="2951" y="959"/>
                    </a:lnTo>
                    <a:lnTo>
                      <a:pt x="2930" y="875"/>
                    </a:lnTo>
                    <a:lnTo>
                      <a:pt x="2878" y="852"/>
                    </a:lnTo>
                    <a:lnTo>
                      <a:pt x="2816" y="782"/>
                    </a:lnTo>
                    <a:lnTo>
                      <a:pt x="2773" y="713"/>
                    </a:lnTo>
                    <a:lnTo>
                      <a:pt x="2774" y="673"/>
                    </a:lnTo>
                    <a:lnTo>
                      <a:pt x="2764" y="588"/>
                    </a:lnTo>
                    <a:lnTo>
                      <a:pt x="2762" y="580"/>
                    </a:lnTo>
                    <a:lnTo>
                      <a:pt x="2763" y="560"/>
                    </a:lnTo>
                    <a:lnTo>
                      <a:pt x="2762" y="555"/>
                    </a:lnTo>
                    <a:lnTo>
                      <a:pt x="2759" y="549"/>
                    </a:lnTo>
                    <a:lnTo>
                      <a:pt x="2757" y="549"/>
                    </a:lnTo>
                    <a:lnTo>
                      <a:pt x="2682" y="511"/>
                    </a:lnTo>
                    <a:lnTo>
                      <a:pt x="2677" y="511"/>
                    </a:lnTo>
                    <a:lnTo>
                      <a:pt x="2673" y="512"/>
                    </a:lnTo>
                    <a:lnTo>
                      <a:pt x="2664" y="518"/>
                    </a:lnTo>
                    <a:lnTo>
                      <a:pt x="2642" y="496"/>
                    </a:lnTo>
                    <a:lnTo>
                      <a:pt x="2638" y="482"/>
                    </a:lnTo>
                    <a:lnTo>
                      <a:pt x="2584" y="462"/>
                    </a:lnTo>
                    <a:lnTo>
                      <a:pt x="2545" y="462"/>
                    </a:lnTo>
                    <a:lnTo>
                      <a:pt x="2544" y="471"/>
                    </a:lnTo>
                    <a:lnTo>
                      <a:pt x="2556" y="496"/>
                    </a:lnTo>
                    <a:lnTo>
                      <a:pt x="2554" y="520"/>
                    </a:lnTo>
                    <a:lnTo>
                      <a:pt x="2600" y="584"/>
                    </a:lnTo>
                    <a:lnTo>
                      <a:pt x="2433" y="576"/>
                    </a:lnTo>
                    <a:lnTo>
                      <a:pt x="2327" y="620"/>
                    </a:lnTo>
                    <a:lnTo>
                      <a:pt x="2316" y="649"/>
                    </a:lnTo>
                    <a:lnTo>
                      <a:pt x="2259" y="630"/>
                    </a:lnTo>
                    <a:lnTo>
                      <a:pt x="2228" y="611"/>
                    </a:lnTo>
                    <a:lnTo>
                      <a:pt x="2159" y="627"/>
                    </a:lnTo>
                    <a:lnTo>
                      <a:pt x="2081" y="576"/>
                    </a:lnTo>
                    <a:lnTo>
                      <a:pt x="2066" y="486"/>
                    </a:lnTo>
                    <a:lnTo>
                      <a:pt x="2096" y="464"/>
                    </a:lnTo>
                    <a:lnTo>
                      <a:pt x="2101" y="393"/>
                    </a:lnTo>
                    <a:lnTo>
                      <a:pt x="2084" y="326"/>
                    </a:lnTo>
                    <a:lnTo>
                      <a:pt x="2024" y="344"/>
                    </a:lnTo>
                    <a:lnTo>
                      <a:pt x="1975" y="284"/>
                    </a:lnTo>
                    <a:lnTo>
                      <a:pt x="1928" y="323"/>
                    </a:lnTo>
                    <a:lnTo>
                      <a:pt x="1872" y="302"/>
                    </a:lnTo>
                    <a:lnTo>
                      <a:pt x="1869" y="285"/>
                    </a:lnTo>
                    <a:lnTo>
                      <a:pt x="1869" y="283"/>
                    </a:lnTo>
                    <a:lnTo>
                      <a:pt x="1871" y="275"/>
                    </a:lnTo>
                    <a:lnTo>
                      <a:pt x="1871" y="273"/>
                    </a:lnTo>
                    <a:lnTo>
                      <a:pt x="1872" y="272"/>
                    </a:lnTo>
                    <a:lnTo>
                      <a:pt x="1885" y="256"/>
                    </a:lnTo>
                    <a:lnTo>
                      <a:pt x="1893" y="248"/>
                    </a:lnTo>
                    <a:lnTo>
                      <a:pt x="1903" y="205"/>
                    </a:lnTo>
                    <a:lnTo>
                      <a:pt x="1888" y="164"/>
                    </a:lnTo>
                    <a:lnTo>
                      <a:pt x="1852" y="201"/>
                    </a:lnTo>
                    <a:lnTo>
                      <a:pt x="1818" y="139"/>
                    </a:lnTo>
                    <a:lnTo>
                      <a:pt x="1719" y="150"/>
                    </a:lnTo>
                    <a:lnTo>
                      <a:pt x="1712" y="80"/>
                    </a:lnTo>
                    <a:lnTo>
                      <a:pt x="1671" y="33"/>
                    </a:lnTo>
                    <a:lnTo>
                      <a:pt x="1641" y="40"/>
                    </a:lnTo>
                    <a:lnTo>
                      <a:pt x="1613" y="0"/>
                    </a:lnTo>
                    <a:lnTo>
                      <a:pt x="1571" y="33"/>
                    </a:lnTo>
                    <a:lnTo>
                      <a:pt x="1560" y="45"/>
                    </a:lnTo>
                    <a:lnTo>
                      <a:pt x="1557" y="50"/>
                    </a:lnTo>
                    <a:lnTo>
                      <a:pt x="1512" y="125"/>
                    </a:lnTo>
                    <a:lnTo>
                      <a:pt x="1514" y="139"/>
                    </a:lnTo>
                    <a:lnTo>
                      <a:pt x="1509" y="223"/>
                    </a:lnTo>
                    <a:lnTo>
                      <a:pt x="1502" y="223"/>
                    </a:lnTo>
                    <a:lnTo>
                      <a:pt x="1501" y="222"/>
                    </a:lnTo>
                    <a:lnTo>
                      <a:pt x="1500" y="220"/>
                    </a:lnTo>
                    <a:lnTo>
                      <a:pt x="1500" y="219"/>
                    </a:lnTo>
                    <a:lnTo>
                      <a:pt x="1501" y="218"/>
                    </a:lnTo>
                    <a:lnTo>
                      <a:pt x="1501" y="207"/>
                    </a:lnTo>
                    <a:lnTo>
                      <a:pt x="1500" y="205"/>
                    </a:lnTo>
                    <a:lnTo>
                      <a:pt x="1467" y="200"/>
                    </a:lnTo>
                    <a:lnTo>
                      <a:pt x="1455" y="203"/>
                    </a:lnTo>
                    <a:lnTo>
                      <a:pt x="1424" y="183"/>
                    </a:lnTo>
                    <a:lnTo>
                      <a:pt x="1403" y="206"/>
                    </a:lnTo>
                    <a:lnTo>
                      <a:pt x="1397" y="223"/>
                    </a:lnTo>
                    <a:lnTo>
                      <a:pt x="1393" y="273"/>
                    </a:lnTo>
                    <a:lnTo>
                      <a:pt x="1346" y="299"/>
                    </a:lnTo>
                    <a:lnTo>
                      <a:pt x="1267" y="261"/>
                    </a:lnTo>
                    <a:lnTo>
                      <a:pt x="1329" y="173"/>
                    </a:lnTo>
                    <a:lnTo>
                      <a:pt x="1253" y="157"/>
                    </a:lnTo>
                    <a:lnTo>
                      <a:pt x="1216" y="194"/>
                    </a:lnTo>
                    <a:lnTo>
                      <a:pt x="1119" y="160"/>
                    </a:lnTo>
                    <a:lnTo>
                      <a:pt x="1032" y="190"/>
                    </a:lnTo>
                    <a:lnTo>
                      <a:pt x="984" y="200"/>
                    </a:lnTo>
                    <a:lnTo>
                      <a:pt x="952" y="183"/>
                    </a:lnTo>
                    <a:lnTo>
                      <a:pt x="904" y="183"/>
                    </a:lnTo>
                    <a:lnTo>
                      <a:pt x="878" y="236"/>
                    </a:lnTo>
                    <a:lnTo>
                      <a:pt x="778" y="237"/>
                    </a:lnTo>
                    <a:lnTo>
                      <a:pt x="738" y="274"/>
                    </a:lnTo>
                    <a:lnTo>
                      <a:pt x="771" y="205"/>
                    </a:lnTo>
                    <a:lnTo>
                      <a:pt x="681" y="210"/>
                    </a:lnTo>
                    <a:lnTo>
                      <a:pt x="601" y="248"/>
                    </a:lnTo>
                    <a:lnTo>
                      <a:pt x="620" y="332"/>
                    </a:lnTo>
                    <a:lnTo>
                      <a:pt x="548" y="386"/>
                    </a:lnTo>
                    <a:lnTo>
                      <a:pt x="533" y="406"/>
                    </a:lnTo>
                    <a:lnTo>
                      <a:pt x="490" y="416"/>
                    </a:lnTo>
                    <a:lnTo>
                      <a:pt x="386" y="411"/>
                    </a:lnTo>
                    <a:lnTo>
                      <a:pt x="386" y="425"/>
                    </a:lnTo>
                    <a:lnTo>
                      <a:pt x="354" y="406"/>
                    </a:lnTo>
                    <a:lnTo>
                      <a:pt x="202" y="373"/>
                    </a:lnTo>
                    <a:lnTo>
                      <a:pt x="163" y="402"/>
                    </a:lnTo>
                    <a:lnTo>
                      <a:pt x="166" y="406"/>
                    </a:lnTo>
                    <a:lnTo>
                      <a:pt x="170" y="410"/>
                    </a:lnTo>
                    <a:lnTo>
                      <a:pt x="95" y="415"/>
                    </a:lnTo>
                    <a:lnTo>
                      <a:pt x="18" y="437"/>
                    </a:lnTo>
                    <a:lnTo>
                      <a:pt x="0" y="450"/>
                    </a:lnTo>
                    <a:lnTo>
                      <a:pt x="33" y="512"/>
                    </a:lnTo>
                    <a:lnTo>
                      <a:pt x="78" y="515"/>
                    </a:lnTo>
                    <a:lnTo>
                      <a:pt x="89" y="521"/>
                    </a:lnTo>
                    <a:lnTo>
                      <a:pt x="149" y="585"/>
                    </a:lnTo>
                    <a:lnTo>
                      <a:pt x="146" y="601"/>
                    </a:lnTo>
                    <a:lnTo>
                      <a:pt x="109" y="673"/>
                    </a:lnTo>
                    <a:lnTo>
                      <a:pt x="174" y="744"/>
                    </a:lnTo>
                    <a:lnTo>
                      <a:pt x="207" y="790"/>
                    </a:lnTo>
                    <a:lnTo>
                      <a:pt x="232" y="815"/>
                    </a:lnTo>
                    <a:lnTo>
                      <a:pt x="314" y="842"/>
                    </a:lnTo>
                    <a:lnTo>
                      <a:pt x="331" y="876"/>
                    </a:lnTo>
                    <a:lnTo>
                      <a:pt x="292" y="923"/>
                    </a:lnTo>
                    <a:lnTo>
                      <a:pt x="289" y="1008"/>
                    </a:lnTo>
                    <a:lnTo>
                      <a:pt x="325" y="1021"/>
                    </a:lnTo>
                    <a:lnTo>
                      <a:pt x="339" y="1087"/>
                    </a:lnTo>
                    <a:lnTo>
                      <a:pt x="393" y="1154"/>
                    </a:lnTo>
                    <a:lnTo>
                      <a:pt x="388" y="1212"/>
                    </a:lnTo>
                    <a:lnTo>
                      <a:pt x="407" y="1231"/>
                    </a:lnTo>
                    <a:lnTo>
                      <a:pt x="3132" y="12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906">
                <a:extLst>
                  <a:ext uri="{FF2B5EF4-FFF2-40B4-BE49-F238E27FC236}">
                    <a16:creationId xmlns:a16="http://schemas.microsoft.com/office/drawing/2014/main" id="{60CD0D8A-B8A8-4251-BC67-3829DF2143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7" y="2584"/>
                <a:ext cx="903" cy="176"/>
              </a:xfrm>
              <a:custGeom>
                <a:avLst/>
                <a:gdLst>
                  <a:gd name="T0" fmla="*/ 5060 w 6324"/>
                  <a:gd name="T1" fmla="*/ 582 h 1230"/>
                  <a:gd name="T2" fmla="*/ 5237 w 6324"/>
                  <a:gd name="T3" fmla="*/ 592 h 1230"/>
                  <a:gd name="T4" fmla="*/ 5329 w 6324"/>
                  <a:gd name="T5" fmla="*/ 693 h 1230"/>
                  <a:gd name="T6" fmla="*/ 5417 w 6324"/>
                  <a:gd name="T7" fmla="*/ 809 h 1230"/>
                  <a:gd name="T8" fmla="*/ 5553 w 6324"/>
                  <a:gd name="T9" fmla="*/ 828 h 1230"/>
                  <a:gd name="T10" fmla="*/ 5695 w 6324"/>
                  <a:gd name="T11" fmla="*/ 719 h 1230"/>
                  <a:gd name="T12" fmla="*/ 5875 w 6324"/>
                  <a:gd name="T13" fmla="*/ 726 h 1230"/>
                  <a:gd name="T14" fmla="*/ 6100 w 6324"/>
                  <a:gd name="T15" fmla="*/ 705 h 1230"/>
                  <a:gd name="T16" fmla="*/ 6071 w 6324"/>
                  <a:gd name="T17" fmla="*/ 616 h 1230"/>
                  <a:gd name="T18" fmla="*/ 6111 w 6324"/>
                  <a:gd name="T19" fmla="*/ 463 h 1230"/>
                  <a:gd name="T20" fmla="*/ 6282 w 6324"/>
                  <a:gd name="T21" fmla="*/ 248 h 1230"/>
                  <a:gd name="T22" fmla="*/ 6210 w 6324"/>
                  <a:gd name="T23" fmla="*/ 148 h 1230"/>
                  <a:gd name="T24" fmla="*/ 6231 w 6324"/>
                  <a:gd name="T25" fmla="*/ 95 h 1230"/>
                  <a:gd name="T26" fmla="*/ 1078 w 6324"/>
                  <a:gd name="T27" fmla="*/ 0 h 1230"/>
                  <a:gd name="T28" fmla="*/ 1080 w 6324"/>
                  <a:gd name="T29" fmla="*/ 94 h 1230"/>
                  <a:gd name="T30" fmla="*/ 1083 w 6324"/>
                  <a:gd name="T31" fmla="*/ 179 h 1230"/>
                  <a:gd name="T32" fmla="*/ 1087 w 6324"/>
                  <a:gd name="T33" fmla="*/ 220 h 1230"/>
                  <a:gd name="T34" fmla="*/ 1102 w 6324"/>
                  <a:gd name="T35" fmla="*/ 262 h 1230"/>
                  <a:gd name="T36" fmla="*/ 1165 w 6324"/>
                  <a:gd name="T37" fmla="*/ 358 h 1230"/>
                  <a:gd name="T38" fmla="*/ 1175 w 6324"/>
                  <a:gd name="T39" fmla="*/ 375 h 1230"/>
                  <a:gd name="T40" fmla="*/ 1169 w 6324"/>
                  <a:gd name="T41" fmla="*/ 379 h 1230"/>
                  <a:gd name="T42" fmla="*/ 1156 w 6324"/>
                  <a:gd name="T43" fmla="*/ 374 h 1230"/>
                  <a:gd name="T44" fmla="*/ 1147 w 6324"/>
                  <a:gd name="T45" fmla="*/ 365 h 1230"/>
                  <a:gd name="T46" fmla="*/ 1137 w 6324"/>
                  <a:gd name="T47" fmla="*/ 353 h 1230"/>
                  <a:gd name="T48" fmla="*/ 1109 w 6324"/>
                  <a:gd name="T49" fmla="*/ 321 h 1230"/>
                  <a:gd name="T50" fmla="*/ 1090 w 6324"/>
                  <a:gd name="T51" fmla="*/ 297 h 1230"/>
                  <a:gd name="T52" fmla="*/ 1041 w 6324"/>
                  <a:gd name="T53" fmla="*/ 235 h 1230"/>
                  <a:gd name="T54" fmla="*/ 1014 w 6324"/>
                  <a:gd name="T55" fmla="*/ 198 h 1230"/>
                  <a:gd name="T56" fmla="*/ 1003 w 6324"/>
                  <a:gd name="T57" fmla="*/ 168 h 1230"/>
                  <a:gd name="T58" fmla="*/ 989 w 6324"/>
                  <a:gd name="T59" fmla="*/ 87 h 1230"/>
                  <a:gd name="T60" fmla="*/ 184 w 6324"/>
                  <a:gd name="T61" fmla="*/ 107 h 1230"/>
                  <a:gd name="T62" fmla="*/ 165 w 6324"/>
                  <a:gd name="T63" fmla="*/ 226 h 1230"/>
                  <a:gd name="T64" fmla="*/ 145 w 6324"/>
                  <a:gd name="T65" fmla="*/ 381 h 1230"/>
                  <a:gd name="T66" fmla="*/ 132 w 6324"/>
                  <a:gd name="T67" fmla="*/ 476 h 1230"/>
                  <a:gd name="T68" fmla="*/ 0 w 6324"/>
                  <a:gd name="T69" fmla="*/ 1230 h 1230"/>
                  <a:gd name="T70" fmla="*/ 113 w 6324"/>
                  <a:gd name="T71" fmla="*/ 1163 h 1230"/>
                  <a:gd name="T72" fmla="*/ 149 w 6324"/>
                  <a:gd name="T73" fmla="*/ 1125 h 1230"/>
                  <a:gd name="T74" fmla="*/ 145 w 6324"/>
                  <a:gd name="T75" fmla="*/ 1099 h 1230"/>
                  <a:gd name="T76" fmla="*/ 146 w 6324"/>
                  <a:gd name="T77" fmla="*/ 1077 h 1230"/>
                  <a:gd name="T78" fmla="*/ 162 w 6324"/>
                  <a:gd name="T79" fmla="*/ 1051 h 1230"/>
                  <a:gd name="T80" fmla="*/ 181 w 6324"/>
                  <a:gd name="T81" fmla="*/ 1061 h 1230"/>
                  <a:gd name="T82" fmla="*/ 197 w 6324"/>
                  <a:gd name="T83" fmla="*/ 1084 h 1230"/>
                  <a:gd name="T84" fmla="*/ 236 w 6324"/>
                  <a:gd name="T85" fmla="*/ 1118 h 1230"/>
                  <a:gd name="T86" fmla="*/ 269 w 6324"/>
                  <a:gd name="T87" fmla="*/ 1138 h 1230"/>
                  <a:gd name="T88" fmla="*/ 300 w 6324"/>
                  <a:gd name="T89" fmla="*/ 1174 h 1230"/>
                  <a:gd name="T90" fmla="*/ 335 w 6324"/>
                  <a:gd name="T91" fmla="*/ 1215 h 1230"/>
                  <a:gd name="T92" fmla="*/ 4583 w 6324"/>
                  <a:gd name="T93" fmla="*/ 1176 h 1230"/>
                  <a:gd name="T94" fmla="*/ 4781 w 6324"/>
                  <a:gd name="T95" fmla="*/ 1030 h 1230"/>
                  <a:gd name="T96" fmla="*/ 4855 w 6324"/>
                  <a:gd name="T97" fmla="*/ 957 h 1230"/>
                  <a:gd name="T98" fmla="*/ 4806 w 6324"/>
                  <a:gd name="T99" fmla="*/ 868 h 1230"/>
                  <a:gd name="T100" fmla="*/ 4841 w 6324"/>
                  <a:gd name="T101" fmla="*/ 855 h 1230"/>
                  <a:gd name="T102" fmla="*/ 4856 w 6324"/>
                  <a:gd name="T103" fmla="*/ 863 h 1230"/>
                  <a:gd name="T104" fmla="*/ 4841 w 6324"/>
                  <a:gd name="T105" fmla="*/ 808 h 1230"/>
                  <a:gd name="T106" fmla="*/ 4818 w 6324"/>
                  <a:gd name="T107" fmla="*/ 752 h 1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324" h="1230">
                    <a:moveTo>
                      <a:pt x="4925" y="582"/>
                    </a:moveTo>
                    <a:lnTo>
                      <a:pt x="4930" y="583"/>
                    </a:lnTo>
                    <a:lnTo>
                      <a:pt x="5014" y="541"/>
                    </a:lnTo>
                    <a:lnTo>
                      <a:pt x="5060" y="582"/>
                    </a:lnTo>
                    <a:lnTo>
                      <a:pt x="5160" y="570"/>
                    </a:lnTo>
                    <a:lnTo>
                      <a:pt x="5161" y="582"/>
                    </a:lnTo>
                    <a:lnTo>
                      <a:pt x="5203" y="574"/>
                    </a:lnTo>
                    <a:lnTo>
                      <a:pt x="5237" y="592"/>
                    </a:lnTo>
                    <a:lnTo>
                      <a:pt x="5273" y="647"/>
                    </a:lnTo>
                    <a:lnTo>
                      <a:pt x="5296" y="651"/>
                    </a:lnTo>
                    <a:lnTo>
                      <a:pt x="5309" y="677"/>
                    </a:lnTo>
                    <a:lnTo>
                      <a:pt x="5329" y="693"/>
                    </a:lnTo>
                    <a:lnTo>
                      <a:pt x="5338" y="735"/>
                    </a:lnTo>
                    <a:lnTo>
                      <a:pt x="5346" y="740"/>
                    </a:lnTo>
                    <a:lnTo>
                      <a:pt x="5394" y="759"/>
                    </a:lnTo>
                    <a:lnTo>
                      <a:pt x="5417" y="809"/>
                    </a:lnTo>
                    <a:lnTo>
                      <a:pt x="5455" y="853"/>
                    </a:lnTo>
                    <a:lnTo>
                      <a:pt x="5474" y="820"/>
                    </a:lnTo>
                    <a:lnTo>
                      <a:pt x="5501" y="863"/>
                    </a:lnTo>
                    <a:lnTo>
                      <a:pt x="5553" y="828"/>
                    </a:lnTo>
                    <a:lnTo>
                      <a:pt x="5577" y="821"/>
                    </a:lnTo>
                    <a:lnTo>
                      <a:pt x="5592" y="798"/>
                    </a:lnTo>
                    <a:lnTo>
                      <a:pt x="5657" y="773"/>
                    </a:lnTo>
                    <a:lnTo>
                      <a:pt x="5695" y="719"/>
                    </a:lnTo>
                    <a:lnTo>
                      <a:pt x="5731" y="718"/>
                    </a:lnTo>
                    <a:lnTo>
                      <a:pt x="5754" y="736"/>
                    </a:lnTo>
                    <a:lnTo>
                      <a:pt x="5772" y="783"/>
                    </a:lnTo>
                    <a:lnTo>
                      <a:pt x="5875" y="726"/>
                    </a:lnTo>
                    <a:lnTo>
                      <a:pt x="5941" y="708"/>
                    </a:lnTo>
                    <a:lnTo>
                      <a:pt x="5974" y="727"/>
                    </a:lnTo>
                    <a:lnTo>
                      <a:pt x="6021" y="707"/>
                    </a:lnTo>
                    <a:lnTo>
                      <a:pt x="6100" y="705"/>
                    </a:lnTo>
                    <a:lnTo>
                      <a:pt x="6115" y="656"/>
                    </a:lnTo>
                    <a:lnTo>
                      <a:pt x="6091" y="639"/>
                    </a:lnTo>
                    <a:lnTo>
                      <a:pt x="6091" y="638"/>
                    </a:lnTo>
                    <a:lnTo>
                      <a:pt x="6071" y="616"/>
                    </a:lnTo>
                    <a:lnTo>
                      <a:pt x="6035" y="533"/>
                    </a:lnTo>
                    <a:lnTo>
                      <a:pt x="6034" y="526"/>
                    </a:lnTo>
                    <a:lnTo>
                      <a:pt x="6044" y="511"/>
                    </a:lnTo>
                    <a:lnTo>
                      <a:pt x="6111" y="463"/>
                    </a:lnTo>
                    <a:lnTo>
                      <a:pt x="6173" y="464"/>
                    </a:lnTo>
                    <a:lnTo>
                      <a:pt x="6187" y="325"/>
                    </a:lnTo>
                    <a:lnTo>
                      <a:pt x="6279" y="261"/>
                    </a:lnTo>
                    <a:lnTo>
                      <a:pt x="6282" y="248"/>
                    </a:lnTo>
                    <a:lnTo>
                      <a:pt x="6265" y="240"/>
                    </a:lnTo>
                    <a:lnTo>
                      <a:pt x="6227" y="216"/>
                    </a:lnTo>
                    <a:lnTo>
                      <a:pt x="6227" y="214"/>
                    </a:lnTo>
                    <a:lnTo>
                      <a:pt x="6210" y="148"/>
                    </a:lnTo>
                    <a:lnTo>
                      <a:pt x="6211" y="105"/>
                    </a:lnTo>
                    <a:lnTo>
                      <a:pt x="6232" y="105"/>
                    </a:lnTo>
                    <a:lnTo>
                      <a:pt x="6231" y="97"/>
                    </a:lnTo>
                    <a:lnTo>
                      <a:pt x="6231" y="95"/>
                    </a:lnTo>
                    <a:lnTo>
                      <a:pt x="6232" y="94"/>
                    </a:lnTo>
                    <a:lnTo>
                      <a:pt x="6293" y="47"/>
                    </a:lnTo>
                    <a:lnTo>
                      <a:pt x="6324" y="0"/>
                    </a:lnTo>
                    <a:lnTo>
                      <a:pt x="1078" y="0"/>
                    </a:lnTo>
                    <a:lnTo>
                      <a:pt x="1078" y="25"/>
                    </a:lnTo>
                    <a:lnTo>
                      <a:pt x="1078" y="49"/>
                    </a:lnTo>
                    <a:lnTo>
                      <a:pt x="1078" y="72"/>
                    </a:lnTo>
                    <a:lnTo>
                      <a:pt x="1080" y="94"/>
                    </a:lnTo>
                    <a:lnTo>
                      <a:pt x="1081" y="133"/>
                    </a:lnTo>
                    <a:lnTo>
                      <a:pt x="1081" y="150"/>
                    </a:lnTo>
                    <a:lnTo>
                      <a:pt x="1083" y="166"/>
                    </a:lnTo>
                    <a:lnTo>
                      <a:pt x="1083" y="179"/>
                    </a:lnTo>
                    <a:lnTo>
                      <a:pt x="1085" y="191"/>
                    </a:lnTo>
                    <a:lnTo>
                      <a:pt x="1085" y="202"/>
                    </a:lnTo>
                    <a:lnTo>
                      <a:pt x="1087" y="212"/>
                    </a:lnTo>
                    <a:lnTo>
                      <a:pt x="1087" y="220"/>
                    </a:lnTo>
                    <a:lnTo>
                      <a:pt x="1089" y="227"/>
                    </a:lnTo>
                    <a:lnTo>
                      <a:pt x="1090" y="232"/>
                    </a:lnTo>
                    <a:lnTo>
                      <a:pt x="1092" y="236"/>
                    </a:lnTo>
                    <a:lnTo>
                      <a:pt x="1102" y="262"/>
                    </a:lnTo>
                    <a:lnTo>
                      <a:pt x="1118" y="291"/>
                    </a:lnTo>
                    <a:lnTo>
                      <a:pt x="1138" y="322"/>
                    </a:lnTo>
                    <a:lnTo>
                      <a:pt x="1163" y="355"/>
                    </a:lnTo>
                    <a:lnTo>
                      <a:pt x="1165" y="358"/>
                    </a:lnTo>
                    <a:lnTo>
                      <a:pt x="1168" y="362"/>
                    </a:lnTo>
                    <a:lnTo>
                      <a:pt x="1170" y="366"/>
                    </a:lnTo>
                    <a:lnTo>
                      <a:pt x="1173" y="370"/>
                    </a:lnTo>
                    <a:lnTo>
                      <a:pt x="1175" y="375"/>
                    </a:lnTo>
                    <a:lnTo>
                      <a:pt x="1176" y="379"/>
                    </a:lnTo>
                    <a:lnTo>
                      <a:pt x="1174" y="380"/>
                    </a:lnTo>
                    <a:lnTo>
                      <a:pt x="1171" y="380"/>
                    </a:lnTo>
                    <a:lnTo>
                      <a:pt x="1169" y="379"/>
                    </a:lnTo>
                    <a:lnTo>
                      <a:pt x="1168" y="379"/>
                    </a:lnTo>
                    <a:lnTo>
                      <a:pt x="1166" y="379"/>
                    </a:lnTo>
                    <a:lnTo>
                      <a:pt x="1160" y="377"/>
                    </a:lnTo>
                    <a:lnTo>
                      <a:pt x="1156" y="374"/>
                    </a:lnTo>
                    <a:lnTo>
                      <a:pt x="1154" y="372"/>
                    </a:lnTo>
                    <a:lnTo>
                      <a:pt x="1153" y="371"/>
                    </a:lnTo>
                    <a:lnTo>
                      <a:pt x="1151" y="369"/>
                    </a:lnTo>
                    <a:lnTo>
                      <a:pt x="1147" y="365"/>
                    </a:lnTo>
                    <a:lnTo>
                      <a:pt x="1145" y="362"/>
                    </a:lnTo>
                    <a:lnTo>
                      <a:pt x="1144" y="361"/>
                    </a:lnTo>
                    <a:lnTo>
                      <a:pt x="1140" y="357"/>
                    </a:lnTo>
                    <a:lnTo>
                      <a:pt x="1137" y="353"/>
                    </a:lnTo>
                    <a:lnTo>
                      <a:pt x="1127" y="342"/>
                    </a:lnTo>
                    <a:lnTo>
                      <a:pt x="1121" y="335"/>
                    </a:lnTo>
                    <a:lnTo>
                      <a:pt x="1116" y="329"/>
                    </a:lnTo>
                    <a:lnTo>
                      <a:pt x="1109" y="321"/>
                    </a:lnTo>
                    <a:lnTo>
                      <a:pt x="1103" y="314"/>
                    </a:lnTo>
                    <a:lnTo>
                      <a:pt x="1099" y="309"/>
                    </a:lnTo>
                    <a:lnTo>
                      <a:pt x="1096" y="305"/>
                    </a:lnTo>
                    <a:lnTo>
                      <a:pt x="1090" y="297"/>
                    </a:lnTo>
                    <a:lnTo>
                      <a:pt x="1075" y="278"/>
                    </a:lnTo>
                    <a:lnTo>
                      <a:pt x="1062" y="262"/>
                    </a:lnTo>
                    <a:lnTo>
                      <a:pt x="1050" y="247"/>
                    </a:lnTo>
                    <a:lnTo>
                      <a:pt x="1041" y="235"/>
                    </a:lnTo>
                    <a:lnTo>
                      <a:pt x="1031" y="223"/>
                    </a:lnTo>
                    <a:lnTo>
                      <a:pt x="1024" y="213"/>
                    </a:lnTo>
                    <a:lnTo>
                      <a:pt x="1018" y="204"/>
                    </a:lnTo>
                    <a:lnTo>
                      <a:pt x="1014" y="198"/>
                    </a:lnTo>
                    <a:lnTo>
                      <a:pt x="1010" y="190"/>
                    </a:lnTo>
                    <a:lnTo>
                      <a:pt x="1008" y="185"/>
                    </a:lnTo>
                    <a:lnTo>
                      <a:pt x="1007" y="181"/>
                    </a:lnTo>
                    <a:lnTo>
                      <a:pt x="1003" y="168"/>
                    </a:lnTo>
                    <a:lnTo>
                      <a:pt x="1001" y="153"/>
                    </a:lnTo>
                    <a:lnTo>
                      <a:pt x="997" y="134"/>
                    </a:lnTo>
                    <a:lnTo>
                      <a:pt x="993" y="112"/>
                    </a:lnTo>
                    <a:lnTo>
                      <a:pt x="989" y="87"/>
                    </a:lnTo>
                    <a:lnTo>
                      <a:pt x="987" y="60"/>
                    </a:lnTo>
                    <a:lnTo>
                      <a:pt x="981" y="0"/>
                    </a:lnTo>
                    <a:lnTo>
                      <a:pt x="201" y="0"/>
                    </a:lnTo>
                    <a:lnTo>
                      <a:pt x="184" y="107"/>
                    </a:lnTo>
                    <a:lnTo>
                      <a:pt x="182" y="108"/>
                    </a:lnTo>
                    <a:lnTo>
                      <a:pt x="182" y="114"/>
                    </a:lnTo>
                    <a:lnTo>
                      <a:pt x="168" y="213"/>
                    </a:lnTo>
                    <a:lnTo>
                      <a:pt x="165" y="226"/>
                    </a:lnTo>
                    <a:lnTo>
                      <a:pt x="165" y="231"/>
                    </a:lnTo>
                    <a:lnTo>
                      <a:pt x="151" y="342"/>
                    </a:lnTo>
                    <a:lnTo>
                      <a:pt x="146" y="361"/>
                    </a:lnTo>
                    <a:lnTo>
                      <a:pt x="145" y="381"/>
                    </a:lnTo>
                    <a:lnTo>
                      <a:pt x="139" y="414"/>
                    </a:lnTo>
                    <a:lnTo>
                      <a:pt x="139" y="427"/>
                    </a:lnTo>
                    <a:lnTo>
                      <a:pt x="133" y="459"/>
                    </a:lnTo>
                    <a:lnTo>
                      <a:pt x="132" y="476"/>
                    </a:lnTo>
                    <a:lnTo>
                      <a:pt x="129" y="486"/>
                    </a:lnTo>
                    <a:lnTo>
                      <a:pt x="75" y="824"/>
                    </a:lnTo>
                    <a:lnTo>
                      <a:pt x="73" y="831"/>
                    </a:lnTo>
                    <a:lnTo>
                      <a:pt x="0" y="1230"/>
                    </a:lnTo>
                    <a:lnTo>
                      <a:pt x="49" y="1230"/>
                    </a:lnTo>
                    <a:lnTo>
                      <a:pt x="56" y="1216"/>
                    </a:lnTo>
                    <a:lnTo>
                      <a:pt x="76" y="1202"/>
                    </a:lnTo>
                    <a:lnTo>
                      <a:pt x="113" y="1163"/>
                    </a:lnTo>
                    <a:lnTo>
                      <a:pt x="118" y="1151"/>
                    </a:lnTo>
                    <a:lnTo>
                      <a:pt x="132" y="1134"/>
                    </a:lnTo>
                    <a:lnTo>
                      <a:pt x="146" y="1127"/>
                    </a:lnTo>
                    <a:lnTo>
                      <a:pt x="149" y="1125"/>
                    </a:lnTo>
                    <a:lnTo>
                      <a:pt x="151" y="1123"/>
                    </a:lnTo>
                    <a:lnTo>
                      <a:pt x="151" y="1114"/>
                    </a:lnTo>
                    <a:lnTo>
                      <a:pt x="149" y="1104"/>
                    </a:lnTo>
                    <a:lnTo>
                      <a:pt x="145" y="1099"/>
                    </a:lnTo>
                    <a:lnTo>
                      <a:pt x="143" y="1098"/>
                    </a:lnTo>
                    <a:lnTo>
                      <a:pt x="141" y="1094"/>
                    </a:lnTo>
                    <a:lnTo>
                      <a:pt x="143" y="1085"/>
                    </a:lnTo>
                    <a:lnTo>
                      <a:pt x="146" y="1077"/>
                    </a:lnTo>
                    <a:lnTo>
                      <a:pt x="152" y="1073"/>
                    </a:lnTo>
                    <a:lnTo>
                      <a:pt x="156" y="1068"/>
                    </a:lnTo>
                    <a:lnTo>
                      <a:pt x="159" y="1061"/>
                    </a:lnTo>
                    <a:lnTo>
                      <a:pt x="162" y="1051"/>
                    </a:lnTo>
                    <a:lnTo>
                      <a:pt x="165" y="1048"/>
                    </a:lnTo>
                    <a:lnTo>
                      <a:pt x="167" y="1048"/>
                    </a:lnTo>
                    <a:lnTo>
                      <a:pt x="175" y="1057"/>
                    </a:lnTo>
                    <a:lnTo>
                      <a:pt x="181" y="1061"/>
                    </a:lnTo>
                    <a:lnTo>
                      <a:pt x="187" y="1068"/>
                    </a:lnTo>
                    <a:lnTo>
                      <a:pt x="191" y="1075"/>
                    </a:lnTo>
                    <a:lnTo>
                      <a:pt x="192" y="1081"/>
                    </a:lnTo>
                    <a:lnTo>
                      <a:pt x="197" y="1084"/>
                    </a:lnTo>
                    <a:lnTo>
                      <a:pt x="204" y="1087"/>
                    </a:lnTo>
                    <a:lnTo>
                      <a:pt x="207" y="1087"/>
                    </a:lnTo>
                    <a:lnTo>
                      <a:pt x="234" y="1117"/>
                    </a:lnTo>
                    <a:lnTo>
                      <a:pt x="236" y="1118"/>
                    </a:lnTo>
                    <a:lnTo>
                      <a:pt x="246" y="1125"/>
                    </a:lnTo>
                    <a:lnTo>
                      <a:pt x="247" y="1125"/>
                    </a:lnTo>
                    <a:lnTo>
                      <a:pt x="259" y="1135"/>
                    </a:lnTo>
                    <a:lnTo>
                      <a:pt x="269" y="1138"/>
                    </a:lnTo>
                    <a:lnTo>
                      <a:pt x="273" y="1140"/>
                    </a:lnTo>
                    <a:lnTo>
                      <a:pt x="292" y="1161"/>
                    </a:lnTo>
                    <a:lnTo>
                      <a:pt x="295" y="1167"/>
                    </a:lnTo>
                    <a:lnTo>
                      <a:pt x="300" y="1174"/>
                    </a:lnTo>
                    <a:lnTo>
                      <a:pt x="318" y="1192"/>
                    </a:lnTo>
                    <a:lnTo>
                      <a:pt x="325" y="1202"/>
                    </a:lnTo>
                    <a:lnTo>
                      <a:pt x="326" y="1203"/>
                    </a:lnTo>
                    <a:lnTo>
                      <a:pt x="335" y="1215"/>
                    </a:lnTo>
                    <a:lnTo>
                      <a:pt x="358" y="1230"/>
                    </a:lnTo>
                    <a:lnTo>
                      <a:pt x="4609" y="1230"/>
                    </a:lnTo>
                    <a:lnTo>
                      <a:pt x="4608" y="1224"/>
                    </a:lnTo>
                    <a:lnTo>
                      <a:pt x="4583" y="1176"/>
                    </a:lnTo>
                    <a:lnTo>
                      <a:pt x="4641" y="1136"/>
                    </a:lnTo>
                    <a:lnTo>
                      <a:pt x="4711" y="1124"/>
                    </a:lnTo>
                    <a:lnTo>
                      <a:pt x="4715" y="1039"/>
                    </a:lnTo>
                    <a:lnTo>
                      <a:pt x="4781" y="1030"/>
                    </a:lnTo>
                    <a:lnTo>
                      <a:pt x="4795" y="991"/>
                    </a:lnTo>
                    <a:lnTo>
                      <a:pt x="4799" y="970"/>
                    </a:lnTo>
                    <a:lnTo>
                      <a:pt x="4809" y="975"/>
                    </a:lnTo>
                    <a:lnTo>
                      <a:pt x="4855" y="957"/>
                    </a:lnTo>
                    <a:lnTo>
                      <a:pt x="4851" y="930"/>
                    </a:lnTo>
                    <a:lnTo>
                      <a:pt x="4819" y="912"/>
                    </a:lnTo>
                    <a:lnTo>
                      <a:pt x="4800" y="880"/>
                    </a:lnTo>
                    <a:lnTo>
                      <a:pt x="4806" y="868"/>
                    </a:lnTo>
                    <a:lnTo>
                      <a:pt x="4826" y="852"/>
                    </a:lnTo>
                    <a:lnTo>
                      <a:pt x="4830" y="852"/>
                    </a:lnTo>
                    <a:lnTo>
                      <a:pt x="4839" y="854"/>
                    </a:lnTo>
                    <a:lnTo>
                      <a:pt x="4841" y="855"/>
                    </a:lnTo>
                    <a:lnTo>
                      <a:pt x="4845" y="859"/>
                    </a:lnTo>
                    <a:lnTo>
                      <a:pt x="4846" y="859"/>
                    </a:lnTo>
                    <a:lnTo>
                      <a:pt x="4850" y="861"/>
                    </a:lnTo>
                    <a:lnTo>
                      <a:pt x="4856" y="863"/>
                    </a:lnTo>
                    <a:lnTo>
                      <a:pt x="4857" y="861"/>
                    </a:lnTo>
                    <a:lnTo>
                      <a:pt x="4856" y="850"/>
                    </a:lnTo>
                    <a:lnTo>
                      <a:pt x="4848" y="813"/>
                    </a:lnTo>
                    <a:lnTo>
                      <a:pt x="4841" y="808"/>
                    </a:lnTo>
                    <a:lnTo>
                      <a:pt x="4842" y="786"/>
                    </a:lnTo>
                    <a:lnTo>
                      <a:pt x="4831" y="780"/>
                    </a:lnTo>
                    <a:lnTo>
                      <a:pt x="4826" y="771"/>
                    </a:lnTo>
                    <a:lnTo>
                      <a:pt x="4818" y="752"/>
                    </a:lnTo>
                    <a:lnTo>
                      <a:pt x="4812" y="726"/>
                    </a:lnTo>
                    <a:lnTo>
                      <a:pt x="4802" y="632"/>
                    </a:lnTo>
                    <a:lnTo>
                      <a:pt x="4925" y="5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907">
                <a:extLst>
                  <a:ext uri="{FF2B5EF4-FFF2-40B4-BE49-F238E27FC236}">
                    <a16:creationId xmlns:a16="http://schemas.microsoft.com/office/drawing/2014/main" id="{4D4EA204-E7D3-41D0-97FD-86529A1B6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6" y="2409"/>
                <a:ext cx="935" cy="175"/>
              </a:xfrm>
              <a:custGeom>
                <a:avLst/>
                <a:gdLst>
                  <a:gd name="T0" fmla="*/ 0 w 6546"/>
                  <a:gd name="T1" fmla="*/ 0 h 1230"/>
                  <a:gd name="T2" fmla="*/ 21 w 6546"/>
                  <a:gd name="T3" fmla="*/ 10 h 1230"/>
                  <a:gd name="T4" fmla="*/ 102 w 6546"/>
                  <a:gd name="T5" fmla="*/ 85 h 1230"/>
                  <a:gd name="T6" fmla="*/ 154 w 6546"/>
                  <a:gd name="T7" fmla="*/ 106 h 1230"/>
                  <a:gd name="T8" fmla="*/ 192 w 6546"/>
                  <a:gd name="T9" fmla="*/ 138 h 1230"/>
                  <a:gd name="T10" fmla="*/ 235 w 6546"/>
                  <a:gd name="T11" fmla="*/ 164 h 1230"/>
                  <a:gd name="T12" fmla="*/ 251 w 6546"/>
                  <a:gd name="T13" fmla="*/ 158 h 1230"/>
                  <a:gd name="T14" fmla="*/ 255 w 6546"/>
                  <a:gd name="T15" fmla="*/ 149 h 1230"/>
                  <a:gd name="T16" fmla="*/ 275 w 6546"/>
                  <a:gd name="T17" fmla="*/ 171 h 1230"/>
                  <a:gd name="T18" fmla="*/ 284 w 6546"/>
                  <a:gd name="T19" fmla="*/ 204 h 1230"/>
                  <a:gd name="T20" fmla="*/ 297 w 6546"/>
                  <a:gd name="T21" fmla="*/ 209 h 1230"/>
                  <a:gd name="T22" fmla="*/ 308 w 6546"/>
                  <a:gd name="T23" fmla="*/ 217 h 1230"/>
                  <a:gd name="T24" fmla="*/ 314 w 6546"/>
                  <a:gd name="T25" fmla="*/ 238 h 1230"/>
                  <a:gd name="T26" fmla="*/ 316 w 6546"/>
                  <a:gd name="T27" fmla="*/ 263 h 1230"/>
                  <a:gd name="T28" fmla="*/ 358 w 6546"/>
                  <a:gd name="T29" fmla="*/ 325 h 1230"/>
                  <a:gd name="T30" fmla="*/ 391 w 6546"/>
                  <a:gd name="T31" fmla="*/ 335 h 1230"/>
                  <a:gd name="T32" fmla="*/ 436 w 6546"/>
                  <a:gd name="T33" fmla="*/ 342 h 1230"/>
                  <a:gd name="T34" fmla="*/ 455 w 6546"/>
                  <a:gd name="T35" fmla="*/ 381 h 1230"/>
                  <a:gd name="T36" fmla="*/ 471 w 6546"/>
                  <a:gd name="T37" fmla="*/ 401 h 1230"/>
                  <a:gd name="T38" fmla="*/ 478 w 6546"/>
                  <a:gd name="T39" fmla="*/ 395 h 1230"/>
                  <a:gd name="T40" fmla="*/ 505 w 6546"/>
                  <a:gd name="T41" fmla="*/ 418 h 1230"/>
                  <a:gd name="T42" fmla="*/ 515 w 6546"/>
                  <a:gd name="T43" fmla="*/ 435 h 1230"/>
                  <a:gd name="T44" fmla="*/ 538 w 6546"/>
                  <a:gd name="T45" fmla="*/ 438 h 1230"/>
                  <a:gd name="T46" fmla="*/ 559 w 6546"/>
                  <a:gd name="T47" fmla="*/ 462 h 1230"/>
                  <a:gd name="T48" fmla="*/ 591 w 6546"/>
                  <a:gd name="T49" fmla="*/ 510 h 1230"/>
                  <a:gd name="T50" fmla="*/ 640 w 6546"/>
                  <a:gd name="T51" fmla="*/ 553 h 1230"/>
                  <a:gd name="T52" fmla="*/ 677 w 6546"/>
                  <a:gd name="T53" fmla="*/ 609 h 1230"/>
                  <a:gd name="T54" fmla="*/ 693 w 6546"/>
                  <a:gd name="T55" fmla="*/ 642 h 1230"/>
                  <a:gd name="T56" fmla="*/ 744 w 6546"/>
                  <a:gd name="T57" fmla="*/ 799 h 1230"/>
                  <a:gd name="T58" fmla="*/ 769 w 6546"/>
                  <a:gd name="T59" fmla="*/ 927 h 1230"/>
                  <a:gd name="T60" fmla="*/ 791 w 6546"/>
                  <a:gd name="T61" fmla="*/ 1035 h 1230"/>
                  <a:gd name="T62" fmla="*/ 797 w 6546"/>
                  <a:gd name="T63" fmla="*/ 1098 h 1230"/>
                  <a:gd name="T64" fmla="*/ 802 w 6546"/>
                  <a:gd name="T65" fmla="*/ 1155 h 1230"/>
                  <a:gd name="T66" fmla="*/ 6050 w 6546"/>
                  <a:gd name="T67" fmla="*/ 1230 h 1230"/>
                  <a:gd name="T68" fmla="*/ 6062 w 6546"/>
                  <a:gd name="T69" fmla="*/ 1207 h 1230"/>
                  <a:gd name="T70" fmla="*/ 6078 w 6546"/>
                  <a:gd name="T71" fmla="*/ 1169 h 1230"/>
                  <a:gd name="T72" fmla="*/ 6205 w 6546"/>
                  <a:gd name="T73" fmla="*/ 1078 h 1230"/>
                  <a:gd name="T74" fmla="*/ 6233 w 6546"/>
                  <a:gd name="T75" fmla="*/ 853 h 1230"/>
                  <a:gd name="T76" fmla="*/ 6353 w 6546"/>
                  <a:gd name="T77" fmla="*/ 900 h 1230"/>
                  <a:gd name="T78" fmla="*/ 6456 w 6546"/>
                  <a:gd name="T79" fmla="*/ 970 h 1230"/>
                  <a:gd name="T80" fmla="*/ 6469 w 6546"/>
                  <a:gd name="T81" fmla="*/ 846 h 1230"/>
                  <a:gd name="T82" fmla="*/ 6514 w 6546"/>
                  <a:gd name="T83" fmla="*/ 610 h 1230"/>
                  <a:gd name="T84" fmla="*/ 6526 w 6546"/>
                  <a:gd name="T85" fmla="*/ 530 h 1230"/>
                  <a:gd name="T86" fmla="*/ 6434 w 6546"/>
                  <a:gd name="T87" fmla="*/ 384 h 1230"/>
                  <a:gd name="T88" fmla="*/ 6520 w 6546"/>
                  <a:gd name="T89" fmla="*/ 288 h 1230"/>
                  <a:gd name="T90" fmla="*/ 6546 w 6546"/>
                  <a:gd name="T91" fmla="*/ 180 h 1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546" h="1230">
                    <a:moveTo>
                      <a:pt x="6482" y="39"/>
                    </a:moveTo>
                    <a:lnTo>
                      <a:pt x="6439" y="0"/>
                    </a:lnTo>
                    <a:lnTo>
                      <a:pt x="0" y="0"/>
                    </a:lnTo>
                    <a:lnTo>
                      <a:pt x="5" y="3"/>
                    </a:lnTo>
                    <a:lnTo>
                      <a:pt x="18" y="8"/>
                    </a:lnTo>
                    <a:lnTo>
                      <a:pt x="21" y="10"/>
                    </a:lnTo>
                    <a:lnTo>
                      <a:pt x="64" y="50"/>
                    </a:lnTo>
                    <a:lnTo>
                      <a:pt x="71" y="54"/>
                    </a:lnTo>
                    <a:lnTo>
                      <a:pt x="102" y="85"/>
                    </a:lnTo>
                    <a:lnTo>
                      <a:pt x="131" y="98"/>
                    </a:lnTo>
                    <a:lnTo>
                      <a:pt x="141" y="105"/>
                    </a:lnTo>
                    <a:lnTo>
                      <a:pt x="154" y="106"/>
                    </a:lnTo>
                    <a:lnTo>
                      <a:pt x="161" y="108"/>
                    </a:lnTo>
                    <a:lnTo>
                      <a:pt x="166" y="112"/>
                    </a:lnTo>
                    <a:lnTo>
                      <a:pt x="192" y="138"/>
                    </a:lnTo>
                    <a:lnTo>
                      <a:pt x="199" y="142"/>
                    </a:lnTo>
                    <a:lnTo>
                      <a:pt x="222" y="158"/>
                    </a:lnTo>
                    <a:lnTo>
                      <a:pt x="235" y="164"/>
                    </a:lnTo>
                    <a:lnTo>
                      <a:pt x="241" y="166"/>
                    </a:lnTo>
                    <a:lnTo>
                      <a:pt x="249" y="158"/>
                    </a:lnTo>
                    <a:lnTo>
                      <a:pt x="251" y="158"/>
                    </a:lnTo>
                    <a:lnTo>
                      <a:pt x="249" y="151"/>
                    </a:lnTo>
                    <a:lnTo>
                      <a:pt x="252" y="149"/>
                    </a:lnTo>
                    <a:lnTo>
                      <a:pt x="255" y="149"/>
                    </a:lnTo>
                    <a:lnTo>
                      <a:pt x="261" y="152"/>
                    </a:lnTo>
                    <a:lnTo>
                      <a:pt x="264" y="155"/>
                    </a:lnTo>
                    <a:lnTo>
                      <a:pt x="275" y="171"/>
                    </a:lnTo>
                    <a:lnTo>
                      <a:pt x="281" y="182"/>
                    </a:lnTo>
                    <a:lnTo>
                      <a:pt x="282" y="201"/>
                    </a:lnTo>
                    <a:lnTo>
                      <a:pt x="284" y="204"/>
                    </a:lnTo>
                    <a:lnTo>
                      <a:pt x="287" y="211"/>
                    </a:lnTo>
                    <a:lnTo>
                      <a:pt x="287" y="212"/>
                    </a:lnTo>
                    <a:lnTo>
                      <a:pt x="297" y="209"/>
                    </a:lnTo>
                    <a:lnTo>
                      <a:pt x="303" y="212"/>
                    </a:lnTo>
                    <a:lnTo>
                      <a:pt x="305" y="215"/>
                    </a:lnTo>
                    <a:lnTo>
                      <a:pt x="308" y="217"/>
                    </a:lnTo>
                    <a:lnTo>
                      <a:pt x="309" y="220"/>
                    </a:lnTo>
                    <a:lnTo>
                      <a:pt x="309" y="222"/>
                    </a:lnTo>
                    <a:lnTo>
                      <a:pt x="314" y="238"/>
                    </a:lnTo>
                    <a:lnTo>
                      <a:pt x="315" y="245"/>
                    </a:lnTo>
                    <a:lnTo>
                      <a:pt x="315" y="260"/>
                    </a:lnTo>
                    <a:lnTo>
                      <a:pt x="316" y="263"/>
                    </a:lnTo>
                    <a:lnTo>
                      <a:pt x="325" y="279"/>
                    </a:lnTo>
                    <a:lnTo>
                      <a:pt x="335" y="289"/>
                    </a:lnTo>
                    <a:lnTo>
                      <a:pt x="358" y="325"/>
                    </a:lnTo>
                    <a:lnTo>
                      <a:pt x="388" y="339"/>
                    </a:lnTo>
                    <a:lnTo>
                      <a:pt x="391" y="338"/>
                    </a:lnTo>
                    <a:lnTo>
                      <a:pt x="391" y="335"/>
                    </a:lnTo>
                    <a:lnTo>
                      <a:pt x="400" y="326"/>
                    </a:lnTo>
                    <a:lnTo>
                      <a:pt x="411" y="326"/>
                    </a:lnTo>
                    <a:lnTo>
                      <a:pt x="436" y="342"/>
                    </a:lnTo>
                    <a:lnTo>
                      <a:pt x="440" y="346"/>
                    </a:lnTo>
                    <a:lnTo>
                      <a:pt x="455" y="372"/>
                    </a:lnTo>
                    <a:lnTo>
                      <a:pt x="455" y="381"/>
                    </a:lnTo>
                    <a:lnTo>
                      <a:pt x="459" y="392"/>
                    </a:lnTo>
                    <a:lnTo>
                      <a:pt x="463" y="397"/>
                    </a:lnTo>
                    <a:lnTo>
                      <a:pt x="471" y="401"/>
                    </a:lnTo>
                    <a:lnTo>
                      <a:pt x="472" y="401"/>
                    </a:lnTo>
                    <a:lnTo>
                      <a:pt x="476" y="398"/>
                    </a:lnTo>
                    <a:lnTo>
                      <a:pt x="478" y="395"/>
                    </a:lnTo>
                    <a:lnTo>
                      <a:pt x="481" y="395"/>
                    </a:lnTo>
                    <a:lnTo>
                      <a:pt x="498" y="408"/>
                    </a:lnTo>
                    <a:lnTo>
                      <a:pt x="505" y="418"/>
                    </a:lnTo>
                    <a:lnTo>
                      <a:pt x="505" y="424"/>
                    </a:lnTo>
                    <a:lnTo>
                      <a:pt x="508" y="428"/>
                    </a:lnTo>
                    <a:lnTo>
                      <a:pt x="515" y="435"/>
                    </a:lnTo>
                    <a:lnTo>
                      <a:pt x="527" y="438"/>
                    </a:lnTo>
                    <a:lnTo>
                      <a:pt x="530" y="437"/>
                    </a:lnTo>
                    <a:lnTo>
                      <a:pt x="538" y="438"/>
                    </a:lnTo>
                    <a:lnTo>
                      <a:pt x="539" y="438"/>
                    </a:lnTo>
                    <a:lnTo>
                      <a:pt x="544" y="441"/>
                    </a:lnTo>
                    <a:lnTo>
                      <a:pt x="559" y="462"/>
                    </a:lnTo>
                    <a:lnTo>
                      <a:pt x="574" y="478"/>
                    </a:lnTo>
                    <a:lnTo>
                      <a:pt x="582" y="485"/>
                    </a:lnTo>
                    <a:lnTo>
                      <a:pt x="591" y="510"/>
                    </a:lnTo>
                    <a:lnTo>
                      <a:pt x="605" y="526"/>
                    </a:lnTo>
                    <a:lnTo>
                      <a:pt x="623" y="552"/>
                    </a:lnTo>
                    <a:lnTo>
                      <a:pt x="640" y="553"/>
                    </a:lnTo>
                    <a:lnTo>
                      <a:pt x="646" y="568"/>
                    </a:lnTo>
                    <a:lnTo>
                      <a:pt x="660" y="595"/>
                    </a:lnTo>
                    <a:lnTo>
                      <a:pt x="677" y="609"/>
                    </a:lnTo>
                    <a:lnTo>
                      <a:pt x="680" y="612"/>
                    </a:lnTo>
                    <a:lnTo>
                      <a:pt x="689" y="628"/>
                    </a:lnTo>
                    <a:lnTo>
                      <a:pt x="693" y="642"/>
                    </a:lnTo>
                    <a:lnTo>
                      <a:pt x="726" y="723"/>
                    </a:lnTo>
                    <a:lnTo>
                      <a:pt x="742" y="796"/>
                    </a:lnTo>
                    <a:lnTo>
                      <a:pt x="744" y="799"/>
                    </a:lnTo>
                    <a:lnTo>
                      <a:pt x="745" y="810"/>
                    </a:lnTo>
                    <a:lnTo>
                      <a:pt x="769" y="922"/>
                    </a:lnTo>
                    <a:lnTo>
                      <a:pt x="769" y="927"/>
                    </a:lnTo>
                    <a:lnTo>
                      <a:pt x="771" y="928"/>
                    </a:lnTo>
                    <a:lnTo>
                      <a:pt x="791" y="1033"/>
                    </a:lnTo>
                    <a:lnTo>
                      <a:pt x="791" y="1035"/>
                    </a:lnTo>
                    <a:lnTo>
                      <a:pt x="798" y="1084"/>
                    </a:lnTo>
                    <a:lnTo>
                      <a:pt x="798" y="1097"/>
                    </a:lnTo>
                    <a:lnTo>
                      <a:pt x="797" y="1098"/>
                    </a:lnTo>
                    <a:lnTo>
                      <a:pt x="798" y="1124"/>
                    </a:lnTo>
                    <a:lnTo>
                      <a:pt x="799" y="1125"/>
                    </a:lnTo>
                    <a:lnTo>
                      <a:pt x="802" y="1155"/>
                    </a:lnTo>
                    <a:lnTo>
                      <a:pt x="802" y="1193"/>
                    </a:lnTo>
                    <a:lnTo>
                      <a:pt x="804" y="1230"/>
                    </a:lnTo>
                    <a:lnTo>
                      <a:pt x="6050" y="1230"/>
                    </a:lnTo>
                    <a:lnTo>
                      <a:pt x="6058" y="1218"/>
                    </a:lnTo>
                    <a:lnTo>
                      <a:pt x="6060" y="1211"/>
                    </a:lnTo>
                    <a:lnTo>
                      <a:pt x="6062" y="1207"/>
                    </a:lnTo>
                    <a:lnTo>
                      <a:pt x="6063" y="1200"/>
                    </a:lnTo>
                    <a:lnTo>
                      <a:pt x="6063" y="1185"/>
                    </a:lnTo>
                    <a:lnTo>
                      <a:pt x="6078" y="1169"/>
                    </a:lnTo>
                    <a:lnTo>
                      <a:pt x="6090" y="1173"/>
                    </a:lnTo>
                    <a:lnTo>
                      <a:pt x="6143" y="1118"/>
                    </a:lnTo>
                    <a:lnTo>
                      <a:pt x="6205" y="1078"/>
                    </a:lnTo>
                    <a:lnTo>
                      <a:pt x="6238" y="1046"/>
                    </a:lnTo>
                    <a:lnTo>
                      <a:pt x="6250" y="956"/>
                    </a:lnTo>
                    <a:lnTo>
                      <a:pt x="6233" y="853"/>
                    </a:lnTo>
                    <a:lnTo>
                      <a:pt x="6245" y="853"/>
                    </a:lnTo>
                    <a:lnTo>
                      <a:pt x="6279" y="857"/>
                    </a:lnTo>
                    <a:lnTo>
                      <a:pt x="6353" y="900"/>
                    </a:lnTo>
                    <a:lnTo>
                      <a:pt x="6380" y="923"/>
                    </a:lnTo>
                    <a:lnTo>
                      <a:pt x="6387" y="932"/>
                    </a:lnTo>
                    <a:lnTo>
                      <a:pt x="6456" y="970"/>
                    </a:lnTo>
                    <a:lnTo>
                      <a:pt x="6532" y="940"/>
                    </a:lnTo>
                    <a:lnTo>
                      <a:pt x="6531" y="887"/>
                    </a:lnTo>
                    <a:lnTo>
                      <a:pt x="6469" y="846"/>
                    </a:lnTo>
                    <a:lnTo>
                      <a:pt x="6518" y="659"/>
                    </a:lnTo>
                    <a:lnTo>
                      <a:pt x="6509" y="639"/>
                    </a:lnTo>
                    <a:lnTo>
                      <a:pt x="6514" y="610"/>
                    </a:lnTo>
                    <a:lnTo>
                      <a:pt x="6519" y="534"/>
                    </a:lnTo>
                    <a:lnTo>
                      <a:pt x="6521" y="532"/>
                    </a:lnTo>
                    <a:lnTo>
                      <a:pt x="6526" y="530"/>
                    </a:lnTo>
                    <a:lnTo>
                      <a:pt x="6522" y="504"/>
                    </a:lnTo>
                    <a:lnTo>
                      <a:pt x="6487" y="497"/>
                    </a:lnTo>
                    <a:lnTo>
                      <a:pt x="6434" y="384"/>
                    </a:lnTo>
                    <a:lnTo>
                      <a:pt x="6456" y="367"/>
                    </a:lnTo>
                    <a:lnTo>
                      <a:pt x="6463" y="298"/>
                    </a:lnTo>
                    <a:lnTo>
                      <a:pt x="6520" y="288"/>
                    </a:lnTo>
                    <a:lnTo>
                      <a:pt x="6528" y="268"/>
                    </a:lnTo>
                    <a:lnTo>
                      <a:pt x="6521" y="205"/>
                    </a:lnTo>
                    <a:lnTo>
                      <a:pt x="6546" y="180"/>
                    </a:lnTo>
                    <a:lnTo>
                      <a:pt x="6543" y="147"/>
                    </a:lnTo>
                    <a:lnTo>
                      <a:pt x="6482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908">
                <a:extLst>
                  <a:ext uri="{FF2B5EF4-FFF2-40B4-BE49-F238E27FC236}">
                    <a16:creationId xmlns:a16="http://schemas.microsoft.com/office/drawing/2014/main" id="{4C91F9C2-677E-404B-B23A-5A684E8FE4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2" y="2409"/>
                <a:ext cx="5" cy="1"/>
              </a:xfrm>
              <a:custGeom>
                <a:avLst/>
                <a:gdLst>
                  <a:gd name="T0" fmla="*/ 24 w 31"/>
                  <a:gd name="T1" fmla="*/ 8 h 13"/>
                  <a:gd name="T2" fmla="*/ 20 w 31"/>
                  <a:gd name="T3" fmla="*/ 7 h 13"/>
                  <a:gd name="T4" fmla="*/ 17 w 31"/>
                  <a:gd name="T5" fmla="*/ 5 h 13"/>
                  <a:gd name="T6" fmla="*/ 12 w 31"/>
                  <a:gd name="T7" fmla="*/ 0 h 13"/>
                  <a:gd name="T8" fmla="*/ 0 w 31"/>
                  <a:gd name="T9" fmla="*/ 0 h 13"/>
                  <a:gd name="T10" fmla="*/ 2 w 31"/>
                  <a:gd name="T11" fmla="*/ 4 h 13"/>
                  <a:gd name="T12" fmla="*/ 8 w 31"/>
                  <a:gd name="T13" fmla="*/ 8 h 13"/>
                  <a:gd name="T14" fmla="*/ 18 w 31"/>
                  <a:gd name="T15" fmla="*/ 13 h 13"/>
                  <a:gd name="T16" fmla="*/ 23 w 31"/>
                  <a:gd name="T17" fmla="*/ 13 h 13"/>
                  <a:gd name="T18" fmla="*/ 30 w 31"/>
                  <a:gd name="T19" fmla="*/ 11 h 13"/>
                  <a:gd name="T20" fmla="*/ 31 w 31"/>
                  <a:gd name="T21" fmla="*/ 8 h 13"/>
                  <a:gd name="T22" fmla="*/ 24 w 31"/>
                  <a:gd name="T23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" h="13">
                    <a:moveTo>
                      <a:pt x="24" y="8"/>
                    </a:moveTo>
                    <a:lnTo>
                      <a:pt x="20" y="7"/>
                    </a:lnTo>
                    <a:lnTo>
                      <a:pt x="17" y="5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8" y="8"/>
                    </a:lnTo>
                    <a:lnTo>
                      <a:pt x="18" y="13"/>
                    </a:lnTo>
                    <a:lnTo>
                      <a:pt x="23" y="13"/>
                    </a:lnTo>
                    <a:lnTo>
                      <a:pt x="30" y="11"/>
                    </a:lnTo>
                    <a:lnTo>
                      <a:pt x="31" y="8"/>
                    </a:ln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909">
                <a:extLst>
                  <a:ext uri="{FF2B5EF4-FFF2-40B4-BE49-F238E27FC236}">
                    <a16:creationId xmlns:a16="http://schemas.microsoft.com/office/drawing/2014/main" id="{6FD5E751-6532-4544-BC36-AED35DBDB8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5" y="2449"/>
                <a:ext cx="112" cy="135"/>
              </a:xfrm>
              <a:custGeom>
                <a:avLst/>
                <a:gdLst>
                  <a:gd name="T0" fmla="*/ 204 w 780"/>
                  <a:gd name="T1" fmla="*/ 19 h 950"/>
                  <a:gd name="T2" fmla="*/ 194 w 780"/>
                  <a:gd name="T3" fmla="*/ 32 h 950"/>
                  <a:gd name="T4" fmla="*/ 188 w 780"/>
                  <a:gd name="T5" fmla="*/ 56 h 950"/>
                  <a:gd name="T6" fmla="*/ 183 w 780"/>
                  <a:gd name="T7" fmla="*/ 75 h 950"/>
                  <a:gd name="T8" fmla="*/ 160 w 780"/>
                  <a:gd name="T9" fmla="*/ 99 h 950"/>
                  <a:gd name="T10" fmla="*/ 148 w 780"/>
                  <a:gd name="T11" fmla="*/ 117 h 950"/>
                  <a:gd name="T12" fmla="*/ 137 w 780"/>
                  <a:gd name="T13" fmla="*/ 126 h 950"/>
                  <a:gd name="T14" fmla="*/ 112 w 780"/>
                  <a:gd name="T15" fmla="*/ 151 h 950"/>
                  <a:gd name="T16" fmla="*/ 76 w 780"/>
                  <a:gd name="T17" fmla="*/ 230 h 950"/>
                  <a:gd name="T18" fmla="*/ 75 w 780"/>
                  <a:gd name="T19" fmla="*/ 244 h 950"/>
                  <a:gd name="T20" fmla="*/ 82 w 780"/>
                  <a:gd name="T21" fmla="*/ 292 h 950"/>
                  <a:gd name="T22" fmla="*/ 79 w 780"/>
                  <a:gd name="T23" fmla="*/ 324 h 950"/>
                  <a:gd name="T24" fmla="*/ 63 w 780"/>
                  <a:gd name="T25" fmla="*/ 378 h 950"/>
                  <a:gd name="T26" fmla="*/ 56 w 780"/>
                  <a:gd name="T27" fmla="*/ 518 h 950"/>
                  <a:gd name="T28" fmla="*/ 48 w 780"/>
                  <a:gd name="T29" fmla="*/ 628 h 950"/>
                  <a:gd name="T30" fmla="*/ 45 w 780"/>
                  <a:gd name="T31" fmla="*/ 661 h 950"/>
                  <a:gd name="T32" fmla="*/ 6 w 780"/>
                  <a:gd name="T33" fmla="*/ 920 h 950"/>
                  <a:gd name="T34" fmla="*/ 0 w 780"/>
                  <a:gd name="T35" fmla="*/ 950 h 950"/>
                  <a:gd name="T36" fmla="*/ 774 w 780"/>
                  <a:gd name="T37" fmla="*/ 897 h 950"/>
                  <a:gd name="T38" fmla="*/ 750 w 780"/>
                  <a:gd name="T39" fmla="*/ 766 h 950"/>
                  <a:gd name="T40" fmla="*/ 749 w 780"/>
                  <a:gd name="T41" fmla="*/ 756 h 950"/>
                  <a:gd name="T42" fmla="*/ 691 w 780"/>
                  <a:gd name="T43" fmla="*/ 608 h 950"/>
                  <a:gd name="T44" fmla="*/ 638 w 780"/>
                  <a:gd name="T45" fmla="*/ 526 h 950"/>
                  <a:gd name="T46" fmla="*/ 608 w 780"/>
                  <a:gd name="T47" fmla="*/ 496 h 950"/>
                  <a:gd name="T48" fmla="*/ 532 w 780"/>
                  <a:gd name="T49" fmla="*/ 434 h 950"/>
                  <a:gd name="T50" fmla="*/ 508 w 780"/>
                  <a:gd name="T51" fmla="*/ 402 h 950"/>
                  <a:gd name="T52" fmla="*/ 497 w 780"/>
                  <a:gd name="T53" fmla="*/ 388 h 950"/>
                  <a:gd name="T54" fmla="*/ 476 w 780"/>
                  <a:gd name="T55" fmla="*/ 351 h 950"/>
                  <a:gd name="T56" fmla="*/ 467 w 780"/>
                  <a:gd name="T57" fmla="*/ 339 h 950"/>
                  <a:gd name="T58" fmla="*/ 421 w 780"/>
                  <a:gd name="T59" fmla="*/ 312 h 950"/>
                  <a:gd name="T60" fmla="*/ 404 w 780"/>
                  <a:gd name="T61" fmla="*/ 305 h 950"/>
                  <a:gd name="T62" fmla="*/ 321 w 780"/>
                  <a:gd name="T63" fmla="*/ 223 h 950"/>
                  <a:gd name="T64" fmla="*/ 286 w 780"/>
                  <a:gd name="T65" fmla="*/ 188 h 950"/>
                  <a:gd name="T66" fmla="*/ 263 w 780"/>
                  <a:gd name="T67" fmla="*/ 174 h 950"/>
                  <a:gd name="T68" fmla="*/ 237 w 780"/>
                  <a:gd name="T69" fmla="*/ 139 h 950"/>
                  <a:gd name="T70" fmla="*/ 234 w 780"/>
                  <a:gd name="T71" fmla="*/ 126 h 950"/>
                  <a:gd name="T72" fmla="*/ 236 w 780"/>
                  <a:gd name="T73" fmla="*/ 111 h 950"/>
                  <a:gd name="T74" fmla="*/ 253 w 780"/>
                  <a:gd name="T75" fmla="*/ 86 h 950"/>
                  <a:gd name="T76" fmla="*/ 276 w 780"/>
                  <a:gd name="T77" fmla="*/ 91 h 950"/>
                  <a:gd name="T78" fmla="*/ 293 w 780"/>
                  <a:gd name="T79" fmla="*/ 96 h 950"/>
                  <a:gd name="T80" fmla="*/ 288 w 780"/>
                  <a:gd name="T81" fmla="*/ 69 h 950"/>
                  <a:gd name="T82" fmla="*/ 285 w 780"/>
                  <a:gd name="T83" fmla="*/ 68 h 950"/>
                  <a:gd name="T84" fmla="*/ 270 w 780"/>
                  <a:gd name="T85" fmla="*/ 62 h 950"/>
                  <a:gd name="T86" fmla="*/ 256 w 780"/>
                  <a:gd name="T87" fmla="*/ 49 h 950"/>
                  <a:gd name="T88" fmla="*/ 250 w 780"/>
                  <a:gd name="T89" fmla="*/ 30 h 950"/>
                  <a:gd name="T90" fmla="*/ 256 w 780"/>
                  <a:gd name="T91" fmla="*/ 26 h 950"/>
                  <a:gd name="T92" fmla="*/ 257 w 780"/>
                  <a:gd name="T93" fmla="*/ 16 h 950"/>
                  <a:gd name="T94" fmla="*/ 256 w 780"/>
                  <a:gd name="T95" fmla="*/ 6 h 950"/>
                  <a:gd name="T96" fmla="*/ 250 w 780"/>
                  <a:gd name="T97" fmla="*/ 0 h 950"/>
                  <a:gd name="T98" fmla="*/ 221 w 780"/>
                  <a:gd name="T99" fmla="*/ 14 h 9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80" h="950">
                    <a:moveTo>
                      <a:pt x="210" y="14"/>
                    </a:moveTo>
                    <a:lnTo>
                      <a:pt x="204" y="19"/>
                    </a:lnTo>
                    <a:lnTo>
                      <a:pt x="197" y="27"/>
                    </a:lnTo>
                    <a:lnTo>
                      <a:pt x="194" y="32"/>
                    </a:lnTo>
                    <a:lnTo>
                      <a:pt x="193" y="40"/>
                    </a:lnTo>
                    <a:lnTo>
                      <a:pt x="188" y="56"/>
                    </a:lnTo>
                    <a:lnTo>
                      <a:pt x="187" y="66"/>
                    </a:lnTo>
                    <a:lnTo>
                      <a:pt x="183" y="75"/>
                    </a:lnTo>
                    <a:lnTo>
                      <a:pt x="168" y="86"/>
                    </a:lnTo>
                    <a:lnTo>
                      <a:pt x="160" y="99"/>
                    </a:lnTo>
                    <a:lnTo>
                      <a:pt x="155" y="105"/>
                    </a:lnTo>
                    <a:lnTo>
                      <a:pt x="148" y="117"/>
                    </a:lnTo>
                    <a:lnTo>
                      <a:pt x="142" y="121"/>
                    </a:lnTo>
                    <a:lnTo>
                      <a:pt x="137" y="126"/>
                    </a:lnTo>
                    <a:lnTo>
                      <a:pt x="127" y="133"/>
                    </a:lnTo>
                    <a:lnTo>
                      <a:pt x="112" y="151"/>
                    </a:lnTo>
                    <a:lnTo>
                      <a:pt x="79" y="221"/>
                    </a:lnTo>
                    <a:lnTo>
                      <a:pt x="76" y="230"/>
                    </a:lnTo>
                    <a:lnTo>
                      <a:pt x="75" y="240"/>
                    </a:lnTo>
                    <a:lnTo>
                      <a:pt x="75" y="244"/>
                    </a:lnTo>
                    <a:lnTo>
                      <a:pt x="81" y="277"/>
                    </a:lnTo>
                    <a:lnTo>
                      <a:pt x="82" y="292"/>
                    </a:lnTo>
                    <a:lnTo>
                      <a:pt x="81" y="318"/>
                    </a:lnTo>
                    <a:lnTo>
                      <a:pt x="79" y="324"/>
                    </a:lnTo>
                    <a:lnTo>
                      <a:pt x="78" y="331"/>
                    </a:lnTo>
                    <a:lnTo>
                      <a:pt x="63" y="378"/>
                    </a:lnTo>
                    <a:lnTo>
                      <a:pt x="55" y="512"/>
                    </a:lnTo>
                    <a:lnTo>
                      <a:pt x="56" y="518"/>
                    </a:lnTo>
                    <a:lnTo>
                      <a:pt x="56" y="529"/>
                    </a:lnTo>
                    <a:lnTo>
                      <a:pt x="48" y="628"/>
                    </a:lnTo>
                    <a:lnTo>
                      <a:pt x="45" y="642"/>
                    </a:lnTo>
                    <a:lnTo>
                      <a:pt x="45" y="661"/>
                    </a:lnTo>
                    <a:lnTo>
                      <a:pt x="7" y="905"/>
                    </a:lnTo>
                    <a:lnTo>
                      <a:pt x="6" y="920"/>
                    </a:lnTo>
                    <a:lnTo>
                      <a:pt x="2" y="933"/>
                    </a:lnTo>
                    <a:lnTo>
                      <a:pt x="0" y="950"/>
                    </a:lnTo>
                    <a:lnTo>
                      <a:pt x="780" y="950"/>
                    </a:lnTo>
                    <a:lnTo>
                      <a:pt x="774" y="897"/>
                    </a:lnTo>
                    <a:lnTo>
                      <a:pt x="774" y="880"/>
                    </a:lnTo>
                    <a:lnTo>
                      <a:pt x="750" y="766"/>
                    </a:lnTo>
                    <a:lnTo>
                      <a:pt x="749" y="758"/>
                    </a:lnTo>
                    <a:lnTo>
                      <a:pt x="749" y="756"/>
                    </a:lnTo>
                    <a:lnTo>
                      <a:pt x="707" y="642"/>
                    </a:lnTo>
                    <a:lnTo>
                      <a:pt x="691" y="608"/>
                    </a:lnTo>
                    <a:lnTo>
                      <a:pt x="687" y="594"/>
                    </a:lnTo>
                    <a:lnTo>
                      <a:pt x="638" y="526"/>
                    </a:lnTo>
                    <a:lnTo>
                      <a:pt x="615" y="505"/>
                    </a:lnTo>
                    <a:lnTo>
                      <a:pt x="608" y="496"/>
                    </a:lnTo>
                    <a:lnTo>
                      <a:pt x="548" y="443"/>
                    </a:lnTo>
                    <a:lnTo>
                      <a:pt x="532" y="434"/>
                    </a:lnTo>
                    <a:lnTo>
                      <a:pt x="518" y="422"/>
                    </a:lnTo>
                    <a:lnTo>
                      <a:pt x="508" y="402"/>
                    </a:lnTo>
                    <a:lnTo>
                      <a:pt x="503" y="394"/>
                    </a:lnTo>
                    <a:lnTo>
                      <a:pt x="497" y="388"/>
                    </a:lnTo>
                    <a:lnTo>
                      <a:pt x="480" y="360"/>
                    </a:lnTo>
                    <a:lnTo>
                      <a:pt x="476" y="351"/>
                    </a:lnTo>
                    <a:lnTo>
                      <a:pt x="469" y="341"/>
                    </a:lnTo>
                    <a:lnTo>
                      <a:pt x="467" y="339"/>
                    </a:lnTo>
                    <a:lnTo>
                      <a:pt x="427" y="315"/>
                    </a:lnTo>
                    <a:lnTo>
                      <a:pt x="421" y="312"/>
                    </a:lnTo>
                    <a:lnTo>
                      <a:pt x="414" y="311"/>
                    </a:lnTo>
                    <a:lnTo>
                      <a:pt x="404" y="305"/>
                    </a:lnTo>
                    <a:lnTo>
                      <a:pt x="338" y="244"/>
                    </a:lnTo>
                    <a:lnTo>
                      <a:pt x="321" y="223"/>
                    </a:lnTo>
                    <a:lnTo>
                      <a:pt x="312" y="207"/>
                    </a:lnTo>
                    <a:lnTo>
                      <a:pt x="286" y="188"/>
                    </a:lnTo>
                    <a:lnTo>
                      <a:pt x="280" y="185"/>
                    </a:lnTo>
                    <a:lnTo>
                      <a:pt x="263" y="174"/>
                    </a:lnTo>
                    <a:lnTo>
                      <a:pt x="243" y="152"/>
                    </a:lnTo>
                    <a:lnTo>
                      <a:pt x="237" y="139"/>
                    </a:lnTo>
                    <a:lnTo>
                      <a:pt x="236" y="136"/>
                    </a:lnTo>
                    <a:lnTo>
                      <a:pt x="234" y="126"/>
                    </a:lnTo>
                    <a:lnTo>
                      <a:pt x="236" y="117"/>
                    </a:lnTo>
                    <a:lnTo>
                      <a:pt x="236" y="111"/>
                    </a:lnTo>
                    <a:lnTo>
                      <a:pt x="237" y="108"/>
                    </a:lnTo>
                    <a:lnTo>
                      <a:pt x="253" y="86"/>
                    </a:lnTo>
                    <a:lnTo>
                      <a:pt x="265" y="84"/>
                    </a:lnTo>
                    <a:lnTo>
                      <a:pt x="276" y="91"/>
                    </a:lnTo>
                    <a:lnTo>
                      <a:pt x="285" y="101"/>
                    </a:lnTo>
                    <a:lnTo>
                      <a:pt x="293" y="96"/>
                    </a:lnTo>
                    <a:lnTo>
                      <a:pt x="295" y="95"/>
                    </a:lnTo>
                    <a:lnTo>
                      <a:pt x="288" y="69"/>
                    </a:lnTo>
                    <a:lnTo>
                      <a:pt x="286" y="69"/>
                    </a:lnTo>
                    <a:lnTo>
                      <a:pt x="285" y="68"/>
                    </a:lnTo>
                    <a:lnTo>
                      <a:pt x="276" y="63"/>
                    </a:lnTo>
                    <a:lnTo>
                      <a:pt x="270" y="62"/>
                    </a:lnTo>
                    <a:lnTo>
                      <a:pt x="265" y="58"/>
                    </a:lnTo>
                    <a:lnTo>
                      <a:pt x="256" y="49"/>
                    </a:lnTo>
                    <a:lnTo>
                      <a:pt x="250" y="40"/>
                    </a:lnTo>
                    <a:lnTo>
                      <a:pt x="250" y="30"/>
                    </a:lnTo>
                    <a:lnTo>
                      <a:pt x="253" y="27"/>
                    </a:lnTo>
                    <a:lnTo>
                      <a:pt x="256" y="26"/>
                    </a:lnTo>
                    <a:lnTo>
                      <a:pt x="256" y="23"/>
                    </a:lnTo>
                    <a:lnTo>
                      <a:pt x="257" y="16"/>
                    </a:lnTo>
                    <a:lnTo>
                      <a:pt x="257" y="11"/>
                    </a:lnTo>
                    <a:lnTo>
                      <a:pt x="256" y="6"/>
                    </a:lnTo>
                    <a:lnTo>
                      <a:pt x="252" y="3"/>
                    </a:lnTo>
                    <a:lnTo>
                      <a:pt x="250" y="0"/>
                    </a:lnTo>
                    <a:lnTo>
                      <a:pt x="226" y="13"/>
                    </a:lnTo>
                    <a:lnTo>
                      <a:pt x="221" y="14"/>
                    </a:lnTo>
                    <a:lnTo>
                      <a:pt x="210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910">
                <a:extLst>
                  <a:ext uri="{FF2B5EF4-FFF2-40B4-BE49-F238E27FC236}">
                    <a16:creationId xmlns:a16="http://schemas.microsoft.com/office/drawing/2014/main" id="{48C827EA-A3FD-43C9-B5D8-29F1166D07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0" y="2936"/>
                <a:ext cx="628" cy="176"/>
              </a:xfrm>
              <a:custGeom>
                <a:avLst/>
                <a:gdLst>
                  <a:gd name="T0" fmla="*/ 2358 w 4398"/>
                  <a:gd name="T1" fmla="*/ 783 h 1230"/>
                  <a:gd name="T2" fmla="*/ 2449 w 4398"/>
                  <a:gd name="T3" fmla="*/ 819 h 1230"/>
                  <a:gd name="T4" fmla="*/ 2554 w 4398"/>
                  <a:gd name="T5" fmla="*/ 737 h 1230"/>
                  <a:gd name="T6" fmla="*/ 2567 w 4398"/>
                  <a:gd name="T7" fmla="*/ 716 h 1230"/>
                  <a:gd name="T8" fmla="*/ 2667 w 4398"/>
                  <a:gd name="T9" fmla="*/ 867 h 1230"/>
                  <a:gd name="T10" fmla="*/ 2767 w 4398"/>
                  <a:gd name="T11" fmla="*/ 813 h 1230"/>
                  <a:gd name="T12" fmla="*/ 2781 w 4398"/>
                  <a:gd name="T13" fmla="*/ 690 h 1230"/>
                  <a:gd name="T14" fmla="*/ 2886 w 4398"/>
                  <a:gd name="T15" fmla="*/ 650 h 1230"/>
                  <a:gd name="T16" fmla="*/ 2896 w 4398"/>
                  <a:gd name="T17" fmla="*/ 657 h 1230"/>
                  <a:gd name="T18" fmla="*/ 2900 w 4398"/>
                  <a:gd name="T19" fmla="*/ 677 h 1230"/>
                  <a:gd name="T20" fmla="*/ 2894 w 4398"/>
                  <a:gd name="T21" fmla="*/ 715 h 1230"/>
                  <a:gd name="T22" fmla="*/ 2929 w 4398"/>
                  <a:gd name="T23" fmla="*/ 721 h 1230"/>
                  <a:gd name="T24" fmla="*/ 2991 w 4398"/>
                  <a:gd name="T25" fmla="*/ 617 h 1230"/>
                  <a:gd name="T26" fmla="*/ 3071 w 4398"/>
                  <a:gd name="T27" fmla="*/ 601 h 1230"/>
                  <a:gd name="T28" fmla="*/ 3130 w 4398"/>
                  <a:gd name="T29" fmla="*/ 651 h 1230"/>
                  <a:gd name="T30" fmla="*/ 3201 w 4398"/>
                  <a:gd name="T31" fmla="*/ 677 h 1230"/>
                  <a:gd name="T32" fmla="*/ 3358 w 4398"/>
                  <a:gd name="T33" fmla="*/ 625 h 1230"/>
                  <a:gd name="T34" fmla="*/ 3441 w 4398"/>
                  <a:gd name="T35" fmla="*/ 596 h 1230"/>
                  <a:gd name="T36" fmla="*/ 3469 w 4398"/>
                  <a:gd name="T37" fmla="*/ 559 h 1230"/>
                  <a:gd name="T38" fmla="*/ 3569 w 4398"/>
                  <a:gd name="T39" fmla="*/ 546 h 1230"/>
                  <a:gd name="T40" fmla="*/ 3717 w 4398"/>
                  <a:gd name="T41" fmla="*/ 485 h 1230"/>
                  <a:gd name="T42" fmla="*/ 3813 w 4398"/>
                  <a:gd name="T43" fmla="*/ 556 h 1230"/>
                  <a:gd name="T44" fmla="*/ 3841 w 4398"/>
                  <a:gd name="T45" fmla="*/ 577 h 1230"/>
                  <a:gd name="T46" fmla="*/ 3840 w 4398"/>
                  <a:gd name="T47" fmla="*/ 602 h 1230"/>
                  <a:gd name="T48" fmla="*/ 3855 w 4398"/>
                  <a:gd name="T49" fmla="*/ 622 h 1230"/>
                  <a:gd name="T50" fmla="*/ 3886 w 4398"/>
                  <a:gd name="T51" fmla="*/ 610 h 1230"/>
                  <a:gd name="T52" fmla="*/ 4015 w 4398"/>
                  <a:gd name="T53" fmla="*/ 451 h 1230"/>
                  <a:gd name="T54" fmla="*/ 4109 w 4398"/>
                  <a:gd name="T55" fmla="*/ 361 h 1230"/>
                  <a:gd name="T56" fmla="*/ 4105 w 4398"/>
                  <a:gd name="T57" fmla="*/ 321 h 1230"/>
                  <a:gd name="T58" fmla="*/ 4150 w 4398"/>
                  <a:gd name="T59" fmla="*/ 328 h 1230"/>
                  <a:gd name="T60" fmla="*/ 4281 w 4398"/>
                  <a:gd name="T61" fmla="*/ 348 h 1230"/>
                  <a:gd name="T62" fmla="*/ 4233 w 4398"/>
                  <a:gd name="T63" fmla="*/ 254 h 1230"/>
                  <a:gd name="T64" fmla="*/ 4304 w 4398"/>
                  <a:gd name="T65" fmla="*/ 214 h 1230"/>
                  <a:gd name="T66" fmla="*/ 4355 w 4398"/>
                  <a:gd name="T67" fmla="*/ 20 h 1230"/>
                  <a:gd name="T68" fmla="*/ 317 w 4398"/>
                  <a:gd name="T69" fmla="*/ 0 h 1230"/>
                  <a:gd name="T70" fmla="*/ 262 w 4398"/>
                  <a:gd name="T71" fmla="*/ 247 h 1230"/>
                  <a:gd name="T72" fmla="*/ 213 w 4398"/>
                  <a:gd name="T73" fmla="*/ 431 h 1230"/>
                  <a:gd name="T74" fmla="*/ 203 w 4398"/>
                  <a:gd name="T75" fmla="*/ 477 h 1230"/>
                  <a:gd name="T76" fmla="*/ 188 w 4398"/>
                  <a:gd name="T77" fmla="*/ 534 h 1230"/>
                  <a:gd name="T78" fmla="*/ 104 w 4398"/>
                  <a:gd name="T79" fmla="*/ 864 h 1230"/>
                  <a:gd name="T80" fmla="*/ 90 w 4398"/>
                  <a:gd name="T81" fmla="*/ 908 h 1230"/>
                  <a:gd name="T82" fmla="*/ 45 w 4398"/>
                  <a:gd name="T83" fmla="*/ 1063 h 1230"/>
                  <a:gd name="T84" fmla="*/ 42 w 4398"/>
                  <a:gd name="T85" fmla="*/ 1075 h 1230"/>
                  <a:gd name="T86" fmla="*/ 2227 w 4398"/>
                  <a:gd name="T87" fmla="*/ 1230 h 1230"/>
                  <a:gd name="T88" fmla="*/ 2236 w 4398"/>
                  <a:gd name="T89" fmla="*/ 1109 h 1230"/>
                  <a:gd name="T90" fmla="*/ 2256 w 4398"/>
                  <a:gd name="T91" fmla="*/ 980 h 1230"/>
                  <a:gd name="T92" fmla="*/ 2239 w 4398"/>
                  <a:gd name="T93" fmla="*/ 906 h 1230"/>
                  <a:gd name="T94" fmla="*/ 2269 w 4398"/>
                  <a:gd name="T95" fmla="*/ 843 h 1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398" h="1230">
                    <a:moveTo>
                      <a:pt x="2274" y="830"/>
                    </a:moveTo>
                    <a:lnTo>
                      <a:pt x="2308" y="790"/>
                    </a:lnTo>
                    <a:lnTo>
                      <a:pt x="2358" y="783"/>
                    </a:lnTo>
                    <a:lnTo>
                      <a:pt x="2361" y="783"/>
                    </a:lnTo>
                    <a:lnTo>
                      <a:pt x="2381" y="789"/>
                    </a:lnTo>
                    <a:lnTo>
                      <a:pt x="2449" y="819"/>
                    </a:lnTo>
                    <a:lnTo>
                      <a:pt x="2458" y="780"/>
                    </a:lnTo>
                    <a:lnTo>
                      <a:pt x="2485" y="779"/>
                    </a:lnTo>
                    <a:lnTo>
                      <a:pt x="2554" y="737"/>
                    </a:lnTo>
                    <a:lnTo>
                      <a:pt x="2560" y="731"/>
                    </a:lnTo>
                    <a:lnTo>
                      <a:pt x="2566" y="717"/>
                    </a:lnTo>
                    <a:lnTo>
                      <a:pt x="2567" y="716"/>
                    </a:lnTo>
                    <a:lnTo>
                      <a:pt x="2577" y="682"/>
                    </a:lnTo>
                    <a:lnTo>
                      <a:pt x="2638" y="741"/>
                    </a:lnTo>
                    <a:lnTo>
                      <a:pt x="2667" y="867"/>
                    </a:lnTo>
                    <a:lnTo>
                      <a:pt x="2695" y="897"/>
                    </a:lnTo>
                    <a:lnTo>
                      <a:pt x="2773" y="863"/>
                    </a:lnTo>
                    <a:lnTo>
                      <a:pt x="2767" y="813"/>
                    </a:lnTo>
                    <a:lnTo>
                      <a:pt x="2750" y="776"/>
                    </a:lnTo>
                    <a:lnTo>
                      <a:pt x="2764" y="712"/>
                    </a:lnTo>
                    <a:lnTo>
                      <a:pt x="2781" y="690"/>
                    </a:lnTo>
                    <a:lnTo>
                      <a:pt x="2838" y="686"/>
                    </a:lnTo>
                    <a:lnTo>
                      <a:pt x="2877" y="646"/>
                    </a:lnTo>
                    <a:lnTo>
                      <a:pt x="2886" y="650"/>
                    </a:lnTo>
                    <a:lnTo>
                      <a:pt x="2887" y="651"/>
                    </a:lnTo>
                    <a:lnTo>
                      <a:pt x="2895" y="656"/>
                    </a:lnTo>
                    <a:lnTo>
                      <a:pt x="2896" y="657"/>
                    </a:lnTo>
                    <a:lnTo>
                      <a:pt x="2901" y="667"/>
                    </a:lnTo>
                    <a:lnTo>
                      <a:pt x="2900" y="676"/>
                    </a:lnTo>
                    <a:lnTo>
                      <a:pt x="2900" y="677"/>
                    </a:lnTo>
                    <a:lnTo>
                      <a:pt x="2892" y="709"/>
                    </a:lnTo>
                    <a:lnTo>
                      <a:pt x="2892" y="712"/>
                    </a:lnTo>
                    <a:lnTo>
                      <a:pt x="2894" y="715"/>
                    </a:lnTo>
                    <a:lnTo>
                      <a:pt x="2927" y="722"/>
                    </a:lnTo>
                    <a:lnTo>
                      <a:pt x="2928" y="722"/>
                    </a:lnTo>
                    <a:lnTo>
                      <a:pt x="2929" y="721"/>
                    </a:lnTo>
                    <a:lnTo>
                      <a:pt x="2930" y="721"/>
                    </a:lnTo>
                    <a:lnTo>
                      <a:pt x="2936" y="717"/>
                    </a:lnTo>
                    <a:lnTo>
                      <a:pt x="2991" y="617"/>
                    </a:lnTo>
                    <a:lnTo>
                      <a:pt x="2998" y="620"/>
                    </a:lnTo>
                    <a:lnTo>
                      <a:pt x="3044" y="603"/>
                    </a:lnTo>
                    <a:lnTo>
                      <a:pt x="3071" y="601"/>
                    </a:lnTo>
                    <a:lnTo>
                      <a:pt x="3067" y="626"/>
                    </a:lnTo>
                    <a:lnTo>
                      <a:pt x="3116" y="644"/>
                    </a:lnTo>
                    <a:lnTo>
                      <a:pt x="3130" y="651"/>
                    </a:lnTo>
                    <a:lnTo>
                      <a:pt x="3137" y="656"/>
                    </a:lnTo>
                    <a:lnTo>
                      <a:pt x="3142" y="665"/>
                    </a:lnTo>
                    <a:lnTo>
                      <a:pt x="3201" y="677"/>
                    </a:lnTo>
                    <a:lnTo>
                      <a:pt x="3220" y="637"/>
                    </a:lnTo>
                    <a:lnTo>
                      <a:pt x="3242" y="644"/>
                    </a:lnTo>
                    <a:lnTo>
                      <a:pt x="3358" y="625"/>
                    </a:lnTo>
                    <a:lnTo>
                      <a:pt x="3408" y="594"/>
                    </a:lnTo>
                    <a:lnTo>
                      <a:pt x="3410" y="594"/>
                    </a:lnTo>
                    <a:lnTo>
                      <a:pt x="3441" y="596"/>
                    </a:lnTo>
                    <a:lnTo>
                      <a:pt x="3448" y="597"/>
                    </a:lnTo>
                    <a:lnTo>
                      <a:pt x="3453" y="597"/>
                    </a:lnTo>
                    <a:lnTo>
                      <a:pt x="3469" y="559"/>
                    </a:lnTo>
                    <a:lnTo>
                      <a:pt x="3487" y="532"/>
                    </a:lnTo>
                    <a:lnTo>
                      <a:pt x="3534" y="525"/>
                    </a:lnTo>
                    <a:lnTo>
                      <a:pt x="3569" y="546"/>
                    </a:lnTo>
                    <a:lnTo>
                      <a:pt x="3631" y="543"/>
                    </a:lnTo>
                    <a:lnTo>
                      <a:pt x="3668" y="531"/>
                    </a:lnTo>
                    <a:lnTo>
                      <a:pt x="3717" y="485"/>
                    </a:lnTo>
                    <a:lnTo>
                      <a:pt x="3747" y="482"/>
                    </a:lnTo>
                    <a:lnTo>
                      <a:pt x="3802" y="556"/>
                    </a:lnTo>
                    <a:lnTo>
                      <a:pt x="3813" y="556"/>
                    </a:lnTo>
                    <a:lnTo>
                      <a:pt x="3833" y="571"/>
                    </a:lnTo>
                    <a:lnTo>
                      <a:pt x="3841" y="575"/>
                    </a:lnTo>
                    <a:lnTo>
                      <a:pt x="3841" y="577"/>
                    </a:lnTo>
                    <a:lnTo>
                      <a:pt x="3842" y="589"/>
                    </a:lnTo>
                    <a:lnTo>
                      <a:pt x="3840" y="597"/>
                    </a:lnTo>
                    <a:lnTo>
                      <a:pt x="3840" y="602"/>
                    </a:lnTo>
                    <a:lnTo>
                      <a:pt x="3851" y="619"/>
                    </a:lnTo>
                    <a:lnTo>
                      <a:pt x="3854" y="621"/>
                    </a:lnTo>
                    <a:lnTo>
                      <a:pt x="3855" y="622"/>
                    </a:lnTo>
                    <a:lnTo>
                      <a:pt x="3857" y="622"/>
                    </a:lnTo>
                    <a:lnTo>
                      <a:pt x="3881" y="616"/>
                    </a:lnTo>
                    <a:lnTo>
                      <a:pt x="3886" y="610"/>
                    </a:lnTo>
                    <a:lnTo>
                      <a:pt x="3940" y="538"/>
                    </a:lnTo>
                    <a:lnTo>
                      <a:pt x="4002" y="521"/>
                    </a:lnTo>
                    <a:lnTo>
                      <a:pt x="4015" y="451"/>
                    </a:lnTo>
                    <a:lnTo>
                      <a:pt x="4066" y="393"/>
                    </a:lnTo>
                    <a:lnTo>
                      <a:pt x="4109" y="411"/>
                    </a:lnTo>
                    <a:lnTo>
                      <a:pt x="4109" y="361"/>
                    </a:lnTo>
                    <a:lnTo>
                      <a:pt x="4092" y="329"/>
                    </a:lnTo>
                    <a:lnTo>
                      <a:pt x="4104" y="322"/>
                    </a:lnTo>
                    <a:lnTo>
                      <a:pt x="4105" y="321"/>
                    </a:lnTo>
                    <a:lnTo>
                      <a:pt x="4108" y="321"/>
                    </a:lnTo>
                    <a:lnTo>
                      <a:pt x="4149" y="327"/>
                    </a:lnTo>
                    <a:lnTo>
                      <a:pt x="4150" y="328"/>
                    </a:lnTo>
                    <a:lnTo>
                      <a:pt x="4218" y="370"/>
                    </a:lnTo>
                    <a:lnTo>
                      <a:pt x="4238" y="374"/>
                    </a:lnTo>
                    <a:lnTo>
                      <a:pt x="4281" y="348"/>
                    </a:lnTo>
                    <a:lnTo>
                      <a:pt x="4275" y="318"/>
                    </a:lnTo>
                    <a:lnTo>
                      <a:pt x="4279" y="272"/>
                    </a:lnTo>
                    <a:lnTo>
                      <a:pt x="4233" y="254"/>
                    </a:lnTo>
                    <a:lnTo>
                      <a:pt x="4214" y="250"/>
                    </a:lnTo>
                    <a:lnTo>
                      <a:pt x="4226" y="205"/>
                    </a:lnTo>
                    <a:lnTo>
                      <a:pt x="4304" y="214"/>
                    </a:lnTo>
                    <a:lnTo>
                      <a:pt x="4355" y="114"/>
                    </a:lnTo>
                    <a:lnTo>
                      <a:pt x="4338" y="94"/>
                    </a:lnTo>
                    <a:lnTo>
                      <a:pt x="4355" y="20"/>
                    </a:lnTo>
                    <a:lnTo>
                      <a:pt x="4398" y="1"/>
                    </a:lnTo>
                    <a:lnTo>
                      <a:pt x="4397" y="0"/>
                    </a:lnTo>
                    <a:lnTo>
                      <a:pt x="317" y="0"/>
                    </a:lnTo>
                    <a:lnTo>
                      <a:pt x="266" y="230"/>
                    </a:lnTo>
                    <a:lnTo>
                      <a:pt x="265" y="239"/>
                    </a:lnTo>
                    <a:lnTo>
                      <a:pt x="262" y="247"/>
                    </a:lnTo>
                    <a:lnTo>
                      <a:pt x="249" y="306"/>
                    </a:lnTo>
                    <a:lnTo>
                      <a:pt x="249" y="307"/>
                    </a:lnTo>
                    <a:lnTo>
                      <a:pt x="213" y="431"/>
                    </a:lnTo>
                    <a:lnTo>
                      <a:pt x="209" y="456"/>
                    </a:lnTo>
                    <a:lnTo>
                      <a:pt x="206" y="464"/>
                    </a:lnTo>
                    <a:lnTo>
                      <a:pt x="203" y="477"/>
                    </a:lnTo>
                    <a:lnTo>
                      <a:pt x="201" y="483"/>
                    </a:lnTo>
                    <a:lnTo>
                      <a:pt x="199" y="502"/>
                    </a:lnTo>
                    <a:lnTo>
                      <a:pt x="188" y="534"/>
                    </a:lnTo>
                    <a:lnTo>
                      <a:pt x="137" y="745"/>
                    </a:lnTo>
                    <a:lnTo>
                      <a:pt x="135" y="747"/>
                    </a:lnTo>
                    <a:lnTo>
                      <a:pt x="104" y="864"/>
                    </a:lnTo>
                    <a:lnTo>
                      <a:pt x="98" y="875"/>
                    </a:lnTo>
                    <a:lnTo>
                      <a:pt x="90" y="905"/>
                    </a:lnTo>
                    <a:lnTo>
                      <a:pt x="90" y="908"/>
                    </a:lnTo>
                    <a:lnTo>
                      <a:pt x="79" y="940"/>
                    </a:lnTo>
                    <a:lnTo>
                      <a:pt x="77" y="950"/>
                    </a:lnTo>
                    <a:lnTo>
                      <a:pt x="45" y="1063"/>
                    </a:lnTo>
                    <a:lnTo>
                      <a:pt x="45" y="1065"/>
                    </a:lnTo>
                    <a:lnTo>
                      <a:pt x="43" y="1069"/>
                    </a:lnTo>
                    <a:lnTo>
                      <a:pt x="42" y="1075"/>
                    </a:lnTo>
                    <a:lnTo>
                      <a:pt x="36" y="1092"/>
                    </a:lnTo>
                    <a:lnTo>
                      <a:pt x="0" y="1230"/>
                    </a:lnTo>
                    <a:lnTo>
                      <a:pt x="2227" y="1230"/>
                    </a:lnTo>
                    <a:lnTo>
                      <a:pt x="2216" y="1164"/>
                    </a:lnTo>
                    <a:lnTo>
                      <a:pt x="2230" y="1100"/>
                    </a:lnTo>
                    <a:lnTo>
                      <a:pt x="2236" y="1109"/>
                    </a:lnTo>
                    <a:lnTo>
                      <a:pt x="2274" y="1033"/>
                    </a:lnTo>
                    <a:lnTo>
                      <a:pt x="2248" y="986"/>
                    </a:lnTo>
                    <a:lnTo>
                      <a:pt x="2256" y="980"/>
                    </a:lnTo>
                    <a:lnTo>
                      <a:pt x="2292" y="965"/>
                    </a:lnTo>
                    <a:lnTo>
                      <a:pt x="2265" y="917"/>
                    </a:lnTo>
                    <a:lnTo>
                      <a:pt x="2239" y="906"/>
                    </a:lnTo>
                    <a:lnTo>
                      <a:pt x="2194" y="882"/>
                    </a:lnTo>
                    <a:lnTo>
                      <a:pt x="2252" y="850"/>
                    </a:lnTo>
                    <a:lnTo>
                      <a:pt x="2269" y="843"/>
                    </a:lnTo>
                    <a:lnTo>
                      <a:pt x="2274" y="8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911">
                <a:extLst>
                  <a:ext uri="{FF2B5EF4-FFF2-40B4-BE49-F238E27FC236}">
                    <a16:creationId xmlns:a16="http://schemas.microsoft.com/office/drawing/2014/main" id="{2EFF793D-5737-45A0-AD58-C0C5E892E8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760"/>
                <a:ext cx="682" cy="176"/>
              </a:xfrm>
              <a:custGeom>
                <a:avLst/>
                <a:gdLst>
                  <a:gd name="T0" fmla="*/ 512 w 4769"/>
                  <a:gd name="T1" fmla="*/ 65 h 1231"/>
                  <a:gd name="T2" fmla="*/ 566 w 4769"/>
                  <a:gd name="T3" fmla="*/ 99 h 1231"/>
                  <a:gd name="T4" fmla="*/ 592 w 4769"/>
                  <a:gd name="T5" fmla="*/ 151 h 1231"/>
                  <a:gd name="T6" fmla="*/ 587 w 4769"/>
                  <a:gd name="T7" fmla="*/ 157 h 1231"/>
                  <a:gd name="T8" fmla="*/ 563 w 4769"/>
                  <a:gd name="T9" fmla="*/ 154 h 1231"/>
                  <a:gd name="T10" fmla="*/ 564 w 4769"/>
                  <a:gd name="T11" fmla="*/ 170 h 1231"/>
                  <a:gd name="T12" fmla="*/ 574 w 4769"/>
                  <a:gd name="T13" fmla="*/ 174 h 1231"/>
                  <a:gd name="T14" fmla="*/ 550 w 4769"/>
                  <a:gd name="T15" fmla="*/ 166 h 1231"/>
                  <a:gd name="T16" fmla="*/ 528 w 4769"/>
                  <a:gd name="T17" fmla="*/ 141 h 1231"/>
                  <a:gd name="T18" fmla="*/ 502 w 4769"/>
                  <a:gd name="T19" fmla="*/ 160 h 1231"/>
                  <a:gd name="T20" fmla="*/ 491 w 4769"/>
                  <a:gd name="T21" fmla="*/ 160 h 1231"/>
                  <a:gd name="T22" fmla="*/ 462 w 4769"/>
                  <a:gd name="T23" fmla="*/ 159 h 1231"/>
                  <a:gd name="T24" fmla="*/ 448 w 4769"/>
                  <a:gd name="T25" fmla="*/ 167 h 1231"/>
                  <a:gd name="T26" fmla="*/ 424 w 4769"/>
                  <a:gd name="T27" fmla="*/ 163 h 1231"/>
                  <a:gd name="T28" fmla="*/ 352 w 4769"/>
                  <a:gd name="T29" fmla="*/ 147 h 1231"/>
                  <a:gd name="T30" fmla="*/ 331 w 4769"/>
                  <a:gd name="T31" fmla="*/ 164 h 1231"/>
                  <a:gd name="T32" fmla="*/ 320 w 4769"/>
                  <a:gd name="T33" fmla="*/ 154 h 1231"/>
                  <a:gd name="T34" fmla="*/ 321 w 4769"/>
                  <a:gd name="T35" fmla="*/ 146 h 1231"/>
                  <a:gd name="T36" fmla="*/ 347 w 4769"/>
                  <a:gd name="T37" fmla="*/ 133 h 1231"/>
                  <a:gd name="T38" fmla="*/ 340 w 4769"/>
                  <a:gd name="T39" fmla="*/ 118 h 1231"/>
                  <a:gd name="T40" fmla="*/ 317 w 4769"/>
                  <a:gd name="T41" fmla="*/ 105 h 1231"/>
                  <a:gd name="T42" fmla="*/ 285 w 4769"/>
                  <a:gd name="T43" fmla="*/ 102 h 1231"/>
                  <a:gd name="T44" fmla="*/ 259 w 4769"/>
                  <a:gd name="T45" fmla="*/ 105 h 1231"/>
                  <a:gd name="T46" fmla="*/ 245 w 4769"/>
                  <a:gd name="T47" fmla="*/ 118 h 1231"/>
                  <a:gd name="T48" fmla="*/ 237 w 4769"/>
                  <a:gd name="T49" fmla="*/ 144 h 1231"/>
                  <a:gd name="T50" fmla="*/ 228 w 4769"/>
                  <a:gd name="T51" fmla="*/ 157 h 1231"/>
                  <a:gd name="T52" fmla="*/ 224 w 4769"/>
                  <a:gd name="T53" fmla="*/ 222 h 1231"/>
                  <a:gd name="T54" fmla="*/ 129 w 4769"/>
                  <a:gd name="T55" fmla="*/ 380 h 1231"/>
                  <a:gd name="T56" fmla="*/ 119 w 4769"/>
                  <a:gd name="T57" fmla="*/ 387 h 1231"/>
                  <a:gd name="T58" fmla="*/ 122 w 4769"/>
                  <a:gd name="T59" fmla="*/ 439 h 1231"/>
                  <a:gd name="T60" fmla="*/ 126 w 4769"/>
                  <a:gd name="T61" fmla="*/ 476 h 1231"/>
                  <a:gd name="T62" fmla="*/ 123 w 4769"/>
                  <a:gd name="T63" fmla="*/ 535 h 1231"/>
                  <a:gd name="T64" fmla="*/ 116 w 4769"/>
                  <a:gd name="T65" fmla="*/ 590 h 1231"/>
                  <a:gd name="T66" fmla="*/ 0 w 4769"/>
                  <a:gd name="T67" fmla="*/ 1231 h 1231"/>
                  <a:gd name="T68" fmla="*/ 4020 w 4769"/>
                  <a:gd name="T69" fmla="*/ 1163 h 1231"/>
                  <a:gd name="T70" fmla="*/ 3943 w 4769"/>
                  <a:gd name="T71" fmla="*/ 1107 h 1231"/>
                  <a:gd name="T72" fmla="*/ 3979 w 4769"/>
                  <a:gd name="T73" fmla="*/ 1041 h 1231"/>
                  <a:gd name="T74" fmla="*/ 4032 w 4769"/>
                  <a:gd name="T75" fmla="*/ 955 h 1231"/>
                  <a:gd name="T76" fmla="*/ 4226 w 4769"/>
                  <a:gd name="T77" fmla="*/ 1010 h 1231"/>
                  <a:gd name="T78" fmla="*/ 4290 w 4769"/>
                  <a:gd name="T79" fmla="*/ 917 h 1231"/>
                  <a:gd name="T80" fmla="*/ 4219 w 4769"/>
                  <a:gd name="T81" fmla="*/ 777 h 1231"/>
                  <a:gd name="T82" fmla="*/ 4214 w 4769"/>
                  <a:gd name="T83" fmla="*/ 695 h 1231"/>
                  <a:gd name="T84" fmla="*/ 4214 w 4769"/>
                  <a:gd name="T85" fmla="*/ 656 h 1231"/>
                  <a:gd name="T86" fmla="*/ 4153 w 4769"/>
                  <a:gd name="T87" fmla="*/ 553 h 1231"/>
                  <a:gd name="T88" fmla="*/ 4325 w 4769"/>
                  <a:gd name="T89" fmla="*/ 474 h 1231"/>
                  <a:gd name="T90" fmla="*/ 4384 w 4769"/>
                  <a:gd name="T91" fmla="*/ 408 h 1231"/>
                  <a:gd name="T92" fmla="*/ 4459 w 4769"/>
                  <a:gd name="T93" fmla="*/ 241 h 1231"/>
                  <a:gd name="T94" fmla="*/ 4716 w 4769"/>
                  <a:gd name="T95" fmla="*/ 136 h 1231"/>
                  <a:gd name="T96" fmla="*/ 4758 w 4769"/>
                  <a:gd name="T97" fmla="*/ 0 h 1231"/>
                  <a:gd name="T98" fmla="*/ 514 w 4769"/>
                  <a:gd name="T99" fmla="*/ 6 h 1231"/>
                  <a:gd name="T100" fmla="*/ 538 w 4769"/>
                  <a:gd name="T101" fmla="*/ 37 h 1231"/>
                  <a:gd name="T102" fmla="*/ 521 w 4769"/>
                  <a:gd name="T103" fmla="*/ 41 h 1231"/>
                  <a:gd name="T104" fmla="*/ 480 w 4769"/>
                  <a:gd name="T105" fmla="*/ 29 h 1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769" h="1231">
                    <a:moveTo>
                      <a:pt x="499" y="48"/>
                    </a:moveTo>
                    <a:lnTo>
                      <a:pt x="498" y="51"/>
                    </a:lnTo>
                    <a:lnTo>
                      <a:pt x="512" y="65"/>
                    </a:lnTo>
                    <a:lnTo>
                      <a:pt x="556" y="81"/>
                    </a:lnTo>
                    <a:lnTo>
                      <a:pt x="561" y="89"/>
                    </a:lnTo>
                    <a:lnTo>
                      <a:pt x="566" y="99"/>
                    </a:lnTo>
                    <a:lnTo>
                      <a:pt x="566" y="110"/>
                    </a:lnTo>
                    <a:lnTo>
                      <a:pt x="587" y="140"/>
                    </a:lnTo>
                    <a:lnTo>
                      <a:pt x="592" y="151"/>
                    </a:lnTo>
                    <a:lnTo>
                      <a:pt x="592" y="156"/>
                    </a:lnTo>
                    <a:lnTo>
                      <a:pt x="590" y="157"/>
                    </a:lnTo>
                    <a:lnTo>
                      <a:pt x="587" y="157"/>
                    </a:lnTo>
                    <a:lnTo>
                      <a:pt x="583" y="154"/>
                    </a:lnTo>
                    <a:lnTo>
                      <a:pt x="573" y="151"/>
                    </a:lnTo>
                    <a:lnTo>
                      <a:pt x="563" y="154"/>
                    </a:lnTo>
                    <a:lnTo>
                      <a:pt x="561" y="157"/>
                    </a:lnTo>
                    <a:lnTo>
                      <a:pt x="563" y="169"/>
                    </a:lnTo>
                    <a:lnTo>
                      <a:pt x="564" y="170"/>
                    </a:lnTo>
                    <a:lnTo>
                      <a:pt x="573" y="171"/>
                    </a:lnTo>
                    <a:lnTo>
                      <a:pt x="574" y="173"/>
                    </a:lnTo>
                    <a:lnTo>
                      <a:pt x="574" y="174"/>
                    </a:lnTo>
                    <a:lnTo>
                      <a:pt x="567" y="174"/>
                    </a:lnTo>
                    <a:lnTo>
                      <a:pt x="551" y="167"/>
                    </a:lnTo>
                    <a:lnTo>
                      <a:pt x="550" y="166"/>
                    </a:lnTo>
                    <a:lnTo>
                      <a:pt x="534" y="153"/>
                    </a:lnTo>
                    <a:lnTo>
                      <a:pt x="531" y="144"/>
                    </a:lnTo>
                    <a:lnTo>
                      <a:pt x="528" y="141"/>
                    </a:lnTo>
                    <a:lnTo>
                      <a:pt x="524" y="141"/>
                    </a:lnTo>
                    <a:lnTo>
                      <a:pt x="512" y="153"/>
                    </a:lnTo>
                    <a:lnTo>
                      <a:pt x="502" y="160"/>
                    </a:lnTo>
                    <a:lnTo>
                      <a:pt x="499" y="161"/>
                    </a:lnTo>
                    <a:lnTo>
                      <a:pt x="497" y="161"/>
                    </a:lnTo>
                    <a:lnTo>
                      <a:pt x="491" y="160"/>
                    </a:lnTo>
                    <a:lnTo>
                      <a:pt x="483" y="156"/>
                    </a:lnTo>
                    <a:lnTo>
                      <a:pt x="467" y="157"/>
                    </a:lnTo>
                    <a:lnTo>
                      <a:pt x="462" y="159"/>
                    </a:lnTo>
                    <a:lnTo>
                      <a:pt x="458" y="163"/>
                    </a:lnTo>
                    <a:lnTo>
                      <a:pt x="452" y="167"/>
                    </a:lnTo>
                    <a:lnTo>
                      <a:pt x="448" y="167"/>
                    </a:lnTo>
                    <a:lnTo>
                      <a:pt x="435" y="166"/>
                    </a:lnTo>
                    <a:lnTo>
                      <a:pt x="431" y="164"/>
                    </a:lnTo>
                    <a:lnTo>
                      <a:pt x="424" y="163"/>
                    </a:lnTo>
                    <a:lnTo>
                      <a:pt x="393" y="153"/>
                    </a:lnTo>
                    <a:lnTo>
                      <a:pt x="385" y="148"/>
                    </a:lnTo>
                    <a:lnTo>
                      <a:pt x="352" y="147"/>
                    </a:lnTo>
                    <a:lnTo>
                      <a:pt x="341" y="151"/>
                    </a:lnTo>
                    <a:lnTo>
                      <a:pt x="333" y="159"/>
                    </a:lnTo>
                    <a:lnTo>
                      <a:pt x="331" y="164"/>
                    </a:lnTo>
                    <a:lnTo>
                      <a:pt x="324" y="161"/>
                    </a:lnTo>
                    <a:lnTo>
                      <a:pt x="321" y="157"/>
                    </a:lnTo>
                    <a:lnTo>
                      <a:pt x="320" y="154"/>
                    </a:lnTo>
                    <a:lnTo>
                      <a:pt x="318" y="151"/>
                    </a:lnTo>
                    <a:lnTo>
                      <a:pt x="318" y="150"/>
                    </a:lnTo>
                    <a:lnTo>
                      <a:pt x="321" y="146"/>
                    </a:lnTo>
                    <a:lnTo>
                      <a:pt x="326" y="141"/>
                    </a:lnTo>
                    <a:lnTo>
                      <a:pt x="333" y="141"/>
                    </a:lnTo>
                    <a:lnTo>
                      <a:pt x="347" y="133"/>
                    </a:lnTo>
                    <a:lnTo>
                      <a:pt x="346" y="128"/>
                    </a:lnTo>
                    <a:lnTo>
                      <a:pt x="341" y="120"/>
                    </a:lnTo>
                    <a:lnTo>
                      <a:pt x="340" y="118"/>
                    </a:lnTo>
                    <a:lnTo>
                      <a:pt x="326" y="111"/>
                    </a:lnTo>
                    <a:lnTo>
                      <a:pt x="324" y="111"/>
                    </a:lnTo>
                    <a:lnTo>
                      <a:pt x="317" y="105"/>
                    </a:lnTo>
                    <a:lnTo>
                      <a:pt x="313" y="105"/>
                    </a:lnTo>
                    <a:lnTo>
                      <a:pt x="307" y="102"/>
                    </a:lnTo>
                    <a:lnTo>
                      <a:pt x="285" y="102"/>
                    </a:lnTo>
                    <a:lnTo>
                      <a:pt x="275" y="101"/>
                    </a:lnTo>
                    <a:lnTo>
                      <a:pt x="274" y="101"/>
                    </a:lnTo>
                    <a:lnTo>
                      <a:pt x="259" y="105"/>
                    </a:lnTo>
                    <a:lnTo>
                      <a:pt x="255" y="107"/>
                    </a:lnTo>
                    <a:lnTo>
                      <a:pt x="250" y="111"/>
                    </a:lnTo>
                    <a:lnTo>
                      <a:pt x="245" y="118"/>
                    </a:lnTo>
                    <a:lnTo>
                      <a:pt x="244" y="127"/>
                    </a:lnTo>
                    <a:lnTo>
                      <a:pt x="241" y="138"/>
                    </a:lnTo>
                    <a:lnTo>
                      <a:pt x="237" y="144"/>
                    </a:lnTo>
                    <a:lnTo>
                      <a:pt x="234" y="146"/>
                    </a:lnTo>
                    <a:lnTo>
                      <a:pt x="230" y="154"/>
                    </a:lnTo>
                    <a:lnTo>
                      <a:pt x="228" y="157"/>
                    </a:lnTo>
                    <a:lnTo>
                      <a:pt x="227" y="202"/>
                    </a:lnTo>
                    <a:lnTo>
                      <a:pt x="224" y="219"/>
                    </a:lnTo>
                    <a:lnTo>
                      <a:pt x="224" y="222"/>
                    </a:lnTo>
                    <a:lnTo>
                      <a:pt x="188" y="301"/>
                    </a:lnTo>
                    <a:lnTo>
                      <a:pt x="146" y="363"/>
                    </a:lnTo>
                    <a:lnTo>
                      <a:pt x="129" y="380"/>
                    </a:lnTo>
                    <a:lnTo>
                      <a:pt x="123" y="383"/>
                    </a:lnTo>
                    <a:lnTo>
                      <a:pt x="120" y="384"/>
                    </a:lnTo>
                    <a:lnTo>
                      <a:pt x="119" y="387"/>
                    </a:lnTo>
                    <a:lnTo>
                      <a:pt x="114" y="397"/>
                    </a:lnTo>
                    <a:lnTo>
                      <a:pt x="114" y="407"/>
                    </a:lnTo>
                    <a:lnTo>
                      <a:pt x="122" y="439"/>
                    </a:lnTo>
                    <a:lnTo>
                      <a:pt x="124" y="462"/>
                    </a:lnTo>
                    <a:lnTo>
                      <a:pt x="126" y="469"/>
                    </a:lnTo>
                    <a:lnTo>
                      <a:pt x="126" y="476"/>
                    </a:lnTo>
                    <a:lnTo>
                      <a:pt x="124" y="492"/>
                    </a:lnTo>
                    <a:lnTo>
                      <a:pt x="126" y="509"/>
                    </a:lnTo>
                    <a:lnTo>
                      <a:pt x="123" y="535"/>
                    </a:lnTo>
                    <a:lnTo>
                      <a:pt x="123" y="538"/>
                    </a:lnTo>
                    <a:lnTo>
                      <a:pt x="117" y="567"/>
                    </a:lnTo>
                    <a:lnTo>
                      <a:pt x="116" y="590"/>
                    </a:lnTo>
                    <a:lnTo>
                      <a:pt x="1" y="1215"/>
                    </a:lnTo>
                    <a:lnTo>
                      <a:pt x="0" y="1230"/>
                    </a:lnTo>
                    <a:lnTo>
                      <a:pt x="0" y="1231"/>
                    </a:lnTo>
                    <a:lnTo>
                      <a:pt x="4080" y="1231"/>
                    </a:lnTo>
                    <a:lnTo>
                      <a:pt x="4033" y="1190"/>
                    </a:lnTo>
                    <a:lnTo>
                      <a:pt x="4020" y="1163"/>
                    </a:lnTo>
                    <a:lnTo>
                      <a:pt x="3980" y="1175"/>
                    </a:lnTo>
                    <a:lnTo>
                      <a:pt x="3934" y="1142"/>
                    </a:lnTo>
                    <a:lnTo>
                      <a:pt x="3943" y="1107"/>
                    </a:lnTo>
                    <a:lnTo>
                      <a:pt x="3961" y="1095"/>
                    </a:lnTo>
                    <a:lnTo>
                      <a:pt x="3985" y="1050"/>
                    </a:lnTo>
                    <a:lnTo>
                      <a:pt x="3979" y="1041"/>
                    </a:lnTo>
                    <a:lnTo>
                      <a:pt x="3983" y="982"/>
                    </a:lnTo>
                    <a:lnTo>
                      <a:pt x="4015" y="958"/>
                    </a:lnTo>
                    <a:lnTo>
                      <a:pt x="4032" y="955"/>
                    </a:lnTo>
                    <a:lnTo>
                      <a:pt x="4070" y="1058"/>
                    </a:lnTo>
                    <a:lnTo>
                      <a:pt x="4170" y="997"/>
                    </a:lnTo>
                    <a:lnTo>
                      <a:pt x="4226" y="1010"/>
                    </a:lnTo>
                    <a:lnTo>
                      <a:pt x="4293" y="976"/>
                    </a:lnTo>
                    <a:lnTo>
                      <a:pt x="4270" y="941"/>
                    </a:lnTo>
                    <a:lnTo>
                      <a:pt x="4290" y="917"/>
                    </a:lnTo>
                    <a:lnTo>
                      <a:pt x="4284" y="852"/>
                    </a:lnTo>
                    <a:lnTo>
                      <a:pt x="4265" y="843"/>
                    </a:lnTo>
                    <a:lnTo>
                      <a:pt x="4219" y="777"/>
                    </a:lnTo>
                    <a:lnTo>
                      <a:pt x="4223" y="729"/>
                    </a:lnTo>
                    <a:lnTo>
                      <a:pt x="4199" y="717"/>
                    </a:lnTo>
                    <a:lnTo>
                      <a:pt x="4214" y="695"/>
                    </a:lnTo>
                    <a:lnTo>
                      <a:pt x="4215" y="688"/>
                    </a:lnTo>
                    <a:lnTo>
                      <a:pt x="4215" y="662"/>
                    </a:lnTo>
                    <a:lnTo>
                      <a:pt x="4214" y="656"/>
                    </a:lnTo>
                    <a:lnTo>
                      <a:pt x="4214" y="653"/>
                    </a:lnTo>
                    <a:lnTo>
                      <a:pt x="4167" y="568"/>
                    </a:lnTo>
                    <a:lnTo>
                      <a:pt x="4153" y="553"/>
                    </a:lnTo>
                    <a:lnTo>
                      <a:pt x="4210" y="576"/>
                    </a:lnTo>
                    <a:lnTo>
                      <a:pt x="4264" y="521"/>
                    </a:lnTo>
                    <a:lnTo>
                      <a:pt x="4325" y="474"/>
                    </a:lnTo>
                    <a:lnTo>
                      <a:pt x="4375" y="489"/>
                    </a:lnTo>
                    <a:lnTo>
                      <a:pt x="4376" y="466"/>
                    </a:lnTo>
                    <a:lnTo>
                      <a:pt x="4384" y="408"/>
                    </a:lnTo>
                    <a:lnTo>
                      <a:pt x="4465" y="337"/>
                    </a:lnTo>
                    <a:lnTo>
                      <a:pt x="4458" y="286"/>
                    </a:lnTo>
                    <a:lnTo>
                      <a:pt x="4459" y="241"/>
                    </a:lnTo>
                    <a:lnTo>
                      <a:pt x="4601" y="210"/>
                    </a:lnTo>
                    <a:lnTo>
                      <a:pt x="4685" y="117"/>
                    </a:lnTo>
                    <a:lnTo>
                      <a:pt x="4716" y="136"/>
                    </a:lnTo>
                    <a:lnTo>
                      <a:pt x="4741" y="61"/>
                    </a:lnTo>
                    <a:lnTo>
                      <a:pt x="4769" y="71"/>
                    </a:lnTo>
                    <a:lnTo>
                      <a:pt x="4758" y="0"/>
                    </a:lnTo>
                    <a:lnTo>
                      <a:pt x="507" y="0"/>
                    </a:lnTo>
                    <a:lnTo>
                      <a:pt x="510" y="2"/>
                    </a:lnTo>
                    <a:lnTo>
                      <a:pt x="514" y="6"/>
                    </a:lnTo>
                    <a:lnTo>
                      <a:pt x="517" y="14"/>
                    </a:lnTo>
                    <a:lnTo>
                      <a:pt x="522" y="22"/>
                    </a:lnTo>
                    <a:lnTo>
                      <a:pt x="538" y="37"/>
                    </a:lnTo>
                    <a:lnTo>
                      <a:pt x="538" y="38"/>
                    </a:lnTo>
                    <a:lnTo>
                      <a:pt x="537" y="41"/>
                    </a:lnTo>
                    <a:lnTo>
                      <a:pt x="521" y="41"/>
                    </a:lnTo>
                    <a:lnTo>
                      <a:pt x="515" y="39"/>
                    </a:lnTo>
                    <a:lnTo>
                      <a:pt x="491" y="26"/>
                    </a:lnTo>
                    <a:lnTo>
                      <a:pt x="480" y="29"/>
                    </a:lnTo>
                    <a:lnTo>
                      <a:pt x="499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912">
                <a:extLst>
                  <a:ext uri="{FF2B5EF4-FFF2-40B4-BE49-F238E27FC236}">
                    <a16:creationId xmlns:a16="http://schemas.microsoft.com/office/drawing/2014/main" id="{B507DF6A-CE5C-4F0C-825A-7F02F6961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2760"/>
                <a:ext cx="11" cy="30"/>
              </a:xfrm>
              <a:custGeom>
                <a:avLst/>
                <a:gdLst>
                  <a:gd name="T0" fmla="*/ 26 w 75"/>
                  <a:gd name="T1" fmla="*/ 0 h 209"/>
                  <a:gd name="T2" fmla="*/ 16 w 75"/>
                  <a:gd name="T3" fmla="*/ 52 h 209"/>
                  <a:gd name="T4" fmla="*/ 14 w 75"/>
                  <a:gd name="T5" fmla="*/ 57 h 209"/>
                  <a:gd name="T6" fmla="*/ 0 w 75"/>
                  <a:gd name="T7" fmla="*/ 171 h 209"/>
                  <a:gd name="T8" fmla="*/ 1 w 75"/>
                  <a:gd name="T9" fmla="*/ 184 h 209"/>
                  <a:gd name="T10" fmla="*/ 3 w 75"/>
                  <a:gd name="T11" fmla="*/ 189 h 209"/>
                  <a:gd name="T12" fmla="*/ 14 w 75"/>
                  <a:gd name="T13" fmla="*/ 209 h 209"/>
                  <a:gd name="T14" fmla="*/ 16 w 75"/>
                  <a:gd name="T15" fmla="*/ 209 h 209"/>
                  <a:gd name="T16" fmla="*/ 23 w 75"/>
                  <a:gd name="T17" fmla="*/ 207 h 209"/>
                  <a:gd name="T18" fmla="*/ 30 w 75"/>
                  <a:gd name="T19" fmla="*/ 197 h 209"/>
                  <a:gd name="T20" fmla="*/ 32 w 75"/>
                  <a:gd name="T21" fmla="*/ 195 h 209"/>
                  <a:gd name="T22" fmla="*/ 32 w 75"/>
                  <a:gd name="T23" fmla="*/ 183 h 209"/>
                  <a:gd name="T24" fmla="*/ 37 w 75"/>
                  <a:gd name="T25" fmla="*/ 161 h 209"/>
                  <a:gd name="T26" fmla="*/ 40 w 75"/>
                  <a:gd name="T27" fmla="*/ 154 h 209"/>
                  <a:gd name="T28" fmla="*/ 39 w 75"/>
                  <a:gd name="T29" fmla="*/ 146 h 209"/>
                  <a:gd name="T30" fmla="*/ 39 w 75"/>
                  <a:gd name="T31" fmla="*/ 144 h 209"/>
                  <a:gd name="T32" fmla="*/ 37 w 75"/>
                  <a:gd name="T33" fmla="*/ 143 h 209"/>
                  <a:gd name="T34" fmla="*/ 35 w 75"/>
                  <a:gd name="T35" fmla="*/ 140 h 209"/>
                  <a:gd name="T36" fmla="*/ 35 w 75"/>
                  <a:gd name="T37" fmla="*/ 143 h 209"/>
                  <a:gd name="T38" fmla="*/ 37 w 75"/>
                  <a:gd name="T39" fmla="*/ 151 h 209"/>
                  <a:gd name="T40" fmla="*/ 37 w 75"/>
                  <a:gd name="T41" fmla="*/ 153 h 209"/>
                  <a:gd name="T42" fmla="*/ 33 w 75"/>
                  <a:gd name="T43" fmla="*/ 163 h 209"/>
                  <a:gd name="T44" fmla="*/ 30 w 75"/>
                  <a:gd name="T45" fmla="*/ 161 h 209"/>
                  <a:gd name="T46" fmla="*/ 30 w 75"/>
                  <a:gd name="T47" fmla="*/ 150 h 209"/>
                  <a:gd name="T48" fmla="*/ 33 w 75"/>
                  <a:gd name="T49" fmla="*/ 133 h 209"/>
                  <a:gd name="T50" fmla="*/ 45 w 75"/>
                  <a:gd name="T51" fmla="*/ 114 h 209"/>
                  <a:gd name="T52" fmla="*/ 46 w 75"/>
                  <a:gd name="T53" fmla="*/ 110 h 209"/>
                  <a:gd name="T54" fmla="*/ 45 w 75"/>
                  <a:gd name="T55" fmla="*/ 83 h 209"/>
                  <a:gd name="T56" fmla="*/ 48 w 75"/>
                  <a:gd name="T57" fmla="*/ 73 h 209"/>
                  <a:gd name="T58" fmla="*/ 50 w 75"/>
                  <a:gd name="T59" fmla="*/ 54 h 209"/>
                  <a:gd name="T60" fmla="*/ 58 w 75"/>
                  <a:gd name="T61" fmla="*/ 37 h 209"/>
                  <a:gd name="T62" fmla="*/ 60 w 75"/>
                  <a:gd name="T63" fmla="*/ 29 h 209"/>
                  <a:gd name="T64" fmla="*/ 60 w 75"/>
                  <a:gd name="T65" fmla="*/ 28 h 209"/>
                  <a:gd name="T66" fmla="*/ 75 w 75"/>
                  <a:gd name="T67" fmla="*/ 0 h 209"/>
                  <a:gd name="T68" fmla="*/ 26 w 75"/>
                  <a:gd name="T69" fmla="*/ 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5" h="209">
                    <a:moveTo>
                      <a:pt x="26" y="0"/>
                    </a:moveTo>
                    <a:lnTo>
                      <a:pt x="16" y="52"/>
                    </a:lnTo>
                    <a:lnTo>
                      <a:pt x="14" y="57"/>
                    </a:lnTo>
                    <a:lnTo>
                      <a:pt x="0" y="171"/>
                    </a:lnTo>
                    <a:lnTo>
                      <a:pt x="1" y="184"/>
                    </a:lnTo>
                    <a:lnTo>
                      <a:pt x="3" y="189"/>
                    </a:lnTo>
                    <a:lnTo>
                      <a:pt x="14" y="209"/>
                    </a:lnTo>
                    <a:lnTo>
                      <a:pt x="16" y="209"/>
                    </a:lnTo>
                    <a:lnTo>
                      <a:pt x="23" y="207"/>
                    </a:lnTo>
                    <a:lnTo>
                      <a:pt x="30" y="197"/>
                    </a:lnTo>
                    <a:lnTo>
                      <a:pt x="32" y="195"/>
                    </a:lnTo>
                    <a:lnTo>
                      <a:pt x="32" y="183"/>
                    </a:lnTo>
                    <a:lnTo>
                      <a:pt x="37" y="161"/>
                    </a:lnTo>
                    <a:lnTo>
                      <a:pt x="40" y="154"/>
                    </a:lnTo>
                    <a:lnTo>
                      <a:pt x="39" y="146"/>
                    </a:lnTo>
                    <a:lnTo>
                      <a:pt x="39" y="144"/>
                    </a:lnTo>
                    <a:lnTo>
                      <a:pt x="37" y="143"/>
                    </a:lnTo>
                    <a:lnTo>
                      <a:pt x="35" y="140"/>
                    </a:lnTo>
                    <a:lnTo>
                      <a:pt x="35" y="143"/>
                    </a:lnTo>
                    <a:lnTo>
                      <a:pt x="37" y="151"/>
                    </a:lnTo>
                    <a:lnTo>
                      <a:pt x="37" y="153"/>
                    </a:lnTo>
                    <a:lnTo>
                      <a:pt x="33" y="163"/>
                    </a:lnTo>
                    <a:lnTo>
                      <a:pt x="30" y="161"/>
                    </a:lnTo>
                    <a:lnTo>
                      <a:pt x="30" y="150"/>
                    </a:lnTo>
                    <a:lnTo>
                      <a:pt x="33" y="133"/>
                    </a:lnTo>
                    <a:lnTo>
                      <a:pt x="45" y="114"/>
                    </a:lnTo>
                    <a:lnTo>
                      <a:pt x="46" y="110"/>
                    </a:lnTo>
                    <a:lnTo>
                      <a:pt x="45" y="83"/>
                    </a:lnTo>
                    <a:lnTo>
                      <a:pt x="48" y="73"/>
                    </a:lnTo>
                    <a:lnTo>
                      <a:pt x="50" y="54"/>
                    </a:lnTo>
                    <a:lnTo>
                      <a:pt x="58" y="37"/>
                    </a:lnTo>
                    <a:lnTo>
                      <a:pt x="60" y="29"/>
                    </a:lnTo>
                    <a:lnTo>
                      <a:pt x="60" y="28"/>
                    </a:lnTo>
                    <a:lnTo>
                      <a:pt x="75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913">
                <a:extLst>
                  <a:ext uri="{FF2B5EF4-FFF2-40B4-BE49-F238E27FC236}">
                    <a16:creationId xmlns:a16="http://schemas.microsoft.com/office/drawing/2014/main" id="{63E23126-D1FB-433D-B338-EF994006DFE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9" y="3112"/>
                <a:ext cx="476" cy="176"/>
              </a:xfrm>
              <a:custGeom>
                <a:avLst/>
                <a:gdLst>
                  <a:gd name="T0" fmla="*/ 682 w 3336"/>
                  <a:gd name="T1" fmla="*/ 154 h 1232"/>
                  <a:gd name="T2" fmla="*/ 678 w 3336"/>
                  <a:gd name="T3" fmla="*/ 184 h 1232"/>
                  <a:gd name="T4" fmla="*/ 629 w 3336"/>
                  <a:gd name="T5" fmla="*/ 288 h 1232"/>
                  <a:gd name="T6" fmla="*/ 520 w 3336"/>
                  <a:gd name="T7" fmla="*/ 468 h 1232"/>
                  <a:gd name="T8" fmla="*/ 470 w 3336"/>
                  <a:gd name="T9" fmla="*/ 553 h 1232"/>
                  <a:gd name="T10" fmla="*/ 382 w 3336"/>
                  <a:gd name="T11" fmla="*/ 664 h 1232"/>
                  <a:gd name="T12" fmla="*/ 357 w 3336"/>
                  <a:gd name="T13" fmla="*/ 712 h 1232"/>
                  <a:gd name="T14" fmla="*/ 318 w 3336"/>
                  <a:gd name="T15" fmla="*/ 732 h 1232"/>
                  <a:gd name="T16" fmla="*/ 279 w 3336"/>
                  <a:gd name="T17" fmla="*/ 771 h 1232"/>
                  <a:gd name="T18" fmla="*/ 257 w 3336"/>
                  <a:gd name="T19" fmla="*/ 769 h 1232"/>
                  <a:gd name="T20" fmla="*/ 244 w 3336"/>
                  <a:gd name="T21" fmla="*/ 805 h 1232"/>
                  <a:gd name="T22" fmla="*/ 204 w 3336"/>
                  <a:gd name="T23" fmla="*/ 795 h 1232"/>
                  <a:gd name="T24" fmla="*/ 218 w 3336"/>
                  <a:gd name="T25" fmla="*/ 786 h 1232"/>
                  <a:gd name="T26" fmla="*/ 111 w 3336"/>
                  <a:gd name="T27" fmla="*/ 819 h 1232"/>
                  <a:gd name="T28" fmla="*/ 69 w 3336"/>
                  <a:gd name="T29" fmla="*/ 814 h 1232"/>
                  <a:gd name="T30" fmla="*/ 37 w 3336"/>
                  <a:gd name="T31" fmla="*/ 838 h 1232"/>
                  <a:gd name="T32" fmla="*/ 10 w 3336"/>
                  <a:gd name="T33" fmla="*/ 843 h 1232"/>
                  <a:gd name="T34" fmla="*/ 34 w 3336"/>
                  <a:gd name="T35" fmla="*/ 845 h 1232"/>
                  <a:gd name="T36" fmla="*/ 33 w 3336"/>
                  <a:gd name="T37" fmla="*/ 868 h 1232"/>
                  <a:gd name="T38" fmla="*/ 11 w 3336"/>
                  <a:gd name="T39" fmla="*/ 886 h 1232"/>
                  <a:gd name="T40" fmla="*/ 5 w 3336"/>
                  <a:gd name="T41" fmla="*/ 897 h 1232"/>
                  <a:gd name="T42" fmla="*/ 34 w 3336"/>
                  <a:gd name="T43" fmla="*/ 913 h 1232"/>
                  <a:gd name="T44" fmla="*/ 58 w 3336"/>
                  <a:gd name="T45" fmla="*/ 926 h 1232"/>
                  <a:gd name="T46" fmla="*/ 62 w 3336"/>
                  <a:gd name="T47" fmla="*/ 945 h 1232"/>
                  <a:gd name="T48" fmla="*/ 73 w 3336"/>
                  <a:gd name="T49" fmla="*/ 983 h 1232"/>
                  <a:gd name="T50" fmla="*/ 86 w 3336"/>
                  <a:gd name="T51" fmla="*/ 1020 h 1232"/>
                  <a:gd name="T52" fmla="*/ 106 w 3336"/>
                  <a:gd name="T53" fmla="*/ 1026 h 1232"/>
                  <a:gd name="T54" fmla="*/ 134 w 3336"/>
                  <a:gd name="T55" fmla="*/ 1015 h 1232"/>
                  <a:gd name="T56" fmla="*/ 176 w 3336"/>
                  <a:gd name="T57" fmla="*/ 1007 h 1232"/>
                  <a:gd name="T58" fmla="*/ 226 w 3336"/>
                  <a:gd name="T59" fmla="*/ 1000 h 1232"/>
                  <a:gd name="T60" fmla="*/ 268 w 3336"/>
                  <a:gd name="T61" fmla="*/ 1015 h 1232"/>
                  <a:gd name="T62" fmla="*/ 275 w 3336"/>
                  <a:gd name="T63" fmla="*/ 1072 h 1232"/>
                  <a:gd name="T64" fmla="*/ 281 w 3336"/>
                  <a:gd name="T65" fmla="*/ 1108 h 1232"/>
                  <a:gd name="T66" fmla="*/ 308 w 3336"/>
                  <a:gd name="T67" fmla="*/ 1158 h 1232"/>
                  <a:gd name="T68" fmla="*/ 372 w 3336"/>
                  <a:gd name="T69" fmla="*/ 1168 h 1232"/>
                  <a:gd name="T70" fmla="*/ 405 w 3336"/>
                  <a:gd name="T71" fmla="*/ 1086 h 1232"/>
                  <a:gd name="T72" fmla="*/ 432 w 3336"/>
                  <a:gd name="T73" fmla="*/ 1065 h 1232"/>
                  <a:gd name="T74" fmla="*/ 488 w 3336"/>
                  <a:gd name="T75" fmla="*/ 1064 h 1232"/>
                  <a:gd name="T76" fmla="*/ 528 w 3336"/>
                  <a:gd name="T77" fmla="*/ 1097 h 1232"/>
                  <a:gd name="T78" fmla="*/ 584 w 3336"/>
                  <a:gd name="T79" fmla="*/ 1127 h 1232"/>
                  <a:gd name="T80" fmla="*/ 624 w 3336"/>
                  <a:gd name="T81" fmla="*/ 1139 h 1232"/>
                  <a:gd name="T82" fmla="*/ 666 w 3336"/>
                  <a:gd name="T83" fmla="*/ 1129 h 1232"/>
                  <a:gd name="T84" fmla="*/ 715 w 3336"/>
                  <a:gd name="T85" fmla="*/ 1168 h 1232"/>
                  <a:gd name="T86" fmla="*/ 730 w 3336"/>
                  <a:gd name="T87" fmla="*/ 1211 h 1232"/>
                  <a:gd name="T88" fmla="*/ 3061 w 3336"/>
                  <a:gd name="T89" fmla="*/ 1170 h 1232"/>
                  <a:gd name="T90" fmla="*/ 3205 w 3336"/>
                  <a:gd name="T91" fmla="*/ 1206 h 1232"/>
                  <a:gd name="T92" fmla="*/ 3303 w 3336"/>
                  <a:gd name="T93" fmla="*/ 1024 h 1232"/>
                  <a:gd name="T94" fmla="*/ 3290 w 3336"/>
                  <a:gd name="T95" fmla="*/ 934 h 1232"/>
                  <a:gd name="T96" fmla="*/ 3254 w 3336"/>
                  <a:gd name="T97" fmla="*/ 851 h 1232"/>
                  <a:gd name="T98" fmla="*/ 3244 w 3336"/>
                  <a:gd name="T99" fmla="*/ 761 h 1232"/>
                  <a:gd name="T100" fmla="*/ 3234 w 3336"/>
                  <a:gd name="T101" fmla="*/ 641 h 1232"/>
                  <a:gd name="T102" fmla="*/ 3147 w 3336"/>
                  <a:gd name="T103" fmla="*/ 519 h 1232"/>
                  <a:gd name="T104" fmla="*/ 2938 w 3336"/>
                  <a:gd name="T105" fmla="*/ 449 h 1232"/>
                  <a:gd name="T106" fmla="*/ 2802 w 3336"/>
                  <a:gd name="T107" fmla="*/ 343 h 1232"/>
                  <a:gd name="T108" fmla="*/ 2859 w 3336"/>
                  <a:gd name="T109" fmla="*/ 222 h 1232"/>
                  <a:gd name="T110" fmla="*/ 2920 w 3336"/>
                  <a:gd name="T111" fmla="*/ 107 h 1232"/>
                  <a:gd name="T112" fmla="*/ 2938 w 3336"/>
                  <a:gd name="T113" fmla="*/ 0 h 1232"/>
                  <a:gd name="T114" fmla="*/ 3129 w 3336"/>
                  <a:gd name="T115" fmla="*/ 1091 h 1232"/>
                  <a:gd name="T116" fmla="*/ 3149 w 3336"/>
                  <a:gd name="T117" fmla="*/ 1012 h 1232"/>
                  <a:gd name="T118" fmla="*/ 3091 w 3336"/>
                  <a:gd name="T119" fmla="*/ 1079 h 1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336" h="1232">
                    <a:moveTo>
                      <a:pt x="698" y="55"/>
                    </a:moveTo>
                    <a:lnTo>
                      <a:pt x="694" y="91"/>
                    </a:lnTo>
                    <a:lnTo>
                      <a:pt x="694" y="105"/>
                    </a:lnTo>
                    <a:lnTo>
                      <a:pt x="690" y="134"/>
                    </a:lnTo>
                    <a:lnTo>
                      <a:pt x="682" y="154"/>
                    </a:lnTo>
                    <a:lnTo>
                      <a:pt x="681" y="158"/>
                    </a:lnTo>
                    <a:lnTo>
                      <a:pt x="680" y="160"/>
                    </a:lnTo>
                    <a:lnTo>
                      <a:pt x="681" y="161"/>
                    </a:lnTo>
                    <a:lnTo>
                      <a:pt x="681" y="167"/>
                    </a:lnTo>
                    <a:lnTo>
                      <a:pt x="678" y="184"/>
                    </a:lnTo>
                    <a:lnTo>
                      <a:pt x="675" y="193"/>
                    </a:lnTo>
                    <a:lnTo>
                      <a:pt x="651" y="249"/>
                    </a:lnTo>
                    <a:lnTo>
                      <a:pt x="645" y="256"/>
                    </a:lnTo>
                    <a:lnTo>
                      <a:pt x="632" y="280"/>
                    </a:lnTo>
                    <a:lnTo>
                      <a:pt x="629" y="288"/>
                    </a:lnTo>
                    <a:lnTo>
                      <a:pt x="575" y="380"/>
                    </a:lnTo>
                    <a:lnTo>
                      <a:pt x="553" y="407"/>
                    </a:lnTo>
                    <a:lnTo>
                      <a:pt x="548" y="420"/>
                    </a:lnTo>
                    <a:lnTo>
                      <a:pt x="520" y="466"/>
                    </a:lnTo>
                    <a:lnTo>
                      <a:pt x="520" y="468"/>
                    </a:lnTo>
                    <a:lnTo>
                      <a:pt x="519" y="469"/>
                    </a:lnTo>
                    <a:lnTo>
                      <a:pt x="519" y="470"/>
                    </a:lnTo>
                    <a:lnTo>
                      <a:pt x="517" y="472"/>
                    </a:lnTo>
                    <a:lnTo>
                      <a:pt x="507" y="496"/>
                    </a:lnTo>
                    <a:lnTo>
                      <a:pt x="470" y="553"/>
                    </a:lnTo>
                    <a:lnTo>
                      <a:pt x="445" y="578"/>
                    </a:lnTo>
                    <a:lnTo>
                      <a:pt x="442" y="579"/>
                    </a:lnTo>
                    <a:lnTo>
                      <a:pt x="435" y="588"/>
                    </a:lnTo>
                    <a:lnTo>
                      <a:pt x="399" y="647"/>
                    </a:lnTo>
                    <a:lnTo>
                      <a:pt x="382" y="664"/>
                    </a:lnTo>
                    <a:lnTo>
                      <a:pt x="373" y="687"/>
                    </a:lnTo>
                    <a:lnTo>
                      <a:pt x="372" y="693"/>
                    </a:lnTo>
                    <a:lnTo>
                      <a:pt x="370" y="695"/>
                    </a:lnTo>
                    <a:lnTo>
                      <a:pt x="363" y="706"/>
                    </a:lnTo>
                    <a:lnTo>
                      <a:pt x="357" y="712"/>
                    </a:lnTo>
                    <a:lnTo>
                      <a:pt x="346" y="719"/>
                    </a:lnTo>
                    <a:lnTo>
                      <a:pt x="332" y="718"/>
                    </a:lnTo>
                    <a:lnTo>
                      <a:pt x="329" y="719"/>
                    </a:lnTo>
                    <a:lnTo>
                      <a:pt x="328" y="722"/>
                    </a:lnTo>
                    <a:lnTo>
                      <a:pt x="318" y="732"/>
                    </a:lnTo>
                    <a:lnTo>
                      <a:pt x="312" y="740"/>
                    </a:lnTo>
                    <a:lnTo>
                      <a:pt x="293" y="760"/>
                    </a:lnTo>
                    <a:lnTo>
                      <a:pt x="292" y="762"/>
                    </a:lnTo>
                    <a:lnTo>
                      <a:pt x="289" y="765"/>
                    </a:lnTo>
                    <a:lnTo>
                      <a:pt x="279" y="771"/>
                    </a:lnTo>
                    <a:lnTo>
                      <a:pt x="276" y="772"/>
                    </a:lnTo>
                    <a:lnTo>
                      <a:pt x="272" y="772"/>
                    </a:lnTo>
                    <a:lnTo>
                      <a:pt x="269" y="769"/>
                    </a:lnTo>
                    <a:lnTo>
                      <a:pt x="264" y="768"/>
                    </a:lnTo>
                    <a:lnTo>
                      <a:pt x="257" y="769"/>
                    </a:lnTo>
                    <a:lnTo>
                      <a:pt x="248" y="775"/>
                    </a:lnTo>
                    <a:lnTo>
                      <a:pt x="244" y="783"/>
                    </a:lnTo>
                    <a:lnTo>
                      <a:pt x="247" y="791"/>
                    </a:lnTo>
                    <a:lnTo>
                      <a:pt x="247" y="799"/>
                    </a:lnTo>
                    <a:lnTo>
                      <a:pt x="244" y="805"/>
                    </a:lnTo>
                    <a:lnTo>
                      <a:pt x="234" y="812"/>
                    </a:lnTo>
                    <a:lnTo>
                      <a:pt x="231" y="812"/>
                    </a:lnTo>
                    <a:lnTo>
                      <a:pt x="211" y="808"/>
                    </a:lnTo>
                    <a:lnTo>
                      <a:pt x="210" y="807"/>
                    </a:lnTo>
                    <a:lnTo>
                      <a:pt x="204" y="795"/>
                    </a:lnTo>
                    <a:lnTo>
                      <a:pt x="205" y="792"/>
                    </a:lnTo>
                    <a:lnTo>
                      <a:pt x="210" y="791"/>
                    </a:lnTo>
                    <a:lnTo>
                      <a:pt x="215" y="789"/>
                    </a:lnTo>
                    <a:lnTo>
                      <a:pt x="217" y="789"/>
                    </a:lnTo>
                    <a:lnTo>
                      <a:pt x="218" y="786"/>
                    </a:lnTo>
                    <a:lnTo>
                      <a:pt x="215" y="788"/>
                    </a:lnTo>
                    <a:lnTo>
                      <a:pt x="208" y="788"/>
                    </a:lnTo>
                    <a:lnTo>
                      <a:pt x="202" y="789"/>
                    </a:lnTo>
                    <a:lnTo>
                      <a:pt x="117" y="818"/>
                    </a:lnTo>
                    <a:lnTo>
                      <a:pt x="111" y="819"/>
                    </a:lnTo>
                    <a:lnTo>
                      <a:pt x="93" y="818"/>
                    </a:lnTo>
                    <a:lnTo>
                      <a:pt x="86" y="807"/>
                    </a:lnTo>
                    <a:lnTo>
                      <a:pt x="85" y="805"/>
                    </a:lnTo>
                    <a:lnTo>
                      <a:pt x="78" y="805"/>
                    </a:lnTo>
                    <a:lnTo>
                      <a:pt x="69" y="814"/>
                    </a:lnTo>
                    <a:lnTo>
                      <a:pt x="66" y="819"/>
                    </a:lnTo>
                    <a:lnTo>
                      <a:pt x="66" y="827"/>
                    </a:lnTo>
                    <a:lnTo>
                      <a:pt x="62" y="831"/>
                    </a:lnTo>
                    <a:lnTo>
                      <a:pt x="57" y="834"/>
                    </a:lnTo>
                    <a:lnTo>
                      <a:pt x="37" y="838"/>
                    </a:lnTo>
                    <a:lnTo>
                      <a:pt x="34" y="838"/>
                    </a:lnTo>
                    <a:lnTo>
                      <a:pt x="29" y="840"/>
                    </a:lnTo>
                    <a:lnTo>
                      <a:pt x="8" y="834"/>
                    </a:lnTo>
                    <a:lnTo>
                      <a:pt x="8" y="838"/>
                    </a:lnTo>
                    <a:lnTo>
                      <a:pt x="10" y="843"/>
                    </a:lnTo>
                    <a:lnTo>
                      <a:pt x="21" y="850"/>
                    </a:lnTo>
                    <a:lnTo>
                      <a:pt x="29" y="845"/>
                    </a:lnTo>
                    <a:lnTo>
                      <a:pt x="30" y="844"/>
                    </a:lnTo>
                    <a:lnTo>
                      <a:pt x="33" y="844"/>
                    </a:lnTo>
                    <a:lnTo>
                      <a:pt x="34" y="845"/>
                    </a:lnTo>
                    <a:lnTo>
                      <a:pt x="39" y="848"/>
                    </a:lnTo>
                    <a:lnTo>
                      <a:pt x="42" y="858"/>
                    </a:lnTo>
                    <a:lnTo>
                      <a:pt x="42" y="860"/>
                    </a:lnTo>
                    <a:lnTo>
                      <a:pt x="37" y="867"/>
                    </a:lnTo>
                    <a:lnTo>
                      <a:pt x="33" y="868"/>
                    </a:lnTo>
                    <a:lnTo>
                      <a:pt x="29" y="871"/>
                    </a:lnTo>
                    <a:lnTo>
                      <a:pt x="23" y="874"/>
                    </a:lnTo>
                    <a:lnTo>
                      <a:pt x="14" y="881"/>
                    </a:lnTo>
                    <a:lnTo>
                      <a:pt x="13" y="883"/>
                    </a:lnTo>
                    <a:lnTo>
                      <a:pt x="11" y="886"/>
                    </a:lnTo>
                    <a:lnTo>
                      <a:pt x="11" y="889"/>
                    </a:lnTo>
                    <a:lnTo>
                      <a:pt x="10" y="894"/>
                    </a:lnTo>
                    <a:lnTo>
                      <a:pt x="7" y="893"/>
                    </a:lnTo>
                    <a:lnTo>
                      <a:pt x="0" y="894"/>
                    </a:lnTo>
                    <a:lnTo>
                      <a:pt x="5" y="897"/>
                    </a:lnTo>
                    <a:lnTo>
                      <a:pt x="13" y="908"/>
                    </a:lnTo>
                    <a:lnTo>
                      <a:pt x="14" y="909"/>
                    </a:lnTo>
                    <a:lnTo>
                      <a:pt x="22" y="914"/>
                    </a:lnTo>
                    <a:lnTo>
                      <a:pt x="26" y="915"/>
                    </a:lnTo>
                    <a:lnTo>
                      <a:pt x="34" y="913"/>
                    </a:lnTo>
                    <a:lnTo>
                      <a:pt x="39" y="911"/>
                    </a:lnTo>
                    <a:lnTo>
                      <a:pt x="43" y="911"/>
                    </a:lnTo>
                    <a:lnTo>
                      <a:pt x="49" y="912"/>
                    </a:lnTo>
                    <a:lnTo>
                      <a:pt x="56" y="919"/>
                    </a:lnTo>
                    <a:lnTo>
                      <a:pt x="58" y="926"/>
                    </a:lnTo>
                    <a:lnTo>
                      <a:pt x="58" y="933"/>
                    </a:lnTo>
                    <a:lnTo>
                      <a:pt x="55" y="935"/>
                    </a:lnTo>
                    <a:lnTo>
                      <a:pt x="56" y="939"/>
                    </a:lnTo>
                    <a:lnTo>
                      <a:pt x="59" y="943"/>
                    </a:lnTo>
                    <a:lnTo>
                      <a:pt x="62" y="945"/>
                    </a:lnTo>
                    <a:lnTo>
                      <a:pt x="75" y="944"/>
                    </a:lnTo>
                    <a:lnTo>
                      <a:pt x="83" y="948"/>
                    </a:lnTo>
                    <a:lnTo>
                      <a:pt x="81" y="963"/>
                    </a:lnTo>
                    <a:lnTo>
                      <a:pt x="76" y="979"/>
                    </a:lnTo>
                    <a:lnTo>
                      <a:pt x="73" y="983"/>
                    </a:lnTo>
                    <a:lnTo>
                      <a:pt x="77" y="993"/>
                    </a:lnTo>
                    <a:lnTo>
                      <a:pt x="81" y="998"/>
                    </a:lnTo>
                    <a:lnTo>
                      <a:pt x="83" y="999"/>
                    </a:lnTo>
                    <a:lnTo>
                      <a:pt x="85" y="1006"/>
                    </a:lnTo>
                    <a:lnTo>
                      <a:pt x="86" y="1020"/>
                    </a:lnTo>
                    <a:lnTo>
                      <a:pt x="89" y="1028"/>
                    </a:lnTo>
                    <a:lnTo>
                      <a:pt x="93" y="1034"/>
                    </a:lnTo>
                    <a:lnTo>
                      <a:pt x="93" y="1036"/>
                    </a:lnTo>
                    <a:lnTo>
                      <a:pt x="98" y="1033"/>
                    </a:lnTo>
                    <a:lnTo>
                      <a:pt x="106" y="1026"/>
                    </a:lnTo>
                    <a:lnTo>
                      <a:pt x="112" y="1026"/>
                    </a:lnTo>
                    <a:lnTo>
                      <a:pt x="124" y="1028"/>
                    </a:lnTo>
                    <a:lnTo>
                      <a:pt x="130" y="1022"/>
                    </a:lnTo>
                    <a:lnTo>
                      <a:pt x="133" y="1015"/>
                    </a:lnTo>
                    <a:lnTo>
                      <a:pt x="134" y="1015"/>
                    </a:lnTo>
                    <a:lnTo>
                      <a:pt x="146" y="1006"/>
                    </a:lnTo>
                    <a:lnTo>
                      <a:pt x="161" y="1000"/>
                    </a:lnTo>
                    <a:lnTo>
                      <a:pt x="169" y="1002"/>
                    </a:lnTo>
                    <a:lnTo>
                      <a:pt x="174" y="1007"/>
                    </a:lnTo>
                    <a:lnTo>
                      <a:pt x="176" y="1007"/>
                    </a:lnTo>
                    <a:lnTo>
                      <a:pt x="183" y="1006"/>
                    </a:lnTo>
                    <a:lnTo>
                      <a:pt x="188" y="1006"/>
                    </a:lnTo>
                    <a:lnTo>
                      <a:pt x="201" y="1001"/>
                    </a:lnTo>
                    <a:lnTo>
                      <a:pt x="210" y="996"/>
                    </a:lnTo>
                    <a:lnTo>
                      <a:pt x="226" y="1000"/>
                    </a:lnTo>
                    <a:lnTo>
                      <a:pt x="234" y="1003"/>
                    </a:lnTo>
                    <a:lnTo>
                      <a:pt x="237" y="1009"/>
                    </a:lnTo>
                    <a:lnTo>
                      <a:pt x="251" y="1019"/>
                    </a:lnTo>
                    <a:lnTo>
                      <a:pt x="256" y="1017"/>
                    </a:lnTo>
                    <a:lnTo>
                      <a:pt x="268" y="1015"/>
                    </a:lnTo>
                    <a:lnTo>
                      <a:pt x="287" y="1020"/>
                    </a:lnTo>
                    <a:lnTo>
                      <a:pt x="293" y="1037"/>
                    </a:lnTo>
                    <a:lnTo>
                      <a:pt x="283" y="1051"/>
                    </a:lnTo>
                    <a:lnTo>
                      <a:pt x="276" y="1065"/>
                    </a:lnTo>
                    <a:lnTo>
                      <a:pt x="275" y="1072"/>
                    </a:lnTo>
                    <a:lnTo>
                      <a:pt x="275" y="1075"/>
                    </a:lnTo>
                    <a:lnTo>
                      <a:pt x="276" y="1077"/>
                    </a:lnTo>
                    <a:lnTo>
                      <a:pt x="277" y="1081"/>
                    </a:lnTo>
                    <a:lnTo>
                      <a:pt x="278" y="1082"/>
                    </a:lnTo>
                    <a:lnTo>
                      <a:pt x="281" y="1108"/>
                    </a:lnTo>
                    <a:lnTo>
                      <a:pt x="281" y="1112"/>
                    </a:lnTo>
                    <a:lnTo>
                      <a:pt x="286" y="1130"/>
                    </a:lnTo>
                    <a:lnTo>
                      <a:pt x="294" y="1145"/>
                    </a:lnTo>
                    <a:lnTo>
                      <a:pt x="299" y="1151"/>
                    </a:lnTo>
                    <a:lnTo>
                      <a:pt x="308" y="1158"/>
                    </a:lnTo>
                    <a:lnTo>
                      <a:pt x="325" y="1155"/>
                    </a:lnTo>
                    <a:lnTo>
                      <a:pt x="333" y="1155"/>
                    </a:lnTo>
                    <a:lnTo>
                      <a:pt x="363" y="1162"/>
                    </a:lnTo>
                    <a:lnTo>
                      <a:pt x="370" y="1169"/>
                    </a:lnTo>
                    <a:lnTo>
                      <a:pt x="372" y="1168"/>
                    </a:lnTo>
                    <a:lnTo>
                      <a:pt x="384" y="1155"/>
                    </a:lnTo>
                    <a:lnTo>
                      <a:pt x="388" y="1147"/>
                    </a:lnTo>
                    <a:lnTo>
                      <a:pt x="400" y="1114"/>
                    </a:lnTo>
                    <a:lnTo>
                      <a:pt x="410" y="1097"/>
                    </a:lnTo>
                    <a:lnTo>
                      <a:pt x="405" y="1086"/>
                    </a:lnTo>
                    <a:lnTo>
                      <a:pt x="399" y="1083"/>
                    </a:lnTo>
                    <a:lnTo>
                      <a:pt x="397" y="1078"/>
                    </a:lnTo>
                    <a:lnTo>
                      <a:pt x="397" y="1073"/>
                    </a:lnTo>
                    <a:lnTo>
                      <a:pt x="421" y="1064"/>
                    </a:lnTo>
                    <a:lnTo>
                      <a:pt x="432" y="1065"/>
                    </a:lnTo>
                    <a:lnTo>
                      <a:pt x="446" y="1064"/>
                    </a:lnTo>
                    <a:lnTo>
                      <a:pt x="462" y="1066"/>
                    </a:lnTo>
                    <a:lnTo>
                      <a:pt x="477" y="1066"/>
                    </a:lnTo>
                    <a:lnTo>
                      <a:pt x="484" y="1065"/>
                    </a:lnTo>
                    <a:lnTo>
                      <a:pt x="488" y="1064"/>
                    </a:lnTo>
                    <a:lnTo>
                      <a:pt x="503" y="1067"/>
                    </a:lnTo>
                    <a:lnTo>
                      <a:pt x="504" y="1069"/>
                    </a:lnTo>
                    <a:lnTo>
                      <a:pt x="521" y="1090"/>
                    </a:lnTo>
                    <a:lnTo>
                      <a:pt x="524" y="1095"/>
                    </a:lnTo>
                    <a:lnTo>
                      <a:pt x="528" y="1097"/>
                    </a:lnTo>
                    <a:lnTo>
                      <a:pt x="530" y="1099"/>
                    </a:lnTo>
                    <a:lnTo>
                      <a:pt x="543" y="1099"/>
                    </a:lnTo>
                    <a:lnTo>
                      <a:pt x="547" y="1100"/>
                    </a:lnTo>
                    <a:lnTo>
                      <a:pt x="557" y="1113"/>
                    </a:lnTo>
                    <a:lnTo>
                      <a:pt x="584" y="1127"/>
                    </a:lnTo>
                    <a:lnTo>
                      <a:pt x="598" y="1128"/>
                    </a:lnTo>
                    <a:lnTo>
                      <a:pt x="608" y="1131"/>
                    </a:lnTo>
                    <a:lnTo>
                      <a:pt x="610" y="1132"/>
                    </a:lnTo>
                    <a:lnTo>
                      <a:pt x="613" y="1134"/>
                    </a:lnTo>
                    <a:lnTo>
                      <a:pt x="624" y="1139"/>
                    </a:lnTo>
                    <a:lnTo>
                      <a:pt x="631" y="1141"/>
                    </a:lnTo>
                    <a:lnTo>
                      <a:pt x="647" y="1141"/>
                    </a:lnTo>
                    <a:lnTo>
                      <a:pt x="655" y="1139"/>
                    </a:lnTo>
                    <a:lnTo>
                      <a:pt x="660" y="1137"/>
                    </a:lnTo>
                    <a:lnTo>
                      <a:pt x="666" y="1129"/>
                    </a:lnTo>
                    <a:lnTo>
                      <a:pt x="672" y="1126"/>
                    </a:lnTo>
                    <a:lnTo>
                      <a:pt x="673" y="1127"/>
                    </a:lnTo>
                    <a:lnTo>
                      <a:pt x="685" y="1134"/>
                    </a:lnTo>
                    <a:lnTo>
                      <a:pt x="709" y="1158"/>
                    </a:lnTo>
                    <a:lnTo>
                      <a:pt x="715" y="1168"/>
                    </a:lnTo>
                    <a:lnTo>
                      <a:pt x="724" y="1179"/>
                    </a:lnTo>
                    <a:lnTo>
                      <a:pt x="727" y="1188"/>
                    </a:lnTo>
                    <a:lnTo>
                      <a:pt x="727" y="1191"/>
                    </a:lnTo>
                    <a:lnTo>
                      <a:pt x="728" y="1203"/>
                    </a:lnTo>
                    <a:lnTo>
                      <a:pt x="730" y="1211"/>
                    </a:lnTo>
                    <a:lnTo>
                      <a:pt x="733" y="1232"/>
                    </a:lnTo>
                    <a:lnTo>
                      <a:pt x="3029" y="1232"/>
                    </a:lnTo>
                    <a:lnTo>
                      <a:pt x="3032" y="1220"/>
                    </a:lnTo>
                    <a:lnTo>
                      <a:pt x="3032" y="1209"/>
                    </a:lnTo>
                    <a:lnTo>
                      <a:pt x="3061" y="1170"/>
                    </a:lnTo>
                    <a:lnTo>
                      <a:pt x="3122" y="1173"/>
                    </a:lnTo>
                    <a:lnTo>
                      <a:pt x="3128" y="1232"/>
                    </a:lnTo>
                    <a:lnTo>
                      <a:pt x="3241" y="1232"/>
                    </a:lnTo>
                    <a:lnTo>
                      <a:pt x="3241" y="1231"/>
                    </a:lnTo>
                    <a:lnTo>
                      <a:pt x="3205" y="1206"/>
                    </a:lnTo>
                    <a:lnTo>
                      <a:pt x="3239" y="1121"/>
                    </a:lnTo>
                    <a:lnTo>
                      <a:pt x="3243" y="1105"/>
                    </a:lnTo>
                    <a:lnTo>
                      <a:pt x="3314" y="1113"/>
                    </a:lnTo>
                    <a:lnTo>
                      <a:pt x="3336" y="1086"/>
                    </a:lnTo>
                    <a:lnTo>
                      <a:pt x="3303" y="1024"/>
                    </a:lnTo>
                    <a:lnTo>
                      <a:pt x="3303" y="1002"/>
                    </a:lnTo>
                    <a:lnTo>
                      <a:pt x="3296" y="966"/>
                    </a:lnTo>
                    <a:lnTo>
                      <a:pt x="3288" y="945"/>
                    </a:lnTo>
                    <a:lnTo>
                      <a:pt x="3296" y="939"/>
                    </a:lnTo>
                    <a:lnTo>
                      <a:pt x="3290" y="934"/>
                    </a:lnTo>
                    <a:lnTo>
                      <a:pt x="3317" y="873"/>
                    </a:lnTo>
                    <a:lnTo>
                      <a:pt x="3291" y="849"/>
                    </a:lnTo>
                    <a:lnTo>
                      <a:pt x="3296" y="815"/>
                    </a:lnTo>
                    <a:lnTo>
                      <a:pt x="3270" y="817"/>
                    </a:lnTo>
                    <a:lnTo>
                      <a:pt x="3254" y="851"/>
                    </a:lnTo>
                    <a:lnTo>
                      <a:pt x="3229" y="879"/>
                    </a:lnTo>
                    <a:lnTo>
                      <a:pt x="3219" y="900"/>
                    </a:lnTo>
                    <a:lnTo>
                      <a:pt x="3174" y="898"/>
                    </a:lnTo>
                    <a:lnTo>
                      <a:pt x="3182" y="764"/>
                    </a:lnTo>
                    <a:lnTo>
                      <a:pt x="3244" y="761"/>
                    </a:lnTo>
                    <a:lnTo>
                      <a:pt x="3269" y="751"/>
                    </a:lnTo>
                    <a:lnTo>
                      <a:pt x="3256" y="739"/>
                    </a:lnTo>
                    <a:lnTo>
                      <a:pt x="3221" y="677"/>
                    </a:lnTo>
                    <a:lnTo>
                      <a:pt x="3226" y="656"/>
                    </a:lnTo>
                    <a:lnTo>
                      <a:pt x="3234" y="641"/>
                    </a:lnTo>
                    <a:lnTo>
                      <a:pt x="3229" y="615"/>
                    </a:lnTo>
                    <a:lnTo>
                      <a:pt x="3219" y="597"/>
                    </a:lnTo>
                    <a:lnTo>
                      <a:pt x="3207" y="589"/>
                    </a:lnTo>
                    <a:lnTo>
                      <a:pt x="3149" y="563"/>
                    </a:lnTo>
                    <a:lnTo>
                      <a:pt x="3147" y="519"/>
                    </a:lnTo>
                    <a:lnTo>
                      <a:pt x="3140" y="509"/>
                    </a:lnTo>
                    <a:lnTo>
                      <a:pt x="3136" y="461"/>
                    </a:lnTo>
                    <a:lnTo>
                      <a:pt x="3016" y="458"/>
                    </a:lnTo>
                    <a:lnTo>
                      <a:pt x="2991" y="418"/>
                    </a:lnTo>
                    <a:lnTo>
                      <a:pt x="2938" y="449"/>
                    </a:lnTo>
                    <a:lnTo>
                      <a:pt x="2929" y="425"/>
                    </a:lnTo>
                    <a:lnTo>
                      <a:pt x="2868" y="444"/>
                    </a:lnTo>
                    <a:lnTo>
                      <a:pt x="2849" y="413"/>
                    </a:lnTo>
                    <a:lnTo>
                      <a:pt x="2863" y="365"/>
                    </a:lnTo>
                    <a:lnTo>
                      <a:pt x="2802" y="343"/>
                    </a:lnTo>
                    <a:lnTo>
                      <a:pt x="2802" y="294"/>
                    </a:lnTo>
                    <a:lnTo>
                      <a:pt x="2840" y="284"/>
                    </a:lnTo>
                    <a:lnTo>
                      <a:pt x="2875" y="245"/>
                    </a:lnTo>
                    <a:lnTo>
                      <a:pt x="2882" y="228"/>
                    </a:lnTo>
                    <a:lnTo>
                      <a:pt x="2859" y="222"/>
                    </a:lnTo>
                    <a:lnTo>
                      <a:pt x="2851" y="219"/>
                    </a:lnTo>
                    <a:lnTo>
                      <a:pt x="2850" y="217"/>
                    </a:lnTo>
                    <a:lnTo>
                      <a:pt x="2854" y="204"/>
                    </a:lnTo>
                    <a:lnTo>
                      <a:pt x="2905" y="117"/>
                    </a:lnTo>
                    <a:lnTo>
                      <a:pt x="2920" y="107"/>
                    </a:lnTo>
                    <a:lnTo>
                      <a:pt x="2920" y="106"/>
                    </a:lnTo>
                    <a:lnTo>
                      <a:pt x="2974" y="63"/>
                    </a:lnTo>
                    <a:lnTo>
                      <a:pt x="2930" y="28"/>
                    </a:lnTo>
                    <a:lnTo>
                      <a:pt x="2940" y="15"/>
                    </a:lnTo>
                    <a:lnTo>
                      <a:pt x="2938" y="0"/>
                    </a:lnTo>
                    <a:lnTo>
                      <a:pt x="711" y="0"/>
                    </a:lnTo>
                    <a:lnTo>
                      <a:pt x="705" y="23"/>
                    </a:lnTo>
                    <a:lnTo>
                      <a:pt x="700" y="52"/>
                    </a:lnTo>
                    <a:lnTo>
                      <a:pt x="698" y="55"/>
                    </a:lnTo>
                    <a:close/>
                    <a:moveTo>
                      <a:pt x="3129" y="1091"/>
                    </a:moveTo>
                    <a:lnTo>
                      <a:pt x="3126" y="1026"/>
                    </a:lnTo>
                    <a:lnTo>
                      <a:pt x="3102" y="1027"/>
                    </a:lnTo>
                    <a:lnTo>
                      <a:pt x="3096" y="996"/>
                    </a:lnTo>
                    <a:lnTo>
                      <a:pt x="3122" y="989"/>
                    </a:lnTo>
                    <a:lnTo>
                      <a:pt x="3149" y="1012"/>
                    </a:lnTo>
                    <a:lnTo>
                      <a:pt x="3176" y="1058"/>
                    </a:lnTo>
                    <a:lnTo>
                      <a:pt x="3161" y="1129"/>
                    </a:lnTo>
                    <a:lnTo>
                      <a:pt x="3149" y="1158"/>
                    </a:lnTo>
                    <a:lnTo>
                      <a:pt x="3077" y="1118"/>
                    </a:lnTo>
                    <a:lnTo>
                      <a:pt x="3091" y="1079"/>
                    </a:lnTo>
                    <a:lnTo>
                      <a:pt x="3129" y="10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914">
                <a:extLst>
                  <a:ext uri="{FF2B5EF4-FFF2-40B4-BE49-F238E27FC236}">
                    <a16:creationId xmlns:a16="http://schemas.microsoft.com/office/drawing/2014/main" id="{C90D2FB8-C8D3-44C5-B171-DCEBA0F89D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" y="3288"/>
                <a:ext cx="387" cy="175"/>
              </a:xfrm>
              <a:custGeom>
                <a:avLst/>
                <a:gdLst>
                  <a:gd name="T0" fmla="*/ 184 w 2706"/>
                  <a:gd name="T1" fmla="*/ 78 h 1230"/>
                  <a:gd name="T2" fmla="*/ 178 w 2706"/>
                  <a:gd name="T3" fmla="*/ 115 h 1230"/>
                  <a:gd name="T4" fmla="*/ 144 w 2706"/>
                  <a:gd name="T5" fmla="*/ 148 h 1230"/>
                  <a:gd name="T6" fmla="*/ 116 w 2706"/>
                  <a:gd name="T7" fmla="*/ 211 h 1230"/>
                  <a:gd name="T8" fmla="*/ 92 w 2706"/>
                  <a:gd name="T9" fmla="*/ 279 h 1230"/>
                  <a:gd name="T10" fmla="*/ 30 w 2706"/>
                  <a:gd name="T11" fmla="*/ 332 h 1230"/>
                  <a:gd name="T12" fmla="*/ 2 w 2706"/>
                  <a:gd name="T13" fmla="*/ 374 h 1230"/>
                  <a:gd name="T14" fmla="*/ 36 w 2706"/>
                  <a:gd name="T15" fmla="*/ 433 h 1230"/>
                  <a:gd name="T16" fmla="*/ 234 w 2706"/>
                  <a:gd name="T17" fmla="*/ 465 h 1230"/>
                  <a:gd name="T18" fmla="*/ 236 w 2706"/>
                  <a:gd name="T19" fmla="*/ 364 h 1230"/>
                  <a:gd name="T20" fmla="*/ 290 w 2706"/>
                  <a:gd name="T21" fmla="*/ 311 h 1230"/>
                  <a:gd name="T22" fmla="*/ 366 w 2706"/>
                  <a:gd name="T23" fmla="*/ 300 h 1230"/>
                  <a:gd name="T24" fmla="*/ 365 w 2706"/>
                  <a:gd name="T25" fmla="*/ 317 h 1230"/>
                  <a:gd name="T26" fmla="*/ 304 w 2706"/>
                  <a:gd name="T27" fmla="*/ 412 h 1230"/>
                  <a:gd name="T28" fmla="*/ 339 w 2706"/>
                  <a:gd name="T29" fmla="*/ 436 h 1230"/>
                  <a:gd name="T30" fmla="*/ 413 w 2706"/>
                  <a:gd name="T31" fmla="*/ 495 h 1230"/>
                  <a:gd name="T32" fmla="*/ 480 w 2706"/>
                  <a:gd name="T33" fmla="*/ 483 h 1230"/>
                  <a:gd name="T34" fmla="*/ 546 w 2706"/>
                  <a:gd name="T35" fmla="*/ 523 h 1230"/>
                  <a:gd name="T36" fmla="*/ 580 w 2706"/>
                  <a:gd name="T37" fmla="*/ 536 h 1230"/>
                  <a:gd name="T38" fmla="*/ 601 w 2706"/>
                  <a:gd name="T39" fmla="*/ 574 h 1230"/>
                  <a:gd name="T40" fmla="*/ 661 w 2706"/>
                  <a:gd name="T41" fmla="*/ 562 h 1230"/>
                  <a:gd name="T42" fmla="*/ 712 w 2706"/>
                  <a:gd name="T43" fmla="*/ 610 h 1230"/>
                  <a:gd name="T44" fmla="*/ 805 w 2706"/>
                  <a:gd name="T45" fmla="*/ 637 h 1230"/>
                  <a:gd name="T46" fmla="*/ 864 w 2706"/>
                  <a:gd name="T47" fmla="*/ 685 h 1230"/>
                  <a:gd name="T48" fmla="*/ 911 w 2706"/>
                  <a:gd name="T49" fmla="*/ 724 h 1230"/>
                  <a:gd name="T50" fmla="*/ 986 w 2706"/>
                  <a:gd name="T51" fmla="*/ 752 h 1230"/>
                  <a:gd name="T52" fmla="*/ 1040 w 2706"/>
                  <a:gd name="T53" fmla="*/ 728 h 1230"/>
                  <a:gd name="T54" fmla="*/ 1090 w 2706"/>
                  <a:gd name="T55" fmla="*/ 753 h 1230"/>
                  <a:gd name="T56" fmla="*/ 1218 w 2706"/>
                  <a:gd name="T57" fmla="*/ 767 h 1230"/>
                  <a:gd name="T58" fmla="*/ 1286 w 2706"/>
                  <a:gd name="T59" fmla="*/ 732 h 1230"/>
                  <a:gd name="T60" fmla="*/ 1330 w 2706"/>
                  <a:gd name="T61" fmla="*/ 750 h 1230"/>
                  <a:gd name="T62" fmla="*/ 1354 w 2706"/>
                  <a:gd name="T63" fmla="*/ 822 h 1230"/>
                  <a:gd name="T64" fmla="*/ 1363 w 2706"/>
                  <a:gd name="T65" fmla="*/ 860 h 1230"/>
                  <a:gd name="T66" fmla="*/ 1366 w 2706"/>
                  <a:gd name="T67" fmla="*/ 930 h 1230"/>
                  <a:gd name="T68" fmla="*/ 1448 w 2706"/>
                  <a:gd name="T69" fmla="*/ 953 h 1230"/>
                  <a:gd name="T70" fmla="*/ 1489 w 2706"/>
                  <a:gd name="T71" fmla="*/ 1016 h 1230"/>
                  <a:gd name="T72" fmla="*/ 1582 w 2706"/>
                  <a:gd name="T73" fmla="*/ 1083 h 1230"/>
                  <a:gd name="T74" fmla="*/ 1589 w 2706"/>
                  <a:gd name="T75" fmla="*/ 1141 h 1230"/>
                  <a:gd name="T76" fmla="*/ 1644 w 2706"/>
                  <a:gd name="T77" fmla="*/ 1154 h 1230"/>
                  <a:gd name="T78" fmla="*/ 1644 w 2706"/>
                  <a:gd name="T79" fmla="*/ 1221 h 1230"/>
                  <a:gd name="T80" fmla="*/ 1674 w 2706"/>
                  <a:gd name="T81" fmla="*/ 1230 h 1230"/>
                  <a:gd name="T82" fmla="*/ 1730 w 2706"/>
                  <a:gd name="T83" fmla="*/ 1179 h 1230"/>
                  <a:gd name="T84" fmla="*/ 1745 w 2706"/>
                  <a:gd name="T85" fmla="*/ 1130 h 1230"/>
                  <a:gd name="T86" fmla="*/ 1781 w 2706"/>
                  <a:gd name="T87" fmla="*/ 1126 h 1230"/>
                  <a:gd name="T88" fmla="*/ 1813 w 2706"/>
                  <a:gd name="T89" fmla="*/ 1146 h 1230"/>
                  <a:gd name="T90" fmla="*/ 1866 w 2706"/>
                  <a:gd name="T91" fmla="*/ 1177 h 1230"/>
                  <a:gd name="T92" fmla="*/ 1957 w 2706"/>
                  <a:gd name="T93" fmla="*/ 1177 h 1230"/>
                  <a:gd name="T94" fmla="*/ 1993 w 2706"/>
                  <a:gd name="T95" fmla="*/ 1167 h 1230"/>
                  <a:gd name="T96" fmla="*/ 2044 w 2706"/>
                  <a:gd name="T97" fmla="*/ 1115 h 1230"/>
                  <a:gd name="T98" fmla="*/ 2091 w 2706"/>
                  <a:gd name="T99" fmla="*/ 1104 h 1230"/>
                  <a:gd name="T100" fmla="*/ 2125 w 2706"/>
                  <a:gd name="T101" fmla="*/ 1067 h 1230"/>
                  <a:gd name="T102" fmla="*/ 2107 w 2706"/>
                  <a:gd name="T103" fmla="*/ 895 h 1230"/>
                  <a:gd name="T104" fmla="*/ 2233 w 2706"/>
                  <a:gd name="T105" fmla="*/ 664 h 1230"/>
                  <a:gd name="T106" fmla="*/ 2364 w 2706"/>
                  <a:gd name="T107" fmla="*/ 541 h 1230"/>
                  <a:gd name="T108" fmla="*/ 2375 w 2706"/>
                  <a:gd name="T109" fmla="*/ 404 h 1230"/>
                  <a:gd name="T110" fmla="*/ 2607 w 2706"/>
                  <a:gd name="T111" fmla="*/ 141 h 1230"/>
                  <a:gd name="T112" fmla="*/ 2674 w 2706"/>
                  <a:gd name="T113" fmla="*/ 96 h 1230"/>
                  <a:gd name="T114" fmla="*/ 2703 w 2706"/>
                  <a:gd name="T115" fmla="*/ 65 h 1230"/>
                  <a:gd name="T116" fmla="*/ 2556 w 2706"/>
                  <a:gd name="T117" fmla="*/ 87 h 1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706" h="1230">
                    <a:moveTo>
                      <a:pt x="198" y="3"/>
                    </a:moveTo>
                    <a:lnTo>
                      <a:pt x="198" y="7"/>
                    </a:lnTo>
                    <a:lnTo>
                      <a:pt x="197" y="10"/>
                    </a:lnTo>
                    <a:lnTo>
                      <a:pt x="185" y="36"/>
                    </a:lnTo>
                    <a:lnTo>
                      <a:pt x="182" y="68"/>
                    </a:lnTo>
                    <a:lnTo>
                      <a:pt x="184" y="78"/>
                    </a:lnTo>
                    <a:lnTo>
                      <a:pt x="182" y="84"/>
                    </a:lnTo>
                    <a:lnTo>
                      <a:pt x="178" y="90"/>
                    </a:lnTo>
                    <a:lnTo>
                      <a:pt x="177" y="98"/>
                    </a:lnTo>
                    <a:lnTo>
                      <a:pt x="177" y="99"/>
                    </a:lnTo>
                    <a:lnTo>
                      <a:pt x="181" y="110"/>
                    </a:lnTo>
                    <a:lnTo>
                      <a:pt x="178" y="115"/>
                    </a:lnTo>
                    <a:lnTo>
                      <a:pt x="167" y="117"/>
                    </a:lnTo>
                    <a:lnTo>
                      <a:pt x="158" y="125"/>
                    </a:lnTo>
                    <a:lnTo>
                      <a:pt x="152" y="129"/>
                    </a:lnTo>
                    <a:lnTo>
                      <a:pt x="146" y="136"/>
                    </a:lnTo>
                    <a:lnTo>
                      <a:pt x="145" y="138"/>
                    </a:lnTo>
                    <a:lnTo>
                      <a:pt x="144" y="148"/>
                    </a:lnTo>
                    <a:lnTo>
                      <a:pt x="143" y="152"/>
                    </a:lnTo>
                    <a:lnTo>
                      <a:pt x="142" y="169"/>
                    </a:lnTo>
                    <a:lnTo>
                      <a:pt x="138" y="188"/>
                    </a:lnTo>
                    <a:lnTo>
                      <a:pt x="134" y="192"/>
                    </a:lnTo>
                    <a:lnTo>
                      <a:pt x="116" y="207"/>
                    </a:lnTo>
                    <a:lnTo>
                      <a:pt x="116" y="211"/>
                    </a:lnTo>
                    <a:lnTo>
                      <a:pt x="125" y="224"/>
                    </a:lnTo>
                    <a:lnTo>
                      <a:pt x="125" y="229"/>
                    </a:lnTo>
                    <a:lnTo>
                      <a:pt x="122" y="235"/>
                    </a:lnTo>
                    <a:lnTo>
                      <a:pt x="116" y="252"/>
                    </a:lnTo>
                    <a:lnTo>
                      <a:pt x="111" y="260"/>
                    </a:lnTo>
                    <a:lnTo>
                      <a:pt x="92" y="279"/>
                    </a:lnTo>
                    <a:lnTo>
                      <a:pt x="92" y="286"/>
                    </a:lnTo>
                    <a:lnTo>
                      <a:pt x="90" y="290"/>
                    </a:lnTo>
                    <a:lnTo>
                      <a:pt x="68" y="300"/>
                    </a:lnTo>
                    <a:lnTo>
                      <a:pt x="43" y="326"/>
                    </a:lnTo>
                    <a:lnTo>
                      <a:pt x="39" y="327"/>
                    </a:lnTo>
                    <a:lnTo>
                      <a:pt x="30" y="332"/>
                    </a:lnTo>
                    <a:lnTo>
                      <a:pt x="26" y="332"/>
                    </a:lnTo>
                    <a:lnTo>
                      <a:pt x="19" y="334"/>
                    </a:lnTo>
                    <a:lnTo>
                      <a:pt x="12" y="339"/>
                    </a:lnTo>
                    <a:lnTo>
                      <a:pt x="5" y="348"/>
                    </a:lnTo>
                    <a:lnTo>
                      <a:pt x="0" y="361"/>
                    </a:lnTo>
                    <a:lnTo>
                      <a:pt x="2" y="374"/>
                    </a:lnTo>
                    <a:lnTo>
                      <a:pt x="13" y="397"/>
                    </a:lnTo>
                    <a:lnTo>
                      <a:pt x="20" y="406"/>
                    </a:lnTo>
                    <a:lnTo>
                      <a:pt x="26" y="417"/>
                    </a:lnTo>
                    <a:lnTo>
                      <a:pt x="31" y="424"/>
                    </a:lnTo>
                    <a:lnTo>
                      <a:pt x="35" y="432"/>
                    </a:lnTo>
                    <a:lnTo>
                      <a:pt x="36" y="433"/>
                    </a:lnTo>
                    <a:lnTo>
                      <a:pt x="55" y="466"/>
                    </a:lnTo>
                    <a:lnTo>
                      <a:pt x="205" y="518"/>
                    </a:lnTo>
                    <a:lnTo>
                      <a:pt x="216" y="517"/>
                    </a:lnTo>
                    <a:lnTo>
                      <a:pt x="227" y="478"/>
                    </a:lnTo>
                    <a:lnTo>
                      <a:pt x="232" y="467"/>
                    </a:lnTo>
                    <a:lnTo>
                      <a:pt x="234" y="465"/>
                    </a:lnTo>
                    <a:lnTo>
                      <a:pt x="238" y="456"/>
                    </a:lnTo>
                    <a:lnTo>
                      <a:pt x="238" y="408"/>
                    </a:lnTo>
                    <a:lnTo>
                      <a:pt x="239" y="406"/>
                    </a:lnTo>
                    <a:lnTo>
                      <a:pt x="240" y="405"/>
                    </a:lnTo>
                    <a:lnTo>
                      <a:pt x="244" y="395"/>
                    </a:lnTo>
                    <a:lnTo>
                      <a:pt x="236" y="364"/>
                    </a:lnTo>
                    <a:lnTo>
                      <a:pt x="240" y="356"/>
                    </a:lnTo>
                    <a:lnTo>
                      <a:pt x="244" y="351"/>
                    </a:lnTo>
                    <a:lnTo>
                      <a:pt x="245" y="350"/>
                    </a:lnTo>
                    <a:lnTo>
                      <a:pt x="262" y="326"/>
                    </a:lnTo>
                    <a:lnTo>
                      <a:pt x="281" y="315"/>
                    </a:lnTo>
                    <a:lnTo>
                      <a:pt x="290" y="311"/>
                    </a:lnTo>
                    <a:lnTo>
                      <a:pt x="304" y="310"/>
                    </a:lnTo>
                    <a:lnTo>
                      <a:pt x="321" y="306"/>
                    </a:lnTo>
                    <a:lnTo>
                      <a:pt x="338" y="305"/>
                    </a:lnTo>
                    <a:lnTo>
                      <a:pt x="341" y="307"/>
                    </a:lnTo>
                    <a:lnTo>
                      <a:pt x="344" y="307"/>
                    </a:lnTo>
                    <a:lnTo>
                      <a:pt x="366" y="300"/>
                    </a:lnTo>
                    <a:lnTo>
                      <a:pt x="376" y="300"/>
                    </a:lnTo>
                    <a:lnTo>
                      <a:pt x="380" y="301"/>
                    </a:lnTo>
                    <a:lnTo>
                      <a:pt x="382" y="302"/>
                    </a:lnTo>
                    <a:lnTo>
                      <a:pt x="381" y="305"/>
                    </a:lnTo>
                    <a:lnTo>
                      <a:pt x="374" y="313"/>
                    </a:lnTo>
                    <a:lnTo>
                      <a:pt x="365" y="317"/>
                    </a:lnTo>
                    <a:lnTo>
                      <a:pt x="357" y="325"/>
                    </a:lnTo>
                    <a:lnTo>
                      <a:pt x="347" y="338"/>
                    </a:lnTo>
                    <a:lnTo>
                      <a:pt x="338" y="346"/>
                    </a:lnTo>
                    <a:lnTo>
                      <a:pt x="324" y="364"/>
                    </a:lnTo>
                    <a:lnTo>
                      <a:pt x="312" y="397"/>
                    </a:lnTo>
                    <a:lnTo>
                      <a:pt x="304" y="412"/>
                    </a:lnTo>
                    <a:lnTo>
                      <a:pt x="303" y="416"/>
                    </a:lnTo>
                    <a:lnTo>
                      <a:pt x="304" y="421"/>
                    </a:lnTo>
                    <a:lnTo>
                      <a:pt x="305" y="423"/>
                    </a:lnTo>
                    <a:lnTo>
                      <a:pt x="310" y="424"/>
                    </a:lnTo>
                    <a:lnTo>
                      <a:pt x="325" y="433"/>
                    </a:lnTo>
                    <a:lnTo>
                      <a:pt x="339" y="436"/>
                    </a:lnTo>
                    <a:lnTo>
                      <a:pt x="342" y="437"/>
                    </a:lnTo>
                    <a:lnTo>
                      <a:pt x="345" y="439"/>
                    </a:lnTo>
                    <a:lnTo>
                      <a:pt x="375" y="468"/>
                    </a:lnTo>
                    <a:lnTo>
                      <a:pt x="383" y="490"/>
                    </a:lnTo>
                    <a:lnTo>
                      <a:pt x="385" y="491"/>
                    </a:lnTo>
                    <a:lnTo>
                      <a:pt x="413" y="495"/>
                    </a:lnTo>
                    <a:lnTo>
                      <a:pt x="427" y="486"/>
                    </a:lnTo>
                    <a:lnTo>
                      <a:pt x="427" y="485"/>
                    </a:lnTo>
                    <a:lnTo>
                      <a:pt x="449" y="465"/>
                    </a:lnTo>
                    <a:lnTo>
                      <a:pt x="479" y="477"/>
                    </a:lnTo>
                    <a:lnTo>
                      <a:pt x="480" y="480"/>
                    </a:lnTo>
                    <a:lnTo>
                      <a:pt x="480" y="483"/>
                    </a:lnTo>
                    <a:lnTo>
                      <a:pt x="488" y="491"/>
                    </a:lnTo>
                    <a:lnTo>
                      <a:pt x="502" y="500"/>
                    </a:lnTo>
                    <a:lnTo>
                      <a:pt x="535" y="528"/>
                    </a:lnTo>
                    <a:lnTo>
                      <a:pt x="536" y="528"/>
                    </a:lnTo>
                    <a:lnTo>
                      <a:pt x="540" y="527"/>
                    </a:lnTo>
                    <a:lnTo>
                      <a:pt x="546" y="523"/>
                    </a:lnTo>
                    <a:lnTo>
                      <a:pt x="548" y="522"/>
                    </a:lnTo>
                    <a:lnTo>
                      <a:pt x="553" y="521"/>
                    </a:lnTo>
                    <a:lnTo>
                      <a:pt x="561" y="522"/>
                    </a:lnTo>
                    <a:lnTo>
                      <a:pt x="569" y="525"/>
                    </a:lnTo>
                    <a:lnTo>
                      <a:pt x="572" y="527"/>
                    </a:lnTo>
                    <a:lnTo>
                      <a:pt x="580" y="536"/>
                    </a:lnTo>
                    <a:lnTo>
                      <a:pt x="588" y="540"/>
                    </a:lnTo>
                    <a:lnTo>
                      <a:pt x="597" y="548"/>
                    </a:lnTo>
                    <a:lnTo>
                      <a:pt x="600" y="550"/>
                    </a:lnTo>
                    <a:lnTo>
                      <a:pt x="602" y="553"/>
                    </a:lnTo>
                    <a:lnTo>
                      <a:pt x="601" y="560"/>
                    </a:lnTo>
                    <a:lnTo>
                      <a:pt x="601" y="574"/>
                    </a:lnTo>
                    <a:lnTo>
                      <a:pt x="604" y="589"/>
                    </a:lnTo>
                    <a:lnTo>
                      <a:pt x="606" y="589"/>
                    </a:lnTo>
                    <a:lnTo>
                      <a:pt x="615" y="591"/>
                    </a:lnTo>
                    <a:lnTo>
                      <a:pt x="621" y="589"/>
                    </a:lnTo>
                    <a:lnTo>
                      <a:pt x="634" y="577"/>
                    </a:lnTo>
                    <a:lnTo>
                      <a:pt x="661" y="562"/>
                    </a:lnTo>
                    <a:lnTo>
                      <a:pt x="673" y="574"/>
                    </a:lnTo>
                    <a:lnTo>
                      <a:pt x="686" y="584"/>
                    </a:lnTo>
                    <a:lnTo>
                      <a:pt x="698" y="589"/>
                    </a:lnTo>
                    <a:lnTo>
                      <a:pt x="705" y="595"/>
                    </a:lnTo>
                    <a:lnTo>
                      <a:pt x="705" y="596"/>
                    </a:lnTo>
                    <a:lnTo>
                      <a:pt x="712" y="610"/>
                    </a:lnTo>
                    <a:lnTo>
                      <a:pt x="719" y="617"/>
                    </a:lnTo>
                    <a:lnTo>
                      <a:pt x="726" y="621"/>
                    </a:lnTo>
                    <a:lnTo>
                      <a:pt x="737" y="625"/>
                    </a:lnTo>
                    <a:lnTo>
                      <a:pt x="767" y="629"/>
                    </a:lnTo>
                    <a:lnTo>
                      <a:pt x="777" y="632"/>
                    </a:lnTo>
                    <a:lnTo>
                      <a:pt x="805" y="637"/>
                    </a:lnTo>
                    <a:lnTo>
                      <a:pt x="822" y="644"/>
                    </a:lnTo>
                    <a:lnTo>
                      <a:pt x="828" y="641"/>
                    </a:lnTo>
                    <a:lnTo>
                      <a:pt x="843" y="644"/>
                    </a:lnTo>
                    <a:lnTo>
                      <a:pt x="851" y="650"/>
                    </a:lnTo>
                    <a:lnTo>
                      <a:pt x="860" y="669"/>
                    </a:lnTo>
                    <a:lnTo>
                      <a:pt x="864" y="685"/>
                    </a:lnTo>
                    <a:lnTo>
                      <a:pt x="870" y="692"/>
                    </a:lnTo>
                    <a:lnTo>
                      <a:pt x="882" y="696"/>
                    </a:lnTo>
                    <a:lnTo>
                      <a:pt x="898" y="704"/>
                    </a:lnTo>
                    <a:lnTo>
                      <a:pt x="906" y="713"/>
                    </a:lnTo>
                    <a:lnTo>
                      <a:pt x="908" y="723"/>
                    </a:lnTo>
                    <a:lnTo>
                      <a:pt x="911" y="724"/>
                    </a:lnTo>
                    <a:lnTo>
                      <a:pt x="922" y="729"/>
                    </a:lnTo>
                    <a:lnTo>
                      <a:pt x="926" y="730"/>
                    </a:lnTo>
                    <a:lnTo>
                      <a:pt x="931" y="730"/>
                    </a:lnTo>
                    <a:lnTo>
                      <a:pt x="940" y="733"/>
                    </a:lnTo>
                    <a:lnTo>
                      <a:pt x="962" y="750"/>
                    </a:lnTo>
                    <a:lnTo>
                      <a:pt x="986" y="752"/>
                    </a:lnTo>
                    <a:lnTo>
                      <a:pt x="999" y="750"/>
                    </a:lnTo>
                    <a:lnTo>
                      <a:pt x="1010" y="745"/>
                    </a:lnTo>
                    <a:lnTo>
                      <a:pt x="1010" y="741"/>
                    </a:lnTo>
                    <a:lnTo>
                      <a:pt x="1020" y="727"/>
                    </a:lnTo>
                    <a:lnTo>
                      <a:pt x="1033" y="726"/>
                    </a:lnTo>
                    <a:lnTo>
                      <a:pt x="1040" y="728"/>
                    </a:lnTo>
                    <a:lnTo>
                      <a:pt x="1049" y="733"/>
                    </a:lnTo>
                    <a:lnTo>
                      <a:pt x="1052" y="741"/>
                    </a:lnTo>
                    <a:lnTo>
                      <a:pt x="1052" y="749"/>
                    </a:lnTo>
                    <a:lnTo>
                      <a:pt x="1056" y="750"/>
                    </a:lnTo>
                    <a:lnTo>
                      <a:pt x="1075" y="750"/>
                    </a:lnTo>
                    <a:lnTo>
                      <a:pt x="1090" y="753"/>
                    </a:lnTo>
                    <a:lnTo>
                      <a:pt x="1109" y="763"/>
                    </a:lnTo>
                    <a:lnTo>
                      <a:pt x="1119" y="765"/>
                    </a:lnTo>
                    <a:lnTo>
                      <a:pt x="1158" y="762"/>
                    </a:lnTo>
                    <a:lnTo>
                      <a:pt x="1167" y="760"/>
                    </a:lnTo>
                    <a:lnTo>
                      <a:pt x="1192" y="767"/>
                    </a:lnTo>
                    <a:lnTo>
                      <a:pt x="1218" y="767"/>
                    </a:lnTo>
                    <a:lnTo>
                      <a:pt x="1224" y="760"/>
                    </a:lnTo>
                    <a:lnTo>
                      <a:pt x="1231" y="754"/>
                    </a:lnTo>
                    <a:lnTo>
                      <a:pt x="1247" y="744"/>
                    </a:lnTo>
                    <a:lnTo>
                      <a:pt x="1265" y="736"/>
                    </a:lnTo>
                    <a:lnTo>
                      <a:pt x="1272" y="736"/>
                    </a:lnTo>
                    <a:lnTo>
                      <a:pt x="1286" y="732"/>
                    </a:lnTo>
                    <a:lnTo>
                      <a:pt x="1292" y="729"/>
                    </a:lnTo>
                    <a:lnTo>
                      <a:pt x="1295" y="727"/>
                    </a:lnTo>
                    <a:lnTo>
                      <a:pt x="1309" y="732"/>
                    </a:lnTo>
                    <a:lnTo>
                      <a:pt x="1316" y="731"/>
                    </a:lnTo>
                    <a:lnTo>
                      <a:pt x="1323" y="733"/>
                    </a:lnTo>
                    <a:lnTo>
                      <a:pt x="1330" y="750"/>
                    </a:lnTo>
                    <a:lnTo>
                      <a:pt x="1334" y="768"/>
                    </a:lnTo>
                    <a:lnTo>
                      <a:pt x="1337" y="776"/>
                    </a:lnTo>
                    <a:lnTo>
                      <a:pt x="1342" y="781"/>
                    </a:lnTo>
                    <a:lnTo>
                      <a:pt x="1360" y="790"/>
                    </a:lnTo>
                    <a:lnTo>
                      <a:pt x="1355" y="820"/>
                    </a:lnTo>
                    <a:lnTo>
                      <a:pt x="1354" y="822"/>
                    </a:lnTo>
                    <a:lnTo>
                      <a:pt x="1362" y="838"/>
                    </a:lnTo>
                    <a:lnTo>
                      <a:pt x="1363" y="839"/>
                    </a:lnTo>
                    <a:lnTo>
                      <a:pt x="1370" y="848"/>
                    </a:lnTo>
                    <a:lnTo>
                      <a:pt x="1369" y="854"/>
                    </a:lnTo>
                    <a:lnTo>
                      <a:pt x="1369" y="857"/>
                    </a:lnTo>
                    <a:lnTo>
                      <a:pt x="1363" y="860"/>
                    </a:lnTo>
                    <a:lnTo>
                      <a:pt x="1358" y="861"/>
                    </a:lnTo>
                    <a:lnTo>
                      <a:pt x="1354" y="865"/>
                    </a:lnTo>
                    <a:lnTo>
                      <a:pt x="1349" y="873"/>
                    </a:lnTo>
                    <a:lnTo>
                      <a:pt x="1353" y="903"/>
                    </a:lnTo>
                    <a:lnTo>
                      <a:pt x="1358" y="918"/>
                    </a:lnTo>
                    <a:lnTo>
                      <a:pt x="1366" y="930"/>
                    </a:lnTo>
                    <a:lnTo>
                      <a:pt x="1377" y="941"/>
                    </a:lnTo>
                    <a:lnTo>
                      <a:pt x="1398" y="947"/>
                    </a:lnTo>
                    <a:lnTo>
                      <a:pt x="1410" y="959"/>
                    </a:lnTo>
                    <a:lnTo>
                      <a:pt x="1433" y="955"/>
                    </a:lnTo>
                    <a:lnTo>
                      <a:pt x="1442" y="951"/>
                    </a:lnTo>
                    <a:lnTo>
                      <a:pt x="1448" y="953"/>
                    </a:lnTo>
                    <a:lnTo>
                      <a:pt x="1455" y="957"/>
                    </a:lnTo>
                    <a:lnTo>
                      <a:pt x="1473" y="975"/>
                    </a:lnTo>
                    <a:lnTo>
                      <a:pt x="1479" y="986"/>
                    </a:lnTo>
                    <a:lnTo>
                      <a:pt x="1479" y="1000"/>
                    </a:lnTo>
                    <a:lnTo>
                      <a:pt x="1480" y="1003"/>
                    </a:lnTo>
                    <a:lnTo>
                      <a:pt x="1489" y="1016"/>
                    </a:lnTo>
                    <a:lnTo>
                      <a:pt x="1502" y="1025"/>
                    </a:lnTo>
                    <a:lnTo>
                      <a:pt x="1526" y="1031"/>
                    </a:lnTo>
                    <a:lnTo>
                      <a:pt x="1532" y="1036"/>
                    </a:lnTo>
                    <a:lnTo>
                      <a:pt x="1551" y="1066"/>
                    </a:lnTo>
                    <a:lnTo>
                      <a:pt x="1568" y="1078"/>
                    </a:lnTo>
                    <a:lnTo>
                      <a:pt x="1582" y="1083"/>
                    </a:lnTo>
                    <a:lnTo>
                      <a:pt x="1586" y="1088"/>
                    </a:lnTo>
                    <a:lnTo>
                      <a:pt x="1587" y="1093"/>
                    </a:lnTo>
                    <a:lnTo>
                      <a:pt x="1585" y="1095"/>
                    </a:lnTo>
                    <a:lnTo>
                      <a:pt x="1585" y="1111"/>
                    </a:lnTo>
                    <a:lnTo>
                      <a:pt x="1589" y="1123"/>
                    </a:lnTo>
                    <a:lnTo>
                      <a:pt x="1589" y="1141"/>
                    </a:lnTo>
                    <a:lnTo>
                      <a:pt x="1585" y="1154"/>
                    </a:lnTo>
                    <a:lnTo>
                      <a:pt x="1585" y="1163"/>
                    </a:lnTo>
                    <a:lnTo>
                      <a:pt x="1600" y="1164"/>
                    </a:lnTo>
                    <a:lnTo>
                      <a:pt x="1627" y="1154"/>
                    </a:lnTo>
                    <a:lnTo>
                      <a:pt x="1630" y="1150"/>
                    </a:lnTo>
                    <a:lnTo>
                      <a:pt x="1644" y="1154"/>
                    </a:lnTo>
                    <a:lnTo>
                      <a:pt x="1649" y="1163"/>
                    </a:lnTo>
                    <a:lnTo>
                      <a:pt x="1652" y="1173"/>
                    </a:lnTo>
                    <a:lnTo>
                      <a:pt x="1651" y="1177"/>
                    </a:lnTo>
                    <a:lnTo>
                      <a:pt x="1640" y="1201"/>
                    </a:lnTo>
                    <a:lnTo>
                      <a:pt x="1639" y="1214"/>
                    </a:lnTo>
                    <a:lnTo>
                      <a:pt x="1644" y="1221"/>
                    </a:lnTo>
                    <a:lnTo>
                      <a:pt x="1647" y="1221"/>
                    </a:lnTo>
                    <a:lnTo>
                      <a:pt x="1654" y="1217"/>
                    </a:lnTo>
                    <a:lnTo>
                      <a:pt x="1662" y="1219"/>
                    </a:lnTo>
                    <a:lnTo>
                      <a:pt x="1665" y="1221"/>
                    </a:lnTo>
                    <a:lnTo>
                      <a:pt x="1671" y="1226"/>
                    </a:lnTo>
                    <a:lnTo>
                      <a:pt x="1674" y="1230"/>
                    </a:lnTo>
                    <a:lnTo>
                      <a:pt x="1691" y="1192"/>
                    </a:lnTo>
                    <a:lnTo>
                      <a:pt x="1701" y="1192"/>
                    </a:lnTo>
                    <a:lnTo>
                      <a:pt x="1706" y="1194"/>
                    </a:lnTo>
                    <a:lnTo>
                      <a:pt x="1711" y="1194"/>
                    </a:lnTo>
                    <a:lnTo>
                      <a:pt x="1719" y="1193"/>
                    </a:lnTo>
                    <a:lnTo>
                      <a:pt x="1730" y="1179"/>
                    </a:lnTo>
                    <a:lnTo>
                      <a:pt x="1730" y="1172"/>
                    </a:lnTo>
                    <a:lnTo>
                      <a:pt x="1725" y="1153"/>
                    </a:lnTo>
                    <a:lnTo>
                      <a:pt x="1727" y="1145"/>
                    </a:lnTo>
                    <a:lnTo>
                      <a:pt x="1728" y="1144"/>
                    </a:lnTo>
                    <a:lnTo>
                      <a:pt x="1736" y="1139"/>
                    </a:lnTo>
                    <a:lnTo>
                      <a:pt x="1745" y="1130"/>
                    </a:lnTo>
                    <a:lnTo>
                      <a:pt x="1751" y="1119"/>
                    </a:lnTo>
                    <a:lnTo>
                      <a:pt x="1756" y="1113"/>
                    </a:lnTo>
                    <a:lnTo>
                      <a:pt x="1766" y="1107"/>
                    </a:lnTo>
                    <a:lnTo>
                      <a:pt x="1773" y="1106"/>
                    </a:lnTo>
                    <a:lnTo>
                      <a:pt x="1777" y="1112"/>
                    </a:lnTo>
                    <a:lnTo>
                      <a:pt x="1781" y="1126"/>
                    </a:lnTo>
                    <a:lnTo>
                      <a:pt x="1787" y="1134"/>
                    </a:lnTo>
                    <a:lnTo>
                      <a:pt x="1789" y="1135"/>
                    </a:lnTo>
                    <a:lnTo>
                      <a:pt x="1795" y="1135"/>
                    </a:lnTo>
                    <a:lnTo>
                      <a:pt x="1800" y="1136"/>
                    </a:lnTo>
                    <a:lnTo>
                      <a:pt x="1805" y="1138"/>
                    </a:lnTo>
                    <a:lnTo>
                      <a:pt x="1813" y="1146"/>
                    </a:lnTo>
                    <a:lnTo>
                      <a:pt x="1813" y="1151"/>
                    </a:lnTo>
                    <a:lnTo>
                      <a:pt x="1836" y="1164"/>
                    </a:lnTo>
                    <a:lnTo>
                      <a:pt x="1844" y="1170"/>
                    </a:lnTo>
                    <a:lnTo>
                      <a:pt x="1853" y="1172"/>
                    </a:lnTo>
                    <a:lnTo>
                      <a:pt x="1860" y="1171"/>
                    </a:lnTo>
                    <a:lnTo>
                      <a:pt x="1866" y="1177"/>
                    </a:lnTo>
                    <a:lnTo>
                      <a:pt x="1876" y="1192"/>
                    </a:lnTo>
                    <a:lnTo>
                      <a:pt x="1882" y="1194"/>
                    </a:lnTo>
                    <a:lnTo>
                      <a:pt x="1927" y="1169"/>
                    </a:lnTo>
                    <a:lnTo>
                      <a:pt x="1938" y="1168"/>
                    </a:lnTo>
                    <a:lnTo>
                      <a:pt x="1947" y="1169"/>
                    </a:lnTo>
                    <a:lnTo>
                      <a:pt x="1957" y="1177"/>
                    </a:lnTo>
                    <a:lnTo>
                      <a:pt x="1969" y="1189"/>
                    </a:lnTo>
                    <a:lnTo>
                      <a:pt x="1980" y="1185"/>
                    </a:lnTo>
                    <a:lnTo>
                      <a:pt x="1987" y="1181"/>
                    </a:lnTo>
                    <a:lnTo>
                      <a:pt x="1991" y="1174"/>
                    </a:lnTo>
                    <a:lnTo>
                      <a:pt x="1991" y="1170"/>
                    </a:lnTo>
                    <a:lnTo>
                      <a:pt x="1993" y="1167"/>
                    </a:lnTo>
                    <a:lnTo>
                      <a:pt x="2003" y="1161"/>
                    </a:lnTo>
                    <a:lnTo>
                      <a:pt x="2013" y="1157"/>
                    </a:lnTo>
                    <a:lnTo>
                      <a:pt x="2018" y="1153"/>
                    </a:lnTo>
                    <a:lnTo>
                      <a:pt x="2023" y="1149"/>
                    </a:lnTo>
                    <a:lnTo>
                      <a:pt x="2038" y="1128"/>
                    </a:lnTo>
                    <a:lnTo>
                      <a:pt x="2044" y="1115"/>
                    </a:lnTo>
                    <a:lnTo>
                      <a:pt x="2044" y="1113"/>
                    </a:lnTo>
                    <a:lnTo>
                      <a:pt x="2053" y="1104"/>
                    </a:lnTo>
                    <a:lnTo>
                      <a:pt x="2063" y="1097"/>
                    </a:lnTo>
                    <a:lnTo>
                      <a:pt x="2080" y="1096"/>
                    </a:lnTo>
                    <a:lnTo>
                      <a:pt x="2087" y="1096"/>
                    </a:lnTo>
                    <a:lnTo>
                      <a:pt x="2091" y="1104"/>
                    </a:lnTo>
                    <a:lnTo>
                      <a:pt x="2096" y="1105"/>
                    </a:lnTo>
                    <a:lnTo>
                      <a:pt x="2103" y="1103"/>
                    </a:lnTo>
                    <a:lnTo>
                      <a:pt x="2105" y="1102"/>
                    </a:lnTo>
                    <a:lnTo>
                      <a:pt x="2108" y="1098"/>
                    </a:lnTo>
                    <a:lnTo>
                      <a:pt x="2115" y="1083"/>
                    </a:lnTo>
                    <a:lnTo>
                      <a:pt x="2125" y="1067"/>
                    </a:lnTo>
                    <a:lnTo>
                      <a:pt x="2132" y="1054"/>
                    </a:lnTo>
                    <a:lnTo>
                      <a:pt x="2132" y="1052"/>
                    </a:lnTo>
                    <a:lnTo>
                      <a:pt x="2139" y="1020"/>
                    </a:lnTo>
                    <a:lnTo>
                      <a:pt x="2139" y="1016"/>
                    </a:lnTo>
                    <a:lnTo>
                      <a:pt x="2138" y="1014"/>
                    </a:lnTo>
                    <a:lnTo>
                      <a:pt x="2107" y="895"/>
                    </a:lnTo>
                    <a:lnTo>
                      <a:pt x="2164" y="861"/>
                    </a:lnTo>
                    <a:lnTo>
                      <a:pt x="2199" y="834"/>
                    </a:lnTo>
                    <a:lnTo>
                      <a:pt x="2179" y="719"/>
                    </a:lnTo>
                    <a:lnTo>
                      <a:pt x="2180" y="711"/>
                    </a:lnTo>
                    <a:lnTo>
                      <a:pt x="2190" y="673"/>
                    </a:lnTo>
                    <a:lnTo>
                      <a:pt x="2233" y="664"/>
                    </a:lnTo>
                    <a:lnTo>
                      <a:pt x="2244" y="593"/>
                    </a:lnTo>
                    <a:lnTo>
                      <a:pt x="2311" y="607"/>
                    </a:lnTo>
                    <a:lnTo>
                      <a:pt x="2392" y="563"/>
                    </a:lnTo>
                    <a:lnTo>
                      <a:pt x="2373" y="552"/>
                    </a:lnTo>
                    <a:lnTo>
                      <a:pt x="2365" y="544"/>
                    </a:lnTo>
                    <a:lnTo>
                      <a:pt x="2364" y="541"/>
                    </a:lnTo>
                    <a:lnTo>
                      <a:pt x="2360" y="534"/>
                    </a:lnTo>
                    <a:lnTo>
                      <a:pt x="2366" y="437"/>
                    </a:lnTo>
                    <a:lnTo>
                      <a:pt x="2366" y="436"/>
                    </a:lnTo>
                    <a:lnTo>
                      <a:pt x="2369" y="432"/>
                    </a:lnTo>
                    <a:lnTo>
                      <a:pt x="2378" y="430"/>
                    </a:lnTo>
                    <a:lnTo>
                      <a:pt x="2375" y="404"/>
                    </a:lnTo>
                    <a:lnTo>
                      <a:pt x="2465" y="374"/>
                    </a:lnTo>
                    <a:lnTo>
                      <a:pt x="2481" y="322"/>
                    </a:lnTo>
                    <a:lnTo>
                      <a:pt x="2489" y="316"/>
                    </a:lnTo>
                    <a:lnTo>
                      <a:pt x="2508" y="277"/>
                    </a:lnTo>
                    <a:lnTo>
                      <a:pt x="2614" y="256"/>
                    </a:lnTo>
                    <a:lnTo>
                      <a:pt x="2607" y="141"/>
                    </a:lnTo>
                    <a:lnTo>
                      <a:pt x="2631" y="144"/>
                    </a:lnTo>
                    <a:lnTo>
                      <a:pt x="2659" y="139"/>
                    </a:lnTo>
                    <a:lnTo>
                      <a:pt x="2661" y="120"/>
                    </a:lnTo>
                    <a:lnTo>
                      <a:pt x="2661" y="117"/>
                    </a:lnTo>
                    <a:lnTo>
                      <a:pt x="2663" y="115"/>
                    </a:lnTo>
                    <a:lnTo>
                      <a:pt x="2674" y="96"/>
                    </a:lnTo>
                    <a:lnTo>
                      <a:pt x="2681" y="87"/>
                    </a:lnTo>
                    <a:lnTo>
                      <a:pt x="2686" y="82"/>
                    </a:lnTo>
                    <a:lnTo>
                      <a:pt x="2688" y="81"/>
                    </a:lnTo>
                    <a:lnTo>
                      <a:pt x="2689" y="81"/>
                    </a:lnTo>
                    <a:lnTo>
                      <a:pt x="2690" y="79"/>
                    </a:lnTo>
                    <a:lnTo>
                      <a:pt x="2703" y="65"/>
                    </a:lnTo>
                    <a:lnTo>
                      <a:pt x="2704" y="62"/>
                    </a:lnTo>
                    <a:lnTo>
                      <a:pt x="2706" y="0"/>
                    </a:lnTo>
                    <a:lnTo>
                      <a:pt x="2593" y="0"/>
                    </a:lnTo>
                    <a:lnTo>
                      <a:pt x="2593" y="2"/>
                    </a:lnTo>
                    <a:lnTo>
                      <a:pt x="2574" y="57"/>
                    </a:lnTo>
                    <a:lnTo>
                      <a:pt x="2556" y="87"/>
                    </a:lnTo>
                    <a:lnTo>
                      <a:pt x="2517" y="77"/>
                    </a:lnTo>
                    <a:lnTo>
                      <a:pt x="2490" y="12"/>
                    </a:lnTo>
                    <a:lnTo>
                      <a:pt x="2494" y="0"/>
                    </a:lnTo>
                    <a:lnTo>
                      <a:pt x="198" y="0"/>
                    </a:lnTo>
                    <a:lnTo>
                      <a:pt x="198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915">
                <a:extLst>
                  <a:ext uri="{FF2B5EF4-FFF2-40B4-BE49-F238E27FC236}">
                    <a16:creationId xmlns:a16="http://schemas.microsoft.com/office/drawing/2014/main" id="{7A97275E-2EF6-4D68-BAC8-33AAD238C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3253"/>
                <a:ext cx="14" cy="24"/>
              </a:xfrm>
              <a:custGeom>
                <a:avLst/>
                <a:gdLst>
                  <a:gd name="T0" fmla="*/ 25 w 99"/>
                  <a:gd name="T1" fmla="*/ 38 h 169"/>
                  <a:gd name="T2" fmla="*/ 49 w 99"/>
                  <a:gd name="T3" fmla="*/ 37 h 169"/>
                  <a:gd name="T4" fmla="*/ 52 w 99"/>
                  <a:gd name="T5" fmla="*/ 102 h 169"/>
                  <a:gd name="T6" fmla="*/ 14 w 99"/>
                  <a:gd name="T7" fmla="*/ 90 h 169"/>
                  <a:gd name="T8" fmla="*/ 0 w 99"/>
                  <a:gd name="T9" fmla="*/ 129 h 169"/>
                  <a:gd name="T10" fmla="*/ 72 w 99"/>
                  <a:gd name="T11" fmla="*/ 169 h 169"/>
                  <a:gd name="T12" fmla="*/ 84 w 99"/>
                  <a:gd name="T13" fmla="*/ 140 h 169"/>
                  <a:gd name="T14" fmla="*/ 99 w 99"/>
                  <a:gd name="T15" fmla="*/ 69 h 169"/>
                  <a:gd name="T16" fmla="*/ 72 w 99"/>
                  <a:gd name="T17" fmla="*/ 23 h 169"/>
                  <a:gd name="T18" fmla="*/ 45 w 99"/>
                  <a:gd name="T19" fmla="*/ 0 h 169"/>
                  <a:gd name="T20" fmla="*/ 19 w 99"/>
                  <a:gd name="T21" fmla="*/ 7 h 169"/>
                  <a:gd name="T22" fmla="*/ 25 w 99"/>
                  <a:gd name="T23" fmla="*/ 38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169">
                    <a:moveTo>
                      <a:pt x="25" y="38"/>
                    </a:moveTo>
                    <a:lnTo>
                      <a:pt x="49" y="37"/>
                    </a:lnTo>
                    <a:lnTo>
                      <a:pt x="52" y="102"/>
                    </a:lnTo>
                    <a:lnTo>
                      <a:pt x="14" y="90"/>
                    </a:lnTo>
                    <a:lnTo>
                      <a:pt x="0" y="129"/>
                    </a:lnTo>
                    <a:lnTo>
                      <a:pt x="72" y="169"/>
                    </a:lnTo>
                    <a:lnTo>
                      <a:pt x="84" y="140"/>
                    </a:lnTo>
                    <a:lnTo>
                      <a:pt x="99" y="69"/>
                    </a:lnTo>
                    <a:lnTo>
                      <a:pt x="72" y="23"/>
                    </a:lnTo>
                    <a:lnTo>
                      <a:pt x="45" y="0"/>
                    </a:lnTo>
                    <a:lnTo>
                      <a:pt x="19" y="7"/>
                    </a:lnTo>
                    <a:lnTo>
                      <a:pt x="2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916">
                <a:extLst>
                  <a:ext uri="{FF2B5EF4-FFF2-40B4-BE49-F238E27FC236}">
                    <a16:creationId xmlns:a16="http://schemas.microsoft.com/office/drawing/2014/main" id="{C0342F1B-6A4A-4529-85EF-620E834ABE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" y="3279"/>
                <a:ext cx="14" cy="21"/>
              </a:xfrm>
              <a:custGeom>
                <a:avLst/>
                <a:gdLst>
                  <a:gd name="T0" fmla="*/ 36 w 103"/>
                  <a:gd name="T1" fmla="*/ 0 h 149"/>
                  <a:gd name="T2" fmla="*/ 7 w 103"/>
                  <a:gd name="T3" fmla="*/ 39 h 149"/>
                  <a:gd name="T4" fmla="*/ 7 w 103"/>
                  <a:gd name="T5" fmla="*/ 50 h 149"/>
                  <a:gd name="T6" fmla="*/ 0 w 103"/>
                  <a:gd name="T7" fmla="*/ 74 h 149"/>
                  <a:gd name="T8" fmla="*/ 27 w 103"/>
                  <a:gd name="T9" fmla="*/ 139 h 149"/>
                  <a:gd name="T10" fmla="*/ 66 w 103"/>
                  <a:gd name="T11" fmla="*/ 149 h 149"/>
                  <a:gd name="T12" fmla="*/ 84 w 103"/>
                  <a:gd name="T13" fmla="*/ 119 h 149"/>
                  <a:gd name="T14" fmla="*/ 103 w 103"/>
                  <a:gd name="T15" fmla="*/ 64 h 149"/>
                  <a:gd name="T16" fmla="*/ 97 w 103"/>
                  <a:gd name="T17" fmla="*/ 3 h 149"/>
                  <a:gd name="T18" fmla="*/ 36 w 103"/>
                  <a:gd name="T1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49">
                    <a:moveTo>
                      <a:pt x="36" y="0"/>
                    </a:moveTo>
                    <a:lnTo>
                      <a:pt x="7" y="39"/>
                    </a:lnTo>
                    <a:lnTo>
                      <a:pt x="7" y="50"/>
                    </a:lnTo>
                    <a:lnTo>
                      <a:pt x="0" y="74"/>
                    </a:lnTo>
                    <a:lnTo>
                      <a:pt x="27" y="139"/>
                    </a:lnTo>
                    <a:lnTo>
                      <a:pt x="66" y="149"/>
                    </a:lnTo>
                    <a:lnTo>
                      <a:pt x="84" y="119"/>
                    </a:lnTo>
                    <a:lnTo>
                      <a:pt x="103" y="64"/>
                    </a:lnTo>
                    <a:lnTo>
                      <a:pt x="97" y="3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917">
                <a:extLst>
                  <a:ext uri="{FF2B5EF4-FFF2-40B4-BE49-F238E27FC236}">
                    <a16:creationId xmlns:a16="http://schemas.microsoft.com/office/drawing/2014/main" id="{90D09D3D-FA7B-4C7F-B096-225195C3949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16" y="2662"/>
                <a:ext cx="1366" cy="983"/>
              </a:xfrm>
              <a:custGeom>
                <a:avLst/>
                <a:gdLst>
                  <a:gd name="T0" fmla="*/ 3118 w 9562"/>
                  <a:gd name="T1" fmla="*/ 635 h 6884"/>
                  <a:gd name="T2" fmla="*/ 2670 w 9562"/>
                  <a:gd name="T3" fmla="*/ 1541 h 6884"/>
                  <a:gd name="T4" fmla="*/ 2344 w 9562"/>
                  <a:gd name="T5" fmla="*/ 2238 h 6884"/>
                  <a:gd name="T6" fmla="*/ 1902 w 9562"/>
                  <a:gd name="T7" fmla="*/ 2491 h 6884"/>
                  <a:gd name="T8" fmla="*/ 1067 w 9562"/>
                  <a:gd name="T9" fmla="*/ 2540 h 6884"/>
                  <a:gd name="T10" fmla="*/ 646 w 9562"/>
                  <a:gd name="T11" fmla="*/ 2602 h 6884"/>
                  <a:gd name="T12" fmla="*/ 332 w 9562"/>
                  <a:gd name="T13" fmla="*/ 3213 h 6884"/>
                  <a:gd name="T14" fmla="*/ 592 w 9562"/>
                  <a:gd name="T15" fmla="*/ 3791 h 6884"/>
                  <a:gd name="T16" fmla="*/ 597 w 9562"/>
                  <a:gd name="T17" fmla="*/ 4444 h 6884"/>
                  <a:gd name="T18" fmla="*/ 266 w 9562"/>
                  <a:gd name="T19" fmla="*/ 4934 h 6884"/>
                  <a:gd name="T20" fmla="*/ 98 w 9562"/>
                  <a:gd name="T21" fmla="*/ 5511 h 6884"/>
                  <a:gd name="T22" fmla="*/ 321 w 9562"/>
                  <a:gd name="T23" fmla="*/ 5647 h 6884"/>
                  <a:gd name="T24" fmla="*/ 462 w 9562"/>
                  <a:gd name="T25" fmla="*/ 5800 h 6884"/>
                  <a:gd name="T26" fmla="*/ 654 w 9562"/>
                  <a:gd name="T27" fmla="*/ 5855 h 6884"/>
                  <a:gd name="T28" fmla="*/ 1007 w 9562"/>
                  <a:gd name="T29" fmla="*/ 5817 h 6884"/>
                  <a:gd name="T30" fmla="*/ 1263 w 9562"/>
                  <a:gd name="T31" fmla="*/ 5813 h 6884"/>
                  <a:gd name="T32" fmla="*/ 1510 w 9562"/>
                  <a:gd name="T33" fmla="*/ 5902 h 6884"/>
                  <a:gd name="T34" fmla="*/ 1850 w 9562"/>
                  <a:gd name="T35" fmla="*/ 5915 h 6884"/>
                  <a:gd name="T36" fmla="*/ 1807 w 9562"/>
                  <a:gd name="T37" fmla="*/ 5726 h 6884"/>
                  <a:gd name="T38" fmla="*/ 1829 w 9562"/>
                  <a:gd name="T39" fmla="*/ 5551 h 6884"/>
                  <a:gd name="T40" fmla="*/ 2128 w 9562"/>
                  <a:gd name="T41" fmla="*/ 5564 h 6884"/>
                  <a:gd name="T42" fmla="*/ 2414 w 9562"/>
                  <a:gd name="T43" fmla="*/ 5662 h 6884"/>
                  <a:gd name="T44" fmla="*/ 2637 w 9562"/>
                  <a:gd name="T45" fmla="*/ 5725 h 6884"/>
                  <a:gd name="T46" fmla="*/ 2761 w 9562"/>
                  <a:gd name="T47" fmla="*/ 5889 h 6884"/>
                  <a:gd name="T48" fmla="*/ 3053 w 9562"/>
                  <a:gd name="T49" fmla="*/ 5871 h 6884"/>
                  <a:gd name="T50" fmla="*/ 3179 w 9562"/>
                  <a:gd name="T51" fmla="*/ 5988 h 6884"/>
                  <a:gd name="T52" fmla="*/ 3326 w 9562"/>
                  <a:gd name="T53" fmla="*/ 6166 h 6884"/>
                  <a:gd name="T54" fmla="*/ 3544 w 9562"/>
                  <a:gd name="T55" fmla="*/ 6102 h 6884"/>
                  <a:gd name="T56" fmla="*/ 3818 w 9562"/>
                  <a:gd name="T57" fmla="*/ 6181 h 6884"/>
                  <a:gd name="T58" fmla="*/ 3819 w 9562"/>
                  <a:gd name="T59" fmla="*/ 6350 h 6884"/>
                  <a:gd name="T60" fmla="*/ 4042 w 9562"/>
                  <a:gd name="T61" fmla="*/ 6539 h 6884"/>
                  <a:gd name="T62" fmla="*/ 4228 w 9562"/>
                  <a:gd name="T63" fmla="*/ 6674 h 6884"/>
                  <a:gd name="T64" fmla="*/ 4450 w 9562"/>
                  <a:gd name="T65" fmla="*/ 6795 h 6884"/>
                  <a:gd name="T66" fmla="*/ 4694 w 9562"/>
                  <a:gd name="T67" fmla="*/ 6665 h 6884"/>
                  <a:gd name="T68" fmla="*/ 4962 w 9562"/>
                  <a:gd name="T69" fmla="*/ 6678 h 6884"/>
                  <a:gd name="T70" fmla="*/ 5168 w 9562"/>
                  <a:gd name="T71" fmla="*/ 6793 h 6884"/>
                  <a:gd name="T72" fmla="*/ 5443 w 9562"/>
                  <a:gd name="T73" fmla="*/ 6841 h 6884"/>
                  <a:gd name="T74" fmla="*/ 5536 w 9562"/>
                  <a:gd name="T75" fmla="*/ 6750 h 6884"/>
                  <a:gd name="T76" fmla="*/ 5754 w 9562"/>
                  <a:gd name="T77" fmla="*/ 6680 h 6884"/>
                  <a:gd name="T78" fmla="*/ 5932 w 9562"/>
                  <a:gd name="T79" fmla="*/ 6577 h 6884"/>
                  <a:gd name="T80" fmla="*/ 6169 w 9562"/>
                  <a:gd name="T81" fmla="*/ 6530 h 6884"/>
                  <a:gd name="T82" fmla="*/ 6423 w 9562"/>
                  <a:gd name="T83" fmla="*/ 6628 h 6884"/>
                  <a:gd name="T84" fmla="*/ 6359 w 9562"/>
                  <a:gd name="T85" fmla="*/ 6386 h 6884"/>
                  <a:gd name="T86" fmla="*/ 6278 w 9562"/>
                  <a:gd name="T87" fmla="*/ 5795 h 6884"/>
                  <a:gd name="T88" fmla="*/ 6450 w 9562"/>
                  <a:gd name="T89" fmla="*/ 4905 h 6884"/>
                  <a:gd name="T90" fmla="*/ 7149 w 9562"/>
                  <a:gd name="T91" fmla="*/ 4506 h 6884"/>
                  <a:gd name="T92" fmla="*/ 7732 w 9562"/>
                  <a:gd name="T93" fmla="*/ 4004 h 6884"/>
                  <a:gd name="T94" fmla="*/ 8274 w 9562"/>
                  <a:gd name="T95" fmla="*/ 3876 h 6884"/>
                  <a:gd name="T96" fmla="*/ 8599 w 9562"/>
                  <a:gd name="T97" fmla="*/ 3790 h 6884"/>
                  <a:gd name="T98" fmla="*/ 8902 w 9562"/>
                  <a:gd name="T99" fmla="*/ 3627 h 6884"/>
                  <a:gd name="T100" fmla="*/ 8850 w 9562"/>
                  <a:gd name="T101" fmla="*/ 3506 h 6884"/>
                  <a:gd name="T102" fmla="*/ 9234 w 9562"/>
                  <a:gd name="T103" fmla="*/ 2961 h 6884"/>
                  <a:gd name="T104" fmla="*/ 9235 w 9562"/>
                  <a:gd name="T105" fmla="*/ 2081 h 6884"/>
                  <a:gd name="T106" fmla="*/ 8195 w 9562"/>
                  <a:gd name="T107" fmla="*/ 1807 h 6884"/>
                  <a:gd name="T108" fmla="*/ 7807 w 9562"/>
                  <a:gd name="T109" fmla="*/ 1012 h 6884"/>
                  <a:gd name="T110" fmla="*/ 6944 w 9562"/>
                  <a:gd name="T111" fmla="*/ 367 h 6884"/>
                  <a:gd name="T112" fmla="*/ 6463 w 9562"/>
                  <a:gd name="T113" fmla="*/ 405 h 6884"/>
                  <a:gd name="T114" fmla="*/ 5968 w 9562"/>
                  <a:gd name="T115" fmla="*/ 604 h 6884"/>
                  <a:gd name="T116" fmla="*/ 5447 w 9562"/>
                  <a:gd name="T117" fmla="*/ 681 h 6884"/>
                  <a:gd name="T118" fmla="*/ 4759 w 9562"/>
                  <a:gd name="T119" fmla="*/ 1101 h 6884"/>
                  <a:gd name="T120" fmla="*/ 4088 w 9562"/>
                  <a:gd name="T121" fmla="*/ 287 h 6884"/>
                  <a:gd name="T122" fmla="*/ 4297 w 9562"/>
                  <a:gd name="T123" fmla="*/ 6467 h 68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562" h="6884">
                    <a:moveTo>
                      <a:pt x="3366" y="239"/>
                    </a:moveTo>
                    <a:lnTo>
                      <a:pt x="3377" y="245"/>
                    </a:lnTo>
                    <a:lnTo>
                      <a:pt x="3376" y="267"/>
                    </a:lnTo>
                    <a:lnTo>
                      <a:pt x="3383" y="272"/>
                    </a:lnTo>
                    <a:lnTo>
                      <a:pt x="3391" y="309"/>
                    </a:lnTo>
                    <a:lnTo>
                      <a:pt x="3392" y="320"/>
                    </a:lnTo>
                    <a:lnTo>
                      <a:pt x="3391" y="322"/>
                    </a:lnTo>
                    <a:lnTo>
                      <a:pt x="3385" y="320"/>
                    </a:lnTo>
                    <a:lnTo>
                      <a:pt x="3381" y="318"/>
                    </a:lnTo>
                    <a:lnTo>
                      <a:pt x="3380" y="318"/>
                    </a:lnTo>
                    <a:lnTo>
                      <a:pt x="3376" y="314"/>
                    </a:lnTo>
                    <a:lnTo>
                      <a:pt x="3374" y="313"/>
                    </a:lnTo>
                    <a:lnTo>
                      <a:pt x="3365" y="311"/>
                    </a:lnTo>
                    <a:lnTo>
                      <a:pt x="3361" y="311"/>
                    </a:lnTo>
                    <a:lnTo>
                      <a:pt x="3341" y="327"/>
                    </a:lnTo>
                    <a:lnTo>
                      <a:pt x="3335" y="339"/>
                    </a:lnTo>
                    <a:lnTo>
                      <a:pt x="3354" y="371"/>
                    </a:lnTo>
                    <a:lnTo>
                      <a:pt x="3386" y="389"/>
                    </a:lnTo>
                    <a:lnTo>
                      <a:pt x="3390" y="416"/>
                    </a:lnTo>
                    <a:lnTo>
                      <a:pt x="3344" y="434"/>
                    </a:lnTo>
                    <a:lnTo>
                      <a:pt x="3334" y="429"/>
                    </a:lnTo>
                    <a:lnTo>
                      <a:pt x="3330" y="450"/>
                    </a:lnTo>
                    <a:lnTo>
                      <a:pt x="3316" y="489"/>
                    </a:lnTo>
                    <a:lnTo>
                      <a:pt x="3250" y="498"/>
                    </a:lnTo>
                    <a:lnTo>
                      <a:pt x="3246" y="583"/>
                    </a:lnTo>
                    <a:lnTo>
                      <a:pt x="3176" y="595"/>
                    </a:lnTo>
                    <a:lnTo>
                      <a:pt x="3118" y="635"/>
                    </a:lnTo>
                    <a:lnTo>
                      <a:pt x="3143" y="683"/>
                    </a:lnTo>
                    <a:lnTo>
                      <a:pt x="3155" y="760"/>
                    </a:lnTo>
                    <a:lnTo>
                      <a:pt x="3127" y="750"/>
                    </a:lnTo>
                    <a:lnTo>
                      <a:pt x="3102" y="825"/>
                    </a:lnTo>
                    <a:lnTo>
                      <a:pt x="3071" y="806"/>
                    </a:lnTo>
                    <a:lnTo>
                      <a:pt x="2987" y="899"/>
                    </a:lnTo>
                    <a:lnTo>
                      <a:pt x="2845" y="930"/>
                    </a:lnTo>
                    <a:lnTo>
                      <a:pt x="2844" y="975"/>
                    </a:lnTo>
                    <a:lnTo>
                      <a:pt x="2851" y="1026"/>
                    </a:lnTo>
                    <a:lnTo>
                      <a:pt x="2770" y="1097"/>
                    </a:lnTo>
                    <a:lnTo>
                      <a:pt x="2762" y="1155"/>
                    </a:lnTo>
                    <a:lnTo>
                      <a:pt x="2761" y="1178"/>
                    </a:lnTo>
                    <a:lnTo>
                      <a:pt x="2711" y="1163"/>
                    </a:lnTo>
                    <a:lnTo>
                      <a:pt x="2650" y="1210"/>
                    </a:lnTo>
                    <a:lnTo>
                      <a:pt x="2596" y="1265"/>
                    </a:lnTo>
                    <a:lnTo>
                      <a:pt x="2539" y="1242"/>
                    </a:lnTo>
                    <a:lnTo>
                      <a:pt x="2553" y="1257"/>
                    </a:lnTo>
                    <a:lnTo>
                      <a:pt x="2600" y="1342"/>
                    </a:lnTo>
                    <a:lnTo>
                      <a:pt x="2600" y="1345"/>
                    </a:lnTo>
                    <a:lnTo>
                      <a:pt x="2601" y="1351"/>
                    </a:lnTo>
                    <a:lnTo>
                      <a:pt x="2601" y="1377"/>
                    </a:lnTo>
                    <a:lnTo>
                      <a:pt x="2600" y="1384"/>
                    </a:lnTo>
                    <a:lnTo>
                      <a:pt x="2585" y="1406"/>
                    </a:lnTo>
                    <a:lnTo>
                      <a:pt x="2609" y="1418"/>
                    </a:lnTo>
                    <a:lnTo>
                      <a:pt x="2605" y="1466"/>
                    </a:lnTo>
                    <a:lnTo>
                      <a:pt x="2651" y="1532"/>
                    </a:lnTo>
                    <a:lnTo>
                      <a:pt x="2670" y="1541"/>
                    </a:lnTo>
                    <a:lnTo>
                      <a:pt x="2676" y="1606"/>
                    </a:lnTo>
                    <a:lnTo>
                      <a:pt x="2656" y="1630"/>
                    </a:lnTo>
                    <a:lnTo>
                      <a:pt x="2679" y="1665"/>
                    </a:lnTo>
                    <a:lnTo>
                      <a:pt x="2612" y="1699"/>
                    </a:lnTo>
                    <a:lnTo>
                      <a:pt x="2556" y="1686"/>
                    </a:lnTo>
                    <a:lnTo>
                      <a:pt x="2456" y="1747"/>
                    </a:lnTo>
                    <a:lnTo>
                      <a:pt x="2418" y="1644"/>
                    </a:lnTo>
                    <a:lnTo>
                      <a:pt x="2401" y="1647"/>
                    </a:lnTo>
                    <a:lnTo>
                      <a:pt x="2369" y="1671"/>
                    </a:lnTo>
                    <a:lnTo>
                      <a:pt x="2365" y="1730"/>
                    </a:lnTo>
                    <a:lnTo>
                      <a:pt x="2371" y="1739"/>
                    </a:lnTo>
                    <a:lnTo>
                      <a:pt x="2347" y="1784"/>
                    </a:lnTo>
                    <a:lnTo>
                      <a:pt x="2329" y="1796"/>
                    </a:lnTo>
                    <a:lnTo>
                      <a:pt x="2320" y="1831"/>
                    </a:lnTo>
                    <a:lnTo>
                      <a:pt x="2366" y="1864"/>
                    </a:lnTo>
                    <a:lnTo>
                      <a:pt x="2406" y="1852"/>
                    </a:lnTo>
                    <a:lnTo>
                      <a:pt x="2419" y="1879"/>
                    </a:lnTo>
                    <a:lnTo>
                      <a:pt x="2467" y="1921"/>
                    </a:lnTo>
                    <a:lnTo>
                      <a:pt x="2424" y="1940"/>
                    </a:lnTo>
                    <a:lnTo>
                      <a:pt x="2407" y="2014"/>
                    </a:lnTo>
                    <a:lnTo>
                      <a:pt x="2424" y="2034"/>
                    </a:lnTo>
                    <a:lnTo>
                      <a:pt x="2373" y="2134"/>
                    </a:lnTo>
                    <a:lnTo>
                      <a:pt x="2295" y="2125"/>
                    </a:lnTo>
                    <a:lnTo>
                      <a:pt x="2283" y="2170"/>
                    </a:lnTo>
                    <a:lnTo>
                      <a:pt x="2302" y="2174"/>
                    </a:lnTo>
                    <a:lnTo>
                      <a:pt x="2348" y="2192"/>
                    </a:lnTo>
                    <a:lnTo>
                      <a:pt x="2344" y="2238"/>
                    </a:lnTo>
                    <a:lnTo>
                      <a:pt x="2350" y="2268"/>
                    </a:lnTo>
                    <a:lnTo>
                      <a:pt x="2307" y="2294"/>
                    </a:lnTo>
                    <a:lnTo>
                      <a:pt x="2287" y="2290"/>
                    </a:lnTo>
                    <a:lnTo>
                      <a:pt x="2219" y="2248"/>
                    </a:lnTo>
                    <a:lnTo>
                      <a:pt x="2218" y="2247"/>
                    </a:lnTo>
                    <a:lnTo>
                      <a:pt x="2177" y="2241"/>
                    </a:lnTo>
                    <a:lnTo>
                      <a:pt x="2174" y="2241"/>
                    </a:lnTo>
                    <a:lnTo>
                      <a:pt x="2173" y="2242"/>
                    </a:lnTo>
                    <a:lnTo>
                      <a:pt x="2161" y="2249"/>
                    </a:lnTo>
                    <a:lnTo>
                      <a:pt x="2178" y="2281"/>
                    </a:lnTo>
                    <a:lnTo>
                      <a:pt x="2178" y="2331"/>
                    </a:lnTo>
                    <a:lnTo>
                      <a:pt x="2135" y="2313"/>
                    </a:lnTo>
                    <a:lnTo>
                      <a:pt x="2084" y="2371"/>
                    </a:lnTo>
                    <a:lnTo>
                      <a:pt x="2071" y="2441"/>
                    </a:lnTo>
                    <a:lnTo>
                      <a:pt x="2009" y="2458"/>
                    </a:lnTo>
                    <a:lnTo>
                      <a:pt x="1955" y="2530"/>
                    </a:lnTo>
                    <a:lnTo>
                      <a:pt x="1950" y="2536"/>
                    </a:lnTo>
                    <a:lnTo>
                      <a:pt x="1926" y="2542"/>
                    </a:lnTo>
                    <a:lnTo>
                      <a:pt x="1924" y="2542"/>
                    </a:lnTo>
                    <a:lnTo>
                      <a:pt x="1923" y="2541"/>
                    </a:lnTo>
                    <a:lnTo>
                      <a:pt x="1920" y="2539"/>
                    </a:lnTo>
                    <a:lnTo>
                      <a:pt x="1909" y="2522"/>
                    </a:lnTo>
                    <a:lnTo>
                      <a:pt x="1909" y="2517"/>
                    </a:lnTo>
                    <a:lnTo>
                      <a:pt x="1911" y="2509"/>
                    </a:lnTo>
                    <a:lnTo>
                      <a:pt x="1910" y="2497"/>
                    </a:lnTo>
                    <a:lnTo>
                      <a:pt x="1910" y="2495"/>
                    </a:lnTo>
                    <a:lnTo>
                      <a:pt x="1902" y="2491"/>
                    </a:lnTo>
                    <a:lnTo>
                      <a:pt x="1882" y="2476"/>
                    </a:lnTo>
                    <a:lnTo>
                      <a:pt x="1871" y="2476"/>
                    </a:lnTo>
                    <a:lnTo>
                      <a:pt x="1816" y="2402"/>
                    </a:lnTo>
                    <a:lnTo>
                      <a:pt x="1786" y="2405"/>
                    </a:lnTo>
                    <a:lnTo>
                      <a:pt x="1737" y="2451"/>
                    </a:lnTo>
                    <a:lnTo>
                      <a:pt x="1700" y="2463"/>
                    </a:lnTo>
                    <a:lnTo>
                      <a:pt x="1638" y="2466"/>
                    </a:lnTo>
                    <a:lnTo>
                      <a:pt x="1603" y="2445"/>
                    </a:lnTo>
                    <a:lnTo>
                      <a:pt x="1556" y="2452"/>
                    </a:lnTo>
                    <a:lnTo>
                      <a:pt x="1538" y="2479"/>
                    </a:lnTo>
                    <a:lnTo>
                      <a:pt x="1522" y="2517"/>
                    </a:lnTo>
                    <a:lnTo>
                      <a:pt x="1517" y="2517"/>
                    </a:lnTo>
                    <a:lnTo>
                      <a:pt x="1510" y="2516"/>
                    </a:lnTo>
                    <a:lnTo>
                      <a:pt x="1479" y="2514"/>
                    </a:lnTo>
                    <a:lnTo>
                      <a:pt x="1477" y="2514"/>
                    </a:lnTo>
                    <a:lnTo>
                      <a:pt x="1427" y="2545"/>
                    </a:lnTo>
                    <a:lnTo>
                      <a:pt x="1311" y="2564"/>
                    </a:lnTo>
                    <a:lnTo>
                      <a:pt x="1289" y="2557"/>
                    </a:lnTo>
                    <a:lnTo>
                      <a:pt x="1270" y="2597"/>
                    </a:lnTo>
                    <a:lnTo>
                      <a:pt x="1211" y="2585"/>
                    </a:lnTo>
                    <a:lnTo>
                      <a:pt x="1206" y="2576"/>
                    </a:lnTo>
                    <a:lnTo>
                      <a:pt x="1199" y="2571"/>
                    </a:lnTo>
                    <a:lnTo>
                      <a:pt x="1185" y="2564"/>
                    </a:lnTo>
                    <a:lnTo>
                      <a:pt x="1136" y="2546"/>
                    </a:lnTo>
                    <a:lnTo>
                      <a:pt x="1140" y="2521"/>
                    </a:lnTo>
                    <a:lnTo>
                      <a:pt x="1113" y="2523"/>
                    </a:lnTo>
                    <a:lnTo>
                      <a:pt x="1067" y="2540"/>
                    </a:lnTo>
                    <a:lnTo>
                      <a:pt x="1060" y="2537"/>
                    </a:lnTo>
                    <a:lnTo>
                      <a:pt x="1005" y="2637"/>
                    </a:lnTo>
                    <a:lnTo>
                      <a:pt x="999" y="2641"/>
                    </a:lnTo>
                    <a:lnTo>
                      <a:pt x="998" y="2641"/>
                    </a:lnTo>
                    <a:lnTo>
                      <a:pt x="997" y="2642"/>
                    </a:lnTo>
                    <a:lnTo>
                      <a:pt x="996" y="2642"/>
                    </a:lnTo>
                    <a:lnTo>
                      <a:pt x="963" y="2635"/>
                    </a:lnTo>
                    <a:lnTo>
                      <a:pt x="961" y="2632"/>
                    </a:lnTo>
                    <a:lnTo>
                      <a:pt x="961" y="2629"/>
                    </a:lnTo>
                    <a:lnTo>
                      <a:pt x="969" y="2597"/>
                    </a:lnTo>
                    <a:lnTo>
                      <a:pt x="969" y="2596"/>
                    </a:lnTo>
                    <a:lnTo>
                      <a:pt x="970" y="2587"/>
                    </a:lnTo>
                    <a:lnTo>
                      <a:pt x="965" y="2577"/>
                    </a:lnTo>
                    <a:lnTo>
                      <a:pt x="964" y="2576"/>
                    </a:lnTo>
                    <a:lnTo>
                      <a:pt x="956" y="2571"/>
                    </a:lnTo>
                    <a:lnTo>
                      <a:pt x="955" y="2570"/>
                    </a:lnTo>
                    <a:lnTo>
                      <a:pt x="946" y="2566"/>
                    </a:lnTo>
                    <a:lnTo>
                      <a:pt x="907" y="2606"/>
                    </a:lnTo>
                    <a:lnTo>
                      <a:pt x="850" y="2610"/>
                    </a:lnTo>
                    <a:lnTo>
                      <a:pt x="833" y="2632"/>
                    </a:lnTo>
                    <a:lnTo>
                      <a:pt x="819" y="2696"/>
                    </a:lnTo>
                    <a:lnTo>
                      <a:pt x="836" y="2733"/>
                    </a:lnTo>
                    <a:lnTo>
                      <a:pt x="842" y="2783"/>
                    </a:lnTo>
                    <a:lnTo>
                      <a:pt x="764" y="2817"/>
                    </a:lnTo>
                    <a:lnTo>
                      <a:pt x="736" y="2787"/>
                    </a:lnTo>
                    <a:lnTo>
                      <a:pt x="707" y="2661"/>
                    </a:lnTo>
                    <a:lnTo>
                      <a:pt x="646" y="2602"/>
                    </a:lnTo>
                    <a:lnTo>
                      <a:pt x="636" y="2636"/>
                    </a:lnTo>
                    <a:lnTo>
                      <a:pt x="635" y="2637"/>
                    </a:lnTo>
                    <a:lnTo>
                      <a:pt x="629" y="2651"/>
                    </a:lnTo>
                    <a:lnTo>
                      <a:pt x="623" y="2657"/>
                    </a:lnTo>
                    <a:lnTo>
                      <a:pt x="554" y="2699"/>
                    </a:lnTo>
                    <a:lnTo>
                      <a:pt x="527" y="2700"/>
                    </a:lnTo>
                    <a:lnTo>
                      <a:pt x="518" y="2739"/>
                    </a:lnTo>
                    <a:lnTo>
                      <a:pt x="450" y="2709"/>
                    </a:lnTo>
                    <a:lnTo>
                      <a:pt x="430" y="2703"/>
                    </a:lnTo>
                    <a:lnTo>
                      <a:pt x="427" y="2703"/>
                    </a:lnTo>
                    <a:lnTo>
                      <a:pt x="377" y="2710"/>
                    </a:lnTo>
                    <a:lnTo>
                      <a:pt x="343" y="2750"/>
                    </a:lnTo>
                    <a:lnTo>
                      <a:pt x="338" y="2763"/>
                    </a:lnTo>
                    <a:lnTo>
                      <a:pt x="321" y="2770"/>
                    </a:lnTo>
                    <a:lnTo>
                      <a:pt x="263" y="2802"/>
                    </a:lnTo>
                    <a:lnTo>
                      <a:pt x="308" y="2826"/>
                    </a:lnTo>
                    <a:lnTo>
                      <a:pt x="334" y="2837"/>
                    </a:lnTo>
                    <a:lnTo>
                      <a:pt x="361" y="2885"/>
                    </a:lnTo>
                    <a:lnTo>
                      <a:pt x="325" y="2900"/>
                    </a:lnTo>
                    <a:lnTo>
                      <a:pt x="317" y="2906"/>
                    </a:lnTo>
                    <a:lnTo>
                      <a:pt x="343" y="2953"/>
                    </a:lnTo>
                    <a:lnTo>
                      <a:pt x="305" y="3029"/>
                    </a:lnTo>
                    <a:lnTo>
                      <a:pt x="299" y="3020"/>
                    </a:lnTo>
                    <a:lnTo>
                      <a:pt x="285" y="3084"/>
                    </a:lnTo>
                    <a:lnTo>
                      <a:pt x="298" y="3165"/>
                    </a:lnTo>
                    <a:lnTo>
                      <a:pt x="288" y="3178"/>
                    </a:lnTo>
                    <a:lnTo>
                      <a:pt x="332" y="3213"/>
                    </a:lnTo>
                    <a:lnTo>
                      <a:pt x="278" y="3256"/>
                    </a:lnTo>
                    <a:lnTo>
                      <a:pt x="278" y="3257"/>
                    </a:lnTo>
                    <a:lnTo>
                      <a:pt x="263" y="3267"/>
                    </a:lnTo>
                    <a:lnTo>
                      <a:pt x="212" y="3354"/>
                    </a:lnTo>
                    <a:lnTo>
                      <a:pt x="208" y="3367"/>
                    </a:lnTo>
                    <a:lnTo>
                      <a:pt x="209" y="3369"/>
                    </a:lnTo>
                    <a:lnTo>
                      <a:pt x="217" y="3372"/>
                    </a:lnTo>
                    <a:lnTo>
                      <a:pt x="240" y="3378"/>
                    </a:lnTo>
                    <a:lnTo>
                      <a:pt x="233" y="3395"/>
                    </a:lnTo>
                    <a:lnTo>
                      <a:pt x="198" y="3434"/>
                    </a:lnTo>
                    <a:lnTo>
                      <a:pt x="160" y="3444"/>
                    </a:lnTo>
                    <a:lnTo>
                      <a:pt x="160" y="3493"/>
                    </a:lnTo>
                    <a:lnTo>
                      <a:pt x="221" y="3515"/>
                    </a:lnTo>
                    <a:lnTo>
                      <a:pt x="207" y="3563"/>
                    </a:lnTo>
                    <a:lnTo>
                      <a:pt x="226" y="3594"/>
                    </a:lnTo>
                    <a:lnTo>
                      <a:pt x="287" y="3575"/>
                    </a:lnTo>
                    <a:lnTo>
                      <a:pt x="296" y="3599"/>
                    </a:lnTo>
                    <a:lnTo>
                      <a:pt x="349" y="3568"/>
                    </a:lnTo>
                    <a:lnTo>
                      <a:pt x="374" y="3608"/>
                    </a:lnTo>
                    <a:lnTo>
                      <a:pt x="494" y="3611"/>
                    </a:lnTo>
                    <a:lnTo>
                      <a:pt x="498" y="3659"/>
                    </a:lnTo>
                    <a:lnTo>
                      <a:pt x="505" y="3669"/>
                    </a:lnTo>
                    <a:lnTo>
                      <a:pt x="507" y="3713"/>
                    </a:lnTo>
                    <a:lnTo>
                      <a:pt x="565" y="3739"/>
                    </a:lnTo>
                    <a:lnTo>
                      <a:pt x="577" y="3747"/>
                    </a:lnTo>
                    <a:lnTo>
                      <a:pt x="587" y="3765"/>
                    </a:lnTo>
                    <a:lnTo>
                      <a:pt x="592" y="3791"/>
                    </a:lnTo>
                    <a:lnTo>
                      <a:pt x="584" y="3806"/>
                    </a:lnTo>
                    <a:lnTo>
                      <a:pt x="579" y="3827"/>
                    </a:lnTo>
                    <a:lnTo>
                      <a:pt x="614" y="3889"/>
                    </a:lnTo>
                    <a:lnTo>
                      <a:pt x="627" y="3901"/>
                    </a:lnTo>
                    <a:lnTo>
                      <a:pt x="602" y="3911"/>
                    </a:lnTo>
                    <a:lnTo>
                      <a:pt x="540" y="3914"/>
                    </a:lnTo>
                    <a:lnTo>
                      <a:pt x="532" y="4048"/>
                    </a:lnTo>
                    <a:lnTo>
                      <a:pt x="577" y="4050"/>
                    </a:lnTo>
                    <a:lnTo>
                      <a:pt x="587" y="4029"/>
                    </a:lnTo>
                    <a:lnTo>
                      <a:pt x="612" y="4001"/>
                    </a:lnTo>
                    <a:lnTo>
                      <a:pt x="628" y="3967"/>
                    </a:lnTo>
                    <a:lnTo>
                      <a:pt x="654" y="3965"/>
                    </a:lnTo>
                    <a:lnTo>
                      <a:pt x="649" y="3999"/>
                    </a:lnTo>
                    <a:lnTo>
                      <a:pt x="675" y="4023"/>
                    </a:lnTo>
                    <a:lnTo>
                      <a:pt x="648" y="4084"/>
                    </a:lnTo>
                    <a:lnTo>
                      <a:pt x="654" y="4089"/>
                    </a:lnTo>
                    <a:lnTo>
                      <a:pt x="646" y="4095"/>
                    </a:lnTo>
                    <a:lnTo>
                      <a:pt x="654" y="4116"/>
                    </a:lnTo>
                    <a:lnTo>
                      <a:pt x="661" y="4152"/>
                    </a:lnTo>
                    <a:lnTo>
                      <a:pt x="661" y="4174"/>
                    </a:lnTo>
                    <a:lnTo>
                      <a:pt x="694" y="4236"/>
                    </a:lnTo>
                    <a:lnTo>
                      <a:pt x="672" y="4263"/>
                    </a:lnTo>
                    <a:lnTo>
                      <a:pt x="601" y="4255"/>
                    </a:lnTo>
                    <a:lnTo>
                      <a:pt x="597" y="4271"/>
                    </a:lnTo>
                    <a:lnTo>
                      <a:pt x="563" y="4356"/>
                    </a:lnTo>
                    <a:lnTo>
                      <a:pt x="599" y="4381"/>
                    </a:lnTo>
                    <a:lnTo>
                      <a:pt x="597" y="4444"/>
                    </a:lnTo>
                    <a:lnTo>
                      <a:pt x="596" y="4447"/>
                    </a:lnTo>
                    <a:lnTo>
                      <a:pt x="583" y="4461"/>
                    </a:lnTo>
                    <a:lnTo>
                      <a:pt x="582" y="4463"/>
                    </a:lnTo>
                    <a:lnTo>
                      <a:pt x="581" y="4463"/>
                    </a:lnTo>
                    <a:lnTo>
                      <a:pt x="579" y="4464"/>
                    </a:lnTo>
                    <a:lnTo>
                      <a:pt x="574" y="4469"/>
                    </a:lnTo>
                    <a:lnTo>
                      <a:pt x="567" y="4478"/>
                    </a:lnTo>
                    <a:lnTo>
                      <a:pt x="556" y="4497"/>
                    </a:lnTo>
                    <a:lnTo>
                      <a:pt x="554" y="4499"/>
                    </a:lnTo>
                    <a:lnTo>
                      <a:pt x="554" y="4502"/>
                    </a:lnTo>
                    <a:lnTo>
                      <a:pt x="552" y="4521"/>
                    </a:lnTo>
                    <a:lnTo>
                      <a:pt x="524" y="4526"/>
                    </a:lnTo>
                    <a:lnTo>
                      <a:pt x="500" y="4523"/>
                    </a:lnTo>
                    <a:lnTo>
                      <a:pt x="507" y="4638"/>
                    </a:lnTo>
                    <a:lnTo>
                      <a:pt x="401" y="4659"/>
                    </a:lnTo>
                    <a:lnTo>
                      <a:pt x="382" y="4698"/>
                    </a:lnTo>
                    <a:lnTo>
                      <a:pt x="374" y="4704"/>
                    </a:lnTo>
                    <a:lnTo>
                      <a:pt x="358" y="4756"/>
                    </a:lnTo>
                    <a:lnTo>
                      <a:pt x="268" y="4786"/>
                    </a:lnTo>
                    <a:lnTo>
                      <a:pt x="271" y="4812"/>
                    </a:lnTo>
                    <a:lnTo>
                      <a:pt x="262" y="4814"/>
                    </a:lnTo>
                    <a:lnTo>
                      <a:pt x="259" y="4818"/>
                    </a:lnTo>
                    <a:lnTo>
                      <a:pt x="259" y="4819"/>
                    </a:lnTo>
                    <a:lnTo>
                      <a:pt x="253" y="4916"/>
                    </a:lnTo>
                    <a:lnTo>
                      <a:pt x="257" y="4923"/>
                    </a:lnTo>
                    <a:lnTo>
                      <a:pt x="258" y="4926"/>
                    </a:lnTo>
                    <a:lnTo>
                      <a:pt x="266" y="4934"/>
                    </a:lnTo>
                    <a:lnTo>
                      <a:pt x="285" y="4945"/>
                    </a:lnTo>
                    <a:lnTo>
                      <a:pt x="204" y="4989"/>
                    </a:lnTo>
                    <a:lnTo>
                      <a:pt x="137" y="4975"/>
                    </a:lnTo>
                    <a:lnTo>
                      <a:pt x="126" y="5046"/>
                    </a:lnTo>
                    <a:lnTo>
                      <a:pt x="83" y="5055"/>
                    </a:lnTo>
                    <a:lnTo>
                      <a:pt x="73" y="5093"/>
                    </a:lnTo>
                    <a:lnTo>
                      <a:pt x="72" y="5101"/>
                    </a:lnTo>
                    <a:lnTo>
                      <a:pt x="92" y="5216"/>
                    </a:lnTo>
                    <a:lnTo>
                      <a:pt x="57" y="5243"/>
                    </a:lnTo>
                    <a:lnTo>
                      <a:pt x="0" y="5277"/>
                    </a:lnTo>
                    <a:lnTo>
                      <a:pt x="31" y="5396"/>
                    </a:lnTo>
                    <a:lnTo>
                      <a:pt x="32" y="5398"/>
                    </a:lnTo>
                    <a:lnTo>
                      <a:pt x="32" y="5402"/>
                    </a:lnTo>
                    <a:lnTo>
                      <a:pt x="25" y="5434"/>
                    </a:lnTo>
                    <a:lnTo>
                      <a:pt x="25" y="5436"/>
                    </a:lnTo>
                    <a:lnTo>
                      <a:pt x="18" y="5449"/>
                    </a:lnTo>
                    <a:lnTo>
                      <a:pt x="25" y="5459"/>
                    </a:lnTo>
                    <a:lnTo>
                      <a:pt x="27" y="5466"/>
                    </a:lnTo>
                    <a:lnTo>
                      <a:pt x="30" y="5470"/>
                    </a:lnTo>
                    <a:lnTo>
                      <a:pt x="47" y="5477"/>
                    </a:lnTo>
                    <a:lnTo>
                      <a:pt x="54" y="5479"/>
                    </a:lnTo>
                    <a:lnTo>
                      <a:pt x="67" y="5480"/>
                    </a:lnTo>
                    <a:lnTo>
                      <a:pt x="78" y="5483"/>
                    </a:lnTo>
                    <a:lnTo>
                      <a:pt x="85" y="5487"/>
                    </a:lnTo>
                    <a:lnTo>
                      <a:pt x="88" y="5492"/>
                    </a:lnTo>
                    <a:lnTo>
                      <a:pt x="87" y="5504"/>
                    </a:lnTo>
                    <a:lnTo>
                      <a:pt x="98" y="5511"/>
                    </a:lnTo>
                    <a:lnTo>
                      <a:pt x="104" y="5513"/>
                    </a:lnTo>
                    <a:lnTo>
                      <a:pt x="124" y="5529"/>
                    </a:lnTo>
                    <a:lnTo>
                      <a:pt x="142" y="5527"/>
                    </a:lnTo>
                    <a:lnTo>
                      <a:pt x="147" y="5527"/>
                    </a:lnTo>
                    <a:lnTo>
                      <a:pt x="155" y="5534"/>
                    </a:lnTo>
                    <a:lnTo>
                      <a:pt x="156" y="5544"/>
                    </a:lnTo>
                    <a:lnTo>
                      <a:pt x="153" y="5557"/>
                    </a:lnTo>
                    <a:lnTo>
                      <a:pt x="153" y="5558"/>
                    </a:lnTo>
                    <a:lnTo>
                      <a:pt x="156" y="5561"/>
                    </a:lnTo>
                    <a:lnTo>
                      <a:pt x="167" y="5565"/>
                    </a:lnTo>
                    <a:lnTo>
                      <a:pt x="196" y="5590"/>
                    </a:lnTo>
                    <a:lnTo>
                      <a:pt x="201" y="5592"/>
                    </a:lnTo>
                    <a:lnTo>
                      <a:pt x="217" y="5591"/>
                    </a:lnTo>
                    <a:lnTo>
                      <a:pt x="228" y="5598"/>
                    </a:lnTo>
                    <a:lnTo>
                      <a:pt x="250" y="5617"/>
                    </a:lnTo>
                    <a:lnTo>
                      <a:pt x="261" y="5621"/>
                    </a:lnTo>
                    <a:lnTo>
                      <a:pt x="264" y="5621"/>
                    </a:lnTo>
                    <a:lnTo>
                      <a:pt x="269" y="5619"/>
                    </a:lnTo>
                    <a:lnTo>
                      <a:pt x="281" y="5611"/>
                    </a:lnTo>
                    <a:lnTo>
                      <a:pt x="290" y="5598"/>
                    </a:lnTo>
                    <a:lnTo>
                      <a:pt x="299" y="5591"/>
                    </a:lnTo>
                    <a:lnTo>
                      <a:pt x="310" y="5604"/>
                    </a:lnTo>
                    <a:lnTo>
                      <a:pt x="307" y="5613"/>
                    </a:lnTo>
                    <a:lnTo>
                      <a:pt x="306" y="5620"/>
                    </a:lnTo>
                    <a:lnTo>
                      <a:pt x="308" y="5635"/>
                    </a:lnTo>
                    <a:lnTo>
                      <a:pt x="320" y="5645"/>
                    </a:lnTo>
                    <a:lnTo>
                      <a:pt x="321" y="5647"/>
                    </a:lnTo>
                    <a:lnTo>
                      <a:pt x="321" y="5653"/>
                    </a:lnTo>
                    <a:lnTo>
                      <a:pt x="316" y="5654"/>
                    </a:lnTo>
                    <a:lnTo>
                      <a:pt x="315" y="5660"/>
                    </a:lnTo>
                    <a:lnTo>
                      <a:pt x="316" y="5665"/>
                    </a:lnTo>
                    <a:lnTo>
                      <a:pt x="321" y="5667"/>
                    </a:lnTo>
                    <a:lnTo>
                      <a:pt x="330" y="5667"/>
                    </a:lnTo>
                    <a:lnTo>
                      <a:pt x="332" y="5669"/>
                    </a:lnTo>
                    <a:lnTo>
                      <a:pt x="336" y="5671"/>
                    </a:lnTo>
                    <a:lnTo>
                      <a:pt x="348" y="5693"/>
                    </a:lnTo>
                    <a:lnTo>
                      <a:pt x="356" y="5703"/>
                    </a:lnTo>
                    <a:lnTo>
                      <a:pt x="368" y="5724"/>
                    </a:lnTo>
                    <a:lnTo>
                      <a:pt x="372" y="5729"/>
                    </a:lnTo>
                    <a:lnTo>
                      <a:pt x="374" y="5737"/>
                    </a:lnTo>
                    <a:lnTo>
                      <a:pt x="372" y="5744"/>
                    </a:lnTo>
                    <a:lnTo>
                      <a:pt x="379" y="5750"/>
                    </a:lnTo>
                    <a:lnTo>
                      <a:pt x="387" y="5755"/>
                    </a:lnTo>
                    <a:lnTo>
                      <a:pt x="389" y="5762"/>
                    </a:lnTo>
                    <a:lnTo>
                      <a:pt x="388" y="5768"/>
                    </a:lnTo>
                    <a:lnTo>
                      <a:pt x="384" y="5779"/>
                    </a:lnTo>
                    <a:lnTo>
                      <a:pt x="392" y="5791"/>
                    </a:lnTo>
                    <a:lnTo>
                      <a:pt x="402" y="5787"/>
                    </a:lnTo>
                    <a:lnTo>
                      <a:pt x="422" y="5790"/>
                    </a:lnTo>
                    <a:lnTo>
                      <a:pt x="430" y="5795"/>
                    </a:lnTo>
                    <a:lnTo>
                      <a:pt x="434" y="5799"/>
                    </a:lnTo>
                    <a:lnTo>
                      <a:pt x="441" y="5802"/>
                    </a:lnTo>
                    <a:lnTo>
                      <a:pt x="453" y="5800"/>
                    </a:lnTo>
                    <a:lnTo>
                      <a:pt x="462" y="5800"/>
                    </a:lnTo>
                    <a:lnTo>
                      <a:pt x="471" y="5820"/>
                    </a:lnTo>
                    <a:lnTo>
                      <a:pt x="471" y="5822"/>
                    </a:lnTo>
                    <a:lnTo>
                      <a:pt x="468" y="5834"/>
                    </a:lnTo>
                    <a:lnTo>
                      <a:pt x="467" y="5844"/>
                    </a:lnTo>
                    <a:lnTo>
                      <a:pt x="467" y="5848"/>
                    </a:lnTo>
                    <a:lnTo>
                      <a:pt x="468" y="5852"/>
                    </a:lnTo>
                    <a:lnTo>
                      <a:pt x="471" y="5858"/>
                    </a:lnTo>
                    <a:lnTo>
                      <a:pt x="473" y="5861"/>
                    </a:lnTo>
                    <a:lnTo>
                      <a:pt x="483" y="5866"/>
                    </a:lnTo>
                    <a:lnTo>
                      <a:pt x="485" y="5866"/>
                    </a:lnTo>
                    <a:lnTo>
                      <a:pt x="500" y="5865"/>
                    </a:lnTo>
                    <a:lnTo>
                      <a:pt x="534" y="5875"/>
                    </a:lnTo>
                    <a:lnTo>
                      <a:pt x="538" y="5877"/>
                    </a:lnTo>
                    <a:lnTo>
                      <a:pt x="542" y="5880"/>
                    </a:lnTo>
                    <a:lnTo>
                      <a:pt x="556" y="5887"/>
                    </a:lnTo>
                    <a:lnTo>
                      <a:pt x="570" y="5889"/>
                    </a:lnTo>
                    <a:lnTo>
                      <a:pt x="587" y="5888"/>
                    </a:lnTo>
                    <a:lnTo>
                      <a:pt x="590" y="5886"/>
                    </a:lnTo>
                    <a:lnTo>
                      <a:pt x="596" y="5883"/>
                    </a:lnTo>
                    <a:lnTo>
                      <a:pt x="608" y="5874"/>
                    </a:lnTo>
                    <a:lnTo>
                      <a:pt x="614" y="5866"/>
                    </a:lnTo>
                    <a:lnTo>
                      <a:pt x="615" y="5865"/>
                    </a:lnTo>
                    <a:lnTo>
                      <a:pt x="616" y="5855"/>
                    </a:lnTo>
                    <a:lnTo>
                      <a:pt x="616" y="5852"/>
                    </a:lnTo>
                    <a:lnTo>
                      <a:pt x="623" y="5847"/>
                    </a:lnTo>
                    <a:lnTo>
                      <a:pt x="635" y="5847"/>
                    </a:lnTo>
                    <a:lnTo>
                      <a:pt x="654" y="5855"/>
                    </a:lnTo>
                    <a:lnTo>
                      <a:pt x="682" y="5862"/>
                    </a:lnTo>
                    <a:lnTo>
                      <a:pt x="696" y="5861"/>
                    </a:lnTo>
                    <a:lnTo>
                      <a:pt x="719" y="5847"/>
                    </a:lnTo>
                    <a:lnTo>
                      <a:pt x="723" y="5840"/>
                    </a:lnTo>
                    <a:lnTo>
                      <a:pt x="727" y="5827"/>
                    </a:lnTo>
                    <a:lnTo>
                      <a:pt x="743" y="5818"/>
                    </a:lnTo>
                    <a:lnTo>
                      <a:pt x="758" y="5814"/>
                    </a:lnTo>
                    <a:lnTo>
                      <a:pt x="775" y="5824"/>
                    </a:lnTo>
                    <a:lnTo>
                      <a:pt x="780" y="5829"/>
                    </a:lnTo>
                    <a:lnTo>
                      <a:pt x="788" y="5832"/>
                    </a:lnTo>
                    <a:lnTo>
                      <a:pt x="807" y="5831"/>
                    </a:lnTo>
                    <a:lnTo>
                      <a:pt x="831" y="5823"/>
                    </a:lnTo>
                    <a:lnTo>
                      <a:pt x="835" y="5822"/>
                    </a:lnTo>
                    <a:lnTo>
                      <a:pt x="839" y="5818"/>
                    </a:lnTo>
                    <a:lnTo>
                      <a:pt x="841" y="5812"/>
                    </a:lnTo>
                    <a:lnTo>
                      <a:pt x="845" y="5804"/>
                    </a:lnTo>
                    <a:lnTo>
                      <a:pt x="855" y="5804"/>
                    </a:lnTo>
                    <a:lnTo>
                      <a:pt x="877" y="5800"/>
                    </a:lnTo>
                    <a:lnTo>
                      <a:pt x="896" y="5794"/>
                    </a:lnTo>
                    <a:lnTo>
                      <a:pt x="919" y="5768"/>
                    </a:lnTo>
                    <a:lnTo>
                      <a:pt x="932" y="5772"/>
                    </a:lnTo>
                    <a:lnTo>
                      <a:pt x="948" y="5783"/>
                    </a:lnTo>
                    <a:lnTo>
                      <a:pt x="949" y="5783"/>
                    </a:lnTo>
                    <a:lnTo>
                      <a:pt x="958" y="5784"/>
                    </a:lnTo>
                    <a:lnTo>
                      <a:pt x="985" y="5797"/>
                    </a:lnTo>
                    <a:lnTo>
                      <a:pt x="990" y="5806"/>
                    </a:lnTo>
                    <a:lnTo>
                      <a:pt x="1007" y="5817"/>
                    </a:lnTo>
                    <a:lnTo>
                      <a:pt x="1016" y="5819"/>
                    </a:lnTo>
                    <a:lnTo>
                      <a:pt x="1023" y="5818"/>
                    </a:lnTo>
                    <a:lnTo>
                      <a:pt x="1026" y="5819"/>
                    </a:lnTo>
                    <a:lnTo>
                      <a:pt x="1051" y="5823"/>
                    </a:lnTo>
                    <a:lnTo>
                      <a:pt x="1062" y="5822"/>
                    </a:lnTo>
                    <a:lnTo>
                      <a:pt x="1074" y="5828"/>
                    </a:lnTo>
                    <a:lnTo>
                      <a:pt x="1080" y="5849"/>
                    </a:lnTo>
                    <a:lnTo>
                      <a:pt x="1088" y="5864"/>
                    </a:lnTo>
                    <a:lnTo>
                      <a:pt x="1089" y="5869"/>
                    </a:lnTo>
                    <a:lnTo>
                      <a:pt x="1086" y="5875"/>
                    </a:lnTo>
                    <a:lnTo>
                      <a:pt x="1079" y="5885"/>
                    </a:lnTo>
                    <a:lnTo>
                      <a:pt x="1084" y="5889"/>
                    </a:lnTo>
                    <a:lnTo>
                      <a:pt x="1095" y="5895"/>
                    </a:lnTo>
                    <a:lnTo>
                      <a:pt x="1103" y="5901"/>
                    </a:lnTo>
                    <a:lnTo>
                      <a:pt x="1132" y="5934"/>
                    </a:lnTo>
                    <a:lnTo>
                      <a:pt x="1136" y="5937"/>
                    </a:lnTo>
                    <a:lnTo>
                      <a:pt x="1144" y="5933"/>
                    </a:lnTo>
                    <a:lnTo>
                      <a:pt x="1170" y="5914"/>
                    </a:lnTo>
                    <a:lnTo>
                      <a:pt x="1180" y="5912"/>
                    </a:lnTo>
                    <a:lnTo>
                      <a:pt x="1184" y="5913"/>
                    </a:lnTo>
                    <a:lnTo>
                      <a:pt x="1186" y="5912"/>
                    </a:lnTo>
                    <a:lnTo>
                      <a:pt x="1191" y="5905"/>
                    </a:lnTo>
                    <a:lnTo>
                      <a:pt x="1193" y="5872"/>
                    </a:lnTo>
                    <a:lnTo>
                      <a:pt x="1198" y="5863"/>
                    </a:lnTo>
                    <a:lnTo>
                      <a:pt x="1204" y="5857"/>
                    </a:lnTo>
                    <a:lnTo>
                      <a:pt x="1231" y="5846"/>
                    </a:lnTo>
                    <a:lnTo>
                      <a:pt x="1263" y="5813"/>
                    </a:lnTo>
                    <a:lnTo>
                      <a:pt x="1281" y="5827"/>
                    </a:lnTo>
                    <a:lnTo>
                      <a:pt x="1283" y="5830"/>
                    </a:lnTo>
                    <a:lnTo>
                      <a:pt x="1284" y="5835"/>
                    </a:lnTo>
                    <a:lnTo>
                      <a:pt x="1288" y="5839"/>
                    </a:lnTo>
                    <a:lnTo>
                      <a:pt x="1304" y="5844"/>
                    </a:lnTo>
                    <a:lnTo>
                      <a:pt x="1315" y="5844"/>
                    </a:lnTo>
                    <a:lnTo>
                      <a:pt x="1323" y="5852"/>
                    </a:lnTo>
                    <a:lnTo>
                      <a:pt x="1327" y="5873"/>
                    </a:lnTo>
                    <a:lnTo>
                      <a:pt x="1331" y="5880"/>
                    </a:lnTo>
                    <a:lnTo>
                      <a:pt x="1339" y="5886"/>
                    </a:lnTo>
                    <a:lnTo>
                      <a:pt x="1344" y="5889"/>
                    </a:lnTo>
                    <a:lnTo>
                      <a:pt x="1365" y="5891"/>
                    </a:lnTo>
                    <a:lnTo>
                      <a:pt x="1373" y="5896"/>
                    </a:lnTo>
                    <a:lnTo>
                      <a:pt x="1375" y="5902"/>
                    </a:lnTo>
                    <a:lnTo>
                      <a:pt x="1419" y="5902"/>
                    </a:lnTo>
                    <a:lnTo>
                      <a:pt x="1425" y="5899"/>
                    </a:lnTo>
                    <a:lnTo>
                      <a:pt x="1435" y="5896"/>
                    </a:lnTo>
                    <a:lnTo>
                      <a:pt x="1442" y="5899"/>
                    </a:lnTo>
                    <a:lnTo>
                      <a:pt x="1454" y="5895"/>
                    </a:lnTo>
                    <a:lnTo>
                      <a:pt x="1465" y="5889"/>
                    </a:lnTo>
                    <a:lnTo>
                      <a:pt x="1468" y="5885"/>
                    </a:lnTo>
                    <a:lnTo>
                      <a:pt x="1474" y="5881"/>
                    </a:lnTo>
                    <a:lnTo>
                      <a:pt x="1480" y="5881"/>
                    </a:lnTo>
                    <a:lnTo>
                      <a:pt x="1486" y="5883"/>
                    </a:lnTo>
                    <a:lnTo>
                      <a:pt x="1505" y="5894"/>
                    </a:lnTo>
                    <a:lnTo>
                      <a:pt x="1507" y="5900"/>
                    </a:lnTo>
                    <a:lnTo>
                      <a:pt x="1510" y="5902"/>
                    </a:lnTo>
                    <a:lnTo>
                      <a:pt x="1519" y="5903"/>
                    </a:lnTo>
                    <a:lnTo>
                      <a:pt x="1528" y="5901"/>
                    </a:lnTo>
                    <a:lnTo>
                      <a:pt x="1536" y="5902"/>
                    </a:lnTo>
                    <a:lnTo>
                      <a:pt x="1537" y="5902"/>
                    </a:lnTo>
                    <a:lnTo>
                      <a:pt x="1550" y="5906"/>
                    </a:lnTo>
                    <a:lnTo>
                      <a:pt x="1556" y="5905"/>
                    </a:lnTo>
                    <a:lnTo>
                      <a:pt x="1566" y="5885"/>
                    </a:lnTo>
                    <a:lnTo>
                      <a:pt x="1571" y="5880"/>
                    </a:lnTo>
                    <a:lnTo>
                      <a:pt x="1644" y="5891"/>
                    </a:lnTo>
                    <a:lnTo>
                      <a:pt x="1674" y="5901"/>
                    </a:lnTo>
                    <a:lnTo>
                      <a:pt x="1684" y="5902"/>
                    </a:lnTo>
                    <a:lnTo>
                      <a:pt x="1688" y="5901"/>
                    </a:lnTo>
                    <a:lnTo>
                      <a:pt x="1697" y="5878"/>
                    </a:lnTo>
                    <a:lnTo>
                      <a:pt x="1702" y="5876"/>
                    </a:lnTo>
                    <a:lnTo>
                      <a:pt x="1703" y="5875"/>
                    </a:lnTo>
                    <a:lnTo>
                      <a:pt x="1705" y="5875"/>
                    </a:lnTo>
                    <a:lnTo>
                      <a:pt x="1714" y="5884"/>
                    </a:lnTo>
                    <a:lnTo>
                      <a:pt x="1743" y="5901"/>
                    </a:lnTo>
                    <a:lnTo>
                      <a:pt x="1751" y="5902"/>
                    </a:lnTo>
                    <a:lnTo>
                      <a:pt x="1762" y="5902"/>
                    </a:lnTo>
                    <a:lnTo>
                      <a:pt x="1781" y="5909"/>
                    </a:lnTo>
                    <a:lnTo>
                      <a:pt x="1783" y="5910"/>
                    </a:lnTo>
                    <a:lnTo>
                      <a:pt x="1801" y="5909"/>
                    </a:lnTo>
                    <a:lnTo>
                      <a:pt x="1813" y="5912"/>
                    </a:lnTo>
                    <a:lnTo>
                      <a:pt x="1826" y="5917"/>
                    </a:lnTo>
                    <a:lnTo>
                      <a:pt x="1839" y="5918"/>
                    </a:lnTo>
                    <a:lnTo>
                      <a:pt x="1850" y="5915"/>
                    </a:lnTo>
                    <a:lnTo>
                      <a:pt x="1849" y="5908"/>
                    </a:lnTo>
                    <a:lnTo>
                      <a:pt x="1846" y="5905"/>
                    </a:lnTo>
                    <a:lnTo>
                      <a:pt x="1846" y="5894"/>
                    </a:lnTo>
                    <a:lnTo>
                      <a:pt x="1851" y="5885"/>
                    </a:lnTo>
                    <a:lnTo>
                      <a:pt x="1859" y="5880"/>
                    </a:lnTo>
                    <a:lnTo>
                      <a:pt x="1860" y="5879"/>
                    </a:lnTo>
                    <a:lnTo>
                      <a:pt x="1862" y="5871"/>
                    </a:lnTo>
                    <a:lnTo>
                      <a:pt x="1861" y="5868"/>
                    </a:lnTo>
                    <a:lnTo>
                      <a:pt x="1854" y="5863"/>
                    </a:lnTo>
                    <a:lnTo>
                      <a:pt x="1846" y="5848"/>
                    </a:lnTo>
                    <a:lnTo>
                      <a:pt x="1860" y="5835"/>
                    </a:lnTo>
                    <a:lnTo>
                      <a:pt x="1853" y="5822"/>
                    </a:lnTo>
                    <a:lnTo>
                      <a:pt x="1848" y="5818"/>
                    </a:lnTo>
                    <a:lnTo>
                      <a:pt x="1840" y="5809"/>
                    </a:lnTo>
                    <a:lnTo>
                      <a:pt x="1838" y="5802"/>
                    </a:lnTo>
                    <a:lnTo>
                      <a:pt x="1830" y="5786"/>
                    </a:lnTo>
                    <a:lnTo>
                      <a:pt x="1829" y="5783"/>
                    </a:lnTo>
                    <a:lnTo>
                      <a:pt x="1829" y="5776"/>
                    </a:lnTo>
                    <a:lnTo>
                      <a:pt x="1830" y="5766"/>
                    </a:lnTo>
                    <a:lnTo>
                      <a:pt x="1826" y="5760"/>
                    </a:lnTo>
                    <a:lnTo>
                      <a:pt x="1800" y="5761"/>
                    </a:lnTo>
                    <a:lnTo>
                      <a:pt x="1791" y="5755"/>
                    </a:lnTo>
                    <a:lnTo>
                      <a:pt x="1798" y="5750"/>
                    </a:lnTo>
                    <a:lnTo>
                      <a:pt x="1804" y="5742"/>
                    </a:lnTo>
                    <a:lnTo>
                      <a:pt x="1808" y="5732"/>
                    </a:lnTo>
                    <a:lnTo>
                      <a:pt x="1807" y="5728"/>
                    </a:lnTo>
                    <a:lnTo>
                      <a:pt x="1807" y="5726"/>
                    </a:lnTo>
                    <a:lnTo>
                      <a:pt x="1808" y="5724"/>
                    </a:lnTo>
                    <a:lnTo>
                      <a:pt x="1827" y="5715"/>
                    </a:lnTo>
                    <a:lnTo>
                      <a:pt x="1830" y="5715"/>
                    </a:lnTo>
                    <a:lnTo>
                      <a:pt x="1834" y="5711"/>
                    </a:lnTo>
                    <a:lnTo>
                      <a:pt x="1839" y="5701"/>
                    </a:lnTo>
                    <a:lnTo>
                      <a:pt x="1833" y="5701"/>
                    </a:lnTo>
                    <a:lnTo>
                      <a:pt x="1826" y="5700"/>
                    </a:lnTo>
                    <a:lnTo>
                      <a:pt x="1816" y="5697"/>
                    </a:lnTo>
                    <a:lnTo>
                      <a:pt x="1808" y="5690"/>
                    </a:lnTo>
                    <a:lnTo>
                      <a:pt x="1804" y="5684"/>
                    </a:lnTo>
                    <a:lnTo>
                      <a:pt x="1826" y="5645"/>
                    </a:lnTo>
                    <a:lnTo>
                      <a:pt x="1828" y="5644"/>
                    </a:lnTo>
                    <a:lnTo>
                      <a:pt x="1832" y="5644"/>
                    </a:lnTo>
                    <a:lnTo>
                      <a:pt x="1839" y="5639"/>
                    </a:lnTo>
                    <a:lnTo>
                      <a:pt x="1846" y="5632"/>
                    </a:lnTo>
                    <a:lnTo>
                      <a:pt x="1848" y="5625"/>
                    </a:lnTo>
                    <a:lnTo>
                      <a:pt x="1839" y="5609"/>
                    </a:lnTo>
                    <a:lnTo>
                      <a:pt x="1838" y="5603"/>
                    </a:lnTo>
                    <a:lnTo>
                      <a:pt x="1838" y="5599"/>
                    </a:lnTo>
                    <a:lnTo>
                      <a:pt x="1841" y="5592"/>
                    </a:lnTo>
                    <a:lnTo>
                      <a:pt x="1845" y="5588"/>
                    </a:lnTo>
                    <a:lnTo>
                      <a:pt x="1846" y="5586"/>
                    </a:lnTo>
                    <a:lnTo>
                      <a:pt x="1848" y="5585"/>
                    </a:lnTo>
                    <a:lnTo>
                      <a:pt x="1848" y="5578"/>
                    </a:lnTo>
                    <a:lnTo>
                      <a:pt x="1834" y="5567"/>
                    </a:lnTo>
                    <a:lnTo>
                      <a:pt x="1830" y="5557"/>
                    </a:lnTo>
                    <a:lnTo>
                      <a:pt x="1829" y="5551"/>
                    </a:lnTo>
                    <a:lnTo>
                      <a:pt x="1829" y="5544"/>
                    </a:lnTo>
                    <a:lnTo>
                      <a:pt x="1830" y="5541"/>
                    </a:lnTo>
                    <a:lnTo>
                      <a:pt x="1835" y="5534"/>
                    </a:lnTo>
                    <a:lnTo>
                      <a:pt x="1846" y="5527"/>
                    </a:lnTo>
                    <a:lnTo>
                      <a:pt x="1848" y="5528"/>
                    </a:lnTo>
                    <a:lnTo>
                      <a:pt x="1859" y="5523"/>
                    </a:lnTo>
                    <a:lnTo>
                      <a:pt x="1864" y="5518"/>
                    </a:lnTo>
                    <a:lnTo>
                      <a:pt x="1868" y="5501"/>
                    </a:lnTo>
                    <a:lnTo>
                      <a:pt x="1890" y="5501"/>
                    </a:lnTo>
                    <a:lnTo>
                      <a:pt x="1906" y="5496"/>
                    </a:lnTo>
                    <a:lnTo>
                      <a:pt x="1919" y="5488"/>
                    </a:lnTo>
                    <a:lnTo>
                      <a:pt x="1923" y="5487"/>
                    </a:lnTo>
                    <a:lnTo>
                      <a:pt x="1924" y="5486"/>
                    </a:lnTo>
                    <a:lnTo>
                      <a:pt x="1956" y="5496"/>
                    </a:lnTo>
                    <a:lnTo>
                      <a:pt x="1965" y="5503"/>
                    </a:lnTo>
                    <a:lnTo>
                      <a:pt x="1971" y="5510"/>
                    </a:lnTo>
                    <a:lnTo>
                      <a:pt x="1977" y="5514"/>
                    </a:lnTo>
                    <a:lnTo>
                      <a:pt x="1984" y="5522"/>
                    </a:lnTo>
                    <a:lnTo>
                      <a:pt x="2009" y="5532"/>
                    </a:lnTo>
                    <a:lnTo>
                      <a:pt x="2029" y="5546"/>
                    </a:lnTo>
                    <a:lnTo>
                      <a:pt x="2052" y="5555"/>
                    </a:lnTo>
                    <a:lnTo>
                      <a:pt x="2071" y="5555"/>
                    </a:lnTo>
                    <a:lnTo>
                      <a:pt x="2083" y="5546"/>
                    </a:lnTo>
                    <a:lnTo>
                      <a:pt x="2094" y="5545"/>
                    </a:lnTo>
                    <a:lnTo>
                      <a:pt x="2113" y="5551"/>
                    </a:lnTo>
                    <a:lnTo>
                      <a:pt x="2120" y="5555"/>
                    </a:lnTo>
                    <a:lnTo>
                      <a:pt x="2128" y="5564"/>
                    </a:lnTo>
                    <a:lnTo>
                      <a:pt x="2139" y="5568"/>
                    </a:lnTo>
                    <a:lnTo>
                      <a:pt x="2153" y="5577"/>
                    </a:lnTo>
                    <a:lnTo>
                      <a:pt x="2158" y="5577"/>
                    </a:lnTo>
                    <a:lnTo>
                      <a:pt x="2173" y="5575"/>
                    </a:lnTo>
                    <a:lnTo>
                      <a:pt x="2191" y="5581"/>
                    </a:lnTo>
                    <a:lnTo>
                      <a:pt x="2199" y="5586"/>
                    </a:lnTo>
                    <a:lnTo>
                      <a:pt x="2209" y="5600"/>
                    </a:lnTo>
                    <a:lnTo>
                      <a:pt x="2222" y="5611"/>
                    </a:lnTo>
                    <a:lnTo>
                      <a:pt x="2244" y="5616"/>
                    </a:lnTo>
                    <a:lnTo>
                      <a:pt x="2252" y="5621"/>
                    </a:lnTo>
                    <a:lnTo>
                      <a:pt x="2264" y="5633"/>
                    </a:lnTo>
                    <a:lnTo>
                      <a:pt x="2314" y="5674"/>
                    </a:lnTo>
                    <a:lnTo>
                      <a:pt x="2324" y="5680"/>
                    </a:lnTo>
                    <a:lnTo>
                      <a:pt x="2329" y="5680"/>
                    </a:lnTo>
                    <a:lnTo>
                      <a:pt x="2336" y="5679"/>
                    </a:lnTo>
                    <a:lnTo>
                      <a:pt x="2338" y="5675"/>
                    </a:lnTo>
                    <a:lnTo>
                      <a:pt x="2347" y="5662"/>
                    </a:lnTo>
                    <a:lnTo>
                      <a:pt x="2364" y="5650"/>
                    </a:lnTo>
                    <a:lnTo>
                      <a:pt x="2383" y="5645"/>
                    </a:lnTo>
                    <a:lnTo>
                      <a:pt x="2385" y="5644"/>
                    </a:lnTo>
                    <a:lnTo>
                      <a:pt x="2388" y="5640"/>
                    </a:lnTo>
                    <a:lnTo>
                      <a:pt x="2388" y="5639"/>
                    </a:lnTo>
                    <a:lnTo>
                      <a:pt x="2399" y="5645"/>
                    </a:lnTo>
                    <a:lnTo>
                      <a:pt x="2401" y="5651"/>
                    </a:lnTo>
                    <a:lnTo>
                      <a:pt x="2402" y="5656"/>
                    </a:lnTo>
                    <a:lnTo>
                      <a:pt x="2405" y="5658"/>
                    </a:lnTo>
                    <a:lnTo>
                      <a:pt x="2414" y="5662"/>
                    </a:lnTo>
                    <a:lnTo>
                      <a:pt x="2421" y="5670"/>
                    </a:lnTo>
                    <a:lnTo>
                      <a:pt x="2421" y="5674"/>
                    </a:lnTo>
                    <a:lnTo>
                      <a:pt x="2423" y="5682"/>
                    </a:lnTo>
                    <a:lnTo>
                      <a:pt x="2429" y="5688"/>
                    </a:lnTo>
                    <a:lnTo>
                      <a:pt x="2432" y="5689"/>
                    </a:lnTo>
                    <a:lnTo>
                      <a:pt x="2442" y="5690"/>
                    </a:lnTo>
                    <a:lnTo>
                      <a:pt x="2463" y="5683"/>
                    </a:lnTo>
                    <a:lnTo>
                      <a:pt x="2476" y="5682"/>
                    </a:lnTo>
                    <a:lnTo>
                      <a:pt x="2483" y="5686"/>
                    </a:lnTo>
                    <a:lnTo>
                      <a:pt x="2504" y="5692"/>
                    </a:lnTo>
                    <a:lnTo>
                      <a:pt x="2526" y="5692"/>
                    </a:lnTo>
                    <a:lnTo>
                      <a:pt x="2534" y="5697"/>
                    </a:lnTo>
                    <a:lnTo>
                      <a:pt x="2540" y="5703"/>
                    </a:lnTo>
                    <a:lnTo>
                      <a:pt x="2542" y="5706"/>
                    </a:lnTo>
                    <a:lnTo>
                      <a:pt x="2549" y="5706"/>
                    </a:lnTo>
                    <a:lnTo>
                      <a:pt x="2567" y="5702"/>
                    </a:lnTo>
                    <a:lnTo>
                      <a:pt x="2597" y="5704"/>
                    </a:lnTo>
                    <a:lnTo>
                      <a:pt x="2599" y="5702"/>
                    </a:lnTo>
                    <a:lnTo>
                      <a:pt x="2603" y="5691"/>
                    </a:lnTo>
                    <a:lnTo>
                      <a:pt x="2605" y="5689"/>
                    </a:lnTo>
                    <a:lnTo>
                      <a:pt x="2607" y="5689"/>
                    </a:lnTo>
                    <a:lnTo>
                      <a:pt x="2615" y="5698"/>
                    </a:lnTo>
                    <a:lnTo>
                      <a:pt x="2615" y="5704"/>
                    </a:lnTo>
                    <a:lnTo>
                      <a:pt x="2619" y="5707"/>
                    </a:lnTo>
                    <a:lnTo>
                      <a:pt x="2625" y="5715"/>
                    </a:lnTo>
                    <a:lnTo>
                      <a:pt x="2632" y="5719"/>
                    </a:lnTo>
                    <a:lnTo>
                      <a:pt x="2637" y="5725"/>
                    </a:lnTo>
                    <a:lnTo>
                      <a:pt x="2650" y="5730"/>
                    </a:lnTo>
                    <a:lnTo>
                      <a:pt x="2654" y="5730"/>
                    </a:lnTo>
                    <a:lnTo>
                      <a:pt x="2657" y="5731"/>
                    </a:lnTo>
                    <a:lnTo>
                      <a:pt x="2663" y="5732"/>
                    </a:lnTo>
                    <a:lnTo>
                      <a:pt x="2664" y="5734"/>
                    </a:lnTo>
                    <a:lnTo>
                      <a:pt x="2664" y="5748"/>
                    </a:lnTo>
                    <a:lnTo>
                      <a:pt x="2674" y="5751"/>
                    </a:lnTo>
                    <a:lnTo>
                      <a:pt x="2675" y="5751"/>
                    </a:lnTo>
                    <a:lnTo>
                      <a:pt x="2682" y="5754"/>
                    </a:lnTo>
                    <a:lnTo>
                      <a:pt x="2690" y="5767"/>
                    </a:lnTo>
                    <a:lnTo>
                      <a:pt x="2699" y="5778"/>
                    </a:lnTo>
                    <a:lnTo>
                      <a:pt x="2706" y="5788"/>
                    </a:lnTo>
                    <a:lnTo>
                      <a:pt x="2706" y="5790"/>
                    </a:lnTo>
                    <a:lnTo>
                      <a:pt x="2704" y="5794"/>
                    </a:lnTo>
                    <a:lnTo>
                      <a:pt x="2703" y="5795"/>
                    </a:lnTo>
                    <a:lnTo>
                      <a:pt x="2700" y="5801"/>
                    </a:lnTo>
                    <a:lnTo>
                      <a:pt x="2701" y="5810"/>
                    </a:lnTo>
                    <a:lnTo>
                      <a:pt x="2708" y="5821"/>
                    </a:lnTo>
                    <a:lnTo>
                      <a:pt x="2709" y="5826"/>
                    </a:lnTo>
                    <a:lnTo>
                      <a:pt x="2705" y="5836"/>
                    </a:lnTo>
                    <a:lnTo>
                      <a:pt x="2705" y="5844"/>
                    </a:lnTo>
                    <a:lnTo>
                      <a:pt x="2707" y="5845"/>
                    </a:lnTo>
                    <a:lnTo>
                      <a:pt x="2716" y="5853"/>
                    </a:lnTo>
                    <a:lnTo>
                      <a:pt x="2735" y="5863"/>
                    </a:lnTo>
                    <a:lnTo>
                      <a:pt x="2739" y="5867"/>
                    </a:lnTo>
                    <a:lnTo>
                      <a:pt x="2752" y="5884"/>
                    </a:lnTo>
                    <a:lnTo>
                      <a:pt x="2761" y="5889"/>
                    </a:lnTo>
                    <a:lnTo>
                      <a:pt x="2767" y="5895"/>
                    </a:lnTo>
                    <a:lnTo>
                      <a:pt x="2774" y="5897"/>
                    </a:lnTo>
                    <a:lnTo>
                      <a:pt x="2779" y="5897"/>
                    </a:lnTo>
                    <a:lnTo>
                      <a:pt x="2784" y="5894"/>
                    </a:lnTo>
                    <a:lnTo>
                      <a:pt x="2786" y="5890"/>
                    </a:lnTo>
                    <a:lnTo>
                      <a:pt x="2806" y="5878"/>
                    </a:lnTo>
                    <a:lnTo>
                      <a:pt x="2814" y="5875"/>
                    </a:lnTo>
                    <a:lnTo>
                      <a:pt x="2824" y="5874"/>
                    </a:lnTo>
                    <a:lnTo>
                      <a:pt x="2841" y="5867"/>
                    </a:lnTo>
                    <a:lnTo>
                      <a:pt x="2848" y="5866"/>
                    </a:lnTo>
                    <a:lnTo>
                      <a:pt x="2861" y="5869"/>
                    </a:lnTo>
                    <a:lnTo>
                      <a:pt x="2885" y="5850"/>
                    </a:lnTo>
                    <a:lnTo>
                      <a:pt x="2891" y="5851"/>
                    </a:lnTo>
                    <a:lnTo>
                      <a:pt x="2901" y="5858"/>
                    </a:lnTo>
                    <a:lnTo>
                      <a:pt x="2920" y="5866"/>
                    </a:lnTo>
                    <a:lnTo>
                      <a:pt x="2924" y="5870"/>
                    </a:lnTo>
                    <a:lnTo>
                      <a:pt x="2928" y="5880"/>
                    </a:lnTo>
                    <a:lnTo>
                      <a:pt x="2945" y="5883"/>
                    </a:lnTo>
                    <a:lnTo>
                      <a:pt x="2953" y="5882"/>
                    </a:lnTo>
                    <a:lnTo>
                      <a:pt x="2960" y="5875"/>
                    </a:lnTo>
                    <a:lnTo>
                      <a:pt x="2971" y="5875"/>
                    </a:lnTo>
                    <a:lnTo>
                      <a:pt x="2975" y="5886"/>
                    </a:lnTo>
                    <a:lnTo>
                      <a:pt x="2982" y="5884"/>
                    </a:lnTo>
                    <a:lnTo>
                      <a:pt x="3006" y="5873"/>
                    </a:lnTo>
                    <a:lnTo>
                      <a:pt x="3033" y="5879"/>
                    </a:lnTo>
                    <a:lnTo>
                      <a:pt x="3046" y="5875"/>
                    </a:lnTo>
                    <a:lnTo>
                      <a:pt x="3053" y="5871"/>
                    </a:lnTo>
                    <a:lnTo>
                      <a:pt x="3064" y="5862"/>
                    </a:lnTo>
                    <a:lnTo>
                      <a:pt x="3077" y="5862"/>
                    </a:lnTo>
                    <a:lnTo>
                      <a:pt x="3082" y="5863"/>
                    </a:lnTo>
                    <a:lnTo>
                      <a:pt x="3082" y="5866"/>
                    </a:lnTo>
                    <a:lnTo>
                      <a:pt x="3087" y="5871"/>
                    </a:lnTo>
                    <a:lnTo>
                      <a:pt x="3092" y="5875"/>
                    </a:lnTo>
                    <a:lnTo>
                      <a:pt x="3098" y="5877"/>
                    </a:lnTo>
                    <a:lnTo>
                      <a:pt x="3107" y="5875"/>
                    </a:lnTo>
                    <a:lnTo>
                      <a:pt x="3117" y="5875"/>
                    </a:lnTo>
                    <a:lnTo>
                      <a:pt x="3124" y="5876"/>
                    </a:lnTo>
                    <a:lnTo>
                      <a:pt x="3125" y="5884"/>
                    </a:lnTo>
                    <a:lnTo>
                      <a:pt x="3124" y="5887"/>
                    </a:lnTo>
                    <a:lnTo>
                      <a:pt x="3118" y="5891"/>
                    </a:lnTo>
                    <a:lnTo>
                      <a:pt x="3114" y="5897"/>
                    </a:lnTo>
                    <a:lnTo>
                      <a:pt x="3111" y="5912"/>
                    </a:lnTo>
                    <a:lnTo>
                      <a:pt x="3111" y="5917"/>
                    </a:lnTo>
                    <a:lnTo>
                      <a:pt x="3117" y="5925"/>
                    </a:lnTo>
                    <a:lnTo>
                      <a:pt x="3121" y="5928"/>
                    </a:lnTo>
                    <a:lnTo>
                      <a:pt x="3134" y="5934"/>
                    </a:lnTo>
                    <a:lnTo>
                      <a:pt x="3154" y="5939"/>
                    </a:lnTo>
                    <a:lnTo>
                      <a:pt x="3163" y="5943"/>
                    </a:lnTo>
                    <a:lnTo>
                      <a:pt x="3173" y="5949"/>
                    </a:lnTo>
                    <a:lnTo>
                      <a:pt x="3178" y="5954"/>
                    </a:lnTo>
                    <a:lnTo>
                      <a:pt x="3182" y="5960"/>
                    </a:lnTo>
                    <a:lnTo>
                      <a:pt x="3182" y="5966"/>
                    </a:lnTo>
                    <a:lnTo>
                      <a:pt x="3179" y="5975"/>
                    </a:lnTo>
                    <a:lnTo>
                      <a:pt x="3179" y="5988"/>
                    </a:lnTo>
                    <a:lnTo>
                      <a:pt x="3180" y="5995"/>
                    </a:lnTo>
                    <a:lnTo>
                      <a:pt x="3180" y="6002"/>
                    </a:lnTo>
                    <a:lnTo>
                      <a:pt x="3190" y="6005"/>
                    </a:lnTo>
                    <a:lnTo>
                      <a:pt x="3194" y="6007"/>
                    </a:lnTo>
                    <a:lnTo>
                      <a:pt x="3200" y="6014"/>
                    </a:lnTo>
                    <a:lnTo>
                      <a:pt x="3203" y="6019"/>
                    </a:lnTo>
                    <a:lnTo>
                      <a:pt x="3203" y="6022"/>
                    </a:lnTo>
                    <a:lnTo>
                      <a:pt x="3207" y="6031"/>
                    </a:lnTo>
                    <a:lnTo>
                      <a:pt x="3207" y="6032"/>
                    </a:lnTo>
                    <a:lnTo>
                      <a:pt x="3211" y="6037"/>
                    </a:lnTo>
                    <a:lnTo>
                      <a:pt x="3219" y="6037"/>
                    </a:lnTo>
                    <a:lnTo>
                      <a:pt x="3225" y="6040"/>
                    </a:lnTo>
                    <a:lnTo>
                      <a:pt x="3226" y="6044"/>
                    </a:lnTo>
                    <a:lnTo>
                      <a:pt x="3226" y="6053"/>
                    </a:lnTo>
                    <a:lnTo>
                      <a:pt x="3224" y="6061"/>
                    </a:lnTo>
                    <a:lnTo>
                      <a:pt x="3231" y="6080"/>
                    </a:lnTo>
                    <a:lnTo>
                      <a:pt x="3232" y="6096"/>
                    </a:lnTo>
                    <a:lnTo>
                      <a:pt x="3237" y="6118"/>
                    </a:lnTo>
                    <a:lnTo>
                      <a:pt x="3240" y="6123"/>
                    </a:lnTo>
                    <a:lnTo>
                      <a:pt x="3253" y="6135"/>
                    </a:lnTo>
                    <a:lnTo>
                      <a:pt x="3255" y="6152"/>
                    </a:lnTo>
                    <a:lnTo>
                      <a:pt x="3260" y="6164"/>
                    </a:lnTo>
                    <a:lnTo>
                      <a:pt x="3264" y="6169"/>
                    </a:lnTo>
                    <a:lnTo>
                      <a:pt x="3272" y="6173"/>
                    </a:lnTo>
                    <a:lnTo>
                      <a:pt x="3277" y="6172"/>
                    </a:lnTo>
                    <a:lnTo>
                      <a:pt x="3307" y="6173"/>
                    </a:lnTo>
                    <a:lnTo>
                      <a:pt x="3326" y="6166"/>
                    </a:lnTo>
                    <a:lnTo>
                      <a:pt x="3341" y="6150"/>
                    </a:lnTo>
                    <a:lnTo>
                      <a:pt x="3343" y="6145"/>
                    </a:lnTo>
                    <a:lnTo>
                      <a:pt x="3339" y="6139"/>
                    </a:lnTo>
                    <a:lnTo>
                      <a:pt x="3327" y="6104"/>
                    </a:lnTo>
                    <a:lnTo>
                      <a:pt x="3329" y="6098"/>
                    </a:lnTo>
                    <a:lnTo>
                      <a:pt x="3344" y="6080"/>
                    </a:lnTo>
                    <a:lnTo>
                      <a:pt x="3346" y="6065"/>
                    </a:lnTo>
                    <a:lnTo>
                      <a:pt x="3354" y="6052"/>
                    </a:lnTo>
                    <a:lnTo>
                      <a:pt x="3370" y="6049"/>
                    </a:lnTo>
                    <a:lnTo>
                      <a:pt x="3375" y="6049"/>
                    </a:lnTo>
                    <a:lnTo>
                      <a:pt x="3385" y="6065"/>
                    </a:lnTo>
                    <a:lnTo>
                      <a:pt x="3390" y="6068"/>
                    </a:lnTo>
                    <a:lnTo>
                      <a:pt x="3398" y="6070"/>
                    </a:lnTo>
                    <a:lnTo>
                      <a:pt x="3403" y="6068"/>
                    </a:lnTo>
                    <a:lnTo>
                      <a:pt x="3410" y="6067"/>
                    </a:lnTo>
                    <a:lnTo>
                      <a:pt x="3421" y="6070"/>
                    </a:lnTo>
                    <a:lnTo>
                      <a:pt x="3425" y="6067"/>
                    </a:lnTo>
                    <a:lnTo>
                      <a:pt x="3427" y="6063"/>
                    </a:lnTo>
                    <a:lnTo>
                      <a:pt x="3430" y="6060"/>
                    </a:lnTo>
                    <a:lnTo>
                      <a:pt x="3440" y="6054"/>
                    </a:lnTo>
                    <a:lnTo>
                      <a:pt x="3445" y="6056"/>
                    </a:lnTo>
                    <a:lnTo>
                      <a:pt x="3478" y="6045"/>
                    </a:lnTo>
                    <a:lnTo>
                      <a:pt x="3526" y="6066"/>
                    </a:lnTo>
                    <a:lnTo>
                      <a:pt x="3527" y="6067"/>
                    </a:lnTo>
                    <a:lnTo>
                      <a:pt x="3528" y="6069"/>
                    </a:lnTo>
                    <a:lnTo>
                      <a:pt x="3536" y="6093"/>
                    </a:lnTo>
                    <a:lnTo>
                      <a:pt x="3544" y="6102"/>
                    </a:lnTo>
                    <a:lnTo>
                      <a:pt x="3559" y="6102"/>
                    </a:lnTo>
                    <a:lnTo>
                      <a:pt x="3563" y="6105"/>
                    </a:lnTo>
                    <a:lnTo>
                      <a:pt x="3574" y="6122"/>
                    </a:lnTo>
                    <a:lnTo>
                      <a:pt x="3579" y="6122"/>
                    </a:lnTo>
                    <a:lnTo>
                      <a:pt x="3587" y="6120"/>
                    </a:lnTo>
                    <a:lnTo>
                      <a:pt x="3626" y="6120"/>
                    </a:lnTo>
                    <a:lnTo>
                      <a:pt x="3643" y="6111"/>
                    </a:lnTo>
                    <a:lnTo>
                      <a:pt x="3659" y="6119"/>
                    </a:lnTo>
                    <a:lnTo>
                      <a:pt x="3673" y="6122"/>
                    </a:lnTo>
                    <a:lnTo>
                      <a:pt x="3677" y="6133"/>
                    </a:lnTo>
                    <a:lnTo>
                      <a:pt x="3679" y="6135"/>
                    </a:lnTo>
                    <a:lnTo>
                      <a:pt x="3688" y="6139"/>
                    </a:lnTo>
                    <a:lnTo>
                      <a:pt x="3709" y="6136"/>
                    </a:lnTo>
                    <a:lnTo>
                      <a:pt x="3716" y="6133"/>
                    </a:lnTo>
                    <a:lnTo>
                      <a:pt x="3723" y="6126"/>
                    </a:lnTo>
                    <a:lnTo>
                      <a:pt x="3728" y="6127"/>
                    </a:lnTo>
                    <a:lnTo>
                      <a:pt x="3759" y="6136"/>
                    </a:lnTo>
                    <a:lnTo>
                      <a:pt x="3771" y="6142"/>
                    </a:lnTo>
                    <a:lnTo>
                      <a:pt x="3776" y="6149"/>
                    </a:lnTo>
                    <a:lnTo>
                      <a:pt x="3786" y="6154"/>
                    </a:lnTo>
                    <a:lnTo>
                      <a:pt x="3796" y="6152"/>
                    </a:lnTo>
                    <a:lnTo>
                      <a:pt x="3823" y="6151"/>
                    </a:lnTo>
                    <a:lnTo>
                      <a:pt x="3826" y="6152"/>
                    </a:lnTo>
                    <a:lnTo>
                      <a:pt x="3829" y="6156"/>
                    </a:lnTo>
                    <a:lnTo>
                      <a:pt x="3831" y="6162"/>
                    </a:lnTo>
                    <a:lnTo>
                      <a:pt x="3826" y="6168"/>
                    </a:lnTo>
                    <a:lnTo>
                      <a:pt x="3818" y="6181"/>
                    </a:lnTo>
                    <a:lnTo>
                      <a:pt x="3808" y="6190"/>
                    </a:lnTo>
                    <a:lnTo>
                      <a:pt x="3807" y="6217"/>
                    </a:lnTo>
                    <a:lnTo>
                      <a:pt x="3809" y="6220"/>
                    </a:lnTo>
                    <a:lnTo>
                      <a:pt x="3817" y="6222"/>
                    </a:lnTo>
                    <a:lnTo>
                      <a:pt x="3827" y="6222"/>
                    </a:lnTo>
                    <a:lnTo>
                      <a:pt x="3840" y="6225"/>
                    </a:lnTo>
                    <a:lnTo>
                      <a:pt x="3853" y="6233"/>
                    </a:lnTo>
                    <a:lnTo>
                      <a:pt x="3871" y="6240"/>
                    </a:lnTo>
                    <a:lnTo>
                      <a:pt x="3905" y="6241"/>
                    </a:lnTo>
                    <a:lnTo>
                      <a:pt x="3913" y="6244"/>
                    </a:lnTo>
                    <a:lnTo>
                      <a:pt x="3915" y="6249"/>
                    </a:lnTo>
                    <a:lnTo>
                      <a:pt x="3915" y="6258"/>
                    </a:lnTo>
                    <a:lnTo>
                      <a:pt x="3910" y="6267"/>
                    </a:lnTo>
                    <a:lnTo>
                      <a:pt x="3894" y="6278"/>
                    </a:lnTo>
                    <a:lnTo>
                      <a:pt x="3888" y="6281"/>
                    </a:lnTo>
                    <a:lnTo>
                      <a:pt x="3884" y="6282"/>
                    </a:lnTo>
                    <a:lnTo>
                      <a:pt x="3882" y="6281"/>
                    </a:lnTo>
                    <a:lnTo>
                      <a:pt x="3873" y="6280"/>
                    </a:lnTo>
                    <a:lnTo>
                      <a:pt x="3856" y="6282"/>
                    </a:lnTo>
                    <a:lnTo>
                      <a:pt x="3852" y="6283"/>
                    </a:lnTo>
                    <a:lnTo>
                      <a:pt x="3843" y="6290"/>
                    </a:lnTo>
                    <a:lnTo>
                      <a:pt x="3832" y="6301"/>
                    </a:lnTo>
                    <a:lnTo>
                      <a:pt x="3829" y="6309"/>
                    </a:lnTo>
                    <a:lnTo>
                      <a:pt x="3822" y="6321"/>
                    </a:lnTo>
                    <a:lnTo>
                      <a:pt x="3824" y="6330"/>
                    </a:lnTo>
                    <a:lnTo>
                      <a:pt x="3822" y="6336"/>
                    </a:lnTo>
                    <a:lnTo>
                      <a:pt x="3819" y="6350"/>
                    </a:lnTo>
                    <a:lnTo>
                      <a:pt x="3819" y="6363"/>
                    </a:lnTo>
                    <a:lnTo>
                      <a:pt x="3818" y="6369"/>
                    </a:lnTo>
                    <a:lnTo>
                      <a:pt x="3817" y="6369"/>
                    </a:lnTo>
                    <a:lnTo>
                      <a:pt x="3810" y="6380"/>
                    </a:lnTo>
                    <a:lnTo>
                      <a:pt x="3801" y="6390"/>
                    </a:lnTo>
                    <a:lnTo>
                      <a:pt x="3795" y="6401"/>
                    </a:lnTo>
                    <a:lnTo>
                      <a:pt x="3803" y="6406"/>
                    </a:lnTo>
                    <a:lnTo>
                      <a:pt x="3804" y="6416"/>
                    </a:lnTo>
                    <a:lnTo>
                      <a:pt x="3804" y="6441"/>
                    </a:lnTo>
                    <a:lnTo>
                      <a:pt x="3809" y="6456"/>
                    </a:lnTo>
                    <a:lnTo>
                      <a:pt x="3813" y="6463"/>
                    </a:lnTo>
                    <a:lnTo>
                      <a:pt x="3829" y="6458"/>
                    </a:lnTo>
                    <a:lnTo>
                      <a:pt x="3841" y="6456"/>
                    </a:lnTo>
                    <a:lnTo>
                      <a:pt x="3843" y="6456"/>
                    </a:lnTo>
                    <a:lnTo>
                      <a:pt x="3846" y="6458"/>
                    </a:lnTo>
                    <a:lnTo>
                      <a:pt x="3857" y="6467"/>
                    </a:lnTo>
                    <a:lnTo>
                      <a:pt x="3872" y="6476"/>
                    </a:lnTo>
                    <a:lnTo>
                      <a:pt x="3926" y="6482"/>
                    </a:lnTo>
                    <a:lnTo>
                      <a:pt x="3950" y="6471"/>
                    </a:lnTo>
                    <a:lnTo>
                      <a:pt x="3972" y="6489"/>
                    </a:lnTo>
                    <a:lnTo>
                      <a:pt x="3986" y="6482"/>
                    </a:lnTo>
                    <a:lnTo>
                      <a:pt x="3996" y="6489"/>
                    </a:lnTo>
                    <a:lnTo>
                      <a:pt x="4005" y="6494"/>
                    </a:lnTo>
                    <a:lnTo>
                      <a:pt x="4022" y="6506"/>
                    </a:lnTo>
                    <a:lnTo>
                      <a:pt x="4029" y="6521"/>
                    </a:lnTo>
                    <a:lnTo>
                      <a:pt x="4030" y="6530"/>
                    </a:lnTo>
                    <a:lnTo>
                      <a:pt x="4042" y="6539"/>
                    </a:lnTo>
                    <a:lnTo>
                      <a:pt x="4053" y="6544"/>
                    </a:lnTo>
                    <a:lnTo>
                      <a:pt x="4058" y="6534"/>
                    </a:lnTo>
                    <a:lnTo>
                      <a:pt x="4062" y="6533"/>
                    </a:lnTo>
                    <a:lnTo>
                      <a:pt x="4067" y="6535"/>
                    </a:lnTo>
                    <a:lnTo>
                      <a:pt x="4075" y="6542"/>
                    </a:lnTo>
                    <a:lnTo>
                      <a:pt x="4089" y="6548"/>
                    </a:lnTo>
                    <a:lnTo>
                      <a:pt x="4093" y="6552"/>
                    </a:lnTo>
                    <a:lnTo>
                      <a:pt x="4095" y="6555"/>
                    </a:lnTo>
                    <a:lnTo>
                      <a:pt x="4095" y="6557"/>
                    </a:lnTo>
                    <a:lnTo>
                      <a:pt x="4097" y="6574"/>
                    </a:lnTo>
                    <a:lnTo>
                      <a:pt x="4098" y="6576"/>
                    </a:lnTo>
                    <a:lnTo>
                      <a:pt x="4119" y="6582"/>
                    </a:lnTo>
                    <a:lnTo>
                      <a:pt x="4139" y="6581"/>
                    </a:lnTo>
                    <a:lnTo>
                      <a:pt x="4156" y="6586"/>
                    </a:lnTo>
                    <a:lnTo>
                      <a:pt x="4164" y="6584"/>
                    </a:lnTo>
                    <a:lnTo>
                      <a:pt x="4171" y="6580"/>
                    </a:lnTo>
                    <a:lnTo>
                      <a:pt x="4189" y="6564"/>
                    </a:lnTo>
                    <a:lnTo>
                      <a:pt x="4196" y="6566"/>
                    </a:lnTo>
                    <a:lnTo>
                      <a:pt x="4208" y="6589"/>
                    </a:lnTo>
                    <a:lnTo>
                      <a:pt x="4208" y="6591"/>
                    </a:lnTo>
                    <a:lnTo>
                      <a:pt x="4204" y="6616"/>
                    </a:lnTo>
                    <a:lnTo>
                      <a:pt x="4202" y="6619"/>
                    </a:lnTo>
                    <a:lnTo>
                      <a:pt x="4203" y="6627"/>
                    </a:lnTo>
                    <a:lnTo>
                      <a:pt x="4208" y="6631"/>
                    </a:lnTo>
                    <a:lnTo>
                      <a:pt x="4225" y="6636"/>
                    </a:lnTo>
                    <a:lnTo>
                      <a:pt x="4235" y="6645"/>
                    </a:lnTo>
                    <a:lnTo>
                      <a:pt x="4228" y="6674"/>
                    </a:lnTo>
                    <a:lnTo>
                      <a:pt x="4229" y="6676"/>
                    </a:lnTo>
                    <a:lnTo>
                      <a:pt x="4240" y="6694"/>
                    </a:lnTo>
                    <a:lnTo>
                      <a:pt x="4240" y="6706"/>
                    </a:lnTo>
                    <a:lnTo>
                      <a:pt x="4238" y="6712"/>
                    </a:lnTo>
                    <a:lnTo>
                      <a:pt x="4238" y="6718"/>
                    </a:lnTo>
                    <a:lnTo>
                      <a:pt x="4239" y="6724"/>
                    </a:lnTo>
                    <a:lnTo>
                      <a:pt x="4245" y="6741"/>
                    </a:lnTo>
                    <a:lnTo>
                      <a:pt x="4246" y="6750"/>
                    </a:lnTo>
                    <a:lnTo>
                      <a:pt x="4251" y="6757"/>
                    </a:lnTo>
                    <a:lnTo>
                      <a:pt x="4259" y="6770"/>
                    </a:lnTo>
                    <a:lnTo>
                      <a:pt x="4266" y="6775"/>
                    </a:lnTo>
                    <a:lnTo>
                      <a:pt x="4279" y="6788"/>
                    </a:lnTo>
                    <a:lnTo>
                      <a:pt x="4286" y="6801"/>
                    </a:lnTo>
                    <a:lnTo>
                      <a:pt x="4292" y="6806"/>
                    </a:lnTo>
                    <a:lnTo>
                      <a:pt x="4296" y="6808"/>
                    </a:lnTo>
                    <a:lnTo>
                      <a:pt x="4298" y="6808"/>
                    </a:lnTo>
                    <a:lnTo>
                      <a:pt x="4308" y="6812"/>
                    </a:lnTo>
                    <a:lnTo>
                      <a:pt x="4328" y="6824"/>
                    </a:lnTo>
                    <a:lnTo>
                      <a:pt x="4335" y="6832"/>
                    </a:lnTo>
                    <a:lnTo>
                      <a:pt x="4341" y="6833"/>
                    </a:lnTo>
                    <a:lnTo>
                      <a:pt x="4347" y="6829"/>
                    </a:lnTo>
                    <a:lnTo>
                      <a:pt x="4356" y="6818"/>
                    </a:lnTo>
                    <a:lnTo>
                      <a:pt x="4378" y="6813"/>
                    </a:lnTo>
                    <a:lnTo>
                      <a:pt x="4391" y="6814"/>
                    </a:lnTo>
                    <a:lnTo>
                      <a:pt x="4422" y="6811"/>
                    </a:lnTo>
                    <a:lnTo>
                      <a:pt x="4437" y="6806"/>
                    </a:lnTo>
                    <a:lnTo>
                      <a:pt x="4450" y="6795"/>
                    </a:lnTo>
                    <a:lnTo>
                      <a:pt x="4461" y="6797"/>
                    </a:lnTo>
                    <a:lnTo>
                      <a:pt x="4469" y="6802"/>
                    </a:lnTo>
                    <a:lnTo>
                      <a:pt x="4473" y="6797"/>
                    </a:lnTo>
                    <a:lnTo>
                      <a:pt x="4475" y="6795"/>
                    </a:lnTo>
                    <a:lnTo>
                      <a:pt x="4476" y="6783"/>
                    </a:lnTo>
                    <a:lnTo>
                      <a:pt x="4480" y="6774"/>
                    </a:lnTo>
                    <a:lnTo>
                      <a:pt x="4503" y="6764"/>
                    </a:lnTo>
                    <a:lnTo>
                      <a:pt x="4505" y="6762"/>
                    </a:lnTo>
                    <a:lnTo>
                      <a:pt x="4521" y="6755"/>
                    </a:lnTo>
                    <a:lnTo>
                      <a:pt x="4530" y="6744"/>
                    </a:lnTo>
                    <a:lnTo>
                      <a:pt x="4529" y="6735"/>
                    </a:lnTo>
                    <a:lnTo>
                      <a:pt x="4529" y="6721"/>
                    </a:lnTo>
                    <a:lnTo>
                      <a:pt x="4543" y="6708"/>
                    </a:lnTo>
                    <a:lnTo>
                      <a:pt x="4543" y="6701"/>
                    </a:lnTo>
                    <a:lnTo>
                      <a:pt x="4547" y="6688"/>
                    </a:lnTo>
                    <a:lnTo>
                      <a:pt x="4556" y="6676"/>
                    </a:lnTo>
                    <a:lnTo>
                      <a:pt x="4564" y="6671"/>
                    </a:lnTo>
                    <a:lnTo>
                      <a:pt x="4573" y="6668"/>
                    </a:lnTo>
                    <a:lnTo>
                      <a:pt x="4583" y="6666"/>
                    </a:lnTo>
                    <a:lnTo>
                      <a:pt x="4592" y="6656"/>
                    </a:lnTo>
                    <a:lnTo>
                      <a:pt x="4606" y="6651"/>
                    </a:lnTo>
                    <a:lnTo>
                      <a:pt x="4633" y="6650"/>
                    </a:lnTo>
                    <a:lnTo>
                      <a:pt x="4641" y="6653"/>
                    </a:lnTo>
                    <a:lnTo>
                      <a:pt x="4649" y="6659"/>
                    </a:lnTo>
                    <a:lnTo>
                      <a:pt x="4656" y="6661"/>
                    </a:lnTo>
                    <a:lnTo>
                      <a:pt x="4689" y="6667"/>
                    </a:lnTo>
                    <a:lnTo>
                      <a:pt x="4694" y="6665"/>
                    </a:lnTo>
                    <a:lnTo>
                      <a:pt x="4702" y="6663"/>
                    </a:lnTo>
                    <a:lnTo>
                      <a:pt x="4712" y="6656"/>
                    </a:lnTo>
                    <a:lnTo>
                      <a:pt x="4735" y="6644"/>
                    </a:lnTo>
                    <a:lnTo>
                      <a:pt x="4763" y="6638"/>
                    </a:lnTo>
                    <a:lnTo>
                      <a:pt x="4776" y="6637"/>
                    </a:lnTo>
                    <a:lnTo>
                      <a:pt x="4788" y="6618"/>
                    </a:lnTo>
                    <a:lnTo>
                      <a:pt x="4790" y="6616"/>
                    </a:lnTo>
                    <a:lnTo>
                      <a:pt x="4797" y="6612"/>
                    </a:lnTo>
                    <a:lnTo>
                      <a:pt x="4823" y="6623"/>
                    </a:lnTo>
                    <a:lnTo>
                      <a:pt x="4829" y="6628"/>
                    </a:lnTo>
                    <a:lnTo>
                      <a:pt x="4832" y="6629"/>
                    </a:lnTo>
                    <a:lnTo>
                      <a:pt x="4860" y="6653"/>
                    </a:lnTo>
                    <a:lnTo>
                      <a:pt x="4870" y="6653"/>
                    </a:lnTo>
                    <a:lnTo>
                      <a:pt x="4877" y="6650"/>
                    </a:lnTo>
                    <a:lnTo>
                      <a:pt x="4886" y="6644"/>
                    </a:lnTo>
                    <a:lnTo>
                      <a:pt x="4886" y="6642"/>
                    </a:lnTo>
                    <a:lnTo>
                      <a:pt x="4894" y="6639"/>
                    </a:lnTo>
                    <a:lnTo>
                      <a:pt x="4900" y="6639"/>
                    </a:lnTo>
                    <a:lnTo>
                      <a:pt x="4912" y="6648"/>
                    </a:lnTo>
                    <a:lnTo>
                      <a:pt x="4911" y="6654"/>
                    </a:lnTo>
                    <a:lnTo>
                      <a:pt x="4920" y="6663"/>
                    </a:lnTo>
                    <a:lnTo>
                      <a:pt x="4923" y="6667"/>
                    </a:lnTo>
                    <a:lnTo>
                      <a:pt x="4934" y="6672"/>
                    </a:lnTo>
                    <a:lnTo>
                      <a:pt x="4941" y="6672"/>
                    </a:lnTo>
                    <a:lnTo>
                      <a:pt x="4948" y="6670"/>
                    </a:lnTo>
                    <a:lnTo>
                      <a:pt x="4963" y="6673"/>
                    </a:lnTo>
                    <a:lnTo>
                      <a:pt x="4962" y="6678"/>
                    </a:lnTo>
                    <a:lnTo>
                      <a:pt x="4963" y="6688"/>
                    </a:lnTo>
                    <a:lnTo>
                      <a:pt x="4968" y="6694"/>
                    </a:lnTo>
                    <a:lnTo>
                      <a:pt x="5007" y="6709"/>
                    </a:lnTo>
                    <a:lnTo>
                      <a:pt x="5012" y="6710"/>
                    </a:lnTo>
                    <a:lnTo>
                      <a:pt x="5026" y="6708"/>
                    </a:lnTo>
                    <a:lnTo>
                      <a:pt x="5042" y="6715"/>
                    </a:lnTo>
                    <a:lnTo>
                      <a:pt x="5048" y="6720"/>
                    </a:lnTo>
                    <a:lnTo>
                      <a:pt x="5057" y="6725"/>
                    </a:lnTo>
                    <a:lnTo>
                      <a:pt x="5084" y="6733"/>
                    </a:lnTo>
                    <a:lnTo>
                      <a:pt x="5092" y="6734"/>
                    </a:lnTo>
                    <a:lnTo>
                      <a:pt x="5096" y="6732"/>
                    </a:lnTo>
                    <a:lnTo>
                      <a:pt x="5110" y="6730"/>
                    </a:lnTo>
                    <a:lnTo>
                      <a:pt x="5117" y="6727"/>
                    </a:lnTo>
                    <a:lnTo>
                      <a:pt x="5122" y="6727"/>
                    </a:lnTo>
                    <a:lnTo>
                      <a:pt x="5124" y="6729"/>
                    </a:lnTo>
                    <a:lnTo>
                      <a:pt x="5127" y="6731"/>
                    </a:lnTo>
                    <a:lnTo>
                      <a:pt x="5128" y="6734"/>
                    </a:lnTo>
                    <a:lnTo>
                      <a:pt x="5130" y="6735"/>
                    </a:lnTo>
                    <a:lnTo>
                      <a:pt x="5131" y="6742"/>
                    </a:lnTo>
                    <a:lnTo>
                      <a:pt x="5129" y="6746"/>
                    </a:lnTo>
                    <a:lnTo>
                      <a:pt x="5126" y="6761"/>
                    </a:lnTo>
                    <a:lnTo>
                      <a:pt x="5126" y="6770"/>
                    </a:lnTo>
                    <a:lnTo>
                      <a:pt x="5131" y="6776"/>
                    </a:lnTo>
                    <a:lnTo>
                      <a:pt x="5144" y="6787"/>
                    </a:lnTo>
                    <a:lnTo>
                      <a:pt x="5154" y="6792"/>
                    </a:lnTo>
                    <a:lnTo>
                      <a:pt x="5165" y="6790"/>
                    </a:lnTo>
                    <a:lnTo>
                      <a:pt x="5168" y="6793"/>
                    </a:lnTo>
                    <a:lnTo>
                      <a:pt x="5173" y="6802"/>
                    </a:lnTo>
                    <a:lnTo>
                      <a:pt x="5178" y="6808"/>
                    </a:lnTo>
                    <a:lnTo>
                      <a:pt x="5190" y="6818"/>
                    </a:lnTo>
                    <a:lnTo>
                      <a:pt x="5206" y="6850"/>
                    </a:lnTo>
                    <a:lnTo>
                      <a:pt x="5216" y="6864"/>
                    </a:lnTo>
                    <a:lnTo>
                      <a:pt x="5220" y="6866"/>
                    </a:lnTo>
                    <a:lnTo>
                      <a:pt x="5227" y="6864"/>
                    </a:lnTo>
                    <a:lnTo>
                      <a:pt x="5237" y="6859"/>
                    </a:lnTo>
                    <a:lnTo>
                      <a:pt x="5251" y="6858"/>
                    </a:lnTo>
                    <a:lnTo>
                      <a:pt x="5262" y="6862"/>
                    </a:lnTo>
                    <a:lnTo>
                      <a:pt x="5270" y="6867"/>
                    </a:lnTo>
                    <a:lnTo>
                      <a:pt x="5273" y="6873"/>
                    </a:lnTo>
                    <a:lnTo>
                      <a:pt x="5282" y="6877"/>
                    </a:lnTo>
                    <a:lnTo>
                      <a:pt x="5300" y="6883"/>
                    </a:lnTo>
                    <a:lnTo>
                      <a:pt x="5313" y="6884"/>
                    </a:lnTo>
                    <a:lnTo>
                      <a:pt x="5329" y="6882"/>
                    </a:lnTo>
                    <a:lnTo>
                      <a:pt x="5331" y="6881"/>
                    </a:lnTo>
                    <a:lnTo>
                      <a:pt x="5347" y="6861"/>
                    </a:lnTo>
                    <a:lnTo>
                      <a:pt x="5353" y="6846"/>
                    </a:lnTo>
                    <a:lnTo>
                      <a:pt x="5353" y="6843"/>
                    </a:lnTo>
                    <a:lnTo>
                      <a:pt x="5355" y="6832"/>
                    </a:lnTo>
                    <a:lnTo>
                      <a:pt x="5393" y="6822"/>
                    </a:lnTo>
                    <a:lnTo>
                      <a:pt x="5402" y="6823"/>
                    </a:lnTo>
                    <a:lnTo>
                      <a:pt x="5410" y="6826"/>
                    </a:lnTo>
                    <a:lnTo>
                      <a:pt x="5420" y="6832"/>
                    </a:lnTo>
                    <a:lnTo>
                      <a:pt x="5439" y="6837"/>
                    </a:lnTo>
                    <a:lnTo>
                      <a:pt x="5443" y="6841"/>
                    </a:lnTo>
                    <a:lnTo>
                      <a:pt x="5451" y="6846"/>
                    </a:lnTo>
                    <a:lnTo>
                      <a:pt x="5468" y="6851"/>
                    </a:lnTo>
                    <a:lnTo>
                      <a:pt x="5523" y="6857"/>
                    </a:lnTo>
                    <a:lnTo>
                      <a:pt x="5532" y="6857"/>
                    </a:lnTo>
                    <a:lnTo>
                      <a:pt x="5539" y="6859"/>
                    </a:lnTo>
                    <a:lnTo>
                      <a:pt x="5546" y="6864"/>
                    </a:lnTo>
                    <a:lnTo>
                      <a:pt x="5550" y="6865"/>
                    </a:lnTo>
                    <a:lnTo>
                      <a:pt x="5555" y="6865"/>
                    </a:lnTo>
                    <a:lnTo>
                      <a:pt x="5563" y="6866"/>
                    </a:lnTo>
                    <a:lnTo>
                      <a:pt x="5569" y="6866"/>
                    </a:lnTo>
                    <a:lnTo>
                      <a:pt x="5574" y="6865"/>
                    </a:lnTo>
                    <a:lnTo>
                      <a:pt x="5581" y="6862"/>
                    </a:lnTo>
                    <a:lnTo>
                      <a:pt x="5582" y="6832"/>
                    </a:lnTo>
                    <a:lnTo>
                      <a:pt x="5580" y="6826"/>
                    </a:lnTo>
                    <a:lnTo>
                      <a:pt x="5577" y="6821"/>
                    </a:lnTo>
                    <a:lnTo>
                      <a:pt x="5576" y="6818"/>
                    </a:lnTo>
                    <a:lnTo>
                      <a:pt x="5554" y="6802"/>
                    </a:lnTo>
                    <a:lnTo>
                      <a:pt x="5554" y="6794"/>
                    </a:lnTo>
                    <a:lnTo>
                      <a:pt x="5557" y="6789"/>
                    </a:lnTo>
                    <a:lnTo>
                      <a:pt x="5558" y="6786"/>
                    </a:lnTo>
                    <a:lnTo>
                      <a:pt x="5555" y="6774"/>
                    </a:lnTo>
                    <a:lnTo>
                      <a:pt x="5551" y="6767"/>
                    </a:lnTo>
                    <a:lnTo>
                      <a:pt x="5549" y="6766"/>
                    </a:lnTo>
                    <a:lnTo>
                      <a:pt x="5545" y="6760"/>
                    </a:lnTo>
                    <a:lnTo>
                      <a:pt x="5539" y="6755"/>
                    </a:lnTo>
                    <a:lnTo>
                      <a:pt x="5537" y="6753"/>
                    </a:lnTo>
                    <a:lnTo>
                      <a:pt x="5536" y="6750"/>
                    </a:lnTo>
                    <a:lnTo>
                      <a:pt x="5537" y="6747"/>
                    </a:lnTo>
                    <a:lnTo>
                      <a:pt x="5541" y="6744"/>
                    </a:lnTo>
                    <a:lnTo>
                      <a:pt x="5563" y="6753"/>
                    </a:lnTo>
                    <a:lnTo>
                      <a:pt x="5572" y="6749"/>
                    </a:lnTo>
                    <a:lnTo>
                      <a:pt x="5574" y="6747"/>
                    </a:lnTo>
                    <a:lnTo>
                      <a:pt x="5577" y="6720"/>
                    </a:lnTo>
                    <a:lnTo>
                      <a:pt x="5574" y="6709"/>
                    </a:lnTo>
                    <a:lnTo>
                      <a:pt x="5575" y="6707"/>
                    </a:lnTo>
                    <a:lnTo>
                      <a:pt x="5578" y="6703"/>
                    </a:lnTo>
                    <a:lnTo>
                      <a:pt x="5589" y="6699"/>
                    </a:lnTo>
                    <a:lnTo>
                      <a:pt x="5611" y="6696"/>
                    </a:lnTo>
                    <a:lnTo>
                      <a:pt x="5619" y="6694"/>
                    </a:lnTo>
                    <a:lnTo>
                      <a:pt x="5633" y="6686"/>
                    </a:lnTo>
                    <a:lnTo>
                      <a:pt x="5646" y="6676"/>
                    </a:lnTo>
                    <a:lnTo>
                      <a:pt x="5659" y="6662"/>
                    </a:lnTo>
                    <a:lnTo>
                      <a:pt x="5661" y="6661"/>
                    </a:lnTo>
                    <a:lnTo>
                      <a:pt x="5662" y="6660"/>
                    </a:lnTo>
                    <a:lnTo>
                      <a:pt x="5674" y="6658"/>
                    </a:lnTo>
                    <a:lnTo>
                      <a:pt x="5675" y="6658"/>
                    </a:lnTo>
                    <a:lnTo>
                      <a:pt x="5694" y="6654"/>
                    </a:lnTo>
                    <a:lnTo>
                      <a:pt x="5714" y="6653"/>
                    </a:lnTo>
                    <a:lnTo>
                      <a:pt x="5728" y="6650"/>
                    </a:lnTo>
                    <a:lnTo>
                      <a:pt x="5732" y="6650"/>
                    </a:lnTo>
                    <a:lnTo>
                      <a:pt x="5736" y="6654"/>
                    </a:lnTo>
                    <a:lnTo>
                      <a:pt x="5737" y="6658"/>
                    </a:lnTo>
                    <a:lnTo>
                      <a:pt x="5746" y="6672"/>
                    </a:lnTo>
                    <a:lnTo>
                      <a:pt x="5754" y="6680"/>
                    </a:lnTo>
                    <a:lnTo>
                      <a:pt x="5762" y="6685"/>
                    </a:lnTo>
                    <a:lnTo>
                      <a:pt x="5772" y="6685"/>
                    </a:lnTo>
                    <a:lnTo>
                      <a:pt x="5786" y="6672"/>
                    </a:lnTo>
                    <a:lnTo>
                      <a:pt x="5800" y="6669"/>
                    </a:lnTo>
                    <a:lnTo>
                      <a:pt x="5807" y="6669"/>
                    </a:lnTo>
                    <a:lnTo>
                      <a:pt x="5812" y="6666"/>
                    </a:lnTo>
                    <a:lnTo>
                      <a:pt x="5817" y="6661"/>
                    </a:lnTo>
                    <a:lnTo>
                      <a:pt x="5817" y="6656"/>
                    </a:lnTo>
                    <a:lnTo>
                      <a:pt x="5821" y="6645"/>
                    </a:lnTo>
                    <a:lnTo>
                      <a:pt x="5824" y="6639"/>
                    </a:lnTo>
                    <a:lnTo>
                      <a:pt x="5828" y="6637"/>
                    </a:lnTo>
                    <a:lnTo>
                      <a:pt x="5844" y="6619"/>
                    </a:lnTo>
                    <a:lnTo>
                      <a:pt x="5849" y="6615"/>
                    </a:lnTo>
                    <a:lnTo>
                      <a:pt x="5853" y="6615"/>
                    </a:lnTo>
                    <a:lnTo>
                      <a:pt x="5861" y="6617"/>
                    </a:lnTo>
                    <a:lnTo>
                      <a:pt x="5863" y="6618"/>
                    </a:lnTo>
                    <a:lnTo>
                      <a:pt x="5866" y="6617"/>
                    </a:lnTo>
                    <a:lnTo>
                      <a:pt x="5876" y="6601"/>
                    </a:lnTo>
                    <a:lnTo>
                      <a:pt x="5879" y="6591"/>
                    </a:lnTo>
                    <a:lnTo>
                      <a:pt x="5879" y="6581"/>
                    </a:lnTo>
                    <a:lnTo>
                      <a:pt x="5883" y="6574"/>
                    </a:lnTo>
                    <a:lnTo>
                      <a:pt x="5891" y="6566"/>
                    </a:lnTo>
                    <a:lnTo>
                      <a:pt x="5900" y="6570"/>
                    </a:lnTo>
                    <a:lnTo>
                      <a:pt x="5904" y="6571"/>
                    </a:lnTo>
                    <a:lnTo>
                      <a:pt x="5915" y="6578"/>
                    </a:lnTo>
                    <a:lnTo>
                      <a:pt x="5923" y="6579"/>
                    </a:lnTo>
                    <a:lnTo>
                      <a:pt x="5932" y="6577"/>
                    </a:lnTo>
                    <a:lnTo>
                      <a:pt x="5935" y="6568"/>
                    </a:lnTo>
                    <a:lnTo>
                      <a:pt x="5937" y="6566"/>
                    </a:lnTo>
                    <a:lnTo>
                      <a:pt x="5935" y="6556"/>
                    </a:lnTo>
                    <a:lnTo>
                      <a:pt x="5936" y="6554"/>
                    </a:lnTo>
                    <a:lnTo>
                      <a:pt x="5948" y="6545"/>
                    </a:lnTo>
                    <a:lnTo>
                      <a:pt x="5957" y="6549"/>
                    </a:lnTo>
                    <a:lnTo>
                      <a:pt x="5971" y="6564"/>
                    </a:lnTo>
                    <a:lnTo>
                      <a:pt x="5977" y="6566"/>
                    </a:lnTo>
                    <a:lnTo>
                      <a:pt x="5982" y="6562"/>
                    </a:lnTo>
                    <a:lnTo>
                      <a:pt x="5982" y="6560"/>
                    </a:lnTo>
                    <a:lnTo>
                      <a:pt x="5988" y="6560"/>
                    </a:lnTo>
                    <a:lnTo>
                      <a:pt x="6002" y="6565"/>
                    </a:lnTo>
                    <a:lnTo>
                      <a:pt x="6017" y="6573"/>
                    </a:lnTo>
                    <a:lnTo>
                      <a:pt x="6038" y="6575"/>
                    </a:lnTo>
                    <a:lnTo>
                      <a:pt x="6049" y="6569"/>
                    </a:lnTo>
                    <a:lnTo>
                      <a:pt x="6054" y="6548"/>
                    </a:lnTo>
                    <a:lnTo>
                      <a:pt x="6063" y="6528"/>
                    </a:lnTo>
                    <a:lnTo>
                      <a:pt x="6088" y="6515"/>
                    </a:lnTo>
                    <a:lnTo>
                      <a:pt x="6094" y="6514"/>
                    </a:lnTo>
                    <a:lnTo>
                      <a:pt x="6110" y="6526"/>
                    </a:lnTo>
                    <a:lnTo>
                      <a:pt x="6125" y="6543"/>
                    </a:lnTo>
                    <a:lnTo>
                      <a:pt x="6130" y="6552"/>
                    </a:lnTo>
                    <a:lnTo>
                      <a:pt x="6147" y="6546"/>
                    </a:lnTo>
                    <a:lnTo>
                      <a:pt x="6153" y="6543"/>
                    </a:lnTo>
                    <a:lnTo>
                      <a:pt x="6158" y="6537"/>
                    </a:lnTo>
                    <a:lnTo>
                      <a:pt x="6159" y="6535"/>
                    </a:lnTo>
                    <a:lnTo>
                      <a:pt x="6169" y="6530"/>
                    </a:lnTo>
                    <a:lnTo>
                      <a:pt x="6185" y="6531"/>
                    </a:lnTo>
                    <a:lnTo>
                      <a:pt x="6196" y="6535"/>
                    </a:lnTo>
                    <a:lnTo>
                      <a:pt x="6216" y="6549"/>
                    </a:lnTo>
                    <a:lnTo>
                      <a:pt x="6233" y="6536"/>
                    </a:lnTo>
                    <a:lnTo>
                      <a:pt x="6250" y="6528"/>
                    </a:lnTo>
                    <a:lnTo>
                      <a:pt x="6253" y="6527"/>
                    </a:lnTo>
                    <a:lnTo>
                      <a:pt x="6267" y="6531"/>
                    </a:lnTo>
                    <a:lnTo>
                      <a:pt x="6270" y="6536"/>
                    </a:lnTo>
                    <a:lnTo>
                      <a:pt x="6276" y="6561"/>
                    </a:lnTo>
                    <a:lnTo>
                      <a:pt x="6287" y="6579"/>
                    </a:lnTo>
                    <a:lnTo>
                      <a:pt x="6290" y="6587"/>
                    </a:lnTo>
                    <a:lnTo>
                      <a:pt x="6308" y="6605"/>
                    </a:lnTo>
                    <a:lnTo>
                      <a:pt x="6319" y="6614"/>
                    </a:lnTo>
                    <a:lnTo>
                      <a:pt x="6322" y="6623"/>
                    </a:lnTo>
                    <a:lnTo>
                      <a:pt x="6335" y="6636"/>
                    </a:lnTo>
                    <a:lnTo>
                      <a:pt x="6337" y="6637"/>
                    </a:lnTo>
                    <a:lnTo>
                      <a:pt x="6342" y="6645"/>
                    </a:lnTo>
                    <a:lnTo>
                      <a:pt x="6348" y="6649"/>
                    </a:lnTo>
                    <a:lnTo>
                      <a:pt x="6352" y="6651"/>
                    </a:lnTo>
                    <a:lnTo>
                      <a:pt x="6362" y="6653"/>
                    </a:lnTo>
                    <a:lnTo>
                      <a:pt x="6377" y="6653"/>
                    </a:lnTo>
                    <a:lnTo>
                      <a:pt x="6383" y="6650"/>
                    </a:lnTo>
                    <a:lnTo>
                      <a:pt x="6390" y="6636"/>
                    </a:lnTo>
                    <a:lnTo>
                      <a:pt x="6413" y="6623"/>
                    </a:lnTo>
                    <a:lnTo>
                      <a:pt x="6418" y="6622"/>
                    </a:lnTo>
                    <a:lnTo>
                      <a:pt x="6421" y="6625"/>
                    </a:lnTo>
                    <a:lnTo>
                      <a:pt x="6423" y="6628"/>
                    </a:lnTo>
                    <a:lnTo>
                      <a:pt x="6447" y="6627"/>
                    </a:lnTo>
                    <a:lnTo>
                      <a:pt x="6449" y="6628"/>
                    </a:lnTo>
                    <a:lnTo>
                      <a:pt x="6458" y="6631"/>
                    </a:lnTo>
                    <a:lnTo>
                      <a:pt x="6465" y="6632"/>
                    </a:lnTo>
                    <a:lnTo>
                      <a:pt x="6475" y="6628"/>
                    </a:lnTo>
                    <a:lnTo>
                      <a:pt x="6476" y="6628"/>
                    </a:lnTo>
                    <a:lnTo>
                      <a:pt x="6478" y="6627"/>
                    </a:lnTo>
                    <a:lnTo>
                      <a:pt x="6481" y="6627"/>
                    </a:lnTo>
                    <a:lnTo>
                      <a:pt x="6489" y="6628"/>
                    </a:lnTo>
                    <a:lnTo>
                      <a:pt x="6531" y="6624"/>
                    </a:lnTo>
                    <a:lnTo>
                      <a:pt x="6511" y="6591"/>
                    </a:lnTo>
                    <a:lnTo>
                      <a:pt x="6509" y="6557"/>
                    </a:lnTo>
                    <a:lnTo>
                      <a:pt x="6495" y="6536"/>
                    </a:lnTo>
                    <a:lnTo>
                      <a:pt x="6492" y="6522"/>
                    </a:lnTo>
                    <a:lnTo>
                      <a:pt x="6473" y="6515"/>
                    </a:lnTo>
                    <a:lnTo>
                      <a:pt x="6463" y="6515"/>
                    </a:lnTo>
                    <a:lnTo>
                      <a:pt x="6450" y="6503"/>
                    </a:lnTo>
                    <a:lnTo>
                      <a:pt x="6452" y="6440"/>
                    </a:lnTo>
                    <a:lnTo>
                      <a:pt x="6454" y="6439"/>
                    </a:lnTo>
                    <a:lnTo>
                      <a:pt x="6460" y="6429"/>
                    </a:lnTo>
                    <a:lnTo>
                      <a:pt x="6454" y="6420"/>
                    </a:lnTo>
                    <a:lnTo>
                      <a:pt x="6427" y="6407"/>
                    </a:lnTo>
                    <a:lnTo>
                      <a:pt x="6413" y="6404"/>
                    </a:lnTo>
                    <a:lnTo>
                      <a:pt x="6372" y="6403"/>
                    </a:lnTo>
                    <a:lnTo>
                      <a:pt x="6365" y="6400"/>
                    </a:lnTo>
                    <a:lnTo>
                      <a:pt x="6365" y="6393"/>
                    </a:lnTo>
                    <a:lnTo>
                      <a:pt x="6359" y="6386"/>
                    </a:lnTo>
                    <a:lnTo>
                      <a:pt x="6356" y="6383"/>
                    </a:lnTo>
                    <a:lnTo>
                      <a:pt x="6338" y="6376"/>
                    </a:lnTo>
                    <a:lnTo>
                      <a:pt x="6318" y="6376"/>
                    </a:lnTo>
                    <a:lnTo>
                      <a:pt x="6312" y="6373"/>
                    </a:lnTo>
                    <a:lnTo>
                      <a:pt x="6301" y="6350"/>
                    </a:lnTo>
                    <a:lnTo>
                      <a:pt x="6298" y="6340"/>
                    </a:lnTo>
                    <a:lnTo>
                      <a:pt x="6292" y="6296"/>
                    </a:lnTo>
                    <a:lnTo>
                      <a:pt x="6291" y="6233"/>
                    </a:lnTo>
                    <a:lnTo>
                      <a:pt x="6289" y="6228"/>
                    </a:lnTo>
                    <a:lnTo>
                      <a:pt x="6279" y="6167"/>
                    </a:lnTo>
                    <a:lnTo>
                      <a:pt x="6275" y="6154"/>
                    </a:lnTo>
                    <a:lnTo>
                      <a:pt x="6275" y="6147"/>
                    </a:lnTo>
                    <a:lnTo>
                      <a:pt x="6273" y="6137"/>
                    </a:lnTo>
                    <a:lnTo>
                      <a:pt x="6273" y="6124"/>
                    </a:lnTo>
                    <a:lnTo>
                      <a:pt x="6272" y="6117"/>
                    </a:lnTo>
                    <a:lnTo>
                      <a:pt x="6271" y="6087"/>
                    </a:lnTo>
                    <a:lnTo>
                      <a:pt x="6272" y="6072"/>
                    </a:lnTo>
                    <a:lnTo>
                      <a:pt x="6272" y="6071"/>
                    </a:lnTo>
                    <a:lnTo>
                      <a:pt x="6271" y="6069"/>
                    </a:lnTo>
                    <a:lnTo>
                      <a:pt x="6276" y="5947"/>
                    </a:lnTo>
                    <a:lnTo>
                      <a:pt x="6281" y="5917"/>
                    </a:lnTo>
                    <a:lnTo>
                      <a:pt x="6281" y="5916"/>
                    </a:lnTo>
                    <a:lnTo>
                      <a:pt x="6276" y="5858"/>
                    </a:lnTo>
                    <a:lnTo>
                      <a:pt x="6278" y="5842"/>
                    </a:lnTo>
                    <a:lnTo>
                      <a:pt x="6276" y="5826"/>
                    </a:lnTo>
                    <a:lnTo>
                      <a:pt x="6276" y="5811"/>
                    </a:lnTo>
                    <a:lnTo>
                      <a:pt x="6278" y="5795"/>
                    </a:lnTo>
                    <a:lnTo>
                      <a:pt x="6278" y="5736"/>
                    </a:lnTo>
                    <a:lnTo>
                      <a:pt x="6281" y="5713"/>
                    </a:lnTo>
                    <a:lnTo>
                      <a:pt x="6279" y="5691"/>
                    </a:lnTo>
                    <a:lnTo>
                      <a:pt x="6302" y="5487"/>
                    </a:lnTo>
                    <a:lnTo>
                      <a:pt x="6308" y="5462"/>
                    </a:lnTo>
                    <a:lnTo>
                      <a:pt x="6309" y="5446"/>
                    </a:lnTo>
                    <a:lnTo>
                      <a:pt x="6317" y="5414"/>
                    </a:lnTo>
                    <a:lnTo>
                      <a:pt x="6314" y="5405"/>
                    </a:lnTo>
                    <a:lnTo>
                      <a:pt x="6301" y="5387"/>
                    </a:lnTo>
                    <a:lnTo>
                      <a:pt x="6295" y="5382"/>
                    </a:lnTo>
                    <a:lnTo>
                      <a:pt x="6282" y="5379"/>
                    </a:lnTo>
                    <a:lnTo>
                      <a:pt x="6279" y="5377"/>
                    </a:lnTo>
                    <a:lnTo>
                      <a:pt x="6279" y="5374"/>
                    </a:lnTo>
                    <a:lnTo>
                      <a:pt x="6278" y="5369"/>
                    </a:lnTo>
                    <a:lnTo>
                      <a:pt x="6278" y="5348"/>
                    </a:lnTo>
                    <a:lnTo>
                      <a:pt x="6279" y="5339"/>
                    </a:lnTo>
                    <a:lnTo>
                      <a:pt x="6279" y="5335"/>
                    </a:lnTo>
                    <a:lnTo>
                      <a:pt x="6286" y="5292"/>
                    </a:lnTo>
                    <a:lnTo>
                      <a:pt x="6288" y="5288"/>
                    </a:lnTo>
                    <a:lnTo>
                      <a:pt x="6299" y="5234"/>
                    </a:lnTo>
                    <a:lnTo>
                      <a:pt x="6324" y="5158"/>
                    </a:lnTo>
                    <a:lnTo>
                      <a:pt x="6325" y="5149"/>
                    </a:lnTo>
                    <a:lnTo>
                      <a:pt x="6348" y="5089"/>
                    </a:lnTo>
                    <a:lnTo>
                      <a:pt x="6423" y="4941"/>
                    </a:lnTo>
                    <a:lnTo>
                      <a:pt x="6433" y="4927"/>
                    </a:lnTo>
                    <a:lnTo>
                      <a:pt x="6439" y="4921"/>
                    </a:lnTo>
                    <a:lnTo>
                      <a:pt x="6450" y="4905"/>
                    </a:lnTo>
                    <a:lnTo>
                      <a:pt x="6472" y="4863"/>
                    </a:lnTo>
                    <a:lnTo>
                      <a:pt x="6528" y="4786"/>
                    </a:lnTo>
                    <a:lnTo>
                      <a:pt x="6707" y="4607"/>
                    </a:lnTo>
                    <a:lnTo>
                      <a:pt x="6728" y="4593"/>
                    </a:lnTo>
                    <a:lnTo>
                      <a:pt x="6736" y="4586"/>
                    </a:lnTo>
                    <a:lnTo>
                      <a:pt x="6764" y="4568"/>
                    </a:lnTo>
                    <a:lnTo>
                      <a:pt x="6781" y="4553"/>
                    </a:lnTo>
                    <a:lnTo>
                      <a:pt x="6840" y="4517"/>
                    </a:lnTo>
                    <a:lnTo>
                      <a:pt x="6850" y="4509"/>
                    </a:lnTo>
                    <a:lnTo>
                      <a:pt x="6867" y="4503"/>
                    </a:lnTo>
                    <a:lnTo>
                      <a:pt x="6891" y="4491"/>
                    </a:lnTo>
                    <a:lnTo>
                      <a:pt x="6945" y="4470"/>
                    </a:lnTo>
                    <a:lnTo>
                      <a:pt x="6959" y="4467"/>
                    </a:lnTo>
                    <a:lnTo>
                      <a:pt x="6960" y="4467"/>
                    </a:lnTo>
                    <a:lnTo>
                      <a:pt x="6982" y="4463"/>
                    </a:lnTo>
                    <a:lnTo>
                      <a:pt x="7001" y="4463"/>
                    </a:lnTo>
                    <a:lnTo>
                      <a:pt x="7008" y="4465"/>
                    </a:lnTo>
                    <a:lnTo>
                      <a:pt x="7011" y="4467"/>
                    </a:lnTo>
                    <a:lnTo>
                      <a:pt x="7014" y="4468"/>
                    </a:lnTo>
                    <a:lnTo>
                      <a:pt x="7018" y="4473"/>
                    </a:lnTo>
                    <a:lnTo>
                      <a:pt x="7030" y="4477"/>
                    </a:lnTo>
                    <a:lnTo>
                      <a:pt x="7054" y="4490"/>
                    </a:lnTo>
                    <a:lnTo>
                      <a:pt x="7058" y="4491"/>
                    </a:lnTo>
                    <a:lnTo>
                      <a:pt x="7069" y="4496"/>
                    </a:lnTo>
                    <a:lnTo>
                      <a:pt x="7072" y="4497"/>
                    </a:lnTo>
                    <a:lnTo>
                      <a:pt x="7134" y="4501"/>
                    </a:lnTo>
                    <a:lnTo>
                      <a:pt x="7149" y="4506"/>
                    </a:lnTo>
                    <a:lnTo>
                      <a:pt x="7160" y="4497"/>
                    </a:lnTo>
                    <a:lnTo>
                      <a:pt x="7169" y="4484"/>
                    </a:lnTo>
                    <a:lnTo>
                      <a:pt x="7177" y="4467"/>
                    </a:lnTo>
                    <a:lnTo>
                      <a:pt x="7252" y="4370"/>
                    </a:lnTo>
                    <a:lnTo>
                      <a:pt x="7258" y="4365"/>
                    </a:lnTo>
                    <a:lnTo>
                      <a:pt x="7346" y="4269"/>
                    </a:lnTo>
                    <a:lnTo>
                      <a:pt x="7350" y="4264"/>
                    </a:lnTo>
                    <a:lnTo>
                      <a:pt x="7366" y="4248"/>
                    </a:lnTo>
                    <a:lnTo>
                      <a:pt x="7409" y="4212"/>
                    </a:lnTo>
                    <a:lnTo>
                      <a:pt x="7433" y="4199"/>
                    </a:lnTo>
                    <a:lnTo>
                      <a:pt x="7438" y="4198"/>
                    </a:lnTo>
                    <a:lnTo>
                      <a:pt x="7442" y="4198"/>
                    </a:lnTo>
                    <a:lnTo>
                      <a:pt x="7446" y="4199"/>
                    </a:lnTo>
                    <a:lnTo>
                      <a:pt x="7448" y="4202"/>
                    </a:lnTo>
                    <a:lnTo>
                      <a:pt x="7468" y="4202"/>
                    </a:lnTo>
                    <a:lnTo>
                      <a:pt x="7490" y="4198"/>
                    </a:lnTo>
                    <a:lnTo>
                      <a:pt x="7510" y="4186"/>
                    </a:lnTo>
                    <a:lnTo>
                      <a:pt x="7526" y="4179"/>
                    </a:lnTo>
                    <a:lnTo>
                      <a:pt x="7545" y="4178"/>
                    </a:lnTo>
                    <a:lnTo>
                      <a:pt x="7544" y="4140"/>
                    </a:lnTo>
                    <a:lnTo>
                      <a:pt x="7627" y="4102"/>
                    </a:lnTo>
                    <a:lnTo>
                      <a:pt x="7633" y="4101"/>
                    </a:lnTo>
                    <a:lnTo>
                      <a:pt x="7640" y="4096"/>
                    </a:lnTo>
                    <a:lnTo>
                      <a:pt x="7675" y="4075"/>
                    </a:lnTo>
                    <a:lnTo>
                      <a:pt x="7711" y="4036"/>
                    </a:lnTo>
                    <a:lnTo>
                      <a:pt x="7717" y="4028"/>
                    </a:lnTo>
                    <a:lnTo>
                      <a:pt x="7732" y="4004"/>
                    </a:lnTo>
                    <a:lnTo>
                      <a:pt x="7772" y="3962"/>
                    </a:lnTo>
                    <a:lnTo>
                      <a:pt x="7853" y="3897"/>
                    </a:lnTo>
                    <a:lnTo>
                      <a:pt x="8010" y="3812"/>
                    </a:lnTo>
                    <a:lnTo>
                      <a:pt x="8017" y="3807"/>
                    </a:lnTo>
                    <a:lnTo>
                      <a:pt x="8022" y="3806"/>
                    </a:lnTo>
                    <a:lnTo>
                      <a:pt x="8047" y="3796"/>
                    </a:lnTo>
                    <a:lnTo>
                      <a:pt x="8053" y="3793"/>
                    </a:lnTo>
                    <a:lnTo>
                      <a:pt x="8116" y="3778"/>
                    </a:lnTo>
                    <a:lnTo>
                      <a:pt x="8139" y="3776"/>
                    </a:lnTo>
                    <a:lnTo>
                      <a:pt x="8204" y="3778"/>
                    </a:lnTo>
                    <a:lnTo>
                      <a:pt x="8207" y="3777"/>
                    </a:lnTo>
                    <a:lnTo>
                      <a:pt x="8210" y="3777"/>
                    </a:lnTo>
                    <a:lnTo>
                      <a:pt x="8232" y="3783"/>
                    </a:lnTo>
                    <a:lnTo>
                      <a:pt x="8234" y="3783"/>
                    </a:lnTo>
                    <a:lnTo>
                      <a:pt x="8239" y="3784"/>
                    </a:lnTo>
                    <a:lnTo>
                      <a:pt x="8262" y="3794"/>
                    </a:lnTo>
                    <a:lnTo>
                      <a:pt x="8275" y="3803"/>
                    </a:lnTo>
                    <a:lnTo>
                      <a:pt x="8290" y="3819"/>
                    </a:lnTo>
                    <a:lnTo>
                      <a:pt x="8303" y="3837"/>
                    </a:lnTo>
                    <a:lnTo>
                      <a:pt x="8303" y="3849"/>
                    </a:lnTo>
                    <a:lnTo>
                      <a:pt x="8301" y="3852"/>
                    </a:lnTo>
                    <a:lnTo>
                      <a:pt x="8301" y="3855"/>
                    </a:lnTo>
                    <a:lnTo>
                      <a:pt x="8300" y="3856"/>
                    </a:lnTo>
                    <a:lnTo>
                      <a:pt x="8298" y="3856"/>
                    </a:lnTo>
                    <a:lnTo>
                      <a:pt x="8294" y="3860"/>
                    </a:lnTo>
                    <a:lnTo>
                      <a:pt x="8288" y="3860"/>
                    </a:lnTo>
                    <a:lnTo>
                      <a:pt x="8274" y="3876"/>
                    </a:lnTo>
                    <a:lnTo>
                      <a:pt x="8264" y="3897"/>
                    </a:lnTo>
                    <a:lnTo>
                      <a:pt x="8262" y="3899"/>
                    </a:lnTo>
                    <a:lnTo>
                      <a:pt x="8262" y="3902"/>
                    </a:lnTo>
                    <a:lnTo>
                      <a:pt x="8264" y="3905"/>
                    </a:lnTo>
                    <a:lnTo>
                      <a:pt x="8265" y="3909"/>
                    </a:lnTo>
                    <a:lnTo>
                      <a:pt x="8275" y="3933"/>
                    </a:lnTo>
                    <a:lnTo>
                      <a:pt x="8283" y="3946"/>
                    </a:lnTo>
                    <a:lnTo>
                      <a:pt x="8293" y="3955"/>
                    </a:lnTo>
                    <a:lnTo>
                      <a:pt x="8294" y="3957"/>
                    </a:lnTo>
                    <a:lnTo>
                      <a:pt x="8303" y="3964"/>
                    </a:lnTo>
                    <a:lnTo>
                      <a:pt x="8306" y="3967"/>
                    </a:lnTo>
                    <a:lnTo>
                      <a:pt x="8309" y="3968"/>
                    </a:lnTo>
                    <a:lnTo>
                      <a:pt x="8322" y="3977"/>
                    </a:lnTo>
                    <a:lnTo>
                      <a:pt x="8388" y="4000"/>
                    </a:lnTo>
                    <a:lnTo>
                      <a:pt x="8459" y="4014"/>
                    </a:lnTo>
                    <a:lnTo>
                      <a:pt x="8472" y="3921"/>
                    </a:lnTo>
                    <a:lnTo>
                      <a:pt x="8484" y="3910"/>
                    </a:lnTo>
                    <a:lnTo>
                      <a:pt x="8578" y="3876"/>
                    </a:lnTo>
                    <a:lnTo>
                      <a:pt x="8581" y="3873"/>
                    </a:lnTo>
                    <a:lnTo>
                      <a:pt x="8614" y="3848"/>
                    </a:lnTo>
                    <a:lnTo>
                      <a:pt x="8623" y="3831"/>
                    </a:lnTo>
                    <a:lnTo>
                      <a:pt x="8618" y="3828"/>
                    </a:lnTo>
                    <a:lnTo>
                      <a:pt x="8615" y="3825"/>
                    </a:lnTo>
                    <a:lnTo>
                      <a:pt x="8599" y="3797"/>
                    </a:lnTo>
                    <a:lnTo>
                      <a:pt x="8598" y="3794"/>
                    </a:lnTo>
                    <a:lnTo>
                      <a:pt x="8598" y="3791"/>
                    </a:lnTo>
                    <a:lnTo>
                      <a:pt x="8599" y="3790"/>
                    </a:lnTo>
                    <a:lnTo>
                      <a:pt x="8609" y="3770"/>
                    </a:lnTo>
                    <a:lnTo>
                      <a:pt x="8610" y="3770"/>
                    </a:lnTo>
                    <a:lnTo>
                      <a:pt x="8618" y="3766"/>
                    </a:lnTo>
                    <a:lnTo>
                      <a:pt x="8682" y="3790"/>
                    </a:lnTo>
                    <a:lnTo>
                      <a:pt x="8702" y="3791"/>
                    </a:lnTo>
                    <a:lnTo>
                      <a:pt x="8704" y="3790"/>
                    </a:lnTo>
                    <a:lnTo>
                      <a:pt x="8711" y="3788"/>
                    </a:lnTo>
                    <a:lnTo>
                      <a:pt x="8785" y="3754"/>
                    </a:lnTo>
                    <a:lnTo>
                      <a:pt x="8788" y="3751"/>
                    </a:lnTo>
                    <a:lnTo>
                      <a:pt x="8797" y="3739"/>
                    </a:lnTo>
                    <a:lnTo>
                      <a:pt x="8798" y="3733"/>
                    </a:lnTo>
                    <a:lnTo>
                      <a:pt x="8798" y="3728"/>
                    </a:lnTo>
                    <a:lnTo>
                      <a:pt x="8796" y="3724"/>
                    </a:lnTo>
                    <a:lnTo>
                      <a:pt x="8783" y="3724"/>
                    </a:lnTo>
                    <a:lnTo>
                      <a:pt x="8779" y="3726"/>
                    </a:lnTo>
                    <a:lnTo>
                      <a:pt x="8775" y="3726"/>
                    </a:lnTo>
                    <a:lnTo>
                      <a:pt x="8773" y="3724"/>
                    </a:lnTo>
                    <a:lnTo>
                      <a:pt x="8775" y="3720"/>
                    </a:lnTo>
                    <a:lnTo>
                      <a:pt x="8814" y="3692"/>
                    </a:lnTo>
                    <a:lnTo>
                      <a:pt x="8816" y="3691"/>
                    </a:lnTo>
                    <a:lnTo>
                      <a:pt x="8823" y="3691"/>
                    </a:lnTo>
                    <a:lnTo>
                      <a:pt x="8859" y="3696"/>
                    </a:lnTo>
                    <a:lnTo>
                      <a:pt x="8878" y="3681"/>
                    </a:lnTo>
                    <a:lnTo>
                      <a:pt x="8902" y="3644"/>
                    </a:lnTo>
                    <a:lnTo>
                      <a:pt x="8903" y="3641"/>
                    </a:lnTo>
                    <a:lnTo>
                      <a:pt x="8903" y="3629"/>
                    </a:lnTo>
                    <a:lnTo>
                      <a:pt x="8902" y="3627"/>
                    </a:lnTo>
                    <a:lnTo>
                      <a:pt x="8899" y="3624"/>
                    </a:lnTo>
                    <a:lnTo>
                      <a:pt x="8899" y="3622"/>
                    </a:lnTo>
                    <a:lnTo>
                      <a:pt x="8895" y="3619"/>
                    </a:lnTo>
                    <a:lnTo>
                      <a:pt x="8893" y="3617"/>
                    </a:lnTo>
                    <a:lnTo>
                      <a:pt x="8890" y="3615"/>
                    </a:lnTo>
                    <a:lnTo>
                      <a:pt x="8888" y="3614"/>
                    </a:lnTo>
                    <a:lnTo>
                      <a:pt x="8882" y="3614"/>
                    </a:lnTo>
                    <a:lnTo>
                      <a:pt x="8880" y="3615"/>
                    </a:lnTo>
                    <a:lnTo>
                      <a:pt x="8877" y="3617"/>
                    </a:lnTo>
                    <a:lnTo>
                      <a:pt x="8873" y="3619"/>
                    </a:lnTo>
                    <a:lnTo>
                      <a:pt x="8869" y="3622"/>
                    </a:lnTo>
                    <a:lnTo>
                      <a:pt x="8861" y="3626"/>
                    </a:lnTo>
                    <a:lnTo>
                      <a:pt x="8849" y="3628"/>
                    </a:lnTo>
                    <a:lnTo>
                      <a:pt x="8846" y="3628"/>
                    </a:lnTo>
                    <a:lnTo>
                      <a:pt x="8841" y="3627"/>
                    </a:lnTo>
                    <a:lnTo>
                      <a:pt x="8838" y="3626"/>
                    </a:lnTo>
                    <a:lnTo>
                      <a:pt x="8836" y="3625"/>
                    </a:lnTo>
                    <a:lnTo>
                      <a:pt x="8833" y="3622"/>
                    </a:lnTo>
                    <a:lnTo>
                      <a:pt x="8829" y="3619"/>
                    </a:lnTo>
                    <a:lnTo>
                      <a:pt x="8819" y="3607"/>
                    </a:lnTo>
                    <a:lnTo>
                      <a:pt x="8814" y="3602"/>
                    </a:lnTo>
                    <a:lnTo>
                      <a:pt x="8814" y="3600"/>
                    </a:lnTo>
                    <a:lnTo>
                      <a:pt x="8813" y="3598"/>
                    </a:lnTo>
                    <a:lnTo>
                      <a:pt x="8813" y="3592"/>
                    </a:lnTo>
                    <a:lnTo>
                      <a:pt x="8814" y="3588"/>
                    </a:lnTo>
                    <a:lnTo>
                      <a:pt x="8849" y="3506"/>
                    </a:lnTo>
                    <a:lnTo>
                      <a:pt x="8850" y="3506"/>
                    </a:lnTo>
                    <a:lnTo>
                      <a:pt x="8857" y="3492"/>
                    </a:lnTo>
                    <a:lnTo>
                      <a:pt x="8920" y="3403"/>
                    </a:lnTo>
                    <a:lnTo>
                      <a:pt x="8939" y="3395"/>
                    </a:lnTo>
                    <a:lnTo>
                      <a:pt x="9013" y="3378"/>
                    </a:lnTo>
                    <a:lnTo>
                      <a:pt x="9015" y="3378"/>
                    </a:lnTo>
                    <a:lnTo>
                      <a:pt x="9025" y="3381"/>
                    </a:lnTo>
                    <a:lnTo>
                      <a:pt x="9028" y="3383"/>
                    </a:lnTo>
                    <a:lnTo>
                      <a:pt x="9116" y="3428"/>
                    </a:lnTo>
                    <a:lnTo>
                      <a:pt x="9119" y="3429"/>
                    </a:lnTo>
                    <a:lnTo>
                      <a:pt x="9132" y="3431"/>
                    </a:lnTo>
                    <a:lnTo>
                      <a:pt x="9180" y="3431"/>
                    </a:lnTo>
                    <a:lnTo>
                      <a:pt x="9181" y="3424"/>
                    </a:lnTo>
                    <a:lnTo>
                      <a:pt x="9180" y="3418"/>
                    </a:lnTo>
                    <a:lnTo>
                      <a:pt x="9149" y="3332"/>
                    </a:lnTo>
                    <a:lnTo>
                      <a:pt x="9178" y="3248"/>
                    </a:lnTo>
                    <a:lnTo>
                      <a:pt x="9214" y="3194"/>
                    </a:lnTo>
                    <a:lnTo>
                      <a:pt x="9219" y="3185"/>
                    </a:lnTo>
                    <a:lnTo>
                      <a:pt x="9220" y="3181"/>
                    </a:lnTo>
                    <a:lnTo>
                      <a:pt x="9224" y="3144"/>
                    </a:lnTo>
                    <a:lnTo>
                      <a:pt x="9225" y="3139"/>
                    </a:lnTo>
                    <a:lnTo>
                      <a:pt x="9225" y="3121"/>
                    </a:lnTo>
                    <a:lnTo>
                      <a:pt x="9219" y="3097"/>
                    </a:lnTo>
                    <a:lnTo>
                      <a:pt x="9217" y="3095"/>
                    </a:lnTo>
                    <a:lnTo>
                      <a:pt x="9201" y="3060"/>
                    </a:lnTo>
                    <a:lnTo>
                      <a:pt x="9243" y="3020"/>
                    </a:lnTo>
                    <a:lnTo>
                      <a:pt x="9197" y="2971"/>
                    </a:lnTo>
                    <a:lnTo>
                      <a:pt x="9234" y="2961"/>
                    </a:lnTo>
                    <a:lnTo>
                      <a:pt x="9318" y="2890"/>
                    </a:lnTo>
                    <a:lnTo>
                      <a:pt x="9365" y="2842"/>
                    </a:lnTo>
                    <a:lnTo>
                      <a:pt x="9371" y="2823"/>
                    </a:lnTo>
                    <a:lnTo>
                      <a:pt x="9502" y="2725"/>
                    </a:lnTo>
                    <a:lnTo>
                      <a:pt x="9504" y="2723"/>
                    </a:lnTo>
                    <a:lnTo>
                      <a:pt x="9557" y="2659"/>
                    </a:lnTo>
                    <a:lnTo>
                      <a:pt x="9558" y="2657"/>
                    </a:lnTo>
                    <a:lnTo>
                      <a:pt x="9558" y="2656"/>
                    </a:lnTo>
                    <a:lnTo>
                      <a:pt x="9560" y="2653"/>
                    </a:lnTo>
                    <a:lnTo>
                      <a:pt x="9560" y="2650"/>
                    </a:lnTo>
                    <a:lnTo>
                      <a:pt x="9561" y="2647"/>
                    </a:lnTo>
                    <a:lnTo>
                      <a:pt x="9562" y="2635"/>
                    </a:lnTo>
                    <a:lnTo>
                      <a:pt x="9559" y="2619"/>
                    </a:lnTo>
                    <a:lnTo>
                      <a:pt x="9491" y="2528"/>
                    </a:lnTo>
                    <a:lnTo>
                      <a:pt x="9469" y="2508"/>
                    </a:lnTo>
                    <a:lnTo>
                      <a:pt x="9453" y="2465"/>
                    </a:lnTo>
                    <a:lnTo>
                      <a:pt x="9401" y="2440"/>
                    </a:lnTo>
                    <a:lnTo>
                      <a:pt x="9403" y="2430"/>
                    </a:lnTo>
                    <a:lnTo>
                      <a:pt x="9327" y="2415"/>
                    </a:lnTo>
                    <a:lnTo>
                      <a:pt x="9301" y="2360"/>
                    </a:lnTo>
                    <a:lnTo>
                      <a:pt x="9320" y="2274"/>
                    </a:lnTo>
                    <a:lnTo>
                      <a:pt x="9321" y="2246"/>
                    </a:lnTo>
                    <a:lnTo>
                      <a:pt x="9318" y="2221"/>
                    </a:lnTo>
                    <a:lnTo>
                      <a:pt x="9292" y="2132"/>
                    </a:lnTo>
                    <a:lnTo>
                      <a:pt x="9299" y="2094"/>
                    </a:lnTo>
                    <a:lnTo>
                      <a:pt x="9237" y="2090"/>
                    </a:lnTo>
                    <a:lnTo>
                      <a:pt x="9235" y="2081"/>
                    </a:lnTo>
                    <a:lnTo>
                      <a:pt x="9193" y="1979"/>
                    </a:lnTo>
                    <a:lnTo>
                      <a:pt x="9189" y="1951"/>
                    </a:lnTo>
                    <a:lnTo>
                      <a:pt x="9129" y="1933"/>
                    </a:lnTo>
                    <a:lnTo>
                      <a:pt x="9108" y="1900"/>
                    </a:lnTo>
                    <a:lnTo>
                      <a:pt x="9096" y="1898"/>
                    </a:lnTo>
                    <a:lnTo>
                      <a:pt x="9043" y="1880"/>
                    </a:lnTo>
                    <a:lnTo>
                      <a:pt x="9002" y="1822"/>
                    </a:lnTo>
                    <a:lnTo>
                      <a:pt x="8937" y="1792"/>
                    </a:lnTo>
                    <a:lnTo>
                      <a:pt x="8850" y="1777"/>
                    </a:lnTo>
                    <a:lnTo>
                      <a:pt x="8826" y="1796"/>
                    </a:lnTo>
                    <a:lnTo>
                      <a:pt x="8832" y="1888"/>
                    </a:lnTo>
                    <a:lnTo>
                      <a:pt x="8809" y="1925"/>
                    </a:lnTo>
                    <a:lnTo>
                      <a:pt x="8723" y="1898"/>
                    </a:lnTo>
                    <a:lnTo>
                      <a:pt x="8736" y="1814"/>
                    </a:lnTo>
                    <a:lnTo>
                      <a:pt x="8710" y="1766"/>
                    </a:lnTo>
                    <a:lnTo>
                      <a:pt x="8598" y="1790"/>
                    </a:lnTo>
                    <a:lnTo>
                      <a:pt x="8531" y="1850"/>
                    </a:lnTo>
                    <a:lnTo>
                      <a:pt x="8534" y="1907"/>
                    </a:lnTo>
                    <a:lnTo>
                      <a:pt x="8480" y="1979"/>
                    </a:lnTo>
                    <a:lnTo>
                      <a:pt x="8434" y="1952"/>
                    </a:lnTo>
                    <a:lnTo>
                      <a:pt x="8401" y="1917"/>
                    </a:lnTo>
                    <a:lnTo>
                      <a:pt x="8347" y="1891"/>
                    </a:lnTo>
                    <a:lnTo>
                      <a:pt x="8330" y="1846"/>
                    </a:lnTo>
                    <a:lnTo>
                      <a:pt x="8267" y="1858"/>
                    </a:lnTo>
                    <a:lnTo>
                      <a:pt x="8237" y="1797"/>
                    </a:lnTo>
                    <a:lnTo>
                      <a:pt x="8205" y="1815"/>
                    </a:lnTo>
                    <a:lnTo>
                      <a:pt x="8195" y="1807"/>
                    </a:lnTo>
                    <a:lnTo>
                      <a:pt x="8101" y="1850"/>
                    </a:lnTo>
                    <a:lnTo>
                      <a:pt x="8094" y="1846"/>
                    </a:lnTo>
                    <a:lnTo>
                      <a:pt x="8072" y="1819"/>
                    </a:lnTo>
                    <a:lnTo>
                      <a:pt x="8103" y="1746"/>
                    </a:lnTo>
                    <a:lnTo>
                      <a:pt x="8102" y="1695"/>
                    </a:lnTo>
                    <a:lnTo>
                      <a:pt x="8084" y="1680"/>
                    </a:lnTo>
                    <a:lnTo>
                      <a:pt x="8128" y="1628"/>
                    </a:lnTo>
                    <a:lnTo>
                      <a:pt x="8071" y="1526"/>
                    </a:lnTo>
                    <a:lnTo>
                      <a:pt x="8000" y="1492"/>
                    </a:lnTo>
                    <a:lnTo>
                      <a:pt x="7977" y="1452"/>
                    </a:lnTo>
                    <a:lnTo>
                      <a:pt x="7977" y="1450"/>
                    </a:lnTo>
                    <a:lnTo>
                      <a:pt x="7976" y="1446"/>
                    </a:lnTo>
                    <a:lnTo>
                      <a:pt x="7974" y="1432"/>
                    </a:lnTo>
                    <a:lnTo>
                      <a:pt x="7975" y="1404"/>
                    </a:lnTo>
                    <a:lnTo>
                      <a:pt x="7980" y="1395"/>
                    </a:lnTo>
                    <a:lnTo>
                      <a:pt x="7972" y="1362"/>
                    </a:lnTo>
                    <a:lnTo>
                      <a:pt x="7968" y="1351"/>
                    </a:lnTo>
                    <a:lnTo>
                      <a:pt x="7966" y="1349"/>
                    </a:lnTo>
                    <a:lnTo>
                      <a:pt x="7959" y="1347"/>
                    </a:lnTo>
                    <a:lnTo>
                      <a:pt x="7938" y="1296"/>
                    </a:lnTo>
                    <a:lnTo>
                      <a:pt x="7928" y="1255"/>
                    </a:lnTo>
                    <a:lnTo>
                      <a:pt x="7906" y="1206"/>
                    </a:lnTo>
                    <a:lnTo>
                      <a:pt x="7861" y="1209"/>
                    </a:lnTo>
                    <a:lnTo>
                      <a:pt x="7830" y="1158"/>
                    </a:lnTo>
                    <a:lnTo>
                      <a:pt x="7832" y="1119"/>
                    </a:lnTo>
                    <a:lnTo>
                      <a:pt x="7809" y="1032"/>
                    </a:lnTo>
                    <a:lnTo>
                      <a:pt x="7807" y="1012"/>
                    </a:lnTo>
                    <a:lnTo>
                      <a:pt x="7787" y="903"/>
                    </a:lnTo>
                    <a:lnTo>
                      <a:pt x="7759" y="894"/>
                    </a:lnTo>
                    <a:lnTo>
                      <a:pt x="7745" y="776"/>
                    </a:lnTo>
                    <a:lnTo>
                      <a:pt x="7687" y="749"/>
                    </a:lnTo>
                    <a:lnTo>
                      <a:pt x="7708" y="704"/>
                    </a:lnTo>
                    <a:lnTo>
                      <a:pt x="7667" y="704"/>
                    </a:lnTo>
                    <a:lnTo>
                      <a:pt x="7645" y="717"/>
                    </a:lnTo>
                    <a:lnTo>
                      <a:pt x="7568" y="635"/>
                    </a:lnTo>
                    <a:lnTo>
                      <a:pt x="7559" y="595"/>
                    </a:lnTo>
                    <a:lnTo>
                      <a:pt x="7513" y="534"/>
                    </a:lnTo>
                    <a:lnTo>
                      <a:pt x="7476" y="554"/>
                    </a:lnTo>
                    <a:lnTo>
                      <a:pt x="7446" y="546"/>
                    </a:lnTo>
                    <a:lnTo>
                      <a:pt x="7390" y="565"/>
                    </a:lnTo>
                    <a:lnTo>
                      <a:pt x="7374" y="546"/>
                    </a:lnTo>
                    <a:lnTo>
                      <a:pt x="7403" y="499"/>
                    </a:lnTo>
                    <a:lnTo>
                      <a:pt x="7350" y="442"/>
                    </a:lnTo>
                    <a:lnTo>
                      <a:pt x="7329" y="442"/>
                    </a:lnTo>
                    <a:lnTo>
                      <a:pt x="7284" y="437"/>
                    </a:lnTo>
                    <a:lnTo>
                      <a:pt x="7261" y="463"/>
                    </a:lnTo>
                    <a:lnTo>
                      <a:pt x="7251" y="558"/>
                    </a:lnTo>
                    <a:lnTo>
                      <a:pt x="7239" y="573"/>
                    </a:lnTo>
                    <a:lnTo>
                      <a:pt x="7104" y="578"/>
                    </a:lnTo>
                    <a:lnTo>
                      <a:pt x="7075" y="618"/>
                    </a:lnTo>
                    <a:lnTo>
                      <a:pt x="7051" y="616"/>
                    </a:lnTo>
                    <a:lnTo>
                      <a:pt x="6986" y="503"/>
                    </a:lnTo>
                    <a:lnTo>
                      <a:pt x="6975" y="437"/>
                    </a:lnTo>
                    <a:lnTo>
                      <a:pt x="6944" y="367"/>
                    </a:lnTo>
                    <a:lnTo>
                      <a:pt x="6929" y="343"/>
                    </a:lnTo>
                    <a:lnTo>
                      <a:pt x="6933" y="273"/>
                    </a:lnTo>
                    <a:lnTo>
                      <a:pt x="6930" y="269"/>
                    </a:lnTo>
                    <a:lnTo>
                      <a:pt x="6928" y="264"/>
                    </a:lnTo>
                    <a:lnTo>
                      <a:pt x="6917" y="243"/>
                    </a:lnTo>
                    <a:lnTo>
                      <a:pt x="6904" y="239"/>
                    </a:lnTo>
                    <a:lnTo>
                      <a:pt x="6895" y="252"/>
                    </a:lnTo>
                    <a:lnTo>
                      <a:pt x="6894" y="256"/>
                    </a:lnTo>
                    <a:lnTo>
                      <a:pt x="6890" y="257"/>
                    </a:lnTo>
                    <a:lnTo>
                      <a:pt x="6877" y="250"/>
                    </a:lnTo>
                    <a:lnTo>
                      <a:pt x="6871" y="246"/>
                    </a:lnTo>
                    <a:lnTo>
                      <a:pt x="6867" y="242"/>
                    </a:lnTo>
                    <a:lnTo>
                      <a:pt x="6862" y="239"/>
                    </a:lnTo>
                    <a:lnTo>
                      <a:pt x="6858" y="235"/>
                    </a:lnTo>
                    <a:lnTo>
                      <a:pt x="6856" y="210"/>
                    </a:lnTo>
                    <a:lnTo>
                      <a:pt x="6859" y="201"/>
                    </a:lnTo>
                    <a:lnTo>
                      <a:pt x="6840" y="207"/>
                    </a:lnTo>
                    <a:lnTo>
                      <a:pt x="6828" y="249"/>
                    </a:lnTo>
                    <a:lnTo>
                      <a:pt x="6797" y="246"/>
                    </a:lnTo>
                    <a:lnTo>
                      <a:pt x="6704" y="322"/>
                    </a:lnTo>
                    <a:lnTo>
                      <a:pt x="6651" y="283"/>
                    </a:lnTo>
                    <a:lnTo>
                      <a:pt x="6637" y="288"/>
                    </a:lnTo>
                    <a:lnTo>
                      <a:pt x="6640" y="348"/>
                    </a:lnTo>
                    <a:lnTo>
                      <a:pt x="6598" y="364"/>
                    </a:lnTo>
                    <a:lnTo>
                      <a:pt x="6597" y="434"/>
                    </a:lnTo>
                    <a:lnTo>
                      <a:pt x="6517" y="478"/>
                    </a:lnTo>
                    <a:lnTo>
                      <a:pt x="6463" y="405"/>
                    </a:lnTo>
                    <a:lnTo>
                      <a:pt x="6422" y="380"/>
                    </a:lnTo>
                    <a:lnTo>
                      <a:pt x="6377" y="428"/>
                    </a:lnTo>
                    <a:lnTo>
                      <a:pt x="6380" y="474"/>
                    </a:lnTo>
                    <a:lnTo>
                      <a:pt x="6370" y="559"/>
                    </a:lnTo>
                    <a:lnTo>
                      <a:pt x="6361" y="558"/>
                    </a:lnTo>
                    <a:lnTo>
                      <a:pt x="6329" y="581"/>
                    </a:lnTo>
                    <a:lnTo>
                      <a:pt x="6274" y="648"/>
                    </a:lnTo>
                    <a:lnTo>
                      <a:pt x="6280" y="688"/>
                    </a:lnTo>
                    <a:lnTo>
                      <a:pt x="6267" y="744"/>
                    </a:lnTo>
                    <a:lnTo>
                      <a:pt x="6243" y="812"/>
                    </a:lnTo>
                    <a:lnTo>
                      <a:pt x="6262" y="857"/>
                    </a:lnTo>
                    <a:lnTo>
                      <a:pt x="6243" y="852"/>
                    </a:lnTo>
                    <a:lnTo>
                      <a:pt x="6239" y="852"/>
                    </a:lnTo>
                    <a:lnTo>
                      <a:pt x="6221" y="859"/>
                    </a:lnTo>
                    <a:lnTo>
                      <a:pt x="6214" y="871"/>
                    </a:lnTo>
                    <a:lnTo>
                      <a:pt x="6158" y="1017"/>
                    </a:lnTo>
                    <a:lnTo>
                      <a:pt x="6158" y="1035"/>
                    </a:lnTo>
                    <a:lnTo>
                      <a:pt x="6138" y="1026"/>
                    </a:lnTo>
                    <a:lnTo>
                      <a:pt x="6122" y="1010"/>
                    </a:lnTo>
                    <a:lnTo>
                      <a:pt x="6081" y="952"/>
                    </a:lnTo>
                    <a:lnTo>
                      <a:pt x="6066" y="862"/>
                    </a:lnTo>
                    <a:lnTo>
                      <a:pt x="6053" y="823"/>
                    </a:lnTo>
                    <a:lnTo>
                      <a:pt x="6071" y="691"/>
                    </a:lnTo>
                    <a:lnTo>
                      <a:pt x="6047" y="656"/>
                    </a:lnTo>
                    <a:lnTo>
                      <a:pt x="5973" y="633"/>
                    </a:lnTo>
                    <a:lnTo>
                      <a:pt x="5970" y="611"/>
                    </a:lnTo>
                    <a:lnTo>
                      <a:pt x="5968" y="604"/>
                    </a:lnTo>
                    <a:lnTo>
                      <a:pt x="5948" y="555"/>
                    </a:lnTo>
                    <a:lnTo>
                      <a:pt x="5946" y="554"/>
                    </a:lnTo>
                    <a:lnTo>
                      <a:pt x="5943" y="553"/>
                    </a:lnTo>
                    <a:lnTo>
                      <a:pt x="5942" y="552"/>
                    </a:lnTo>
                    <a:lnTo>
                      <a:pt x="5930" y="514"/>
                    </a:lnTo>
                    <a:lnTo>
                      <a:pt x="5930" y="513"/>
                    </a:lnTo>
                    <a:lnTo>
                      <a:pt x="5939" y="454"/>
                    </a:lnTo>
                    <a:lnTo>
                      <a:pt x="5930" y="454"/>
                    </a:lnTo>
                    <a:lnTo>
                      <a:pt x="5865" y="459"/>
                    </a:lnTo>
                    <a:lnTo>
                      <a:pt x="5846" y="455"/>
                    </a:lnTo>
                    <a:lnTo>
                      <a:pt x="5845" y="454"/>
                    </a:lnTo>
                    <a:lnTo>
                      <a:pt x="5837" y="454"/>
                    </a:lnTo>
                    <a:lnTo>
                      <a:pt x="5836" y="455"/>
                    </a:lnTo>
                    <a:lnTo>
                      <a:pt x="5811" y="474"/>
                    </a:lnTo>
                    <a:lnTo>
                      <a:pt x="5803" y="482"/>
                    </a:lnTo>
                    <a:lnTo>
                      <a:pt x="5798" y="486"/>
                    </a:lnTo>
                    <a:lnTo>
                      <a:pt x="5798" y="495"/>
                    </a:lnTo>
                    <a:lnTo>
                      <a:pt x="5798" y="486"/>
                    </a:lnTo>
                    <a:lnTo>
                      <a:pt x="5789" y="365"/>
                    </a:lnTo>
                    <a:lnTo>
                      <a:pt x="5722" y="285"/>
                    </a:lnTo>
                    <a:lnTo>
                      <a:pt x="5683" y="316"/>
                    </a:lnTo>
                    <a:lnTo>
                      <a:pt x="5664" y="371"/>
                    </a:lnTo>
                    <a:lnTo>
                      <a:pt x="5619" y="370"/>
                    </a:lnTo>
                    <a:lnTo>
                      <a:pt x="5572" y="458"/>
                    </a:lnTo>
                    <a:lnTo>
                      <a:pt x="5524" y="458"/>
                    </a:lnTo>
                    <a:lnTo>
                      <a:pt x="5468" y="588"/>
                    </a:lnTo>
                    <a:lnTo>
                      <a:pt x="5447" y="681"/>
                    </a:lnTo>
                    <a:lnTo>
                      <a:pt x="5406" y="696"/>
                    </a:lnTo>
                    <a:lnTo>
                      <a:pt x="5386" y="747"/>
                    </a:lnTo>
                    <a:lnTo>
                      <a:pt x="5387" y="794"/>
                    </a:lnTo>
                    <a:lnTo>
                      <a:pt x="5383" y="814"/>
                    </a:lnTo>
                    <a:lnTo>
                      <a:pt x="5354" y="863"/>
                    </a:lnTo>
                    <a:lnTo>
                      <a:pt x="5322" y="895"/>
                    </a:lnTo>
                    <a:lnTo>
                      <a:pt x="5289" y="917"/>
                    </a:lnTo>
                    <a:lnTo>
                      <a:pt x="5288" y="919"/>
                    </a:lnTo>
                    <a:lnTo>
                      <a:pt x="5275" y="958"/>
                    </a:lnTo>
                    <a:lnTo>
                      <a:pt x="5270" y="996"/>
                    </a:lnTo>
                    <a:lnTo>
                      <a:pt x="5260" y="1015"/>
                    </a:lnTo>
                    <a:lnTo>
                      <a:pt x="5258" y="1018"/>
                    </a:lnTo>
                    <a:lnTo>
                      <a:pt x="5256" y="1019"/>
                    </a:lnTo>
                    <a:lnTo>
                      <a:pt x="5250" y="1021"/>
                    </a:lnTo>
                    <a:lnTo>
                      <a:pt x="5238" y="1014"/>
                    </a:lnTo>
                    <a:lnTo>
                      <a:pt x="5230" y="1037"/>
                    </a:lnTo>
                    <a:lnTo>
                      <a:pt x="5116" y="1026"/>
                    </a:lnTo>
                    <a:lnTo>
                      <a:pt x="5024" y="1043"/>
                    </a:lnTo>
                    <a:lnTo>
                      <a:pt x="5024" y="1042"/>
                    </a:lnTo>
                    <a:lnTo>
                      <a:pt x="5015" y="1040"/>
                    </a:lnTo>
                    <a:lnTo>
                      <a:pt x="4993" y="1022"/>
                    </a:lnTo>
                    <a:lnTo>
                      <a:pt x="4986" y="980"/>
                    </a:lnTo>
                    <a:lnTo>
                      <a:pt x="4971" y="967"/>
                    </a:lnTo>
                    <a:lnTo>
                      <a:pt x="4873" y="989"/>
                    </a:lnTo>
                    <a:lnTo>
                      <a:pt x="4762" y="1030"/>
                    </a:lnTo>
                    <a:lnTo>
                      <a:pt x="4783" y="1086"/>
                    </a:lnTo>
                    <a:lnTo>
                      <a:pt x="4759" y="1101"/>
                    </a:lnTo>
                    <a:lnTo>
                      <a:pt x="4703" y="1051"/>
                    </a:lnTo>
                    <a:lnTo>
                      <a:pt x="4690" y="1044"/>
                    </a:lnTo>
                    <a:lnTo>
                      <a:pt x="4685" y="985"/>
                    </a:lnTo>
                    <a:lnTo>
                      <a:pt x="4709" y="952"/>
                    </a:lnTo>
                    <a:lnTo>
                      <a:pt x="4636" y="905"/>
                    </a:lnTo>
                    <a:lnTo>
                      <a:pt x="4622" y="888"/>
                    </a:lnTo>
                    <a:lnTo>
                      <a:pt x="4665" y="753"/>
                    </a:lnTo>
                    <a:lnTo>
                      <a:pt x="4661" y="709"/>
                    </a:lnTo>
                    <a:lnTo>
                      <a:pt x="4693" y="680"/>
                    </a:lnTo>
                    <a:lnTo>
                      <a:pt x="4698" y="659"/>
                    </a:lnTo>
                    <a:lnTo>
                      <a:pt x="4689" y="637"/>
                    </a:lnTo>
                    <a:lnTo>
                      <a:pt x="4642" y="574"/>
                    </a:lnTo>
                    <a:lnTo>
                      <a:pt x="4621" y="531"/>
                    </a:lnTo>
                    <a:lnTo>
                      <a:pt x="4602" y="511"/>
                    </a:lnTo>
                    <a:lnTo>
                      <a:pt x="4561" y="450"/>
                    </a:lnTo>
                    <a:lnTo>
                      <a:pt x="4588" y="353"/>
                    </a:lnTo>
                    <a:lnTo>
                      <a:pt x="4509" y="186"/>
                    </a:lnTo>
                    <a:lnTo>
                      <a:pt x="4476" y="167"/>
                    </a:lnTo>
                    <a:lnTo>
                      <a:pt x="4410" y="185"/>
                    </a:lnTo>
                    <a:lnTo>
                      <a:pt x="4307" y="242"/>
                    </a:lnTo>
                    <a:lnTo>
                      <a:pt x="4289" y="195"/>
                    </a:lnTo>
                    <a:lnTo>
                      <a:pt x="4266" y="177"/>
                    </a:lnTo>
                    <a:lnTo>
                      <a:pt x="4230" y="178"/>
                    </a:lnTo>
                    <a:lnTo>
                      <a:pt x="4192" y="232"/>
                    </a:lnTo>
                    <a:lnTo>
                      <a:pt x="4127" y="257"/>
                    </a:lnTo>
                    <a:lnTo>
                      <a:pt x="4112" y="280"/>
                    </a:lnTo>
                    <a:lnTo>
                      <a:pt x="4088" y="287"/>
                    </a:lnTo>
                    <a:lnTo>
                      <a:pt x="4036" y="322"/>
                    </a:lnTo>
                    <a:lnTo>
                      <a:pt x="4009" y="279"/>
                    </a:lnTo>
                    <a:lnTo>
                      <a:pt x="3990" y="312"/>
                    </a:lnTo>
                    <a:lnTo>
                      <a:pt x="3952" y="268"/>
                    </a:lnTo>
                    <a:lnTo>
                      <a:pt x="3929" y="218"/>
                    </a:lnTo>
                    <a:lnTo>
                      <a:pt x="3881" y="199"/>
                    </a:lnTo>
                    <a:lnTo>
                      <a:pt x="3873" y="194"/>
                    </a:lnTo>
                    <a:lnTo>
                      <a:pt x="3864" y="152"/>
                    </a:lnTo>
                    <a:lnTo>
                      <a:pt x="3844" y="136"/>
                    </a:lnTo>
                    <a:lnTo>
                      <a:pt x="3831" y="110"/>
                    </a:lnTo>
                    <a:lnTo>
                      <a:pt x="3808" y="106"/>
                    </a:lnTo>
                    <a:lnTo>
                      <a:pt x="3772" y="51"/>
                    </a:lnTo>
                    <a:lnTo>
                      <a:pt x="3738" y="33"/>
                    </a:lnTo>
                    <a:lnTo>
                      <a:pt x="3696" y="41"/>
                    </a:lnTo>
                    <a:lnTo>
                      <a:pt x="3695" y="29"/>
                    </a:lnTo>
                    <a:lnTo>
                      <a:pt x="3595" y="41"/>
                    </a:lnTo>
                    <a:lnTo>
                      <a:pt x="3549" y="0"/>
                    </a:lnTo>
                    <a:lnTo>
                      <a:pt x="3465" y="42"/>
                    </a:lnTo>
                    <a:lnTo>
                      <a:pt x="3460" y="41"/>
                    </a:lnTo>
                    <a:lnTo>
                      <a:pt x="3337" y="91"/>
                    </a:lnTo>
                    <a:lnTo>
                      <a:pt x="3347" y="185"/>
                    </a:lnTo>
                    <a:lnTo>
                      <a:pt x="3353" y="211"/>
                    </a:lnTo>
                    <a:lnTo>
                      <a:pt x="3361" y="230"/>
                    </a:lnTo>
                    <a:lnTo>
                      <a:pt x="3366" y="239"/>
                    </a:lnTo>
                    <a:close/>
                    <a:moveTo>
                      <a:pt x="4277" y="6464"/>
                    </a:moveTo>
                    <a:lnTo>
                      <a:pt x="4280" y="6464"/>
                    </a:lnTo>
                    <a:lnTo>
                      <a:pt x="4297" y="6467"/>
                    </a:lnTo>
                    <a:lnTo>
                      <a:pt x="4313" y="6489"/>
                    </a:lnTo>
                    <a:lnTo>
                      <a:pt x="4308" y="6491"/>
                    </a:lnTo>
                    <a:lnTo>
                      <a:pt x="4300" y="6500"/>
                    </a:lnTo>
                    <a:lnTo>
                      <a:pt x="4291" y="6513"/>
                    </a:lnTo>
                    <a:lnTo>
                      <a:pt x="4295" y="6530"/>
                    </a:lnTo>
                    <a:lnTo>
                      <a:pt x="4301" y="6544"/>
                    </a:lnTo>
                    <a:lnTo>
                      <a:pt x="4336" y="6568"/>
                    </a:lnTo>
                    <a:lnTo>
                      <a:pt x="4343" y="6575"/>
                    </a:lnTo>
                    <a:lnTo>
                      <a:pt x="4342" y="6576"/>
                    </a:lnTo>
                    <a:lnTo>
                      <a:pt x="4339" y="6583"/>
                    </a:lnTo>
                    <a:lnTo>
                      <a:pt x="4320" y="6587"/>
                    </a:lnTo>
                    <a:lnTo>
                      <a:pt x="4295" y="6586"/>
                    </a:lnTo>
                    <a:lnTo>
                      <a:pt x="4276" y="6583"/>
                    </a:lnTo>
                    <a:lnTo>
                      <a:pt x="4260" y="6575"/>
                    </a:lnTo>
                    <a:lnTo>
                      <a:pt x="4240" y="6569"/>
                    </a:lnTo>
                    <a:lnTo>
                      <a:pt x="4234" y="6558"/>
                    </a:lnTo>
                    <a:lnTo>
                      <a:pt x="4234" y="6554"/>
                    </a:lnTo>
                    <a:lnTo>
                      <a:pt x="4244" y="6508"/>
                    </a:lnTo>
                    <a:lnTo>
                      <a:pt x="4248" y="6504"/>
                    </a:lnTo>
                    <a:lnTo>
                      <a:pt x="4259" y="6500"/>
                    </a:lnTo>
                    <a:lnTo>
                      <a:pt x="4261" y="6499"/>
                    </a:lnTo>
                    <a:lnTo>
                      <a:pt x="4272" y="6487"/>
                    </a:lnTo>
                    <a:lnTo>
                      <a:pt x="4277" y="64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918">
                <a:extLst>
                  <a:ext uri="{FF2B5EF4-FFF2-40B4-BE49-F238E27FC236}">
                    <a16:creationId xmlns:a16="http://schemas.microsoft.com/office/drawing/2014/main" id="{5F8B6336-8E6A-4D36-BB26-F5980D1CF8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4" y="2616"/>
                <a:ext cx="905" cy="762"/>
              </a:xfrm>
              <a:custGeom>
                <a:avLst/>
                <a:gdLst>
                  <a:gd name="T0" fmla="*/ 3656 w 6329"/>
                  <a:gd name="T1" fmla="*/ 651 h 5336"/>
                  <a:gd name="T2" fmla="*/ 3156 w 6329"/>
                  <a:gd name="T3" fmla="*/ 772 h 5336"/>
                  <a:gd name="T4" fmla="*/ 2549 w 6329"/>
                  <a:gd name="T5" fmla="*/ 1265 h 5336"/>
                  <a:gd name="T6" fmla="*/ 2274 w 6329"/>
                  <a:gd name="T7" fmla="*/ 2043 h 5336"/>
                  <a:gd name="T8" fmla="*/ 2286 w 6329"/>
                  <a:gd name="T9" fmla="*/ 2621 h 5336"/>
                  <a:gd name="T10" fmla="*/ 1420 w 6329"/>
                  <a:gd name="T11" fmla="*/ 2185 h 5336"/>
                  <a:gd name="T12" fmla="*/ 1010 w 6329"/>
                  <a:gd name="T13" fmla="*/ 2828 h 5336"/>
                  <a:gd name="T14" fmla="*/ 722 w 6329"/>
                  <a:gd name="T15" fmla="*/ 3744 h 5336"/>
                  <a:gd name="T16" fmla="*/ 418 w 6329"/>
                  <a:gd name="T17" fmla="*/ 3937 h 5336"/>
                  <a:gd name="T18" fmla="*/ 245 w 6329"/>
                  <a:gd name="T19" fmla="*/ 4110 h 5336"/>
                  <a:gd name="T20" fmla="*/ 295 w 6329"/>
                  <a:gd name="T21" fmla="*/ 4351 h 5336"/>
                  <a:gd name="T22" fmla="*/ 643 w 6329"/>
                  <a:gd name="T23" fmla="*/ 4560 h 5336"/>
                  <a:gd name="T24" fmla="*/ 1182 w 6329"/>
                  <a:gd name="T25" fmla="*/ 4633 h 5336"/>
                  <a:gd name="T26" fmla="*/ 1169 w 6329"/>
                  <a:gd name="T27" fmla="*/ 4496 h 5336"/>
                  <a:gd name="T28" fmla="*/ 1225 w 6329"/>
                  <a:gd name="T29" fmla="*/ 4406 h 5336"/>
                  <a:gd name="T30" fmla="*/ 1307 w 6329"/>
                  <a:gd name="T31" fmla="*/ 4379 h 5336"/>
                  <a:gd name="T32" fmla="*/ 1472 w 6329"/>
                  <a:gd name="T33" fmla="*/ 4564 h 5336"/>
                  <a:gd name="T34" fmla="*/ 1722 w 6329"/>
                  <a:gd name="T35" fmla="*/ 4639 h 5336"/>
                  <a:gd name="T36" fmla="*/ 2075 w 6329"/>
                  <a:gd name="T37" fmla="*/ 4586 h 5336"/>
                  <a:gd name="T38" fmla="*/ 2086 w 6329"/>
                  <a:gd name="T39" fmla="*/ 4739 h 5336"/>
                  <a:gd name="T40" fmla="*/ 2123 w 6329"/>
                  <a:gd name="T41" fmla="*/ 4930 h 5336"/>
                  <a:gd name="T42" fmla="*/ 2568 w 6329"/>
                  <a:gd name="T43" fmla="*/ 5030 h 5336"/>
                  <a:gd name="T44" fmla="*/ 2966 w 6329"/>
                  <a:gd name="T45" fmla="*/ 5156 h 5336"/>
                  <a:gd name="T46" fmla="*/ 3161 w 6329"/>
                  <a:gd name="T47" fmla="*/ 5202 h 5336"/>
                  <a:gd name="T48" fmla="*/ 3516 w 6329"/>
                  <a:gd name="T49" fmla="*/ 5193 h 5336"/>
                  <a:gd name="T50" fmla="*/ 3866 w 6329"/>
                  <a:gd name="T51" fmla="*/ 5116 h 5336"/>
                  <a:gd name="T52" fmla="*/ 4095 w 6329"/>
                  <a:gd name="T53" fmla="*/ 5000 h 5336"/>
                  <a:gd name="T54" fmla="*/ 4301 w 6329"/>
                  <a:gd name="T55" fmla="*/ 4917 h 5336"/>
                  <a:gd name="T56" fmla="*/ 4551 w 6329"/>
                  <a:gd name="T57" fmla="*/ 4863 h 5336"/>
                  <a:gd name="T58" fmla="*/ 4532 w 6329"/>
                  <a:gd name="T59" fmla="*/ 4665 h 5336"/>
                  <a:gd name="T60" fmla="*/ 4450 w 6329"/>
                  <a:gd name="T61" fmla="*/ 4597 h 5336"/>
                  <a:gd name="T62" fmla="*/ 4633 w 6329"/>
                  <a:gd name="T63" fmla="*/ 4372 h 5336"/>
                  <a:gd name="T64" fmla="*/ 4860 w 6329"/>
                  <a:gd name="T65" fmla="*/ 4304 h 5336"/>
                  <a:gd name="T66" fmla="*/ 4995 w 6329"/>
                  <a:gd name="T67" fmla="*/ 4113 h 5336"/>
                  <a:gd name="T68" fmla="*/ 5061 w 6329"/>
                  <a:gd name="T69" fmla="*/ 3953 h 5336"/>
                  <a:gd name="T70" fmla="*/ 5182 w 6329"/>
                  <a:gd name="T71" fmla="*/ 3975 h 5336"/>
                  <a:gd name="T72" fmla="*/ 5330 w 6329"/>
                  <a:gd name="T73" fmla="*/ 3923 h 5336"/>
                  <a:gd name="T74" fmla="*/ 5335 w 6329"/>
                  <a:gd name="T75" fmla="*/ 3779 h 5336"/>
                  <a:gd name="T76" fmla="*/ 5495 w 6329"/>
                  <a:gd name="T77" fmla="*/ 3651 h 5336"/>
                  <a:gd name="T78" fmla="*/ 5672 w 6329"/>
                  <a:gd name="T79" fmla="*/ 3518 h 5336"/>
                  <a:gd name="T80" fmla="*/ 5857 w 6329"/>
                  <a:gd name="T81" fmla="*/ 3453 h 5336"/>
                  <a:gd name="T82" fmla="*/ 5965 w 6329"/>
                  <a:gd name="T83" fmla="*/ 3365 h 5336"/>
                  <a:gd name="T84" fmla="*/ 6021 w 6329"/>
                  <a:gd name="T85" fmla="*/ 3025 h 5336"/>
                  <a:gd name="T86" fmla="*/ 6186 w 6329"/>
                  <a:gd name="T87" fmla="*/ 2833 h 5336"/>
                  <a:gd name="T88" fmla="*/ 6322 w 6329"/>
                  <a:gd name="T89" fmla="*/ 2579 h 5336"/>
                  <a:gd name="T90" fmla="*/ 6235 w 6329"/>
                  <a:gd name="T91" fmla="*/ 2343 h 5336"/>
                  <a:gd name="T92" fmla="*/ 6030 w 6329"/>
                  <a:gd name="T93" fmla="*/ 2374 h 5336"/>
                  <a:gd name="T94" fmla="*/ 5794 w 6329"/>
                  <a:gd name="T95" fmla="*/ 2476 h 5336"/>
                  <a:gd name="T96" fmla="*/ 5527 w 6329"/>
                  <a:gd name="T97" fmla="*/ 2419 h 5336"/>
                  <a:gd name="T98" fmla="*/ 5279 w 6329"/>
                  <a:gd name="T99" fmla="*/ 2279 h 5336"/>
                  <a:gd name="T100" fmla="*/ 5014 w 6329"/>
                  <a:gd name="T101" fmla="*/ 2193 h 5336"/>
                  <a:gd name="T102" fmla="*/ 4842 w 6329"/>
                  <a:gd name="T103" fmla="*/ 1916 h 5336"/>
                  <a:gd name="T104" fmla="*/ 4886 w 6329"/>
                  <a:gd name="T105" fmla="*/ 1719 h 5336"/>
                  <a:gd name="T106" fmla="*/ 4741 w 6329"/>
                  <a:gd name="T107" fmla="*/ 1421 h 5336"/>
                  <a:gd name="T108" fmla="*/ 4883 w 6329"/>
                  <a:gd name="T109" fmla="*/ 1234 h 5336"/>
                  <a:gd name="T110" fmla="*/ 4977 w 6329"/>
                  <a:gd name="T111" fmla="*/ 1057 h 5336"/>
                  <a:gd name="T112" fmla="*/ 4936 w 6329"/>
                  <a:gd name="T113" fmla="*/ 799 h 5336"/>
                  <a:gd name="T114" fmla="*/ 4706 w 6329"/>
                  <a:gd name="T115" fmla="*/ 662 h 5336"/>
                  <a:gd name="T116" fmla="*/ 4481 w 6329"/>
                  <a:gd name="T117" fmla="*/ 455 h 5336"/>
                  <a:gd name="T118" fmla="*/ 4322 w 6329"/>
                  <a:gd name="T119" fmla="*/ 250 h 5336"/>
                  <a:gd name="T120" fmla="*/ 4112 w 6329"/>
                  <a:gd name="T121" fmla="*/ 25 h 5336"/>
                  <a:gd name="T122" fmla="*/ 3586 w 6329"/>
                  <a:gd name="T123" fmla="*/ 34 h 5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329" h="5336">
                    <a:moveTo>
                      <a:pt x="3514" y="64"/>
                    </a:moveTo>
                    <a:lnTo>
                      <a:pt x="3514" y="67"/>
                    </a:lnTo>
                    <a:lnTo>
                      <a:pt x="3518" y="93"/>
                    </a:lnTo>
                    <a:lnTo>
                      <a:pt x="3523" y="103"/>
                    </a:lnTo>
                    <a:lnTo>
                      <a:pt x="3536" y="149"/>
                    </a:lnTo>
                    <a:lnTo>
                      <a:pt x="3523" y="169"/>
                    </a:lnTo>
                    <a:lnTo>
                      <a:pt x="3502" y="174"/>
                    </a:lnTo>
                    <a:lnTo>
                      <a:pt x="3478" y="308"/>
                    </a:lnTo>
                    <a:lnTo>
                      <a:pt x="3488" y="314"/>
                    </a:lnTo>
                    <a:lnTo>
                      <a:pt x="3567" y="344"/>
                    </a:lnTo>
                    <a:lnTo>
                      <a:pt x="3574" y="344"/>
                    </a:lnTo>
                    <a:lnTo>
                      <a:pt x="3663" y="320"/>
                    </a:lnTo>
                    <a:lnTo>
                      <a:pt x="3684" y="321"/>
                    </a:lnTo>
                    <a:lnTo>
                      <a:pt x="3681" y="382"/>
                    </a:lnTo>
                    <a:lnTo>
                      <a:pt x="3698" y="449"/>
                    </a:lnTo>
                    <a:lnTo>
                      <a:pt x="3698" y="450"/>
                    </a:lnTo>
                    <a:lnTo>
                      <a:pt x="3702" y="455"/>
                    </a:lnTo>
                    <a:lnTo>
                      <a:pt x="3705" y="458"/>
                    </a:lnTo>
                    <a:lnTo>
                      <a:pt x="3709" y="464"/>
                    </a:lnTo>
                    <a:lnTo>
                      <a:pt x="3712" y="466"/>
                    </a:lnTo>
                    <a:lnTo>
                      <a:pt x="3764" y="476"/>
                    </a:lnTo>
                    <a:lnTo>
                      <a:pt x="3756" y="648"/>
                    </a:lnTo>
                    <a:lnTo>
                      <a:pt x="3757" y="650"/>
                    </a:lnTo>
                    <a:lnTo>
                      <a:pt x="3759" y="678"/>
                    </a:lnTo>
                    <a:lnTo>
                      <a:pt x="3761" y="682"/>
                    </a:lnTo>
                    <a:lnTo>
                      <a:pt x="3764" y="691"/>
                    </a:lnTo>
                    <a:lnTo>
                      <a:pt x="3768" y="695"/>
                    </a:lnTo>
                    <a:lnTo>
                      <a:pt x="3733" y="713"/>
                    </a:lnTo>
                    <a:lnTo>
                      <a:pt x="3673" y="654"/>
                    </a:lnTo>
                    <a:lnTo>
                      <a:pt x="3656" y="651"/>
                    </a:lnTo>
                    <a:lnTo>
                      <a:pt x="3655" y="651"/>
                    </a:lnTo>
                    <a:lnTo>
                      <a:pt x="3645" y="652"/>
                    </a:lnTo>
                    <a:lnTo>
                      <a:pt x="3644" y="652"/>
                    </a:lnTo>
                    <a:lnTo>
                      <a:pt x="3613" y="661"/>
                    </a:lnTo>
                    <a:lnTo>
                      <a:pt x="3611" y="663"/>
                    </a:lnTo>
                    <a:lnTo>
                      <a:pt x="3599" y="673"/>
                    </a:lnTo>
                    <a:lnTo>
                      <a:pt x="3593" y="680"/>
                    </a:lnTo>
                    <a:lnTo>
                      <a:pt x="3592" y="681"/>
                    </a:lnTo>
                    <a:lnTo>
                      <a:pt x="3584" y="699"/>
                    </a:lnTo>
                    <a:lnTo>
                      <a:pt x="3584" y="704"/>
                    </a:lnTo>
                    <a:lnTo>
                      <a:pt x="3579" y="710"/>
                    </a:lnTo>
                    <a:lnTo>
                      <a:pt x="3578" y="711"/>
                    </a:lnTo>
                    <a:lnTo>
                      <a:pt x="3573" y="712"/>
                    </a:lnTo>
                    <a:lnTo>
                      <a:pt x="3537" y="713"/>
                    </a:lnTo>
                    <a:lnTo>
                      <a:pt x="3534" y="712"/>
                    </a:lnTo>
                    <a:lnTo>
                      <a:pt x="3502" y="705"/>
                    </a:lnTo>
                    <a:lnTo>
                      <a:pt x="3500" y="704"/>
                    </a:lnTo>
                    <a:lnTo>
                      <a:pt x="3481" y="697"/>
                    </a:lnTo>
                    <a:lnTo>
                      <a:pt x="3433" y="715"/>
                    </a:lnTo>
                    <a:lnTo>
                      <a:pt x="3376" y="691"/>
                    </a:lnTo>
                    <a:lnTo>
                      <a:pt x="3372" y="688"/>
                    </a:lnTo>
                    <a:lnTo>
                      <a:pt x="3367" y="687"/>
                    </a:lnTo>
                    <a:lnTo>
                      <a:pt x="3358" y="695"/>
                    </a:lnTo>
                    <a:lnTo>
                      <a:pt x="3305" y="756"/>
                    </a:lnTo>
                    <a:lnTo>
                      <a:pt x="3233" y="815"/>
                    </a:lnTo>
                    <a:lnTo>
                      <a:pt x="3184" y="762"/>
                    </a:lnTo>
                    <a:lnTo>
                      <a:pt x="3169" y="763"/>
                    </a:lnTo>
                    <a:lnTo>
                      <a:pt x="3168" y="763"/>
                    </a:lnTo>
                    <a:lnTo>
                      <a:pt x="3159" y="769"/>
                    </a:lnTo>
                    <a:lnTo>
                      <a:pt x="3156" y="772"/>
                    </a:lnTo>
                    <a:lnTo>
                      <a:pt x="3154" y="775"/>
                    </a:lnTo>
                    <a:lnTo>
                      <a:pt x="3147" y="788"/>
                    </a:lnTo>
                    <a:lnTo>
                      <a:pt x="3144" y="802"/>
                    </a:lnTo>
                    <a:lnTo>
                      <a:pt x="3141" y="806"/>
                    </a:lnTo>
                    <a:lnTo>
                      <a:pt x="3140" y="807"/>
                    </a:lnTo>
                    <a:lnTo>
                      <a:pt x="3125" y="815"/>
                    </a:lnTo>
                    <a:lnTo>
                      <a:pt x="3095" y="814"/>
                    </a:lnTo>
                    <a:lnTo>
                      <a:pt x="3041" y="851"/>
                    </a:lnTo>
                    <a:lnTo>
                      <a:pt x="3095" y="884"/>
                    </a:lnTo>
                    <a:lnTo>
                      <a:pt x="3100" y="909"/>
                    </a:lnTo>
                    <a:lnTo>
                      <a:pt x="3052" y="936"/>
                    </a:lnTo>
                    <a:lnTo>
                      <a:pt x="3050" y="964"/>
                    </a:lnTo>
                    <a:lnTo>
                      <a:pt x="3038" y="960"/>
                    </a:lnTo>
                    <a:lnTo>
                      <a:pt x="3035" y="958"/>
                    </a:lnTo>
                    <a:lnTo>
                      <a:pt x="3027" y="956"/>
                    </a:lnTo>
                    <a:lnTo>
                      <a:pt x="3023" y="956"/>
                    </a:lnTo>
                    <a:lnTo>
                      <a:pt x="2957" y="971"/>
                    </a:lnTo>
                    <a:lnTo>
                      <a:pt x="2943" y="979"/>
                    </a:lnTo>
                    <a:lnTo>
                      <a:pt x="2942" y="980"/>
                    </a:lnTo>
                    <a:lnTo>
                      <a:pt x="2932" y="1001"/>
                    </a:lnTo>
                    <a:lnTo>
                      <a:pt x="2826" y="973"/>
                    </a:lnTo>
                    <a:lnTo>
                      <a:pt x="2784" y="1109"/>
                    </a:lnTo>
                    <a:lnTo>
                      <a:pt x="2805" y="1113"/>
                    </a:lnTo>
                    <a:lnTo>
                      <a:pt x="2808" y="1176"/>
                    </a:lnTo>
                    <a:lnTo>
                      <a:pt x="2769" y="1244"/>
                    </a:lnTo>
                    <a:lnTo>
                      <a:pt x="2741" y="1244"/>
                    </a:lnTo>
                    <a:lnTo>
                      <a:pt x="2677" y="1279"/>
                    </a:lnTo>
                    <a:lnTo>
                      <a:pt x="2659" y="1283"/>
                    </a:lnTo>
                    <a:lnTo>
                      <a:pt x="2645" y="1283"/>
                    </a:lnTo>
                    <a:lnTo>
                      <a:pt x="2549" y="1265"/>
                    </a:lnTo>
                    <a:lnTo>
                      <a:pt x="2526" y="1257"/>
                    </a:lnTo>
                    <a:lnTo>
                      <a:pt x="2518" y="1248"/>
                    </a:lnTo>
                    <a:lnTo>
                      <a:pt x="2501" y="1259"/>
                    </a:lnTo>
                    <a:lnTo>
                      <a:pt x="2518" y="1339"/>
                    </a:lnTo>
                    <a:lnTo>
                      <a:pt x="2480" y="1402"/>
                    </a:lnTo>
                    <a:lnTo>
                      <a:pt x="2479" y="1423"/>
                    </a:lnTo>
                    <a:lnTo>
                      <a:pt x="2445" y="1474"/>
                    </a:lnTo>
                    <a:lnTo>
                      <a:pt x="2430" y="1534"/>
                    </a:lnTo>
                    <a:lnTo>
                      <a:pt x="2462" y="1559"/>
                    </a:lnTo>
                    <a:lnTo>
                      <a:pt x="2522" y="1591"/>
                    </a:lnTo>
                    <a:lnTo>
                      <a:pt x="2555" y="1635"/>
                    </a:lnTo>
                    <a:lnTo>
                      <a:pt x="2486" y="1647"/>
                    </a:lnTo>
                    <a:lnTo>
                      <a:pt x="2448" y="1730"/>
                    </a:lnTo>
                    <a:lnTo>
                      <a:pt x="2205" y="1651"/>
                    </a:lnTo>
                    <a:lnTo>
                      <a:pt x="2184" y="1681"/>
                    </a:lnTo>
                    <a:lnTo>
                      <a:pt x="2187" y="1687"/>
                    </a:lnTo>
                    <a:lnTo>
                      <a:pt x="2196" y="1772"/>
                    </a:lnTo>
                    <a:lnTo>
                      <a:pt x="2254" y="1804"/>
                    </a:lnTo>
                    <a:lnTo>
                      <a:pt x="2252" y="1831"/>
                    </a:lnTo>
                    <a:lnTo>
                      <a:pt x="2238" y="1831"/>
                    </a:lnTo>
                    <a:lnTo>
                      <a:pt x="2152" y="1822"/>
                    </a:lnTo>
                    <a:lnTo>
                      <a:pt x="2116" y="1844"/>
                    </a:lnTo>
                    <a:lnTo>
                      <a:pt x="2147" y="1886"/>
                    </a:lnTo>
                    <a:lnTo>
                      <a:pt x="2163" y="1928"/>
                    </a:lnTo>
                    <a:lnTo>
                      <a:pt x="2151" y="1984"/>
                    </a:lnTo>
                    <a:lnTo>
                      <a:pt x="2167" y="1986"/>
                    </a:lnTo>
                    <a:lnTo>
                      <a:pt x="2201" y="1987"/>
                    </a:lnTo>
                    <a:lnTo>
                      <a:pt x="2213" y="2026"/>
                    </a:lnTo>
                    <a:lnTo>
                      <a:pt x="2257" y="2062"/>
                    </a:lnTo>
                    <a:lnTo>
                      <a:pt x="2274" y="2043"/>
                    </a:lnTo>
                    <a:lnTo>
                      <a:pt x="2275" y="2043"/>
                    </a:lnTo>
                    <a:lnTo>
                      <a:pt x="2308" y="2024"/>
                    </a:lnTo>
                    <a:lnTo>
                      <a:pt x="2329" y="2044"/>
                    </a:lnTo>
                    <a:lnTo>
                      <a:pt x="2338" y="2068"/>
                    </a:lnTo>
                    <a:lnTo>
                      <a:pt x="2343" y="2072"/>
                    </a:lnTo>
                    <a:lnTo>
                      <a:pt x="2345" y="2073"/>
                    </a:lnTo>
                    <a:lnTo>
                      <a:pt x="2346" y="2075"/>
                    </a:lnTo>
                    <a:lnTo>
                      <a:pt x="2357" y="2077"/>
                    </a:lnTo>
                    <a:lnTo>
                      <a:pt x="2360" y="2077"/>
                    </a:lnTo>
                    <a:lnTo>
                      <a:pt x="2400" y="2067"/>
                    </a:lnTo>
                    <a:lnTo>
                      <a:pt x="2431" y="2069"/>
                    </a:lnTo>
                    <a:lnTo>
                      <a:pt x="2495" y="2059"/>
                    </a:lnTo>
                    <a:lnTo>
                      <a:pt x="2470" y="2134"/>
                    </a:lnTo>
                    <a:lnTo>
                      <a:pt x="2516" y="2145"/>
                    </a:lnTo>
                    <a:lnTo>
                      <a:pt x="2515" y="2171"/>
                    </a:lnTo>
                    <a:lnTo>
                      <a:pt x="2542" y="2229"/>
                    </a:lnTo>
                    <a:lnTo>
                      <a:pt x="2595" y="2205"/>
                    </a:lnTo>
                    <a:lnTo>
                      <a:pt x="2616" y="2230"/>
                    </a:lnTo>
                    <a:lnTo>
                      <a:pt x="2592" y="2282"/>
                    </a:lnTo>
                    <a:lnTo>
                      <a:pt x="2609" y="2320"/>
                    </a:lnTo>
                    <a:lnTo>
                      <a:pt x="2603" y="2419"/>
                    </a:lnTo>
                    <a:lnTo>
                      <a:pt x="2558" y="2425"/>
                    </a:lnTo>
                    <a:lnTo>
                      <a:pt x="2618" y="2489"/>
                    </a:lnTo>
                    <a:lnTo>
                      <a:pt x="2611" y="2534"/>
                    </a:lnTo>
                    <a:lnTo>
                      <a:pt x="2524" y="2526"/>
                    </a:lnTo>
                    <a:lnTo>
                      <a:pt x="2481" y="2425"/>
                    </a:lnTo>
                    <a:lnTo>
                      <a:pt x="2468" y="2423"/>
                    </a:lnTo>
                    <a:lnTo>
                      <a:pt x="2401" y="2477"/>
                    </a:lnTo>
                    <a:lnTo>
                      <a:pt x="2379" y="2532"/>
                    </a:lnTo>
                    <a:lnTo>
                      <a:pt x="2286" y="2621"/>
                    </a:lnTo>
                    <a:lnTo>
                      <a:pt x="2205" y="2615"/>
                    </a:lnTo>
                    <a:lnTo>
                      <a:pt x="2191" y="2571"/>
                    </a:lnTo>
                    <a:lnTo>
                      <a:pt x="2169" y="2533"/>
                    </a:lnTo>
                    <a:lnTo>
                      <a:pt x="2072" y="2528"/>
                    </a:lnTo>
                    <a:lnTo>
                      <a:pt x="2069" y="2417"/>
                    </a:lnTo>
                    <a:lnTo>
                      <a:pt x="2071" y="2411"/>
                    </a:lnTo>
                    <a:lnTo>
                      <a:pt x="2057" y="2402"/>
                    </a:lnTo>
                    <a:lnTo>
                      <a:pt x="2024" y="2385"/>
                    </a:lnTo>
                    <a:lnTo>
                      <a:pt x="2015" y="2383"/>
                    </a:lnTo>
                    <a:lnTo>
                      <a:pt x="1924" y="2394"/>
                    </a:lnTo>
                    <a:lnTo>
                      <a:pt x="1922" y="2396"/>
                    </a:lnTo>
                    <a:lnTo>
                      <a:pt x="1922" y="2397"/>
                    </a:lnTo>
                    <a:lnTo>
                      <a:pt x="1924" y="2405"/>
                    </a:lnTo>
                    <a:lnTo>
                      <a:pt x="1882" y="2370"/>
                    </a:lnTo>
                    <a:lnTo>
                      <a:pt x="1836" y="2346"/>
                    </a:lnTo>
                    <a:lnTo>
                      <a:pt x="1821" y="2343"/>
                    </a:lnTo>
                    <a:lnTo>
                      <a:pt x="1807" y="2344"/>
                    </a:lnTo>
                    <a:lnTo>
                      <a:pt x="1804" y="2389"/>
                    </a:lnTo>
                    <a:lnTo>
                      <a:pt x="1676" y="2362"/>
                    </a:lnTo>
                    <a:lnTo>
                      <a:pt x="1646" y="2330"/>
                    </a:lnTo>
                    <a:lnTo>
                      <a:pt x="1663" y="2312"/>
                    </a:lnTo>
                    <a:lnTo>
                      <a:pt x="1635" y="2252"/>
                    </a:lnTo>
                    <a:lnTo>
                      <a:pt x="1674" y="2176"/>
                    </a:lnTo>
                    <a:lnTo>
                      <a:pt x="1667" y="2136"/>
                    </a:lnTo>
                    <a:lnTo>
                      <a:pt x="1647" y="2169"/>
                    </a:lnTo>
                    <a:lnTo>
                      <a:pt x="1556" y="2227"/>
                    </a:lnTo>
                    <a:lnTo>
                      <a:pt x="1523" y="2218"/>
                    </a:lnTo>
                    <a:lnTo>
                      <a:pt x="1505" y="2218"/>
                    </a:lnTo>
                    <a:lnTo>
                      <a:pt x="1475" y="2158"/>
                    </a:lnTo>
                    <a:lnTo>
                      <a:pt x="1420" y="2185"/>
                    </a:lnTo>
                    <a:lnTo>
                      <a:pt x="1397" y="2199"/>
                    </a:lnTo>
                    <a:lnTo>
                      <a:pt x="1347" y="2217"/>
                    </a:lnTo>
                    <a:lnTo>
                      <a:pt x="1314" y="2233"/>
                    </a:lnTo>
                    <a:lnTo>
                      <a:pt x="1246" y="2280"/>
                    </a:lnTo>
                    <a:lnTo>
                      <a:pt x="1189" y="2276"/>
                    </a:lnTo>
                    <a:lnTo>
                      <a:pt x="1150" y="2283"/>
                    </a:lnTo>
                    <a:lnTo>
                      <a:pt x="1053" y="2370"/>
                    </a:lnTo>
                    <a:lnTo>
                      <a:pt x="1028" y="2336"/>
                    </a:lnTo>
                    <a:lnTo>
                      <a:pt x="1011" y="2267"/>
                    </a:lnTo>
                    <a:lnTo>
                      <a:pt x="1010" y="2180"/>
                    </a:lnTo>
                    <a:lnTo>
                      <a:pt x="933" y="2128"/>
                    </a:lnTo>
                    <a:lnTo>
                      <a:pt x="859" y="2126"/>
                    </a:lnTo>
                    <a:lnTo>
                      <a:pt x="843" y="2141"/>
                    </a:lnTo>
                    <a:lnTo>
                      <a:pt x="730" y="2120"/>
                    </a:lnTo>
                    <a:lnTo>
                      <a:pt x="736" y="2218"/>
                    </a:lnTo>
                    <a:lnTo>
                      <a:pt x="730" y="2271"/>
                    </a:lnTo>
                    <a:lnTo>
                      <a:pt x="734" y="2299"/>
                    </a:lnTo>
                    <a:lnTo>
                      <a:pt x="776" y="2401"/>
                    </a:lnTo>
                    <a:lnTo>
                      <a:pt x="778" y="2410"/>
                    </a:lnTo>
                    <a:lnTo>
                      <a:pt x="840" y="2414"/>
                    </a:lnTo>
                    <a:lnTo>
                      <a:pt x="833" y="2452"/>
                    </a:lnTo>
                    <a:lnTo>
                      <a:pt x="859" y="2541"/>
                    </a:lnTo>
                    <a:lnTo>
                      <a:pt x="862" y="2566"/>
                    </a:lnTo>
                    <a:lnTo>
                      <a:pt x="861" y="2594"/>
                    </a:lnTo>
                    <a:lnTo>
                      <a:pt x="842" y="2680"/>
                    </a:lnTo>
                    <a:lnTo>
                      <a:pt x="868" y="2735"/>
                    </a:lnTo>
                    <a:lnTo>
                      <a:pt x="944" y="2750"/>
                    </a:lnTo>
                    <a:lnTo>
                      <a:pt x="942" y="2760"/>
                    </a:lnTo>
                    <a:lnTo>
                      <a:pt x="994" y="2785"/>
                    </a:lnTo>
                    <a:lnTo>
                      <a:pt x="1010" y="2828"/>
                    </a:lnTo>
                    <a:lnTo>
                      <a:pt x="1032" y="2848"/>
                    </a:lnTo>
                    <a:lnTo>
                      <a:pt x="1100" y="2939"/>
                    </a:lnTo>
                    <a:lnTo>
                      <a:pt x="1103" y="2955"/>
                    </a:lnTo>
                    <a:lnTo>
                      <a:pt x="1102" y="2967"/>
                    </a:lnTo>
                    <a:lnTo>
                      <a:pt x="1101" y="2970"/>
                    </a:lnTo>
                    <a:lnTo>
                      <a:pt x="1101" y="2973"/>
                    </a:lnTo>
                    <a:lnTo>
                      <a:pt x="1099" y="2976"/>
                    </a:lnTo>
                    <a:lnTo>
                      <a:pt x="1099" y="2977"/>
                    </a:lnTo>
                    <a:lnTo>
                      <a:pt x="1098" y="2979"/>
                    </a:lnTo>
                    <a:lnTo>
                      <a:pt x="1045" y="3043"/>
                    </a:lnTo>
                    <a:lnTo>
                      <a:pt x="1043" y="3045"/>
                    </a:lnTo>
                    <a:lnTo>
                      <a:pt x="912" y="3143"/>
                    </a:lnTo>
                    <a:lnTo>
                      <a:pt x="906" y="3162"/>
                    </a:lnTo>
                    <a:lnTo>
                      <a:pt x="859" y="3210"/>
                    </a:lnTo>
                    <a:lnTo>
                      <a:pt x="775" y="3281"/>
                    </a:lnTo>
                    <a:lnTo>
                      <a:pt x="738" y="3291"/>
                    </a:lnTo>
                    <a:lnTo>
                      <a:pt x="784" y="3340"/>
                    </a:lnTo>
                    <a:lnTo>
                      <a:pt x="742" y="3380"/>
                    </a:lnTo>
                    <a:lnTo>
                      <a:pt x="758" y="3415"/>
                    </a:lnTo>
                    <a:lnTo>
                      <a:pt x="760" y="3417"/>
                    </a:lnTo>
                    <a:lnTo>
                      <a:pt x="766" y="3441"/>
                    </a:lnTo>
                    <a:lnTo>
                      <a:pt x="766" y="3459"/>
                    </a:lnTo>
                    <a:lnTo>
                      <a:pt x="765" y="3464"/>
                    </a:lnTo>
                    <a:lnTo>
                      <a:pt x="761" y="3501"/>
                    </a:lnTo>
                    <a:lnTo>
                      <a:pt x="760" y="3505"/>
                    </a:lnTo>
                    <a:lnTo>
                      <a:pt x="755" y="3514"/>
                    </a:lnTo>
                    <a:lnTo>
                      <a:pt x="719" y="3568"/>
                    </a:lnTo>
                    <a:lnTo>
                      <a:pt x="690" y="3652"/>
                    </a:lnTo>
                    <a:lnTo>
                      <a:pt x="721" y="3738"/>
                    </a:lnTo>
                    <a:lnTo>
                      <a:pt x="722" y="3744"/>
                    </a:lnTo>
                    <a:lnTo>
                      <a:pt x="721" y="3751"/>
                    </a:lnTo>
                    <a:lnTo>
                      <a:pt x="673" y="3751"/>
                    </a:lnTo>
                    <a:lnTo>
                      <a:pt x="660" y="3749"/>
                    </a:lnTo>
                    <a:lnTo>
                      <a:pt x="657" y="3748"/>
                    </a:lnTo>
                    <a:lnTo>
                      <a:pt x="569" y="3703"/>
                    </a:lnTo>
                    <a:lnTo>
                      <a:pt x="566" y="3701"/>
                    </a:lnTo>
                    <a:lnTo>
                      <a:pt x="556" y="3698"/>
                    </a:lnTo>
                    <a:lnTo>
                      <a:pt x="554" y="3698"/>
                    </a:lnTo>
                    <a:lnTo>
                      <a:pt x="480" y="3715"/>
                    </a:lnTo>
                    <a:lnTo>
                      <a:pt x="461" y="3723"/>
                    </a:lnTo>
                    <a:lnTo>
                      <a:pt x="398" y="3812"/>
                    </a:lnTo>
                    <a:lnTo>
                      <a:pt x="391" y="3826"/>
                    </a:lnTo>
                    <a:lnTo>
                      <a:pt x="390" y="3826"/>
                    </a:lnTo>
                    <a:lnTo>
                      <a:pt x="355" y="3908"/>
                    </a:lnTo>
                    <a:lnTo>
                      <a:pt x="354" y="3912"/>
                    </a:lnTo>
                    <a:lnTo>
                      <a:pt x="354" y="3918"/>
                    </a:lnTo>
                    <a:lnTo>
                      <a:pt x="355" y="3920"/>
                    </a:lnTo>
                    <a:lnTo>
                      <a:pt x="355" y="3922"/>
                    </a:lnTo>
                    <a:lnTo>
                      <a:pt x="360" y="3927"/>
                    </a:lnTo>
                    <a:lnTo>
                      <a:pt x="370" y="3939"/>
                    </a:lnTo>
                    <a:lnTo>
                      <a:pt x="374" y="3942"/>
                    </a:lnTo>
                    <a:lnTo>
                      <a:pt x="377" y="3945"/>
                    </a:lnTo>
                    <a:lnTo>
                      <a:pt x="379" y="3946"/>
                    </a:lnTo>
                    <a:lnTo>
                      <a:pt x="382" y="3947"/>
                    </a:lnTo>
                    <a:lnTo>
                      <a:pt x="387" y="3948"/>
                    </a:lnTo>
                    <a:lnTo>
                      <a:pt x="390" y="3948"/>
                    </a:lnTo>
                    <a:lnTo>
                      <a:pt x="402" y="3946"/>
                    </a:lnTo>
                    <a:lnTo>
                      <a:pt x="410" y="3942"/>
                    </a:lnTo>
                    <a:lnTo>
                      <a:pt x="414" y="3939"/>
                    </a:lnTo>
                    <a:lnTo>
                      <a:pt x="418" y="3937"/>
                    </a:lnTo>
                    <a:lnTo>
                      <a:pt x="421" y="3935"/>
                    </a:lnTo>
                    <a:lnTo>
                      <a:pt x="423" y="3934"/>
                    </a:lnTo>
                    <a:lnTo>
                      <a:pt x="429" y="3934"/>
                    </a:lnTo>
                    <a:lnTo>
                      <a:pt x="431" y="3935"/>
                    </a:lnTo>
                    <a:lnTo>
                      <a:pt x="434" y="3937"/>
                    </a:lnTo>
                    <a:lnTo>
                      <a:pt x="436" y="3939"/>
                    </a:lnTo>
                    <a:lnTo>
                      <a:pt x="440" y="3942"/>
                    </a:lnTo>
                    <a:lnTo>
                      <a:pt x="440" y="3944"/>
                    </a:lnTo>
                    <a:lnTo>
                      <a:pt x="443" y="3947"/>
                    </a:lnTo>
                    <a:lnTo>
                      <a:pt x="444" y="3949"/>
                    </a:lnTo>
                    <a:lnTo>
                      <a:pt x="444" y="3961"/>
                    </a:lnTo>
                    <a:lnTo>
                      <a:pt x="443" y="3964"/>
                    </a:lnTo>
                    <a:lnTo>
                      <a:pt x="419" y="4001"/>
                    </a:lnTo>
                    <a:lnTo>
                      <a:pt x="400" y="4016"/>
                    </a:lnTo>
                    <a:lnTo>
                      <a:pt x="364" y="4011"/>
                    </a:lnTo>
                    <a:lnTo>
                      <a:pt x="357" y="4011"/>
                    </a:lnTo>
                    <a:lnTo>
                      <a:pt x="355" y="4012"/>
                    </a:lnTo>
                    <a:lnTo>
                      <a:pt x="316" y="4040"/>
                    </a:lnTo>
                    <a:lnTo>
                      <a:pt x="314" y="4044"/>
                    </a:lnTo>
                    <a:lnTo>
                      <a:pt x="316" y="4046"/>
                    </a:lnTo>
                    <a:lnTo>
                      <a:pt x="320" y="4046"/>
                    </a:lnTo>
                    <a:lnTo>
                      <a:pt x="324" y="4044"/>
                    </a:lnTo>
                    <a:lnTo>
                      <a:pt x="337" y="4044"/>
                    </a:lnTo>
                    <a:lnTo>
                      <a:pt x="339" y="4048"/>
                    </a:lnTo>
                    <a:lnTo>
                      <a:pt x="339" y="4053"/>
                    </a:lnTo>
                    <a:lnTo>
                      <a:pt x="338" y="4059"/>
                    </a:lnTo>
                    <a:lnTo>
                      <a:pt x="329" y="4071"/>
                    </a:lnTo>
                    <a:lnTo>
                      <a:pt x="326" y="4074"/>
                    </a:lnTo>
                    <a:lnTo>
                      <a:pt x="252" y="4108"/>
                    </a:lnTo>
                    <a:lnTo>
                      <a:pt x="245" y="4110"/>
                    </a:lnTo>
                    <a:lnTo>
                      <a:pt x="243" y="4111"/>
                    </a:lnTo>
                    <a:lnTo>
                      <a:pt x="223" y="4110"/>
                    </a:lnTo>
                    <a:lnTo>
                      <a:pt x="159" y="4086"/>
                    </a:lnTo>
                    <a:lnTo>
                      <a:pt x="151" y="4090"/>
                    </a:lnTo>
                    <a:lnTo>
                      <a:pt x="150" y="4090"/>
                    </a:lnTo>
                    <a:lnTo>
                      <a:pt x="140" y="4110"/>
                    </a:lnTo>
                    <a:lnTo>
                      <a:pt x="139" y="4111"/>
                    </a:lnTo>
                    <a:lnTo>
                      <a:pt x="139" y="4114"/>
                    </a:lnTo>
                    <a:lnTo>
                      <a:pt x="140" y="4117"/>
                    </a:lnTo>
                    <a:lnTo>
                      <a:pt x="156" y="4145"/>
                    </a:lnTo>
                    <a:lnTo>
                      <a:pt x="159" y="4148"/>
                    </a:lnTo>
                    <a:lnTo>
                      <a:pt x="164" y="4151"/>
                    </a:lnTo>
                    <a:lnTo>
                      <a:pt x="155" y="4168"/>
                    </a:lnTo>
                    <a:lnTo>
                      <a:pt x="122" y="4193"/>
                    </a:lnTo>
                    <a:lnTo>
                      <a:pt x="119" y="4196"/>
                    </a:lnTo>
                    <a:lnTo>
                      <a:pt x="25" y="4230"/>
                    </a:lnTo>
                    <a:lnTo>
                      <a:pt x="13" y="4241"/>
                    </a:lnTo>
                    <a:lnTo>
                      <a:pt x="0" y="4334"/>
                    </a:lnTo>
                    <a:lnTo>
                      <a:pt x="10" y="4336"/>
                    </a:lnTo>
                    <a:lnTo>
                      <a:pt x="15" y="4336"/>
                    </a:lnTo>
                    <a:lnTo>
                      <a:pt x="84" y="4341"/>
                    </a:lnTo>
                    <a:lnTo>
                      <a:pt x="95" y="4341"/>
                    </a:lnTo>
                    <a:lnTo>
                      <a:pt x="103" y="4343"/>
                    </a:lnTo>
                    <a:lnTo>
                      <a:pt x="162" y="4343"/>
                    </a:lnTo>
                    <a:lnTo>
                      <a:pt x="175" y="4346"/>
                    </a:lnTo>
                    <a:lnTo>
                      <a:pt x="203" y="4346"/>
                    </a:lnTo>
                    <a:lnTo>
                      <a:pt x="208" y="4347"/>
                    </a:lnTo>
                    <a:lnTo>
                      <a:pt x="242" y="4348"/>
                    </a:lnTo>
                    <a:lnTo>
                      <a:pt x="246" y="4350"/>
                    </a:lnTo>
                    <a:lnTo>
                      <a:pt x="295" y="4351"/>
                    </a:lnTo>
                    <a:lnTo>
                      <a:pt x="327" y="4360"/>
                    </a:lnTo>
                    <a:lnTo>
                      <a:pt x="335" y="4361"/>
                    </a:lnTo>
                    <a:lnTo>
                      <a:pt x="381" y="4359"/>
                    </a:lnTo>
                    <a:lnTo>
                      <a:pt x="384" y="4357"/>
                    </a:lnTo>
                    <a:lnTo>
                      <a:pt x="387" y="4354"/>
                    </a:lnTo>
                    <a:lnTo>
                      <a:pt x="399" y="4347"/>
                    </a:lnTo>
                    <a:lnTo>
                      <a:pt x="430" y="4341"/>
                    </a:lnTo>
                    <a:lnTo>
                      <a:pt x="528" y="4340"/>
                    </a:lnTo>
                    <a:lnTo>
                      <a:pt x="542" y="4341"/>
                    </a:lnTo>
                    <a:lnTo>
                      <a:pt x="568" y="4347"/>
                    </a:lnTo>
                    <a:lnTo>
                      <a:pt x="578" y="4348"/>
                    </a:lnTo>
                    <a:lnTo>
                      <a:pt x="614" y="4361"/>
                    </a:lnTo>
                    <a:lnTo>
                      <a:pt x="632" y="4370"/>
                    </a:lnTo>
                    <a:lnTo>
                      <a:pt x="666" y="4397"/>
                    </a:lnTo>
                    <a:lnTo>
                      <a:pt x="671" y="4405"/>
                    </a:lnTo>
                    <a:lnTo>
                      <a:pt x="685" y="4434"/>
                    </a:lnTo>
                    <a:lnTo>
                      <a:pt x="691" y="4460"/>
                    </a:lnTo>
                    <a:lnTo>
                      <a:pt x="691" y="4466"/>
                    </a:lnTo>
                    <a:lnTo>
                      <a:pt x="689" y="4470"/>
                    </a:lnTo>
                    <a:lnTo>
                      <a:pt x="683" y="4476"/>
                    </a:lnTo>
                    <a:lnTo>
                      <a:pt x="675" y="4479"/>
                    </a:lnTo>
                    <a:lnTo>
                      <a:pt x="630" y="4508"/>
                    </a:lnTo>
                    <a:lnTo>
                      <a:pt x="624" y="4514"/>
                    </a:lnTo>
                    <a:lnTo>
                      <a:pt x="623" y="4519"/>
                    </a:lnTo>
                    <a:lnTo>
                      <a:pt x="622" y="4521"/>
                    </a:lnTo>
                    <a:lnTo>
                      <a:pt x="622" y="4532"/>
                    </a:lnTo>
                    <a:lnTo>
                      <a:pt x="624" y="4535"/>
                    </a:lnTo>
                    <a:lnTo>
                      <a:pt x="626" y="4540"/>
                    </a:lnTo>
                    <a:lnTo>
                      <a:pt x="636" y="4553"/>
                    </a:lnTo>
                    <a:lnTo>
                      <a:pt x="643" y="4560"/>
                    </a:lnTo>
                    <a:lnTo>
                      <a:pt x="669" y="4578"/>
                    </a:lnTo>
                    <a:lnTo>
                      <a:pt x="710" y="4594"/>
                    </a:lnTo>
                    <a:lnTo>
                      <a:pt x="715" y="4594"/>
                    </a:lnTo>
                    <a:lnTo>
                      <a:pt x="720" y="4596"/>
                    </a:lnTo>
                    <a:lnTo>
                      <a:pt x="742" y="4597"/>
                    </a:lnTo>
                    <a:lnTo>
                      <a:pt x="749" y="4599"/>
                    </a:lnTo>
                    <a:lnTo>
                      <a:pt x="771" y="4600"/>
                    </a:lnTo>
                    <a:lnTo>
                      <a:pt x="778" y="4602"/>
                    </a:lnTo>
                    <a:lnTo>
                      <a:pt x="784" y="4602"/>
                    </a:lnTo>
                    <a:lnTo>
                      <a:pt x="800" y="4606"/>
                    </a:lnTo>
                    <a:lnTo>
                      <a:pt x="824" y="4609"/>
                    </a:lnTo>
                    <a:lnTo>
                      <a:pt x="856" y="4609"/>
                    </a:lnTo>
                    <a:lnTo>
                      <a:pt x="863" y="4606"/>
                    </a:lnTo>
                    <a:lnTo>
                      <a:pt x="873" y="4604"/>
                    </a:lnTo>
                    <a:lnTo>
                      <a:pt x="911" y="4602"/>
                    </a:lnTo>
                    <a:lnTo>
                      <a:pt x="922" y="4599"/>
                    </a:lnTo>
                    <a:lnTo>
                      <a:pt x="926" y="4599"/>
                    </a:lnTo>
                    <a:lnTo>
                      <a:pt x="972" y="4596"/>
                    </a:lnTo>
                    <a:lnTo>
                      <a:pt x="1024" y="4599"/>
                    </a:lnTo>
                    <a:lnTo>
                      <a:pt x="1067" y="4610"/>
                    </a:lnTo>
                    <a:lnTo>
                      <a:pt x="1071" y="4613"/>
                    </a:lnTo>
                    <a:lnTo>
                      <a:pt x="1106" y="4626"/>
                    </a:lnTo>
                    <a:lnTo>
                      <a:pt x="1130" y="4640"/>
                    </a:lnTo>
                    <a:lnTo>
                      <a:pt x="1138" y="4649"/>
                    </a:lnTo>
                    <a:lnTo>
                      <a:pt x="1142" y="4650"/>
                    </a:lnTo>
                    <a:lnTo>
                      <a:pt x="1159" y="4652"/>
                    </a:lnTo>
                    <a:lnTo>
                      <a:pt x="1180" y="4652"/>
                    </a:lnTo>
                    <a:lnTo>
                      <a:pt x="1180" y="4649"/>
                    </a:lnTo>
                    <a:lnTo>
                      <a:pt x="1179" y="4642"/>
                    </a:lnTo>
                    <a:lnTo>
                      <a:pt x="1182" y="4633"/>
                    </a:lnTo>
                    <a:lnTo>
                      <a:pt x="1185" y="4627"/>
                    </a:lnTo>
                    <a:lnTo>
                      <a:pt x="1199" y="4610"/>
                    </a:lnTo>
                    <a:lnTo>
                      <a:pt x="1284" y="4525"/>
                    </a:lnTo>
                    <a:lnTo>
                      <a:pt x="1287" y="4517"/>
                    </a:lnTo>
                    <a:lnTo>
                      <a:pt x="1287" y="4515"/>
                    </a:lnTo>
                    <a:lnTo>
                      <a:pt x="1286" y="4506"/>
                    </a:lnTo>
                    <a:lnTo>
                      <a:pt x="1284" y="4505"/>
                    </a:lnTo>
                    <a:lnTo>
                      <a:pt x="1280" y="4501"/>
                    </a:lnTo>
                    <a:lnTo>
                      <a:pt x="1277" y="4501"/>
                    </a:lnTo>
                    <a:lnTo>
                      <a:pt x="1277" y="4504"/>
                    </a:lnTo>
                    <a:lnTo>
                      <a:pt x="1278" y="4505"/>
                    </a:lnTo>
                    <a:lnTo>
                      <a:pt x="1280" y="4508"/>
                    </a:lnTo>
                    <a:lnTo>
                      <a:pt x="1280" y="4514"/>
                    </a:lnTo>
                    <a:lnTo>
                      <a:pt x="1274" y="4527"/>
                    </a:lnTo>
                    <a:lnTo>
                      <a:pt x="1265" y="4537"/>
                    </a:lnTo>
                    <a:lnTo>
                      <a:pt x="1248" y="4550"/>
                    </a:lnTo>
                    <a:lnTo>
                      <a:pt x="1239" y="4555"/>
                    </a:lnTo>
                    <a:lnTo>
                      <a:pt x="1235" y="4564"/>
                    </a:lnTo>
                    <a:lnTo>
                      <a:pt x="1232" y="4574"/>
                    </a:lnTo>
                    <a:lnTo>
                      <a:pt x="1231" y="4576"/>
                    </a:lnTo>
                    <a:lnTo>
                      <a:pt x="1228" y="4578"/>
                    </a:lnTo>
                    <a:lnTo>
                      <a:pt x="1221" y="4578"/>
                    </a:lnTo>
                    <a:lnTo>
                      <a:pt x="1192" y="4547"/>
                    </a:lnTo>
                    <a:lnTo>
                      <a:pt x="1169" y="4535"/>
                    </a:lnTo>
                    <a:lnTo>
                      <a:pt x="1149" y="4528"/>
                    </a:lnTo>
                    <a:lnTo>
                      <a:pt x="1166" y="4509"/>
                    </a:lnTo>
                    <a:lnTo>
                      <a:pt x="1168" y="4506"/>
                    </a:lnTo>
                    <a:lnTo>
                      <a:pt x="1169" y="4501"/>
                    </a:lnTo>
                    <a:lnTo>
                      <a:pt x="1171" y="4498"/>
                    </a:lnTo>
                    <a:lnTo>
                      <a:pt x="1169" y="4496"/>
                    </a:lnTo>
                    <a:lnTo>
                      <a:pt x="1202" y="4491"/>
                    </a:lnTo>
                    <a:lnTo>
                      <a:pt x="1168" y="4495"/>
                    </a:lnTo>
                    <a:lnTo>
                      <a:pt x="1165" y="4494"/>
                    </a:lnTo>
                    <a:lnTo>
                      <a:pt x="1148" y="4482"/>
                    </a:lnTo>
                    <a:lnTo>
                      <a:pt x="1139" y="4478"/>
                    </a:lnTo>
                    <a:lnTo>
                      <a:pt x="1136" y="4473"/>
                    </a:lnTo>
                    <a:lnTo>
                      <a:pt x="1139" y="4466"/>
                    </a:lnTo>
                    <a:lnTo>
                      <a:pt x="1145" y="4458"/>
                    </a:lnTo>
                    <a:lnTo>
                      <a:pt x="1152" y="4462"/>
                    </a:lnTo>
                    <a:lnTo>
                      <a:pt x="1165" y="4472"/>
                    </a:lnTo>
                    <a:lnTo>
                      <a:pt x="1180" y="4469"/>
                    </a:lnTo>
                    <a:lnTo>
                      <a:pt x="1183" y="4466"/>
                    </a:lnTo>
                    <a:lnTo>
                      <a:pt x="1112" y="4406"/>
                    </a:lnTo>
                    <a:lnTo>
                      <a:pt x="1119" y="4397"/>
                    </a:lnTo>
                    <a:lnTo>
                      <a:pt x="1123" y="4397"/>
                    </a:lnTo>
                    <a:lnTo>
                      <a:pt x="1192" y="4455"/>
                    </a:lnTo>
                    <a:lnTo>
                      <a:pt x="1209" y="4434"/>
                    </a:lnTo>
                    <a:lnTo>
                      <a:pt x="1176" y="4360"/>
                    </a:lnTo>
                    <a:lnTo>
                      <a:pt x="1165" y="4351"/>
                    </a:lnTo>
                    <a:lnTo>
                      <a:pt x="1158" y="4338"/>
                    </a:lnTo>
                    <a:lnTo>
                      <a:pt x="1179" y="4330"/>
                    </a:lnTo>
                    <a:lnTo>
                      <a:pt x="1180" y="4336"/>
                    </a:lnTo>
                    <a:lnTo>
                      <a:pt x="1179" y="4354"/>
                    </a:lnTo>
                    <a:lnTo>
                      <a:pt x="1183" y="4367"/>
                    </a:lnTo>
                    <a:lnTo>
                      <a:pt x="1190" y="4383"/>
                    </a:lnTo>
                    <a:lnTo>
                      <a:pt x="1193" y="4384"/>
                    </a:lnTo>
                    <a:lnTo>
                      <a:pt x="1211" y="4403"/>
                    </a:lnTo>
                    <a:lnTo>
                      <a:pt x="1219" y="4410"/>
                    </a:lnTo>
                    <a:lnTo>
                      <a:pt x="1224" y="4410"/>
                    </a:lnTo>
                    <a:lnTo>
                      <a:pt x="1225" y="4406"/>
                    </a:lnTo>
                    <a:lnTo>
                      <a:pt x="1228" y="4403"/>
                    </a:lnTo>
                    <a:lnTo>
                      <a:pt x="1229" y="4400"/>
                    </a:lnTo>
                    <a:lnTo>
                      <a:pt x="1231" y="4397"/>
                    </a:lnTo>
                    <a:lnTo>
                      <a:pt x="1254" y="4390"/>
                    </a:lnTo>
                    <a:lnTo>
                      <a:pt x="1257" y="4393"/>
                    </a:lnTo>
                    <a:lnTo>
                      <a:pt x="1242" y="4402"/>
                    </a:lnTo>
                    <a:lnTo>
                      <a:pt x="1238" y="4406"/>
                    </a:lnTo>
                    <a:lnTo>
                      <a:pt x="1235" y="4412"/>
                    </a:lnTo>
                    <a:lnTo>
                      <a:pt x="1234" y="4413"/>
                    </a:lnTo>
                    <a:lnTo>
                      <a:pt x="1226" y="4430"/>
                    </a:lnTo>
                    <a:lnTo>
                      <a:pt x="1228" y="4433"/>
                    </a:lnTo>
                    <a:lnTo>
                      <a:pt x="1234" y="4445"/>
                    </a:lnTo>
                    <a:lnTo>
                      <a:pt x="1238" y="4450"/>
                    </a:lnTo>
                    <a:lnTo>
                      <a:pt x="1241" y="4455"/>
                    </a:lnTo>
                    <a:lnTo>
                      <a:pt x="1242" y="4455"/>
                    </a:lnTo>
                    <a:lnTo>
                      <a:pt x="1231" y="4434"/>
                    </a:lnTo>
                    <a:lnTo>
                      <a:pt x="1239" y="4426"/>
                    </a:lnTo>
                    <a:lnTo>
                      <a:pt x="1248" y="4422"/>
                    </a:lnTo>
                    <a:lnTo>
                      <a:pt x="1252" y="4422"/>
                    </a:lnTo>
                    <a:lnTo>
                      <a:pt x="1265" y="4413"/>
                    </a:lnTo>
                    <a:lnTo>
                      <a:pt x="1267" y="4410"/>
                    </a:lnTo>
                    <a:lnTo>
                      <a:pt x="1268" y="4406"/>
                    </a:lnTo>
                    <a:lnTo>
                      <a:pt x="1268" y="4403"/>
                    </a:lnTo>
                    <a:lnTo>
                      <a:pt x="1270" y="4400"/>
                    </a:lnTo>
                    <a:lnTo>
                      <a:pt x="1271" y="4395"/>
                    </a:lnTo>
                    <a:lnTo>
                      <a:pt x="1273" y="4393"/>
                    </a:lnTo>
                    <a:lnTo>
                      <a:pt x="1287" y="4384"/>
                    </a:lnTo>
                    <a:lnTo>
                      <a:pt x="1290" y="4383"/>
                    </a:lnTo>
                    <a:lnTo>
                      <a:pt x="1296" y="4382"/>
                    </a:lnTo>
                    <a:lnTo>
                      <a:pt x="1307" y="4379"/>
                    </a:lnTo>
                    <a:lnTo>
                      <a:pt x="1309" y="4379"/>
                    </a:lnTo>
                    <a:lnTo>
                      <a:pt x="1376" y="4395"/>
                    </a:lnTo>
                    <a:lnTo>
                      <a:pt x="1381" y="4397"/>
                    </a:lnTo>
                    <a:lnTo>
                      <a:pt x="1388" y="4410"/>
                    </a:lnTo>
                    <a:lnTo>
                      <a:pt x="1388" y="4418"/>
                    </a:lnTo>
                    <a:lnTo>
                      <a:pt x="1396" y="4460"/>
                    </a:lnTo>
                    <a:lnTo>
                      <a:pt x="1402" y="4468"/>
                    </a:lnTo>
                    <a:lnTo>
                      <a:pt x="1407" y="4470"/>
                    </a:lnTo>
                    <a:lnTo>
                      <a:pt x="1407" y="4472"/>
                    </a:lnTo>
                    <a:lnTo>
                      <a:pt x="1410" y="4472"/>
                    </a:lnTo>
                    <a:lnTo>
                      <a:pt x="1412" y="4469"/>
                    </a:lnTo>
                    <a:lnTo>
                      <a:pt x="1410" y="4468"/>
                    </a:lnTo>
                    <a:lnTo>
                      <a:pt x="1405" y="4460"/>
                    </a:lnTo>
                    <a:lnTo>
                      <a:pt x="1407" y="4452"/>
                    </a:lnTo>
                    <a:lnTo>
                      <a:pt x="1413" y="4447"/>
                    </a:lnTo>
                    <a:lnTo>
                      <a:pt x="1429" y="4452"/>
                    </a:lnTo>
                    <a:lnTo>
                      <a:pt x="1441" y="4465"/>
                    </a:lnTo>
                    <a:lnTo>
                      <a:pt x="1433" y="4470"/>
                    </a:lnTo>
                    <a:lnTo>
                      <a:pt x="1428" y="4475"/>
                    </a:lnTo>
                    <a:lnTo>
                      <a:pt x="1422" y="4475"/>
                    </a:lnTo>
                    <a:lnTo>
                      <a:pt x="1413" y="4478"/>
                    </a:lnTo>
                    <a:lnTo>
                      <a:pt x="1415" y="4479"/>
                    </a:lnTo>
                    <a:lnTo>
                      <a:pt x="1415" y="4481"/>
                    </a:lnTo>
                    <a:lnTo>
                      <a:pt x="1420" y="4491"/>
                    </a:lnTo>
                    <a:lnTo>
                      <a:pt x="1431" y="4499"/>
                    </a:lnTo>
                    <a:lnTo>
                      <a:pt x="1446" y="4525"/>
                    </a:lnTo>
                    <a:lnTo>
                      <a:pt x="1458" y="4538"/>
                    </a:lnTo>
                    <a:lnTo>
                      <a:pt x="1464" y="4553"/>
                    </a:lnTo>
                    <a:lnTo>
                      <a:pt x="1471" y="4561"/>
                    </a:lnTo>
                    <a:lnTo>
                      <a:pt x="1472" y="4564"/>
                    </a:lnTo>
                    <a:lnTo>
                      <a:pt x="1469" y="4567"/>
                    </a:lnTo>
                    <a:lnTo>
                      <a:pt x="1469" y="4570"/>
                    </a:lnTo>
                    <a:lnTo>
                      <a:pt x="1472" y="4574"/>
                    </a:lnTo>
                    <a:lnTo>
                      <a:pt x="1471" y="4570"/>
                    </a:lnTo>
                    <a:lnTo>
                      <a:pt x="1472" y="4568"/>
                    </a:lnTo>
                    <a:lnTo>
                      <a:pt x="1474" y="4568"/>
                    </a:lnTo>
                    <a:lnTo>
                      <a:pt x="1481" y="4570"/>
                    </a:lnTo>
                    <a:lnTo>
                      <a:pt x="1485" y="4577"/>
                    </a:lnTo>
                    <a:lnTo>
                      <a:pt x="1481" y="4587"/>
                    </a:lnTo>
                    <a:lnTo>
                      <a:pt x="1475" y="4594"/>
                    </a:lnTo>
                    <a:lnTo>
                      <a:pt x="1475" y="4597"/>
                    </a:lnTo>
                    <a:lnTo>
                      <a:pt x="1478" y="4604"/>
                    </a:lnTo>
                    <a:lnTo>
                      <a:pt x="1485" y="4613"/>
                    </a:lnTo>
                    <a:lnTo>
                      <a:pt x="1504" y="4629"/>
                    </a:lnTo>
                    <a:lnTo>
                      <a:pt x="1536" y="4648"/>
                    </a:lnTo>
                    <a:lnTo>
                      <a:pt x="1540" y="4649"/>
                    </a:lnTo>
                    <a:lnTo>
                      <a:pt x="1543" y="4649"/>
                    </a:lnTo>
                    <a:lnTo>
                      <a:pt x="1554" y="4638"/>
                    </a:lnTo>
                    <a:lnTo>
                      <a:pt x="1563" y="4635"/>
                    </a:lnTo>
                    <a:lnTo>
                      <a:pt x="1573" y="4635"/>
                    </a:lnTo>
                    <a:lnTo>
                      <a:pt x="1596" y="4638"/>
                    </a:lnTo>
                    <a:lnTo>
                      <a:pt x="1606" y="4633"/>
                    </a:lnTo>
                    <a:lnTo>
                      <a:pt x="1618" y="4633"/>
                    </a:lnTo>
                    <a:lnTo>
                      <a:pt x="1634" y="4635"/>
                    </a:lnTo>
                    <a:lnTo>
                      <a:pt x="1671" y="4635"/>
                    </a:lnTo>
                    <a:lnTo>
                      <a:pt x="1678" y="4633"/>
                    </a:lnTo>
                    <a:lnTo>
                      <a:pt x="1689" y="4633"/>
                    </a:lnTo>
                    <a:lnTo>
                      <a:pt x="1704" y="4635"/>
                    </a:lnTo>
                    <a:lnTo>
                      <a:pt x="1711" y="4639"/>
                    </a:lnTo>
                    <a:lnTo>
                      <a:pt x="1722" y="4639"/>
                    </a:lnTo>
                    <a:lnTo>
                      <a:pt x="1743" y="4636"/>
                    </a:lnTo>
                    <a:lnTo>
                      <a:pt x="1767" y="4625"/>
                    </a:lnTo>
                    <a:lnTo>
                      <a:pt x="1779" y="4623"/>
                    </a:lnTo>
                    <a:lnTo>
                      <a:pt x="1790" y="4627"/>
                    </a:lnTo>
                    <a:lnTo>
                      <a:pt x="1816" y="4625"/>
                    </a:lnTo>
                    <a:lnTo>
                      <a:pt x="1851" y="4630"/>
                    </a:lnTo>
                    <a:lnTo>
                      <a:pt x="1859" y="4630"/>
                    </a:lnTo>
                    <a:lnTo>
                      <a:pt x="1902" y="4613"/>
                    </a:lnTo>
                    <a:lnTo>
                      <a:pt x="1934" y="4593"/>
                    </a:lnTo>
                    <a:lnTo>
                      <a:pt x="1954" y="4573"/>
                    </a:lnTo>
                    <a:lnTo>
                      <a:pt x="1958" y="4567"/>
                    </a:lnTo>
                    <a:lnTo>
                      <a:pt x="1962" y="4563"/>
                    </a:lnTo>
                    <a:lnTo>
                      <a:pt x="1977" y="4553"/>
                    </a:lnTo>
                    <a:lnTo>
                      <a:pt x="1987" y="4548"/>
                    </a:lnTo>
                    <a:lnTo>
                      <a:pt x="2006" y="4542"/>
                    </a:lnTo>
                    <a:lnTo>
                      <a:pt x="2014" y="4544"/>
                    </a:lnTo>
                    <a:lnTo>
                      <a:pt x="2017" y="4544"/>
                    </a:lnTo>
                    <a:lnTo>
                      <a:pt x="2020" y="4545"/>
                    </a:lnTo>
                    <a:lnTo>
                      <a:pt x="2043" y="4555"/>
                    </a:lnTo>
                    <a:lnTo>
                      <a:pt x="2043" y="4558"/>
                    </a:lnTo>
                    <a:lnTo>
                      <a:pt x="2036" y="4560"/>
                    </a:lnTo>
                    <a:lnTo>
                      <a:pt x="2026" y="4554"/>
                    </a:lnTo>
                    <a:lnTo>
                      <a:pt x="2019" y="4558"/>
                    </a:lnTo>
                    <a:lnTo>
                      <a:pt x="2033" y="4573"/>
                    </a:lnTo>
                    <a:lnTo>
                      <a:pt x="2030" y="4565"/>
                    </a:lnTo>
                    <a:lnTo>
                      <a:pt x="2034" y="4563"/>
                    </a:lnTo>
                    <a:lnTo>
                      <a:pt x="2045" y="4565"/>
                    </a:lnTo>
                    <a:lnTo>
                      <a:pt x="2053" y="4570"/>
                    </a:lnTo>
                    <a:lnTo>
                      <a:pt x="2070" y="4583"/>
                    </a:lnTo>
                    <a:lnTo>
                      <a:pt x="2075" y="4586"/>
                    </a:lnTo>
                    <a:lnTo>
                      <a:pt x="2076" y="4589"/>
                    </a:lnTo>
                    <a:lnTo>
                      <a:pt x="2075" y="4591"/>
                    </a:lnTo>
                    <a:lnTo>
                      <a:pt x="2072" y="4593"/>
                    </a:lnTo>
                    <a:lnTo>
                      <a:pt x="2068" y="4593"/>
                    </a:lnTo>
                    <a:lnTo>
                      <a:pt x="2053" y="4583"/>
                    </a:lnTo>
                    <a:lnTo>
                      <a:pt x="2049" y="4581"/>
                    </a:lnTo>
                    <a:lnTo>
                      <a:pt x="2047" y="4583"/>
                    </a:lnTo>
                    <a:lnTo>
                      <a:pt x="2076" y="4603"/>
                    </a:lnTo>
                    <a:lnTo>
                      <a:pt x="2086" y="4612"/>
                    </a:lnTo>
                    <a:lnTo>
                      <a:pt x="2088" y="4620"/>
                    </a:lnTo>
                    <a:lnTo>
                      <a:pt x="2099" y="4639"/>
                    </a:lnTo>
                    <a:lnTo>
                      <a:pt x="2101" y="4639"/>
                    </a:lnTo>
                    <a:lnTo>
                      <a:pt x="2102" y="4640"/>
                    </a:lnTo>
                    <a:lnTo>
                      <a:pt x="2112" y="4645"/>
                    </a:lnTo>
                    <a:lnTo>
                      <a:pt x="2118" y="4663"/>
                    </a:lnTo>
                    <a:lnTo>
                      <a:pt x="2115" y="4682"/>
                    </a:lnTo>
                    <a:lnTo>
                      <a:pt x="2106" y="4700"/>
                    </a:lnTo>
                    <a:lnTo>
                      <a:pt x="2122" y="4706"/>
                    </a:lnTo>
                    <a:lnTo>
                      <a:pt x="2128" y="4705"/>
                    </a:lnTo>
                    <a:lnTo>
                      <a:pt x="2135" y="4705"/>
                    </a:lnTo>
                    <a:lnTo>
                      <a:pt x="2135" y="4709"/>
                    </a:lnTo>
                    <a:lnTo>
                      <a:pt x="2128" y="4712"/>
                    </a:lnTo>
                    <a:lnTo>
                      <a:pt x="2119" y="4713"/>
                    </a:lnTo>
                    <a:lnTo>
                      <a:pt x="2112" y="4713"/>
                    </a:lnTo>
                    <a:lnTo>
                      <a:pt x="2110" y="4710"/>
                    </a:lnTo>
                    <a:lnTo>
                      <a:pt x="2109" y="4713"/>
                    </a:lnTo>
                    <a:lnTo>
                      <a:pt x="2105" y="4715"/>
                    </a:lnTo>
                    <a:lnTo>
                      <a:pt x="2105" y="4716"/>
                    </a:lnTo>
                    <a:lnTo>
                      <a:pt x="2093" y="4728"/>
                    </a:lnTo>
                    <a:lnTo>
                      <a:pt x="2086" y="4739"/>
                    </a:lnTo>
                    <a:lnTo>
                      <a:pt x="2093" y="4746"/>
                    </a:lnTo>
                    <a:lnTo>
                      <a:pt x="2098" y="4749"/>
                    </a:lnTo>
                    <a:lnTo>
                      <a:pt x="2099" y="4749"/>
                    </a:lnTo>
                    <a:lnTo>
                      <a:pt x="2102" y="4752"/>
                    </a:lnTo>
                    <a:lnTo>
                      <a:pt x="2109" y="4755"/>
                    </a:lnTo>
                    <a:lnTo>
                      <a:pt x="2110" y="4757"/>
                    </a:lnTo>
                    <a:lnTo>
                      <a:pt x="2113" y="4758"/>
                    </a:lnTo>
                    <a:lnTo>
                      <a:pt x="2115" y="4759"/>
                    </a:lnTo>
                    <a:lnTo>
                      <a:pt x="2115" y="4761"/>
                    </a:lnTo>
                    <a:lnTo>
                      <a:pt x="2116" y="4761"/>
                    </a:lnTo>
                    <a:lnTo>
                      <a:pt x="2116" y="4764"/>
                    </a:lnTo>
                    <a:lnTo>
                      <a:pt x="2122" y="4774"/>
                    </a:lnTo>
                    <a:lnTo>
                      <a:pt x="2139" y="4795"/>
                    </a:lnTo>
                    <a:lnTo>
                      <a:pt x="2142" y="4798"/>
                    </a:lnTo>
                    <a:lnTo>
                      <a:pt x="2142" y="4800"/>
                    </a:lnTo>
                    <a:lnTo>
                      <a:pt x="2143" y="4806"/>
                    </a:lnTo>
                    <a:lnTo>
                      <a:pt x="2143" y="4807"/>
                    </a:lnTo>
                    <a:lnTo>
                      <a:pt x="2142" y="4821"/>
                    </a:lnTo>
                    <a:lnTo>
                      <a:pt x="2139" y="4831"/>
                    </a:lnTo>
                    <a:lnTo>
                      <a:pt x="2136" y="4834"/>
                    </a:lnTo>
                    <a:lnTo>
                      <a:pt x="2130" y="4837"/>
                    </a:lnTo>
                    <a:lnTo>
                      <a:pt x="2101" y="4865"/>
                    </a:lnTo>
                    <a:lnTo>
                      <a:pt x="2099" y="4865"/>
                    </a:lnTo>
                    <a:lnTo>
                      <a:pt x="2096" y="4867"/>
                    </a:lnTo>
                    <a:lnTo>
                      <a:pt x="2092" y="4873"/>
                    </a:lnTo>
                    <a:lnTo>
                      <a:pt x="2088" y="4889"/>
                    </a:lnTo>
                    <a:lnTo>
                      <a:pt x="2078" y="4913"/>
                    </a:lnTo>
                    <a:lnTo>
                      <a:pt x="2088" y="4919"/>
                    </a:lnTo>
                    <a:lnTo>
                      <a:pt x="2106" y="4926"/>
                    </a:lnTo>
                    <a:lnTo>
                      <a:pt x="2123" y="4930"/>
                    </a:lnTo>
                    <a:lnTo>
                      <a:pt x="2130" y="4929"/>
                    </a:lnTo>
                    <a:lnTo>
                      <a:pt x="2181" y="4915"/>
                    </a:lnTo>
                    <a:lnTo>
                      <a:pt x="2185" y="4915"/>
                    </a:lnTo>
                    <a:lnTo>
                      <a:pt x="2197" y="4913"/>
                    </a:lnTo>
                    <a:lnTo>
                      <a:pt x="2204" y="4916"/>
                    </a:lnTo>
                    <a:lnTo>
                      <a:pt x="2207" y="4919"/>
                    </a:lnTo>
                    <a:lnTo>
                      <a:pt x="2237" y="4935"/>
                    </a:lnTo>
                    <a:lnTo>
                      <a:pt x="2243" y="4936"/>
                    </a:lnTo>
                    <a:lnTo>
                      <a:pt x="2240" y="4930"/>
                    </a:lnTo>
                    <a:lnTo>
                      <a:pt x="2231" y="4923"/>
                    </a:lnTo>
                    <a:lnTo>
                      <a:pt x="2238" y="4922"/>
                    </a:lnTo>
                    <a:lnTo>
                      <a:pt x="2249" y="4923"/>
                    </a:lnTo>
                    <a:lnTo>
                      <a:pt x="2259" y="4929"/>
                    </a:lnTo>
                    <a:lnTo>
                      <a:pt x="2282" y="4930"/>
                    </a:lnTo>
                    <a:lnTo>
                      <a:pt x="2289" y="4919"/>
                    </a:lnTo>
                    <a:lnTo>
                      <a:pt x="2305" y="4917"/>
                    </a:lnTo>
                    <a:lnTo>
                      <a:pt x="2316" y="4923"/>
                    </a:lnTo>
                    <a:lnTo>
                      <a:pt x="2339" y="4929"/>
                    </a:lnTo>
                    <a:lnTo>
                      <a:pt x="2353" y="4930"/>
                    </a:lnTo>
                    <a:lnTo>
                      <a:pt x="2378" y="4948"/>
                    </a:lnTo>
                    <a:lnTo>
                      <a:pt x="2418" y="4923"/>
                    </a:lnTo>
                    <a:lnTo>
                      <a:pt x="2430" y="4912"/>
                    </a:lnTo>
                    <a:lnTo>
                      <a:pt x="2445" y="4902"/>
                    </a:lnTo>
                    <a:lnTo>
                      <a:pt x="2468" y="4920"/>
                    </a:lnTo>
                    <a:lnTo>
                      <a:pt x="2466" y="4948"/>
                    </a:lnTo>
                    <a:lnTo>
                      <a:pt x="2470" y="4956"/>
                    </a:lnTo>
                    <a:lnTo>
                      <a:pt x="2496" y="4984"/>
                    </a:lnTo>
                    <a:lnTo>
                      <a:pt x="2507" y="5000"/>
                    </a:lnTo>
                    <a:lnTo>
                      <a:pt x="2559" y="5024"/>
                    </a:lnTo>
                    <a:lnTo>
                      <a:pt x="2568" y="5030"/>
                    </a:lnTo>
                    <a:lnTo>
                      <a:pt x="2579" y="5028"/>
                    </a:lnTo>
                    <a:lnTo>
                      <a:pt x="2585" y="5020"/>
                    </a:lnTo>
                    <a:lnTo>
                      <a:pt x="2582" y="5005"/>
                    </a:lnTo>
                    <a:lnTo>
                      <a:pt x="2589" y="4981"/>
                    </a:lnTo>
                    <a:lnTo>
                      <a:pt x="2603" y="4968"/>
                    </a:lnTo>
                    <a:lnTo>
                      <a:pt x="2641" y="4959"/>
                    </a:lnTo>
                    <a:lnTo>
                      <a:pt x="2667" y="4968"/>
                    </a:lnTo>
                    <a:lnTo>
                      <a:pt x="2678" y="4975"/>
                    </a:lnTo>
                    <a:lnTo>
                      <a:pt x="2697" y="4982"/>
                    </a:lnTo>
                    <a:lnTo>
                      <a:pt x="2723" y="4981"/>
                    </a:lnTo>
                    <a:lnTo>
                      <a:pt x="2734" y="4992"/>
                    </a:lnTo>
                    <a:lnTo>
                      <a:pt x="2739" y="5014"/>
                    </a:lnTo>
                    <a:lnTo>
                      <a:pt x="2727" y="5023"/>
                    </a:lnTo>
                    <a:lnTo>
                      <a:pt x="2720" y="5037"/>
                    </a:lnTo>
                    <a:lnTo>
                      <a:pt x="2739" y="5063"/>
                    </a:lnTo>
                    <a:lnTo>
                      <a:pt x="2746" y="5071"/>
                    </a:lnTo>
                    <a:lnTo>
                      <a:pt x="2780" y="5066"/>
                    </a:lnTo>
                    <a:lnTo>
                      <a:pt x="2791" y="5073"/>
                    </a:lnTo>
                    <a:lnTo>
                      <a:pt x="2796" y="5086"/>
                    </a:lnTo>
                    <a:lnTo>
                      <a:pt x="2806" y="5090"/>
                    </a:lnTo>
                    <a:lnTo>
                      <a:pt x="2851" y="5092"/>
                    </a:lnTo>
                    <a:lnTo>
                      <a:pt x="2875" y="5077"/>
                    </a:lnTo>
                    <a:lnTo>
                      <a:pt x="2892" y="5082"/>
                    </a:lnTo>
                    <a:lnTo>
                      <a:pt x="2900" y="5103"/>
                    </a:lnTo>
                    <a:lnTo>
                      <a:pt x="2891" y="5122"/>
                    </a:lnTo>
                    <a:lnTo>
                      <a:pt x="2892" y="5132"/>
                    </a:lnTo>
                    <a:lnTo>
                      <a:pt x="2915" y="5138"/>
                    </a:lnTo>
                    <a:lnTo>
                      <a:pt x="2938" y="5133"/>
                    </a:lnTo>
                    <a:lnTo>
                      <a:pt x="2956" y="5136"/>
                    </a:lnTo>
                    <a:lnTo>
                      <a:pt x="2966" y="5156"/>
                    </a:lnTo>
                    <a:lnTo>
                      <a:pt x="2963" y="5179"/>
                    </a:lnTo>
                    <a:lnTo>
                      <a:pt x="2954" y="5209"/>
                    </a:lnTo>
                    <a:lnTo>
                      <a:pt x="2953" y="5225"/>
                    </a:lnTo>
                    <a:lnTo>
                      <a:pt x="2943" y="5238"/>
                    </a:lnTo>
                    <a:lnTo>
                      <a:pt x="2937" y="5238"/>
                    </a:lnTo>
                    <a:lnTo>
                      <a:pt x="2934" y="5251"/>
                    </a:lnTo>
                    <a:lnTo>
                      <a:pt x="2949" y="5255"/>
                    </a:lnTo>
                    <a:lnTo>
                      <a:pt x="2969" y="5265"/>
                    </a:lnTo>
                    <a:lnTo>
                      <a:pt x="2983" y="5287"/>
                    </a:lnTo>
                    <a:lnTo>
                      <a:pt x="2996" y="5297"/>
                    </a:lnTo>
                    <a:lnTo>
                      <a:pt x="3023" y="5304"/>
                    </a:lnTo>
                    <a:lnTo>
                      <a:pt x="3045" y="5301"/>
                    </a:lnTo>
                    <a:lnTo>
                      <a:pt x="3055" y="5304"/>
                    </a:lnTo>
                    <a:lnTo>
                      <a:pt x="3060" y="5283"/>
                    </a:lnTo>
                    <a:lnTo>
                      <a:pt x="3076" y="5254"/>
                    </a:lnTo>
                    <a:lnTo>
                      <a:pt x="3095" y="5240"/>
                    </a:lnTo>
                    <a:lnTo>
                      <a:pt x="3105" y="5227"/>
                    </a:lnTo>
                    <a:lnTo>
                      <a:pt x="3122" y="5224"/>
                    </a:lnTo>
                    <a:lnTo>
                      <a:pt x="3147" y="5248"/>
                    </a:lnTo>
                    <a:lnTo>
                      <a:pt x="3154" y="5251"/>
                    </a:lnTo>
                    <a:lnTo>
                      <a:pt x="3181" y="5237"/>
                    </a:lnTo>
                    <a:lnTo>
                      <a:pt x="3196" y="5238"/>
                    </a:lnTo>
                    <a:lnTo>
                      <a:pt x="3207" y="5247"/>
                    </a:lnTo>
                    <a:lnTo>
                      <a:pt x="3214" y="5248"/>
                    </a:lnTo>
                    <a:lnTo>
                      <a:pt x="3223" y="5235"/>
                    </a:lnTo>
                    <a:lnTo>
                      <a:pt x="3220" y="5218"/>
                    </a:lnTo>
                    <a:lnTo>
                      <a:pt x="3203" y="5206"/>
                    </a:lnTo>
                    <a:lnTo>
                      <a:pt x="3194" y="5205"/>
                    </a:lnTo>
                    <a:lnTo>
                      <a:pt x="3181" y="5209"/>
                    </a:lnTo>
                    <a:lnTo>
                      <a:pt x="3161" y="5202"/>
                    </a:lnTo>
                    <a:lnTo>
                      <a:pt x="3151" y="5209"/>
                    </a:lnTo>
                    <a:lnTo>
                      <a:pt x="3142" y="5224"/>
                    </a:lnTo>
                    <a:lnTo>
                      <a:pt x="3127" y="5195"/>
                    </a:lnTo>
                    <a:lnTo>
                      <a:pt x="3132" y="5186"/>
                    </a:lnTo>
                    <a:lnTo>
                      <a:pt x="3144" y="5179"/>
                    </a:lnTo>
                    <a:lnTo>
                      <a:pt x="3141" y="5163"/>
                    </a:lnTo>
                    <a:lnTo>
                      <a:pt x="3128" y="5157"/>
                    </a:lnTo>
                    <a:lnTo>
                      <a:pt x="3106" y="5160"/>
                    </a:lnTo>
                    <a:lnTo>
                      <a:pt x="3098" y="5155"/>
                    </a:lnTo>
                    <a:lnTo>
                      <a:pt x="3096" y="5135"/>
                    </a:lnTo>
                    <a:lnTo>
                      <a:pt x="3128" y="5132"/>
                    </a:lnTo>
                    <a:lnTo>
                      <a:pt x="3145" y="5128"/>
                    </a:lnTo>
                    <a:lnTo>
                      <a:pt x="3153" y="5113"/>
                    </a:lnTo>
                    <a:lnTo>
                      <a:pt x="3167" y="5106"/>
                    </a:lnTo>
                    <a:lnTo>
                      <a:pt x="3189" y="5118"/>
                    </a:lnTo>
                    <a:lnTo>
                      <a:pt x="3173" y="5159"/>
                    </a:lnTo>
                    <a:lnTo>
                      <a:pt x="3187" y="5155"/>
                    </a:lnTo>
                    <a:lnTo>
                      <a:pt x="3200" y="5146"/>
                    </a:lnTo>
                    <a:lnTo>
                      <a:pt x="3245" y="5147"/>
                    </a:lnTo>
                    <a:lnTo>
                      <a:pt x="3266" y="5142"/>
                    </a:lnTo>
                    <a:lnTo>
                      <a:pt x="3300" y="5150"/>
                    </a:lnTo>
                    <a:lnTo>
                      <a:pt x="3323" y="5150"/>
                    </a:lnTo>
                    <a:lnTo>
                      <a:pt x="3344" y="5163"/>
                    </a:lnTo>
                    <a:lnTo>
                      <a:pt x="3358" y="5179"/>
                    </a:lnTo>
                    <a:lnTo>
                      <a:pt x="3347" y="5201"/>
                    </a:lnTo>
                    <a:lnTo>
                      <a:pt x="3354" y="5214"/>
                    </a:lnTo>
                    <a:lnTo>
                      <a:pt x="3401" y="5211"/>
                    </a:lnTo>
                    <a:lnTo>
                      <a:pt x="3449" y="5195"/>
                    </a:lnTo>
                    <a:lnTo>
                      <a:pt x="3460" y="5188"/>
                    </a:lnTo>
                    <a:lnTo>
                      <a:pt x="3516" y="5193"/>
                    </a:lnTo>
                    <a:lnTo>
                      <a:pt x="3525" y="5193"/>
                    </a:lnTo>
                    <a:lnTo>
                      <a:pt x="3545" y="5205"/>
                    </a:lnTo>
                    <a:lnTo>
                      <a:pt x="3564" y="5261"/>
                    </a:lnTo>
                    <a:lnTo>
                      <a:pt x="3562" y="5280"/>
                    </a:lnTo>
                    <a:lnTo>
                      <a:pt x="3555" y="5296"/>
                    </a:lnTo>
                    <a:lnTo>
                      <a:pt x="3536" y="5307"/>
                    </a:lnTo>
                    <a:lnTo>
                      <a:pt x="3523" y="5306"/>
                    </a:lnTo>
                    <a:lnTo>
                      <a:pt x="3508" y="5301"/>
                    </a:lnTo>
                    <a:lnTo>
                      <a:pt x="3493" y="5304"/>
                    </a:lnTo>
                    <a:lnTo>
                      <a:pt x="3488" y="5313"/>
                    </a:lnTo>
                    <a:lnTo>
                      <a:pt x="3496" y="5336"/>
                    </a:lnTo>
                    <a:lnTo>
                      <a:pt x="3562" y="5314"/>
                    </a:lnTo>
                    <a:lnTo>
                      <a:pt x="3575" y="5327"/>
                    </a:lnTo>
                    <a:lnTo>
                      <a:pt x="3597" y="5335"/>
                    </a:lnTo>
                    <a:lnTo>
                      <a:pt x="3615" y="5326"/>
                    </a:lnTo>
                    <a:lnTo>
                      <a:pt x="3618" y="5316"/>
                    </a:lnTo>
                    <a:lnTo>
                      <a:pt x="3602" y="5313"/>
                    </a:lnTo>
                    <a:lnTo>
                      <a:pt x="3595" y="5287"/>
                    </a:lnTo>
                    <a:lnTo>
                      <a:pt x="3594" y="5240"/>
                    </a:lnTo>
                    <a:lnTo>
                      <a:pt x="3604" y="5193"/>
                    </a:lnTo>
                    <a:lnTo>
                      <a:pt x="3628" y="5149"/>
                    </a:lnTo>
                    <a:lnTo>
                      <a:pt x="3651" y="5125"/>
                    </a:lnTo>
                    <a:lnTo>
                      <a:pt x="3677" y="5109"/>
                    </a:lnTo>
                    <a:lnTo>
                      <a:pt x="3702" y="5105"/>
                    </a:lnTo>
                    <a:lnTo>
                      <a:pt x="3736" y="5110"/>
                    </a:lnTo>
                    <a:lnTo>
                      <a:pt x="3758" y="5109"/>
                    </a:lnTo>
                    <a:lnTo>
                      <a:pt x="3795" y="5087"/>
                    </a:lnTo>
                    <a:lnTo>
                      <a:pt x="3824" y="5089"/>
                    </a:lnTo>
                    <a:lnTo>
                      <a:pt x="3845" y="5109"/>
                    </a:lnTo>
                    <a:lnTo>
                      <a:pt x="3866" y="5116"/>
                    </a:lnTo>
                    <a:lnTo>
                      <a:pt x="3899" y="5120"/>
                    </a:lnTo>
                    <a:lnTo>
                      <a:pt x="3912" y="5135"/>
                    </a:lnTo>
                    <a:lnTo>
                      <a:pt x="3923" y="5155"/>
                    </a:lnTo>
                    <a:lnTo>
                      <a:pt x="3939" y="5162"/>
                    </a:lnTo>
                    <a:lnTo>
                      <a:pt x="3983" y="5165"/>
                    </a:lnTo>
                    <a:lnTo>
                      <a:pt x="3995" y="5153"/>
                    </a:lnTo>
                    <a:lnTo>
                      <a:pt x="3993" y="5133"/>
                    </a:lnTo>
                    <a:lnTo>
                      <a:pt x="3985" y="5123"/>
                    </a:lnTo>
                    <a:lnTo>
                      <a:pt x="3976" y="5110"/>
                    </a:lnTo>
                    <a:lnTo>
                      <a:pt x="3976" y="5082"/>
                    </a:lnTo>
                    <a:lnTo>
                      <a:pt x="3983" y="5076"/>
                    </a:lnTo>
                    <a:lnTo>
                      <a:pt x="3987" y="5048"/>
                    </a:lnTo>
                    <a:lnTo>
                      <a:pt x="3990" y="5041"/>
                    </a:lnTo>
                    <a:lnTo>
                      <a:pt x="3992" y="5040"/>
                    </a:lnTo>
                    <a:lnTo>
                      <a:pt x="3993" y="5038"/>
                    </a:lnTo>
                    <a:lnTo>
                      <a:pt x="3998" y="5037"/>
                    </a:lnTo>
                    <a:lnTo>
                      <a:pt x="4000" y="5037"/>
                    </a:lnTo>
                    <a:lnTo>
                      <a:pt x="4006" y="5038"/>
                    </a:lnTo>
                    <a:lnTo>
                      <a:pt x="4008" y="5040"/>
                    </a:lnTo>
                    <a:lnTo>
                      <a:pt x="4003" y="5043"/>
                    </a:lnTo>
                    <a:lnTo>
                      <a:pt x="4000" y="5043"/>
                    </a:lnTo>
                    <a:lnTo>
                      <a:pt x="4000" y="5044"/>
                    </a:lnTo>
                    <a:lnTo>
                      <a:pt x="4002" y="5044"/>
                    </a:lnTo>
                    <a:lnTo>
                      <a:pt x="4006" y="5043"/>
                    </a:lnTo>
                    <a:lnTo>
                      <a:pt x="4013" y="5036"/>
                    </a:lnTo>
                    <a:lnTo>
                      <a:pt x="4015" y="5030"/>
                    </a:lnTo>
                    <a:lnTo>
                      <a:pt x="4025" y="5018"/>
                    </a:lnTo>
                    <a:lnTo>
                      <a:pt x="4068" y="5007"/>
                    </a:lnTo>
                    <a:lnTo>
                      <a:pt x="4080" y="5007"/>
                    </a:lnTo>
                    <a:lnTo>
                      <a:pt x="4095" y="5000"/>
                    </a:lnTo>
                    <a:lnTo>
                      <a:pt x="4101" y="4998"/>
                    </a:lnTo>
                    <a:lnTo>
                      <a:pt x="4104" y="4998"/>
                    </a:lnTo>
                    <a:lnTo>
                      <a:pt x="4107" y="5000"/>
                    </a:lnTo>
                    <a:lnTo>
                      <a:pt x="4111" y="5001"/>
                    </a:lnTo>
                    <a:lnTo>
                      <a:pt x="4114" y="5001"/>
                    </a:lnTo>
                    <a:lnTo>
                      <a:pt x="4117" y="5004"/>
                    </a:lnTo>
                    <a:lnTo>
                      <a:pt x="4119" y="5005"/>
                    </a:lnTo>
                    <a:lnTo>
                      <a:pt x="4121" y="5008"/>
                    </a:lnTo>
                    <a:lnTo>
                      <a:pt x="4121" y="5021"/>
                    </a:lnTo>
                    <a:lnTo>
                      <a:pt x="4129" y="5014"/>
                    </a:lnTo>
                    <a:lnTo>
                      <a:pt x="4131" y="5010"/>
                    </a:lnTo>
                    <a:lnTo>
                      <a:pt x="4134" y="4998"/>
                    </a:lnTo>
                    <a:lnTo>
                      <a:pt x="4134" y="4997"/>
                    </a:lnTo>
                    <a:lnTo>
                      <a:pt x="4139" y="4992"/>
                    </a:lnTo>
                    <a:lnTo>
                      <a:pt x="4146" y="4987"/>
                    </a:lnTo>
                    <a:lnTo>
                      <a:pt x="4160" y="4981"/>
                    </a:lnTo>
                    <a:lnTo>
                      <a:pt x="4186" y="4984"/>
                    </a:lnTo>
                    <a:lnTo>
                      <a:pt x="4222" y="4994"/>
                    </a:lnTo>
                    <a:lnTo>
                      <a:pt x="4242" y="4982"/>
                    </a:lnTo>
                    <a:lnTo>
                      <a:pt x="4272" y="4956"/>
                    </a:lnTo>
                    <a:lnTo>
                      <a:pt x="4275" y="4955"/>
                    </a:lnTo>
                    <a:lnTo>
                      <a:pt x="4279" y="4955"/>
                    </a:lnTo>
                    <a:lnTo>
                      <a:pt x="4289" y="4948"/>
                    </a:lnTo>
                    <a:lnTo>
                      <a:pt x="4297" y="4940"/>
                    </a:lnTo>
                    <a:lnTo>
                      <a:pt x="4295" y="4939"/>
                    </a:lnTo>
                    <a:lnTo>
                      <a:pt x="4294" y="4936"/>
                    </a:lnTo>
                    <a:lnTo>
                      <a:pt x="4294" y="4932"/>
                    </a:lnTo>
                    <a:lnTo>
                      <a:pt x="4295" y="4927"/>
                    </a:lnTo>
                    <a:lnTo>
                      <a:pt x="4297" y="4925"/>
                    </a:lnTo>
                    <a:lnTo>
                      <a:pt x="4301" y="4917"/>
                    </a:lnTo>
                    <a:lnTo>
                      <a:pt x="4315" y="4903"/>
                    </a:lnTo>
                    <a:lnTo>
                      <a:pt x="4325" y="4896"/>
                    </a:lnTo>
                    <a:lnTo>
                      <a:pt x="4344" y="4892"/>
                    </a:lnTo>
                    <a:lnTo>
                      <a:pt x="4350" y="4895"/>
                    </a:lnTo>
                    <a:lnTo>
                      <a:pt x="4356" y="4896"/>
                    </a:lnTo>
                    <a:lnTo>
                      <a:pt x="4360" y="4896"/>
                    </a:lnTo>
                    <a:lnTo>
                      <a:pt x="4372" y="4898"/>
                    </a:lnTo>
                    <a:lnTo>
                      <a:pt x="4376" y="4898"/>
                    </a:lnTo>
                    <a:lnTo>
                      <a:pt x="4379" y="4896"/>
                    </a:lnTo>
                    <a:lnTo>
                      <a:pt x="4382" y="4896"/>
                    </a:lnTo>
                    <a:lnTo>
                      <a:pt x="4396" y="4898"/>
                    </a:lnTo>
                    <a:lnTo>
                      <a:pt x="4397" y="4898"/>
                    </a:lnTo>
                    <a:lnTo>
                      <a:pt x="4403" y="4899"/>
                    </a:lnTo>
                    <a:lnTo>
                      <a:pt x="4409" y="4901"/>
                    </a:lnTo>
                    <a:lnTo>
                      <a:pt x="4418" y="4907"/>
                    </a:lnTo>
                    <a:lnTo>
                      <a:pt x="4419" y="4909"/>
                    </a:lnTo>
                    <a:lnTo>
                      <a:pt x="4419" y="4912"/>
                    </a:lnTo>
                    <a:lnTo>
                      <a:pt x="4429" y="4933"/>
                    </a:lnTo>
                    <a:lnTo>
                      <a:pt x="4439" y="4946"/>
                    </a:lnTo>
                    <a:lnTo>
                      <a:pt x="4450" y="4956"/>
                    </a:lnTo>
                    <a:lnTo>
                      <a:pt x="4462" y="4946"/>
                    </a:lnTo>
                    <a:lnTo>
                      <a:pt x="4470" y="4936"/>
                    </a:lnTo>
                    <a:lnTo>
                      <a:pt x="4482" y="4927"/>
                    </a:lnTo>
                    <a:lnTo>
                      <a:pt x="4488" y="4929"/>
                    </a:lnTo>
                    <a:lnTo>
                      <a:pt x="4491" y="4916"/>
                    </a:lnTo>
                    <a:lnTo>
                      <a:pt x="4492" y="4899"/>
                    </a:lnTo>
                    <a:lnTo>
                      <a:pt x="4512" y="4876"/>
                    </a:lnTo>
                    <a:lnTo>
                      <a:pt x="4528" y="4867"/>
                    </a:lnTo>
                    <a:lnTo>
                      <a:pt x="4535" y="4869"/>
                    </a:lnTo>
                    <a:lnTo>
                      <a:pt x="4551" y="4863"/>
                    </a:lnTo>
                    <a:lnTo>
                      <a:pt x="4560" y="4856"/>
                    </a:lnTo>
                    <a:lnTo>
                      <a:pt x="4554" y="4844"/>
                    </a:lnTo>
                    <a:lnTo>
                      <a:pt x="4550" y="4843"/>
                    </a:lnTo>
                    <a:lnTo>
                      <a:pt x="4547" y="4843"/>
                    </a:lnTo>
                    <a:lnTo>
                      <a:pt x="4541" y="4840"/>
                    </a:lnTo>
                    <a:lnTo>
                      <a:pt x="4540" y="4837"/>
                    </a:lnTo>
                    <a:lnTo>
                      <a:pt x="4531" y="4827"/>
                    </a:lnTo>
                    <a:lnTo>
                      <a:pt x="4531" y="4826"/>
                    </a:lnTo>
                    <a:lnTo>
                      <a:pt x="4529" y="4823"/>
                    </a:lnTo>
                    <a:lnTo>
                      <a:pt x="4525" y="4797"/>
                    </a:lnTo>
                    <a:lnTo>
                      <a:pt x="4525" y="4764"/>
                    </a:lnTo>
                    <a:lnTo>
                      <a:pt x="4527" y="4759"/>
                    </a:lnTo>
                    <a:lnTo>
                      <a:pt x="4527" y="4751"/>
                    </a:lnTo>
                    <a:lnTo>
                      <a:pt x="4531" y="4742"/>
                    </a:lnTo>
                    <a:lnTo>
                      <a:pt x="4534" y="4741"/>
                    </a:lnTo>
                    <a:lnTo>
                      <a:pt x="4535" y="4739"/>
                    </a:lnTo>
                    <a:lnTo>
                      <a:pt x="4551" y="4739"/>
                    </a:lnTo>
                    <a:lnTo>
                      <a:pt x="4573" y="4715"/>
                    </a:lnTo>
                    <a:lnTo>
                      <a:pt x="4584" y="4693"/>
                    </a:lnTo>
                    <a:lnTo>
                      <a:pt x="4584" y="4690"/>
                    </a:lnTo>
                    <a:lnTo>
                      <a:pt x="4583" y="4686"/>
                    </a:lnTo>
                    <a:lnTo>
                      <a:pt x="4574" y="4676"/>
                    </a:lnTo>
                    <a:lnTo>
                      <a:pt x="4565" y="4670"/>
                    </a:lnTo>
                    <a:lnTo>
                      <a:pt x="4548" y="4655"/>
                    </a:lnTo>
                    <a:lnTo>
                      <a:pt x="4547" y="4655"/>
                    </a:lnTo>
                    <a:lnTo>
                      <a:pt x="4544" y="4656"/>
                    </a:lnTo>
                    <a:lnTo>
                      <a:pt x="4542" y="4656"/>
                    </a:lnTo>
                    <a:lnTo>
                      <a:pt x="4535" y="4661"/>
                    </a:lnTo>
                    <a:lnTo>
                      <a:pt x="4534" y="4662"/>
                    </a:lnTo>
                    <a:lnTo>
                      <a:pt x="4532" y="4665"/>
                    </a:lnTo>
                    <a:lnTo>
                      <a:pt x="4532" y="4675"/>
                    </a:lnTo>
                    <a:lnTo>
                      <a:pt x="4534" y="4679"/>
                    </a:lnTo>
                    <a:lnTo>
                      <a:pt x="4534" y="4683"/>
                    </a:lnTo>
                    <a:lnTo>
                      <a:pt x="4532" y="4683"/>
                    </a:lnTo>
                    <a:lnTo>
                      <a:pt x="4531" y="4687"/>
                    </a:lnTo>
                    <a:lnTo>
                      <a:pt x="4525" y="4692"/>
                    </a:lnTo>
                    <a:lnTo>
                      <a:pt x="4524" y="4693"/>
                    </a:lnTo>
                    <a:lnTo>
                      <a:pt x="4522" y="4693"/>
                    </a:lnTo>
                    <a:lnTo>
                      <a:pt x="4521" y="4692"/>
                    </a:lnTo>
                    <a:lnTo>
                      <a:pt x="4492" y="4675"/>
                    </a:lnTo>
                    <a:lnTo>
                      <a:pt x="4481" y="4676"/>
                    </a:lnTo>
                    <a:lnTo>
                      <a:pt x="4470" y="4679"/>
                    </a:lnTo>
                    <a:lnTo>
                      <a:pt x="4465" y="4685"/>
                    </a:lnTo>
                    <a:lnTo>
                      <a:pt x="4460" y="4689"/>
                    </a:lnTo>
                    <a:lnTo>
                      <a:pt x="4444" y="4698"/>
                    </a:lnTo>
                    <a:lnTo>
                      <a:pt x="4397" y="4703"/>
                    </a:lnTo>
                    <a:lnTo>
                      <a:pt x="4387" y="4702"/>
                    </a:lnTo>
                    <a:lnTo>
                      <a:pt x="4377" y="4698"/>
                    </a:lnTo>
                    <a:lnTo>
                      <a:pt x="4373" y="4695"/>
                    </a:lnTo>
                    <a:lnTo>
                      <a:pt x="4372" y="4692"/>
                    </a:lnTo>
                    <a:lnTo>
                      <a:pt x="4374" y="4666"/>
                    </a:lnTo>
                    <a:lnTo>
                      <a:pt x="4376" y="4661"/>
                    </a:lnTo>
                    <a:lnTo>
                      <a:pt x="4380" y="4656"/>
                    </a:lnTo>
                    <a:lnTo>
                      <a:pt x="4384" y="4653"/>
                    </a:lnTo>
                    <a:lnTo>
                      <a:pt x="4390" y="4650"/>
                    </a:lnTo>
                    <a:lnTo>
                      <a:pt x="4399" y="4648"/>
                    </a:lnTo>
                    <a:lnTo>
                      <a:pt x="4403" y="4646"/>
                    </a:lnTo>
                    <a:lnTo>
                      <a:pt x="4426" y="4626"/>
                    </a:lnTo>
                    <a:lnTo>
                      <a:pt x="4439" y="4617"/>
                    </a:lnTo>
                    <a:lnTo>
                      <a:pt x="4450" y="4597"/>
                    </a:lnTo>
                    <a:lnTo>
                      <a:pt x="4452" y="4596"/>
                    </a:lnTo>
                    <a:lnTo>
                      <a:pt x="4455" y="4593"/>
                    </a:lnTo>
                    <a:lnTo>
                      <a:pt x="4466" y="4586"/>
                    </a:lnTo>
                    <a:lnTo>
                      <a:pt x="4472" y="4586"/>
                    </a:lnTo>
                    <a:lnTo>
                      <a:pt x="4475" y="4587"/>
                    </a:lnTo>
                    <a:lnTo>
                      <a:pt x="4476" y="4589"/>
                    </a:lnTo>
                    <a:lnTo>
                      <a:pt x="4479" y="4590"/>
                    </a:lnTo>
                    <a:lnTo>
                      <a:pt x="4483" y="4589"/>
                    </a:lnTo>
                    <a:lnTo>
                      <a:pt x="4485" y="4589"/>
                    </a:lnTo>
                    <a:lnTo>
                      <a:pt x="4509" y="4568"/>
                    </a:lnTo>
                    <a:lnTo>
                      <a:pt x="4515" y="4561"/>
                    </a:lnTo>
                    <a:lnTo>
                      <a:pt x="4519" y="4553"/>
                    </a:lnTo>
                    <a:lnTo>
                      <a:pt x="4519" y="4540"/>
                    </a:lnTo>
                    <a:lnTo>
                      <a:pt x="4524" y="4521"/>
                    </a:lnTo>
                    <a:lnTo>
                      <a:pt x="4527" y="4518"/>
                    </a:lnTo>
                    <a:lnTo>
                      <a:pt x="4529" y="4512"/>
                    </a:lnTo>
                    <a:lnTo>
                      <a:pt x="4544" y="4499"/>
                    </a:lnTo>
                    <a:lnTo>
                      <a:pt x="4545" y="4498"/>
                    </a:lnTo>
                    <a:lnTo>
                      <a:pt x="4597" y="4488"/>
                    </a:lnTo>
                    <a:lnTo>
                      <a:pt x="4602" y="4486"/>
                    </a:lnTo>
                    <a:lnTo>
                      <a:pt x="4603" y="4483"/>
                    </a:lnTo>
                    <a:lnTo>
                      <a:pt x="4604" y="4483"/>
                    </a:lnTo>
                    <a:lnTo>
                      <a:pt x="4606" y="4482"/>
                    </a:lnTo>
                    <a:lnTo>
                      <a:pt x="4610" y="4479"/>
                    </a:lnTo>
                    <a:lnTo>
                      <a:pt x="4612" y="4456"/>
                    </a:lnTo>
                    <a:lnTo>
                      <a:pt x="4604" y="4436"/>
                    </a:lnTo>
                    <a:lnTo>
                      <a:pt x="4603" y="4432"/>
                    </a:lnTo>
                    <a:lnTo>
                      <a:pt x="4602" y="4430"/>
                    </a:lnTo>
                    <a:lnTo>
                      <a:pt x="4604" y="4421"/>
                    </a:lnTo>
                    <a:lnTo>
                      <a:pt x="4633" y="4372"/>
                    </a:lnTo>
                    <a:lnTo>
                      <a:pt x="4629" y="4364"/>
                    </a:lnTo>
                    <a:lnTo>
                      <a:pt x="4629" y="4348"/>
                    </a:lnTo>
                    <a:lnTo>
                      <a:pt x="4635" y="4330"/>
                    </a:lnTo>
                    <a:lnTo>
                      <a:pt x="4643" y="4314"/>
                    </a:lnTo>
                    <a:lnTo>
                      <a:pt x="4646" y="4311"/>
                    </a:lnTo>
                    <a:lnTo>
                      <a:pt x="4652" y="4302"/>
                    </a:lnTo>
                    <a:lnTo>
                      <a:pt x="4653" y="4301"/>
                    </a:lnTo>
                    <a:lnTo>
                      <a:pt x="4653" y="4300"/>
                    </a:lnTo>
                    <a:lnTo>
                      <a:pt x="4662" y="4291"/>
                    </a:lnTo>
                    <a:lnTo>
                      <a:pt x="4682" y="4281"/>
                    </a:lnTo>
                    <a:lnTo>
                      <a:pt x="4693" y="4281"/>
                    </a:lnTo>
                    <a:lnTo>
                      <a:pt x="4716" y="4302"/>
                    </a:lnTo>
                    <a:lnTo>
                      <a:pt x="4726" y="4314"/>
                    </a:lnTo>
                    <a:lnTo>
                      <a:pt x="4731" y="4317"/>
                    </a:lnTo>
                    <a:lnTo>
                      <a:pt x="4738" y="4320"/>
                    </a:lnTo>
                    <a:lnTo>
                      <a:pt x="4739" y="4318"/>
                    </a:lnTo>
                    <a:lnTo>
                      <a:pt x="4742" y="4315"/>
                    </a:lnTo>
                    <a:lnTo>
                      <a:pt x="4762" y="4304"/>
                    </a:lnTo>
                    <a:lnTo>
                      <a:pt x="4771" y="4304"/>
                    </a:lnTo>
                    <a:lnTo>
                      <a:pt x="4778" y="4301"/>
                    </a:lnTo>
                    <a:lnTo>
                      <a:pt x="4794" y="4297"/>
                    </a:lnTo>
                    <a:lnTo>
                      <a:pt x="4806" y="4292"/>
                    </a:lnTo>
                    <a:lnTo>
                      <a:pt x="4816" y="4291"/>
                    </a:lnTo>
                    <a:lnTo>
                      <a:pt x="4840" y="4295"/>
                    </a:lnTo>
                    <a:lnTo>
                      <a:pt x="4843" y="4297"/>
                    </a:lnTo>
                    <a:lnTo>
                      <a:pt x="4847" y="4301"/>
                    </a:lnTo>
                    <a:lnTo>
                      <a:pt x="4849" y="4304"/>
                    </a:lnTo>
                    <a:lnTo>
                      <a:pt x="4853" y="4305"/>
                    </a:lnTo>
                    <a:lnTo>
                      <a:pt x="4854" y="4305"/>
                    </a:lnTo>
                    <a:lnTo>
                      <a:pt x="4860" y="4304"/>
                    </a:lnTo>
                    <a:lnTo>
                      <a:pt x="4866" y="4289"/>
                    </a:lnTo>
                    <a:lnTo>
                      <a:pt x="4859" y="4256"/>
                    </a:lnTo>
                    <a:lnTo>
                      <a:pt x="4860" y="4253"/>
                    </a:lnTo>
                    <a:lnTo>
                      <a:pt x="4865" y="4249"/>
                    </a:lnTo>
                    <a:lnTo>
                      <a:pt x="4867" y="4248"/>
                    </a:lnTo>
                    <a:lnTo>
                      <a:pt x="4870" y="4246"/>
                    </a:lnTo>
                    <a:lnTo>
                      <a:pt x="4875" y="4246"/>
                    </a:lnTo>
                    <a:lnTo>
                      <a:pt x="4876" y="4248"/>
                    </a:lnTo>
                    <a:lnTo>
                      <a:pt x="4879" y="4249"/>
                    </a:lnTo>
                    <a:lnTo>
                      <a:pt x="4886" y="4264"/>
                    </a:lnTo>
                    <a:lnTo>
                      <a:pt x="4890" y="4265"/>
                    </a:lnTo>
                    <a:lnTo>
                      <a:pt x="4898" y="4265"/>
                    </a:lnTo>
                    <a:lnTo>
                      <a:pt x="4925" y="4258"/>
                    </a:lnTo>
                    <a:lnTo>
                      <a:pt x="4927" y="4253"/>
                    </a:lnTo>
                    <a:lnTo>
                      <a:pt x="4929" y="4253"/>
                    </a:lnTo>
                    <a:lnTo>
                      <a:pt x="4930" y="4246"/>
                    </a:lnTo>
                    <a:lnTo>
                      <a:pt x="4930" y="4235"/>
                    </a:lnTo>
                    <a:lnTo>
                      <a:pt x="4943" y="4220"/>
                    </a:lnTo>
                    <a:lnTo>
                      <a:pt x="4953" y="4212"/>
                    </a:lnTo>
                    <a:lnTo>
                      <a:pt x="4964" y="4207"/>
                    </a:lnTo>
                    <a:lnTo>
                      <a:pt x="4969" y="4207"/>
                    </a:lnTo>
                    <a:lnTo>
                      <a:pt x="4974" y="4197"/>
                    </a:lnTo>
                    <a:lnTo>
                      <a:pt x="4975" y="4186"/>
                    </a:lnTo>
                    <a:lnTo>
                      <a:pt x="4989" y="4121"/>
                    </a:lnTo>
                    <a:lnTo>
                      <a:pt x="4991" y="4119"/>
                    </a:lnTo>
                    <a:lnTo>
                      <a:pt x="4989" y="4116"/>
                    </a:lnTo>
                    <a:lnTo>
                      <a:pt x="4989" y="4114"/>
                    </a:lnTo>
                    <a:lnTo>
                      <a:pt x="4991" y="4114"/>
                    </a:lnTo>
                    <a:lnTo>
                      <a:pt x="4992" y="4113"/>
                    </a:lnTo>
                    <a:lnTo>
                      <a:pt x="4995" y="4113"/>
                    </a:lnTo>
                    <a:lnTo>
                      <a:pt x="5001" y="4111"/>
                    </a:lnTo>
                    <a:lnTo>
                      <a:pt x="5014" y="4113"/>
                    </a:lnTo>
                    <a:lnTo>
                      <a:pt x="5020" y="4101"/>
                    </a:lnTo>
                    <a:lnTo>
                      <a:pt x="5028" y="4078"/>
                    </a:lnTo>
                    <a:lnTo>
                      <a:pt x="5033" y="4068"/>
                    </a:lnTo>
                    <a:lnTo>
                      <a:pt x="5030" y="4060"/>
                    </a:lnTo>
                    <a:lnTo>
                      <a:pt x="5023" y="4057"/>
                    </a:lnTo>
                    <a:lnTo>
                      <a:pt x="5012" y="4057"/>
                    </a:lnTo>
                    <a:lnTo>
                      <a:pt x="5000" y="4051"/>
                    </a:lnTo>
                    <a:lnTo>
                      <a:pt x="5000" y="4049"/>
                    </a:lnTo>
                    <a:lnTo>
                      <a:pt x="4998" y="4047"/>
                    </a:lnTo>
                    <a:lnTo>
                      <a:pt x="4998" y="4035"/>
                    </a:lnTo>
                    <a:lnTo>
                      <a:pt x="5000" y="4032"/>
                    </a:lnTo>
                    <a:lnTo>
                      <a:pt x="5005" y="4016"/>
                    </a:lnTo>
                    <a:lnTo>
                      <a:pt x="5017" y="3993"/>
                    </a:lnTo>
                    <a:lnTo>
                      <a:pt x="5018" y="3992"/>
                    </a:lnTo>
                    <a:lnTo>
                      <a:pt x="5020" y="3987"/>
                    </a:lnTo>
                    <a:lnTo>
                      <a:pt x="5021" y="3986"/>
                    </a:lnTo>
                    <a:lnTo>
                      <a:pt x="5021" y="3985"/>
                    </a:lnTo>
                    <a:lnTo>
                      <a:pt x="5023" y="3985"/>
                    </a:lnTo>
                    <a:lnTo>
                      <a:pt x="5023" y="3983"/>
                    </a:lnTo>
                    <a:lnTo>
                      <a:pt x="5024" y="3982"/>
                    </a:lnTo>
                    <a:lnTo>
                      <a:pt x="5027" y="3977"/>
                    </a:lnTo>
                    <a:lnTo>
                      <a:pt x="5033" y="3972"/>
                    </a:lnTo>
                    <a:lnTo>
                      <a:pt x="5035" y="3969"/>
                    </a:lnTo>
                    <a:lnTo>
                      <a:pt x="5037" y="3967"/>
                    </a:lnTo>
                    <a:lnTo>
                      <a:pt x="5051" y="3957"/>
                    </a:lnTo>
                    <a:lnTo>
                      <a:pt x="5057" y="3956"/>
                    </a:lnTo>
                    <a:lnTo>
                      <a:pt x="5060" y="3953"/>
                    </a:lnTo>
                    <a:lnTo>
                      <a:pt x="5061" y="3953"/>
                    </a:lnTo>
                    <a:lnTo>
                      <a:pt x="5071" y="3949"/>
                    </a:lnTo>
                    <a:lnTo>
                      <a:pt x="5073" y="3949"/>
                    </a:lnTo>
                    <a:lnTo>
                      <a:pt x="5074" y="3948"/>
                    </a:lnTo>
                    <a:lnTo>
                      <a:pt x="5077" y="3948"/>
                    </a:lnTo>
                    <a:lnTo>
                      <a:pt x="5079" y="3946"/>
                    </a:lnTo>
                    <a:lnTo>
                      <a:pt x="5084" y="3945"/>
                    </a:lnTo>
                    <a:lnTo>
                      <a:pt x="5087" y="3945"/>
                    </a:lnTo>
                    <a:lnTo>
                      <a:pt x="5095" y="3943"/>
                    </a:lnTo>
                    <a:lnTo>
                      <a:pt x="5115" y="3943"/>
                    </a:lnTo>
                    <a:lnTo>
                      <a:pt x="5118" y="3942"/>
                    </a:lnTo>
                    <a:lnTo>
                      <a:pt x="5120" y="3942"/>
                    </a:lnTo>
                    <a:lnTo>
                      <a:pt x="5131" y="3938"/>
                    </a:lnTo>
                    <a:lnTo>
                      <a:pt x="5133" y="3938"/>
                    </a:lnTo>
                    <a:lnTo>
                      <a:pt x="5135" y="3936"/>
                    </a:lnTo>
                    <a:lnTo>
                      <a:pt x="5138" y="3936"/>
                    </a:lnTo>
                    <a:lnTo>
                      <a:pt x="5142" y="3938"/>
                    </a:lnTo>
                    <a:lnTo>
                      <a:pt x="5144" y="3938"/>
                    </a:lnTo>
                    <a:lnTo>
                      <a:pt x="5152" y="3939"/>
                    </a:lnTo>
                    <a:lnTo>
                      <a:pt x="5157" y="3942"/>
                    </a:lnTo>
                    <a:lnTo>
                      <a:pt x="5162" y="3943"/>
                    </a:lnTo>
                    <a:lnTo>
                      <a:pt x="5163" y="3945"/>
                    </a:lnTo>
                    <a:lnTo>
                      <a:pt x="5168" y="3946"/>
                    </a:lnTo>
                    <a:lnTo>
                      <a:pt x="5169" y="3948"/>
                    </a:lnTo>
                    <a:lnTo>
                      <a:pt x="5169" y="3953"/>
                    </a:lnTo>
                    <a:lnTo>
                      <a:pt x="5170" y="3954"/>
                    </a:lnTo>
                    <a:lnTo>
                      <a:pt x="5173" y="3966"/>
                    </a:lnTo>
                    <a:lnTo>
                      <a:pt x="5176" y="3973"/>
                    </a:lnTo>
                    <a:lnTo>
                      <a:pt x="5179" y="3976"/>
                    </a:lnTo>
                    <a:lnTo>
                      <a:pt x="5181" y="3976"/>
                    </a:lnTo>
                    <a:lnTo>
                      <a:pt x="5182" y="3975"/>
                    </a:lnTo>
                    <a:lnTo>
                      <a:pt x="5182" y="3962"/>
                    </a:lnTo>
                    <a:lnTo>
                      <a:pt x="5183" y="3960"/>
                    </a:lnTo>
                    <a:lnTo>
                      <a:pt x="5183" y="3959"/>
                    </a:lnTo>
                    <a:lnTo>
                      <a:pt x="5196" y="3946"/>
                    </a:lnTo>
                    <a:lnTo>
                      <a:pt x="5214" y="3936"/>
                    </a:lnTo>
                    <a:lnTo>
                      <a:pt x="5231" y="3904"/>
                    </a:lnTo>
                    <a:lnTo>
                      <a:pt x="5234" y="3902"/>
                    </a:lnTo>
                    <a:lnTo>
                      <a:pt x="5242" y="3894"/>
                    </a:lnTo>
                    <a:lnTo>
                      <a:pt x="5257" y="3886"/>
                    </a:lnTo>
                    <a:lnTo>
                      <a:pt x="5260" y="3883"/>
                    </a:lnTo>
                    <a:lnTo>
                      <a:pt x="5264" y="3883"/>
                    </a:lnTo>
                    <a:lnTo>
                      <a:pt x="5265" y="3881"/>
                    </a:lnTo>
                    <a:lnTo>
                      <a:pt x="5283" y="3879"/>
                    </a:lnTo>
                    <a:lnTo>
                      <a:pt x="5293" y="3879"/>
                    </a:lnTo>
                    <a:lnTo>
                      <a:pt x="5296" y="3880"/>
                    </a:lnTo>
                    <a:lnTo>
                      <a:pt x="5297" y="3880"/>
                    </a:lnTo>
                    <a:lnTo>
                      <a:pt x="5309" y="3884"/>
                    </a:lnTo>
                    <a:lnTo>
                      <a:pt x="5310" y="3884"/>
                    </a:lnTo>
                    <a:lnTo>
                      <a:pt x="5313" y="3887"/>
                    </a:lnTo>
                    <a:lnTo>
                      <a:pt x="5316" y="3889"/>
                    </a:lnTo>
                    <a:lnTo>
                      <a:pt x="5317" y="3891"/>
                    </a:lnTo>
                    <a:lnTo>
                      <a:pt x="5319" y="3893"/>
                    </a:lnTo>
                    <a:lnTo>
                      <a:pt x="5320" y="3893"/>
                    </a:lnTo>
                    <a:lnTo>
                      <a:pt x="5322" y="3896"/>
                    </a:lnTo>
                    <a:lnTo>
                      <a:pt x="5323" y="3896"/>
                    </a:lnTo>
                    <a:lnTo>
                      <a:pt x="5325" y="3899"/>
                    </a:lnTo>
                    <a:lnTo>
                      <a:pt x="5330" y="3904"/>
                    </a:lnTo>
                    <a:lnTo>
                      <a:pt x="5330" y="3912"/>
                    </a:lnTo>
                    <a:lnTo>
                      <a:pt x="5332" y="3919"/>
                    </a:lnTo>
                    <a:lnTo>
                      <a:pt x="5330" y="3923"/>
                    </a:lnTo>
                    <a:lnTo>
                      <a:pt x="5330" y="3926"/>
                    </a:lnTo>
                    <a:lnTo>
                      <a:pt x="5329" y="3929"/>
                    </a:lnTo>
                    <a:lnTo>
                      <a:pt x="5329" y="3935"/>
                    </a:lnTo>
                    <a:lnTo>
                      <a:pt x="5330" y="3943"/>
                    </a:lnTo>
                    <a:lnTo>
                      <a:pt x="5348" y="3945"/>
                    </a:lnTo>
                    <a:lnTo>
                      <a:pt x="5352" y="3943"/>
                    </a:lnTo>
                    <a:lnTo>
                      <a:pt x="5355" y="3942"/>
                    </a:lnTo>
                    <a:lnTo>
                      <a:pt x="5363" y="3938"/>
                    </a:lnTo>
                    <a:lnTo>
                      <a:pt x="5372" y="3923"/>
                    </a:lnTo>
                    <a:lnTo>
                      <a:pt x="5361" y="3917"/>
                    </a:lnTo>
                    <a:lnTo>
                      <a:pt x="5359" y="3917"/>
                    </a:lnTo>
                    <a:lnTo>
                      <a:pt x="5356" y="3904"/>
                    </a:lnTo>
                    <a:lnTo>
                      <a:pt x="5362" y="3893"/>
                    </a:lnTo>
                    <a:lnTo>
                      <a:pt x="5362" y="3881"/>
                    </a:lnTo>
                    <a:lnTo>
                      <a:pt x="5358" y="3877"/>
                    </a:lnTo>
                    <a:lnTo>
                      <a:pt x="5355" y="3877"/>
                    </a:lnTo>
                    <a:lnTo>
                      <a:pt x="5348" y="3880"/>
                    </a:lnTo>
                    <a:lnTo>
                      <a:pt x="5348" y="3879"/>
                    </a:lnTo>
                    <a:lnTo>
                      <a:pt x="5342" y="3876"/>
                    </a:lnTo>
                    <a:lnTo>
                      <a:pt x="5335" y="3868"/>
                    </a:lnTo>
                    <a:lnTo>
                      <a:pt x="5335" y="3863"/>
                    </a:lnTo>
                    <a:lnTo>
                      <a:pt x="5336" y="3860"/>
                    </a:lnTo>
                    <a:lnTo>
                      <a:pt x="5340" y="3853"/>
                    </a:lnTo>
                    <a:lnTo>
                      <a:pt x="5340" y="3850"/>
                    </a:lnTo>
                    <a:lnTo>
                      <a:pt x="5342" y="3850"/>
                    </a:lnTo>
                    <a:lnTo>
                      <a:pt x="5342" y="3844"/>
                    </a:lnTo>
                    <a:lnTo>
                      <a:pt x="5329" y="3832"/>
                    </a:lnTo>
                    <a:lnTo>
                      <a:pt x="5333" y="3815"/>
                    </a:lnTo>
                    <a:lnTo>
                      <a:pt x="5333" y="3785"/>
                    </a:lnTo>
                    <a:lnTo>
                      <a:pt x="5335" y="3779"/>
                    </a:lnTo>
                    <a:lnTo>
                      <a:pt x="5337" y="3758"/>
                    </a:lnTo>
                    <a:lnTo>
                      <a:pt x="5352" y="3709"/>
                    </a:lnTo>
                    <a:lnTo>
                      <a:pt x="5366" y="3683"/>
                    </a:lnTo>
                    <a:lnTo>
                      <a:pt x="5373" y="3673"/>
                    </a:lnTo>
                    <a:lnTo>
                      <a:pt x="5378" y="3669"/>
                    </a:lnTo>
                    <a:lnTo>
                      <a:pt x="5385" y="3663"/>
                    </a:lnTo>
                    <a:lnTo>
                      <a:pt x="5389" y="3660"/>
                    </a:lnTo>
                    <a:lnTo>
                      <a:pt x="5392" y="3659"/>
                    </a:lnTo>
                    <a:lnTo>
                      <a:pt x="5402" y="3653"/>
                    </a:lnTo>
                    <a:lnTo>
                      <a:pt x="5408" y="3653"/>
                    </a:lnTo>
                    <a:lnTo>
                      <a:pt x="5409" y="3654"/>
                    </a:lnTo>
                    <a:lnTo>
                      <a:pt x="5412" y="3656"/>
                    </a:lnTo>
                    <a:lnTo>
                      <a:pt x="5415" y="3657"/>
                    </a:lnTo>
                    <a:lnTo>
                      <a:pt x="5418" y="3657"/>
                    </a:lnTo>
                    <a:lnTo>
                      <a:pt x="5426" y="3654"/>
                    </a:lnTo>
                    <a:lnTo>
                      <a:pt x="5431" y="3653"/>
                    </a:lnTo>
                    <a:lnTo>
                      <a:pt x="5436" y="3651"/>
                    </a:lnTo>
                    <a:lnTo>
                      <a:pt x="5448" y="3649"/>
                    </a:lnTo>
                    <a:lnTo>
                      <a:pt x="5451" y="3649"/>
                    </a:lnTo>
                    <a:lnTo>
                      <a:pt x="5455" y="3651"/>
                    </a:lnTo>
                    <a:lnTo>
                      <a:pt x="5458" y="3653"/>
                    </a:lnTo>
                    <a:lnTo>
                      <a:pt x="5461" y="3656"/>
                    </a:lnTo>
                    <a:lnTo>
                      <a:pt x="5468" y="3666"/>
                    </a:lnTo>
                    <a:lnTo>
                      <a:pt x="5468" y="3667"/>
                    </a:lnTo>
                    <a:lnTo>
                      <a:pt x="5467" y="3669"/>
                    </a:lnTo>
                    <a:lnTo>
                      <a:pt x="5461" y="3676"/>
                    </a:lnTo>
                    <a:lnTo>
                      <a:pt x="5465" y="3680"/>
                    </a:lnTo>
                    <a:lnTo>
                      <a:pt x="5475" y="3679"/>
                    </a:lnTo>
                    <a:lnTo>
                      <a:pt x="5482" y="3673"/>
                    </a:lnTo>
                    <a:lnTo>
                      <a:pt x="5495" y="3651"/>
                    </a:lnTo>
                    <a:lnTo>
                      <a:pt x="5503" y="3644"/>
                    </a:lnTo>
                    <a:lnTo>
                      <a:pt x="5508" y="3636"/>
                    </a:lnTo>
                    <a:lnTo>
                      <a:pt x="5513" y="3615"/>
                    </a:lnTo>
                    <a:lnTo>
                      <a:pt x="5513" y="3608"/>
                    </a:lnTo>
                    <a:lnTo>
                      <a:pt x="5516" y="3592"/>
                    </a:lnTo>
                    <a:lnTo>
                      <a:pt x="5518" y="3587"/>
                    </a:lnTo>
                    <a:lnTo>
                      <a:pt x="5531" y="3569"/>
                    </a:lnTo>
                    <a:lnTo>
                      <a:pt x="5534" y="3568"/>
                    </a:lnTo>
                    <a:lnTo>
                      <a:pt x="5537" y="3565"/>
                    </a:lnTo>
                    <a:lnTo>
                      <a:pt x="5554" y="3556"/>
                    </a:lnTo>
                    <a:lnTo>
                      <a:pt x="5559" y="3554"/>
                    </a:lnTo>
                    <a:lnTo>
                      <a:pt x="5570" y="3551"/>
                    </a:lnTo>
                    <a:lnTo>
                      <a:pt x="5579" y="3551"/>
                    </a:lnTo>
                    <a:lnTo>
                      <a:pt x="5609" y="3546"/>
                    </a:lnTo>
                    <a:lnTo>
                      <a:pt x="5625" y="3555"/>
                    </a:lnTo>
                    <a:lnTo>
                      <a:pt x="5636" y="3568"/>
                    </a:lnTo>
                    <a:lnTo>
                      <a:pt x="5649" y="3571"/>
                    </a:lnTo>
                    <a:lnTo>
                      <a:pt x="5652" y="3568"/>
                    </a:lnTo>
                    <a:lnTo>
                      <a:pt x="5655" y="3564"/>
                    </a:lnTo>
                    <a:lnTo>
                      <a:pt x="5655" y="3561"/>
                    </a:lnTo>
                    <a:lnTo>
                      <a:pt x="5656" y="3555"/>
                    </a:lnTo>
                    <a:lnTo>
                      <a:pt x="5656" y="3551"/>
                    </a:lnTo>
                    <a:lnTo>
                      <a:pt x="5655" y="3548"/>
                    </a:lnTo>
                    <a:lnTo>
                      <a:pt x="5653" y="3546"/>
                    </a:lnTo>
                    <a:lnTo>
                      <a:pt x="5652" y="3542"/>
                    </a:lnTo>
                    <a:lnTo>
                      <a:pt x="5662" y="3518"/>
                    </a:lnTo>
                    <a:lnTo>
                      <a:pt x="5663" y="3516"/>
                    </a:lnTo>
                    <a:lnTo>
                      <a:pt x="5665" y="3515"/>
                    </a:lnTo>
                    <a:lnTo>
                      <a:pt x="5671" y="3516"/>
                    </a:lnTo>
                    <a:lnTo>
                      <a:pt x="5672" y="3518"/>
                    </a:lnTo>
                    <a:lnTo>
                      <a:pt x="5676" y="3522"/>
                    </a:lnTo>
                    <a:lnTo>
                      <a:pt x="5685" y="3533"/>
                    </a:lnTo>
                    <a:lnTo>
                      <a:pt x="5688" y="3541"/>
                    </a:lnTo>
                    <a:lnTo>
                      <a:pt x="5688" y="3542"/>
                    </a:lnTo>
                    <a:lnTo>
                      <a:pt x="5685" y="3546"/>
                    </a:lnTo>
                    <a:lnTo>
                      <a:pt x="5682" y="3549"/>
                    </a:lnTo>
                    <a:lnTo>
                      <a:pt x="5681" y="3564"/>
                    </a:lnTo>
                    <a:lnTo>
                      <a:pt x="5687" y="3587"/>
                    </a:lnTo>
                    <a:lnTo>
                      <a:pt x="5689" y="3592"/>
                    </a:lnTo>
                    <a:lnTo>
                      <a:pt x="5695" y="3594"/>
                    </a:lnTo>
                    <a:lnTo>
                      <a:pt x="5699" y="3594"/>
                    </a:lnTo>
                    <a:lnTo>
                      <a:pt x="5701" y="3592"/>
                    </a:lnTo>
                    <a:lnTo>
                      <a:pt x="5704" y="3591"/>
                    </a:lnTo>
                    <a:lnTo>
                      <a:pt x="5714" y="3572"/>
                    </a:lnTo>
                    <a:lnTo>
                      <a:pt x="5712" y="3561"/>
                    </a:lnTo>
                    <a:lnTo>
                      <a:pt x="5702" y="3552"/>
                    </a:lnTo>
                    <a:lnTo>
                      <a:pt x="5695" y="3530"/>
                    </a:lnTo>
                    <a:lnTo>
                      <a:pt x="5702" y="3507"/>
                    </a:lnTo>
                    <a:lnTo>
                      <a:pt x="5714" y="3494"/>
                    </a:lnTo>
                    <a:lnTo>
                      <a:pt x="5734" y="3479"/>
                    </a:lnTo>
                    <a:lnTo>
                      <a:pt x="5754" y="3470"/>
                    </a:lnTo>
                    <a:lnTo>
                      <a:pt x="5767" y="3473"/>
                    </a:lnTo>
                    <a:lnTo>
                      <a:pt x="5805" y="3472"/>
                    </a:lnTo>
                    <a:lnTo>
                      <a:pt x="5812" y="3473"/>
                    </a:lnTo>
                    <a:lnTo>
                      <a:pt x="5813" y="3475"/>
                    </a:lnTo>
                    <a:lnTo>
                      <a:pt x="5818" y="3475"/>
                    </a:lnTo>
                    <a:lnTo>
                      <a:pt x="5835" y="3468"/>
                    </a:lnTo>
                    <a:lnTo>
                      <a:pt x="5843" y="3462"/>
                    </a:lnTo>
                    <a:lnTo>
                      <a:pt x="5853" y="3459"/>
                    </a:lnTo>
                    <a:lnTo>
                      <a:pt x="5857" y="3453"/>
                    </a:lnTo>
                    <a:lnTo>
                      <a:pt x="5863" y="3446"/>
                    </a:lnTo>
                    <a:lnTo>
                      <a:pt x="5869" y="3434"/>
                    </a:lnTo>
                    <a:lnTo>
                      <a:pt x="5869" y="3426"/>
                    </a:lnTo>
                    <a:lnTo>
                      <a:pt x="5873" y="3419"/>
                    </a:lnTo>
                    <a:lnTo>
                      <a:pt x="5889" y="3401"/>
                    </a:lnTo>
                    <a:lnTo>
                      <a:pt x="5889" y="3398"/>
                    </a:lnTo>
                    <a:lnTo>
                      <a:pt x="5888" y="3394"/>
                    </a:lnTo>
                    <a:lnTo>
                      <a:pt x="5892" y="3390"/>
                    </a:lnTo>
                    <a:lnTo>
                      <a:pt x="5895" y="3390"/>
                    </a:lnTo>
                    <a:lnTo>
                      <a:pt x="5909" y="3373"/>
                    </a:lnTo>
                    <a:lnTo>
                      <a:pt x="5911" y="3370"/>
                    </a:lnTo>
                    <a:lnTo>
                      <a:pt x="5914" y="3368"/>
                    </a:lnTo>
                    <a:lnTo>
                      <a:pt x="5921" y="3365"/>
                    </a:lnTo>
                    <a:lnTo>
                      <a:pt x="5925" y="3364"/>
                    </a:lnTo>
                    <a:lnTo>
                      <a:pt x="5928" y="3364"/>
                    </a:lnTo>
                    <a:lnTo>
                      <a:pt x="5937" y="3371"/>
                    </a:lnTo>
                    <a:lnTo>
                      <a:pt x="5948" y="3383"/>
                    </a:lnTo>
                    <a:lnTo>
                      <a:pt x="5950" y="3383"/>
                    </a:lnTo>
                    <a:lnTo>
                      <a:pt x="5952" y="3385"/>
                    </a:lnTo>
                    <a:lnTo>
                      <a:pt x="5955" y="3387"/>
                    </a:lnTo>
                    <a:lnTo>
                      <a:pt x="5960" y="3388"/>
                    </a:lnTo>
                    <a:lnTo>
                      <a:pt x="5967" y="3388"/>
                    </a:lnTo>
                    <a:lnTo>
                      <a:pt x="5974" y="3390"/>
                    </a:lnTo>
                    <a:lnTo>
                      <a:pt x="5977" y="3387"/>
                    </a:lnTo>
                    <a:lnTo>
                      <a:pt x="5975" y="3383"/>
                    </a:lnTo>
                    <a:lnTo>
                      <a:pt x="5975" y="3381"/>
                    </a:lnTo>
                    <a:lnTo>
                      <a:pt x="5974" y="3378"/>
                    </a:lnTo>
                    <a:lnTo>
                      <a:pt x="5967" y="3374"/>
                    </a:lnTo>
                    <a:lnTo>
                      <a:pt x="5964" y="3370"/>
                    </a:lnTo>
                    <a:lnTo>
                      <a:pt x="5965" y="3365"/>
                    </a:lnTo>
                    <a:lnTo>
                      <a:pt x="5970" y="3355"/>
                    </a:lnTo>
                    <a:lnTo>
                      <a:pt x="5983" y="3338"/>
                    </a:lnTo>
                    <a:lnTo>
                      <a:pt x="5990" y="3332"/>
                    </a:lnTo>
                    <a:lnTo>
                      <a:pt x="5999" y="3326"/>
                    </a:lnTo>
                    <a:lnTo>
                      <a:pt x="6016" y="3318"/>
                    </a:lnTo>
                    <a:lnTo>
                      <a:pt x="6020" y="3302"/>
                    </a:lnTo>
                    <a:lnTo>
                      <a:pt x="6033" y="3296"/>
                    </a:lnTo>
                    <a:lnTo>
                      <a:pt x="6029" y="3278"/>
                    </a:lnTo>
                    <a:lnTo>
                      <a:pt x="6025" y="3268"/>
                    </a:lnTo>
                    <a:lnTo>
                      <a:pt x="6022" y="3265"/>
                    </a:lnTo>
                    <a:lnTo>
                      <a:pt x="6020" y="3261"/>
                    </a:lnTo>
                    <a:lnTo>
                      <a:pt x="6009" y="3247"/>
                    </a:lnTo>
                    <a:lnTo>
                      <a:pt x="6008" y="3242"/>
                    </a:lnTo>
                    <a:lnTo>
                      <a:pt x="6008" y="3234"/>
                    </a:lnTo>
                    <a:lnTo>
                      <a:pt x="6000" y="3216"/>
                    </a:lnTo>
                    <a:lnTo>
                      <a:pt x="5989" y="3171"/>
                    </a:lnTo>
                    <a:lnTo>
                      <a:pt x="5983" y="3156"/>
                    </a:lnTo>
                    <a:lnTo>
                      <a:pt x="5968" y="3143"/>
                    </a:lnTo>
                    <a:lnTo>
                      <a:pt x="5964" y="3134"/>
                    </a:lnTo>
                    <a:lnTo>
                      <a:pt x="5960" y="3119"/>
                    </a:lnTo>
                    <a:lnTo>
                      <a:pt x="5959" y="3110"/>
                    </a:lnTo>
                    <a:lnTo>
                      <a:pt x="5963" y="3096"/>
                    </a:lnTo>
                    <a:lnTo>
                      <a:pt x="5963" y="3088"/>
                    </a:lnTo>
                    <a:lnTo>
                      <a:pt x="5961" y="3080"/>
                    </a:lnTo>
                    <a:lnTo>
                      <a:pt x="5962" y="3077"/>
                    </a:lnTo>
                    <a:lnTo>
                      <a:pt x="5971" y="3069"/>
                    </a:lnTo>
                    <a:lnTo>
                      <a:pt x="5990" y="3044"/>
                    </a:lnTo>
                    <a:lnTo>
                      <a:pt x="5999" y="3043"/>
                    </a:lnTo>
                    <a:lnTo>
                      <a:pt x="6018" y="3029"/>
                    </a:lnTo>
                    <a:lnTo>
                      <a:pt x="6021" y="3025"/>
                    </a:lnTo>
                    <a:lnTo>
                      <a:pt x="6025" y="3023"/>
                    </a:lnTo>
                    <a:lnTo>
                      <a:pt x="6031" y="3019"/>
                    </a:lnTo>
                    <a:lnTo>
                      <a:pt x="6041" y="3016"/>
                    </a:lnTo>
                    <a:lnTo>
                      <a:pt x="6048" y="3015"/>
                    </a:lnTo>
                    <a:lnTo>
                      <a:pt x="6067" y="3008"/>
                    </a:lnTo>
                    <a:lnTo>
                      <a:pt x="6070" y="3006"/>
                    </a:lnTo>
                    <a:lnTo>
                      <a:pt x="6073" y="3002"/>
                    </a:lnTo>
                    <a:lnTo>
                      <a:pt x="6075" y="2997"/>
                    </a:lnTo>
                    <a:lnTo>
                      <a:pt x="6076" y="2992"/>
                    </a:lnTo>
                    <a:lnTo>
                      <a:pt x="6076" y="2988"/>
                    </a:lnTo>
                    <a:lnTo>
                      <a:pt x="6074" y="2973"/>
                    </a:lnTo>
                    <a:lnTo>
                      <a:pt x="6069" y="2959"/>
                    </a:lnTo>
                    <a:lnTo>
                      <a:pt x="6065" y="2957"/>
                    </a:lnTo>
                    <a:lnTo>
                      <a:pt x="6065" y="2954"/>
                    </a:lnTo>
                    <a:lnTo>
                      <a:pt x="6066" y="2952"/>
                    </a:lnTo>
                    <a:lnTo>
                      <a:pt x="6071" y="2948"/>
                    </a:lnTo>
                    <a:lnTo>
                      <a:pt x="6079" y="2943"/>
                    </a:lnTo>
                    <a:lnTo>
                      <a:pt x="6084" y="2939"/>
                    </a:lnTo>
                    <a:lnTo>
                      <a:pt x="6085" y="2921"/>
                    </a:lnTo>
                    <a:lnTo>
                      <a:pt x="6091" y="2908"/>
                    </a:lnTo>
                    <a:lnTo>
                      <a:pt x="6085" y="2895"/>
                    </a:lnTo>
                    <a:lnTo>
                      <a:pt x="6080" y="2891"/>
                    </a:lnTo>
                    <a:lnTo>
                      <a:pt x="6081" y="2886"/>
                    </a:lnTo>
                    <a:lnTo>
                      <a:pt x="6108" y="2863"/>
                    </a:lnTo>
                    <a:lnTo>
                      <a:pt x="6127" y="2855"/>
                    </a:lnTo>
                    <a:lnTo>
                      <a:pt x="6139" y="2848"/>
                    </a:lnTo>
                    <a:lnTo>
                      <a:pt x="6152" y="2852"/>
                    </a:lnTo>
                    <a:lnTo>
                      <a:pt x="6158" y="2852"/>
                    </a:lnTo>
                    <a:lnTo>
                      <a:pt x="6173" y="2838"/>
                    </a:lnTo>
                    <a:lnTo>
                      <a:pt x="6186" y="2833"/>
                    </a:lnTo>
                    <a:lnTo>
                      <a:pt x="6195" y="2827"/>
                    </a:lnTo>
                    <a:lnTo>
                      <a:pt x="6209" y="2807"/>
                    </a:lnTo>
                    <a:lnTo>
                      <a:pt x="6228" y="2803"/>
                    </a:lnTo>
                    <a:lnTo>
                      <a:pt x="6230" y="2802"/>
                    </a:lnTo>
                    <a:lnTo>
                      <a:pt x="6233" y="2796"/>
                    </a:lnTo>
                    <a:lnTo>
                      <a:pt x="6234" y="2789"/>
                    </a:lnTo>
                    <a:lnTo>
                      <a:pt x="6234" y="2781"/>
                    </a:lnTo>
                    <a:lnTo>
                      <a:pt x="6236" y="2775"/>
                    </a:lnTo>
                    <a:lnTo>
                      <a:pt x="6240" y="2770"/>
                    </a:lnTo>
                    <a:lnTo>
                      <a:pt x="6247" y="2763"/>
                    </a:lnTo>
                    <a:lnTo>
                      <a:pt x="6254" y="2744"/>
                    </a:lnTo>
                    <a:lnTo>
                      <a:pt x="6255" y="2734"/>
                    </a:lnTo>
                    <a:lnTo>
                      <a:pt x="6252" y="2721"/>
                    </a:lnTo>
                    <a:lnTo>
                      <a:pt x="6249" y="2715"/>
                    </a:lnTo>
                    <a:lnTo>
                      <a:pt x="6240" y="2690"/>
                    </a:lnTo>
                    <a:lnTo>
                      <a:pt x="6239" y="2662"/>
                    </a:lnTo>
                    <a:lnTo>
                      <a:pt x="6245" y="2655"/>
                    </a:lnTo>
                    <a:lnTo>
                      <a:pt x="6262" y="2655"/>
                    </a:lnTo>
                    <a:lnTo>
                      <a:pt x="6266" y="2649"/>
                    </a:lnTo>
                    <a:lnTo>
                      <a:pt x="6286" y="2632"/>
                    </a:lnTo>
                    <a:lnTo>
                      <a:pt x="6290" y="2630"/>
                    </a:lnTo>
                    <a:lnTo>
                      <a:pt x="6300" y="2630"/>
                    </a:lnTo>
                    <a:lnTo>
                      <a:pt x="6306" y="2628"/>
                    </a:lnTo>
                    <a:lnTo>
                      <a:pt x="6310" y="2621"/>
                    </a:lnTo>
                    <a:lnTo>
                      <a:pt x="6310" y="2612"/>
                    </a:lnTo>
                    <a:lnTo>
                      <a:pt x="6309" y="2607"/>
                    </a:lnTo>
                    <a:lnTo>
                      <a:pt x="6310" y="2601"/>
                    </a:lnTo>
                    <a:lnTo>
                      <a:pt x="6313" y="2591"/>
                    </a:lnTo>
                    <a:lnTo>
                      <a:pt x="6318" y="2584"/>
                    </a:lnTo>
                    <a:lnTo>
                      <a:pt x="6322" y="2579"/>
                    </a:lnTo>
                    <a:lnTo>
                      <a:pt x="6326" y="2572"/>
                    </a:lnTo>
                    <a:lnTo>
                      <a:pt x="6327" y="2571"/>
                    </a:lnTo>
                    <a:lnTo>
                      <a:pt x="6329" y="2565"/>
                    </a:lnTo>
                    <a:lnTo>
                      <a:pt x="6329" y="2561"/>
                    </a:lnTo>
                    <a:lnTo>
                      <a:pt x="6328" y="2551"/>
                    </a:lnTo>
                    <a:lnTo>
                      <a:pt x="6329" y="2523"/>
                    </a:lnTo>
                    <a:lnTo>
                      <a:pt x="6327" y="2516"/>
                    </a:lnTo>
                    <a:lnTo>
                      <a:pt x="6323" y="2508"/>
                    </a:lnTo>
                    <a:lnTo>
                      <a:pt x="6314" y="2499"/>
                    </a:lnTo>
                    <a:lnTo>
                      <a:pt x="6305" y="2494"/>
                    </a:lnTo>
                    <a:lnTo>
                      <a:pt x="6300" y="2493"/>
                    </a:lnTo>
                    <a:lnTo>
                      <a:pt x="6291" y="2484"/>
                    </a:lnTo>
                    <a:lnTo>
                      <a:pt x="6283" y="2467"/>
                    </a:lnTo>
                    <a:lnTo>
                      <a:pt x="6276" y="2457"/>
                    </a:lnTo>
                    <a:lnTo>
                      <a:pt x="6266" y="2448"/>
                    </a:lnTo>
                    <a:lnTo>
                      <a:pt x="6257" y="2443"/>
                    </a:lnTo>
                    <a:lnTo>
                      <a:pt x="6245" y="2432"/>
                    </a:lnTo>
                    <a:lnTo>
                      <a:pt x="6242" y="2427"/>
                    </a:lnTo>
                    <a:lnTo>
                      <a:pt x="6238" y="2410"/>
                    </a:lnTo>
                    <a:lnTo>
                      <a:pt x="6231" y="2405"/>
                    </a:lnTo>
                    <a:lnTo>
                      <a:pt x="6231" y="2398"/>
                    </a:lnTo>
                    <a:lnTo>
                      <a:pt x="6233" y="2396"/>
                    </a:lnTo>
                    <a:lnTo>
                      <a:pt x="6237" y="2390"/>
                    </a:lnTo>
                    <a:lnTo>
                      <a:pt x="6244" y="2383"/>
                    </a:lnTo>
                    <a:lnTo>
                      <a:pt x="6248" y="2377"/>
                    </a:lnTo>
                    <a:lnTo>
                      <a:pt x="6249" y="2367"/>
                    </a:lnTo>
                    <a:lnTo>
                      <a:pt x="6249" y="2361"/>
                    </a:lnTo>
                    <a:lnTo>
                      <a:pt x="6244" y="2355"/>
                    </a:lnTo>
                    <a:lnTo>
                      <a:pt x="6235" y="2348"/>
                    </a:lnTo>
                    <a:lnTo>
                      <a:pt x="6235" y="2343"/>
                    </a:lnTo>
                    <a:lnTo>
                      <a:pt x="6236" y="2337"/>
                    </a:lnTo>
                    <a:lnTo>
                      <a:pt x="6236" y="2333"/>
                    </a:lnTo>
                    <a:lnTo>
                      <a:pt x="6241" y="2327"/>
                    </a:lnTo>
                    <a:lnTo>
                      <a:pt x="6249" y="2322"/>
                    </a:lnTo>
                    <a:lnTo>
                      <a:pt x="6253" y="2318"/>
                    </a:lnTo>
                    <a:lnTo>
                      <a:pt x="6257" y="2299"/>
                    </a:lnTo>
                    <a:lnTo>
                      <a:pt x="6257" y="2294"/>
                    </a:lnTo>
                    <a:lnTo>
                      <a:pt x="6253" y="2291"/>
                    </a:lnTo>
                    <a:lnTo>
                      <a:pt x="6244" y="2287"/>
                    </a:lnTo>
                    <a:lnTo>
                      <a:pt x="6239" y="2287"/>
                    </a:lnTo>
                    <a:lnTo>
                      <a:pt x="6233" y="2290"/>
                    </a:lnTo>
                    <a:lnTo>
                      <a:pt x="6229" y="2291"/>
                    </a:lnTo>
                    <a:lnTo>
                      <a:pt x="6220" y="2291"/>
                    </a:lnTo>
                    <a:lnTo>
                      <a:pt x="6214" y="2289"/>
                    </a:lnTo>
                    <a:lnTo>
                      <a:pt x="6186" y="2288"/>
                    </a:lnTo>
                    <a:lnTo>
                      <a:pt x="6171" y="2290"/>
                    </a:lnTo>
                    <a:lnTo>
                      <a:pt x="6168" y="2291"/>
                    </a:lnTo>
                    <a:lnTo>
                      <a:pt x="6166" y="2294"/>
                    </a:lnTo>
                    <a:lnTo>
                      <a:pt x="6159" y="2308"/>
                    </a:lnTo>
                    <a:lnTo>
                      <a:pt x="6159" y="2323"/>
                    </a:lnTo>
                    <a:lnTo>
                      <a:pt x="6156" y="2338"/>
                    </a:lnTo>
                    <a:lnTo>
                      <a:pt x="6144" y="2362"/>
                    </a:lnTo>
                    <a:lnTo>
                      <a:pt x="6122" y="2362"/>
                    </a:lnTo>
                    <a:lnTo>
                      <a:pt x="6109" y="2360"/>
                    </a:lnTo>
                    <a:lnTo>
                      <a:pt x="6091" y="2362"/>
                    </a:lnTo>
                    <a:lnTo>
                      <a:pt x="6070" y="2357"/>
                    </a:lnTo>
                    <a:lnTo>
                      <a:pt x="6052" y="2359"/>
                    </a:lnTo>
                    <a:lnTo>
                      <a:pt x="6044" y="2361"/>
                    </a:lnTo>
                    <a:lnTo>
                      <a:pt x="6039" y="2367"/>
                    </a:lnTo>
                    <a:lnTo>
                      <a:pt x="6030" y="2374"/>
                    </a:lnTo>
                    <a:lnTo>
                      <a:pt x="6025" y="2376"/>
                    </a:lnTo>
                    <a:lnTo>
                      <a:pt x="6011" y="2379"/>
                    </a:lnTo>
                    <a:lnTo>
                      <a:pt x="5993" y="2378"/>
                    </a:lnTo>
                    <a:lnTo>
                      <a:pt x="5986" y="2382"/>
                    </a:lnTo>
                    <a:lnTo>
                      <a:pt x="5979" y="2388"/>
                    </a:lnTo>
                    <a:lnTo>
                      <a:pt x="5976" y="2396"/>
                    </a:lnTo>
                    <a:lnTo>
                      <a:pt x="5968" y="2401"/>
                    </a:lnTo>
                    <a:lnTo>
                      <a:pt x="5963" y="2401"/>
                    </a:lnTo>
                    <a:lnTo>
                      <a:pt x="5956" y="2402"/>
                    </a:lnTo>
                    <a:lnTo>
                      <a:pt x="5941" y="2388"/>
                    </a:lnTo>
                    <a:lnTo>
                      <a:pt x="5938" y="2388"/>
                    </a:lnTo>
                    <a:lnTo>
                      <a:pt x="5934" y="2389"/>
                    </a:lnTo>
                    <a:lnTo>
                      <a:pt x="5917" y="2396"/>
                    </a:lnTo>
                    <a:lnTo>
                      <a:pt x="5915" y="2399"/>
                    </a:lnTo>
                    <a:lnTo>
                      <a:pt x="5906" y="2410"/>
                    </a:lnTo>
                    <a:lnTo>
                      <a:pt x="5901" y="2413"/>
                    </a:lnTo>
                    <a:lnTo>
                      <a:pt x="5893" y="2416"/>
                    </a:lnTo>
                    <a:lnTo>
                      <a:pt x="5877" y="2419"/>
                    </a:lnTo>
                    <a:lnTo>
                      <a:pt x="5869" y="2427"/>
                    </a:lnTo>
                    <a:lnTo>
                      <a:pt x="5867" y="2430"/>
                    </a:lnTo>
                    <a:lnTo>
                      <a:pt x="5866" y="2432"/>
                    </a:lnTo>
                    <a:lnTo>
                      <a:pt x="5857" y="2438"/>
                    </a:lnTo>
                    <a:lnTo>
                      <a:pt x="5853" y="2437"/>
                    </a:lnTo>
                    <a:lnTo>
                      <a:pt x="5841" y="2432"/>
                    </a:lnTo>
                    <a:lnTo>
                      <a:pt x="5826" y="2435"/>
                    </a:lnTo>
                    <a:lnTo>
                      <a:pt x="5812" y="2432"/>
                    </a:lnTo>
                    <a:lnTo>
                      <a:pt x="5802" y="2434"/>
                    </a:lnTo>
                    <a:lnTo>
                      <a:pt x="5798" y="2451"/>
                    </a:lnTo>
                    <a:lnTo>
                      <a:pt x="5798" y="2474"/>
                    </a:lnTo>
                    <a:lnTo>
                      <a:pt x="5794" y="2476"/>
                    </a:lnTo>
                    <a:lnTo>
                      <a:pt x="5790" y="2476"/>
                    </a:lnTo>
                    <a:lnTo>
                      <a:pt x="5783" y="2470"/>
                    </a:lnTo>
                    <a:lnTo>
                      <a:pt x="5777" y="2462"/>
                    </a:lnTo>
                    <a:lnTo>
                      <a:pt x="5774" y="2459"/>
                    </a:lnTo>
                    <a:lnTo>
                      <a:pt x="5764" y="2458"/>
                    </a:lnTo>
                    <a:lnTo>
                      <a:pt x="5762" y="2461"/>
                    </a:lnTo>
                    <a:lnTo>
                      <a:pt x="5760" y="2463"/>
                    </a:lnTo>
                    <a:lnTo>
                      <a:pt x="5757" y="2463"/>
                    </a:lnTo>
                    <a:lnTo>
                      <a:pt x="5744" y="2453"/>
                    </a:lnTo>
                    <a:lnTo>
                      <a:pt x="5741" y="2450"/>
                    </a:lnTo>
                    <a:lnTo>
                      <a:pt x="5736" y="2448"/>
                    </a:lnTo>
                    <a:lnTo>
                      <a:pt x="5722" y="2450"/>
                    </a:lnTo>
                    <a:lnTo>
                      <a:pt x="5692" y="2470"/>
                    </a:lnTo>
                    <a:lnTo>
                      <a:pt x="5691" y="2471"/>
                    </a:lnTo>
                    <a:lnTo>
                      <a:pt x="5678" y="2472"/>
                    </a:lnTo>
                    <a:lnTo>
                      <a:pt x="5674" y="2469"/>
                    </a:lnTo>
                    <a:lnTo>
                      <a:pt x="5670" y="2463"/>
                    </a:lnTo>
                    <a:lnTo>
                      <a:pt x="5648" y="2414"/>
                    </a:lnTo>
                    <a:lnTo>
                      <a:pt x="5647" y="2405"/>
                    </a:lnTo>
                    <a:lnTo>
                      <a:pt x="5644" y="2401"/>
                    </a:lnTo>
                    <a:lnTo>
                      <a:pt x="5639" y="2399"/>
                    </a:lnTo>
                    <a:lnTo>
                      <a:pt x="5627" y="2404"/>
                    </a:lnTo>
                    <a:lnTo>
                      <a:pt x="5605" y="2406"/>
                    </a:lnTo>
                    <a:lnTo>
                      <a:pt x="5597" y="2405"/>
                    </a:lnTo>
                    <a:lnTo>
                      <a:pt x="5589" y="2405"/>
                    </a:lnTo>
                    <a:lnTo>
                      <a:pt x="5580" y="2402"/>
                    </a:lnTo>
                    <a:lnTo>
                      <a:pt x="5565" y="2405"/>
                    </a:lnTo>
                    <a:lnTo>
                      <a:pt x="5537" y="2414"/>
                    </a:lnTo>
                    <a:lnTo>
                      <a:pt x="5531" y="2419"/>
                    </a:lnTo>
                    <a:lnTo>
                      <a:pt x="5527" y="2419"/>
                    </a:lnTo>
                    <a:lnTo>
                      <a:pt x="5512" y="2402"/>
                    </a:lnTo>
                    <a:lnTo>
                      <a:pt x="5494" y="2402"/>
                    </a:lnTo>
                    <a:lnTo>
                      <a:pt x="5490" y="2396"/>
                    </a:lnTo>
                    <a:lnTo>
                      <a:pt x="5469" y="2379"/>
                    </a:lnTo>
                    <a:lnTo>
                      <a:pt x="5467" y="2376"/>
                    </a:lnTo>
                    <a:lnTo>
                      <a:pt x="5457" y="2350"/>
                    </a:lnTo>
                    <a:lnTo>
                      <a:pt x="5450" y="2340"/>
                    </a:lnTo>
                    <a:lnTo>
                      <a:pt x="5441" y="2335"/>
                    </a:lnTo>
                    <a:lnTo>
                      <a:pt x="5435" y="2348"/>
                    </a:lnTo>
                    <a:lnTo>
                      <a:pt x="5430" y="2353"/>
                    </a:lnTo>
                    <a:lnTo>
                      <a:pt x="5412" y="2353"/>
                    </a:lnTo>
                    <a:lnTo>
                      <a:pt x="5407" y="2348"/>
                    </a:lnTo>
                    <a:lnTo>
                      <a:pt x="5401" y="2339"/>
                    </a:lnTo>
                    <a:lnTo>
                      <a:pt x="5394" y="2334"/>
                    </a:lnTo>
                    <a:lnTo>
                      <a:pt x="5386" y="2330"/>
                    </a:lnTo>
                    <a:lnTo>
                      <a:pt x="5385" y="2328"/>
                    </a:lnTo>
                    <a:lnTo>
                      <a:pt x="5385" y="2321"/>
                    </a:lnTo>
                    <a:lnTo>
                      <a:pt x="5383" y="2316"/>
                    </a:lnTo>
                    <a:lnTo>
                      <a:pt x="5375" y="2309"/>
                    </a:lnTo>
                    <a:lnTo>
                      <a:pt x="5368" y="2308"/>
                    </a:lnTo>
                    <a:lnTo>
                      <a:pt x="5363" y="2303"/>
                    </a:lnTo>
                    <a:lnTo>
                      <a:pt x="5354" y="2289"/>
                    </a:lnTo>
                    <a:lnTo>
                      <a:pt x="5348" y="2281"/>
                    </a:lnTo>
                    <a:lnTo>
                      <a:pt x="5343" y="2280"/>
                    </a:lnTo>
                    <a:lnTo>
                      <a:pt x="5337" y="2283"/>
                    </a:lnTo>
                    <a:lnTo>
                      <a:pt x="5331" y="2283"/>
                    </a:lnTo>
                    <a:lnTo>
                      <a:pt x="5312" y="2267"/>
                    </a:lnTo>
                    <a:lnTo>
                      <a:pt x="5304" y="2265"/>
                    </a:lnTo>
                    <a:lnTo>
                      <a:pt x="5297" y="2267"/>
                    </a:lnTo>
                    <a:lnTo>
                      <a:pt x="5279" y="2279"/>
                    </a:lnTo>
                    <a:lnTo>
                      <a:pt x="5272" y="2281"/>
                    </a:lnTo>
                    <a:lnTo>
                      <a:pt x="5269" y="2281"/>
                    </a:lnTo>
                    <a:lnTo>
                      <a:pt x="5246" y="2265"/>
                    </a:lnTo>
                    <a:lnTo>
                      <a:pt x="5233" y="2253"/>
                    </a:lnTo>
                    <a:lnTo>
                      <a:pt x="5220" y="2245"/>
                    </a:lnTo>
                    <a:lnTo>
                      <a:pt x="5214" y="2240"/>
                    </a:lnTo>
                    <a:lnTo>
                      <a:pt x="5181" y="2233"/>
                    </a:lnTo>
                    <a:lnTo>
                      <a:pt x="5176" y="2231"/>
                    </a:lnTo>
                    <a:lnTo>
                      <a:pt x="5171" y="2225"/>
                    </a:lnTo>
                    <a:lnTo>
                      <a:pt x="5167" y="2218"/>
                    </a:lnTo>
                    <a:lnTo>
                      <a:pt x="5164" y="2215"/>
                    </a:lnTo>
                    <a:lnTo>
                      <a:pt x="5143" y="2207"/>
                    </a:lnTo>
                    <a:lnTo>
                      <a:pt x="5138" y="2206"/>
                    </a:lnTo>
                    <a:lnTo>
                      <a:pt x="5133" y="2206"/>
                    </a:lnTo>
                    <a:lnTo>
                      <a:pt x="5130" y="2207"/>
                    </a:lnTo>
                    <a:lnTo>
                      <a:pt x="5124" y="2214"/>
                    </a:lnTo>
                    <a:lnTo>
                      <a:pt x="5118" y="2218"/>
                    </a:lnTo>
                    <a:lnTo>
                      <a:pt x="5111" y="2217"/>
                    </a:lnTo>
                    <a:lnTo>
                      <a:pt x="5108" y="2216"/>
                    </a:lnTo>
                    <a:lnTo>
                      <a:pt x="5098" y="2219"/>
                    </a:lnTo>
                    <a:lnTo>
                      <a:pt x="5086" y="2225"/>
                    </a:lnTo>
                    <a:lnTo>
                      <a:pt x="5077" y="2232"/>
                    </a:lnTo>
                    <a:lnTo>
                      <a:pt x="5071" y="2231"/>
                    </a:lnTo>
                    <a:lnTo>
                      <a:pt x="5066" y="2228"/>
                    </a:lnTo>
                    <a:lnTo>
                      <a:pt x="5063" y="2222"/>
                    </a:lnTo>
                    <a:lnTo>
                      <a:pt x="5055" y="2211"/>
                    </a:lnTo>
                    <a:lnTo>
                      <a:pt x="5041" y="2212"/>
                    </a:lnTo>
                    <a:lnTo>
                      <a:pt x="5032" y="2209"/>
                    </a:lnTo>
                    <a:lnTo>
                      <a:pt x="5019" y="2202"/>
                    </a:lnTo>
                    <a:lnTo>
                      <a:pt x="5014" y="2193"/>
                    </a:lnTo>
                    <a:lnTo>
                      <a:pt x="5005" y="2182"/>
                    </a:lnTo>
                    <a:lnTo>
                      <a:pt x="4997" y="2156"/>
                    </a:lnTo>
                    <a:lnTo>
                      <a:pt x="4997" y="2141"/>
                    </a:lnTo>
                    <a:lnTo>
                      <a:pt x="4992" y="2120"/>
                    </a:lnTo>
                    <a:lnTo>
                      <a:pt x="4996" y="2112"/>
                    </a:lnTo>
                    <a:lnTo>
                      <a:pt x="4990" y="2096"/>
                    </a:lnTo>
                    <a:lnTo>
                      <a:pt x="4980" y="2086"/>
                    </a:lnTo>
                    <a:lnTo>
                      <a:pt x="4967" y="2080"/>
                    </a:lnTo>
                    <a:lnTo>
                      <a:pt x="4957" y="2082"/>
                    </a:lnTo>
                    <a:lnTo>
                      <a:pt x="4948" y="2079"/>
                    </a:lnTo>
                    <a:lnTo>
                      <a:pt x="4946" y="2072"/>
                    </a:lnTo>
                    <a:lnTo>
                      <a:pt x="4946" y="2068"/>
                    </a:lnTo>
                    <a:lnTo>
                      <a:pt x="4947" y="2063"/>
                    </a:lnTo>
                    <a:lnTo>
                      <a:pt x="4943" y="2060"/>
                    </a:lnTo>
                    <a:lnTo>
                      <a:pt x="4939" y="2058"/>
                    </a:lnTo>
                    <a:lnTo>
                      <a:pt x="4937" y="2058"/>
                    </a:lnTo>
                    <a:lnTo>
                      <a:pt x="4931" y="2063"/>
                    </a:lnTo>
                    <a:lnTo>
                      <a:pt x="4926" y="2063"/>
                    </a:lnTo>
                    <a:lnTo>
                      <a:pt x="4921" y="2059"/>
                    </a:lnTo>
                    <a:lnTo>
                      <a:pt x="4917" y="2054"/>
                    </a:lnTo>
                    <a:lnTo>
                      <a:pt x="4924" y="2027"/>
                    </a:lnTo>
                    <a:lnTo>
                      <a:pt x="4919" y="2013"/>
                    </a:lnTo>
                    <a:lnTo>
                      <a:pt x="4909" y="2003"/>
                    </a:lnTo>
                    <a:lnTo>
                      <a:pt x="4890" y="1990"/>
                    </a:lnTo>
                    <a:lnTo>
                      <a:pt x="4867" y="1970"/>
                    </a:lnTo>
                    <a:lnTo>
                      <a:pt x="4859" y="1967"/>
                    </a:lnTo>
                    <a:lnTo>
                      <a:pt x="4859" y="1964"/>
                    </a:lnTo>
                    <a:lnTo>
                      <a:pt x="4852" y="1946"/>
                    </a:lnTo>
                    <a:lnTo>
                      <a:pt x="4850" y="1933"/>
                    </a:lnTo>
                    <a:lnTo>
                      <a:pt x="4842" y="1916"/>
                    </a:lnTo>
                    <a:lnTo>
                      <a:pt x="4824" y="1907"/>
                    </a:lnTo>
                    <a:lnTo>
                      <a:pt x="4806" y="1905"/>
                    </a:lnTo>
                    <a:lnTo>
                      <a:pt x="4787" y="1900"/>
                    </a:lnTo>
                    <a:lnTo>
                      <a:pt x="4785" y="1898"/>
                    </a:lnTo>
                    <a:lnTo>
                      <a:pt x="4783" y="1889"/>
                    </a:lnTo>
                    <a:lnTo>
                      <a:pt x="4785" y="1884"/>
                    </a:lnTo>
                    <a:lnTo>
                      <a:pt x="4789" y="1881"/>
                    </a:lnTo>
                    <a:lnTo>
                      <a:pt x="4795" y="1880"/>
                    </a:lnTo>
                    <a:lnTo>
                      <a:pt x="4799" y="1872"/>
                    </a:lnTo>
                    <a:lnTo>
                      <a:pt x="4801" y="1863"/>
                    </a:lnTo>
                    <a:lnTo>
                      <a:pt x="4797" y="1845"/>
                    </a:lnTo>
                    <a:lnTo>
                      <a:pt x="4796" y="1818"/>
                    </a:lnTo>
                    <a:lnTo>
                      <a:pt x="4792" y="1800"/>
                    </a:lnTo>
                    <a:lnTo>
                      <a:pt x="4793" y="1794"/>
                    </a:lnTo>
                    <a:lnTo>
                      <a:pt x="4793" y="1777"/>
                    </a:lnTo>
                    <a:lnTo>
                      <a:pt x="4789" y="1757"/>
                    </a:lnTo>
                    <a:lnTo>
                      <a:pt x="4791" y="1748"/>
                    </a:lnTo>
                    <a:lnTo>
                      <a:pt x="4797" y="1746"/>
                    </a:lnTo>
                    <a:lnTo>
                      <a:pt x="4802" y="1746"/>
                    </a:lnTo>
                    <a:lnTo>
                      <a:pt x="4812" y="1741"/>
                    </a:lnTo>
                    <a:lnTo>
                      <a:pt x="4832" y="1728"/>
                    </a:lnTo>
                    <a:lnTo>
                      <a:pt x="4837" y="1733"/>
                    </a:lnTo>
                    <a:lnTo>
                      <a:pt x="4847" y="1738"/>
                    </a:lnTo>
                    <a:lnTo>
                      <a:pt x="4855" y="1736"/>
                    </a:lnTo>
                    <a:lnTo>
                      <a:pt x="4859" y="1732"/>
                    </a:lnTo>
                    <a:lnTo>
                      <a:pt x="4863" y="1726"/>
                    </a:lnTo>
                    <a:lnTo>
                      <a:pt x="4872" y="1724"/>
                    </a:lnTo>
                    <a:lnTo>
                      <a:pt x="4875" y="1724"/>
                    </a:lnTo>
                    <a:lnTo>
                      <a:pt x="4885" y="1726"/>
                    </a:lnTo>
                    <a:lnTo>
                      <a:pt x="4886" y="1719"/>
                    </a:lnTo>
                    <a:lnTo>
                      <a:pt x="4879" y="1713"/>
                    </a:lnTo>
                    <a:lnTo>
                      <a:pt x="4873" y="1709"/>
                    </a:lnTo>
                    <a:lnTo>
                      <a:pt x="4864" y="1697"/>
                    </a:lnTo>
                    <a:lnTo>
                      <a:pt x="4855" y="1690"/>
                    </a:lnTo>
                    <a:lnTo>
                      <a:pt x="4838" y="1683"/>
                    </a:lnTo>
                    <a:lnTo>
                      <a:pt x="4832" y="1679"/>
                    </a:lnTo>
                    <a:lnTo>
                      <a:pt x="4824" y="1675"/>
                    </a:lnTo>
                    <a:lnTo>
                      <a:pt x="4819" y="1670"/>
                    </a:lnTo>
                    <a:lnTo>
                      <a:pt x="4817" y="1666"/>
                    </a:lnTo>
                    <a:lnTo>
                      <a:pt x="4809" y="1639"/>
                    </a:lnTo>
                    <a:lnTo>
                      <a:pt x="4808" y="1634"/>
                    </a:lnTo>
                    <a:lnTo>
                      <a:pt x="4806" y="1628"/>
                    </a:lnTo>
                    <a:lnTo>
                      <a:pt x="4798" y="1622"/>
                    </a:lnTo>
                    <a:lnTo>
                      <a:pt x="4779" y="1619"/>
                    </a:lnTo>
                    <a:lnTo>
                      <a:pt x="4769" y="1610"/>
                    </a:lnTo>
                    <a:lnTo>
                      <a:pt x="4756" y="1601"/>
                    </a:lnTo>
                    <a:lnTo>
                      <a:pt x="4752" y="1588"/>
                    </a:lnTo>
                    <a:lnTo>
                      <a:pt x="4741" y="1573"/>
                    </a:lnTo>
                    <a:lnTo>
                      <a:pt x="4730" y="1563"/>
                    </a:lnTo>
                    <a:lnTo>
                      <a:pt x="4729" y="1562"/>
                    </a:lnTo>
                    <a:lnTo>
                      <a:pt x="4716" y="1535"/>
                    </a:lnTo>
                    <a:lnTo>
                      <a:pt x="4707" y="1483"/>
                    </a:lnTo>
                    <a:lnTo>
                      <a:pt x="4704" y="1476"/>
                    </a:lnTo>
                    <a:lnTo>
                      <a:pt x="4707" y="1470"/>
                    </a:lnTo>
                    <a:lnTo>
                      <a:pt x="4712" y="1463"/>
                    </a:lnTo>
                    <a:lnTo>
                      <a:pt x="4721" y="1459"/>
                    </a:lnTo>
                    <a:lnTo>
                      <a:pt x="4727" y="1455"/>
                    </a:lnTo>
                    <a:lnTo>
                      <a:pt x="4731" y="1450"/>
                    </a:lnTo>
                    <a:lnTo>
                      <a:pt x="4738" y="1435"/>
                    </a:lnTo>
                    <a:lnTo>
                      <a:pt x="4741" y="1421"/>
                    </a:lnTo>
                    <a:lnTo>
                      <a:pt x="4746" y="1417"/>
                    </a:lnTo>
                    <a:lnTo>
                      <a:pt x="4748" y="1417"/>
                    </a:lnTo>
                    <a:lnTo>
                      <a:pt x="4752" y="1416"/>
                    </a:lnTo>
                    <a:lnTo>
                      <a:pt x="4755" y="1417"/>
                    </a:lnTo>
                    <a:lnTo>
                      <a:pt x="4767" y="1416"/>
                    </a:lnTo>
                    <a:lnTo>
                      <a:pt x="4782" y="1407"/>
                    </a:lnTo>
                    <a:lnTo>
                      <a:pt x="4811" y="1396"/>
                    </a:lnTo>
                    <a:lnTo>
                      <a:pt x="4812" y="1391"/>
                    </a:lnTo>
                    <a:lnTo>
                      <a:pt x="4810" y="1387"/>
                    </a:lnTo>
                    <a:lnTo>
                      <a:pt x="4808" y="1385"/>
                    </a:lnTo>
                    <a:lnTo>
                      <a:pt x="4805" y="1372"/>
                    </a:lnTo>
                    <a:lnTo>
                      <a:pt x="4835" y="1363"/>
                    </a:lnTo>
                    <a:lnTo>
                      <a:pt x="4841" y="1360"/>
                    </a:lnTo>
                    <a:lnTo>
                      <a:pt x="4841" y="1352"/>
                    </a:lnTo>
                    <a:lnTo>
                      <a:pt x="4840" y="1346"/>
                    </a:lnTo>
                    <a:lnTo>
                      <a:pt x="4841" y="1338"/>
                    </a:lnTo>
                    <a:lnTo>
                      <a:pt x="4841" y="1325"/>
                    </a:lnTo>
                    <a:lnTo>
                      <a:pt x="4838" y="1309"/>
                    </a:lnTo>
                    <a:lnTo>
                      <a:pt x="4838" y="1301"/>
                    </a:lnTo>
                    <a:lnTo>
                      <a:pt x="4839" y="1299"/>
                    </a:lnTo>
                    <a:lnTo>
                      <a:pt x="4845" y="1281"/>
                    </a:lnTo>
                    <a:lnTo>
                      <a:pt x="4859" y="1274"/>
                    </a:lnTo>
                    <a:lnTo>
                      <a:pt x="4867" y="1264"/>
                    </a:lnTo>
                    <a:lnTo>
                      <a:pt x="4867" y="1256"/>
                    </a:lnTo>
                    <a:lnTo>
                      <a:pt x="4864" y="1250"/>
                    </a:lnTo>
                    <a:lnTo>
                      <a:pt x="4863" y="1246"/>
                    </a:lnTo>
                    <a:lnTo>
                      <a:pt x="4863" y="1243"/>
                    </a:lnTo>
                    <a:lnTo>
                      <a:pt x="4869" y="1239"/>
                    </a:lnTo>
                    <a:lnTo>
                      <a:pt x="4875" y="1236"/>
                    </a:lnTo>
                    <a:lnTo>
                      <a:pt x="4883" y="1234"/>
                    </a:lnTo>
                    <a:lnTo>
                      <a:pt x="4891" y="1241"/>
                    </a:lnTo>
                    <a:lnTo>
                      <a:pt x="4898" y="1238"/>
                    </a:lnTo>
                    <a:lnTo>
                      <a:pt x="4898" y="1228"/>
                    </a:lnTo>
                    <a:lnTo>
                      <a:pt x="4894" y="1225"/>
                    </a:lnTo>
                    <a:lnTo>
                      <a:pt x="4883" y="1213"/>
                    </a:lnTo>
                    <a:lnTo>
                      <a:pt x="4874" y="1200"/>
                    </a:lnTo>
                    <a:lnTo>
                      <a:pt x="4869" y="1180"/>
                    </a:lnTo>
                    <a:lnTo>
                      <a:pt x="4864" y="1167"/>
                    </a:lnTo>
                    <a:lnTo>
                      <a:pt x="4858" y="1159"/>
                    </a:lnTo>
                    <a:lnTo>
                      <a:pt x="4857" y="1154"/>
                    </a:lnTo>
                    <a:lnTo>
                      <a:pt x="4859" y="1152"/>
                    </a:lnTo>
                    <a:lnTo>
                      <a:pt x="4863" y="1141"/>
                    </a:lnTo>
                    <a:lnTo>
                      <a:pt x="4868" y="1137"/>
                    </a:lnTo>
                    <a:lnTo>
                      <a:pt x="4876" y="1129"/>
                    </a:lnTo>
                    <a:lnTo>
                      <a:pt x="4876" y="1126"/>
                    </a:lnTo>
                    <a:lnTo>
                      <a:pt x="4872" y="1112"/>
                    </a:lnTo>
                    <a:lnTo>
                      <a:pt x="4873" y="1108"/>
                    </a:lnTo>
                    <a:lnTo>
                      <a:pt x="4875" y="1103"/>
                    </a:lnTo>
                    <a:lnTo>
                      <a:pt x="4882" y="1091"/>
                    </a:lnTo>
                    <a:lnTo>
                      <a:pt x="4888" y="1092"/>
                    </a:lnTo>
                    <a:lnTo>
                      <a:pt x="4891" y="1092"/>
                    </a:lnTo>
                    <a:lnTo>
                      <a:pt x="4898" y="1088"/>
                    </a:lnTo>
                    <a:lnTo>
                      <a:pt x="4905" y="1082"/>
                    </a:lnTo>
                    <a:lnTo>
                      <a:pt x="4923" y="1064"/>
                    </a:lnTo>
                    <a:lnTo>
                      <a:pt x="4939" y="1057"/>
                    </a:lnTo>
                    <a:lnTo>
                      <a:pt x="4945" y="1060"/>
                    </a:lnTo>
                    <a:lnTo>
                      <a:pt x="4958" y="1062"/>
                    </a:lnTo>
                    <a:lnTo>
                      <a:pt x="4970" y="1060"/>
                    </a:lnTo>
                    <a:lnTo>
                      <a:pt x="4973" y="1058"/>
                    </a:lnTo>
                    <a:lnTo>
                      <a:pt x="4977" y="1057"/>
                    </a:lnTo>
                    <a:lnTo>
                      <a:pt x="4990" y="1051"/>
                    </a:lnTo>
                    <a:lnTo>
                      <a:pt x="4999" y="1051"/>
                    </a:lnTo>
                    <a:lnTo>
                      <a:pt x="5010" y="1055"/>
                    </a:lnTo>
                    <a:lnTo>
                      <a:pt x="5033" y="1070"/>
                    </a:lnTo>
                    <a:lnTo>
                      <a:pt x="5062" y="1076"/>
                    </a:lnTo>
                    <a:lnTo>
                      <a:pt x="5078" y="1076"/>
                    </a:lnTo>
                    <a:lnTo>
                      <a:pt x="5087" y="1073"/>
                    </a:lnTo>
                    <a:lnTo>
                      <a:pt x="5087" y="1071"/>
                    </a:lnTo>
                    <a:lnTo>
                      <a:pt x="5077" y="1034"/>
                    </a:lnTo>
                    <a:lnTo>
                      <a:pt x="5073" y="1024"/>
                    </a:lnTo>
                    <a:lnTo>
                      <a:pt x="5064" y="1012"/>
                    </a:lnTo>
                    <a:lnTo>
                      <a:pt x="5064" y="998"/>
                    </a:lnTo>
                    <a:lnTo>
                      <a:pt x="5063" y="993"/>
                    </a:lnTo>
                    <a:lnTo>
                      <a:pt x="5053" y="990"/>
                    </a:lnTo>
                    <a:lnTo>
                      <a:pt x="5046" y="990"/>
                    </a:lnTo>
                    <a:lnTo>
                      <a:pt x="5039" y="989"/>
                    </a:lnTo>
                    <a:lnTo>
                      <a:pt x="5019" y="982"/>
                    </a:lnTo>
                    <a:lnTo>
                      <a:pt x="5017" y="980"/>
                    </a:lnTo>
                    <a:lnTo>
                      <a:pt x="5003" y="962"/>
                    </a:lnTo>
                    <a:lnTo>
                      <a:pt x="4984" y="926"/>
                    </a:lnTo>
                    <a:lnTo>
                      <a:pt x="4979" y="905"/>
                    </a:lnTo>
                    <a:lnTo>
                      <a:pt x="4984" y="888"/>
                    </a:lnTo>
                    <a:lnTo>
                      <a:pt x="4984" y="875"/>
                    </a:lnTo>
                    <a:lnTo>
                      <a:pt x="4974" y="855"/>
                    </a:lnTo>
                    <a:lnTo>
                      <a:pt x="4973" y="847"/>
                    </a:lnTo>
                    <a:lnTo>
                      <a:pt x="4970" y="837"/>
                    </a:lnTo>
                    <a:lnTo>
                      <a:pt x="4961" y="828"/>
                    </a:lnTo>
                    <a:lnTo>
                      <a:pt x="4933" y="806"/>
                    </a:lnTo>
                    <a:lnTo>
                      <a:pt x="4934" y="803"/>
                    </a:lnTo>
                    <a:lnTo>
                      <a:pt x="4936" y="799"/>
                    </a:lnTo>
                    <a:lnTo>
                      <a:pt x="4947" y="787"/>
                    </a:lnTo>
                    <a:lnTo>
                      <a:pt x="4972" y="724"/>
                    </a:lnTo>
                    <a:lnTo>
                      <a:pt x="4974" y="722"/>
                    </a:lnTo>
                    <a:lnTo>
                      <a:pt x="4974" y="720"/>
                    </a:lnTo>
                    <a:lnTo>
                      <a:pt x="4966" y="716"/>
                    </a:lnTo>
                    <a:lnTo>
                      <a:pt x="4952" y="716"/>
                    </a:lnTo>
                    <a:lnTo>
                      <a:pt x="4947" y="713"/>
                    </a:lnTo>
                    <a:lnTo>
                      <a:pt x="4947" y="712"/>
                    </a:lnTo>
                    <a:lnTo>
                      <a:pt x="4940" y="679"/>
                    </a:lnTo>
                    <a:lnTo>
                      <a:pt x="4933" y="675"/>
                    </a:lnTo>
                    <a:lnTo>
                      <a:pt x="4921" y="674"/>
                    </a:lnTo>
                    <a:lnTo>
                      <a:pt x="4917" y="674"/>
                    </a:lnTo>
                    <a:lnTo>
                      <a:pt x="4898" y="665"/>
                    </a:lnTo>
                    <a:lnTo>
                      <a:pt x="4893" y="664"/>
                    </a:lnTo>
                    <a:lnTo>
                      <a:pt x="4885" y="667"/>
                    </a:lnTo>
                    <a:lnTo>
                      <a:pt x="4877" y="667"/>
                    </a:lnTo>
                    <a:lnTo>
                      <a:pt x="4869" y="664"/>
                    </a:lnTo>
                    <a:lnTo>
                      <a:pt x="4832" y="640"/>
                    </a:lnTo>
                    <a:lnTo>
                      <a:pt x="4814" y="633"/>
                    </a:lnTo>
                    <a:lnTo>
                      <a:pt x="4801" y="626"/>
                    </a:lnTo>
                    <a:lnTo>
                      <a:pt x="4787" y="658"/>
                    </a:lnTo>
                    <a:lnTo>
                      <a:pt x="4770" y="675"/>
                    </a:lnTo>
                    <a:lnTo>
                      <a:pt x="4761" y="677"/>
                    </a:lnTo>
                    <a:lnTo>
                      <a:pt x="4759" y="675"/>
                    </a:lnTo>
                    <a:lnTo>
                      <a:pt x="4752" y="671"/>
                    </a:lnTo>
                    <a:lnTo>
                      <a:pt x="4743" y="669"/>
                    </a:lnTo>
                    <a:lnTo>
                      <a:pt x="4726" y="671"/>
                    </a:lnTo>
                    <a:lnTo>
                      <a:pt x="4721" y="671"/>
                    </a:lnTo>
                    <a:lnTo>
                      <a:pt x="4716" y="669"/>
                    </a:lnTo>
                    <a:lnTo>
                      <a:pt x="4706" y="662"/>
                    </a:lnTo>
                    <a:lnTo>
                      <a:pt x="4694" y="666"/>
                    </a:lnTo>
                    <a:lnTo>
                      <a:pt x="4676" y="661"/>
                    </a:lnTo>
                    <a:lnTo>
                      <a:pt x="4669" y="655"/>
                    </a:lnTo>
                    <a:lnTo>
                      <a:pt x="4658" y="648"/>
                    </a:lnTo>
                    <a:lnTo>
                      <a:pt x="4647" y="644"/>
                    </a:lnTo>
                    <a:lnTo>
                      <a:pt x="4637" y="643"/>
                    </a:lnTo>
                    <a:lnTo>
                      <a:pt x="4618" y="624"/>
                    </a:lnTo>
                    <a:lnTo>
                      <a:pt x="4606" y="620"/>
                    </a:lnTo>
                    <a:lnTo>
                      <a:pt x="4573" y="601"/>
                    </a:lnTo>
                    <a:lnTo>
                      <a:pt x="4569" y="597"/>
                    </a:lnTo>
                    <a:lnTo>
                      <a:pt x="4562" y="583"/>
                    </a:lnTo>
                    <a:lnTo>
                      <a:pt x="4562" y="575"/>
                    </a:lnTo>
                    <a:lnTo>
                      <a:pt x="4558" y="572"/>
                    </a:lnTo>
                    <a:lnTo>
                      <a:pt x="4535" y="575"/>
                    </a:lnTo>
                    <a:lnTo>
                      <a:pt x="4520" y="550"/>
                    </a:lnTo>
                    <a:lnTo>
                      <a:pt x="4513" y="541"/>
                    </a:lnTo>
                    <a:lnTo>
                      <a:pt x="4510" y="539"/>
                    </a:lnTo>
                    <a:lnTo>
                      <a:pt x="4500" y="542"/>
                    </a:lnTo>
                    <a:lnTo>
                      <a:pt x="4491" y="542"/>
                    </a:lnTo>
                    <a:lnTo>
                      <a:pt x="4478" y="535"/>
                    </a:lnTo>
                    <a:lnTo>
                      <a:pt x="4474" y="530"/>
                    </a:lnTo>
                    <a:lnTo>
                      <a:pt x="4472" y="524"/>
                    </a:lnTo>
                    <a:lnTo>
                      <a:pt x="4472" y="516"/>
                    </a:lnTo>
                    <a:lnTo>
                      <a:pt x="4467" y="494"/>
                    </a:lnTo>
                    <a:lnTo>
                      <a:pt x="4474" y="480"/>
                    </a:lnTo>
                    <a:lnTo>
                      <a:pt x="4480" y="475"/>
                    </a:lnTo>
                    <a:lnTo>
                      <a:pt x="4488" y="472"/>
                    </a:lnTo>
                    <a:lnTo>
                      <a:pt x="4487" y="464"/>
                    </a:lnTo>
                    <a:lnTo>
                      <a:pt x="4485" y="459"/>
                    </a:lnTo>
                    <a:lnTo>
                      <a:pt x="4481" y="455"/>
                    </a:lnTo>
                    <a:lnTo>
                      <a:pt x="4477" y="454"/>
                    </a:lnTo>
                    <a:lnTo>
                      <a:pt x="4472" y="454"/>
                    </a:lnTo>
                    <a:lnTo>
                      <a:pt x="4463" y="455"/>
                    </a:lnTo>
                    <a:lnTo>
                      <a:pt x="4463" y="450"/>
                    </a:lnTo>
                    <a:lnTo>
                      <a:pt x="4476" y="436"/>
                    </a:lnTo>
                    <a:lnTo>
                      <a:pt x="4480" y="424"/>
                    </a:lnTo>
                    <a:lnTo>
                      <a:pt x="4485" y="415"/>
                    </a:lnTo>
                    <a:lnTo>
                      <a:pt x="4490" y="402"/>
                    </a:lnTo>
                    <a:lnTo>
                      <a:pt x="4492" y="392"/>
                    </a:lnTo>
                    <a:lnTo>
                      <a:pt x="4489" y="372"/>
                    </a:lnTo>
                    <a:lnTo>
                      <a:pt x="4486" y="367"/>
                    </a:lnTo>
                    <a:lnTo>
                      <a:pt x="4465" y="352"/>
                    </a:lnTo>
                    <a:lnTo>
                      <a:pt x="4463" y="349"/>
                    </a:lnTo>
                    <a:lnTo>
                      <a:pt x="4461" y="339"/>
                    </a:lnTo>
                    <a:lnTo>
                      <a:pt x="4454" y="331"/>
                    </a:lnTo>
                    <a:lnTo>
                      <a:pt x="4445" y="325"/>
                    </a:lnTo>
                    <a:lnTo>
                      <a:pt x="4438" y="325"/>
                    </a:lnTo>
                    <a:lnTo>
                      <a:pt x="4436" y="314"/>
                    </a:lnTo>
                    <a:lnTo>
                      <a:pt x="4445" y="310"/>
                    </a:lnTo>
                    <a:lnTo>
                      <a:pt x="4456" y="308"/>
                    </a:lnTo>
                    <a:lnTo>
                      <a:pt x="4461" y="298"/>
                    </a:lnTo>
                    <a:lnTo>
                      <a:pt x="4459" y="286"/>
                    </a:lnTo>
                    <a:lnTo>
                      <a:pt x="4453" y="276"/>
                    </a:lnTo>
                    <a:lnTo>
                      <a:pt x="4449" y="265"/>
                    </a:lnTo>
                    <a:lnTo>
                      <a:pt x="4439" y="254"/>
                    </a:lnTo>
                    <a:lnTo>
                      <a:pt x="4421" y="247"/>
                    </a:lnTo>
                    <a:lnTo>
                      <a:pt x="4404" y="244"/>
                    </a:lnTo>
                    <a:lnTo>
                      <a:pt x="4386" y="248"/>
                    </a:lnTo>
                    <a:lnTo>
                      <a:pt x="4329" y="251"/>
                    </a:lnTo>
                    <a:lnTo>
                      <a:pt x="4322" y="250"/>
                    </a:lnTo>
                    <a:lnTo>
                      <a:pt x="4316" y="246"/>
                    </a:lnTo>
                    <a:lnTo>
                      <a:pt x="4308" y="230"/>
                    </a:lnTo>
                    <a:lnTo>
                      <a:pt x="4305" y="227"/>
                    </a:lnTo>
                    <a:lnTo>
                      <a:pt x="4301" y="219"/>
                    </a:lnTo>
                    <a:lnTo>
                      <a:pt x="4302" y="208"/>
                    </a:lnTo>
                    <a:lnTo>
                      <a:pt x="4311" y="199"/>
                    </a:lnTo>
                    <a:lnTo>
                      <a:pt x="4311" y="192"/>
                    </a:lnTo>
                    <a:lnTo>
                      <a:pt x="4308" y="188"/>
                    </a:lnTo>
                    <a:lnTo>
                      <a:pt x="4303" y="183"/>
                    </a:lnTo>
                    <a:lnTo>
                      <a:pt x="4298" y="181"/>
                    </a:lnTo>
                    <a:lnTo>
                      <a:pt x="4294" y="178"/>
                    </a:lnTo>
                    <a:lnTo>
                      <a:pt x="4289" y="173"/>
                    </a:lnTo>
                    <a:lnTo>
                      <a:pt x="4298" y="164"/>
                    </a:lnTo>
                    <a:lnTo>
                      <a:pt x="4298" y="155"/>
                    </a:lnTo>
                    <a:lnTo>
                      <a:pt x="4294" y="131"/>
                    </a:lnTo>
                    <a:lnTo>
                      <a:pt x="4288" y="126"/>
                    </a:lnTo>
                    <a:lnTo>
                      <a:pt x="4278" y="123"/>
                    </a:lnTo>
                    <a:lnTo>
                      <a:pt x="4267" y="118"/>
                    </a:lnTo>
                    <a:lnTo>
                      <a:pt x="4262" y="114"/>
                    </a:lnTo>
                    <a:lnTo>
                      <a:pt x="4264" y="103"/>
                    </a:lnTo>
                    <a:lnTo>
                      <a:pt x="4263" y="94"/>
                    </a:lnTo>
                    <a:lnTo>
                      <a:pt x="4253" y="78"/>
                    </a:lnTo>
                    <a:lnTo>
                      <a:pt x="4251" y="76"/>
                    </a:lnTo>
                    <a:lnTo>
                      <a:pt x="4236" y="58"/>
                    </a:lnTo>
                    <a:lnTo>
                      <a:pt x="4228" y="51"/>
                    </a:lnTo>
                    <a:lnTo>
                      <a:pt x="4227" y="47"/>
                    </a:lnTo>
                    <a:lnTo>
                      <a:pt x="4227" y="42"/>
                    </a:lnTo>
                    <a:lnTo>
                      <a:pt x="4232" y="32"/>
                    </a:lnTo>
                    <a:lnTo>
                      <a:pt x="4133" y="0"/>
                    </a:lnTo>
                    <a:lnTo>
                      <a:pt x="4112" y="25"/>
                    </a:lnTo>
                    <a:lnTo>
                      <a:pt x="4017" y="41"/>
                    </a:lnTo>
                    <a:lnTo>
                      <a:pt x="3972" y="80"/>
                    </a:lnTo>
                    <a:lnTo>
                      <a:pt x="3982" y="176"/>
                    </a:lnTo>
                    <a:lnTo>
                      <a:pt x="3950" y="179"/>
                    </a:lnTo>
                    <a:lnTo>
                      <a:pt x="3797" y="166"/>
                    </a:lnTo>
                    <a:lnTo>
                      <a:pt x="3796" y="166"/>
                    </a:lnTo>
                    <a:lnTo>
                      <a:pt x="3761" y="151"/>
                    </a:lnTo>
                    <a:lnTo>
                      <a:pt x="3772" y="129"/>
                    </a:lnTo>
                    <a:lnTo>
                      <a:pt x="3773" y="129"/>
                    </a:lnTo>
                    <a:lnTo>
                      <a:pt x="3777" y="119"/>
                    </a:lnTo>
                    <a:lnTo>
                      <a:pt x="3777" y="116"/>
                    </a:lnTo>
                    <a:lnTo>
                      <a:pt x="3771" y="98"/>
                    </a:lnTo>
                    <a:lnTo>
                      <a:pt x="3759" y="72"/>
                    </a:lnTo>
                    <a:lnTo>
                      <a:pt x="3759" y="70"/>
                    </a:lnTo>
                    <a:lnTo>
                      <a:pt x="3754" y="63"/>
                    </a:lnTo>
                    <a:lnTo>
                      <a:pt x="3700" y="19"/>
                    </a:lnTo>
                    <a:lnTo>
                      <a:pt x="3700" y="25"/>
                    </a:lnTo>
                    <a:lnTo>
                      <a:pt x="3697" y="30"/>
                    </a:lnTo>
                    <a:lnTo>
                      <a:pt x="3686" y="40"/>
                    </a:lnTo>
                    <a:lnTo>
                      <a:pt x="3671" y="49"/>
                    </a:lnTo>
                    <a:lnTo>
                      <a:pt x="3669" y="49"/>
                    </a:lnTo>
                    <a:lnTo>
                      <a:pt x="3644" y="57"/>
                    </a:lnTo>
                    <a:lnTo>
                      <a:pt x="3642" y="58"/>
                    </a:lnTo>
                    <a:lnTo>
                      <a:pt x="3639" y="58"/>
                    </a:lnTo>
                    <a:lnTo>
                      <a:pt x="3630" y="59"/>
                    </a:lnTo>
                    <a:lnTo>
                      <a:pt x="3629" y="59"/>
                    </a:lnTo>
                    <a:lnTo>
                      <a:pt x="3616" y="55"/>
                    </a:lnTo>
                    <a:lnTo>
                      <a:pt x="3615" y="54"/>
                    </a:lnTo>
                    <a:lnTo>
                      <a:pt x="3596" y="43"/>
                    </a:lnTo>
                    <a:lnTo>
                      <a:pt x="3586" y="34"/>
                    </a:lnTo>
                    <a:lnTo>
                      <a:pt x="3585" y="32"/>
                    </a:lnTo>
                    <a:lnTo>
                      <a:pt x="3568" y="15"/>
                    </a:lnTo>
                    <a:lnTo>
                      <a:pt x="3544" y="33"/>
                    </a:lnTo>
                    <a:lnTo>
                      <a:pt x="3519" y="57"/>
                    </a:lnTo>
                    <a:lnTo>
                      <a:pt x="3519" y="58"/>
                    </a:lnTo>
                    <a:lnTo>
                      <a:pt x="3514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919">
                <a:extLst>
                  <a:ext uri="{FF2B5EF4-FFF2-40B4-BE49-F238E27FC236}">
                    <a16:creationId xmlns:a16="http://schemas.microsoft.com/office/drawing/2014/main" id="{3018C3F4-7E97-4739-8196-7F18DAB7F9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7" y="1324"/>
                <a:ext cx="26" cy="16"/>
              </a:xfrm>
              <a:custGeom>
                <a:avLst/>
                <a:gdLst>
                  <a:gd name="T0" fmla="*/ 27 w 185"/>
                  <a:gd name="T1" fmla="*/ 47 h 112"/>
                  <a:gd name="T2" fmla="*/ 0 w 185"/>
                  <a:gd name="T3" fmla="*/ 72 h 112"/>
                  <a:gd name="T4" fmla="*/ 14 w 185"/>
                  <a:gd name="T5" fmla="*/ 76 h 112"/>
                  <a:gd name="T6" fmla="*/ 82 w 185"/>
                  <a:gd name="T7" fmla="*/ 72 h 112"/>
                  <a:gd name="T8" fmla="*/ 83 w 185"/>
                  <a:gd name="T9" fmla="*/ 76 h 112"/>
                  <a:gd name="T10" fmla="*/ 82 w 185"/>
                  <a:gd name="T11" fmla="*/ 80 h 112"/>
                  <a:gd name="T12" fmla="*/ 69 w 185"/>
                  <a:gd name="T13" fmla="*/ 90 h 112"/>
                  <a:gd name="T14" fmla="*/ 57 w 185"/>
                  <a:gd name="T15" fmla="*/ 92 h 112"/>
                  <a:gd name="T16" fmla="*/ 50 w 185"/>
                  <a:gd name="T17" fmla="*/ 93 h 112"/>
                  <a:gd name="T18" fmla="*/ 44 w 185"/>
                  <a:gd name="T19" fmla="*/ 109 h 112"/>
                  <a:gd name="T20" fmla="*/ 57 w 185"/>
                  <a:gd name="T21" fmla="*/ 111 h 112"/>
                  <a:gd name="T22" fmla="*/ 89 w 185"/>
                  <a:gd name="T23" fmla="*/ 98 h 112"/>
                  <a:gd name="T24" fmla="*/ 102 w 185"/>
                  <a:gd name="T25" fmla="*/ 82 h 112"/>
                  <a:gd name="T26" fmla="*/ 125 w 185"/>
                  <a:gd name="T27" fmla="*/ 82 h 112"/>
                  <a:gd name="T28" fmla="*/ 144 w 185"/>
                  <a:gd name="T29" fmla="*/ 79 h 112"/>
                  <a:gd name="T30" fmla="*/ 171 w 185"/>
                  <a:gd name="T31" fmla="*/ 67 h 112"/>
                  <a:gd name="T32" fmla="*/ 178 w 185"/>
                  <a:gd name="T33" fmla="*/ 66 h 112"/>
                  <a:gd name="T34" fmla="*/ 185 w 185"/>
                  <a:gd name="T35" fmla="*/ 53 h 112"/>
                  <a:gd name="T36" fmla="*/ 171 w 185"/>
                  <a:gd name="T37" fmla="*/ 50 h 112"/>
                  <a:gd name="T38" fmla="*/ 159 w 185"/>
                  <a:gd name="T39" fmla="*/ 52 h 112"/>
                  <a:gd name="T40" fmla="*/ 144 w 185"/>
                  <a:gd name="T41" fmla="*/ 41 h 112"/>
                  <a:gd name="T42" fmla="*/ 151 w 185"/>
                  <a:gd name="T43" fmla="*/ 30 h 112"/>
                  <a:gd name="T44" fmla="*/ 138 w 185"/>
                  <a:gd name="T45" fmla="*/ 7 h 112"/>
                  <a:gd name="T46" fmla="*/ 125 w 185"/>
                  <a:gd name="T47" fmla="*/ 0 h 112"/>
                  <a:gd name="T48" fmla="*/ 118 w 185"/>
                  <a:gd name="T49" fmla="*/ 5 h 112"/>
                  <a:gd name="T50" fmla="*/ 125 w 185"/>
                  <a:gd name="T51" fmla="*/ 7 h 112"/>
                  <a:gd name="T52" fmla="*/ 123 w 185"/>
                  <a:gd name="T53" fmla="*/ 16 h 112"/>
                  <a:gd name="T54" fmla="*/ 115 w 185"/>
                  <a:gd name="T55" fmla="*/ 21 h 112"/>
                  <a:gd name="T56" fmla="*/ 100 w 185"/>
                  <a:gd name="T57" fmla="*/ 23 h 112"/>
                  <a:gd name="T58" fmla="*/ 93 w 185"/>
                  <a:gd name="T59" fmla="*/ 21 h 112"/>
                  <a:gd name="T60" fmla="*/ 64 w 185"/>
                  <a:gd name="T61" fmla="*/ 21 h 112"/>
                  <a:gd name="T62" fmla="*/ 46 w 185"/>
                  <a:gd name="T63" fmla="*/ 4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5" h="112">
                    <a:moveTo>
                      <a:pt x="39" y="41"/>
                    </a:moveTo>
                    <a:lnTo>
                      <a:pt x="27" y="47"/>
                    </a:lnTo>
                    <a:lnTo>
                      <a:pt x="3" y="67"/>
                    </a:lnTo>
                    <a:lnTo>
                      <a:pt x="0" y="72"/>
                    </a:lnTo>
                    <a:lnTo>
                      <a:pt x="1" y="76"/>
                    </a:lnTo>
                    <a:lnTo>
                      <a:pt x="14" y="76"/>
                    </a:lnTo>
                    <a:lnTo>
                      <a:pt x="74" y="63"/>
                    </a:lnTo>
                    <a:lnTo>
                      <a:pt x="82" y="72"/>
                    </a:lnTo>
                    <a:lnTo>
                      <a:pt x="83" y="75"/>
                    </a:lnTo>
                    <a:lnTo>
                      <a:pt x="83" y="76"/>
                    </a:lnTo>
                    <a:lnTo>
                      <a:pt x="85" y="79"/>
                    </a:lnTo>
                    <a:lnTo>
                      <a:pt x="82" y="80"/>
                    </a:lnTo>
                    <a:lnTo>
                      <a:pt x="73" y="88"/>
                    </a:lnTo>
                    <a:lnTo>
                      <a:pt x="69" y="90"/>
                    </a:lnTo>
                    <a:lnTo>
                      <a:pt x="66" y="92"/>
                    </a:lnTo>
                    <a:lnTo>
                      <a:pt x="57" y="92"/>
                    </a:lnTo>
                    <a:lnTo>
                      <a:pt x="53" y="93"/>
                    </a:lnTo>
                    <a:lnTo>
                      <a:pt x="50" y="93"/>
                    </a:lnTo>
                    <a:lnTo>
                      <a:pt x="49" y="98"/>
                    </a:lnTo>
                    <a:lnTo>
                      <a:pt x="44" y="109"/>
                    </a:lnTo>
                    <a:lnTo>
                      <a:pt x="49" y="112"/>
                    </a:lnTo>
                    <a:lnTo>
                      <a:pt x="57" y="111"/>
                    </a:lnTo>
                    <a:lnTo>
                      <a:pt x="77" y="105"/>
                    </a:lnTo>
                    <a:lnTo>
                      <a:pt x="89" y="98"/>
                    </a:lnTo>
                    <a:lnTo>
                      <a:pt x="93" y="89"/>
                    </a:lnTo>
                    <a:lnTo>
                      <a:pt x="102" y="82"/>
                    </a:lnTo>
                    <a:lnTo>
                      <a:pt x="116" y="80"/>
                    </a:lnTo>
                    <a:lnTo>
                      <a:pt x="125" y="82"/>
                    </a:lnTo>
                    <a:lnTo>
                      <a:pt x="133" y="82"/>
                    </a:lnTo>
                    <a:lnTo>
                      <a:pt x="144" y="79"/>
                    </a:lnTo>
                    <a:lnTo>
                      <a:pt x="162" y="66"/>
                    </a:lnTo>
                    <a:lnTo>
                      <a:pt x="171" y="67"/>
                    </a:lnTo>
                    <a:lnTo>
                      <a:pt x="177" y="67"/>
                    </a:lnTo>
                    <a:lnTo>
                      <a:pt x="178" y="66"/>
                    </a:lnTo>
                    <a:lnTo>
                      <a:pt x="185" y="57"/>
                    </a:lnTo>
                    <a:lnTo>
                      <a:pt x="185" y="53"/>
                    </a:lnTo>
                    <a:lnTo>
                      <a:pt x="175" y="52"/>
                    </a:lnTo>
                    <a:lnTo>
                      <a:pt x="171" y="50"/>
                    </a:lnTo>
                    <a:lnTo>
                      <a:pt x="165" y="52"/>
                    </a:lnTo>
                    <a:lnTo>
                      <a:pt x="159" y="52"/>
                    </a:lnTo>
                    <a:lnTo>
                      <a:pt x="149" y="47"/>
                    </a:lnTo>
                    <a:lnTo>
                      <a:pt x="144" y="41"/>
                    </a:lnTo>
                    <a:lnTo>
                      <a:pt x="146" y="39"/>
                    </a:lnTo>
                    <a:lnTo>
                      <a:pt x="151" y="30"/>
                    </a:lnTo>
                    <a:lnTo>
                      <a:pt x="151" y="18"/>
                    </a:lnTo>
                    <a:lnTo>
                      <a:pt x="138" y="7"/>
                    </a:lnTo>
                    <a:lnTo>
                      <a:pt x="128" y="3"/>
                    </a:lnTo>
                    <a:lnTo>
                      <a:pt x="125" y="0"/>
                    </a:lnTo>
                    <a:lnTo>
                      <a:pt x="122" y="0"/>
                    </a:lnTo>
                    <a:lnTo>
                      <a:pt x="118" y="5"/>
                    </a:lnTo>
                    <a:lnTo>
                      <a:pt x="118" y="7"/>
                    </a:lnTo>
                    <a:lnTo>
                      <a:pt x="125" y="7"/>
                    </a:lnTo>
                    <a:lnTo>
                      <a:pt x="126" y="10"/>
                    </a:lnTo>
                    <a:lnTo>
                      <a:pt x="123" y="16"/>
                    </a:lnTo>
                    <a:lnTo>
                      <a:pt x="119" y="18"/>
                    </a:lnTo>
                    <a:lnTo>
                      <a:pt x="115" y="21"/>
                    </a:lnTo>
                    <a:lnTo>
                      <a:pt x="108" y="23"/>
                    </a:lnTo>
                    <a:lnTo>
                      <a:pt x="100" y="23"/>
                    </a:lnTo>
                    <a:lnTo>
                      <a:pt x="96" y="21"/>
                    </a:lnTo>
                    <a:lnTo>
                      <a:pt x="93" y="21"/>
                    </a:lnTo>
                    <a:lnTo>
                      <a:pt x="82" y="20"/>
                    </a:lnTo>
                    <a:lnTo>
                      <a:pt x="64" y="21"/>
                    </a:lnTo>
                    <a:lnTo>
                      <a:pt x="64" y="23"/>
                    </a:lnTo>
                    <a:lnTo>
                      <a:pt x="46" y="40"/>
                    </a:lnTo>
                    <a:lnTo>
                      <a:pt x="39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920">
                <a:extLst>
                  <a:ext uri="{FF2B5EF4-FFF2-40B4-BE49-F238E27FC236}">
                    <a16:creationId xmlns:a16="http://schemas.microsoft.com/office/drawing/2014/main" id="{DF83D9E7-7674-48A9-AA7D-A1A9064128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3" y="1657"/>
                <a:ext cx="24" cy="13"/>
              </a:xfrm>
              <a:custGeom>
                <a:avLst/>
                <a:gdLst>
                  <a:gd name="T0" fmla="*/ 73 w 168"/>
                  <a:gd name="T1" fmla="*/ 16 h 91"/>
                  <a:gd name="T2" fmla="*/ 58 w 168"/>
                  <a:gd name="T3" fmla="*/ 12 h 91"/>
                  <a:gd name="T4" fmla="*/ 34 w 168"/>
                  <a:gd name="T5" fmla="*/ 2 h 91"/>
                  <a:gd name="T6" fmla="*/ 34 w 168"/>
                  <a:gd name="T7" fmla="*/ 0 h 91"/>
                  <a:gd name="T8" fmla="*/ 27 w 168"/>
                  <a:gd name="T9" fmla="*/ 0 h 91"/>
                  <a:gd name="T10" fmla="*/ 10 w 168"/>
                  <a:gd name="T11" fmla="*/ 5 h 91"/>
                  <a:gd name="T12" fmla="*/ 4 w 168"/>
                  <a:gd name="T13" fmla="*/ 6 h 91"/>
                  <a:gd name="T14" fmla="*/ 1 w 168"/>
                  <a:gd name="T15" fmla="*/ 10 h 91"/>
                  <a:gd name="T16" fmla="*/ 1 w 168"/>
                  <a:gd name="T17" fmla="*/ 12 h 91"/>
                  <a:gd name="T18" fmla="*/ 0 w 168"/>
                  <a:gd name="T19" fmla="*/ 15 h 91"/>
                  <a:gd name="T20" fmla="*/ 1 w 168"/>
                  <a:gd name="T21" fmla="*/ 16 h 91"/>
                  <a:gd name="T22" fmla="*/ 7 w 168"/>
                  <a:gd name="T23" fmla="*/ 25 h 91"/>
                  <a:gd name="T24" fmla="*/ 50 w 168"/>
                  <a:gd name="T25" fmla="*/ 67 h 91"/>
                  <a:gd name="T26" fmla="*/ 64 w 168"/>
                  <a:gd name="T27" fmla="*/ 71 h 91"/>
                  <a:gd name="T28" fmla="*/ 87 w 168"/>
                  <a:gd name="T29" fmla="*/ 88 h 91"/>
                  <a:gd name="T30" fmla="*/ 107 w 168"/>
                  <a:gd name="T31" fmla="*/ 85 h 91"/>
                  <a:gd name="T32" fmla="*/ 110 w 168"/>
                  <a:gd name="T33" fmla="*/ 84 h 91"/>
                  <a:gd name="T34" fmla="*/ 115 w 168"/>
                  <a:gd name="T35" fmla="*/ 84 h 91"/>
                  <a:gd name="T36" fmla="*/ 120 w 168"/>
                  <a:gd name="T37" fmla="*/ 78 h 91"/>
                  <a:gd name="T38" fmla="*/ 130 w 168"/>
                  <a:gd name="T39" fmla="*/ 80 h 91"/>
                  <a:gd name="T40" fmla="*/ 135 w 168"/>
                  <a:gd name="T41" fmla="*/ 80 h 91"/>
                  <a:gd name="T42" fmla="*/ 142 w 168"/>
                  <a:gd name="T43" fmla="*/ 87 h 91"/>
                  <a:gd name="T44" fmla="*/ 149 w 168"/>
                  <a:gd name="T45" fmla="*/ 91 h 91"/>
                  <a:gd name="T46" fmla="*/ 158 w 168"/>
                  <a:gd name="T47" fmla="*/ 85 h 91"/>
                  <a:gd name="T48" fmla="*/ 161 w 168"/>
                  <a:gd name="T49" fmla="*/ 81 h 91"/>
                  <a:gd name="T50" fmla="*/ 166 w 168"/>
                  <a:gd name="T51" fmla="*/ 68 h 91"/>
                  <a:gd name="T52" fmla="*/ 168 w 168"/>
                  <a:gd name="T53" fmla="*/ 67 h 91"/>
                  <a:gd name="T54" fmla="*/ 168 w 168"/>
                  <a:gd name="T55" fmla="*/ 65 h 91"/>
                  <a:gd name="T56" fmla="*/ 165 w 168"/>
                  <a:gd name="T57" fmla="*/ 61 h 91"/>
                  <a:gd name="T58" fmla="*/ 146 w 168"/>
                  <a:gd name="T59" fmla="*/ 41 h 91"/>
                  <a:gd name="T60" fmla="*/ 135 w 168"/>
                  <a:gd name="T61" fmla="*/ 33 h 91"/>
                  <a:gd name="T62" fmla="*/ 120 w 168"/>
                  <a:gd name="T63" fmla="*/ 33 h 91"/>
                  <a:gd name="T64" fmla="*/ 113 w 168"/>
                  <a:gd name="T65" fmla="*/ 32 h 91"/>
                  <a:gd name="T66" fmla="*/ 102 w 168"/>
                  <a:gd name="T67" fmla="*/ 29 h 91"/>
                  <a:gd name="T68" fmla="*/ 73 w 168"/>
                  <a:gd name="T69" fmla="*/ 1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8" h="91">
                    <a:moveTo>
                      <a:pt x="73" y="16"/>
                    </a:moveTo>
                    <a:lnTo>
                      <a:pt x="58" y="12"/>
                    </a:lnTo>
                    <a:lnTo>
                      <a:pt x="34" y="2"/>
                    </a:lnTo>
                    <a:lnTo>
                      <a:pt x="34" y="0"/>
                    </a:lnTo>
                    <a:lnTo>
                      <a:pt x="27" y="0"/>
                    </a:lnTo>
                    <a:lnTo>
                      <a:pt x="10" y="5"/>
                    </a:lnTo>
                    <a:lnTo>
                      <a:pt x="4" y="6"/>
                    </a:lnTo>
                    <a:lnTo>
                      <a:pt x="1" y="10"/>
                    </a:lnTo>
                    <a:lnTo>
                      <a:pt x="1" y="12"/>
                    </a:lnTo>
                    <a:lnTo>
                      <a:pt x="0" y="15"/>
                    </a:lnTo>
                    <a:lnTo>
                      <a:pt x="1" y="16"/>
                    </a:lnTo>
                    <a:lnTo>
                      <a:pt x="7" y="25"/>
                    </a:lnTo>
                    <a:lnTo>
                      <a:pt x="50" y="67"/>
                    </a:lnTo>
                    <a:lnTo>
                      <a:pt x="64" y="71"/>
                    </a:lnTo>
                    <a:lnTo>
                      <a:pt x="87" y="88"/>
                    </a:lnTo>
                    <a:lnTo>
                      <a:pt x="107" y="85"/>
                    </a:lnTo>
                    <a:lnTo>
                      <a:pt x="110" y="84"/>
                    </a:lnTo>
                    <a:lnTo>
                      <a:pt x="115" y="84"/>
                    </a:lnTo>
                    <a:lnTo>
                      <a:pt x="120" y="78"/>
                    </a:lnTo>
                    <a:lnTo>
                      <a:pt x="130" y="80"/>
                    </a:lnTo>
                    <a:lnTo>
                      <a:pt x="135" y="80"/>
                    </a:lnTo>
                    <a:lnTo>
                      <a:pt x="142" y="87"/>
                    </a:lnTo>
                    <a:lnTo>
                      <a:pt x="149" y="91"/>
                    </a:lnTo>
                    <a:lnTo>
                      <a:pt x="158" y="85"/>
                    </a:lnTo>
                    <a:lnTo>
                      <a:pt x="161" y="81"/>
                    </a:lnTo>
                    <a:lnTo>
                      <a:pt x="166" y="68"/>
                    </a:lnTo>
                    <a:lnTo>
                      <a:pt x="168" y="67"/>
                    </a:lnTo>
                    <a:lnTo>
                      <a:pt x="168" y="65"/>
                    </a:lnTo>
                    <a:lnTo>
                      <a:pt x="165" y="61"/>
                    </a:lnTo>
                    <a:lnTo>
                      <a:pt x="146" y="41"/>
                    </a:lnTo>
                    <a:lnTo>
                      <a:pt x="135" y="33"/>
                    </a:lnTo>
                    <a:lnTo>
                      <a:pt x="120" y="33"/>
                    </a:lnTo>
                    <a:lnTo>
                      <a:pt x="113" y="32"/>
                    </a:lnTo>
                    <a:lnTo>
                      <a:pt x="102" y="29"/>
                    </a:lnTo>
                    <a:lnTo>
                      <a:pt x="73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921">
                <a:extLst>
                  <a:ext uri="{FF2B5EF4-FFF2-40B4-BE49-F238E27FC236}">
                    <a16:creationId xmlns:a16="http://schemas.microsoft.com/office/drawing/2014/main" id="{16A67396-455C-449A-A3B7-21065827B5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6" y="1758"/>
                <a:ext cx="49" cy="42"/>
              </a:xfrm>
              <a:custGeom>
                <a:avLst/>
                <a:gdLst>
                  <a:gd name="T0" fmla="*/ 22 w 341"/>
                  <a:gd name="T1" fmla="*/ 23 h 292"/>
                  <a:gd name="T2" fmla="*/ 13 w 341"/>
                  <a:gd name="T3" fmla="*/ 36 h 292"/>
                  <a:gd name="T4" fmla="*/ 2 w 341"/>
                  <a:gd name="T5" fmla="*/ 53 h 292"/>
                  <a:gd name="T6" fmla="*/ 0 w 341"/>
                  <a:gd name="T7" fmla="*/ 76 h 292"/>
                  <a:gd name="T8" fmla="*/ 9 w 341"/>
                  <a:gd name="T9" fmla="*/ 125 h 292"/>
                  <a:gd name="T10" fmla="*/ 20 w 341"/>
                  <a:gd name="T11" fmla="*/ 147 h 292"/>
                  <a:gd name="T12" fmla="*/ 22 w 341"/>
                  <a:gd name="T13" fmla="*/ 169 h 292"/>
                  <a:gd name="T14" fmla="*/ 13 w 341"/>
                  <a:gd name="T15" fmla="*/ 187 h 292"/>
                  <a:gd name="T16" fmla="*/ 38 w 341"/>
                  <a:gd name="T17" fmla="*/ 220 h 292"/>
                  <a:gd name="T18" fmla="*/ 54 w 341"/>
                  <a:gd name="T19" fmla="*/ 240 h 292"/>
                  <a:gd name="T20" fmla="*/ 104 w 341"/>
                  <a:gd name="T21" fmla="*/ 244 h 292"/>
                  <a:gd name="T22" fmla="*/ 133 w 341"/>
                  <a:gd name="T23" fmla="*/ 230 h 292"/>
                  <a:gd name="T24" fmla="*/ 146 w 341"/>
                  <a:gd name="T25" fmla="*/ 230 h 292"/>
                  <a:gd name="T26" fmla="*/ 160 w 341"/>
                  <a:gd name="T27" fmla="*/ 253 h 292"/>
                  <a:gd name="T28" fmla="*/ 168 w 341"/>
                  <a:gd name="T29" fmla="*/ 250 h 292"/>
                  <a:gd name="T30" fmla="*/ 180 w 341"/>
                  <a:gd name="T31" fmla="*/ 252 h 292"/>
                  <a:gd name="T32" fmla="*/ 199 w 341"/>
                  <a:gd name="T33" fmla="*/ 267 h 292"/>
                  <a:gd name="T34" fmla="*/ 229 w 341"/>
                  <a:gd name="T35" fmla="*/ 263 h 292"/>
                  <a:gd name="T36" fmla="*/ 266 w 341"/>
                  <a:gd name="T37" fmla="*/ 292 h 292"/>
                  <a:gd name="T38" fmla="*/ 298 w 341"/>
                  <a:gd name="T39" fmla="*/ 280 h 292"/>
                  <a:gd name="T40" fmla="*/ 312 w 341"/>
                  <a:gd name="T41" fmla="*/ 257 h 292"/>
                  <a:gd name="T42" fmla="*/ 330 w 341"/>
                  <a:gd name="T43" fmla="*/ 236 h 292"/>
                  <a:gd name="T44" fmla="*/ 341 w 341"/>
                  <a:gd name="T45" fmla="*/ 226 h 292"/>
                  <a:gd name="T46" fmla="*/ 338 w 341"/>
                  <a:gd name="T47" fmla="*/ 217 h 292"/>
                  <a:gd name="T48" fmla="*/ 324 w 341"/>
                  <a:gd name="T49" fmla="*/ 204 h 292"/>
                  <a:gd name="T50" fmla="*/ 308 w 341"/>
                  <a:gd name="T51" fmla="*/ 200 h 292"/>
                  <a:gd name="T52" fmla="*/ 275 w 341"/>
                  <a:gd name="T53" fmla="*/ 203 h 292"/>
                  <a:gd name="T54" fmla="*/ 249 w 341"/>
                  <a:gd name="T55" fmla="*/ 192 h 292"/>
                  <a:gd name="T56" fmla="*/ 232 w 341"/>
                  <a:gd name="T57" fmla="*/ 173 h 292"/>
                  <a:gd name="T58" fmla="*/ 209 w 341"/>
                  <a:gd name="T59" fmla="*/ 164 h 292"/>
                  <a:gd name="T60" fmla="*/ 204 w 341"/>
                  <a:gd name="T61" fmla="*/ 163 h 292"/>
                  <a:gd name="T62" fmla="*/ 191 w 341"/>
                  <a:gd name="T63" fmla="*/ 147 h 292"/>
                  <a:gd name="T64" fmla="*/ 183 w 341"/>
                  <a:gd name="T65" fmla="*/ 114 h 292"/>
                  <a:gd name="T66" fmla="*/ 173 w 341"/>
                  <a:gd name="T67" fmla="*/ 72 h 292"/>
                  <a:gd name="T68" fmla="*/ 154 w 341"/>
                  <a:gd name="T69" fmla="*/ 76 h 292"/>
                  <a:gd name="T70" fmla="*/ 128 w 341"/>
                  <a:gd name="T71" fmla="*/ 66 h 292"/>
                  <a:gd name="T72" fmla="*/ 90 w 341"/>
                  <a:gd name="T73" fmla="*/ 40 h 292"/>
                  <a:gd name="T74" fmla="*/ 74 w 341"/>
                  <a:gd name="T75" fmla="*/ 48 h 292"/>
                  <a:gd name="T76" fmla="*/ 72 w 341"/>
                  <a:gd name="T77" fmla="*/ 45 h 292"/>
                  <a:gd name="T78" fmla="*/ 78 w 341"/>
                  <a:gd name="T79" fmla="*/ 29 h 292"/>
                  <a:gd name="T80" fmla="*/ 74 w 341"/>
                  <a:gd name="T81" fmla="*/ 25 h 292"/>
                  <a:gd name="T82" fmla="*/ 59 w 341"/>
                  <a:gd name="T83" fmla="*/ 26 h 292"/>
                  <a:gd name="T84" fmla="*/ 36 w 341"/>
                  <a:gd name="T85" fmla="*/ 4 h 292"/>
                  <a:gd name="T86" fmla="*/ 33 w 341"/>
                  <a:gd name="T87" fmla="*/ 0 h 292"/>
                  <a:gd name="T88" fmla="*/ 25 w 341"/>
                  <a:gd name="T89" fmla="*/ 4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41" h="292">
                    <a:moveTo>
                      <a:pt x="23" y="10"/>
                    </a:moveTo>
                    <a:lnTo>
                      <a:pt x="22" y="23"/>
                    </a:lnTo>
                    <a:lnTo>
                      <a:pt x="19" y="30"/>
                    </a:lnTo>
                    <a:lnTo>
                      <a:pt x="13" y="36"/>
                    </a:lnTo>
                    <a:lnTo>
                      <a:pt x="3" y="42"/>
                    </a:lnTo>
                    <a:lnTo>
                      <a:pt x="2" y="53"/>
                    </a:lnTo>
                    <a:lnTo>
                      <a:pt x="0" y="61"/>
                    </a:lnTo>
                    <a:lnTo>
                      <a:pt x="0" y="76"/>
                    </a:lnTo>
                    <a:lnTo>
                      <a:pt x="6" y="114"/>
                    </a:lnTo>
                    <a:lnTo>
                      <a:pt x="9" y="125"/>
                    </a:lnTo>
                    <a:lnTo>
                      <a:pt x="16" y="141"/>
                    </a:lnTo>
                    <a:lnTo>
                      <a:pt x="20" y="147"/>
                    </a:lnTo>
                    <a:lnTo>
                      <a:pt x="23" y="157"/>
                    </a:lnTo>
                    <a:lnTo>
                      <a:pt x="22" y="169"/>
                    </a:lnTo>
                    <a:lnTo>
                      <a:pt x="10" y="179"/>
                    </a:lnTo>
                    <a:lnTo>
                      <a:pt x="13" y="187"/>
                    </a:lnTo>
                    <a:lnTo>
                      <a:pt x="26" y="207"/>
                    </a:lnTo>
                    <a:lnTo>
                      <a:pt x="38" y="220"/>
                    </a:lnTo>
                    <a:lnTo>
                      <a:pt x="48" y="224"/>
                    </a:lnTo>
                    <a:lnTo>
                      <a:pt x="54" y="240"/>
                    </a:lnTo>
                    <a:lnTo>
                      <a:pt x="59" y="243"/>
                    </a:lnTo>
                    <a:lnTo>
                      <a:pt x="104" y="244"/>
                    </a:lnTo>
                    <a:lnTo>
                      <a:pt x="117" y="242"/>
                    </a:lnTo>
                    <a:lnTo>
                      <a:pt x="133" y="230"/>
                    </a:lnTo>
                    <a:lnTo>
                      <a:pt x="140" y="229"/>
                    </a:lnTo>
                    <a:lnTo>
                      <a:pt x="146" y="230"/>
                    </a:lnTo>
                    <a:lnTo>
                      <a:pt x="155" y="240"/>
                    </a:lnTo>
                    <a:lnTo>
                      <a:pt x="160" y="253"/>
                    </a:lnTo>
                    <a:lnTo>
                      <a:pt x="165" y="253"/>
                    </a:lnTo>
                    <a:lnTo>
                      <a:pt x="168" y="250"/>
                    </a:lnTo>
                    <a:lnTo>
                      <a:pt x="177" y="250"/>
                    </a:lnTo>
                    <a:lnTo>
                      <a:pt x="180" y="252"/>
                    </a:lnTo>
                    <a:lnTo>
                      <a:pt x="187" y="259"/>
                    </a:lnTo>
                    <a:lnTo>
                      <a:pt x="199" y="267"/>
                    </a:lnTo>
                    <a:lnTo>
                      <a:pt x="206" y="267"/>
                    </a:lnTo>
                    <a:lnTo>
                      <a:pt x="229" y="263"/>
                    </a:lnTo>
                    <a:lnTo>
                      <a:pt x="255" y="278"/>
                    </a:lnTo>
                    <a:lnTo>
                      <a:pt x="266" y="292"/>
                    </a:lnTo>
                    <a:lnTo>
                      <a:pt x="281" y="292"/>
                    </a:lnTo>
                    <a:lnTo>
                      <a:pt x="298" y="280"/>
                    </a:lnTo>
                    <a:lnTo>
                      <a:pt x="302" y="275"/>
                    </a:lnTo>
                    <a:lnTo>
                      <a:pt x="312" y="257"/>
                    </a:lnTo>
                    <a:lnTo>
                      <a:pt x="322" y="244"/>
                    </a:lnTo>
                    <a:lnTo>
                      <a:pt x="330" y="236"/>
                    </a:lnTo>
                    <a:lnTo>
                      <a:pt x="338" y="230"/>
                    </a:lnTo>
                    <a:lnTo>
                      <a:pt x="341" y="226"/>
                    </a:lnTo>
                    <a:lnTo>
                      <a:pt x="338" y="218"/>
                    </a:lnTo>
                    <a:lnTo>
                      <a:pt x="338" y="217"/>
                    </a:lnTo>
                    <a:lnTo>
                      <a:pt x="328" y="207"/>
                    </a:lnTo>
                    <a:lnTo>
                      <a:pt x="324" y="204"/>
                    </a:lnTo>
                    <a:lnTo>
                      <a:pt x="321" y="203"/>
                    </a:lnTo>
                    <a:lnTo>
                      <a:pt x="308" y="200"/>
                    </a:lnTo>
                    <a:lnTo>
                      <a:pt x="296" y="203"/>
                    </a:lnTo>
                    <a:lnTo>
                      <a:pt x="275" y="203"/>
                    </a:lnTo>
                    <a:lnTo>
                      <a:pt x="266" y="201"/>
                    </a:lnTo>
                    <a:lnTo>
                      <a:pt x="249" y="192"/>
                    </a:lnTo>
                    <a:lnTo>
                      <a:pt x="247" y="187"/>
                    </a:lnTo>
                    <a:lnTo>
                      <a:pt x="232" y="173"/>
                    </a:lnTo>
                    <a:lnTo>
                      <a:pt x="213" y="164"/>
                    </a:lnTo>
                    <a:lnTo>
                      <a:pt x="209" y="164"/>
                    </a:lnTo>
                    <a:lnTo>
                      <a:pt x="206" y="163"/>
                    </a:lnTo>
                    <a:lnTo>
                      <a:pt x="204" y="163"/>
                    </a:lnTo>
                    <a:lnTo>
                      <a:pt x="193" y="150"/>
                    </a:lnTo>
                    <a:lnTo>
                      <a:pt x="191" y="147"/>
                    </a:lnTo>
                    <a:lnTo>
                      <a:pt x="191" y="131"/>
                    </a:lnTo>
                    <a:lnTo>
                      <a:pt x="183" y="114"/>
                    </a:lnTo>
                    <a:lnTo>
                      <a:pt x="181" y="78"/>
                    </a:lnTo>
                    <a:lnTo>
                      <a:pt x="173" y="72"/>
                    </a:lnTo>
                    <a:lnTo>
                      <a:pt x="167" y="75"/>
                    </a:lnTo>
                    <a:lnTo>
                      <a:pt x="154" y="76"/>
                    </a:lnTo>
                    <a:lnTo>
                      <a:pt x="150" y="75"/>
                    </a:lnTo>
                    <a:lnTo>
                      <a:pt x="128" y="66"/>
                    </a:lnTo>
                    <a:lnTo>
                      <a:pt x="105" y="48"/>
                    </a:lnTo>
                    <a:lnTo>
                      <a:pt x="90" y="40"/>
                    </a:lnTo>
                    <a:lnTo>
                      <a:pt x="79" y="40"/>
                    </a:lnTo>
                    <a:lnTo>
                      <a:pt x="74" y="48"/>
                    </a:lnTo>
                    <a:lnTo>
                      <a:pt x="72" y="52"/>
                    </a:lnTo>
                    <a:lnTo>
                      <a:pt x="72" y="45"/>
                    </a:lnTo>
                    <a:lnTo>
                      <a:pt x="77" y="39"/>
                    </a:lnTo>
                    <a:lnTo>
                      <a:pt x="78" y="29"/>
                    </a:lnTo>
                    <a:lnTo>
                      <a:pt x="77" y="26"/>
                    </a:lnTo>
                    <a:lnTo>
                      <a:pt x="74" y="25"/>
                    </a:lnTo>
                    <a:lnTo>
                      <a:pt x="71" y="26"/>
                    </a:lnTo>
                    <a:lnTo>
                      <a:pt x="59" y="26"/>
                    </a:lnTo>
                    <a:lnTo>
                      <a:pt x="45" y="17"/>
                    </a:lnTo>
                    <a:lnTo>
                      <a:pt x="36" y="4"/>
                    </a:lnTo>
                    <a:lnTo>
                      <a:pt x="35" y="3"/>
                    </a:lnTo>
                    <a:lnTo>
                      <a:pt x="33" y="0"/>
                    </a:lnTo>
                    <a:lnTo>
                      <a:pt x="29" y="0"/>
                    </a:lnTo>
                    <a:lnTo>
                      <a:pt x="25" y="4"/>
                    </a:lnTo>
                    <a:lnTo>
                      <a:pt x="2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922">
                <a:extLst>
                  <a:ext uri="{FF2B5EF4-FFF2-40B4-BE49-F238E27FC236}">
                    <a16:creationId xmlns:a16="http://schemas.microsoft.com/office/drawing/2014/main" id="{47D22B2C-A6E5-4AB4-9B7E-0C31F074B1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2" y="1905"/>
                <a:ext cx="36" cy="51"/>
              </a:xfrm>
              <a:custGeom>
                <a:avLst/>
                <a:gdLst>
                  <a:gd name="T0" fmla="*/ 43 w 253"/>
                  <a:gd name="T1" fmla="*/ 2 h 354"/>
                  <a:gd name="T2" fmla="*/ 17 w 253"/>
                  <a:gd name="T3" fmla="*/ 8 h 354"/>
                  <a:gd name="T4" fmla="*/ 10 w 253"/>
                  <a:gd name="T5" fmla="*/ 5 h 354"/>
                  <a:gd name="T6" fmla="*/ 3 w 253"/>
                  <a:gd name="T7" fmla="*/ 3 h 354"/>
                  <a:gd name="T8" fmla="*/ 7 w 253"/>
                  <a:gd name="T9" fmla="*/ 22 h 354"/>
                  <a:gd name="T10" fmla="*/ 22 w 253"/>
                  <a:gd name="T11" fmla="*/ 41 h 354"/>
                  <a:gd name="T12" fmla="*/ 2 w 253"/>
                  <a:gd name="T13" fmla="*/ 74 h 354"/>
                  <a:gd name="T14" fmla="*/ 0 w 253"/>
                  <a:gd name="T15" fmla="*/ 91 h 354"/>
                  <a:gd name="T16" fmla="*/ 2 w 253"/>
                  <a:gd name="T17" fmla="*/ 95 h 354"/>
                  <a:gd name="T18" fmla="*/ 26 w 253"/>
                  <a:gd name="T19" fmla="*/ 111 h 354"/>
                  <a:gd name="T20" fmla="*/ 56 w 253"/>
                  <a:gd name="T21" fmla="*/ 164 h 354"/>
                  <a:gd name="T22" fmla="*/ 69 w 253"/>
                  <a:gd name="T23" fmla="*/ 178 h 354"/>
                  <a:gd name="T24" fmla="*/ 81 w 253"/>
                  <a:gd name="T25" fmla="*/ 178 h 354"/>
                  <a:gd name="T26" fmla="*/ 102 w 253"/>
                  <a:gd name="T27" fmla="*/ 163 h 354"/>
                  <a:gd name="T28" fmla="*/ 133 w 253"/>
                  <a:gd name="T29" fmla="*/ 166 h 354"/>
                  <a:gd name="T30" fmla="*/ 153 w 253"/>
                  <a:gd name="T31" fmla="*/ 181 h 354"/>
                  <a:gd name="T32" fmla="*/ 193 w 253"/>
                  <a:gd name="T33" fmla="*/ 232 h 354"/>
                  <a:gd name="T34" fmla="*/ 207 w 253"/>
                  <a:gd name="T35" fmla="*/ 253 h 354"/>
                  <a:gd name="T36" fmla="*/ 217 w 253"/>
                  <a:gd name="T37" fmla="*/ 301 h 354"/>
                  <a:gd name="T38" fmla="*/ 235 w 253"/>
                  <a:gd name="T39" fmla="*/ 334 h 354"/>
                  <a:gd name="T40" fmla="*/ 245 w 253"/>
                  <a:gd name="T41" fmla="*/ 351 h 354"/>
                  <a:gd name="T42" fmla="*/ 250 w 253"/>
                  <a:gd name="T43" fmla="*/ 354 h 354"/>
                  <a:gd name="T44" fmla="*/ 252 w 253"/>
                  <a:gd name="T45" fmla="*/ 344 h 354"/>
                  <a:gd name="T46" fmla="*/ 246 w 253"/>
                  <a:gd name="T47" fmla="*/ 324 h 354"/>
                  <a:gd name="T48" fmla="*/ 253 w 253"/>
                  <a:gd name="T49" fmla="*/ 236 h 354"/>
                  <a:gd name="T50" fmla="*/ 229 w 253"/>
                  <a:gd name="T51" fmla="*/ 199 h 354"/>
                  <a:gd name="T52" fmla="*/ 224 w 253"/>
                  <a:gd name="T53" fmla="*/ 194 h 354"/>
                  <a:gd name="T54" fmla="*/ 210 w 253"/>
                  <a:gd name="T55" fmla="*/ 187 h 354"/>
                  <a:gd name="T56" fmla="*/ 128 w 253"/>
                  <a:gd name="T57" fmla="*/ 137 h 354"/>
                  <a:gd name="T58" fmla="*/ 121 w 253"/>
                  <a:gd name="T59" fmla="*/ 144 h 354"/>
                  <a:gd name="T60" fmla="*/ 118 w 253"/>
                  <a:gd name="T61" fmla="*/ 140 h 354"/>
                  <a:gd name="T62" fmla="*/ 114 w 253"/>
                  <a:gd name="T63" fmla="*/ 113 h 354"/>
                  <a:gd name="T64" fmla="*/ 121 w 253"/>
                  <a:gd name="T65" fmla="*/ 104 h 354"/>
                  <a:gd name="T66" fmla="*/ 118 w 253"/>
                  <a:gd name="T67" fmla="*/ 94 h 354"/>
                  <a:gd name="T68" fmla="*/ 107 w 253"/>
                  <a:gd name="T69" fmla="*/ 85 h 354"/>
                  <a:gd name="T70" fmla="*/ 108 w 253"/>
                  <a:gd name="T71" fmla="*/ 78 h 354"/>
                  <a:gd name="T72" fmla="*/ 136 w 253"/>
                  <a:gd name="T73" fmla="*/ 98 h 354"/>
                  <a:gd name="T74" fmla="*/ 140 w 253"/>
                  <a:gd name="T75" fmla="*/ 91 h 354"/>
                  <a:gd name="T76" fmla="*/ 147 w 253"/>
                  <a:gd name="T77" fmla="*/ 58 h 354"/>
                  <a:gd name="T78" fmla="*/ 146 w 253"/>
                  <a:gd name="T79" fmla="*/ 48 h 354"/>
                  <a:gd name="T80" fmla="*/ 140 w 253"/>
                  <a:gd name="T81" fmla="*/ 38 h 354"/>
                  <a:gd name="T82" fmla="*/ 113 w 253"/>
                  <a:gd name="T83" fmla="*/ 31 h 354"/>
                  <a:gd name="T84" fmla="*/ 100 w 253"/>
                  <a:gd name="T85" fmla="*/ 20 h 354"/>
                  <a:gd name="T86" fmla="*/ 95 w 253"/>
                  <a:gd name="T87" fmla="*/ 5 h 354"/>
                  <a:gd name="T88" fmla="*/ 92 w 253"/>
                  <a:gd name="T89" fmla="*/ 3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53" h="354">
                    <a:moveTo>
                      <a:pt x="58" y="0"/>
                    </a:moveTo>
                    <a:lnTo>
                      <a:pt x="43" y="2"/>
                    </a:lnTo>
                    <a:lnTo>
                      <a:pt x="35" y="8"/>
                    </a:lnTo>
                    <a:lnTo>
                      <a:pt x="17" y="8"/>
                    </a:lnTo>
                    <a:lnTo>
                      <a:pt x="16" y="6"/>
                    </a:lnTo>
                    <a:lnTo>
                      <a:pt x="10" y="5"/>
                    </a:lnTo>
                    <a:lnTo>
                      <a:pt x="9" y="5"/>
                    </a:lnTo>
                    <a:lnTo>
                      <a:pt x="3" y="3"/>
                    </a:lnTo>
                    <a:lnTo>
                      <a:pt x="3" y="9"/>
                    </a:lnTo>
                    <a:lnTo>
                      <a:pt x="7" y="22"/>
                    </a:lnTo>
                    <a:lnTo>
                      <a:pt x="15" y="29"/>
                    </a:lnTo>
                    <a:lnTo>
                      <a:pt x="22" y="41"/>
                    </a:lnTo>
                    <a:lnTo>
                      <a:pt x="15" y="59"/>
                    </a:lnTo>
                    <a:lnTo>
                      <a:pt x="2" y="74"/>
                    </a:lnTo>
                    <a:lnTo>
                      <a:pt x="0" y="78"/>
                    </a:lnTo>
                    <a:lnTo>
                      <a:pt x="0" y="91"/>
                    </a:lnTo>
                    <a:lnTo>
                      <a:pt x="2" y="94"/>
                    </a:lnTo>
                    <a:lnTo>
                      <a:pt x="2" y="95"/>
                    </a:lnTo>
                    <a:lnTo>
                      <a:pt x="15" y="105"/>
                    </a:lnTo>
                    <a:lnTo>
                      <a:pt x="26" y="111"/>
                    </a:lnTo>
                    <a:lnTo>
                      <a:pt x="52" y="154"/>
                    </a:lnTo>
                    <a:lnTo>
                      <a:pt x="56" y="164"/>
                    </a:lnTo>
                    <a:lnTo>
                      <a:pt x="65" y="176"/>
                    </a:lnTo>
                    <a:lnTo>
                      <a:pt x="69" y="178"/>
                    </a:lnTo>
                    <a:lnTo>
                      <a:pt x="78" y="180"/>
                    </a:lnTo>
                    <a:lnTo>
                      <a:pt x="81" y="178"/>
                    </a:lnTo>
                    <a:lnTo>
                      <a:pt x="85" y="174"/>
                    </a:lnTo>
                    <a:lnTo>
                      <a:pt x="102" y="163"/>
                    </a:lnTo>
                    <a:lnTo>
                      <a:pt x="121" y="163"/>
                    </a:lnTo>
                    <a:lnTo>
                      <a:pt x="133" y="166"/>
                    </a:lnTo>
                    <a:lnTo>
                      <a:pt x="140" y="170"/>
                    </a:lnTo>
                    <a:lnTo>
                      <a:pt x="153" y="181"/>
                    </a:lnTo>
                    <a:lnTo>
                      <a:pt x="185" y="217"/>
                    </a:lnTo>
                    <a:lnTo>
                      <a:pt x="193" y="232"/>
                    </a:lnTo>
                    <a:lnTo>
                      <a:pt x="199" y="240"/>
                    </a:lnTo>
                    <a:lnTo>
                      <a:pt x="207" y="253"/>
                    </a:lnTo>
                    <a:lnTo>
                      <a:pt x="217" y="292"/>
                    </a:lnTo>
                    <a:lnTo>
                      <a:pt x="217" y="301"/>
                    </a:lnTo>
                    <a:lnTo>
                      <a:pt x="224" y="320"/>
                    </a:lnTo>
                    <a:lnTo>
                      <a:pt x="235" y="334"/>
                    </a:lnTo>
                    <a:lnTo>
                      <a:pt x="242" y="347"/>
                    </a:lnTo>
                    <a:lnTo>
                      <a:pt x="245" y="351"/>
                    </a:lnTo>
                    <a:lnTo>
                      <a:pt x="249" y="354"/>
                    </a:lnTo>
                    <a:lnTo>
                      <a:pt x="250" y="354"/>
                    </a:lnTo>
                    <a:lnTo>
                      <a:pt x="252" y="353"/>
                    </a:lnTo>
                    <a:lnTo>
                      <a:pt x="252" y="344"/>
                    </a:lnTo>
                    <a:lnTo>
                      <a:pt x="246" y="331"/>
                    </a:lnTo>
                    <a:lnTo>
                      <a:pt x="246" y="324"/>
                    </a:lnTo>
                    <a:lnTo>
                      <a:pt x="252" y="285"/>
                    </a:lnTo>
                    <a:lnTo>
                      <a:pt x="253" y="236"/>
                    </a:lnTo>
                    <a:lnTo>
                      <a:pt x="245" y="212"/>
                    </a:lnTo>
                    <a:lnTo>
                      <a:pt x="229" y="199"/>
                    </a:lnTo>
                    <a:lnTo>
                      <a:pt x="224" y="196"/>
                    </a:lnTo>
                    <a:lnTo>
                      <a:pt x="224" y="194"/>
                    </a:lnTo>
                    <a:lnTo>
                      <a:pt x="211" y="187"/>
                    </a:lnTo>
                    <a:lnTo>
                      <a:pt x="210" y="187"/>
                    </a:lnTo>
                    <a:lnTo>
                      <a:pt x="193" y="180"/>
                    </a:lnTo>
                    <a:lnTo>
                      <a:pt x="128" y="137"/>
                    </a:lnTo>
                    <a:lnTo>
                      <a:pt x="123" y="144"/>
                    </a:lnTo>
                    <a:lnTo>
                      <a:pt x="121" y="144"/>
                    </a:lnTo>
                    <a:lnTo>
                      <a:pt x="118" y="142"/>
                    </a:lnTo>
                    <a:lnTo>
                      <a:pt x="118" y="140"/>
                    </a:lnTo>
                    <a:lnTo>
                      <a:pt x="111" y="121"/>
                    </a:lnTo>
                    <a:lnTo>
                      <a:pt x="114" y="113"/>
                    </a:lnTo>
                    <a:lnTo>
                      <a:pt x="120" y="105"/>
                    </a:lnTo>
                    <a:lnTo>
                      <a:pt x="121" y="104"/>
                    </a:lnTo>
                    <a:lnTo>
                      <a:pt x="121" y="103"/>
                    </a:lnTo>
                    <a:lnTo>
                      <a:pt x="118" y="94"/>
                    </a:lnTo>
                    <a:lnTo>
                      <a:pt x="111" y="85"/>
                    </a:lnTo>
                    <a:lnTo>
                      <a:pt x="107" y="85"/>
                    </a:lnTo>
                    <a:lnTo>
                      <a:pt x="107" y="78"/>
                    </a:lnTo>
                    <a:lnTo>
                      <a:pt x="108" y="78"/>
                    </a:lnTo>
                    <a:lnTo>
                      <a:pt x="131" y="95"/>
                    </a:lnTo>
                    <a:lnTo>
                      <a:pt x="136" y="98"/>
                    </a:lnTo>
                    <a:lnTo>
                      <a:pt x="137" y="95"/>
                    </a:lnTo>
                    <a:lnTo>
                      <a:pt x="140" y="91"/>
                    </a:lnTo>
                    <a:lnTo>
                      <a:pt x="144" y="81"/>
                    </a:lnTo>
                    <a:lnTo>
                      <a:pt x="147" y="58"/>
                    </a:lnTo>
                    <a:lnTo>
                      <a:pt x="147" y="56"/>
                    </a:lnTo>
                    <a:lnTo>
                      <a:pt x="146" y="48"/>
                    </a:lnTo>
                    <a:lnTo>
                      <a:pt x="144" y="46"/>
                    </a:lnTo>
                    <a:lnTo>
                      <a:pt x="140" y="38"/>
                    </a:lnTo>
                    <a:lnTo>
                      <a:pt x="137" y="35"/>
                    </a:lnTo>
                    <a:lnTo>
                      <a:pt x="113" y="31"/>
                    </a:lnTo>
                    <a:lnTo>
                      <a:pt x="104" y="26"/>
                    </a:lnTo>
                    <a:lnTo>
                      <a:pt x="100" y="20"/>
                    </a:lnTo>
                    <a:lnTo>
                      <a:pt x="100" y="16"/>
                    </a:lnTo>
                    <a:lnTo>
                      <a:pt x="95" y="5"/>
                    </a:lnTo>
                    <a:lnTo>
                      <a:pt x="94" y="5"/>
                    </a:lnTo>
                    <a:lnTo>
                      <a:pt x="92" y="3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923">
                <a:extLst>
                  <a:ext uri="{FF2B5EF4-FFF2-40B4-BE49-F238E27FC236}">
                    <a16:creationId xmlns:a16="http://schemas.microsoft.com/office/drawing/2014/main" id="{2AC1D604-3393-4363-BA9B-EF6379FBA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" y="2010"/>
                <a:ext cx="28" cy="18"/>
              </a:xfrm>
              <a:custGeom>
                <a:avLst/>
                <a:gdLst>
                  <a:gd name="T0" fmla="*/ 53 w 198"/>
                  <a:gd name="T1" fmla="*/ 6 h 126"/>
                  <a:gd name="T2" fmla="*/ 49 w 198"/>
                  <a:gd name="T3" fmla="*/ 1 h 126"/>
                  <a:gd name="T4" fmla="*/ 35 w 198"/>
                  <a:gd name="T5" fmla="*/ 0 h 126"/>
                  <a:gd name="T6" fmla="*/ 29 w 198"/>
                  <a:gd name="T7" fmla="*/ 4 h 126"/>
                  <a:gd name="T8" fmla="*/ 26 w 198"/>
                  <a:gd name="T9" fmla="*/ 7 h 126"/>
                  <a:gd name="T10" fmla="*/ 13 w 198"/>
                  <a:gd name="T11" fmla="*/ 16 h 126"/>
                  <a:gd name="T12" fmla="*/ 0 w 198"/>
                  <a:gd name="T13" fmla="*/ 16 h 126"/>
                  <a:gd name="T14" fmla="*/ 0 w 198"/>
                  <a:gd name="T15" fmla="*/ 17 h 126"/>
                  <a:gd name="T16" fmla="*/ 3 w 198"/>
                  <a:gd name="T17" fmla="*/ 42 h 126"/>
                  <a:gd name="T18" fmla="*/ 4 w 198"/>
                  <a:gd name="T19" fmla="*/ 45 h 126"/>
                  <a:gd name="T20" fmla="*/ 4 w 198"/>
                  <a:gd name="T21" fmla="*/ 49 h 126"/>
                  <a:gd name="T22" fmla="*/ 13 w 198"/>
                  <a:gd name="T23" fmla="*/ 60 h 126"/>
                  <a:gd name="T24" fmla="*/ 62 w 198"/>
                  <a:gd name="T25" fmla="*/ 99 h 126"/>
                  <a:gd name="T26" fmla="*/ 82 w 198"/>
                  <a:gd name="T27" fmla="*/ 108 h 126"/>
                  <a:gd name="T28" fmla="*/ 97 w 198"/>
                  <a:gd name="T29" fmla="*/ 110 h 126"/>
                  <a:gd name="T30" fmla="*/ 102 w 198"/>
                  <a:gd name="T31" fmla="*/ 118 h 126"/>
                  <a:gd name="T32" fmla="*/ 108 w 198"/>
                  <a:gd name="T33" fmla="*/ 125 h 126"/>
                  <a:gd name="T34" fmla="*/ 110 w 198"/>
                  <a:gd name="T35" fmla="*/ 126 h 126"/>
                  <a:gd name="T36" fmla="*/ 111 w 198"/>
                  <a:gd name="T37" fmla="*/ 126 h 126"/>
                  <a:gd name="T38" fmla="*/ 115 w 198"/>
                  <a:gd name="T39" fmla="*/ 125 h 126"/>
                  <a:gd name="T40" fmla="*/ 131 w 198"/>
                  <a:gd name="T41" fmla="*/ 116 h 126"/>
                  <a:gd name="T42" fmla="*/ 141 w 198"/>
                  <a:gd name="T43" fmla="*/ 105 h 126"/>
                  <a:gd name="T44" fmla="*/ 148 w 198"/>
                  <a:gd name="T45" fmla="*/ 103 h 126"/>
                  <a:gd name="T46" fmla="*/ 173 w 198"/>
                  <a:gd name="T47" fmla="*/ 113 h 126"/>
                  <a:gd name="T48" fmla="*/ 191 w 198"/>
                  <a:gd name="T49" fmla="*/ 125 h 126"/>
                  <a:gd name="T50" fmla="*/ 193 w 198"/>
                  <a:gd name="T51" fmla="*/ 125 h 126"/>
                  <a:gd name="T52" fmla="*/ 195 w 198"/>
                  <a:gd name="T53" fmla="*/ 126 h 126"/>
                  <a:gd name="T54" fmla="*/ 197 w 198"/>
                  <a:gd name="T55" fmla="*/ 125 h 126"/>
                  <a:gd name="T56" fmla="*/ 198 w 198"/>
                  <a:gd name="T57" fmla="*/ 119 h 126"/>
                  <a:gd name="T58" fmla="*/ 197 w 198"/>
                  <a:gd name="T59" fmla="*/ 115 h 126"/>
                  <a:gd name="T60" fmla="*/ 193 w 198"/>
                  <a:gd name="T61" fmla="*/ 106 h 126"/>
                  <a:gd name="T62" fmla="*/ 164 w 198"/>
                  <a:gd name="T63" fmla="*/ 69 h 126"/>
                  <a:gd name="T64" fmla="*/ 160 w 198"/>
                  <a:gd name="T65" fmla="*/ 65 h 126"/>
                  <a:gd name="T66" fmla="*/ 148 w 198"/>
                  <a:gd name="T67" fmla="*/ 55 h 126"/>
                  <a:gd name="T68" fmla="*/ 146 w 198"/>
                  <a:gd name="T69" fmla="*/ 50 h 126"/>
                  <a:gd name="T70" fmla="*/ 140 w 198"/>
                  <a:gd name="T71" fmla="*/ 43 h 126"/>
                  <a:gd name="T72" fmla="*/ 134 w 198"/>
                  <a:gd name="T73" fmla="*/ 40 h 126"/>
                  <a:gd name="T74" fmla="*/ 117 w 198"/>
                  <a:gd name="T75" fmla="*/ 40 h 126"/>
                  <a:gd name="T76" fmla="*/ 105 w 198"/>
                  <a:gd name="T77" fmla="*/ 33 h 126"/>
                  <a:gd name="T78" fmla="*/ 97 w 198"/>
                  <a:gd name="T79" fmla="*/ 26 h 126"/>
                  <a:gd name="T80" fmla="*/ 97 w 198"/>
                  <a:gd name="T81" fmla="*/ 24 h 126"/>
                  <a:gd name="T82" fmla="*/ 88 w 198"/>
                  <a:gd name="T83" fmla="*/ 17 h 126"/>
                  <a:gd name="T84" fmla="*/ 86 w 198"/>
                  <a:gd name="T85" fmla="*/ 16 h 126"/>
                  <a:gd name="T86" fmla="*/ 71 w 198"/>
                  <a:gd name="T87" fmla="*/ 10 h 126"/>
                  <a:gd name="T88" fmla="*/ 53 w 198"/>
                  <a:gd name="T89" fmla="*/ 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8" h="126">
                    <a:moveTo>
                      <a:pt x="53" y="6"/>
                    </a:moveTo>
                    <a:lnTo>
                      <a:pt x="49" y="1"/>
                    </a:lnTo>
                    <a:lnTo>
                      <a:pt x="35" y="0"/>
                    </a:lnTo>
                    <a:lnTo>
                      <a:pt x="29" y="4"/>
                    </a:lnTo>
                    <a:lnTo>
                      <a:pt x="26" y="7"/>
                    </a:lnTo>
                    <a:lnTo>
                      <a:pt x="13" y="16"/>
                    </a:lnTo>
                    <a:lnTo>
                      <a:pt x="0" y="16"/>
                    </a:lnTo>
                    <a:lnTo>
                      <a:pt x="0" y="17"/>
                    </a:lnTo>
                    <a:lnTo>
                      <a:pt x="3" y="42"/>
                    </a:lnTo>
                    <a:lnTo>
                      <a:pt x="4" y="45"/>
                    </a:lnTo>
                    <a:lnTo>
                      <a:pt x="4" y="49"/>
                    </a:lnTo>
                    <a:lnTo>
                      <a:pt x="13" y="60"/>
                    </a:lnTo>
                    <a:lnTo>
                      <a:pt x="62" y="99"/>
                    </a:lnTo>
                    <a:lnTo>
                      <a:pt x="82" y="108"/>
                    </a:lnTo>
                    <a:lnTo>
                      <a:pt x="97" y="110"/>
                    </a:lnTo>
                    <a:lnTo>
                      <a:pt x="102" y="118"/>
                    </a:lnTo>
                    <a:lnTo>
                      <a:pt x="108" y="125"/>
                    </a:lnTo>
                    <a:lnTo>
                      <a:pt x="110" y="126"/>
                    </a:lnTo>
                    <a:lnTo>
                      <a:pt x="111" y="126"/>
                    </a:lnTo>
                    <a:lnTo>
                      <a:pt x="115" y="125"/>
                    </a:lnTo>
                    <a:lnTo>
                      <a:pt x="131" y="116"/>
                    </a:lnTo>
                    <a:lnTo>
                      <a:pt x="141" y="105"/>
                    </a:lnTo>
                    <a:lnTo>
                      <a:pt x="148" y="103"/>
                    </a:lnTo>
                    <a:lnTo>
                      <a:pt x="173" y="113"/>
                    </a:lnTo>
                    <a:lnTo>
                      <a:pt x="191" y="125"/>
                    </a:lnTo>
                    <a:lnTo>
                      <a:pt x="193" y="125"/>
                    </a:lnTo>
                    <a:lnTo>
                      <a:pt x="195" y="126"/>
                    </a:lnTo>
                    <a:lnTo>
                      <a:pt x="197" y="125"/>
                    </a:lnTo>
                    <a:lnTo>
                      <a:pt x="198" y="119"/>
                    </a:lnTo>
                    <a:lnTo>
                      <a:pt x="197" y="115"/>
                    </a:lnTo>
                    <a:lnTo>
                      <a:pt x="193" y="106"/>
                    </a:lnTo>
                    <a:lnTo>
                      <a:pt x="164" y="69"/>
                    </a:lnTo>
                    <a:lnTo>
                      <a:pt x="160" y="65"/>
                    </a:lnTo>
                    <a:lnTo>
                      <a:pt x="148" y="55"/>
                    </a:lnTo>
                    <a:lnTo>
                      <a:pt x="146" y="50"/>
                    </a:lnTo>
                    <a:lnTo>
                      <a:pt x="140" y="43"/>
                    </a:lnTo>
                    <a:lnTo>
                      <a:pt x="134" y="40"/>
                    </a:lnTo>
                    <a:lnTo>
                      <a:pt x="117" y="40"/>
                    </a:lnTo>
                    <a:lnTo>
                      <a:pt x="105" y="33"/>
                    </a:lnTo>
                    <a:lnTo>
                      <a:pt x="97" y="26"/>
                    </a:lnTo>
                    <a:lnTo>
                      <a:pt x="97" y="24"/>
                    </a:lnTo>
                    <a:lnTo>
                      <a:pt x="88" y="17"/>
                    </a:lnTo>
                    <a:lnTo>
                      <a:pt x="86" y="16"/>
                    </a:lnTo>
                    <a:lnTo>
                      <a:pt x="71" y="10"/>
                    </a:lnTo>
                    <a:lnTo>
                      <a:pt x="53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924">
                <a:extLst>
                  <a:ext uri="{FF2B5EF4-FFF2-40B4-BE49-F238E27FC236}">
                    <a16:creationId xmlns:a16="http://schemas.microsoft.com/office/drawing/2014/main" id="{8F9C7358-2303-4749-A110-F5C42597E49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59" y="2195"/>
                <a:ext cx="76" cy="44"/>
              </a:xfrm>
              <a:custGeom>
                <a:avLst/>
                <a:gdLst>
                  <a:gd name="T0" fmla="*/ 302 w 527"/>
                  <a:gd name="T1" fmla="*/ 148 h 312"/>
                  <a:gd name="T2" fmla="*/ 246 w 527"/>
                  <a:gd name="T3" fmla="*/ 144 h 312"/>
                  <a:gd name="T4" fmla="*/ 212 w 527"/>
                  <a:gd name="T5" fmla="*/ 122 h 312"/>
                  <a:gd name="T6" fmla="*/ 215 w 527"/>
                  <a:gd name="T7" fmla="*/ 111 h 312"/>
                  <a:gd name="T8" fmla="*/ 244 w 527"/>
                  <a:gd name="T9" fmla="*/ 109 h 312"/>
                  <a:gd name="T10" fmla="*/ 264 w 527"/>
                  <a:gd name="T11" fmla="*/ 88 h 312"/>
                  <a:gd name="T12" fmla="*/ 264 w 527"/>
                  <a:gd name="T13" fmla="*/ 85 h 312"/>
                  <a:gd name="T14" fmla="*/ 257 w 527"/>
                  <a:gd name="T15" fmla="*/ 79 h 312"/>
                  <a:gd name="T16" fmla="*/ 173 w 527"/>
                  <a:gd name="T17" fmla="*/ 89 h 312"/>
                  <a:gd name="T18" fmla="*/ 147 w 527"/>
                  <a:gd name="T19" fmla="*/ 112 h 312"/>
                  <a:gd name="T20" fmla="*/ 126 w 527"/>
                  <a:gd name="T21" fmla="*/ 127 h 312"/>
                  <a:gd name="T22" fmla="*/ 112 w 527"/>
                  <a:gd name="T23" fmla="*/ 135 h 312"/>
                  <a:gd name="T24" fmla="*/ 116 w 527"/>
                  <a:gd name="T25" fmla="*/ 116 h 312"/>
                  <a:gd name="T26" fmla="*/ 106 w 527"/>
                  <a:gd name="T27" fmla="*/ 105 h 312"/>
                  <a:gd name="T28" fmla="*/ 83 w 527"/>
                  <a:gd name="T29" fmla="*/ 82 h 312"/>
                  <a:gd name="T30" fmla="*/ 93 w 527"/>
                  <a:gd name="T31" fmla="*/ 83 h 312"/>
                  <a:gd name="T32" fmla="*/ 108 w 527"/>
                  <a:gd name="T33" fmla="*/ 83 h 312"/>
                  <a:gd name="T34" fmla="*/ 106 w 527"/>
                  <a:gd name="T35" fmla="*/ 60 h 312"/>
                  <a:gd name="T36" fmla="*/ 107 w 527"/>
                  <a:gd name="T37" fmla="*/ 51 h 312"/>
                  <a:gd name="T38" fmla="*/ 108 w 527"/>
                  <a:gd name="T39" fmla="*/ 50 h 312"/>
                  <a:gd name="T40" fmla="*/ 112 w 527"/>
                  <a:gd name="T41" fmla="*/ 42 h 312"/>
                  <a:gd name="T42" fmla="*/ 109 w 527"/>
                  <a:gd name="T43" fmla="*/ 57 h 312"/>
                  <a:gd name="T44" fmla="*/ 116 w 527"/>
                  <a:gd name="T45" fmla="*/ 57 h 312"/>
                  <a:gd name="T46" fmla="*/ 122 w 527"/>
                  <a:gd name="T47" fmla="*/ 75 h 312"/>
                  <a:gd name="T48" fmla="*/ 138 w 527"/>
                  <a:gd name="T49" fmla="*/ 78 h 312"/>
                  <a:gd name="T50" fmla="*/ 152 w 527"/>
                  <a:gd name="T51" fmla="*/ 66 h 312"/>
                  <a:gd name="T52" fmla="*/ 141 w 527"/>
                  <a:gd name="T53" fmla="*/ 36 h 312"/>
                  <a:gd name="T54" fmla="*/ 89 w 527"/>
                  <a:gd name="T55" fmla="*/ 0 h 312"/>
                  <a:gd name="T56" fmla="*/ 69 w 527"/>
                  <a:gd name="T57" fmla="*/ 16 h 312"/>
                  <a:gd name="T58" fmla="*/ 36 w 527"/>
                  <a:gd name="T59" fmla="*/ 34 h 312"/>
                  <a:gd name="T60" fmla="*/ 10 w 527"/>
                  <a:gd name="T61" fmla="*/ 27 h 312"/>
                  <a:gd name="T62" fmla="*/ 1 w 527"/>
                  <a:gd name="T63" fmla="*/ 47 h 312"/>
                  <a:gd name="T64" fmla="*/ 8 w 527"/>
                  <a:gd name="T65" fmla="*/ 63 h 312"/>
                  <a:gd name="T66" fmla="*/ 23 w 527"/>
                  <a:gd name="T67" fmla="*/ 79 h 312"/>
                  <a:gd name="T68" fmla="*/ 41 w 527"/>
                  <a:gd name="T69" fmla="*/ 128 h 312"/>
                  <a:gd name="T70" fmla="*/ 63 w 527"/>
                  <a:gd name="T71" fmla="*/ 142 h 312"/>
                  <a:gd name="T72" fmla="*/ 101 w 527"/>
                  <a:gd name="T73" fmla="*/ 162 h 312"/>
                  <a:gd name="T74" fmla="*/ 112 w 527"/>
                  <a:gd name="T75" fmla="*/ 157 h 312"/>
                  <a:gd name="T76" fmla="*/ 148 w 527"/>
                  <a:gd name="T77" fmla="*/ 142 h 312"/>
                  <a:gd name="T78" fmla="*/ 208 w 527"/>
                  <a:gd name="T79" fmla="*/ 167 h 312"/>
                  <a:gd name="T80" fmla="*/ 299 w 527"/>
                  <a:gd name="T81" fmla="*/ 222 h 312"/>
                  <a:gd name="T82" fmla="*/ 335 w 527"/>
                  <a:gd name="T83" fmla="*/ 254 h 312"/>
                  <a:gd name="T84" fmla="*/ 339 w 527"/>
                  <a:gd name="T85" fmla="*/ 259 h 312"/>
                  <a:gd name="T86" fmla="*/ 381 w 527"/>
                  <a:gd name="T87" fmla="*/ 287 h 312"/>
                  <a:gd name="T88" fmla="*/ 408 w 527"/>
                  <a:gd name="T89" fmla="*/ 303 h 312"/>
                  <a:gd name="T90" fmla="*/ 451 w 527"/>
                  <a:gd name="T91" fmla="*/ 309 h 312"/>
                  <a:gd name="T92" fmla="*/ 470 w 527"/>
                  <a:gd name="T93" fmla="*/ 305 h 312"/>
                  <a:gd name="T94" fmla="*/ 491 w 527"/>
                  <a:gd name="T95" fmla="*/ 296 h 312"/>
                  <a:gd name="T96" fmla="*/ 526 w 527"/>
                  <a:gd name="T97" fmla="*/ 269 h 312"/>
                  <a:gd name="T98" fmla="*/ 524 w 527"/>
                  <a:gd name="T99" fmla="*/ 261 h 312"/>
                  <a:gd name="T100" fmla="*/ 506 w 527"/>
                  <a:gd name="T101" fmla="*/ 272 h 312"/>
                  <a:gd name="T102" fmla="*/ 481 w 527"/>
                  <a:gd name="T103" fmla="*/ 259 h 312"/>
                  <a:gd name="T104" fmla="*/ 477 w 527"/>
                  <a:gd name="T105" fmla="*/ 230 h 312"/>
                  <a:gd name="T106" fmla="*/ 442 w 527"/>
                  <a:gd name="T107" fmla="*/ 190 h 312"/>
                  <a:gd name="T108" fmla="*/ 424 w 527"/>
                  <a:gd name="T109" fmla="*/ 197 h 312"/>
                  <a:gd name="T110" fmla="*/ 414 w 527"/>
                  <a:gd name="T111" fmla="*/ 197 h 312"/>
                  <a:gd name="T112" fmla="*/ 391 w 527"/>
                  <a:gd name="T113" fmla="*/ 175 h 312"/>
                  <a:gd name="T114" fmla="*/ 359 w 527"/>
                  <a:gd name="T115" fmla="*/ 147 h 312"/>
                  <a:gd name="T116" fmla="*/ 111 w 527"/>
                  <a:gd name="T117" fmla="*/ 48 h 312"/>
                  <a:gd name="T118" fmla="*/ 114 w 527"/>
                  <a:gd name="T119" fmla="*/ 47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27" h="312">
                    <a:moveTo>
                      <a:pt x="345" y="144"/>
                    </a:moveTo>
                    <a:lnTo>
                      <a:pt x="333" y="144"/>
                    </a:lnTo>
                    <a:lnTo>
                      <a:pt x="302" y="148"/>
                    </a:lnTo>
                    <a:lnTo>
                      <a:pt x="270" y="148"/>
                    </a:lnTo>
                    <a:lnTo>
                      <a:pt x="247" y="144"/>
                    </a:lnTo>
                    <a:lnTo>
                      <a:pt x="246" y="144"/>
                    </a:lnTo>
                    <a:lnTo>
                      <a:pt x="228" y="139"/>
                    </a:lnTo>
                    <a:lnTo>
                      <a:pt x="215" y="127"/>
                    </a:lnTo>
                    <a:lnTo>
                      <a:pt x="212" y="122"/>
                    </a:lnTo>
                    <a:lnTo>
                      <a:pt x="211" y="118"/>
                    </a:lnTo>
                    <a:lnTo>
                      <a:pt x="214" y="114"/>
                    </a:lnTo>
                    <a:lnTo>
                      <a:pt x="215" y="111"/>
                    </a:lnTo>
                    <a:lnTo>
                      <a:pt x="225" y="112"/>
                    </a:lnTo>
                    <a:lnTo>
                      <a:pt x="243" y="109"/>
                    </a:lnTo>
                    <a:lnTo>
                      <a:pt x="244" y="109"/>
                    </a:lnTo>
                    <a:lnTo>
                      <a:pt x="248" y="106"/>
                    </a:lnTo>
                    <a:lnTo>
                      <a:pt x="250" y="105"/>
                    </a:lnTo>
                    <a:lnTo>
                      <a:pt x="264" y="88"/>
                    </a:lnTo>
                    <a:lnTo>
                      <a:pt x="264" y="86"/>
                    </a:lnTo>
                    <a:lnTo>
                      <a:pt x="266" y="85"/>
                    </a:lnTo>
                    <a:lnTo>
                      <a:pt x="264" y="85"/>
                    </a:lnTo>
                    <a:lnTo>
                      <a:pt x="264" y="82"/>
                    </a:lnTo>
                    <a:lnTo>
                      <a:pt x="260" y="80"/>
                    </a:lnTo>
                    <a:lnTo>
                      <a:pt x="257" y="79"/>
                    </a:lnTo>
                    <a:lnTo>
                      <a:pt x="194" y="80"/>
                    </a:lnTo>
                    <a:lnTo>
                      <a:pt x="183" y="86"/>
                    </a:lnTo>
                    <a:lnTo>
                      <a:pt x="173" y="89"/>
                    </a:lnTo>
                    <a:lnTo>
                      <a:pt x="165" y="101"/>
                    </a:lnTo>
                    <a:lnTo>
                      <a:pt x="158" y="106"/>
                    </a:lnTo>
                    <a:lnTo>
                      <a:pt x="147" y="112"/>
                    </a:lnTo>
                    <a:lnTo>
                      <a:pt x="132" y="118"/>
                    </a:lnTo>
                    <a:lnTo>
                      <a:pt x="131" y="121"/>
                    </a:lnTo>
                    <a:lnTo>
                      <a:pt x="126" y="127"/>
                    </a:lnTo>
                    <a:lnTo>
                      <a:pt x="124" y="129"/>
                    </a:lnTo>
                    <a:lnTo>
                      <a:pt x="115" y="135"/>
                    </a:lnTo>
                    <a:lnTo>
                      <a:pt x="112" y="135"/>
                    </a:lnTo>
                    <a:lnTo>
                      <a:pt x="112" y="128"/>
                    </a:lnTo>
                    <a:lnTo>
                      <a:pt x="115" y="121"/>
                    </a:lnTo>
                    <a:lnTo>
                      <a:pt x="116" y="116"/>
                    </a:lnTo>
                    <a:lnTo>
                      <a:pt x="116" y="115"/>
                    </a:lnTo>
                    <a:lnTo>
                      <a:pt x="111" y="108"/>
                    </a:lnTo>
                    <a:lnTo>
                      <a:pt x="106" y="105"/>
                    </a:lnTo>
                    <a:lnTo>
                      <a:pt x="93" y="106"/>
                    </a:lnTo>
                    <a:lnTo>
                      <a:pt x="86" y="93"/>
                    </a:lnTo>
                    <a:lnTo>
                      <a:pt x="83" y="82"/>
                    </a:lnTo>
                    <a:lnTo>
                      <a:pt x="82" y="57"/>
                    </a:lnTo>
                    <a:lnTo>
                      <a:pt x="85" y="67"/>
                    </a:lnTo>
                    <a:lnTo>
                      <a:pt x="93" y="83"/>
                    </a:lnTo>
                    <a:lnTo>
                      <a:pt x="95" y="85"/>
                    </a:lnTo>
                    <a:lnTo>
                      <a:pt x="99" y="88"/>
                    </a:lnTo>
                    <a:lnTo>
                      <a:pt x="108" y="83"/>
                    </a:lnTo>
                    <a:lnTo>
                      <a:pt x="111" y="79"/>
                    </a:lnTo>
                    <a:lnTo>
                      <a:pt x="111" y="70"/>
                    </a:lnTo>
                    <a:lnTo>
                      <a:pt x="106" y="60"/>
                    </a:lnTo>
                    <a:lnTo>
                      <a:pt x="108" y="57"/>
                    </a:lnTo>
                    <a:lnTo>
                      <a:pt x="108" y="50"/>
                    </a:lnTo>
                    <a:lnTo>
                      <a:pt x="107" y="51"/>
                    </a:lnTo>
                    <a:lnTo>
                      <a:pt x="101" y="55"/>
                    </a:lnTo>
                    <a:lnTo>
                      <a:pt x="102" y="53"/>
                    </a:lnTo>
                    <a:lnTo>
                      <a:pt x="108" y="50"/>
                    </a:lnTo>
                    <a:lnTo>
                      <a:pt x="108" y="49"/>
                    </a:lnTo>
                    <a:lnTo>
                      <a:pt x="109" y="44"/>
                    </a:lnTo>
                    <a:lnTo>
                      <a:pt x="112" y="42"/>
                    </a:lnTo>
                    <a:lnTo>
                      <a:pt x="112" y="43"/>
                    </a:lnTo>
                    <a:lnTo>
                      <a:pt x="109" y="47"/>
                    </a:lnTo>
                    <a:lnTo>
                      <a:pt x="109" y="57"/>
                    </a:lnTo>
                    <a:lnTo>
                      <a:pt x="111" y="60"/>
                    </a:lnTo>
                    <a:lnTo>
                      <a:pt x="115" y="60"/>
                    </a:lnTo>
                    <a:lnTo>
                      <a:pt x="116" y="57"/>
                    </a:lnTo>
                    <a:lnTo>
                      <a:pt x="116" y="65"/>
                    </a:lnTo>
                    <a:lnTo>
                      <a:pt x="119" y="72"/>
                    </a:lnTo>
                    <a:lnTo>
                      <a:pt x="122" y="75"/>
                    </a:lnTo>
                    <a:lnTo>
                      <a:pt x="128" y="76"/>
                    </a:lnTo>
                    <a:lnTo>
                      <a:pt x="134" y="78"/>
                    </a:lnTo>
                    <a:lnTo>
                      <a:pt x="138" y="78"/>
                    </a:lnTo>
                    <a:lnTo>
                      <a:pt x="139" y="76"/>
                    </a:lnTo>
                    <a:lnTo>
                      <a:pt x="148" y="70"/>
                    </a:lnTo>
                    <a:lnTo>
                      <a:pt x="152" y="66"/>
                    </a:lnTo>
                    <a:lnTo>
                      <a:pt x="152" y="65"/>
                    </a:lnTo>
                    <a:lnTo>
                      <a:pt x="151" y="59"/>
                    </a:lnTo>
                    <a:lnTo>
                      <a:pt x="141" y="36"/>
                    </a:lnTo>
                    <a:lnTo>
                      <a:pt x="121" y="8"/>
                    </a:lnTo>
                    <a:lnTo>
                      <a:pt x="106" y="1"/>
                    </a:lnTo>
                    <a:lnTo>
                      <a:pt x="89" y="0"/>
                    </a:lnTo>
                    <a:lnTo>
                      <a:pt x="86" y="1"/>
                    </a:lnTo>
                    <a:lnTo>
                      <a:pt x="73" y="11"/>
                    </a:lnTo>
                    <a:lnTo>
                      <a:pt x="69" y="16"/>
                    </a:lnTo>
                    <a:lnTo>
                      <a:pt x="52" y="27"/>
                    </a:lnTo>
                    <a:lnTo>
                      <a:pt x="37" y="33"/>
                    </a:lnTo>
                    <a:lnTo>
                      <a:pt x="36" y="34"/>
                    </a:lnTo>
                    <a:lnTo>
                      <a:pt x="21" y="34"/>
                    </a:lnTo>
                    <a:lnTo>
                      <a:pt x="10" y="29"/>
                    </a:lnTo>
                    <a:lnTo>
                      <a:pt x="10" y="27"/>
                    </a:lnTo>
                    <a:lnTo>
                      <a:pt x="1" y="27"/>
                    </a:lnTo>
                    <a:lnTo>
                      <a:pt x="0" y="29"/>
                    </a:lnTo>
                    <a:lnTo>
                      <a:pt x="1" y="47"/>
                    </a:lnTo>
                    <a:lnTo>
                      <a:pt x="3" y="50"/>
                    </a:lnTo>
                    <a:lnTo>
                      <a:pt x="4" y="55"/>
                    </a:lnTo>
                    <a:lnTo>
                      <a:pt x="8" y="63"/>
                    </a:lnTo>
                    <a:lnTo>
                      <a:pt x="10" y="65"/>
                    </a:lnTo>
                    <a:lnTo>
                      <a:pt x="13" y="65"/>
                    </a:lnTo>
                    <a:lnTo>
                      <a:pt x="23" y="79"/>
                    </a:lnTo>
                    <a:lnTo>
                      <a:pt x="30" y="93"/>
                    </a:lnTo>
                    <a:lnTo>
                      <a:pt x="31" y="101"/>
                    </a:lnTo>
                    <a:lnTo>
                      <a:pt x="41" y="128"/>
                    </a:lnTo>
                    <a:lnTo>
                      <a:pt x="46" y="135"/>
                    </a:lnTo>
                    <a:lnTo>
                      <a:pt x="53" y="139"/>
                    </a:lnTo>
                    <a:lnTo>
                      <a:pt x="63" y="142"/>
                    </a:lnTo>
                    <a:lnTo>
                      <a:pt x="85" y="155"/>
                    </a:lnTo>
                    <a:lnTo>
                      <a:pt x="93" y="162"/>
                    </a:lnTo>
                    <a:lnTo>
                      <a:pt x="101" y="162"/>
                    </a:lnTo>
                    <a:lnTo>
                      <a:pt x="106" y="160"/>
                    </a:lnTo>
                    <a:lnTo>
                      <a:pt x="108" y="160"/>
                    </a:lnTo>
                    <a:lnTo>
                      <a:pt x="112" y="157"/>
                    </a:lnTo>
                    <a:lnTo>
                      <a:pt x="119" y="150"/>
                    </a:lnTo>
                    <a:lnTo>
                      <a:pt x="121" y="150"/>
                    </a:lnTo>
                    <a:lnTo>
                      <a:pt x="148" y="142"/>
                    </a:lnTo>
                    <a:lnTo>
                      <a:pt x="160" y="142"/>
                    </a:lnTo>
                    <a:lnTo>
                      <a:pt x="171" y="145"/>
                    </a:lnTo>
                    <a:lnTo>
                      <a:pt x="208" y="167"/>
                    </a:lnTo>
                    <a:lnTo>
                      <a:pt x="222" y="178"/>
                    </a:lnTo>
                    <a:lnTo>
                      <a:pt x="241" y="186"/>
                    </a:lnTo>
                    <a:lnTo>
                      <a:pt x="299" y="222"/>
                    </a:lnTo>
                    <a:lnTo>
                      <a:pt x="307" y="229"/>
                    </a:lnTo>
                    <a:lnTo>
                      <a:pt x="325" y="243"/>
                    </a:lnTo>
                    <a:lnTo>
                      <a:pt x="335" y="254"/>
                    </a:lnTo>
                    <a:lnTo>
                      <a:pt x="336" y="254"/>
                    </a:lnTo>
                    <a:lnTo>
                      <a:pt x="338" y="257"/>
                    </a:lnTo>
                    <a:lnTo>
                      <a:pt x="339" y="259"/>
                    </a:lnTo>
                    <a:lnTo>
                      <a:pt x="342" y="263"/>
                    </a:lnTo>
                    <a:lnTo>
                      <a:pt x="362" y="282"/>
                    </a:lnTo>
                    <a:lnTo>
                      <a:pt x="381" y="287"/>
                    </a:lnTo>
                    <a:lnTo>
                      <a:pt x="400" y="297"/>
                    </a:lnTo>
                    <a:lnTo>
                      <a:pt x="401" y="299"/>
                    </a:lnTo>
                    <a:lnTo>
                      <a:pt x="408" y="303"/>
                    </a:lnTo>
                    <a:lnTo>
                      <a:pt x="426" y="309"/>
                    </a:lnTo>
                    <a:lnTo>
                      <a:pt x="431" y="310"/>
                    </a:lnTo>
                    <a:lnTo>
                      <a:pt x="451" y="309"/>
                    </a:lnTo>
                    <a:lnTo>
                      <a:pt x="455" y="308"/>
                    </a:lnTo>
                    <a:lnTo>
                      <a:pt x="457" y="308"/>
                    </a:lnTo>
                    <a:lnTo>
                      <a:pt x="470" y="305"/>
                    </a:lnTo>
                    <a:lnTo>
                      <a:pt x="483" y="312"/>
                    </a:lnTo>
                    <a:lnTo>
                      <a:pt x="486" y="310"/>
                    </a:lnTo>
                    <a:lnTo>
                      <a:pt x="491" y="296"/>
                    </a:lnTo>
                    <a:lnTo>
                      <a:pt x="496" y="292"/>
                    </a:lnTo>
                    <a:lnTo>
                      <a:pt x="506" y="282"/>
                    </a:lnTo>
                    <a:lnTo>
                      <a:pt x="526" y="269"/>
                    </a:lnTo>
                    <a:lnTo>
                      <a:pt x="527" y="264"/>
                    </a:lnTo>
                    <a:lnTo>
                      <a:pt x="527" y="261"/>
                    </a:lnTo>
                    <a:lnTo>
                      <a:pt x="524" y="261"/>
                    </a:lnTo>
                    <a:lnTo>
                      <a:pt x="523" y="263"/>
                    </a:lnTo>
                    <a:lnTo>
                      <a:pt x="513" y="269"/>
                    </a:lnTo>
                    <a:lnTo>
                      <a:pt x="506" y="272"/>
                    </a:lnTo>
                    <a:lnTo>
                      <a:pt x="497" y="272"/>
                    </a:lnTo>
                    <a:lnTo>
                      <a:pt x="488" y="266"/>
                    </a:lnTo>
                    <a:lnTo>
                      <a:pt x="481" y="259"/>
                    </a:lnTo>
                    <a:lnTo>
                      <a:pt x="480" y="253"/>
                    </a:lnTo>
                    <a:lnTo>
                      <a:pt x="480" y="248"/>
                    </a:lnTo>
                    <a:lnTo>
                      <a:pt x="477" y="230"/>
                    </a:lnTo>
                    <a:lnTo>
                      <a:pt x="468" y="201"/>
                    </a:lnTo>
                    <a:lnTo>
                      <a:pt x="465" y="198"/>
                    </a:lnTo>
                    <a:lnTo>
                      <a:pt x="442" y="190"/>
                    </a:lnTo>
                    <a:lnTo>
                      <a:pt x="436" y="190"/>
                    </a:lnTo>
                    <a:lnTo>
                      <a:pt x="433" y="193"/>
                    </a:lnTo>
                    <a:lnTo>
                      <a:pt x="424" y="197"/>
                    </a:lnTo>
                    <a:lnTo>
                      <a:pt x="421" y="198"/>
                    </a:lnTo>
                    <a:lnTo>
                      <a:pt x="418" y="198"/>
                    </a:lnTo>
                    <a:lnTo>
                      <a:pt x="414" y="197"/>
                    </a:lnTo>
                    <a:lnTo>
                      <a:pt x="413" y="196"/>
                    </a:lnTo>
                    <a:lnTo>
                      <a:pt x="400" y="186"/>
                    </a:lnTo>
                    <a:lnTo>
                      <a:pt x="391" y="175"/>
                    </a:lnTo>
                    <a:lnTo>
                      <a:pt x="388" y="170"/>
                    </a:lnTo>
                    <a:lnTo>
                      <a:pt x="375" y="158"/>
                    </a:lnTo>
                    <a:lnTo>
                      <a:pt x="359" y="147"/>
                    </a:lnTo>
                    <a:lnTo>
                      <a:pt x="354" y="145"/>
                    </a:lnTo>
                    <a:lnTo>
                      <a:pt x="345" y="144"/>
                    </a:lnTo>
                    <a:close/>
                    <a:moveTo>
                      <a:pt x="111" y="48"/>
                    </a:moveTo>
                    <a:lnTo>
                      <a:pt x="120" y="38"/>
                    </a:lnTo>
                    <a:lnTo>
                      <a:pt x="115" y="45"/>
                    </a:lnTo>
                    <a:lnTo>
                      <a:pt x="114" y="47"/>
                    </a:lnTo>
                    <a:lnTo>
                      <a:pt x="111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925">
                <a:extLst>
                  <a:ext uri="{FF2B5EF4-FFF2-40B4-BE49-F238E27FC236}">
                    <a16:creationId xmlns:a16="http://schemas.microsoft.com/office/drawing/2014/main" id="{F86BAB0B-51E2-4D99-9F9C-EF50E00E3B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3" y="2272"/>
                <a:ext cx="52" cy="92"/>
              </a:xfrm>
              <a:custGeom>
                <a:avLst/>
                <a:gdLst>
                  <a:gd name="T0" fmla="*/ 3 w 368"/>
                  <a:gd name="T1" fmla="*/ 12 h 643"/>
                  <a:gd name="T2" fmla="*/ 7 w 368"/>
                  <a:gd name="T3" fmla="*/ 41 h 643"/>
                  <a:gd name="T4" fmla="*/ 36 w 368"/>
                  <a:gd name="T5" fmla="*/ 116 h 643"/>
                  <a:gd name="T6" fmla="*/ 35 w 368"/>
                  <a:gd name="T7" fmla="*/ 150 h 643"/>
                  <a:gd name="T8" fmla="*/ 27 w 368"/>
                  <a:gd name="T9" fmla="*/ 187 h 643"/>
                  <a:gd name="T10" fmla="*/ 36 w 368"/>
                  <a:gd name="T11" fmla="*/ 217 h 643"/>
                  <a:gd name="T12" fmla="*/ 40 w 368"/>
                  <a:gd name="T13" fmla="*/ 248 h 643"/>
                  <a:gd name="T14" fmla="*/ 84 w 368"/>
                  <a:gd name="T15" fmla="*/ 305 h 643"/>
                  <a:gd name="T16" fmla="*/ 91 w 368"/>
                  <a:gd name="T17" fmla="*/ 314 h 643"/>
                  <a:gd name="T18" fmla="*/ 134 w 368"/>
                  <a:gd name="T19" fmla="*/ 350 h 643"/>
                  <a:gd name="T20" fmla="*/ 151 w 368"/>
                  <a:gd name="T21" fmla="*/ 360 h 643"/>
                  <a:gd name="T22" fmla="*/ 176 w 368"/>
                  <a:gd name="T23" fmla="*/ 384 h 643"/>
                  <a:gd name="T24" fmla="*/ 187 w 368"/>
                  <a:gd name="T25" fmla="*/ 383 h 643"/>
                  <a:gd name="T26" fmla="*/ 218 w 368"/>
                  <a:gd name="T27" fmla="*/ 426 h 643"/>
                  <a:gd name="T28" fmla="*/ 244 w 368"/>
                  <a:gd name="T29" fmla="*/ 470 h 643"/>
                  <a:gd name="T30" fmla="*/ 263 w 368"/>
                  <a:gd name="T31" fmla="*/ 619 h 643"/>
                  <a:gd name="T32" fmla="*/ 269 w 368"/>
                  <a:gd name="T33" fmla="*/ 633 h 643"/>
                  <a:gd name="T34" fmla="*/ 279 w 368"/>
                  <a:gd name="T35" fmla="*/ 643 h 643"/>
                  <a:gd name="T36" fmla="*/ 292 w 368"/>
                  <a:gd name="T37" fmla="*/ 640 h 643"/>
                  <a:gd name="T38" fmla="*/ 298 w 368"/>
                  <a:gd name="T39" fmla="*/ 632 h 643"/>
                  <a:gd name="T40" fmla="*/ 341 w 368"/>
                  <a:gd name="T41" fmla="*/ 580 h 643"/>
                  <a:gd name="T42" fmla="*/ 347 w 368"/>
                  <a:gd name="T43" fmla="*/ 558 h 643"/>
                  <a:gd name="T44" fmla="*/ 335 w 368"/>
                  <a:gd name="T45" fmla="*/ 519 h 643"/>
                  <a:gd name="T46" fmla="*/ 347 w 368"/>
                  <a:gd name="T47" fmla="*/ 488 h 643"/>
                  <a:gd name="T48" fmla="*/ 364 w 368"/>
                  <a:gd name="T49" fmla="*/ 456 h 643"/>
                  <a:gd name="T50" fmla="*/ 334 w 368"/>
                  <a:gd name="T51" fmla="*/ 381 h 643"/>
                  <a:gd name="T52" fmla="*/ 299 w 368"/>
                  <a:gd name="T53" fmla="*/ 322 h 643"/>
                  <a:gd name="T54" fmla="*/ 316 w 368"/>
                  <a:gd name="T55" fmla="*/ 294 h 643"/>
                  <a:gd name="T56" fmla="*/ 308 w 368"/>
                  <a:gd name="T57" fmla="*/ 279 h 643"/>
                  <a:gd name="T58" fmla="*/ 296 w 368"/>
                  <a:gd name="T59" fmla="*/ 266 h 643"/>
                  <a:gd name="T60" fmla="*/ 290 w 368"/>
                  <a:gd name="T61" fmla="*/ 238 h 643"/>
                  <a:gd name="T62" fmla="*/ 303 w 368"/>
                  <a:gd name="T63" fmla="*/ 219 h 643"/>
                  <a:gd name="T64" fmla="*/ 305 w 368"/>
                  <a:gd name="T65" fmla="*/ 236 h 643"/>
                  <a:gd name="T66" fmla="*/ 303 w 368"/>
                  <a:gd name="T67" fmla="*/ 189 h 643"/>
                  <a:gd name="T68" fmla="*/ 301 w 368"/>
                  <a:gd name="T69" fmla="*/ 178 h 643"/>
                  <a:gd name="T70" fmla="*/ 286 w 368"/>
                  <a:gd name="T71" fmla="*/ 162 h 643"/>
                  <a:gd name="T72" fmla="*/ 263 w 368"/>
                  <a:gd name="T73" fmla="*/ 159 h 643"/>
                  <a:gd name="T74" fmla="*/ 199 w 368"/>
                  <a:gd name="T75" fmla="*/ 160 h 643"/>
                  <a:gd name="T76" fmla="*/ 154 w 368"/>
                  <a:gd name="T77" fmla="*/ 137 h 643"/>
                  <a:gd name="T78" fmla="*/ 144 w 368"/>
                  <a:gd name="T79" fmla="*/ 114 h 643"/>
                  <a:gd name="T80" fmla="*/ 105 w 368"/>
                  <a:gd name="T81" fmla="*/ 80 h 643"/>
                  <a:gd name="T82" fmla="*/ 71 w 368"/>
                  <a:gd name="T83" fmla="*/ 41 h 643"/>
                  <a:gd name="T84" fmla="*/ 58 w 368"/>
                  <a:gd name="T85" fmla="*/ 20 h 643"/>
                  <a:gd name="T86" fmla="*/ 39 w 368"/>
                  <a:gd name="T87" fmla="*/ 18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68" h="643">
                    <a:moveTo>
                      <a:pt x="1" y="0"/>
                    </a:moveTo>
                    <a:lnTo>
                      <a:pt x="0" y="3"/>
                    </a:lnTo>
                    <a:lnTo>
                      <a:pt x="3" y="12"/>
                    </a:lnTo>
                    <a:lnTo>
                      <a:pt x="4" y="20"/>
                    </a:lnTo>
                    <a:lnTo>
                      <a:pt x="7" y="31"/>
                    </a:lnTo>
                    <a:lnTo>
                      <a:pt x="7" y="41"/>
                    </a:lnTo>
                    <a:lnTo>
                      <a:pt x="22" y="85"/>
                    </a:lnTo>
                    <a:lnTo>
                      <a:pt x="30" y="100"/>
                    </a:lnTo>
                    <a:lnTo>
                      <a:pt x="36" y="116"/>
                    </a:lnTo>
                    <a:lnTo>
                      <a:pt x="37" y="123"/>
                    </a:lnTo>
                    <a:lnTo>
                      <a:pt x="39" y="130"/>
                    </a:lnTo>
                    <a:lnTo>
                      <a:pt x="35" y="150"/>
                    </a:lnTo>
                    <a:lnTo>
                      <a:pt x="29" y="164"/>
                    </a:lnTo>
                    <a:lnTo>
                      <a:pt x="26" y="177"/>
                    </a:lnTo>
                    <a:lnTo>
                      <a:pt x="27" y="187"/>
                    </a:lnTo>
                    <a:lnTo>
                      <a:pt x="27" y="189"/>
                    </a:lnTo>
                    <a:lnTo>
                      <a:pt x="35" y="210"/>
                    </a:lnTo>
                    <a:lnTo>
                      <a:pt x="36" y="217"/>
                    </a:lnTo>
                    <a:lnTo>
                      <a:pt x="36" y="222"/>
                    </a:lnTo>
                    <a:lnTo>
                      <a:pt x="35" y="225"/>
                    </a:lnTo>
                    <a:lnTo>
                      <a:pt x="40" y="248"/>
                    </a:lnTo>
                    <a:lnTo>
                      <a:pt x="52" y="263"/>
                    </a:lnTo>
                    <a:lnTo>
                      <a:pt x="59" y="274"/>
                    </a:lnTo>
                    <a:lnTo>
                      <a:pt x="84" y="305"/>
                    </a:lnTo>
                    <a:lnTo>
                      <a:pt x="85" y="308"/>
                    </a:lnTo>
                    <a:lnTo>
                      <a:pt x="88" y="312"/>
                    </a:lnTo>
                    <a:lnTo>
                      <a:pt x="91" y="314"/>
                    </a:lnTo>
                    <a:lnTo>
                      <a:pt x="92" y="317"/>
                    </a:lnTo>
                    <a:lnTo>
                      <a:pt x="130" y="348"/>
                    </a:lnTo>
                    <a:lnTo>
                      <a:pt x="134" y="350"/>
                    </a:lnTo>
                    <a:lnTo>
                      <a:pt x="143" y="353"/>
                    </a:lnTo>
                    <a:lnTo>
                      <a:pt x="144" y="354"/>
                    </a:lnTo>
                    <a:lnTo>
                      <a:pt x="151" y="360"/>
                    </a:lnTo>
                    <a:lnTo>
                      <a:pt x="158" y="369"/>
                    </a:lnTo>
                    <a:lnTo>
                      <a:pt x="170" y="381"/>
                    </a:lnTo>
                    <a:lnTo>
                      <a:pt x="176" y="384"/>
                    </a:lnTo>
                    <a:lnTo>
                      <a:pt x="177" y="384"/>
                    </a:lnTo>
                    <a:lnTo>
                      <a:pt x="183" y="383"/>
                    </a:lnTo>
                    <a:lnTo>
                      <a:pt x="187" y="383"/>
                    </a:lnTo>
                    <a:lnTo>
                      <a:pt x="190" y="384"/>
                    </a:lnTo>
                    <a:lnTo>
                      <a:pt x="193" y="390"/>
                    </a:lnTo>
                    <a:lnTo>
                      <a:pt x="218" y="426"/>
                    </a:lnTo>
                    <a:lnTo>
                      <a:pt x="227" y="433"/>
                    </a:lnTo>
                    <a:lnTo>
                      <a:pt x="230" y="436"/>
                    </a:lnTo>
                    <a:lnTo>
                      <a:pt x="244" y="470"/>
                    </a:lnTo>
                    <a:lnTo>
                      <a:pt x="252" y="502"/>
                    </a:lnTo>
                    <a:lnTo>
                      <a:pt x="257" y="587"/>
                    </a:lnTo>
                    <a:lnTo>
                      <a:pt x="263" y="619"/>
                    </a:lnTo>
                    <a:lnTo>
                      <a:pt x="265" y="624"/>
                    </a:lnTo>
                    <a:lnTo>
                      <a:pt x="266" y="629"/>
                    </a:lnTo>
                    <a:lnTo>
                      <a:pt x="269" y="633"/>
                    </a:lnTo>
                    <a:lnTo>
                      <a:pt x="270" y="636"/>
                    </a:lnTo>
                    <a:lnTo>
                      <a:pt x="278" y="642"/>
                    </a:lnTo>
                    <a:lnTo>
                      <a:pt x="279" y="643"/>
                    </a:lnTo>
                    <a:lnTo>
                      <a:pt x="288" y="643"/>
                    </a:lnTo>
                    <a:lnTo>
                      <a:pt x="290" y="642"/>
                    </a:lnTo>
                    <a:lnTo>
                      <a:pt x="292" y="640"/>
                    </a:lnTo>
                    <a:lnTo>
                      <a:pt x="296" y="635"/>
                    </a:lnTo>
                    <a:lnTo>
                      <a:pt x="298" y="633"/>
                    </a:lnTo>
                    <a:lnTo>
                      <a:pt x="298" y="632"/>
                    </a:lnTo>
                    <a:lnTo>
                      <a:pt x="312" y="611"/>
                    </a:lnTo>
                    <a:lnTo>
                      <a:pt x="335" y="584"/>
                    </a:lnTo>
                    <a:lnTo>
                      <a:pt x="341" y="580"/>
                    </a:lnTo>
                    <a:lnTo>
                      <a:pt x="341" y="578"/>
                    </a:lnTo>
                    <a:lnTo>
                      <a:pt x="347" y="568"/>
                    </a:lnTo>
                    <a:lnTo>
                      <a:pt x="347" y="558"/>
                    </a:lnTo>
                    <a:lnTo>
                      <a:pt x="337" y="527"/>
                    </a:lnTo>
                    <a:lnTo>
                      <a:pt x="335" y="524"/>
                    </a:lnTo>
                    <a:lnTo>
                      <a:pt x="335" y="519"/>
                    </a:lnTo>
                    <a:lnTo>
                      <a:pt x="339" y="514"/>
                    </a:lnTo>
                    <a:lnTo>
                      <a:pt x="339" y="511"/>
                    </a:lnTo>
                    <a:lnTo>
                      <a:pt x="347" y="488"/>
                    </a:lnTo>
                    <a:lnTo>
                      <a:pt x="355" y="473"/>
                    </a:lnTo>
                    <a:lnTo>
                      <a:pt x="360" y="467"/>
                    </a:lnTo>
                    <a:lnTo>
                      <a:pt x="364" y="456"/>
                    </a:lnTo>
                    <a:lnTo>
                      <a:pt x="368" y="431"/>
                    </a:lnTo>
                    <a:lnTo>
                      <a:pt x="365" y="421"/>
                    </a:lnTo>
                    <a:lnTo>
                      <a:pt x="334" y="381"/>
                    </a:lnTo>
                    <a:lnTo>
                      <a:pt x="328" y="376"/>
                    </a:lnTo>
                    <a:lnTo>
                      <a:pt x="315" y="358"/>
                    </a:lnTo>
                    <a:lnTo>
                      <a:pt x="299" y="322"/>
                    </a:lnTo>
                    <a:lnTo>
                      <a:pt x="302" y="312"/>
                    </a:lnTo>
                    <a:lnTo>
                      <a:pt x="306" y="304"/>
                    </a:lnTo>
                    <a:lnTo>
                      <a:pt x="316" y="294"/>
                    </a:lnTo>
                    <a:lnTo>
                      <a:pt x="316" y="291"/>
                    </a:lnTo>
                    <a:lnTo>
                      <a:pt x="315" y="289"/>
                    </a:lnTo>
                    <a:lnTo>
                      <a:pt x="308" y="279"/>
                    </a:lnTo>
                    <a:lnTo>
                      <a:pt x="299" y="271"/>
                    </a:lnTo>
                    <a:lnTo>
                      <a:pt x="298" y="266"/>
                    </a:lnTo>
                    <a:lnTo>
                      <a:pt x="296" y="266"/>
                    </a:lnTo>
                    <a:lnTo>
                      <a:pt x="290" y="255"/>
                    </a:lnTo>
                    <a:lnTo>
                      <a:pt x="289" y="248"/>
                    </a:lnTo>
                    <a:lnTo>
                      <a:pt x="290" y="238"/>
                    </a:lnTo>
                    <a:lnTo>
                      <a:pt x="292" y="233"/>
                    </a:lnTo>
                    <a:lnTo>
                      <a:pt x="301" y="219"/>
                    </a:lnTo>
                    <a:lnTo>
                      <a:pt x="303" y="219"/>
                    </a:lnTo>
                    <a:lnTo>
                      <a:pt x="303" y="235"/>
                    </a:lnTo>
                    <a:lnTo>
                      <a:pt x="302" y="238"/>
                    </a:lnTo>
                    <a:lnTo>
                      <a:pt x="305" y="236"/>
                    </a:lnTo>
                    <a:lnTo>
                      <a:pt x="306" y="229"/>
                    </a:lnTo>
                    <a:lnTo>
                      <a:pt x="306" y="213"/>
                    </a:lnTo>
                    <a:lnTo>
                      <a:pt x="303" y="189"/>
                    </a:lnTo>
                    <a:lnTo>
                      <a:pt x="302" y="186"/>
                    </a:lnTo>
                    <a:lnTo>
                      <a:pt x="302" y="184"/>
                    </a:lnTo>
                    <a:lnTo>
                      <a:pt x="301" y="178"/>
                    </a:lnTo>
                    <a:lnTo>
                      <a:pt x="296" y="173"/>
                    </a:lnTo>
                    <a:lnTo>
                      <a:pt x="289" y="163"/>
                    </a:lnTo>
                    <a:lnTo>
                      <a:pt x="286" y="162"/>
                    </a:lnTo>
                    <a:lnTo>
                      <a:pt x="285" y="162"/>
                    </a:lnTo>
                    <a:lnTo>
                      <a:pt x="283" y="160"/>
                    </a:lnTo>
                    <a:lnTo>
                      <a:pt x="263" y="159"/>
                    </a:lnTo>
                    <a:lnTo>
                      <a:pt x="224" y="163"/>
                    </a:lnTo>
                    <a:lnTo>
                      <a:pt x="216" y="163"/>
                    </a:lnTo>
                    <a:lnTo>
                      <a:pt x="199" y="160"/>
                    </a:lnTo>
                    <a:lnTo>
                      <a:pt x="197" y="160"/>
                    </a:lnTo>
                    <a:lnTo>
                      <a:pt x="164" y="146"/>
                    </a:lnTo>
                    <a:lnTo>
                      <a:pt x="154" y="137"/>
                    </a:lnTo>
                    <a:lnTo>
                      <a:pt x="154" y="136"/>
                    </a:lnTo>
                    <a:lnTo>
                      <a:pt x="153" y="131"/>
                    </a:lnTo>
                    <a:lnTo>
                      <a:pt x="144" y="114"/>
                    </a:lnTo>
                    <a:lnTo>
                      <a:pt x="143" y="113"/>
                    </a:lnTo>
                    <a:lnTo>
                      <a:pt x="138" y="105"/>
                    </a:lnTo>
                    <a:lnTo>
                      <a:pt x="105" y="80"/>
                    </a:lnTo>
                    <a:lnTo>
                      <a:pt x="101" y="75"/>
                    </a:lnTo>
                    <a:lnTo>
                      <a:pt x="86" y="61"/>
                    </a:lnTo>
                    <a:lnTo>
                      <a:pt x="71" y="41"/>
                    </a:lnTo>
                    <a:lnTo>
                      <a:pt x="69" y="31"/>
                    </a:lnTo>
                    <a:lnTo>
                      <a:pt x="63" y="23"/>
                    </a:lnTo>
                    <a:lnTo>
                      <a:pt x="58" y="20"/>
                    </a:lnTo>
                    <a:lnTo>
                      <a:pt x="45" y="19"/>
                    </a:lnTo>
                    <a:lnTo>
                      <a:pt x="42" y="18"/>
                    </a:lnTo>
                    <a:lnTo>
                      <a:pt x="39" y="18"/>
                    </a:lnTo>
                    <a:lnTo>
                      <a:pt x="12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926">
                <a:extLst>
                  <a:ext uri="{FF2B5EF4-FFF2-40B4-BE49-F238E27FC236}">
                    <a16:creationId xmlns:a16="http://schemas.microsoft.com/office/drawing/2014/main" id="{5FF0CFA2-DE71-464A-AE6A-28C9A6FBF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1" y="3483"/>
                <a:ext cx="278" cy="599"/>
              </a:xfrm>
              <a:custGeom>
                <a:avLst/>
                <a:gdLst>
                  <a:gd name="T0" fmla="*/ 1384 w 1945"/>
                  <a:gd name="T1" fmla="*/ 150 h 4193"/>
                  <a:gd name="T2" fmla="*/ 1349 w 1945"/>
                  <a:gd name="T3" fmla="*/ 315 h 4193"/>
                  <a:gd name="T4" fmla="*/ 1425 w 1945"/>
                  <a:gd name="T5" fmla="*/ 693 h 4193"/>
                  <a:gd name="T6" fmla="*/ 1315 w 1945"/>
                  <a:gd name="T7" fmla="*/ 847 h 4193"/>
                  <a:gd name="T8" fmla="*/ 1170 w 1945"/>
                  <a:gd name="T9" fmla="*/ 752 h 4193"/>
                  <a:gd name="T10" fmla="*/ 908 w 1945"/>
                  <a:gd name="T11" fmla="*/ 864 h 4193"/>
                  <a:gd name="T12" fmla="*/ 773 w 1945"/>
                  <a:gd name="T13" fmla="*/ 1005 h 4193"/>
                  <a:gd name="T14" fmla="*/ 677 w 1945"/>
                  <a:gd name="T15" fmla="*/ 1016 h 4193"/>
                  <a:gd name="T16" fmla="*/ 561 w 1945"/>
                  <a:gd name="T17" fmla="*/ 1100 h 4193"/>
                  <a:gd name="T18" fmla="*/ 460 w 1945"/>
                  <a:gd name="T19" fmla="*/ 1149 h 4193"/>
                  <a:gd name="T20" fmla="*/ 366 w 1945"/>
                  <a:gd name="T21" fmla="*/ 1236 h 4193"/>
                  <a:gd name="T22" fmla="*/ 298 w 1945"/>
                  <a:gd name="T23" fmla="*/ 1276 h 4193"/>
                  <a:gd name="T24" fmla="*/ 202 w 1945"/>
                  <a:gd name="T25" fmla="*/ 1393 h 4193"/>
                  <a:gd name="T26" fmla="*/ 212 w 1945"/>
                  <a:gd name="T27" fmla="*/ 1509 h 4193"/>
                  <a:gd name="T28" fmla="*/ 179 w 1945"/>
                  <a:gd name="T29" fmla="*/ 1620 h 4193"/>
                  <a:gd name="T30" fmla="*/ 13 w 1945"/>
                  <a:gd name="T31" fmla="*/ 1738 h 4193"/>
                  <a:gd name="T32" fmla="*/ 93 w 1945"/>
                  <a:gd name="T33" fmla="*/ 1782 h 4193"/>
                  <a:gd name="T34" fmla="*/ 172 w 1945"/>
                  <a:gd name="T35" fmla="*/ 1882 h 4193"/>
                  <a:gd name="T36" fmla="*/ 276 w 1945"/>
                  <a:gd name="T37" fmla="*/ 1999 h 4193"/>
                  <a:gd name="T38" fmla="*/ 50 w 1945"/>
                  <a:gd name="T39" fmla="*/ 2100 h 4193"/>
                  <a:gd name="T40" fmla="*/ 87 w 1945"/>
                  <a:gd name="T41" fmla="*/ 2249 h 4193"/>
                  <a:gd name="T42" fmla="*/ 126 w 1945"/>
                  <a:gd name="T43" fmla="*/ 2297 h 4193"/>
                  <a:gd name="T44" fmla="*/ 186 w 1945"/>
                  <a:gd name="T45" fmla="*/ 2355 h 4193"/>
                  <a:gd name="T46" fmla="*/ 385 w 1945"/>
                  <a:gd name="T47" fmla="*/ 2497 h 4193"/>
                  <a:gd name="T48" fmla="*/ 382 w 1945"/>
                  <a:gd name="T49" fmla="*/ 2583 h 4193"/>
                  <a:gd name="T50" fmla="*/ 271 w 1945"/>
                  <a:gd name="T51" fmla="*/ 2743 h 4193"/>
                  <a:gd name="T52" fmla="*/ 209 w 1945"/>
                  <a:gd name="T53" fmla="*/ 2908 h 4193"/>
                  <a:gd name="T54" fmla="*/ 398 w 1945"/>
                  <a:gd name="T55" fmla="*/ 2890 h 4193"/>
                  <a:gd name="T56" fmla="*/ 497 w 1945"/>
                  <a:gd name="T57" fmla="*/ 2842 h 4193"/>
                  <a:gd name="T58" fmla="*/ 546 w 1945"/>
                  <a:gd name="T59" fmla="*/ 2971 h 4193"/>
                  <a:gd name="T60" fmla="*/ 546 w 1945"/>
                  <a:gd name="T61" fmla="*/ 3085 h 4193"/>
                  <a:gd name="T62" fmla="*/ 416 w 1945"/>
                  <a:gd name="T63" fmla="*/ 3162 h 4193"/>
                  <a:gd name="T64" fmla="*/ 333 w 1945"/>
                  <a:gd name="T65" fmla="*/ 3325 h 4193"/>
                  <a:gd name="T66" fmla="*/ 546 w 1945"/>
                  <a:gd name="T67" fmla="*/ 3303 h 4193"/>
                  <a:gd name="T68" fmla="*/ 592 w 1945"/>
                  <a:gd name="T69" fmla="*/ 3388 h 4193"/>
                  <a:gd name="T70" fmla="*/ 829 w 1945"/>
                  <a:gd name="T71" fmla="*/ 3430 h 4193"/>
                  <a:gd name="T72" fmla="*/ 659 w 1945"/>
                  <a:gd name="T73" fmla="*/ 3576 h 4193"/>
                  <a:gd name="T74" fmla="*/ 628 w 1945"/>
                  <a:gd name="T75" fmla="*/ 3729 h 4193"/>
                  <a:gd name="T76" fmla="*/ 754 w 1945"/>
                  <a:gd name="T77" fmla="*/ 3852 h 4193"/>
                  <a:gd name="T78" fmla="*/ 873 w 1945"/>
                  <a:gd name="T79" fmla="*/ 3901 h 4193"/>
                  <a:gd name="T80" fmla="*/ 1073 w 1945"/>
                  <a:gd name="T81" fmla="*/ 3974 h 4193"/>
                  <a:gd name="T82" fmla="*/ 1174 w 1945"/>
                  <a:gd name="T83" fmla="*/ 3941 h 4193"/>
                  <a:gd name="T84" fmla="*/ 1224 w 1945"/>
                  <a:gd name="T85" fmla="*/ 4013 h 4193"/>
                  <a:gd name="T86" fmla="*/ 1244 w 1945"/>
                  <a:gd name="T87" fmla="*/ 4132 h 4193"/>
                  <a:gd name="T88" fmla="*/ 1461 w 1945"/>
                  <a:gd name="T89" fmla="*/ 4180 h 4193"/>
                  <a:gd name="T90" fmla="*/ 1438 w 1945"/>
                  <a:gd name="T91" fmla="*/ 4068 h 4193"/>
                  <a:gd name="T92" fmla="*/ 1568 w 1945"/>
                  <a:gd name="T93" fmla="*/ 3845 h 4193"/>
                  <a:gd name="T94" fmla="*/ 1539 w 1945"/>
                  <a:gd name="T95" fmla="*/ 3785 h 4193"/>
                  <a:gd name="T96" fmla="*/ 1648 w 1945"/>
                  <a:gd name="T97" fmla="*/ 3681 h 4193"/>
                  <a:gd name="T98" fmla="*/ 1606 w 1945"/>
                  <a:gd name="T99" fmla="*/ 3569 h 4193"/>
                  <a:gd name="T100" fmla="*/ 1599 w 1945"/>
                  <a:gd name="T101" fmla="*/ 3539 h 4193"/>
                  <a:gd name="T102" fmla="*/ 1661 w 1945"/>
                  <a:gd name="T103" fmla="*/ 3477 h 4193"/>
                  <a:gd name="T104" fmla="*/ 1711 w 1945"/>
                  <a:gd name="T105" fmla="*/ 3346 h 4193"/>
                  <a:gd name="T106" fmla="*/ 1743 w 1945"/>
                  <a:gd name="T107" fmla="*/ 3148 h 4193"/>
                  <a:gd name="T108" fmla="*/ 1702 w 1945"/>
                  <a:gd name="T109" fmla="*/ 2859 h 4193"/>
                  <a:gd name="T110" fmla="*/ 1760 w 1945"/>
                  <a:gd name="T111" fmla="*/ 2577 h 4193"/>
                  <a:gd name="T112" fmla="*/ 1938 w 1945"/>
                  <a:gd name="T113" fmla="*/ 2057 h 4193"/>
                  <a:gd name="T114" fmla="*/ 1849 w 1945"/>
                  <a:gd name="T115" fmla="*/ 1560 h 4193"/>
                  <a:gd name="T116" fmla="*/ 1665 w 1945"/>
                  <a:gd name="T117" fmla="*/ 935 h 4193"/>
                  <a:gd name="T118" fmla="*/ 1663 w 1945"/>
                  <a:gd name="T119" fmla="*/ 434 h 4193"/>
                  <a:gd name="T120" fmla="*/ 1586 w 1945"/>
                  <a:gd name="T121" fmla="*/ 83 h 4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45" h="4193">
                    <a:moveTo>
                      <a:pt x="1523" y="6"/>
                    </a:moveTo>
                    <a:lnTo>
                      <a:pt x="1514" y="0"/>
                    </a:lnTo>
                    <a:lnTo>
                      <a:pt x="1510" y="0"/>
                    </a:lnTo>
                    <a:lnTo>
                      <a:pt x="1507" y="2"/>
                    </a:lnTo>
                    <a:lnTo>
                      <a:pt x="1501" y="7"/>
                    </a:lnTo>
                    <a:lnTo>
                      <a:pt x="1501" y="10"/>
                    </a:lnTo>
                    <a:lnTo>
                      <a:pt x="1500" y="13"/>
                    </a:lnTo>
                    <a:lnTo>
                      <a:pt x="1498" y="15"/>
                    </a:lnTo>
                    <a:lnTo>
                      <a:pt x="1483" y="18"/>
                    </a:lnTo>
                    <a:lnTo>
                      <a:pt x="1449" y="13"/>
                    </a:lnTo>
                    <a:lnTo>
                      <a:pt x="1411" y="24"/>
                    </a:lnTo>
                    <a:lnTo>
                      <a:pt x="1400" y="24"/>
                    </a:lnTo>
                    <a:lnTo>
                      <a:pt x="1391" y="27"/>
                    </a:lnTo>
                    <a:lnTo>
                      <a:pt x="1369" y="50"/>
                    </a:lnTo>
                    <a:lnTo>
                      <a:pt x="1369" y="65"/>
                    </a:lnTo>
                    <a:lnTo>
                      <a:pt x="1372" y="89"/>
                    </a:lnTo>
                    <a:lnTo>
                      <a:pt x="1381" y="105"/>
                    </a:lnTo>
                    <a:lnTo>
                      <a:pt x="1387" y="112"/>
                    </a:lnTo>
                    <a:lnTo>
                      <a:pt x="1388" y="119"/>
                    </a:lnTo>
                    <a:lnTo>
                      <a:pt x="1388" y="135"/>
                    </a:lnTo>
                    <a:lnTo>
                      <a:pt x="1385" y="144"/>
                    </a:lnTo>
                    <a:lnTo>
                      <a:pt x="1384" y="150"/>
                    </a:lnTo>
                    <a:lnTo>
                      <a:pt x="1387" y="158"/>
                    </a:lnTo>
                    <a:lnTo>
                      <a:pt x="1392" y="164"/>
                    </a:lnTo>
                    <a:lnTo>
                      <a:pt x="1408" y="174"/>
                    </a:lnTo>
                    <a:lnTo>
                      <a:pt x="1410" y="180"/>
                    </a:lnTo>
                    <a:lnTo>
                      <a:pt x="1408" y="190"/>
                    </a:lnTo>
                    <a:lnTo>
                      <a:pt x="1407" y="193"/>
                    </a:lnTo>
                    <a:lnTo>
                      <a:pt x="1400" y="201"/>
                    </a:lnTo>
                    <a:lnTo>
                      <a:pt x="1395" y="209"/>
                    </a:lnTo>
                    <a:lnTo>
                      <a:pt x="1395" y="217"/>
                    </a:lnTo>
                    <a:lnTo>
                      <a:pt x="1397" y="220"/>
                    </a:lnTo>
                    <a:lnTo>
                      <a:pt x="1405" y="223"/>
                    </a:lnTo>
                    <a:lnTo>
                      <a:pt x="1407" y="223"/>
                    </a:lnTo>
                    <a:lnTo>
                      <a:pt x="1413" y="233"/>
                    </a:lnTo>
                    <a:lnTo>
                      <a:pt x="1407" y="246"/>
                    </a:lnTo>
                    <a:lnTo>
                      <a:pt x="1398" y="258"/>
                    </a:lnTo>
                    <a:lnTo>
                      <a:pt x="1385" y="269"/>
                    </a:lnTo>
                    <a:lnTo>
                      <a:pt x="1382" y="272"/>
                    </a:lnTo>
                    <a:lnTo>
                      <a:pt x="1376" y="276"/>
                    </a:lnTo>
                    <a:lnTo>
                      <a:pt x="1353" y="296"/>
                    </a:lnTo>
                    <a:lnTo>
                      <a:pt x="1351" y="302"/>
                    </a:lnTo>
                    <a:lnTo>
                      <a:pt x="1349" y="306"/>
                    </a:lnTo>
                    <a:lnTo>
                      <a:pt x="1349" y="315"/>
                    </a:lnTo>
                    <a:lnTo>
                      <a:pt x="1356" y="319"/>
                    </a:lnTo>
                    <a:lnTo>
                      <a:pt x="1361" y="331"/>
                    </a:lnTo>
                    <a:lnTo>
                      <a:pt x="1366" y="358"/>
                    </a:lnTo>
                    <a:lnTo>
                      <a:pt x="1375" y="371"/>
                    </a:lnTo>
                    <a:lnTo>
                      <a:pt x="1379" y="372"/>
                    </a:lnTo>
                    <a:lnTo>
                      <a:pt x="1384" y="387"/>
                    </a:lnTo>
                    <a:lnTo>
                      <a:pt x="1369" y="417"/>
                    </a:lnTo>
                    <a:lnTo>
                      <a:pt x="1362" y="427"/>
                    </a:lnTo>
                    <a:lnTo>
                      <a:pt x="1342" y="464"/>
                    </a:lnTo>
                    <a:lnTo>
                      <a:pt x="1352" y="480"/>
                    </a:lnTo>
                    <a:lnTo>
                      <a:pt x="1364" y="493"/>
                    </a:lnTo>
                    <a:lnTo>
                      <a:pt x="1366" y="500"/>
                    </a:lnTo>
                    <a:lnTo>
                      <a:pt x="1378" y="519"/>
                    </a:lnTo>
                    <a:lnTo>
                      <a:pt x="1389" y="525"/>
                    </a:lnTo>
                    <a:lnTo>
                      <a:pt x="1397" y="533"/>
                    </a:lnTo>
                    <a:lnTo>
                      <a:pt x="1408" y="555"/>
                    </a:lnTo>
                    <a:lnTo>
                      <a:pt x="1410" y="561"/>
                    </a:lnTo>
                    <a:lnTo>
                      <a:pt x="1411" y="566"/>
                    </a:lnTo>
                    <a:lnTo>
                      <a:pt x="1407" y="638"/>
                    </a:lnTo>
                    <a:lnTo>
                      <a:pt x="1415" y="664"/>
                    </a:lnTo>
                    <a:lnTo>
                      <a:pt x="1423" y="682"/>
                    </a:lnTo>
                    <a:lnTo>
                      <a:pt x="1425" y="693"/>
                    </a:lnTo>
                    <a:lnTo>
                      <a:pt x="1425" y="703"/>
                    </a:lnTo>
                    <a:lnTo>
                      <a:pt x="1423" y="716"/>
                    </a:lnTo>
                    <a:lnTo>
                      <a:pt x="1420" y="725"/>
                    </a:lnTo>
                    <a:lnTo>
                      <a:pt x="1404" y="747"/>
                    </a:lnTo>
                    <a:lnTo>
                      <a:pt x="1388" y="760"/>
                    </a:lnTo>
                    <a:lnTo>
                      <a:pt x="1387" y="767"/>
                    </a:lnTo>
                    <a:lnTo>
                      <a:pt x="1387" y="775"/>
                    </a:lnTo>
                    <a:lnTo>
                      <a:pt x="1389" y="788"/>
                    </a:lnTo>
                    <a:lnTo>
                      <a:pt x="1389" y="796"/>
                    </a:lnTo>
                    <a:lnTo>
                      <a:pt x="1391" y="811"/>
                    </a:lnTo>
                    <a:lnTo>
                      <a:pt x="1378" y="831"/>
                    </a:lnTo>
                    <a:lnTo>
                      <a:pt x="1372" y="837"/>
                    </a:lnTo>
                    <a:lnTo>
                      <a:pt x="1362" y="845"/>
                    </a:lnTo>
                    <a:lnTo>
                      <a:pt x="1352" y="864"/>
                    </a:lnTo>
                    <a:lnTo>
                      <a:pt x="1346" y="870"/>
                    </a:lnTo>
                    <a:lnTo>
                      <a:pt x="1342" y="871"/>
                    </a:lnTo>
                    <a:lnTo>
                      <a:pt x="1330" y="871"/>
                    </a:lnTo>
                    <a:lnTo>
                      <a:pt x="1328" y="870"/>
                    </a:lnTo>
                    <a:lnTo>
                      <a:pt x="1326" y="868"/>
                    </a:lnTo>
                    <a:lnTo>
                      <a:pt x="1325" y="865"/>
                    </a:lnTo>
                    <a:lnTo>
                      <a:pt x="1316" y="851"/>
                    </a:lnTo>
                    <a:lnTo>
                      <a:pt x="1315" y="847"/>
                    </a:lnTo>
                    <a:lnTo>
                      <a:pt x="1307" y="828"/>
                    </a:lnTo>
                    <a:lnTo>
                      <a:pt x="1294" y="811"/>
                    </a:lnTo>
                    <a:lnTo>
                      <a:pt x="1280" y="812"/>
                    </a:lnTo>
                    <a:lnTo>
                      <a:pt x="1277" y="812"/>
                    </a:lnTo>
                    <a:lnTo>
                      <a:pt x="1276" y="811"/>
                    </a:lnTo>
                    <a:lnTo>
                      <a:pt x="1274" y="811"/>
                    </a:lnTo>
                    <a:lnTo>
                      <a:pt x="1267" y="792"/>
                    </a:lnTo>
                    <a:lnTo>
                      <a:pt x="1266" y="786"/>
                    </a:lnTo>
                    <a:lnTo>
                      <a:pt x="1264" y="783"/>
                    </a:lnTo>
                    <a:lnTo>
                      <a:pt x="1264" y="779"/>
                    </a:lnTo>
                    <a:lnTo>
                      <a:pt x="1266" y="776"/>
                    </a:lnTo>
                    <a:lnTo>
                      <a:pt x="1267" y="772"/>
                    </a:lnTo>
                    <a:lnTo>
                      <a:pt x="1260" y="766"/>
                    </a:lnTo>
                    <a:lnTo>
                      <a:pt x="1223" y="766"/>
                    </a:lnTo>
                    <a:lnTo>
                      <a:pt x="1221" y="765"/>
                    </a:lnTo>
                    <a:lnTo>
                      <a:pt x="1201" y="732"/>
                    </a:lnTo>
                    <a:lnTo>
                      <a:pt x="1201" y="730"/>
                    </a:lnTo>
                    <a:lnTo>
                      <a:pt x="1197" y="728"/>
                    </a:lnTo>
                    <a:lnTo>
                      <a:pt x="1194" y="728"/>
                    </a:lnTo>
                    <a:lnTo>
                      <a:pt x="1184" y="735"/>
                    </a:lnTo>
                    <a:lnTo>
                      <a:pt x="1172" y="749"/>
                    </a:lnTo>
                    <a:lnTo>
                      <a:pt x="1170" y="752"/>
                    </a:lnTo>
                    <a:lnTo>
                      <a:pt x="1165" y="753"/>
                    </a:lnTo>
                    <a:lnTo>
                      <a:pt x="1162" y="756"/>
                    </a:lnTo>
                    <a:lnTo>
                      <a:pt x="1159" y="757"/>
                    </a:lnTo>
                    <a:lnTo>
                      <a:pt x="1155" y="757"/>
                    </a:lnTo>
                    <a:lnTo>
                      <a:pt x="1135" y="752"/>
                    </a:lnTo>
                    <a:lnTo>
                      <a:pt x="1100" y="736"/>
                    </a:lnTo>
                    <a:lnTo>
                      <a:pt x="1076" y="740"/>
                    </a:lnTo>
                    <a:lnTo>
                      <a:pt x="1056" y="749"/>
                    </a:lnTo>
                    <a:lnTo>
                      <a:pt x="1028" y="755"/>
                    </a:lnTo>
                    <a:lnTo>
                      <a:pt x="1007" y="762"/>
                    </a:lnTo>
                    <a:lnTo>
                      <a:pt x="987" y="773"/>
                    </a:lnTo>
                    <a:lnTo>
                      <a:pt x="976" y="791"/>
                    </a:lnTo>
                    <a:lnTo>
                      <a:pt x="963" y="798"/>
                    </a:lnTo>
                    <a:lnTo>
                      <a:pt x="948" y="798"/>
                    </a:lnTo>
                    <a:lnTo>
                      <a:pt x="948" y="799"/>
                    </a:lnTo>
                    <a:lnTo>
                      <a:pt x="945" y="805"/>
                    </a:lnTo>
                    <a:lnTo>
                      <a:pt x="940" y="835"/>
                    </a:lnTo>
                    <a:lnTo>
                      <a:pt x="925" y="855"/>
                    </a:lnTo>
                    <a:lnTo>
                      <a:pt x="925" y="857"/>
                    </a:lnTo>
                    <a:lnTo>
                      <a:pt x="922" y="860"/>
                    </a:lnTo>
                    <a:lnTo>
                      <a:pt x="919" y="860"/>
                    </a:lnTo>
                    <a:lnTo>
                      <a:pt x="908" y="864"/>
                    </a:lnTo>
                    <a:lnTo>
                      <a:pt x="901" y="870"/>
                    </a:lnTo>
                    <a:lnTo>
                      <a:pt x="895" y="890"/>
                    </a:lnTo>
                    <a:lnTo>
                      <a:pt x="898" y="901"/>
                    </a:lnTo>
                    <a:lnTo>
                      <a:pt x="898" y="904"/>
                    </a:lnTo>
                    <a:lnTo>
                      <a:pt x="904" y="913"/>
                    </a:lnTo>
                    <a:lnTo>
                      <a:pt x="912" y="929"/>
                    </a:lnTo>
                    <a:lnTo>
                      <a:pt x="912" y="930"/>
                    </a:lnTo>
                    <a:lnTo>
                      <a:pt x="911" y="936"/>
                    </a:lnTo>
                    <a:lnTo>
                      <a:pt x="909" y="940"/>
                    </a:lnTo>
                    <a:lnTo>
                      <a:pt x="892" y="952"/>
                    </a:lnTo>
                    <a:lnTo>
                      <a:pt x="879" y="959"/>
                    </a:lnTo>
                    <a:lnTo>
                      <a:pt x="872" y="960"/>
                    </a:lnTo>
                    <a:lnTo>
                      <a:pt x="863" y="960"/>
                    </a:lnTo>
                    <a:lnTo>
                      <a:pt x="853" y="965"/>
                    </a:lnTo>
                    <a:lnTo>
                      <a:pt x="852" y="966"/>
                    </a:lnTo>
                    <a:lnTo>
                      <a:pt x="840" y="987"/>
                    </a:lnTo>
                    <a:lnTo>
                      <a:pt x="830" y="996"/>
                    </a:lnTo>
                    <a:lnTo>
                      <a:pt x="822" y="999"/>
                    </a:lnTo>
                    <a:lnTo>
                      <a:pt x="819" y="999"/>
                    </a:lnTo>
                    <a:lnTo>
                      <a:pt x="804" y="996"/>
                    </a:lnTo>
                    <a:lnTo>
                      <a:pt x="791" y="1002"/>
                    </a:lnTo>
                    <a:lnTo>
                      <a:pt x="773" y="1005"/>
                    </a:lnTo>
                    <a:lnTo>
                      <a:pt x="756" y="1005"/>
                    </a:lnTo>
                    <a:lnTo>
                      <a:pt x="750" y="1006"/>
                    </a:lnTo>
                    <a:lnTo>
                      <a:pt x="738" y="1018"/>
                    </a:lnTo>
                    <a:lnTo>
                      <a:pt x="730" y="1019"/>
                    </a:lnTo>
                    <a:lnTo>
                      <a:pt x="707" y="1025"/>
                    </a:lnTo>
                    <a:lnTo>
                      <a:pt x="695" y="1025"/>
                    </a:lnTo>
                    <a:lnTo>
                      <a:pt x="691" y="1023"/>
                    </a:lnTo>
                    <a:lnTo>
                      <a:pt x="684" y="1016"/>
                    </a:lnTo>
                    <a:lnTo>
                      <a:pt x="682" y="1015"/>
                    </a:lnTo>
                    <a:lnTo>
                      <a:pt x="681" y="1012"/>
                    </a:lnTo>
                    <a:lnTo>
                      <a:pt x="681" y="1010"/>
                    </a:lnTo>
                    <a:lnTo>
                      <a:pt x="684" y="1007"/>
                    </a:lnTo>
                    <a:lnTo>
                      <a:pt x="685" y="1005"/>
                    </a:lnTo>
                    <a:lnTo>
                      <a:pt x="682" y="999"/>
                    </a:lnTo>
                    <a:lnTo>
                      <a:pt x="681" y="999"/>
                    </a:lnTo>
                    <a:lnTo>
                      <a:pt x="678" y="997"/>
                    </a:lnTo>
                    <a:lnTo>
                      <a:pt x="672" y="997"/>
                    </a:lnTo>
                    <a:lnTo>
                      <a:pt x="671" y="999"/>
                    </a:lnTo>
                    <a:lnTo>
                      <a:pt x="674" y="1002"/>
                    </a:lnTo>
                    <a:lnTo>
                      <a:pt x="682" y="1006"/>
                    </a:lnTo>
                    <a:lnTo>
                      <a:pt x="679" y="1013"/>
                    </a:lnTo>
                    <a:lnTo>
                      <a:pt x="677" y="1016"/>
                    </a:lnTo>
                    <a:lnTo>
                      <a:pt x="672" y="1016"/>
                    </a:lnTo>
                    <a:lnTo>
                      <a:pt x="664" y="1018"/>
                    </a:lnTo>
                    <a:lnTo>
                      <a:pt x="662" y="1016"/>
                    </a:lnTo>
                    <a:lnTo>
                      <a:pt x="662" y="1015"/>
                    </a:lnTo>
                    <a:lnTo>
                      <a:pt x="661" y="1015"/>
                    </a:lnTo>
                    <a:lnTo>
                      <a:pt x="658" y="1013"/>
                    </a:lnTo>
                    <a:lnTo>
                      <a:pt x="653" y="1018"/>
                    </a:lnTo>
                    <a:lnTo>
                      <a:pt x="651" y="1019"/>
                    </a:lnTo>
                    <a:lnTo>
                      <a:pt x="646" y="1026"/>
                    </a:lnTo>
                    <a:lnTo>
                      <a:pt x="646" y="1028"/>
                    </a:lnTo>
                    <a:lnTo>
                      <a:pt x="645" y="1032"/>
                    </a:lnTo>
                    <a:lnTo>
                      <a:pt x="643" y="1036"/>
                    </a:lnTo>
                    <a:lnTo>
                      <a:pt x="643" y="1038"/>
                    </a:lnTo>
                    <a:lnTo>
                      <a:pt x="639" y="1041"/>
                    </a:lnTo>
                    <a:lnTo>
                      <a:pt x="630" y="1045"/>
                    </a:lnTo>
                    <a:lnTo>
                      <a:pt x="626" y="1046"/>
                    </a:lnTo>
                    <a:lnTo>
                      <a:pt x="625" y="1048"/>
                    </a:lnTo>
                    <a:lnTo>
                      <a:pt x="590" y="1044"/>
                    </a:lnTo>
                    <a:lnTo>
                      <a:pt x="581" y="1052"/>
                    </a:lnTo>
                    <a:lnTo>
                      <a:pt x="574" y="1087"/>
                    </a:lnTo>
                    <a:lnTo>
                      <a:pt x="566" y="1097"/>
                    </a:lnTo>
                    <a:lnTo>
                      <a:pt x="561" y="1100"/>
                    </a:lnTo>
                    <a:lnTo>
                      <a:pt x="557" y="1101"/>
                    </a:lnTo>
                    <a:lnTo>
                      <a:pt x="547" y="1097"/>
                    </a:lnTo>
                    <a:lnTo>
                      <a:pt x="527" y="1097"/>
                    </a:lnTo>
                    <a:lnTo>
                      <a:pt x="519" y="1101"/>
                    </a:lnTo>
                    <a:lnTo>
                      <a:pt x="513" y="1107"/>
                    </a:lnTo>
                    <a:lnTo>
                      <a:pt x="509" y="1113"/>
                    </a:lnTo>
                    <a:lnTo>
                      <a:pt x="503" y="1118"/>
                    </a:lnTo>
                    <a:lnTo>
                      <a:pt x="498" y="1121"/>
                    </a:lnTo>
                    <a:lnTo>
                      <a:pt x="490" y="1121"/>
                    </a:lnTo>
                    <a:lnTo>
                      <a:pt x="487" y="1118"/>
                    </a:lnTo>
                    <a:lnTo>
                      <a:pt x="472" y="1116"/>
                    </a:lnTo>
                    <a:lnTo>
                      <a:pt x="454" y="1117"/>
                    </a:lnTo>
                    <a:lnTo>
                      <a:pt x="441" y="1123"/>
                    </a:lnTo>
                    <a:lnTo>
                      <a:pt x="439" y="1126"/>
                    </a:lnTo>
                    <a:lnTo>
                      <a:pt x="439" y="1127"/>
                    </a:lnTo>
                    <a:lnTo>
                      <a:pt x="447" y="1128"/>
                    </a:lnTo>
                    <a:lnTo>
                      <a:pt x="451" y="1130"/>
                    </a:lnTo>
                    <a:lnTo>
                      <a:pt x="452" y="1130"/>
                    </a:lnTo>
                    <a:lnTo>
                      <a:pt x="454" y="1131"/>
                    </a:lnTo>
                    <a:lnTo>
                      <a:pt x="455" y="1133"/>
                    </a:lnTo>
                    <a:lnTo>
                      <a:pt x="458" y="1144"/>
                    </a:lnTo>
                    <a:lnTo>
                      <a:pt x="460" y="1149"/>
                    </a:lnTo>
                    <a:lnTo>
                      <a:pt x="457" y="1154"/>
                    </a:lnTo>
                    <a:lnTo>
                      <a:pt x="452" y="1156"/>
                    </a:lnTo>
                    <a:lnTo>
                      <a:pt x="444" y="1162"/>
                    </a:lnTo>
                    <a:lnTo>
                      <a:pt x="439" y="1172"/>
                    </a:lnTo>
                    <a:lnTo>
                      <a:pt x="441" y="1173"/>
                    </a:lnTo>
                    <a:lnTo>
                      <a:pt x="447" y="1182"/>
                    </a:lnTo>
                    <a:lnTo>
                      <a:pt x="452" y="1200"/>
                    </a:lnTo>
                    <a:lnTo>
                      <a:pt x="451" y="1202"/>
                    </a:lnTo>
                    <a:lnTo>
                      <a:pt x="451" y="1205"/>
                    </a:lnTo>
                    <a:lnTo>
                      <a:pt x="449" y="1206"/>
                    </a:lnTo>
                    <a:lnTo>
                      <a:pt x="432" y="1229"/>
                    </a:lnTo>
                    <a:lnTo>
                      <a:pt x="429" y="1232"/>
                    </a:lnTo>
                    <a:lnTo>
                      <a:pt x="424" y="1236"/>
                    </a:lnTo>
                    <a:lnTo>
                      <a:pt x="409" y="1243"/>
                    </a:lnTo>
                    <a:lnTo>
                      <a:pt x="405" y="1243"/>
                    </a:lnTo>
                    <a:lnTo>
                      <a:pt x="402" y="1245"/>
                    </a:lnTo>
                    <a:lnTo>
                      <a:pt x="395" y="1246"/>
                    </a:lnTo>
                    <a:lnTo>
                      <a:pt x="383" y="1246"/>
                    </a:lnTo>
                    <a:lnTo>
                      <a:pt x="375" y="1243"/>
                    </a:lnTo>
                    <a:lnTo>
                      <a:pt x="372" y="1240"/>
                    </a:lnTo>
                    <a:lnTo>
                      <a:pt x="367" y="1237"/>
                    </a:lnTo>
                    <a:lnTo>
                      <a:pt x="366" y="1236"/>
                    </a:lnTo>
                    <a:lnTo>
                      <a:pt x="365" y="1233"/>
                    </a:lnTo>
                    <a:lnTo>
                      <a:pt x="363" y="1230"/>
                    </a:lnTo>
                    <a:lnTo>
                      <a:pt x="362" y="1227"/>
                    </a:lnTo>
                    <a:lnTo>
                      <a:pt x="363" y="1225"/>
                    </a:lnTo>
                    <a:lnTo>
                      <a:pt x="363" y="1223"/>
                    </a:lnTo>
                    <a:lnTo>
                      <a:pt x="366" y="1220"/>
                    </a:lnTo>
                    <a:lnTo>
                      <a:pt x="369" y="1220"/>
                    </a:lnTo>
                    <a:lnTo>
                      <a:pt x="372" y="1219"/>
                    </a:lnTo>
                    <a:lnTo>
                      <a:pt x="373" y="1216"/>
                    </a:lnTo>
                    <a:lnTo>
                      <a:pt x="373" y="1211"/>
                    </a:lnTo>
                    <a:lnTo>
                      <a:pt x="360" y="1209"/>
                    </a:lnTo>
                    <a:lnTo>
                      <a:pt x="350" y="1216"/>
                    </a:lnTo>
                    <a:lnTo>
                      <a:pt x="307" y="1232"/>
                    </a:lnTo>
                    <a:lnTo>
                      <a:pt x="301" y="1190"/>
                    </a:lnTo>
                    <a:lnTo>
                      <a:pt x="297" y="1183"/>
                    </a:lnTo>
                    <a:lnTo>
                      <a:pt x="284" y="1193"/>
                    </a:lnTo>
                    <a:lnTo>
                      <a:pt x="276" y="1203"/>
                    </a:lnTo>
                    <a:lnTo>
                      <a:pt x="273" y="1212"/>
                    </a:lnTo>
                    <a:lnTo>
                      <a:pt x="287" y="1235"/>
                    </a:lnTo>
                    <a:lnTo>
                      <a:pt x="300" y="1249"/>
                    </a:lnTo>
                    <a:lnTo>
                      <a:pt x="300" y="1259"/>
                    </a:lnTo>
                    <a:lnTo>
                      <a:pt x="298" y="1276"/>
                    </a:lnTo>
                    <a:lnTo>
                      <a:pt x="293" y="1285"/>
                    </a:lnTo>
                    <a:lnTo>
                      <a:pt x="286" y="1297"/>
                    </a:lnTo>
                    <a:lnTo>
                      <a:pt x="287" y="1304"/>
                    </a:lnTo>
                    <a:lnTo>
                      <a:pt x="293" y="1311"/>
                    </a:lnTo>
                    <a:lnTo>
                      <a:pt x="303" y="1328"/>
                    </a:lnTo>
                    <a:lnTo>
                      <a:pt x="301" y="1330"/>
                    </a:lnTo>
                    <a:lnTo>
                      <a:pt x="298" y="1331"/>
                    </a:lnTo>
                    <a:lnTo>
                      <a:pt x="283" y="1337"/>
                    </a:lnTo>
                    <a:lnTo>
                      <a:pt x="279" y="1337"/>
                    </a:lnTo>
                    <a:lnTo>
                      <a:pt x="276" y="1335"/>
                    </a:lnTo>
                    <a:lnTo>
                      <a:pt x="274" y="1333"/>
                    </a:lnTo>
                    <a:lnTo>
                      <a:pt x="264" y="1334"/>
                    </a:lnTo>
                    <a:lnTo>
                      <a:pt x="255" y="1337"/>
                    </a:lnTo>
                    <a:lnTo>
                      <a:pt x="250" y="1348"/>
                    </a:lnTo>
                    <a:lnTo>
                      <a:pt x="238" y="1357"/>
                    </a:lnTo>
                    <a:lnTo>
                      <a:pt x="227" y="1353"/>
                    </a:lnTo>
                    <a:lnTo>
                      <a:pt x="217" y="1353"/>
                    </a:lnTo>
                    <a:lnTo>
                      <a:pt x="212" y="1354"/>
                    </a:lnTo>
                    <a:lnTo>
                      <a:pt x="205" y="1360"/>
                    </a:lnTo>
                    <a:lnTo>
                      <a:pt x="204" y="1361"/>
                    </a:lnTo>
                    <a:lnTo>
                      <a:pt x="202" y="1364"/>
                    </a:lnTo>
                    <a:lnTo>
                      <a:pt x="202" y="1393"/>
                    </a:lnTo>
                    <a:lnTo>
                      <a:pt x="207" y="1407"/>
                    </a:lnTo>
                    <a:lnTo>
                      <a:pt x="204" y="1419"/>
                    </a:lnTo>
                    <a:lnTo>
                      <a:pt x="199" y="1425"/>
                    </a:lnTo>
                    <a:lnTo>
                      <a:pt x="195" y="1432"/>
                    </a:lnTo>
                    <a:lnTo>
                      <a:pt x="186" y="1443"/>
                    </a:lnTo>
                    <a:lnTo>
                      <a:pt x="179" y="1456"/>
                    </a:lnTo>
                    <a:lnTo>
                      <a:pt x="178" y="1462"/>
                    </a:lnTo>
                    <a:lnTo>
                      <a:pt x="178" y="1469"/>
                    </a:lnTo>
                    <a:lnTo>
                      <a:pt x="181" y="1469"/>
                    </a:lnTo>
                    <a:lnTo>
                      <a:pt x="182" y="1470"/>
                    </a:lnTo>
                    <a:lnTo>
                      <a:pt x="185" y="1467"/>
                    </a:lnTo>
                    <a:lnTo>
                      <a:pt x="198" y="1463"/>
                    </a:lnTo>
                    <a:lnTo>
                      <a:pt x="221" y="1460"/>
                    </a:lnTo>
                    <a:lnTo>
                      <a:pt x="225" y="1460"/>
                    </a:lnTo>
                    <a:lnTo>
                      <a:pt x="227" y="1462"/>
                    </a:lnTo>
                    <a:lnTo>
                      <a:pt x="231" y="1465"/>
                    </a:lnTo>
                    <a:lnTo>
                      <a:pt x="232" y="1467"/>
                    </a:lnTo>
                    <a:lnTo>
                      <a:pt x="234" y="1470"/>
                    </a:lnTo>
                    <a:lnTo>
                      <a:pt x="235" y="1475"/>
                    </a:lnTo>
                    <a:lnTo>
                      <a:pt x="237" y="1479"/>
                    </a:lnTo>
                    <a:lnTo>
                      <a:pt x="234" y="1485"/>
                    </a:lnTo>
                    <a:lnTo>
                      <a:pt x="212" y="1509"/>
                    </a:lnTo>
                    <a:lnTo>
                      <a:pt x="214" y="1518"/>
                    </a:lnTo>
                    <a:lnTo>
                      <a:pt x="217" y="1519"/>
                    </a:lnTo>
                    <a:lnTo>
                      <a:pt x="219" y="1521"/>
                    </a:lnTo>
                    <a:lnTo>
                      <a:pt x="221" y="1525"/>
                    </a:lnTo>
                    <a:lnTo>
                      <a:pt x="218" y="1537"/>
                    </a:lnTo>
                    <a:lnTo>
                      <a:pt x="208" y="1539"/>
                    </a:lnTo>
                    <a:lnTo>
                      <a:pt x="204" y="1541"/>
                    </a:lnTo>
                    <a:lnTo>
                      <a:pt x="199" y="1541"/>
                    </a:lnTo>
                    <a:lnTo>
                      <a:pt x="185" y="1545"/>
                    </a:lnTo>
                    <a:lnTo>
                      <a:pt x="182" y="1549"/>
                    </a:lnTo>
                    <a:lnTo>
                      <a:pt x="194" y="1560"/>
                    </a:lnTo>
                    <a:lnTo>
                      <a:pt x="202" y="1562"/>
                    </a:lnTo>
                    <a:lnTo>
                      <a:pt x="208" y="1567"/>
                    </a:lnTo>
                    <a:lnTo>
                      <a:pt x="211" y="1587"/>
                    </a:lnTo>
                    <a:lnTo>
                      <a:pt x="211" y="1591"/>
                    </a:lnTo>
                    <a:lnTo>
                      <a:pt x="202" y="1613"/>
                    </a:lnTo>
                    <a:lnTo>
                      <a:pt x="201" y="1614"/>
                    </a:lnTo>
                    <a:lnTo>
                      <a:pt x="194" y="1620"/>
                    </a:lnTo>
                    <a:lnTo>
                      <a:pt x="188" y="1623"/>
                    </a:lnTo>
                    <a:lnTo>
                      <a:pt x="184" y="1623"/>
                    </a:lnTo>
                    <a:lnTo>
                      <a:pt x="182" y="1622"/>
                    </a:lnTo>
                    <a:lnTo>
                      <a:pt x="179" y="1620"/>
                    </a:lnTo>
                    <a:lnTo>
                      <a:pt x="169" y="1610"/>
                    </a:lnTo>
                    <a:lnTo>
                      <a:pt x="152" y="1606"/>
                    </a:lnTo>
                    <a:lnTo>
                      <a:pt x="143" y="1606"/>
                    </a:lnTo>
                    <a:lnTo>
                      <a:pt x="123" y="1619"/>
                    </a:lnTo>
                    <a:lnTo>
                      <a:pt x="111" y="1623"/>
                    </a:lnTo>
                    <a:lnTo>
                      <a:pt x="109" y="1634"/>
                    </a:lnTo>
                    <a:lnTo>
                      <a:pt x="109" y="1652"/>
                    </a:lnTo>
                    <a:lnTo>
                      <a:pt x="111" y="1665"/>
                    </a:lnTo>
                    <a:lnTo>
                      <a:pt x="114" y="1675"/>
                    </a:lnTo>
                    <a:lnTo>
                      <a:pt x="116" y="1676"/>
                    </a:lnTo>
                    <a:lnTo>
                      <a:pt x="117" y="1683"/>
                    </a:lnTo>
                    <a:lnTo>
                      <a:pt x="119" y="1688"/>
                    </a:lnTo>
                    <a:lnTo>
                      <a:pt x="120" y="1695"/>
                    </a:lnTo>
                    <a:lnTo>
                      <a:pt x="119" y="1696"/>
                    </a:lnTo>
                    <a:lnTo>
                      <a:pt x="100" y="1705"/>
                    </a:lnTo>
                    <a:lnTo>
                      <a:pt x="77" y="1707"/>
                    </a:lnTo>
                    <a:lnTo>
                      <a:pt x="57" y="1713"/>
                    </a:lnTo>
                    <a:lnTo>
                      <a:pt x="59" y="1731"/>
                    </a:lnTo>
                    <a:lnTo>
                      <a:pt x="50" y="1742"/>
                    </a:lnTo>
                    <a:lnTo>
                      <a:pt x="24" y="1742"/>
                    </a:lnTo>
                    <a:lnTo>
                      <a:pt x="18" y="1741"/>
                    </a:lnTo>
                    <a:lnTo>
                      <a:pt x="13" y="1738"/>
                    </a:lnTo>
                    <a:lnTo>
                      <a:pt x="14" y="1731"/>
                    </a:lnTo>
                    <a:lnTo>
                      <a:pt x="11" y="1722"/>
                    </a:lnTo>
                    <a:lnTo>
                      <a:pt x="4" y="1722"/>
                    </a:lnTo>
                    <a:lnTo>
                      <a:pt x="3" y="1725"/>
                    </a:lnTo>
                    <a:lnTo>
                      <a:pt x="3" y="1726"/>
                    </a:lnTo>
                    <a:lnTo>
                      <a:pt x="0" y="1735"/>
                    </a:lnTo>
                    <a:lnTo>
                      <a:pt x="0" y="1746"/>
                    </a:lnTo>
                    <a:lnTo>
                      <a:pt x="1" y="1754"/>
                    </a:lnTo>
                    <a:lnTo>
                      <a:pt x="17" y="1756"/>
                    </a:lnTo>
                    <a:lnTo>
                      <a:pt x="21" y="1761"/>
                    </a:lnTo>
                    <a:lnTo>
                      <a:pt x="24" y="1772"/>
                    </a:lnTo>
                    <a:lnTo>
                      <a:pt x="24" y="1785"/>
                    </a:lnTo>
                    <a:lnTo>
                      <a:pt x="28" y="1807"/>
                    </a:lnTo>
                    <a:lnTo>
                      <a:pt x="27" y="1827"/>
                    </a:lnTo>
                    <a:lnTo>
                      <a:pt x="31" y="1837"/>
                    </a:lnTo>
                    <a:lnTo>
                      <a:pt x="40" y="1837"/>
                    </a:lnTo>
                    <a:lnTo>
                      <a:pt x="46" y="1834"/>
                    </a:lnTo>
                    <a:lnTo>
                      <a:pt x="63" y="1821"/>
                    </a:lnTo>
                    <a:lnTo>
                      <a:pt x="63" y="1820"/>
                    </a:lnTo>
                    <a:lnTo>
                      <a:pt x="67" y="1814"/>
                    </a:lnTo>
                    <a:lnTo>
                      <a:pt x="78" y="1792"/>
                    </a:lnTo>
                    <a:lnTo>
                      <a:pt x="93" y="1782"/>
                    </a:lnTo>
                    <a:lnTo>
                      <a:pt x="94" y="1782"/>
                    </a:lnTo>
                    <a:lnTo>
                      <a:pt x="97" y="1781"/>
                    </a:lnTo>
                    <a:lnTo>
                      <a:pt x="110" y="1781"/>
                    </a:lnTo>
                    <a:lnTo>
                      <a:pt x="113" y="1784"/>
                    </a:lnTo>
                    <a:lnTo>
                      <a:pt x="137" y="1795"/>
                    </a:lnTo>
                    <a:lnTo>
                      <a:pt x="152" y="1811"/>
                    </a:lnTo>
                    <a:lnTo>
                      <a:pt x="163" y="1814"/>
                    </a:lnTo>
                    <a:lnTo>
                      <a:pt x="165" y="1830"/>
                    </a:lnTo>
                    <a:lnTo>
                      <a:pt x="160" y="1834"/>
                    </a:lnTo>
                    <a:lnTo>
                      <a:pt x="158" y="1839"/>
                    </a:lnTo>
                    <a:lnTo>
                      <a:pt x="153" y="1843"/>
                    </a:lnTo>
                    <a:lnTo>
                      <a:pt x="148" y="1844"/>
                    </a:lnTo>
                    <a:lnTo>
                      <a:pt x="139" y="1849"/>
                    </a:lnTo>
                    <a:lnTo>
                      <a:pt x="136" y="1850"/>
                    </a:lnTo>
                    <a:lnTo>
                      <a:pt x="114" y="1863"/>
                    </a:lnTo>
                    <a:lnTo>
                      <a:pt x="110" y="1867"/>
                    </a:lnTo>
                    <a:lnTo>
                      <a:pt x="110" y="1875"/>
                    </a:lnTo>
                    <a:lnTo>
                      <a:pt x="126" y="1892"/>
                    </a:lnTo>
                    <a:lnTo>
                      <a:pt x="137" y="1892"/>
                    </a:lnTo>
                    <a:lnTo>
                      <a:pt x="162" y="1880"/>
                    </a:lnTo>
                    <a:lnTo>
                      <a:pt x="169" y="1880"/>
                    </a:lnTo>
                    <a:lnTo>
                      <a:pt x="172" y="1882"/>
                    </a:lnTo>
                    <a:lnTo>
                      <a:pt x="173" y="1885"/>
                    </a:lnTo>
                    <a:lnTo>
                      <a:pt x="173" y="1893"/>
                    </a:lnTo>
                    <a:lnTo>
                      <a:pt x="185" y="1905"/>
                    </a:lnTo>
                    <a:lnTo>
                      <a:pt x="205" y="1903"/>
                    </a:lnTo>
                    <a:lnTo>
                      <a:pt x="208" y="1902"/>
                    </a:lnTo>
                    <a:lnTo>
                      <a:pt x="231" y="1903"/>
                    </a:lnTo>
                    <a:lnTo>
                      <a:pt x="247" y="1916"/>
                    </a:lnTo>
                    <a:lnTo>
                      <a:pt x="263" y="1926"/>
                    </a:lnTo>
                    <a:lnTo>
                      <a:pt x="261" y="1942"/>
                    </a:lnTo>
                    <a:lnTo>
                      <a:pt x="261" y="1946"/>
                    </a:lnTo>
                    <a:lnTo>
                      <a:pt x="266" y="1950"/>
                    </a:lnTo>
                    <a:lnTo>
                      <a:pt x="270" y="1952"/>
                    </a:lnTo>
                    <a:lnTo>
                      <a:pt x="274" y="1950"/>
                    </a:lnTo>
                    <a:lnTo>
                      <a:pt x="280" y="1948"/>
                    </a:lnTo>
                    <a:lnTo>
                      <a:pt x="284" y="1949"/>
                    </a:lnTo>
                    <a:lnTo>
                      <a:pt x="291" y="1959"/>
                    </a:lnTo>
                    <a:lnTo>
                      <a:pt x="293" y="1961"/>
                    </a:lnTo>
                    <a:lnTo>
                      <a:pt x="297" y="1981"/>
                    </a:lnTo>
                    <a:lnTo>
                      <a:pt x="293" y="1994"/>
                    </a:lnTo>
                    <a:lnTo>
                      <a:pt x="290" y="1995"/>
                    </a:lnTo>
                    <a:lnTo>
                      <a:pt x="287" y="1998"/>
                    </a:lnTo>
                    <a:lnTo>
                      <a:pt x="276" y="1999"/>
                    </a:lnTo>
                    <a:lnTo>
                      <a:pt x="240" y="2011"/>
                    </a:lnTo>
                    <a:lnTo>
                      <a:pt x="222" y="2014"/>
                    </a:lnTo>
                    <a:lnTo>
                      <a:pt x="204" y="2022"/>
                    </a:lnTo>
                    <a:lnTo>
                      <a:pt x="195" y="2028"/>
                    </a:lnTo>
                    <a:lnTo>
                      <a:pt x="184" y="2031"/>
                    </a:lnTo>
                    <a:lnTo>
                      <a:pt x="175" y="2030"/>
                    </a:lnTo>
                    <a:lnTo>
                      <a:pt x="168" y="2028"/>
                    </a:lnTo>
                    <a:lnTo>
                      <a:pt x="149" y="2033"/>
                    </a:lnTo>
                    <a:lnTo>
                      <a:pt x="109" y="2057"/>
                    </a:lnTo>
                    <a:lnTo>
                      <a:pt x="101" y="2058"/>
                    </a:lnTo>
                    <a:lnTo>
                      <a:pt x="84" y="2066"/>
                    </a:lnTo>
                    <a:lnTo>
                      <a:pt x="73" y="2073"/>
                    </a:lnTo>
                    <a:lnTo>
                      <a:pt x="56" y="2080"/>
                    </a:lnTo>
                    <a:lnTo>
                      <a:pt x="38" y="2077"/>
                    </a:lnTo>
                    <a:lnTo>
                      <a:pt x="31" y="2074"/>
                    </a:lnTo>
                    <a:lnTo>
                      <a:pt x="27" y="2074"/>
                    </a:lnTo>
                    <a:lnTo>
                      <a:pt x="23" y="2076"/>
                    </a:lnTo>
                    <a:lnTo>
                      <a:pt x="15" y="2081"/>
                    </a:lnTo>
                    <a:lnTo>
                      <a:pt x="15" y="2084"/>
                    </a:lnTo>
                    <a:lnTo>
                      <a:pt x="17" y="2087"/>
                    </a:lnTo>
                    <a:lnTo>
                      <a:pt x="31" y="2097"/>
                    </a:lnTo>
                    <a:lnTo>
                      <a:pt x="50" y="2100"/>
                    </a:lnTo>
                    <a:lnTo>
                      <a:pt x="60" y="2094"/>
                    </a:lnTo>
                    <a:lnTo>
                      <a:pt x="74" y="2094"/>
                    </a:lnTo>
                    <a:lnTo>
                      <a:pt x="80" y="2099"/>
                    </a:lnTo>
                    <a:lnTo>
                      <a:pt x="81" y="2100"/>
                    </a:lnTo>
                    <a:lnTo>
                      <a:pt x="80" y="2109"/>
                    </a:lnTo>
                    <a:lnTo>
                      <a:pt x="94" y="2151"/>
                    </a:lnTo>
                    <a:lnTo>
                      <a:pt x="96" y="2152"/>
                    </a:lnTo>
                    <a:lnTo>
                      <a:pt x="100" y="2155"/>
                    </a:lnTo>
                    <a:lnTo>
                      <a:pt x="101" y="2161"/>
                    </a:lnTo>
                    <a:lnTo>
                      <a:pt x="100" y="2176"/>
                    </a:lnTo>
                    <a:lnTo>
                      <a:pt x="96" y="2186"/>
                    </a:lnTo>
                    <a:lnTo>
                      <a:pt x="97" y="2202"/>
                    </a:lnTo>
                    <a:lnTo>
                      <a:pt x="103" y="2209"/>
                    </a:lnTo>
                    <a:lnTo>
                      <a:pt x="101" y="2218"/>
                    </a:lnTo>
                    <a:lnTo>
                      <a:pt x="96" y="2226"/>
                    </a:lnTo>
                    <a:lnTo>
                      <a:pt x="81" y="2231"/>
                    </a:lnTo>
                    <a:lnTo>
                      <a:pt x="73" y="2232"/>
                    </a:lnTo>
                    <a:lnTo>
                      <a:pt x="70" y="2239"/>
                    </a:lnTo>
                    <a:lnTo>
                      <a:pt x="68" y="2242"/>
                    </a:lnTo>
                    <a:lnTo>
                      <a:pt x="68" y="2245"/>
                    </a:lnTo>
                    <a:lnTo>
                      <a:pt x="71" y="2247"/>
                    </a:lnTo>
                    <a:lnTo>
                      <a:pt x="87" y="2249"/>
                    </a:lnTo>
                    <a:lnTo>
                      <a:pt x="96" y="2248"/>
                    </a:lnTo>
                    <a:lnTo>
                      <a:pt x="100" y="2248"/>
                    </a:lnTo>
                    <a:lnTo>
                      <a:pt x="106" y="2244"/>
                    </a:lnTo>
                    <a:lnTo>
                      <a:pt x="116" y="2242"/>
                    </a:lnTo>
                    <a:lnTo>
                      <a:pt x="122" y="2242"/>
                    </a:lnTo>
                    <a:lnTo>
                      <a:pt x="129" y="2249"/>
                    </a:lnTo>
                    <a:lnTo>
                      <a:pt x="129" y="2255"/>
                    </a:lnTo>
                    <a:lnTo>
                      <a:pt x="120" y="2265"/>
                    </a:lnTo>
                    <a:lnTo>
                      <a:pt x="93" y="2284"/>
                    </a:lnTo>
                    <a:lnTo>
                      <a:pt x="87" y="2285"/>
                    </a:lnTo>
                    <a:lnTo>
                      <a:pt x="78" y="2290"/>
                    </a:lnTo>
                    <a:lnTo>
                      <a:pt x="71" y="2296"/>
                    </a:lnTo>
                    <a:lnTo>
                      <a:pt x="71" y="2297"/>
                    </a:lnTo>
                    <a:lnTo>
                      <a:pt x="68" y="2301"/>
                    </a:lnTo>
                    <a:lnTo>
                      <a:pt x="67" y="2310"/>
                    </a:lnTo>
                    <a:lnTo>
                      <a:pt x="71" y="2310"/>
                    </a:lnTo>
                    <a:lnTo>
                      <a:pt x="93" y="2294"/>
                    </a:lnTo>
                    <a:lnTo>
                      <a:pt x="94" y="2293"/>
                    </a:lnTo>
                    <a:lnTo>
                      <a:pt x="97" y="2291"/>
                    </a:lnTo>
                    <a:lnTo>
                      <a:pt x="101" y="2290"/>
                    </a:lnTo>
                    <a:lnTo>
                      <a:pt x="117" y="2293"/>
                    </a:lnTo>
                    <a:lnTo>
                      <a:pt x="126" y="2297"/>
                    </a:lnTo>
                    <a:lnTo>
                      <a:pt x="133" y="2307"/>
                    </a:lnTo>
                    <a:lnTo>
                      <a:pt x="135" y="2309"/>
                    </a:lnTo>
                    <a:lnTo>
                      <a:pt x="135" y="2313"/>
                    </a:lnTo>
                    <a:lnTo>
                      <a:pt x="126" y="2324"/>
                    </a:lnTo>
                    <a:lnTo>
                      <a:pt x="120" y="2330"/>
                    </a:lnTo>
                    <a:lnTo>
                      <a:pt x="119" y="2334"/>
                    </a:lnTo>
                    <a:lnTo>
                      <a:pt x="117" y="2336"/>
                    </a:lnTo>
                    <a:lnTo>
                      <a:pt x="114" y="2345"/>
                    </a:lnTo>
                    <a:lnTo>
                      <a:pt x="116" y="2349"/>
                    </a:lnTo>
                    <a:lnTo>
                      <a:pt x="133" y="2346"/>
                    </a:lnTo>
                    <a:lnTo>
                      <a:pt x="136" y="2346"/>
                    </a:lnTo>
                    <a:lnTo>
                      <a:pt x="140" y="2345"/>
                    </a:lnTo>
                    <a:lnTo>
                      <a:pt x="152" y="2337"/>
                    </a:lnTo>
                    <a:lnTo>
                      <a:pt x="166" y="2332"/>
                    </a:lnTo>
                    <a:lnTo>
                      <a:pt x="171" y="2332"/>
                    </a:lnTo>
                    <a:lnTo>
                      <a:pt x="175" y="2333"/>
                    </a:lnTo>
                    <a:lnTo>
                      <a:pt x="178" y="2336"/>
                    </a:lnTo>
                    <a:lnTo>
                      <a:pt x="181" y="2340"/>
                    </a:lnTo>
                    <a:lnTo>
                      <a:pt x="181" y="2346"/>
                    </a:lnTo>
                    <a:lnTo>
                      <a:pt x="182" y="2347"/>
                    </a:lnTo>
                    <a:lnTo>
                      <a:pt x="184" y="2350"/>
                    </a:lnTo>
                    <a:lnTo>
                      <a:pt x="186" y="2355"/>
                    </a:lnTo>
                    <a:lnTo>
                      <a:pt x="195" y="2360"/>
                    </a:lnTo>
                    <a:lnTo>
                      <a:pt x="204" y="2357"/>
                    </a:lnTo>
                    <a:lnTo>
                      <a:pt x="217" y="2357"/>
                    </a:lnTo>
                    <a:lnTo>
                      <a:pt x="237" y="2360"/>
                    </a:lnTo>
                    <a:lnTo>
                      <a:pt x="238" y="2360"/>
                    </a:lnTo>
                    <a:lnTo>
                      <a:pt x="243" y="2365"/>
                    </a:lnTo>
                    <a:lnTo>
                      <a:pt x="245" y="2370"/>
                    </a:lnTo>
                    <a:lnTo>
                      <a:pt x="257" y="2386"/>
                    </a:lnTo>
                    <a:lnTo>
                      <a:pt x="263" y="2401"/>
                    </a:lnTo>
                    <a:lnTo>
                      <a:pt x="308" y="2391"/>
                    </a:lnTo>
                    <a:lnTo>
                      <a:pt x="317" y="2375"/>
                    </a:lnTo>
                    <a:lnTo>
                      <a:pt x="318" y="2370"/>
                    </a:lnTo>
                    <a:lnTo>
                      <a:pt x="323" y="2369"/>
                    </a:lnTo>
                    <a:lnTo>
                      <a:pt x="340" y="2375"/>
                    </a:lnTo>
                    <a:lnTo>
                      <a:pt x="343" y="2378"/>
                    </a:lnTo>
                    <a:lnTo>
                      <a:pt x="362" y="2420"/>
                    </a:lnTo>
                    <a:lnTo>
                      <a:pt x="366" y="2442"/>
                    </a:lnTo>
                    <a:lnTo>
                      <a:pt x="379" y="2462"/>
                    </a:lnTo>
                    <a:lnTo>
                      <a:pt x="386" y="2481"/>
                    </a:lnTo>
                    <a:lnTo>
                      <a:pt x="386" y="2492"/>
                    </a:lnTo>
                    <a:lnTo>
                      <a:pt x="385" y="2494"/>
                    </a:lnTo>
                    <a:lnTo>
                      <a:pt x="385" y="2497"/>
                    </a:lnTo>
                    <a:lnTo>
                      <a:pt x="396" y="2497"/>
                    </a:lnTo>
                    <a:lnTo>
                      <a:pt x="405" y="2495"/>
                    </a:lnTo>
                    <a:lnTo>
                      <a:pt x="406" y="2494"/>
                    </a:lnTo>
                    <a:lnTo>
                      <a:pt x="409" y="2492"/>
                    </a:lnTo>
                    <a:lnTo>
                      <a:pt x="413" y="2490"/>
                    </a:lnTo>
                    <a:lnTo>
                      <a:pt x="415" y="2488"/>
                    </a:lnTo>
                    <a:lnTo>
                      <a:pt x="419" y="2491"/>
                    </a:lnTo>
                    <a:lnTo>
                      <a:pt x="431" y="2504"/>
                    </a:lnTo>
                    <a:lnTo>
                      <a:pt x="439" y="2527"/>
                    </a:lnTo>
                    <a:lnTo>
                      <a:pt x="439" y="2530"/>
                    </a:lnTo>
                    <a:lnTo>
                      <a:pt x="438" y="2536"/>
                    </a:lnTo>
                    <a:lnTo>
                      <a:pt x="438" y="2538"/>
                    </a:lnTo>
                    <a:lnTo>
                      <a:pt x="436" y="2540"/>
                    </a:lnTo>
                    <a:lnTo>
                      <a:pt x="434" y="2544"/>
                    </a:lnTo>
                    <a:lnTo>
                      <a:pt x="434" y="2546"/>
                    </a:lnTo>
                    <a:lnTo>
                      <a:pt x="431" y="2550"/>
                    </a:lnTo>
                    <a:lnTo>
                      <a:pt x="424" y="2553"/>
                    </a:lnTo>
                    <a:lnTo>
                      <a:pt x="416" y="2551"/>
                    </a:lnTo>
                    <a:lnTo>
                      <a:pt x="405" y="2554"/>
                    </a:lnTo>
                    <a:lnTo>
                      <a:pt x="399" y="2563"/>
                    </a:lnTo>
                    <a:lnTo>
                      <a:pt x="393" y="2575"/>
                    </a:lnTo>
                    <a:lnTo>
                      <a:pt x="382" y="2583"/>
                    </a:lnTo>
                    <a:lnTo>
                      <a:pt x="359" y="2592"/>
                    </a:lnTo>
                    <a:lnTo>
                      <a:pt x="349" y="2592"/>
                    </a:lnTo>
                    <a:lnTo>
                      <a:pt x="326" y="2598"/>
                    </a:lnTo>
                    <a:lnTo>
                      <a:pt x="294" y="2622"/>
                    </a:lnTo>
                    <a:lnTo>
                      <a:pt x="281" y="2635"/>
                    </a:lnTo>
                    <a:lnTo>
                      <a:pt x="279" y="2639"/>
                    </a:lnTo>
                    <a:lnTo>
                      <a:pt x="277" y="2641"/>
                    </a:lnTo>
                    <a:lnTo>
                      <a:pt x="274" y="2653"/>
                    </a:lnTo>
                    <a:lnTo>
                      <a:pt x="273" y="2662"/>
                    </a:lnTo>
                    <a:lnTo>
                      <a:pt x="274" y="2668"/>
                    </a:lnTo>
                    <a:lnTo>
                      <a:pt x="281" y="2684"/>
                    </a:lnTo>
                    <a:lnTo>
                      <a:pt x="284" y="2688"/>
                    </a:lnTo>
                    <a:lnTo>
                      <a:pt x="290" y="2684"/>
                    </a:lnTo>
                    <a:lnTo>
                      <a:pt x="297" y="2681"/>
                    </a:lnTo>
                    <a:lnTo>
                      <a:pt x="300" y="2681"/>
                    </a:lnTo>
                    <a:lnTo>
                      <a:pt x="303" y="2684"/>
                    </a:lnTo>
                    <a:lnTo>
                      <a:pt x="305" y="2696"/>
                    </a:lnTo>
                    <a:lnTo>
                      <a:pt x="305" y="2707"/>
                    </a:lnTo>
                    <a:lnTo>
                      <a:pt x="300" y="2719"/>
                    </a:lnTo>
                    <a:lnTo>
                      <a:pt x="294" y="2724"/>
                    </a:lnTo>
                    <a:lnTo>
                      <a:pt x="277" y="2737"/>
                    </a:lnTo>
                    <a:lnTo>
                      <a:pt x="271" y="2743"/>
                    </a:lnTo>
                    <a:lnTo>
                      <a:pt x="270" y="2745"/>
                    </a:lnTo>
                    <a:lnTo>
                      <a:pt x="267" y="2747"/>
                    </a:lnTo>
                    <a:lnTo>
                      <a:pt x="257" y="2750"/>
                    </a:lnTo>
                    <a:lnTo>
                      <a:pt x="244" y="2750"/>
                    </a:lnTo>
                    <a:lnTo>
                      <a:pt x="232" y="2747"/>
                    </a:lnTo>
                    <a:lnTo>
                      <a:pt x="211" y="2744"/>
                    </a:lnTo>
                    <a:lnTo>
                      <a:pt x="196" y="2748"/>
                    </a:lnTo>
                    <a:lnTo>
                      <a:pt x="178" y="2757"/>
                    </a:lnTo>
                    <a:lnTo>
                      <a:pt x="166" y="2773"/>
                    </a:lnTo>
                    <a:lnTo>
                      <a:pt x="176" y="2786"/>
                    </a:lnTo>
                    <a:lnTo>
                      <a:pt x="188" y="2797"/>
                    </a:lnTo>
                    <a:lnTo>
                      <a:pt x="194" y="2817"/>
                    </a:lnTo>
                    <a:lnTo>
                      <a:pt x="217" y="2822"/>
                    </a:lnTo>
                    <a:lnTo>
                      <a:pt x="219" y="2822"/>
                    </a:lnTo>
                    <a:lnTo>
                      <a:pt x="221" y="2823"/>
                    </a:lnTo>
                    <a:lnTo>
                      <a:pt x="224" y="2826"/>
                    </a:lnTo>
                    <a:lnTo>
                      <a:pt x="227" y="2835"/>
                    </a:lnTo>
                    <a:lnTo>
                      <a:pt x="227" y="2842"/>
                    </a:lnTo>
                    <a:lnTo>
                      <a:pt x="221" y="2861"/>
                    </a:lnTo>
                    <a:lnTo>
                      <a:pt x="215" y="2871"/>
                    </a:lnTo>
                    <a:lnTo>
                      <a:pt x="209" y="2898"/>
                    </a:lnTo>
                    <a:lnTo>
                      <a:pt x="209" y="2908"/>
                    </a:lnTo>
                    <a:lnTo>
                      <a:pt x="214" y="2922"/>
                    </a:lnTo>
                    <a:lnTo>
                      <a:pt x="219" y="2926"/>
                    </a:lnTo>
                    <a:lnTo>
                      <a:pt x="228" y="2919"/>
                    </a:lnTo>
                    <a:lnTo>
                      <a:pt x="247" y="2908"/>
                    </a:lnTo>
                    <a:lnTo>
                      <a:pt x="251" y="2905"/>
                    </a:lnTo>
                    <a:lnTo>
                      <a:pt x="263" y="2898"/>
                    </a:lnTo>
                    <a:lnTo>
                      <a:pt x="264" y="2896"/>
                    </a:lnTo>
                    <a:lnTo>
                      <a:pt x="283" y="2896"/>
                    </a:lnTo>
                    <a:lnTo>
                      <a:pt x="287" y="2898"/>
                    </a:lnTo>
                    <a:lnTo>
                      <a:pt x="307" y="2900"/>
                    </a:lnTo>
                    <a:lnTo>
                      <a:pt x="311" y="2900"/>
                    </a:lnTo>
                    <a:lnTo>
                      <a:pt x="320" y="2903"/>
                    </a:lnTo>
                    <a:lnTo>
                      <a:pt x="333" y="2902"/>
                    </a:lnTo>
                    <a:lnTo>
                      <a:pt x="336" y="2900"/>
                    </a:lnTo>
                    <a:lnTo>
                      <a:pt x="352" y="2893"/>
                    </a:lnTo>
                    <a:lnTo>
                      <a:pt x="357" y="2893"/>
                    </a:lnTo>
                    <a:lnTo>
                      <a:pt x="360" y="2892"/>
                    </a:lnTo>
                    <a:lnTo>
                      <a:pt x="375" y="2892"/>
                    </a:lnTo>
                    <a:lnTo>
                      <a:pt x="382" y="2893"/>
                    </a:lnTo>
                    <a:lnTo>
                      <a:pt x="386" y="2892"/>
                    </a:lnTo>
                    <a:lnTo>
                      <a:pt x="393" y="2892"/>
                    </a:lnTo>
                    <a:lnTo>
                      <a:pt x="398" y="2890"/>
                    </a:lnTo>
                    <a:lnTo>
                      <a:pt x="405" y="2890"/>
                    </a:lnTo>
                    <a:lnTo>
                      <a:pt x="422" y="2882"/>
                    </a:lnTo>
                    <a:lnTo>
                      <a:pt x="426" y="2875"/>
                    </a:lnTo>
                    <a:lnTo>
                      <a:pt x="434" y="2868"/>
                    </a:lnTo>
                    <a:lnTo>
                      <a:pt x="441" y="2868"/>
                    </a:lnTo>
                    <a:lnTo>
                      <a:pt x="447" y="2866"/>
                    </a:lnTo>
                    <a:lnTo>
                      <a:pt x="449" y="2853"/>
                    </a:lnTo>
                    <a:lnTo>
                      <a:pt x="449" y="2846"/>
                    </a:lnTo>
                    <a:lnTo>
                      <a:pt x="448" y="2838"/>
                    </a:lnTo>
                    <a:lnTo>
                      <a:pt x="448" y="2827"/>
                    </a:lnTo>
                    <a:lnTo>
                      <a:pt x="457" y="2822"/>
                    </a:lnTo>
                    <a:lnTo>
                      <a:pt x="465" y="2822"/>
                    </a:lnTo>
                    <a:lnTo>
                      <a:pt x="468" y="2820"/>
                    </a:lnTo>
                    <a:lnTo>
                      <a:pt x="472" y="2820"/>
                    </a:lnTo>
                    <a:lnTo>
                      <a:pt x="474" y="2822"/>
                    </a:lnTo>
                    <a:lnTo>
                      <a:pt x="477" y="2823"/>
                    </a:lnTo>
                    <a:lnTo>
                      <a:pt x="477" y="2826"/>
                    </a:lnTo>
                    <a:lnTo>
                      <a:pt x="478" y="2830"/>
                    </a:lnTo>
                    <a:lnTo>
                      <a:pt x="487" y="2840"/>
                    </a:lnTo>
                    <a:lnTo>
                      <a:pt x="488" y="2842"/>
                    </a:lnTo>
                    <a:lnTo>
                      <a:pt x="490" y="2843"/>
                    </a:lnTo>
                    <a:lnTo>
                      <a:pt x="497" y="2842"/>
                    </a:lnTo>
                    <a:lnTo>
                      <a:pt x="498" y="2839"/>
                    </a:lnTo>
                    <a:lnTo>
                      <a:pt x="498" y="2838"/>
                    </a:lnTo>
                    <a:lnTo>
                      <a:pt x="506" y="2833"/>
                    </a:lnTo>
                    <a:lnTo>
                      <a:pt x="513" y="2833"/>
                    </a:lnTo>
                    <a:lnTo>
                      <a:pt x="516" y="2835"/>
                    </a:lnTo>
                    <a:lnTo>
                      <a:pt x="520" y="2836"/>
                    </a:lnTo>
                    <a:lnTo>
                      <a:pt x="523" y="2838"/>
                    </a:lnTo>
                    <a:lnTo>
                      <a:pt x="524" y="2839"/>
                    </a:lnTo>
                    <a:lnTo>
                      <a:pt x="531" y="2843"/>
                    </a:lnTo>
                    <a:lnTo>
                      <a:pt x="543" y="2855"/>
                    </a:lnTo>
                    <a:lnTo>
                      <a:pt x="558" y="2876"/>
                    </a:lnTo>
                    <a:lnTo>
                      <a:pt x="570" y="2900"/>
                    </a:lnTo>
                    <a:lnTo>
                      <a:pt x="573" y="2908"/>
                    </a:lnTo>
                    <a:lnTo>
                      <a:pt x="574" y="2913"/>
                    </a:lnTo>
                    <a:lnTo>
                      <a:pt x="576" y="2916"/>
                    </a:lnTo>
                    <a:lnTo>
                      <a:pt x="576" y="2921"/>
                    </a:lnTo>
                    <a:lnTo>
                      <a:pt x="574" y="2924"/>
                    </a:lnTo>
                    <a:lnTo>
                      <a:pt x="573" y="2925"/>
                    </a:lnTo>
                    <a:lnTo>
                      <a:pt x="557" y="2937"/>
                    </a:lnTo>
                    <a:lnTo>
                      <a:pt x="540" y="2942"/>
                    </a:lnTo>
                    <a:lnTo>
                      <a:pt x="541" y="2955"/>
                    </a:lnTo>
                    <a:lnTo>
                      <a:pt x="546" y="2971"/>
                    </a:lnTo>
                    <a:lnTo>
                      <a:pt x="547" y="2972"/>
                    </a:lnTo>
                    <a:lnTo>
                      <a:pt x="554" y="2983"/>
                    </a:lnTo>
                    <a:lnTo>
                      <a:pt x="556" y="2985"/>
                    </a:lnTo>
                    <a:lnTo>
                      <a:pt x="558" y="3001"/>
                    </a:lnTo>
                    <a:lnTo>
                      <a:pt x="558" y="3013"/>
                    </a:lnTo>
                    <a:lnTo>
                      <a:pt x="557" y="3019"/>
                    </a:lnTo>
                    <a:lnTo>
                      <a:pt x="554" y="3026"/>
                    </a:lnTo>
                    <a:lnTo>
                      <a:pt x="548" y="3032"/>
                    </a:lnTo>
                    <a:lnTo>
                      <a:pt x="544" y="3034"/>
                    </a:lnTo>
                    <a:lnTo>
                      <a:pt x="527" y="3039"/>
                    </a:lnTo>
                    <a:lnTo>
                      <a:pt x="513" y="3037"/>
                    </a:lnTo>
                    <a:lnTo>
                      <a:pt x="504" y="3037"/>
                    </a:lnTo>
                    <a:lnTo>
                      <a:pt x="500" y="3039"/>
                    </a:lnTo>
                    <a:lnTo>
                      <a:pt x="491" y="3042"/>
                    </a:lnTo>
                    <a:lnTo>
                      <a:pt x="488" y="3052"/>
                    </a:lnTo>
                    <a:lnTo>
                      <a:pt x="498" y="3052"/>
                    </a:lnTo>
                    <a:lnTo>
                      <a:pt x="547" y="3069"/>
                    </a:lnTo>
                    <a:lnTo>
                      <a:pt x="550" y="3072"/>
                    </a:lnTo>
                    <a:lnTo>
                      <a:pt x="550" y="3073"/>
                    </a:lnTo>
                    <a:lnTo>
                      <a:pt x="551" y="3075"/>
                    </a:lnTo>
                    <a:lnTo>
                      <a:pt x="551" y="3078"/>
                    </a:lnTo>
                    <a:lnTo>
                      <a:pt x="546" y="3085"/>
                    </a:lnTo>
                    <a:lnTo>
                      <a:pt x="534" y="3091"/>
                    </a:lnTo>
                    <a:lnTo>
                      <a:pt x="533" y="3093"/>
                    </a:lnTo>
                    <a:lnTo>
                      <a:pt x="533" y="3109"/>
                    </a:lnTo>
                    <a:lnTo>
                      <a:pt x="534" y="3119"/>
                    </a:lnTo>
                    <a:lnTo>
                      <a:pt x="533" y="3122"/>
                    </a:lnTo>
                    <a:lnTo>
                      <a:pt x="529" y="3128"/>
                    </a:lnTo>
                    <a:lnTo>
                      <a:pt x="524" y="3132"/>
                    </a:lnTo>
                    <a:lnTo>
                      <a:pt x="517" y="3133"/>
                    </a:lnTo>
                    <a:lnTo>
                      <a:pt x="514" y="3135"/>
                    </a:lnTo>
                    <a:lnTo>
                      <a:pt x="503" y="3135"/>
                    </a:lnTo>
                    <a:lnTo>
                      <a:pt x="503" y="3133"/>
                    </a:lnTo>
                    <a:lnTo>
                      <a:pt x="496" y="3129"/>
                    </a:lnTo>
                    <a:lnTo>
                      <a:pt x="488" y="3130"/>
                    </a:lnTo>
                    <a:lnTo>
                      <a:pt x="485" y="3132"/>
                    </a:lnTo>
                    <a:lnTo>
                      <a:pt x="475" y="3146"/>
                    </a:lnTo>
                    <a:lnTo>
                      <a:pt x="472" y="3159"/>
                    </a:lnTo>
                    <a:lnTo>
                      <a:pt x="461" y="3166"/>
                    </a:lnTo>
                    <a:lnTo>
                      <a:pt x="449" y="3166"/>
                    </a:lnTo>
                    <a:lnTo>
                      <a:pt x="432" y="3156"/>
                    </a:lnTo>
                    <a:lnTo>
                      <a:pt x="429" y="3153"/>
                    </a:lnTo>
                    <a:lnTo>
                      <a:pt x="419" y="3159"/>
                    </a:lnTo>
                    <a:lnTo>
                      <a:pt x="416" y="3162"/>
                    </a:lnTo>
                    <a:lnTo>
                      <a:pt x="413" y="3166"/>
                    </a:lnTo>
                    <a:lnTo>
                      <a:pt x="413" y="3174"/>
                    </a:lnTo>
                    <a:lnTo>
                      <a:pt x="418" y="3178"/>
                    </a:lnTo>
                    <a:lnTo>
                      <a:pt x="421" y="3178"/>
                    </a:lnTo>
                    <a:lnTo>
                      <a:pt x="435" y="3185"/>
                    </a:lnTo>
                    <a:lnTo>
                      <a:pt x="462" y="3213"/>
                    </a:lnTo>
                    <a:lnTo>
                      <a:pt x="461" y="3214"/>
                    </a:lnTo>
                    <a:lnTo>
                      <a:pt x="458" y="3223"/>
                    </a:lnTo>
                    <a:lnTo>
                      <a:pt x="439" y="3244"/>
                    </a:lnTo>
                    <a:lnTo>
                      <a:pt x="434" y="3254"/>
                    </a:lnTo>
                    <a:lnTo>
                      <a:pt x="419" y="3272"/>
                    </a:lnTo>
                    <a:lnTo>
                      <a:pt x="402" y="3280"/>
                    </a:lnTo>
                    <a:lnTo>
                      <a:pt x="393" y="3290"/>
                    </a:lnTo>
                    <a:lnTo>
                      <a:pt x="380" y="3299"/>
                    </a:lnTo>
                    <a:lnTo>
                      <a:pt x="367" y="3296"/>
                    </a:lnTo>
                    <a:lnTo>
                      <a:pt x="354" y="3289"/>
                    </a:lnTo>
                    <a:lnTo>
                      <a:pt x="344" y="3289"/>
                    </a:lnTo>
                    <a:lnTo>
                      <a:pt x="341" y="3290"/>
                    </a:lnTo>
                    <a:lnTo>
                      <a:pt x="330" y="3305"/>
                    </a:lnTo>
                    <a:lnTo>
                      <a:pt x="329" y="3313"/>
                    </a:lnTo>
                    <a:lnTo>
                      <a:pt x="330" y="3322"/>
                    </a:lnTo>
                    <a:lnTo>
                      <a:pt x="333" y="3325"/>
                    </a:lnTo>
                    <a:lnTo>
                      <a:pt x="339" y="3321"/>
                    </a:lnTo>
                    <a:lnTo>
                      <a:pt x="341" y="3318"/>
                    </a:lnTo>
                    <a:lnTo>
                      <a:pt x="362" y="3315"/>
                    </a:lnTo>
                    <a:lnTo>
                      <a:pt x="370" y="3318"/>
                    </a:lnTo>
                    <a:lnTo>
                      <a:pt x="386" y="3318"/>
                    </a:lnTo>
                    <a:lnTo>
                      <a:pt x="393" y="3316"/>
                    </a:lnTo>
                    <a:lnTo>
                      <a:pt x="399" y="3313"/>
                    </a:lnTo>
                    <a:lnTo>
                      <a:pt x="403" y="3313"/>
                    </a:lnTo>
                    <a:lnTo>
                      <a:pt x="416" y="3318"/>
                    </a:lnTo>
                    <a:lnTo>
                      <a:pt x="421" y="3322"/>
                    </a:lnTo>
                    <a:lnTo>
                      <a:pt x="424" y="3326"/>
                    </a:lnTo>
                    <a:lnTo>
                      <a:pt x="422" y="3328"/>
                    </a:lnTo>
                    <a:lnTo>
                      <a:pt x="421" y="3339"/>
                    </a:lnTo>
                    <a:lnTo>
                      <a:pt x="416" y="3352"/>
                    </a:lnTo>
                    <a:lnTo>
                      <a:pt x="416" y="3355"/>
                    </a:lnTo>
                    <a:lnTo>
                      <a:pt x="419" y="3359"/>
                    </a:lnTo>
                    <a:lnTo>
                      <a:pt x="424" y="3360"/>
                    </a:lnTo>
                    <a:lnTo>
                      <a:pt x="444" y="3360"/>
                    </a:lnTo>
                    <a:lnTo>
                      <a:pt x="452" y="3354"/>
                    </a:lnTo>
                    <a:lnTo>
                      <a:pt x="457" y="3348"/>
                    </a:lnTo>
                    <a:lnTo>
                      <a:pt x="537" y="3306"/>
                    </a:lnTo>
                    <a:lnTo>
                      <a:pt x="546" y="3303"/>
                    </a:lnTo>
                    <a:lnTo>
                      <a:pt x="550" y="3303"/>
                    </a:lnTo>
                    <a:lnTo>
                      <a:pt x="560" y="3308"/>
                    </a:lnTo>
                    <a:lnTo>
                      <a:pt x="563" y="3310"/>
                    </a:lnTo>
                    <a:lnTo>
                      <a:pt x="569" y="3318"/>
                    </a:lnTo>
                    <a:lnTo>
                      <a:pt x="569" y="3319"/>
                    </a:lnTo>
                    <a:lnTo>
                      <a:pt x="570" y="3325"/>
                    </a:lnTo>
                    <a:lnTo>
                      <a:pt x="570" y="3326"/>
                    </a:lnTo>
                    <a:lnTo>
                      <a:pt x="558" y="3354"/>
                    </a:lnTo>
                    <a:lnTo>
                      <a:pt x="551" y="3362"/>
                    </a:lnTo>
                    <a:lnTo>
                      <a:pt x="550" y="3372"/>
                    </a:lnTo>
                    <a:lnTo>
                      <a:pt x="553" y="3379"/>
                    </a:lnTo>
                    <a:lnTo>
                      <a:pt x="564" y="3383"/>
                    </a:lnTo>
                    <a:lnTo>
                      <a:pt x="569" y="3395"/>
                    </a:lnTo>
                    <a:lnTo>
                      <a:pt x="570" y="3407"/>
                    </a:lnTo>
                    <a:lnTo>
                      <a:pt x="570" y="3408"/>
                    </a:lnTo>
                    <a:lnTo>
                      <a:pt x="573" y="3409"/>
                    </a:lnTo>
                    <a:lnTo>
                      <a:pt x="587" y="3407"/>
                    </a:lnTo>
                    <a:lnTo>
                      <a:pt x="589" y="3404"/>
                    </a:lnTo>
                    <a:lnTo>
                      <a:pt x="590" y="3402"/>
                    </a:lnTo>
                    <a:lnTo>
                      <a:pt x="590" y="3401"/>
                    </a:lnTo>
                    <a:lnTo>
                      <a:pt x="592" y="3394"/>
                    </a:lnTo>
                    <a:lnTo>
                      <a:pt x="592" y="3388"/>
                    </a:lnTo>
                    <a:lnTo>
                      <a:pt x="597" y="3382"/>
                    </a:lnTo>
                    <a:lnTo>
                      <a:pt x="605" y="3378"/>
                    </a:lnTo>
                    <a:lnTo>
                      <a:pt x="619" y="3369"/>
                    </a:lnTo>
                    <a:lnTo>
                      <a:pt x="622" y="3368"/>
                    </a:lnTo>
                    <a:lnTo>
                      <a:pt x="626" y="3368"/>
                    </a:lnTo>
                    <a:lnTo>
                      <a:pt x="633" y="3369"/>
                    </a:lnTo>
                    <a:lnTo>
                      <a:pt x="642" y="3373"/>
                    </a:lnTo>
                    <a:lnTo>
                      <a:pt x="661" y="3385"/>
                    </a:lnTo>
                    <a:lnTo>
                      <a:pt x="671" y="3395"/>
                    </a:lnTo>
                    <a:lnTo>
                      <a:pt x="672" y="3398"/>
                    </a:lnTo>
                    <a:lnTo>
                      <a:pt x="682" y="3404"/>
                    </a:lnTo>
                    <a:lnTo>
                      <a:pt x="690" y="3407"/>
                    </a:lnTo>
                    <a:lnTo>
                      <a:pt x="700" y="3408"/>
                    </a:lnTo>
                    <a:lnTo>
                      <a:pt x="751" y="3405"/>
                    </a:lnTo>
                    <a:lnTo>
                      <a:pt x="770" y="3419"/>
                    </a:lnTo>
                    <a:lnTo>
                      <a:pt x="775" y="3419"/>
                    </a:lnTo>
                    <a:lnTo>
                      <a:pt x="794" y="3417"/>
                    </a:lnTo>
                    <a:lnTo>
                      <a:pt x="803" y="3415"/>
                    </a:lnTo>
                    <a:lnTo>
                      <a:pt x="807" y="3412"/>
                    </a:lnTo>
                    <a:lnTo>
                      <a:pt x="822" y="3412"/>
                    </a:lnTo>
                    <a:lnTo>
                      <a:pt x="827" y="3421"/>
                    </a:lnTo>
                    <a:lnTo>
                      <a:pt x="829" y="3430"/>
                    </a:lnTo>
                    <a:lnTo>
                      <a:pt x="829" y="3434"/>
                    </a:lnTo>
                    <a:lnTo>
                      <a:pt x="826" y="3438"/>
                    </a:lnTo>
                    <a:lnTo>
                      <a:pt x="814" y="3448"/>
                    </a:lnTo>
                    <a:lnTo>
                      <a:pt x="804" y="3450"/>
                    </a:lnTo>
                    <a:lnTo>
                      <a:pt x="783" y="3461"/>
                    </a:lnTo>
                    <a:lnTo>
                      <a:pt x="768" y="3464"/>
                    </a:lnTo>
                    <a:lnTo>
                      <a:pt x="765" y="3466"/>
                    </a:lnTo>
                    <a:lnTo>
                      <a:pt x="763" y="3468"/>
                    </a:lnTo>
                    <a:lnTo>
                      <a:pt x="763" y="3470"/>
                    </a:lnTo>
                    <a:lnTo>
                      <a:pt x="760" y="3513"/>
                    </a:lnTo>
                    <a:lnTo>
                      <a:pt x="757" y="3519"/>
                    </a:lnTo>
                    <a:lnTo>
                      <a:pt x="756" y="3523"/>
                    </a:lnTo>
                    <a:lnTo>
                      <a:pt x="749" y="3530"/>
                    </a:lnTo>
                    <a:lnTo>
                      <a:pt x="746" y="3530"/>
                    </a:lnTo>
                    <a:lnTo>
                      <a:pt x="741" y="3527"/>
                    </a:lnTo>
                    <a:lnTo>
                      <a:pt x="724" y="3529"/>
                    </a:lnTo>
                    <a:lnTo>
                      <a:pt x="713" y="3532"/>
                    </a:lnTo>
                    <a:lnTo>
                      <a:pt x="701" y="3543"/>
                    </a:lnTo>
                    <a:lnTo>
                      <a:pt x="677" y="3555"/>
                    </a:lnTo>
                    <a:lnTo>
                      <a:pt x="666" y="3562"/>
                    </a:lnTo>
                    <a:lnTo>
                      <a:pt x="661" y="3574"/>
                    </a:lnTo>
                    <a:lnTo>
                      <a:pt x="659" y="3576"/>
                    </a:lnTo>
                    <a:lnTo>
                      <a:pt x="659" y="3578"/>
                    </a:lnTo>
                    <a:lnTo>
                      <a:pt x="656" y="3579"/>
                    </a:lnTo>
                    <a:lnTo>
                      <a:pt x="645" y="3579"/>
                    </a:lnTo>
                    <a:lnTo>
                      <a:pt x="642" y="3578"/>
                    </a:lnTo>
                    <a:lnTo>
                      <a:pt x="641" y="3578"/>
                    </a:lnTo>
                    <a:lnTo>
                      <a:pt x="638" y="3575"/>
                    </a:lnTo>
                    <a:lnTo>
                      <a:pt x="638" y="3574"/>
                    </a:lnTo>
                    <a:lnTo>
                      <a:pt x="626" y="3568"/>
                    </a:lnTo>
                    <a:lnTo>
                      <a:pt x="606" y="3588"/>
                    </a:lnTo>
                    <a:lnTo>
                      <a:pt x="600" y="3608"/>
                    </a:lnTo>
                    <a:lnTo>
                      <a:pt x="599" y="3616"/>
                    </a:lnTo>
                    <a:lnTo>
                      <a:pt x="606" y="3638"/>
                    </a:lnTo>
                    <a:lnTo>
                      <a:pt x="593" y="3670"/>
                    </a:lnTo>
                    <a:lnTo>
                      <a:pt x="577" y="3678"/>
                    </a:lnTo>
                    <a:lnTo>
                      <a:pt x="581" y="3685"/>
                    </a:lnTo>
                    <a:lnTo>
                      <a:pt x="592" y="3691"/>
                    </a:lnTo>
                    <a:lnTo>
                      <a:pt x="603" y="3691"/>
                    </a:lnTo>
                    <a:lnTo>
                      <a:pt x="610" y="3701"/>
                    </a:lnTo>
                    <a:lnTo>
                      <a:pt x="613" y="3711"/>
                    </a:lnTo>
                    <a:lnTo>
                      <a:pt x="620" y="3719"/>
                    </a:lnTo>
                    <a:lnTo>
                      <a:pt x="629" y="3720"/>
                    </a:lnTo>
                    <a:lnTo>
                      <a:pt x="628" y="3729"/>
                    </a:lnTo>
                    <a:lnTo>
                      <a:pt x="609" y="3746"/>
                    </a:lnTo>
                    <a:lnTo>
                      <a:pt x="606" y="3753"/>
                    </a:lnTo>
                    <a:lnTo>
                      <a:pt x="613" y="3769"/>
                    </a:lnTo>
                    <a:lnTo>
                      <a:pt x="656" y="3770"/>
                    </a:lnTo>
                    <a:lnTo>
                      <a:pt x="659" y="3782"/>
                    </a:lnTo>
                    <a:lnTo>
                      <a:pt x="665" y="3788"/>
                    </a:lnTo>
                    <a:lnTo>
                      <a:pt x="672" y="3792"/>
                    </a:lnTo>
                    <a:lnTo>
                      <a:pt x="677" y="3793"/>
                    </a:lnTo>
                    <a:lnTo>
                      <a:pt x="698" y="3788"/>
                    </a:lnTo>
                    <a:lnTo>
                      <a:pt x="708" y="3788"/>
                    </a:lnTo>
                    <a:lnTo>
                      <a:pt x="727" y="3796"/>
                    </a:lnTo>
                    <a:lnTo>
                      <a:pt x="731" y="3806"/>
                    </a:lnTo>
                    <a:lnTo>
                      <a:pt x="733" y="3815"/>
                    </a:lnTo>
                    <a:lnTo>
                      <a:pt x="730" y="3822"/>
                    </a:lnTo>
                    <a:lnTo>
                      <a:pt x="715" y="3845"/>
                    </a:lnTo>
                    <a:lnTo>
                      <a:pt x="715" y="3849"/>
                    </a:lnTo>
                    <a:lnTo>
                      <a:pt x="717" y="3855"/>
                    </a:lnTo>
                    <a:lnTo>
                      <a:pt x="717" y="3856"/>
                    </a:lnTo>
                    <a:lnTo>
                      <a:pt x="718" y="3858"/>
                    </a:lnTo>
                    <a:lnTo>
                      <a:pt x="723" y="3859"/>
                    </a:lnTo>
                    <a:lnTo>
                      <a:pt x="736" y="3858"/>
                    </a:lnTo>
                    <a:lnTo>
                      <a:pt x="754" y="3852"/>
                    </a:lnTo>
                    <a:lnTo>
                      <a:pt x="774" y="3842"/>
                    </a:lnTo>
                    <a:lnTo>
                      <a:pt x="790" y="3843"/>
                    </a:lnTo>
                    <a:lnTo>
                      <a:pt x="809" y="3855"/>
                    </a:lnTo>
                    <a:lnTo>
                      <a:pt x="809" y="3862"/>
                    </a:lnTo>
                    <a:lnTo>
                      <a:pt x="800" y="3869"/>
                    </a:lnTo>
                    <a:lnTo>
                      <a:pt x="798" y="3872"/>
                    </a:lnTo>
                    <a:lnTo>
                      <a:pt x="797" y="3874"/>
                    </a:lnTo>
                    <a:lnTo>
                      <a:pt x="797" y="3879"/>
                    </a:lnTo>
                    <a:lnTo>
                      <a:pt x="800" y="3882"/>
                    </a:lnTo>
                    <a:lnTo>
                      <a:pt x="801" y="3887"/>
                    </a:lnTo>
                    <a:lnTo>
                      <a:pt x="806" y="3884"/>
                    </a:lnTo>
                    <a:lnTo>
                      <a:pt x="813" y="3881"/>
                    </a:lnTo>
                    <a:lnTo>
                      <a:pt x="817" y="3878"/>
                    </a:lnTo>
                    <a:lnTo>
                      <a:pt x="832" y="3875"/>
                    </a:lnTo>
                    <a:lnTo>
                      <a:pt x="856" y="3874"/>
                    </a:lnTo>
                    <a:lnTo>
                      <a:pt x="859" y="3877"/>
                    </a:lnTo>
                    <a:lnTo>
                      <a:pt x="862" y="3879"/>
                    </a:lnTo>
                    <a:lnTo>
                      <a:pt x="866" y="3885"/>
                    </a:lnTo>
                    <a:lnTo>
                      <a:pt x="868" y="3887"/>
                    </a:lnTo>
                    <a:lnTo>
                      <a:pt x="871" y="3894"/>
                    </a:lnTo>
                    <a:lnTo>
                      <a:pt x="872" y="3900"/>
                    </a:lnTo>
                    <a:lnTo>
                      <a:pt x="873" y="3901"/>
                    </a:lnTo>
                    <a:lnTo>
                      <a:pt x="875" y="3910"/>
                    </a:lnTo>
                    <a:lnTo>
                      <a:pt x="891" y="3915"/>
                    </a:lnTo>
                    <a:lnTo>
                      <a:pt x="909" y="3917"/>
                    </a:lnTo>
                    <a:lnTo>
                      <a:pt x="911" y="3918"/>
                    </a:lnTo>
                    <a:lnTo>
                      <a:pt x="925" y="3915"/>
                    </a:lnTo>
                    <a:lnTo>
                      <a:pt x="934" y="3908"/>
                    </a:lnTo>
                    <a:lnTo>
                      <a:pt x="938" y="3907"/>
                    </a:lnTo>
                    <a:lnTo>
                      <a:pt x="945" y="3908"/>
                    </a:lnTo>
                    <a:lnTo>
                      <a:pt x="958" y="3913"/>
                    </a:lnTo>
                    <a:lnTo>
                      <a:pt x="958" y="3914"/>
                    </a:lnTo>
                    <a:lnTo>
                      <a:pt x="994" y="3943"/>
                    </a:lnTo>
                    <a:lnTo>
                      <a:pt x="1004" y="3936"/>
                    </a:lnTo>
                    <a:lnTo>
                      <a:pt x="1011" y="3920"/>
                    </a:lnTo>
                    <a:lnTo>
                      <a:pt x="1017" y="3920"/>
                    </a:lnTo>
                    <a:lnTo>
                      <a:pt x="1020" y="3923"/>
                    </a:lnTo>
                    <a:lnTo>
                      <a:pt x="1021" y="3927"/>
                    </a:lnTo>
                    <a:lnTo>
                      <a:pt x="1026" y="3938"/>
                    </a:lnTo>
                    <a:lnTo>
                      <a:pt x="1031" y="3943"/>
                    </a:lnTo>
                    <a:lnTo>
                      <a:pt x="1041" y="3946"/>
                    </a:lnTo>
                    <a:lnTo>
                      <a:pt x="1057" y="3954"/>
                    </a:lnTo>
                    <a:lnTo>
                      <a:pt x="1072" y="3973"/>
                    </a:lnTo>
                    <a:lnTo>
                      <a:pt x="1073" y="3974"/>
                    </a:lnTo>
                    <a:lnTo>
                      <a:pt x="1076" y="3976"/>
                    </a:lnTo>
                    <a:lnTo>
                      <a:pt x="1077" y="3976"/>
                    </a:lnTo>
                    <a:lnTo>
                      <a:pt x="1082" y="3972"/>
                    </a:lnTo>
                    <a:lnTo>
                      <a:pt x="1086" y="3959"/>
                    </a:lnTo>
                    <a:lnTo>
                      <a:pt x="1096" y="3950"/>
                    </a:lnTo>
                    <a:lnTo>
                      <a:pt x="1098" y="3951"/>
                    </a:lnTo>
                    <a:lnTo>
                      <a:pt x="1099" y="3951"/>
                    </a:lnTo>
                    <a:lnTo>
                      <a:pt x="1102" y="3953"/>
                    </a:lnTo>
                    <a:lnTo>
                      <a:pt x="1102" y="3954"/>
                    </a:lnTo>
                    <a:lnTo>
                      <a:pt x="1103" y="3956"/>
                    </a:lnTo>
                    <a:lnTo>
                      <a:pt x="1106" y="3964"/>
                    </a:lnTo>
                    <a:lnTo>
                      <a:pt x="1105" y="3970"/>
                    </a:lnTo>
                    <a:lnTo>
                      <a:pt x="1108" y="3979"/>
                    </a:lnTo>
                    <a:lnTo>
                      <a:pt x="1112" y="3982"/>
                    </a:lnTo>
                    <a:lnTo>
                      <a:pt x="1134" y="3970"/>
                    </a:lnTo>
                    <a:lnTo>
                      <a:pt x="1147" y="3953"/>
                    </a:lnTo>
                    <a:lnTo>
                      <a:pt x="1151" y="3944"/>
                    </a:lnTo>
                    <a:lnTo>
                      <a:pt x="1159" y="3933"/>
                    </a:lnTo>
                    <a:lnTo>
                      <a:pt x="1168" y="3928"/>
                    </a:lnTo>
                    <a:lnTo>
                      <a:pt x="1174" y="3930"/>
                    </a:lnTo>
                    <a:lnTo>
                      <a:pt x="1175" y="3936"/>
                    </a:lnTo>
                    <a:lnTo>
                      <a:pt x="1174" y="3941"/>
                    </a:lnTo>
                    <a:lnTo>
                      <a:pt x="1164" y="3954"/>
                    </a:lnTo>
                    <a:lnTo>
                      <a:pt x="1161" y="3970"/>
                    </a:lnTo>
                    <a:lnTo>
                      <a:pt x="1158" y="3979"/>
                    </a:lnTo>
                    <a:lnTo>
                      <a:pt x="1157" y="3980"/>
                    </a:lnTo>
                    <a:lnTo>
                      <a:pt x="1157" y="3989"/>
                    </a:lnTo>
                    <a:lnTo>
                      <a:pt x="1158" y="3996"/>
                    </a:lnTo>
                    <a:lnTo>
                      <a:pt x="1159" y="3999"/>
                    </a:lnTo>
                    <a:lnTo>
                      <a:pt x="1167" y="4010"/>
                    </a:lnTo>
                    <a:lnTo>
                      <a:pt x="1170" y="4012"/>
                    </a:lnTo>
                    <a:lnTo>
                      <a:pt x="1183" y="4016"/>
                    </a:lnTo>
                    <a:lnTo>
                      <a:pt x="1194" y="4012"/>
                    </a:lnTo>
                    <a:lnTo>
                      <a:pt x="1200" y="4008"/>
                    </a:lnTo>
                    <a:lnTo>
                      <a:pt x="1206" y="4000"/>
                    </a:lnTo>
                    <a:lnTo>
                      <a:pt x="1207" y="3997"/>
                    </a:lnTo>
                    <a:lnTo>
                      <a:pt x="1208" y="3996"/>
                    </a:lnTo>
                    <a:lnTo>
                      <a:pt x="1210" y="3995"/>
                    </a:lnTo>
                    <a:lnTo>
                      <a:pt x="1213" y="3995"/>
                    </a:lnTo>
                    <a:lnTo>
                      <a:pt x="1213" y="4000"/>
                    </a:lnTo>
                    <a:lnTo>
                      <a:pt x="1219" y="4010"/>
                    </a:lnTo>
                    <a:lnTo>
                      <a:pt x="1220" y="4010"/>
                    </a:lnTo>
                    <a:lnTo>
                      <a:pt x="1223" y="4012"/>
                    </a:lnTo>
                    <a:lnTo>
                      <a:pt x="1224" y="4013"/>
                    </a:lnTo>
                    <a:lnTo>
                      <a:pt x="1238" y="4015"/>
                    </a:lnTo>
                    <a:lnTo>
                      <a:pt x="1248" y="4015"/>
                    </a:lnTo>
                    <a:lnTo>
                      <a:pt x="1253" y="4013"/>
                    </a:lnTo>
                    <a:lnTo>
                      <a:pt x="1257" y="4009"/>
                    </a:lnTo>
                    <a:lnTo>
                      <a:pt x="1264" y="4008"/>
                    </a:lnTo>
                    <a:lnTo>
                      <a:pt x="1267" y="4012"/>
                    </a:lnTo>
                    <a:lnTo>
                      <a:pt x="1266" y="4013"/>
                    </a:lnTo>
                    <a:lnTo>
                      <a:pt x="1264" y="4022"/>
                    </a:lnTo>
                    <a:lnTo>
                      <a:pt x="1258" y="4031"/>
                    </a:lnTo>
                    <a:lnTo>
                      <a:pt x="1240" y="4045"/>
                    </a:lnTo>
                    <a:lnTo>
                      <a:pt x="1238" y="4048"/>
                    </a:lnTo>
                    <a:lnTo>
                      <a:pt x="1235" y="4054"/>
                    </a:lnTo>
                    <a:lnTo>
                      <a:pt x="1235" y="4056"/>
                    </a:lnTo>
                    <a:lnTo>
                      <a:pt x="1237" y="4061"/>
                    </a:lnTo>
                    <a:lnTo>
                      <a:pt x="1241" y="4062"/>
                    </a:lnTo>
                    <a:lnTo>
                      <a:pt x="1217" y="4106"/>
                    </a:lnTo>
                    <a:lnTo>
                      <a:pt x="1216" y="4114"/>
                    </a:lnTo>
                    <a:lnTo>
                      <a:pt x="1221" y="4131"/>
                    </a:lnTo>
                    <a:lnTo>
                      <a:pt x="1233" y="4141"/>
                    </a:lnTo>
                    <a:lnTo>
                      <a:pt x="1237" y="4138"/>
                    </a:lnTo>
                    <a:lnTo>
                      <a:pt x="1240" y="4135"/>
                    </a:lnTo>
                    <a:lnTo>
                      <a:pt x="1244" y="4132"/>
                    </a:lnTo>
                    <a:lnTo>
                      <a:pt x="1250" y="4130"/>
                    </a:lnTo>
                    <a:lnTo>
                      <a:pt x="1260" y="4128"/>
                    </a:lnTo>
                    <a:lnTo>
                      <a:pt x="1279" y="4121"/>
                    </a:lnTo>
                    <a:lnTo>
                      <a:pt x="1287" y="4121"/>
                    </a:lnTo>
                    <a:lnTo>
                      <a:pt x="1290" y="4122"/>
                    </a:lnTo>
                    <a:lnTo>
                      <a:pt x="1290" y="4128"/>
                    </a:lnTo>
                    <a:lnTo>
                      <a:pt x="1294" y="4132"/>
                    </a:lnTo>
                    <a:lnTo>
                      <a:pt x="1306" y="4138"/>
                    </a:lnTo>
                    <a:lnTo>
                      <a:pt x="1316" y="4140"/>
                    </a:lnTo>
                    <a:lnTo>
                      <a:pt x="1325" y="4140"/>
                    </a:lnTo>
                    <a:lnTo>
                      <a:pt x="1329" y="4138"/>
                    </a:lnTo>
                    <a:lnTo>
                      <a:pt x="1335" y="4137"/>
                    </a:lnTo>
                    <a:lnTo>
                      <a:pt x="1338" y="4135"/>
                    </a:lnTo>
                    <a:lnTo>
                      <a:pt x="1353" y="4138"/>
                    </a:lnTo>
                    <a:lnTo>
                      <a:pt x="1374" y="4158"/>
                    </a:lnTo>
                    <a:lnTo>
                      <a:pt x="1382" y="4171"/>
                    </a:lnTo>
                    <a:lnTo>
                      <a:pt x="1387" y="4190"/>
                    </a:lnTo>
                    <a:lnTo>
                      <a:pt x="1389" y="4191"/>
                    </a:lnTo>
                    <a:lnTo>
                      <a:pt x="1395" y="4193"/>
                    </a:lnTo>
                    <a:lnTo>
                      <a:pt x="1418" y="4193"/>
                    </a:lnTo>
                    <a:lnTo>
                      <a:pt x="1450" y="4186"/>
                    </a:lnTo>
                    <a:lnTo>
                      <a:pt x="1461" y="4180"/>
                    </a:lnTo>
                    <a:lnTo>
                      <a:pt x="1471" y="4171"/>
                    </a:lnTo>
                    <a:lnTo>
                      <a:pt x="1481" y="4148"/>
                    </a:lnTo>
                    <a:lnTo>
                      <a:pt x="1484" y="4144"/>
                    </a:lnTo>
                    <a:lnTo>
                      <a:pt x="1490" y="4132"/>
                    </a:lnTo>
                    <a:lnTo>
                      <a:pt x="1491" y="4124"/>
                    </a:lnTo>
                    <a:lnTo>
                      <a:pt x="1491" y="4122"/>
                    </a:lnTo>
                    <a:lnTo>
                      <a:pt x="1494" y="4114"/>
                    </a:lnTo>
                    <a:lnTo>
                      <a:pt x="1500" y="4104"/>
                    </a:lnTo>
                    <a:lnTo>
                      <a:pt x="1504" y="4099"/>
                    </a:lnTo>
                    <a:lnTo>
                      <a:pt x="1533" y="4056"/>
                    </a:lnTo>
                    <a:lnTo>
                      <a:pt x="1539" y="4033"/>
                    </a:lnTo>
                    <a:lnTo>
                      <a:pt x="1540" y="4026"/>
                    </a:lnTo>
                    <a:lnTo>
                      <a:pt x="1540" y="4023"/>
                    </a:lnTo>
                    <a:lnTo>
                      <a:pt x="1534" y="4023"/>
                    </a:lnTo>
                    <a:lnTo>
                      <a:pt x="1529" y="4025"/>
                    </a:lnTo>
                    <a:lnTo>
                      <a:pt x="1527" y="4025"/>
                    </a:lnTo>
                    <a:lnTo>
                      <a:pt x="1478" y="4075"/>
                    </a:lnTo>
                    <a:lnTo>
                      <a:pt x="1470" y="4088"/>
                    </a:lnTo>
                    <a:lnTo>
                      <a:pt x="1460" y="4086"/>
                    </a:lnTo>
                    <a:lnTo>
                      <a:pt x="1451" y="4082"/>
                    </a:lnTo>
                    <a:lnTo>
                      <a:pt x="1438" y="4069"/>
                    </a:lnTo>
                    <a:lnTo>
                      <a:pt x="1438" y="4068"/>
                    </a:lnTo>
                    <a:lnTo>
                      <a:pt x="1440" y="4068"/>
                    </a:lnTo>
                    <a:lnTo>
                      <a:pt x="1449" y="4067"/>
                    </a:lnTo>
                    <a:lnTo>
                      <a:pt x="1454" y="4065"/>
                    </a:lnTo>
                    <a:lnTo>
                      <a:pt x="1461" y="4065"/>
                    </a:lnTo>
                    <a:lnTo>
                      <a:pt x="1464" y="4064"/>
                    </a:lnTo>
                    <a:lnTo>
                      <a:pt x="1468" y="4058"/>
                    </a:lnTo>
                    <a:lnTo>
                      <a:pt x="1468" y="4055"/>
                    </a:lnTo>
                    <a:lnTo>
                      <a:pt x="1463" y="4021"/>
                    </a:lnTo>
                    <a:lnTo>
                      <a:pt x="1459" y="4013"/>
                    </a:lnTo>
                    <a:lnTo>
                      <a:pt x="1457" y="4005"/>
                    </a:lnTo>
                    <a:lnTo>
                      <a:pt x="1457" y="3997"/>
                    </a:lnTo>
                    <a:lnTo>
                      <a:pt x="1459" y="3995"/>
                    </a:lnTo>
                    <a:lnTo>
                      <a:pt x="1471" y="3990"/>
                    </a:lnTo>
                    <a:lnTo>
                      <a:pt x="1481" y="3987"/>
                    </a:lnTo>
                    <a:lnTo>
                      <a:pt x="1498" y="3977"/>
                    </a:lnTo>
                    <a:lnTo>
                      <a:pt x="1517" y="3957"/>
                    </a:lnTo>
                    <a:lnTo>
                      <a:pt x="1527" y="3936"/>
                    </a:lnTo>
                    <a:lnTo>
                      <a:pt x="1555" y="3911"/>
                    </a:lnTo>
                    <a:lnTo>
                      <a:pt x="1566" y="3895"/>
                    </a:lnTo>
                    <a:lnTo>
                      <a:pt x="1568" y="3889"/>
                    </a:lnTo>
                    <a:lnTo>
                      <a:pt x="1570" y="3856"/>
                    </a:lnTo>
                    <a:lnTo>
                      <a:pt x="1568" y="3845"/>
                    </a:lnTo>
                    <a:lnTo>
                      <a:pt x="1566" y="3842"/>
                    </a:lnTo>
                    <a:lnTo>
                      <a:pt x="1563" y="3841"/>
                    </a:lnTo>
                    <a:lnTo>
                      <a:pt x="1559" y="3841"/>
                    </a:lnTo>
                    <a:lnTo>
                      <a:pt x="1556" y="3843"/>
                    </a:lnTo>
                    <a:lnTo>
                      <a:pt x="1555" y="3846"/>
                    </a:lnTo>
                    <a:lnTo>
                      <a:pt x="1546" y="3848"/>
                    </a:lnTo>
                    <a:lnTo>
                      <a:pt x="1536" y="3846"/>
                    </a:lnTo>
                    <a:lnTo>
                      <a:pt x="1534" y="3845"/>
                    </a:lnTo>
                    <a:lnTo>
                      <a:pt x="1533" y="3842"/>
                    </a:lnTo>
                    <a:lnTo>
                      <a:pt x="1532" y="3841"/>
                    </a:lnTo>
                    <a:lnTo>
                      <a:pt x="1542" y="3829"/>
                    </a:lnTo>
                    <a:lnTo>
                      <a:pt x="1549" y="3824"/>
                    </a:lnTo>
                    <a:lnTo>
                      <a:pt x="1556" y="3805"/>
                    </a:lnTo>
                    <a:lnTo>
                      <a:pt x="1559" y="3799"/>
                    </a:lnTo>
                    <a:lnTo>
                      <a:pt x="1559" y="3791"/>
                    </a:lnTo>
                    <a:lnTo>
                      <a:pt x="1558" y="3788"/>
                    </a:lnTo>
                    <a:lnTo>
                      <a:pt x="1556" y="3786"/>
                    </a:lnTo>
                    <a:lnTo>
                      <a:pt x="1549" y="3782"/>
                    </a:lnTo>
                    <a:lnTo>
                      <a:pt x="1547" y="3782"/>
                    </a:lnTo>
                    <a:lnTo>
                      <a:pt x="1543" y="3783"/>
                    </a:lnTo>
                    <a:lnTo>
                      <a:pt x="1540" y="3783"/>
                    </a:lnTo>
                    <a:lnTo>
                      <a:pt x="1539" y="3785"/>
                    </a:lnTo>
                    <a:lnTo>
                      <a:pt x="1534" y="3780"/>
                    </a:lnTo>
                    <a:lnTo>
                      <a:pt x="1534" y="3766"/>
                    </a:lnTo>
                    <a:lnTo>
                      <a:pt x="1536" y="3765"/>
                    </a:lnTo>
                    <a:lnTo>
                      <a:pt x="1536" y="3763"/>
                    </a:lnTo>
                    <a:lnTo>
                      <a:pt x="1539" y="3760"/>
                    </a:lnTo>
                    <a:lnTo>
                      <a:pt x="1547" y="3760"/>
                    </a:lnTo>
                    <a:lnTo>
                      <a:pt x="1549" y="3762"/>
                    </a:lnTo>
                    <a:lnTo>
                      <a:pt x="1552" y="3763"/>
                    </a:lnTo>
                    <a:lnTo>
                      <a:pt x="1560" y="3763"/>
                    </a:lnTo>
                    <a:lnTo>
                      <a:pt x="1565" y="3760"/>
                    </a:lnTo>
                    <a:lnTo>
                      <a:pt x="1570" y="3756"/>
                    </a:lnTo>
                    <a:lnTo>
                      <a:pt x="1570" y="3755"/>
                    </a:lnTo>
                    <a:lnTo>
                      <a:pt x="1576" y="3739"/>
                    </a:lnTo>
                    <a:lnTo>
                      <a:pt x="1582" y="3732"/>
                    </a:lnTo>
                    <a:lnTo>
                      <a:pt x="1588" y="3723"/>
                    </a:lnTo>
                    <a:lnTo>
                      <a:pt x="1627" y="3690"/>
                    </a:lnTo>
                    <a:lnTo>
                      <a:pt x="1631" y="3685"/>
                    </a:lnTo>
                    <a:lnTo>
                      <a:pt x="1637" y="3683"/>
                    </a:lnTo>
                    <a:lnTo>
                      <a:pt x="1641" y="3681"/>
                    </a:lnTo>
                    <a:lnTo>
                      <a:pt x="1642" y="3680"/>
                    </a:lnTo>
                    <a:lnTo>
                      <a:pt x="1645" y="3680"/>
                    </a:lnTo>
                    <a:lnTo>
                      <a:pt x="1648" y="3681"/>
                    </a:lnTo>
                    <a:lnTo>
                      <a:pt x="1653" y="3681"/>
                    </a:lnTo>
                    <a:lnTo>
                      <a:pt x="1663" y="3678"/>
                    </a:lnTo>
                    <a:lnTo>
                      <a:pt x="1670" y="3671"/>
                    </a:lnTo>
                    <a:lnTo>
                      <a:pt x="1674" y="3661"/>
                    </a:lnTo>
                    <a:lnTo>
                      <a:pt x="1674" y="3660"/>
                    </a:lnTo>
                    <a:lnTo>
                      <a:pt x="1673" y="3652"/>
                    </a:lnTo>
                    <a:lnTo>
                      <a:pt x="1673" y="3636"/>
                    </a:lnTo>
                    <a:lnTo>
                      <a:pt x="1681" y="3618"/>
                    </a:lnTo>
                    <a:lnTo>
                      <a:pt x="1691" y="3603"/>
                    </a:lnTo>
                    <a:lnTo>
                      <a:pt x="1700" y="3600"/>
                    </a:lnTo>
                    <a:lnTo>
                      <a:pt x="1700" y="3589"/>
                    </a:lnTo>
                    <a:lnTo>
                      <a:pt x="1696" y="3585"/>
                    </a:lnTo>
                    <a:lnTo>
                      <a:pt x="1683" y="3585"/>
                    </a:lnTo>
                    <a:lnTo>
                      <a:pt x="1670" y="3591"/>
                    </a:lnTo>
                    <a:lnTo>
                      <a:pt x="1654" y="3592"/>
                    </a:lnTo>
                    <a:lnTo>
                      <a:pt x="1648" y="3589"/>
                    </a:lnTo>
                    <a:lnTo>
                      <a:pt x="1647" y="3585"/>
                    </a:lnTo>
                    <a:lnTo>
                      <a:pt x="1647" y="3582"/>
                    </a:lnTo>
                    <a:lnTo>
                      <a:pt x="1642" y="3576"/>
                    </a:lnTo>
                    <a:lnTo>
                      <a:pt x="1635" y="3572"/>
                    </a:lnTo>
                    <a:lnTo>
                      <a:pt x="1617" y="3569"/>
                    </a:lnTo>
                    <a:lnTo>
                      <a:pt x="1606" y="3569"/>
                    </a:lnTo>
                    <a:lnTo>
                      <a:pt x="1596" y="3581"/>
                    </a:lnTo>
                    <a:lnTo>
                      <a:pt x="1583" y="3608"/>
                    </a:lnTo>
                    <a:lnTo>
                      <a:pt x="1568" y="3625"/>
                    </a:lnTo>
                    <a:lnTo>
                      <a:pt x="1549" y="3613"/>
                    </a:lnTo>
                    <a:lnTo>
                      <a:pt x="1543" y="3602"/>
                    </a:lnTo>
                    <a:lnTo>
                      <a:pt x="1543" y="3589"/>
                    </a:lnTo>
                    <a:lnTo>
                      <a:pt x="1549" y="3563"/>
                    </a:lnTo>
                    <a:lnTo>
                      <a:pt x="1553" y="3559"/>
                    </a:lnTo>
                    <a:lnTo>
                      <a:pt x="1559" y="3559"/>
                    </a:lnTo>
                    <a:lnTo>
                      <a:pt x="1565" y="3558"/>
                    </a:lnTo>
                    <a:lnTo>
                      <a:pt x="1568" y="3555"/>
                    </a:lnTo>
                    <a:lnTo>
                      <a:pt x="1582" y="3543"/>
                    </a:lnTo>
                    <a:lnTo>
                      <a:pt x="1582" y="3542"/>
                    </a:lnTo>
                    <a:lnTo>
                      <a:pt x="1579" y="3538"/>
                    </a:lnTo>
                    <a:lnTo>
                      <a:pt x="1575" y="3527"/>
                    </a:lnTo>
                    <a:lnTo>
                      <a:pt x="1576" y="3522"/>
                    </a:lnTo>
                    <a:lnTo>
                      <a:pt x="1579" y="3515"/>
                    </a:lnTo>
                    <a:lnTo>
                      <a:pt x="1581" y="3512"/>
                    </a:lnTo>
                    <a:lnTo>
                      <a:pt x="1583" y="3512"/>
                    </a:lnTo>
                    <a:lnTo>
                      <a:pt x="1589" y="3515"/>
                    </a:lnTo>
                    <a:lnTo>
                      <a:pt x="1605" y="3530"/>
                    </a:lnTo>
                    <a:lnTo>
                      <a:pt x="1599" y="3539"/>
                    </a:lnTo>
                    <a:lnTo>
                      <a:pt x="1604" y="3540"/>
                    </a:lnTo>
                    <a:lnTo>
                      <a:pt x="1609" y="3542"/>
                    </a:lnTo>
                    <a:lnTo>
                      <a:pt x="1618" y="3540"/>
                    </a:lnTo>
                    <a:lnTo>
                      <a:pt x="1621" y="3539"/>
                    </a:lnTo>
                    <a:lnTo>
                      <a:pt x="1625" y="3535"/>
                    </a:lnTo>
                    <a:lnTo>
                      <a:pt x="1628" y="3530"/>
                    </a:lnTo>
                    <a:lnTo>
                      <a:pt x="1630" y="3529"/>
                    </a:lnTo>
                    <a:lnTo>
                      <a:pt x="1632" y="3526"/>
                    </a:lnTo>
                    <a:lnTo>
                      <a:pt x="1634" y="3525"/>
                    </a:lnTo>
                    <a:lnTo>
                      <a:pt x="1638" y="3525"/>
                    </a:lnTo>
                    <a:lnTo>
                      <a:pt x="1644" y="3526"/>
                    </a:lnTo>
                    <a:lnTo>
                      <a:pt x="1671" y="3535"/>
                    </a:lnTo>
                    <a:lnTo>
                      <a:pt x="1674" y="3532"/>
                    </a:lnTo>
                    <a:lnTo>
                      <a:pt x="1676" y="3526"/>
                    </a:lnTo>
                    <a:lnTo>
                      <a:pt x="1677" y="3525"/>
                    </a:lnTo>
                    <a:lnTo>
                      <a:pt x="1676" y="3523"/>
                    </a:lnTo>
                    <a:lnTo>
                      <a:pt x="1655" y="3504"/>
                    </a:lnTo>
                    <a:lnTo>
                      <a:pt x="1653" y="3499"/>
                    </a:lnTo>
                    <a:lnTo>
                      <a:pt x="1653" y="3496"/>
                    </a:lnTo>
                    <a:lnTo>
                      <a:pt x="1654" y="3490"/>
                    </a:lnTo>
                    <a:lnTo>
                      <a:pt x="1654" y="3484"/>
                    </a:lnTo>
                    <a:lnTo>
                      <a:pt x="1661" y="3477"/>
                    </a:lnTo>
                    <a:lnTo>
                      <a:pt x="1667" y="3473"/>
                    </a:lnTo>
                    <a:lnTo>
                      <a:pt x="1678" y="3473"/>
                    </a:lnTo>
                    <a:lnTo>
                      <a:pt x="1681" y="3474"/>
                    </a:lnTo>
                    <a:lnTo>
                      <a:pt x="1684" y="3477"/>
                    </a:lnTo>
                    <a:lnTo>
                      <a:pt x="1684" y="3480"/>
                    </a:lnTo>
                    <a:lnTo>
                      <a:pt x="1687" y="3483"/>
                    </a:lnTo>
                    <a:lnTo>
                      <a:pt x="1696" y="3483"/>
                    </a:lnTo>
                    <a:lnTo>
                      <a:pt x="1697" y="3481"/>
                    </a:lnTo>
                    <a:lnTo>
                      <a:pt x="1700" y="3479"/>
                    </a:lnTo>
                    <a:lnTo>
                      <a:pt x="1705" y="3464"/>
                    </a:lnTo>
                    <a:lnTo>
                      <a:pt x="1710" y="3454"/>
                    </a:lnTo>
                    <a:lnTo>
                      <a:pt x="1718" y="3447"/>
                    </a:lnTo>
                    <a:lnTo>
                      <a:pt x="1723" y="3435"/>
                    </a:lnTo>
                    <a:lnTo>
                      <a:pt x="1723" y="3419"/>
                    </a:lnTo>
                    <a:lnTo>
                      <a:pt x="1697" y="3391"/>
                    </a:lnTo>
                    <a:lnTo>
                      <a:pt x="1696" y="3386"/>
                    </a:lnTo>
                    <a:lnTo>
                      <a:pt x="1694" y="3382"/>
                    </a:lnTo>
                    <a:lnTo>
                      <a:pt x="1693" y="3378"/>
                    </a:lnTo>
                    <a:lnTo>
                      <a:pt x="1693" y="3372"/>
                    </a:lnTo>
                    <a:lnTo>
                      <a:pt x="1702" y="3358"/>
                    </a:lnTo>
                    <a:lnTo>
                      <a:pt x="1708" y="3349"/>
                    </a:lnTo>
                    <a:lnTo>
                      <a:pt x="1711" y="3346"/>
                    </a:lnTo>
                    <a:lnTo>
                      <a:pt x="1717" y="3344"/>
                    </a:lnTo>
                    <a:lnTo>
                      <a:pt x="1717" y="3342"/>
                    </a:lnTo>
                    <a:lnTo>
                      <a:pt x="1720" y="3342"/>
                    </a:lnTo>
                    <a:lnTo>
                      <a:pt x="1726" y="3345"/>
                    </a:lnTo>
                    <a:lnTo>
                      <a:pt x="1728" y="3345"/>
                    </a:lnTo>
                    <a:lnTo>
                      <a:pt x="1743" y="3334"/>
                    </a:lnTo>
                    <a:lnTo>
                      <a:pt x="1744" y="3332"/>
                    </a:lnTo>
                    <a:lnTo>
                      <a:pt x="1744" y="3331"/>
                    </a:lnTo>
                    <a:lnTo>
                      <a:pt x="1741" y="3315"/>
                    </a:lnTo>
                    <a:lnTo>
                      <a:pt x="1743" y="3308"/>
                    </a:lnTo>
                    <a:lnTo>
                      <a:pt x="1744" y="3276"/>
                    </a:lnTo>
                    <a:lnTo>
                      <a:pt x="1747" y="3263"/>
                    </a:lnTo>
                    <a:lnTo>
                      <a:pt x="1743" y="3246"/>
                    </a:lnTo>
                    <a:lnTo>
                      <a:pt x="1741" y="3241"/>
                    </a:lnTo>
                    <a:lnTo>
                      <a:pt x="1741" y="3227"/>
                    </a:lnTo>
                    <a:lnTo>
                      <a:pt x="1744" y="3220"/>
                    </a:lnTo>
                    <a:lnTo>
                      <a:pt x="1746" y="3210"/>
                    </a:lnTo>
                    <a:lnTo>
                      <a:pt x="1746" y="3205"/>
                    </a:lnTo>
                    <a:lnTo>
                      <a:pt x="1741" y="3185"/>
                    </a:lnTo>
                    <a:lnTo>
                      <a:pt x="1741" y="3175"/>
                    </a:lnTo>
                    <a:lnTo>
                      <a:pt x="1743" y="3156"/>
                    </a:lnTo>
                    <a:lnTo>
                      <a:pt x="1743" y="3148"/>
                    </a:lnTo>
                    <a:lnTo>
                      <a:pt x="1736" y="3133"/>
                    </a:lnTo>
                    <a:lnTo>
                      <a:pt x="1734" y="3130"/>
                    </a:lnTo>
                    <a:lnTo>
                      <a:pt x="1731" y="3130"/>
                    </a:lnTo>
                    <a:lnTo>
                      <a:pt x="1726" y="3120"/>
                    </a:lnTo>
                    <a:lnTo>
                      <a:pt x="1723" y="3109"/>
                    </a:lnTo>
                    <a:lnTo>
                      <a:pt x="1724" y="3096"/>
                    </a:lnTo>
                    <a:lnTo>
                      <a:pt x="1724" y="3093"/>
                    </a:lnTo>
                    <a:lnTo>
                      <a:pt x="1723" y="3091"/>
                    </a:lnTo>
                    <a:lnTo>
                      <a:pt x="1715" y="3082"/>
                    </a:lnTo>
                    <a:lnTo>
                      <a:pt x="1711" y="3070"/>
                    </a:lnTo>
                    <a:lnTo>
                      <a:pt x="1710" y="3068"/>
                    </a:lnTo>
                    <a:lnTo>
                      <a:pt x="1711" y="3065"/>
                    </a:lnTo>
                    <a:lnTo>
                      <a:pt x="1713" y="3063"/>
                    </a:lnTo>
                    <a:lnTo>
                      <a:pt x="1723" y="3030"/>
                    </a:lnTo>
                    <a:lnTo>
                      <a:pt x="1724" y="3024"/>
                    </a:lnTo>
                    <a:lnTo>
                      <a:pt x="1728" y="3020"/>
                    </a:lnTo>
                    <a:lnTo>
                      <a:pt x="1727" y="2998"/>
                    </a:lnTo>
                    <a:lnTo>
                      <a:pt x="1711" y="2916"/>
                    </a:lnTo>
                    <a:lnTo>
                      <a:pt x="1711" y="2912"/>
                    </a:lnTo>
                    <a:lnTo>
                      <a:pt x="1701" y="2885"/>
                    </a:lnTo>
                    <a:lnTo>
                      <a:pt x="1701" y="2866"/>
                    </a:lnTo>
                    <a:lnTo>
                      <a:pt x="1702" y="2859"/>
                    </a:lnTo>
                    <a:lnTo>
                      <a:pt x="1702" y="2855"/>
                    </a:lnTo>
                    <a:lnTo>
                      <a:pt x="1705" y="2838"/>
                    </a:lnTo>
                    <a:lnTo>
                      <a:pt x="1704" y="2825"/>
                    </a:lnTo>
                    <a:lnTo>
                      <a:pt x="1705" y="2819"/>
                    </a:lnTo>
                    <a:lnTo>
                      <a:pt x="1705" y="2817"/>
                    </a:lnTo>
                    <a:lnTo>
                      <a:pt x="1707" y="2813"/>
                    </a:lnTo>
                    <a:lnTo>
                      <a:pt x="1708" y="2806"/>
                    </a:lnTo>
                    <a:lnTo>
                      <a:pt x="1723" y="2777"/>
                    </a:lnTo>
                    <a:lnTo>
                      <a:pt x="1724" y="2771"/>
                    </a:lnTo>
                    <a:lnTo>
                      <a:pt x="1723" y="2748"/>
                    </a:lnTo>
                    <a:lnTo>
                      <a:pt x="1726" y="2737"/>
                    </a:lnTo>
                    <a:lnTo>
                      <a:pt x="1724" y="2730"/>
                    </a:lnTo>
                    <a:lnTo>
                      <a:pt x="1721" y="2724"/>
                    </a:lnTo>
                    <a:lnTo>
                      <a:pt x="1720" y="2718"/>
                    </a:lnTo>
                    <a:lnTo>
                      <a:pt x="1720" y="2717"/>
                    </a:lnTo>
                    <a:lnTo>
                      <a:pt x="1718" y="2717"/>
                    </a:lnTo>
                    <a:lnTo>
                      <a:pt x="1715" y="2708"/>
                    </a:lnTo>
                    <a:lnTo>
                      <a:pt x="1713" y="2691"/>
                    </a:lnTo>
                    <a:lnTo>
                      <a:pt x="1715" y="2669"/>
                    </a:lnTo>
                    <a:lnTo>
                      <a:pt x="1731" y="2626"/>
                    </a:lnTo>
                    <a:lnTo>
                      <a:pt x="1757" y="2583"/>
                    </a:lnTo>
                    <a:lnTo>
                      <a:pt x="1760" y="2577"/>
                    </a:lnTo>
                    <a:lnTo>
                      <a:pt x="1780" y="2553"/>
                    </a:lnTo>
                    <a:lnTo>
                      <a:pt x="1790" y="2534"/>
                    </a:lnTo>
                    <a:lnTo>
                      <a:pt x="1806" y="2513"/>
                    </a:lnTo>
                    <a:lnTo>
                      <a:pt x="1816" y="2490"/>
                    </a:lnTo>
                    <a:lnTo>
                      <a:pt x="1900" y="2336"/>
                    </a:lnTo>
                    <a:lnTo>
                      <a:pt x="1900" y="2333"/>
                    </a:lnTo>
                    <a:lnTo>
                      <a:pt x="1917" y="2304"/>
                    </a:lnTo>
                    <a:lnTo>
                      <a:pt x="1923" y="2296"/>
                    </a:lnTo>
                    <a:lnTo>
                      <a:pt x="1929" y="2290"/>
                    </a:lnTo>
                    <a:lnTo>
                      <a:pt x="1930" y="2287"/>
                    </a:lnTo>
                    <a:lnTo>
                      <a:pt x="1937" y="2278"/>
                    </a:lnTo>
                    <a:lnTo>
                      <a:pt x="1940" y="2275"/>
                    </a:lnTo>
                    <a:lnTo>
                      <a:pt x="1941" y="2273"/>
                    </a:lnTo>
                    <a:lnTo>
                      <a:pt x="1943" y="2257"/>
                    </a:lnTo>
                    <a:lnTo>
                      <a:pt x="1945" y="2175"/>
                    </a:lnTo>
                    <a:lnTo>
                      <a:pt x="1944" y="2175"/>
                    </a:lnTo>
                    <a:lnTo>
                      <a:pt x="1944" y="2172"/>
                    </a:lnTo>
                    <a:lnTo>
                      <a:pt x="1937" y="2128"/>
                    </a:lnTo>
                    <a:lnTo>
                      <a:pt x="1937" y="2096"/>
                    </a:lnTo>
                    <a:lnTo>
                      <a:pt x="1935" y="2090"/>
                    </a:lnTo>
                    <a:lnTo>
                      <a:pt x="1937" y="2081"/>
                    </a:lnTo>
                    <a:lnTo>
                      <a:pt x="1938" y="2057"/>
                    </a:lnTo>
                    <a:lnTo>
                      <a:pt x="1930" y="2008"/>
                    </a:lnTo>
                    <a:lnTo>
                      <a:pt x="1921" y="1976"/>
                    </a:lnTo>
                    <a:lnTo>
                      <a:pt x="1917" y="1946"/>
                    </a:lnTo>
                    <a:lnTo>
                      <a:pt x="1917" y="1912"/>
                    </a:lnTo>
                    <a:lnTo>
                      <a:pt x="1919" y="1898"/>
                    </a:lnTo>
                    <a:lnTo>
                      <a:pt x="1919" y="1880"/>
                    </a:lnTo>
                    <a:lnTo>
                      <a:pt x="1920" y="1870"/>
                    </a:lnTo>
                    <a:lnTo>
                      <a:pt x="1921" y="1821"/>
                    </a:lnTo>
                    <a:lnTo>
                      <a:pt x="1920" y="1814"/>
                    </a:lnTo>
                    <a:lnTo>
                      <a:pt x="1917" y="1811"/>
                    </a:lnTo>
                    <a:lnTo>
                      <a:pt x="1911" y="1797"/>
                    </a:lnTo>
                    <a:lnTo>
                      <a:pt x="1897" y="1745"/>
                    </a:lnTo>
                    <a:lnTo>
                      <a:pt x="1895" y="1741"/>
                    </a:lnTo>
                    <a:lnTo>
                      <a:pt x="1891" y="1729"/>
                    </a:lnTo>
                    <a:lnTo>
                      <a:pt x="1882" y="1716"/>
                    </a:lnTo>
                    <a:lnTo>
                      <a:pt x="1880" y="1707"/>
                    </a:lnTo>
                    <a:lnTo>
                      <a:pt x="1875" y="1696"/>
                    </a:lnTo>
                    <a:lnTo>
                      <a:pt x="1864" y="1652"/>
                    </a:lnTo>
                    <a:lnTo>
                      <a:pt x="1864" y="1647"/>
                    </a:lnTo>
                    <a:lnTo>
                      <a:pt x="1852" y="1606"/>
                    </a:lnTo>
                    <a:lnTo>
                      <a:pt x="1849" y="1575"/>
                    </a:lnTo>
                    <a:lnTo>
                      <a:pt x="1849" y="1560"/>
                    </a:lnTo>
                    <a:lnTo>
                      <a:pt x="1851" y="1555"/>
                    </a:lnTo>
                    <a:lnTo>
                      <a:pt x="1855" y="1482"/>
                    </a:lnTo>
                    <a:lnTo>
                      <a:pt x="1860" y="1462"/>
                    </a:lnTo>
                    <a:lnTo>
                      <a:pt x="1852" y="1420"/>
                    </a:lnTo>
                    <a:lnTo>
                      <a:pt x="1851" y="1380"/>
                    </a:lnTo>
                    <a:lnTo>
                      <a:pt x="1849" y="1377"/>
                    </a:lnTo>
                    <a:lnTo>
                      <a:pt x="1849" y="1374"/>
                    </a:lnTo>
                    <a:lnTo>
                      <a:pt x="1839" y="1356"/>
                    </a:lnTo>
                    <a:lnTo>
                      <a:pt x="1822" y="1302"/>
                    </a:lnTo>
                    <a:lnTo>
                      <a:pt x="1819" y="1276"/>
                    </a:lnTo>
                    <a:lnTo>
                      <a:pt x="1819" y="1266"/>
                    </a:lnTo>
                    <a:lnTo>
                      <a:pt x="1822" y="1246"/>
                    </a:lnTo>
                    <a:lnTo>
                      <a:pt x="1823" y="1214"/>
                    </a:lnTo>
                    <a:lnTo>
                      <a:pt x="1822" y="1212"/>
                    </a:lnTo>
                    <a:lnTo>
                      <a:pt x="1819" y="1198"/>
                    </a:lnTo>
                    <a:lnTo>
                      <a:pt x="1819" y="1169"/>
                    </a:lnTo>
                    <a:lnTo>
                      <a:pt x="1816" y="1162"/>
                    </a:lnTo>
                    <a:lnTo>
                      <a:pt x="1815" y="1154"/>
                    </a:lnTo>
                    <a:lnTo>
                      <a:pt x="1802" y="1111"/>
                    </a:lnTo>
                    <a:lnTo>
                      <a:pt x="1800" y="1107"/>
                    </a:lnTo>
                    <a:lnTo>
                      <a:pt x="1773" y="1062"/>
                    </a:lnTo>
                    <a:lnTo>
                      <a:pt x="1665" y="935"/>
                    </a:lnTo>
                    <a:lnTo>
                      <a:pt x="1648" y="907"/>
                    </a:lnTo>
                    <a:lnTo>
                      <a:pt x="1635" y="878"/>
                    </a:lnTo>
                    <a:lnTo>
                      <a:pt x="1628" y="851"/>
                    </a:lnTo>
                    <a:lnTo>
                      <a:pt x="1627" y="829"/>
                    </a:lnTo>
                    <a:lnTo>
                      <a:pt x="1637" y="783"/>
                    </a:lnTo>
                    <a:lnTo>
                      <a:pt x="1635" y="762"/>
                    </a:lnTo>
                    <a:lnTo>
                      <a:pt x="1642" y="703"/>
                    </a:lnTo>
                    <a:lnTo>
                      <a:pt x="1642" y="682"/>
                    </a:lnTo>
                    <a:lnTo>
                      <a:pt x="1645" y="660"/>
                    </a:lnTo>
                    <a:lnTo>
                      <a:pt x="1650" y="651"/>
                    </a:lnTo>
                    <a:lnTo>
                      <a:pt x="1650" y="624"/>
                    </a:lnTo>
                    <a:lnTo>
                      <a:pt x="1654" y="605"/>
                    </a:lnTo>
                    <a:lnTo>
                      <a:pt x="1676" y="561"/>
                    </a:lnTo>
                    <a:lnTo>
                      <a:pt x="1686" y="530"/>
                    </a:lnTo>
                    <a:lnTo>
                      <a:pt x="1686" y="514"/>
                    </a:lnTo>
                    <a:lnTo>
                      <a:pt x="1680" y="489"/>
                    </a:lnTo>
                    <a:lnTo>
                      <a:pt x="1674" y="476"/>
                    </a:lnTo>
                    <a:lnTo>
                      <a:pt x="1673" y="472"/>
                    </a:lnTo>
                    <a:lnTo>
                      <a:pt x="1668" y="441"/>
                    </a:lnTo>
                    <a:lnTo>
                      <a:pt x="1667" y="440"/>
                    </a:lnTo>
                    <a:lnTo>
                      <a:pt x="1667" y="439"/>
                    </a:lnTo>
                    <a:lnTo>
                      <a:pt x="1663" y="434"/>
                    </a:lnTo>
                    <a:lnTo>
                      <a:pt x="1657" y="423"/>
                    </a:lnTo>
                    <a:lnTo>
                      <a:pt x="1661" y="400"/>
                    </a:lnTo>
                    <a:lnTo>
                      <a:pt x="1660" y="387"/>
                    </a:lnTo>
                    <a:lnTo>
                      <a:pt x="1647" y="346"/>
                    </a:lnTo>
                    <a:lnTo>
                      <a:pt x="1642" y="339"/>
                    </a:lnTo>
                    <a:lnTo>
                      <a:pt x="1635" y="309"/>
                    </a:lnTo>
                    <a:lnTo>
                      <a:pt x="1632" y="277"/>
                    </a:lnTo>
                    <a:lnTo>
                      <a:pt x="1627" y="266"/>
                    </a:lnTo>
                    <a:lnTo>
                      <a:pt x="1624" y="253"/>
                    </a:lnTo>
                    <a:lnTo>
                      <a:pt x="1627" y="247"/>
                    </a:lnTo>
                    <a:lnTo>
                      <a:pt x="1621" y="220"/>
                    </a:lnTo>
                    <a:lnTo>
                      <a:pt x="1615" y="206"/>
                    </a:lnTo>
                    <a:lnTo>
                      <a:pt x="1611" y="188"/>
                    </a:lnTo>
                    <a:lnTo>
                      <a:pt x="1612" y="178"/>
                    </a:lnTo>
                    <a:lnTo>
                      <a:pt x="1609" y="173"/>
                    </a:lnTo>
                    <a:lnTo>
                      <a:pt x="1608" y="168"/>
                    </a:lnTo>
                    <a:lnTo>
                      <a:pt x="1599" y="160"/>
                    </a:lnTo>
                    <a:lnTo>
                      <a:pt x="1589" y="147"/>
                    </a:lnTo>
                    <a:lnTo>
                      <a:pt x="1582" y="129"/>
                    </a:lnTo>
                    <a:lnTo>
                      <a:pt x="1579" y="114"/>
                    </a:lnTo>
                    <a:lnTo>
                      <a:pt x="1582" y="93"/>
                    </a:lnTo>
                    <a:lnTo>
                      <a:pt x="1586" y="83"/>
                    </a:lnTo>
                    <a:lnTo>
                      <a:pt x="1592" y="75"/>
                    </a:lnTo>
                    <a:lnTo>
                      <a:pt x="1595" y="62"/>
                    </a:lnTo>
                    <a:lnTo>
                      <a:pt x="1585" y="56"/>
                    </a:lnTo>
                    <a:lnTo>
                      <a:pt x="1572" y="52"/>
                    </a:lnTo>
                    <a:lnTo>
                      <a:pt x="1560" y="44"/>
                    </a:lnTo>
                    <a:lnTo>
                      <a:pt x="1545" y="26"/>
                    </a:lnTo>
                    <a:lnTo>
                      <a:pt x="1529" y="15"/>
                    </a:lnTo>
                    <a:lnTo>
                      <a:pt x="1523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927">
                <a:extLst>
                  <a:ext uri="{FF2B5EF4-FFF2-40B4-BE49-F238E27FC236}">
                    <a16:creationId xmlns:a16="http://schemas.microsoft.com/office/drawing/2014/main" id="{A65B97FE-B83E-4268-8966-6A15A58085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" y="3364"/>
                <a:ext cx="20" cy="19"/>
              </a:xfrm>
              <a:custGeom>
                <a:avLst/>
                <a:gdLst>
                  <a:gd name="T0" fmla="*/ 75 w 142"/>
                  <a:gd name="T1" fmla="*/ 14 h 129"/>
                  <a:gd name="T2" fmla="*/ 54 w 142"/>
                  <a:gd name="T3" fmla="*/ 40 h 129"/>
                  <a:gd name="T4" fmla="*/ 52 w 142"/>
                  <a:gd name="T5" fmla="*/ 43 h 129"/>
                  <a:gd name="T6" fmla="*/ 51 w 142"/>
                  <a:gd name="T7" fmla="*/ 47 h 129"/>
                  <a:gd name="T8" fmla="*/ 49 w 142"/>
                  <a:gd name="T9" fmla="*/ 51 h 129"/>
                  <a:gd name="T10" fmla="*/ 51 w 142"/>
                  <a:gd name="T11" fmla="*/ 54 h 129"/>
                  <a:gd name="T12" fmla="*/ 51 w 142"/>
                  <a:gd name="T13" fmla="*/ 57 h 129"/>
                  <a:gd name="T14" fmla="*/ 49 w 142"/>
                  <a:gd name="T15" fmla="*/ 63 h 129"/>
                  <a:gd name="T16" fmla="*/ 26 w 142"/>
                  <a:gd name="T17" fmla="*/ 74 h 129"/>
                  <a:gd name="T18" fmla="*/ 16 w 142"/>
                  <a:gd name="T19" fmla="*/ 76 h 129"/>
                  <a:gd name="T20" fmla="*/ 7 w 142"/>
                  <a:gd name="T21" fmla="*/ 80 h 129"/>
                  <a:gd name="T22" fmla="*/ 0 w 142"/>
                  <a:gd name="T23" fmla="*/ 93 h 129"/>
                  <a:gd name="T24" fmla="*/ 0 w 142"/>
                  <a:gd name="T25" fmla="*/ 116 h 129"/>
                  <a:gd name="T26" fmla="*/ 9 w 142"/>
                  <a:gd name="T27" fmla="*/ 129 h 129"/>
                  <a:gd name="T28" fmla="*/ 26 w 142"/>
                  <a:gd name="T29" fmla="*/ 112 h 129"/>
                  <a:gd name="T30" fmla="*/ 42 w 142"/>
                  <a:gd name="T31" fmla="*/ 100 h 129"/>
                  <a:gd name="T32" fmla="*/ 49 w 142"/>
                  <a:gd name="T33" fmla="*/ 105 h 129"/>
                  <a:gd name="T34" fmla="*/ 67 w 142"/>
                  <a:gd name="T35" fmla="*/ 96 h 129"/>
                  <a:gd name="T36" fmla="*/ 74 w 142"/>
                  <a:gd name="T37" fmla="*/ 85 h 129"/>
                  <a:gd name="T38" fmla="*/ 79 w 142"/>
                  <a:gd name="T39" fmla="*/ 67 h 129"/>
                  <a:gd name="T40" fmla="*/ 91 w 142"/>
                  <a:gd name="T41" fmla="*/ 46 h 129"/>
                  <a:gd name="T42" fmla="*/ 95 w 142"/>
                  <a:gd name="T43" fmla="*/ 34 h 129"/>
                  <a:gd name="T44" fmla="*/ 102 w 142"/>
                  <a:gd name="T45" fmla="*/ 28 h 129"/>
                  <a:gd name="T46" fmla="*/ 125 w 142"/>
                  <a:gd name="T47" fmla="*/ 28 h 129"/>
                  <a:gd name="T48" fmla="*/ 138 w 142"/>
                  <a:gd name="T49" fmla="*/ 21 h 129"/>
                  <a:gd name="T50" fmla="*/ 140 w 142"/>
                  <a:gd name="T51" fmla="*/ 18 h 129"/>
                  <a:gd name="T52" fmla="*/ 141 w 142"/>
                  <a:gd name="T53" fmla="*/ 17 h 129"/>
                  <a:gd name="T54" fmla="*/ 142 w 142"/>
                  <a:gd name="T55" fmla="*/ 15 h 129"/>
                  <a:gd name="T56" fmla="*/ 141 w 142"/>
                  <a:gd name="T57" fmla="*/ 15 h 129"/>
                  <a:gd name="T58" fmla="*/ 141 w 142"/>
                  <a:gd name="T59" fmla="*/ 14 h 129"/>
                  <a:gd name="T60" fmla="*/ 131 w 142"/>
                  <a:gd name="T61" fmla="*/ 1 h 129"/>
                  <a:gd name="T62" fmla="*/ 129 w 142"/>
                  <a:gd name="T63" fmla="*/ 1 h 129"/>
                  <a:gd name="T64" fmla="*/ 128 w 142"/>
                  <a:gd name="T65" fmla="*/ 0 h 129"/>
                  <a:gd name="T66" fmla="*/ 104 w 142"/>
                  <a:gd name="T67" fmla="*/ 11 h 129"/>
                  <a:gd name="T68" fmla="*/ 75 w 142"/>
                  <a:gd name="T69" fmla="*/ 1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2" h="129">
                    <a:moveTo>
                      <a:pt x="75" y="14"/>
                    </a:moveTo>
                    <a:lnTo>
                      <a:pt x="54" y="40"/>
                    </a:lnTo>
                    <a:lnTo>
                      <a:pt x="52" y="43"/>
                    </a:lnTo>
                    <a:lnTo>
                      <a:pt x="51" y="47"/>
                    </a:lnTo>
                    <a:lnTo>
                      <a:pt x="49" y="51"/>
                    </a:lnTo>
                    <a:lnTo>
                      <a:pt x="51" y="54"/>
                    </a:lnTo>
                    <a:lnTo>
                      <a:pt x="51" y="57"/>
                    </a:lnTo>
                    <a:lnTo>
                      <a:pt x="49" y="63"/>
                    </a:lnTo>
                    <a:lnTo>
                      <a:pt x="26" y="74"/>
                    </a:lnTo>
                    <a:lnTo>
                      <a:pt x="16" y="76"/>
                    </a:lnTo>
                    <a:lnTo>
                      <a:pt x="7" y="80"/>
                    </a:lnTo>
                    <a:lnTo>
                      <a:pt x="0" y="93"/>
                    </a:lnTo>
                    <a:lnTo>
                      <a:pt x="0" y="116"/>
                    </a:lnTo>
                    <a:lnTo>
                      <a:pt x="9" y="129"/>
                    </a:lnTo>
                    <a:lnTo>
                      <a:pt x="26" y="112"/>
                    </a:lnTo>
                    <a:lnTo>
                      <a:pt x="42" y="100"/>
                    </a:lnTo>
                    <a:lnTo>
                      <a:pt x="49" y="105"/>
                    </a:lnTo>
                    <a:lnTo>
                      <a:pt x="67" y="96"/>
                    </a:lnTo>
                    <a:lnTo>
                      <a:pt x="74" y="85"/>
                    </a:lnTo>
                    <a:lnTo>
                      <a:pt x="79" y="67"/>
                    </a:lnTo>
                    <a:lnTo>
                      <a:pt x="91" y="46"/>
                    </a:lnTo>
                    <a:lnTo>
                      <a:pt x="95" y="34"/>
                    </a:lnTo>
                    <a:lnTo>
                      <a:pt x="102" y="28"/>
                    </a:lnTo>
                    <a:lnTo>
                      <a:pt x="125" y="28"/>
                    </a:lnTo>
                    <a:lnTo>
                      <a:pt x="138" y="21"/>
                    </a:lnTo>
                    <a:lnTo>
                      <a:pt x="140" y="18"/>
                    </a:lnTo>
                    <a:lnTo>
                      <a:pt x="141" y="17"/>
                    </a:lnTo>
                    <a:lnTo>
                      <a:pt x="142" y="15"/>
                    </a:lnTo>
                    <a:lnTo>
                      <a:pt x="141" y="15"/>
                    </a:lnTo>
                    <a:lnTo>
                      <a:pt x="141" y="14"/>
                    </a:lnTo>
                    <a:lnTo>
                      <a:pt x="131" y="1"/>
                    </a:lnTo>
                    <a:lnTo>
                      <a:pt x="129" y="1"/>
                    </a:lnTo>
                    <a:lnTo>
                      <a:pt x="128" y="0"/>
                    </a:lnTo>
                    <a:lnTo>
                      <a:pt x="104" y="11"/>
                    </a:lnTo>
                    <a:lnTo>
                      <a:pt x="75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928">
                <a:extLst>
                  <a:ext uri="{FF2B5EF4-FFF2-40B4-BE49-F238E27FC236}">
                    <a16:creationId xmlns:a16="http://schemas.microsoft.com/office/drawing/2014/main" id="{4BA76977-E552-4F1E-9DF5-590F226D70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" y="3378"/>
                <a:ext cx="13" cy="10"/>
              </a:xfrm>
              <a:custGeom>
                <a:avLst/>
                <a:gdLst>
                  <a:gd name="T0" fmla="*/ 92 w 92"/>
                  <a:gd name="T1" fmla="*/ 11 h 67"/>
                  <a:gd name="T2" fmla="*/ 69 w 92"/>
                  <a:gd name="T3" fmla="*/ 0 h 67"/>
                  <a:gd name="T4" fmla="*/ 40 w 92"/>
                  <a:gd name="T5" fmla="*/ 17 h 67"/>
                  <a:gd name="T6" fmla="*/ 30 w 92"/>
                  <a:gd name="T7" fmla="*/ 17 h 67"/>
                  <a:gd name="T8" fmla="*/ 22 w 92"/>
                  <a:gd name="T9" fmla="*/ 26 h 67"/>
                  <a:gd name="T10" fmla="*/ 7 w 92"/>
                  <a:gd name="T11" fmla="*/ 37 h 67"/>
                  <a:gd name="T12" fmla="*/ 0 w 92"/>
                  <a:gd name="T13" fmla="*/ 50 h 67"/>
                  <a:gd name="T14" fmla="*/ 4 w 92"/>
                  <a:gd name="T15" fmla="*/ 60 h 67"/>
                  <a:gd name="T16" fmla="*/ 27 w 92"/>
                  <a:gd name="T17" fmla="*/ 55 h 67"/>
                  <a:gd name="T18" fmla="*/ 48 w 92"/>
                  <a:gd name="T19" fmla="*/ 67 h 67"/>
                  <a:gd name="T20" fmla="*/ 62 w 92"/>
                  <a:gd name="T21" fmla="*/ 61 h 67"/>
                  <a:gd name="T22" fmla="*/ 69 w 92"/>
                  <a:gd name="T23" fmla="*/ 55 h 67"/>
                  <a:gd name="T24" fmla="*/ 86 w 92"/>
                  <a:gd name="T25" fmla="*/ 30 h 67"/>
                  <a:gd name="T26" fmla="*/ 91 w 92"/>
                  <a:gd name="T27" fmla="*/ 20 h 67"/>
                  <a:gd name="T28" fmla="*/ 92 w 92"/>
                  <a:gd name="T29" fmla="*/ 1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67">
                    <a:moveTo>
                      <a:pt x="92" y="11"/>
                    </a:moveTo>
                    <a:lnTo>
                      <a:pt x="69" y="0"/>
                    </a:lnTo>
                    <a:lnTo>
                      <a:pt x="40" y="17"/>
                    </a:lnTo>
                    <a:lnTo>
                      <a:pt x="30" y="17"/>
                    </a:lnTo>
                    <a:lnTo>
                      <a:pt x="22" y="26"/>
                    </a:lnTo>
                    <a:lnTo>
                      <a:pt x="7" y="37"/>
                    </a:lnTo>
                    <a:lnTo>
                      <a:pt x="0" y="50"/>
                    </a:lnTo>
                    <a:lnTo>
                      <a:pt x="4" y="60"/>
                    </a:lnTo>
                    <a:lnTo>
                      <a:pt x="27" y="55"/>
                    </a:lnTo>
                    <a:lnTo>
                      <a:pt x="48" y="67"/>
                    </a:lnTo>
                    <a:lnTo>
                      <a:pt x="62" y="61"/>
                    </a:lnTo>
                    <a:lnTo>
                      <a:pt x="69" y="55"/>
                    </a:lnTo>
                    <a:lnTo>
                      <a:pt x="86" y="30"/>
                    </a:lnTo>
                    <a:lnTo>
                      <a:pt x="91" y="20"/>
                    </a:lnTo>
                    <a:lnTo>
                      <a:pt x="92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929">
                <a:extLst>
                  <a:ext uri="{FF2B5EF4-FFF2-40B4-BE49-F238E27FC236}">
                    <a16:creationId xmlns:a16="http://schemas.microsoft.com/office/drawing/2014/main" id="{203A51BE-F860-4361-B132-5C89977A2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2" y="3378"/>
                <a:ext cx="24" cy="16"/>
              </a:xfrm>
              <a:custGeom>
                <a:avLst/>
                <a:gdLst>
                  <a:gd name="T0" fmla="*/ 0 w 164"/>
                  <a:gd name="T1" fmla="*/ 65 h 112"/>
                  <a:gd name="T2" fmla="*/ 7 w 164"/>
                  <a:gd name="T3" fmla="*/ 73 h 112"/>
                  <a:gd name="T4" fmla="*/ 48 w 164"/>
                  <a:gd name="T5" fmla="*/ 88 h 112"/>
                  <a:gd name="T6" fmla="*/ 56 w 164"/>
                  <a:gd name="T7" fmla="*/ 96 h 112"/>
                  <a:gd name="T8" fmla="*/ 62 w 164"/>
                  <a:gd name="T9" fmla="*/ 108 h 112"/>
                  <a:gd name="T10" fmla="*/ 72 w 164"/>
                  <a:gd name="T11" fmla="*/ 112 h 112"/>
                  <a:gd name="T12" fmla="*/ 85 w 164"/>
                  <a:gd name="T13" fmla="*/ 108 h 112"/>
                  <a:gd name="T14" fmla="*/ 109 w 164"/>
                  <a:gd name="T15" fmla="*/ 86 h 112"/>
                  <a:gd name="T16" fmla="*/ 128 w 164"/>
                  <a:gd name="T17" fmla="*/ 76 h 112"/>
                  <a:gd name="T18" fmla="*/ 154 w 164"/>
                  <a:gd name="T19" fmla="*/ 70 h 112"/>
                  <a:gd name="T20" fmla="*/ 164 w 164"/>
                  <a:gd name="T21" fmla="*/ 63 h 112"/>
                  <a:gd name="T22" fmla="*/ 154 w 164"/>
                  <a:gd name="T23" fmla="*/ 15 h 112"/>
                  <a:gd name="T24" fmla="*/ 145 w 164"/>
                  <a:gd name="T25" fmla="*/ 0 h 112"/>
                  <a:gd name="T26" fmla="*/ 139 w 164"/>
                  <a:gd name="T27" fmla="*/ 2 h 112"/>
                  <a:gd name="T28" fmla="*/ 135 w 164"/>
                  <a:gd name="T29" fmla="*/ 28 h 112"/>
                  <a:gd name="T30" fmla="*/ 120 w 164"/>
                  <a:gd name="T31" fmla="*/ 39 h 112"/>
                  <a:gd name="T32" fmla="*/ 108 w 164"/>
                  <a:gd name="T33" fmla="*/ 40 h 112"/>
                  <a:gd name="T34" fmla="*/ 99 w 164"/>
                  <a:gd name="T35" fmla="*/ 43 h 112"/>
                  <a:gd name="T36" fmla="*/ 94 w 164"/>
                  <a:gd name="T37" fmla="*/ 56 h 112"/>
                  <a:gd name="T38" fmla="*/ 72 w 164"/>
                  <a:gd name="T39" fmla="*/ 65 h 112"/>
                  <a:gd name="T40" fmla="*/ 62 w 164"/>
                  <a:gd name="T41" fmla="*/ 62 h 112"/>
                  <a:gd name="T42" fmla="*/ 35 w 164"/>
                  <a:gd name="T43" fmla="*/ 49 h 112"/>
                  <a:gd name="T44" fmla="*/ 27 w 164"/>
                  <a:gd name="T45" fmla="*/ 46 h 112"/>
                  <a:gd name="T46" fmla="*/ 13 w 164"/>
                  <a:gd name="T47" fmla="*/ 53 h 112"/>
                  <a:gd name="T48" fmla="*/ 0 w 164"/>
                  <a:gd name="T49" fmla="*/ 6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4" h="112">
                    <a:moveTo>
                      <a:pt x="0" y="65"/>
                    </a:moveTo>
                    <a:lnTo>
                      <a:pt x="7" y="73"/>
                    </a:lnTo>
                    <a:lnTo>
                      <a:pt x="48" y="88"/>
                    </a:lnTo>
                    <a:lnTo>
                      <a:pt x="56" y="96"/>
                    </a:lnTo>
                    <a:lnTo>
                      <a:pt x="62" y="108"/>
                    </a:lnTo>
                    <a:lnTo>
                      <a:pt x="72" y="112"/>
                    </a:lnTo>
                    <a:lnTo>
                      <a:pt x="85" y="108"/>
                    </a:lnTo>
                    <a:lnTo>
                      <a:pt x="109" y="86"/>
                    </a:lnTo>
                    <a:lnTo>
                      <a:pt x="128" y="76"/>
                    </a:lnTo>
                    <a:lnTo>
                      <a:pt x="154" y="70"/>
                    </a:lnTo>
                    <a:lnTo>
                      <a:pt x="164" y="63"/>
                    </a:lnTo>
                    <a:lnTo>
                      <a:pt x="154" y="15"/>
                    </a:lnTo>
                    <a:lnTo>
                      <a:pt x="145" y="0"/>
                    </a:lnTo>
                    <a:lnTo>
                      <a:pt x="139" y="2"/>
                    </a:lnTo>
                    <a:lnTo>
                      <a:pt x="135" y="28"/>
                    </a:lnTo>
                    <a:lnTo>
                      <a:pt x="120" y="39"/>
                    </a:lnTo>
                    <a:lnTo>
                      <a:pt x="108" y="40"/>
                    </a:lnTo>
                    <a:lnTo>
                      <a:pt x="99" y="43"/>
                    </a:lnTo>
                    <a:lnTo>
                      <a:pt x="94" y="56"/>
                    </a:lnTo>
                    <a:lnTo>
                      <a:pt x="72" y="65"/>
                    </a:lnTo>
                    <a:lnTo>
                      <a:pt x="62" y="62"/>
                    </a:lnTo>
                    <a:lnTo>
                      <a:pt x="35" y="49"/>
                    </a:lnTo>
                    <a:lnTo>
                      <a:pt x="27" y="46"/>
                    </a:lnTo>
                    <a:lnTo>
                      <a:pt x="13" y="53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930">
                <a:extLst>
                  <a:ext uri="{FF2B5EF4-FFF2-40B4-BE49-F238E27FC236}">
                    <a16:creationId xmlns:a16="http://schemas.microsoft.com/office/drawing/2014/main" id="{FB8BA3A1-7DCA-44BC-B767-AAA343968C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4" y="2940"/>
                <a:ext cx="158" cy="295"/>
              </a:xfrm>
              <a:custGeom>
                <a:avLst/>
                <a:gdLst>
                  <a:gd name="T0" fmla="*/ 13 w 1103"/>
                  <a:gd name="T1" fmla="*/ 1970 h 2063"/>
                  <a:gd name="T2" fmla="*/ 119 w 1103"/>
                  <a:gd name="T3" fmla="*/ 1925 h 2063"/>
                  <a:gd name="T4" fmla="*/ 155 w 1103"/>
                  <a:gd name="T5" fmla="*/ 1897 h 2063"/>
                  <a:gd name="T6" fmla="*/ 159 w 1103"/>
                  <a:gd name="T7" fmla="*/ 1877 h 2063"/>
                  <a:gd name="T8" fmla="*/ 140 w 1103"/>
                  <a:gd name="T9" fmla="*/ 1846 h 2063"/>
                  <a:gd name="T10" fmla="*/ 139 w 1103"/>
                  <a:gd name="T11" fmla="*/ 1840 h 2063"/>
                  <a:gd name="T12" fmla="*/ 150 w 1103"/>
                  <a:gd name="T13" fmla="*/ 1819 h 2063"/>
                  <a:gd name="T14" fmla="*/ 159 w 1103"/>
                  <a:gd name="T15" fmla="*/ 1815 h 2063"/>
                  <a:gd name="T16" fmla="*/ 243 w 1103"/>
                  <a:gd name="T17" fmla="*/ 1840 h 2063"/>
                  <a:gd name="T18" fmla="*/ 252 w 1103"/>
                  <a:gd name="T19" fmla="*/ 1837 h 2063"/>
                  <a:gd name="T20" fmla="*/ 329 w 1103"/>
                  <a:gd name="T21" fmla="*/ 1800 h 2063"/>
                  <a:gd name="T22" fmla="*/ 339 w 1103"/>
                  <a:gd name="T23" fmla="*/ 1782 h 2063"/>
                  <a:gd name="T24" fmla="*/ 337 w 1103"/>
                  <a:gd name="T25" fmla="*/ 1773 h 2063"/>
                  <a:gd name="T26" fmla="*/ 320 w 1103"/>
                  <a:gd name="T27" fmla="*/ 1775 h 2063"/>
                  <a:gd name="T28" fmla="*/ 314 w 1103"/>
                  <a:gd name="T29" fmla="*/ 1773 h 2063"/>
                  <a:gd name="T30" fmla="*/ 355 w 1103"/>
                  <a:gd name="T31" fmla="*/ 1741 h 2063"/>
                  <a:gd name="T32" fmla="*/ 364 w 1103"/>
                  <a:gd name="T33" fmla="*/ 1740 h 2063"/>
                  <a:gd name="T34" fmla="*/ 419 w 1103"/>
                  <a:gd name="T35" fmla="*/ 1730 h 2063"/>
                  <a:gd name="T36" fmla="*/ 444 w 1103"/>
                  <a:gd name="T37" fmla="*/ 1690 h 2063"/>
                  <a:gd name="T38" fmla="*/ 443 w 1103"/>
                  <a:gd name="T39" fmla="*/ 1676 h 2063"/>
                  <a:gd name="T40" fmla="*/ 440 w 1103"/>
                  <a:gd name="T41" fmla="*/ 1671 h 2063"/>
                  <a:gd name="T42" fmla="*/ 434 w 1103"/>
                  <a:gd name="T43" fmla="*/ 1666 h 2063"/>
                  <a:gd name="T44" fmla="*/ 429 w 1103"/>
                  <a:gd name="T45" fmla="*/ 1663 h 2063"/>
                  <a:gd name="T46" fmla="*/ 421 w 1103"/>
                  <a:gd name="T47" fmla="*/ 1664 h 2063"/>
                  <a:gd name="T48" fmla="*/ 414 w 1103"/>
                  <a:gd name="T49" fmla="*/ 1668 h 2063"/>
                  <a:gd name="T50" fmla="*/ 402 w 1103"/>
                  <a:gd name="T51" fmla="*/ 1675 h 2063"/>
                  <a:gd name="T52" fmla="*/ 387 w 1103"/>
                  <a:gd name="T53" fmla="*/ 1677 h 2063"/>
                  <a:gd name="T54" fmla="*/ 379 w 1103"/>
                  <a:gd name="T55" fmla="*/ 1675 h 2063"/>
                  <a:gd name="T56" fmla="*/ 374 w 1103"/>
                  <a:gd name="T57" fmla="*/ 1671 h 2063"/>
                  <a:gd name="T58" fmla="*/ 360 w 1103"/>
                  <a:gd name="T59" fmla="*/ 1656 h 2063"/>
                  <a:gd name="T60" fmla="*/ 355 w 1103"/>
                  <a:gd name="T61" fmla="*/ 1649 h 2063"/>
                  <a:gd name="T62" fmla="*/ 354 w 1103"/>
                  <a:gd name="T63" fmla="*/ 1641 h 2063"/>
                  <a:gd name="T64" fmla="*/ 390 w 1103"/>
                  <a:gd name="T65" fmla="*/ 1555 h 2063"/>
                  <a:gd name="T66" fmla="*/ 398 w 1103"/>
                  <a:gd name="T67" fmla="*/ 1541 h 2063"/>
                  <a:gd name="T68" fmla="*/ 480 w 1103"/>
                  <a:gd name="T69" fmla="*/ 1444 h 2063"/>
                  <a:gd name="T70" fmla="*/ 556 w 1103"/>
                  <a:gd name="T71" fmla="*/ 1427 h 2063"/>
                  <a:gd name="T72" fmla="*/ 569 w 1103"/>
                  <a:gd name="T73" fmla="*/ 1432 h 2063"/>
                  <a:gd name="T74" fmla="*/ 660 w 1103"/>
                  <a:gd name="T75" fmla="*/ 1478 h 2063"/>
                  <a:gd name="T76" fmla="*/ 721 w 1103"/>
                  <a:gd name="T77" fmla="*/ 1480 h 2063"/>
                  <a:gd name="T78" fmla="*/ 721 w 1103"/>
                  <a:gd name="T79" fmla="*/ 1467 h 2063"/>
                  <a:gd name="T80" fmla="*/ 719 w 1103"/>
                  <a:gd name="T81" fmla="*/ 1297 h 2063"/>
                  <a:gd name="T82" fmla="*/ 760 w 1103"/>
                  <a:gd name="T83" fmla="*/ 1234 h 2063"/>
                  <a:gd name="T84" fmla="*/ 765 w 1103"/>
                  <a:gd name="T85" fmla="*/ 1193 h 2063"/>
                  <a:gd name="T86" fmla="*/ 766 w 1103"/>
                  <a:gd name="T87" fmla="*/ 1170 h 2063"/>
                  <a:gd name="T88" fmla="*/ 758 w 1103"/>
                  <a:gd name="T89" fmla="*/ 1144 h 2063"/>
                  <a:gd name="T90" fmla="*/ 784 w 1103"/>
                  <a:gd name="T91" fmla="*/ 1069 h 2063"/>
                  <a:gd name="T92" fmla="*/ 775 w 1103"/>
                  <a:gd name="T93" fmla="*/ 1010 h 2063"/>
                  <a:gd name="T94" fmla="*/ 906 w 1103"/>
                  <a:gd name="T95" fmla="*/ 891 h 2063"/>
                  <a:gd name="T96" fmla="*/ 1043 w 1103"/>
                  <a:gd name="T97" fmla="*/ 774 h 2063"/>
                  <a:gd name="T98" fmla="*/ 1098 w 1103"/>
                  <a:gd name="T99" fmla="*/ 708 h 2063"/>
                  <a:gd name="T100" fmla="*/ 1099 w 1103"/>
                  <a:gd name="T101" fmla="*/ 705 h 2063"/>
                  <a:gd name="T102" fmla="*/ 1101 w 1103"/>
                  <a:gd name="T103" fmla="*/ 699 h 2063"/>
                  <a:gd name="T104" fmla="*/ 1103 w 1103"/>
                  <a:gd name="T105" fmla="*/ 684 h 2063"/>
                  <a:gd name="T106" fmla="*/ 1032 w 1103"/>
                  <a:gd name="T107" fmla="*/ 577 h 2063"/>
                  <a:gd name="T108" fmla="*/ 994 w 1103"/>
                  <a:gd name="T109" fmla="*/ 514 h 2063"/>
                  <a:gd name="T110" fmla="*/ 944 w 1103"/>
                  <a:gd name="T111" fmla="*/ 479 h 2063"/>
                  <a:gd name="T112" fmla="*/ 842 w 1103"/>
                  <a:gd name="T113" fmla="*/ 409 h 2063"/>
                  <a:gd name="T114" fmla="*/ 862 w 1103"/>
                  <a:gd name="T115" fmla="*/ 295 h 2063"/>
                  <a:gd name="T116" fmla="*/ 833 w 1103"/>
                  <a:gd name="T117" fmla="*/ 181 h 2063"/>
                  <a:gd name="T118" fmla="*/ 778 w 1103"/>
                  <a:gd name="T119" fmla="*/ 139 h 2063"/>
                  <a:gd name="T120" fmla="*/ 734 w 1103"/>
                  <a:gd name="T121" fmla="*/ 28 h 2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03" h="2063">
                    <a:moveTo>
                      <a:pt x="0" y="2063"/>
                    </a:moveTo>
                    <a:lnTo>
                      <a:pt x="13" y="1970"/>
                    </a:lnTo>
                    <a:lnTo>
                      <a:pt x="25" y="1959"/>
                    </a:lnTo>
                    <a:lnTo>
                      <a:pt x="119" y="1925"/>
                    </a:lnTo>
                    <a:lnTo>
                      <a:pt x="122" y="1922"/>
                    </a:lnTo>
                    <a:lnTo>
                      <a:pt x="155" y="1897"/>
                    </a:lnTo>
                    <a:lnTo>
                      <a:pt x="164" y="1880"/>
                    </a:lnTo>
                    <a:lnTo>
                      <a:pt x="159" y="1877"/>
                    </a:lnTo>
                    <a:lnTo>
                      <a:pt x="156" y="1874"/>
                    </a:lnTo>
                    <a:lnTo>
                      <a:pt x="140" y="1846"/>
                    </a:lnTo>
                    <a:lnTo>
                      <a:pt x="139" y="1843"/>
                    </a:lnTo>
                    <a:lnTo>
                      <a:pt x="139" y="1840"/>
                    </a:lnTo>
                    <a:lnTo>
                      <a:pt x="140" y="1839"/>
                    </a:lnTo>
                    <a:lnTo>
                      <a:pt x="150" y="1819"/>
                    </a:lnTo>
                    <a:lnTo>
                      <a:pt x="151" y="1819"/>
                    </a:lnTo>
                    <a:lnTo>
                      <a:pt x="159" y="1815"/>
                    </a:lnTo>
                    <a:lnTo>
                      <a:pt x="223" y="1839"/>
                    </a:lnTo>
                    <a:lnTo>
                      <a:pt x="243" y="1840"/>
                    </a:lnTo>
                    <a:lnTo>
                      <a:pt x="245" y="1839"/>
                    </a:lnTo>
                    <a:lnTo>
                      <a:pt x="252" y="1837"/>
                    </a:lnTo>
                    <a:lnTo>
                      <a:pt x="326" y="1803"/>
                    </a:lnTo>
                    <a:lnTo>
                      <a:pt x="329" y="1800"/>
                    </a:lnTo>
                    <a:lnTo>
                      <a:pt x="338" y="1788"/>
                    </a:lnTo>
                    <a:lnTo>
                      <a:pt x="339" y="1782"/>
                    </a:lnTo>
                    <a:lnTo>
                      <a:pt x="339" y="1777"/>
                    </a:lnTo>
                    <a:lnTo>
                      <a:pt x="337" y="1773"/>
                    </a:lnTo>
                    <a:lnTo>
                      <a:pt x="324" y="1773"/>
                    </a:lnTo>
                    <a:lnTo>
                      <a:pt x="320" y="1775"/>
                    </a:lnTo>
                    <a:lnTo>
                      <a:pt x="316" y="1775"/>
                    </a:lnTo>
                    <a:lnTo>
                      <a:pt x="314" y="1773"/>
                    </a:lnTo>
                    <a:lnTo>
                      <a:pt x="316" y="1769"/>
                    </a:lnTo>
                    <a:lnTo>
                      <a:pt x="355" y="1741"/>
                    </a:lnTo>
                    <a:lnTo>
                      <a:pt x="357" y="1740"/>
                    </a:lnTo>
                    <a:lnTo>
                      <a:pt x="364" y="1740"/>
                    </a:lnTo>
                    <a:lnTo>
                      <a:pt x="400" y="1745"/>
                    </a:lnTo>
                    <a:lnTo>
                      <a:pt x="419" y="1730"/>
                    </a:lnTo>
                    <a:lnTo>
                      <a:pt x="443" y="1693"/>
                    </a:lnTo>
                    <a:lnTo>
                      <a:pt x="444" y="1690"/>
                    </a:lnTo>
                    <a:lnTo>
                      <a:pt x="444" y="1678"/>
                    </a:lnTo>
                    <a:lnTo>
                      <a:pt x="443" y="1676"/>
                    </a:lnTo>
                    <a:lnTo>
                      <a:pt x="440" y="1673"/>
                    </a:lnTo>
                    <a:lnTo>
                      <a:pt x="440" y="1671"/>
                    </a:lnTo>
                    <a:lnTo>
                      <a:pt x="436" y="1668"/>
                    </a:lnTo>
                    <a:lnTo>
                      <a:pt x="434" y="1666"/>
                    </a:lnTo>
                    <a:lnTo>
                      <a:pt x="431" y="1664"/>
                    </a:lnTo>
                    <a:lnTo>
                      <a:pt x="429" y="1663"/>
                    </a:lnTo>
                    <a:lnTo>
                      <a:pt x="423" y="1663"/>
                    </a:lnTo>
                    <a:lnTo>
                      <a:pt x="421" y="1664"/>
                    </a:lnTo>
                    <a:lnTo>
                      <a:pt x="418" y="1666"/>
                    </a:lnTo>
                    <a:lnTo>
                      <a:pt x="414" y="1668"/>
                    </a:lnTo>
                    <a:lnTo>
                      <a:pt x="410" y="1671"/>
                    </a:lnTo>
                    <a:lnTo>
                      <a:pt x="402" y="1675"/>
                    </a:lnTo>
                    <a:lnTo>
                      <a:pt x="390" y="1677"/>
                    </a:lnTo>
                    <a:lnTo>
                      <a:pt x="387" y="1677"/>
                    </a:lnTo>
                    <a:lnTo>
                      <a:pt x="382" y="1676"/>
                    </a:lnTo>
                    <a:lnTo>
                      <a:pt x="379" y="1675"/>
                    </a:lnTo>
                    <a:lnTo>
                      <a:pt x="377" y="1674"/>
                    </a:lnTo>
                    <a:lnTo>
                      <a:pt x="374" y="1671"/>
                    </a:lnTo>
                    <a:lnTo>
                      <a:pt x="370" y="1668"/>
                    </a:lnTo>
                    <a:lnTo>
                      <a:pt x="360" y="1656"/>
                    </a:lnTo>
                    <a:lnTo>
                      <a:pt x="355" y="1651"/>
                    </a:lnTo>
                    <a:lnTo>
                      <a:pt x="355" y="1649"/>
                    </a:lnTo>
                    <a:lnTo>
                      <a:pt x="354" y="1647"/>
                    </a:lnTo>
                    <a:lnTo>
                      <a:pt x="354" y="1641"/>
                    </a:lnTo>
                    <a:lnTo>
                      <a:pt x="355" y="1637"/>
                    </a:lnTo>
                    <a:lnTo>
                      <a:pt x="390" y="1555"/>
                    </a:lnTo>
                    <a:lnTo>
                      <a:pt x="391" y="1555"/>
                    </a:lnTo>
                    <a:lnTo>
                      <a:pt x="398" y="1541"/>
                    </a:lnTo>
                    <a:lnTo>
                      <a:pt x="461" y="1452"/>
                    </a:lnTo>
                    <a:lnTo>
                      <a:pt x="480" y="1444"/>
                    </a:lnTo>
                    <a:lnTo>
                      <a:pt x="554" y="1427"/>
                    </a:lnTo>
                    <a:lnTo>
                      <a:pt x="556" y="1427"/>
                    </a:lnTo>
                    <a:lnTo>
                      <a:pt x="566" y="1430"/>
                    </a:lnTo>
                    <a:lnTo>
                      <a:pt x="569" y="1432"/>
                    </a:lnTo>
                    <a:lnTo>
                      <a:pt x="657" y="1477"/>
                    </a:lnTo>
                    <a:lnTo>
                      <a:pt x="660" y="1478"/>
                    </a:lnTo>
                    <a:lnTo>
                      <a:pt x="673" y="1480"/>
                    </a:lnTo>
                    <a:lnTo>
                      <a:pt x="721" y="1480"/>
                    </a:lnTo>
                    <a:lnTo>
                      <a:pt x="722" y="1473"/>
                    </a:lnTo>
                    <a:lnTo>
                      <a:pt x="721" y="1467"/>
                    </a:lnTo>
                    <a:lnTo>
                      <a:pt x="690" y="1381"/>
                    </a:lnTo>
                    <a:lnTo>
                      <a:pt x="719" y="1297"/>
                    </a:lnTo>
                    <a:lnTo>
                      <a:pt x="755" y="1243"/>
                    </a:lnTo>
                    <a:lnTo>
                      <a:pt x="760" y="1234"/>
                    </a:lnTo>
                    <a:lnTo>
                      <a:pt x="761" y="1230"/>
                    </a:lnTo>
                    <a:lnTo>
                      <a:pt x="765" y="1193"/>
                    </a:lnTo>
                    <a:lnTo>
                      <a:pt x="766" y="1188"/>
                    </a:lnTo>
                    <a:lnTo>
                      <a:pt x="766" y="1170"/>
                    </a:lnTo>
                    <a:lnTo>
                      <a:pt x="760" y="1146"/>
                    </a:lnTo>
                    <a:lnTo>
                      <a:pt x="758" y="1144"/>
                    </a:lnTo>
                    <a:lnTo>
                      <a:pt x="742" y="1109"/>
                    </a:lnTo>
                    <a:lnTo>
                      <a:pt x="784" y="1069"/>
                    </a:lnTo>
                    <a:lnTo>
                      <a:pt x="738" y="1020"/>
                    </a:lnTo>
                    <a:lnTo>
                      <a:pt x="775" y="1010"/>
                    </a:lnTo>
                    <a:lnTo>
                      <a:pt x="859" y="939"/>
                    </a:lnTo>
                    <a:lnTo>
                      <a:pt x="906" y="891"/>
                    </a:lnTo>
                    <a:lnTo>
                      <a:pt x="912" y="872"/>
                    </a:lnTo>
                    <a:lnTo>
                      <a:pt x="1043" y="774"/>
                    </a:lnTo>
                    <a:lnTo>
                      <a:pt x="1045" y="772"/>
                    </a:lnTo>
                    <a:lnTo>
                      <a:pt x="1098" y="708"/>
                    </a:lnTo>
                    <a:lnTo>
                      <a:pt x="1099" y="706"/>
                    </a:lnTo>
                    <a:lnTo>
                      <a:pt x="1099" y="705"/>
                    </a:lnTo>
                    <a:lnTo>
                      <a:pt x="1101" y="702"/>
                    </a:lnTo>
                    <a:lnTo>
                      <a:pt x="1101" y="699"/>
                    </a:lnTo>
                    <a:lnTo>
                      <a:pt x="1102" y="696"/>
                    </a:lnTo>
                    <a:lnTo>
                      <a:pt x="1103" y="684"/>
                    </a:lnTo>
                    <a:lnTo>
                      <a:pt x="1100" y="668"/>
                    </a:lnTo>
                    <a:lnTo>
                      <a:pt x="1032" y="577"/>
                    </a:lnTo>
                    <a:lnTo>
                      <a:pt x="1010" y="557"/>
                    </a:lnTo>
                    <a:lnTo>
                      <a:pt x="994" y="514"/>
                    </a:lnTo>
                    <a:lnTo>
                      <a:pt x="942" y="489"/>
                    </a:lnTo>
                    <a:lnTo>
                      <a:pt x="944" y="479"/>
                    </a:lnTo>
                    <a:lnTo>
                      <a:pt x="868" y="464"/>
                    </a:lnTo>
                    <a:lnTo>
                      <a:pt x="842" y="409"/>
                    </a:lnTo>
                    <a:lnTo>
                      <a:pt x="861" y="323"/>
                    </a:lnTo>
                    <a:lnTo>
                      <a:pt x="862" y="295"/>
                    </a:lnTo>
                    <a:lnTo>
                      <a:pt x="859" y="270"/>
                    </a:lnTo>
                    <a:lnTo>
                      <a:pt x="833" y="181"/>
                    </a:lnTo>
                    <a:lnTo>
                      <a:pt x="840" y="143"/>
                    </a:lnTo>
                    <a:lnTo>
                      <a:pt x="778" y="139"/>
                    </a:lnTo>
                    <a:lnTo>
                      <a:pt x="776" y="130"/>
                    </a:lnTo>
                    <a:lnTo>
                      <a:pt x="734" y="28"/>
                    </a:lnTo>
                    <a:lnTo>
                      <a:pt x="730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931">
                <a:extLst>
                  <a:ext uri="{FF2B5EF4-FFF2-40B4-BE49-F238E27FC236}">
                    <a16:creationId xmlns:a16="http://schemas.microsoft.com/office/drawing/2014/main" id="{CFCB2FC6-FDB9-419C-A788-F24EDADDBD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5" y="2883"/>
                <a:ext cx="52" cy="47"/>
              </a:xfrm>
              <a:custGeom>
                <a:avLst/>
                <a:gdLst>
                  <a:gd name="T0" fmla="*/ 257 w 363"/>
                  <a:gd name="T1" fmla="*/ 43 h 329"/>
                  <a:gd name="T2" fmla="*/ 260 w 363"/>
                  <a:gd name="T3" fmla="*/ 68 h 329"/>
                  <a:gd name="T4" fmla="*/ 262 w 363"/>
                  <a:gd name="T5" fmla="*/ 74 h 329"/>
                  <a:gd name="T6" fmla="*/ 262 w 363"/>
                  <a:gd name="T7" fmla="*/ 75 h 329"/>
                  <a:gd name="T8" fmla="*/ 313 w 363"/>
                  <a:gd name="T9" fmla="*/ 90 h 329"/>
                  <a:gd name="T10" fmla="*/ 363 w 363"/>
                  <a:gd name="T11" fmla="*/ 96 h 329"/>
                  <a:gd name="T12" fmla="*/ 362 w 363"/>
                  <a:gd name="T13" fmla="*/ 113 h 329"/>
                  <a:gd name="T14" fmla="*/ 254 w 363"/>
                  <a:gd name="T15" fmla="*/ 224 h 329"/>
                  <a:gd name="T16" fmla="*/ 262 w 363"/>
                  <a:gd name="T17" fmla="*/ 245 h 329"/>
                  <a:gd name="T18" fmla="*/ 216 w 363"/>
                  <a:gd name="T19" fmla="*/ 329 h 329"/>
                  <a:gd name="T20" fmla="*/ 97 w 363"/>
                  <a:gd name="T21" fmla="*/ 291 h 329"/>
                  <a:gd name="T22" fmla="*/ 38 w 363"/>
                  <a:gd name="T23" fmla="*/ 305 h 329"/>
                  <a:gd name="T24" fmla="*/ 48 w 363"/>
                  <a:gd name="T25" fmla="*/ 218 h 329"/>
                  <a:gd name="T26" fmla="*/ 0 w 363"/>
                  <a:gd name="T27" fmla="*/ 202 h 329"/>
                  <a:gd name="T28" fmla="*/ 40 w 363"/>
                  <a:gd name="T29" fmla="*/ 151 h 329"/>
                  <a:gd name="T30" fmla="*/ 67 w 363"/>
                  <a:gd name="T31" fmla="*/ 125 h 329"/>
                  <a:gd name="T32" fmla="*/ 85 w 363"/>
                  <a:gd name="T33" fmla="*/ 41 h 329"/>
                  <a:gd name="T34" fmla="*/ 145 w 363"/>
                  <a:gd name="T35" fmla="*/ 9 h 329"/>
                  <a:gd name="T36" fmla="*/ 158 w 363"/>
                  <a:gd name="T37" fmla="*/ 9 h 329"/>
                  <a:gd name="T38" fmla="*/ 211 w 363"/>
                  <a:gd name="T39" fmla="*/ 0 h 329"/>
                  <a:gd name="T40" fmla="*/ 266 w 363"/>
                  <a:gd name="T41" fmla="*/ 16 h 329"/>
                  <a:gd name="T42" fmla="*/ 264 w 363"/>
                  <a:gd name="T43" fmla="*/ 38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3" h="329">
                    <a:moveTo>
                      <a:pt x="257" y="43"/>
                    </a:moveTo>
                    <a:lnTo>
                      <a:pt x="260" y="68"/>
                    </a:lnTo>
                    <a:lnTo>
                      <a:pt x="262" y="74"/>
                    </a:lnTo>
                    <a:lnTo>
                      <a:pt x="262" y="75"/>
                    </a:lnTo>
                    <a:lnTo>
                      <a:pt x="313" y="90"/>
                    </a:lnTo>
                    <a:lnTo>
                      <a:pt x="363" y="96"/>
                    </a:lnTo>
                    <a:lnTo>
                      <a:pt x="362" y="113"/>
                    </a:lnTo>
                    <a:lnTo>
                      <a:pt x="254" y="224"/>
                    </a:lnTo>
                    <a:lnTo>
                      <a:pt x="262" y="245"/>
                    </a:lnTo>
                    <a:lnTo>
                      <a:pt x="216" y="329"/>
                    </a:lnTo>
                    <a:lnTo>
                      <a:pt x="97" y="291"/>
                    </a:lnTo>
                    <a:lnTo>
                      <a:pt x="38" y="305"/>
                    </a:lnTo>
                    <a:lnTo>
                      <a:pt x="48" y="218"/>
                    </a:lnTo>
                    <a:lnTo>
                      <a:pt x="0" y="202"/>
                    </a:lnTo>
                    <a:lnTo>
                      <a:pt x="40" y="151"/>
                    </a:lnTo>
                    <a:lnTo>
                      <a:pt x="67" y="125"/>
                    </a:lnTo>
                    <a:lnTo>
                      <a:pt x="85" y="41"/>
                    </a:lnTo>
                    <a:lnTo>
                      <a:pt x="145" y="9"/>
                    </a:lnTo>
                    <a:lnTo>
                      <a:pt x="158" y="9"/>
                    </a:lnTo>
                    <a:lnTo>
                      <a:pt x="211" y="0"/>
                    </a:lnTo>
                    <a:lnTo>
                      <a:pt x="266" y="16"/>
                    </a:lnTo>
                    <a:lnTo>
                      <a:pt x="264" y="38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Line 932">
                <a:extLst>
                  <a:ext uri="{FF2B5EF4-FFF2-40B4-BE49-F238E27FC236}">
                    <a16:creationId xmlns:a16="http://schemas.microsoft.com/office/drawing/2014/main" id="{B942B8EA-4AA0-4E49-B21D-C971767BC1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44" y="2731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933">
                <a:extLst>
                  <a:ext uri="{FF2B5EF4-FFF2-40B4-BE49-F238E27FC236}">
                    <a16:creationId xmlns:a16="http://schemas.microsoft.com/office/drawing/2014/main" id="{2E25C5BE-EAC0-4100-9D65-8889F20C5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887"/>
                <a:ext cx="178" cy="402"/>
              </a:xfrm>
              <a:custGeom>
                <a:avLst/>
                <a:gdLst>
                  <a:gd name="T0" fmla="*/ 1205 w 1246"/>
                  <a:gd name="T1" fmla="*/ 4 h 2815"/>
                  <a:gd name="T2" fmla="*/ 1209 w 1246"/>
                  <a:gd name="T3" fmla="*/ 123 h 2815"/>
                  <a:gd name="T4" fmla="*/ 1237 w 1246"/>
                  <a:gd name="T5" fmla="*/ 254 h 2815"/>
                  <a:gd name="T6" fmla="*/ 1182 w 1246"/>
                  <a:gd name="T7" fmla="*/ 384 h 2815"/>
                  <a:gd name="T8" fmla="*/ 1176 w 1246"/>
                  <a:gd name="T9" fmla="*/ 445 h 2815"/>
                  <a:gd name="T10" fmla="*/ 1211 w 1246"/>
                  <a:gd name="T11" fmla="*/ 533 h 2815"/>
                  <a:gd name="T12" fmla="*/ 1202 w 1246"/>
                  <a:gd name="T13" fmla="*/ 583 h 2815"/>
                  <a:gd name="T14" fmla="*/ 1148 w 1246"/>
                  <a:gd name="T15" fmla="*/ 615 h 2815"/>
                  <a:gd name="T16" fmla="*/ 1138 w 1246"/>
                  <a:gd name="T17" fmla="*/ 657 h 2815"/>
                  <a:gd name="T18" fmla="*/ 1070 w 1246"/>
                  <a:gd name="T19" fmla="*/ 714 h 2815"/>
                  <a:gd name="T20" fmla="*/ 1026 w 1246"/>
                  <a:gd name="T21" fmla="*/ 825 h 2815"/>
                  <a:gd name="T22" fmla="*/ 888 w 1246"/>
                  <a:gd name="T23" fmla="*/ 875 h 2815"/>
                  <a:gd name="T24" fmla="*/ 964 w 1246"/>
                  <a:gd name="T25" fmla="*/ 984 h 2815"/>
                  <a:gd name="T26" fmla="*/ 963 w 1246"/>
                  <a:gd name="T27" fmla="*/ 1108 h 2815"/>
                  <a:gd name="T28" fmla="*/ 909 w 1246"/>
                  <a:gd name="T29" fmla="*/ 1212 h 2815"/>
                  <a:gd name="T30" fmla="*/ 905 w 1246"/>
                  <a:gd name="T31" fmla="*/ 1321 h 2815"/>
                  <a:gd name="T32" fmla="*/ 905 w 1246"/>
                  <a:gd name="T33" fmla="*/ 1457 h 2815"/>
                  <a:gd name="T34" fmla="*/ 866 w 1246"/>
                  <a:gd name="T35" fmla="*/ 1523 h 2815"/>
                  <a:gd name="T36" fmla="*/ 780 w 1246"/>
                  <a:gd name="T37" fmla="*/ 1476 h 2815"/>
                  <a:gd name="T38" fmla="*/ 671 w 1246"/>
                  <a:gd name="T39" fmla="*/ 1438 h 2815"/>
                  <a:gd name="T40" fmla="*/ 607 w 1246"/>
                  <a:gd name="T41" fmla="*/ 1500 h 2815"/>
                  <a:gd name="T42" fmla="*/ 569 w 1246"/>
                  <a:gd name="T43" fmla="*/ 1548 h 2815"/>
                  <a:gd name="T44" fmla="*/ 477 w 1246"/>
                  <a:gd name="T45" fmla="*/ 1535 h 2815"/>
                  <a:gd name="T46" fmla="*/ 425 w 1246"/>
                  <a:gd name="T47" fmla="*/ 1555 h 2815"/>
                  <a:gd name="T48" fmla="*/ 409 w 1246"/>
                  <a:gd name="T49" fmla="*/ 1586 h 2815"/>
                  <a:gd name="T50" fmla="*/ 329 w 1246"/>
                  <a:gd name="T51" fmla="*/ 1608 h 2815"/>
                  <a:gd name="T52" fmla="*/ 262 w 1246"/>
                  <a:gd name="T53" fmla="*/ 1637 h 2815"/>
                  <a:gd name="T54" fmla="*/ 276 w 1246"/>
                  <a:gd name="T55" fmla="*/ 1700 h 2815"/>
                  <a:gd name="T56" fmla="*/ 293 w 1246"/>
                  <a:gd name="T57" fmla="*/ 1754 h 2815"/>
                  <a:gd name="T58" fmla="*/ 310 w 1246"/>
                  <a:gd name="T59" fmla="*/ 1829 h 2815"/>
                  <a:gd name="T60" fmla="*/ 289 w 1246"/>
                  <a:gd name="T61" fmla="*/ 1908 h 2815"/>
                  <a:gd name="T62" fmla="*/ 360 w 1246"/>
                  <a:gd name="T63" fmla="*/ 1928 h 2815"/>
                  <a:gd name="T64" fmla="*/ 437 w 1246"/>
                  <a:gd name="T65" fmla="*/ 1986 h 2815"/>
                  <a:gd name="T66" fmla="*/ 419 w 1246"/>
                  <a:gd name="T67" fmla="*/ 2039 h 2815"/>
                  <a:gd name="T68" fmla="*/ 350 w 1246"/>
                  <a:gd name="T69" fmla="*/ 2060 h 2815"/>
                  <a:gd name="T70" fmla="*/ 228 w 1246"/>
                  <a:gd name="T71" fmla="*/ 2054 h 2815"/>
                  <a:gd name="T72" fmla="*/ 188 w 1246"/>
                  <a:gd name="T73" fmla="*/ 2132 h 2815"/>
                  <a:gd name="T74" fmla="*/ 253 w 1246"/>
                  <a:gd name="T75" fmla="*/ 2231 h 2815"/>
                  <a:gd name="T76" fmla="*/ 173 w 1246"/>
                  <a:gd name="T77" fmla="*/ 2286 h 2815"/>
                  <a:gd name="T78" fmla="*/ 165 w 1246"/>
                  <a:gd name="T79" fmla="*/ 2340 h 2815"/>
                  <a:gd name="T80" fmla="*/ 217 w 1246"/>
                  <a:gd name="T81" fmla="*/ 2345 h 2815"/>
                  <a:gd name="T82" fmla="*/ 299 w 1246"/>
                  <a:gd name="T83" fmla="*/ 2422 h 2815"/>
                  <a:gd name="T84" fmla="*/ 226 w 1246"/>
                  <a:gd name="T85" fmla="*/ 2524 h 2815"/>
                  <a:gd name="T86" fmla="*/ 179 w 1246"/>
                  <a:gd name="T87" fmla="*/ 2579 h 2815"/>
                  <a:gd name="T88" fmla="*/ 145 w 1246"/>
                  <a:gd name="T89" fmla="*/ 2644 h 2815"/>
                  <a:gd name="T90" fmla="*/ 60 w 1246"/>
                  <a:gd name="T91" fmla="*/ 2679 h 2815"/>
                  <a:gd name="T92" fmla="*/ 9 w 1246"/>
                  <a:gd name="T93" fmla="*/ 2774 h 28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46" h="2815">
                    <a:moveTo>
                      <a:pt x="1207" y="0"/>
                    </a:moveTo>
                    <a:lnTo>
                      <a:pt x="1205" y="4"/>
                    </a:lnTo>
                    <a:lnTo>
                      <a:pt x="1190" y="120"/>
                    </a:lnTo>
                    <a:lnTo>
                      <a:pt x="1209" y="123"/>
                    </a:lnTo>
                    <a:lnTo>
                      <a:pt x="1246" y="135"/>
                    </a:lnTo>
                    <a:lnTo>
                      <a:pt x="1237" y="254"/>
                    </a:lnTo>
                    <a:lnTo>
                      <a:pt x="1207" y="307"/>
                    </a:lnTo>
                    <a:lnTo>
                      <a:pt x="1182" y="384"/>
                    </a:lnTo>
                    <a:lnTo>
                      <a:pt x="1203" y="417"/>
                    </a:lnTo>
                    <a:lnTo>
                      <a:pt x="1176" y="445"/>
                    </a:lnTo>
                    <a:lnTo>
                      <a:pt x="1183" y="472"/>
                    </a:lnTo>
                    <a:lnTo>
                      <a:pt x="1211" y="533"/>
                    </a:lnTo>
                    <a:lnTo>
                      <a:pt x="1207" y="574"/>
                    </a:lnTo>
                    <a:lnTo>
                      <a:pt x="1202" y="583"/>
                    </a:lnTo>
                    <a:lnTo>
                      <a:pt x="1169" y="597"/>
                    </a:lnTo>
                    <a:lnTo>
                      <a:pt x="1148" y="615"/>
                    </a:lnTo>
                    <a:lnTo>
                      <a:pt x="1136" y="650"/>
                    </a:lnTo>
                    <a:lnTo>
                      <a:pt x="1138" y="657"/>
                    </a:lnTo>
                    <a:lnTo>
                      <a:pt x="1083" y="678"/>
                    </a:lnTo>
                    <a:lnTo>
                      <a:pt x="1070" y="714"/>
                    </a:lnTo>
                    <a:lnTo>
                      <a:pt x="1043" y="711"/>
                    </a:lnTo>
                    <a:lnTo>
                      <a:pt x="1026" y="825"/>
                    </a:lnTo>
                    <a:lnTo>
                      <a:pt x="914" y="814"/>
                    </a:lnTo>
                    <a:lnTo>
                      <a:pt x="888" y="875"/>
                    </a:lnTo>
                    <a:lnTo>
                      <a:pt x="936" y="919"/>
                    </a:lnTo>
                    <a:lnTo>
                      <a:pt x="964" y="984"/>
                    </a:lnTo>
                    <a:lnTo>
                      <a:pt x="922" y="1033"/>
                    </a:lnTo>
                    <a:lnTo>
                      <a:pt x="963" y="1108"/>
                    </a:lnTo>
                    <a:lnTo>
                      <a:pt x="907" y="1142"/>
                    </a:lnTo>
                    <a:lnTo>
                      <a:pt x="909" y="1212"/>
                    </a:lnTo>
                    <a:lnTo>
                      <a:pt x="943" y="1299"/>
                    </a:lnTo>
                    <a:lnTo>
                      <a:pt x="905" y="1321"/>
                    </a:lnTo>
                    <a:lnTo>
                      <a:pt x="923" y="1403"/>
                    </a:lnTo>
                    <a:lnTo>
                      <a:pt x="905" y="1457"/>
                    </a:lnTo>
                    <a:lnTo>
                      <a:pt x="904" y="1518"/>
                    </a:lnTo>
                    <a:lnTo>
                      <a:pt x="866" y="1523"/>
                    </a:lnTo>
                    <a:lnTo>
                      <a:pt x="822" y="1471"/>
                    </a:lnTo>
                    <a:lnTo>
                      <a:pt x="780" y="1476"/>
                    </a:lnTo>
                    <a:lnTo>
                      <a:pt x="718" y="1400"/>
                    </a:lnTo>
                    <a:lnTo>
                      <a:pt x="671" y="1438"/>
                    </a:lnTo>
                    <a:lnTo>
                      <a:pt x="612" y="1467"/>
                    </a:lnTo>
                    <a:lnTo>
                      <a:pt x="607" y="1500"/>
                    </a:lnTo>
                    <a:lnTo>
                      <a:pt x="593" y="1511"/>
                    </a:lnTo>
                    <a:lnTo>
                      <a:pt x="569" y="1548"/>
                    </a:lnTo>
                    <a:lnTo>
                      <a:pt x="553" y="1529"/>
                    </a:lnTo>
                    <a:lnTo>
                      <a:pt x="477" y="1535"/>
                    </a:lnTo>
                    <a:lnTo>
                      <a:pt x="444" y="1555"/>
                    </a:lnTo>
                    <a:lnTo>
                      <a:pt x="425" y="1555"/>
                    </a:lnTo>
                    <a:lnTo>
                      <a:pt x="416" y="1556"/>
                    </a:lnTo>
                    <a:lnTo>
                      <a:pt x="409" y="1586"/>
                    </a:lnTo>
                    <a:lnTo>
                      <a:pt x="370" y="1590"/>
                    </a:lnTo>
                    <a:lnTo>
                      <a:pt x="329" y="1608"/>
                    </a:lnTo>
                    <a:lnTo>
                      <a:pt x="299" y="1615"/>
                    </a:lnTo>
                    <a:lnTo>
                      <a:pt x="262" y="1637"/>
                    </a:lnTo>
                    <a:lnTo>
                      <a:pt x="247" y="1674"/>
                    </a:lnTo>
                    <a:lnTo>
                      <a:pt x="276" y="1700"/>
                    </a:lnTo>
                    <a:lnTo>
                      <a:pt x="281" y="1710"/>
                    </a:lnTo>
                    <a:lnTo>
                      <a:pt x="293" y="1754"/>
                    </a:lnTo>
                    <a:lnTo>
                      <a:pt x="276" y="1772"/>
                    </a:lnTo>
                    <a:lnTo>
                      <a:pt x="310" y="1829"/>
                    </a:lnTo>
                    <a:lnTo>
                      <a:pt x="271" y="1876"/>
                    </a:lnTo>
                    <a:lnTo>
                      <a:pt x="289" y="1908"/>
                    </a:lnTo>
                    <a:lnTo>
                      <a:pt x="348" y="1913"/>
                    </a:lnTo>
                    <a:lnTo>
                      <a:pt x="360" y="1928"/>
                    </a:lnTo>
                    <a:lnTo>
                      <a:pt x="363" y="1979"/>
                    </a:lnTo>
                    <a:lnTo>
                      <a:pt x="437" y="1986"/>
                    </a:lnTo>
                    <a:lnTo>
                      <a:pt x="433" y="2035"/>
                    </a:lnTo>
                    <a:lnTo>
                      <a:pt x="419" y="2039"/>
                    </a:lnTo>
                    <a:lnTo>
                      <a:pt x="381" y="2064"/>
                    </a:lnTo>
                    <a:lnTo>
                      <a:pt x="350" y="2060"/>
                    </a:lnTo>
                    <a:lnTo>
                      <a:pt x="326" y="2046"/>
                    </a:lnTo>
                    <a:lnTo>
                      <a:pt x="228" y="2054"/>
                    </a:lnTo>
                    <a:lnTo>
                      <a:pt x="222" y="2058"/>
                    </a:lnTo>
                    <a:lnTo>
                      <a:pt x="188" y="2132"/>
                    </a:lnTo>
                    <a:lnTo>
                      <a:pt x="221" y="2165"/>
                    </a:lnTo>
                    <a:lnTo>
                      <a:pt x="253" y="2231"/>
                    </a:lnTo>
                    <a:lnTo>
                      <a:pt x="201" y="2256"/>
                    </a:lnTo>
                    <a:lnTo>
                      <a:pt x="173" y="2286"/>
                    </a:lnTo>
                    <a:lnTo>
                      <a:pt x="168" y="2288"/>
                    </a:lnTo>
                    <a:lnTo>
                      <a:pt x="165" y="2340"/>
                    </a:lnTo>
                    <a:lnTo>
                      <a:pt x="214" y="2353"/>
                    </a:lnTo>
                    <a:lnTo>
                      <a:pt x="217" y="2345"/>
                    </a:lnTo>
                    <a:lnTo>
                      <a:pt x="295" y="2343"/>
                    </a:lnTo>
                    <a:lnTo>
                      <a:pt x="299" y="2422"/>
                    </a:lnTo>
                    <a:lnTo>
                      <a:pt x="256" y="2427"/>
                    </a:lnTo>
                    <a:lnTo>
                      <a:pt x="226" y="2524"/>
                    </a:lnTo>
                    <a:lnTo>
                      <a:pt x="176" y="2539"/>
                    </a:lnTo>
                    <a:lnTo>
                      <a:pt x="179" y="2579"/>
                    </a:lnTo>
                    <a:lnTo>
                      <a:pt x="148" y="2592"/>
                    </a:lnTo>
                    <a:lnTo>
                      <a:pt x="145" y="2644"/>
                    </a:lnTo>
                    <a:lnTo>
                      <a:pt x="72" y="2661"/>
                    </a:lnTo>
                    <a:lnTo>
                      <a:pt x="60" y="2679"/>
                    </a:lnTo>
                    <a:lnTo>
                      <a:pt x="30" y="2765"/>
                    </a:lnTo>
                    <a:lnTo>
                      <a:pt x="9" y="2774"/>
                    </a:lnTo>
                    <a:lnTo>
                      <a:pt x="0" y="2815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934">
                <a:extLst>
                  <a:ext uri="{FF2B5EF4-FFF2-40B4-BE49-F238E27FC236}">
                    <a16:creationId xmlns:a16="http://schemas.microsoft.com/office/drawing/2014/main" id="{916EFF25-FE67-4E4E-ACA6-321C27FB2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0" y="2688"/>
                <a:ext cx="184" cy="131"/>
              </a:xfrm>
              <a:custGeom>
                <a:avLst/>
                <a:gdLst>
                  <a:gd name="T0" fmla="*/ 0 w 1289"/>
                  <a:gd name="T1" fmla="*/ 0 h 915"/>
                  <a:gd name="T2" fmla="*/ 79 w 1289"/>
                  <a:gd name="T3" fmla="*/ 167 h 915"/>
                  <a:gd name="T4" fmla="*/ 52 w 1289"/>
                  <a:gd name="T5" fmla="*/ 264 h 915"/>
                  <a:gd name="T6" fmla="*/ 93 w 1289"/>
                  <a:gd name="T7" fmla="*/ 325 h 915"/>
                  <a:gd name="T8" fmla="*/ 112 w 1289"/>
                  <a:gd name="T9" fmla="*/ 345 h 915"/>
                  <a:gd name="T10" fmla="*/ 133 w 1289"/>
                  <a:gd name="T11" fmla="*/ 388 h 915"/>
                  <a:gd name="T12" fmla="*/ 180 w 1289"/>
                  <a:gd name="T13" fmla="*/ 451 h 915"/>
                  <a:gd name="T14" fmla="*/ 189 w 1289"/>
                  <a:gd name="T15" fmla="*/ 473 h 915"/>
                  <a:gd name="T16" fmla="*/ 184 w 1289"/>
                  <a:gd name="T17" fmla="*/ 494 h 915"/>
                  <a:gd name="T18" fmla="*/ 152 w 1289"/>
                  <a:gd name="T19" fmla="*/ 523 h 915"/>
                  <a:gd name="T20" fmla="*/ 156 w 1289"/>
                  <a:gd name="T21" fmla="*/ 567 h 915"/>
                  <a:gd name="T22" fmla="*/ 113 w 1289"/>
                  <a:gd name="T23" fmla="*/ 702 h 915"/>
                  <a:gd name="T24" fmla="*/ 127 w 1289"/>
                  <a:gd name="T25" fmla="*/ 719 h 915"/>
                  <a:gd name="T26" fmla="*/ 200 w 1289"/>
                  <a:gd name="T27" fmla="*/ 766 h 915"/>
                  <a:gd name="T28" fmla="*/ 176 w 1289"/>
                  <a:gd name="T29" fmla="*/ 799 h 915"/>
                  <a:gd name="T30" fmla="*/ 181 w 1289"/>
                  <a:gd name="T31" fmla="*/ 858 h 915"/>
                  <a:gd name="T32" fmla="*/ 194 w 1289"/>
                  <a:gd name="T33" fmla="*/ 865 h 915"/>
                  <a:gd name="T34" fmla="*/ 250 w 1289"/>
                  <a:gd name="T35" fmla="*/ 915 h 915"/>
                  <a:gd name="T36" fmla="*/ 274 w 1289"/>
                  <a:gd name="T37" fmla="*/ 900 h 915"/>
                  <a:gd name="T38" fmla="*/ 253 w 1289"/>
                  <a:gd name="T39" fmla="*/ 844 h 915"/>
                  <a:gd name="T40" fmla="*/ 364 w 1289"/>
                  <a:gd name="T41" fmla="*/ 803 h 915"/>
                  <a:gd name="T42" fmla="*/ 462 w 1289"/>
                  <a:gd name="T43" fmla="*/ 781 h 915"/>
                  <a:gd name="T44" fmla="*/ 477 w 1289"/>
                  <a:gd name="T45" fmla="*/ 794 h 915"/>
                  <a:gd name="T46" fmla="*/ 484 w 1289"/>
                  <a:gd name="T47" fmla="*/ 836 h 915"/>
                  <a:gd name="T48" fmla="*/ 506 w 1289"/>
                  <a:gd name="T49" fmla="*/ 854 h 915"/>
                  <a:gd name="T50" fmla="*/ 515 w 1289"/>
                  <a:gd name="T51" fmla="*/ 856 h 915"/>
                  <a:gd name="T52" fmla="*/ 515 w 1289"/>
                  <a:gd name="T53" fmla="*/ 857 h 915"/>
                  <a:gd name="T54" fmla="*/ 607 w 1289"/>
                  <a:gd name="T55" fmla="*/ 840 h 915"/>
                  <a:gd name="T56" fmla="*/ 721 w 1289"/>
                  <a:gd name="T57" fmla="*/ 851 h 915"/>
                  <a:gd name="T58" fmla="*/ 729 w 1289"/>
                  <a:gd name="T59" fmla="*/ 828 h 915"/>
                  <a:gd name="T60" fmla="*/ 741 w 1289"/>
                  <a:gd name="T61" fmla="*/ 835 h 915"/>
                  <a:gd name="T62" fmla="*/ 747 w 1289"/>
                  <a:gd name="T63" fmla="*/ 833 h 915"/>
                  <a:gd name="T64" fmla="*/ 749 w 1289"/>
                  <a:gd name="T65" fmla="*/ 832 h 915"/>
                  <a:gd name="T66" fmla="*/ 751 w 1289"/>
                  <a:gd name="T67" fmla="*/ 829 h 915"/>
                  <a:gd name="T68" fmla="*/ 761 w 1289"/>
                  <a:gd name="T69" fmla="*/ 810 h 915"/>
                  <a:gd name="T70" fmla="*/ 766 w 1289"/>
                  <a:gd name="T71" fmla="*/ 772 h 915"/>
                  <a:gd name="T72" fmla="*/ 779 w 1289"/>
                  <a:gd name="T73" fmla="*/ 733 h 915"/>
                  <a:gd name="T74" fmla="*/ 780 w 1289"/>
                  <a:gd name="T75" fmla="*/ 731 h 915"/>
                  <a:gd name="T76" fmla="*/ 813 w 1289"/>
                  <a:gd name="T77" fmla="*/ 709 h 915"/>
                  <a:gd name="T78" fmla="*/ 845 w 1289"/>
                  <a:gd name="T79" fmla="*/ 677 h 915"/>
                  <a:gd name="T80" fmla="*/ 874 w 1289"/>
                  <a:gd name="T81" fmla="*/ 628 h 915"/>
                  <a:gd name="T82" fmla="*/ 878 w 1289"/>
                  <a:gd name="T83" fmla="*/ 608 h 915"/>
                  <a:gd name="T84" fmla="*/ 877 w 1289"/>
                  <a:gd name="T85" fmla="*/ 561 h 915"/>
                  <a:gd name="T86" fmla="*/ 897 w 1289"/>
                  <a:gd name="T87" fmla="*/ 510 h 915"/>
                  <a:gd name="T88" fmla="*/ 938 w 1289"/>
                  <a:gd name="T89" fmla="*/ 495 h 915"/>
                  <a:gd name="T90" fmla="*/ 959 w 1289"/>
                  <a:gd name="T91" fmla="*/ 402 h 915"/>
                  <a:gd name="T92" fmla="*/ 1015 w 1289"/>
                  <a:gd name="T93" fmla="*/ 272 h 915"/>
                  <a:gd name="T94" fmla="*/ 1063 w 1289"/>
                  <a:gd name="T95" fmla="*/ 272 h 915"/>
                  <a:gd name="T96" fmla="*/ 1110 w 1289"/>
                  <a:gd name="T97" fmla="*/ 184 h 915"/>
                  <a:gd name="T98" fmla="*/ 1155 w 1289"/>
                  <a:gd name="T99" fmla="*/ 185 h 915"/>
                  <a:gd name="T100" fmla="*/ 1174 w 1289"/>
                  <a:gd name="T101" fmla="*/ 130 h 915"/>
                  <a:gd name="T102" fmla="*/ 1213 w 1289"/>
                  <a:gd name="T103" fmla="*/ 99 h 915"/>
                  <a:gd name="T104" fmla="*/ 1280 w 1289"/>
                  <a:gd name="T105" fmla="*/ 179 h 915"/>
                  <a:gd name="T106" fmla="*/ 1289 w 1289"/>
                  <a:gd name="T107" fmla="*/ 300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89" h="915">
                    <a:moveTo>
                      <a:pt x="0" y="0"/>
                    </a:moveTo>
                    <a:lnTo>
                      <a:pt x="79" y="167"/>
                    </a:lnTo>
                    <a:lnTo>
                      <a:pt x="52" y="264"/>
                    </a:lnTo>
                    <a:lnTo>
                      <a:pt x="93" y="325"/>
                    </a:lnTo>
                    <a:lnTo>
                      <a:pt x="112" y="345"/>
                    </a:lnTo>
                    <a:lnTo>
                      <a:pt x="133" y="388"/>
                    </a:lnTo>
                    <a:lnTo>
                      <a:pt x="180" y="451"/>
                    </a:lnTo>
                    <a:lnTo>
                      <a:pt x="189" y="473"/>
                    </a:lnTo>
                    <a:lnTo>
                      <a:pt x="184" y="494"/>
                    </a:lnTo>
                    <a:lnTo>
                      <a:pt x="152" y="523"/>
                    </a:lnTo>
                    <a:lnTo>
                      <a:pt x="156" y="567"/>
                    </a:lnTo>
                    <a:lnTo>
                      <a:pt x="113" y="702"/>
                    </a:lnTo>
                    <a:lnTo>
                      <a:pt x="127" y="719"/>
                    </a:lnTo>
                    <a:lnTo>
                      <a:pt x="200" y="766"/>
                    </a:lnTo>
                    <a:lnTo>
                      <a:pt x="176" y="799"/>
                    </a:lnTo>
                    <a:lnTo>
                      <a:pt x="181" y="858"/>
                    </a:lnTo>
                    <a:lnTo>
                      <a:pt x="194" y="865"/>
                    </a:lnTo>
                    <a:lnTo>
                      <a:pt x="250" y="915"/>
                    </a:lnTo>
                    <a:lnTo>
                      <a:pt x="274" y="900"/>
                    </a:lnTo>
                    <a:lnTo>
                      <a:pt x="253" y="844"/>
                    </a:lnTo>
                    <a:lnTo>
                      <a:pt x="364" y="803"/>
                    </a:lnTo>
                    <a:lnTo>
                      <a:pt x="462" y="781"/>
                    </a:lnTo>
                    <a:lnTo>
                      <a:pt x="477" y="794"/>
                    </a:lnTo>
                    <a:lnTo>
                      <a:pt x="484" y="836"/>
                    </a:lnTo>
                    <a:lnTo>
                      <a:pt x="506" y="854"/>
                    </a:lnTo>
                    <a:lnTo>
                      <a:pt x="515" y="856"/>
                    </a:lnTo>
                    <a:lnTo>
                      <a:pt x="515" y="857"/>
                    </a:lnTo>
                    <a:lnTo>
                      <a:pt x="607" y="840"/>
                    </a:lnTo>
                    <a:lnTo>
                      <a:pt x="721" y="851"/>
                    </a:lnTo>
                    <a:lnTo>
                      <a:pt x="729" y="828"/>
                    </a:lnTo>
                    <a:lnTo>
                      <a:pt x="741" y="835"/>
                    </a:lnTo>
                    <a:lnTo>
                      <a:pt x="747" y="833"/>
                    </a:lnTo>
                    <a:lnTo>
                      <a:pt x="749" y="832"/>
                    </a:lnTo>
                    <a:lnTo>
                      <a:pt x="751" y="829"/>
                    </a:lnTo>
                    <a:lnTo>
                      <a:pt x="761" y="810"/>
                    </a:lnTo>
                    <a:lnTo>
                      <a:pt x="766" y="772"/>
                    </a:lnTo>
                    <a:lnTo>
                      <a:pt x="779" y="733"/>
                    </a:lnTo>
                    <a:lnTo>
                      <a:pt x="780" y="731"/>
                    </a:lnTo>
                    <a:lnTo>
                      <a:pt x="813" y="709"/>
                    </a:lnTo>
                    <a:lnTo>
                      <a:pt x="845" y="677"/>
                    </a:lnTo>
                    <a:lnTo>
                      <a:pt x="874" y="628"/>
                    </a:lnTo>
                    <a:lnTo>
                      <a:pt x="878" y="608"/>
                    </a:lnTo>
                    <a:lnTo>
                      <a:pt x="877" y="561"/>
                    </a:lnTo>
                    <a:lnTo>
                      <a:pt x="897" y="510"/>
                    </a:lnTo>
                    <a:lnTo>
                      <a:pt x="938" y="495"/>
                    </a:lnTo>
                    <a:lnTo>
                      <a:pt x="959" y="402"/>
                    </a:lnTo>
                    <a:lnTo>
                      <a:pt x="1015" y="272"/>
                    </a:lnTo>
                    <a:lnTo>
                      <a:pt x="1063" y="272"/>
                    </a:lnTo>
                    <a:lnTo>
                      <a:pt x="1110" y="184"/>
                    </a:lnTo>
                    <a:lnTo>
                      <a:pt x="1155" y="185"/>
                    </a:lnTo>
                    <a:lnTo>
                      <a:pt x="1174" y="130"/>
                    </a:lnTo>
                    <a:lnTo>
                      <a:pt x="1213" y="99"/>
                    </a:lnTo>
                    <a:lnTo>
                      <a:pt x="1280" y="179"/>
                    </a:lnTo>
                    <a:lnTo>
                      <a:pt x="1289" y="30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935">
                <a:extLst>
                  <a:ext uri="{FF2B5EF4-FFF2-40B4-BE49-F238E27FC236}">
                    <a16:creationId xmlns:a16="http://schemas.microsoft.com/office/drawing/2014/main" id="{FB102D3F-4423-4418-9F7D-4A9139498A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4" y="2690"/>
                <a:ext cx="485" cy="254"/>
              </a:xfrm>
              <a:custGeom>
                <a:avLst/>
                <a:gdLst>
                  <a:gd name="T0" fmla="*/ 13 w 3391"/>
                  <a:gd name="T1" fmla="*/ 273 h 1778"/>
                  <a:gd name="T2" fmla="*/ 47 w 3391"/>
                  <a:gd name="T3" fmla="*/ 253 h 1778"/>
                  <a:gd name="T4" fmla="*/ 132 w 3391"/>
                  <a:gd name="T5" fmla="*/ 253 h 1778"/>
                  <a:gd name="T6" fmla="*/ 132 w 3391"/>
                  <a:gd name="T7" fmla="*/ 313 h 1778"/>
                  <a:gd name="T8" fmla="*/ 148 w 3391"/>
                  <a:gd name="T9" fmla="*/ 353 h 1778"/>
                  <a:gd name="T10" fmla="*/ 172 w 3391"/>
                  <a:gd name="T11" fmla="*/ 410 h 1778"/>
                  <a:gd name="T12" fmla="*/ 273 w 3391"/>
                  <a:gd name="T13" fmla="*/ 490 h 1778"/>
                  <a:gd name="T14" fmla="*/ 283 w 3391"/>
                  <a:gd name="T15" fmla="*/ 751 h 1778"/>
                  <a:gd name="T16" fmla="*/ 360 w 3391"/>
                  <a:gd name="T17" fmla="*/ 834 h 1778"/>
                  <a:gd name="T18" fmla="*/ 423 w 3391"/>
                  <a:gd name="T19" fmla="*/ 658 h 1778"/>
                  <a:gd name="T20" fmla="*/ 464 w 3391"/>
                  <a:gd name="T21" fmla="*/ 656 h 1778"/>
                  <a:gd name="T22" fmla="*/ 482 w 3391"/>
                  <a:gd name="T23" fmla="*/ 487 h 1778"/>
                  <a:gd name="T24" fmla="*/ 563 w 3391"/>
                  <a:gd name="T25" fmla="*/ 357 h 1778"/>
                  <a:gd name="T26" fmla="*/ 579 w 3391"/>
                  <a:gd name="T27" fmla="*/ 227 h 1778"/>
                  <a:gd name="T28" fmla="*/ 719 w 3391"/>
                  <a:gd name="T29" fmla="*/ 277 h 1778"/>
                  <a:gd name="T30" fmla="*/ 842 w 3391"/>
                  <a:gd name="T31" fmla="*/ 147 h 1778"/>
                  <a:gd name="T32" fmla="*/ 906 w 3391"/>
                  <a:gd name="T33" fmla="*/ 121 h 1778"/>
                  <a:gd name="T34" fmla="*/ 1042 w 3391"/>
                  <a:gd name="T35" fmla="*/ 6 h 1778"/>
                  <a:gd name="T36" fmla="*/ 1060 w 3391"/>
                  <a:gd name="T37" fmla="*/ 34 h 1778"/>
                  <a:gd name="T38" fmla="*/ 1073 w 3391"/>
                  <a:gd name="T39" fmla="*/ 45 h 1778"/>
                  <a:gd name="T40" fmla="*/ 1096 w 3391"/>
                  <a:gd name="T41" fmla="*/ 55 h 1778"/>
                  <a:gd name="T42" fmla="*/ 1119 w 3391"/>
                  <a:gd name="T43" fmla="*/ 42 h 1778"/>
                  <a:gd name="T44" fmla="*/ 1135 w 3391"/>
                  <a:gd name="T45" fmla="*/ 72 h 1778"/>
                  <a:gd name="T46" fmla="*/ 1177 w 3391"/>
                  <a:gd name="T47" fmla="*/ 236 h 1778"/>
                  <a:gd name="T48" fmla="*/ 1277 w 3391"/>
                  <a:gd name="T49" fmla="*/ 417 h 1778"/>
                  <a:gd name="T50" fmla="*/ 1453 w 3391"/>
                  <a:gd name="T51" fmla="*/ 357 h 1778"/>
                  <a:gd name="T52" fmla="*/ 1531 w 3391"/>
                  <a:gd name="T53" fmla="*/ 241 h 1778"/>
                  <a:gd name="T54" fmla="*/ 1576 w 3391"/>
                  <a:gd name="T55" fmla="*/ 345 h 1778"/>
                  <a:gd name="T56" fmla="*/ 1678 w 3391"/>
                  <a:gd name="T57" fmla="*/ 353 h 1778"/>
                  <a:gd name="T58" fmla="*/ 1770 w 3391"/>
                  <a:gd name="T59" fmla="*/ 434 h 1778"/>
                  <a:gd name="T60" fmla="*/ 1910 w 3391"/>
                  <a:gd name="T61" fmla="*/ 503 h 1778"/>
                  <a:gd name="T62" fmla="*/ 1961 w 3391"/>
                  <a:gd name="T63" fmla="*/ 693 h 1778"/>
                  <a:gd name="T64" fmla="*/ 2011 w 3391"/>
                  <a:gd name="T65" fmla="*/ 831 h 1778"/>
                  <a:gd name="T66" fmla="*/ 2063 w 3391"/>
                  <a:gd name="T67" fmla="*/ 1008 h 1778"/>
                  <a:gd name="T68" fmla="*/ 2140 w 3391"/>
                  <a:gd name="T69" fmla="*/ 1095 h 1778"/>
                  <a:gd name="T70" fmla="*/ 2170 w 3391"/>
                  <a:gd name="T71" fmla="*/ 1150 h 1778"/>
                  <a:gd name="T72" fmla="*/ 2177 w 3391"/>
                  <a:gd name="T73" fmla="*/ 1203 h 1778"/>
                  <a:gd name="T74" fmla="*/ 2179 w 3391"/>
                  <a:gd name="T75" fmla="*/ 1249 h 1778"/>
                  <a:gd name="T76" fmla="*/ 2273 w 3391"/>
                  <a:gd name="T77" fmla="*/ 1325 h 1778"/>
                  <a:gd name="T78" fmla="*/ 2304 w 3391"/>
                  <a:gd name="T79" fmla="*/ 1494 h 1778"/>
                  <a:gd name="T80" fmla="*/ 2296 w 3391"/>
                  <a:gd name="T81" fmla="*/ 1645 h 1778"/>
                  <a:gd name="T82" fmla="*/ 2407 w 3391"/>
                  <a:gd name="T83" fmla="*/ 1614 h 1778"/>
                  <a:gd name="T84" fmla="*/ 2532 w 3391"/>
                  <a:gd name="T85" fmla="*/ 1645 h 1778"/>
                  <a:gd name="T86" fmla="*/ 2636 w 3391"/>
                  <a:gd name="T87" fmla="*/ 1751 h 1778"/>
                  <a:gd name="T88" fmla="*/ 2733 w 3391"/>
                  <a:gd name="T89" fmla="*/ 1649 h 1778"/>
                  <a:gd name="T90" fmla="*/ 2938 w 3391"/>
                  <a:gd name="T91" fmla="*/ 1613 h 1778"/>
                  <a:gd name="T92" fmla="*/ 3034 w 3391"/>
                  <a:gd name="T93" fmla="*/ 1687 h 1778"/>
                  <a:gd name="T94" fmla="*/ 3139 w 3391"/>
                  <a:gd name="T95" fmla="*/ 1591 h 1778"/>
                  <a:gd name="T96" fmla="*/ 3298 w 3391"/>
                  <a:gd name="T97" fmla="*/ 1697 h 1778"/>
                  <a:gd name="T98" fmla="*/ 3391 w 3391"/>
                  <a:gd name="T99" fmla="*/ 1750 h 1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391" h="1778">
                    <a:moveTo>
                      <a:pt x="0" y="285"/>
                    </a:moveTo>
                    <a:lnTo>
                      <a:pt x="5" y="281"/>
                    </a:lnTo>
                    <a:lnTo>
                      <a:pt x="13" y="273"/>
                    </a:lnTo>
                    <a:lnTo>
                      <a:pt x="38" y="254"/>
                    </a:lnTo>
                    <a:lnTo>
                      <a:pt x="39" y="253"/>
                    </a:lnTo>
                    <a:lnTo>
                      <a:pt x="47" y="253"/>
                    </a:lnTo>
                    <a:lnTo>
                      <a:pt x="48" y="254"/>
                    </a:lnTo>
                    <a:lnTo>
                      <a:pt x="67" y="258"/>
                    </a:lnTo>
                    <a:lnTo>
                      <a:pt x="132" y="253"/>
                    </a:lnTo>
                    <a:lnTo>
                      <a:pt x="141" y="253"/>
                    </a:lnTo>
                    <a:lnTo>
                      <a:pt x="132" y="312"/>
                    </a:lnTo>
                    <a:lnTo>
                      <a:pt x="132" y="313"/>
                    </a:lnTo>
                    <a:lnTo>
                      <a:pt x="144" y="351"/>
                    </a:lnTo>
                    <a:lnTo>
                      <a:pt x="145" y="352"/>
                    </a:lnTo>
                    <a:lnTo>
                      <a:pt x="148" y="353"/>
                    </a:lnTo>
                    <a:lnTo>
                      <a:pt x="150" y="354"/>
                    </a:lnTo>
                    <a:lnTo>
                      <a:pt x="170" y="403"/>
                    </a:lnTo>
                    <a:lnTo>
                      <a:pt x="172" y="410"/>
                    </a:lnTo>
                    <a:lnTo>
                      <a:pt x="175" y="432"/>
                    </a:lnTo>
                    <a:lnTo>
                      <a:pt x="249" y="455"/>
                    </a:lnTo>
                    <a:lnTo>
                      <a:pt x="273" y="490"/>
                    </a:lnTo>
                    <a:lnTo>
                      <a:pt x="255" y="622"/>
                    </a:lnTo>
                    <a:lnTo>
                      <a:pt x="268" y="661"/>
                    </a:lnTo>
                    <a:lnTo>
                      <a:pt x="283" y="751"/>
                    </a:lnTo>
                    <a:lnTo>
                      <a:pt x="324" y="809"/>
                    </a:lnTo>
                    <a:lnTo>
                      <a:pt x="340" y="825"/>
                    </a:lnTo>
                    <a:lnTo>
                      <a:pt x="360" y="834"/>
                    </a:lnTo>
                    <a:lnTo>
                      <a:pt x="360" y="816"/>
                    </a:lnTo>
                    <a:lnTo>
                      <a:pt x="416" y="670"/>
                    </a:lnTo>
                    <a:lnTo>
                      <a:pt x="423" y="658"/>
                    </a:lnTo>
                    <a:lnTo>
                      <a:pt x="441" y="651"/>
                    </a:lnTo>
                    <a:lnTo>
                      <a:pt x="445" y="651"/>
                    </a:lnTo>
                    <a:lnTo>
                      <a:pt x="464" y="656"/>
                    </a:lnTo>
                    <a:lnTo>
                      <a:pt x="445" y="611"/>
                    </a:lnTo>
                    <a:lnTo>
                      <a:pt x="469" y="543"/>
                    </a:lnTo>
                    <a:lnTo>
                      <a:pt x="482" y="487"/>
                    </a:lnTo>
                    <a:lnTo>
                      <a:pt x="476" y="447"/>
                    </a:lnTo>
                    <a:lnTo>
                      <a:pt x="531" y="380"/>
                    </a:lnTo>
                    <a:lnTo>
                      <a:pt x="563" y="357"/>
                    </a:lnTo>
                    <a:lnTo>
                      <a:pt x="572" y="358"/>
                    </a:lnTo>
                    <a:lnTo>
                      <a:pt x="582" y="273"/>
                    </a:lnTo>
                    <a:lnTo>
                      <a:pt x="579" y="227"/>
                    </a:lnTo>
                    <a:lnTo>
                      <a:pt x="624" y="179"/>
                    </a:lnTo>
                    <a:lnTo>
                      <a:pt x="665" y="204"/>
                    </a:lnTo>
                    <a:lnTo>
                      <a:pt x="719" y="277"/>
                    </a:lnTo>
                    <a:lnTo>
                      <a:pt x="799" y="233"/>
                    </a:lnTo>
                    <a:lnTo>
                      <a:pt x="800" y="163"/>
                    </a:lnTo>
                    <a:lnTo>
                      <a:pt x="842" y="147"/>
                    </a:lnTo>
                    <a:lnTo>
                      <a:pt x="839" y="87"/>
                    </a:lnTo>
                    <a:lnTo>
                      <a:pt x="853" y="82"/>
                    </a:lnTo>
                    <a:lnTo>
                      <a:pt x="906" y="121"/>
                    </a:lnTo>
                    <a:lnTo>
                      <a:pt x="999" y="45"/>
                    </a:lnTo>
                    <a:lnTo>
                      <a:pt x="1030" y="48"/>
                    </a:lnTo>
                    <a:lnTo>
                      <a:pt x="1042" y="6"/>
                    </a:lnTo>
                    <a:lnTo>
                      <a:pt x="1061" y="0"/>
                    </a:lnTo>
                    <a:lnTo>
                      <a:pt x="1058" y="9"/>
                    </a:lnTo>
                    <a:lnTo>
                      <a:pt x="1060" y="34"/>
                    </a:lnTo>
                    <a:lnTo>
                      <a:pt x="1064" y="38"/>
                    </a:lnTo>
                    <a:lnTo>
                      <a:pt x="1069" y="41"/>
                    </a:lnTo>
                    <a:lnTo>
                      <a:pt x="1073" y="45"/>
                    </a:lnTo>
                    <a:lnTo>
                      <a:pt x="1079" y="49"/>
                    </a:lnTo>
                    <a:lnTo>
                      <a:pt x="1092" y="56"/>
                    </a:lnTo>
                    <a:lnTo>
                      <a:pt x="1096" y="55"/>
                    </a:lnTo>
                    <a:lnTo>
                      <a:pt x="1097" y="51"/>
                    </a:lnTo>
                    <a:lnTo>
                      <a:pt x="1106" y="38"/>
                    </a:lnTo>
                    <a:lnTo>
                      <a:pt x="1119" y="42"/>
                    </a:lnTo>
                    <a:lnTo>
                      <a:pt x="1130" y="63"/>
                    </a:lnTo>
                    <a:lnTo>
                      <a:pt x="1132" y="68"/>
                    </a:lnTo>
                    <a:lnTo>
                      <a:pt x="1135" y="72"/>
                    </a:lnTo>
                    <a:lnTo>
                      <a:pt x="1131" y="142"/>
                    </a:lnTo>
                    <a:lnTo>
                      <a:pt x="1146" y="166"/>
                    </a:lnTo>
                    <a:lnTo>
                      <a:pt x="1177" y="236"/>
                    </a:lnTo>
                    <a:lnTo>
                      <a:pt x="1188" y="302"/>
                    </a:lnTo>
                    <a:lnTo>
                      <a:pt x="1253" y="415"/>
                    </a:lnTo>
                    <a:lnTo>
                      <a:pt x="1277" y="417"/>
                    </a:lnTo>
                    <a:lnTo>
                      <a:pt x="1306" y="377"/>
                    </a:lnTo>
                    <a:lnTo>
                      <a:pt x="1441" y="372"/>
                    </a:lnTo>
                    <a:lnTo>
                      <a:pt x="1453" y="357"/>
                    </a:lnTo>
                    <a:lnTo>
                      <a:pt x="1463" y="262"/>
                    </a:lnTo>
                    <a:lnTo>
                      <a:pt x="1486" y="236"/>
                    </a:lnTo>
                    <a:lnTo>
                      <a:pt x="1531" y="241"/>
                    </a:lnTo>
                    <a:lnTo>
                      <a:pt x="1552" y="241"/>
                    </a:lnTo>
                    <a:lnTo>
                      <a:pt x="1605" y="298"/>
                    </a:lnTo>
                    <a:lnTo>
                      <a:pt x="1576" y="345"/>
                    </a:lnTo>
                    <a:lnTo>
                      <a:pt x="1592" y="364"/>
                    </a:lnTo>
                    <a:lnTo>
                      <a:pt x="1648" y="345"/>
                    </a:lnTo>
                    <a:lnTo>
                      <a:pt x="1678" y="353"/>
                    </a:lnTo>
                    <a:lnTo>
                      <a:pt x="1715" y="333"/>
                    </a:lnTo>
                    <a:lnTo>
                      <a:pt x="1761" y="394"/>
                    </a:lnTo>
                    <a:lnTo>
                      <a:pt x="1770" y="434"/>
                    </a:lnTo>
                    <a:lnTo>
                      <a:pt x="1847" y="516"/>
                    </a:lnTo>
                    <a:lnTo>
                      <a:pt x="1869" y="503"/>
                    </a:lnTo>
                    <a:lnTo>
                      <a:pt x="1910" y="503"/>
                    </a:lnTo>
                    <a:lnTo>
                      <a:pt x="1889" y="548"/>
                    </a:lnTo>
                    <a:lnTo>
                      <a:pt x="1947" y="575"/>
                    </a:lnTo>
                    <a:lnTo>
                      <a:pt x="1961" y="693"/>
                    </a:lnTo>
                    <a:lnTo>
                      <a:pt x="1989" y="702"/>
                    </a:lnTo>
                    <a:lnTo>
                      <a:pt x="2009" y="811"/>
                    </a:lnTo>
                    <a:lnTo>
                      <a:pt x="2011" y="831"/>
                    </a:lnTo>
                    <a:lnTo>
                      <a:pt x="2034" y="918"/>
                    </a:lnTo>
                    <a:lnTo>
                      <a:pt x="2032" y="957"/>
                    </a:lnTo>
                    <a:lnTo>
                      <a:pt x="2063" y="1008"/>
                    </a:lnTo>
                    <a:lnTo>
                      <a:pt x="2108" y="1005"/>
                    </a:lnTo>
                    <a:lnTo>
                      <a:pt x="2130" y="1054"/>
                    </a:lnTo>
                    <a:lnTo>
                      <a:pt x="2140" y="1095"/>
                    </a:lnTo>
                    <a:lnTo>
                      <a:pt x="2161" y="1146"/>
                    </a:lnTo>
                    <a:lnTo>
                      <a:pt x="2168" y="1148"/>
                    </a:lnTo>
                    <a:lnTo>
                      <a:pt x="2170" y="1150"/>
                    </a:lnTo>
                    <a:lnTo>
                      <a:pt x="2174" y="1161"/>
                    </a:lnTo>
                    <a:lnTo>
                      <a:pt x="2182" y="1194"/>
                    </a:lnTo>
                    <a:lnTo>
                      <a:pt x="2177" y="1203"/>
                    </a:lnTo>
                    <a:lnTo>
                      <a:pt x="2176" y="1231"/>
                    </a:lnTo>
                    <a:lnTo>
                      <a:pt x="2178" y="1245"/>
                    </a:lnTo>
                    <a:lnTo>
                      <a:pt x="2179" y="1249"/>
                    </a:lnTo>
                    <a:lnTo>
                      <a:pt x="2179" y="1251"/>
                    </a:lnTo>
                    <a:lnTo>
                      <a:pt x="2202" y="1291"/>
                    </a:lnTo>
                    <a:lnTo>
                      <a:pt x="2273" y="1325"/>
                    </a:lnTo>
                    <a:lnTo>
                      <a:pt x="2330" y="1427"/>
                    </a:lnTo>
                    <a:lnTo>
                      <a:pt x="2286" y="1479"/>
                    </a:lnTo>
                    <a:lnTo>
                      <a:pt x="2304" y="1494"/>
                    </a:lnTo>
                    <a:lnTo>
                      <a:pt x="2305" y="1545"/>
                    </a:lnTo>
                    <a:lnTo>
                      <a:pt x="2274" y="1618"/>
                    </a:lnTo>
                    <a:lnTo>
                      <a:pt x="2296" y="1645"/>
                    </a:lnTo>
                    <a:lnTo>
                      <a:pt x="2303" y="1649"/>
                    </a:lnTo>
                    <a:lnTo>
                      <a:pt x="2397" y="1606"/>
                    </a:lnTo>
                    <a:lnTo>
                      <a:pt x="2407" y="1614"/>
                    </a:lnTo>
                    <a:lnTo>
                      <a:pt x="2439" y="1596"/>
                    </a:lnTo>
                    <a:lnTo>
                      <a:pt x="2469" y="1657"/>
                    </a:lnTo>
                    <a:lnTo>
                      <a:pt x="2532" y="1645"/>
                    </a:lnTo>
                    <a:lnTo>
                      <a:pt x="2549" y="1690"/>
                    </a:lnTo>
                    <a:lnTo>
                      <a:pt x="2603" y="1716"/>
                    </a:lnTo>
                    <a:lnTo>
                      <a:pt x="2636" y="1751"/>
                    </a:lnTo>
                    <a:lnTo>
                      <a:pt x="2682" y="1778"/>
                    </a:lnTo>
                    <a:lnTo>
                      <a:pt x="2736" y="1706"/>
                    </a:lnTo>
                    <a:lnTo>
                      <a:pt x="2733" y="1649"/>
                    </a:lnTo>
                    <a:lnTo>
                      <a:pt x="2800" y="1589"/>
                    </a:lnTo>
                    <a:lnTo>
                      <a:pt x="2912" y="1565"/>
                    </a:lnTo>
                    <a:lnTo>
                      <a:pt x="2938" y="1613"/>
                    </a:lnTo>
                    <a:lnTo>
                      <a:pt x="2925" y="1697"/>
                    </a:lnTo>
                    <a:lnTo>
                      <a:pt x="3011" y="1724"/>
                    </a:lnTo>
                    <a:lnTo>
                      <a:pt x="3034" y="1687"/>
                    </a:lnTo>
                    <a:lnTo>
                      <a:pt x="3028" y="1595"/>
                    </a:lnTo>
                    <a:lnTo>
                      <a:pt x="3052" y="1576"/>
                    </a:lnTo>
                    <a:lnTo>
                      <a:pt x="3139" y="1591"/>
                    </a:lnTo>
                    <a:lnTo>
                      <a:pt x="3204" y="1621"/>
                    </a:lnTo>
                    <a:lnTo>
                      <a:pt x="3245" y="1679"/>
                    </a:lnTo>
                    <a:lnTo>
                      <a:pt x="3298" y="1697"/>
                    </a:lnTo>
                    <a:lnTo>
                      <a:pt x="3310" y="1699"/>
                    </a:lnTo>
                    <a:lnTo>
                      <a:pt x="3331" y="1732"/>
                    </a:lnTo>
                    <a:lnTo>
                      <a:pt x="3391" y="175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936">
                <a:extLst>
                  <a:ext uri="{FF2B5EF4-FFF2-40B4-BE49-F238E27FC236}">
                    <a16:creationId xmlns:a16="http://schemas.microsoft.com/office/drawing/2014/main" id="{09D25E9A-0DB3-4294-ADF7-2CB110A5D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0" y="2167"/>
                <a:ext cx="141" cy="521"/>
              </a:xfrm>
              <a:custGeom>
                <a:avLst/>
                <a:gdLst>
                  <a:gd name="T0" fmla="*/ 47 w 989"/>
                  <a:gd name="T1" fmla="*/ 3627 h 3647"/>
                  <a:gd name="T2" fmla="*/ 141 w 989"/>
                  <a:gd name="T3" fmla="*/ 3576 h 3647"/>
                  <a:gd name="T4" fmla="*/ 117 w 989"/>
                  <a:gd name="T5" fmla="*/ 3558 h 3647"/>
                  <a:gd name="T6" fmla="*/ 61 w 989"/>
                  <a:gd name="T7" fmla="*/ 3453 h 3647"/>
                  <a:gd name="T8" fmla="*/ 70 w 989"/>
                  <a:gd name="T9" fmla="*/ 3431 h 3647"/>
                  <a:gd name="T10" fmla="*/ 199 w 989"/>
                  <a:gd name="T11" fmla="*/ 3384 h 3647"/>
                  <a:gd name="T12" fmla="*/ 305 w 989"/>
                  <a:gd name="T13" fmla="*/ 3181 h 3647"/>
                  <a:gd name="T14" fmla="*/ 291 w 989"/>
                  <a:gd name="T15" fmla="*/ 3160 h 3647"/>
                  <a:gd name="T16" fmla="*/ 253 w 989"/>
                  <a:gd name="T17" fmla="*/ 3134 h 3647"/>
                  <a:gd name="T18" fmla="*/ 237 w 989"/>
                  <a:gd name="T19" fmla="*/ 3025 h 3647"/>
                  <a:gd name="T20" fmla="*/ 257 w 989"/>
                  <a:gd name="T21" fmla="*/ 3017 h 3647"/>
                  <a:gd name="T22" fmla="*/ 258 w 989"/>
                  <a:gd name="T23" fmla="*/ 3014 h 3647"/>
                  <a:gd name="T24" fmla="*/ 358 w 989"/>
                  <a:gd name="T25" fmla="*/ 2908 h 3647"/>
                  <a:gd name="T26" fmla="*/ 362 w 989"/>
                  <a:gd name="T27" fmla="*/ 2897 h 3647"/>
                  <a:gd name="T28" fmla="*/ 363 w 989"/>
                  <a:gd name="T29" fmla="*/ 2875 h 3647"/>
                  <a:gd name="T30" fmla="*/ 390 w 989"/>
                  <a:gd name="T31" fmla="*/ 2863 h 3647"/>
                  <a:gd name="T32" fmla="*/ 505 w 989"/>
                  <a:gd name="T33" fmla="*/ 2768 h 3647"/>
                  <a:gd name="T34" fmla="*/ 550 w 989"/>
                  <a:gd name="T35" fmla="*/ 2646 h 3647"/>
                  <a:gd name="T36" fmla="*/ 545 w 989"/>
                  <a:gd name="T37" fmla="*/ 2543 h 3647"/>
                  <a:gd name="T38" fmla="*/ 653 w 989"/>
                  <a:gd name="T39" fmla="*/ 2590 h 3647"/>
                  <a:gd name="T40" fmla="*/ 687 w 989"/>
                  <a:gd name="T41" fmla="*/ 2622 h 3647"/>
                  <a:gd name="T42" fmla="*/ 832 w 989"/>
                  <a:gd name="T43" fmla="*/ 2630 h 3647"/>
                  <a:gd name="T44" fmla="*/ 769 w 989"/>
                  <a:gd name="T45" fmla="*/ 2536 h 3647"/>
                  <a:gd name="T46" fmla="*/ 809 w 989"/>
                  <a:gd name="T47" fmla="*/ 2329 h 3647"/>
                  <a:gd name="T48" fmla="*/ 819 w 989"/>
                  <a:gd name="T49" fmla="*/ 2224 h 3647"/>
                  <a:gd name="T50" fmla="*/ 826 w 989"/>
                  <a:gd name="T51" fmla="*/ 2220 h 3647"/>
                  <a:gd name="T52" fmla="*/ 787 w 989"/>
                  <a:gd name="T53" fmla="*/ 2187 h 3647"/>
                  <a:gd name="T54" fmla="*/ 756 w 989"/>
                  <a:gd name="T55" fmla="*/ 2057 h 3647"/>
                  <a:gd name="T56" fmla="*/ 820 w 989"/>
                  <a:gd name="T57" fmla="*/ 1978 h 3647"/>
                  <a:gd name="T58" fmla="*/ 821 w 989"/>
                  <a:gd name="T59" fmla="*/ 1895 h 3647"/>
                  <a:gd name="T60" fmla="*/ 843 w 989"/>
                  <a:gd name="T61" fmla="*/ 1837 h 3647"/>
                  <a:gd name="T62" fmla="*/ 717 w 989"/>
                  <a:gd name="T63" fmla="*/ 1669 h 3647"/>
                  <a:gd name="T64" fmla="*/ 675 w 989"/>
                  <a:gd name="T65" fmla="*/ 1599 h 3647"/>
                  <a:gd name="T66" fmla="*/ 680 w 989"/>
                  <a:gd name="T67" fmla="*/ 1472 h 3647"/>
                  <a:gd name="T68" fmla="*/ 699 w 989"/>
                  <a:gd name="T69" fmla="*/ 1402 h 3647"/>
                  <a:gd name="T70" fmla="*/ 785 w 989"/>
                  <a:gd name="T71" fmla="*/ 1410 h 3647"/>
                  <a:gd name="T72" fmla="*/ 817 w 989"/>
                  <a:gd name="T73" fmla="*/ 1355 h 3647"/>
                  <a:gd name="T74" fmla="*/ 893 w 989"/>
                  <a:gd name="T75" fmla="*/ 1290 h 3647"/>
                  <a:gd name="T76" fmla="*/ 890 w 989"/>
                  <a:gd name="T77" fmla="*/ 1215 h 3647"/>
                  <a:gd name="T78" fmla="*/ 971 w 989"/>
                  <a:gd name="T79" fmla="*/ 1100 h 3647"/>
                  <a:gd name="T80" fmla="*/ 983 w 989"/>
                  <a:gd name="T81" fmla="*/ 984 h 3647"/>
                  <a:gd name="T82" fmla="*/ 902 w 989"/>
                  <a:gd name="T83" fmla="*/ 891 h 3647"/>
                  <a:gd name="T84" fmla="*/ 890 w 989"/>
                  <a:gd name="T85" fmla="*/ 844 h 3647"/>
                  <a:gd name="T86" fmla="*/ 892 w 989"/>
                  <a:gd name="T87" fmla="*/ 814 h 3647"/>
                  <a:gd name="T88" fmla="*/ 906 w 989"/>
                  <a:gd name="T89" fmla="*/ 716 h 3647"/>
                  <a:gd name="T90" fmla="*/ 907 w 989"/>
                  <a:gd name="T91" fmla="*/ 625 h 3647"/>
                  <a:gd name="T92" fmla="*/ 842 w 989"/>
                  <a:gd name="T93" fmla="*/ 554 h 3647"/>
                  <a:gd name="T94" fmla="*/ 785 w 989"/>
                  <a:gd name="T95" fmla="*/ 434 h 3647"/>
                  <a:gd name="T96" fmla="*/ 706 w 989"/>
                  <a:gd name="T97" fmla="*/ 319 h 3647"/>
                  <a:gd name="T98" fmla="*/ 666 w 989"/>
                  <a:gd name="T99" fmla="*/ 281 h 3647"/>
                  <a:gd name="T100" fmla="*/ 579 w 989"/>
                  <a:gd name="T101" fmla="*/ 274 h 3647"/>
                  <a:gd name="T102" fmla="*/ 552 w 989"/>
                  <a:gd name="T103" fmla="*/ 241 h 3647"/>
                  <a:gd name="T104" fmla="*/ 519 w 989"/>
                  <a:gd name="T105" fmla="*/ 247 h 3647"/>
                  <a:gd name="T106" fmla="*/ 460 w 989"/>
                  <a:gd name="T107" fmla="*/ 198 h 3647"/>
                  <a:gd name="T108" fmla="*/ 430 w 989"/>
                  <a:gd name="T109" fmla="*/ 86 h 3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89" h="3647">
                    <a:moveTo>
                      <a:pt x="0" y="3647"/>
                    </a:moveTo>
                    <a:lnTo>
                      <a:pt x="47" y="3627"/>
                    </a:lnTo>
                    <a:lnTo>
                      <a:pt x="126" y="3625"/>
                    </a:lnTo>
                    <a:lnTo>
                      <a:pt x="141" y="3576"/>
                    </a:lnTo>
                    <a:lnTo>
                      <a:pt x="117" y="3559"/>
                    </a:lnTo>
                    <a:lnTo>
                      <a:pt x="117" y="3558"/>
                    </a:lnTo>
                    <a:lnTo>
                      <a:pt x="97" y="3536"/>
                    </a:lnTo>
                    <a:lnTo>
                      <a:pt x="61" y="3453"/>
                    </a:lnTo>
                    <a:lnTo>
                      <a:pt x="60" y="3446"/>
                    </a:lnTo>
                    <a:lnTo>
                      <a:pt x="70" y="3431"/>
                    </a:lnTo>
                    <a:lnTo>
                      <a:pt x="137" y="3383"/>
                    </a:lnTo>
                    <a:lnTo>
                      <a:pt x="199" y="3384"/>
                    </a:lnTo>
                    <a:lnTo>
                      <a:pt x="213" y="3245"/>
                    </a:lnTo>
                    <a:lnTo>
                      <a:pt x="305" y="3181"/>
                    </a:lnTo>
                    <a:lnTo>
                      <a:pt x="308" y="3168"/>
                    </a:lnTo>
                    <a:lnTo>
                      <a:pt x="291" y="3160"/>
                    </a:lnTo>
                    <a:lnTo>
                      <a:pt x="253" y="3136"/>
                    </a:lnTo>
                    <a:lnTo>
                      <a:pt x="253" y="3134"/>
                    </a:lnTo>
                    <a:lnTo>
                      <a:pt x="236" y="3068"/>
                    </a:lnTo>
                    <a:lnTo>
                      <a:pt x="237" y="3025"/>
                    </a:lnTo>
                    <a:lnTo>
                      <a:pt x="258" y="3025"/>
                    </a:lnTo>
                    <a:lnTo>
                      <a:pt x="257" y="3017"/>
                    </a:lnTo>
                    <a:lnTo>
                      <a:pt x="257" y="3015"/>
                    </a:lnTo>
                    <a:lnTo>
                      <a:pt x="258" y="3014"/>
                    </a:lnTo>
                    <a:lnTo>
                      <a:pt x="319" y="2967"/>
                    </a:lnTo>
                    <a:lnTo>
                      <a:pt x="358" y="2908"/>
                    </a:lnTo>
                    <a:lnTo>
                      <a:pt x="360" y="2901"/>
                    </a:lnTo>
                    <a:lnTo>
                      <a:pt x="362" y="2897"/>
                    </a:lnTo>
                    <a:lnTo>
                      <a:pt x="363" y="2890"/>
                    </a:lnTo>
                    <a:lnTo>
                      <a:pt x="363" y="2875"/>
                    </a:lnTo>
                    <a:lnTo>
                      <a:pt x="378" y="2859"/>
                    </a:lnTo>
                    <a:lnTo>
                      <a:pt x="390" y="2863"/>
                    </a:lnTo>
                    <a:lnTo>
                      <a:pt x="443" y="2808"/>
                    </a:lnTo>
                    <a:lnTo>
                      <a:pt x="505" y="2768"/>
                    </a:lnTo>
                    <a:lnTo>
                      <a:pt x="538" y="2736"/>
                    </a:lnTo>
                    <a:lnTo>
                      <a:pt x="550" y="2646"/>
                    </a:lnTo>
                    <a:lnTo>
                      <a:pt x="533" y="2543"/>
                    </a:lnTo>
                    <a:lnTo>
                      <a:pt x="545" y="2543"/>
                    </a:lnTo>
                    <a:lnTo>
                      <a:pt x="579" y="2547"/>
                    </a:lnTo>
                    <a:lnTo>
                      <a:pt x="653" y="2590"/>
                    </a:lnTo>
                    <a:lnTo>
                      <a:pt x="680" y="2613"/>
                    </a:lnTo>
                    <a:lnTo>
                      <a:pt x="687" y="2622"/>
                    </a:lnTo>
                    <a:lnTo>
                      <a:pt x="756" y="2660"/>
                    </a:lnTo>
                    <a:lnTo>
                      <a:pt x="832" y="2630"/>
                    </a:lnTo>
                    <a:lnTo>
                      <a:pt x="831" y="2577"/>
                    </a:lnTo>
                    <a:lnTo>
                      <a:pt x="769" y="2536"/>
                    </a:lnTo>
                    <a:lnTo>
                      <a:pt x="818" y="2349"/>
                    </a:lnTo>
                    <a:lnTo>
                      <a:pt x="809" y="2329"/>
                    </a:lnTo>
                    <a:lnTo>
                      <a:pt x="814" y="2300"/>
                    </a:lnTo>
                    <a:lnTo>
                      <a:pt x="819" y="2224"/>
                    </a:lnTo>
                    <a:lnTo>
                      <a:pt x="821" y="2222"/>
                    </a:lnTo>
                    <a:lnTo>
                      <a:pt x="826" y="2220"/>
                    </a:lnTo>
                    <a:lnTo>
                      <a:pt x="822" y="2194"/>
                    </a:lnTo>
                    <a:lnTo>
                      <a:pt x="787" y="2187"/>
                    </a:lnTo>
                    <a:lnTo>
                      <a:pt x="734" y="2074"/>
                    </a:lnTo>
                    <a:lnTo>
                      <a:pt x="756" y="2057"/>
                    </a:lnTo>
                    <a:lnTo>
                      <a:pt x="763" y="1988"/>
                    </a:lnTo>
                    <a:lnTo>
                      <a:pt x="820" y="1978"/>
                    </a:lnTo>
                    <a:lnTo>
                      <a:pt x="828" y="1958"/>
                    </a:lnTo>
                    <a:lnTo>
                      <a:pt x="821" y="1895"/>
                    </a:lnTo>
                    <a:lnTo>
                      <a:pt x="846" y="1870"/>
                    </a:lnTo>
                    <a:lnTo>
                      <a:pt x="843" y="1837"/>
                    </a:lnTo>
                    <a:lnTo>
                      <a:pt x="782" y="1729"/>
                    </a:lnTo>
                    <a:lnTo>
                      <a:pt x="717" y="1669"/>
                    </a:lnTo>
                    <a:lnTo>
                      <a:pt x="681" y="1647"/>
                    </a:lnTo>
                    <a:lnTo>
                      <a:pt x="675" y="1599"/>
                    </a:lnTo>
                    <a:lnTo>
                      <a:pt x="599" y="1501"/>
                    </a:lnTo>
                    <a:lnTo>
                      <a:pt x="680" y="1472"/>
                    </a:lnTo>
                    <a:lnTo>
                      <a:pt x="707" y="1455"/>
                    </a:lnTo>
                    <a:lnTo>
                      <a:pt x="699" y="1402"/>
                    </a:lnTo>
                    <a:lnTo>
                      <a:pt x="738" y="1392"/>
                    </a:lnTo>
                    <a:lnTo>
                      <a:pt x="785" y="1410"/>
                    </a:lnTo>
                    <a:lnTo>
                      <a:pt x="788" y="1399"/>
                    </a:lnTo>
                    <a:lnTo>
                      <a:pt x="817" y="1355"/>
                    </a:lnTo>
                    <a:lnTo>
                      <a:pt x="846" y="1324"/>
                    </a:lnTo>
                    <a:lnTo>
                      <a:pt x="893" y="1290"/>
                    </a:lnTo>
                    <a:lnTo>
                      <a:pt x="901" y="1286"/>
                    </a:lnTo>
                    <a:lnTo>
                      <a:pt x="890" y="1215"/>
                    </a:lnTo>
                    <a:lnTo>
                      <a:pt x="989" y="1152"/>
                    </a:lnTo>
                    <a:lnTo>
                      <a:pt x="971" y="1100"/>
                    </a:lnTo>
                    <a:lnTo>
                      <a:pt x="974" y="1028"/>
                    </a:lnTo>
                    <a:lnTo>
                      <a:pt x="983" y="984"/>
                    </a:lnTo>
                    <a:lnTo>
                      <a:pt x="927" y="946"/>
                    </a:lnTo>
                    <a:lnTo>
                      <a:pt x="902" y="891"/>
                    </a:lnTo>
                    <a:lnTo>
                      <a:pt x="890" y="848"/>
                    </a:lnTo>
                    <a:lnTo>
                      <a:pt x="890" y="844"/>
                    </a:lnTo>
                    <a:lnTo>
                      <a:pt x="894" y="830"/>
                    </a:lnTo>
                    <a:lnTo>
                      <a:pt x="892" y="814"/>
                    </a:lnTo>
                    <a:lnTo>
                      <a:pt x="891" y="766"/>
                    </a:lnTo>
                    <a:lnTo>
                      <a:pt x="906" y="716"/>
                    </a:lnTo>
                    <a:lnTo>
                      <a:pt x="918" y="705"/>
                    </a:lnTo>
                    <a:lnTo>
                      <a:pt x="907" y="625"/>
                    </a:lnTo>
                    <a:lnTo>
                      <a:pt x="853" y="598"/>
                    </a:lnTo>
                    <a:lnTo>
                      <a:pt x="842" y="554"/>
                    </a:lnTo>
                    <a:lnTo>
                      <a:pt x="831" y="463"/>
                    </a:lnTo>
                    <a:lnTo>
                      <a:pt x="785" y="434"/>
                    </a:lnTo>
                    <a:lnTo>
                      <a:pt x="769" y="369"/>
                    </a:lnTo>
                    <a:lnTo>
                      <a:pt x="706" y="319"/>
                    </a:lnTo>
                    <a:lnTo>
                      <a:pt x="675" y="345"/>
                    </a:lnTo>
                    <a:lnTo>
                      <a:pt x="666" y="281"/>
                    </a:lnTo>
                    <a:lnTo>
                      <a:pt x="606" y="225"/>
                    </a:lnTo>
                    <a:lnTo>
                      <a:pt x="579" y="274"/>
                    </a:lnTo>
                    <a:lnTo>
                      <a:pt x="558" y="247"/>
                    </a:lnTo>
                    <a:lnTo>
                      <a:pt x="552" y="241"/>
                    </a:lnTo>
                    <a:lnTo>
                      <a:pt x="551" y="241"/>
                    </a:lnTo>
                    <a:lnTo>
                      <a:pt x="519" y="247"/>
                    </a:lnTo>
                    <a:lnTo>
                      <a:pt x="496" y="231"/>
                    </a:lnTo>
                    <a:lnTo>
                      <a:pt x="460" y="198"/>
                    </a:lnTo>
                    <a:lnTo>
                      <a:pt x="520" y="131"/>
                    </a:lnTo>
                    <a:lnTo>
                      <a:pt x="430" y="86"/>
                    </a:lnTo>
                    <a:lnTo>
                      <a:pt x="424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937">
                <a:extLst>
                  <a:ext uri="{FF2B5EF4-FFF2-40B4-BE49-F238E27FC236}">
                    <a16:creationId xmlns:a16="http://schemas.microsoft.com/office/drawing/2014/main" id="{579F016F-D60A-4305-AFC2-CA4F5E00B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9" y="2616"/>
                <a:ext cx="500" cy="374"/>
              </a:xfrm>
              <a:custGeom>
                <a:avLst/>
                <a:gdLst>
                  <a:gd name="T0" fmla="*/ 113 w 3502"/>
                  <a:gd name="T1" fmla="*/ 2141 h 2621"/>
                  <a:gd name="T2" fmla="*/ 281 w 3502"/>
                  <a:gd name="T3" fmla="*/ 2267 h 2621"/>
                  <a:gd name="T4" fmla="*/ 459 w 3502"/>
                  <a:gd name="T5" fmla="*/ 2276 h 2621"/>
                  <a:gd name="T6" fmla="*/ 667 w 3502"/>
                  <a:gd name="T7" fmla="*/ 2199 h 2621"/>
                  <a:gd name="T8" fmla="*/ 793 w 3502"/>
                  <a:gd name="T9" fmla="*/ 2218 h 2621"/>
                  <a:gd name="T10" fmla="*/ 944 w 3502"/>
                  <a:gd name="T11" fmla="*/ 2176 h 2621"/>
                  <a:gd name="T12" fmla="*/ 946 w 3502"/>
                  <a:gd name="T13" fmla="*/ 2362 h 2621"/>
                  <a:gd name="T14" fmla="*/ 1106 w 3502"/>
                  <a:gd name="T15" fmla="*/ 2346 h 2621"/>
                  <a:gd name="T16" fmla="*/ 1192 w 3502"/>
                  <a:gd name="T17" fmla="*/ 2396 h 2621"/>
                  <a:gd name="T18" fmla="*/ 1327 w 3502"/>
                  <a:gd name="T19" fmla="*/ 2402 h 2621"/>
                  <a:gd name="T20" fmla="*/ 1439 w 3502"/>
                  <a:gd name="T21" fmla="*/ 2533 h 2621"/>
                  <a:gd name="T22" fmla="*/ 1649 w 3502"/>
                  <a:gd name="T23" fmla="*/ 2532 h 2621"/>
                  <a:gd name="T24" fmla="*/ 1794 w 3502"/>
                  <a:gd name="T25" fmla="*/ 2526 h 2621"/>
                  <a:gd name="T26" fmla="*/ 1873 w 3502"/>
                  <a:gd name="T27" fmla="*/ 2419 h 2621"/>
                  <a:gd name="T28" fmla="*/ 1865 w 3502"/>
                  <a:gd name="T29" fmla="*/ 2205 h 2621"/>
                  <a:gd name="T30" fmla="*/ 1740 w 3502"/>
                  <a:gd name="T31" fmla="*/ 2134 h 2621"/>
                  <a:gd name="T32" fmla="*/ 1630 w 3502"/>
                  <a:gd name="T33" fmla="*/ 2077 h 2621"/>
                  <a:gd name="T34" fmla="*/ 1613 w 3502"/>
                  <a:gd name="T35" fmla="*/ 2072 h 2621"/>
                  <a:gd name="T36" fmla="*/ 1545 w 3502"/>
                  <a:gd name="T37" fmla="*/ 2043 h 2621"/>
                  <a:gd name="T38" fmla="*/ 1471 w 3502"/>
                  <a:gd name="T39" fmla="*/ 1987 h 2621"/>
                  <a:gd name="T40" fmla="*/ 1417 w 3502"/>
                  <a:gd name="T41" fmla="*/ 1886 h 2621"/>
                  <a:gd name="T42" fmla="*/ 1522 w 3502"/>
                  <a:gd name="T43" fmla="*/ 1831 h 2621"/>
                  <a:gd name="T44" fmla="*/ 1454 w 3502"/>
                  <a:gd name="T45" fmla="*/ 1681 h 2621"/>
                  <a:gd name="T46" fmla="*/ 1825 w 3502"/>
                  <a:gd name="T47" fmla="*/ 1635 h 2621"/>
                  <a:gd name="T48" fmla="*/ 1715 w 3502"/>
                  <a:gd name="T49" fmla="*/ 1474 h 2621"/>
                  <a:gd name="T50" fmla="*/ 1771 w 3502"/>
                  <a:gd name="T51" fmla="*/ 1259 h 2621"/>
                  <a:gd name="T52" fmla="*/ 1915 w 3502"/>
                  <a:gd name="T53" fmla="*/ 1283 h 2621"/>
                  <a:gd name="T54" fmla="*/ 2039 w 3502"/>
                  <a:gd name="T55" fmla="*/ 1244 h 2621"/>
                  <a:gd name="T56" fmla="*/ 2096 w 3502"/>
                  <a:gd name="T57" fmla="*/ 973 h 2621"/>
                  <a:gd name="T58" fmla="*/ 2227 w 3502"/>
                  <a:gd name="T59" fmla="*/ 971 h 2621"/>
                  <a:gd name="T60" fmla="*/ 2308 w 3502"/>
                  <a:gd name="T61" fmla="*/ 960 h 2621"/>
                  <a:gd name="T62" fmla="*/ 2365 w 3502"/>
                  <a:gd name="T63" fmla="*/ 884 h 2621"/>
                  <a:gd name="T64" fmla="*/ 2410 w 3502"/>
                  <a:gd name="T65" fmla="*/ 807 h 2621"/>
                  <a:gd name="T66" fmla="*/ 2424 w 3502"/>
                  <a:gd name="T67" fmla="*/ 775 h 2621"/>
                  <a:gd name="T68" fmla="*/ 2439 w 3502"/>
                  <a:gd name="T69" fmla="*/ 763 h 2621"/>
                  <a:gd name="T70" fmla="*/ 2628 w 3502"/>
                  <a:gd name="T71" fmla="*/ 695 h 2621"/>
                  <a:gd name="T72" fmla="*/ 2703 w 3502"/>
                  <a:gd name="T73" fmla="*/ 715 h 2621"/>
                  <a:gd name="T74" fmla="*/ 2804 w 3502"/>
                  <a:gd name="T75" fmla="*/ 712 h 2621"/>
                  <a:gd name="T76" fmla="*/ 2849 w 3502"/>
                  <a:gd name="T77" fmla="*/ 710 h 2621"/>
                  <a:gd name="T78" fmla="*/ 2863 w 3502"/>
                  <a:gd name="T79" fmla="*/ 680 h 2621"/>
                  <a:gd name="T80" fmla="*/ 2914 w 3502"/>
                  <a:gd name="T81" fmla="*/ 652 h 2621"/>
                  <a:gd name="T82" fmla="*/ 2943 w 3502"/>
                  <a:gd name="T83" fmla="*/ 654 h 2621"/>
                  <a:gd name="T84" fmla="*/ 3031 w 3502"/>
                  <a:gd name="T85" fmla="*/ 682 h 2621"/>
                  <a:gd name="T86" fmla="*/ 3034 w 3502"/>
                  <a:gd name="T87" fmla="*/ 476 h 2621"/>
                  <a:gd name="T88" fmla="*/ 2972 w 3502"/>
                  <a:gd name="T89" fmla="*/ 455 h 2621"/>
                  <a:gd name="T90" fmla="*/ 2954 w 3502"/>
                  <a:gd name="T91" fmla="*/ 321 h 2621"/>
                  <a:gd name="T92" fmla="*/ 2758 w 3502"/>
                  <a:gd name="T93" fmla="*/ 314 h 2621"/>
                  <a:gd name="T94" fmla="*/ 2806 w 3502"/>
                  <a:gd name="T95" fmla="*/ 149 h 2621"/>
                  <a:gd name="T96" fmla="*/ 2784 w 3502"/>
                  <a:gd name="T97" fmla="*/ 64 h 2621"/>
                  <a:gd name="T98" fmla="*/ 2838 w 3502"/>
                  <a:gd name="T99" fmla="*/ 15 h 2621"/>
                  <a:gd name="T100" fmla="*/ 2885 w 3502"/>
                  <a:gd name="T101" fmla="*/ 54 h 2621"/>
                  <a:gd name="T102" fmla="*/ 2909 w 3502"/>
                  <a:gd name="T103" fmla="*/ 58 h 2621"/>
                  <a:gd name="T104" fmla="*/ 2941 w 3502"/>
                  <a:gd name="T105" fmla="*/ 49 h 2621"/>
                  <a:gd name="T106" fmla="*/ 2970 w 3502"/>
                  <a:gd name="T107" fmla="*/ 19 h 2621"/>
                  <a:gd name="T108" fmla="*/ 3041 w 3502"/>
                  <a:gd name="T109" fmla="*/ 98 h 2621"/>
                  <a:gd name="T110" fmla="*/ 3042 w 3502"/>
                  <a:gd name="T111" fmla="*/ 129 h 2621"/>
                  <a:gd name="T112" fmla="*/ 3220 w 3502"/>
                  <a:gd name="T113" fmla="*/ 179 h 2621"/>
                  <a:gd name="T114" fmla="*/ 3382 w 3502"/>
                  <a:gd name="T115" fmla="*/ 25 h 2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502" h="2621">
                    <a:moveTo>
                      <a:pt x="0" y="2271"/>
                    </a:moveTo>
                    <a:lnTo>
                      <a:pt x="6" y="2218"/>
                    </a:lnTo>
                    <a:lnTo>
                      <a:pt x="0" y="2120"/>
                    </a:lnTo>
                    <a:lnTo>
                      <a:pt x="113" y="2141"/>
                    </a:lnTo>
                    <a:lnTo>
                      <a:pt x="129" y="2126"/>
                    </a:lnTo>
                    <a:lnTo>
                      <a:pt x="203" y="2128"/>
                    </a:lnTo>
                    <a:lnTo>
                      <a:pt x="280" y="2180"/>
                    </a:lnTo>
                    <a:lnTo>
                      <a:pt x="281" y="2267"/>
                    </a:lnTo>
                    <a:lnTo>
                      <a:pt x="298" y="2336"/>
                    </a:lnTo>
                    <a:lnTo>
                      <a:pt x="323" y="2370"/>
                    </a:lnTo>
                    <a:lnTo>
                      <a:pt x="420" y="2283"/>
                    </a:lnTo>
                    <a:lnTo>
                      <a:pt x="459" y="2276"/>
                    </a:lnTo>
                    <a:lnTo>
                      <a:pt x="516" y="2280"/>
                    </a:lnTo>
                    <a:lnTo>
                      <a:pt x="584" y="2233"/>
                    </a:lnTo>
                    <a:lnTo>
                      <a:pt x="617" y="2217"/>
                    </a:lnTo>
                    <a:lnTo>
                      <a:pt x="667" y="2199"/>
                    </a:lnTo>
                    <a:lnTo>
                      <a:pt x="690" y="2185"/>
                    </a:lnTo>
                    <a:lnTo>
                      <a:pt x="745" y="2158"/>
                    </a:lnTo>
                    <a:lnTo>
                      <a:pt x="775" y="2218"/>
                    </a:lnTo>
                    <a:lnTo>
                      <a:pt x="793" y="2218"/>
                    </a:lnTo>
                    <a:lnTo>
                      <a:pt x="826" y="2227"/>
                    </a:lnTo>
                    <a:lnTo>
                      <a:pt x="917" y="2169"/>
                    </a:lnTo>
                    <a:lnTo>
                      <a:pt x="937" y="2136"/>
                    </a:lnTo>
                    <a:lnTo>
                      <a:pt x="944" y="2176"/>
                    </a:lnTo>
                    <a:lnTo>
                      <a:pt x="905" y="2252"/>
                    </a:lnTo>
                    <a:lnTo>
                      <a:pt x="933" y="2312"/>
                    </a:lnTo>
                    <a:lnTo>
                      <a:pt x="916" y="2330"/>
                    </a:lnTo>
                    <a:lnTo>
                      <a:pt x="946" y="2362"/>
                    </a:lnTo>
                    <a:lnTo>
                      <a:pt x="1074" y="2389"/>
                    </a:lnTo>
                    <a:lnTo>
                      <a:pt x="1077" y="2344"/>
                    </a:lnTo>
                    <a:lnTo>
                      <a:pt x="1091" y="2343"/>
                    </a:lnTo>
                    <a:lnTo>
                      <a:pt x="1106" y="2346"/>
                    </a:lnTo>
                    <a:lnTo>
                      <a:pt x="1152" y="2370"/>
                    </a:lnTo>
                    <a:lnTo>
                      <a:pt x="1194" y="2405"/>
                    </a:lnTo>
                    <a:lnTo>
                      <a:pt x="1192" y="2397"/>
                    </a:lnTo>
                    <a:lnTo>
                      <a:pt x="1192" y="2396"/>
                    </a:lnTo>
                    <a:lnTo>
                      <a:pt x="1194" y="2394"/>
                    </a:lnTo>
                    <a:lnTo>
                      <a:pt x="1285" y="2383"/>
                    </a:lnTo>
                    <a:lnTo>
                      <a:pt x="1294" y="2385"/>
                    </a:lnTo>
                    <a:lnTo>
                      <a:pt x="1327" y="2402"/>
                    </a:lnTo>
                    <a:lnTo>
                      <a:pt x="1341" y="2411"/>
                    </a:lnTo>
                    <a:lnTo>
                      <a:pt x="1339" y="2417"/>
                    </a:lnTo>
                    <a:lnTo>
                      <a:pt x="1342" y="2528"/>
                    </a:lnTo>
                    <a:lnTo>
                      <a:pt x="1439" y="2533"/>
                    </a:lnTo>
                    <a:lnTo>
                      <a:pt x="1461" y="2571"/>
                    </a:lnTo>
                    <a:lnTo>
                      <a:pt x="1475" y="2615"/>
                    </a:lnTo>
                    <a:lnTo>
                      <a:pt x="1556" y="2621"/>
                    </a:lnTo>
                    <a:lnTo>
                      <a:pt x="1649" y="2532"/>
                    </a:lnTo>
                    <a:lnTo>
                      <a:pt x="1671" y="2477"/>
                    </a:lnTo>
                    <a:lnTo>
                      <a:pt x="1738" y="2423"/>
                    </a:lnTo>
                    <a:lnTo>
                      <a:pt x="1751" y="2425"/>
                    </a:lnTo>
                    <a:lnTo>
                      <a:pt x="1794" y="2526"/>
                    </a:lnTo>
                    <a:lnTo>
                      <a:pt x="1881" y="2534"/>
                    </a:lnTo>
                    <a:lnTo>
                      <a:pt x="1888" y="2489"/>
                    </a:lnTo>
                    <a:lnTo>
                      <a:pt x="1828" y="2425"/>
                    </a:lnTo>
                    <a:lnTo>
                      <a:pt x="1873" y="2419"/>
                    </a:lnTo>
                    <a:lnTo>
                      <a:pt x="1879" y="2320"/>
                    </a:lnTo>
                    <a:lnTo>
                      <a:pt x="1862" y="2282"/>
                    </a:lnTo>
                    <a:lnTo>
                      <a:pt x="1886" y="2230"/>
                    </a:lnTo>
                    <a:lnTo>
                      <a:pt x="1865" y="2205"/>
                    </a:lnTo>
                    <a:lnTo>
                      <a:pt x="1812" y="2229"/>
                    </a:lnTo>
                    <a:lnTo>
                      <a:pt x="1785" y="2171"/>
                    </a:lnTo>
                    <a:lnTo>
                      <a:pt x="1786" y="2145"/>
                    </a:lnTo>
                    <a:lnTo>
                      <a:pt x="1740" y="2134"/>
                    </a:lnTo>
                    <a:lnTo>
                      <a:pt x="1765" y="2059"/>
                    </a:lnTo>
                    <a:lnTo>
                      <a:pt x="1701" y="2069"/>
                    </a:lnTo>
                    <a:lnTo>
                      <a:pt x="1670" y="2067"/>
                    </a:lnTo>
                    <a:lnTo>
                      <a:pt x="1630" y="2077"/>
                    </a:lnTo>
                    <a:lnTo>
                      <a:pt x="1627" y="2077"/>
                    </a:lnTo>
                    <a:lnTo>
                      <a:pt x="1616" y="2075"/>
                    </a:lnTo>
                    <a:lnTo>
                      <a:pt x="1615" y="2073"/>
                    </a:lnTo>
                    <a:lnTo>
                      <a:pt x="1613" y="2072"/>
                    </a:lnTo>
                    <a:lnTo>
                      <a:pt x="1608" y="2068"/>
                    </a:lnTo>
                    <a:lnTo>
                      <a:pt x="1599" y="2044"/>
                    </a:lnTo>
                    <a:lnTo>
                      <a:pt x="1578" y="2024"/>
                    </a:lnTo>
                    <a:lnTo>
                      <a:pt x="1545" y="2043"/>
                    </a:lnTo>
                    <a:lnTo>
                      <a:pt x="1544" y="2043"/>
                    </a:lnTo>
                    <a:lnTo>
                      <a:pt x="1527" y="2062"/>
                    </a:lnTo>
                    <a:lnTo>
                      <a:pt x="1483" y="2026"/>
                    </a:lnTo>
                    <a:lnTo>
                      <a:pt x="1471" y="1987"/>
                    </a:lnTo>
                    <a:lnTo>
                      <a:pt x="1437" y="1986"/>
                    </a:lnTo>
                    <a:lnTo>
                      <a:pt x="1421" y="1984"/>
                    </a:lnTo>
                    <a:lnTo>
                      <a:pt x="1433" y="1928"/>
                    </a:lnTo>
                    <a:lnTo>
                      <a:pt x="1417" y="1886"/>
                    </a:lnTo>
                    <a:lnTo>
                      <a:pt x="1386" y="1844"/>
                    </a:lnTo>
                    <a:lnTo>
                      <a:pt x="1422" y="1822"/>
                    </a:lnTo>
                    <a:lnTo>
                      <a:pt x="1508" y="1831"/>
                    </a:lnTo>
                    <a:lnTo>
                      <a:pt x="1522" y="1831"/>
                    </a:lnTo>
                    <a:lnTo>
                      <a:pt x="1524" y="1804"/>
                    </a:lnTo>
                    <a:lnTo>
                      <a:pt x="1466" y="1772"/>
                    </a:lnTo>
                    <a:lnTo>
                      <a:pt x="1457" y="1687"/>
                    </a:lnTo>
                    <a:lnTo>
                      <a:pt x="1454" y="1681"/>
                    </a:lnTo>
                    <a:lnTo>
                      <a:pt x="1475" y="1651"/>
                    </a:lnTo>
                    <a:lnTo>
                      <a:pt x="1718" y="1730"/>
                    </a:lnTo>
                    <a:lnTo>
                      <a:pt x="1756" y="1647"/>
                    </a:lnTo>
                    <a:lnTo>
                      <a:pt x="1825" y="1635"/>
                    </a:lnTo>
                    <a:lnTo>
                      <a:pt x="1792" y="1591"/>
                    </a:lnTo>
                    <a:lnTo>
                      <a:pt x="1732" y="1559"/>
                    </a:lnTo>
                    <a:lnTo>
                      <a:pt x="1700" y="1534"/>
                    </a:lnTo>
                    <a:lnTo>
                      <a:pt x="1715" y="1474"/>
                    </a:lnTo>
                    <a:lnTo>
                      <a:pt x="1749" y="1423"/>
                    </a:lnTo>
                    <a:lnTo>
                      <a:pt x="1750" y="1402"/>
                    </a:lnTo>
                    <a:lnTo>
                      <a:pt x="1788" y="1339"/>
                    </a:lnTo>
                    <a:lnTo>
                      <a:pt x="1771" y="1259"/>
                    </a:lnTo>
                    <a:lnTo>
                      <a:pt x="1788" y="1248"/>
                    </a:lnTo>
                    <a:lnTo>
                      <a:pt x="1796" y="1257"/>
                    </a:lnTo>
                    <a:lnTo>
                      <a:pt x="1819" y="1265"/>
                    </a:lnTo>
                    <a:lnTo>
                      <a:pt x="1915" y="1283"/>
                    </a:lnTo>
                    <a:lnTo>
                      <a:pt x="1929" y="1283"/>
                    </a:lnTo>
                    <a:lnTo>
                      <a:pt x="1947" y="1279"/>
                    </a:lnTo>
                    <a:lnTo>
                      <a:pt x="2011" y="1244"/>
                    </a:lnTo>
                    <a:lnTo>
                      <a:pt x="2039" y="1244"/>
                    </a:lnTo>
                    <a:lnTo>
                      <a:pt x="2078" y="1176"/>
                    </a:lnTo>
                    <a:lnTo>
                      <a:pt x="2075" y="1113"/>
                    </a:lnTo>
                    <a:lnTo>
                      <a:pt x="2054" y="1109"/>
                    </a:lnTo>
                    <a:lnTo>
                      <a:pt x="2096" y="973"/>
                    </a:lnTo>
                    <a:lnTo>
                      <a:pt x="2202" y="1001"/>
                    </a:lnTo>
                    <a:lnTo>
                      <a:pt x="2212" y="980"/>
                    </a:lnTo>
                    <a:lnTo>
                      <a:pt x="2213" y="979"/>
                    </a:lnTo>
                    <a:lnTo>
                      <a:pt x="2227" y="971"/>
                    </a:lnTo>
                    <a:lnTo>
                      <a:pt x="2293" y="956"/>
                    </a:lnTo>
                    <a:lnTo>
                      <a:pt x="2297" y="956"/>
                    </a:lnTo>
                    <a:lnTo>
                      <a:pt x="2305" y="958"/>
                    </a:lnTo>
                    <a:lnTo>
                      <a:pt x="2308" y="960"/>
                    </a:lnTo>
                    <a:lnTo>
                      <a:pt x="2320" y="964"/>
                    </a:lnTo>
                    <a:lnTo>
                      <a:pt x="2322" y="936"/>
                    </a:lnTo>
                    <a:lnTo>
                      <a:pt x="2370" y="909"/>
                    </a:lnTo>
                    <a:lnTo>
                      <a:pt x="2365" y="884"/>
                    </a:lnTo>
                    <a:lnTo>
                      <a:pt x="2311" y="851"/>
                    </a:lnTo>
                    <a:lnTo>
                      <a:pt x="2365" y="814"/>
                    </a:lnTo>
                    <a:lnTo>
                      <a:pt x="2395" y="815"/>
                    </a:lnTo>
                    <a:lnTo>
                      <a:pt x="2410" y="807"/>
                    </a:lnTo>
                    <a:lnTo>
                      <a:pt x="2411" y="806"/>
                    </a:lnTo>
                    <a:lnTo>
                      <a:pt x="2414" y="802"/>
                    </a:lnTo>
                    <a:lnTo>
                      <a:pt x="2417" y="788"/>
                    </a:lnTo>
                    <a:lnTo>
                      <a:pt x="2424" y="775"/>
                    </a:lnTo>
                    <a:lnTo>
                      <a:pt x="2426" y="772"/>
                    </a:lnTo>
                    <a:lnTo>
                      <a:pt x="2429" y="769"/>
                    </a:lnTo>
                    <a:lnTo>
                      <a:pt x="2438" y="763"/>
                    </a:lnTo>
                    <a:lnTo>
                      <a:pt x="2439" y="763"/>
                    </a:lnTo>
                    <a:lnTo>
                      <a:pt x="2454" y="762"/>
                    </a:lnTo>
                    <a:lnTo>
                      <a:pt x="2503" y="815"/>
                    </a:lnTo>
                    <a:lnTo>
                      <a:pt x="2575" y="756"/>
                    </a:lnTo>
                    <a:lnTo>
                      <a:pt x="2628" y="695"/>
                    </a:lnTo>
                    <a:lnTo>
                      <a:pt x="2637" y="687"/>
                    </a:lnTo>
                    <a:lnTo>
                      <a:pt x="2642" y="688"/>
                    </a:lnTo>
                    <a:lnTo>
                      <a:pt x="2646" y="691"/>
                    </a:lnTo>
                    <a:lnTo>
                      <a:pt x="2703" y="715"/>
                    </a:lnTo>
                    <a:lnTo>
                      <a:pt x="2751" y="697"/>
                    </a:lnTo>
                    <a:lnTo>
                      <a:pt x="2770" y="704"/>
                    </a:lnTo>
                    <a:lnTo>
                      <a:pt x="2772" y="705"/>
                    </a:lnTo>
                    <a:lnTo>
                      <a:pt x="2804" y="712"/>
                    </a:lnTo>
                    <a:lnTo>
                      <a:pt x="2807" y="713"/>
                    </a:lnTo>
                    <a:lnTo>
                      <a:pt x="2843" y="712"/>
                    </a:lnTo>
                    <a:lnTo>
                      <a:pt x="2848" y="711"/>
                    </a:lnTo>
                    <a:lnTo>
                      <a:pt x="2849" y="710"/>
                    </a:lnTo>
                    <a:lnTo>
                      <a:pt x="2854" y="704"/>
                    </a:lnTo>
                    <a:lnTo>
                      <a:pt x="2854" y="699"/>
                    </a:lnTo>
                    <a:lnTo>
                      <a:pt x="2862" y="681"/>
                    </a:lnTo>
                    <a:lnTo>
                      <a:pt x="2863" y="680"/>
                    </a:lnTo>
                    <a:lnTo>
                      <a:pt x="2869" y="673"/>
                    </a:lnTo>
                    <a:lnTo>
                      <a:pt x="2881" y="663"/>
                    </a:lnTo>
                    <a:lnTo>
                      <a:pt x="2883" y="661"/>
                    </a:lnTo>
                    <a:lnTo>
                      <a:pt x="2914" y="652"/>
                    </a:lnTo>
                    <a:lnTo>
                      <a:pt x="2915" y="652"/>
                    </a:lnTo>
                    <a:lnTo>
                      <a:pt x="2925" y="651"/>
                    </a:lnTo>
                    <a:lnTo>
                      <a:pt x="2926" y="651"/>
                    </a:lnTo>
                    <a:lnTo>
                      <a:pt x="2943" y="654"/>
                    </a:lnTo>
                    <a:lnTo>
                      <a:pt x="3003" y="713"/>
                    </a:lnTo>
                    <a:lnTo>
                      <a:pt x="3038" y="695"/>
                    </a:lnTo>
                    <a:lnTo>
                      <a:pt x="3034" y="691"/>
                    </a:lnTo>
                    <a:lnTo>
                      <a:pt x="3031" y="682"/>
                    </a:lnTo>
                    <a:lnTo>
                      <a:pt x="3029" y="678"/>
                    </a:lnTo>
                    <a:lnTo>
                      <a:pt x="3027" y="650"/>
                    </a:lnTo>
                    <a:lnTo>
                      <a:pt x="3026" y="648"/>
                    </a:lnTo>
                    <a:lnTo>
                      <a:pt x="3034" y="476"/>
                    </a:lnTo>
                    <a:lnTo>
                      <a:pt x="2982" y="466"/>
                    </a:lnTo>
                    <a:lnTo>
                      <a:pt x="2979" y="464"/>
                    </a:lnTo>
                    <a:lnTo>
                      <a:pt x="2975" y="458"/>
                    </a:lnTo>
                    <a:lnTo>
                      <a:pt x="2972" y="455"/>
                    </a:lnTo>
                    <a:lnTo>
                      <a:pt x="2968" y="450"/>
                    </a:lnTo>
                    <a:lnTo>
                      <a:pt x="2968" y="449"/>
                    </a:lnTo>
                    <a:lnTo>
                      <a:pt x="2951" y="382"/>
                    </a:lnTo>
                    <a:lnTo>
                      <a:pt x="2954" y="321"/>
                    </a:lnTo>
                    <a:lnTo>
                      <a:pt x="2933" y="320"/>
                    </a:lnTo>
                    <a:lnTo>
                      <a:pt x="2844" y="344"/>
                    </a:lnTo>
                    <a:lnTo>
                      <a:pt x="2837" y="344"/>
                    </a:lnTo>
                    <a:lnTo>
                      <a:pt x="2758" y="314"/>
                    </a:lnTo>
                    <a:lnTo>
                      <a:pt x="2748" y="308"/>
                    </a:lnTo>
                    <a:lnTo>
                      <a:pt x="2772" y="174"/>
                    </a:lnTo>
                    <a:lnTo>
                      <a:pt x="2793" y="169"/>
                    </a:lnTo>
                    <a:lnTo>
                      <a:pt x="2806" y="149"/>
                    </a:lnTo>
                    <a:lnTo>
                      <a:pt x="2793" y="103"/>
                    </a:lnTo>
                    <a:lnTo>
                      <a:pt x="2788" y="93"/>
                    </a:lnTo>
                    <a:lnTo>
                      <a:pt x="2784" y="67"/>
                    </a:lnTo>
                    <a:lnTo>
                      <a:pt x="2784" y="64"/>
                    </a:lnTo>
                    <a:lnTo>
                      <a:pt x="2789" y="58"/>
                    </a:lnTo>
                    <a:lnTo>
                      <a:pt x="2789" y="57"/>
                    </a:lnTo>
                    <a:lnTo>
                      <a:pt x="2814" y="33"/>
                    </a:lnTo>
                    <a:lnTo>
                      <a:pt x="2838" y="15"/>
                    </a:lnTo>
                    <a:lnTo>
                      <a:pt x="2855" y="32"/>
                    </a:lnTo>
                    <a:lnTo>
                      <a:pt x="2856" y="34"/>
                    </a:lnTo>
                    <a:lnTo>
                      <a:pt x="2866" y="43"/>
                    </a:lnTo>
                    <a:lnTo>
                      <a:pt x="2885" y="54"/>
                    </a:lnTo>
                    <a:lnTo>
                      <a:pt x="2886" y="55"/>
                    </a:lnTo>
                    <a:lnTo>
                      <a:pt x="2899" y="59"/>
                    </a:lnTo>
                    <a:lnTo>
                      <a:pt x="2900" y="59"/>
                    </a:lnTo>
                    <a:lnTo>
                      <a:pt x="2909" y="58"/>
                    </a:lnTo>
                    <a:lnTo>
                      <a:pt x="2912" y="58"/>
                    </a:lnTo>
                    <a:lnTo>
                      <a:pt x="2914" y="57"/>
                    </a:lnTo>
                    <a:lnTo>
                      <a:pt x="2939" y="49"/>
                    </a:lnTo>
                    <a:lnTo>
                      <a:pt x="2941" y="49"/>
                    </a:lnTo>
                    <a:lnTo>
                      <a:pt x="2956" y="40"/>
                    </a:lnTo>
                    <a:lnTo>
                      <a:pt x="2967" y="30"/>
                    </a:lnTo>
                    <a:lnTo>
                      <a:pt x="2970" y="25"/>
                    </a:lnTo>
                    <a:lnTo>
                      <a:pt x="2970" y="19"/>
                    </a:lnTo>
                    <a:lnTo>
                      <a:pt x="3024" y="63"/>
                    </a:lnTo>
                    <a:lnTo>
                      <a:pt x="3029" y="70"/>
                    </a:lnTo>
                    <a:lnTo>
                      <a:pt x="3029" y="72"/>
                    </a:lnTo>
                    <a:lnTo>
                      <a:pt x="3041" y="98"/>
                    </a:lnTo>
                    <a:lnTo>
                      <a:pt x="3047" y="116"/>
                    </a:lnTo>
                    <a:lnTo>
                      <a:pt x="3047" y="119"/>
                    </a:lnTo>
                    <a:lnTo>
                      <a:pt x="3043" y="129"/>
                    </a:lnTo>
                    <a:lnTo>
                      <a:pt x="3042" y="129"/>
                    </a:lnTo>
                    <a:lnTo>
                      <a:pt x="3031" y="151"/>
                    </a:lnTo>
                    <a:lnTo>
                      <a:pt x="3066" y="166"/>
                    </a:lnTo>
                    <a:lnTo>
                      <a:pt x="3067" y="166"/>
                    </a:lnTo>
                    <a:lnTo>
                      <a:pt x="3220" y="179"/>
                    </a:lnTo>
                    <a:lnTo>
                      <a:pt x="3252" y="176"/>
                    </a:lnTo>
                    <a:lnTo>
                      <a:pt x="3242" y="80"/>
                    </a:lnTo>
                    <a:lnTo>
                      <a:pt x="3287" y="41"/>
                    </a:lnTo>
                    <a:lnTo>
                      <a:pt x="3382" y="25"/>
                    </a:lnTo>
                    <a:lnTo>
                      <a:pt x="3403" y="0"/>
                    </a:lnTo>
                    <a:lnTo>
                      <a:pt x="3502" y="32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Line 938">
                <a:extLst>
                  <a:ext uri="{FF2B5EF4-FFF2-40B4-BE49-F238E27FC236}">
                    <a16:creationId xmlns:a16="http://schemas.microsoft.com/office/drawing/2014/main" id="{DBC4C077-25FC-4D74-AF4A-C1B2679828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73" y="2216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Line 939">
                <a:extLst>
                  <a:ext uri="{FF2B5EF4-FFF2-40B4-BE49-F238E27FC236}">
                    <a16:creationId xmlns:a16="http://schemas.microsoft.com/office/drawing/2014/main" id="{E9F61E98-943C-4AAC-BAC3-014D87223F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53" y="3349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940">
                <a:extLst>
                  <a:ext uri="{FF2B5EF4-FFF2-40B4-BE49-F238E27FC236}">
                    <a16:creationId xmlns:a16="http://schemas.microsoft.com/office/drawing/2014/main" id="{A613AB7D-5291-47AA-BB67-E4DDF212F5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6" y="3349"/>
                <a:ext cx="41" cy="91"/>
              </a:xfrm>
              <a:custGeom>
                <a:avLst/>
                <a:gdLst>
                  <a:gd name="T0" fmla="*/ 18 w 285"/>
                  <a:gd name="T1" fmla="*/ 635 h 635"/>
                  <a:gd name="T2" fmla="*/ 25 w 285"/>
                  <a:gd name="T3" fmla="*/ 622 h 635"/>
                  <a:gd name="T4" fmla="*/ 25 w 285"/>
                  <a:gd name="T5" fmla="*/ 620 h 635"/>
                  <a:gd name="T6" fmla="*/ 32 w 285"/>
                  <a:gd name="T7" fmla="*/ 588 h 635"/>
                  <a:gd name="T8" fmla="*/ 32 w 285"/>
                  <a:gd name="T9" fmla="*/ 584 h 635"/>
                  <a:gd name="T10" fmla="*/ 31 w 285"/>
                  <a:gd name="T11" fmla="*/ 582 h 635"/>
                  <a:gd name="T12" fmla="*/ 0 w 285"/>
                  <a:gd name="T13" fmla="*/ 463 h 635"/>
                  <a:gd name="T14" fmla="*/ 57 w 285"/>
                  <a:gd name="T15" fmla="*/ 429 h 635"/>
                  <a:gd name="T16" fmla="*/ 92 w 285"/>
                  <a:gd name="T17" fmla="*/ 402 h 635"/>
                  <a:gd name="T18" fmla="*/ 72 w 285"/>
                  <a:gd name="T19" fmla="*/ 287 h 635"/>
                  <a:gd name="T20" fmla="*/ 73 w 285"/>
                  <a:gd name="T21" fmla="*/ 279 h 635"/>
                  <a:gd name="T22" fmla="*/ 83 w 285"/>
                  <a:gd name="T23" fmla="*/ 241 h 635"/>
                  <a:gd name="T24" fmla="*/ 126 w 285"/>
                  <a:gd name="T25" fmla="*/ 232 h 635"/>
                  <a:gd name="T26" fmla="*/ 137 w 285"/>
                  <a:gd name="T27" fmla="*/ 161 h 635"/>
                  <a:gd name="T28" fmla="*/ 204 w 285"/>
                  <a:gd name="T29" fmla="*/ 175 h 635"/>
                  <a:gd name="T30" fmla="*/ 285 w 285"/>
                  <a:gd name="T31" fmla="*/ 131 h 635"/>
                  <a:gd name="T32" fmla="*/ 266 w 285"/>
                  <a:gd name="T33" fmla="*/ 120 h 635"/>
                  <a:gd name="T34" fmla="*/ 258 w 285"/>
                  <a:gd name="T35" fmla="*/ 112 h 635"/>
                  <a:gd name="T36" fmla="*/ 257 w 285"/>
                  <a:gd name="T37" fmla="*/ 109 h 635"/>
                  <a:gd name="T38" fmla="*/ 253 w 285"/>
                  <a:gd name="T39" fmla="*/ 102 h 635"/>
                  <a:gd name="T40" fmla="*/ 259 w 285"/>
                  <a:gd name="T41" fmla="*/ 5 h 635"/>
                  <a:gd name="T42" fmla="*/ 259 w 285"/>
                  <a:gd name="T43" fmla="*/ 4 h 635"/>
                  <a:gd name="T44" fmla="*/ 262 w 285"/>
                  <a:gd name="T45" fmla="*/ 0 h 6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5" h="635">
                    <a:moveTo>
                      <a:pt x="18" y="635"/>
                    </a:moveTo>
                    <a:lnTo>
                      <a:pt x="25" y="622"/>
                    </a:lnTo>
                    <a:lnTo>
                      <a:pt x="25" y="620"/>
                    </a:lnTo>
                    <a:lnTo>
                      <a:pt x="32" y="588"/>
                    </a:lnTo>
                    <a:lnTo>
                      <a:pt x="32" y="584"/>
                    </a:lnTo>
                    <a:lnTo>
                      <a:pt x="31" y="582"/>
                    </a:lnTo>
                    <a:lnTo>
                      <a:pt x="0" y="463"/>
                    </a:lnTo>
                    <a:lnTo>
                      <a:pt x="57" y="429"/>
                    </a:lnTo>
                    <a:lnTo>
                      <a:pt x="92" y="402"/>
                    </a:lnTo>
                    <a:lnTo>
                      <a:pt x="72" y="287"/>
                    </a:lnTo>
                    <a:lnTo>
                      <a:pt x="73" y="279"/>
                    </a:lnTo>
                    <a:lnTo>
                      <a:pt x="83" y="241"/>
                    </a:lnTo>
                    <a:lnTo>
                      <a:pt x="126" y="232"/>
                    </a:lnTo>
                    <a:lnTo>
                      <a:pt x="137" y="161"/>
                    </a:lnTo>
                    <a:lnTo>
                      <a:pt x="204" y="175"/>
                    </a:lnTo>
                    <a:lnTo>
                      <a:pt x="285" y="131"/>
                    </a:lnTo>
                    <a:lnTo>
                      <a:pt x="266" y="120"/>
                    </a:lnTo>
                    <a:lnTo>
                      <a:pt x="258" y="112"/>
                    </a:lnTo>
                    <a:lnTo>
                      <a:pt x="257" y="109"/>
                    </a:lnTo>
                    <a:lnTo>
                      <a:pt x="253" y="102"/>
                    </a:lnTo>
                    <a:lnTo>
                      <a:pt x="259" y="5"/>
                    </a:lnTo>
                    <a:lnTo>
                      <a:pt x="259" y="4"/>
                    </a:lnTo>
                    <a:lnTo>
                      <a:pt x="262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941">
                <a:extLst>
                  <a:ext uri="{FF2B5EF4-FFF2-40B4-BE49-F238E27FC236}">
                    <a16:creationId xmlns:a16="http://schemas.microsoft.com/office/drawing/2014/main" id="{0ED552EF-D9F0-4214-B4F9-7613BA5E16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" y="3279"/>
                <a:ext cx="14" cy="21"/>
              </a:xfrm>
              <a:custGeom>
                <a:avLst/>
                <a:gdLst>
                  <a:gd name="T0" fmla="*/ 7 w 103"/>
                  <a:gd name="T1" fmla="*/ 39 h 149"/>
                  <a:gd name="T2" fmla="*/ 7 w 103"/>
                  <a:gd name="T3" fmla="*/ 50 h 149"/>
                  <a:gd name="T4" fmla="*/ 0 w 103"/>
                  <a:gd name="T5" fmla="*/ 74 h 149"/>
                  <a:gd name="T6" fmla="*/ 27 w 103"/>
                  <a:gd name="T7" fmla="*/ 139 h 149"/>
                  <a:gd name="T8" fmla="*/ 66 w 103"/>
                  <a:gd name="T9" fmla="*/ 149 h 149"/>
                  <a:gd name="T10" fmla="*/ 84 w 103"/>
                  <a:gd name="T11" fmla="*/ 119 h 149"/>
                  <a:gd name="T12" fmla="*/ 103 w 103"/>
                  <a:gd name="T13" fmla="*/ 64 h 149"/>
                  <a:gd name="T14" fmla="*/ 97 w 103"/>
                  <a:gd name="T15" fmla="*/ 3 h 149"/>
                  <a:gd name="T16" fmla="*/ 36 w 103"/>
                  <a:gd name="T17" fmla="*/ 0 h 149"/>
                  <a:gd name="T18" fmla="*/ 7 w 103"/>
                  <a:gd name="T19" fmla="*/ 3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49">
                    <a:moveTo>
                      <a:pt x="7" y="39"/>
                    </a:moveTo>
                    <a:lnTo>
                      <a:pt x="7" y="50"/>
                    </a:lnTo>
                    <a:lnTo>
                      <a:pt x="0" y="74"/>
                    </a:lnTo>
                    <a:lnTo>
                      <a:pt x="27" y="139"/>
                    </a:lnTo>
                    <a:lnTo>
                      <a:pt x="66" y="149"/>
                    </a:lnTo>
                    <a:lnTo>
                      <a:pt x="84" y="119"/>
                    </a:lnTo>
                    <a:lnTo>
                      <a:pt x="103" y="64"/>
                    </a:lnTo>
                    <a:lnTo>
                      <a:pt x="97" y="3"/>
                    </a:lnTo>
                    <a:lnTo>
                      <a:pt x="36" y="0"/>
                    </a:lnTo>
                    <a:lnTo>
                      <a:pt x="7" y="39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Line 942">
                <a:extLst>
                  <a:ext uri="{FF2B5EF4-FFF2-40B4-BE49-F238E27FC236}">
                    <a16:creationId xmlns:a16="http://schemas.microsoft.com/office/drawing/2014/main" id="{E61B1471-F1B1-4CA4-A8F4-75B5700B7D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95" y="3023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943">
                <a:extLst>
                  <a:ext uri="{FF2B5EF4-FFF2-40B4-BE49-F238E27FC236}">
                    <a16:creationId xmlns:a16="http://schemas.microsoft.com/office/drawing/2014/main" id="{AAFE9EBA-7030-4905-8764-C38ED73F26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2697"/>
                <a:ext cx="206" cy="326"/>
              </a:xfrm>
              <a:custGeom>
                <a:avLst/>
                <a:gdLst>
                  <a:gd name="T0" fmla="*/ 54 w 1437"/>
                  <a:gd name="T1" fmla="*/ 2213 h 2285"/>
                  <a:gd name="T2" fmla="*/ 129 w 1437"/>
                  <a:gd name="T3" fmla="*/ 2126 h 2285"/>
                  <a:gd name="T4" fmla="*/ 223 w 1437"/>
                  <a:gd name="T5" fmla="*/ 2086 h 2285"/>
                  <a:gd name="T6" fmla="*/ 206 w 1437"/>
                  <a:gd name="T7" fmla="*/ 2004 h 2285"/>
                  <a:gd name="T8" fmla="*/ 219 w 1437"/>
                  <a:gd name="T9" fmla="*/ 1996 h 2285"/>
                  <a:gd name="T10" fmla="*/ 263 w 1437"/>
                  <a:gd name="T11" fmla="*/ 2002 h 2285"/>
                  <a:gd name="T12" fmla="*/ 332 w 1437"/>
                  <a:gd name="T13" fmla="*/ 2045 h 2285"/>
                  <a:gd name="T14" fmla="*/ 395 w 1437"/>
                  <a:gd name="T15" fmla="*/ 2023 h 2285"/>
                  <a:gd name="T16" fmla="*/ 393 w 1437"/>
                  <a:gd name="T17" fmla="*/ 1947 h 2285"/>
                  <a:gd name="T18" fmla="*/ 328 w 1437"/>
                  <a:gd name="T19" fmla="*/ 1925 h 2285"/>
                  <a:gd name="T20" fmla="*/ 418 w 1437"/>
                  <a:gd name="T21" fmla="*/ 1889 h 2285"/>
                  <a:gd name="T22" fmla="*/ 452 w 1437"/>
                  <a:gd name="T23" fmla="*/ 1769 h 2285"/>
                  <a:gd name="T24" fmla="*/ 512 w 1437"/>
                  <a:gd name="T25" fmla="*/ 1676 h 2285"/>
                  <a:gd name="T26" fmla="*/ 451 w 1437"/>
                  <a:gd name="T27" fmla="*/ 1607 h 2285"/>
                  <a:gd name="T28" fmla="*/ 365 w 1437"/>
                  <a:gd name="T29" fmla="*/ 1586 h 2285"/>
                  <a:gd name="T30" fmla="*/ 392 w 1437"/>
                  <a:gd name="T31" fmla="*/ 1539 h 2285"/>
                  <a:gd name="T32" fmla="*/ 410 w 1437"/>
                  <a:gd name="T33" fmla="*/ 1485 h 2285"/>
                  <a:gd name="T34" fmla="*/ 446 w 1437"/>
                  <a:gd name="T35" fmla="*/ 1402 h 2285"/>
                  <a:gd name="T36" fmla="*/ 501 w 1437"/>
                  <a:gd name="T37" fmla="*/ 1502 h 2285"/>
                  <a:gd name="T38" fmla="*/ 657 w 1437"/>
                  <a:gd name="T39" fmla="*/ 1454 h 2285"/>
                  <a:gd name="T40" fmla="*/ 701 w 1437"/>
                  <a:gd name="T41" fmla="*/ 1385 h 2285"/>
                  <a:gd name="T42" fmla="*/ 715 w 1437"/>
                  <a:gd name="T43" fmla="*/ 1296 h 2285"/>
                  <a:gd name="T44" fmla="*/ 650 w 1437"/>
                  <a:gd name="T45" fmla="*/ 1221 h 2285"/>
                  <a:gd name="T46" fmla="*/ 630 w 1437"/>
                  <a:gd name="T47" fmla="*/ 1161 h 2285"/>
                  <a:gd name="T48" fmla="*/ 646 w 1437"/>
                  <a:gd name="T49" fmla="*/ 1132 h 2285"/>
                  <a:gd name="T50" fmla="*/ 645 w 1437"/>
                  <a:gd name="T51" fmla="*/ 1100 h 2285"/>
                  <a:gd name="T52" fmla="*/ 598 w 1437"/>
                  <a:gd name="T53" fmla="*/ 1012 h 2285"/>
                  <a:gd name="T54" fmla="*/ 641 w 1437"/>
                  <a:gd name="T55" fmla="*/ 1020 h 2285"/>
                  <a:gd name="T56" fmla="*/ 756 w 1437"/>
                  <a:gd name="T57" fmla="*/ 918 h 2285"/>
                  <a:gd name="T58" fmla="*/ 807 w 1437"/>
                  <a:gd name="T59" fmla="*/ 910 h 2285"/>
                  <a:gd name="T60" fmla="*/ 896 w 1437"/>
                  <a:gd name="T61" fmla="*/ 781 h 2285"/>
                  <a:gd name="T62" fmla="*/ 890 w 1437"/>
                  <a:gd name="T63" fmla="*/ 685 h 2285"/>
                  <a:gd name="T64" fmla="*/ 1116 w 1437"/>
                  <a:gd name="T65" fmla="*/ 561 h 2285"/>
                  <a:gd name="T66" fmla="*/ 1172 w 1437"/>
                  <a:gd name="T67" fmla="*/ 505 h 2285"/>
                  <a:gd name="T68" fmla="*/ 1188 w 1437"/>
                  <a:gd name="T69" fmla="*/ 438 h 2285"/>
                  <a:gd name="T70" fmla="*/ 1221 w 1437"/>
                  <a:gd name="T71" fmla="*/ 350 h 2285"/>
                  <a:gd name="T72" fmla="*/ 1295 w 1437"/>
                  <a:gd name="T73" fmla="*/ 253 h 2285"/>
                  <a:gd name="T74" fmla="*/ 1375 w 1437"/>
                  <a:gd name="T75" fmla="*/ 205 h 2285"/>
                  <a:gd name="T76" fmla="*/ 1389 w 1437"/>
                  <a:gd name="T77" fmla="*/ 189 h 2285"/>
                  <a:gd name="T78" fmla="*/ 1431 w 1437"/>
                  <a:gd name="T79" fmla="*/ 144 h 2285"/>
                  <a:gd name="T80" fmla="*/ 1380 w 1437"/>
                  <a:gd name="T81" fmla="*/ 94 h 2285"/>
                  <a:gd name="T82" fmla="*/ 1406 w 1437"/>
                  <a:gd name="T83" fmla="*/ 66 h 2285"/>
                  <a:gd name="T84" fmla="*/ 1419 w 1437"/>
                  <a:gd name="T85" fmla="*/ 68 h 2285"/>
                  <a:gd name="T86" fmla="*/ 1425 w 1437"/>
                  <a:gd name="T87" fmla="*/ 73 h 2285"/>
                  <a:gd name="T88" fmla="*/ 1430 w 1437"/>
                  <a:gd name="T89" fmla="*/ 75 h 2285"/>
                  <a:gd name="T90" fmla="*/ 1437 w 1437"/>
                  <a:gd name="T91" fmla="*/ 75 h 2285"/>
                  <a:gd name="T92" fmla="*/ 1428 w 1437"/>
                  <a:gd name="T93" fmla="*/ 27 h 2285"/>
                  <a:gd name="T94" fmla="*/ 1422 w 1437"/>
                  <a:gd name="T95" fmla="*/ 0 h 2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37" h="2285">
                    <a:moveTo>
                      <a:pt x="0" y="2285"/>
                    </a:moveTo>
                    <a:lnTo>
                      <a:pt x="54" y="2213"/>
                    </a:lnTo>
                    <a:lnTo>
                      <a:pt x="116" y="2196"/>
                    </a:lnTo>
                    <a:lnTo>
                      <a:pt x="129" y="2126"/>
                    </a:lnTo>
                    <a:lnTo>
                      <a:pt x="180" y="2068"/>
                    </a:lnTo>
                    <a:lnTo>
                      <a:pt x="223" y="2086"/>
                    </a:lnTo>
                    <a:lnTo>
                      <a:pt x="223" y="2036"/>
                    </a:lnTo>
                    <a:lnTo>
                      <a:pt x="206" y="2004"/>
                    </a:lnTo>
                    <a:lnTo>
                      <a:pt x="218" y="1997"/>
                    </a:lnTo>
                    <a:lnTo>
                      <a:pt x="219" y="1996"/>
                    </a:lnTo>
                    <a:lnTo>
                      <a:pt x="222" y="1996"/>
                    </a:lnTo>
                    <a:lnTo>
                      <a:pt x="263" y="2002"/>
                    </a:lnTo>
                    <a:lnTo>
                      <a:pt x="264" y="2003"/>
                    </a:lnTo>
                    <a:lnTo>
                      <a:pt x="332" y="2045"/>
                    </a:lnTo>
                    <a:lnTo>
                      <a:pt x="352" y="2049"/>
                    </a:lnTo>
                    <a:lnTo>
                      <a:pt x="395" y="2023"/>
                    </a:lnTo>
                    <a:lnTo>
                      <a:pt x="389" y="1993"/>
                    </a:lnTo>
                    <a:lnTo>
                      <a:pt x="393" y="1947"/>
                    </a:lnTo>
                    <a:lnTo>
                      <a:pt x="347" y="1929"/>
                    </a:lnTo>
                    <a:lnTo>
                      <a:pt x="328" y="1925"/>
                    </a:lnTo>
                    <a:lnTo>
                      <a:pt x="340" y="1880"/>
                    </a:lnTo>
                    <a:lnTo>
                      <a:pt x="418" y="1889"/>
                    </a:lnTo>
                    <a:lnTo>
                      <a:pt x="469" y="1789"/>
                    </a:lnTo>
                    <a:lnTo>
                      <a:pt x="452" y="1769"/>
                    </a:lnTo>
                    <a:lnTo>
                      <a:pt x="469" y="1695"/>
                    </a:lnTo>
                    <a:lnTo>
                      <a:pt x="512" y="1676"/>
                    </a:lnTo>
                    <a:lnTo>
                      <a:pt x="464" y="1634"/>
                    </a:lnTo>
                    <a:lnTo>
                      <a:pt x="451" y="1607"/>
                    </a:lnTo>
                    <a:lnTo>
                      <a:pt x="411" y="1619"/>
                    </a:lnTo>
                    <a:lnTo>
                      <a:pt x="365" y="1586"/>
                    </a:lnTo>
                    <a:lnTo>
                      <a:pt x="374" y="1551"/>
                    </a:lnTo>
                    <a:lnTo>
                      <a:pt x="392" y="1539"/>
                    </a:lnTo>
                    <a:lnTo>
                      <a:pt x="416" y="1494"/>
                    </a:lnTo>
                    <a:lnTo>
                      <a:pt x="410" y="1485"/>
                    </a:lnTo>
                    <a:lnTo>
                      <a:pt x="414" y="1426"/>
                    </a:lnTo>
                    <a:lnTo>
                      <a:pt x="446" y="1402"/>
                    </a:lnTo>
                    <a:lnTo>
                      <a:pt x="463" y="1399"/>
                    </a:lnTo>
                    <a:lnTo>
                      <a:pt x="501" y="1502"/>
                    </a:lnTo>
                    <a:lnTo>
                      <a:pt x="601" y="1441"/>
                    </a:lnTo>
                    <a:lnTo>
                      <a:pt x="657" y="1454"/>
                    </a:lnTo>
                    <a:lnTo>
                      <a:pt x="724" y="1420"/>
                    </a:lnTo>
                    <a:lnTo>
                      <a:pt x="701" y="1385"/>
                    </a:lnTo>
                    <a:lnTo>
                      <a:pt x="721" y="1361"/>
                    </a:lnTo>
                    <a:lnTo>
                      <a:pt x="715" y="1296"/>
                    </a:lnTo>
                    <a:lnTo>
                      <a:pt x="696" y="1287"/>
                    </a:lnTo>
                    <a:lnTo>
                      <a:pt x="650" y="1221"/>
                    </a:lnTo>
                    <a:lnTo>
                      <a:pt x="654" y="1173"/>
                    </a:lnTo>
                    <a:lnTo>
                      <a:pt x="630" y="1161"/>
                    </a:lnTo>
                    <a:lnTo>
                      <a:pt x="645" y="1139"/>
                    </a:lnTo>
                    <a:lnTo>
                      <a:pt x="646" y="1132"/>
                    </a:lnTo>
                    <a:lnTo>
                      <a:pt x="646" y="1106"/>
                    </a:lnTo>
                    <a:lnTo>
                      <a:pt x="645" y="1100"/>
                    </a:lnTo>
                    <a:lnTo>
                      <a:pt x="645" y="1097"/>
                    </a:lnTo>
                    <a:lnTo>
                      <a:pt x="598" y="1012"/>
                    </a:lnTo>
                    <a:lnTo>
                      <a:pt x="584" y="997"/>
                    </a:lnTo>
                    <a:lnTo>
                      <a:pt x="641" y="1020"/>
                    </a:lnTo>
                    <a:lnTo>
                      <a:pt x="695" y="965"/>
                    </a:lnTo>
                    <a:lnTo>
                      <a:pt x="756" y="918"/>
                    </a:lnTo>
                    <a:lnTo>
                      <a:pt x="806" y="933"/>
                    </a:lnTo>
                    <a:lnTo>
                      <a:pt x="807" y="910"/>
                    </a:lnTo>
                    <a:lnTo>
                      <a:pt x="815" y="852"/>
                    </a:lnTo>
                    <a:lnTo>
                      <a:pt x="896" y="781"/>
                    </a:lnTo>
                    <a:lnTo>
                      <a:pt x="889" y="730"/>
                    </a:lnTo>
                    <a:lnTo>
                      <a:pt x="890" y="685"/>
                    </a:lnTo>
                    <a:lnTo>
                      <a:pt x="1032" y="654"/>
                    </a:lnTo>
                    <a:lnTo>
                      <a:pt x="1116" y="561"/>
                    </a:lnTo>
                    <a:lnTo>
                      <a:pt x="1147" y="580"/>
                    </a:lnTo>
                    <a:lnTo>
                      <a:pt x="1172" y="505"/>
                    </a:lnTo>
                    <a:lnTo>
                      <a:pt x="1200" y="515"/>
                    </a:lnTo>
                    <a:lnTo>
                      <a:pt x="1188" y="438"/>
                    </a:lnTo>
                    <a:lnTo>
                      <a:pt x="1163" y="390"/>
                    </a:lnTo>
                    <a:lnTo>
                      <a:pt x="1221" y="350"/>
                    </a:lnTo>
                    <a:lnTo>
                      <a:pt x="1291" y="338"/>
                    </a:lnTo>
                    <a:lnTo>
                      <a:pt x="1295" y="253"/>
                    </a:lnTo>
                    <a:lnTo>
                      <a:pt x="1361" y="244"/>
                    </a:lnTo>
                    <a:lnTo>
                      <a:pt x="1375" y="205"/>
                    </a:lnTo>
                    <a:lnTo>
                      <a:pt x="1379" y="184"/>
                    </a:lnTo>
                    <a:lnTo>
                      <a:pt x="1389" y="189"/>
                    </a:lnTo>
                    <a:lnTo>
                      <a:pt x="1435" y="171"/>
                    </a:lnTo>
                    <a:lnTo>
                      <a:pt x="1431" y="144"/>
                    </a:lnTo>
                    <a:lnTo>
                      <a:pt x="1399" y="126"/>
                    </a:lnTo>
                    <a:lnTo>
                      <a:pt x="1380" y="94"/>
                    </a:lnTo>
                    <a:lnTo>
                      <a:pt x="1386" y="82"/>
                    </a:lnTo>
                    <a:lnTo>
                      <a:pt x="1406" y="66"/>
                    </a:lnTo>
                    <a:lnTo>
                      <a:pt x="1410" y="66"/>
                    </a:lnTo>
                    <a:lnTo>
                      <a:pt x="1419" y="68"/>
                    </a:lnTo>
                    <a:lnTo>
                      <a:pt x="1421" y="69"/>
                    </a:lnTo>
                    <a:lnTo>
                      <a:pt x="1425" y="73"/>
                    </a:lnTo>
                    <a:lnTo>
                      <a:pt x="1426" y="73"/>
                    </a:lnTo>
                    <a:lnTo>
                      <a:pt x="1430" y="75"/>
                    </a:lnTo>
                    <a:lnTo>
                      <a:pt x="1436" y="77"/>
                    </a:lnTo>
                    <a:lnTo>
                      <a:pt x="1437" y="75"/>
                    </a:lnTo>
                    <a:lnTo>
                      <a:pt x="1436" y="64"/>
                    </a:lnTo>
                    <a:lnTo>
                      <a:pt x="1428" y="27"/>
                    </a:lnTo>
                    <a:lnTo>
                      <a:pt x="1421" y="22"/>
                    </a:lnTo>
                    <a:lnTo>
                      <a:pt x="1422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944">
                <a:extLst>
                  <a:ext uri="{FF2B5EF4-FFF2-40B4-BE49-F238E27FC236}">
                    <a16:creationId xmlns:a16="http://schemas.microsoft.com/office/drawing/2014/main" id="{8B2C35F6-F80D-4457-BDD4-BA7626F8E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3253"/>
                <a:ext cx="14" cy="24"/>
              </a:xfrm>
              <a:custGeom>
                <a:avLst/>
                <a:gdLst>
                  <a:gd name="T0" fmla="*/ 25 w 99"/>
                  <a:gd name="T1" fmla="*/ 38 h 169"/>
                  <a:gd name="T2" fmla="*/ 19 w 99"/>
                  <a:gd name="T3" fmla="*/ 7 h 169"/>
                  <a:gd name="T4" fmla="*/ 45 w 99"/>
                  <a:gd name="T5" fmla="*/ 0 h 169"/>
                  <a:gd name="T6" fmla="*/ 72 w 99"/>
                  <a:gd name="T7" fmla="*/ 23 h 169"/>
                  <a:gd name="T8" fmla="*/ 99 w 99"/>
                  <a:gd name="T9" fmla="*/ 69 h 169"/>
                  <a:gd name="T10" fmla="*/ 84 w 99"/>
                  <a:gd name="T11" fmla="*/ 140 h 169"/>
                  <a:gd name="T12" fmla="*/ 72 w 99"/>
                  <a:gd name="T13" fmla="*/ 169 h 169"/>
                  <a:gd name="T14" fmla="*/ 0 w 99"/>
                  <a:gd name="T15" fmla="*/ 129 h 169"/>
                  <a:gd name="T16" fmla="*/ 14 w 99"/>
                  <a:gd name="T17" fmla="*/ 90 h 169"/>
                  <a:gd name="T18" fmla="*/ 52 w 99"/>
                  <a:gd name="T19" fmla="*/ 102 h 169"/>
                  <a:gd name="T20" fmla="*/ 49 w 99"/>
                  <a:gd name="T21" fmla="*/ 37 h 169"/>
                  <a:gd name="T22" fmla="*/ 25 w 99"/>
                  <a:gd name="T23" fmla="*/ 38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169">
                    <a:moveTo>
                      <a:pt x="25" y="38"/>
                    </a:moveTo>
                    <a:lnTo>
                      <a:pt x="19" y="7"/>
                    </a:lnTo>
                    <a:lnTo>
                      <a:pt x="45" y="0"/>
                    </a:lnTo>
                    <a:lnTo>
                      <a:pt x="72" y="23"/>
                    </a:lnTo>
                    <a:lnTo>
                      <a:pt x="99" y="69"/>
                    </a:lnTo>
                    <a:lnTo>
                      <a:pt x="84" y="140"/>
                    </a:lnTo>
                    <a:lnTo>
                      <a:pt x="72" y="169"/>
                    </a:lnTo>
                    <a:lnTo>
                      <a:pt x="0" y="129"/>
                    </a:lnTo>
                    <a:lnTo>
                      <a:pt x="14" y="90"/>
                    </a:lnTo>
                    <a:lnTo>
                      <a:pt x="52" y="102"/>
                    </a:lnTo>
                    <a:lnTo>
                      <a:pt x="49" y="37"/>
                    </a:lnTo>
                    <a:lnTo>
                      <a:pt x="25" y="38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945">
                <a:extLst>
                  <a:ext uri="{FF2B5EF4-FFF2-40B4-BE49-F238E27FC236}">
                    <a16:creationId xmlns:a16="http://schemas.microsoft.com/office/drawing/2014/main" id="{348C6380-12CA-4416-A763-9FC01E39ED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9" y="3005"/>
                <a:ext cx="256" cy="344"/>
              </a:xfrm>
              <a:custGeom>
                <a:avLst/>
                <a:gdLst>
                  <a:gd name="T0" fmla="*/ 198 w 1790"/>
                  <a:gd name="T1" fmla="*/ 2354 h 2410"/>
                  <a:gd name="T2" fmla="*/ 241 w 1790"/>
                  <a:gd name="T3" fmla="*/ 2257 h 2410"/>
                  <a:gd name="T4" fmla="*/ 364 w 1790"/>
                  <a:gd name="T5" fmla="*/ 2124 h 2410"/>
                  <a:gd name="T6" fmla="*/ 394 w 1790"/>
                  <a:gd name="T7" fmla="*/ 2097 h 2410"/>
                  <a:gd name="T8" fmla="*/ 414 w 1790"/>
                  <a:gd name="T9" fmla="*/ 2067 h 2410"/>
                  <a:gd name="T10" fmla="*/ 422 w 1790"/>
                  <a:gd name="T11" fmla="*/ 2061 h 2410"/>
                  <a:gd name="T12" fmla="*/ 437 w 1790"/>
                  <a:gd name="T13" fmla="*/ 2042 h 2410"/>
                  <a:gd name="T14" fmla="*/ 437 w 1790"/>
                  <a:gd name="T15" fmla="*/ 1869 h 2410"/>
                  <a:gd name="T16" fmla="*/ 534 w 1790"/>
                  <a:gd name="T17" fmla="*/ 1834 h 2410"/>
                  <a:gd name="T18" fmla="*/ 494 w 1790"/>
                  <a:gd name="T19" fmla="*/ 1714 h 2410"/>
                  <a:gd name="T20" fmla="*/ 488 w 1790"/>
                  <a:gd name="T21" fmla="*/ 1682 h 2410"/>
                  <a:gd name="T22" fmla="*/ 494 w 1790"/>
                  <a:gd name="T23" fmla="*/ 1563 h 2410"/>
                  <a:gd name="T24" fmla="*/ 427 w 1790"/>
                  <a:gd name="T25" fmla="*/ 1627 h 2410"/>
                  <a:gd name="T26" fmla="*/ 380 w 1790"/>
                  <a:gd name="T27" fmla="*/ 1512 h 2410"/>
                  <a:gd name="T28" fmla="*/ 454 w 1790"/>
                  <a:gd name="T29" fmla="*/ 1487 h 2410"/>
                  <a:gd name="T30" fmla="*/ 432 w 1790"/>
                  <a:gd name="T31" fmla="*/ 1389 h 2410"/>
                  <a:gd name="T32" fmla="*/ 405 w 1790"/>
                  <a:gd name="T33" fmla="*/ 1337 h 2410"/>
                  <a:gd name="T34" fmla="*/ 338 w 1790"/>
                  <a:gd name="T35" fmla="*/ 1257 h 2410"/>
                  <a:gd name="T36" fmla="*/ 189 w 1790"/>
                  <a:gd name="T37" fmla="*/ 1166 h 2410"/>
                  <a:gd name="T38" fmla="*/ 66 w 1790"/>
                  <a:gd name="T39" fmla="*/ 1192 h 2410"/>
                  <a:gd name="T40" fmla="*/ 0 w 1790"/>
                  <a:gd name="T41" fmla="*/ 1091 h 2410"/>
                  <a:gd name="T42" fmla="*/ 73 w 1790"/>
                  <a:gd name="T43" fmla="*/ 993 h 2410"/>
                  <a:gd name="T44" fmla="*/ 49 w 1790"/>
                  <a:gd name="T45" fmla="*/ 967 h 2410"/>
                  <a:gd name="T46" fmla="*/ 103 w 1790"/>
                  <a:gd name="T47" fmla="*/ 865 h 2410"/>
                  <a:gd name="T48" fmla="*/ 172 w 1790"/>
                  <a:gd name="T49" fmla="*/ 811 h 2410"/>
                  <a:gd name="T50" fmla="*/ 125 w 1790"/>
                  <a:gd name="T51" fmla="*/ 682 h 2410"/>
                  <a:gd name="T52" fmla="*/ 183 w 1790"/>
                  <a:gd name="T53" fmla="*/ 551 h 2410"/>
                  <a:gd name="T54" fmla="*/ 201 w 1790"/>
                  <a:gd name="T55" fmla="*/ 483 h 2410"/>
                  <a:gd name="T56" fmla="*/ 103 w 1790"/>
                  <a:gd name="T57" fmla="*/ 400 h 2410"/>
                  <a:gd name="T58" fmla="*/ 183 w 1790"/>
                  <a:gd name="T59" fmla="*/ 348 h 2410"/>
                  <a:gd name="T60" fmla="*/ 270 w 1790"/>
                  <a:gd name="T61" fmla="*/ 301 h 2410"/>
                  <a:gd name="T62" fmla="*/ 367 w 1790"/>
                  <a:gd name="T63" fmla="*/ 298 h 2410"/>
                  <a:gd name="T64" fmla="*/ 469 w 1790"/>
                  <a:gd name="T65" fmla="*/ 249 h 2410"/>
                  <a:gd name="T66" fmla="*/ 486 w 1790"/>
                  <a:gd name="T67" fmla="*/ 200 h 2410"/>
                  <a:gd name="T68" fmla="*/ 604 w 1790"/>
                  <a:gd name="T69" fmla="*/ 415 h 2410"/>
                  <a:gd name="T70" fmla="*/ 659 w 1790"/>
                  <a:gd name="T71" fmla="*/ 294 h 2410"/>
                  <a:gd name="T72" fmla="*/ 747 w 1790"/>
                  <a:gd name="T73" fmla="*/ 204 h 2410"/>
                  <a:gd name="T74" fmla="*/ 796 w 1790"/>
                  <a:gd name="T75" fmla="*/ 169 h 2410"/>
                  <a:gd name="T76" fmla="*/ 810 w 1790"/>
                  <a:gd name="T77" fmla="*/ 185 h 2410"/>
                  <a:gd name="T78" fmla="*/ 801 w 1790"/>
                  <a:gd name="T79" fmla="*/ 227 h 2410"/>
                  <a:gd name="T80" fmla="*/ 836 w 1790"/>
                  <a:gd name="T81" fmla="*/ 240 h 2410"/>
                  <a:gd name="T82" fmla="*/ 839 w 1790"/>
                  <a:gd name="T83" fmla="*/ 239 h 2410"/>
                  <a:gd name="T84" fmla="*/ 907 w 1790"/>
                  <a:gd name="T85" fmla="*/ 138 h 2410"/>
                  <a:gd name="T86" fmla="*/ 976 w 1790"/>
                  <a:gd name="T87" fmla="*/ 144 h 2410"/>
                  <a:gd name="T88" fmla="*/ 1046 w 1790"/>
                  <a:gd name="T89" fmla="*/ 174 h 2410"/>
                  <a:gd name="T90" fmla="*/ 1129 w 1790"/>
                  <a:gd name="T91" fmla="*/ 155 h 2410"/>
                  <a:gd name="T92" fmla="*/ 1317 w 1790"/>
                  <a:gd name="T93" fmla="*/ 112 h 2410"/>
                  <a:gd name="T94" fmla="*/ 1357 w 1790"/>
                  <a:gd name="T95" fmla="*/ 115 h 2410"/>
                  <a:gd name="T96" fmla="*/ 1396 w 1790"/>
                  <a:gd name="T97" fmla="*/ 50 h 2410"/>
                  <a:gd name="T98" fmla="*/ 1540 w 1790"/>
                  <a:gd name="T99" fmla="*/ 61 h 2410"/>
                  <a:gd name="T100" fmla="*/ 1656 w 1790"/>
                  <a:gd name="T101" fmla="*/ 0 h 2410"/>
                  <a:gd name="T102" fmla="*/ 1742 w 1790"/>
                  <a:gd name="T103" fmla="*/ 89 h 2410"/>
                  <a:gd name="T104" fmla="*/ 1751 w 1790"/>
                  <a:gd name="T105" fmla="*/ 107 h 2410"/>
                  <a:gd name="T106" fmla="*/ 1760 w 1790"/>
                  <a:gd name="T107" fmla="*/ 137 h 2410"/>
                  <a:gd name="T108" fmla="*/ 1766 w 1790"/>
                  <a:gd name="T109" fmla="*/ 140 h 2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90" h="2410">
                    <a:moveTo>
                      <a:pt x="111" y="2410"/>
                    </a:moveTo>
                    <a:lnTo>
                      <a:pt x="108" y="2384"/>
                    </a:lnTo>
                    <a:lnTo>
                      <a:pt x="198" y="2354"/>
                    </a:lnTo>
                    <a:lnTo>
                      <a:pt x="214" y="2302"/>
                    </a:lnTo>
                    <a:lnTo>
                      <a:pt x="222" y="2296"/>
                    </a:lnTo>
                    <a:lnTo>
                      <a:pt x="241" y="2257"/>
                    </a:lnTo>
                    <a:lnTo>
                      <a:pt x="347" y="2236"/>
                    </a:lnTo>
                    <a:lnTo>
                      <a:pt x="340" y="2121"/>
                    </a:lnTo>
                    <a:lnTo>
                      <a:pt x="364" y="2124"/>
                    </a:lnTo>
                    <a:lnTo>
                      <a:pt x="392" y="2119"/>
                    </a:lnTo>
                    <a:lnTo>
                      <a:pt x="394" y="2100"/>
                    </a:lnTo>
                    <a:lnTo>
                      <a:pt x="394" y="2097"/>
                    </a:lnTo>
                    <a:lnTo>
                      <a:pt x="396" y="2095"/>
                    </a:lnTo>
                    <a:lnTo>
                      <a:pt x="407" y="2076"/>
                    </a:lnTo>
                    <a:lnTo>
                      <a:pt x="414" y="2067"/>
                    </a:lnTo>
                    <a:lnTo>
                      <a:pt x="419" y="2062"/>
                    </a:lnTo>
                    <a:lnTo>
                      <a:pt x="421" y="2061"/>
                    </a:lnTo>
                    <a:lnTo>
                      <a:pt x="422" y="2061"/>
                    </a:lnTo>
                    <a:lnTo>
                      <a:pt x="423" y="2059"/>
                    </a:lnTo>
                    <a:lnTo>
                      <a:pt x="436" y="2045"/>
                    </a:lnTo>
                    <a:lnTo>
                      <a:pt x="437" y="2042"/>
                    </a:lnTo>
                    <a:lnTo>
                      <a:pt x="439" y="1979"/>
                    </a:lnTo>
                    <a:lnTo>
                      <a:pt x="403" y="1954"/>
                    </a:lnTo>
                    <a:lnTo>
                      <a:pt x="437" y="1869"/>
                    </a:lnTo>
                    <a:lnTo>
                      <a:pt x="441" y="1853"/>
                    </a:lnTo>
                    <a:lnTo>
                      <a:pt x="512" y="1861"/>
                    </a:lnTo>
                    <a:lnTo>
                      <a:pt x="534" y="1834"/>
                    </a:lnTo>
                    <a:lnTo>
                      <a:pt x="501" y="1772"/>
                    </a:lnTo>
                    <a:lnTo>
                      <a:pt x="501" y="1750"/>
                    </a:lnTo>
                    <a:lnTo>
                      <a:pt x="494" y="1714"/>
                    </a:lnTo>
                    <a:lnTo>
                      <a:pt x="486" y="1693"/>
                    </a:lnTo>
                    <a:lnTo>
                      <a:pt x="494" y="1687"/>
                    </a:lnTo>
                    <a:lnTo>
                      <a:pt x="488" y="1682"/>
                    </a:lnTo>
                    <a:lnTo>
                      <a:pt x="515" y="1621"/>
                    </a:lnTo>
                    <a:lnTo>
                      <a:pt x="489" y="1597"/>
                    </a:lnTo>
                    <a:lnTo>
                      <a:pt x="494" y="1563"/>
                    </a:lnTo>
                    <a:lnTo>
                      <a:pt x="468" y="1565"/>
                    </a:lnTo>
                    <a:lnTo>
                      <a:pt x="452" y="1599"/>
                    </a:lnTo>
                    <a:lnTo>
                      <a:pt x="427" y="1627"/>
                    </a:lnTo>
                    <a:lnTo>
                      <a:pt x="417" y="1648"/>
                    </a:lnTo>
                    <a:lnTo>
                      <a:pt x="372" y="1646"/>
                    </a:lnTo>
                    <a:lnTo>
                      <a:pt x="380" y="1512"/>
                    </a:lnTo>
                    <a:lnTo>
                      <a:pt x="442" y="1509"/>
                    </a:lnTo>
                    <a:lnTo>
                      <a:pt x="467" y="1499"/>
                    </a:lnTo>
                    <a:lnTo>
                      <a:pt x="454" y="1487"/>
                    </a:lnTo>
                    <a:lnTo>
                      <a:pt x="419" y="1425"/>
                    </a:lnTo>
                    <a:lnTo>
                      <a:pt x="424" y="1404"/>
                    </a:lnTo>
                    <a:lnTo>
                      <a:pt x="432" y="1389"/>
                    </a:lnTo>
                    <a:lnTo>
                      <a:pt x="427" y="1363"/>
                    </a:lnTo>
                    <a:lnTo>
                      <a:pt x="417" y="1345"/>
                    </a:lnTo>
                    <a:lnTo>
                      <a:pt x="405" y="1337"/>
                    </a:lnTo>
                    <a:lnTo>
                      <a:pt x="347" y="1311"/>
                    </a:lnTo>
                    <a:lnTo>
                      <a:pt x="345" y="1267"/>
                    </a:lnTo>
                    <a:lnTo>
                      <a:pt x="338" y="1257"/>
                    </a:lnTo>
                    <a:lnTo>
                      <a:pt x="334" y="1209"/>
                    </a:lnTo>
                    <a:lnTo>
                      <a:pt x="214" y="1206"/>
                    </a:lnTo>
                    <a:lnTo>
                      <a:pt x="189" y="1166"/>
                    </a:lnTo>
                    <a:lnTo>
                      <a:pt x="136" y="1197"/>
                    </a:lnTo>
                    <a:lnTo>
                      <a:pt x="127" y="1173"/>
                    </a:lnTo>
                    <a:lnTo>
                      <a:pt x="66" y="1192"/>
                    </a:lnTo>
                    <a:lnTo>
                      <a:pt x="47" y="1161"/>
                    </a:lnTo>
                    <a:lnTo>
                      <a:pt x="61" y="1113"/>
                    </a:lnTo>
                    <a:lnTo>
                      <a:pt x="0" y="1091"/>
                    </a:lnTo>
                    <a:lnTo>
                      <a:pt x="0" y="1042"/>
                    </a:lnTo>
                    <a:lnTo>
                      <a:pt x="38" y="1032"/>
                    </a:lnTo>
                    <a:lnTo>
                      <a:pt x="73" y="993"/>
                    </a:lnTo>
                    <a:lnTo>
                      <a:pt x="80" y="976"/>
                    </a:lnTo>
                    <a:lnTo>
                      <a:pt x="57" y="970"/>
                    </a:lnTo>
                    <a:lnTo>
                      <a:pt x="49" y="967"/>
                    </a:lnTo>
                    <a:lnTo>
                      <a:pt x="48" y="965"/>
                    </a:lnTo>
                    <a:lnTo>
                      <a:pt x="52" y="952"/>
                    </a:lnTo>
                    <a:lnTo>
                      <a:pt x="103" y="865"/>
                    </a:lnTo>
                    <a:lnTo>
                      <a:pt x="118" y="855"/>
                    </a:lnTo>
                    <a:lnTo>
                      <a:pt x="118" y="854"/>
                    </a:lnTo>
                    <a:lnTo>
                      <a:pt x="172" y="811"/>
                    </a:lnTo>
                    <a:lnTo>
                      <a:pt x="128" y="776"/>
                    </a:lnTo>
                    <a:lnTo>
                      <a:pt x="138" y="763"/>
                    </a:lnTo>
                    <a:lnTo>
                      <a:pt x="125" y="682"/>
                    </a:lnTo>
                    <a:lnTo>
                      <a:pt x="139" y="618"/>
                    </a:lnTo>
                    <a:lnTo>
                      <a:pt x="145" y="627"/>
                    </a:lnTo>
                    <a:lnTo>
                      <a:pt x="183" y="551"/>
                    </a:lnTo>
                    <a:lnTo>
                      <a:pt x="157" y="504"/>
                    </a:lnTo>
                    <a:lnTo>
                      <a:pt x="165" y="498"/>
                    </a:lnTo>
                    <a:lnTo>
                      <a:pt x="201" y="483"/>
                    </a:lnTo>
                    <a:lnTo>
                      <a:pt x="174" y="435"/>
                    </a:lnTo>
                    <a:lnTo>
                      <a:pt x="148" y="424"/>
                    </a:lnTo>
                    <a:lnTo>
                      <a:pt x="103" y="400"/>
                    </a:lnTo>
                    <a:lnTo>
                      <a:pt x="161" y="368"/>
                    </a:lnTo>
                    <a:lnTo>
                      <a:pt x="178" y="361"/>
                    </a:lnTo>
                    <a:lnTo>
                      <a:pt x="183" y="348"/>
                    </a:lnTo>
                    <a:lnTo>
                      <a:pt x="217" y="308"/>
                    </a:lnTo>
                    <a:lnTo>
                      <a:pt x="267" y="301"/>
                    </a:lnTo>
                    <a:lnTo>
                      <a:pt x="270" y="301"/>
                    </a:lnTo>
                    <a:lnTo>
                      <a:pt x="290" y="307"/>
                    </a:lnTo>
                    <a:lnTo>
                      <a:pt x="358" y="337"/>
                    </a:lnTo>
                    <a:lnTo>
                      <a:pt x="367" y="298"/>
                    </a:lnTo>
                    <a:lnTo>
                      <a:pt x="394" y="297"/>
                    </a:lnTo>
                    <a:lnTo>
                      <a:pt x="463" y="255"/>
                    </a:lnTo>
                    <a:lnTo>
                      <a:pt x="469" y="249"/>
                    </a:lnTo>
                    <a:lnTo>
                      <a:pt x="475" y="235"/>
                    </a:lnTo>
                    <a:lnTo>
                      <a:pt x="476" y="234"/>
                    </a:lnTo>
                    <a:lnTo>
                      <a:pt x="486" y="200"/>
                    </a:lnTo>
                    <a:lnTo>
                      <a:pt x="547" y="259"/>
                    </a:lnTo>
                    <a:lnTo>
                      <a:pt x="576" y="385"/>
                    </a:lnTo>
                    <a:lnTo>
                      <a:pt x="604" y="415"/>
                    </a:lnTo>
                    <a:lnTo>
                      <a:pt x="682" y="381"/>
                    </a:lnTo>
                    <a:lnTo>
                      <a:pt x="676" y="331"/>
                    </a:lnTo>
                    <a:lnTo>
                      <a:pt x="659" y="294"/>
                    </a:lnTo>
                    <a:lnTo>
                      <a:pt x="673" y="230"/>
                    </a:lnTo>
                    <a:lnTo>
                      <a:pt x="690" y="208"/>
                    </a:lnTo>
                    <a:lnTo>
                      <a:pt x="747" y="204"/>
                    </a:lnTo>
                    <a:lnTo>
                      <a:pt x="786" y="164"/>
                    </a:lnTo>
                    <a:lnTo>
                      <a:pt x="795" y="168"/>
                    </a:lnTo>
                    <a:lnTo>
                      <a:pt x="796" y="169"/>
                    </a:lnTo>
                    <a:lnTo>
                      <a:pt x="804" y="174"/>
                    </a:lnTo>
                    <a:lnTo>
                      <a:pt x="805" y="175"/>
                    </a:lnTo>
                    <a:lnTo>
                      <a:pt x="810" y="185"/>
                    </a:lnTo>
                    <a:lnTo>
                      <a:pt x="809" y="194"/>
                    </a:lnTo>
                    <a:lnTo>
                      <a:pt x="809" y="195"/>
                    </a:lnTo>
                    <a:lnTo>
                      <a:pt x="801" y="227"/>
                    </a:lnTo>
                    <a:lnTo>
                      <a:pt x="801" y="230"/>
                    </a:lnTo>
                    <a:lnTo>
                      <a:pt x="803" y="233"/>
                    </a:lnTo>
                    <a:lnTo>
                      <a:pt x="836" y="240"/>
                    </a:lnTo>
                    <a:lnTo>
                      <a:pt x="837" y="240"/>
                    </a:lnTo>
                    <a:lnTo>
                      <a:pt x="838" y="239"/>
                    </a:lnTo>
                    <a:lnTo>
                      <a:pt x="839" y="239"/>
                    </a:lnTo>
                    <a:lnTo>
                      <a:pt x="845" y="235"/>
                    </a:lnTo>
                    <a:lnTo>
                      <a:pt x="900" y="135"/>
                    </a:lnTo>
                    <a:lnTo>
                      <a:pt x="907" y="138"/>
                    </a:lnTo>
                    <a:lnTo>
                      <a:pt x="953" y="121"/>
                    </a:lnTo>
                    <a:lnTo>
                      <a:pt x="980" y="119"/>
                    </a:lnTo>
                    <a:lnTo>
                      <a:pt x="976" y="144"/>
                    </a:lnTo>
                    <a:lnTo>
                      <a:pt x="1025" y="162"/>
                    </a:lnTo>
                    <a:lnTo>
                      <a:pt x="1039" y="169"/>
                    </a:lnTo>
                    <a:lnTo>
                      <a:pt x="1046" y="174"/>
                    </a:lnTo>
                    <a:lnTo>
                      <a:pt x="1051" y="183"/>
                    </a:lnTo>
                    <a:lnTo>
                      <a:pt x="1110" y="195"/>
                    </a:lnTo>
                    <a:lnTo>
                      <a:pt x="1129" y="155"/>
                    </a:lnTo>
                    <a:lnTo>
                      <a:pt x="1151" y="162"/>
                    </a:lnTo>
                    <a:lnTo>
                      <a:pt x="1267" y="143"/>
                    </a:lnTo>
                    <a:lnTo>
                      <a:pt x="1317" y="112"/>
                    </a:lnTo>
                    <a:lnTo>
                      <a:pt x="1319" y="112"/>
                    </a:lnTo>
                    <a:lnTo>
                      <a:pt x="1350" y="114"/>
                    </a:lnTo>
                    <a:lnTo>
                      <a:pt x="1357" y="115"/>
                    </a:lnTo>
                    <a:lnTo>
                      <a:pt x="1362" y="115"/>
                    </a:lnTo>
                    <a:lnTo>
                      <a:pt x="1378" y="77"/>
                    </a:lnTo>
                    <a:lnTo>
                      <a:pt x="1396" y="50"/>
                    </a:lnTo>
                    <a:lnTo>
                      <a:pt x="1443" y="43"/>
                    </a:lnTo>
                    <a:lnTo>
                      <a:pt x="1478" y="64"/>
                    </a:lnTo>
                    <a:lnTo>
                      <a:pt x="1540" y="61"/>
                    </a:lnTo>
                    <a:lnTo>
                      <a:pt x="1577" y="49"/>
                    </a:lnTo>
                    <a:lnTo>
                      <a:pt x="1626" y="3"/>
                    </a:lnTo>
                    <a:lnTo>
                      <a:pt x="1656" y="0"/>
                    </a:lnTo>
                    <a:lnTo>
                      <a:pt x="1711" y="74"/>
                    </a:lnTo>
                    <a:lnTo>
                      <a:pt x="1722" y="74"/>
                    </a:lnTo>
                    <a:lnTo>
                      <a:pt x="1742" y="89"/>
                    </a:lnTo>
                    <a:lnTo>
                      <a:pt x="1750" y="93"/>
                    </a:lnTo>
                    <a:lnTo>
                      <a:pt x="1750" y="95"/>
                    </a:lnTo>
                    <a:lnTo>
                      <a:pt x="1751" y="107"/>
                    </a:lnTo>
                    <a:lnTo>
                      <a:pt x="1749" y="115"/>
                    </a:lnTo>
                    <a:lnTo>
                      <a:pt x="1749" y="120"/>
                    </a:lnTo>
                    <a:lnTo>
                      <a:pt x="1760" y="137"/>
                    </a:lnTo>
                    <a:lnTo>
                      <a:pt x="1763" y="139"/>
                    </a:lnTo>
                    <a:lnTo>
                      <a:pt x="1764" y="140"/>
                    </a:lnTo>
                    <a:lnTo>
                      <a:pt x="1766" y="140"/>
                    </a:lnTo>
                    <a:lnTo>
                      <a:pt x="1790" y="134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946">
                <a:extLst>
                  <a:ext uri="{FF2B5EF4-FFF2-40B4-BE49-F238E27FC236}">
                    <a16:creationId xmlns:a16="http://schemas.microsoft.com/office/drawing/2014/main" id="{4E466BB7-7E69-4071-AB90-064B36FD3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3" y="2662"/>
                <a:ext cx="167" cy="46"/>
              </a:xfrm>
              <a:custGeom>
                <a:avLst/>
                <a:gdLst>
                  <a:gd name="T0" fmla="*/ 29 w 1172"/>
                  <a:gd name="T1" fmla="*/ 239 h 322"/>
                  <a:gd name="T2" fmla="*/ 24 w 1172"/>
                  <a:gd name="T3" fmla="*/ 230 h 322"/>
                  <a:gd name="T4" fmla="*/ 16 w 1172"/>
                  <a:gd name="T5" fmla="*/ 211 h 322"/>
                  <a:gd name="T6" fmla="*/ 10 w 1172"/>
                  <a:gd name="T7" fmla="*/ 185 h 322"/>
                  <a:gd name="T8" fmla="*/ 0 w 1172"/>
                  <a:gd name="T9" fmla="*/ 91 h 322"/>
                  <a:gd name="T10" fmla="*/ 123 w 1172"/>
                  <a:gd name="T11" fmla="*/ 41 h 322"/>
                  <a:gd name="T12" fmla="*/ 128 w 1172"/>
                  <a:gd name="T13" fmla="*/ 42 h 322"/>
                  <a:gd name="T14" fmla="*/ 212 w 1172"/>
                  <a:gd name="T15" fmla="*/ 0 h 322"/>
                  <a:gd name="T16" fmla="*/ 258 w 1172"/>
                  <a:gd name="T17" fmla="*/ 41 h 322"/>
                  <a:gd name="T18" fmla="*/ 358 w 1172"/>
                  <a:gd name="T19" fmla="*/ 29 h 322"/>
                  <a:gd name="T20" fmla="*/ 359 w 1172"/>
                  <a:gd name="T21" fmla="*/ 41 h 322"/>
                  <a:gd name="T22" fmla="*/ 401 w 1172"/>
                  <a:gd name="T23" fmla="*/ 33 h 322"/>
                  <a:gd name="T24" fmla="*/ 435 w 1172"/>
                  <a:gd name="T25" fmla="*/ 51 h 322"/>
                  <a:gd name="T26" fmla="*/ 471 w 1172"/>
                  <a:gd name="T27" fmla="*/ 106 h 322"/>
                  <a:gd name="T28" fmla="*/ 494 w 1172"/>
                  <a:gd name="T29" fmla="*/ 110 h 322"/>
                  <a:gd name="T30" fmla="*/ 507 w 1172"/>
                  <a:gd name="T31" fmla="*/ 136 h 322"/>
                  <a:gd name="T32" fmla="*/ 527 w 1172"/>
                  <a:gd name="T33" fmla="*/ 152 h 322"/>
                  <a:gd name="T34" fmla="*/ 536 w 1172"/>
                  <a:gd name="T35" fmla="*/ 194 h 322"/>
                  <a:gd name="T36" fmla="*/ 544 w 1172"/>
                  <a:gd name="T37" fmla="*/ 199 h 322"/>
                  <a:gd name="T38" fmla="*/ 592 w 1172"/>
                  <a:gd name="T39" fmla="*/ 218 h 322"/>
                  <a:gd name="T40" fmla="*/ 615 w 1172"/>
                  <a:gd name="T41" fmla="*/ 268 h 322"/>
                  <a:gd name="T42" fmla="*/ 653 w 1172"/>
                  <a:gd name="T43" fmla="*/ 312 h 322"/>
                  <a:gd name="T44" fmla="*/ 672 w 1172"/>
                  <a:gd name="T45" fmla="*/ 279 h 322"/>
                  <a:gd name="T46" fmla="*/ 699 w 1172"/>
                  <a:gd name="T47" fmla="*/ 322 h 322"/>
                  <a:gd name="T48" fmla="*/ 751 w 1172"/>
                  <a:gd name="T49" fmla="*/ 287 h 322"/>
                  <a:gd name="T50" fmla="*/ 775 w 1172"/>
                  <a:gd name="T51" fmla="*/ 280 h 322"/>
                  <a:gd name="T52" fmla="*/ 790 w 1172"/>
                  <a:gd name="T53" fmla="*/ 257 h 322"/>
                  <a:gd name="T54" fmla="*/ 855 w 1172"/>
                  <a:gd name="T55" fmla="*/ 232 h 322"/>
                  <a:gd name="T56" fmla="*/ 893 w 1172"/>
                  <a:gd name="T57" fmla="*/ 178 h 322"/>
                  <a:gd name="T58" fmla="*/ 929 w 1172"/>
                  <a:gd name="T59" fmla="*/ 177 h 322"/>
                  <a:gd name="T60" fmla="*/ 952 w 1172"/>
                  <a:gd name="T61" fmla="*/ 195 h 322"/>
                  <a:gd name="T62" fmla="*/ 970 w 1172"/>
                  <a:gd name="T63" fmla="*/ 242 h 322"/>
                  <a:gd name="T64" fmla="*/ 1073 w 1172"/>
                  <a:gd name="T65" fmla="*/ 185 h 322"/>
                  <a:gd name="T66" fmla="*/ 1139 w 1172"/>
                  <a:gd name="T67" fmla="*/ 167 h 322"/>
                  <a:gd name="T68" fmla="*/ 1172 w 1172"/>
                  <a:gd name="T69" fmla="*/ 186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72" h="322">
                    <a:moveTo>
                      <a:pt x="29" y="239"/>
                    </a:moveTo>
                    <a:lnTo>
                      <a:pt x="24" y="230"/>
                    </a:lnTo>
                    <a:lnTo>
                      <a:pt x="16" y="211"/>
                    </a:lnTo>
                    <a:lnTo>
                      <a:pt x="10" y="185"/>
                    </a:lnTo>
                    <a:lnTo>
                      <a:pt x="0" y="91"/>
                    </a:lnTo>
                    <a:lnTo>
                      <a:pt x="123" y="41"/>
                    </a:lnTo>
                    <a:lnTo>
                      <a:pt x="128" y="42"/>
                    </a:lnTo>
                    <a:lnTo>
                      <a:pt x="212" y="0"/>
                    </a:lnTo>
                    <a:lnTo>
                      <a:pt x="258" y="41"/>
                    </a:lnTo>
                    <a:lnTo>
                      <a:pt x="358" y="29"/>
                    </a:lnTo>
                    <a:lnTo>
                      <a:pt x="359" y="41"/>
                    </a:lnTo>
                    <a:lnTo>
                      <a:pt x="401" y="33"/>
                    </a:lnTo>
                    <a:lnTo>
                      <a:pt x="435" y="51"/>
                    </a:lnTo>
                    <a:lnTo>
                      <a:pt x="471" y="106"/>
                    </a:lnTo>
                    <a:lnTo>
                      <a:pt x="494" y="110"/>
                    </a:lnTo>
                    <a:lnTo>
                      <a:pt x="507" y="136"/>
                    </a:lnTo>
                    <a:lnTo>
                      <a:pt x="527" y="152"/>
                    </a:lnTo>
                    <a:lnTo>
                      <a:pt x="536" y="194"/>
                    </a:lnTo>
                    <a:lnTo>
                      <a:pt x="544" y="199"/>
                    </a:lnTo>
                    <a:lnTo>
                      <a:pt x="592" y="218"/>
                    </a:lnTo>
                    <a:lnTo>
                      <a:pt x="615" y="268"/>
                    </a:lnTo>
                    <a:lnTo>
                      <a:pt x="653" y="312"/>
                    </a:lnTo>
                    <a:lnTo>
                      <a:pt x="672" y="279"/>
                    </a:lnTo>
                    <a:lnTo>
                      <a:pt x="699" y="322"/>
                    </a:lnTo>
                    <a:lnTo>
                      <a:pt x="751" y="287"/>
                    </a:lnTo>
                    <a:lnTo>
                      <a:pt x="775" y="280"/>
                    </a:lnTo>
                    <a:lnTo>
                      <a:pt x="790" y="257"/>
                    </a:lnTo>
                    <a:lnTo>
                      <a:pt x="855" y="232"/>
                    </a:lnTo>
                    <a:lnTo>
                      <a:pt x="893" y="178"/>
                    </a:lnTo>
                    <a:lnTo>
                      <a:pt x="929" y="177"/>
                    </a:lnTo>
                    <a:lnTo>
                      <a:pt x="952" y="195"/>
                    </a:lnTo>
                    <a:lnTo>
                      <a:pt x="970" y="242"/>
                    </a:lnTo>
                    <a:lnTo>
                      <a:pt x="1073" y="185"/>
                    </a:lnTo>
                    <a:lnTo>
                      <a:pt x="1139" y="167"/>
                    </a:lnTo>
                    <a:lnTo>
                      <a:pt x="1172" y="186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947">
                <a:extLst>
                  <a:ext uri="{FF2B5EF4-FFF2-40B4-BE49-F238E27FC236}">
                    <a16:creationId xmlns:a16="http://schemas.microsoft.com/office/drawing/2014/main" id="{DC6AB263-873F-4FCF-8F05-281BC9C240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1456"/>
                <a:ext cx="914" cy="294"/>
              </a:xfrm>
              <a:custGeom>
                <a:avLst/>
                <a:gdLst>
                  <a:gd name="T0" fmla="*/ 6334 w 6399"/>
                  <a:gd name="T1" fmla="*/ 1941 h 2061"/>
                  <a:gd name="T2" fmla="*/ 6293 w 6399"/>
                  <a:gd name="T3" fmla="*/ 1838 h 2061"/>
                  <a:gd name="T4" fmla="*/ 6163 w 6399"/>
                  <a:gd name="T5" fmla="*/ 1814 h 2061"/>
                  <a:gd name="T6" fmla="*/ 6173 w 6399"/>
                  <a:gd name="T7" fmla="*/ 1698 h 2061"/>
                  <a:gd name="T8" fmla="*/ 6196 w 6399"/>
                  <a:gd name="T9" fmla="*/ 1592 h 2061"/>
                  <a:gd name="T10" fmla="*/ 6155 w 6399"/>
                  <a:gd name="T11" fmla="*/ 1464 h 2061"/>
                  <a:gd name="T12" fmla="*/ 5856 w 6399"/>
                  <a:gd name="T13" fmla="*/ 1277 h 2061"/>
                  <a:gd name="T14" fmla="*/ 5618 w 6399"/>
                  <a:gd name="T15" fmla="*/ 1156 h 2061"/>
                  <a:gd name="T16" fmla="*/ 5445 w 6399"/>
                  <a:gd name="T17" fmla="*/ 1010 h 2061"/>
                  <a:gd name="T18" fmla="*/ 5138 w 6399"/>
                  <a:gd name="T19" fmla="*/ 1004 h 2061"/>
                  <a:gd name="T20" fmla="*/ 4954 w 6399"/>
                  <a:gd name="T21" fmla="*/ 999 h 2061"/>
                  <a:gd name="T22" fmla="*/ 4753 w 6399"/>
                  <a:gd name="T23" fmla="*/ 1050 h 2061"/>
                  <a:gd name="T24" fmla="*/ 4658 w 6399"/>
                  <a:gd name="T25" fmla="*/ 893 h 2061"/>
                  <a:gd name="T26" fmla="*/ 4519 w 6399"/>
                  <a:gd name="T27" fmla="*/ 848 h 2061"/>
                  <a:gd name="T28" fmla="*/ 4439 w 6399"/>
                  <a:gd name="T29" fmla="*/ 937 h 2061"/>
                  <a:gd name="T30" fmla="*/ 4315 w 6399"/>
                  <a:gd name="T31" fmla="*/ 1057 h 2061"/>
                  <a:gd name="T32" fmla="*/ 4267 w 6399"/>
                  <a:gd name="T33" fmla="*/ 971 h 2061"/>
                  <a:gd name="T34" fmla="*/ 4214 w 6399"/>
                  <a:gd name="T35" fmla="*/ 1146 h 2061"/>
                  <a:gd name="T36" fmla="*/ 4070 w 6399"/>
                  <a:gd name="T37" fmla="*/ 1270 h 2061"/>
                  <a:gd name="T38" fmla="*/ 3959 w 6399"/>
                  <a:gd name="T39" fmla="*/ 1370 h 2061"/>
                  <a:gd name="T40" fmla="*/ 3878 w 6399"/>
                  <a:gd name="T41" fmla="*/ 1480 h 2061"/>
                  <a:gd name="T42" fmla="*/ 3905 w 6399"/>
                  <a:gd name="T43" fmla="*/ 1606 h 2061"/>
                  <a:gd name="T44" fmla="*/ 3837 w 6399"/>
                  <a:gd name="T45" fmla="*/ 1730 h 2061"/>
                  <a:gd name="T46" fmla="*/ 3677 w 6399"/>
                  <a:gd name="T47" fmla="*/ 1677 h 2061"/>
                  <a:gd name="T48" fmla="*/ 3592 w 6399"/>
                  <a:gd name="T49" fmla="*/ 1744 h 2061"/>
                  <a:gd name="T50" fmla="*/ 3525 w 6399"/>
                  <a:gd name="T51" fmla="*/ 1745 h 2061"/>
                  <a:gd name="T52" fmla="*/ 3415 w 6399"/>
                  <a:gd name="T53" fmla="*/ 1753 h 2061"/>
                  <a:gd name="T54" fmla="*/ 3250 w 6399"/>
                  <a:gd name="T55" fmla="*/ 1925 h 2061"/>
                  <a:gd name="T56" fmla="*/ 3130 w 6399"/>
                  <a:gd name="T57" fmla="*/ 1904 h 2061"/>
                  <a:gd name="T58" fmla="*/ 2923 w 6399"/>
                  <a:gd name="T59" fmla="*/ 1827 h 2061"/>
                  <a:gd name="T60" fmla="*/ 2645 w 6399"/>
                  <a:gd name="T61" fmla="*/ 1684 h 2061"/>
                  <a:gd name="T62" fmla="*/ 2574 w 6399"/>
                  <a:gd name="T63" fmla="*/ 1539 h 2061"/>
                  <a:gd name="T64" fmla="*/ 2685 w 6399"/>
                  <a:gd name="T65" fmla="*/ 1389 h 2061"/>
                  <a:gd name="T66" fmla="*/ 2543 w 6399"/>
                  <a:gd name="T67" fmla="*/ 1151 h 2061"/>
                  <a:gd name="T68" fmla="*/ 2524 w 6399"/>
                  <a:gd name="T69" fmla="*/ 1147 h 2061"/>
                  <a:gd name="T70" fmla="*/ 2463 w 6399"/>
                  <a:gd name="T71" fmla="*/ 1216 h 2061"/>
                  <a:gd name="T72" fmla="*/ 2338 w 6399"/>
                  <a:gd name="T73" fmla="*/ 1026 h 2061"/>
                  <a:gd name="T74" fmla="*/ 2057 w 6399"/>
                  <a:gd name="T75" fmla="*/ 899 h 2061"/>
                  <a:gd name="T76" fmla="*/ 1910 w 6399"/>
                  <a:gd name="T77" fmla="*/ 1039 h 2061"/>
                  <a:gd name="T78" fmla="*/ 1763 w 6399"/>
                  <a:gd name="T79" fmla="*/ 1077 h 2061"/>
                  <a:gd name="T80" fmla="*/ 1714 w 6399"/>
                  <a:gd name="T81" fmla="*/ 1047 h 2061"/>
                  <a:gd name="T82" fmla="*/ 1618 w 6399"/>
                  <a:gd name="T83" fmla="*/ 1077 h 2061"/>
                  <a:gd name="T84" fmla="*/ 1504 w 6399"/>
                  <a:gd name="T85" fmla="*/ 1160 h 2061"/>
                  <a:gd name="T86" fmla="*/ 1424 w 6399"/>
                  <a:gd name="T87" fmla="*/ 1151 h 2061"/>
                  <a:gd name="T88" fmla="*/ 1335 w 6399"/>
                  <a:gd name="T89" fmla="*/ 1055 h 2061"/>
                  <a:gd name="T90" fmla="*/ 1162 w 6399"/>
                  <a:gd name="T91" fmla="*/ 1125 h 2061"/>
                  <a:gd name="T92" fmla="*/ 973 w 6399"/>
                  <a:gd name="T93" fmla="*/ 1156 h 2061"/>
                  <a:gd name="T94" fmla="*/ 858 w 6399"/>
                  <a:gd name="T95" fmla="*/ 1043 h 2061"/>
                  <a:gd name="T96" fmla="*/ 748 w 6399"/>
                  <a:gd name="T97" fmla="*/ 1022 h 2061"/>
                  <a:gd name="T98" fmla="*/ 699 w 6399"/>
                  <a:gd name="T99" fmla="*/ 870 h 2061"/>
                  <a:gd name="T100" fmla="*/ 606 w 6399"/>
                  <a:gd name="T101" fmla="*/ 647 h 2061"/>
                  <a:gd name="T102" fmla="*/ 520 w 6399"/>
                  <a:gd name="T103" fmla="*/ 540 h 2061"/>
                  <a:gd name="T104" fmla="*/ 524 w 6399"/>
                  <a:gd name="T105" fmla="*/ 571 h 2061"/>
                  <a:gd name="T106" fmla="*/ 522 w 6399"/>
                  <a:gd name="T107" fmla="*/ 594 h 2061"/>
                  <a:gd name="T108" fmla="*/ 482 w 6399"/>
                  <a:gd name="T109" fmla="*/ 600 h 2061"/>
                  <a:gd name="T110" fmla="*/ 309 w 6399"/>
                  <a:gd name="T111" fmla="*/ 533 h 2061"/>
                  <a:gd name="T112" fmla="*/ 343 w 6399"/>
                  <a:gd name="T113" fmla="*/ 296 h 2061"/>
                  <a:gd name="T114" fmla="*/ 224 w 6399"/>
                  <a:gd name="T115" fmla="*/ 139 h 2061"/>
                  <a:gd name="T116" fmla="*/ 48 w 6399"/>
                  <a:gd name="T117" fmla="*/ 59 h 2061"/>
                  <a:gd name="T118" fmla="*/ 1 w 6399"/>
                  <a:gd name="T119" fmla="*/ 35 h 20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399" h="2061">
                    <a:moveTo>
                      <a:pt x="6382" y="2061"/>
                    </a:moveTo>
                    <a:lnTo>
                      <a:pt x="6399" y="2005"/>
                    </a:lnTo>
                    <a:lnTo>
                      <a:pt x="6379" y="1967"/>
                    </a:lnTo>
                    <a:lnTo>
                      <a:pt x="6356" y="1950"/>
                    </a:lnTo>
                    <a:lnTo>
                      <a:pt x="6334" y="1941"/>
                    </a:lnTo>
                    <a:lnTo>
                      <a:pt x="6335" y="1923"/>
                    </a:lnTo>
                    <a:lnTo>
                      <a:pt x="6311" y="1886"/>
                    </a:lnTo>
                    <a:lnTo>
                      <a:pt x="6301" y="1861"/>
                    </a:lnTo>
                    <a:lnTo>
                      <a:pt x="6296" y="1857"/>
                    </a:lnTo>
                    <a:lnTo>
                      <a:pt x="6293" y="1838"/>
                    </a:lnTo>
                    <a:lnTo>
                      <a:pt x="6274" y="1823"/>
                    </a:lnTo>
                    <a:lnTo>
                      <a:pt x="6190" y="1845"/>
                    </a:lnTo>
                    <a:lnTo>
                      <a:pt x="6181" y="1855"/>
                    </a:lnTo>
                    <a:lnTo>
                      <a:pt x="6162" y="1828"/>
                    </a:lnTo>
                    <a:lnTo>
                      <a:pt x="6163" y="1814"/>
                    </a:lnTo>
                    <a:lnTo>
                      <a:pt x="6152" y="1778"/>
                    </a:lnTo>
                    <a:lnTo>
                      <a:pt x="6154" y="1760"/>
                    </a:lnTo>
                    <a:lnTo>
                      <a:pt x="6160" y="1751"/>
                    </a:lnTo>
                    <a:lnTo>
                      <a:pt x="6168" y="1712"/>
                    </a:lnTo>
                    <a:lnTo>
                      <a:pt x="6173" y="1698"/>
                    </a:lnTo>
                    <a:lnTo>
                      <a:pt x="6206" y="1697"/>
                    </a:lnTo>
                    <a:lnTo>
                      <a:pt x="6208" y="1641"/>
                    </a:lnTo>
                    <a:lnTo>
                      <a:pt x="6200" y="1635"/>
                    </a:lnTo>
                    <a:lnTo>
                      <a:pt x="6200" y="1602"/>
                    </a:lnTo>
                    <a:lnTo>
                      <a:pt x="6196" y="1592"/>
                    </a:lnTo>
                    <a:lnTo>
                      <a:pt x="6179" y="1559"/>
                    </a:lnTo>
                    <a:lnTo>
                      <a:pt x="6194" y="1517"/>
                    </a:lnTo>
                    <a:lnTo>
                      <a:pt x="6185" y="1506"/>
                    </a:lnTo>
                    <a:lnTo>
                      <a:pt x="6163" y="1486"/>
                    </a:lnTo>
                    <a:lnTo>
                      <a:pt x="6155" y="1464"/>
                    </a:lnTo>
                    <a:lnTo>
                      <a:pt x="6124" y="1459"/>
                    </a:lnTo>
                    <a:lnTo>
                      <a:pt x="5966" y="1387"/>
                    </a:lnTo>
                    <a:lnTo>
                      <a:pt x="5956" y="1391"/>
                    </a:lnTo>
                    <a:lnTo>
                      <a:pt x="5892" y="1373"/>
                    </a:lnTo>
                    <a:lnTo>
                      <a:pt x="5856" y="1277"/>
                    </a:lnTo>
                    <a:lnTo>
                      <a:pt x="5819" y="1304"/>
                    </a:lnTo>
                    <a:lnTo>
                      <a:pt x="5762" y="1263"/>
                    </a:lnTo>
                    <a:lnTo>
                      <a:pt x="5757" y="1252"/>
                    </a:lnTo>
                    <a:lnTo>
                      <a:pt x="5748" y="1215"/>
                    </a:lnTo>
                    <a:lnTo>
                      <a:pt x="5618" y="1156"/>
                    </a:lnTo>
                    <a:lnTo>
                      <a:pt x="5607" y="1142"/>
                    </a:lnTo>
                    <a:lnTo>
                      <a:pt x="5585" y="1132"/>
                    </a:lnTo>
                    <a:lnTo>
                      <a:pt x="5577" y="1125"/>
                    </a:lnTo>
                    <a:lnTo>
                      <a:pt x="5504" y="1088"/>
                    </a:lnTo>
                    <a:lnTo>
                      <a:pt x="5445" y="1010"/>
                    </a:lnTo>
                    <a:lnTo>
                      <a:pt x="5424" y="990"/>
                    </a:lnTo>
                    <a:lnTo>
                      <a:pt x="5354" y="1048"/>
                    </a:lnTo>
                    <a:lnTo>
                      <a:pt x="5329" y="1100"/>
                    </a:lnTo>
                    <a:lnTo>
                      <a:pt x="5223" y="1149"/>
                    </a:lnTo>
                    <a:lnTo>
                      <a:pt x="5138" y="1004"/>
                    </a:lnTo>
                    <a:lnTo>
                      <a:pt x="5098" y="1008"/>
                    </a:lnTo>
                    <a:lnTo>
                      <a:pt x="5020" y="965"/>
                    </a:lnTo>
                    <a:lnTo>
                      <a:pt x="5014" y="973"/>
                    </a:lnTo>
                    <a:lnTo>
                      <a:pt x="5013" y="974"/>
                    </a:lnTo>
                    <a:lnTo>
                      <a:pt x="4954" y="999"/>
                    </a:lnTo>
                    <a:lnTo>
                      <a:pt x="4934" y="999"/>
                    </a:lnTo>
                    <a:lnTo>
                      <a:pt x="4874" y="990"/>
                    </a:lnTo>
                    <a:lnTo>
                      <a:pt x="4809" y="1046"/>
                    </a:lnTo>
                    <a:lnTo>
                      <a:pt x="4769" y="1053"/>
                    </a:lnTo>
                    <a:lnTo>
                      <a:pt x="4753" y="1050"/>
                    </a:lnTo>
                    <a:lnTo>
                      <a:pt x="4757" y="1024"/>
                    </a:lnTo>
                    <a:lnTo>
                      <a:pt x="4676" y="987"/>
                    </a:lnTo>
                    <a:lnTo>
                      <a:pt x="4665" y="972"/>
                    </a:lnTo>
                    <a:lnTo>
                      <a:pt x="4677" y="950"/>
                    </a:lnTo>
                    <a:lnTo>
                      <a:pt x="4658" y="893"/>
                    </a:lnTo>
                    <a:lnTo>
                      <a:pt x="4663" y="864"/>
                    </a:lnTo>
                    <a:lnTo>
                      <a:pt x="4619" y="822"/>
                    </a:lnTo>
                    <a:lnTo>
                      <a:pt x="4582" y="853"/>
                    </a:lnTo>
                    <a:lnTo>
                      <a:pt x="4542" y="852"/>
                    </a:lnTo>
                    <a:lnTo>
                      <a:pt x="4519" y="848"/>
                    </a:lnTo>
                    <a:lnTo>
                      <a:pt x="4467" y="878"/>
                    </a:lnTo>
                    <a:lnTo>
                      <a:pt x="4463" y="883"/>
                    </a:lnTo>
                    <a:lnTo>
                      <a:pt x="4431" y="923"/>
                    </a:lnTo>
                    <a:lnTo>
                      <a:pt x="4431" y="932"/>
                    </a:lnTo>
                    <a:lnTo>
                      <a:pt x="4439" y="937"/>
                    </a:lnTo>
                    <a:lnTo>
                      <a:pt x="4418" y="989"/>
                    </a:lnTo>
                    <a:lnTo>
                      <a:pt x="4406" y="1003"/>
                    </a:lnTo>
                    <a:lnTo>
                      <a:pt x="4352" y="1002"/>
                    </a:lnTo>
                    <a:lnTo>
                      <a:pt x="4350" y="1027"/>
                    </a:lnTo>
                    <a:lnTo>
                      <a:pt x="4315" y="1057"/>
                    </a:lnTo>
                    <a:lnTo>
                      <a:pt x="4297" y="1021"/>
                    </a:lnTo>
                    <a:lnTo>
                      <a:pt x="4332" y="979"/>
                    </a:lnTo>
                    <a:lnTo>
                      <a:pt x="4310" y="947"/>
                    </a:lnTo>
                    <a:lnTo>
                      <a:pt x="4277" y="962"/>
                    </a:lnTo>
                    <a:lnTo>
                      <a:pt x="4267" y="971"/>
                    </a:lnTo>
                    <a:lnTo>
                      <a:pt x="4264" y="1030"/>
                    </a:lnTo>
                    <a:lnTo>
                      <a:pt x="4246" y="1033"/>
                    </a:lnTo>
                    <a:lnTo>
                      <a:pt x="4209" y="1086"/>
                    </a:lnTo>
                    <a:lnTo>
                      <a:pt x="4221" y="1127"/>
                    </a:lnTo>
                    <a:lnTo>
                      <a:pt x="4214" y="1146"/>
                    </a:lnTo>
                    <a:lnTo>
                      <a:pt x="4150" y="1147"/>
                    </a:lnTo>
                    <a:lnTo>
                      <a:pt x="4113" y="1258"/>
                    </a:lnTo>
                    <a:lnTo>
                      <a:pt x="4120" y="1277"/>
                    </a:lnTo>
                    <a:lnTo>
                      <a:pt x="4082" y="1290"/>
                    </a:lnTo>
                    <a:lnTo>
                      <a:pt x="4070" y="1270"/>
                    </a:lnTo>
                    <a:lnTo>
                      <a:pt x="4005" y="1262"/>
                    </a:lnTo>
                    <a:lnTo>
                      <a:pt x="3993" y="1283"/>
                    </a:lnTo>
                    <a:lnTo>
                      <a:pt x="3977" y="1290"/>
                    </a:lnTo>
                    <a:lnTo>
                      <a:pt x="3983" y="1354"/>
                    </a:lnTo>
                    <a:lnTo>
                      <a:pt x="3959" y="1370"/>
                    </a:lnTo>
                    <a:lnTo>
                      <a:pt x="3953" y="1369"/>
                    </a:lnTo>
                    <a:lnTo>
                      <a:pt x="3928" y="1361"/>
                    </a:lnTo>
                    <a:lnTo>
                      <a:pt x="3880" y="1385"/>
                    </a:lnTo>
                    <a:lnTo>
                      <a:pt x="3868" y="1471"/>
                    </a:lnTo>
                    <a:lnTo>
                      <a:pt x="3878" y="1480"/>
                    </a:lnTo>
                    <a:lnTo>
                      <a:pt x="3874" y="1494"/>
                    </a:lnTo>
                    <a:lnTo>
                      <a:pt x="3923" y="1513"/>
                    </a:lnTo>
                    <a:lnTo>
                      <a:pt x="3922" y="1539"/>
                    </a:lnTo>
                    <a:lnTo>
                      <a:pt x="3928" y="1555"/>
                    </a:lnTo>
                    <a:lnTo>
                      <a:pt x="3905" y="1606"/>
                    </a:lnTo>
                    <a:lnTo>
                      <a:pt x="3887" y="1613"/>
                    </a:lnTo>
                    <a:lnTo>
                      <a:pt x="3887" y="1640"/>
                    </a:lnTo>
                    <a:lnTo>
                      <a:pt x="3905" y="1694"/>
                    </a:lnTo>
                    <a:lnTo>
                      <a:pt x="3847" y="1711"/>
                    </a:lnTo>
                    <a:lnTo>
                      <a:pt x="3837" y="1730"/>
                    </a:lnTo>
                    <a:lnTo>
                      <a:pt x="3757" y="1737"/>
                    </a:lnTo>
                    <a:lnTo>
                      <a:pt x="3741" y="1747"/>
                    </a:lnTo>
                    <a:lnTo>
                      <a:pt x="3695" y="1659"/>
                    </a:lnTo>
                    <a:lnTo>
                      <a:pt x="3688" y="1659"/>
                    </a:lnTo>
                    <a:lnTo>
                      <a:pt x="3677" y="1677"/>
                    </a:lnTo>
                    <a:lnTo>
                      <a:pt x="3626" y="1747"/>
                    </a:lnTo>
                    <a:lnTo>
                      <a:pt x="3621" y="1748"/>
                    </a:lnTo>
                    <a:lnTo>
                      <a:pt x="3596" y="1747"/>
                    </a:lnTo>
                    <a:lnTo>
                      <a:pt x="3593" y="1745"/>
                    </a:lnTo>
                    <a:lnTo>
                      <a:pt x="3592" y="1744"/>
                    </a:lnTo>
                    <a:lnTo>
                      <a:pt x="3586" y="1739"/>
                    </a:lnTo>
                    <a:lnTo>
                      <a:pt x="3545" y="1721"/>
                    </a:lnTo>
                    <a:lnTo>
                      <a:pt x="3528" y="1743"/>
                    </a:lnTo>
                    <a:lnTo>
                      <a:pt x="3527" y="1743"/>
                    </a:lnTo>
                    <a:lnTo>
                      <a:pt x="3525" y="1745"/>
                    </a:lnTo>
                    <a:lnTo>
                      <a:pt x="3519" y="1747"/>
                    </a:lnTo>
                    <a:lnTo>
                      <a:pt x="3511" y="1752"/>
                    </a:lnTo>
                    <a:lnTo>
                      <a:pt x="3510" y="1752"/>
                    </a:lnTo>
                    <a:lnTo>
                      <a:pt x="3473" y="1758"/>
                    </a:lnTo>
                    <a:lnTo>
                      <a:pt x="3415" y="1753"/>
                    </a:lnTo>
                    <a:lnTo>
                      <a:pt x="3404" y="1804"/>
                    </a:lnTo>
                    <a:lnTo>
                      <a:pt x="3416" y="1816"/>
                    </a:lnTo>
                    <a:lnTo>
                      <a:pt x="3366" y="1929"/>
                    </a:lnTo>
                    <a:lnTo>
                      <a:pt x="3335" y="1961"/>
                    </a:lnTo>
                    <a:lnTo>
                      <a:pt x="3250" y="1925"/>
                    </a:lnTo>
                    <a:lnTo>
                      <a:pt x="3202" y="1992"/>
                    </a:lnTo>
                    <a:lnTo>
                      <a:pt x="3166" y="2005"/>
                    </a:lnTo>
                    <a:lnTo>
                      <a:pt x="3166" y="1890"/>
                    </a:lnTo>
                    <a:lnTo>
                      <a:pt x="3140" y="1901"/>
                    </a:lnTo>
                    <a:lnTo>
                      <a:pt x="3130" y="1904"/>
                    </a:lnTo>
                    <a:lnTo>
                      <a:pt x="3045" y="1823"/>
                    </a:lnTo>
                    <a:lnTo>
                      <a:pt x="3019" y="1814"/>
                    </a:lnTo>
                    <a:lnTo>
                      <a:pt x="3026" y="1745"/>
                    </a:lnTo>
                    <a:lnTo>
                      <a:pt x="2995" y="1752"/>
                    </a:lnTo>
                    <a:lnTo>
                      <a:pt x="2923" y="1827"/>
                    </a:lnTo>
                    <a:lnTo>
                      <a:pt x="2922" y="1820"/>
                    </a:lnTo>
                    <a:lnTo>
                      <a:pt x="2827" y="1785"/>
                    </a:lnTo>
                    <a:lnTo>
                      <a:pt x="2770" y="1679"/>
                    </a:lnTo>
                    <a:lnTo>
                      <a:pt x="2667" y="1738"/>
                    </a:lnTo>
                    <a:lnTo>
                      <a:pt x="2645" y="1684"/>
                    </a:lnTo>
                    <a:lnTo>
                      <a:pt x="2669" y="1628"/>
                    </a:lnTo>
                    <a:lnTo>
                      <a:pt x="2650" y="1623"/>
                    </a:lnTo>
                    <a:lnTo>
                      <a:pt x="2645" y="1550"/>
                    </a:lnTo>
                    <a:lnTo>
                      <a:pt x="2612" y="1550"/>
                    </a:lnTo>
                    <a:lnTo>
                      <a:pt x="2574" y="1539"/>
                    </a:lnTo>
                    <a:lnTo>
                      <a:pt x="2575" y="1513"/>
                    </a:lnTo>
                    <a:lnTo>
                      <a:pt x="2638" y="1480"/>
                    </a:lnTo>
                    <a:lnTo>
                      <a:pt x="2702" y="1402"/>
                    </a:lnTo>
                    <a:lnTo>
                      <a:pt x="2686" y="1390"/>
                    </a:lnTo>
                    <a:lnTo>
                      <a:pt x="2685" y="1389"/>
                    </a:lnTo>
                    <a:lnTo>
                      <a:pt x="2666" y="1374"/>
                    </a:lnTo>
                    <a:lnTo>
                      <a:pt x="2631" y="1284"/>
                    </a:lnTo>
                    <a:lnTo>
                      <a:pt x="2586" y="1274"/>
                    </a:lnTo>
                    <a:lnTo>
                      <a:pt x="2570" y="1217"/>
                    </a:lnTo>
                    <a:lnTo>
                      <a:pt x="2543" y="1151"/>
                    </a:lnTo>
                    <a:lnTo>
                      <a:pt x="2541" y="1150"/>
                    </a:lnTo>
                    <a:lnTo>
                      <a:pt x="2533" y="1147"/>
                    </a:lnTo>
                    <a:lnTo>
                      <a:pt x="2529" y="1147"/>
                    </a:lnTo>
                    <a:lnTo>
                      <a:pt x="2526" y="1146"/>
                    </a:lnTo>
                    <a:lnTo>
                      <a:pt x="2524" y="1147"/>
                    </a:lnTo>
                    <a:lnTo>
                      <a:pt x="2495" y="1153"/>
                    </a:lnTo>
                    <a:lnTo>
                      <a:pt x="2493" y="1155"/>
                    </a:lnTo>
                    <a:lnTo>
                      <a:pt x="2484" y="1159"/>
                    </a:lnTo>
                    <a:lnTo>
                      <a:pt x="2483" y="1160"/>
                    </a:lnTo>
                    <a:lnTo>
                      <a:pt x="2463" y="1216"/>
                    </a:lnTo>
                    <a:lnTo>
                      <a:pt x="2416" y="1175"/>
                    </a:lnTo>
                    <a:lnTo>
                      <a:pt x="2475" y="1099"/>
                    </a:lnTo>
                    <a:lnTo>
                      <a:pt x="2458" y="1070"/>
                    </a:lnTo>
                    <a:lnTo>
                      <a:pt x="2366" y="1048"/>
                    </a:lnTo>
                    <a:lnTo>
                      <a:pt x="2338" y="1026"/>
                    </a:lnTo>
                    <a:lnTo>
                      <a:pt x="2342" y="935"/>
                    </a:lnTo>
                    <a:lnTo>
                      <a:pt x="2224" y="935"/>
                    </a:lnTo>
                    <a:lnTo>
                      <a:pt x="2197" y="907"/>
                    </a:lnTo>
                    <a:lnTo>
                      <a:pt x="2145" y="921"/>
                    </a:lnTo>
                    <a:lnTo>
                      <a:pt x="2057" y="899"/>
                    </a:lnTo>
                    <a:lnTo>
                      <a:pt x="2048" y="882"/>
                    </a:lnTo>
                    <a:lnTo>
                      <a:pt x="1912" y="947"/>
                    </a:lnTo>
                    <a:lnTo>
                      <a:pt x="1954" y="1035"/>
                    </a:lnTo>
                    <a:lnTo>
                      <a:pt x="1942" y="1044"/>
                    </a:lnTo>
                    <a:lnTo>
                      <a:pt x="1910" y="1039"/>
                    </a:lnTo>
                    <a:lnTo>
                      <a:pt x="1906" y="1039"/>
                    </a:lnTo>
                    <a:lnTo>
                      <a:pt x="1842" y="1044"/>
                    </a:lnTo>
                    <a:lnTo>
                      <a:pt x="1823" y="1058"/>
                    </a:lnTo>
                    <a:lnTo>
                      <a:pt x="1802" y="1067"/>
                    </a:lnTo>
                    <a:lnTo>
                      <a:pt x="1763" y="1077"/>
                    </a:lnTo>
                    <a:lnTo>
                      <a:pt x="1748" y="1069"/>
                    </a:lnTo>
                    <a:lnTo>
                      <a:pt x="1731" y="1053"/>
                    </a:lnTo>
                    <a:lnTo>
                      <a:pt x="1727" y="1052"/>
                    </a:lnTo>
                    <a:lnTo>
                      <a:pt x="1718" y="1048"/>
                    </a:lnTo>
                    <a:lnTo>
                      <a:pt x="1714" y="1047"/>
                    </a:lnTo>
                    <a:lnTo>
                      <a:pt x="1712" y="1047"/>
                    </a:lnTo>
                    <a:lnTo>
                      <a:pt x="1701" y="1049"/>
                    </a:lnTo>
                    <a:lnTo>
                      <a:pt x="1687" y="1055"/>
                    </a:lnTo>
                    <a:lnTo>
                      <a:pt x="1682" y="1059"/>
                    </a:lnTo>
                    <a:lnTo>
                      <a:pt x="1618" y="1077"/>
                    </a:lnTo>
                    <a:lnTo>
                      <a:pt x="1588" y="1081"/>
                    </a:lnTo>
                    <a:lnTo>
                      <a:pt x="1538" y="1070"/>
                    </a:lnTo>
                    <a:lnTo>
                      <a:pt x="1535" y="1066"/>
                    </a:lnTo>
                    <a:lnTo>
                      <a:pt x="1513" y="1101"/>
                    </a:lnTo>
                    <a:lnTo>
                      <a:pt x="1504" y="1160"/>
                    </a:lnTo>
                    <a:lnTo>
                      <a:pt x="1474" y="1165"/>
                    </a:lnTo>
                    <a:lnTo>
                      <a:pt x="1470" y="1165"/>
                    </a:lnTo>
                    <a:lnTo>
                      <a:pt x="1460" y="1164"/>
                    </a:lnTo>
                    <a:lnTo>
                      <a:pt x="1456" y="1164"/>
                    </a:lnTo>
                    <a:lnTo>
                      <a:pt x="1424" y="1151"/>
                    </a:lnTo>
                    <a:lnTo>
                      <a:pt x="1422" y="1151"/>
                    </a:lnTo>
                    <a:lnTo>
                      <a:pt x="1421" y="1150"/>
                    </a:lnTo>
                    <a:lnTo>
                      <a:pt x="1385" y="1103"/>
                    </a:lnTo>
                    <a:lnTo>
                      <a:pt x="1388" y="1044"/>
                    </a:lnTo>
                    <a:lnTo>
                      <a:pt x="1335" y="1055"/>
                    </a:lnTo>
                    <a:lnTo>
                      <a:pt x="1319" y="1125"/>
                    </a:lnTo>
                    <a:lnTo>
                      <a:pt x="1288" y="1075"/>
                    </a:lnTo>
                    <a:lnTo>
                      <a:pt x="1246" y="1134"/>
                    </a:lnTo>
                    <a:lnTo>
                      <a:pt x="1212" y="1149"/>
                    </a:lnTo>
                    <a:lnTo>
                      <a:pt x="1162" y="1125"/>
                    </a:lnTo>
                    <a:lnTo>
                      <a:pt x="1108" y="1114"/>
                    </a:lnTo>
                    <a:lnTo>
                      <a:pt x="1047" y="1159"/>
                    </a:lnTo>
                    <a:lnTo>
                      <a:pt x="1014" y="1125"/>
                    </a:lnTo>
                    <a:lnTo>
                      <a:pt x="980" y="1155"/>
                    </a:lnTo>
                    <a:lnTo>
                      <a:pt x="973" y="1156"/>
                    </a:lnTo>
                    <a:lnTo>
                      <a:pt x="880" y="1146"/>
                    </a:lnTo>
                    <a:lnTo>
                      <a:pt x="866" y="1162"/>
                    </a:lnTo>
                    <a:lnTo>
                      <a:pt x="825" y="1160"/>
                    </a:lnTo>
                    <a:lnTo>
                      <a:pt x="837" y="1134"/>
                    </a:lnTo>
                    <a:lnTo>
                      <a:pt x="858" y="1043"/>
                    </a:lnTo>
                    <a:lnTo>
                      <a:pt x="858" y="1041"/>
                    </a:lnTo>
                    <a:lnTo>
                      <a:pt x="839" y="1001"/>
                    </a:lnTo>
                    <a:lnTo>
                      <a:pt x="808" y="980"/>
                    </a:lnTo>
                    <a:lnTo>
                      <a:pt x="768" y="1040"/>
                    </a:lnTo>
                    <a:lnTo>
                      <a:pt x="748" y="1022"/>
                    </a:lnTo>
                    <a:lnTo>
                      <a:pt x="730" y="972"/>
                    </a:lnTo>
                    <a:lnTo>
                      <a:pt x="783" y="973"/>
                    </a:lnTo>
                    <a:lnTo>
                      <a:pt x="735" y="893"/>
                    </a:lnTo>
                    <a:lnTo>
                      <a:pt x="716" y="890"/>
                    </a:lnTo>
                    <a:lnTo>
                      <a:pt x="699" y="870"/>
                    </a:lnTo>
                    <a:lnTo>
                      <a:pt x="706" y="821"/>
                    </a:lnTo>
                    <a:lnTo>
                      <a:pt x="660" y="764"/>
                    </a:lnTo>
                    <a:lnTo>
                      <a:pt x="670" y="728"/>
                    </a:lnTo>
                    <a:lnTo>
                      <a:pt x="663" y="712"/>
                    </a:lnTo>
                    <a:lnTo>
                      <a:pt x="606" y="647"/>
                    </a:lnTo>
                    <a:lnTo>
                      <a:pt x="557" y="632"/>
                    </a:lnTo>
                    <a:lnTo>
                      <a:pt x="566" y="559"/>
                    </a:lnTo>
                    <a:lnTo>
                      <a:pt x="557" y="554"/>
                    </a:lnTo>
                    <a:lnTo>
                      <a:pt x="523" y="540"/>
                    </a:lnTo>
                    <a:lnTo>
                      <a:pt x="520" y="540"/>
                    </a:lnTo>
                    <a:lnTo>
                      <a:pt x="512" y="543"/>
                    </a:lnTo>
                    <a:lnTo>
                      <a:pt x="511" y="545"/>
                    </a:lnTo>
                    <a:lnTo>
                      <a:pt x="513" y="552"/>
                    </a:lnTo>
                    <a:lnTo>
                      <a:pt x="523" y="569"/>
                    </a:lnTo>
                    <a:lnTo>
                      <a:pt x="524" y="571"/>
                    </a:lnTo>
                    <a:lnTo>
                      <a:pt x="525" y="572"/>
                    </a:lnTo>
                    <a:lnTo>
                      <a:pt x="527" y="579"/>
                    </a:lnTo>
                    <a:lnTo>
                      <a:pt x="527" y="588"/>
                    </a:lnTo>
                    <a:lnTo>
                      <a:pt x="524" y="594"/>
                    </a:lnTo>
                    <a:lnTo>
                      <a:pt x="522" y="594"/>
                    </a:lnTo>
                    <a:lnTo>
                      <a:pt x="498" y="618"/>
                    </a:lnTo>
                    <a:lnTo>
                      <a:pt x="497" y="618"/>
                    </a:lnTo>
                    <a:lnTo>
                      <a:pt x="492" y="617"/>
                    </a:lnTo>
                    <a:lnTo>
                      <a:pt x="490" y="616"/>
                    </a:lnTo>
                    <a:lnTo>
                      <a:pt x="482" y="600"/>
                    </a:lnTo>
                    <a:lnTo>
                      <a:pt x="481" y="599"/>
                    </a:lnTo>
                    <a:lnTo>
                      <a:pt x="480" y="591"/>
                    </a:lnTo>
                    <a:lnTo>
                      <a:pt x="436" y="631"/>
                    </a:lnTo>
                    <a:lnTo>
                      <a:pt x="387" y="518"/>
                    </a:lnTo>
                    <a:lnTo>
                      <a:pt x="309" y="533"/>
                    </a:lnTo>
                    <a:lnTo>
                      <a:pt x="277" y="508"/>
                    </a:lnTo>
                    <a:lnTo>
                      <a:pt x="355" y="414"/>
                    </a:lnTo>
                    <a:lnTo>
                      <a:pt x="326" y="402"/>
                    </a:lnTo>
                    <a:lnTo>
                      <a:pt x="358" y="328"/>
                    </a:lnTo>
                    <a:lnTo>
                      <a:pt x="343" y="296"/>
                    </a:lnTo>
                    <a:lnTo>
                      <a:pt x="294" y="251"/>
                    </a:lnTo>
                    <a:lnTo>
                      <a:pt x="258" y="193"/>
                    </a:lnTo>
                    <a:lnTo>
                      <a:pt x="257" y="173"/>
                    </a:lnTo>
                    <a:lnTo>
                      <a:pt x="222" y="177"/>
                    </a:lnTo>
                    <a:lnTo>
                      <a:pt x="224" y="139"/>
                    </a:lnTo>
                    <a:lnTo>
                      <a:pt x="170" y="75"/>
                    </a:lnTo>
                    <a:lnTo>
                      <a:pt x="143" y="51"/>
                    </a:lnTo>
                    <a:lnTo>
                      <a:pt x="105" y="52"/>
                    </a:lnTo>
                    <a:lnTo>
                      <a:pt x="97" y="38"/>
                    </a:lnTo>
                    <a:lnTo>
                      <a:pt x="48" y="59"/>
                    </a:lnTo>
                    <a:lnTo>
                      <a:pt x="28" y="79"/>
                    </a:lnTo>
                    <a:lnTo>
                      <a:pt x="26" y="80"/>
                    </a:lnTo>
                    <a:lnTo>
                      <a:pt x="25" y="81"/>
                    </a:lnTo>
                    <a:lnTo>
                      <a:pt x="2" y="36"/>
                    </a:lnTo>
                    <a:lnTo>
                      <a:pt x="1" y="35"/>
                    </a:lnTo>
                    <a:lnTo>
                      <a:pt x="0" y="30"/>
                    </a:lnTo>
                    <a:lnTo>
                      <a:pt x="0" y="23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948">
                <a:extLst>
                  <a:ext uri="{FF2B5EF4-FFF2-40B4-BE49-F238E27FC236}">
                    <a16:creationId xmlns:a16="http://schemas.microsoft.com/office/drawing/2014/main" id="{0A0AA7B4-15F4-4617-88F8-4F00B03879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3" y="1149"/>
                <a:ext cx="423" cy="145"/>
              </a:xfrm>
              <a:custGeom>
                <a:avLst/>
                <a:gdLst>
                  <a:gd name="T0" fmla="*/ 2923 w 2959"/>
                  <a:gd name="T1" fmla="*/ 1015 h 1015"/>
                  <a:gd name="T2" fmla="*/ 2905 w 2959"/>
                  <a:gd name="T3" fmla="*/ 968 h 1015"/>
                  <a:gd name="T4" fmla="*/ 2827 w 2959"/>
                  <a:gd name="T5" fmla="*/ 918 h 1015"/>
                  <a:gd name="T6" fmla="*/ 2786 w 2959"/>
                  <a:gd name="T7" fmla="*/ 926 h 1015"/>
                  <a:gd name="T8" fmla="*/ 2765 w 2959"/>
                  <a:gd name="T9" fmla="*/ 873 h 1015"/>
                  <a:gd name="T10" fmla="*/ 2762 w 2959"/>
                  <a:gd name="T11" fmla="*/ 786 h 1015"/>
                  <a:gd name="T12" fmla="*/ 2671 w 2959"/>
                  <a:gd name="T13" fmla="*/ 804 h 1015"/>
                  <a:gd name="T14" fmla="*/ 2613 w 2959"/>
                  <a:gd name="T15" fmla="*/ 758 h 1015"/>
                  <a:gd name="T16" fmla="*/ 2583 w 2959"/>
                  <a:gd name="T17" fmla="*/ 745 h 1015"/>
                  <a:gd name="T18" fmla="*/ 2575 w 2959"/>
                  <a:gd name="T19" fmla="*/ 702 h 1015"/>
                  <a:gd name="T20" fmla="*/ 2531 w 2959"/>
                  <a:gd name="T21" fmla="*/ 634 h 1015"/>
                  <a:gd name="T22" fmla="*/ 2497 w 2959"/>
                  <a:gd name="T23" fmla="*/ 621 h 1015"/>
                  <a:gd name="T24" fmla="*/ 2421 w 2959"/>
                  <a:gd name="T25" fmla="*/ 555 h 1015"/>
                  <a:gd name="T26" fmla="*/ 2450 w 2959"/>
                  <a:gd name="T27" fmla="*/ 463 h 1015"/>
                  <a:gd name="T28" fmla="*/ 2413 w 2959"/>
                  <a:gd name="T29" fmla="*/ 401 h 1015"/>
                  <a:gd name="T30" fmla="*/ 2355 w 2959"/>
                  <a:gd name="T31" fmla="*/ 334 h 1015"/>
                  <a:gd name="T32" fmla="*/ 2268 w 2959"/>
                  <a:gd name="T33" fmla="*/ 308 h 1015"/>
                  <a:gd name="T34" fmla="*/ 2259 w 2959"/>
                  <a:gd name="T35" fmla="*/ 390 h 1015"/>
                  <a:gd name="T36" fmla="*/ 2156 w 2959"/>
                  <a:gd name="T37" fmla="*/ 381 h 1015"/>
                  <a:gd name="T38" fmla="*/ 2107 w 2959"/>
                  <a:gd name="T39" fmla="*/ 417 h 1015"/>
                  <a:gd name="T40" fmla="*/ 2059 w 2959"/>
                  <a:gd name="T41" fmla="*/ 382 h 1015"/>
                  <a:gd name="T42" fmla="*/ 1985 w 2959"/>
                  <a:gd name="T43" fmla="*/ 389 h 1015"/>
                  <a:gd name="T44" fmla="*/ 1909 w 2959"/>
                  <a:gd name="T45" fmla="*/ 428 h 1015"/>
                  <a:gd name="T46" fmla="*/ 1832 w 2959"/>
                  <a:gd name="T47" fmla="*/ 358 h 1015"/>
                  <a:gd name="T48" fmla="*/ 1789 w 2959"/>
                  <a:gd name="T49" fmla="*/ 381 h 1015"/>
                  <a:gd name="T50" fmla="*/ 1751 w 2959"/>
                  <a:gd name="T51" fmla="*/ 446 h 1015"/>
                  <a:gd name="T52" fmla="*/ 1690 w 2959"/>
                  <a:gd name="T53" fmla="*/ 400 h 1015"/>
                  <a:gd name="T54" fmla="*/ 1635 w 2959"/>
                  <a:gd name="T55" fmla="*/ 427 h 1015"/>
                  <a:gd name="T56" fmla="*/ 1539 w 2959"/>
                  <a:gd name="T57" fmla="*/ 329 h 1015"/>
                  <a:gd name="T58" fmla="*/ 1501 w 2959"/>
                  <a:gd name="T59" fmla="*/ 363 h 1015"/>
                  <a:gd name="T60" fmla="*/ 1455 w 2959"/>
                  <a:gd name="T61" fmla="*/ 399 h 1015"/>
                  <a:gd name="T62" fmla="*/ 1439 w 2959"/>
                  <a:gd name="T63" fmla="*/ 365 h 1015"/>
                  <a:gd name="T64" fmla="*/ 1389 w 2959"/>
                  <a:gd name="T65" fmla="*/ 294 h 1015"/>
                  <a:gd name="T66" fmla="*/ 1301 w 2959"/>
                  <a:gd name="T67" fmla="*/ 333 h 1015"/>
                  <a:gd name="T68" fmla="*/ 1254 w 2959"/>
                  <a:gd name="T69" fmla="*/ 257 h 1015"/>
                  <a:gd name="T70" fmla="*/ 1220 w 2959"/>
                  <a:gd name="T71" fmla="*/ 233 h 1015"/>
                  <a:gd name="T72" fmla="*/ 1084 w 2959"/>
                  <a:gd name="T73" fmla="*/ 228 h 1015"/>
                  <a:gd name="T74" fmla="*/ 1004 w 2959"/>
                  <a:gd name="T75" fmla="*/ 132 h 1015"/>
                  <a:gd name="T76" fmla="*/ 964 w 2959"/>
                  <a:gd name="T77" fmla="*/ 195 h 1015"/>
                  <a:gd name="T78" fmla="*/ 888 w 2959"/>
                  <a:gd name="T79" fmla="*/ 216 h 1015"/>
                  <a:gd name="T80" fmla="*/ 854 w 2959"/>
                  <a:gd name="T81" fmla="*/ 145 h 1015"/>
                  <a:gd name="T82" fmla="*/ 781 w 2959"/>
                  <a:gd name="T83" fmla="*/ 152 h 1015"/>
                  <a:gd name="T84" fmla="*/ 751 w 2959"/>
                  <a:gd name="T85" fmla="*/ 161 h 1015"/>
                  <a:gd name="T86" fmla="*/ 648 w 2959"/>
                  <a:gd name="T87" fmla="*/ 115 h 1015"/>
                  <a:gd name="T88" fmla="*/ 553 w 2959"/>
                  <a:gd name="T89" fmla="*/ 109 h 1015"/>
                  <a:gd name="T90" fmla="*/ 487 w 2959"/>
                  <a:gd name="T91" fmla="*/ 150 h 1015"/>
                  <a:gd name="T92" fmla="*/ 426 w 2959"/>
                  <a:gd name="T93" fmla="*/ 152 h 1015"/>
                  <a:gd name="T94" fmla="*/ 293 w 2959"/>
                  <a:gd name="T95" fmla="*/ 182 h 1015"/>
                  <a:gd name="T96" fmla="*/ 278 w 2959"/>
                  <a:gd name="T97" fmla="*/ 151 h 1015"/>
                  <a:gd name="T98" fmla="*/ 212 w 2959"/>
                  <a:gd name="T99" fmla="*/ 173 h 1015"/>
                  <a:gd name="T100" fmla="*/ 145 w 2959"/>
                  <a:gd name="T101" fmla="*/ 133 h 1015"/>
                  <a:gd name="T102" fmla="*/ 61 w 2959"/>
                  <a:gd name="T103" fmla="*/ 133 h 1015"/>
                  <a:gd name="T104" fmla="*/ 60 w 2959"/>
                  <a:gd name="T105" fmla="*/ 23 h 10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959" h="1015">
                    <a:moveTo>
                      <a:pt x="2959" y="979"/>
                    </a:moveTo>
                    <a:lnTo>
                      <a:pt x="2923" y="1015"/>
                    </a:lnTo>
                    <a:lnTo>
                      <a:pt x="2893" y="1001"/>
                    </a:lnTo>
                    <a:lnTo>
                      <a:pt x="2905" y="968"/>
                    </a:lnTo>
                    <a:lnTo>
                      <a:pt x="2816" y="943"/>
                    </a:lnTo>
                    <a:lnTo>
                      <a:pt x="2827" y="918"/>
                    </a:lnTo>
                    <a:lnTo>
                      <a:pt x="2806" y="925"/>
                    </a:lnTo>
                    <a:lnTo>
                      <a:pt x="2786" y="926"/>
                    </a:lnTo>
                    <a:lnTo>
                      <a:pt x="2765" y="875"/>
                    </a:lnTo>
                    <a:lnTo>
                      <a:pt x="2765" y="873"/>
                    </a:lnTo>
                    <a:lnTo>
                      <a:pt x="2764" y="873"/>
                    </a:lnTo>
                    <a:lnTo>
                      <a:pt x="2762" y="786"/>
                    </a:lnTo>
                    <a:lnTo>
                      <a:pt x="2700" y="836"/>
                    </a:lnTo>
                    <a:lnTo>
                      <a:pt x="2671" y="804"/>
                    </a:lnTo>
                    <a:lnTo>
                      <a:pt x="2657" y="734"/>
                    </a:lnTo>
                    <a:lnTo>
                      <a:pt x="2613" y="758"/>
                    </a:lnTo>
                    <a:lnTo>
                      <a:pt x="2591" y="759"/>
                    </a:lnTo>
                    <a:lnTo>
                      <a:pt x="2583" y="745"/>
                    </a:lnTo>
                    <a:lnTo>
                      <a:pt x="2588" y="734"/>
                    </a:lnTo>
                    <a:lnTo>
                      <a:pt x="2575" y="702"/>
                    </a:lnTo>
                    <a:lnTo>
                      <a:pt x="2534" y="664"/>
                    </a:lnTo>
                    <a:lnTo>
                      <a:pt x="2531" y="634"/>
                    </a:lnTo>
                    <a:lnTo>
                      <a:pt x="2523" y="637"/>
                    </a:lnTo>
                    <a:lnTo>
                      <a:pt x="2497" y="621"/>
                    </a:lnTo>
                    <a:lnTo>
                      <a:pt x="2480" y="591"/>
                    </a:lnTo>
                    <a:lnTo>
                      <a:pt x="2421" y="555"/>
                    </a:lnTo>
                    <a:lnTo>
                      <a:pt x="2466" y="487"/>
                    </a:lnTo>
                    <a:lnTo>
                      <a:pt x="2450" y="463"/>
                    </a:lnTo>
                    <a:lnTo>
                      <a:pt x="2452" y="449"/>
                    </a:lnTo>
                    <a:lnTo>
                      <a:pt x="2413" y="401"/>
                    </a:lnTo>
                    <a:lnTo>
                      <a:pt x="2424" y="353"/>
                    </a:lnTo>
                    <a:lnTo>
                      <a:pt x="2355" y="334"/>
                    </a:lnTo>
                    <a:lnTo>
                      <a:pt x="2340" y="334"/>
                    </a:lnTo>
                    <a:lnTo>
                      <a:pt x="2268" y="308"/>
                    </a:lnTo>
                    <a:lnTo>
                      <a:pt x="2242" y="347"/>
                    </a:lnTo>
                    <a:lnTo>
                      <a:pt x="2259" y="390"/>
                    </a:lnTo>
                    <a:lnTo>
                      <a:pt x="2206" y="381"/>
                    </a:lnTo>
                    <a:lnTo>
                      <a:pt x="2156" y="381"/>
                    </a:lnTo>
                    <a:lnTo>
                      <a:pt x="2130" y="422"/>
                    </a:lnTo>
                    <a:lnTo>
                      <a:pt x="2107" y="417"/>
                    </a:lnTo>
                    <a:lnTo>
                      <a:pt x="2102" y="380"/>
                    </a:lnTo>
                    <a:lnTo>
                      <a:pt x="2059" y="382"/>
                    </a:lnTo>
                    <a:lnTo>
                      <a:pt x="2043" y="405"/>
                    </a:lnTo>
                    <a:lnTo>
                      <a:pt x="1985" y="389"/>
                    </a:lnTo>
                    <a:lnTo>
                      <a:pt x="1974" y="411"/>
                    </a:lnTo>
                    <a:lnTo>
                      <a:pt x="1909" y="428"/>
                    </a:lnTo>
                    <a:lnTo>
                      <a:pt x="1891" y="390"/>
                    </a:lnTo>
                    <a:lnTo>
                      <a:pt x="1832" y="358"/>
                    </a:lnTo>
                    <a:lnTo>
                      <a:pt x="1802" y="377"/>
                    </a:lnTo>
                    <a:lnTo>
                      <a:pt x="1789" y="381"/>
                    </a:lnTo>
                    <a:lnTo>
                      <a:pt x="1763" y="394"/>
                    </a:lnTo>
                    <a:lnTo>
                      <a:pt x="1751" y="446"/>
                    </a:lnTo>
                    <a:lnTo>
                      <a:pt x="1708" y="452"/>
                    </a:lnTo>
                    <a:lnTo>
                      <a:pt x="1690" y="400"/>
                    </a:lnTo>
                    <a:lnTo>
                      <a:pt x="1655" y="441"/>
                    </a:lnTo>
                    <a:lnTo>
                      <a:pt x="1635" y="427"/>
                    </a:lnTo>
                    <a:lnTo>
                      <a:pt x="1613" y="386"/>
                    </a:lnTo>
                    <a:lnTo>
                      <a:pt x="1539" y="329"/>
                    </a:lnTo>
                    <a:lnTo>
                      <a:pt x="1516" y="364"/>
                    </a:lnTo>
                    <a:lnTo>
                      <a:pt x="1501" y="363"/>
                    </a:lnTo>
                    <a:lnTo>
                      <a:pt x="1468" y="402"/>
                    </a:lnTo>
                    <a:lnTo>
                      <a:pt x="1455" y="399"/>
                    </a:lnTo>
                    <a:lnTo>
                      <a:pt x="1450" y="377"/>
                    </a:lnTo>
                    <a:lnTo>
                      <a:pt x="1439" y="365"/>
                    </a:lnTo>
                    <a:lnTo>
                      <a:pt x="1417" y="356"/>
                    </a:lnTo>
                    <a:lnTo>
                      <a:pt x="1389" y="294"/>
                    </a:lnTo>
                    <a:lnTo>
                      <a:pt x="1369" y="350"/>
                    </a:lnTo>
                    <a:lnTo>
                      <a:pt x="1301" y="333"/>
                    </a:lnTo>
                    <a:lnTo>
                      <a:pt x="1316" y="293"/>
                    </a:lnTo>
                    <a:lnTo>
                      <a:pt x="1254" y="257"/>
                    </a:lnTo>
                    <a:lnTo>
                      <a:pt x="1211" y="263"/>
                    </a:lnTo>
                    <a:lnTo>
                      <a:pt x="1220" y="233"/>
                    </a:lnTo>
                    <a:lnTo>
                      <a:pt x="1107" y="199"/>
                    </a:lnTo>
                    <a:lnTo>
                      <a:pt x="1084" y="228"/>
                    </a:lnTo>
                    <a:lnTo>
                      <a:pt x="1022" y="133"/>
                    </a:lnTo>
                    <a:lnTo>
                      <a:pt x="1004" y="132"/>
                    </a:lnTo>
                    <a:lnTo>
                      <a:pt x="989" y="134"/>
                    </a:lnTo>
                    <a:lnTo>
                      <a:pt x="964" y="195"/>
                    </a:lnTo>
                    <a:lnTo>
                      <a:pt x="924" y="200"/>
                    </a:lnTo>
                    <a:lnTo>
                      <a:pt x="888" y="216"/>
                    </a:lnTo>
                    <a:lnTo>
                      <a:pt x="847" y="208"/>
                    </a:lnTo>
                    <a:lnTo>
                      <a:pt x="854" y="145"/>
                    </a:lnTo>
                    <a:lnTo>
                      <a:pt x="799" y="159"/>
                    </a:lnTo>
                    <a:lnTo>
                      <a:pt x="781" y="152"/>
                    </a:lnTo>
                    <a:lnTo>
                      <a:pt x="760" y="178"/>
                    </a:lnTo>
                    <a:lnTo>
                      <a:pt x="751" y="161"/>
                    </a:lnTo>
                    <a:lnTo>
                      <a:pt x="742" y="132"/>
                    </a:lnTo>
                    <a:lnTo>
                      <a:pt x="648" y="115"/>
                    </a:lnTo>
                    <a:lnTo>
                      <a:pt x="623" y="64"/>
                    </a:lnTo>
                    <a:lnTo>
                      <a:pt x="553" y="109"/>
                    </a:lnTo>
                    <a:lnTo>
                      <a:pt x="525" y="118"/>
                    </a:lnTo>
                    <a:lnTo>
                      <a:pt x="487" y="150"/>
                    </a:lnTo>
                    <a:lnTo>
                      <a:pt x="445" y="128"/>
                    </a:lnTo>
                    <a:lnTo>
                      <a:pt x="426" y="152"/>
                    </a:lnTo>
                    <a:lnTo>
                      <a:pt x="379" y="154"/>
                    </a:lnTo>
                    <a:lnTo>
                      <a:pt x="293" y="182"/>
                    </a:lnTo>
                    <a:lnTo>
                      <a:pt x="283" y="148"/>
                    </a:lnTo>
                    <a:lnTo>
                      <a:pt x="278" y="151"/>
                    </a:lnTo>
                    <a:lnTo>
                      <a:pt x="238" y="159"/>
                    </a:lnTo>
                    <a:lnTo>
                      <a:pt x="212" y="173"/>
                    </a:lnTo>
                    <a:lnTo>
                      <a:pt x="151" y="121"/>
                    </a:lnTo>
                    <a:lnTo>
                      <a:pt x="145" y="133"/>
                    </a:lnTo>
                    <a:lnTo>
                      <a:pt x="118" y="121"/>
                    </a:lnTo>
                    <a:lnTo>
                      <a:pt x="61" y="133"/>
                    </a:lnTo>
                    <a:lnTo>
                      <a:pt x="17" y="75"/>
                    </a:lnTo>
                    <a:lnTo>
                      <a:pt x="60" y="2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949">
                <a:extLst>
                  <a:ext uri="{FF2B5EF4-FFF2-40B4-BE49-F238E27FC236}">
                    <a16:creationId xmlns:a16="http://schemas.microsoft.com/office/drawing/2014/main" id="{DDEAC718-082E-441D-93DA-C2F32DBC0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3" y="1253"/>
                <a:ext cx="342" cy="300"/>
              </a:xfrm>
              <a:custGeom>
                <a:avLst/>
                <a:gdLst>
                  <a:gd name="T0" fmla="*/ 2274 w 2392"/>
                  <a:gd name="T1" fmla="*/ 2011 h 2100"/>
                  <a:gd name="T2" fmla="*/ 2160 w 2392"/>
                  <a:gd name="T3" fmla="*/ 2057 h 2100"/>
                  <a:gd name="T4" fmla="*/ 2129 w 2392"/>
                  <a:gd name="T5" fmla="*/ 1982 h 2100"/>
                  <a:gd name="T6" fmla="*/ 2086 w 2392"/>
                  <a:gd name="T7" fmla="*/ 2037 h 2100"/>
                  <a:gd name="T8" fmla="*/ 1936 w 2392"/>
                  <a:gd name="T9" fmla="*/ 2100 h 2100"/>
                  <a:gd name="T10" fmla="*/ 1890 w 2392"/>
                  <a:gd name="T11" fmla="*/ 2052 h 2100"/>
                  <a:gd name="T12" fmla="*/ 1690 w 2392"/>
                  <a:gd name="T13" fmla="*/ 2087 h 2100"/>
                  <a:gd name="T14" fmla="*/ 1559 w 2392"/>
                  <a:gd name="T15" fmla="*/ 2070 h 2100"/>
                  <a:gd name="T16" fmla="*/ 1664 w 2392"/>
                  <a:gd name="T17" fmla="*/ 2007 h 2100"/>
                  <a:gd name="T18" fmla="*/ 1692 w 2392"/>
                  <a:gd name="T19" fmla="*/ 1904 h 2100"/>
                  <a:gd name="T20" fmla="*/ 1678 w 2392"/>
                  <a:gd name="T21" fmla="*/ 1861 h 2100"/>
                  <a:gd name="T22" fmla="*/ 1627 w 2392"/>
                  <a:gd name="T23" fmla="*/ 1798 h 2100"/>
                  <a:gd name="T24" fmla="*/ 1554 w 2392"/>
                  <a:gd name="T25" fmla="*/ 1761 h 2100"/>
                  <a:gd name="T26" fmla="*/ 1520 w 2392"/>
                  <a:gd name="T27" fmla="*/ 1727 h 2100"/>
                  <a:gd name="T28" fmla="*/ 1491 w 2392"/>
                  <a:gd name="T29" fmla="*/ 1591 h 2100"/>
                  <a:gd name="T30" fmla="*/ 1412 w 2392"/>
                  <a:gd name="T31" fmla="*/ 1616 h 2100"/>
                  <a:gd name="T32" fmla="*/ 1347 w 2392"/>
                  <a:gd name="T33" fmla="*/ 1561 h 2100"/>
                  <a:gd name="T34" fmla="*/ 1267 w 2392"/>
                  <a:gd name="T35" fmla="*/ 1603 h 2100"/>
                  <a:gd name="T36" fmla="*/ 1225 w 2392"/>
                  <a:gd name="T37" fmla="*/ 1645 h 2100"/>
                  <a:gd name="T38" fmla="*/ 1227 w 2392"/>
                  <a:gd name="T39" fmla="*/ 1565 h 2100"/>
                  <a:gd name="T40" fmla="*/ 1118 w 2392"/>
                  <a:gd name="T41" fmla="*/ 1605 h 2100"/>
                  <a:gd name="T42" fmla="*/ 1097 w 2392"/>
                  <a:gd name="T43" fmla="*/ 1607 h 2100"/>
                  <a:gd name="T44" fmla="*/ 1085 w 2392"/>
                  <a:gd name="T45" fmla="*/ 1633 h 2100"/>
                  <a:gd name="T46" fmla="*/ 998 w 2392"/>
                  <a:gd name="T47" fmla="*/ 1646 h 2100"/>
                  <a:gd name="T48" fmla="*/ 900 w 2392"/>
                  <a:gd name="T49" fmla="*/ 1649 h 2100"/>
                  <a:gd name="T50" fmla="*/ 801 w 2392"/>
                  <a:gd name="T51" fmla="*/ 1670 h 2100"/>
                  <a:gd name="T52" fmla="*/ 742 w 2392"/>
                  <a:gd name="T53" fmla="*/ 1614 h 2100"/>
                  <a:gd name="T54" fmla="*/ 791 w 2392"/>
                  <a:gd name="T55" fmla="*/ 1474 h 2100"/>
                  <a:gd name="T56" fmla="*/ 776 w 2392"/>
                  <a:gd name="T57" fmla="*/ 1385 h 2100"/>
                  <a:gd name="T58" fmla="*/ 697 w 2392"/>
                  <a:gd name="T59" fmla="*/ 1372 h 2100"/>
                  <a:gd name="T60" fmla="*/ 719 w 2392"/>
                  <a:gd name="T61" fmla="*/ 1278 h 2100"/>
                  <a:gd name="T62" fmla="*/ 685 w 2392"/>
                  <a:gd name="T63" fmla="*/ 1236 h 2100"/>
                  <a:gd name="T64" fmla="*/ 582 w 2392"/>
                  <a:gd name="T65" fmla="*/ 1267 h 2100"/>
                  <a:gd name="T66" fmla="*/ 497 w 2392"/>
                  <a:gd name="T67" fmla="*/ 1211 h 2100"/>
                  <a:gd name="T68" fmla="*/ 458 w 2392"/>
                  <a:gd name="T69" fmla="*/ 1147 h 2100"/>
                  <a:gd name="T70" fmla="*/ 442 w 2392"/>
                  <a:gd name="T71" fmla="*/ 1049 h 2100"/>
                  <a:gd name="T72" fmla="*/ 447 w 2392"/>
                  <a:gd name="T73" fmla="*/ 991 h 2100"/>
                  <a:gd name="T74" fmla="*/ 332 w 2392"/>
                  <a:gd name="T75" fmla="*/ 925 h 2100"/>
                  <a:gd name="T76" fmla="*/ 349 w 2392"/>
                  <a:gd name="T77" fmla="*/ 852 h 2100"/>
                  <a:gd name="T78" fmla="*/ 302 w 2392"/>
                  <a:gd name="T79" fmla="*/ 825 h 2100"/>
                  <a:gd name="T80" fmla="*/ 233 w 2392"/>
                  <a:gd name="T81" fmla="*/ 786 h 2100"/>
                  <a:gd name="T82" fmla="*/ 224 w 2392"/>
                  <a:gd name="T83" fmla="*/ 738 h 2100"/>
                  <a:gd name="T84" fmla="*/ 157 w 2392"/>
                  <a:gd name="T85" fmla="*/ 707 h 2100"/>
                  <a:gd name="T86" fmla="*/ 172 w 2392"/>
                  <a:gd name="T87" fmla="*/ 644 h 2100"/>
                  <a:gd name="T88" fmla="*/ 146 w 2392"/>
                  <a:gd name="T89" fmla="*/ 590 h 2100"/>
                  <a:gd name="T90" fmla="*/ 189 w 2392"/>
                  <a:gd name="T91" fmla="*/ 523 h 2100"/>
                  <a:gd name="T92" fmla="*/ 197 w 2392"/>
                  <a:gd name="T93" fmla="*/ 490 h 2100"/>
                  <a:gd name="T94" fmla="*/ 128 w 2392"/>
                  <a:gd name="T95" fmla="*/ 442 h 2100"/>
                  <a:gd name="T96" fmla="*/ 125 w 2392"/>
                  <a:gd name="T97" fmla="*/ 337 h 2100"/>
                  <a:gd name="T98" fmla="*/ 138 w 2392"/>
                  <a:gd name="T99" fmla="*/ 251 h 2100"/>
                  <a:gd name="T100" fmla="*/ 115 w 2392"/>
                  <a:gd name="T101" fmla="*/ 198 h 2100"/>
                  <a:gd name="T102" fmla="*/ 72 w 2392"/>
                  <a:gd name="T103" fmla="*/ 176 h 2100"/>
                  <a:gd name="T104" fmla="*/ 60 w 2392"/>
                  <a:gd name="T105" fmla="*/ 88 h 2100"/>
                  <a:gd name="T106" fmla="*/ 64 w 2392"/>
                  <a:gd name="T107" fmla="*/ 59 h 2100"/>
                  <a:gd name="T108" fmla="*/ 0 w 2392"/>
                  <a:gd name="T109" fmla="*/ 0 h 2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392" h="2100">
                    <a:moveTo>
                      <a:pt x="2392" y="1993"/>
                    </a:moveTo>
                    <a:lnTo>
                      <a:pt x="2274" y="2011"/>
                    </a:lnTo>
                    <a:lnTo>
                      <a:pt x="2196" y="2078"/>
                    </a:lnTo>
                    <a:lnTo>
                      <a:pt x="2160" y="2057"/>
                    </a:lnTo>
                    <a:lnTo>
                      <a:pt x="2179" y="1998"/>
                    </a:lnTo>
                    <a:lnTo>
                      <a:pt x="2129" y="1982"/>
                    </a:lnTo>
                    <a:lnTo>
                      <a:pt x="2054" y="1984"/>
                    </a:lnTo>
                    <a:lnTo>
                      <a:pt x="2086" y="2037"/>
                    </a:lnTo>
                    <a:lnTo>
                      <a:pt x="2003" y="2090"/>
                    </a:lnTo>
                    <a:lnTo>
                      <a:pt x="1936" y="2100"/>
                    </a:lnTo>
                    <a:lnTo>
                      <a:pt x="1931" y="2100"/>
                    </a:lnTo>
                    <a:lnTo>
                      <a:pt x="1890" y="2052"/>
                    </a:lnTo>
                    <a:lnTo>
                      <a:pt x="1716" y="2047"/>
                    </a:lnTo>
                    <a:lnTo>
                      <a:pt x="1690" y="2087"/>
                    </a:lnTo>
                    <a:lnTo>
                      <a:pt x="1583" y="2085"/>
                    </a:lnTo>
                    <a:lnTo>
                      <a:pt x="1559" y="2070"/>
                    </a:lnTo>
                    <a:lnTo>
                      <a:pt x="1625" y="1987"/>
                    </a:lnTo>
                    <a:lnTo>
                      <a:pt x="1664" y="2007"/>
                    </a:lnTo>
                    <a:lnTo>
                      <a:pt x="1688" y="1913"/>
                    </a:lnTo>
                    <a:lnTo>
                      <a:pt x="1692" y="1904"/>
                    </a:lnTo>
                    <a:lnTo>
                      <a:pt x="1684" y="1861"/>
                    </a:lnTo>
                    <a:lnTo>
                      <a:pt x="1678" y="1861"/>
                    </a:lnTo>
                    <a:lnTo>
                      <a:pt x="1665" y="1799"/>
                    </a:lnTo>
                    <a:lnTo>
                      <a:pt x="1627" y="1798"/>
                    </a:lnTo>
                    <a:lnTo>
                      <a:pt x="1603" y="1757"/>
                    </a:lnTo>
                    <a:lnTo>
                      <a:pt x="1554" y="1761"/>
                    </a:lnTo>
                    <a:lnTo>
                      <a:pt x="1523" y="1735"/>
                    </a:lnTo>
                    <a:lnTo>
                      <a:pt x="1520" y="1727"/>
                    </a:lnTo>
                    <a:lnTo>
                      <a:pt x="1522" y="1646"/>
                    </a:lnTo>
                    <a:lnTo>
                      <a:pt x="1491" y="1591"/>
                    </a:lnTo>
                    <a:lnTo>
                      <a:pt x="1435" y="1621"/>
                    </a:lnTo>
                    <a:lnTo>
                      <a:pt x="1412" y="1616"/>
                    </a:lnTo>
                    <a:lnTo>
                      <a:pt x="1368" y="1558"/>
                    </a:lnTo>
                    <a:lnTo>
                      <a:pt x="1347" y="1561"/>
                    </a:lnTo>
                    <a:lnTo>
                      <a:pt x="1319" y="1614"/>
                    </a:lnTo>
                    <a:lnTo>
                      <a:pt x="1267" y="1603"/>
                    </a:lnTo>
                    <a:lnTo>
                      <a:pt x="1241" y="1637"/>
                    </a:lnTo>
                    <a:lnTo>
                      <a:pt x="1225" y="1645"/>
                    </a:lnTo>
                    <a:lnTo>
                      <a:pt x="1213" y="1600"/>
                    </a:lnTo>
                    <a:lnTo>
                      <a:pt x="1227" y="1565"/>
                    </a:lnTo>
                    <a:lnTo>
                      <a:pt x="1162" y="1526"/>
                    </a:lnTo>
                    <a:lnTo>
                      <a:pt x="1118" y="1605"/>
                    </a:lnTo>
                    <a:lnTo>
                      <a:pt x="1100" y="1602"/>
                    </a:lnTo>
                    <a:lnTo>
                      <a:pt x="1097" y="1607"/>
                    </a:lnTo>
                    <a:lnTo>
                      <a:pt x="1071" y="1618"/>
                    </a:lnTo>
                    <a:lnTo>
                      <a:pt x="1085" y="1633"/>
                    </a:lnTo>
                    <a:lnTo>
                      <a:pt x="1084" y="1643"/>
                    </a:lnTo>
                    <a:lnTo>
                      <a:pt x="998" y="1646"/>
                    </a:lnTo>
                    <a:lnTo>
                      <a:pt x="1003" y="1620"/>
                    </a:lnTo>
                    <a:lnTo>
                      <a:pt x="900" y="1649"/>
                    </a:lnTo>
                    <a:lnTo>
                      <a:pt x="898" y="1662"/>
                    </a:lnTo>
                    <a:lnTo>
                      <a:pt x="801" y="1670"/>
                    </a:lnTo>
                    <a:lnTo>
                      <a:pt x="747" y="1628"/>
                    </a:lnTo>
                    <a:lnTo>
                      <a:pt x="742" y="1614"/>
                    </a:lnTo>
                    <a:lnTo>
                      <a:pt x="782" y="1564"/>
                    </a:lnTo>
                    <a:lnTo>
                      <a:pt x="791" y="1474"/>
                    </a:lnTo>
                    <a:lnTo>
                      <a:pt x="758" y="1432"/>
                    </a:lnTo>
                    <a:lnTo>
                      <a:pt x="776" y="1385"/>
                    </a:lnTo>
                    <a:lnTo>
                      <a:pt x="750" y="1371"/>
                    </a:lnTo>
                    <a:lnTo>
                      <a:pt x="697" y="1372"/>
                    </a:lnTo>
                    <a:lnTo>
                      <a:pt x="690" y="1349"/>
                    </a:lnTo>
                    <a:lnTo>
                      <a:pt x="719" y="1278"/>
                    </a:lnTo>
                    <a:lnTo>
                      <a:pt x="699" y="1245"/>
                    </a:lnTo>
                    <a:lnTo>
                      <a:pt x="685" y="1236"/>
                    </a:lnTo>
                    <a:lnTo>
                      <a:pt x="621" y="1279"/>
                    </a:lnTo>
                    <a:lnTo>
                      <a:pt x="582" y="1267"/>
                    </a:lnTo>
                    <a:lnTo>
                      <a:pt x="545" y="1232"/>
                    </a:lnTo>
                    <a:lnTo>
                      <a:pt x="497" y="1211"/>
                    </a:lnTo>
                    <a:lnTo>
                      <a:pt x="474" y="1165"/>
                    </a:lnTo>
                    <a:lnTo>
                      <a:pt x="458" y="1147"/>
                    </a:lnTo>
                    <a:lnTo>
                      <a:pt x="442" y="1101"/>
                    </a:lnTo>
                    <a:lnTo>
                      <a:pt x="442" y="1049"/>
                    </a:lnTo>
                    <a:lnTo>
                      <a:pt x="462" y="989"/>
                    </a:lnTo>
                    <a:lnTo>
                      <a:pt x="447" y="991"/>
                    </a:lnTo>
                    <a:lnTo>
                      <a:pt x="398" y="933"/>
                    </a:lnTo>
                    <a:lnTo>
                      <a:pt x="332" y="925"/>
                    </a:lnTo>
                    <a:lnTo>
                      <a:pt x="319" y="907"/>
                    </a:lnTo>
                    <a:lnTo>
                      <a:pt x="349" y="852"/>
                    </a:lnTo>
                    <a:lnTo>
                      <a:pt x="299" y="839"/>
                    </a:lnTo>
                    <a:lnTo>
                      <a:pt x="302" y="825"/>
                    </a:lnTo>
                    <a:lnTo>
                      <a:pt x="261" y="834"/>
                    </a:lnTo>
                    <a:lnTo>
                      <a:pt x="233" y="786"/>
                    </a:lnTo>
                    <a:lnTo>
                      <a:pt x="237" y="772"/>
                    </a:lnTo>
                    <a:lnTo>
                      <a:pt x="224" y="738"/>
                    </a:lnTo>
                    <a:lnTo>
                      <a:pt x="165" y="716"/>
                    </a:lnTo>
                    <a:lnTo>
                      <a:pt x="157" y="707"/>
                    </a:lnTo>
                    <a:lnTo>
                      <a:pt x="163" y="666"/>
                    </a:lnTo>
                    <a:lnTo>
                      <a:pt x="172" y="644"/>
                    </a:lnTo>
                    <a:lnTo>
                      <a:pt x="124" y="622"/>
                    </a:lnTo>
                    <a:lnTo>
                      <a:pt x="146" y="590"/>
                    </a:lnTo>
                    <a:lnTo>
                      <a:pt x="138" y="581"/>
                    </a:lnTo>
                    <a:lnTo>
                      <a:pt x="189" y="523"/>
                    </a:lnTo>
                    <a:lnTo>
                      <a:pt x="193" y="512"/>
                    </a:lnTo>
                    <a:lnTo>
                      <a:pt x="197" y="490"/>
                    </a:lnTo>
                    <a:lnTo>
                      <a:pt x="131" y="453"/>
                    </a:lnTo>
                    <a:lnTo>
                      <a:pt x="128" y="442"/>
                    </a:lnTo>
                    <a:lnTo>
                      <a:pt x="136" y="427"/>
                    </a:lnTo>
                    <a:lnTo>
                      <a:pt x="125" y="337"/>
                    </a:lnTo>
                    <a:lnTo>
                      <a:pt x="144" y="316"/>
                    </a:lnTo>
                    <a:lnTo>
                      <a:pt x="138" y="251"/>
                    </a:lnTo>
                    <a:lnTo>
                      <a:pt x="122" y="248"/>
                    </a:lnTo>
                    <a:lnTo>
                      <a:pt x="115" y="198"/>
                    </a:lnTo>
                    <a:lnTo>
                      <a:pt x="92" y="197"/>
                    </a:lnTo>
                    <a:lnTo>
                      <a:pt x="72" y="176"/>
                    </a:lnTo>
                    <a:lnTo>
                      <a:pt x="102" y="129"/>
                    </a:lnTo>
                    <a:lnTo>
                      <a:pt x="60" y="88"/>
                    </a:lnTo>
                    <a:lnTo>
                      <a:pt x="66" y="65"/>
                    </a:lnTo>
                    <a:lnTo>
                      <a:pt x="64" y="59"/>
                    </a:lnTo>
                    <a:lnTo>
                      <a:pt x="20" y="4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950">
                <a:extLst>
                  <a:ext uri="{FF2B5EF4-FFF2-40B4-BE49-F238E27FC236}">
                    <a16:creationId xmlns:a16="http://schemas.microsoft.com/office/drawing/2014/main" id="{4C03EE9B-8AD7-4C13-8B70-36D0D85F61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" y="1289"/>
                <a:ext cx="41" cy="167"/>
              </a:xfrm>
              <a:custGeom>
                <a:avLst/>
                <a:gdLst>
                  <a:gd name="T0" fmla="*/ 53 w 292"/>
                  <a:gd name="T1" fmla="*/ 1169 h 1169"/>
                  <a:gd name="T2" fmla="*/ 63 w 292"/>
                  <a:gd name="T3" fmla="*/ 1122 h 1169"/>
                  <a:gd name="T4" fmla="*/ 48 w 292"/>
                  <a:gd name="T5" fmla="*/ 1090 h 1169"/>
                  <a:gd name="T6" fmla="*/ 23 w 292"/>
                  <a:gd name="T7" fmla="*/ 1055 h 1169"/>
                  <a:gd name="T8" fmla="*/ 37 w 292"/>
                  <a:gd name="T9" fmla="*/ 1009 h 1169"/>
                  <a:gd name="T10" fmla="*/ 0 w 292"/>
                  <a:gd name="T11" fmla="*/ 947 h 1169"/>
                  <a:gd name="T12" fmla="*/ 34 w 292"/>
                  <a:gd name="T13" fmla="*/ 926 h 1169"/>
                  <a:gd name="T14" fmla="*/ 85 w 292"/>
                  <a:gd name="T15" fmla="*/ 916 h 1169"/>
                  <a:gd name="T16" fmla="*/ 36 w 292"/>
                  <a:gd name="T17" fmla="*/ 819 h 1169"/>
                  <a:gd name="T18" fmla="*/ 50 w 292"/>
                  <a:gd name="T19" fmla="*/ 805 h 1169"/>
                  <a:gd name="T20" fmla="*/ 111 w 292"/>
                  <a:gd name="T21" fmla="*/ 818 h 1169"/>
                  <a:gd name="T22" fmla="*/ 164 w 292"/>
                  <a:gd name="T23" fmla="*/ 785 h 1169"/>
                  <a:gd name="T24" fmla="*/ 136 w 292"/>
                  <a:gd name="T25" fmla="*/ 712 h 1169"/>
                  <a:gd name="T26" fmla="*/ 142 w 292"/>
                  <a:gd name="T27" fmla="*/ 705 h 1169"/>
                  <a:gd name="T28" fmla="*/ 169 w 292"/>
                  <a:gd name="T29" fmla="*/ 686 h 1169"/>
                  <a:gd name="T30" fmla="*/ 218 w 292"/>
                  <a:gd name="T31" fmla="*/ 659 h 1169"/>
                  <a:gd name="T32" fmla="*/ 199 w 292"/>
                  <a:gd name="T33" fmla="*/ 626 h 1169"/>
                  <a:gd name="T34" fmla="*/ 200 w 292"/>
                  <a:gd name="T35" fmla="*/ 625 h 1169"/>
                  <a:gd name="T36" fmla="*/ 290 w 292"/>
                  <a:gd name="T37" fmla="*/ 596 h 1169"/>
                  <a:gd name="T38" fmla="*/ 290 w 292"/>
                  <a:gd name="T39" fmla="*/ 595 h 1169"/>
                  <a:gd name="T40" fmla="*/ 292 w 292"/>
                  <a:gd name="T41" fmla="*/ 593 h 1169"/>
                  <a:gd name="T42" fmla="*/ 292 w 292"/>
                  <a:gd name="T43" fmla="*/ 589 h 1169"/>
                  <a:gd name="T44" fmla="*/ 287 w 292"/>
                  <a:gd name="T45" fmla="*/ 584 h 1169"/>
                  <a:gd name="T46" fmla="*/ 249 w 292"/>
                  <a:gd name="T47" fmla="*/ 519 h 1169"/>
                  <a:gd name="T48" fmla="*/ 111 w 292"/>
                  <a:gd name="T49" fmla="*/ 549 h 1169"/>
                  <a:gd name="T50" fmla="*/ 102 w 292"/>
                  <a:gd name="T51" fmla="*/ 468 h 1169"/>
                  <a:gd name="T52" fmla="*/ 96 w 292"/>
                  <a:gd name="T53" fmla="*/ 454 h 1169"/>
                  <a:gd name="T54" fmla="*/ 155 w 292"/>
                  <a:gd name="T55" fmla="*/ 390 h 1169"/>
                  <a:gd name="T56" fmla="*/ 137 w 292"/>
                  <a:gd name="T57" fmla="*/ 326 h 1169"/>
                  <a:gd name="T58" fmla="*/ 136 w 292"/>
                  <a:gd name="T59" fmla="*/ 311 h 1169"/>
                  <a:gd name="T60" fmla="*/ 137 w 292"/>
                  <a:gd name="T61" fmla="*/ 286 h 1169"/>
                  <a:gd name="T62" fmla="*/ 85 w 292"/>
                  <a:gd name="T63" fmla="*/ 249 h 1169"/>
                  <a:gd name="T64" fmla="*/ 23 w 292"/>
                  <a:gd name="T65" fmla="*/ 245 h 1169"/>
                  <a:gd name="T66" fmla="*/ 40 w 292"/>
                  <a:gd name="T67" fmla="*/ 173 h 1169"/>
                  <a:gd name="T68" fmla="*/ 94 w 292"/>
                  <a:gd name="T69" fmla="*/ 161 h 1169"/>
                  <a:gd name="T70" fmla="*/ 51 w 292"/>
                  <a:gd name="T71" fmla="*/ 86 h 1169"/>
                  <a:gd name="T72" fmla="*/ 148 w 292"/>
                  <a:gd name="T73" fmla="*/ 81 h 1169"/>
                  <a:gd name="T74" fmla="*/ 158 w 292"/>
                  <a:gd name="T75" fmla="*/ 99 h 1169"/>
                  <a:gd name="T76" fmla="*/ 169 w 292"/>
                  <a:gd name="T77" fmla="*/ 92 h 1169"/>
                  <a:gd name="T78" fmla="*/ 164 w 292"/>
                  <a:gd name="T79" fmla="*/ 0 h 1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92" h="1169">
                    <a:moveTo>
                      <a:pt x="53" y="1169"/>
                    </a:moveTo>
                    <a:lnTo>
                      <a:pt x="63" y="1122"/>
                    </a:lnTo>
                    <a:lnTo>
                      <a:pt x="48" y="1090"/>
                    </a:lnTo>
                    <a:lnTo>
                      <a:pt x="23" y="1055"/>
                    </a:lnTo>
                    <a:lnTo>
                      <a:pt x="37" y="1009"/>
                    </a:lnTo>
                    <a:lnTo>
                      <a:pt x="0" y="947"/>
                    </a:lnTo>
                    <a:lnTo>
                      <a:pt x="34" y="926"/>
                    </a:lnTo>
                    <a:lnTo>
                      <a:pt x="85" y="916"/>
                    </a:lnTo>
                    <a:lnTo>
                      <a:pt x="36" y="819"/>
                    </a:lnTo>
                    <a:lnTo>
                      <a:pt x="50" y="805"/>
                    </a:lnTo>
                    <a:lnTo>
                      <a:pt x="111" y="818"/>
                    </a:lnTo>
                    <a:lnTo>
                      <a:pt x="164" y="785"/>
                    </a:lnTo>
                    <a:lnTo>
                      <a:pt x="136" y="712"/>
                    </a:lnTo>
                    <a:lnTo>
                      <a:pt x="142" y="705"/>
                    </a:lnTo>
                    <a:lnTo>
                      <a:pt x="169" y="686"/>
                    </a:lnTo>
                    <a:lnTo>
                      <a:pt x="218" y="659"/>
                    </a:lnTo>
                    <a:lnTo>
                      <a:pt x="199" y="626"/>
                    </a:lnTo>
                    <a:lnTo>
                      <a:pt x="200" y="625"/>
                    </a:lnTo>
                    <a:lnTo>
                      <a:pt x="290" y="596"/>
                    </a:lnTo>
                    <a:lnTo>
                      <a:pt x="290" y="595"/>
                    </a:lnTo>
                    <a:lnTo>
                      <a:pt x="292" y="593"/>
                    </a:lnTo>
                    <a:lnTo>
                      <a:pt x="292" y="589"/>
                    </a:lnTo>
                    <a:lnTo>
                      <a:pt x="287" y="584"/>
                    </a:lnTo>
                    <a:lnTo>
                      <a:pt x="249" y="519"/>
                    </a:lnTo>
                    <a:lnTo>
                      <a:pt x="111" y="549"/>
                    </a:lnTo>
                    <a:lnTo>
                      <a:pt x="102" y="468"/>
                    </a:lnTo>
                    <a:lnTo>
                      <a:pt x="96" y="454"/>
                    </a:lnTo>
                    <a:lnTo>
                      <a:pt x="155" y="390"/>
                    </a:lnTo>
                    <a:lnTo>
                      <a:pt x="137" y="326"/>
                    </a:lnTo>
                    <a:lnTo>
                      <a:pt x="136" y="311"/>
                    </a:lnTo>
                    <a:lnTo>
                      <a:pt x="137" y="286"/>
                    </a:lnTo>
                    <a:lnTo>
                      <a:pt x="85" y="249"/>
                    </a:lnTo>
                    <a:lnTo>
                      <a:pt x="23" y="245"/>
                    </a:lnTo>
                    <a:lnTo>
                      <a:pt x="40" y="173"/>
                    </a:lnTo>
                    <a:lnTo>
                      <a:pt x="94" y="161"/>
                    </a:lnTo>
                    <a:lnTo>
                      <a:pt x="51" y="86"/>
                    </a:lnTo>
                    <a:lnTo>
                      <a:pt x="148" y="81"/>
                    </a:lnTo>
                    <a:lnTo>
                      <a:pt x="158" y="99"/>
                    </a:lnTo>
                    <a:lnTo>
                      <a:pt x="169" y="92"/>
                    </a:lnTo>
                    <a:lnTo>
                      <a:pt x="164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951">
                <a:extLst>
                  <a:ext uri="{FF2B5EF4-FFF2-40B4-BE49-F238E27FC236}">
                    <a16:creationId xmlns:a16="http://schemas.microsoft.com/office/drawing/2014/main" id="{2E9B56FB-01A3-4ED1-874A-F524AB2BE6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5" y="1453"/>
                <a:ext cx="115" cy="85"/>
              </a:xfrm>
              <a:custGeom>
                <a:avLst/>
                <a:gdLst>
                  <a:gd name="T0" fmla="*/ 810 w 810"/>
                  <a:gd name="T1" fmla="*/ 21 h 597"/>
                  <a:gd name="T2" fmla="*/ 743 w 810"/>
                  <a:gd name="T3" fmla="*/ 0 h 597"/>
                  <a:gd name="T4" fmla="*/ 712 w 810"/>
                  <a:gd name="T5" fmla="*/ 51 h 597"/>
                  <a:gd name="T6" fmla="*/ 668 w 810"/>
                  <a:gd name="T7" fmla="*/ 67 h 597"/>
                  <a:gd name="T8" fmla="*/ 635 w 810"/>
                  <a:gd name="T9" fmla="*/ 65 h 597"/>
                  <a:gd name="T10" fmla="*/ 588 w 810"/>
                  <a:gd name="T11" fmla="*/ 44 h 597"/>
                  <a:gd name="T12" fmla="*/ 570 w 810"/>
                  <a:gd name="T13" fmla="*/ 50 h 597"/>
                  <a:gd name="T14" fmla="*/ 534 w 810"/>
                  <a:gd name="T15" fmla="*/ 85 h 597"/>
                  <a:gd name="T16" fmla="*/ 492 w 810"/>
                  <a:gd name="T17" fmla="*/ 73 h 597"/>
                  <a:gd name="T18" fmla="*/ 471 w 810"/>
                  <a:gd name="T19" fmla="*/ 80 h 597"/>
                  <a:gd name="T20" fmla="*/ 455 w 810"/>
                  <a:gd name="T21" fmla="*/ 88 h 597"/>
                  <a:gd name="T22" fmla="*/ 423 w 810"/>
                  <a:gd name="T23" fmla="*/ 78 h 597"/>
                  <a:gd name="T24" fmla="*/ 400 w 810"/>
                  <a:gd name="T25" fmla="*/ 54 h 597"/>
                  <a:gd name="T26" fmla="*/ 318 w 810"/>
                  <a:gd name="T27" fmla="*/ 77 h 597"/>
                  <a:gd name="T28" fmla="*/ 286 w 810"/>
                  <a:gd name="T29" fmla="*/ 125 h 597"/>
                  <a:gd name="T30" fmla="*/ 280 w 810"/>
                  <a:gd name="T31" fmla="*/ 120 h 597"/>
                  <a:gd name="T32" fmla="*/ 194 w 810"/>
                  <a:gd name="T33" fmla="*/ 98 h 597"/>
                  <a:gd name="T34" fmla="*/ 189 w 810"/>
                  <a:gd name="T35" fmla="*/ 104 h 597"/>
                  <a:gd name="T36" fmla="*/ 177 w 810"/>
                  <a:gd name="T37" fmla="*/ 135 h 597"/>
                  <a:gd name="T38" fmla="*/ 173 w 810"/>
                  <a:gd name="T39" fmla="*/ 142 h 597"/>
                  <a:gd name="T40" fmla="*/ 173 w 810"/>
                  <a:gd name="T41" fmla="*/ 151 h 597"/>
                  <a:gd name="T42" fmla="*/ 172 w 810"/>
                  <a:gd name="T43" fmla="*/ 155 h 597"/>
                  <a:gd name="T44" fmla="*/ 173 w 810"/>
                  <a:gd name="T45" fmla="*/ 162 h 597"/>
                  <a:gd name="T46" fmla="*/ 159 w 810"/>
                  <a:gd name="T47" fmla="*/ 197 h 597"/>
                  <a:gd name="T48" fmla="*/ 138 w 810"/>
                  <a:gd name="T49" fmla="*/ 232 h 597"/>
                  <a:gd name="T50" fmla="*/ 157 w 810"/>
                  <a:gd name="T51" fmla="*/ 249 h 597"/>
                  <a:gd name="T52" fmla="*/ 161 w 810"/>
                  <a:gd name="T53" fmla="*/ 286 h 597"/>
                  <a:gd name="T54" fmla="*/ 153 w 810"/>
                  <a:gd name="T55" fmla="*/ 312 h 597"/>
                  <a:gd name="T56" fmla="*/ 191 w 810"/>
                  <a:gd name="T57" fmla="*/ 378 h 597"/>
                  <a:gd name="T58" fmla="*/ 133 w 810"/>
                  <a:gd name="T59" fmla="*/ 448 h 597"/>
                  <a:gd name="T60" fmla="*/ 93 w 810"/>
                  <a:gd name="T61" fmla="*/ 482 h 597"/>
                  <a:gd name="T62" fmla="*/ 62 w 810"/>
                  <a:gd name="T63" fmla="*/ 518 h 597"/>
                  <a:gd name="T64" fmla="*/ 35 w 810"/>
                  <a:gd name="T65" fmla="*/ 523 h 597"/>
                  <a:gd name="T66" fmla="*/ 0 w 810"/>
                  <a:gd name="T67" fmla="*/ 557 h 597"/>
                  <a:gd name="T68" fmla="*/ 3 w 810"/>
                  <a:gd name="T69" fmla="*/ 597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10" h="597">
                    <a:moveTo>
                      <a:pt x="810" y="21"/>
                    </a:moveTo>
                    <a:lnTo>
                      <a:pt x="743" y="0"/>
                    </a:lnTo>
                    <a:lnTo>
                      <a:pt x="712" y="51"/>
                    </a:lnTo>
                    <a:lnTo>
                      <a:pt x="668" y="67"/>
                    </a:lnTo>
                    <a:lnTo>
                      <a:pt x="635" y="65"/>
                    </a:lnTo>
                    <a:lnTo>
                      <a:pt x="588" y="44"/>
                    </a:lnTo>
                    <a:lnTo>
                      <a:pt x="570" y="50"/>
                    </a:lnTo>
                    <a:lnTo>
                      <a:pt x="534" y="85"/>
                    </a:lnTo>
                    <a:lnTo>
                      <a:pt x="492" y="73"/>
                    </a:lnTo>
                    <a:lnTo>
                      <a:pt x="471" y="80"/>
                    </a:lnTo>
                    <a:lnTo>
                      <a:pt x="455" y="88"/>
                    </a:lnTo>
                    <a:lnTo>
                      <a:pt x="423" y="78"/>
                    </a:lnTo>
                    <a:lnTo>
                      <a:pt x="400" y="54"/>
                    </a:lnTo>
                    <a:lnTo>
                      <a:pt x="318" y="77"/>
                    </a:lnTo>
                    <a:lnTo>
                      <a:pt x="286" y="125"/>
                    </a:lnTo>
                    <a:lnTo>
                      <a:pt x="280" y="120"/>
                    </a:lnTo>
                    <a:lnTo>
                      <a:pt x="194" y="98"/>
                    </a:lnTo>
                    <a:lnTo>
                      <a:pt x="189" y="104"/>
                    </a:lnTo>
                    <a:lnTo>
                      <a:pt x="177" y="135"/>
                    </a:lnTo>
                    <a:lnTo>
                      <a:pt x="173" y="142"/>
                    </a:lnTo>
                    <a:lnTo>
                      <a:pt x="173" y="151"/>
                    </a:lnTo>
                    <a:lnTo>
                      <a:pt x="172" y="155"/>
                    </a:lnTo>
                    <a:lnTo>
                      <a:pt x="173" y="162"/>
                    </a:lnTo>
                    <a:lnTo>
                      <a:pt x="159" y="197"/>
                    </a:lnTo>
                    <a:lnTo>
                      <a:pt x="138" y="232"/>
                    </a:lnTo>
                    <a:lnTo>
                      <a:pt x="157" y="249"/>
                    </a:lnTo>
                    <a:lnTo>
                      <a:pt x="161" y="286"/>
                    </a:lnTo>
                    <a:lnTo>
                      <a:pt x="153" y="312"/>
                    </a:lnTo>
                    <a:lnTo>
                      <a:pt x="191" y="378"/>
                    </a:lnTo>
                    <a:lnTo>
                      <a:pt x="133" y="448"/>
                    </a:lnTo>
                    <a:lnTo>
                      <a:pt x="93" y="482"/>
                    </a:lnTo>
                    <a:lnTo>
                      <a:pt x="62" y="518"/>
                    </a:lnTo>
                    <a:lnTo>
                      <a:pt x="35" y="523"/>
                    </a:lnTo>
                    <a:lnTo>
                      <a:pt x="0" y="557"/>
                    </a:lnTo>
                    <a:lnTo>
                      <a:pt x="3" y="597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952">
                <a:extLst>
                  <a:ext uri="{FF2B5EF4-FFF2-40B4-BE49-F238E27FC236}">
                    <a16:creationId xmlns:a16="http://schemas.microsoft.com/office/drawing/2014/main" id="{702180E1-4AFE-4450-B65E-662CA53F6E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3" y="1538"/>
                <a:ext cx="68" cy="495"/>
              </a:xfrm>
              <a:custGeom>
                <a:avLst/>
                <a:gdLst>
                  <a:gd name="T0" fmla="*/ 203 w 480"/>
                  <a:gd name="T1" fmla="*/ 26 h 3461"/>
                  <a:gd name="T2" fmla="*/ 304 w 480"/>
                  <a:gd name="T3" fmla="*/ 70 h 3461"/>
                  <a:gd name="T4" fmla="*/ 349 w 480"/>
                  <a:gd name="T5" fmla="*/ 190 h 3461"/>
                  <a:gd name="T6" fmla="*/ 426 w 480"/>
                  <a:gd name="T7" fmla="*/ 276 h 3461"/>
                  <a:gd name="T8" fmla="*/ 471 w 480"/>
                  <a:gd name="T9" fmla="*/ 423 h 3461"/>
                  <a:gd name="T10" fmla="*/ 444 w 480"/>
                  <a:gd name="T11" fmla="*/ 548 h 3461"/>
                  <a:gd name="T12" fmla="*/ 278 w 480"/>
                  <a:gd name="T13" fmla="*/ 677 h 3461"/>
                  <a:gd name="T14" fmla="*/ 305 w 480"/>
                  <a:gd name="T15" fmla="*/ 764 h 3461"/>
                  <a:gd name="T16" fmla="*/ 292 w 480"/>
                  <a:gd name="T17" fmla="*/ 885 h 3461"/>
                  <a:gd name="T18" fmla="*/ 305 w 480"/>
                  <a:gd name="T19" fmla="*/ 953 h 3461"/>
                  <a:gd name="T20" fmla="*/ 155 w 480"/>
                  <a:gd name="T21" fmla="*/ 1011 h 3461"/>
                  <a:gd name="T22" fmla="*/ 20 w 480"/>
                  <a:gd name="T23" fmla="*/ 1015 h 3461"/>
                  <a:gd name="T24" fmla="*/ 7 w 480"/>
                  <a:gd name="T25" fmla="*/ 1129 h 3461"/>
                  <a:gd name="T26" fmla="*/ 125 w 480"/>
                  <a:gd name="T27" fmla="*/ 1248 h 3461"/>
                  <a:gd name="T28" fmla="*/ 186 w 480"/>
                  <a:gd name="T29" fmla="*/ 1310 h 3461"/>
                  <a:gd name="T30" fmla="*/ 149 w 480"/>
                  <a:gd name="T31" fmla="*/ 1357 h 3461"/>
                  <a:gd name="T32" fmla="*/ 171 w 480"/>
                  <a:gd name="T33" fmla="*/ 1403 h 3461"/>
                  <a:gd name="T34" fmla="*/ 170 w 480"/>
                  <a:gd name="T35" fmla="*/ 1406 h 3461"/>
                  <a:gd name="T36" fmla="*/ 162 w 480"/>
                  <a:gd name="T37" fmla="*/ 1416 h 3461"/>
                  <a:gd name="T38" fmla="*/ 155 w 480"/>
                  <a:gd name="T39" fmla="*/ 1426 h 3461"/>
                  <a:gd name="T40" fmla="*/ 168 w 480"/>
                  <a:gd name="T41" fmla="*/ 1443 h 3461"/>
                  <a:gd name="T42" fmla="*/ 193 w 480"/>
                  <a:gd name="T43" fmla="*/ 1533 h 3461"/>
                  <a:gd name="T44" fmla="*/ 109 w 480"/>
                  <a:gd name="T45" fmla="*/ 1528 h 3461"/>
                  <a:gd name="T46" fmla="*/ 76 w 480"/>
                  <a:gd name="T47" fmla="*/ 1658 h 3461"/>
                  <a:gd name="T48" fmla="*/ 126 w 480"/>
                  <a:gd name="T49" fmla="*/ 1777 h 3461"/>
                  <a:gd name="T50" fmla="*/ 147 w 480"/>
                  <a:gd name="T51" fmla="*/ 1845 h 3461"/>
                  <a:gd name="T52" fmla="*/ 58 w 480"/>
                  <a:gd name="T53" fmla="*/ 2046 h 3461"/>
                  <a:gd name="T54" fmla="*/ 92 w 480"/>
                  <a:gd name="T55" fmla="*/ 2151 h 3461"/>
                  <a:gd name="T56" fmla="*/ 133 w 480"/>
                  <a:gd name="T57" fmla="*/ 2182 h 3461"/>
                  <a:gd name="T58" fmla="*/ 234 w 480"/>
                  <a:gd name="T59" fmla="*/ 2302 h 3461"/>
                  <a:gd name="T60" fmla="*/ 261 w 480"/>
                  <a:gd name="T61" fmla="*/ 2434 h 3461"/>
                  <a:gd name="T62" fmla="*/ 298 w 480"/>
                  <a:gd name="T63" fmla="*/ 2548 h 3461"/>
                  <a:gd name="T64" fmla="*/ 314 w 480"/>
                  <a:gd name="T65" fmla="*/ 2618 h 3461"/>
                  <a:gd name="T66" fmla="*/ 304 w 480"/>
                  <a:gd name="T67" fmla="*/ 2740 h 3461"/>
                  <a:gd name="T68" fmla="*/ 358 w 480"/>
                  <a:gd name="T69" fmla="*/ 2820 h 3461"/>
                  <a:gd name="T70" fmla="*/ 394 w 480"/>
                  <a:gd name="T71" fmla="*/ 2867 h 3461"/>
                  <a:gd name="T72" fmla="*/ 378 w 480"/>
                  <a:gd name="T73" fmla="*/ 2950 h 3461"/>
                  <a:gd name="T74" fmla="*/ 376 w 480"/>
                  <a:gd name="T75" fmla="*/ 3105 h 3461"/>
                  <a:gd name="T76" fmla="*/ 381 w 480"/>
                  <a:gd name="T77" fmla="*/ 3241 h 3461"/>
                  <a:gd name="T78" fmla="*/ 383 w 480"/>
                  <a:gd name="T79" fmla="*/ 3251 h 3461"/>
                  <a:gd name="T80" fmla="*/ 383 w 480"/>
                  <a:gd name="T81" fmla="*/ 3322 h 3461"/>
                  <a:gd name="T82" fmla="*/ 381 w 480"/>
                  <a:gd name="T83" fmla="*/ 3328 h 3461"/>
                  <a:gd name="T84" fmla="*/ 367 w 480"/>
                  <a:gd name="T85" fmla="*/ 3368 h 3461"/>
                  <a:gd name="T86" fmla="*/ 321 w 480"/>
                  <a:gd name="T87" fmla="*/ 3461 h 3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80" h="3461">
                    <a:moveTo>
                      <a:pt x="157" y="0"/>
                    </a:moveTo>
                    <a:lnTo>
                      <a:pt x="203" y="26"/>
                    </a:lnTo>
                    <a:lnTo>
                      <a:pt x="272" y="46"/>
                    </a:lnTo>
                    <a:lnTo>
                      <a:pt x="304" y="70"/>
                    </a:lnTo>
                    <a:lnTo>
                      <a:pt x="292" y="121"/>
                    </a:lnTo>
                    <a:lnTo>
                      <a:pt x="349" y="190"/>
                    </a:lnTo>
                    <a:lnTo>
                      <a:pt x="350" y="230"/>
                    </a:lnTo>
                    <a:lnTo>
                      <a:pt x="426" y="276"/>
                    </a:lnTo>
                    <a:lnTo>
                      <a:pt x="476" y="334"/>
                    </a:lnTo>
                    <a:lnTo>
                      <a:pt x="471" y="423"/>
                    </a:lnTo>
                    <a:lnTo>
                      <a:pt x="480" y="435"/>
                    </a:lnTo>
                    <a:lnTo>
                      <a:pt x="444" y="548"/>
                    </a:lnTo>
                    <a:lnTo>
                      <a:pt x="416" y="557"/>
                    </a:lnTo>
                    <a:lnTo>
                      <a:pt x="278" y="677"/>
                    </a:lnTo>
                    <a:lnTo>
                      <a:pt x="256" y="748"/>
                    </a:lnTo>
                    <a:lnTo>
                      <a:pt x="305" y="764"/>
                    </a:lnTo>
                    <a:lnTo>
                      <a:pt x="323" y="808"/>
                    </a:lnTo>
                    <a:lnTo>
                      <a:pt x="292" y="885"/>
                    </a:lnTo>
                    <a:lnTo>
                      <a:pt x="306" y="886"/>
                    </a:lnTo>
                    <a:lnTo>
                      <a:pt x="305" y="953"/>
                    </a:lnTo>
                    <a:lnTo>
                      <a:pt x="232" y="963"/>
                    </a:lnTo>
                    <a:lnTo>
                      <a:pt x="155" y="1011"/>
                    </a:lnTo>
                    <a:lnTo>
                      <a:pt x="116" y="996"/>
                    </a:lnTo>
                    <a:lnTo>
                      <a:pt x="20" y="1015"/>
                    </a:lnTo>
                    <a:lnTo>
                      <a:pt x="7" y="1107"/>
                    </a:lnTo>
                    <a:lnTo>
                      <a:pt x="7" y="1129"/>
                    </a:lnTo>
                    <a:lnTo>
                      <a:pt x="82" y="1175"/>
                    </a:lnTo>
                    <a:lnTo>
                      <a:pt x="125" y="1248"/>
                    </a:lnTo>
                    <a:lnTo>
                      <a:pt x="165" y="1280"/>
                    </a:lnTo>
                    <a:lnTo>
                      <a:pt x="186" y="1310"/>
                    </a:lnTo>
                    <a:lnTo>
                      <a:pt x="155" y="1333"/>
                    </a:lnTo>
                    <a:lnTo>
                      <a:pt x="149" y="1357"/>
                    </a:lnTo>
                    <a:lnTo>
                      <a:pt x="153" y="1362"/>
                    </a:lnTo>
                    <a:lnTo>
                      <a:pt x="171" y="1403"/>
                    </a:lnTo>
                    <a:lnTo>
                      <a:pt x="171" y="1404"/>
                    </a:lnTo>
                    <a:lnTo>
                      <a:pt x="170" y="1406"/>
                    </a:lnTo>
                    <a:lnTo>
                      <a:pt x="164" y="1414"/>
                    </a:lnTo>
                    <a:lnTo>
                      <a:pt x="162" y="1416"/>
                    </a:lnTo>
                    <a:lnTo>
                      <a:pt x="161" y="1418"/>
                    </a:lnTo>
                    <a:lnTo>
                      <a:pt x="155" y="1426"/>
                    </a:lnTo>
                    <a:lnTo>
                      <a:pt x="156" y="1426"/>
                    </a:lnTo>
                    <a:lnTo>
                      <a:pt x="168" y="1443"/>
                    </a:lnTo>
                    <a:lnTo>
                      <a:pt x="225" y="1503"/>
                    </a:lnTo>
                    <a:lnTo>
                      <a:pt x="193" y="1533"/>
                    </a:lnTo>
                    <a:lnTo>
                      <a:pt x="118" y="1511"/>
                    </a:lnTo>
                    <a:lnTo>
                      <a:pt x="109" y="1528"/>
                    </a:lnTo>
                    <a:lnTo>
                      <a:pt x="0" y="1564"/>
                    </a:lnTo>
                    <a:lnTo>
                      <a:pt x="76" y="1658"/>
                    </a:lnTo>
                    <a:lnTo>
                      <a:pt x="88" y="1715"/>
                    </a:lnTo>
                    <a:lnTo>
                      <a:pt x="126" y="1777"/>
                    </a:lnTo>
                    <a:lnTo>
                      <a:pt x="127" y="1782"/>
                    </a:lnTo>
                    <a:lnTo>
                      <a:pt x="147" y="1845"/>
                    </a:lnTo>
                    <a:lnTo>
                      <a:pt x="77" y="2017"/>
                    </a:lnTo>
                    <a:lnTo>
                      <a:pt x="58" y="2046"/>
                    </a:lnTo>
                    <a:lnTo>
                      <a:pt x="48" y="2110"/>
                    </a:lnTo>
                    <a:lnTo>
                      <a:pt x="92" y="2151"/>
                    </a:lnTo>
                    <a:lnTo>
                      <a:pt x="115" y="2163"/>
                    </a:lnTo>
                    <a:lnTo>
                      <a:pt x="133" y="2182"/>
                    </a:lnTo>
                    <a:lnTo>
                      <a:pt x="220" y="2260"/>
                    </a:lnTo>
                    <a:lnTo>
                      <a:pt x="234" y="2302"/>
                    </a:lnTo>
                    <a:lnTo>
                      <a:pt x="255" y="2419"/>
                    </a:lnTo>
                    <a:lnTo>
                      <a:pt x="261" y="2434"/>
                    </a:lnTo>
                    <a:lnTo>
                      <a:pt x="292" y="2540"/>
                    </a:lnTo>
                    <a:lnTo>
                      <a:pt x="298" y="2548"/>
                    </a:lnTo>
                    <a:lnTo>
                      <a:pt x="308" y="2611"/>
                    </a:lnTo>
                    <a:lnTo>
                      <a:pt x="314" y="2618"/>
                    </a:lnTo>
                    <a:lnTo>
                      <a:pt x="317" y="2672"/>
                    </a:lnTo>
                    <a:lnTo>
                      <a:pt x="304" y="2740"/>
                    </a:lnTo>
                    <a:lnTo>
                      <a:pt x="304" y="2782"/>
                    </a:lnTo>
                    <a:lnTo>
                      <a:pt x="358" y="2820"/>
                    </a:lnTo>
                    <a:lnTo>
                      <a:pt x="375" y="2826"/>
                    </a:lnTo>
                    <a:lnTo>
                      <a:pt x="394" y="2867"/>
                    </a:lnTo>
                    <a:lnTo>
                      <a:pt x="392" y="2911"/>
                    </a:lnTo>
                    <a:lnTo>
                      <a:pt x="378" y="2950"/>
                    </a:lnTo>
                    <a:lnTo>
                      <a:pt x="402" y="3043"/>
                    </a:lnTo>
                    <a:lnTo>
                      <a:pt x="376" y="3105"/>
                    </a:lnTo>
                    <a:lnTo>
                      <a:pt x="371" y="3202"/>
                    </a:lnTo>
                    <a:lnTo>
                      <a:pt x="381" y="3241"/>
                    </a:lnTo>
                    <a:lnTo>
                      <a:pt x="381" y="3242"/>
                    </a:lnTo>
                    <a:lnTo>
                      <a:pt x="383" y="3251"/>
                    </a:lnTo>
                    <a:lnTo>
                      <a:pt x="385" y="3320"/>
                    </a:lnTo>
                    <a:lnTo>
                      <a:pt x="383" y="3322"/>
                    </a:lnTo>
                    <a:lnTo>
                      <a:pt x="381" y="3327"/>
                    </a:lnTo>
                    <a:lnTo>
                      <a:pt x="381" y="3328"/>
                    </a:lnTo>
                    <a:lnTo>
                      <a:pt x="359" y="3350"/>
                    </a:lnTo>
                    <a:lnTo>
                      <a:pt x="367" y="3368"/>
                    </a:lnTo>
                    <a:lnTo>
                      <a:pt x="332" y="3425"/>
                    </a:lnTo>
                    <a:lnTo>
                      <a:pt x="321" y="3461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953">
                <a:extLst>
                  <a:ext uri="{FF2B5EF4-FFF2-40B4-BE49-F238E27FC236}">
                    <a16:creationId xmlns:a16="http://schemas.microsoft.com/office/drawing/2014/main" id="{5731EB28-869F-499A-8878-1D36045C94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0" y="2029"/>
                <a:ext cx="188" cy="138"/>
              </a:xfrm>
              <a:custGeom>
                <a:avLst/>
                <a:gdLst>
                  <a:gd name="T0" fmla="*/ 1317 w 1317"/>
                  <a:gd name="T1" fmla="*/ 22 h 964"/>
                  <a:gd name="T2" fmla="*/ 1191 w 1317"/>
                  <a:gd name="T3" fmla="*/ 0 h 964"/>
                  <a:gd name="T4" fmla="*/ 1156 w 1317"/>
                  <a:gd name="T5" fmla="*/ 27 h 964"/>
                  <a:gd name="T6" fmla="*/ 1085 w 1317"/>
                  <a:gd name="T7" fmla="*/ 71 h 964"/>
                  <a:gd name="T8" fmla="*/ 991 w 1317"/>
                  <a:gd name="T9" fmla="*/ 155 h 964"/>
                  <a:gd name="T10" fmla="*/ 993 w 1317"/>
                  <a:gd name="T11" fmla="*/ 195 h 964"/>
                  <a:gd name="T12" fmla="*/ 962 w 1317"/>
                  <a:gd name="T13" fmla="*/ 173 h 964"/>
                  <a:gd name="T14" fmla="*/ 869 w 1317"/>
                  <a:gd name="T15" fmla="*/ 214 h 964"/>
                  <a:gd name="T16" fmla="*/ 841 w 1317"/>
                  <a:gd name="T17" fmla="*/ 218 h 964"/>
                  <a:gd name="T18" fmla="*/ 799 w 1317"/>
                  <a:gd name="T19" fmla="*/ 145 h 964"/>
                  <a:gd name="T20" fmla="*/ 748 w 1317"/>
                  <a:gd name="T21" fmla="*/ 163 h 964"/>
                  <a:gd name="T22" fmla="*/ 700 w 1317"/>
                  <a:gd name="T23" fmla="*/ 250 h 964"/>
                  <a:gd name="T24" fmla="*/ 648 w 1317"/>
                  <a:gd name="T25" fmla="*/ 289 h 964"/>
                  <a:gd name="T26" fmla="*/ 614 w 1317"/>
                  <a:gd name="T27" fmla="*/ 285 h 964"/>
                  <a:gd name="T28" fmla="*/ 606 w 1317"/>
                  <a:gd name="T29" fmla="*/ 370 h 964"/>
                  <a:gd name="T30" fmla="*/ 513 w 1317"/>
                  <a:gd name="T31" fmla="*/ 363 h 964"/>
                  <a:gd name="T32" fmla="*/ 507 w 1317"/>
                  <a:gd name="T33" fmla="*/ 380 h 964"/>
                  <a:gd name="T34" fmla="*/ 553 w 1317"/>
                  <a:gd name="T35" fmla="*/ 395 h 964"/>
                  <a:gd name="T36" fmla="*/ 544 w 1317"/>
                  <a:gd name="T37" fmla="*/ 471 h 964"/>
                  <a:gd name="T38" fmla="*/ 509 w 1317"/>
                  <a:gd name="T39" fmla="*/ 490 h 964"/>
                  <a:gd name="T40" fmla="*/ 578 w 1317"/>
                  <a:gd name="T41" fmla="*/ 582 h 964"/>
                  <a:gd name="T42" fmla="*/ 520 w 1317"/>
                  <a:gd name="T43" fmla="*/ 669 h 964"/>
                  <a:gd name="T44" fmla="*/ 452 w 1317"/>
                  <a:gd name="T45" fmla="*/ 717 h 964"/>
                  <a:gd name="T46" fmla="*/ 358 w 1317"/>
                  <a:gd name="T47" fmla="*/ 683 h 964"/>
                  <a:gd name="T48" fmla="*/ 339 w 1317"/>
                  <a:gd name="T49" fmla="*/ 696 h 964"/>
                  <a:gd name="T50" fmla="*/ 300 w 1317"/>
                  <a:gd name="T51" fmla="*/ 710 h 964"/>
                  <a:gd name="T52" fmla="*/ 193 w 1317"/>
                  <a:gd name="T53" fmla="*/ 718 h 964"/>
                  <a:gd name="T54" fmla="*/ 158 w 1317"/>
                  <a:gd name="T55" fmla="*/ 717 h 964"/>
                  <a:gd name="T56" fmla="*/ 68 w 1317"/>
                  <a:gd name="T57" fmla="*/ 842 h 964"/>
                  <a:gd name="T58" fmla="*/ 48 w 1317"/>
                  <a:gd name="T59" fmla="*/ 825 h 964"/>
                  <a:gd name="T60" fmla="*/ 39 w 1317"/>
                  <a:gd name="T61" fmla="*/ 834 h 964"/>
                  <a:gd name="T62" fmla="*/ 12 w 1317"/>
                  <a:gd name="T63" fmla="*/ 880 h 964"/>
                  <a:gd name="T64" fmla="*/ 8 w 1317"/>
                  <a:gd name="T65" fmla="*/ 890 h 964"/>
                  <a:gd name="T66" fmla="*/ 0 w 1317"/>
                  <a:gd name="T67" fmla="*/ 957 h 964"/>
                  <a:gd name="T68" fmla="*/ 3 w 1317"/>
                  <a:gd name="T69" fmla="*/ 964 h 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317" h="964">
                    <a:moveTo>
                      <a:pt x="1317" y="22"/>
                    </a:moveTo>
                    <a:lnTo>
                      <a:pt x="1191" y="0"/>
                    </a:lnTo>
                    <a:lnTo>
                      <a:pt x="1156" y="27"/>
                    </a:lnTo>
                    <a:lnTo>
                      <a:pt x="1085" y="71"/>
                    </a:lnTo>
                    <a:lnTo>
                      <a:pt x="991" y="155"/>
                    </a:lnTo>
                    <a:lnTo>
                      <a:pt x="993" y="195"/>
                    </a:lnTo>
                    <a:lnTo>
                      <a:pt x="962" y="173"/>
                    </a:lnTo>
                    <a:lnTo>
                      <a:pt x="869" y="214"/>
                    </a:lnTo>
                    <a:lnTo>
                      <a:pt x="841" y="218"/>
                    </a:lnTo>
                    <a:lnTo>
                      <a:pt x="799" y="145"/>
                    </a:lnTo>
                    <a:lnTo>
                      <a:pt x="748" y="163"/>
                    </a:lnTo>
                    <a:lnTo>
                      <a:pt x="700" y="250"/>
                    </a:lnTo>
                    <a:lnTo>
                      <a:pt x="648" y="289"/>
                    </a:lnTo>
                    <a:lnTo>
                      <a:pt x="614" y="285"/>
                    </a:lnTo>
                    <a:lnTo>
                      <a:pt x="606" y="370"/>
                    </a:lnTo>
                    <a:lnTo>
                      <a:pt x="513" y="363"/>
                    </a:lnTo>
                    <a:lnTo>
                      <a:pt x="507" y="380"/>
                    </a:lnTo>
                    <a:lnTo>
                      <a:pt x="553" y="395"/>
                    </a:lnTo>
                    <a:lnTo>
                      <a:pt x="544" y="471"/>
                    </a:lnTo>
                    <a:lnTo>
                      <a:pt x="509" y="490"/>
                    </a:lnTo>
                    <a:lnTo>
                      <a:pt x="578" y="582"/>
                    </a:lnTo>
                    <a:lnTo>
                      <a:pt x="520" y="669"/>
                    </a:lnTo>
                    <a:lnTo>
                      <a:pt x="452" y="717"/>
                    </a:lnTo>
                    <a:lnTo>
                      <a:pt x="358" y="683"/>
                    </a:lnTo>
                    <a:lnTo>
                      <a:pt x="339" y="696"/>
                    </a:lnTo>
                    <a:lnTo>
                      <a:pt x="300" y="710"/>
                    </a:lnTo>
                    <a:lnTo>
                      <a:pt x="193" y="718"/>
                    </a:lnTo>
                    <a:lnTo>
                      <a:pt x="158" y="717"/>
                    </a:lnTo>
                    <a:lnTo>
                      <a:pt x="68" y="842"/>
                    </a:lnTo>
                    <a:lnTo>
                      <a:pt x="48" y="825"/>
                    </a:lnTo>
                    <a:lnTo>
                      <a:pt x="39" y="834"/>
                    </a:lnTo>
                    <a:lnTo>
                      <a:pt x="12" y="880"/>
                    </a:lnTo>
                    <a:lnTo>
                      <a:pt x="8" y="890"/>
                    </a:lnTo>
                    <a:lnTo>
                      <a:pt x="0" y="957"/>
                    </a:lnTo>
                    <a:lnTo>
                      <a:pt x="3" y="964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954">
                <a:extLst>
                  <a:ext uri="{FF2B5EF4-FFF2-40B4-BE49-F238E27FC236}">
                    <a16:creationId xmlns:a16="http://schemas.microsoft.com/office/drawing/2014/main" id="{4BC7188F-FC7B-47EE-87C9-40A987840E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8" y="2033"/>
                <a:ext cx="758" cy="227"/>
              </a:xfrm>
              <a:custGeom>
                <a:avLst/>
                <a:gdLst>
                  <a:gd name="T0" fmla="*/ 127 w 5303"/>
                  <a:gd name="T1" fmla="*/ 156 h 1595"/>
                  <a:gd name="T2" fmla="*/ 352 w 5303"/>
                  <a:gd name="T3" fmla="*/ 247 h 1595"/>
                  <a:gd name="T4" fmla="*/ 490 w 5303"/>
                  <a:gd name="T5" fmla="*/ 268 h 1595"/>
                  <a:gd name="T6" fmla="*/ 552 w 5303"/>
                  <a:gd name="T7" fmla="*/ 277 h 1595"/>
                  <a:gd name="T8" fmla="*/ 689 w 5303"/>
                  <a:gd name="T9" fmla="*/ 236 h 1595"/>
                  <a:gd name="T10" fmla="*/ 718 w 5303"/>
                  <a:gd name="T11" fmla="*/ 256 h 1595"/>
                  <a:gd name="T12" fmla="*/ 736 w 5303"/>
                  <a:gd name="T13" fmla="*/ 281 h 1595"/>
                  <a:gd name="T14" fmla="*/ 716 w 5303"/>
                  <a:gd name="T15" fmla="*/ 336 h 1595"/>
                  <a:gd name="T16" fmla="*/ 840 w 5303"/>
                  <a:gd name="T17" fmla="*/ 279 h 1595"/>
                  <a:gd name="T18" fmla="*/ 947 w 5303"/>
                  <a:gd name="T19" fmla="*/ 179 h 1595"/>
                  <a:gd name="T20" fmla="*/ 984 w 5303"/>
                  <a:gd name="T21" fmla="*/ 175 h 1595"/>
                  <a:gd name="T22" fmla="*/ 976 w 5303"/>
                  <a:gd name="T23" fmla="*/ 155 h 1595"/>
                  <a:gd name="T24" fmla="*/ 945 w 5303"/>
                  <a:gd name="T25" fmla="*/ 111 h 1595"/>
                  <a:gd name="T26" fmla="*/ 1038 w 5303"/>
                  <a:gd name="T27" fmla="*/ 111 h 1595"/>
                  <a:gd name="T28" fmla="*/ 1162 w 5303"/>
                  <a:gd name="T29" fmla="*/ 349 h 1595"/>
                  <a:gd name="T30" fmla="*/ 1235 w 5303"/>
                  <a:gd name="T31" fmla="*/ 548 h 1595"/>
                  <a:gd name="T32" fmla="*/ 1421 w 5303"/>
                  <a:gd name="T33" fmla="*/ 706 h 1595"/>
                  <a:gd name="T34" fmla="*/ 1499 w 5303"/>
                  <a:gd name="T35" fmla="*/ 785 h 1595"/>
                  <a:gd name="T36" fmla="*/ 1630 w 5303"/>
                  <a:gd name="T37" fmla="*/ 792 h 1595"/>
                  <a:gd name="T38" fmla="*/ 1654 w 5303"/>
                  <a:gd name="T39" fmla="*/ 994 h 1595"/>
                  <a:gd name="T40" fmla="*/ 1605 w 5303"/>
                  <a:gd name="T41" fmla="*/ 1228 h 1595"/>
                  <a:gd name="T42" fmla="*/ 1507 w 5303"/>
                  <a:gd name="T43" fmla="*/ 1279 h 1595"/>
                  <a:gd name="T44" fmla="*/ 1521 w 5303"/>
                  <a:gd name="T45" fmla="*/ 1304 h 1595"/>
                  <a:gd name="T46" fmla="*/ 1639 w 5303"/>
                  <a:gd name="T47" fmla="*/ 1487 h 1595"/>
                  <a:gd name="T48" fmla="*/ 1806 w 5303"/>
                  <a:gd name="T49" fmla="*/ 1522 h 1595"/>
                  <a:gd name="T50" fmla="*/ 1953 w 5303"/>
                  <a:gd name="T51" fmla="*/ 1551 h 1595"/>
                  <a:gd name="T52" fmla="*/ 2096 w 5303"/>
                  <a:gd name="T53" fmla="*/ 1545 h 1595"/>
                  <a:gd name="T54" fmla="*/ 2234 w 5303"/>
                  <a:gd name="T55" fmla="*/ 1550 h 1595"/>
                  <a:gd name="T56" fmla="*/ 2353 w 5303"/>
                  <a:gd name="T57" fmla="*/ 1507 h 1595"/>
                  <a:gd name="T58" fmla="*/ 2375 w 5303"/>
                  <a:gd name="T59" fmla="*/ 1366 h 1595"/>
                  <a:gd name="T60" fmla="*/ 2408 w 5303"/>
                  <a:gd name="T61" fmla="*/ 1240 h 1595"/>
                  <a:gd name="T62" fmla="*/ 2581 w 5303"/>
                  <a:gd name="T63" fmla="*/ 1309 h 1595"/>
                  <a:gd name="T64" fmla="*/ 2727 w 5303"/>
                  <a:gd name="T65" fmla="*/ 1303 h 1595"/>
                  <a:gd name="T66" fmla="*/ 2911 w 5303"/>
                  <a:gd name="T67" fmla="*/ 1215 h 1595"/>
                  <a:gd name="T68" fmla="*/ 2927 w 5303"/>
                  <a:gd name="T69" fmla="*/ 1302 h 1595"/>
                  <a:gd name="T70" fmla="*/ 2991 w 5303"/>
                  <a:gd name="T71" fmla="*/ 1442 h 1595"/>
                  <a:gd name="T72" fmla="*/ 3063 w 5303"/>
                  <a:gd name="T73" fmla="*/ 1527 h 1595"/>
                  <a:gd name="T74" fmla="*/ 3104 w 5303"/>
                  <a:gd name="T75" fmla="*/ 1394 h 1595"/>
                  <a:gd name="T76" fmla="*/ 3187 w 5303"/>
                  <a:gd name="T77" fmla="*/ 1149 h 1595"/>
                  <a:gd name="T78" fmla="*/ 3247 w 5303"/>
                  <a:gd name="T79" fmla="*/ 953 h 1595"/>
                  <a:gd name="T80" fmla="*/ 3253 w 5303"/>
                  <a:gd name="T81" fmla="*/ 851 h 1595"/>
                  <a:gd name="T82" fmla="*/ 3309 w 5303"/>
                  <a:gd name="T83" fmla="*/ 708 h 1595"/>
                  <a:gd name="T84" fmla="*/ 3454 w 5303"/>
                  <a:gd name="T85" fmla="*/ 674 h 1595"/>
                  <a:gd name="T86" fmla="*/ 3671 w 5303"/>
                  <a:gd name="T87" fmla="*/ 693 h 1595"/>
                  <a:gd name="T88" fmla="*/ 3814 w 5303"/>
                  <a:gd name="T89" fmla="*/ 772 h 1595"/>
                  <a:gd name="T90" fmla="*/ 3983 w 5303"/>
                  <a:gd name="T91" fmla="*/ 822 h 1595"/>
                  <a:gd name="T92" fmla="*/ 4105 w 5303"/>
                  <a:gd name="T93" fmla="*/ 981 h 1595"/>
                  <a:gd name="T94" fmla="*/ 4151 w 5303"/>
                  <a:gd name="T95" fmla="*/ 1104 h 1595"/>
                  <a:gd name="T96" fmla="*/ 4214 w 5303"/>
                  <a:gd name="T97" fmla="*/ 1149 h 1595"/>
                  <a:gd name="T98" fmla="*/ 4327 w 5303"/>
                  <a:gd name="T99" fmla="*/ 1263 h 1595"/>
                  <a:gd name="T100" fmla="*/ 4508 w 5303"/>
                  <a:gd name="T101" fmla="*/ 1153 h 1595"/>
                  <a:gd name="T102" fmla="*/ 4645 w 5303"/>
                  <a:gd name="T103" fmla="*/ 1132 h 1595"/>
                  <a:gd name="T104" fmla="*/ 4701 w 5303"/>
                  <a:gd name="T105" fmla="*/ 1148 h 1595"/>
                  <a:gd name="T106" fmla="*/ 4709 w 5303"/>
                  <a:gd name="T107" fmla="*/ 1176 h 1595"/>
                  <a:gd name="T108" fmla="*/ 4723 w 5303"/>
                  <a:gd name="T109" fmla="*/ 1269 h 1595"/>
                  <a:gd name="T110" fmla="*/ 4975 w 5303"/>
                  <a:gd name="T111" fmla="*/ 1249 h 1595"/>
                  <a:gd name="T112" fmla="*/ 5098 w 5303"/>
                  <a:gd name="T113" fmla="*/ 1133 h 1595"/>
                  <a:gd name="T114" fmla="*/ 5242 w 5303"/>
                  <a:gd name="T115" fmla="*/ 934 h 1595"/>
                  <a:gd name="T116" fmla="*/ 5283 w 5303"/>
                  <a:gd name="T117" fmla="*/ 867 h 1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303" h="1595">
                    <a:moveTo>
                      <a:pt x="0" y="0"/>
                    </a:moveTo>
                    <a:lnTo>
                      <a:pt x="9" y="56"/>
                    </a:lnTo>
                    <a:lnTo>
                      <a:pt x="89" y="145"/>
                    </a:lnTo>
                    <a:lnTo>
                      <a:pt x="127" y="156"/>
                    </a:lnTo>
                    <a:lnTo>
                      <a:pt x="200" y="214"/>
                    </a:lnTo>
                    <a:lnTo>
                      <a:pt x="203" y="220"/>
                    </a:lnTo>
                    <a:lnTo>
                      <a:pt x="300" y="293"/>
                    </a:lnTo>
                    <a:lnTo>
                      <a:pt x="352" y="247"/>
                    </a:lnTo>
                    <a:lnTo>
                      <a:pt x="436" y="201"/>
                    </a:lnTo>
                    <a:lnTo>
                      <a:pt x="456" y="202"/>
                    </a:lnTo>
                    <a:lnTo>
                      <a:pt x="490" y="267"/>
                    </a:lnTo>
                    <a:lnTo>
                      <a:pt x="490" y="268"/>
                    </a:lnTo>
                    <a:lnTo>
                      <a:pt x="528" y="277"/>
                    </a:lnTo>
                    <a:lnTo>
                      <a:pt x="547" y="279"/>
                    </a:lnTo>
                    <a:lnTo>
                      <a:pt x="549" y="278"/>
                    </a:lnTo>
                    <a:lnTo>
                      <a:pt x="552" y="277"/>
                    </a:lnTo>
                    <a:lnTo>
                      <a:pt x="565" y="268"/>
                    </a:lnTo>
                    <a:lnTo>
                      <a:pt x="623" y="201"/>
                    </a:lnTo>
                    <a:lnTo>
                      <a:pt x="699" y="208"/>
                    </a:lnTo>
                    <a:lnTo>
                      <a:pt x="689" y="236"/>
                    </a:lnTo>
                    <a:lnTo>
                      <a:pt x="689" y="238"/>
                    </a:lnTo>
                    <a:lnTo>
                      <a:pt x="697" y="255"/>
                    </a:lnTo>
                    <a:lnTo>
                      <a:pt x="697" y="256"/>
                    </a:lnTo>
                    <a:lnTo>
                      <a:pt x="718" y="256"/>
                    </a:lnTo>
                    <a:lnTo>
                      <a:pt x="720" y="257"/>
                    </a:lnTo>
                    <a:lnTo>
                      <a:pt x="724" y="258"/>
                    </a:lnTo>
                    <a:lnTo>
                      <a:pt x="730" y="263"/>
                    </a:lnTo>
                    <a:lnTo>
                      <a:pt x="736" y="281"/>
                    </a:lnTo>
                    <a:lnTo>
                      <a:pt x="736" y="282"/>
                    </a:lnTo>
                    <a:lnTo>
                      <a:pt x="734" y="299"/>
                    </a:lnTo>
                    <a:lnTo>
                      <a:pt x="723" y="330"/>
                    </a:lnTo>
                    <a:lnTo>
                      <a:pt x="716" y="336"/>
                    </a:lnTo>
                    <a:lnTo>
                      <a:pt x="737" y="358"/>
                    </a:lnTo>
                    <a:lnTo>
                      <a:pt x="791" y="355"/>
                    </a:lnTo>
                    <a:lnTo>
                      <a:pt x="792" y="344"/>
                    </a:lnTo>
                    <a:lnTo>
                      <a:pt x="840" y="279"/>
                    </a:lnTo>
                    <a:lnTo>
                      <a:pt x="867" y="265"/>
                    </a:lnTo>
                    <a:lnTo>
                      <a:pt x="909" y="276"/>
                    </a:lnTo>
                    <a:lnTo>
                      <a:pt x="897" y="181"/>
                    </a:lnTo>
                    <a:lnTo>
                      <a:pt x="947" y="179"/>
                    </a:lnTo>
                    <a:lnTo>
                      <a:pt x="946" y="198"/>
                    </a:lnTo>
                    <a:lnTo>
                      <a:pt x="948" y="200"/>
                    </a:lnTo>
                    <a:lnTo>
                      <a:pt x="982" y="177"/>
                    </a:lnTo>
                    <a:lnTo>
                      <a:pt x="984" y="175"/>
                    </a:lnTo>
                    <a:lnTo>
                      <a:pt x="984" y="174"/>
                    </a:lnTo>
                    <a:lnTo>
                      <a:pt x="983" y="167"/>
                    </a:lnTo>
                    <a:lnTo>
                      <a:pt x="983" y="165"/>
                    </a:lnTo>
                    <a:lnTo>
                      <a:pt x="976" y="155"/>
                    </a:lnTo>
                    <a:lnTo>
                      <a:pt x="971" y="151"/>
                    </a:lnTo>
                    <a:lnTo>
                      <a:pt x="966" y="145"/>
                    </a:lnTo>
                    <a:lnTo>
                      <a:pt x="946" y="116"/>
                    </a:lnTo>
                    <a:lnTo>
                      <a:pt x="945" y="111"/>
                    </a:lnTo>
                    <a:lnTo>
                      <a:pt x="967" y="81"/>
                    </a:lnTo>
                    <a:lnTo>
                      <a:pt x="968" y="80"/>
                    </a:lnTo>
                    <a:lnTo>
                      <a:pt x="974" y="77"/>
                    </a:lnTo>
                    <a:lnTo>
                      <a:pt x="1038" y="111"/>
                    </a:lnTo>
                    <a:lnTo>
                      <a:pt x="1053" y="218"/>
                    </a:lnTo>
                    <a:lnTo>
                      <a:pt x="1108" y="298"/>
                    </a:lnTo>
                    <a:lnTo>
                      <a:pt x="1142" y="322"/>
                    </a:lnTo>
                    <a:lnTo>
                      <a:pt x="1162" y="349"/>
                    </a:lnTo>
                    <a:lnTo>
                      <a:pt x="1162" y="356"/>
                    </a:lnTo>
                    <a:lnTo>
                      <a:pt x="1191" y="409"/>
                    </a:lnTo>
                    <a:lnTo>
                      <a:pt x="1232" y="528"/>
                    </a:lnTo>
                    <a:lnTo>
                      <a:pt x="1235" y="548"/>
                    </a:lnTo>
                    <a:lnTo>
                      <a:pt x="1236" y="587"/>
                    </a:lnTo>
                    <a:lnTo>
                      <a:pt x="1225" y="602"/>
                    </a:lnTo>
                    <a:lnTo>
                      <a:pt x="1307" y="668"/>
                    </a:lnTo>
                    <a:lnTo>
                      <a:pt x="1421" y="706"/>
                    </a:lnTo>
                    <a:lnTo>
                      <a:pt x="1450" y="760"/>
                    </a:lnTo>
                    <a:lnTo>
                      <a:pt x="1454" y="764"/>
                    </a:lnTo>
                    <a:lnTo>
                      <a:pt x="1463" y="769"/>
                    </a:lnTo>
                    <a:lnTo>
                      <a:pt x="1499" y="785"/>
                    </a:lnTo>
                    <a:lnTo>
                      <a:pt x="1502" y="786"/>
                    </a:lnTo>
                    <a:lnTo>
                      <a:pt x="1545" y="747"/>
                    </a:lnTo>
                    <a:lnTo>
                      <a:pt x="1618" y="760"/>
                    </a:lnTo>
                    <a:lnTo>
                      <a:pt x="1630" y="792"/>
                    </a:lnTo>
                    <a:lnTo>
                      <a:pt x="1694" y="839"/>
                    </a:lnTo>
                    <a:lnTo>
                      <a:pt x="1685" y="925"/>
                    </a:lnTo>
                    <a:lnTo>
                      <a:pt x="1666" y="947"/>
                    </a:lnTo>
                    <a:lnTo>
                      <a:pt x="1654" y="994"/>
                    </a:lnTo>
                    <a:lnTo>
                      <a:pt x="1662" y="1026"/>
                    </a:lnTo>
                    <a:lnTo>
                      <a:pt x="1685" y="1171"/>
                    </a:lnTo>
                    <a:lnTo>
                      <a:pt x="1703" y="1171"/>
                    </a:lnTo>
                    <a:lnTo>
                      <a:pt x="1605" y="1228"/>
                    </a:lnTo>
                    <a:lnTo>
                      <a:pt x="1605" y="1233"/>
                    </a:lnTo>
                    <a:lnTo>
                      <a:pt x="1543" y="1251"/>
                    </a:lnTo>
                    <a:lnTo>
                      <a:pt x="1517" y="1263"/>
                    </a:lnTo>
                    <a:lnTo>
                      <a:pt x="1507" y="1279"/>
                    </a:lnTo>
                    <a:lnTo>
                      <a:pt x="1506" y="1280"/>
                    </a:lnTo>
                    <a:lnTo>
                      <a:pt x="1510" y="1292"/>
                    </a:lnTo>
                    <a:lnTo>
                      <a:pt x="1510" y="1293"/>
                    </a:lnTo>
                    <a:lnTo>
                      <a:pt x="1521" y="1304"/>
                    </a:lnTo>
                    <a:lnTo>
                      <a:pt x="1539" y="1342"/>
                    </a:lnTo>
                    <a:lnTo>
                      <a:pt x="1506" y="1460"/>
                    </a:lnTo>
                    <a:lnTo>
                      <a:pt x="1541" y="1476"/>
                    </a:lnTo>
                    <a:lnTo>
                      <a:pt x="1639" y="1487"/>
                    </a:lnTo>
                    <a:lnTo>
                      <a:pt x="1681" y="1570"/>
                    </a:lnTo>
                    <a:lnTo>
                      <a:pt x="1756" y="1563"/>
                    </a:lnTo>
                    <a:lnTo>
                      <a:pt x="1788" y="1540"/>
                    </a:lnTo>
                    <a:lnTo>
                      <a:pt x="1806" y="1522"/>
                    </a:lnTo>
                    <a:lnTo>
                      <a:pt x="1847" y="1514"/>
                    </a:lnTo>
                    <a:lnTo>
                      <a:pt x="1882" y="1496"/>
                    </a:lnTo>
                    <a:lnTo>
                      <a:pt x="1935" y="1548"/>
                    </a:lnTo>
                    <a:lnTo>
                      <a:pt x="1953" y="1551"/>
                    </a:lnTo>
                    <a:lnTo>
                      <a:pt x="2025" y="1540"/>
                    </a:lnTo>
                    <a:lnTo>
                      <a:pt x="2025" y="1514"/>
                    </a:lnTo>
                    <a:lnTo>
                      <a:pt x="2086" y="1526"/>
                    </a:lnTo>
                    <a:lnTo>
                      <a:pt x="2096" y="1545"/>
                    </a:lnTo>
                    <a:lnTo>
                      <a:pt x="2153" y="1526"/>
                    </a:lnTo>
                    <a:lnTo>
                      <a:pt x="2138" y="1571"/>
                    </a:lnTo>
                    <a:lnTo>
                      <a:pt x="2197" y="1595"/>
                    </a:lnTo>
                    <a:lnTo>
                      <a:pt x="2234" y="1550"/>
                    </a:lnTo>
                    <a:lnTo>
                      <a:pt x="2249" y="1558"/>
                    </a:lnTo>
                    <a:lnTo>
                      <a:pt x="2274" y="1523"/>
                    </a:lnTo>
                    <a:lnTo>
                      <a:pt x="2352" y="1523"/>
                    </a:lnTo>
                    <a:lnTo>
                      <a:pt x="2353" y="1507"/>
                    </a:lnTo>
                    <a:lnTo>
                      <a:pt x="2380" y="1452"/>
                    </a:lnTo>
                    <a:lnTo>
                      <a:pt x="2380" y="1434"/>
                    </a:lnTo>
                    <a:lnTo>
                      <a:pt x="2377" y="1419"/>
                    </a:lnTo>
                    <a:lnTo>
                      <a:pt x="2375" y="1366"/>
                    </a:lnTo>
                    <a:lnTo>
                      <a:pt x="2380" y="1362"/>
                    </a:lnTo>
                    <a:lnTo>
                      <a:pt x="2394" y="1314"/>
                    </a:lnTo>
                    <a:lnTo>
                      <a:pt x="2393" y="1295"/>
                    </a:lnTo>
                    <a:lnTo>
                      <a:pt x="2408" y="1240"/>
                    </a:lnTo>
                    <a:lnTo>
                      <a:pt x="2445" y="1222"/>
                    </a:lnTo>
                    <a:lnTo>
                      <a:pt x="2468" y="1246"/>
                    </a:lnTo>
                    <a:lnTo>
                      <a:pt x="2554" y="1258"/>
                    </a:lnTo>
                    <a:lnTo>
                      <a:pt x="2581" y="1309"/>
                    </a:lnTo>
                    <a:lnTo>
                      <a:pt x="2656" y="1291"/>
                    </a:lnTo>
                    <a:lnTo>
                      <a:pt x="2674" y="1239"/>
                    </a:lnTo>
                    <a:lnTo>
                      <a:pt x="2697" y="1242"/>
                    </a:lnTo>
                    <a:lnTo>
                      <a:pt x="2727" y="1303"/>
                    </a:lnTo>
                    <a:lnTo>
                      <a:pt x="2783" y="1312"/>
                    </a:lnTo>
                    <a:lnTo>
                      <a:pt x="2779" y="1272"/>
                    </a:lnTo>
                    <a:lnTo>
                      <a:pt x="2816" y="1219"/>
                    </a:lnTo>
                    <a:lnTo>
                      <a:pt x="2911" y="1215"/>
                    </a:lnTo>
                    <a:lnTo>
                      <a:pt x="2913" y="1234"/>
                    </a:lnTo>
                    <a:lnTo>
                      <a:pt x="2938" y="1258"/>
                    </a:lnTo>
                    <a:lnTo>
                      <a:pt x="2939" y="1296"/>
                    </a:lnTo>
                    <a:lnTo>
                      <a:pt x="2927" y="1302"/>
                    </a:lnTo>
                    <a:lnTo>
                      <a:pt x="2890" y="1302"/>
                    </a:lnTo>
                    <a:lnTo>
                      <a:pt x="2991" y="1388"/>
                    </a:lnTo>
                    <a:lnTo>
                      <a:pt x="2963" y="1400"/>
                    </a:lnTo>
                    <a:lnTo>
                      <a:pt x="2991" y="1442"/>
                    </a:lnTo>
                    <a:lnTo>
                      <a:pt x="2967" y="1480"/>
                    </a:lnTo>
                    <a:lnTo>
                      <a:pt x="2973" y="1511"/>
                    </a:lnTo>
                    <a:lnTo>
                      <a:pt x="3041" y="1531"/>
                    </a:lnTo>
                    <a:lnTo>
                      <a:pt x="3063" y="1527"/>
                    </a:lnTo>
                    <a:lnTo>
                      <a:pt x="3071" y="1528"/>
                    </a:lnTo>
                    <a:lnTo>
                      <a:pt x="3091" y="1450"/>
                    </a:lnTo>
                    <a:lnTo>
                      <a:pt x="3095" y="1418"/>
                    </a:lnTo>
                    <a:lnTo>
                      <a:pt x="3104" y="1394"/>
                    </a:lnTo>
                    <a:lnTo>
                      <a:pt x="3129" y="1303"/>
                    </a:lnTo>
                    <a:lnTo>
                      <a:pt x="3146" y="1275"/>
                    </a:lnTo>
                    <a:lnTo>
                      <a:pt x="3157" y="1216"/>
                    </a:lnTo>
                    <a:lnTo>
                      <a:pt x="3187" y="1149"/>
                    </a:lnTo>
                    <a:lnTo>
                      <a:pt x="3189" y="1105"/>
                    </a:lnTo>
                    <a:lnTo>
                      <a:pt x="3186" y="1081"/>
                    </a:lnTo>
                    <a:lnTo>
                      <a:pt x="3198" y="1041"/>
                    </a:lnTo>
                    <a:lnTo>
                      <a:pt x="3247" y="953"/>
                    </a:lnTo>
                    <a:lnTo>
                      <a:pt x="3247" y="916"/>
                    </a:lnTo>
                    <a:lnTo>
                      <a:pt x="3252" y="890"/>
                    </a:lnTo>
                    <a:lnTo>
                      <a:pt x="3251" y="862"/>
                    </a:lnTo>
                    <a:lnTo>
                      <a:pt x="3253" y="851"/>
                    </a:lnTo>
                    <a:lnTo>
                      <a:pt x="3256" y="845"/>
                    </a:lnTo>
                    <a:lnTo>
                      <a:pt x="3289" y="801"/>
                    </a:lnTo>
                    <a:lnTo>
                      <a:pt x="3289" y="752"/>
                    </a:lnTo>
                    <a:lnTo>
                      <a:pt x="3309" y="708"/>
                    </a:lnTo>
                    <a:lnTo>
                      <a:pt x="3320" y="674"/>
                    </a:lnTo>
                    <a:lnTo>
                      <a:pt x="3323" y="669"/>
                    </a:lnTo>
                    <a:lnTo>
                      <a:pt x="3401" y="665"/>
                    </a:lnTo>
                    <a:lnTo>
                      <a:pt x="3454" y="674"/>
                    </a:lnTo>
                    <a:lnTo>
                      <a:pt x="3462" y="700"/>
                    </a:lnTo>
                    <a:lnTo>
                      <a:pt x="3533" y="739"/>
                    </a:lnTo>
                    <a:lnTo>
                      <a:pt x="3562" y="734"/>
                    </a:lnTo>
                    <a:lnTo>
                      <a:pt x="3671" y="693"/>
                    </a:lnTo>
                    <a:lnTo>
                      <a:pt x="3725" y="649"/>
                    </a:lnTo>
                    <a:lnTo>
                      <a:pt x="3792" y="681"/>
                    </a:lnTo>
                    <a:lnTo>
                      <a:pt x="3798" y="727"/>
                    </a:lnTo>
                    <a:lnTo>
                      <a:pt x="3814" y="772"/>
                    </a:lnTo>
                    <a:lnTo>
                      <a:pt x="3851" y="797"/>
                    </a:lnTo>
                    <a:lnTo>
                      <a:pt x="3873" y="793"/>
                    </a:lnTo>
                    <a:lnTo>
                      <a:pt x="3918" y="819"/>
                    </a:lnTo>
                    <a:lnTo>
                      <a:pt x="3983" y="822"/>
                    </a:lnTo>
                    <a:lnTo>
                      <a:pt x="3992" y="899"/>
                    </a:lnTo>
                    <a:lnTo>
                      <a:pt x="3983" y="914"/>
                    </a:lnTo>
                    <a:lnTo>
                      <a:pt x="4051" y="940"/>
                    </a:lnTo>
                    <a:lnTo>
                      <a:pt x="4105" y="981"/>
                    </a:lnTo>
                    <a:lnTo>
                      <a:pt x="4083" y="1005"/>
                    </a:lnTo>
                    <a:lnTo>
                      <a:pt x="4104" y="1041"/>
                    </a:lnTo>
                    <a:lnTo>
                      <a:pt x="4100" y="1057"/>
                    </a:lnTo>
                    <a:lnTo>
                      <a:pt x="4151" y="1104"/>
                    </a:lnTo>
                    <a:lnTo>
                      <a:pt x="4156" y="1147"/>
                    </a:lnTo>
                    <a:lnTo>
                      <a:pt x="4167" y="1165"/>
                    </a:lnTo>
                    <a:lnTo>
                      <a:pt x="4188" y="1066"/>
                    </a:lnTo>
                    <a:lnTo>
                      <a:pt x="4214" y="1149"/>
                    </a:lnTo>
                    <a:lnTo>
                      <a:pt x="4262" y="1125"/>
                    </a:lnTo>
                    <a:lnTo>
                      <a:pt x="4281" y="1145"/>
                    </a:lnTo>
                    <a:lnTo>
                      <a:pt x="4254" y="1208"/>
                    </a:lnTo>
                    <a:lnTo>
                      <a:pt x="4327" y="1263"/>
                    </a:lnTo>
                    <a:lnTo>
                      <a:pt x="4349" y="1272"/>
                    </a:lnTo>
                    <a:lnTo>
                      <a:pt x="4434" y="1213"/>
                    </a:lnTo>
                    <a:lnTo>
                      <a:pt x="4478" y="1197"/>
                    </a:lnTo>
                    <a:lnTo>
                      <a:pt x="4508" y="1153"/>
                    </a:lnTo>
                    <a:lnTo>
                      <a:pt x="4509" y="1143"/>
                    </a:lnTo>
                    <a:lnTo>
                      <a:pt x="4563" y="1082"/>
                    </a:lnTo>
                    <a:lnTo>
                      <a:pt x="4586" y="1087"/>
                    </a:lnTo>
                    <a:lnTo>
                      <a:pt x="4645" y="1132"/>
                    </a:lnTo>
                    <a:lnTo>
                      <a:pt x="4648" y="1145"/>
                    </a:lnTo>
                    <a:lnTo>
                      <a:pt x="4690" y="1146"/>
                    </a:lnTo>
                    <a:lnTo>
                      <a:pt x="4699" y="1147"/>
                    </a:lnTo>
                    <a:lnTo>
                      <a:pt x="4701" y="1148"/>
                    </a:lnTo>
                    <a:lnTo>
                      <a:pt x="4701" y="1149"/>
                    </a:lnTo>
                    <a:lnTo>
                      <a:pt x="4707" y="1169"/>
                    </a:lnTo>
                    <a:lnTo>
                      <a:pt x="4708" y="1171"/>
                    </a:lnTo>
                    <a:lnTo>
                      <a:pt x="4709" y="1176"/>
                    </a:lnTo>
                    <a:lnTo>
                      <a:pt x="4710" y="1193"/>
                    </a:lnTo>
                    <a:lnTo>
                      <a:pt x="4705" y="1221"/>
                    </a:lnTo>
                    <a:lnTo>
                      <a:pt x="4714" y="1255"/>
                    </a:lnTo>
                    <a:lnTo>
                      <a:pt x="4723" y="1269"/>
                    </a:lnTo>
                    <a:lnTo>
                      <a:pt x="4737" y="1260"/>
                    </a:lnTo>
                    <a:lnTo>
                      <a:pt x="4795" y="1247"/>
                    </a:lnTo>
                    <a:lnTo>
                      <a:pt x="4901" y="1260"/>
                    </a:lnTo>
                    <a:lnTo>
                      <a:pt x="4975" y="1249"/>
                    </a:lnTo>
                    <a:lnTo>
                      <a:pt x="5017" y="1193"/>
                    </a:lnTo>
                    <a:lnTo>
                      <a:pt x="5044" y="1199"/>
                    </a:lnTo>
                    <a:lnTo>
                      <a:pt x="5071" y="1121"/>
                    </a:lnTo>
                    <a:lnTo>
                      <a:pt x="5098" y="1133"/>
                    </a:lnTo>
                    <a:lnTo>
                      <a:pt x="5153" y="1027"/>
                    </a:lnTo>
                    <a:lnTo>
                      <a:pt x="5164" y="1010"/>
                    </a:lnTo>
                    <a:lnTo>
                      <a:pt x="5240" y="937"/>
                    </a:lnTo>
                    <a:lnTo>
                      <a:pt x="5242" y="934"/>
                    </a:lnTo>
                    <a:lnTo>
                      <a:pt x="5256" y="919"/>
                    </a:lnTo>
                    <a:lnTo>
                      <a:pt x="5256" y="918"/>
                    </a:lnTo>
                    <a:lnTo>
                      <a:pt x="5281" y="873"/>
                    </a:lnTo>
                    <a:lnTo>
                      <a:pt x="5283" y="867"/>
                    </a:lnTo>
                    <a:lnTo>
                      <a:pt x="5296" y="850"/>
                    </a:lnTo>
                    <a:lnTo>
                      <a:pt x="5303" y="854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955">
                <a:extLst>
                  <a:ext uri="{FF2B5EF4-FFF2-40B4-BE49-F238E27FC236}">
                    <a16:creationId xmlns:a16="http://schemas.microsoft.com/office/drawing/2014/main" id="{1CB84F54-90B8-47FD-A52A-8A34DDAC39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845"/>
                <a:ext cx="93" cy="304"/>
              </a:xfrm>
              <a:custGeom>
                <a:avLst/>
                <a:gdLst>
                  <a:gd name="T0" fmla="*/ 484 w 652"/>
                  <a:gd name="T1" fmla="*/ 2105 h 2130"/>
                  <a:gd name="T2" fmla="*/ 501 w 652"/>
                  <a:gd name="T3" fmla="*/ 2048 h 2130"/>
                  <a:gd name="T4" fmla="*/ 592 w 652"/>
                  <a:gd name="T5" fmla="*/ 2082 h 2130"/>
                  <a:gd name="T6" fmla="*/ 652 w 652"/>
                  <a:gd name="T7" fmla="*/ 2028 h 2130"/>
                  <a:gd name="T8" fmla="*/ 603 w 652"/>
                  <a:gd name="T9" fmla="*/ 1976 h 2130"/>
                  <a:gd name="T10" fmla="*/ 581 w 652"/>
                  <a:gd name="T11" fmla="*/ 1815 h 2130"/>
                  <a:gd name="T12" fmla="*/ 521 w 652"/>
                  <a:gd name="T13" fmla="*/ 1717 h 2130"/>
                  <a:gd name="T14" fmla="*/ 511 w 652"/>
                  <a:gd name="T15" fmla="*/ 1682 h 2130"/>
                  <a:gd name="T16" fmla="*/ 529 w 652"/>
                  <a:gd name="T17" fmla="*/ 1604 h 2130"/>
                  <a:gd name="T18" fmla="*/ 534 w 652"/>
                  <a:gd name="T19" fmla="*/ 1600 h 2130"/>
                  <a:gd name="T20" fmla="*/ 544 w 652"/>
                  <a:gd name="T21" fmla="*/ 1602 h 2130"/>
                  <a:gd name="T22" fmla="*/ 599 w 652"/>
                  <a:gd name="T23" fmla="*/ 1539 h 2130"/>
                  <a:gd name="T24" fmla="*/ 636 w 652"/>
                  <a:gd name="T25" fmla="*/ 1438 h 2130"/>
                  <a:gd name="T26" fmla="*/ 534 w 652"/>
                  <a:gd name="T27" fmla="*/ 1452 h 2130"/>
                  <a:gd name="T28" fmla="*/ 525 w 652"/>
                  <a:gd name="T29" fmla="*/ 1430 h 2130"/>
                  <a:gd name="T30" fmla="*/ 544 w 652"/>
                  <a:gd name="T31" fmla="*/ 1296 h 2130"/>
                  <a:gd name="T32" fmla="*/ 491 w 652"/>
                  <a:gd name="T33" fmla="*/ 1269 h 2130"/>
                  <a:gd name="T34" fmla="*/ 529 w 652"/>
                  <a:gd name="T35" fmla="*/ 1225 h 2130"/>
                  <a:gd name="T36" fmla="*/ 526 w 652"/>
                  <a:gd name="T37" fmla="*/ 1115 h 2130"/>
                  <a:gd name="T38" fmla="*/ 496 w 652"/>
                  <a:gd name="T39" fmla="*/ 1086 h 2130"/>
                  <a:gd name="T40" fmla="*/ 576 w 652"/>
                  <a:gd name="T41" fmla="*/ 953 h 2130"/>
                  <a:gd name="T42" fmla="*/ 572 w 652"/>
                  <a:gd name="T43" fmla="*/ 848 h 2130"/>
                  <a:gd name="T44" fmla="*/ 640 w 652"/>
                  <a:gd name="T45" fmla="*/ 799 h 2130"/>
                  <a:gd name="T46" fmla="*/ 601 w 652"/>
                  <a:gd name="T47" fmla="*/ 743 h 2130"/>
                  <a:gd name="T48" fmla="*/ 561 w 652"/>
                  <a:gd name="T49" fmla="*/ 659 h 2130"/>
                  <a:gd name="T50" fmla="*/ 538 w 652"/>
                  <a:gd name="T51" fmla="*/ 525 h 2130"/>
                  <a:gd name="T52" fmla="*/ 474 w 652"/>
                  <a:gd name="T53" fmla="*/ 391 h 2130"/>
                  <a:gd name="T54" fmla="*/ 306 w 652"/>
                  <a:gd name="T55" fmla="*/ 248 h 2130"/>
                  <a:gd name="T56" fmla="*/ 229 w 652"/>
                  <a:gd name="T57" fmla="*/ 188 h 2130"/>
                  <a:gd name="T58" fmla="*/ 182 w 652"/>
                  <a:gd name="T59" fmla="*/ 129 h 2130"/>
                  <a:gd name="T60" fmla="*/ 143 w 652"/>
                  <a:gd name="T61" fmla="*/ 92 h 2130"/>
                  <a:gd name="T62" fmla="*/ 112 w 652"/>
                  <a:gd name="T63" fmla="*/ 14 h 2130"/>
                  <a:gd name="T64" fmla="*/ 40 w 652"/>
                  <a:gd name="T65" fmla="*/ 31 h 2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52" h="2130">
                    <a:moveTo>
                      <a:pt x="488" y="2130"/>
                    </a:moveTo>
                    <a:lnTo>
                      <a:pt x="484" y="2105"/>
                    </a:lnTo>
                    <a:lnTo>
                      <a:pt x="484" y="2080"/>
                    </a:lnTo>
                    <a:lnTo>
                      <a:pt x="501" y="2048"/>
                    </a:lnTo>
                    <a:lnTo>
                      <a:pt x="573" y="2035"/>
                    </a:lnTo>
                    <a:lnTo>
                      <a:pt x="592" y="2082"/>
                    </a:lnTo>
                    <a:lnTo>
                      <a:pt x="631" y="2096"/>
                    </a:lnTo>
                    <a:lnTo>
                      <a:pt x="652" y="2028"/>
                    </a:lnTo>
                    <a:lnTo>
                      <a:pt x="623" y="1977"/>
                    </a:lnTo>
                    <a:lnTo>
                      <a:pt x="603" y="1976"/>
                    </a:lnTo>
                    <a:lnTo>
                      <a:pt x="601" y="1895"/>
                    </a:lnTo>
                    <a:lnTo>
                      <a:pt x="581" y="1815"/>
                    </a:lnTo>
                    <a:lnTo>
                      <a:pt x="584" y="1786"/>
                    </a:lnTo>
                    <a:lnTo>
                      <a:pt x="521" y="1717"/>
                    </a:lnTo>
                    <a:lnTo>
                      <a:pt x="554" y="1692"/>
                    </a:lnTo>
                    <a:lnTo>
                      <a:pt x="511" y="1682"/>
                    </a:lnTo>
                    <a:lnTo>
                      <a:pt x="522" y="1660"/>
                    </a:lnTo>
                    <a:lnTo>
                      <a:pt x="529" y="1604"/>
                    </a:lnTo>
                    <a:lnTo>
                      <a:pt x="530" y="1601"/>
                    </a:lnTo>
                    <a:lnTo>
                      <a:pt x="534" y="1600"/>
                    </a:lnTo>
                    <a:lnTo>
                      <a:pt x="535" y="1599"/>
                    </a:lnTo>
                    <a:lnTo>
                      <a:pt x="544" y="1602"/>
                    </a:lnTo>
                    <a:lnTo>
                      <a:pt x="568" y="1555"/>
                    </a:lnTo>
                    <a:lnTo>
                      <a:pt x="599" y="1539"/>
                    </a:lnTo>
                    <a:lnTo>
                      <a:pt x="637" y="1478"/>
                    </a:lnTo>
                    <a:lnTo>
                      <a:pt x="636" y="1438"/>
                    </a:lnTo>
                    <a:lnTo>
                      <a:pt x="604" y="1423"/>
                    </a:lnTo>
                    <a:lnTo>
                      <a:pt x="534" y="1452"/>
                    </a:lnTo>
                    <a:lnTo>
                      <a:pt x="524" y="1445"/>
                    </a:lnTo>
                    <a:lnTo>
                      <a:pt x="525" y="1430"/>
                    </a:lnTo>
                    <a:lnTo>
                      <a:pt x="568" y="1354"/>
                    </a:lnTo>
                    <a:lnTo>
                      <a:pt x="544" y="1296"/>
                    </a:lnTo>
                    <a:lnTo>
                      <a:pt x="528" y="1275"/>
                    </a:lnTo>
                    <a:lnTo>
                      <a:pt x="491" y="1269"/>
                    </a:lnTo>
                    <a:lnTo>
                      <a:pt x="481" y="1251"/>
                    </a:lnTo>
                    <a:lnTo>
                      <a:pt x="529" y="1225"/>
                    </a:lnTo>
                    <a:lnTo>
                      <a:pt x="486" y="1195"/>
                    </a:lnTo>
                    <a:lnTo>
                      <a:pt x="526" y="1115"/>
                    </a:lnTo>
                    <a:lnTo>
                      <a:pt x="505" y="1097"/>
                    </a:lnTo>
                    <a:lnTo>
                      <a:pt x="496" y="1086"/>
                    </a:lnTo>
                    <a:lnTo>
                      <a:pt x="585" y="994"/>
                    </a:lnTo>
                    <a:lnTo>
                      <a:pt x="576" y="953"/>
                    </a:lnTo>
                    <a:lnTo>
                      <a:pt x="482" y="961"/>
                    </a:lnTo>
                    <a:lnTo>
                      <a:pt x="572" y="848"/>
                    </a:lnTo>
                    <a:lnTo>
                      <a:pt x="572" y="812"/>
                    </a:lnTo>
                    <a:lnTo>
                      <a:pt x="640" y="799"/>
                    </a:lnTo>
                    <a:lnTo>
                      <a:pt x="636" y="776"/>
                    </a:lnTo>
                    <a:lnTo>
                      <a:pt x="601" y="743"/>
                    </a:lnTo>
                    <a:lnTo>
                      <a:pt x="577" y="684"/>
                    </a:lnTo>
                    <a:lnTo>
                      <a:pt x="561" y="659"/>
                    </a:lnTo>
                    <a:lnTo>
                      <a:pt x="539" y="535"/>
                    </a:lnTo>
                    <a:lnTo>
                      <a:pt x="538" y="525"/>
                    </a:lnTo>
                    <a:lnTo>
                      <a:pt x="474" y="404"/>
                    </a:lnTo>
                    <a:lnTo>
                      <a:pt x="474" y="391"/>
                    </a:lnTo>
                    <a:lnTo>
                      <a:pt x="361" y="329"/>
                    </a:lnTo>
                    <a:lnTo>
                      <a:pt x="306" y="248"/>
                    </a:lnTo>
                    <a:lnTo>
                      <a:pt x="285" y="236"/>
                    </a:lnTo>
                    <a:lnTo>
                      <a:pt x="229" y="188"/>
                    </a:lnTo>
                    <a:lnTo>
                      <a:pt x="227" y="183"/>
                    </a:lnTo>
                    <a:lnTo>
                      <a:pt x="182" y="129"/>
                    </a:lnTo>
                    <a:lnTo>
                      <a:pt x="165" y="120"/>
                    </a:lnTo>
                    <a:lnTo>
                      <a:pt x="143" y="92"/>
                    </a:lnTo>
                    <a:lnTo>
                      <a:pt x="122" y="19"/>
                    </a:lnTo>
                    <a:lnTo>
                      <a:pt x="112" y="14"/>
                    </a:lnTo>
                    <a:lnTo>
                      <a:pt x="63" y="0"/>
                    </a:lnTo>
                    <a:lnTo>
                      <a:pt x="40" y="31"/>
                    </a:lnTo>
                    <a:lnTo>
                      <a:pt x="0" y="13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Line 956">
                <a:extLst>
                  <a:ext uri="{FF2B5EF4-FFF2-40B4-BE49-F238E27FC236}">
                    <a16:creationId xmlns:a16="http://schemas.microsoft.com/office/drawing/2014/main" id="{E2CF892D-809C-41C2-9838-AE655F4DD2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97" y="2696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957">
                <a:extLst>
                  <a:ext uri="{FF2B5EF4-FFF2-40B4-BE49-F238E27FC236}">
                    <a16:creationId xmlns:a16="http://schemas.microsoft.com/office/drawing/2014/main" id="{6A3A1F6C-4E7D-4335-B309-36CEEF5B0B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4" y="1886"/>
                <a:ext cx="547" cy="304"/>
              </a:xfrm>
              <a:custGeom>
                <a:avLst/>
                <a:gdLst>
                  <a:gd name="T0" fmla="*/ 3679 w 3824"/>
                  <a:gd name="T1" fmla="*/ 1949 h 2132"/>
                  <a:gd name="T2" fmla="*/ 3579 w 3824"/>
                  <a:gd name="T3" fmla="*/ 1966 h 2132"/>
                  <a:gd name="T4" fmla="*/ 3321 w 3824"/>
                  <a:gd name="T5" fmla="*/ 1938 h 2132"/>
                  <a:gd name="T6" fmla="*/ 3204 w 3824"/>
                  <a:gd name="T7" fmla="*/ 1934 h 2132"/>
                  <a:gd name="T8" fmla="*/ 3016 w 3824"/>
                  <a:gd name="T9" fmla="*/ 1932 h 2132"/>
                  <a:gd name="T10" fmla="*/ 2901 w 3824"/>
                  <a:gd name="T11" fmla="*/ 1895 h 2132"/>
                  <a:gd name="T12" fmla="*/ 2779 w 3824"/>
                  <a:gd name="T13" fmla="*/ 1963 h 2132"/>
                  <a:gd name="T14" fmla="*/ 2705 w 3824"/>
                  <a:gd name="T15" fmla="*/ 2044 h 2132"/>
                  <a:gd name="T16" fmla="*/ 2679 w 3824"/>
                  <a:gd name="T17" fmla="*/ 2035 h 2132"/>
                  <a:gd name="T18" fmla="*/ 2649 w 3824"/>
                  <a:gd name="T19" fmla="*/ 1947 h 2132"/>
                  <a:gd name="T20" fmla="*/ 2535 w 3824"/>
                  <a:gd name="T21" fmla="*/ 1955 h 2132"/>
                  <a:gd name="T22" fmla="*/ 2503 w 3824"/>
                  <a:gd name="T23" fmla="*/ 1936 h 2132"/>
                  <a:gd name="T24" fmla="*/ 2446 w 3824"/>
                  <a:gd name="T25" fmla="*/ 2006 h 2132"/>
                  <a:gd name="T26" fmla="*/ 2418 w 3824"/>
                  <a:gd name="T27" fmla="*/ 2017 h 2132"/>
                  <a:gd name="T28" fmla="*/ 2276 w 3824"/>
                  <a:gd name="T29" fmla="*/ 2069 h 2132"/>
                  <a:gd name="T30" fmla="*/ 2186 w 3824"/>
                  <a:gd name="T31" fmla="*/ 1993 h 2132"/>
                  <a:gd name="T32" fmla="*/ 2071 w 3824"/>
                  <a:gd name="T33" fmla="*/ 2054 h 2132"/>
                  <a:gd name="T34" fmla="*/ 1919 w 3824"/>
                  <a:gd name="T35" fmla="*/ 2048 h 2132"/>
                  <a:gd name="T36" fmla="*/ 1880 w 3824"/>
                  <a:gd name="T37" fmla="*/ 1873 h 2132"/>
                  <a:gd name="T38" fmla="*/ 1822 w 3824"/>
                  <a:gd name="T39" fmla="*/ 1742 h 2132"/>
                  <a:gd name="T40" fmla="*/ 1850 w 3824"/>
                  <a:gd name="T41" fmla="*/ 1731 h 2132"/>
                  <a:gd name="T42" fmla="*/ 1773 w 3824"/>
                  <a:gd name="T43" fmla="*/ 1650 h 2132"/>
                  <a:gd name="T44" fmla="*/ 1746 w 3824"/>
                  <a:gd name="T45" fmla="*/ 1637 h 2132"/>
                  <a:gd name="T46" fmla="*/ 1627 w 3824"/>
                  <a:gd name="T47" fmla="*/ 1637 h 2132"/>
                  <a:gd name="T48" fmla="*/ 1487 w 3824"/>
                  <a:gd name="T49" fmla="*/ 1489 h 2132"/>
                  <a:gd name="T50" fmla="*/ 1436 w 3824"/>
                  <a:gd name="T51" fmla="*/ 1352 h 2132"/>
                  <a:gd name="T52" fmla="*/ 1452 w 3824"/>
                  <a:gd name="T53" fmla="*/ 1336 h 2132"/>
                  <a:gd name="T54" fmla="*/ 1430 w 3824"/>
                  <a:gd name="T55" fmla="*/ 1277 h 2132"/>
                  <a:gd name="T56" fmla="*/ 1375 w 3824"/>
                  <a:gd name="T57" fmla="*/ 1096 h 2132"/>
                  <a:gd name="T58" fmla="*/ 1340 w 3824"/>
                  <a:gd name="T59" fmla="*/ 1063 h 2132"/>
                  <a:gd name="T60" fmla="*/ 1284 w 3824"/>
                  <a:gd name="T61" fmla="*/ 986 h 2132"/>
                  <a:gd name="T62" fmla="*/ 1279 w 3824"/>
                  <a:gd name="T63" fmla="*/ 939 h 2132"/>
                  <a:gd name="T64" fmla="*/ 1207 w 3824"/>
                  <a:gd name="T65" fmla="*/ 819 h 2132"/>
                  <a:gd name="T66" fmla="*/ 1103 w 3824"/>
                  <a:gd name="T67" fmla="*/ 640 h 2132"/>
                  <a:gd name="T68" fmla="*/ 1092 w 3824"/>
                  <a:gd name="T69" fmla="*/ 527 h 2132"/>
                  <a:gd name="T70" fmla="*/ 1086 w 3824"/>
                  <a:gd name="T71" fmla="*/ 516 h 2132"/>
                  <a:gd name="T72" fmla="*/ 1002 w 3824"/>
                  <a:gd name="T73" fmla="*/ 479 h 2132"/>
                  <a:gd name="T74" fmla="*/ 967 w 3824"/>
                  <a:gd name="T75" fmla="*/ 449 h 2132"/>
                  <a:gd name="T76" fmla="*/ 873 w 3824"/>
                  <a:gd name="T77" fmla="*/ 438 h 2132"/>
                  <a:gd name="T78" fmla="*/ 929 w 3824"/>
                  <a:gd name="T79" fmla="*/ 551 h 2132"/>
                  <a:gd name="T80" fmla="*/ 645 w 3824"/>
                  <a:gd name="T81" fmla="*/ 616 h 2132"/>
                  <a:gd name="T82" fmla="*/ 488 w 3824"/>
                  <a:gd name="T83" fmla="*/ 594 h 2132"/>
                  <a:gd name="T84" fmla="*/ 425 w 3824"/>
                  <a:gd name="T85" fmla="*/ 431 h 2132"/>
                  <a:gd name="T86" fmla="*/ 353 w 3824"/>
                  <a:gd name="T87" fmla="*/ 311 h 2132"/>
                  <a:gd name="T88" fmla="*/ 201 w 3824"/>
                  <a:gd name="T89" fmla="*/ 269 h 2132"/>
                  <a:gd name="T90" fmla="*/ 200 w 3824"/>
                  <a:gd name="T91" fmla="*/ 242 h 2132"/>
                  <a:gd name="T92" fmla="*/ 214 w 3824"/>
                  <a:gd name="T93" fmla="*/ 223 h 2132"/>
                  <a:gd name="T94" fmla="*/ 217 w 3824"/>
                  <a:gd name="T95" fmla="*/ 131 h 2132"/>
                  <a:gd name="T96" fmla="*/ 48 w 3824"/>
                  <a:gd name="T97" fmla="*/ 117 h 2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824" h="2132">
                    <a:moveTo>
                      <a:pt x="3824" y="1970"/>
                    </a:moveTo>
                    <a:lnTo>
                      <a:pt x="3777" y="1956"/>
                    </a:lnTo>
                    <a:lnTo>
                      <a:pt x="3679" y="1949"/>
                    </a:lnTo>
                    <a:lnTo>
                      <a:pt x="3657" y="1962"/>
                    </a:lnTo>
                    <a:lnTo>
                      <a:pt x="3627" y="1959"/>
                    </a:lnTo>
                    <a:lnTo>
                      <a:pt x="3579" y="1966"/>
                    </a:lnTo>
                    <a:lnTo>
                      <a:pt x="3487" y="1992"/>
                    </a:lnTo>
                    <a:lnTo>
                      <a:pt x="3444" y="1963"/>
                    </a:lnTo>
                    <a:lnTo>
                      <a:pt x="3321" y="1938"/>
                    </a:lnTo>
                    <a:lnTo>
                      <a:pt x="3317" y="1928"/>
                    </a:lnTo>
                    <a:lnTo>
                      <a:pt x="3296" y="1910"/>
                    </a:lnTo>
                    <a:lnTo>
                      <a:pt x="3204" y="1934"/>
                    </a:lnTo>
                    <a:lnTo>
                      <a:pt x="3158" y="1916"/>
                    </a:lnTo>
                    <a:lnTo>
                      <a:pt x="3130" y="1931"/>
                    </a:lnTo>
                    <a:lnTo>
                      <a:pt x="3016" y="1932"/>
                    </a:lnTo>
                    <a:lnTo>
                      <a:pt x="2982" y="1872"/>
                    </a:lnTo>
                    <a:lnTo>
                      <a:pt x="2892" y="1883"/>
                    </a:lnTo>
                    <a:lnTo>
                      <a:pt x="2901" y="1895"/>
                    </a:lnTo>
                    <a:lnTo>
                      <a:pt x="2895" y="1996"/>
                    </a:lnTo>
                    <a:lnTo>
                      <a:pt x="2855" y="2037"/>
                    </a:lnTo>
                    <a:lnTo>
                      <a:pt x="2779" y="1963"/>
                    </a:lnTo>
                    <a:lnTo>
                      <a:pt x="2708" y="2043"/>
                    </a:lnTo>
                    <a:lnTo>
                      <a:pt x="2706" y="2044"/>
                    </a:lnTo>
                    <a:lnTo>
                      <a:pt x="2705" y="2044"/>
                    </a:lnTo>
                    <a:lnTo>
                      <a:pt x="2704" y="2045"/>
                    </a:lnTo>
                    <a:lnTo>
                      <a:pt x="2702" y="2044"/>
                    </a:lnTo>
                    <a:lnTo>
                      <a:pt x="2679" y="2035"/>
                    </a:lnTo>
                    <a:lnTo>
                      <a:pt x="2658" y="2008"/>
                    </a:lnTo>
                    <a:lnTo>
                      <a:pt x="2657" y="2008"/>
                    </a:lnTo>
                    <a:lnTo>
                      <a:pt x="2649" y="1947"/>
                    </a:lnTo>
                    <a:lnTo>
                      <a:pt x="2587" y="1989"/>
                    </a:lnTo>
                    <a:lnTo>
                      <a:pt x="2540" y="1989"/>
                    </a:lnTo>
                    <a:lnTo>
                      <a:pt x="2535" y="1955"/>
                    </a:lnTo>
                    <a:lnTo>
                      <a:pt x="2523" y="1941"/>
                    </a:lnTo>
                    <a:lnTo>
                      <a:pt x="2518" y="1937"/>
                    </a:lnTo>
                    <a:lnTo>
                      <a:pt x="2503" y="1936"/>
                    </a:lnTo>
                    <a:lnTo>
                      <a:pt x="2459" y="1989"/>
                    </a:lnTo>
                    <a:lnTo>
                      <a:pt x="2452" y="2016"/>
                    </a:lnTo>
                    <a:lnTo>
                      <a:pt x="2446" y="2006"/>
                    </a:lnTo>
                    <a:lnTo>
                      <a:pt x="2445" y="2006"/>
                    </a:lnTo>
                    <a:lnTo>
                      <a:pt x="2421" y="2016"/>
                    </a:lnTo>
                    <a:lnTo>
                      <a:pt x="2418" y="2017"/>
                    </a:lnTo>
                    <a:lnTo>
                      <a:pt x="2362" y="2066"/>
                    </a:lnTo>
                    <a:lnTo>
                      <a:pt x="2307" y="2132"/>
                    </a:lnTo>
                    <a:lnTo>
                      <a:pt x="2276" y="2069"/>
                    </a:lnTo>
                    <a:lnTo>
                      <a:pt x="2241" y="2040"/>
                    </a:lnTo>
                    <a:lnTo>
                      <a:pt x="2218" y="2008"/>
                    </a:lnTo>
                    <a:lnTo>
                      <a:pt x="2186" y="1993"/>
                    </a:lnTo>
                    <a:lnTo>
                      <a:pt x="2129" y="2012"/>
                    </a:lnTo>
                    <a:lnTo>
                      <a:pt x="2076" y="2065"/>
                    </a:lnTo>
                    <a:lnTo>
                      <a:pt x="2071" y="2054"/>
                    </a:lnTo>
                    <a:lnTo>
                      <a:pt x="1998" y="2078"/>
                    </a:lnTo>
                    <a:lnTo>
                      <a:pt x="1955" y="2022"/>
                    </a:lnTo>
                    <a:lnTo>
                      <a:pt x="1919" y="2048"/>
                    </a:lnTo>
                    <a:lnTo>
                      <a:pt x="1892" y="2031"/>
                    </a:lnTo>
                    <a:lnTo>
                      <a:pt x="1957" y="1908"/>
                    </a:lnTo>
                    <a:lnTo>
                      <a:pt x="1880" y="1873"/>
                    </a:lnTo>
                    <a:lnTo>
                      <a:pt x="1824" y="1809"/>
                    </a:lnTo>
                    <a:lnTo>
                      <a:pt x="1833" y="1770"/>
                    </a:lnTo>
                    <a:lnTo>
                      <a:pt x="1822" y="1742"/>
                    </a:lnTo>
                    <a:lnTo>
                      <a:pt x="1822" y="1741"/>
                    </a:lnTo>
                    <a:lnTo>
                      <a:pt x="1823" y="1741"/>
                    </a:lnTo>
                    <a:lnTo>
                      <a:pt x="1850" y="1731"/>
                    </a:lnTo>
                    <a:lnTo>
                      <a:pt x="1807" y="1678"/>
                    </a:lnTo>
                    <a:lnTo>
                      <a:pt x="1779" y="1653"/>
                    </a:lnTo>
                    <a:lnTo>
                      <a:pt x="1773" y="1650"/>
                    </a:lnTo>
                    <a:lnTo>
                      <a:pt x="1764" y="1644"/>
                    </a:lnTo>
                    <a:lnTo>
                      <a:pt x="1751" y="1638"/>
                    </a:lnTo>
                    <a:lnTo>
                      <a:pt x="1746" y="1637"/>
                    </a:lnTo>
                    <a:lnTo>
                      <a:pt x="1708" y="1637"/>
                    </a:lnTo>
                    <a:lnTo>
                      <a:pt x="1679" y="1642"/>
                    </a:lnTo>
                    <a:lnTo>
                      <a:pt x="1627" y="1637"/>
                    </a:lnTo>
                    <a:lnTo>
                      <a:pt x="1620" y="1559"/>
                    </a:lnTo>
                    <a:lnTo>
                      <a:pt x="1492" y="1523"/>
                    </a:lnTo>
                    <a:lnTo>
                      <a:pt x="1487" y="1489"/>
                    </a:lnTo>
                    <a:lnTo>
                      <a:pt x="1448" y="1482"/>
                    </a:lnTo>
                    <a:lnTo>
                      <a:pt x="1416" y="1392"/>
                    </a:lnTo>
                    <a:lnTo>
                      <a:pt x="1436" y="1352"/>
                    </a:lnTo>
                    <a:lnTo>
                      <a:pt x="1456" y="1346"/>
                    </a:lnTo>
                    <a:lnTo>
                      <a:pt x="1453" y="1337"/>
                    </a:lnTo>
                    <a:lnTo>
                      <a:pt x="1452" y="1336"/>
                    </a:lnTo>
                    <a:lnTo>
                      <a:pt x="1452" y="1335"/>
                    </a:lnTo>
                    <a:lnTo>
                      <a:pt x="1438" y="1305"/>
                    </a:lnTo>
                    <a:lnTo>
                      <a:pt x="1430" y="1277"/>
                    </a:lnTo>
                    <a:lnTo>
                      <a:pt x="1471" y="1221"/>
                    </a:lnTo>
                    <a:lnTo>
                      <a:pt x="1435" y="1143"/>
                    </a:lnTo>
                    <a:lnTo>
                      <a:pt x="1375" y="1096"/>
                    </a:lnTo>
                    <a:lnTo>
                      <a:pt x="1362" y="1077"/>
                    </a:lnTo>
                    <a:lnTo>
                      <a:pt x="1342" y="1064"/>
                    </a:lnTo>
                    <a:lnTo>
                      <a:pt x="1340" y="1063"/>
                    </a:lnTo>
                    <a:lnTo>
                      <a:pt x="1334" y="1056"/>
                    </a:lnTo>
                    <a:lnTo>
                      <a:pt x="1287" y="992"/>
                    </a:lnTo>
                    <a:lnTo>
                      <a:pt x="1284" y="986"/>
                    </a:lnTo>
                    <a:lnTo>
                      <a:pt x="1282" y="977"/>
                    </a:lnTo>
                    <a:lnTo>
                      <a:pt x="1282" y="972"/>
                    </a:lnTo>
                    <a:lnTo>
                      <a:pt x="1279" y="939"/>
                    </a:lnTo>
                    <a:lnTo>
                      <a:pt x="1280" y="926"/>
                    </a:lnTo>
                    <a:lnTo>
                      <a:pt x="1259" y="842"/>
                    </a:lnTo>
                    <a:lnTo>
                      <a:pt x="1207" y="819"/>
                    </a:lnTo>
                    <a:lnTo>
                      <a:pt x="1145" y="749"/>
                    </a:lnTo>
                    <a:lnTo>
                      <a:pt x="1102" y="680"/>
                    </a:lnTo>
                    <a:lnTo>
                      <a:pt x="1103" y="640"/>
                    </a:lnTo>
                    <a:lnTo>
                      <a:pt x="1093" y="555"/>
                    </a:lnTo>
                    <a:lnTo>
                      <a:pt x="1091" y="547"/>
                    </a:lnTo>
                    <a:lnTo>
                      <a:pt x="1092" y="527"/>
                    </a:lnTo>
                    <a:lnTo>
                      <a:pt x="1091" y="522"/>
                    </a:lnTo>
                    <a:lnTo>
                      <a:pt x="1088" y="516"/>
                    </a:lnTo>
                    <a:lnTo>
                      <a:pt x="1086" y="516"/>
                    </a:lnTo>
                    <a:lnTo>
                      <a:pt x="1011" y="478"/>
                    </a:lnTo>
                    <a:lnTo>
                      <a:pt x="1006" y="478"/>
                    </a:lnTo>
                    <a:lnTo>
                      <a:pt x="1002" y="479"/>
                    </a:lnTo>
                    <a:lnTo>
                      <a:pt x="993" y="485"/>
                    </a:lnTo>
                    <a:lnTo>
                      <a:pt x="971" y="463"/>
                    </a:lnTo>
                    <a:lnTo>
                      <a:pt x="967" y="449"/>
                    </a:lnTo>
                    <a:lnTo>
                      <a:pt x="913" y="429"/>
                    </a:lnTo>
                    <a:lnTo>
                      <a:pt x="874" y="429"/>
                    </a:lnTo>
                    <a:lnTo>
                      <a:pt x="873" y="438"/>
                    </a:lnTo>
                    <a:lnTo>
                      <a:pt x="885" y="463"/>
                    </a:lnTo>
                    <a:lnTo>
                      <a:pt x="883" y="487"/>
                    </a:lnTo>
                    <a:lnTo>
                      <a:pt x="929" y="551"/>
                    </a:lnTo>
                    <a:lnTo>
                      <a:pt x="762" y="543"/>
                    </a:lnTo>
                    <a:lnTo>
                      <a:pt x="656" y="587"/>
                    </a:lnTo>
                    <a:lnTo>
                      <a:pt x="645" y="616"/>
                    </a:lnTo>
                    <a:lnTo>
                      <a:pt x="588" y="597"/>
                    </a:lnTo>
                    <a:lnTo>
                      <a:pt x="557" y="578"/>
                    </a:lnTo>
                    <a:lnTo>
                      <a:pt x="488" y="594"/>
                    </a:lnTo>
                    <a:lnTo>
                      <a:pt x="410" y="543"/>
                    </a:lnTo>
                    <a:lnTo>
                      <a:pt x="395" y="453"/>
                    </a:lnTo>
                    <a:lnTo>
                      <a:pt x="425" y="431"/>
                    </a:lnTo>
                    <a:lnTo>
                      <a:pt x="430" y="360"/>
                    </a:lnTo>
                    <a:lnTo>
                      <a:pt x="413" y="293"/>
                    </a:lnTo>
                    <a:lnTo>
                      <a:pt x="353" y="311"/>
                    </a:lnTo>
                    <a:lnTo>
                      <a:pt x="304" y="251"/>
                    </a:lnTo>
                    <a:lnTo>
                      <a:pt x="257" y="290"/>
                    </a:lnTo>
                    <a:lnTo>
                      <a:pt x="201" y="269"/>
                    </a:lnTo>
                    <a:lnTo>
                      <a:pt x="198" y="252"/>
                    </a:lnTo>
                    <a:lnTo>
                      <a:pt x="198" y="250"/>
                    </a:lnTo>
                    <a:lnTo>
                      <a:pt x="200" y="242"/>
                    </a:lnTo>
                    <a:lnTo>
                      <a:pt x="200" y="240"/>
                    </a:lnTo>
                    <a:lnTo>
                      <a:pt x="201" y="239"/>
                    </a:lnTo>
                    <a:lnTo>
                      <a:pt x="214" y="223"/>
                    </a:lnTo>
                    <a:lnTo>
                      <a:pt x="222" y="215"/>
                    </a:lnTo>
                    <a:lnTo>
                      <a:pt x="232" y="172"/>
                    </a:lnTo>
                    <a:lnTo>
                      <a:pt x="217" y="131"/>
                    </a:lnTo>
                    <a:lnTo>
                      <a:pt x="181" y="168"/>
                    </a:lnTo>
                    <a:lnTo>
                      <a:pt x="147" y="106"/>
                    </a:lnTo>
                    <a:lnTo>
                      <a:pt x="48" y="117"/>
                    </a:lnTo>
                    <a:lnTo>
                      <a:pt x="41" y="4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958">
                <a:extLst>
                  <a:ext uri="{FF2B5EF4-FFF2-40B4-BE49-F238E27FC236}">
                    <a16:creationId xmlns:a16="http://schemas.microsoft.com/office/drawing/2014/main" id="{025EAC06-BB5F-4B56-B3AE-B853902601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7" y="1881"/>
                <a:ext cx="307" cy="307"/>
              </a:xfrm>
              <a:custGeom>
                <a:avLst/>
                <a:gdLst>
                  <a:gd name="T0" fmla="*/ 2120 w 2150"/>
                  <a:gd name="T1" fmla="*/ 40 h 2151"/>
                  <a:gd name="T2" fmla="*/ 2050 w 2150"/>
                  <a:gd name="T3" fmla="*/ 33 h 2151"/>
                  <a:gd name="T4" fmla="*/ 2036 w 2150"/>
                  <a:gd name="T5" fmla="*/ 50 h 2151"/>
                  <a:gd name="T6" fmla="*/ 1993 w 2150"/>
                  <a:gd name="T7" fmla="*/ 139 h 2151"/>
                  <a:gd name="T8" fmla="*/ 1981 w 2150"/>
                  <a:gd name="T9" fmla="*/ 223 h 2151"/>
                  <a:gd name="T10" fmla="*/ 1979 w 2150"/>
                  <a:gd name="T11" fmla="*/ 220 h 2151"/>
                  <a:gd name="T12" fmla="*/ 1980 w 2150"/>
                  <a:gd name="T13" fmla="*/ 218 h 2151"/>
                  <a:gd name="T14" fmla="*/ 1979 w 2150"/>
                  <a:gd name="T15" fmla="*/ 205 h 2151"/>
                  <a:gd name="T16" fmla="*/ 1934 w 2150"/>
                  <a:gd name="T17" fmla="*/ 203 h 2151"/>
                  <a:gd name="T18" fmla="*/ 1882 w 2150"/>
                  <a:gd name="T19" fmla="*/ 206 h 2151"/>
                  <a:gd name="T20" fmla="*/ 1872 w 2150"/>
                  <a:gd name="T21" fmla="*/ 273 h 2151"/>
                  <a:gd name="T22" fmla="*/ 1746 w 2150"/>
                  <a:gd name="T23" fmla="*/ 261 h 2151"/>
                  <a:gd name="T24" fmla="*/ 1732 w 2150"/>
                  <a:gd name="T25" fmla="*/ 157 h 2151"/>
                  <a:gd name="T26" fmla="*/ 1598 w 2150"/>
                  <a:gd name="T27" fmla="*/ 160 h 2151"/>
                  <a:gd name="T28" fmla="*/ 1463 w 2150"/>
                  <a:gd name="T29" fmla="*/ 200 h 2151"/>
                  <a:gd name="T30" fmla="*/ 1383 w 2150"/>
                  <a:gd name="T31" fmla="*/ 183 h 2151"/>
                  <a:gd name="T32" fmla="*/ 1257 w 2150"/>
                  <a:gd name="T33" fmla="*/ 237 h 2151"/>
                  <a:gd name="T34" fmla="*/ 1250 w 2150"/>
                  <a:gd name="T35" fmla="*/ 205 h 2151"/>
                  <a:gd name="T36" fmla="*/ 1080 w 2150"/>
                  <a:gd name="T37" fmla="*/ 248 h 2151"/>
                  <a:gd name="T38" fmla="*/ 1027 w 2150"/>
                  <a:gd name="T39" fmla="*/ 386 h 2151"/>
                  <a:gd name="T40" fmla="*/ 969 w 2150"/>
                  <a:gd name="T41" fmla="*/ 416 h 2151"/>
                  <a:gd name="T42" fmla="*/ 865 w 2150"/>
                  <a:gd name="T43" fmla="*/ 425 h 2151"/>
                  <a:gd name="T44" fmla="*/ 681 w 2150"/>
                  <a:gd name="T45" fmla="*/ 373 h 2151"/>
                  <a:gd name="T46" fmla="*/ 645 w 2150"/>
                  <a:gd name="T47" fmla="*/ 406 h 2151"/>
                  <a:gd name="T48" fmla="*/ 574 w 2150"/>
                  <a:gd name="T49" fmla="*/ 415 h 2151"/>
                  <a:gd name="T50" fmla="*/ 479 w 2150"/>
                  <a:gd name="T51" fmla="*/ 450 h 2151"/>
                  <a:gd name="T52" fmla="*/ 557 w 2150"/>
                  <a:gd name="T53" fmla="*/ 515 h 2151"/>
                  <a:gd name="T54" fmla="*/ 628 w 2150"/>
                  <a:gd name="T55" fmla="*/ 585 h 2151"/>
                  <a:gd name="T56" fmla="*/ 588 w 2150"/>
                  <a:gd name="T57" fmla="*/ 673 h 2151"/>
                  <a:gd name="T58" fmla="*/ 686 w 2150"/>
                  <a:gd name="T59" fmla="*/ 790 h 2151"/>
                  <a:gd name="T60" fmla="*/ 793 w 2150"/>
                  <a:gd name="T61" fmla="*/ 842 h 2151"/>
                  <a:gd name="T62" fmla="*/ 771 w 2150"/>
                  <a:gd name="T63" fmla="*/ 923 h 2151"/>
                  <a:gd name="T64" fmla="*/ 804 w 2150"/>
                  <a:gd name="T65" fmla="*/ 1021 h 2151"/>
                  <a:gd name="T66" fmla="*/ 872 w 2150"/>
                  <a:gd name="T67" fmla="*/ 1154 h 2151"/>
                  <a:gd name="T68" fmla="*/ 902 w 2150"/>
                  <a:gd name="T69" fmla="*/ 1248 h 2151"/>
                  <a:gd name="T70" fmla="*/ 936 w 2150"/>
                  <a:gd name="T71" fmla="*/ 1359 h 2151"/>
                  <a:gd name="T72" fmla="*/ 913 w 2150"/>
                  <a:gd name="T73" fmla="*/ 1465 h 2151"/>
                  <a:gd name="T74" fmla="*/ 947 w 2150"/>
                  <a:gd name="T75" fmla="*/ 1555 h 2151"/>
                  <a:gd name="T76" fmla="*/ 876 w 2150"/>
                  <a:gd name="T77" fmla="*/ 1598 h 2151"/>
                  <a:gd name="T78" fmla="*/ 875 w 2150"/>
                  <a:gd name="T79" fmla="*/ 1832 h 2151"/>
                  <a:gd name="T80" fmla="*/ 983 w 2150"/>
                  <a:gd name="T81" fmla="*/ 1916 h 2151"/>
                  <a:gd name="T82" fmla="*/ 997 w 2150"/>
                  <a:gd name="T83" fmla="*/ 2022 h 2151"/>
                  <a:gd name="T84" fmla="*/ 969 w 2150"/>
                  <a:gd name="T85" fmla="*/ 2031 h 2151"/>
                  <a:gd name="T86" fmla="*/ 891 w 2150"/>
                  <a:gd name="T87" fmla="*/ 2071 h 2151"/>
                  <a:gd name="T88" fmla="*/ 834 w 2150"/>
                  <a:gd name="T89" fmla="*/ 2120 h 2151"/>
                  <a:gd name="T90" fmla="*/ 756 w 2150"/>
                  <a:gd name="T91" fmla="*/ 2098 h 2151"/>
                  <a:gd name="T92" fmla="*/ 703 w 2150"/>
                  <a:gd name="T93" fmla="*/ 2151 h 2151"/>
                  <a:gd name="T94" fmla="*/ 618 w 2150"/>
                  <a:gd name="T95" fmla="*/ 2108 h 2151"/>
                  <a:gd name="T96" fmla="*/ 532 w 2150"/>
                  <a:gd name="T97" fmla="*/ 2058 h 2151"/>
                  <a:gd name="T98" fmla="*/ 425 w 2150"/>
                  <a:gd name="T99" fmla="*/ 2078 h 2151"/>
                  <a:gd name="T100" fmla="*/ 353 w 2150"/>
                  <a:gd name="T101" fmla="*/ 2102 h 2151"/>
                  <a:gd name="T102" fmla="*/ 325 w 2150"/>
                  <a:gd name="T103" fmla="*/ 2049 h 2151"/>
                  <a:gd name="T104" fmla="*/ 328 w 2150"/>
                  <a:gd name="T105" fmla="*/ 2045 h 2151"/>
                  <a:gd name="T106" fmla="*/ 345 w 2150"/>
                  <a:gd name="T107" fmla="*/ 1990 h 2151"/>
                  <a:gd name="T108" fmla="*/ 293 w 2150"/>
                  <a:gd name="T109" fmla="*/ 1974 h 2151"/>
                  <a:gd name="T110" fmla="*/ 274 w 2150"/>
                  <a:gd name="T111" fmla="*/ 2009 h 2151"/>
                  <a:gd name="T112" fmla="*/ 136 w 2150"/>
                  <a:gd name="T113" fmla="*/ 2005 h 2151"/>
                  <a:gd name="T114" fmla="*/ 21 w 2150"/>
                  <a:gd name="T115" fmla="*/ 2066 h 2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50" h="2151">
                    <a:moveTo>
                      <a:pt x="2150" y="33"/>
                    </a:moveTo>
                    <a:lnTo>
                      <a:pt x="2120" y="40"/>
                    </a:lnTo>
                    <a:lnTo>
                      <a:pt x="2092" y="0"/>
                    </a:lnTo>
                    <a:lnTo>
                      <a:pt x="2050" y="33"/>
                    </a:lnTo>
                    <a:lnTo>
                      <a:pt x="2039" y="45"/>
                    </a:lnTo>
                    <a:lnTo>
                      <a:pt x="2036" y="50"/>
                    </a:lnTo>
                    <a:lnTo>
                      <a:pt x="1991" y="125"/>
                    </a:lnTo>
                    <a:lnTo>
                      <a:pt x="1993" y="139"/>
                    </a:lnTo>
                    <a:lnTo>
                      <a:pt x="1988" y="223"/>
                    </a:lnTo>
                    <a:lnTo>
                      <a:pt x="1981" y="223"/>
                    </a:lnTo>
                    <a:lnTo>
                      <a:pt x="1980" y="222"/>
                    </a:lnTo>
                    <a:lnTo>
                      <a:pt x="1979" y="220"/>
                    </a:lnTo>
                    <a:lnTo>
                      <a:pt x="1979" y="219"/>
                    </a:lnTo>
                    <a:lnTo>
                      <a:pt x="1980" y="218"/>
                    </a:lnTo>
                    <a:lnTo>
                      <a:pt x="1980" y="207"/>
                    </a:lnTo>
                    <a:lnTo>
                      <a:pt x="1979" y="205"/>
                    </a:lnTo>
                    <a:lnTo>
                      <a:pt x="1946" y="200"/>
                    </a:lnTo>
                    <a:lnTo>
                      <a:pt x="1934" y="203"/>
                    </a:lnTo>
                    <a:lnTo>
                      <a:pt x="1903" y="183"/>
                    </a:lnTo>
                    <a:lnTo>
                      <a:pt x="1882" y="206"/>
                    </a:lnTo>
                    <a:lnTo>
                      <a:pt x="1876" y="223"/>
                    </a:lnTo>
                    <a:lnTo>
                      <a:pt x="1872" y="273"/>
                    </a:lnTo>
                    <a:lnTo>
                      <a:pt x="1825" y="299"/>
                    </a:lnTo>
                    <a:lnTo>
                      <a:pt x="1746" y="261"/>
                    </a:lnTo>
                    <a:lnTo>
                      <a:pt x="1808" y="173"/>
                    </a:lnTo>
                    <a:lnTo>
                      <a:pt x="1732" y="157"/>
                    </a:lnTo>
                    <a:lnTo>
                      <a:pt x="1695" y="194"/>
                    </a:lnTo>
                    <a:lnTo>
                      <a:pt x="1598" y="160"/>
                    </a:lnTo>
                    <a:lnTo>
                      <a:pt x="1511" y="190"/>
                    </a:lnTo>
                    <a:lnTo>
                      <a:pt x="1463" y="200"/>
                    </a:lnTo>
                    <a:lnTo>
                      <a:pt x="1431" y="183"/>
                    </a:lnTo>
                    <a:lnTo>
                      <a:pt x="1383" y="183"/>
                    </a:lnTo>
                    <a:lnTo>
                      <a:pt x="1357" y="236"/>
                    </a:lnTo>
                    <a:lnTo>
                      <a:pt x="1257" y="237"/>
                    </a:lnTo>
                    <a:lnTo>
                      <a:pt x="1217" y="274"/>
                    </a:lnTo>
                    <a:lnTo>
                      <a:pt x="1250" y="205"/>
                    </a:lnTo>
                    <a:lnTo>
                      <a:pt x="1160" y="210"/>
                    </a:lnTo>
                    <a:lnTo>
                      <a:pt x="1080" y="248"/>
                    </a:lnTo>
                    <a:lnTo>
                      <a:pt x="1099" y="332"/>
                    </a:lnTo>
                    <a:lnTo>
                      <a:pt x="1027" y="386"/>
                    </a:lnTo>
                    <a:lnTo>
                      <a:pt x="1012" y="406"/>
                    </a:lnTo>
                    <a:lnTo>
                      <a:pt x="969" y="416"/>
                    </a:lnTo>
                    <a:lnTo>
                      <a:pt x="865" y="411"/>
                    </a:lnTo>
                    <a:lnTo>
                      <a:pt x="865" y="425"/>
                    </a:lnTo>
                    <a:lnTo>
                      <a:pt x="833" y="406"/>
                    </a:lnTo>
                    <a:lnTo>
                      <a:pt x="681" y="373"/>
                    </a:lnTo>
                    <a:lnTo>
                      <a:pt x="642" y="402"/>
                    </a:lnTo>
                    <a:lnTo>
                      <a:pt x="645" y="406"/>
                    </a:lnTo>
                    <a:lnTo>
                      <a:pt x="649" y="410"/>
                    </a:lnTo>
                    <a:lnTo>
                      <a:pt x="574" y="415"/>
                    </a:lnTo>
                    <a:lnTo>
                      <a:pt x="497" y="437"/>
                    </a:lnTo>
                    <a:lnTo>
                      <a:pt x="479" y="450"/>
                    </a:lnTo>
                    <a:lnTo>
                      <a:pt x="512" y="512"/>
                    </a:lnTo>
                    <a:lnTo>
                      <a:pt x="557" y="515"/>
                    </a:lnTo>
                    <a:lnTo>
                      <a:pt x="568" y="521"/>
                    </a:lnTo>
                    <a:lnTo>
                      <a:pt x="628" y="585"/>
                    </a:lnTo>
                    <a:lnTo>
                      <a:pt x="625" y="601"/>
                    </a:lnTo>
                    <a:lnTo>
                      <a:pt x="588" y="673"/>
                    </a:lnTo>
                    <a:lnTo>
                      <a:pt x="653" y="744"/>
                    </a:lnTo>
                    <a:lnTo>
                      <a:pt x="686" y="790"/>
                    </a:lnTo>
                    <a:lnTo>
                      <a:pt x="711" y="815"/>
                    </a:lnTo>
                    <a:lnTo>
                      <a:pt x="793" y="842"/>
                    </a:lnTo>
                    <a:lnTo>
                      <a:pt x="810" y="876"/>
                    </a:lnTo>
                    <a:lnTo>
                      <a:pt x="771" y="923"/>
                    </a:lnTo>
                    <a:lnTo>
                      <a:pt x="768" y="1008"/>
                    </a:lnTo>
                    <a:lnTo>
                      <a:pt x="804" y="1021"/>
                    </a:lnTo>
                    <a:lnTo>
                      <a:pt x="818" y="1087"/>
                    </a:lnTo>
                    <a:lnTo>
                      <a:pt x="872" y="1154"/>
                    </a:lnTo>
                    <a:lnTo>
                      <a:pt x="867" y="1212"/>
                    </a:lnTo>
                    <a:lnTo>
                      <a:pt x="902" y="1248"/>
                    </a:lnTo>
                    <a:lnTo>
                      <a:pt x="863" y="1321"/>
                    </a:lnTo>
                    <a:lnTo>
                      <a:pt x="936" y="1359"/>
                    </a:lnTo>
                    <a:lnTo>
                      <a:pt x="912" y="1394"/>
                    </a:lnTo>
                    <a:lnTo>
                      <a:pt x="913" y="1465"/>
                    </a:lnTo>
                    <a:lnTo>
                      <a:pt x="923" y="1507"/>
                    </a:lnTo>
                    <a:lnTo>
                      <a:pt x="947" y="1555"/>
                    </a:lnTo>
                    <a:lnTo>
                      <a:pt x="947" y="1580"/>
                    </a:lnTo>
                    <a:lnTo>
                      <a:pt x="876" y="1598"/>
                    </a:lnTo>
                    <a:lnTo>
                      <a:pt x="927" y="1779"/>
                    </a:lnTo>
                    <a:lnTo>
                      <a:pt x="875" y="1832"/>
                    </a:lnTo>
                    <a:lnTo>
                      <a:pt x="898" y="1938"/>
                    </a:lnTo>
                    <a:lnTo>
                      <a:pt x="983" y="1916"/>
                    </a:lnTo>
                    <a:lnTo>
                      <a:pt x="1042" y="1956"/>
                    </a:lnTo>
                    <a:lnTo>
                      <a:pt x="997" y="2022"/>
                    </a:lnTo>
                    <a:lnTo>
                      <a:pt x="970" y="2031"/>
                    </a:lnTo>
                    <a:lnTo>
                      <a:pt x="969" y="2031"/>
                    </a:lnTo>
                    <a:lnTo>
                      <a:pt x="950" y="2025"/>
                    </a:lnTo>
                    <a:lnTo>
                      <a:pt x="891" y="2071"/>
                    </a:lnTo>
                    <a:lnTo>
                      <a:pt x="849" y="2116"/>
                    </a:lnTo>
                    <a:lnTo>
                      <a:pt x="834" y="2120"/>
                    </a:lnTo>
                    <a:lnTo>
                      <a:pt x="799" y="2122"/>
                    </a:lnTo>
                    <a:lnTo>
                      <a:pt x="756" y="2098"/>
                    </a:lnTo>
                    <a:lnTo>
                      <a:pt x="722" y="2117"/>
                    </a:lnTo>
                    <a:lnTo>
                      <a:pt x="703" y="2151"/>
                    </a:lnTo>
                    <a:lnTo>
                      <a:pt x="661" y="2146"/>
                    </a:lnTo>
                    <a:lnTo>
                      <a:pt x="618" y="2108"/>
                    </a:lnTo>
                    <a:lnTo>
                      <a:pt x="572" y="2089"/>
                    </a:lnTo>
                    <a:lnTo>
                      <a:pt x="532" y="2058"/>
                    </a:lnTo>
                    <a:lnTo>
                      <a:pt x="466" y="2099"/>
                    </a:lnTo>
                    <a:lnTo>
                      <a:pt x="425" y="2078"/>
                    </a:lnTo>
                    <a:lnTo>
                      <a:pt x="378" y="2111"/>
                    </a:lnTo>
                    <a:lnTo>
                      <a:pt x="353" y="2102"/>
                    </a:lnTo>
                    <a:lnTo>
                      <a:pt x="302" y="2074"/>
                    </a:lnTo>
                    <a:lnTo>
                      <a:pt x="325" y="2049"/>
                    </a:lnTo>
                    <a:lnTo>
                      <a:pt x="327" y="2048"/>
                    </a:lnTo>
                    <a:lnTo>
                      <a:pt x="328" y="2045"/>
                    </a:lnTo>
                    <a:lnTo>
                      <a:pt x="336" y="2026"/>
                    </a:lnTo>
                    <a:lnTo>
                      <a:pt x="345" y="1990"/>
                    </a:lnTo>
                    <a:lnTo>
                      <a:pt x="359" y="1963"/>
                    </a:lnTo>
                    <a:lnTo>
                      <a:pt x="293" y="1974"/>
                    </a:lnTo>
                    <a:lnTo>
                      <a:pt x="282" y="2001"/>
                    </a:lnTo>
                    <a:lnTo>
                      <a:pt x="274" y="2009"/>
                    </a:lnTo>
                    <a:lnTo>
                      <a:pt x="136" y="2023"/>
                    </a:lnTo>
                    <a:lnTo>
                      <a:pt x="136" y="2005"/>
                    </a:lnTo>
                    <a:lnTo>
                      <a:pt x="98" y="2061"/>
                    </a:lnTo>
                    <a:lnTo>
                      <a:pt x="21" y="2066"/>
                    </a:lnTo>
                    <a:lnTo>
                      <a:pt x="0" y="2096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959">
                <a:extLst>
                  <a:ext uri="{FF2B5EF4-FFF2-40B4-BE49-F238E27FC236}">
                    <a16:creationId xmlns:a16="http://schemas.microsoft.com/office/drawing/2014/main" id="{C0A8191E-D7B0-4894-990C-FC2698F2A1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5" y="1339"/>
                <a:ext cx="118" cy="63"/>
              </a:xfrm>
              <a:custGeom>
                <a:avLst/>
                <a:gdLst>
                  <a:gd name="T0" fmla="*/ 0 w 823"/>
                  <a:gd name="T1" fmla="*/ 0 h 439"/>
                  <a:gd name="T2" fmla="*/ 64 w 823"/>
                  <a:gd name="T3" fmla="*/ 122 h 439"/>
                  <a:gd name="T4" fmla="*/ 62 w 823"/>
                  <a:gd name="T5" fmla="*/ 165 h 439"/>
                  <a:gd name="T6" fmla="*/ 77 w 823"/>
                  <a:gd name="T7" fmla="*/ 246 h 439"/>
                  <a:gd name="T8" fmla="*/ 107 w 823"/>
                  <a:gd name="T9" fmla="*/ 304 h 439"/>
                  <a:gd name="T10" fmla="*/ 114 w 823"/>
                  <a:gd name="T11" fmla="*/ 352 h 439"/>
                  <a:gd name="T12" fmla="*/ 155 w 823"/>
                  <a:gd name="T13" fmla="*/ 358 h 439"/>
                  <a:gd name="T14" fmla="*/ 196 w 823"/>
                  <a:gd name="T15" fmla="*/ 400 h 439"/>
                  <a:gd name="T16" fmla="*/ 263 w 823"/>
                  <a:gd name="T17" fmla="*/ 431 h 439"/>
                  <a:gd name="T18" fmla="*/ 303 w 823"/>
                  <a:gd name="T19" fmla="*/ 439 h 439"/>
                  <a:gd name="T20" fmla="*/ 365 w 823"/>
                  <a:gd name="T21" fmla="*/ 366 h 439"/>
                  <a:gd name="T22" fmla="*/ 383 w 823"/>
                  <a:gd name="T23" fmla="*/ 376 h 439"/>
                  <a:gd name="T24" fmla="*/ 399 w 823"/>
                  <a:gd name="T25" fmla="*/ 341 h 439"/>
                  <a:gd name="T26" fmla="*/ 457 w 823"/>
                  <a:gd name="T27" fmla="*/ 320 h 439"/>
                  <a:gd name="T28" fmla="*/ 472 w 823"/>
                  <a:gd name="T29" fmla="*/ 322 h 439"/>
                  <a:gd name="T30" fmla="*/ 486 w 823"/>
                  <a:gd name="T31" fmla="*/ 260 h 439"/>
                  <a:gd name="T32" fmla="*/ 526 w 823"/>
                  <a:gd name="T33" fmla="*/ 237 h 439"/>
                  <a:gd name="T34" fmla="*/ 598 w 823"/>
                  <a:gd name="T35" fmla="*/ 244 h 439"/>
                  <a:gd name="T36" fmla="*/ 627 w 823"/>
                  <a:gd name="T37" fmla="*/ 280 h 439"/>
                  <a:gd name="T38" fmla="*/ 664 w 823"/>
                  <a:gd name="T39" fmla="*/ 279 h 439"/>
                  <a:gd name="T40" fmla="*/ 670 w 823"/>
                  <a:gd name="T41" fmla="*/ 294 h 439"/>
                  <a:gd name="T42" fmla="*/ 744 w 823"/>
                  <a:gd name="T43" fmla="*/ 305 h 439"/>
                  <a:gd name="T44" fmla="*/ 823 w 823"/>
                  <a:gd name="T45" fmla="*/ 341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3" h="439">
                    <a:moveTo>
                      <a:pt x="0" y="0"/>
                    </a:moveTo>
                    <a:lnTo>
                      <a:pt x="64" y="122"/>
                    </a:lnTo>
                    <a:lnTo>
                      <a:pt x="62" y="165"/>
                    </a:lnTo>
                    <a:lnTo>
                      <a:pt x="77" y="246"/>
                    </a:lnTo>
                    <a:lnTo>
                      <a:pt x="107" y="304"/>
                    </a:lnTo>
                    <a:lnTo>
                      <a:pt x="114" y="352"/>
                    </a:lnTo>
                    <a:lnTo>
                      <a:pt x="155" y="358"/>
                    </a:lnTo>
                    <a:lnTo>
                      <a:pt x="196" y="400"/>
                    </a:lnTo>
                    <a:lnTo>
                      <a:pt x="263" y="431"/>
                    </a:lnTo>
                    <a:lnTo>
                      <a:pt x="303" y="439"/>
                    </a:lnTo>
                    <a:lnTo>
                      <a:pt x="365" y="366"/>
                    </a:lnTo>
                    <a:lnTo>
                      <a:pt x="383" y="376"/>
                    </a:lnTo>
                    <a:lnTo>
                      <a:pt x="399" y="341"/>
                    </a:lnTo>
                    <a:lnTo>
                      <a:pt x="457" y="320"/>
                    </a:lnTo>
                    <a:lnTo>
                      <a:pt x="472" y="322"/>
                    </a:lnTo>
                    <a:lnTo>
                      <a:pt x="486" y="260"/>
                    </a:lnTo>
                    <a:lnTo>
                      <a:pt x="526" y="237"/>
                    </a:lnTo>
                    <a:lnTo>
                      <a:pt x="598" y="244"/>
                    </a:lnTo>
                    <a:lnTo>
                      <a:pt x="627" y="280"/>
                    </a:lnTo>
                    <a:lnTo>
                      <a:pt x="664" y="279"/>
                    </a:lnTo>
                    <a:lnTo>
                      <a:pt x="670" y="294"/>
                    </a:lnTo>
                    <a:lnTo>
                      <a:pt x="744" y="305"/>
                    </a:lnTo>
                    <a:lnTo>
                      <a:pt x="823" y="341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960">
                <a:extLst>
                  <a:ext uri="{FF2B5EF4-FFF2-40B4-BE49-F238E27FC236}">
                    <a16:creationId xmlns:a16="http://schemas.microsoft.com/office/drawing/2014/main" id="{C90971DB-8862-4932-9553-75B7DC58E9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4" y="1519"/>
                <a:ext cx="222" cy="367"/>
              </a:xfrm>
              <a:custGeom>
                <a:avLst/>
                <a:gdLst>
                  <a:gd name="T0" fmla="*/ 25 w 1554"/>
                  <a:gd name="T1" fmla="*/ 2500 h 2564"/>
                  <a:gd name="T2" fmla="*/ 40 w 1554"/>
                  <a:gd name="T3" fmla="*/ 2438 h 2564"/>
                  <a:gd name="T4" fmla="*/ 55 w 1554"/>
                  <a:gd name="T5" fmla="*/ 2293 h 2564"/>
                  <a:gd name="T6" fmla="*/ 53 w 1554"/>
                  <a:gd name="T7" fmla="*/ 2265 h 2564"/>
                  <a:gd name="T8" fmla="*/ 54 w 1554"/>
                  <a:gd name="T9" fmla="*/ 2262 h 2564"/>
                  <a:gd name="T10" fmla="*/ 112 w 1554"/>
                  <a:gd name="T11" fmla="*/ 2189 h 2564"/>
                  <a:gd name="T12" fmla="*/ 127 w 1554"/>
                  <a:gd name="T13" fmla="*/ 2159 h 2564"/>
                  <a:gd name="T14" fmla="*/ 126 w 1554"/>
                  <a:gd name="T15" fmla="*/ 2143 h 2564"/>
                  <a:gd name="T16" fmla="*/ 168 w 1554"/>
                  <a:gd name="T17" fmla="*/ 2069 h 2564"/>
                  <a:gd name="T18" fmla="*/ 242 w 1554"/>
                  <a:gd name="T19" fmla="*/ 2025 h 2564"/>
                  <a:gd name="T20" fmla="*/ 242 w 1554"/>
                  <a:gd name="T21" fmla="*/ 2019 h 2564"/>
                  <a:gd name="T22" fmla="*/ 220 w 1554"/>
                  <a:gd name="T23" fmla="*/ 1985 h 2564"/>
                  <a:gd name="T24" fmla="*/ 214 w 1554"/>
                  <a:gd name="T25" fmla="*/ 1981 h 2564"/>
                  <a:gd name="T26" fmla="*/ 194 w 1554"/>
                  <a:gd name="T27" fmla="*/ 1977 h 2564"/>
                  <a:gd name="T28" fmla="*/ 245 w 1554"/>
                  <a:gd name="T29" fmla="*/ 1841 h 2564"/>
                  <a:gd name="T30" fmla="*/ 282 w 1554"/>
                  <a:gd name="T31" fmla="*/ 1763 h 2564"/>
                  <a:gd name="T32" fmla="*/ 327 w 1554"/>
                  <a:gd name="T33" fmla="*/ 1657 h 2564"/>
                  <a:gd name="T34" fmla="*/ 312 w 1554"/>
                  <a:gd name="T35" fmla="*/ 1551 h 2564"/>
                  <a:gd name="T36" fmla="*/ 344 w 1554"/>
                  <a:gd name="T37" fmla="*/ 1452 h 2564"/>
                  <a:gd name="T38" fmla="*/ 499 w 1554"/>
                  <a:gd name="T39" fmla="*/ 1490 h 2564"/>
                  <a:gd name="T40" fmla="*/ 594 w 1554"/>
                  <a:gd name="T41" fmla="*/ 1561 h 2564"/>
                  <a:gd name="T42" fmla="*/ 625 w 1554"/>
                  <a:gd name="T43" fmla="*/ 1496 h 2564"/>
                  <a:gd name="T44" fmla="*/ 575 w 1554"/>
                  <a:gd name="T45" fmla="*/ 1417 h 2564"/>
                  <a:gd name="T46" fmla="*/ 608 w 1554"/>
                  <a:gd name="T47" fmla="*/ 1373 h 2564"/>
                  <a:gd name="T48" fmla="*/ 690 w 1554"/>
                  <a:gd name="T49" fmla="*/ 1438 h 2564"/>
                  <a:gd name="T50" fmla="*/ 806 w 1554"/>
                  <a:gd name="T51" fmla="*/ 1374 h 2564"/>
                  <a:gd name="T52" fmla="*/ 879 w 1554"/>
                  <a:gd name="T53" fmla="*/ 1348 h 2564"/>
                  <a:gd name="T54" fmla="*/ 911 w 1554"/>
                  <a:gd name="T55" fmla="*/ 1312 h 2564"/>
                  <a:gd name="T56" fmla="*/ 945 w 1554"/>
                  <a:gd name="T57" fmla="*/ 1320 h 2564"/>
                  <a:gd name="T58" fmla="*/ 957 w 1554"/>
                  <a:gd name="T59" fmla="*/ 1319 h 2564"/>
                  <a:gd name="T60" fmla="*/ 1007 w 1554"/>
                  <a:gd name="T61" fmla="*/ 1285 h 2564"/>
                  <a:gd name="T62" fmla="*/ 1015 w 1554"/>
                  <a:gd name="T63" fmla="*/ 1265 h 2564"/>
                  <a:gd name="T64" fmla="*/ 951 w 1554"/>
                  <a:gd name="T65" fmla="*/ 1208 h 2564"/>
                  <a:gd name="T66" fmla="*/ 1004 w 1554"/>
                  <a:gd name="T67" fmla="*/ 1160 h 2564"/>
                  <a:gd name="T68" fmla="*/ 1154 w 1554"/>
                  <a:gd name="T69" fmla="*/ 1083 h 2564"/>
                  <a:gd name="T70" fmla="*/ 1220 w 1554"/>
                  <a:gd name="T71" fmla="*/ 975 h 2564"/>
                  <a:gd name="T72" fmla="*/ 1272 w 1554"/>
                  <a:gd name="T73" fmla="*/ 910 h 2564"/>
                  <a:gd name="T74" fmla="*/ 1290 w 1554"/>
                  <a:gd name="T75" fmla="*/ 890 h 2564"/>
                  <a:gd name="T76" fmla="*/ 1266 w 1554"/>
                  <a:gd name="T77" fmla="*/ 846 h 2564"/>
                  <a:gd name="T78" fmla="*/ 1285 w 1554"/>
                  <a:gd name="T79" fmla="*/ 740 h 2564"/>
                  <a:gd name="T80" fmla="*/ 1369 w 1554"/>
                  <a:gd name="T81" fmla="*/ 658 h 2564"/>
                  <a:gd name="T82" fmla="*/ 1386 w 1554"/>
                  <a:gd name="T83" fmla="*/ 539 h 2564"/>
                  <a:gd name="T84" fmla="*/ 1419 w 1554"/>
                  <a:gd name="T85" fmla="*/ 417 h 2564"/>
                  <a:gd name="T86" fmla="*/ 1413 w 1554"/>
                  <a:gd name="T87" fmla="*/ 407 h 2564"/>
                  <a:gd name="T88" fmla="*/ 1411 w 1554"/>
                  <a:gd name="T89" fmla="*/ 406 h 2564"/>
                  <a:gd name="T90" fmla="*/ 1345 w 1554"/>
                  <a:gd name="T91" fmla="*/ 398 h 2564"/>
                  <a:gd name="T92" fmla="*/ 1424 w 1554"/>
                  <a:gd name="T93" fmla="*/ 310 h 2564"/>
                  <a:gd name="T94" fmla="*/ 1440 w 1554"/>
                  <a:gd name="T95" fmla="*/ 158 h 2564"/>
                  <a:gd name="T96" fmla="*/ 1542 w 1554"/>
                  <a:gd name="T97" fmla="*/ 134 h 2564"/>
                  <a:gd name="T98" fmla="*/ 1546 w 1554"/>
                  <a:gd name="T99" fmla="*/ 120 h 2564"/>
                  <a:gd name="T100" fmla="*/ 1539 w 1554"/>
                  <a:gd name="T101" fmla="*/ 114 h 2564"/>
                  <a:gd name="T102" fmla="*/ 1508 w 1554"/>
                  <a:gd name="T103" fmla="*/ 93 h 2564"/>
                  <a:gd name="T104" fmla="*/ 1420 w 1554"/>
                  <a:gd name="T105" fmla="*/ 69 h 2564"/>
                  <a:gd name="T106" fmla="*/ 1356 w 1554"/>
                  <a:gd name="T107" fmla="*/ 0 h 25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54" h="2564">
                    <a:moveTo>
                      <a:pt x="0" y="2564"/>
                    </a:moveTo>
                    <a:lnTo>
                      <a:pt x="25" y="2500"/>
                    </a:lnTo>
                    <a:lnTo>
                      <a:pt x="4" y="2476"/>
                    </a:lnTo>
                    <a:lnTo>
                      <a:pt x="40" y="2438"/>
                    </a:lnTo>
                    <a:lnTo>
                      <a:pt x="37" y="2425"/>
                    </a:lnTo>
                    <a:lnTo>
                      <a:pt x="55" y="2293"/>
                    </a:lnTo>
                    <a:lnTo>
                      <a:pt x="71" y="2285"/>
                    </a:lnTo>
                    <a:lnTo>
                      <a:pt x="53" y="2265"/>
                    </a:lnTo>
                    <a:lnTo>
                      <a:pt x="53" y="2264"/>
                    </a:lnTo>
                    <a:lnTo>
                      <a:pt x="54" y="2262"/>
                    </a:lnTo>
                    <a:lnTo>
                      <a:pt x="91" y="2202"/>
                    </a:lnTo>
                    <a:lnTo>
                      <a:pt x="112" y="2189"/>
                    </a:lnTo>
                    <a:lnTo>
                      <a:pt x="113" y="2186"/>
                    </a:lnTo>
                    <a:lnTo>
                      <a:pt x="127" y="2159"/>
                    </a:lnTo>
                    <a:lnTo>
                      <a:pt x="127" y="2154"/>
                    </a:lnTo>
                    <a:lnTo>
                      <a:pt x="126" y="2143"/>
                    </a:lnTo>
                    <a:lnTo>
                      <a:pt x="178" y="2112"/>
                    </a:lnTo>
                    <a:lnTo>
                      <a:pt x="168" y="2069"/>
                    </a:lnTo>
                    <a:lnTo>
                      <a:pt x="191" y="2065"/>
                    </a:lnTo>
                    <a:lnTo>
                      <a:pt x="242" y="2025"/>
                    </a:lnTo>
                    <a:lnTo>
                      <a:pt x="243" y="2023"/>
                    </a:lnTo>
                    <a:lnTo>
                      <a:pt x="242" y="2019"/>
                    </a:lnTo>
                    <a:lnTo>
                      <a:pt x="221" y="1986"/>
                    </a:lnTo>
                    <a:lnTo>
                      <a:pt x="220" y="1985"/>
                    </a:lnTo>
                    <a:lnTo>
                      <a:pt x="216" y="1982"/>
                    </a:lnTo>
                    <a:lnTo>
                      <a:pt x="214" y="1981"/>
                    </a:lnTo>
                    <a:lnTo>
                      <a:pt x="201" y="1977"/>
                    </a:lnTo>
                    <a:lnTo>
                      <a:pt x="194" y="1977"/>
                    </a:lnTo>
                    <a:lnTo>
                      <a:pt x="250" y="1910"/>
                    </a:lnTo>
                    <a:lnTo>
                      <a:pt x="245" y="1841"/>
                    </a:lnTo>
                    <a:lnTo>
                      <a:pt x="278" y="1783"/>
                    </a:lnTo>
                    <a:lnTo>
                      <a:pt x="282" y="1763"/>
                    </a:lnTo>
                    <a:lnTo>
                      <a:pt x="316" y="1721"/>
                    </a:lnTo>
                    <a:lnTo>
                      <a:pt x="327" y="1657"/>
                    </a:lnTo>
                    <a:lnTo>
                      <a:pt x="274" y="1628"/>
                    </a:lnTo>
                    <a:lnTo>
                      <a:pt x="312" y="1551"/>
                    </a:lnTo>
                    <a:lnTo>
                      <a:pt x="349" y="1527"/>
                    </a:lnTo>
                    <a:lnTo>
                      <a:pt x="344" y="1452"/>
                    </a:lnTo>
                    <a:lnTo>
                      <a:pt x="394" y="1444"/>
                    </a:lnTo>
                    <a:lnTo>
                      <a:pt x="499" y="1490"/>
                    </a:lnTo>
                    <a:lnTo>
                      <a:pt x="527" y="1530"/>
                    </a:lnTo>
                    <a:lnTo>
                      <a:pt x="594" y="1561"/>
                    </a:lnTo>
                    <a:lnTo>
                      <a:pt x="637" y="1537"/>
                    </a:lnTo>
                    <a:lnTo>
                      <a:pt x="625" y="1496"/>
                    </a:lnTo>
                    <a:lnTo>
                      <a:pt x="575" y="1429"/>
                    </a:lnTo>
                    <a:lnTo>
                      <a:pt x="575" y="1417"/>
                    </a:lnTo>
                    <a:lnTo>
                      <a:pt x="576" y="1414"/>
                    </a:lnTo>
                    <a:lnTo>
                      <a:pt x="608" y="1373"/>
                    </a:lnTo>
                    <a:lnTo>
                      <a:pt x="631" y="1379"/>
                    </a:lnTo>
                    <a:lnTo>
                      <a:pt x="690" y="1438"/>
                    </a:lnTo>
                    <a:lnTo>
                      <a:pt x="743" y="1376"/>
                    </a:lnTo>
                    <a:lnTo>
                      <a:pt x="806" y="1374"/>
                    </a:lnTo>
                    <a:lnTo>
                      <a:pt x="829" y="1357"/>
                    </a:lnTo>
                    <a:lnTo>
                      <a:pt x="879" y="1348"/>
                    </a:lnTo>
                    <a:lnTo>
                      <a:pt x="912" y="1324"/>
                    </a:lnTo>
                    <a:lnTo>
                      <a:pt x="911" y="1312"/>
                    </a:lnTo>
                    <a:lnTo>
                      <a:pt x="931" y="1319"/>
                    </a:lnTo>
                    <a:lnTo>
                      <a:pt x="945" y="1320"/>
                    </a:lnTo>
                    <a:lnTo>
                      <a:pt x="955" y="1319"/>
                    </a:lnTo>
                    <a:lnTo>
                      <a:pt x="957" y="1319"/>
                    </a:lnTo>
                    <a:lnTo>
                      <a:pt x="975" y="1309"/>
                    </a:lnTo>
                    <a:lnTo>
                      <a:pt x="1007" y="1285"/>
                    </a:lnTo>
                    <a:lnTo>
                      <a:pt x="1014" y="1267"/>
                    </a:lnTo>
                    <a:lnTo>
                      <a:pt x="1015" y="1265"/>
                    </a:lnTo>
                    <a:lnTo>
                      <a:pt x="1007" y="1256"/>
                    </a:lnTo>
                    <a:lnTo>
                      <a:pt x="951" y="1208"/>
                    </a:lnTo>
                    <a:lnTo>
                      <a:pt x="1005" y="1170"/>
                    </a:lnTo>
                    <a:lnTo>
                      <a:pt x="1004" y="1160"/>
                    </a:lnTo>
                    <a:lnTo>
                      <a:pt x="1117" y="1071"/>
                    </a:lnTo>
                    <a:lnTo>
                      <a:pt x="1154" y="1083"/>
                    </a:lnTo>
                    <a:lnTo>
                      <a:pt x="1182" y="1017"/>
                    </a:lnTo>
                    <a:lnTo>
                      <a:pt x="1220" y="975"/>
                    </a:lnTo>
                    <a:lnTo>
                      <a:pt x="1264" y="910"/>
                    </a:lnTo>
                    <a:lnTo>
                      <a:pt x="1272" y="910"/>
                    </a:lnTo>
                    <a:lnTo>
                      <a:pt x="1281" y="918"/>
                    </a:lnTo>
                    <a:lnTo>
                      <a:pt x="1290" y="890"/>
                    </a:lnTo>
                    <a:lnTo>
                      <a:pt x="1292" y="866"/>
                    </a:lnTo>
                    <a:lnTo>
                      <a:pt x="1266" y="846"/>
                    </a:lnTo>
                    <a:lnTo>
                      <a:pt x="1270" y="748"/>
                    </a:lnTo>
                    <a:lnTo>
                      <a:pt x="1285" y="740"/>
                    </a:lnTo>
                    <a:lnTo>
                      <a:pt x="1367" y="767"/>
                    </a:lnTo>
                    <a:lnTo>
                      <a:pt x="1369" y="658"/>
                    </a:lnTo>
                    <a:lnTo>
                      <a:pt x="1420" y="611"/>
                    </a:lnTo>
                    <a:lnTo>
                      <a:pt x="1386" y="539"/>
                    </a:lnTo>
                    <a:lnTo>
                      <a:pt x="1418" y="446"/>
                    </a:lnTo>
                    <a:lnTo>
                      <a:pt x="1419" y="417"/>
                    </a:lnTo>
                    <a:lnTo>
                      <a:pt x="1414" y="408"/>
                    </a:lnTo>
                    <a:lnTo>
                      <a:pt x="1413" y="407"/>
                    </a:lnTo>
                    <a:lnTo>
                      <a:pt x="1412" y="407"/>
                    </a:lnTo>
                    <a:lnTo>
                      <a:pt x="1411" y="406"/>
                    </a:lnTo>
                    <a:lnTo>
                      <a:pt x="1352" y="395"/>
                    </a:lnTo>
                    <a:lnTo>
                      <a:pt x="1345" y="398"/>
                    </a:lnTo>
                    <a:lnTo>
                      <a:pt x="1341" y="316"/>
                    </a:lnTo>
                    <a:lnTo>
                      <a:pt x="1424" y="310"/>
                    </a:lnTo>
                    <a:lnTo>
                      <a:pt x="1423" y="234"/>
                    </a:lnTo>
                    <a:lnTo>
                      <a:pt x="1440" y="158"/>
                    </a:lnTo>
                    <a:lnTo>
                      <a:pt x="1554" y="145"/>
                    </a:lnTo>
                    <a:lnTo>
                      <a:pt x="1542" y="134"/>
                    </a:lnTo>
                    <a:lnTo>
                      <a:pt x="1546" y="125"/>
                    </a:lnTo>
                    <a:lnTo>
                      <a:pt x="1546" y="120"/>
                    </a:lnTo>
                    <a:lnTo>
                      <a:pt x="1544" y="119"/>
                    </a:lnTo>
                    <a:lnTo>
                      <a:pt x="1539" y="114"/>
                    </a:lnTo>
                    <a:lnTo>
                      <a:pt x="1537" y="113"/>
                    </a:lnTo>
                    <a:lnTo>
                      <a:pt x="1508" y="93"/>
                    </a:lnTo>
                    <a:lnTo>
                      <a:pt x="1459" y="71"/>
                    </a:lnTo>
                    <a:lnTo>
                      <a:pt x="1420" y="69"/>
                    </a:lnTo>
                    <a:lnTo>
                      <a:pt x="1405" y="55"/>
                    </a:lnTo>
                    <a:lnTo>
                      <a:pt x="1356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961">
                <a:extLst>
                  <a:ext uri="{FF2B5EF4-FFF2-40B4-BE49-F238E27FC236}">
                    <a16:creationId xmlns:a16="http://schemas.microsoft.com/office/drawing/2014/main" id="{E543391E-914F-4301-B73B-542E341EF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3" y="1376"/>
                <a:ext cx="445" cy="148"/>
              </a:xfrm>
              <a:custGeom>
                <a:avLst/>
                <a:gdLst>
                  <a:gd name="T0" fmla="*/ 3044 w 3117"/>
                  <a:gd name="T1" fmla="*/ 1035 h 1035"/>
                  <a:gd name="T2" fmla="*/ 2988 w 3117"/>
                  <a:gd name="T3" fmla="*/ 981 h 1035"/>
                  <a:gd name="T4" fmla="*/ 2841 w 3117"/>
                  <a:gd name="T5" fmla="*/ 845 h 1035"/>
                  <a:gd name="T6" fmla="*/ 2839 w 3117"/>
                  <a:gd name="T7" fmla="*/ 896 h 1035"/>
                  <a:gd name="T8" fmla="*/ 2750 w 3117"/>
                  <a:gd name="T9" fmla="*/ 869 h 1035"/>
                  <a:gd name="T10" fmla="*/ 2670 w 3117"/>
                  <a:gd name="T11" fmla="*/ 813 h 1035"/>
                  <a:gd name="T12" fmla="*/ 2631 w 3117"/>
                  <a:gd name="T13" fmla="*/ 741 h 1035"/>
                  <a:gd name="T14" fmla="*/ 2525 w 3117"/>
                  <a:gd name="T15" fmla="*/ 709 h 1035"/>
                  <a:gd name="T16" fmla="*/ 2436 w 3117"/>
                  <a:gd name="T17" fmla="*/ 598 h 1035"/>
                  <a:gd name="T18" fmla="*/ 2424 w 3117"/>
                  <a:gd name="T19" fmla="*/ 507 h 1035"/>
                  <a:gd name="T20" fmla="*/ 2424 w 3117"/>
                  <a:gd name="T21" fmla="*/ 388 h 1035"/>
                  <a:gd name="T22" fmla="*/ 2387 w 3117"/>
                  <a:gd name="T23" fmla="*/ 312 h 1035"/>
                  <a:gd name="T24" fmla="*/ 2367 w 3117"/>
                  <a:gd name="T25" fmla="*/ 309 h 1035"/>
                  <a:gd name="T26" fmla="*/ 2272 w 3117"/>
                  <a:gd name="T27" fmla="*/ 253 h 1035"/>
                  <a:gd name="T28" fmla="*/ 2162 w 3117"/>
                  <a:gd name="T29" fmla="*/ 269 h 1035"/>
                  <a:gd name="T30" fmla="*/ 2084 w 3117"/>
                  <a:gd name="T31" fmla="*/ 324 h 1035"/>
                  <a:gd name="T32" fmla="*/ 2052 w 3117"/>
                  <a:gd name="T33" fmla="*/ 337 h 1035"/>
                  <a:gd name="T34" fmla="*/ 1996 w 3117"/>
                  <a:gd name="T35" fmla="*/ 358 h 1035"/>
                  <a:gd name="T36" fmla="*/ 1939 w 3117"/>
                  <a:gd name="T37" fmla="*/ 420 h 1035"/>
                  <a:gd name="T38" fmla="*/ 1902 w 3117"/>
                  <a:gd name="T39" fmla="*/ 430 h 1035"/>
                  <a:gd name="T40" fmla="*/ 1852 w 3117"/>
                  <a:gd name="T41" fmla="*/ 494 h 1035"/>
                  <a:gd name="T42" fmla="*/ 1792 w 3117"/>
                  <a:gd name="T43" fmla="*/ 451 h 1035"/>
                  <a:gd name="T44" fmla="*/ 1702 w 3117"/>
                  <a:gd name="T45" fmla="*/ 501 h 1035"/>
                  <a:gd name="T46" fmla="*/ 1697 w 3117"/>
                  <a:gd name="T47" fmla="*/ 454 h 1035"/>
                  <a:gd name="T48" fmla="*/ 1698 w 3117"/>
                  <a:gd name="T49" fmla="*/ 361 h 1035"/>
                  <a:gd name="T50" fmla="*/ 1657 w 3117"/>
                  <a:gd name="T51" fmla="*/ 311 h 1035"/>
                  <a:gd name="T52" fmla="*/ 1560 w 3117"/>
                  <a:gd name="T53" fmla="*/ 300 h 1035"/>
                  <a:gd name="T54" fmla="*/ 1534 w 3117"/>
                  <a:gd name="T55" fmla="*/ 203 h 1035"/>
                  <a:gd name="T56" fmla="*/ 1556 w 3117"/>
                  <a:gd name="T57" fmla="*/ 109 h 1035"/>
                  <a:gd name="T58" fmla="*/ 1474 w 3117"/>
                  <a:gd name="T59" fmla="*/ 35 h 1035"/>
                  <a:gd name="T60" fmla="*/ 1369 w 3117"/>
                  <a:gd name="T61" fmla="*/ 41 h 1035"/>
                  <a:gd name="T62" fmla="*/ 1280 w 3117"/>
                  <a:gd name="T63" fmla="*/ 122 h 1035"/>
                  <a:gd name="T64" fmla="*/ 1202 w 3117"/>
                  <a:gd name="T65" fmla="*/ 206 h 1035"/>
                  <a:gd name="T66" fmla="*/ 1136 w 3117"/>
                  <a:gd name="T67" fmla="*/ 159 h 1035"/>
                  <a:gd name="T68" fmla="*/ 1084 w 3117"/>
                  <a:gd name="T69" fmla="*/ 141 h 1035"/>
                  <a:gd name="T70" fmla="*/ 994 w 3117"/>
                  <a:gd name="T71" fmla="*/ 152 h 1035"/>
                  <a:gd name="T72" fmla="*/ 896 w 3117"/>
                  <a:gd name="T73" fmla="*/ 173 h 1035"/>
                  <a:gd name="T74" fmla="*/ 832 w 3117"/>
                  <a:gd name="T75" fmla="*/ 227 h 1035"/>
                  <a:gd name="T76" fmla="*/ 691 w 3117"/>
                  <a:gd name="T77" fmla="*/ 283 h 1035"/>
                  <a:gd name="T78" fmla="*/ 671 w 3117"/>
                  <a:gd name="T79" fmla="*/ 175 h 1035"/>
                  <a:gd name="T80" fmla="*/ 575 w 3117"/>
                  <a:gd name="T81" fmla="*/ 203 h 1035"/>
                  <a:gd name="T82" fmla="*/ 554 w 3117"/>
                  <a:gd name="T83" fmla="*/ 224 h 1035"/>
                  <a:gd name="T84" fmla="*/ 554 w 3117"/>
                  <a:gd name="T85" fmla="*/ 228 h 1035"/>
                  <a:gd name="T86" fmla="*/ 558 w 3117"/>
                  <a:gd name="T87" fmla="*/ 236 h 1035"/>
                  <a:gd name="T88" fmla="*/ 584 w 3117"/>
                  <a:gd name="T89" fmla="*/ 254 h 1035"/>
                  <a:gd name="T90" fmla="*/ 589 w 3117"/>
                  <a:gd name="T91" fmla="*/ 253 h 1035"/>
                  <a:gd name="T92" fmla="*/ 590 w 3117"/>
                  <a:gd name="T93" fmla="*/ 264 h 1035"/>
                  <a:gd name="T94" fmla="*/ 589 w 3117"/>
                  <a:gd name="T95" fmla="*/ 267 h 1035"/>
                  <a:gd name="T96" fmla="*/ 526 w 3117"/>
                  <a:gd name="T97" fmla="*/ 293 h 1035"/>
                  <a:gd name="T98" fmla="*/ 518 w 3117"/>
                  <a:gd name="T99" fmla="*/ 294 h 1035"/>
                  <a:gd name="T100" fmla="*/ 486 w 3117"/>
                  <a:gd name="T101" fmla="*/ 219 h 1035"/>
                  <a:gd name="T102" fmla="*/ 412 w 3117"/>
                  <a:gd name="T103" fmla="*/ 189 h 1035"/>
                  <a:gd name="T104" fmla="*/ 291 w 3117"/>
                  <a:gd name="T105" fmla="*/ 135 h 1035"/>
                  <a:gd name="T106" fmla="*/ 178 w 3117"/>
                  <a:gd name="T107" fmla="*/ 89 h 1035"/>
                  <a:gd name="T108" fmla="*/ 110 w 3117"/>
                  <a:gd name="T109" fmla="*/ 141 h 1035"/>
                  <a:gd name="T110" fmla="*/ 0 w 3117"/>
                  <a:gd name="T111" fmla="*/ 86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117" h="1035">
                    <a:moveTo>
                      <a:pt x="3117" y="1006"/>
                    </a:moveTo>
                    <a:lnTo>
                      <a:pt x="3044" y="1035"/>
                    </a:lnTo>
                    <a:lnTo>
                      <a:pt x="2991" y="994"/>
                    </a:lnTo>
                    <a:lnTo>
                      <a:pt x="2988" y="981"/>
                    </a:lnTo>
                    <a:lnTo>
                      <a:pt x="2928" y="850"/>
                    </a:lnTo>
                    <a:lnTo>
                      <a:pt x="2841" y="845"/>
                    </a:lnTo>
                    <a:lnTo>
                      <a:pt x="2851" y="894"/>
                    </a:lnTo>
                    <a:lnTo>
                      <a:pt x="2839" y="896"/>
                    </a:lnTo>
                    <a:lnTo>
                      <a:pt x="2775" y="869"/>
                    </a:lnTo>
                    <a:lnTo>
                      <a:pt x="2750" y="869"/>
                    </a:lnTo>
                    <a:lnTo>
                      <a:pt x="2681" y="854"/>
                    </a:lnTo>
                    <a:lnTo>
                      <a:pt x="2670" y="813"/>
                    </a:lnTo>
                    <a:lnTo>
                      <a:pt x="2640" y="807"/>
                    </a:lnTo>
                    <a:lnTo>
                      <a:pt x="2631" y="741"/>
                    </a:lnTo>
                    <a:lnTo>
                      <a:pt x="2559" y="708"/>
                    </a:lnTo>
                    <a:lnTo>
                      <a:pt x="2525" y="709"/>
                    </a:lnTo>
                    <a:lnTo>
                      <a:pt x="2424" y="608"/>
                    </a:lnTo>
                    <a:lnTo>
                      <a:pt x="2436" y="598"/>
                    </a:lnTo>
                    <a:lnTo>
                      <a:pt x="2426" y="542"/>
                    </a:lnTo>
                    <a:lnTo>
                      <a:pt x="2424" y="507"/>
                    </a:lnTo>
                    <a:lnTo>
                      <a:pt x="2416" y="497"/>
                    </a:lnTo>
                    <a:lnTo>
                      <a:pt x="2424" y="388"/>
                    </a:lnTo>
                    <a:lnTo>
                      <a:pt x="2411" y="368"/>
                    </a:lnTo>
                    <a:lnTo>
                      <a:pt x="2387" y="312"/>
                    </a:lnTo>
                    <a:lnTo>
                      <a:pt x="2382" y="314"/>
                    </a:lnTo>
                    <a:lnTo>
                      <a:pt x="2367" y="309"/>
                    </a:lnTo>
                    <a:lnTo>
                      <a:pt x="2323" y="276"/>
                    </a:lnTo>
                    <a:lnTo>
                      <a:pt x="2272" y="253"/>
                    </a:lnTo>
                    <a:lnTo>
                      <a:pt x="2237" y="247"/>
                    </a:lnTo>
                    <a:lnTo>
                      <a:pt x="2162" y="269"/>
                    </a:lnTo>
                    <a:lnTo>
                      <a:pt x="2122" y="293"/>
                    </a:lnTo>
                    <a:lnTo>
                      <a:pt x="2084" y="324"/>
                    </a:lnTo>
                    <a:lnTo>
                      <a:pt x="2035" y="312"/>
                    </a:lnTo>
                    <a:lnTo>
                      <a:pt x="2052" y="337"/>
                    </a:lnTo>
                    <a:lnTo>
                      <a:pt x="2049" y="355"/>
                    </a:lnTo>
                    <a:lnTo>
                      <a:pt x="1996" y="358"/>
                    </a:lnTo>
                    <a:lnTo>
                      <a:pt x="1979" y="367"/>
                    </a:lnTo>
                    <a:lnTo>
                      <a:pt x="1939" y="420"/>
                    </a:lnTo>
                    <a:lnTo>
                      <a:pt x="1930" y="419"/>
                    </a:lnTo>
                    <a:lnTo>
                      <a:pt x="1902" y="430"/>
                    </a:lnTo>
                    <a:lnTo>
                      <a:pt x="1891" y="488"/>
                    </a:lnTo>
                    <a:lnTo>
                      <a:pt x="1852" y="494"/>
                    </a:lnTo>
                    <a:lnTo>
                      <a:pt x="1824" y="494"/>
                    </a:lnTo>
                    <a:lnTo>
                      <a:pt x="1792" y="451"/>
                    </a:lnTo>
                    <a:lnTo>
                      <a:pt x="1752" y="455"/>
                    </a:lnTo>
                    <a:lnTo>
                      <a:pt x="1702" y="501"/>
                    </a:lnTo>
                    <a:lnTo>
                      <a:pt x="1694" y="483"/>
                    </a:lnTo>
                    <a:lnTo>
                      <a:pt x="1697" y="454"/>
                    </a:lnTo>
                    <a:lnTo>
                      <a:pt x="1694" y="364"/>
                    </a:lnTo>
                    <a:lnTo>
                      <a:pt x="1698" y="361"/>
                    </a:lnTo>
                    <a:lnTo>
                      <a:pt x="1688" y="295"/>
                    </a:lnTo>
                    <a:lnTo>
                      <a:pt x="1657" y="311"/>
                    </a:lnTo>
                    <a:lnTo>
                      <a:pt x="1609" y="313"/>
                    </a:lnTo>
                    <a:lnTo>
                      <a:pt x="1560" y="300"/>
                    </a:lnTo>
                    <a:lnTo>
                      <a:pt x="1537" y="237"/>
                    </a:lnTo>
                    <a:lnTo>
                      <a:pt x="1534" y="203"/>
                    </a:lnTo>
                    <a:lnTo>
                      <a:pt x="1508" y="172"/>
                    </a:lnTo>
                    <a:lnTo>
                      <a:pt x="1556" y="109"/>
                    </a:lnTo>
                    <a:lnTo>
                      <a:pt x="1480" y="46"/>
                    </a:lnTo>
                    <a:lnTo>
                      <a:pt x="1474" y="35"/>
                    </a:lnTo>
                    <a:lnTo>
                      <a:pt x="1395" y="0"/>
                    </a:lnTo>
                    <a:lnTo>
                      <a:pt x="1369" y="41"/>
                    </a:lnTo>
                    <a:lnTo>
                      <a:pt x="1341" y="152"/>
                    </a:lnTo>
                    <a:lnTo>
                      <a:pt x="1280" y="122"/>
                    </a:lnTo>
                    <a:lnTo>
                      <a:pt x="1261" y="109"/>
                    </a:lnTo>
                    <a:lnTo>
                      <a:pt x="1202" y="206"/>
                    </a:lnTo>
                    <a:lnTo>
                      <a:pt x="1165" y="173"/>
                    </a:lnTo>
                    <a:lnTo>
                      <a:pt x="1136" y="159"/>
                    </a:lnTo>
                    <a:lnTo>
                      <a:pt x="1129" y="135"/>
                    </a:lnTo>
                    <a:lnTo>
                      <a:pt x="1084" y="141"/>
                    </a:lnTo>
                    <a:lnTo>
                      <a:pt x="1041" y="126"/>
                    </a:lnTo>
                    <a:lnTo>
                      <a:pt x="994" y="152"/>
                    </a:lnTo>
                    <a:lnTo>
                      <a:pt x="942" y="131"/>
                    </a:lnTo>
                    <a:lnTo>
                      <a:pt x="896" y="173"/>
                    </a:lnTo>
                    <a:lnTo>
                      <a:pt x="846" y="207"/>
                    </a:lnTo>
                    <a:lnTo>
                      <a:pt x="832" y="227"/>
                    </a:lnTo>
                    <a:lnTo>
                      <a:pt x="794" y="217"/>
                    </a:lnTo>
                    <a:lnTo>
                      <a:pt x="691" y="283"/>
                    </a:lnTo>
                    <a:lnTo>
                      <a:pt x="692" y="260"/>
                    </a:lnTo>
                    <a:lnTo>
                      <a:pt x="671" y="175"/>
                    </a:lnTo>
                    <a:lnTo>
                      <a:pt x="637" y="216"/>
                    </a:lnTo>
                    <a:lnTo>
                      <a:pt x="575" y="203"/>
                    </a:lnTo>
                    <a:lnTo>
                      <a:pt x="566" y="205"/>
                    </a:lnTo>
                    <a:lnTo>
                      <a:pt x="554" y="224"/>
                    </a:lnTo>
                    <a:lnTo>
                      <a:pt x="553" y="225"/>
                    </a:lnTo>
                    <a:lnTo>
                      <a:pt x="554" y="228"/>
                    </a:lnTo>
                    <a:lnTo>
                      <a:pt x="555" y="233"/>
                    </a:lnTo>
                    <a:lnTo>
                      <a:pt x="558" y="236"/>
                    </a:lnTo>
                    <a:lnTo>
                      <a:pt x="576" y="249"/>
                    </a:lnTo>
                    <a:lnTo>
                      <a:pt x="584" y="254"/>
                    </a:lnTo>
                    <a:lnTo>
                      <a:pt x="585" y="254"/>
                    </a:lnTo>
                    <a:lnTo>
                      <a:pt x="589" y="253"/>
                    </a:lnTo>
                    <a:lnTo>
                      <a:pt x="590" y="257"/>
                    </a:lnTo>
                    <a:lnTo>
                      <a:pt x="590" y="264"/>
                    </a:lnTo>
                    <a:lnTo>
                      <a:pt x="589" y="265"/>
                    </a:lnTo>
                    <a:lnTo>
                      <a:pt x="589" y="267"/>
                    </a:lnTo>
                    <a:lnTo>
                      <a:pt x="581" y="272"/>
                    </a:lnTo>
                    <a:lnTo>
                      <a:pt x="526" y="293"/>
                    </a:lnTo>
                    <a:lnTo>
                      <a:pt x="524" y="294"/>
                    </a:lnTo>
                    <a:lnTo>
                      <a:pt x="518" y="294"/>
                    </a:lnTo>
                    <a:lnTo>
                      <a:pt x="489" y="278"/>
                    </a:lnTo>
                    <a:lnTo>
                      <a:pt x="486" y="219"/>
                    </a:lnTo>
                    <a:lnTo>
                      <a:pt x="425" y="243"/>
                    </a:lnTo>
                    <a:lnTo>
                      <a:pt x="412" y="189"/>
                    </a:lnTo>
                    <a:lnTo>
                      <a:pt x="351" y="122"/>
                    </a:lnTo>
                    <a:lnTo>
                      <a:pt x="291" y="135"/>
                    </a:lnTo>
                    <a:lnTo>
                      <a:pt x="211" y="82"/>
                    </a:lnTo>
                    <a:lnTo>
                      <a:pt x="178" y="89"/>
                    </a:lnTo>
                    <a:lnTo>
                      <a:pt x="133" y="131"/>
                    </a:lnTo>
                    <a:lnTo>
                      <a:pt x="110" y="141"/>
                    </a:lnTo>
                    <a:lnTo>
                      <a:pt x="16" y="70"/>
                    </a:lnTo>
                    <a:lnTo>
                      <a:pt x="0" y="86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962">
                <a:extLst>
                  <a:ext uri="{FF2B5EF4-FFF2-40B4-BE49-F238E27FC236}">
                    <a16:creationId xmlns:a16="http://schemas.microsoft.com/office/drawing/2014/main" id="{572F8F96-710C-4B6A-B682-6D2CD0BFE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0" y="1253"/>
                <a:ext cx="183" cy="266"/>
              </a:xfrm>
              <a:custGeom>
                <a:avLst/>
                <a:gdLst>
                  <a:gd name="T0" fmla="*/ 55 w 1281"/>
                  <a:gd name="T1" fmla="*/ 1862 h 1862"/>
                  <a:gd name="T2" fmla="*/ 98 w 1281"/>
                  <a:gd name="T3" fmla="*/ 1789 h 1862"/>
                  <a:gd name="T4" fmla="*/ 42 w 1281"/>
                  <a:gd name="T5" fmla="*/ 1692 h 1862"/>
                  <a:gd name="T6" fmla="*/ 49 w 1281"/>
                  <a:gd name="T7" fmla="*/ 1682 h 1862"/>
                  <a:gd name="T8" fmla="*/ 77 w 1281"/>
                  <a:gd name="T9" fmla="*/ 1622 h 1862"/>
                  <a:gd name="T10" fmla="*/ 0 w 1281"/>
                  <a:gd name="T11" fmla="*/ 1598 h 1862"/>
                  <a:gd name="T12" fmla="*/ 44 w 1281"/>
                  <a:gd name="T13" fmla="*/ 1492 h 1862"/>
                  <a:gd name="T14" fmla="*/ 101 w 1281"/>
                  <a:gd name="T15" fmla="*/ 1471 h 1862"/>
                  <a:gd name="T16" fmla="*/ 116 w 1281"/>
                  <a:gd name="T17" fmla="*/ 1489 h 1862"/>
                  <a:gd name="T18" fmla="*/ 137 w 1281"/>
                  <a:gd name="T19" fmla="*/ 1463 h 1862"/>
                  <a:gd name="T20" fmla="*/ 212 w 1281"/>
                  <a:gd name="T21" fmla="*/ 1455 h 1862"/>
                  <a:gd name="T22" fmla="*/ 234 w 1281"/>
                  <a:gd name="T23" fmla="*/ 1420 h 1862"/>
                  <a:gd name="T24" fmla="*/ 252 w 1281"/>
                  <a:gd name="T25" fmla="*/ 1423 h 1862"/>
                  <a:gd name="T26" fmla="*/ 285 w 1281"/>
                  <a:gd name="T27" fmla="*/ 1388 h 1862"/>
                  <a:gd name="T28" fmla="*/ 319 w 1281"/>
                  <a:gd name="T29" fmla="*/ 1302 h 1862"/>
                  <a:gd name="T30" fmla="*/ 373 w 1281"/>
                  <a:gd name="T31" fmla="*/ 1252 h 1862"/>
                  <a:gd name="T32" fmla="*/ 311 w 1281"/>
                  <a:gd name="T33" fmla="*/ 1174 h 1862"/>
                  <a:gd name="T34" fmla="*/ 307 w 1281"/>
                  <a:gd name="T35" fmla="*/ 1157 h 1862"/>
                  <a:gd name="T36" fmla="*/ 341 w 1281"/>
                  <a:gd name="T37" fmla="*/ 1115 h 1862"/>
                  <a:gd name="T38" fmla="*/ 318 w 1281"/>
                  <a:gd name="T39" fmla="*/ 1098 h 1862"/>
                  <a:gd name="T40" fmla="*/ 364 w 1281"/>
                  <a:gd name="T41" fmla="*/ 1036 h 1862"/>
                  <a:gd name="T42" fmla="*/ 304 w 1281"/>
                  <a:gd name="T43" fmla="*/ 1009 h 1862"/>
                  <a:gd name="T44" fmla="*/ 296 w 1281"/>
                  <a:gd name="T45" fmla="*/ 944 h 1862"/>
                  <a:gd name="T46" fmla="*/ 270 w 1281"/>
                  <a:gd name="T47" fmla="*/ 932 h 1862"/>
                  <a:gd name="T48" fmla="*/ 168 w 1281"/>
                  <a:gd name="T49" fmla="*/ 874 h 1862"/>
                  <a:gd name="T50" fmla="*/ 125 w 1281"/>
                  <a:gd name="T51" fmla="*/ 814 h 1862"/>
                  <a:gd name="T52" fmla="*/ 142 w 1281"/>
                  <a:gd name="T53" fmla="*/ 753 h 1862"/>
                  <a:gd name="T54" fmla="*/ 117 w 1281"/>
                  <a:gd name="T55" fmla="*/ 659 h 1862"/>
                  <a:gd name="T56" fmla="*/ 139 w 1281"/>
                  <a:gd name="T57" fmla="*/ 634 h 1862"/>
                  <a:gd name="T58" fmla="*/ 177 w 1281"/>
                  <a:gd name="T59" fmla="*/ 628 h 1862"/>
                  <a:gd name="T60" fmla="*/ 224 w 1281"/>
                  <a:gd name="T61" fmla="*/ 547 h 1862"/>
                  <a:gd name="T62" fmla="*/ 298 w 1281"/>
                  <a:gd name="T63" fmla="*/ 565 h 1862"/>
                  <a:gd name="T64" fmla="*/ 395 w 1281"/>
                  <a:gd name="T65" fmla="*/ 513 h 1862"/>
                  <a:gd name="T66" fmla="*/ 407 w 1281"/>
                  <a:gd name="T67" fmla="*/ 526 h 1862"/>
                  <a:gd name="T68" fmla="*/ 468 w 1281"/>
                  <a:gd name="T69" fmla="*/ 505 h 1862"/>
                  <a:gd name="T70" fmla="*/ 493 w 1281"/>
                  <a:gd name="T71" fmla="*/ 517 h 1862"/>
                  <a:gd name="T72" fmla="*/ 538 w 1281"/>
                  <a:gd name="T73" fmla="*/ 445 h 1862"/>
                  <a:gd name="T74" fmla="*/ 580 w 1281"/>
                  <a:gd name="T75" fmla="*/ 453 h 1862"/>
                  <a:gd name="T76" fmla="*/ 623 w 1281"/>
                  <a:gd name="T77" fmla="*/ 479 h 1862"/>
                  <a:gd name="T78" fmla="*/ 638 w 1281"/>
                  <a:gd name="T79" fmla="*/ 371 h 1862"/>
                  <a:gd name="T80" fmla="*/ 690 w 1281"/>
                  <a:gd name="T81" fmla="*/ 381 h 1862"/>
                  <a:gd name="T82" fmla="*/ 707 w 1281"/>
                  <a:gd name="T83" fmla="*/ 423 h 1862"/>
                  <a:gd name="T84" fmla="*/ 806 w 1281"/>
                  <a:gd name="T85" fmla="*/ 454 h 1862"/>
                  <a:gd name="T86" fmla="*/ 806 w 1281"/>
                  <a:gd name="T87" fmla="*/ 430 h 1862"/>
                  <a:gd name="T88" fmla="*/ 845 w 1281"/>
                  <a:gd name="T89" fmla="*/ 426 h 1862"/>
                  <a:gd name="T90" fmla="*/ 881 w 1281"/>
                  <a:gd name="T91" fmla="*/ 457 h 1862"/>
                  <a:gd name="T92" fmla="*/ 899 w 1281"/>
                  <a:gd name="T93" fmla="*/ 444 h 1862"/>
                  <a:gd name="T94" fmla="*/ 955 w 1281"/>
                  <a:gd name="T95" fmla="*/ 440 h 1862"/>
                  <a:gd name="T96" fmla="*/ 1029 w 1281"/>
                  <a:gd name="T97" fmla="*/ 406 h 1862"/>
                  <a:gd name="T98" fmla="*/ 1055 w 1281"/>
                  <a:gd name="T99" fmla="*/ 350 h 1862"/>
                  <a:gd name="T100" fmla="*/ 1051 w 1281"/>
                  <a:gd name="T101" fmla="*/ 345 h 1862"/>
                  <a:gd name="T102" fmla="*/ 1039 w 1281"/>
                  <a:gd name="T103" fmla="*/ 274 h 1862"/>
                  <a:gd name="T104" fmla="*/ 1090 w 1281"/>
                  <a:gd name="T105" fmla="*/ 237 h 1862"/>
                  <a:gd name="T106" fmla="*/ 1104 w 1281"/>
                  <a:gd name="T107" fmla="*/ 211 h 1862"/>
                  <a:gd name="T108" fmla="*/ 1148 w 1281"/>
                  <a:gd name="T109" fmla="*/ 200 h 1862"/>
                  <a:gd name="T110" fmla="*/ 1205 w 1281"/>
                  <a:gd name="T111" fmla="*/ 175 h 1862"/>
                  <a:gd name="T112" fmla="*/ 1219 w 1281"/>
                  <a:gd name="T113" fmla="*/ 156 h 1862"/>
                  <a:gd name="T114" fmla="*/ 1212 w 1281"/>
                  <a:gd name="T115" fmla="*/ 104 h 1862"/>
                  <a:gd name="T116" fmla="*/ 1211 w 1281"/>
                  <a:gd name="T117" fmla="*/ 78 h 1862"/>
                  <a:gd name="T118" fmla="*/ 1191 w 1281"/>
                  <a:gd name="T119" fmla="*/ 40 h 1862"/>
                  <a:gd name="T120" fmla="*/ 1214 w 1281"/>
                  <a:gd name="T121" fmla="*/ 8 h 1862"/>
                  <a:gd name="T122" fmla="*/ 1281 w 1281"/>
                  <a:gd name="T123" fmla="*/ 0 h 1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81" h="1862">
                    <a:moveTo>
                      <a:pt x="55" y="1862"/>
                    </a:moveTo>
                    <a:lnTo>
                      <a:pt x="98" y="1789"/>
                    </a:lnTo>
                    <a:lnTo>
                      <a:pt x="42" y="1692"/>
                    </a:lnTo>
                    <a:lnTo>
                      <a:pt x="49" y="1682"/>
                    </a:lnTo>
                    <a:lnTo>
                      <a:pt x="77" y="1622"/>
                    </a:lnTo>
                    <a:lnTo>
                      <a:pt x="0" y="1598"/>
                    </a:lnTo>
                    <a:lnTo>
                      <a:pt x="44" y="1492"/>
                    </a:lnTo>
                    <a:lnTo>
                      <a:pt x="101" y="1471"/>
                    </a:lnTo>
                    <a:lnTo>
                      <a:pt x="116" y="1489"/>
                    </a:lnTo>
                    <a:lnTo>
                      <a:pt x="137" y="1463"/>
                    </a:lnTo>
                    <a:lnTo>
                      <a:pt x="212" y="1455"/>
                    </a:lnTo>
                    <a:lnTo>
                      <a:pt x="234" y="1420"/>
                    </a:lnTo>
                    <a:lnTo>
                      <a:pt x="252" y="1423"/>
                    </a:lnTo>
                    <a:lnTo>
                      <a:pt x="285" y="1388"/>
                    </a:lnTo>
                    <a:lnTo>
                      <a:pt x="319" y="1302"/>
                    </a:lnTo>
                    <a:lnTo>
                      <a:pt x="373" y="1252"/>
                    </a:lnTo>
                    <a:lnTo>
                      <a:pt x="311" y="1174"/>
                    </a:lnTo>
                    <a:lnTo>
                      <a:pt x="307" y="1157"/>
                    </a:lnTo>
                    <a:lnTo>
                      <a:pt x="341" y="1115"/>
                    </a:lnTo>
                    <a:lnTo>
                      <a:pt x="318" y="1098"/>
                    </a:lnTo>
                    <a:lnTo>
                      <a:pt x="364" y="1036"/>
                    </a:lnTo>
                    <a:lnTo>
                      <a:pt x="304" y="1009"/>
                    </a:lnTo>
                    <a:lnTo>
                      <a:pt x="296" y="944"/>
                    </a:lnTo>
                    <a:lnTo>
                      <a:pt x="270" y="932"/>
                    </a:lnTo>
                    <a:lnTo>
                      <a:pt x="168" y="874"/>
                    </a:lnTo>
                    <a:lnTo>
                      <a:pt x="125" y="814"/>
                    </a:lnTo>
                    <a:lnTo>
                      <a:pt x="142" y="753"/>
                    </a:lnTo>
                    <a:lnTo>
                      <a:pt x="117" y="659"/>
                    </a:lnTo>
                    <a:lnTo>
                      <a:pt x="139" y="634"/>
                    </a:lnTo>
                    <a:lnTo>
                      <a:pt x="177" y="628"/>
                    </a:lnTo>
                    <a:lnTo>
                      <a:pt x="224" y="547"/>
                    </a:lnTo>
                    <a:lnTo>
                      <a:pt x="298" y="565"/>
                    </a:lnTo>
                    <a:lnTo>
                      <a:pt x="395" y="513"/>
                    </a:lnTo>
                    <a:lnTo>
                      <a:pt x="407" y="526"/>
                    </a:lnTo>
                    <a:lnTo>
                      <a:pt x="468" y="505"/>
                    </a:lnTo>
                    <a:lnTo>
                      <a:pt x="493" y="517"/>
                    </a:lnTo>
                    <a:lnTo>
                      <a:pt x="538" y="445"/>
                    </a:lnTo>
                    <a:lnTo>
                      <a:pt x="580" y="453"/>
                    </a:lnTo>
                    <a:lnTo>
                      <a:pt x="623" y="479"/>
                    </a:lnTo>
                    <a:lnTo>
                      <a:pt x="638" y="371"/>
                    </a:lnTo>
                    <a:lnTo>
                      <a:pt x="690" y="381"/>
                    </a:lnTo>
                    <a:lnTo>
                      <a:pt x="707" y="423"/>
                    </a:lnTo>
                    <a:lnTo>
                      <a:pt x="806" y="454"/>
                    </a:lnTo>
                    <a:lnTo>
                      <a:pt x="806" y="430"/>
                    </a:lnTo>
                    <a:lnTo>
                      <a:pt x="845" y="426"/>
                    </a:lnTo>
                    <a:lnTo>
                      <a:pt x="881" y="457"/>
                    </a:lnTo>
                    <a:lnTo>
                      <a:pt x="899" y="444"/>
                    </a:lnTo>
                    <a:lnTo>
                      <a:pt x="955" y="440"/>
                    </a:lnTo>
                    <a:lnTo>
                      <a:pt x="1029" y="406"/>
                    </a:lnTo>
                    <a:lnTo>
                      <a:pt x="1055" y="350"/>
                    </a:lnTo>
                    <a:lnTo>
                      <a:pt x="1051" y="345"/>
                    </a:lnTo>
                    <a:lnTo>
                      <a:pt x="1039" y="274"/>
                    </a:lnTo>
                    <a:lnTo>
                      <a:pt x="1090" y="237"/>
                    </a:lnTo>
                    <a:lnTo>
                      <a:pt x="1104" y="211"/>
                    </a:lnTo>
                    <a:lnTo>
                      <a:pt x="1148" y="200"/>
                    </a:lnTo>
                    <a:lnTo>
                      <a:pt x="1205" y="175"/>
                    </a:lnTo>
                    <a:lnTo>
                      <a:pt x="1219" y="156"/>
                    </a:lnTo>
                    <a:lnTo>
                      <a:pt x="1212" y="104"/>
                    </a:lnTo>
                    <a:lnTo>
                      <a:pt x="1211" y="78"/>
                    </a:lnTo>
                    <a:lnTo>
                      <a:pt x="1191" y="40"/>
                    </a:lnTo>
                    <a:lnTo>
                      <a:pt x="1214" y="8"/>
                    </a:lnTo>
                    <a:lnTo>
                      <a:pt x="1281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963">
                <a:extLst>
                  <a:ext uri="{FF2B5EF4-FFF2-40B4-BE49-F238E27FC236}">
                    <a16:creationId xmlns:a16="http://schemas.microsoft.com/office/drawing/2014/main" id="{C0E28C2D-6C8B-42A5-9ACB-27D968BF30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1" y="1149"/>
                <a:ext cx="62" cy="104"/>
              </a:xfrm>
              <a:custGeom>
                <a:avLst/>
                <a:gdLst>
                  <a:gd name="T0" fmla="*/ 84 w 435"/>
                  <a:gd name="T1" fmla="*/ 731 h 731"/>
                  <a:gd name="T2" fmla="*/ 100 w 435"/>
                  <a:gd name="T3" fmla="*/ 700 h 731"/>
                  <a:gd name="T4" fmla="*/ 114 w 435"/>
                  <a:gd name="T5" fmla="*/ 637 h 731"/>
                  <a:gd name="T6" fmla="*/ 97 w 435"/>
                  <a:gd name="T7" fmla="*/ 623 h 731"/>
                  <a:gd name="T8" fmla="*/ 35 w 435"/>
                  <a:gd name="T9" fmla="*/ 644 h 731"/>
                  <a:gd name="T10" fmla="*/ 20 w 435"/>
                  <a:gd name="T11" fmla="*/ 609 h 731"/>
                  <a:gd name="T12" fmla="*/ 52 w 435"/>
                  <a:gd name="T13" fmla="*/ 567 h 731"/>
                  <a:gd name="T14" fmla="*/ 42 w 435"/>
                  <a:gd name="T15" fmla="*/ 556 h 731"/>
                  <a:gd name="T16" fmla="*/ 39 w 435"/>
                  <a:gd name="T17" fmla="*/ 533 h 731"/>
                  <a:gd name="T18" fmla="*/ 15 w 435"/>
                  <a:gd name="T19" fmla="*/ 514 h 731"/>
                  <a:gd name="T20" fmla="*/ 0 w 435"/>
                  <a:gd name="T21" fmla="*/ 445 h 731"/>
                  <a:gd name="T22" fmla="*/ 18 w 435"/>
                  <a:gd name="T23" fmla="*/ 430 h 731"/>
                  <a:gd name="T24" fmla="*/ 69 w 435"/>
                  <a:gd name="T25" fmla="*/ 443 h 731"/>
                  <a:gd name="T26" fmla="*/ 93 w 435"/>
                  <a:gd name="T27" fmla="*/ 433 h 731"/>
                  <a:gd name="T28" fmla="*/ 106 w 435"/>
                  <a:gd name="T29" fmla="*/ 368 h 731"/>
                  <a:gd name="T30" fmla="*/ 123 w 435"/>
                  <a:gd name="T31" fmla="*/ 409 h 731"/>
                  <a:gd name="T32" fmla="*/ 209 w 435"/>
                  <a:gd name="T33" fmla="*/ 390 h 731"/>
                  <a:gd name="T34" fmla="*/ 246 w 435"/>
                  <a:gd name="T35" fmla="*/ 375 h 731"/>
                  <a:gd name="T36" fmla="*/ 269 w 435"/>
                  <a:gd name="T37" fmla="*/ 387 h 731"/>
                  <a:gd name="T38" fmla="*/ 294 w 435"/>
                  <a:gd name="T39" fmla="*/ 368 h 731"/>
                  <a:gd name="T40" fmla="*/ 301 w 435"/>
                  <a:gd name="T41" fmla="*/ 319 h 731"/>
                  <a:gd name="T42" fmla="*/ 337 w 435"/>
                  <a:gd name="T43" fmla="*/ 270 h 731"/>
                  <a:gd name="T44" fmla="*/ 350 w 435"/>
                  <a:gd name="T45" fmla="*/ 257 h 731"/>
                  <a:gd name="T46" fmla="*/ 361 w 435"/>
                  <a:gd name="T47" fmla="*/ 201 h 731"/>
                  <a:gd name="T48" fmla="*/ 365 w 435"/>
                  <a:gd name="T49" fmla="*/ 197 h 731"/>
                  <a:gd name="T50" fmla="*/ 369 w 435"/>
                  <a:gd name="T51" fmla="*/ 141 h 731"/>
                  <a:gd name="T52" fmla="*/ 378 w 435"/>
                  <a:gd name="T53" fmla="*/ 128 h 731"/>
                  <a:gd name="T54" fmla="*/ 376 w 435"/>
                  <a:gd name="T55" fmla="*/ 105 h 731"/>
                  <a:gd name="T56" fmla="*/ 382 w 435"/>
                  <a:gd name="T57" fmla="*/ 66 h 731"/>
                  <a:gd name="T58" fmla="*/ 435 w 435"/>
                  <a:gd name="T59" fmla="*/ 0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35" h="731">
                    <a:moveTo>
                      <a:pt x="84" y="731"/>
                    </a:moveTo>
                    <a:lnTo>
                      <a:pt x="100" y="700"/>
                    </a:lnTo>
                    <a:lnTo>
                      <a:pt x="114" y="637"/>
                    </a:lnTo>
                    <a:lnTo>
                      <a:pt x="97" y="623"/>
                    </a:lnTo>
                    <a:lnTo>
                      <a:pt x="35" y="644"/>
                    </a:lnTo>
                    <a:lnTo>
                      <a:pt x="20" y="609"/>
                    </a:lnTo>
                    <a:lnTo>
                      <a:pt x="52" y="567"/>
                    </a:lnTo>
                    <a:lnTo>
                      <a:pt x="42" y="556"/>
                    </a:lnTo>
                    <a:lnTo>
                      <a:pt x="39" y="533"/>
                    </a:lnTo>
                    <a:lnTo>
                      <a:pt x="15" y="514"/>
                    </a:lnTo>
                    <a:lnTo>
                      <a:pt x="0" y="445"/>
                    </a:lnTo>
                    <a:lnTo>
                      <a:pt x="18" y="430"/>
                    </a:lnTo>
                    <a:lnTo>
                      <a:pt x="69" y="443"/>
                    </a:lnTo>
                    <a:lnTo>
                      <a:pt x="93" y="433"/>
                    </a:lnTo>
                    <a:lnTo>
                      <a:pt x="106" y="368"/>
                    </a:lnTo>
                    <a:lnTo>
                      <a:pt x="123" y="409"/>
                    </a:lnTo>
                    <a:lnTo>
                      <a:pt x="209" y="390"/>
                    </a:lnTo>
                    <a:lnTo>
                      <a:pt x="246" y="375"/>
                    </a:lnTo>
                    <a:lnTo>
                      <a:pt x="269" y="387"/>
                    </a:lnTo>
                    <a:lnTo>
                      <a:pt x="294" y="368"/>
                    </a:lnTo>
                    <a:lnTo>
                      <a:pt x="301" y="319"/>
                    </a:lnTo>
                    <a:lnTo>
                      <a:pt x="337" y="270"/>
                    </a:lnTo>
                    <a:lnTo>
                      <a:pt x="350" y="257"/>
                    </a:lnTo>
                    <a:lnTo>
                      <a:pt x="361" y="201"/>
                    </a:lnTo>
                    <a:lnTo>
                      <a:pt x="365" y="197"/>
                    </a:lnTo>
                    <a:lnTo>
                      <a:pt x="369" y="141"/>
                    </a:lnTo>
                    <a:lnTo>
                      <a:pt x="378" y="128"/>
                    </a:lnTo>
                    <a:lnTo>
                      <a:pt x="376" y="105"/>
                    </a:lnTo>
                    <a:lnTo>
                      <a:pt x="382" y="66"/>
                    </a:lnTo>
                    <a:lnTo>
                      <a:pt x="435" y="0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964">
                <a:extLst>
                  <a:ext uri="{FF2B5EF4-FFF2-40B4-BE49-F238E27FC236}">
                    <a16:creationId xmlns:a16="http://schemas.microsoft.com/office/drawing/2014/main" id="{54E6289B-64E3-4978-99D6-3DE7719085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3" y="1388"/>
                <a:ext cx="363" cy="362"/>
              </a:xfrm>
              <a:custGeom>
                <a:avLst/>
                <a:gdLst>
                  <a:gd name="T0" fmla="*/ 2520 w 2538"/>
                  <a:gd name="T1" fmla="*/ 146 h 2533"/>
                  <a:gd name="T2" fmla="*/ 2531 w 2538"/>
                  <a:gd name="T3" fmla="*/ 325 h 2533"/>
                  <a:gd name="T4" fmla="*/ 2521 w 2538"/>
                  <a:gd name="T5" fmla="*/ 425 h 2533"/>
                  <a:gd name="T6" fmla="*/ 2436 w 2538"/>
                  <a:gd name="T7" fmla="*/ 605 h 2533"/>
                  <a:gd name="T8" fmla="*/ 2458 w 2538"/>
                  <a:gd name="T9" fmla="*/ 766 h 2533"/>
                  <a:gd name="T10" fmla="*/ 2537 w 2538"/>
                  <a:gd name="T11" fmla="*/ 1113 h 2533"/>
                  <a:gd name="T12" fmla="*/ 2519 w 2538"/>
                  <a:gd name="T13" fmla="*/ 1308 h 2533"/>
                  <a:gd name="T14" fmla="*/ 2398 w 2538"/>
                  <a:gd name="T15" fmla="*/ 1309 h 2533"/>
                  <a:gd name="T16" fmla="*/ 2356 w 2538"/>
                  <a:gd name="T17" fmla="*/ 1314 h 2533"/>
                  <a:gd name="T18" fmla="*/ 2351 w 2538"/>
                  <a:gd name="T19" fmla="*/ 1328 h 2533"/>
                  <a:gd name="T20" fmla="*/ 2356 w 2538"/>
                  <a:gd name="T21" fmla="*/ 1331 h 2533"/>
                  <a:gd name="T22" fmla="*/ 2342 w 2538"/>
                  <a:gd name="T23" fmla="*/ 1360 h 2533"/>
                  <a:gd name="T24" fmla="*/ 2315 w 2538"/>
                  <a:gd name="T25" fmla="*/ 1359 h 2533"/>
                  <a:gd name="T26" fmla="*/ 2280 w 2538"/>
                  <a:gd name="T27" fmla="*/ 1443 h 2533"/>
                  <a:gd name="T28" fmla="*/ 2191 w 2538"/>
                  <a:gd name="T29" fmla="*/ 1635 h 2533"/>
                  <a:gd name="T30" fmla="*/ 2142 w 2538"/>
                  <a:gd name="T31" fmla="*/ 1750 h 2533"/>
                  <a:gd name="T32" fmla="*/ 1966 w 2538"/>
                  <a:gd name="T33" fmla="*/ 1778 h 2533"/>
                  <a:gd name="T34" fmla="*/ 1903 w 2538"/>
                  <a:gd name="T35" fmla="*/ 1738 h 2533"/>
                  <a:gd name="T36" fmla="*/ 1900 w 2538"/>
                  <a:gd name="T37" fmla="*/ 1706 h 2533"/>
                  <a:gd name="T38" fmla="*/ 1879 w 2538"/>
                  <a:gd name="T39" fmla="*/ 1688 h 2533"/>
                  <a:gd name="T40" fmla="*/ 1730 w 2538"/>
                  <a:gd name="T41" fmla="*/ 1673 h 2533"/>
                  <a:gd name="T42" fmla="*/ 1562 w 2538"/>
                  <a:gd name="T43" fmla="*/ 1799 h 2533"/>
                  <a:gd name="T44" fmla="*/ 1472 w 2538"/>
                  <a:gd name="T45" fmla="*/ 1841 h 2533"/>
                  <a:gd name="T46" fmla="*/ 1417 w 2538"/>
                  <a:gd name="T47" fmla="*/ 1951 h 2533"/>
                  <a:gd name="T48" fmla="*/ 1321 w 2538"/>
                  <a:gd name="T49" fmla="*/ 1962 h 2533"/>
                  <a:gd name="T50" fmla="*/ 1319 w 2538"/>
                  <a:gd name="T51" fmla="*/ 1982 h 2533"/>
                  <a:gd name="T52" fmla="*/ 1078 w 2538"/>
                  <a:gd name="T53" fmla="*/ 1948 h 2533"/>
                  <a:gd name="T54" fmla="*/ 1009 w 2538"/>
                  <a:gd name="T55" fmla="*/ 1973 h 2533"/>
                  <a:gd name="T56" fmla="*/ 930 w 2538"/>
                  <a:gd name="T57" fmla="*/ 1995 h 2533"/>
                  <a:gd name="T58" fmla="*/ 898 w 2538"/>
                  <a:gd name="T59" fmla="*/ 2030 h 2533"/>
                  <a:gd name="T60" fmla="*/ 748 w 2538"/>
                  <a:gd name="T61" fmla="*/ 2035 h 2533"/>
                  <a:gd name="T62" fmla="*/ 726 w 2538"/>
                  <a:gd name="T63" fmla="*/ 2076 h 2533"/>
                  <a:gd name="T64" fmla="*/ 693 w 2538"/>
                  <a:gd name="T65" fmla="*/ 2066 h 2533"/>
                  <a:gd name="T66" fmla="*/ 651 w 2538"/>
                  <a:gd name="T67" fmla="*/ 2116 h 2533"/>
                  <a:gd name="T68" fmla="*/ 641 w 2538"/>
                  <a:gd name="T69" fmla="*/ 2263 h 2533"/>
                  <a:gd name="T70" fmla="*/ 535 w 2538"/>
                  <a:gd name="T71" fmla="*/ 2417 h 2533"/>
                  <a:gd name="T72" fmla="*/ 511 w 2538"/>
                  <a:gd name="T73" fmla="*/ 2465 h 2533"/>
                  <a:gd name="T74" fmla="*/ 469 w 2538"/>
                  <a:gd name="T75" fmla="*/ 2450 h 2533"/>
                  <a:gd name="T76" fmla="*/ 466 w 2538"/>
                  <a:gd name="T77" fmla="*/ 2436 h 2533"/>
                  <a:gd name="T78" fmla="*/ 471 w 2538"/>
                  <a:gd name="T79" fmla="*/ 2436 h 2533"/>
                  <a:gd name="T80" fmla="*/ 481 w 2538"/>
                  <a:gd name="T81" fmla="*/ 2433 h 2533"/>
                  <a:gd name="T82" fmla="*/ 473 w 2538"/>
                  <a:gd name="T83" fmla="*/ 2405 h 2533"/>
                  <a:gd name="T84" fmla="*/ 290 w 2538"/>
                  <a:gd name="T85" fmla="*/ 2385 h 2533"/>
                  <a:gd name="T86" fmla="*/ 256 w 2538"/>
                  <a:gd name="T87" fmla="*/ 2510 h 2533"/>
                  <a:gd name="T88" fmla="*/ 230 w 2538"/>
                  <a:gd name="T89" fmla="*/ 2525 h 2533"/>
                  <a:gd name="T90" fmla="*/ 68 w 2538"/>
                  <a:gd name="T91" fmla="*/ 2467 h 2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538" h="2533">
                    <a:moveTo>
                      <a:pt x="2519" y="0"/>
                    </a:moveTo>
                    <a:lnTo>
                      <a:pt x="2517" y="122"/>
                    </a:lnTo>
                    <a:lnTo>
                      <a:pt x="2520" y="146"/>
                    </a:lnTo>
                    <a:lnTo>
                      <a:pt x="2493" y="219"/>
                    </a:lnTo>
                    <a:lnTo>
                      <a:pt x="2493" y="227"/>
                    </a:lnTo>
                    <a:lnTo>
                      <a:pt x="2531" y="325"/>
                    </a:lnTo>
                    <a:lnTo>
                      <a:pt x="2525" y="329"/>
                    </a:lnTo>
                    <a:lnTo>
                      <a:pt x="2508" y="358"/>
                    </a:lnTo>
                    <a:lnTo>
                      <a:pt x="2521" y="425"/>
                    </a:lnTo>
                    <a:lnTo>
                      <a:pt x="2507" y="500"/>
                    </a:lnTo>
                    <a:lnTo>
                      <a:pt x="2448" y="594"/>
                    </a:lnTo>
                    <a:lnTo>
                      <a:pt x="2436" y="605"/>
                    </a:lnTo>
                    <a:lnTo>
                      <a:pt x="2462" y="731"/>
                    </a:lnTo>
                    <a:lnTo>
                      <a:pt x="2450" y="753"/>
                    </a:lnTo>
                    <a:lnTo>
                      <a:pt x="2458" y="766"/>
                    </a:lnTo>
                    <a:lnTo>
                      <a:pt x="2467" y="883"/>
                    </a:lnTo>
                    <a:lnTo>
                      <a:pt x="2499" y="1061"/>
                    </a:lnTo>
                    <a:lnTo>
                      <a:pt x="2537" y="1113"/>
                    </a:lnTo>
                    <a:lnTo>
                      <a:pt x="2531" y="1136"/>
                    </a:lnTo>
                    <a:lnTo>
                      <a:pt x="2538" y="1246"/>
                    </a:lnTo>
                    <a:lnTo>
                      <a:pt x="2519" y="1308"/>
                    </a:lnTo>
                    <a:lnTo>
                      <a:pt x="2452" y="1329"/>
                    </a:lnTo>
                    <a:lnTo>
                      <a:pt x="2399" y="1310"/>
                    </a:lnTo>
                    <a:lnTo>
                      <a:pt x="2398" y="1309"/>
                    </a:lnTo>
                    <a:lnTo>
                      <a:pt x="2377" y="1310"/>
                    </a:lnTo>
                    <a:lnTo>
                      <a:pt x="2358" y="1314"/>
                    </a:lnTo>
                    <a:lnTo>
                      <a:pt x="2356" y="1314"/>
                    </a:lnTo>
                    <a:lnTo>
                      <a:pt x="2356" y="1315"/>
                    </a:lnTo>
                    <a:lnTo>
                      <a:pt x="2351" y="1327"/>
                    </a:lnTo>
                    <a:lnTo>
                      <a:pt x="2351" y="1328"/>
                    </a:lnTo>
                    <a:lnTo>
                      <a:pt x="2352" y="1330"/>
                    </a:lnTo>
                    <a:lnTo>
                      <a:pt x="2354" y="1331"/>
                    </a:lnTo>
                    <a:lnTo>
                      <a:pt x="2356" y="1331"/>
                    </a:lnTo>
                    <a:lnTo>
                      <a:pt x="2358" y="1332"/>
                    </a:lnTo>
                    <a:lnTo>
                      <a:pt x="2355" y="1348"/>
                    </a:lnTo>
                    <a:lnTo>
                      <a:pt x="2342" y="1360"/>
                    </a:lnTo>
                    <a:lnTo>
                      <a:pt x="2339" y="1361"/>
                    </a:lnTo>
                    <a:lnTo>
                      <a:pt x="2329" y="1361"/>
                    </a:lnTo>
                    <a:lnTo>
                      <a:pt x="2315" y="1359"/>
                    </a:lnTo>
                    <a:lnTo>
                      <a:pt x="2292" y="1397"/>
                    </a:lnTo>
                    <a:lnTo>
                      <a:pt x="2293" y="1432"/>
                    </a:lnTo>
                    <a:lnTo>
                      <a:pt x="2280" y="1443"/>
                    </a:lnTo>
                    <a:lnTo>
                      <a:pt x="2232" y="1610"/>
                    </a:lnTo>
                    <a:lnTo>
                      <a:pt x="2208" y="1636"/>
                    </a:lnTo>
                    <a:lnTo>
                      <a:pt x="2191" y="1635"/>
                    </a:lnTo>
                    <a:lnTo>
                      <a:pt x="2182" y="1687"/>
                    </a:lnTo>
                    <a:lnTo>
                      <a:pt x="2168" y="1729"/>
                    </a:lnTo>
                    <a:lnTo>
                      <a:pt x="2142" y="1750"/>
                    </a:lnTo>
                    <a:lnTo>
                      <a:pt x="2124" y="1835"/>
                    </a:lnTo>
                    <a:lnTo>
                      <a:pt x="1971" y="1781"/>
                    </a:lnTo>
                    <a:lnTo>
                      <a:pt x="1966" y="1778"/>
                    </a:lnTo>
                    <a:lnTo>
                      <a:pt x="1945" y="1771"/>
                    </a:lnTo>
                    <a:lnTo>
                      <a:pt x="1905" y="1740"/>
                    </a:lnTo>
                    <a:lnTo>
                      <a:pt x="1903" y="1738"/>
                    </a:lnTo>
                    <a:lnTo>
                      <a:pt x="1906" y="1728"/>
                    </a:lnTo>
                    <a:lnTo>
                      <a:pt x="1906" y="1724"/>
                    </a:lnTo>
                    <a:lnTo>
                      <a:pt x="1900" y="1706"/>
                    </a:lnTo>
                    <a:lnTo>
                      <a:pt x="1898" y="1704"/>
                    </a:lnTo>
                    <a:lnTo>
                      <a:pt x="1888" y="1692"/>
                    </a:lnTo>
                    <a:lnTo>
                      <a:pt x="1879" y="1688"/>
                    </a:lnTo>
                    <a:lnTo>
                      <a:pt x="1871" y="1688"/>
                    </a:lnTo>
                    <a:lnTo>
                      <a:pt x="1853" y="1691"/>
                    </a:lnTo>
                    <a:lnTo>
                      <a:pt x="1730" y="1673"/>
                    </a:lnTo>
                    <a:lnTo>
                      <a:pt x="1749" y="1740"/>
                    </a:lnTo>
                    <a:lnTo>
                      <a:pt x="1674" y="1757"/>
                    </a:lnTo>
                    <a:lnTo>
                      <a:pt x="1562" y="1799"/>
                    </a:lnTo>
                    <a:lnTo>
                      <a:pt x="1531" y="1803"/>
                    </a:lnTo>
                    <a:lnTo>
                      <a:pt x="1522" y="1826"/>
                    </a:lnTo>
                    <a:lnTo>
                      <a:pt x="1472" y="1841"/>
                    </a:lnTo>
                    <a:lnTo>
                      <a:pt x="1447" y="1934"/>
                    </a:lnTo>
                    <a:lnTo>
                      <a:pt x="1437" y="1934"/>
                    </a:lnTo>
                    <a:lnTo>
                      <a:pt x="1417" y="1951"/>
                    </a:lnTo>
                    <a:lnTo>
                      <a:pt x="1359" y="1951"/>
                    </a:lnTo>
                    <a:lnTo>
                      <a:pt x="1322" y="1962"/>
                    </a:lnTo>
                    <a:lnTo>
                      <a:pt x="1321" y="1962"/>
                    </a:lnTo>
                    <a:lnTo>
                      <a:pt x="1321" y="1964"/>
                    </a:lnTo>
                    <a:lnTo>
                      <a:pt x="1320" y="1966"/>
                    </a:lnTo>
                    <a:lnTo>
                      <a:pt x="1319" y="1982"/>
                    </a:lnTo>
                    <a:lnTo>
                      <a:pt x="1283" y="1976"/>
                    </a:lnTo>
                    <a:lnTo>
                      <a:pt x="1192" y="1976"/>
                    </a:lnTo>
                    <a:lnTo>
                      <a:pt x="1078" y="1948"/>
                    </a:lnTo>
                    <a:lnTo>
                      <a:pt x="1027" y="1977"/>
                    </a:lnTo>
                    <a:lnTo>
                      <a:pt x="1011" y="1973"/>
                    </a:lnTo>
                    <a:lnTo>
                      <a:pt x="1009" y="1973"/>
                    </a:lnTo>
                    <a:lnTo>
                      <a:pt x="999" y="1975"/>
                    </a:lnTo>
                    <a:lnTo>
                      <a:pt x="934" y="1993"/>
                    </a:lnTo>
                    <a:lnTo>
                      <a:pt x="930" y="1995"/>
                    </a:lnTo>
                    <a:lnTo>
                      <a:pt x="927" y="1996"/>
                    </a:lnTo>
                    <a:lnTo>
                      <a:pt x="926" y="1999"/>
                    </a:lnTo>
                    <a:lnTo>
                      <a:pt x="898" y="2030"/>
                    </a:lnTo>
                    <a:lnTo>
                      <a:pt x="872" y="1971"/>
                    </a:lnTo>
                    <a:lnTo>
                      <a:pt x="801" y="2035"/>
                    </a:lnTo>
                    <a:lnTo>
                      <a:pt x="748" y="2035"/>
                    </a:lnTo>
                    <a:lnTo>
                      <a:pt x="732" y="2075"/>
                    </a:lnTo>
                    <a:lnTo>
                      <a:pt x="731" y="2075"/>
                    </a:lnTo>
                    <a:lnTo>
                      <a:pt x="726" y="2076"/>
                    </a:lnTo>
                    <a:lnTo>
                      <a:pt x="702" y="2069"/>
                    </a:lnTo>
                    <a:lnTo>
                      <a:pt x="694" y="2066"/>
                    </a:lnTo>
                    <a:lnTo>
                      <a:pt x="693" y="2066"/>
                    </a:lnTo>
                    <a:lnTo>
                      <a:pt x="681" y="2069"/>
                    </a:lnTo>
                    <a:lnTo>
                      <a:pt x="663" y="2090"/>
                    </a:lnTo>
                    <a:lnTo>
                      <a:pt x="651" y="2116"/>
                    </a:lnTo>
                    <a:lnTo>
                      <a:pt x="668" y="2179"/>
                    </a:lnTo>
                    <a:lnTo>
                      <a:pt x="628" y="2250"/>
                    </a:lnTo>
                    <a:lnTo>
                      <a:pt x="641" y="2263"/>
                    </a:lnTo>
                    <a:lnTo>
                      <a:pt x="631" y="2363"/>
                    </a:lnTo>
                    <a:lnTo>
                      <a:pt x="553" y="2379"/>
                    </a:lnTo>
                    <a:lnTo>
                      <a:pt x="535" y="2417"/>
                    </a:lnTo>
                    <a:lnTo>
                      <a:pt x="531" y="2449"/>
                    </a:lnTo>
                    <a:lnTo>
                      <a:pt x="517" y="2461"/>
                    </a:lnTo>
                    <a:lnTo>
                      <a:pt x="511" y="2465"/>
                    </a:lnTo>
                    <a:lnTo>
                      <a:pt x="484" y="2461"/>
                    </a:lnTo>
                    <a:lnTo>
                      <a:pt x="471" y="2452"/>
                    </a:lnTo>
                    <a:lnTo>
                      <a:pt x="469" y="2450"/>
                    </a:lnTo>
                    <a:lnTo>
                      <a:pt x="467" y="2445"/>
                    </a:lnTo>
                    <a:lnTo>
                      <a:pt x="466" y="2439"/>
                    </a:lnTo>
                    <a:lnTo>
                      <a:pt x="466" y="2436"/>
                    </a:lnTo>
                    <a:lnTo>
                      <a:pt x="467" y="2436"/>
                    </a:lnTo>
                    <a:lnTo>
                      <a:pt x="468" y="2435"/>
                    </a:lnTo>
                    <a:lnTo>
                      <a:pt x="471" y="2436"/>
                    </a:lnTo>
                    <a:lnTo>
                      <a:pt x="474" y="2439"/>
                    </a:lnTo>
                    <a:lnTo>
                      <a:pt x="475" y="2439"/>
                    </a:lnTo>
                    <a:lnTo>
                      <a:pt x="481" y="2433"/>
                    </a:lnTo>
                    <a:lnTo>
                      <a:pt x="482" y="2406"/>
                    </a:lnTo>
                    <a:lnTo>
                      <a:pt x="476" y="2405"/>
                    </a:lnTo>
                    <a:lnTo>
                      <a:pt x="473" y="2405"/>
                    </a:lnTo>
                    <a:lnTo>
                      <a:pt x="458" y="2408"/>
                    </a:lnTo>
                    <a:lnTo>
                      <a:pt x="376" y="2446"/>
                    </a:lnTo>
                    <a:lnTo>
                      <a:pt x="290" y="2385"/>
                    </a:lnTo>
                    <a:lnTo>
                      <a:pt x="289" y="2392"/>
                    </a:lnTo>
                    <a:lnTo>
                      <a:pt x="289" y="2403"/>
                    </a:lnTo>
                    <a:lnTo>
                      <a:pt x="256" y="2510"/>
                    </a:lnTo>
                    <a:lnTo>
                      <a:pt x="247" y="2520"/>
                    </a:lnTo>
                    <a:lnTo>
                      <a:pt x="245" y="2520"/>
                    </a:lnTo>
                    <a:lnTo>
                      <a:pt x="230" y="2525"/>
                    </a:lnTo>
                    <a:lnTo>
                      <a:pt x="191" y="2525"/>
                    </a:lnTo>
                    <a:lnTo>
                      <a:pt x="142" y="2509"/>
                    </a:lnTo>
                    <a:lnTo>
                      <a:pt x="68" y="2467"/>
                    </a:lnTo>
                    <a:lnTo>
                      <a:pt x="6" y="2532"/>
                    </a:lnTo>
                    <a:lnTo>
                      <a:pt x="0" y="2533"/>
                    </a:lnTo>
                  </a:path>
                </a:pathLst>
              </a:cu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Line 965">
                <a:extLst>
                  <a:ext uri="{FF2B5EF4-FFF2-40B4-BE49-F238E27FC236}">
                    <a16:creationId xmlns:a16="http://schemas.microsoft.com/office/drawing/2014/main" id="{0592403B-BCA5-4C8C-BB2E-F50657ACCE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22" y="2889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C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966">
                <a:extLst>
                  <a:ext uri="{FF2B5EF4-FFF2-40B4-BE49-F238E27FC236}">
                    <a16:creationId xmlns:a16="http://schemas.microsoft.com/office/drawing/2014/main" id="{09E0802A-FB94-4637-A357-AFC9ACF561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7" y="1540"/>
                <a:ext cx="1" cy="0"/>
              </a:xfrm>
              <a:custGeom>
                <a:avLst/>
                <a:gdLst>
                  <a:gd name="T0" fmla="*/ 5 w 5"/>
                  <a:gd name="T1" fmla="*/ 1 h 2"/>
                  <a:gd name="T2" fmla="*/ 4 w 5"/>
                  <a:gd name="T3" fmla="*/ 0 h 2"/>
                  <a:gd name="T4" fmla="*/ 1 w 5"/>
                  <a:gd name="T5" fmla="*/ 0 h 2"/>
                  <a:gd name="T6" fmla="*/ 0 w 5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4" y="0"/>
                    </a:lnTo>
                    <a:lnTo>
                      <a:pt x="1" y="0"/>
                    </a:lnTo>
                    <a:lnTo>
                      <a:pt x="0" y="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967">
                <a:extLst>
                  <a:ext uri="{FF2B5EF4-FFF2-40B4-BE49-F238E27FC236}">
                    <a16:creationId xmlns:a16="http://schemas.microsoft.com/office/drawing/2014/main" id="{79531412-619B-4E68-989E-DC84A63F22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7" y="1540"/>
                <a:ext cx="1" cy="0"/>
              </a:xfrm>
              <a:custGeom>
                <a:avLst/>
                <a:gdLst>
                  <a:gd name="T0" fmla="*/ 0 w 5"/>
                  <a:gd name="T1" fmla="*/ 1 h 2"/>
                  <a:gd name="T2" fmla="*/ 1 w 5"/>
                  <a:gd name="T3" fmla="*/ 0 h 2"/>
                  <a:gd name="T4" fmla="*/ 4 w 5"/>
                  <a:gd name="T5" fmla="*/ 0 h 2"/>
                  <a:gd name="T6" fmla="*/ 5 w 5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2">
                    <a:moveTo>
                      <a:pt x="0" y="1"/>
                    </a:moveTo>
                    <a:lnTo>
                      <a:pt x="1" y="0"/>
                    </a:lnTo>
                    <a:lnTo>
                      <a:pt x="4" y="0"/>
                    </a:lnTo>
                    <a:lnTo>
                      <a:pt x="5" y="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Line 968">
                <a:extLst>
                  <a:ext uri="{FF2B5EF4-FFF2-40B4-BE49-F238E27FC236}">
                    <a16:creationId xmlns:a16="http://schemas.microsoft.com/office/drawing/2014/main" id="{89F99FAB-AC11-46C4-8F13-F52575A64E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478" y="1540"/>
                <a:ext cx="0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969">
                <a:extLst>
                  <a:ext uri="{FF2B5EF4-FFF2-40B4-BE49-F238E27FC236}">
                    <a16:creationId xmlns:a16="http://schemas.microsoft.com/office/drawing/2014/main" id="{5312EAAF-E37E-4918-A4CA-7008BCCDB0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6" y="1540"/>
                <a:ext cx="1" cy="1"/>
              </a:xfrm>
              <a:custGeom>
                <a:avLst/>
                <a:gdLst>
                  <a:gd name="T0" fmla="*/ 9 w 9"/>
                  <a:gd name="T1" fmla="*/ 1 h 5"/>
                  <a:gd name="T2" fmla="*/ 3 w 9"/>
                  <a:gd name="T3" fmla="*/ 1 h 5"/>
                  <a:gd name="T4" fmla="*/ 0 w 9"/>
                  <a:gd name="T5" fmla="*/ 0 h 5"/>
                  <a:gd name="T6" fmla="*/ 2 w 9"/>
                  <a:gd name="T7" fmla="*/ 3 h 5"/>
                  <a:gd name="T8" fmla="*/ 5 w 9"/>
                  <a:gd name="T9" fmla="*/ 5 h 5"/>
                  <a:gd name="T10" fmla="*/ 9 w 9"/>
                  <a:gd name="T11" fmla="*/ 3 h 5"/>
                  <a:gd name="T12" fmla="*/ 9 w 9"/>
                  <a:gd name="T13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5">
                    <a:moveTo>
                      <a:pt x="9" y="1"/>
                    </a:moveTo>
                    <a:lnTo>
                      <a:pt x="3" y="1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5" y="5"/>
                    </a:lnTo>
                    <a:lnTo>
                      <a:pt x="9" y="3"/>
                    </a:lnTo>
                    <a:lnTo>
                      <a:pt x="9" y="1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970">
                <a:extLst>
                  <a:ext uri="{FF2B5EF4-FFF2-40B4-BE49-F238E27FC236}">
                    <a16:creationId xmlns:a16="http://schemas.microsoft.com/office/drawing/2014/main" id="{80F6E3A5-EF07-4F45-AE36-D7ACC3D5CF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8" y="1540"/>
                <a:ext cx="285" cy="192"/>
              </a:xfrm>
              <a:custGeom>
                <a:avLst/>
                <a:gdLst>
                  <a:gd name="T0" fmla="*/ 2 w 1995"/>
                  <a:gd name="T1" fmla="*/ 66 h 1344"/>
                  <a:gd name="T2" fmla="*/ 71 w 1995"/>
                  <a:gd name="T3" fmla="*/ 201 h 1344"/>
                  <a:gd name="T4" fmla="*/ 111 w 1995"/>
                  <a:gd name="T5" fmla="*/ 214 h 1344"/>
                  <a:gd name="T6" fmla="*/ 256 w 1995"/>
                  <a:gd name="T7" fmla="*/ 243 h 1344"/>
                  <a:gd name="T8" fmla="*/ 311 w 1995"/>
                  <a:gd name="T9" fmla="*/ 140 h 1344"/>
                  <a:gd name="T10" fmla="*/ 338 w 1995"/>
                  <a:gd name="T11" fmla="*/ 150 h 1344"/>
                  <a:gd name="T12" fmla="*/ 393 w 1995"/>
                  <a:gd name="T13" fmla="*/ 245 h 1344"/>
                  <a:gd name="T14" fmla="*/ 450 w 1995"/>
                  <a:gd name="T15" fmla="*/ 374 h 1344"/>
                  <a:gd name="T16" fmla="*/ 542 w 1995"/>
                  <a:gd name="T17" fmla="*/ 429 h 1344"/>
                  <a:gd name="T18" fmla="*/ 661 w 1995"/>
                  <a:gd name="T19" fmla="*/ 398 h 1344"/>
                  <a:gd name="T20" fmla="*/ 656 w 1995"/>
                  <a:gd name="T21" fmla="*/ 318 h 1344"/>
                  <a:gd name="T22" fmla="*/ 676 w 1995"/>
                  <a:gd name="T23" fmla="*/ 410 h 1344"/>
                  <a:gd name="T24" fmla="*/ 779 w 1995"/>
                  <a:gd name="T25" fmla="*/ 367 h 1344"/>
                  <a:gd name="T26" fmla="*/ 725 w 1995"/>
                  <a:gd name="T27" fmla="*/ 453 h 1344"/>
                  <a:gd name="T28" fmla="*/ 815 w 1995"/>
                  <a:gd name="T29" fmla="*/ 473 h 1344"/>
                  <a:gd name="T30" fmla="*/ 994 w 1995"/>
                  <a:gd name="T31" fmla="*/ 539 h 1344"/>
                  <a:gd name="T32" fmla="*/ 1017 w 1995"/>
                  <a:gd name="T33" fmla="*/ 417 h 1344"/>
                  <a:gd name="T34" fmla="*/ 1012 w 1995"/>
                  <a:gd name="T35" fmla="*/ 299 h 1344"/>
                  <a:gd name="T36" fmla="*/ 1008 w 1995"/>
                  <a:gd name="T37" fmla="*/ 365 h 1344"/>
                  <a:gd name="T38" fmla="*/ 1014 w 1995"/>
                  <a:gd name="T39" fmla="*/ 490 h 1344"/>
                  <a:gd name="T40" fmla="*/ 1054 w 1995"/>
                  <a:gd name="T41" fmla="*/ 614 h 1344"/>
                  <a:gd name="T42" fmla="*/ 1150 w 1995"/>
                  <a:gd name="T43" fmla="*/ 713 h 1344"/>
                  <a:gd name="T44" fmla="*/ 1307 w 1995"/>
                  <a:gd name="T45" fmla="*/ 622 h 1344"/>
                  <a:gd name="T46" fmla="*/ 1274 w 1995"/>
                  <a:gd name="T47" fmla="*/ 506 h 1344"/>
                  <a:gd name="T48" fmla="*/ 1265 w 1995"/>
                  <a:gd name="T49" fmla="*/ 423 h 1344"/>
                  <a:gd name="T50" fmla="*/ 1304 w 1995"/>
                  <a:gd name="T51" fmla="*/ 562 h 1344"/>
                  <a:gd name="T52" fmla="*/ 1384 w 1995"/>
                  <a:gd name="T53" fmla="*/ 571 h 1344"/>
                  <a:gd name="T54" fmla="*/ 1419 w 1995"/>
                  <a:gd name="T55" fmla="*/ 502 h 1344"/>
                  <a:gd name="T56" fmla="*/ 1433 w 1995"/>
                  <a:gd name="T57" fmla="*/ 533 h 1344"/>
                  <a:gd name="T58" fmla="*/ 1343 w 1995"/>
                  <a:gd name="T59" fmla="*/ 651 h 1344"/>
                  <a:gd name="T60" fmla="*/ 1321 w 1995"/>
                  <a:gd name="T61" fmla="*/ 680 h 1344"/>
                  <a:gd name="T62" fmla="*/ 1318 w 1995"/>
                  <a:gd name="T63" fmla="*/ 706 h 1344"/>
                  <a:gd name="T64" fmla="*/ 1422 w 1995"/>
                  <a:gd name="T65" fmla="*/ 758 h 1344"/>
                  <a:gd name="T66" fmla="*/ 1341 w 1995"/>
                  <a:gd name="T67" fmla="*/ 725 h 1344"/>
                  <a:gd name="T68" fmla="*/ 1357 w 1995"/>
                  <a:gd name="T69" fmla="*/ 743 h 1344"/>
                  <a:gd name="T70" fmla="*/ 1531 w 1995"/>
                  <a:gd name="T71" fmla="*/ 839 h 1344"/>
                  <a:gd name="T72" fmla="*/ 1531 w 1995"/>
                  <a:gd name="T73" fmla="*/ 754 h 1344"/>
                  <a:gd name="T74" fmla="*/ 1547 w 1995"/>
                  <a:gd name="T75" fmla="*/ 770 h 1344"/>
                  <a:gd name="T76" fmla="*/ 1613 w 1995"/>
                  <a:gd name="T77" fmla="*/ 738 h 1344"/>
                  <a:gd name="T78" fmla="*/ 1578 w 1995"/>
                  <a:gd name="T79" fmla="*/ 658 h 1344"/>
                  <a:gd name="T80" fmla="*/ 1622 w 1995"/>
                  <a:gd name="T81" fmla="*/ 671 h 1344"/>
                  <a:gd name="T82" fmla="*/ 1649 w 1995"/>
                  <a:gd name="T83" fmla="*/ 666 h 1344"/>
                  <a:gd name="T84" fmla="*/ 1666 w 1995"/>
                  <a:gd name="T85" fmla="*/ 674 h 1344"/>
                  <a:gd name="T86" fmla="*/ 1714 w 1995"/>
                  <a:gd name="T87" fmla="*/ 694 h 1344"/>
                  <a:gd name="T88" fmla="*/ 1656 w 1995"/>
                  <a:gd name="T89" fmla="*/ 722 h 1344"/>
                  <a:gd name="T90" fmla="*/ 1611 w 1995"/>
                  <a:gd name="T91" fmla="*/ 752 h 1344"/>
                  <a:gd name="T92" fmla="*/ 1632 w 1995"/>
                  <a:gd name="T93" fmla="*/ 785 h 1344"/>
                  <a:gd name="T94" fmla="*/ 1545 w 1995"/>
                  <a:gd name="T95" fmla="*/ 917 h 1344"/>
                  <a:gd name="T96" fmla="*/ 1640 w 1995"/>
                  <a:gd name="T97" fmla="*/ 1141 h 1344"/>
                  <a:gd name="T98" fmla="*/ 1617 w 1995"/>
                  <a:gd name="T99" fmla="*/ 1299 h 1344"/>
                  <a:gd name="T100" fmla="*/ 1718 w 1995"/>
                  <a:gd name="T101" fmla="*/ 1344 h 1344"/>
                  <a:gd name="T102" fmla="*/ 1689 w 1995"/>
                  <a:gd name="T103" fmla="*/ 1298 h 1344"/>
                  <a:gd name="T104" fmla="*/ 1642 w 1995"/>
                  <a:gd name="T105" fmla="*/ 1186 h 1344"/>
                  <a:gd name="T106" fmla="*/ 1711 w 1995"/>
                  <a:gd name="T107" fmla="*/ 1098 h 1344"/>
                  <a:gd name="T108" fmla="*/ 1830 w 1995"/>
                  <a:gd name="T109" fmla="*/ 1094 h 1344"/>
                  <a:gd name="T110" fmla="*/ 1846 w 1995"/>
                  <a:gd name="T111" fmla="*/ 1049 h 1344"/>
                  <a:gd name="T112" fmla="*/ 1887 w 1995"/>
                  <a:gd name="T113" fmla="*/ 1046 h 1344"/>
                  <a:gd name="T114" fmla="*/ 1994 w 1995"/>
                  <a:gd name="T115" fmla="*/ 1144 h 1344"/>
                  <a:gd name="T116" fmla="*/ 1947 w 1995"/>
                  <a:gd name="T117" fmla="*/ 1033 h 1344"/>
                  <a:gd name="T118" fmla="*/ 1934 w 1995"/>
                  <a:gd name="T119" fmla="*/ 881 h 1344"/>
                  <a:gd name="T120" fmla="*/ 1987 w 1995"/>
                  <a:gd name="T121" fmla="*/ 965 h 1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95" h="1344">
                    <a:moveTo>
                      <a:pt x="68" y="0"/>
                    </a:moveTo>
                    <a:lnTo>
                      <a:pt x="68" y="2"/>
                    </a:lnTo>
                    <a:lnTo>
                      <a:pt x="65" y="3"/>
                    </a:lnTo>
                    <a:lnTo>
                      <a:pt x="65" y="9"/>
                    </a:lnTo>
                    <a:lnTo>
                      <a:pt x="64" y="16"/>
                    </a:lnTo>
                    <a:lnTo>
                      <a:pt x="64" y="19"/>
                    </a:lnTo>
                    <a:lnTo>
                      <a:pt x="56" y="26"/>
                    </a:lnTo>
                    <a:lnTo>
                      <a:pt x="55" y="28"/>
                    </a:lnTo>
                    <a:lnTo>
                      <a:pt x="52" y="30"/>
                    </a:lnTo>
                    <a:lnTo>
                      <a:pt x="28" y="29"/>
                    </a:lnTo>
                    <a:lnTo>
                      <a:pt x="26" y="30"/>
                    </a:lnTo>
                    <a:lnTo>
                      <a:pt x="10" y="49"/>
                    </a:lnTo>
                    <a:lnTo>
                      <a:pt x="2" y="66"/>
                    </a:lnTo>
                    <a:lnTo>
                      <a:pt x="2" y="68"/>
                    </a:lnTo>
                    <a:lnTo>
                      <a:pt x="0" y="73"/>
                    </a:lnTo>
                    <a:lnTo>
                      <a:pt x="0" y="83"/>
                    </a:lnTo>
                    <a:lnTo>
                      <a:pt x="3" y="98"/>
                    </a:lnTo>
                    <a:lnTo>
                      <a:pt x="9" y="108"/>
                    </a:lnTo>
                    <a:lnTo>
                      <a:pt x="35" y="144"/>
                    </a:lnTo>
                    <a:lnTo>
                      <a:pt x="38" y="151"/>
                    </a:lnTo>
                    <a:lnTo>
                      <a:pt x="38" y="160"/>
                    </a:lnTo>
                    <a:lnTo>
                      <a:pt x="36" y="161"/>
                    </a:lnTo>
                    <a:lnTo>
                      <a:pt x="38" y="167"/>
                    </a:lnTo>
                    <a:lnTo>
                      <a:pt x="38" y="168"/>
                    </a:lnTo>
                    <a:lnTo>
                      <a:pt x="61" y="196"/>
                    </a:lnTo>
                    <a:lnTo>
                      <a:pt x="71" y="201"/>
                    </a:lnTo>
                    <a:lnTo>
                      <a:pt x="78" y="203"/>
                    </a:lnTo>
                    <a:lnTo>
                      <a:pt x="87" y="204"/>
                    </a:lnTo>
                    <a:lnTo>
                      <a:pt x="101" y="193"/>
                    </a:lnTo>
                    <a:lnTo>
                      <a:pt x="111" y="194"/>
                    </a:lnTo>
                    <a:lnTo>
                      <a:pt x="114" y="200"/>
                    </a:lnTo>
                    <a:lnTo>
                      <a:pt x="120" y="206"/>
                    </a:lnTo>
                    <a:lnTo>
                      <a:pt x="123" y="211"/>
                    </a:lnTo>
                    <a:lnTo>
                      <a:pt x="124" y="216"/>
                    </a:lnTo>
                    <a:lnTo>
                      <a:pt x="118" y="216"/>
                    </a:lnTo>
                    <a:lnTo>
                      <a:pt x="101" y="210"/>
                    </a:lnTo>
                    <a:lnTo>
                      <a:pt x="97" y="209"/>
                    </a:lnTo>
                    <a:lnTo>
                      <a:pt x="92" y="209"/>
                    </a:lnTo>
                    <a:lnTo>
                      <a:pt x="111" y="214"/>
                    </a:lnTo>
                    <a:lnTo>
                      <a:pt x="113" y="216"/>
                    </a:lnTo>
                    <a:lnTo>
                      <a:pt x="123" y="220"/>
                    </a:lnTo>
                    <a:lnTo>
                      <a:pt x="137" y="227"/>
                    </a:lnTo>
                    <a:lnTo>
                      <a:pt x="138" y="229"/>
                    </a:lnTo>
                    <a:lnTo>
                      <a:pt x="140" y="230"/>
                    </a:lnTo>
                    <a:lnTo>
                      <a:pt x="147" y="236"/>
                    </a:lnTo>
                    <a:lnTo>
                      <a:pt x="151" y="242"/>
                    </a:lnTo>
                    <a:lnTo>
                      <a:pt x="161" y="248"/>
                    </a:lnTo>
                    <a:lnTo>
                      <a:pt x="170" y="250"/>
                    </a:lnTo>
                    <a:lnTo>
                      <a:pt x="173" y="250"/>
                    </a:lnTo>
                    <a:lnTo>
                      <a:pt x="174" y="249"/>
                    </a:lnTo>
                    <a:lnTo>
                      <a:pt x="188" y="246"/>
                    </a:lnTo>
                    <a:lnTo>
                      <a:pt x="256" y="243"/>
                    </a:lnTo>
                    <a:lnTo>
                      <a:pt x="266" y="235"/>
                    </a:lnTo>
                    <a:lnTo>
                      <a:pt x="262" y="227"/>
                    </a:lnTo>
                    <a:lnTo>
                      <a:pt x="260" y="224"/>
                    </a:lnTo>
                    <a:lnTo>
                      <a:pt x="260" y="223"/>
                    </a:lnTo>
                    <a:lnTo>
                      <a:pt x="259" y="213"/>
                    </a:lnTo>
                    <a:lnTo>
                      <a:pt x="260" y="206"/>
                    </a:lnTo>
                    <a:lnTo>
                      <a:pt x="258" y="134"/>
                    </a:lnTo>
                    <a:lnTo>
                      <a:pt x="275" y="128"/>
                    </a:lnTo>
                    <a:lnTo>
                      <a:pt x="282" y="129"/>
                    </a:lnTo>
                    <a:lnTo>
                      <a:pt x="282" y="131"/>
                    </a:lnTo>
                    <a:lnTo>
                      <a:pt x="286" y="132"/>
                    </a:lnTo>
                    <a:lnTo>
                      <a:pt x="295" y="140"/>
                    </a:lnTo>
                    <a:lnTo>
                      <a:pt x="311" y="140"/>
                    </a:lnTo>
                    <a:lnTo>
                      <a:pt x="330" y="132"/>
                    </a:lnTo>
                    <a:lnTo>
                      <a:pt x="332" y="129"/>
                    </a:lnTo>
                    <a:lnTo>
                      <a:pt x="330" y="138"/>
                    </a:lnTo>
                    <a:lnTo>
                      <a:pt x="325" y="151"/>
                    </a:lnTo>
                    <a:lnTo>
                      <a:pt x="324" y="157"/>
                    </a:lnTo>
                    <a:lnTo>
                      <a:pt x="325" y="158"/>
                    </a:lnTo>
                    <a:lnTo>
                      <a:pt x="328" y="157"/>
                    </a:lnTo>
                    <a:lnTo>
                      <a:pt x="331" y="155"/>
                    </a:lnTo>
                    <a:lnTo>
                      <a:pt x="332" y="151"/>
                    </a:lnTo>
                    <a:lnTo>
                      <a:pt x="338" y="148"/>
                    </a:lnTo>
                    <a:lnTo>
                      <a:pt x="340" y="148"/>
                    </a:lnTo>
                    <a:lnTo>
                      <a:pt x="341" y="150"/>
                    </a:lnTo>
                    <a:lnTo>
                      <a:pt x="338" y="150"/>
                    </a:lnTo>
                    <a:lnTo>
                      <a:pt x="334" y="152"/>
                    </a:lnTo>
                    <a:lnTo>
                      <a:pt x="327" y="163"/>
                    </a:lnTo>
                    <a:lnTo>
                      <a:pt x="328" y="165"/>
                    </a:lnTo>
                    <a:lnTo>
                      <a:pt x="337" y="174"/>
                    </a:lnTo>
                    <a:lnTo>
                      <a:pt x="345" y="178"/>
                    </a:lnTo>
                    <a:lnTo>
                      <a:pt x="347" y="178"/>
                    </a:lnTo>
                    <a:lnTo>
                      <a:pt x="350" y="180"/>
                    </a:lnTo>
                    <a:lnTo>
                      <a:pt x="350" y="181"/>
                    </a:lnTo>
                    <a:lnTo>
                      <a:pt x="353" y="186"/>
                    </a:lnTo>
                    <a:lnTo>
                      <a:pt x="354" y="193"/>
                    </a:lnTo>
                    <a:lnTo>
                      <a:pt x="356" y="200"/>
                    </a:lnTo>
                    <a:lnTo>
                      <a:pt x="398" y="239"/>
                    </a:lnTo>
                    <a:lnTo>
                      <a:pt x="393" y="245"/>
                    </a:lnTo>
                    <a:lnTo>
                      <a:pt x="387" y="246"/>
                    </a:lnTo>
                    <a:lnTo>
                      <a:pt x="375" y="250"/>
                    </a:lnTo>
                    <a:lnTo>
                      <a:pt x="390" y="262"/>
                    </a:lnTo>
                    <a:lnTo>
                      <a:pt x="398" y="265"/>
                    </a:lnTo>
                    <a:lnTo>
                      <a:pt x="403" y="266"/>
                    </a:lnTo>
                    <a:lnTo>
                      <a:pt x="404" y="268"/>
                    </a:lnTo>
                    <a:lnTo>
                      <a:pt x="404" y="271"/>
                    </a:lnTo>
                    <a:lnTo>
                      <a:pt x="395" y="296"/>
                    </a:lnTo>
                    <a:lnTo>
                      <a:pt x="401" y="310"/>
                    </a:lnTo>
                    <a:lnTo>
                      <a:pt x="420" y="329"/>
                    </a:lnTo>
                    <a:lnTo>
                      <a:pt x="446" y="368"/>
                    </a:lnTo>
                    <a:lnTo>
                      <a:pt x="447" y="371"/>
                    </a:lnTo>
                    <a:lnTo>
                      <a:pt x="450" y="374"/>
                    </a:lnTo>
                    <a:lnTo>
                      <a:pt x="453" y="375"/>
                    </a:lnTo>
                    <a:lnTo>
                      <a:pt x="467" y="390"/>
                    </a:lnTo>
                    <a:lnTo>
                      <a:pt x="469" y="391"/>
                    </a:lnTo>
                    <a:lnTo>
                      <a:pt x="470" y="394"/>
                    </a:lnTo>
                    <a:lnTo>
                      <a:pt x="470" y="401"/>
                    </a:lnTo>
                    <a:lnTo>
                      <a:pt x="472" y="410"/>
                    </a:lnTo>
                    <a:lnTo>
                      <a:pt x="467" y="417"/>
                    </a:lnTo>
                    <a:lnTo>
                      <a:pt x="475" y="420"/>
                    </a:lnTo>
                    <a:lnTo>
                      <a:pt x="495" y="408"/>
                    </a:lnTo>
                    <a:lnTo>
                      <a:pt x="519" y="411"/>
                    </a:lnTo>
                    <a:lnTo>
                      <a:pt x="524" y="411"/>
                    </a:lnTo>
                    <a:lnTo>
                      <a:pt x="537" y="421"/>
                    </a:lnTo>
                    <a:lnTo>
                      <a:pt x="542" y="429"/>
                    </a:lnTo>
                    <a:lnTo>
                      <a:pt x="548" y="434"/>
                    </a:lnTo>
                    <a:lnTo>
                      <a:pt x="555" y="437"/>
                    </a:lnTo>
                    <a:lnTo>
                      <a:pt x="570" y="431"/>
                    </a:lnTo>
                    <a:lnTo>
                      <a:pt x="584" y="431"/>
                    </a:lnTo>
                    <a:lnTo>
                      <a:pt x="591" y="434"/>
                    </a:lnTo>
                    <a:lnTo>
                      <a:pt x="596" y="434"/>
                    </a:lnTo>
                    <a:lnTo>
                      <a:pt x="607" y="437"/>
                    </a:lnTo>
                    <a:lnTo>
                      <a:pt x="624" y="437"/>
                    </a:lnTo>
                    <a:lnTo>
                      <a:pt x="625" y="436"/>
                    </a:lnTo>
                    <a:lnTo>
                      <a:pt x="651" y="426"/>
                    </a:lnTo>
                    <a:lnTo>
                      <a:pt x="653" y="426"/>
                    </a:lnTo>
                    <a:lnTo>
                      <a:pt x="663" y="418"/>
                    </a:lnTo>
                    <a:lnTo>
                      <a:pt x="661" y="398"/>
                    </a:lnTo>
                    <a:lnTo>
                      <a:pt x="661" y="393"/>
                    </a:lnTo>
                    <a:lnTo>
                      <a:pt x="657" y="385"/>
                    </a:lnTo>
                    <a:lnTo>
                      <a:pt x="654" y="369"/>
                    </a:lnTo>
                    <a:lnTo>
                      <a:pt x="656" y="362"/>
                    </a:lnTo>
                    <a:lnTo>
                      <a:pt x="657" y="354"/>
                    </a:lnTo>
                    <a:lnTo>
                      <a:pt x="657" y="348"/>
                    </a:lnTo>
                    <a:lnTo>
                      <a:pt x="656" y="345"/>
                    </a:lnTo>
                    <a:lnTo>
                      <a:pt x="647" y="336"/>
                    </a:lnTo>
                    <a:lnTo>
                      <a:pt x="641" y="326"/>
                    </a:lnTo>
                    <a:lnTo>
                      <a:pt x="648" y="318"/>
                    </a:lnTo>
                    <a:lnTo>
                      <a:pt x="657" y="312"/>
                    </a:lnTo>
                    <a:lnTo>
                      <a:pt x="663" y="312"/>
                    </a:lnTo>
                    <a:lnTo>
                      <a:pt x="656" y="318"/>
                    </a:lnTo>
                    <a:lnTo>
                      <a:pt x="653" y="325"/>
                    </a:lnTo>
                    <a:lnTo>
                      <a:pt x="653" y="333"/>
                    </a:lnTo>
                    <a:lnTo>
                      <a:pt x="656" y="335"/>
                    </a:lnTo>
                    <a:lnTo>
                      <a:pt x="660" y="339"/>
                    </a:lnTo>
                    <a:lnTo>
                      <a:pt x="660" y="342"/>
                    </a:lnTo>
                    <a:lnTo>
                      <a:pt x="661" y="346"/>
                    </a:lnTo>
                    <a:lnTo>
                      <a:pt x="661" y="354"/>
                    </a:lnTo>
                    <a:lnTo>
                      <a:pt x="658" y="362"/>
                    </a:lnTo>
                    <a:lnTo>
                      <a:pt x="658" y="371"/>
                    </a:lnTo>
                    <a:lnTo>
                      <a:pt x="660" y="375"/>
                    </a:lnTo>
                    <a:lnTo>
                      <a:pt x="661" y="385"/>
                    </a:lnTo>
                    <a:lnTo>
                      <a:pt x="669" y="403"/>
                    </a:lnTo>
                    <a:lnTo>
                      <a:pt x="676" y="410"/>
                    </a:lnTo>
                    <a:lnTo>
                      <a:pt x="703" y="394"/>
                    </a:lnTo>
                    <a:lnTo>
                      <a:pt x="719" y="382"/>
                    </a:lnTo>
                    <a:lnTo>
                      <a:pt x="720" y="381"/>
                    </a:lnTo>
                    <a:lnTo>
                      <a:pt x="733" y="372"/>
                    </a:lnTo>
                    <a:lnTo>
                      <a:pt x="748" y="372"/>
                    </a:lnTo>
                    <a:lnTo>
                      <a:pt x="781" y="361"/>
                    </a:lnTo>
                    <a:lnTo>
                      <a:pt x="810" y="368"/>
                    </a:lnTo>
                    <a:lnTo>
                      <a:pt x="827" y="368"/>
                    </a:lnTo>
                    <a:lnTo>
                      <a:pt x="820" y="377"/>
                    </a:lnTo>
                    <a:lnTo>
                      <a:pt x="815" y="377"/>
                    </a:lnTo>
                    <a:lnTo>
                      <a:pt x="795" y="368"/>
                    </a:lnTo>
                    <a:lnTo>
                      <a:pt x="788" y="367"/>
                    </a:lnTo>
                    <a:lnTo>
                      <a:pt x="779" y="367"/>
                    </a:lnTo>
                    <a:lnTo>
                      <a:pt x="772" y="368"/>
                    </a:lnTo>
                    <a:lnTo>
                      <a:pt x="752" y="375"/>
                    </a:lnTo>
                    <a:lnTo>
                      <a:pt x="736" y="378"/>
                    </a:lnTo>
                    <a:lnTo>
                      <a:pt x="730" y="380"/>
                    </a:lnTo>
                    <a:lnTo>
                      <a:pt x="719" y="387"/>
                    </a:lnTo>
                    <a:lnTo>
                      <a:pt x="692" y="410"/>
                    </a:lnTo>
                    <a:lnTo>
                      <a:pt x="690" y="413"/>
                    </a:lnTo>
                    <a:lnTo>
                      <a:pt x="690" y="423"/>
                    </a:lnTo>
                    <a:lnTo>
                      <a:pt x="699" y="430"/>
                    </a:lnTo>
                    <a:lnTo>
                      <a:pt x="706" y="434"/>
                    </a:lnTo>
                    <a:lnTo>
                      <a:pt x="713" y="443"/>
                    </a:lnTo>
                    <a:lnTo>
                      <a:pt x="716" y="446"/>
                    </a:lnTo>
                    <a:lnTo>
                      <a:pt x="725" y="453"/>
                    </a:lnTo>
                    <a:lnTo>
                      <a:pt x="754" y="480"/>
                    </a:lnTo>
                    <a:lnTo>
                      <a:pt x="756" y="483"/>
                    </a:lnTo>
                    <a:lnTo>
                      <a:pt x="764" y="485"/>
                    </a:lnTo>
                    <a:lnTo>
                      <a:pt x="769" y="485"/>
                    </a:lnTo>
                    <a:lnTo>
                      <a:pt x="794" y="479"/>
                    </a:lnTo>
                    <a:lnTo>
                      <a:pt x="800" y="480"/>
                    </a:lnTo>
                    <a:lnTo>
                      <a:pt x="805" y="480"/>
                    </a:lnTo>
                    <a:lnTo>
                      <a:pt x="808" y="479"/>
                    </a:lnTo>
                    <a:lnTo>
                      <a:pt x="813" y="472"/>
                    </a:lnTo>
                    <a:lnTo>
                      <a:pt x="818" y="462"/>
                    </a:lnTo>
                    <a:lnTo>
                      <a:pt x="824" y="456"/>
                    </a:lnTo>
                    <a:lnTo>
                      <a:pt x="830" y="452"/>
                    </a:lnTo>
                    <a:lnTo>
                      <a:pt x="815" y="473"/>
                    </a:lnTo>
                    <a:lnTo>
                      <a:pt x="813" y="482"/>
                    </a:lnTo>
                    <a:lnTo>
                      <a:pt x="815" y="489"/>
                    </a:lnTo>
                    <a:lnTo>
                      <a:pt x="820" y="493"/>
                    </a:lnTo>
                    <a:lnTo>
                      <a:pt x="864" y="511"/>
                    </a:lnTo>
                    <a:lnTo>
                      <a:pt x="920" y="518"/>
                    </a:lnTo>
                    <a:lnTo>
                      <a:pt x="933" y="518"/>
                    </a:lnTo>
                    <a:lnTo>
                      <a:pt x="936" y="516"/>
                    </a:lnTo>
                    <a:lnTo>
                      <a:pt x="939" y="516"/>
                    </a:lnTo>
                    <a:lnTo>
                      <a:pt x="949" y="519"/>
                    </a:lnTo>
                    <a:lnTo>
                      <a:pt x="953" y="519"/>
                    </a:lnTo>
                    <a:lnTo>
                      <a:pt x="958" y="522"/>
                    </a:lnTo>
                    <a:lnTo>
                      <a:pt x="962" y="526"/>
                    </a:lnTo>
                    <a:lnTo>
                      <a:pt x="994" y="539"/>
                    </a:lnTo>
                    <a:lnTo>
                      <a:pt x="998" y="539"/>
                    </a:lnTo>
                    <a:lnTo>
                      <a:pt x="998" y="538"/>
                    </a:lnTo>
                    <a:lnTo>
                      <a:pt x="1002" y="530"/>
                    </a:lnTo>
                    <a:lnTo>
                      <a:pt x="1007" y="515"/>
                    </a:lnTo>
                    <a:lnTo>
                      <a:pt x="1015" y="467"/>
                    </a:lnTo>
                    <a:lnTo>
                      <a:pt x="1021" y="460"/>
                    </a:lnTo>
                    <a:lnTo>
                      <a:pt x="1028" y="444"/>
                    </a:lnTo>
                    <a:lnTo>
                      <a:pt x="1030" y="434"/>
                    </a:lnTo>
                    <a:lnTo>
                      <a:pt x="1024" y="424"/>
                    </a:lnTo>
                    <a:lnTo>
                      <a:pt x="1024" y="423"/>
                    </a:lnTo>
                    <a:lnTo>
                      <a:pt x="1022" y="423"/>
                    </a:lnTo>
                    <a:lnTo>
                      <a:pt x="1018" y="417"/>
                    </a:lnTo>
                    <a:lnTo>
                      <a:pt x="1017" y="417"/>
                    </a:lnTo>
                    <a:lnTo>
                      <a:pt x="1014" y="414"/>
                    </a:lnTo>
                    <a:lnTo>
                      <a:pt x="1011" y="410"/>
                    </a:lnTo>
                    <a:lnTo>
                      <a:pt x="1009" y="405"/>
                    </a:lnTo>
                    <a:lnTo>
                      <a:pt x="1009" y="403"/>
                    </a:lnTo>
                    <a:lnTo>
                      <a:pt x="1005" y="382"/>
                    </a:lnTo>
                    <a:lnTo>
                      <a:pt x="1005" y="365"/>
                    </a:lnTo>
                    <a:lnTo>
                      <a:pt x="1008" y="355"/>
                    </a:lnTo>
                    <a:lnTo>
                      <a:pt x="1011" y="352"/>
                    </a:lnTo>
                    <a:lnTo>
                      <a:pt x="1022" y="338"/>
                    </a:lnTo>
                    <a:lnTo>
                      <a:pt x="1027" y="338"/>
                    </a:lnTo>
                    <a:lnTo>
                      <a:pt x="1030" y="329"/>
                    </a:lnTo>
                    <a:lnTo>
                      <a:pt x="1024" y="312"/>
                    </a:lnTo>
                    <a:lnTo>
                      <a:pt x="1012" y="299"/>
                    </a:lnTo>
                    <a:lnTo>
                      <a:pt x="1025" y="303"/>
                    </a:lnTo>
                    <a:lnTo>
                      <a:pt x="1028" y="305"/>
                    </a:lnTo>
                    <a:lnTo>
                      <a:pt x="1030" y="305"/>
                    </a:lnTo>
                    <a:lnTo>
                      <a:pt x="1034" y="310"/>
                    </a:lnTo>
                    <a:lnTo>
                      <a:pt x="1035" y="313"/>
                    </a:lnTo>
                    <a:lnTo>
                      <a:pt x="1040" y="320"/>
                    </a:lnTo>
                    <a:lnTo>
                      <a:pt x="1040" y="323"/>
                    </a:lnTo>
                    <a:lnTo>
                      <a:pt x="1038" y="332"/>
                    </a:lnTo>
                    <a:lnTo>
                      <a:pt x="1037" y="333"/>
                    </a:lnTo>
                    <a:lnTo>
                      <a:pt x="1034" y="339"/>
                    </a:lnTo>
                    <a:lnTo>
                      <a:pt x="1015" y="349"/>
                    </a:lnTo>
                    <a:lnTo>
                      <a:pt x="1011" y="354"/>
                    </a:lnTo>
                    <a:lnTo>
                      <a:pt x="1008" y="365"/>
                    </a:lnTo>
                    <a:lnTo>
                      <a:pt x="1007" y="374"/>
                    </a:lnTo>
                    <a:lnTo>
                      <a:pt x="1011" y="404"/>
                    </a:lnTo>
                    <a:lnTo>
                      <a:pt x="1012" y="408"/>
                    </a:lnTo>
                    <a:lnTo>
                      <a:pt x="1015" y="411"/>
                    </a:lnTo>
                    <a:lnTo>
                      <a:pt x="1022" y="416"/>
                    </a:lnTo>
                    <a:lnTo>
                      <a:pt x="1027" y="417"/>
                    </a:lnTo>
                    <a:lnTo>
                      <a:pt x="1032" y="426"/>
                    </a:lnTo>
                    <a:lnTo>
                      <a:pt x="1040" y="434"/>
                    </a:lnTo>
                    <a:lnTo>
                      <a:pt x="1038" y="439"/>
                    </a:lnTo>
                    <a:lnTo>
                      <a:pt x="1037" y="449"/>
                    </a:lnTo>
                    <a:lnTo>
                      <a:pt x="1037" y="450"/>
                    </a:lnTo>
                    <a:lnTo>
                      <a:pt x="1034" y="453"/>
                    </a:lnTo>
                    <a:lnTo>
                      <a:pt x="1014" y="490"/>
                    </a:lnTo>
                    <a:lnTo>
                      <a:pt x="1014" y="492"/>
                    </a:lnTo>
                    <a:lnTo>
                      <a:pt x="1012" y="499"/>
                    </a:lnTo>
                    <a:lnTo>
                      <a:pt x="1012" y="511"/>
                    </a:lnTo>
                    <a:lnTo>
                      <a:pt x="1019" y="540"/>
                    </a:lnTo>
                    <a:lnTo>
                      <a:pt x="1022" y="546"/>
                    </a:lnTo>
                    <a:lnTo>
                      <a:pt x="1022" y="548"/>
                    </a:lnTo>
                    <a:lnTo>
                      <a:pt x="1028" y="556"/>
                    </a:lnTo>
                    <a:lnTo>
                      <a:pt x="1032" y="559"/>
                    </a:lnTo>
                    <a:lnTo>
                      <a:pt x="1034" y="562"/>
                    </a:lnTo>
                    <a:lnTo>
                      <a:pt x="1038" y="566"/>
                    </a:lnTo>
                    <a:lnTo>
                      <a:pt x="1047" y="582"/>
                    </a:lnTo>
                    <a:lnTo>
                      <a:pt x="1050" y="592"/>
                    </a:lnTo>
                    <a:lnTo>
                      <a:pt x="1054" y="614"/>
                    </a:lnTo>
                    <a:lnTo>
                      <a:pt x="1054" y="621"/>
                    </a:lnTo>
                    <a:lnTo>
                      <a:pt x="1060" y="633"/>
                    </a:lnTo>
                    <a:lnTo>
                      <a:pt x="1069" y="641"/>
                    </a:lnTo>
                    <a:lnTo>
                      <a:pt x="1091" y="677"/>
                    </a:lnTo>
                    <a:lnTo>
                      <a:pt x="1095" y="682"/>
                    </a:lnTo>
                    <a:lnTo>
                      <a:pt x="1101" y="686"/>
                    </a:lnTo>
                    <a:lnTo>
                      <a:pt x="1118" y="705"/>
                    </a:lnTo>
                    <a:lnTo>
                      <a:pt x="1118" y="707"/>
                    </a:lnTo>
                    <a:lnTo>
                      <a:pt x="1120" y="712"/>
                    </a:lnTo>
                    <a:lnTo>
                      <a:pt x="1126" y="719"/>
                    </a:lnTo>
                    <a:lnTo>
                      <a:pt x="1134" y="720"/>
                    </a:lnTo>
                    <a:lnTo>
                      <a:pt x="1140" y="719"/>
                    </a:lnTo>
                    <a:lnTo>
                      <a:pt x="1150" y="713"/>
                    </a:lnTo>
                    <a:lnTo>
                      <a:pt x="1172" y="706"/>
                    </a:lnTo>
                    <a:lnTo>
                      <a:pt x="1211" y="707"/>
                    </a:lnTo>
                    <a:lnTo>
                      <a:pt x="1218" y="709"/>
                    </a:lnTo>
                    <a:lnTo>
                      <a:pt x="1226" y="710"/>
                    </a:lnTo>
                    <a:lnTo>
                      <a:pt x="1234" y="715"/>
                    </a:lnTo>
                    <a:lnTo>
                      <a:pt x="1245" y="712"/>
                    </a:lnTo>
                    <a:lnTo>
                      <a:pt x="1271" y="683"/>
                    </a:lnTo>
                    <a:lnTo>
                      <a:pt x="1274" y="679"/>
                    </a:lnTo>
                    <a:lnTo>
                      <a:pt x="1277" y="676"/>
                    </a:lnTo>
                    <a:lnTo>
                      <a:pt x="1285" y="653"/>
                    </a:lnTo>
                    <a:lnTo>
                      <a:pt x="1293" y="648"/>
                    </a:lnTo>
                    <a:lnTo>
                      <a:pt x="1301" y="641"/>
                    </a:lnTo>
                    <a:lnTo>
                      <a:pt x="1307" y="622"/>
                    </a:lnTo>
                    <a:lnTo>
                      <a:pt x="1310" y="615"/>
                    </a:lnTo>
                    <a:lnTo>
                      <a:pt x="1311" y="594"/>
                    </a:lnTo>
                    <a:lnTo>
                      <a:pt x="1310" y="591"/>
                    </a:lnTo>
                    <a:lnTo>
                      <a:pt x="1310" y="588"/>
                    </a:lnTo>
                    <a:lnTo>
                      <a:pt x="1302" y="578"/>
                    </a:lnTo>
                    <a:lnTo>
                      <a:pt x="1301" y="575"/>
                    </a:lnTo>
                    <a:lnTo>
                      <a:pt x="1294" y="572"/>
                    </a:lnTo>
                    <a:lnTo>
                      <a:pt x="1288" y="566"/>
                    </a:lnTo>
                    <a:lnTo>
                      <a:pt x="1284" y="550"/>
                    </a:lnTo>
                    <a:lnTo>
                      <a:pt x="1284" y="542"/>
                    </a:lnTo>
                    <a:lnTo>
                      <a:pt x="1283" y="536"/>
                    </a:lnTo>
                    <a:lnTo>
                      <a:pt x="1274" y="508"/>
                    </a:lnTo>
                    <a:lnTo>
                      <a:pt x="1274" y="506"/>
                    </a:lnTo>
                    <a:lnTo>
                      <a:pt x="1262" y="476"/>
                    </a:lnTo>
                    <a:lnTo>
                      <a:pt x="1261" y="475"/>
                    </a:lnTo>
                    <a:lnTo>
                      <a:pt x="1254" y="457"/>
                    </a:lnTo>
                    <a:lnTo>
                      <a:pt x="1251" y="443"/>
                    </a:lnTo>
                    <a:lnTo>
                      <a:pt x="1255" y="441"/>
                    </a:lnTo>
                    <a:lnTo>
                      <a:pt x="1258" y="440"/>
                    </a:lnTo>
                    <a:lnTo>
                      <a:pt x="1264" y="427"/>
                    </a:lnTo>
                    <a:lnTo>
                      <a:pt x="1264" y="424"/>
                    </a:lnTo>
                    <a:lnTo>
                      <a:pt x="1261" y="416"/>
                    </a:lnTo>
                    <a:lnTo>
                      <a:pt x="1262" y="405"/>
                    </a:lnTo>
                    <a:lnTo>
                      <a:pt x="1264" y="403"/>
                    </a:lnTo>
                    <a:lnTo>
                      <a:pt x="1264" y="400"/>
                    </a:lnTo>
                    <a:lnTo>
                      <a:pt x="1265" y="423"/>
                    </a:lnTo>
                    <a:lnTo>
                      <a:pt x="1264" y="433"/>
                    </a:lnTo>
                    <a:lnTo>
                      <a:pt x="1262" y="436"/>
                    </a:lnTo>
                    <a:lnTo>
                      <a:pt x="1260" y="440"/>
                    </a:lnTo>
                    <a:lnTo>
                      <a:pt x="1258" y="449"/>
                    </a:lnTo>
                    <a:lnTo>
                      <a:pt x="1258" y="453"/>
                    </a:lnTo>
                    <a:lnTo>
                      <a:pt x="1261" y="465"/>
                    </a:lnTo>
                    <a:lnTo>
                      <a:pt x="1270" y="475"/>
                    </a:lnTo>
                    <a:lnTo>
                      <a:pt x="1272" y="479"/>
                    </a:lnTo>
                    <a:lnTo>
                      <a:pt x="1274" y="480"/>
                    </a:lnTo>
                    <a:lnTo>
                      <a:pt x="1275" y="502"/>
                    </a:lnTo>
                    <a:lnTo>
                      <a:pt x="1296" y="552"/>
                    </a:lnTo>
                    <a:lnTo>
                      <a:pt x="1301" y="559"/>
                    </a:lnTo>
                    <a:lnTo>
                      <a:pt x="1304" y="562"/>
                    </a:lnTo>
                    <a:lnTo>
                      <a:pt x="1304" y="565"/>
                    </a:lnTo>
                    <a:lnTo>
                      <a:pt x="1311" y="569"/>
                    </a:lnTo>
                    <a:lnTo>
                      <a:pt x="1314" y="576"/>
                    </a:lnTo>
                    <a:lnTo>
                      <a:pt x="1314" y="578"/>
                    </a:lnTo>
                    <a:lnTo>
                      <a:pt x="1317" y="589"/>
                    </a:lnTo>
                    <a:lnTo>
                      <a:pt x="1317" y="604"/>
                    </a:lnTo>
                    <a:lnTo>
                      <a:pt x="1322" y="620"/>
                    </a:lnTo>
                    <a:lnTo>
                      <a:pt x="1325" y="620"/>
                    </a:lnTo>
                    <a:lnTo>
                      <a:pt x="1337" y="617"/>
                    </a:lnTo>
                    <a:lnTo>
                      <a:pt x="1358" y="607"/>
                    </a:lnTo>
                    <a:lnTo>
                      <a:pt x="1363" y="594"/>
                    </a:lnTo>
                    <a:lnTo>
                      <a:pt x="1374" y="579"/>
                    </a:lnTo>
                    <a:lnTo>
                      <a:pt x="1384" y="571"/>
                    </a:lnTo>
                    <a:lnTo>
                      <a:pt x="1397" y="556"/>
                    </a:lnTo>
                    <a:lnTo>
                      <a:pt x="1417" y="550"/>
                    </a:lnTo>
                    <a:lnTo>
                      <a:pt x="1419" y="552"/>
                    </a:lnTo>
                    <a:lnTo>
                      <a:pt x="1423" y="550"/>
                    </a:lnTo>
                    <a:lnTo>
                      <a:pt x="1426" y="549"/>
                    </a:lnTo>
                    <a:lnTo>
                      <a:pt x="1426" y="536"/>
                    </a:lnTo>
                    <a:lnTo>
                      <a:pt x="1425" y="535"/>
                    </a:lnTo>
                    <a:lnTo>
                      <a:pt x="1423" y="530"/>
                    </a:lnTo>
                    <a:lnTo>
                      <a:pt x="1416" y="524"/>
                    </a:lnTo>
                    <a:lnTo>
                      <a:pt x="1413" y="521"/>
                    </a:lnTo>
                    <a:lnTo>
                      <a:pt x="1412" y="516"/>
                    </a:lnTo>
                    <a:lnTo>
                      <a:pt x="1413" y="512"/>
                    </a:lnTo>
                    <a:lnTo>
                      <a:pt x="1419" y="502"/>
                    </a:lnTo>
                    <a:lnTo>
                      <a:pt x="1448" y="485"/>
                    </a:lnTo>
                    <a:lnTo>
                      <a:pt x="1449" y="490"/>
                    </a:lnTo>
                    <a:lnTo>
                      <a:pt x="1451" y="492"/>
                    </a:lnTo>
                    <a:lnTo>
                      <a:pt x="1449" y="493"/>
                    </a:lnTo>
                    <a:lnTo>
                      <a:pt x="1448" y="496"/>
                    </a:lnTo>
                    <a:lnTo>
                      <a:pt x="1448" y="498"/>
                    </a:lnTo>
                    <a:lnTo>
                      <a:pt x="1425" y="499"/>
                    </a:lnTo>
                    <a:lnTo>
                      <a:pt x="1423" y="501"/>
                    </a:lnTo>
                    <a:lnTo>
                      <a:pt x="1417" y="512"/>
                    </a:lnTo>
                    <a:lnTo>
                      <a:pt x="1417" y="518"/>
                    </a:lnTo>
                    <a:lnTo>
                      <a:pt x="1425" y="525"/>
                    </a:lnTo>
                    <a:lnTo>
                      <a:pt x="1430" y="532"/>
                    </a:lnTo>
                    <a:lnTo>
                      <a:pt x="1433" y="533"/>
                    </a:lnTo>
                    <a:lnTo>
                      <a:pt x="1435" y="536"/>
                    </a:lnTo>
                    <a:lnTo>
                      <a:pt x="1435" y="539"/>
                    </a:lnTo>
                    <a:lnTo>
                      <a:pt x="1430" y="549"/>
                    </a:lnTo>
                    <a:lnTo>
                      <a:pt x="1425" y="555"/>
                    </a:lnTo>
                    <a:lnTo>
                      <a:pt x="1419" y="558"/>
                    </a:lnTo>
                    <a:lnTo>
                      <a:pt x="1406" y="558"/>
                    </a:lnTo>
                    <a:lnTo>
                      <a:pt x="1399" y="573"/>
                    </a:lnTo>
                    <a:lnTo>
                      <a:pt x="1392" y="599"/>
                    </a:lnTo>
                    <a:lnTo>
                      <a:pt x="1389" y="607"/>
                    </a:lnTo>
                    <a:lnTo>
                      <a:pt x="1381" y="611"/>
                    </a:lnTo>
                    <a:lnTo>
                      <a:pt x="1371" y="620"/>
                    </a:lnTo>
                    <a:lnTo>
                      <a:pt x="1357" y="638"/>
                    </a:lnTo>
                    <a:lnTo>
                      <a:pt x="1343" y="651"/>
                    </a:lnTo>
                    <a:lnTo>
                      <a:pt x="1340" y="651"/>
                    </a:lnTo>
                    <a:lnTo>
                      <a:pt x="1337" y="653"/>
                    </a:lnTo>
                    <a:lnTo>
                      <a:pt x="1334" y="653"/>
                    </a:lnTo>
                    <a:lnTo>
                      <a:pt x="1334" y="651"/>
                    </a:lnTo>
                    <a:lnTo>
                      <a:pt x="1331" y="650"/>
                    </a:lnTo>
                    <a:lnTo>
                      <a:pt x="1325" y="646"/>
                    </a:lnTo>
                    <a:lnTo>
                      <a:pt x="1322" y="643"/>
                    </a:lnTo>
                    <a:lnTo>
                      <a:pt x="1322" y="640"/>
                    </a:lnTo>
                    <a:lnTo>
                      <a:pt x="1321" y="644"/>
                    </a:lnTo>
                    <a:lnTo>
                      <a:pt x="1317" y="654"/>
                    </a:lnTo>
                    <a:lnTo>
                      <a:pt x="1320" y="673"/>
                    </a:lnTo>
                    <a:lnTo>
                      <a:pt x="1321" y="676"/>
                    </a:lnTo>
                    <a:lnTo>
                      <a:pt x="1321" y="680"/>
                    </a:lnTo>
                    <a:lnTo>
                      <a:pt x="1320" y="684"/>
                    </a:lnTo>
                    <a:lnTo>
                      <a:pt x="1317" y="689"/>
                    </a:lnTo>
                    <a:lnTo>
                      <a:pt x="1301" y="697"/>
                    </a:lnTo>
                    <a:lnTo>
                      <a:pt x="1294" y="696"/>
                    </a:lnTo>
                    <a:lnTo>
                      <a:pt x="1293" y="696"/>
                    </a:lnTo>
                    <a:lnTo>
                      <a:pt x="1291" y="694"/>
                    </a:lnTo>
                    <a:lnTo>
                      <a:pt x="1288" y="694"/>
                    </a:lnTo>
                    <a:lnTo>
                      <a:pt x="1285" y="700"/>
                    </a:lnTo>
                    <a:lnTo>
                      <a:pt x="1294" y="713"/>
                    </a:lnTo>
                    <a:lnTo>
                      <a:pt x="1297" y="715"/>
                    </a:lnTo>
                    <a:lnTo>
                      <a:pt x="1305" y="715"/>
                    </a:lnTo>
                    <a:lnTo>
                      <a:pt x="1311" y="709"/>
                    </a:lnTo>
                    <a:lnTo>
                      <a:pt x="1318" y="706"/>
                    </a:lnTo>
                    <a:lnTo>
                      <a:pt x="1327" y="705"/>
                    </a:lnTo>
                    <a:lnTo>
                      <a:pt x="1340" y="706"/>
                    </a:lnTo>
                    <a:lnTo>
                      <a:pt x="1348" y="709"/>
                    </a:lnTo>
                    <a:lnTo>
                      <a:pt x="1383" y="705"/>
                    </a:lnTo>
                    <a:lnTo>
                      <a:pt x="1373" y="709"/>
                    </a:lnTo>
                    <a:lnTo>
                      <a:pt x="1360" y="716"/>
                    </a:lnTo>
                    <a:lnTo>
                      <a:pt x="1361" y="720"/>
                    </a:lnTo>
                    <a:lnTo>
                      <a:pt x="1370" y="725"/>
                    </a:lnTo>
                    <a:lnTo>
                      <a:pt x="1386" y="725"/>
                    </a:lnTo>
                    <a:lnTo>
                      <a:pt x="1399" y="723"/>
                    </a:lnTo>
                    <a:lnTo>
                      <a:pt x="1406" y="726"/>
                    </a:lnTo>
                    <a:lnTo>
                      <a:pt x="1410" y="732"/>
                    </a:lnTo>
                    <a:lnTo>
                      <a:pt x="1422" y="758"/>
                    </a:lnTo>
                    <a:lnTo>
                      <a:pt x="1422" y="762"/>
                    </a:lnTo>
                    <a:lnTo>
                      <a:pt x="1417" y="766"/>
                    </a:lnTo>
                    <a:lnTo>
                      <a:pt x="1416" y="769"/>
                    </a:lnTo>
                    <a:lnTo>
                      <a:pt x="1415" y="769"/>
                    </a:lnTo>
                    <a:lnTo>
                      <a:pt x="1412" y="766"/>
                    </a:lnTo>
                    <a:lnTo>
                      <a:pt x="1410" y="766"/>
                    </a:lnTo>
                    <a:lnTo>
                      <a:pt x="1394" y="759"/>
                    </a:lnTo>
                    <a:lnTo>
                      <a:pt x="1394" y="758"/>
                    </a:lnTo>
                    <a:lnTo>
                      <a:pt x="1392" y="756"/>
                    </a:lnTo>
                    <a:lnTo>
                      <a:pt x="1386" y="754"/>
                    </a:lnTo>
                    <a:lnTo>
                      <a:pt x="1348" y="726"/>
                    </a:lnTo>
                    <a:lnTo>
                      <a:pt x="1345" y="726"/>
                    </a:lnTo>
                    <a:lnTo>
                      <a:pt x="1341" y="725"/>
                    </a:lnTo>
                    <a:lnTo>
                      <a:pt x="1317" y="732"/>
                    </a:lnTo>
                    <a:lnTo>
                      <a:pt x="1308" y="731"/>
                    </a:lnTo>
                    <a:lnTo>
                      <a:pt x="1304" y="731"/>
                    </a:lnTo>
                    <a:lnTo>
                      <a:pt x="1296" y="732"/>
                    </a:lnTo>
                    <a:lnTo>
                      <a:pt x="1293" y="736"/>
                    </a:lnTo>
                    <a:lnTo>
                      <a:pt x="1297" y="742"/>
                    </a:lnTo>
                    <a:lnTo>
                      <a:pt x="1298" y="739"/>
                    </a:lnTo>
                    <a:lnTo>
                      <a:pt x="1301" y="739"/>
                    </a:lnTo>
                    <a:lnTo>
                      <a:pt x="1308" y="736"/>
                    </a:lnTo>
                    <a:lnTo>
                      <a:pt x="1312" y="735"/>
                    </a:lnTo>
                    <a:lnTo>
                      <a:pt x="1317" y="736"/>
                    </a:lnTo>
                    <a:lnTo>
                      <a:pt x="1322" y="736"/>
                    </a:lnTo>
                    <a:lnTo>
                      <a:pt x="1357" y="743"/>
                    </a:lnTo>
                    <a:lnTo>
                      <a:pt x="1381" y="755"/>
                    </a:lnTo>
                    <a:lnTo>
                      <a:pt x="1390" y="758"/>
                    </a:lnTo>
                    <a:lnTo>
                      <a:pt x="1396" y="762"/>
                    </a:lnTo>
                    <a:lnTo>
                      <a:pt x="1415" y="773"/>
                    </a:lnTo>
                    <a:lnTo>
                      <a:pt x="1420" y="778"/>
                    </a:lnTo>
                    <a:lnTo>
                      <a:pt x="1429" y="783"/>
                    </a:lnTo>
                    <a:lnTo>
                      <a:pt x="1472" y="828"/>
                    </a:lnTo>
                    <a:lnTo>
                      <a:pt x="1478" y="831"/>
                    </a:lnTo>
                    <a:lnTo>
                      <a:pt x="1481" y="835"/>
                    </a:lnTo>
                    <a:lnTo>
                      <a:pt x="1524" y="881"/>
                    </a:lnTo>
                    <a:lnTo>
                      <a:pt x="1527" y="878"/>
                    </a:lnTo>
                    <a:lnTo>
                      <a:pt x="1531" y="864"/>
                    </a:lnTo>
                    <a:lnTo>
                      <a:pt x="1531" y="839"/>
                    </a:lnTo>
                    <a:lnTo>
                      <a:pt x="1530" y="838"/>
                    </a:lnTo>
                    <a:lnTo>
                      <a:pt x="1525" y="832"/>
                    </a:lnTo>
                    <a:lnTo>
                      <a:pt x="1524" y="824"/>
                    </a:lnTo>
                    <a:lnTo>
                      <a:pt x="1527" y="816"/>
                    </a:lnTo>
                    <a:lnTo>
                      <a:pt x="1537" y="812"/>
                    </a:lnTo>
                    <a:lnTo>
                      <a:pt x="1547" y="804"/>
                    </a:lnTo>
                    <a:lnTo>
                      <a:pt x="1551" y="796"/>
                    </a:lnTo>
                    <a:lnTo>
                      <a:pt x="1558" y="788"/>
                    </a:lnTo>
                    <a:lnTo>
                      <a:pt x="1555" y="785"/>
                    </a:lnTo>
                    <a:lnTo>
                      <a:pt x="1531" y="765"/>
                    </a:lnTo>
                    <a:lnTo>
                      <a:pt x="1530" y="761"/>
                    </a:lnTo>
                    <a:lnTo>
                      <a:pt x="1530" y="756"/>
                    </a:lnTo>
                    <a:lnTo>
                      <a:pt x="1531" y="754"/>
                    </a:lnTo>
                    <a:lnTo>
                      <a:pt x="1531" y="751"/>
                    </a:lnTo>
                    <a:lnTo>
                      <a:pt x="1537" y="748"/>
                    </a:lnTo>
                    <a:lnTo>
                      <a:pt x="1538" y="745"/>
                    </a:lnTo>
                    <a:lnTo>
                      <a:pt x="1539" y="745"/>
                    </a:lnTo>
                    <a:lnTo>
                      <a:pt x="1542" y="743"/>
                    </a:lnTo>
                    <a:lnTo>
                      <a:pt x="1544" y="743"/>
                    </a:lnTo>
                    <a:lnTo>
                      <a:pt x="1541" y="746"/>
                    </a:lnTo>
                    <a:lnTo>
                      <a:pt x="1541" y="748"/>
                    </a:lnTo>
                    <a:lnTo>
                      <a:pt x="1539" y="751"/>
                    </a:lnTo>
                    <a:lnTo>
                      <a:pt x="1539" y="754"/>
                    </a:lnTo>
                    <a:lnTo>
                      <a:pt x="1541" y="759"/>
                    </a:lnTo>
                    <a:lnTo>
                      <a:pt x="1541" y="764"/>
                    </a:lnTo>
                    <a:lnTo>
                      <a:pt x="1547" y="770"/>
                    </a:lnTo>
                    <a:lnTo>
                      <a:pt x="1558" y="773"/>
                    </a:lnTo>
                    <a:lnTo>
                      <a:pt x="1565" y="772"/>
                    </a:lnTo>
                    <a:lnTo>
                      <a:pt x="1574" y="769"/>
                    </a:lnTo>
                    <a:lnTo>
                      <a:pt x="1575" y="765"/>
                    </a:lnTo>
                    <a:lnTo>
                      <a:pt x="1575" y="764"/>
                    </a:lnTo>
                    <a:lnTo>
                      <a:pt x="1571" y="758"/>
                    </a:lnTo>
                    <a:lnTo>
                      <a:pt x="1562" y="756"/>
                    </a:lnTo>
                    <a:lnTo>
                      <a:pt x="1558" y="749"/>
                    </a:lnTo>
                    <a:lnTo>
                      <a:pt x="1580" y="735"/>
                    </a:lnTo>
                    <a:lnTo>
                      <a:pt x="1593" y="733"/>
                    </a:lnTo>
                    <a:lnTo>
                      <a:pt x="1600" y="736"/>
                    </a:lnTo>
                    <a:lnTo>
                      <a:pt x="1604" y="743"/>
                    </a:lnTo>
                    <a:lnTo>
                      <a:pt x="1613" y="738"/>
                    </a:lnTo>
                    <a:lnTo>
                      <a:pt x="1613" y="729"/>
                    </a:lnTo>
                    <a:lnTo>
                      <a:pt x="1611" y="716"/>
                    </a:lnTo>
                    <a:lnTo>
                      <a:pt x="1607" y="707"/>
                    </a:lnTo>
                    <a:lnTo>
                      <a:pt x="1610" y="689"/>
                    </a:lnTo>
                    <a:lnTo>
                      <a:pt x="1616" y="676"/>
                    </a:lnTo>
                    <a:lnTo>
                      <a:pt x="1607" y="661"/>
                    </a:lnTo>
                    <a:lnTo>
                      <a:pt x="1594" y="661"/>
                    </a:lnTo>
                    <a:lnTo>
                      <a:pt x="1593" y="664"/>
                    </a:lnTo>
                    <a:lnTo>
                      <a:pt x="1586" y="666"/>
                    </a:lnTo>
                    <a:lnTo>
                      <a:pt x="1583" y="664"/>
                    </a:lnTo>
                    <a:lnTo>
                      <a:pt x="1580" y="663"/>
                    </a:lnTo>
                    <a:lnTo>
                      <a:pt x="1580" y="661"/>
                    </a:lnTo>
                    <a:lnTo>
                      <a:pt x="1578" y="658"/>
                    </a:lnTo>
                    <a:lnTo>
                      <a:pt x="1578" y="650"/>
                    </a:lnTo>
                    <a:lnTo>
                      <a:pt x="1583" y="641"/>
                    </a:lnTo>
                    <a:lnTo>
                      <a:pt x="1586" y="643"/>
                    </a:lnTo>
                    <a:lnTo>
                      <a:pt x="1588" y="644"/>
                    </a:lnTo>
                    <a:lnTo>
                      <a:pt x="1590" y="647"/>
                    </a:lnTo>
                    <a:lnTo>
                      <a:pt x="1591" y="648"/>
                    </a:lnTo>
                    <a:lnTo>
                      <a:pt x="1600" y="653"/>
                    </a:lnTo>
                    <a:lnTo>
                      <a:pt x="1613" y="658"/>
                    </a:lnTo>
                    <a:lnTo>
                      <a:pt x="1614" y="667"/>
                    </a:lnTo>
                    <a:lnTo>
                      <a:pt x="1614" y="669"/>
                    </a:lnTo>
                    <a:lnTo>
                      <a:pt x="1616" y="670"/>
                    </a:lnTo>
                    <a:lnTo>
                      <a:pt x="1617" y="670"/>
                    </a:lnTo>
                    <a:lnTo>
                      <a:pt x="1622" y="671"/>
                    </a:lnTo>
                    <a:lnTo>
                      <a:pt x="1632" y="674"/>
                    </a:lnTo>
                    <a:lnTo>
                      <a:pt x="1637" y="673"/>
                    </a:lnTo>
                    <a:lnTo>
                      <a:pt x="1642" y="667"/>
                    </a:lnTo>
                    <a:lnTo>
                      <a:pt x="1642" y="656"/>
                    </a:lnTo>
                    <a:lnTo>
                      <a:pt x="1645" y="646"/>
                    </a:lnTo>
                    <a:lnTo>
                      <a:pt x="1652" y="637"/>
                    </a:lnTo>
                    <a:lnTo>
                      <a:pt x="1658" y="635"/>
                    </a:lnTo>
                    <a:lnTo>
                      <a:pt x="1682" y="633"/>
                    </a:lnTo>
                    <a:lnTo>
                      <a:pt x="1665" y="648"/>
                    </a:lnTo>
                    <a:lnTo>
                      <a:pt x="1653" y="656"/>
                    </a:lnTo>
                    <a:lnTo>
                      <a:pt x="1650" y="661"/>
                    </a:lnTo>
                    <a:lnTo>
                      <a:pt x="1649" y="664"/>
                    </a:lnTo>
                    <a:lnTo>
                      <a:pt x="1649" y="666"/>
                    </a:lnTo>
                    <a:lnTo>
                      <a:pt x="1652" y="670"/>
                    </a:lnTo>
                    <a:lnTo>
                      <a:pt x="1656" y="671"/>
                    </a:lnTo>
                    <a:lnTo>
                      <a:pt x="1659" y="669"/>
                    </a:lnTo>
                    <a:lnTo>
                      <a:pt x="1665" y="664"/>
                    </a:lnTo>
                    <a:lnTo>
                      <a:pt x="1668" y="663"/>
                    </a:lnTo>
                    <a:lnTo>
                      <a:pt x="1671" y="663"/>
                    </a:lnTo>
                    <a:lnTo>
                      <a:pt x="1675" y="664"/>
                    </a:lnTo>
                    <a:lnTo>
                      <a:pt x="1676" y="671"/>
                    </a:lnTo>
                    <a:lnTo>
                      <a:pt x="1676" y="673"/>
                    </a:lnTo>
                    <a:lnTo>
                      <a:pt x="1675" y="680"/>
                    </a:lnTo>
                    <a:lnTo>
                      <a:pt x="1669" y="680"/>
                    </a:lnTo>
                    <a:lnTo>
                      <a:pt x="1666" y="679"/>
                    </a:lnTo>
                    <a:lnTo>
                      <a:pt x="1666" y="674"/>
                    </a:lnTo>
                    <a:lnTo>
                      <a:pt x="1669" y="671"/>
                    </a:lnTo>
                    <a:lnTo>
                      <a:pt x="1652" y="687"/>
                    </a:lnTo>
                    <a:lnTo>
                      <a:pt x="1665" y="699"/>
                    </a:lnTo>
                    <a:lnTo>
                      <a:pt x="1685" y="684"/>
                    </a:lnTo>
                    <a:lnTo>
                      <a:pt x="1709" y="687"/>
                    </a:lnTo>
                    <a:lnTo>
                      <a:pt x="1715" y="690"/>
                    </a:lnTo>
                    <a:lnTo>
                      <a:pt x="1718" y="692"/>
                    </a:lnTo>
                    <a:lnTo>
                      <a:pt x="1722" y="693"/>
                    </a:lnTo>
                    <a:lnTo>
                      <a:pt x="1724" y="696"/>
                    </a:lnTo>
                    <a:lnTo>
                      <a:pt x="1724" y="699"/>
                    </a:lnTo>
                    <a:lnTo>
                      <a:pt x="1725" y="707"/>
                    </a:lnTo>
                    <a:lnTo>
                      <a:pt x="1719" y="702"/>
                    </a:lnTo>
                    <a:lnTo>
                      <a:pt x="1714" y="694"/>
                    </a:lnTo>
                    <a:lnTo>
                      <a:pt x="1704" y="690"/>
                    </a:lnTo>
                    <a:lnTo>
                      <a:pt x="1696" y="689"/>
                    </a:lnTo>
                    <a:lnTo>
                      <a:pt x="1692" y="689"/>
                    </a:lnTo>
                    <a:lnTo>
                      <a:pt x="1691" y="690"/>
                    </a:lnTo>
                    <a:lnTo>
                      <a:pt x="1689" y="693"/>
                    </a:lnTo>
                    <a:lnTo>
                      <a:pt x="1683" y="731"/>
                    </a:lnTo>
                    <a:lnTo>
                      <a:pt x="1683" y="738"/>
                    </a:lnTo>
                    <a:lnTo>
                      <a:pt x="1682" y="739"/>
                    </a:lnTo>
                    <a:lnTo>
                      <a:pt x="1679" y="741"/>
                    </a:lnTo>
                    <a:lnTo>
                      <a:pt x="1676" y="742"/>
                    </a:lnTo>
                    <a:lnTo>
                      <a:pt x="1663" y="735"/>
                    </a:lnTo>
                    <a:lnTo>
                      <a:pt x="1658" y="728"/>
                    </a:lnTo>
                    <a:lnTo>
                      <a:pt x="1656" y="722"/>
                    </a:lnTo>
                    <a:lnTo>
                      <a:pt x="1659" y="718"/>
                    </a:lnTo>
                    <a:lnTo>
                      <a:pt x="1660" y="712"/>
                    </a:lnTo>
                    <a:lnTo>
                      <a:pt x="1659" y="709"/>
                    </a:lnTo>
                    <a:lnTo>
                      <a:pt x="1649" y="712"/>
                    </a:lnTo>
                    <a:lnTo>
                      <a:pt x="1646" y="723"/>
                    </a:lnTo>
                    <a:lnTo>
                      <a:pt x="1643" y="741"/>
                    </a:lnTo>
                    <a:lnTo>
                      <a:pt x="1637" y="748"/>
                    </a:lnTo>
                    <a:lnTo>
                      <a:pt x="1630" y="749"/>
                    </a:lnTo>
                    <a:lnTo>
                      <a:pt x="1622" y="749"/>
                    </a:lnTo>
                    <a:lnTo>
                      <a:pt x="1620" y="748"/>
                    </a:lnTo>
                    <a:lnTo>
                      <a:pt x="1616" y="748"/>
                    </a:lnTo>
                    <a:lnTo>
                      <a:pt x="1613" y="751"/>
                    </a:lnTo>
                    <a:lnTo>
                      <a:pt x="1611" y="752"/>
                    </a:lnTo>
                    <a:lnTo>
                      <a:pt x="1611" y="755"/>
                    </a:lnTo>
                    <a:lnTo>
                      <a:pt x="1614" y="758"/>
                    </a:lnTo>
                    <a:lnTo>
                      <a:pt x="1627" y="765"/>
                    </a:lnTo>
                    <a:lnTo>
                      <a:pt x="1630" y="765"/>
                    </a:lnTo>
                    <a:lnTo>
                      <a:pt x="1634" y="764"/>
                    </a:lnTo>
                    <a:lnTo>
                      <a:pt x="1637" y="762"/>
                    </a:lnTo>
                    <a:lnTo>
                      <a:pt x="1637" y="759"/>
                    </a:lnTo>
                    <a:lnTo>
                      <a:pt x="1647" y="754"/>
                    </a:lnTo>
                    <a:lnTo>
                      <a:pt x="1672" y="749"/>
                    </a:lnTo>
                    <a:lnTo>
                      <a:pt x="1672" y="751"/>
                    </a:lnTo>
                    <a:lnTo>
                      <a:pt x="1669" y="755"/>
                    </a:lnTo>
                    <a:lnTo>
                      <a:pt x="1645" y="764"/>
                    </a:lnTo>
                    <a:lnTo>
                      <a:pt x="1632" y="785"/>
                    </a:lnTo>
                    <a:lnTo>
                      <a:pt x="1620" y="799"/>
                    </a:lnTo>
                    <a:lnTo>
                      <a:pt x="1617" y="799"/>
                    </a:lnTo>
                    <a:lnTo>
                      <a:pt x="1613" y="798"/>
                    </a:lnTo>
                    <a:lnTo>
                      <a:pt x="1581" y="783"/>
                    </a:lnTo>
                    <a:lnTo>
                      <a:pt x="1580" y="785"/>
                    </a:lnTo>
                    <a:lnTo>
                      <a:pt x="1573" y="789"/>
                    </a:lnTo>
                    <a:lnTo>
                      <a:pt x="1545" y="819"/>
                    </a:lnTo>
                    <a:lnTo>
                      <a:pt x="1539" y="828"/>
                    </a:lnTo>
                    <a:lnTo>
                      <a:pt x="1538" y="847"/>
                    </a:lnTo>
                    <a:lnTo>
                      <a:pt x="1541" y="860"/>
                    </a:lnTo>
                    <a:lnTo>
                      <a:pt x="1535" y="897"/>
                    </a:lnTo>
                    <a:lnTo>
                      <a:pt x="1542" y="909"/>
                    </a:lnTo>
                    <a:lnTo>
                      <a:pt x="1545" y="917"/>
                    </a:lnTo>
                    <a:lnTo>
                      <a:pt x="1557" y="942"/>
                    </a:lnTo>
                    <a:lnTo>
                      <a:pt x="1567" y="952"/>
                    </a:lnTo>
                    <a:lnTo>
                      <a:pt x="1591" y="965"/>
                    </a:lnTo>
                    <a:lnTo>
                      <a:pt x="1606" y="978"/>
                    </a:lnTo>
                    <a:lnTo>
                      <a:pt x="1609" y="982"/>
                    </a:lnTo>
                    <a:lnTo>
                      <a:pt x="1619" y="998"/>
                    </a:lnTo>
                    <a:lnTo>
                      <a:pt x="1627" y="1019"/>
                    </a:lnTo>
                    <a:lnTo>
                      <a:pt x="1629" y="1022"/>
                    </a:lnTo>
                    <a:lnTo>
                      <a:pt x="1639" y="1065"/>
                    </a:lnTo>
                    <a:lnTo>
                      <a:pt x="1636" y="1101"/>
                    </a:lnTo>
                    <a:lnTo>
                      <a:pt x="1636" y="1105"/>
                    </a:lnTo>
                    <a:lnTo>
                      <a:pt x="1640" y="1134"/>
                    </a:lnTo>
                    <a:lnTo>
                      <a:pt x="1640" y="1141"/>
                    </a:lnTo>
                    <a:lnTo>
                      <a:pt x="1639" y="1144"/>
                    </a:lnTo>
                    <a:lnTo>
                      <a:pt x="1627" y="1167"/>
                    </a:lnTo>
                    <a:lnTo>
                      <a:pt x="1626" y="1170"/>
                    </a:lnTo>
                    <a:lnTo>
                      <a:pt x="1611" y="1185"/>
                    </a:lnTo>
                    <a:lnTo>
                      <a:pt x="1603" y="1196"/>
                    </a:lnTo>
                    <a:lnTo>
                      <a:pt x="1604" y="1200"/>
                    </a:lnTo>
                    <a:lnTo>
                      <a:pt x="1604" y="1213"/>
                    </a:lnTo>
                    <a:lnTo>
                      <a:pt x="1606" y="1222"/>
                    </a:lnTo>
                    <a:lnTo>
                      <a:pt x="1606" y="1231"/>
                    </a:lnTo>
                    <a:lnTo>
                      <a:pt x="1603" y="1248"/>
                    </a:lnTo>
                    <a:lnTo>
                      <a:pt x="1604" y="1255"/>
                    </a:lnTo>
                    <a:lnTo>
                      <a:pt x="1611" y="1284"/>
                    </a:lnTo>
                    <a:lnTo>
                      <a:pt x="1617" y="1299"/>
                    </a:lnTo>
                    <a:lnTo>
                      <a:pt x="1626" y="1311"/>
                    </a:lnTo>
                    <a:lnTo>
                      <a:pt x="1634" y="1314"/>
                    </a:lnTo>
                    <a:lnTo>
                      <a:pt x="1642" y="1314"/>
                    </a:lnTo>
                    <a:lnTo>
                      <a:pt x="1646" y="1315"/>
                    </a:lnTo>
                    <a:lnTo>
                      <a:pt x="1665" y="1322"/>
                    </a:lnTo>
                    <a:lnTo>
                      <a:pt x="1675" y="1327"/>
                    </a:lnTo>
                    <a:lnTo>
                      <a:pt x="1685" y="1330"/>
                    </a:lnTo>
                    <a:lnTo>
                      <a:pt x="1696" y="1330"/>
                    </a:lnTo>
                    <a:lnTo>
                      <a:pt x="1704" y="1334"/>
                    </a:lnTo>
                    <a:lnTo>
                      <a:pt x="1704" y="1337"/>
                    </a:lnTo>
                    <a:lnTo>
                      <a:pt x="1706" y="1340"/>
                    </a:lnTo>
                    <a:lnTo>
                      <a:pt x="1711" y="1341"/>
                    </a:lnTo>
                    <a:lnTo>
                      <a:pt x="1718" y="1344"/>
                    </a:lnTo>
                    <a:lnTo>
                      <a:pt x="1719" y="1343"/>
                    </a:lnTo>
                    <a:lnTo>
                      <a:pt x="1719" y="1341"/>
                    </a:lnTo>
                    <a:lnTo>
                      <a:pt x="1717" y="1338"/>
                    </a:lnTo>
                    <a:lnTo>
                      <a:pt x="1712" y="1338"/>
                    </a:lnTo>
                    <a:lnTo>
                      <a:pt x="1709" y="1337"/>
                    </a:lnTo>
                    <a:lnTo>
                      <a:pt x="1702" y="1331"/>
                    </a:lnTo>
                    <a:lnTo>
                      <a:pt x="1702" y="1330"/>
                    </a:lnTo>
                    <a:lnTo>
                      <a:pt x="1701" y="1328"/>
                    </a:lnTo>
                    <a:lnTo>
                      <a:pt x="1698" y="1312"/>
                    </a:lnTo>
                    <a:lnTo>
                      <a:pt x="1698" y="1311"/>
                    </a:lnTo>
                    <a:lnTo>
                      <a:pt x="1696" y="1307"/>
                    </a:lnTo>
                    <a:lnTo>
                      <a:pt x="1689" y="1299"/>
                    </a:lnTo>
                    <a:lnTo>
                      <a:pt x="1689" y="1298"/>
                    </a:lnTo>
                    <a:lnTo>
                      <a:pt x="1686" y="1297"/>
                    </a:lnTo>
                    <a:lnTo>
                      <a:pt x="1671" y="1282"/>
                    </a:lnTo>
                    <a:lnTo>
                      <a:pt x="1668" y="1278"/>
                    </a:lnTo>
                    <a:lnTo>
                      <a:pt x="1659" y="1268"/>
                    </a:lnTo>
                    <a:lnTo>
                      <a:pt x="1658" y="1262"/>
                    </a:lnTo>
                    <a:lnTo>
                      <a:pt x="1658" y="1252"/>
                    </a:lnTo>
                    <a:lnTo>
                      <a:pt x="1655" y="1236"/>
                    </a:lnTo>
                    <a:lnTo>
                      <a:pt x="1655" y="1235"/>
                    </a:lnTo>
                    <a:lnTo>
                      <a:pt x="1652" y="1225"/>
                    </a:lnTo>
                    <a:lnTo>
                      <a:pt x="1652" y="1224"/>
                    </a:lnTo>
                    <a:lnTo>
                      <a:pt x="1647" y="1200"/>
                    </a:lnTo>
                    <a:lnTo>
                      <a:pt x="1642" y="1189"/>
                    </a:lnTo>
                    <a:lnTo>
                      <a:pt x="1642" y="1186"/>
                    </a:lnTo>
                    <a:lnTo>
                      <a:pt x="1640" y="1176"/>
                    </a:lnTo>
                    <a:lnTo>
                      <a:pt x="1640" y="1175"/>
                    </a:lnTo>
                    <a:lnTo>
                      <a:pt x="1662" y="1074"/>
                    </a:lnTo>
                    <a:lnTo>
                      <a:pt x="1656" y="1054"/>
                    </a:lnTo>
                    <a:lnTo>
                      <a:pt x="1655" y="1042"/>
                    </a:lnTo>
                    <a:lnTo>
                      <a:pt x="1656" y="1016"/>
                    </a:lnTo>
                    <a:lnTo>
                      <a:pt x="1660" y="1012"/>
                    </a:lnTo>
                    <a:lnTo>
                      <a:pt x="1666" y="1009"/>
                    </a:lnTo>
                    <a:lnTo>
                      <a:pt x="1692" y="1046"/>
                    </a:lnTo>
                    <a:lnTo>
                      <a:pt x="1702" y="1064"/>
                    </a:lnTo>
                    <a:lnTo>
                      <a:pt x="1699" y="1072"/>
                    </a:lnTo>
                    <a:lnTo>
                      <a:pt x="1699" y="1081"/>
                    </a:lnTo>
                    <a:lnTo>
                      <a:pt x="1711" y="1098"/>
                    </a:lnTo>
                    <a:lnTo>
                      <a:pt x="1718" y="1098"/>
                    </a:lnTo>
                    <a:lnTo>
                      <a:pt x="1725" y="1097"/>
                    </a:lnTo>
                    <a:lnTo>
                      <a:pt x="1740" y="1091"/>
                    </a:lnTo>
                    <a:lnTo>
                      <a:pt x="1740" y="1090"/>
                    </a:lnTo>
                    <a:lnTo>
                      <a:pt x="1748" y="1085"/>
                    </a:lnTo>
                    <a:lnTo>
                      <a:pt x="1772" y="1084"/>
                    </a:lnTo>
                    <a:lnTo>
                      <a:pt x="1784" y="1080"/>
                    </a:lnTo>
                    <a:lnTo>
                      <a:pt x="1794" y="1071"/>
                    </a:lnTo>
                    <a:lnTo>
                      <a:pt x="1797" y="1064"/>
                    </a:lnTo>
                    <a:lnTo>
                      <a:pt x="1803" y="1055"/>
                    </a:lnTo>
                    <a:lnTo>
                      <a:pt x="1813" y="1061"/>
                    </a:lnTo>
                    <a:lnTo>
                      <a:pt x="1824" y="1084"/>
                    </a:lnTo>
                    <a:lnTo>
                      <a:pt x="1830" y="1094"/>
                    </a:lnTo>
                    <a:lnTo>
                      <a:pt x="1830" y="1095"/>
                    </a:lnTo>
                    <a:lnTo>
                      <a:pt x="1831" y="1098"/>
                    </a:lnTo>
                    <a:lnTo>
                      <a:pt x="1834" y="1101"/>
                    </a:lnTo>
                    <a:lnTo>
                      <a:pt x="1841" y="1103"/>
                    </a:lnTo>
                    <a:lnTo>
                      <a:pt x="1841" y="1095"/>
                    </a:lnTo>
                    <a:lnTo>
                      <a:pt x="1831" y="1061"/>
                    </a:lnTo>
                    <a:lnTo>
                      <a:pt x="1831" y="1055"/>
                    </a:lnTo>
                    <a:lnTo>
                      <a:pt x="1830" y="1046"/>
                    </a:lnTo>
                    <a:lnTo>
                      <a:pt x="1831" y="1044"/>
                    </a:lnTo>
                    <a:lnTo>
                      <a:pt x="1833" y="1041"/>
                    </a:lnTo>
                    <a:lnTo>
                      <a:pt x="1837" y="1039"/>
                    </a:lnTo>
                    <a:lnTo>
                      <a:pt x="1840" y="1041"/>
                    </a:lnTo>
                    <a:lnTo>
                      <a:pt x="1846" y="1049"/>
                    </a:lnTo>
                    <a:lnTo>
                      <a:pt x="1846" y="1051"/>
                    </a:lnTo>
                    <a:lnTo>
                      <a:pt x="1854" y="1071"/>
                    </a:lnTo>
                    <a:lnTo>
                      <a:pt x="1856" y="1072"/>
                    </a:lnTo>
                    <a:lnTo>
                      <a:pt x="1857" y="1088"/>
                    </a:lnTo>
                    <a:lnTo>
                      <a:pt x="1862" y="1103"/>
                    </a:lnTo>
                    <a:lnTo>
                      <a:pt x="1864" y="1104"/>
                    </a:lnTo>
                    <a:lnTo>
                      <a:pt x="1870" y="1105"/>
                    </a:lnTo>
                    <a:lnTo>
                      <a:pt x="1879" y="1108"/>
                    </a:lnTo>
                    <a:lnTo>
                      <a:pt x="1895" y="1108"/>
                    </a:lnTo>
                    <a:lnTo>
                      <a:pt x="1895" y="1107"/>
                    </a:lnTo>
                    <a:lnTo>
                      <a:pt x="1887" y="1082"/>
                    </a:lnTo>
                    <a:lnTo>
                      <a:pt x="1880" y="1045"/>
                    </a:lnTo>
                    <a:lnTo>
                      <a:pt x="1887" y="1046"/>
                    </a:lnTo>
                    <a:lnTo>
                      <a:pt x="1889" y="1048"/>
                    </a:lnTo>
                    <a:lnTo>
                      <a:pt x="1890" y="1072"/>
                    </a:lnTo>
                    <a:lnTo>
                      <a:pt x="1898" y="1081"/>
                    </a:lnTo>
                    <a:lnTo>
                      <a:pt x="1915" y="1085"/>
                    </a:lnTo>
                    <a:lnTo>
                      <a:pt x="1922" y="1095"/>
                    </a:lnTo>
                    <a:lnTo>
                      <a:pt x="1922" y="1097"/>
                    </a:lnTo>
                    <a:lnTo>
                      <a:pt x="1926" y="1110"/>
                    </a:lnTo>
                    <a:lnTo>
                      <a:pt x="1925" y="1123"/>
                    </a:lnTo>
                    <a:lnTo>
                      <a:pt x="1945" y="1137"/>
                    </a:lnTo>
                    <a:lnTo>
                      <a:pt x="1962" y="1139"/>
                    </a:lnTo>
                    <a:lnTo>
                      <a:pt x="1977" y="1146"/>
                    </a:lnTo>
                    <a:lnTo>
                      <a:pt x="1993" y="1146"/>
                    </a:lnTo>
                    <a:lnTo>
                      <a:pt x="1994" y="1144"/>
                    </a:lnTo>
                    <a:lnTo>
                      <a:pt x="1995" y="1139"/>
                    </a:lnTo>
                    <a:lnTo>
                      <a:pt x="1994" y="1133"/>
                    </a:lnTo>
                    <a:lnTo>
                      <a:pt x="1980" y="1120"/>
                    </a:lnTo>
                    <a:lnTo>
                      <a:pt x="1975" y="1111"/>
                    </a:lnTo>
                    <a:lnTo>
                      <a:pt x="1968" y="1092"/>
                    </a:lnTo>
                    <a:lnTo>
                      <a:pt x="1964" y="1087"/>
                    </a:lnTo>
                    <a:lnTo>
                      <a:pt x="1957" y="1081"/>
                    </a:lnTo>
                    <a:lnTo>
                      <a:pt x="1951" y="1080"/>
                    </a:lnTo>
                    <a:lnTo>
                      <a:pt x="1942" y="1069"/>
                    </a:lnTo>
                    <a:lnTo>
                      <a:pt x="1939" y="1058"/>
                    </a:lnTo>
                    <a:lnTo>
                      <a:pt x="1939" y="1054"/>
                    </a:lnTo>
                    <a:lnTo>
                      <a:pt x="1945" y="1046"/>
                    </a:lnTo>
                    <a:lnTo>
                      <a:pt x="1947" y="1033"/>
                    </a:lnTo>
                    <a:lnTo>
                      <a:pt x="1945" y="1023"/>
                    </a:lnTo>
                    <a:lnTo>
                      <a:pt x="1939" y="1012"/>
                    </a:lnTo>
                    <a:lnTo>
                      <a:pt x="1945" y="998"/>
                    </a:lnTo>
                    <a:lnTo>
                      <a:pt x="1957" y="994"/>
                    </a:lnTo>
                    <a:lnTo>
                      <a:pt x="1958" y="992"/>
                    </a:lnTo>
                    <a:lnTo>
                      <a:pt x="1958" y="989"/>
                    </a:lnTo>
                    <a:lnTo>
                      <a:pt x="1952" y="955"/>
                    </a:lnTo>
                    <a:lnTo>
                      <a:pt x="1948" y="947"/>
                    </a:lnTo>
                    <a:lnTo>
                      <a:pt x="1941" y="945"/>
                    </a:lnTo>
                    <a:lnTo>
                      <a:pt x="1926" y="887"/>
                    </a:lnTo>
                    <a:lnTo>
                      <a:pt x="1929" y="875"/>
                    </a:lnTo>
                    <a:lnTo>
                      <a:pt x="1934" y="880"/>
                    </a:lnTo>
                    <a:lnTo>
                      <a:pt x="1934" y="881"/>
                    </a:lnTo>
                    <a:lnTo>
                      <a:pt x="1945" y="903"/>
                    </a:lnTo>
                    <a:lnTo>
                      <a:pt x="1948" y="916"/>
                    </a:lnTo>
                    <a:lnTo>
                      <a:pt x="1949" y="917"/>
                    </a:lnTo>
                    <a:lnTo>
                      <a:pt x="1955" y="952"/>
                    </a:lnTo>
                    <a:lnTo>
                      <a:pt x="1964" y="955"/>
                    </a:lnTo>
                    <a:lnTo>
                      <a:pt x="1965" y="956"/>
                    </a:lnTo>
                    <a:lnTo>
                      <a:pt x="1977" y="955"/>
                    </a:lnTo>
                    <a:lnTo>
                      <a:pt x="1983" y="956"/>
                    </a:lnTo>
                    <a:lnTo>
                      <a:pt x="1987" y="958"/>
                    </a:lnTo>
                    <a:lnTo>
                      <a:pt x="1991" y="962"/>
                    </a:lnTo>
                    <a:lnTo>
                      <a:pt x="1994" y="966"/>
                    </a:lnTo>
                    <a:lnTo>
                      <a:pt x="1990" y="966"/>
                    </a:lnTo>
                    <a:lnTo>
                      <a:pt x="1987" y="965"/>
                    </a:lnTo>
                    <a:lnTo>
                      <a:pt x="1981" y="965"/>
                    </a:lnTo>
                    <a:lnTo>
                      <a:pt x="1975" y="969"/>
                    </a:lnTo>
                    <a:lnTo>
                      <a:pt x="1972" y="972"/>
                    </a:lnTo>
                    <a:lnTo>
                      <a:pt x="1971" y="975"/>
                    </a:lnTo>
                    <a:lnTo>
                      <a:pt x="1970" y="991"/>
                    </a:lnTo>
                    <a:lnTo>
                      <a:pt x="1968" y="999"/>
                    </a:lnTo>
                    <a:lnTo>
                      <a:pt x="1974" y="1019"/>
                    </a:lnTo>
                    <a:lnTo>
                      <a:pt x="1977" y="1025"/>
                    </a:lnTo>
                    <a:lnTo>
                      <a:pt x="1981" y="1046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971">
                <a:extLst>
                  <a:ext uri="{FF2B5EF4-FFF2-40B4-BE49-F238E27FC236}">
                    <a16:creationId xmlns:a16="http://schemas.microsoft.com/office/drawing/2014/main" id="{4141F7F1-A438-4D02-9F5F-B5AE8ACCEE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1" y="1676"/>
                <a:ext cx="382" cy="511"/>
              </a:xfrm>
              <a:custGeom>
                <a:avLst/>
                <a:gdLst>
                  <a:gd name="T0" fmla="*/ 41 w 2670"/>
                  <a:gd name="T1" fmla="*/ 83 h 3579"/>
                  <a:gd name="T2" fmla="*/ 44 w 2670"/>
                  <a:gd name="T3" fmla="*/ 107 h 3579"/>
                  <a:gd name="T4" fmla="*/ 87 w 2670"/>
                  <a:gd name="T5" fmla="*/ 81 h 3579"/>
                  <a:gd name="T6" fmla="*/ 131 w 2670"/>
                  <a:gd name="T7" fmla="*/ 66 h 3579"/>
                  <a:gd name="T8" fmla="*/ 260 w 2670"/>
                  <a:gd name="T9" fmla="*/ 46 h 3579"/>
                  <a:gd name="T10" fmla="*/ 317 w 2670"/>
                  <a:gd name="T11" fmla="*/ 0 h 3579"/>
                  <a:gd name="T12" fmla="*/ 280 w 2670"/>
                  <a:gd name="T13" fmla="*/ 44 h 3579"/>
                  <a:gd name="T14" fmla="*/ 378 w 2670"/>
                  <a:gd name="T15" fmla="*/ 119 h 3579"/>
                  <a:gd name="T16" fmla="*/ 313 w 2670"/>
                  <a:gd name="T17" fmla="*/ 259 h 3579"/>
                  <a:gd name="T18" fmla="*/ 220 w 2670"/>
                  <a:gd name="T19" fmla="*/ 248 h 3579"/>
                  <a:gd name="T20" fmla="*/ 193 w 2670"/>
                  <a:gd name="T21" fmla="*/ 217 h 3579"/>
                  <a:gd name="T22" fmla="*/ 131 w 2670"/>
                  <a:gd name="T23" fmla="*/ 226 h 3579"/>
                  <a:gd name="T24" fmla="*/ 49 w 2670"/>
                  <a:gd name="T25" fmla="*/ 242 h 3579"/>
                  <a:gd name="T26" fmla="*/ 144 w 2670"/>
                  <a:gd name="T27" fmla="*/ 315 h 3579"/>
                  <a:gd name="T28" fmla="*/ 236 w 2670"/>
                  <a:gd name="T29" fmla="*/ 378 h 3579"/>
                  <a:gd name="T30" fmla="*/ 339 w 2670"/>
                  <a:gd name="T31" fmla="*/ 345 h 3579"/>
                  <a:gd name="T32" fmla="*/ 460 w 2670"/>
                  <a:gd name="T33" fmla="*/ 319 h 3579"/>
                  <a:gd name="T34" fmla="*/ 532 w 2670"/>
                  <a:gd name="T35" fmla="*/ 359 h 3579"/>
                  <a:gd name="T36" fmla="*/ 655 w 2670"/>
                  <a:gd name="T37" fmla="*/ 339 h 3579"/>
                  <a:gd name="T38" fmla="*/ 792 w 2670"/>
                  <a:gd name="T39" fmla="*/ 361 h 3579"/>
                  <a:gd name="T40" fmla="*/ 789 w 2670"/>
                  <a:gd name="T41" fmla="*/ 421 h 3579"/>
                  <a:gd name="T42" fmla="*/ 780 w 2670"/>
                  <a:gd name="T43" fmla="*/ 416 h 3579"/>
                  <a:gd name="T44" fmla="*/ 740 w 2670"/>
                  <a:gd name="T45" fmla="*/ 431 h 3579"/>
                  <a:gd name="T46" fmla="*/ 777 w 2670"/>
                  <a:gd name="T47" fmla="*/ 519 h 3579"/>
                  <a:gd name="T48" fmla="*/ 813 w 2670"/>
                  <a:gd name="T49" fmla="*/ 558 h 3579"/>
                  <a:gd name="T50" fmla="*/ 724 w 2670"/>
                  <a:gd name="T51" fmla="*/ 630 h 3579"/>
                  <a:gd name="T52" fmla="*/ 614 w 2670"/>
                  <a:gd name="T53" fmla="*/ 693 h 3579"/>
                  <a:gd name="T54" fmla="*/ 684 w 2670"/>
                  <a:gd name="T55" fmla="*/ 765 h 3579"/>
                  <a:gd name="T56" fmla="*/ 666 w 2670"/>
                  <a:gd name="T57" fmla="*/ 887 h 3579"/>
                  <a:gd name="T58" fmla="*/ 744 w 2670"/>
                  <a:gd name="T59" fmla="*/ 971 h 3579"/>
                  <a:gd name="T60" fmla="*/ 829 w 2670"/>
                  <a:gd name="T61" fmla="*/ 985 h 3579"/>
                  <a:gd name="T62" fmla="*/ 966 w 2670"/>
                  <a:gd name="T63" fmla="*/ 1007 h 3579"/>
                  <a:gd name="T64" fmla="*/ 1042 w 2670"/>
                  <a:gd name="T65" fmla="*/ 1080 h 3579"/>
                  <a:gd name="T66" fmla="*/ 1115 w 2670"/>
                  <a:gd name="T67" fmla="*/ 1041 h 3579"/>
                  <a:gd name="T68" fmla="*/ 1173 w 2670"/>
                  <a:gd name="T69" fmla="*/ 1009 h 3579"/>
                  <a:gd name="T70" fmla="*/ 1245 w 2670"/>
                  <a:gd name="T71" fmla="*/ 935 h 3579"/>
                  <a:gd name="T72" fmla="*/ 1449 w 2670"/>
                  <a:gd name="T73" fmla="*/ 926 h 3579"/>
                  <a:gd name="T74" fmla="*/ 1522 w 2670"/>
                  <a:gd name="T75" fmla="*/ 920 h 3579"/>
                  <a:gd name="T76" fmla="*/ 1476 w 2670"/>
                  <a:gd name="T77" fmla="*/ 978 h 3579"/>
                  <a:gd name="T78" fmla="*/ 1260 w 2670"/>
                  <a:gd name="T79" fmla="*/ 1055 h 3579"/>
                  <a:gd name="T80" fmla="*/ 1226 w 2670"/>
                  <a:gd name="T81" fmla="*/ 1292 h 3579"/>
                  <a:gd name="T82" fmla="*/ 1136 w 2670"/>
                  <a:gd name="T83" fmla="*/ 1350 h 3579"/>
                  <a:gd name="T84" fmla="*/ 1232 w 2670"/>
                  <a:gd name="T85" fmla="*/ 1383 h 3579"/>
                  <a:gd name="T86" fmla="*/ 1512 w 2670"/>
                  <a:gd name="T87" fmla="*/ 1551 h 3579"/>
                  <a:gd name="T88" fmla="*/ 1402 w 2670"/>
                  <a:gd name="T89" fmla="*/ 1824 h 3579"/>
                  <a:gd name="T90" fmla="*/ 1279 w 2670"/>
                  <a:gd name="T91" fmla="*/ 1966 h 3579"/>
                  <a:gd name="T92" fmla="*/ 1276 w 2670"/>
                  <a:gd name="T93" fmla="*/ 2190 h 3579"/>
                  <a:gd name="T94" fmla="*/ 1500 w 2670"/>
                  <a:gd name="T95" fmla="*/ 2421 h 3579"/>
                  <a:gd name="T96" fmla="*/ 1548 w 2670"/>
                  <a:gd name="T97" fmla="*/ 2480 h 3579"/>
                  <a:gd name="T98" fmla="*/ 1667 w 2670"/>
                  <a:gd name="T99" fmla="*/ 2658 h 3579"/>
                  <a:gd name="T100" fmla="*/ 1735 w 2670"/>
                  <a:gd name="T101" fmla="*/ 2872 h 3579"/>
                  <a:gd name="T102" fmla="*/ 1818 w 2670"/>
                  <a:gd name="T103" fmla="*/ 3010 h 3579"/>
                  <a:gd name="T104" fmla="*/ 2001 w 2670"/>
                  <a:gd name="T105" fmla="*/ 3161 h 3579"/>
                  <a:gd name="T106" fmla="*/ 2177 w 2670"/>
                  <a:gd name="T107" fmla="*/ 3250 h 3579"/>
                  <a:gd name="T108" fmla="*/ 2298 w 2670"/>
                  <a:gd name="T109" fmla="*/ 3305 h 3579"/>
                  <a:gd name="T110" fmla="*/ 2404 w 2670"/>
                  <a:gd name="T111" fmla="*/ 3415 h 3579"/>
                  <a:gd name="T112" fmla="*/ 2510 w 2670"/>
                  <a:gd name="T113" fmla="*/ 3428 h 3579"/>
                  <a:gd name="T114" fmla="*/ 2499 w 2670"/>
                  <a:gd name="T115" fmla="*/ 3417 h 3579"/>
                  <a:gd name="T116" fmla="*/ 2583 w 2670"/>
                  <a:gd name="T117" fmla="*/ 3476 h 3579"/>
                  <a:gd name="T118" fmla="*/ 2640 w 2670"/>
                  <a:gd name="T119" fmla="*/ 3577 h 3579"/>
                  <a:gd name="T120" fmla="*/ 2626 w 2670"/>
                  <a:gd name="T121" fmla="*/ 3549 h 3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670" h="3579">
                    <a:moveTo>
                      <a:pt x="0" y="96"/>
                    </a:moveTo>
                    <a:lnTo>
                      <a:pt x="0" y="105"/>
                    </a:lnTo>
                    <a:lnTo>
                      <a:pt x="4" y="117"/>
                    </a:lnTo>
                    <a:lnTo>
                      <a:pt x="7" y="117"/>
                    </a:lnTo>
                    <a:lnTo>
                      <a:pt x="9" y="115"/>
                    </a:lnTo>
                    <a:lnTo>
                      <a:pt x="9" y="111"/>
                    </a:lnTo>
                    <a:lnTo>
                      <a:pt x="6" y="89"/>
                    </a:lnTo>
                    <a:lnTo>
                      <a:pt x="10" y="68"/>
                    </a:lnTo>
                    <a:lnTo>
                      <a:pt x="12" y="66"/>
                    </a:lnTo>
                    <a:lnTo>
                      <a:pt x="17" y="65"/>
                    </a:lnTo>
                    <a:lnTo>
                      <a:pt x="26" y="69"/>
                    </a:lnTo>
                    <a:lnTo>
                      <a:pt x="40" y="79"/>
                    </a:lnTo>
                    <a:lnTo>
                      <a:pt x="41" y="83"/>
                    </a:lnTo>
                    <a:lnTo>
                      <a:pt x="41" y="92"/>
                    </a:lnTo>
                    <a:lnTo>
                      <a:pt x="39" y="96"/>
                    </a:lnTo>
                    <a:lnTo>
                      <a:pt x="34" y="102"/>
                    </a:lnTo>
                    <a:lnTo>
                      <a:pt x="24" y="102"/>
                    </a:lnTo>
                    <a:lnTo>
                      <a:pt x="23" y="104"/>
                    </a:lnTo>
                    <a:lnTo>
                      <a:pt x="23" y="108"/>
                    </a:lnTo>
                    <a:lnTo>
                      <a:pt x="24" y="115"/>
                    </a:lnTo>
                    <a:lnTo>
                      <a:pt x="33" y="127"/>
                    </a:lnTo>
                    <a:lnTo>
                      <a:pt x="36" y="128"/>
                    </a:lnTo>
                    <a:lnTo>
                      <a:pt x="37" y="128"/>
                    </a:lnTo>
                    <a:lnTo>
                      <a:pt x="39" y="125"/>
                    </a:lnTo>
                    <a:lnTo>
                      <a:pt x="40" y="117"/>
                    </a:lnTo>
                    <a:lnTo>
                      <a:pt x="44" y="107"/>
                    </a:lnTo>
                    <a:lnTo>
                      <a:pt x="44" y="105"/>
                    </a:lnTo>
                    <a:lnTo>
                      <a:pt x="49" y="104"/>
                    </a:lnTo>
                    <a:lnTo>
                      <a:pt x="50" y="104"/>
                    </a:lnTo>
                    <a:lnTo>
                      <a:pt x="59" y="108"/>
                    </a:lnTo>
                    <a:lnTo>
                      <a:pt x="59" y="109"/>
                    </a:lnTo>
                    <a:lnTo>
                      <a:pt x="76" y="130"/>
                    </a:lnTo>
                    <a:lnTo>
                      <a:pt x="80" y="140"/>
                    </a:lnTo>
                    <a:lnTo>
                      <a:pt x="83" y="142"/>
                    </a:lnTo>
                    <a:lnTo>
                      <a:pt x="86" y="132"/>
                    </a:lnTo>
                    <a:lnTo>
                      <a:pt x="87" y="131"/>
                    </a:lnTo>
                    <a:lnTo>
                      <a:pt x="85" y="115"/>
                    </a:lnTo>
                    <a:lnTo>
                      <a:pt x="85" y="86"/>
                    </a:lnTo>
                    <a:lnTo>
                      <a:pt x="87" y="81"/>
                    </a:lnTo>
                    <a:lnTo>
                      <a:pt x="90" y="78"/>
                    </a:lnTo>
                    <a:lnTo>
                      <a:pt x="96" y="78"/>
                    </a:lnTo>
                    <a:lnTo>
                      <a:pt x="122" y="92"/>
                    </a:lnTo>
                    <a:lnTo>
                      <a:pt x="126" y="95"/>
                    </a:lnTo>
                    <a:lnTo>
                      <a:pt x="135" y="95"/>
                    </a:lnTo>
                    <a:lnTo>
                      <a:pt x="139" y="89"/>
                    </a:lnTo>
                    <a:lnTo>
                      <a:pt x="141" y="89"/>
                    </a:lnTo>
                    <a:lnTo>
                      <a:pt x="141" y="86"/>
                    </a:lnTo>
                    <a:lnTo>
                      <a:pt x="139" y="85"/>
                    </a:lnTo>
                    <a:lnTo>
                      <a:pt x="138" y="82"/>
                    </a:lnTo>
                    <a:lnTo>
                      <a:pt x="136" y="81"/>
                    </a:lnTo>
                    <a:lnTo>
                      <a:pt x="134" y="73"/>
                    </a:lnTo>
                    <a:lnTo>
                      <a:pt x="131" y="66"/>
                    </a:lnTo>
                    <a:lnTo>
                      <a:pt x="129" y="56"/>
                    </a:lnTo>
                    <a:lnTo>
                      <a:pt x="131" y="44"/>
                    </a:lnTo>
                    <a:lnTo>
                      <a:pt x="135" y="38"/>
                    </a:lnTo>
                    <a:lnTo>
                      <a:pt x="136" y="35"/>
                    </a:lnTo>
                    <a:lnTo>
                      <a:pt x="145" y="32"/>
                    </a:lnTo>
                    <a:lnTo>
                      <a:pt x="154" y="42"/>
                    </a:lnTo>
                    <a:lnTo>
                      <a:pt x="164" y="45"/>
                    </a:lnTo>
                    <a:lnTo>
                      <a:pt x="171" y="48"/>
                    </a:lnTo>
                    <a:lnTo>
                      <a:pt x="190" y="49"/>
                    </a:lnTo>
                    <a:lnTo>
                      <a:pt x="200" y="46"/>
                    </a:lnTo>
                    <a:lnTo>
                      <a:pt x="234" y="44"/>
                    </a:lnTo>
                    <a:lnTo>
                      <a:pt x="260" y="48"/>
                    </a:lnTo>
                    <a:lnTo>
                      <a:pt x="260" y="46"/>
                    </a:lnTo>
                    <a:lnTo>
                      <a:pt x="277" y="39"/>
                    </a:lnTo>
                    <a:lnTo>
                      <a:pt x="297" y="25"/>
                    </a:lnTo>
                    <a:lnTo>
                      <a:pt x="302" y="25"/>
                    </a:lnTo>
                    <a:lnTo>
                      <a:pt x="306" y="23"/>
                    </a:lnTo>
                    <a:lnTo>
                      <a:pt x="307" y="23"/>
                    </a:lnTo>
                    <a:lnTo>
                      <a:pt x="307" y="22"/>
                    </a:lnTo>
                    <a:lnTo>
                      <a:pt x="310" y="21"/>
                    </a:lnTo>
                    <a:lnTo>
                      <a:pt x="310" y="19"/>
                    </a:lnTo>
                    <a:lnTo>
                      <a:pt x="312" y="19"/>
                    </a:lnTo>
                    <a:lnTo>
                      <a:pt x="312" y="12"/>
                    </a:lnTo>
                    <a:lnTo>
                      <a:pt x="313" y="3"/>
                    </a:lnTo>
                    <a:lnTo>
                      <a:pt x="315" y="0"/>
                    </a:lnTo>
                    <a:lnTo>
                      <a:pt x="317" y="0"/>
                    </a:lnTo>
                    <a:lnTo>
                      <a:pt x="325" y="8"/>
                    </a:lnTo>
                    <a:lnTo>
                      <a:pt x="325" y="18"/>
                    </a:lnTo>
                    <a:lnTo>
                      <a:pt x="322" y="29"/>
                    </a:lnTo>
                    <a:lnTo>
                      <a:pt x="328" y="42"/>
                    </a:lnTo>
                    <a:lnTo>
                      <a:pt x="356" y="69"/>
                    </a:lnTo>
                    <a:lnTo>
                      <a:pt x="351" y="70"/>
                    </a:lnTo>
                    <a:lnTo>
                      <a:pt x="341" y="70"/>
                    </a:lnTo>
                    <a:lnTo>
                      <a:pt x="328" y="62"/>
                    </a:lnTo>
                    <a:lnTo>
                      <a:pt x="310" y="46"/>
                    </a:lnTo>
                    <a:lnTo>
                      <a:pt x="305" y="44"/>
                    </a:lnTo>
                    <a:lnTo>
                      <a:pt x="289" y="36"/>
                    </a:lnTo>
                    <a:lnTo>
                      <a:pt x="283" y="38"/>
                    </a:lnTo>
                    <a:lnTo>
                      <a:pt x="280" y="44"/>
                    </a:lnTo>
                    <a:lnTo>
                      <a:pt x="280" y="48"/>
                    </a:lnTo>
                    <a:lnTo>
                      <a:pt x="281" y="52"/>
                    </a:lnTo>
                    <a:lnTo>
                      <a:pt x="283" y="54"/>
                    </a:lnTo>
                    <a:lnTo>
                      <a:pt x="309" y="65"/>
                    </a:lnTo>
                    <a:lnTo>
                      <a:pt x="316" y="69"/>
                    </a:lnTo>
                    <a:lnTo>
                      <a:pt x="341" y="92"/>
                    </a:lnTo>
                    <a:lnTo>
                      <a:pt x="355" y="101"/>
                    </a:lnTo>
                    <a:lnTo>
                      <a:pt x="364" y="98"/>
                    </a:lnTo>
                    <a:lnTo>
                      <a:pt x="374" y="99"/>
                    </a:lnTo>
                    <a:lnTo>
                      <a:pt x="377" y="101"/>
                    </a:lnTo>
                    <a:lnTo>
                      <a:pt x="379" y="108"/>
                    </a:lnTo>
                    <a:lnTo>
                      <a:pt x="379" y="117"/>
                    </a:lnTo>
                    <a:lnTo>
                      <a:pt x="378" y="119"/>
                    </a:lnTo>
                    <a:lnTo>
                      <a:pt x="377" y="128"/>
                    </a:lnTo>
                    <a:lnTo>
                      <a:pt x="378" y="147"/>
                    </a:lnTo>
                    <a:lnTo>
                      <a:pt x="379" y="150"/>
                    </a:lnTo>
                    <a:lnTo>
                      <a:pt x="381" y="153"/>
                    </a:lnTo>
                    <a:lnTo>
                      <a:pt x="381" y="154"/>
                    </a:lnTo>
                    <a:lnTo>
                      <a:pt x="382" y="166"/>
                    </a:lnTo>
                    <a:lnTo>
                      <a:pt x="377" y="180"/>
                    </a:lnTo>
                    <a:lnTo>
                      <a:pt x="362" y="196"/>
                    </a:lnTo>
                    <a:lnTo>
                      <a:pt x="361" y="222"/>
                    </a:lnTo>
                    <a:lnTo>
                      <a:pt x="353" y="239"/>
                    </a:lnTo>
                    <a:lnTo>
                      <a:pt x="345" y="248"/>
                    </a:lnTo>
                    <a:lnTo>
                      <a:pt x="335" y="255"/>
                    </a:lnTo>
                    <a:lnTo>
                      <a:pt x="313" y="259"/>
                    </a:lnTo>
                    <a:lnTo>
                      <a:pt x="305" y="262"/>
                    </a:lnTo>
                    <a:lnTo>
                      <a:pt x="293" y="263"/>
                    </a:lnTo>
                    <a:lnTo>
                      <a:pt x="276" y="256"/>
                    </a:lnTo>
                    <a:lnTo>
                      <a:pt x="268" y="242"/>
                    </a:lnTo>
                    <a:lnTo>
                      <a:pt x="267" y="235"/>
                    </a:lnTo>
                    <a:lnTo>
                      <a:pt x="249" y="223"/>
                    </a:lnTo>
                    <a:lnTo>
                      <a:pt x="243" y="225"/>
                    </a:lnTo>
                    <a:lnTo>
                      <a:pt x="233" y="230"/>
                    </a:lnTo>
                    <a:lnTo>
                      <a:pt x="232" y="233"/>
                    </a:lnTo>
                    <a:lnTo>
                      <a:pt x="234" y="245"/>
                    </a:lnTo>
                    <a:lnTo>
                      <a:pt x="232" y="249"/>
                    </a:lnTo>
                    <a:lnTo>
                      <a:pt x="226" y="249"/>
                    </a:lnTo>
                    <a:lnTo>
                      <a:pt x="220" y="248"/>
                    </a:lnTo>
                    <a:lnTo>
                      <a:pt x="217" y="245"/>
                    </a:lnTo>
                    <a:lnTo>
                      <a:pt x="217" y="239"/>
                    </a:lnTo>
                    <a:lnTo>
                      <a:pt x="219" y="233"/>
                    </a:lnTo>
                    <a:lnTo>
                      <a:pt x="219" y="232"/>
                    </a:lnTo>
                    <a:lnTo>
                      <a:pt x="221" y="225"/>
                    </a:lnTo>
                    <a:lnTo>
                      <a:pt x="221" y="216"/>
                    </a:lnTo>
                    <a:lnTo>
                      <a:pt x="200" y="207"/>
                    </a:lnTo>
                    <a:lnTo>
                      <a:pt x="195" y="204"/>
                    </a:lnTo>
                    <a:lnTo>
                      <a:pt x="191" y="204"/>
                    </a:lnTo>
                    <a:lnTo>
                      <a:pt x="190" y="207"/>
                    </a:lnTo>
                    <a:lnTo>
                      <a:pt x="188" y="209"/>
                    </a:lnTo>
                    <a:lnTo>
                      <a:pt x="191" y="217"/>
                    </a:lnTo>
                    <a:lnTo>
                      <a:pt x="193" y="217"/>
                    </a:lnTo>
                    <a:lnTo>
                      <a:pt x="195" y="219"/>
                    </a:lnTo>
                    <a:lnTo>
                      <a:pt x="195" y="220"/>
                    </a:lnTo>
                    <a:lnTo>
                      <a:pt x="198" y="226"/>
                    </a:lnTo>
                    <a:lnTo>
                      <a:pt x="198" y="229"/>
                    </a:lnTo>
                    <a:lnTo>
                      <a:pt x="195" y="238"/>
                    </a:lnTo>
                    <a:lnTo>
                      <a:pt x="190" y="245"/>
                    </a:lnTo>
                    <a:lnTo>
                      <a:pt x="187" y="248"/>
                    </a:lnTo>
                    <a:lnTo>
                      <a:pt x="181" y="238"/>
                    </a:lnTo>
                    <a:lnTo>
                      <a:pt x="174" y="230"/>
                    </a:lnTo>
                    <a:lnTo>
                      <a:pt x="152" y="229"/>
                    </a:lnTo>
                    <a:lnTo>
                      <a:pt x="147" y="230"/>
                    </a:lnTo>
                    <a:lnTo>
                      <a:pt x="136" y="230"/>
                    </a:lnTo>
                    <a:lnTo>
                      <a:pt x="131" y="226"/>
                    </a:lnTo>
                    <a:lnTo>
                      <a:pt x="112" y="200"/>
                    </a:lnTo>
                    <a:lnTo>
                      <a:pt x="111" y="200"/>
                    </a:lnTo>
                    <a:lnTo>
                      <a:pt x="102" y="186"/>
                    </a:lnTo>
                    <a:lnTo>
                      <a:pt x="93" y="181"/>
                    </a:lnTo>
                    <a:lnTo>
                      <a:pt x="80" y="187"/>
                    </a:lnTo>
                    <a:lnTo>
                      <a:pt x="70" y="184"/>
                    </a:lnTo>
                    <a:lnTo>
                      <a:pt x="63" y="178"/>
                    </a:lnTo>
                    <a:lnTo>
                      <a:pt x="50" y="183"/>
                    </a:lnTo>
                    <a:lnTo>
                      <a:pt x="37" y="190"/>
                    </a:lnTo>
                    <a:lnTo>
                      <a:pt x="27" y="213"/>
                    </a:lnTo>
                    <a:lnTo>
                      <a:pt x="27" y="216"/>
                    </a:lnTo>
                    <a:lnTo>
                      <a:pt x="30" y="219"/>
                    </a:lnTo>
                    <a:lnTo>
                      <a:pt x="49" y="242"/>
                    </a:lnTo>
                    <a:lnTo>
                      <a:pt x="53" y="243"/>
                    </a:lnTo>
                    <a:lnTo>
                      <a:pt x="56" y="245"/>
                    </a:lnTo>
                    <a:lnTo>
                      <a:pt x="64" y="243"/>
                    </a:lnTo>
                    <a:lnTo>
                      <a:pt x="66" y="240"/>
                    </a:lnTo>
                    <a:lnTo>
                      <a:pt x="73" y="242"/>
                    </a:lnTo>
                    <a:lnTo>
                      <a:pt x="77" y="242"/>
                    </a:lnTo>
                    <a:lnTo>
                      <a:pt x="82" y="243"/>
                    </a:lnTo>
                    <a:lnTo>
                      <a:pt x="86" y="246"/>
                    </a:lnTo>
                    <a:lnTo>
                      <a:pt x="99" y="253"/>
                    </a:lnTo>
                    <a:lnTo>
                      <a:pt x="118" y="272"/>
                    </a:lnTo>
                    <a:lnTo>
                      <a:pt x="123" y="281"/>
                    </a:lnTo>
                    <a:lnTo>
                      <a:pt x="139" y="302"/>
                    </a:lnTo>
                    <a:lnTo>
                      <a:pt x="144" y="315"/>
                    </a:lnTo>
                    <a:lnTo>
                      <a:pt x="142" y="321"/>
                    </a:lnTo>
                    <a:lnTo>
                      <a:pt x="138" y="338"/>
                    </a:lnTo>
                    <a:lnTo>
                      <a:pt x="135" y="339"/>
                    </a:lnTo>
                    <a:lnTo>
                      <a:pt x="135" y="342"/>
                    </a:lnTo>
                    <a:lnTo>
                      <a:pt x="136" y="345"/>
                    </a:lnTo>
                    <a:lnTo>
                      <a:pt x="138" y="347"/>
                    </a:lnTo>
                    <a:lnTo>
                      <a:pt x="147" y="354"/>
                    </a:lnTo>
                    <a:lnTo>
                      <a:pt x="147" y="355"/>
                    </a:lnTo>
                    <a:lnTo>
                      <a:pt x="151" y="357"/>
                    </a:lnTo>
                    <a:lnTo>
                      <a:pt x="184" y="377"/>
                    </a:lnTo>
                    <a:lnTo>
                      <a:pt x="220" y="384"/>
                    </a:lnTo>
                    <a:lnTo>
                      <a:pt x="229" y="383"/>
                    </a:lnTo>
                    <a:lnTo>
                      <a:pt x="236" y="378"/>
                    </a:lnTo>
                    <a:lnTo>
                      <a:pt x="246" y="368"/>
                    </a:lnTo>
                    <a:lnTo>
                      <a:pt x="249" y="367"/>
                    </a:lnTo>
                    <a:lnTo>
                      <a:pt x="253" y="365"/>
                    </a:lnTo>
                    <a:lnTo>
                      <a:pt x="257" y="364"/>
                    </a:lnTo>
                    <a:lnTo>
                      <a:pt x="261" y="362"/>
                    </a:lnTo>
                    <a:lnTo>
                      <a:pt x="276" y="361"/>
                    </a:lnTo>
                    <a:lnTo>
                      <a:pt x="300" y="362"/>
                    </a:lnTo>
                    <a:lnTo>
                      <a:pt x="312" y="361"/>
                    </a:lnTo>
                    <a:lnTo>
                      <a:pt x="320" y="358"/>
                    </a:lnTo>
                    <a:lnTo>
                      <a:pt x="325" y="352"/>
                    </a:lnTo>
                    <a:lnTo>
                      <a:pt x="325" y="351"/>
                    </a:lnTo>
                    <a:lnTo>
                      <a:pt x="326" y="349"/>
                    </a:lnTo>
                    <a:lnTo>
                      <a:pt x="339" y="345"/>
                    </a:lnTo>
                    <a:lnTo>
                      <a:pt x="345" y="344"/>
                    </a:lnTo>
                    <a:lnTo>
                      <a:pt x="359" y="344"/>
                    </a:lnTo>
                    <a:lnTo>
                      <a:pt x="375" y="349"/>
                    </a:lnTo>
                    <a:lnTo>
                      <a:pt x="424" y="372"/>
                    </a:lnTo>
                    <a:lnTo>
                      <a:pt x="430" y="368"/>
                    </a:lnTo>
                    <a:lnTo>
                      <a:pt x="438" y="359"/>
                    </a:lnTo>
                    <a:lnTo>
                      <a:pt x="447" y="352"/>
                    </a:lnTo>
                    <a:lnTo>
                      <a:pt x="448" y="345"/>
                    </a:lnTo>
                    <a:lnTo>
                      <a:pt x="450" y="339"/>
                    </a:lnTo>
                    <a:lnTo>
                      <a:pt x="448" y="336"/>
                    </a:lnTo>
                    <a:lnTo>
                      <a:pt x="454" y="325"/>
                    </a:lnTo>
                    <a:lnTo>
                      <a:pt x="457" y="321"/>
                    </a:lnTo>
                    <a:lnTo>
                      <a:pt x="460" y="319"/>
                    </a:lnTo>
                    <a:lnTo>
                      <a:pt x="463" y="319"/>
                    </a:lnTo>
                    <a:lnTo>
                      <a:pt x="500" y="329"/>
                    </a:lnTo>
                    <a:lnTo>
                      <a:pt x="506" y="338"/>
                    </a:lnTo>
                    <a:lnTo>
                      <a:pt x="509" y="341"/>
                    </a:lnTo>
                    <a:lnTo>
                      <a:pt x="509" y="344"/>
                    </a:lnTo>
                    <a:lnTo>
                      <a:pt x="511" y="347"/>
                    </a:lnTo>
                    <a:lnTo>
                      <a:pt x="511" y="348"/>
                    </a:lnTo>
                    <a:lnTo>
                      <a:pt x="510" y="352"/>
                    </a:lnTo>
                    <a:lnTo>
                      <a:pt x="510" y="354"/>
                    </a:lnTo>
                    <a:lnTo>
                      <a:pt x="513" y="359"/>
                    </a:lnTo>
                    <a:lnTo>
                      <a:pt x="524" y="361"/>
                    </a:lnTo>
                    <a:lnTo>
                      <a:pt x="527" y="361"/>
                    </a:lnTo>
                    <a:lnTo>
                      <a:pt x="532" y="359"/>
                    </a:lnTo>
                    <a:lnTo>
                      <a:pt x="533" y="359"/>
                    </a:lnTo>
                    <a:lnTo>
                      <a:pt x="542" y="354"/>
                    </a:lnTo>
                    <a:lnTo>
                      <a:pt x="550" y="348"/>
                    </a:lnTo>
                    <a:lnTo>
                      <a:pt x="556" y="338"/>
                    </a:lnTo>
                    <a:lnTo>
                      <a:pt x="558" y="336"/>
                    </a:lnTo>
                    <a:lnTo>
                      <a:pt x="562" y="334"/>
                    </a:lnTo>
                    <a:lnTo>
                      <a:pt x="576" y="331"/>
                    </a:lnTo>
                    <a:lnTo>
                      <a:pt x="582" y="331"/>
                    </a:lnTo>
                    <a:lnTo>
                      <a:pt x="591" y="332"/>
                    </a:lnTo>
                    <a:lnTo>
                      <a:pt x="595" y="332"/>
                    </a:lnTo>
                    <a:lnTo>
                      <a:pt x="622" y="338"/>
                    </a:lnTo>
                    <a:lnTo>
                      <a:pt x="647" y="349"/>
                    </a:lnTo>
                    <a:lnTo>
                      <a:pt x="655" y="339"/>
                    </a:lnTo>
                    <a:lnTo>
                      <a:pt x="661" y="328"/>
                    </a:lnTo>
                    <a:lnTo>
                      <a:pt x="673" y="318"/>
                    </a:lnTo>
                    <a:lnTo>
                      <a:pt x="674" y="318"/>
                    </a:lnTo>
                    <a:lnTo>
                      <a:pt x="681" y="316"/>
                    </a:lnTo>
                    <a:lnTo>
                      <a:pt x="713" y="321"/>
                    </a:lnTo>
                    <a:lnTo>
                      <a:pt x="726" y="325"/>
                    </a:lnTo>
                    <a:lnTo>
                      <a:pt x="728" y="326"/>
                    </a:lnTo>
                    <a:lnTo>
                      <a:pt x="731" y="328"/>
                    </a:lnTo>
                    <a:lnTo>
                      <a:pt x="737" y="336"/>
                    </a:lnTo>
                    <a:lnTo>
                      <a:pt x="739" y="338"/>
                    </a:lnTo>
                    <a:lnTo>
                      <a:pt x="757" y="347"/>
                    </a:lnTo>
                    <a:lnTo>
                      <a:pt x="766" y="349"/>
                    </a:lnTo>
                    <a:lnTo>
                      <a:pt x="792" y="361"/>
                    </a:lnTo>
                    <a:lnTo>
                      <a:pt x="816" y="377"/>
                    </a:lnTo>
                    <a:lnTo>
                      <a:pt x="825" y="385"/>
                    </a:lnTo>
                    <a:lnTo>
                      <a:pt x="829" y="394"/>
                    </a:lnTo>
                    <a:lnTo>
                      <a:pt x="859" y="407"/>
                    </a:lnTo>
                    <a:lnTo>
                      <a:pt x="865" y="413"/>
                    </a:lnTo>
                    <a:lnTo>
                      <a:pt x="861" y="410"/>
                    </a:lnTo>
                    <a:lnTo>
                      <a:pt x="848" y="408"/>
                    </a:lnTo>
                    <a:lnTo>
                      <a:pt x="836" y="408"/>
                    </a:lnTo>
                    <a:lnTo>
                      <a:pt x="806" y="419"/>
                    </a:lnTo>
                    <a:lnTo>
                      <a:pt x="798" y="423"/>
                    </a:lnTo>
                    <a:lnTo>
                      <a:pt x="793" y="424"/>
                    </a:lnTo>
                    <a:lnTo>
                      <a:pt x="790" y="424"/>
                    </a:lnTo>
                    <a:lnTo>
                      <a:pt x="789" y="421"/>
                    </a:lnTo>
                    <a:lnTo>
                      <a:pt x="785" y="421"/>
                    </a:lnTo>
                    <a:lnTo>
                      <a:pt x="783" y="423"/>
                    </a:lnTo>
                    <a:lnTo>
                      <a:pt x="789" y="426"/>
                    </a:lnTo>
                    <a:lnTo>
                      <a:pt x="796" y="426"/>
                    </a:lnTo>
                    <a:lnTo>
                      <a:pt x="806" y="421"/>
                    </a:lnTo>
                    <a:lnTo>
                      <a:pt x="808" y="423"/>
                    </a:lnTo>
                    <a:lnTo>
                      <a:pt x="806" y="427"/>
                    </a:lnTo>
                    <a:lnTo>
                      <a:pt x="798" y="433"/>
                    </a:lnTo>
                    <a:lnTo>
                      <a:pt x="796" y="433"/>
                    </a:lnTo>
                    <a:lnTo>
                      <a:pt x="793" y="434"/>
                    </a:lnTo>
                    <a:lnTo>
                      <a:pt x="787" y="434"/>
                    </a:lnTo>
                    <a:lnTo>
                      <a:pt x="782" y="427"/>
                    </a:lnTo>
                    <a:lnTo>
                      <a:pt x="780" y="416"/>
                    </a:lnTo>
                    <a:lnTo>
                      <a:pt x="780" y="413"/>
                    </a:lnTo>
                    <a:lnTo>
                      <a:pt x="779" y="413"/>
                    </a:lnTo>
                    <a:lnTo>
                      <a:pt x="767" y="401"/>
                    </a:lnTo>
                    <a:lnTo>
                      <a:pt x="746" y="395"/>
                    </a:lnTo>
                    <a:lnTo>
                      <a:pt x="743" y="397"/>
                    </a:lnTo>
                    <a:lnTo>
                      <a:pt x="739" y="398"/>
                    </a:lnTo>
                    <a:lnTo>
                      <a:pt x="736" y="401"/>
                    </a:lnTo>
                    <a:lnTo>
                      <a:pt x="733" y="407"/>
                    </a:lnTo>
                    <a:lnTo>
                      <a:pt x="733" y="411"/>
                    </a:lnTo>
                    <a:lnTo>
                      <a:pt x="731" y="411"/>
                    </a:lnTo>
                    <a:lnTo>
                      <a:pt x="733" y="417"/>
                    </a:lnTo>
                    <a:lnTo>
                      <a:pt x="734" y="424"/>
                    </a:lnTo>
                    <a:lnTo>
                      <a:pt x="740" y="431"/>
                    </a:lnTo>
                    <a:lnTo>
                      <a:pt x="743" y="437"/>
                    </a:lnTo>
                    <a:lnTo>
                      <a:pt x="747" y="449"/>
                    </a:lnTo>
                    <a:lnTo>
                      <a:pt x="749" y="453"/>
                    </a:lnTo>
                    <a:lnTo>
                      <a:pt x="750" y="460"/>
                    </a:lnTo>
                    <a:lnTo>
                      <a:pt x="749" y="470"/>
                    </a:lnTo>
                    <a:lnTo>
                      <a:pt x="740" y="483"/>
                    </a:lnTo>
                    <a:lnTo>
                      <a:pt x="734" y="488"/>
                    </a:lnTo>
                    <a:lnTo>
                      <a:pt x="730" y="493"/>
                    </a:lnTo>
                    <a:lnTo>
                      <a:pt x="740" y="521"/>
                    </a:lnTo>
                    <a:lnTo>
                      <a:pt x="744" y="525"/>
                    </a:lnTo>
                    <a:lnTo>
                      <a:pt x="754" y="531"/>
                    </a:lnTo>
                    <a:lnTo>
                      <a:pt x="760" y="533"/>
                    </a:lnTo>
                    <a:lnTo>
                      <a:pt x="777" y="519"/>
                    </a:lnTo>
                    <a:lnTo>
                      <a:pt x="779" y="518"/>
                    </a:lnTo>
                    <a:lnTo>
                      <a:pt x="782" y="518"/>
                    </a:lnTo>
                    <a:lnTo>
                      <a:pt x="785" y="516"/>
                    </a:lnTo>
                    <a:lnTo>
                      <a:pt x="788" y="517"/>
                    </a:lnTo>
                    <a:lnTo>
                      <a:pt x="798" y="522"/>
                    </a:lnTo>
                    <a:lnTo>
                      <a:pt x="799" y="522"/>
                    </a:lnTo>
                    <a:lnTo>
                      <a:pt x="811" y="536"/>
                    </a:lnTo>
                    <a:lnTo>
                      <a:pt x="813" y="542"/>
                    </a:lnTo>
                    <a:lnTo>
                      <a:pt x="816" y="548"/>
                    </a:lnTo>
                    <a:lnTo>
                      <a:pt x="818" y="549"/>
                    </a:lnTo>
                    <a:lnTo>
                      <a:pt x="818" y="556"/>
                    </a:lnTo>
                    <a:lnTo>
                      <a:pt x="815" y="558"/>
                    </a:lnTo>
                    <a:lnTo>
                      <a:pt x="813" y="558"/>
                    </a:lnTo>
                    <a:lnTo>
                      <a:pt x="803" y="566"/>
                    </a:lnTo>
                    <a:lnTo>
                      <a:pt x="798" y="574"/>
                    </a:lnTo>
                    <a:lnTo>
                      <a:pt x="793" y="587"/>
                    </a:lnTo>
                    <a:lnTo>
                      <a:pt x="795" y="587"/>
                    </a:lnTo>
                    <a:lnTo>
                      <a:pt x="796" y="585"/>
                    </a:lnTo>
                    <a:lnTo>
                      <a:pt x="809" y="585"/>
                    </a:lnTo>
                    <a:lnTo>
                      <a:pt x="838" y="607"/>
                    </a:lnTo>
                    <a:lnTo>
                      <a:pt x="834" y="614"/>
                    </a:lnTo>
                    <a:lnTo>
                      <a:pt x="816" y="615"/>
                    </a:lnTo>
                    <a:lnTo>
                      <a:pt x="800" y="614"/>
                    </a:lnTo>
                    <a:lnTo>
                      <a:pt x="779" y="605"/>
                    </a:lnTo>
                    <a:lnTo>
                      <a:pt x="766" y="602"/>
                    </a:lnTo>
                    <a:lnTo>
                      <a:pt x="724" y="630"/>
                    </a:lnTo>
                    <a:lnTo>
                      <a:pt x="716" y="630"/>
                    </a:lnTo>
                    <a:lnTo>
                      <a:pt x="712" y="633"/>
                    </a:lnTo>
                    <a:lnTo>
                      <a:pt x="702" y="638"/>
                    </a:lnTo>
                    <a:lnTo>
                      <a:pt x="670" y="664"/>
                    </a:lnTo>
                    <a:lnTo>
                      <a:pt x="666" y="670"/>
                    </a:lnTo>
                    <a:lnTo>
                      <a:pt x="664" y="672"/>
                    </a:lnTo>
                    <a:lnTo>
                      <a:pt x="663" y="672"/>
                    </a:lnTo>
                    <a:lnTo>
                      <a:pt x="657" y="677"/>
                    </a:lnTo>
                    <a:lnTo>
                      <a:pt x="651" y="680"/>
                    </a:lnTo>
                    <a:lnTo>
                      <a:pt x="642" y="682"/>
                    </a:lnTo>
                    <a:lnTo>
                      <a:pt x="637" y="682"/>
                    </a:lnTo>
                    <a:lnTo>
                      <a:pt x="618" y="689"/>
                    </a:lnTo>
                    <a:lnTo>
                      <a:pt x="614" y="693"/>
                    </a:lnTo>
                    <a:lnTo>
                      <a:pt x="612" y="696"/>
                    </a:lnTo>
                    <a:lnTo>
                      <a:pt x="614" y="700"/>
                    </a:lnTo>
                    <a:lnTo>
                      <a:pt x="621" y="708"/>
                    </a:lnTo>
                    <a:lnTo>
                      <a:pt x="638" y="719"/>
                    </a:lnTo>
                    <a:lnTo>
                      <a:pt x="642" y="720"/>
                    </a:lnTo>
                    <a:lnTo>
                      <a:pt x="651" y="720"/>
                    </a:lnTo>
                    <a:lnTo>
                      <a:pt x="653" y="719"/>
                    </a:lnTo>
                    <a:lnTo>
                      <a:pt x="658" y="722"/>
                    </a:lnTo>
                    <a:lnTo>
                      <a:pt x="670" y="735"/>
                    </a:lnTo>
                    <a:lnTo>
                      <a:pt x="674" y="741"/>
                    </a:lnTo>
                    <a:lnTo>
                      <a:pt x="676" y="745"/>
                    </a:lnTo>
                    <a:lnTo>
                      <a:pt x="676" y="749"/>
                    </a:lnTo>
                    <a:lnTo>
                      <a:pt x="684" y="765"/>
                    </a:lnTo>
                    <a:lnTo>
                      <a:pt x="689" y="772"/>
                    </a:lnTo>
                    <a:lnTo>
                      <a:pt x="690" y="775"/>
                    </a:lnTo>
                    <a:lnTo>
                      <a:pt x="693" y="779"/>
                    </a:lnTo>
                    <a:lnTo>
                      <a:pt x="696" y="786"/>
                    </a:lnTo>
                    <a:lnTo>
                      <a:pt x="697" y="801"/>
                    </a:lnTo>
                    <a:lnTo>
                      <a:pt x="697" y="802"/>
                    </a:lnTo>
                    <a:lnTo>
                      <a:pt x="703" y="832"/>
                    </a:lnTo>
                    <a:lnTo>
                      <a:pt x="703" y="841"/>
                    </a:lnTo>
                    <a:lnTo>
                      <a:pt x="699" y="855"/>
                    </a:lnTo>
                    <a:lnTo>
                      <a:pt x="684" y="876"/>
                    </a:lnTo>
                    <a:lnTo>
                      <a:pt x="674" y="881"/>
                    </a:lnTo>
                    <a:lnTo>
                      <a:pt x="673" y="883"/>
                    </a:lnTo>
                    <a:lnTo>
                      <a:pt x="666" y="887"/>
                    </a:lnTo>
                    <a:lnTo>
                      <a:pt x="630" y="890"/>
                    </a:lnTo>
                    <a:lnTo>
                      <a:pt x="625" y="890"/>
                    </a:lnTo>
                    <a:lnTo>
                      <a:pt x="622" y="891"/>
                    </a:lnTo>
                    <a:lnTo>
                      <a:pt x="618" y="900"/>
                    </a:lnTo>
                    <a:lnTo>
                      <a:pt x="618" y="906"/>
                    </a:lnTo>
                    <a:lnTo>
                      <a:pt x="619" y="910"/>
                    </a:lnTo>
                    <a:lnTo>
                      <a:pt x="621" y="912"/>
                    </a:lnTo>
                    <a:lnTo>
                      <a:pt x="648" y="920"/>
                    </a:lnTo>
                    <a:lnTo>
                      <a:pt x="650" y="922"/>
                    </a:lnTo>
                    <a:lnTo>
                      <a:pt x="660" y="923"/>
                    </a:lnTo>
                    <a:lnTo>
                      <a:pt x="704" y="946"/>
                    </a:lnTo>
                    <a:lnTo>
                      <a:pt x="717" y="956"/>
                    </a:lnTo>
                    <a:lnTo>
                      <a:pt x="744" y="971"/>
                    </a:lnTo>
                    <a:lnTo>
                      <a:pt x="750" y="972"/>
                    </a:lnTo>
                    <a:lnTo>
                      <a:pt x="760" y="972"/>
                    </a:lnTo>
                    <a:lnTo>
                      <a:pt x="766" y="975"/>
                    </a:lnTo>
                    <a:lnTo>
                      <a:pt x="772" y="976"/>
                    </a:lnTo>
                    <a:lnTo>
                      <a:pt x="777" y="991"/>
                    </a:lnTo>
                    <a:lnTo>
                      <a:pt x="782" y="994"/>
                    </a:lnTo>
                    <a:lnTo>
                      <a:pt x="783" y="995"/>
                    </a:lnTo>
                    <a:lnTo>
                      <a:pt x="829" y="1005"/>
                    </a:lnTo>
                    <a:lnTo>
                      <a:pt x="835" y="1007"/>
                    </a:lnTo>
                    <a:lnTo>
                      <a:pt x="836" y="1005"/>
                    </a:lnTo>
                    <a:lnTo>
                      <a:pt x="836" y="997"/>
                    </a:lnTo>
                    <a:lnTo>
                      <a:pt x="832" y="991"/>
                    </a:lnTo>
                    <a:lnTo>
                      <a:pt x="829" y="985"/>
                    </a:lnTo>
                    <a:lnTo>
                      <a:pt x="826" y="982"/>
                    </a:lnTo>
                    <a:lnTo>
                      <a:pt x="823" y="973"/>
                    </a:lnTo>
                    <a:lnTo>
                      <a:pt x="826" y="966"/>
                    </a:lnTo>
                    <a:lnTo>
                      <a:pt x="829" y="962"/>
                    </a:lnTo>
                    <a:lnTo>
                      <a:pt x="848" y="953"/>
                    </a:lnTo>
                    <a:lnTo>
                      <a:pt x="868" y="950"/>
                    </a:lnTo>
                    <a:lnTo>
                      <a:pt x="885" y="950"/>
                    </a:lnTo>
                    <a:lnTo>
                      <a:pt x="920" y="963"/>
                    </a:lnTo>
                    <a:lnTo>
                      <a:pt x="940" y="976"/>
                    </a:lnTo>
                    <a:lnTo>
                      <a:pt x="946" y="981"/>
                    </a:lnTo>
                    <a:lnTo>
                      <a:pt x="952" y="989"/>
                    </a:lnTo>
                    <a:lnTo>
                      <a:pt x="955" y="991"/>
                    </a:lnTo>
                    <a:lnTo>
                      <a:pt x="966" y="1007"/>
                    </a:lnTo>
                    <a:lnTo>
                      <a:pt x="966" y="1013"/>
                    </a:lnTo>
                    <a:lnTo>
                      <a:pt x="964" y="1016"/>
                    </a:lnTo>
                    <a:lnTo>
                      <a:pt x="963" y="1018"/>
                    </a:lnTo>
                    <a:lnTo>
                      <a:pt x="966" y="1021"/>
                    </a:lnTo>
                    <a:lnTo>
                      <a:pt x="974" y="1031"/>
                    </a:lnTo>
                    <a:lnTo>
                      <a:pt x="981" y="1038"/>
                    </a:lnTo>
                    <a:lnTo>
                      <a:pt x="1007" y="1057"/>
                    </a:lnTo>
                    <a:lnTo>
                      <a:pt x="1016" y="1062"/>
                    </a:lnTo>
                    <a:lnTo>
                      <a:pt x="1028" y="1074"/>
                    </a:lnTo>
                    <a:lnTo>
                      <a:pt x="1030" y="1075"/>
                    </a:lnTo>
                    <a:lnTo>
                      <a:pt x="1036" y="1081"/>
                    </a:lnTo>
                    <a:lnTo>
                      <a:pt x="1041" y="1081"/>
                    </a:lnTo>
                    <a:lnTo>
                      <a:pt x="1042" y="1080"/>
                    </a:lnTo>
                    <a:lnTo>
                      <a:pt x="1045" y="1080"/>
                    </a:lnTo>
                    <a:lnTo>
                      <a:pt x="1046" y="1078"/>
                    </a:lnTo>
                    <a:lnTo>
                      <a:pt x="1049" y="1078"/>
                    </a:lnTo>
                    <a:lnTo>
                      <a:pt x="1058" y="1074"/>
                    </a:lnTo>
                    <a:lnTo>
                      <a:pt x="1075" y="1071"/>
                    </a:lnTo>
                    <a:lnTo>
                      <a:pt x="1088" y="1072"/>
                    </a:lnTo>
                    <a:lnTo>
                      <a:pt x="1088" y="1071"/>
                    </a:lnTo>
                    <a:lnTo>
                      <a:pt x="1089" y="1070"/>
                    </a:lnTo>
                    <a:lnTo>
                      <a:pt x="1095" y="1065"/>
                    </a:lnTo>
                    <a:lnTo>
                      <a:pt x="1100" y="1058"/>
                    </a:lnTo>
                    <a:lnTo>
                      <a:pt x="1101" y="1057"/>
                    </a:lnTo>
                    <a:lnTo>
                      <a:pt x="1101" y="1055"/>
                    </a:lnTo>
                    <a:lnTo>
                      <a:pt x="1115" y="1041"/>
                    </a:lnTo>
                    <a:lnTo>
                      <a:pt x="1120" y="1038"/>
                    </a:lnTo>
                    <a:lnTo>
                      <a:pt x="1121" y="1038"/>
                    </a:lnTo>
                    <a:lnTo>
                      <a:pt x="1124" y="1035"/>
                    </a:lnTo>
                    <a:lnTo>
                      <a:pt x="1147" y="1034"/>
                    </a:lnTo>
                    <a:lnTo>
                      <a:pt x="1153" y="1035"/>
                    </a:lnTo>
                    <a:lnTo>
                      <a:pt x="1160" y="1035"/>
                    </a:lnTo>
                    <a:lnTo>
                      <a:pt x="1164" y="1032"/>
                    </a:lnTo>
                    <a:lnTo>
                      <a:pt x="1166" y="1031"/>
                    </a:lnTo>
                    <a:lnTo>
                      <a:pt x="1169" y="1022"/>
                    </a:lnTo>
                    <a:lnTo>
                      <a:pt x="1167" y="1021"/>
                    </a:lnTo>
                    <a:lnTo>
                      <a:pt x="1167" y="1013"/>
                    </a:lnTo>
                    <a:lnTo>
                      <a:pt x="1169" y="1012"/>
                    </a:lnTo>
                    <a:lnTo>
                      <a:pt x="1173" y="1009"/>
                    </a:lnTo>
                    <a:lnTo>
                      <a:pt x="1176" y="1007"/>
                    </a:lnTo>
                    <a:lnTo>
                      <a:pt x="1180" y="1004"/>
                    </a:lnTo>
                    <a:lnTo>
                      <a:pt x="1191" y="1001"/>
                    </a:lnTo>
                    <a:lnTo>
                      <a:pt x="1193" y="1001"/>
                    </a:lnTo>
                    <a:lnTo>
                      <a:pt x="1197" y="999"/>
                    </a:lnTo>
                    <a:lnTo>
                      <a:pt x="1198" y="998"/>
                    </a:lnTo>
                    <a:lnTo>
                      <a:pt x="1201" y="998"/>
                    </a:lnTo>
                    <a:lnTo>
                      <a:pt x="1219" y="988"/>
                    </a:lnTo>
                    <a:lnTo>
                      <a:pt x="1239" y="973"/>
                    </a:lnTo>
                    <a:lnTo>
                      <a:pt x="1242" y="953"/>
                    </a:lnTo>
                    <a:lnTo>
                      <a:pt x="1243" y="950"/>
                    </a:lnTo>
                    <a:lnTo>
                      <a:pt x="1243" y="937"/>
                    </a:lnTo>
                    <a:lnTo>
                      <a:pt x="1245" y="935"/>
                    </a:lnTo>
                    <a:lnTo>
                      <a:pt x="1247" y="932"/>
                    </a:lnTo>
                    <a:lnTo>
                      <a:pt x="1253" y="937"/>
                    </a:lnTo>
                    <a:lnTo>
                      <a:pt x="1260" y="959"/>
                    </a:lnTo>
                    <a:lnTo>
                      <a:pt x="1273" y="952"/>
                    </a:lnTo>
                    <a:lnTo>
                      <a:pt x="1276" y="949"/>
                    </a:lnTo>
                    <a:lnTo>
                      <a:pt x="1301" y="937"/>
                    </a:lnTo>
                    <a:lnTo>
                      <a:pt x="1312" y="933"/>
                    </a:lnTo>
                    <a:lnTo>
                      <a:pt x="1355" y="923"/>
                    </a:lnTo>
                    <a:lnTo>
                      <a:pt x="1374" y="922"/>
                    </a:lnTo>
                    <a:lnTo>
                      <a:pt x="1384" y="920"/>
                    </a:lnTo>
                    <a:lnTo>
                      <a:pt x="1430" y="926"/>
                    </a:lnTo>
                    <a:lnTo>
                      <a:pt x="1440" y="929"/>
                    </a:lnTo>
                    <a:lnTo>
                      <a:pt x="1449" y="926"/>
                    </a:lnTo>
                    <a:lnTo>
                      <a:pt x="1451" y="926"/>
                    </a:lnTo>
                    <a:lnTo>
                      <a:pt x="1453" y="925"/>
                    </a:lnTo>
                    <a:lnTo>
                      <a:pt x="1477" y="909"/>
                    </a:lnTo>
                    <a:lnTo>
                      <a:pt x="1493" y="906"/>
                    </a:lnTo>
                    <a:lnTo>
                      <a:pt x="1502" y="906"/>
                    </a:lnTo>
                    <a:lnTo>
                      <a:pt x="1503" y="907"/>
                    </a:lnTo>
                    <a:lnTo>
                      <a:pt x="1498" y="926"/>
                    </a:lnTo>
                    <a:lnTo>
                      <a:pt x="1498" y="933"/>
                    </a:lnTo>
                    <a:lnTo>
                      <a:pt x="1500" y="942"/>
                    </a:lnTo>
                    <a:lnTo>
                      <a:pt x="1505" y="945"/>
                    </a:lnTo>
                    <a:lnTo>
                      <a:pt x="1505" y="943"/>
                    </a:lnTo>
                    <a:lnTo>
                      <a:pt x="1519" y="925"/>
                    </a:lnTo>
                    <a:lnTo>
                      <a:pt x="1522" y="920"/>
                    </a:lnTo>
                    <a:lnTo>
                      <a:pt x="1528" y="907"/>
                    </a:lnTo>
                    <a:lnTo>
                      <a:pt x="1535" y="907"/>
                    </a:lnTo>
                    <a:lnTo>
                      <a:pt x="1544" y="913"/>
                    </a:lnTo>
                    <a:lnTo>
                      <a:pt x="1542" y="916"/>
                    </a:lnTo>
                    <a:lnTo>
                      <a:pt x="1541" y="953"/>
                    </a:lnTo>
                    <a:lnTo>
                      <a:pt x="1546" y="981"/>
                    </a:lnTo>
                    <a:lnTo>
                      <a:pt x="1538" y="986"/>
                    </a:lnTo>
                    <a:lnTo>
                      <a:pt x="1518" y="975"/>
                    </a:lnTo>
                    <a:lnTo>
                      <a:pt x="1486" y="963"/>
                    </a:lnTo>
                    <a:lnTo>
                      <a:pt x="1486" y="965"/>
                    </a:lnTo>
                    <a:lnTo>
                      <a:pt x="1477" y="972"/>
                    </a:lnTo>
                    <a:lnTo>
                      <a:pt x="1476" y="976"/>
                    </a:lnTo>
                    <a:lnTo>
                      <a:pt x="1476" y="978"/>
                    </a:lnTo>
                    <a:lnTo>
                      <a:pt x="1469" y="982"/>
                    </a:lnTo>
                    <a:lnTo>
                      <a:pt x="1449" y="988"/>
                    </a:lnTo>
                    <a:lnTo>
                      <a:pt x="1400" y="989"/>
                    </a:lnTo>
                    <a:lnTo>
                      <a:pt x="1396" y="991"/>
                    </a:lnTo>
                    <a:lnTo>
                      <a:pt x="1387" y="991"/>
                    </a:lnTo>
                    <a:lnTo>
                      <a:pt x="1355" y="997"/>
                    </a:lnTo>
                    <a:lnTo>
                      <a:pt x="1328" y="998"/>
                    </a:lnTo>
                    <a:lnTo>
                      <a:pt x="1295" y="1009"/>
                    </a:lnTo>
                    <a:lnTo>
                      <a:pt x="1266" y="1009"/>
                    </a:lnTo>
                    <a:lnTo>
                      <a:pt x="1265" y="1011"/>
                    </a:lnTo>
                    <a:lnTo>
                      <a:pt x="1262" y="1011"/>
                    </a:lnTo>
                    <a:lnTo>
                      <a:pt x="1259" y="1021"/>
                    </a:lnTo>
                    <a:lnTo>
                      <a:pt x="1260" y="1055"/>
                    </a:lnTo>
                    <a:lnTo>
                      <a:pt x="1256" y="1082"/>
                    </a:lnTo>
                    <a:lnTo>
                      <a:pt x="1247" y="1091"/>
                    </a:lnTo>
                    <a:lnTo>
                      <a:pt x="1245" y="1108"/>
                    </a:lnTo>
                    <a:lnTo>
                      <a:pt x="1272" y="1159"/>
                    </a:lnTo>
                    <a:lnTo>
                      <a:pt x="1272" y="1162"/>
                    </a:lnTo>
                    <a:lnTo>
                      <a:pt x="1270" y="1169"/>
                    </a:lnTo>
                    <a:lnTo>
                      <a:pt x="1262" y="1224"/>
                    </a:lnTo>
                    <a:lnTo>
                      <a:pt x="1252" y="1263"/>
                    </a:lnTo>
                    <a:lnTo>
                      <a:pt x="1250" y="1268"/>
                    </a:lnTo>
                    <a:lnTo>
                      <a:pt x="1246" y="1275"/>
                    </a:lnTo>
                    <a:lnTo>
                      <a:pt x="1232" y="1291"/>
                    </a:lnTo>
                    <a:lnTo>
                      <a:pt x="1229" y="1292"/>
                    </a:lnTo>
                    <a:lnTo>
                      <a:pt x="1226" y="1292"/>
                    </a:lnTo>
                    <a:lnTo>
                      <a:pt x="1189" y="1284"/>
                    </a:lnTo>
                    <a:lnTo>
                      <a:pt x="1172" y="1291"/>
                    </a:lnTo>
                    <a:lnTo>
                      <a:pt x="1154" y="1294"/>
                    </a:lnTo>
                    <a:lnTo>
                      <a:pt x="1148" y="1299"/>
                    </a:lnTo>
                    <a:lnTo>
                      <a:pt x="1143" y="1307"/>
                    </a:lnTo>
                    <a:lnTo>
                      <a:pt x="1140" y="1315"/>
                    </a:lnTo>
                    <a:lnTo>
                      <a:pt x="1134" y="1321"/>
                    </a:lnTo>
                    <a:lnTo>
                      <a:pt x="1124" y="1328"/>
                    </a:lnTo>
                    <a:lnTo>
                      <a:pt x="1111" y="1335"/>
                    </a:lnTo>
                    <a:lnTo>
                      <a:pt x="1110" y="1343"/>
                    </a:lnTo>
                    <a:lnTo>
                      <a:pt x="1111" y="1350"/>
                    </a:lnTo>
                    <a:lnTo>
                      <a:pt x="1120" y="1346"/>
                    </a:lnTo>
                    <a:lnTo>
                      <a:pt x="1136" y="1350"/>
                    </a:lnTo>
                    <a:lnTo>
                      <a:pt x="1140" y="1350"/>
                    </a:lnTo>
                    <a:lnTo>
                      <a:pt x="1147" y="1357"/>
                    </a:lnTo>
                    <a:lnTo>
                      <a:pt x="1150" y="1364"/>
                    </a:lnTo>
                    <a:lnTo>
                      <a:pt x="1154" y="1366"/>
                    </a:lnTo>
                    <a:lnTo>
                      <a:pt x="1163" y="1369"/>
                    </a:lnTo>
                    <a:lnTo>
                      <a:pt x="1173" y="1367"/>
                    </a:lnTo>
                    <a:lnTo>
                      <a:pt x="1191" y="1373"/>
                    </a:lnTo>
                    <a:lnTo>
                      <a:pt x="1193" y="1374"/>
                    </a:lnTo>
                    <a:lnTo>
                      <a:pt x="1209" y="1377"/>
                    </a:lnTo>
                    <a:lnTo>
                      <a:pt x="1217" y="1377"/>
                    </a:lnTo>
                    <a:lnTo>
                      <a:pt x="1223" y="1379"/>
                    </a:lnTo>
                    <a:lnTo>
                      <a:pt x="1224" y="1379"/>
                    </a:lnTo>
                    <a:lnTo>
                      <a:pt x="1232" y="1383"/>
                    </a:lnTo>
                    <a:lnTo>
                      <a:pt x="1256" y="1402"/>
                    </a:lnTo>
                    <a:lnTo>
                      <a:pt x="1257" y="1403"/>
                    </a:lnTo>
                    <a:lnTo>
                      <a:pt x="1324" y="1416"/>
                    </a:lnTo>
                    <a:lnTo>
                      <a:pt x="1331" y="1416"/>
                    </a:lnTo>
                    <a:lnTo>
                      <a:pt x="1341" y="1419"/>
                    </a:lnTo>
                    <a:lnTo>
                      <a:pt x="1420" y="1456"/>
                    </a:lnTo>
                    <a:lnTo>
                      <a:pt x="1437" y="1471"/>
                    </a:lnTo>
                    <a:lnTo>
                      <a:pt x="1449" y="1488"/>
                    </a:lnTo>
                    <a:lnTo>
                      <a:pt x="1466" y="1518"/>
                    </a:lnTo>
                    <a:lnTo>
                      <a:pt x="1474" y="1525"/>
                    </a:lnTo>
                    <a:lnTo>
                      <a:pt x="1493" y="1535"/>
                    </a:lnTo>
                    <a:lnTo>
                      <a:pt x="1508" y="1547"/>
                    </a:lnTo>
                    <a:lnTo>
                      <a:pt x="1512" y="1551"/>
                    </a:lnTo>
                    <a:lnTo>
                      <a:pt x="1521" y="1565"/>
                    </a:lnTo>
                    <a:lnTo>
                      <a:pt x="1542" y="1622"/>
                    </a:lnTo>
                    <a:lnTo>
                      <a:pt x="1549" y="1635"/>
                    </a:lnTo>
                    <a:lnTo>
                      <a:pt x="1549" y="1639"/>
                    </a:lnTo>
                    <a:lnTo>
                      <a:pt x="1518" y="1659"/>
                    </a:lnTo>
                    <a:lnTo>
                      <a:pt x="1516" y="1659"/>
                    </a:lnTo>
                    <a:lnTo>
                      <a:pt x="1498" y="1662"/>
                    </a:lnTo>
                    <a:lnTo>
                      <a:pt x="1459" y="1689"/>
                    </a:lnTo>
                    <a:lnTo>
                      <a:pt x="1451" y="1707"/>
                    </a:lnTo>
                    <a:lnTo>
                      <a:pt x="1446" y="1725"/>
                    </a:lnTo>
                    <a:lnTo>
                      <a:pt x="1427" y="1757"/>
                    </a:lnTo>
                    <a:lnTo>
                      <a:pt x="1428" y="1782"/>
                    </a:lnTo>
                    <a:lnTo>
                      <a:pt x="1402" y="1824"/>
                    </a:lnTo>
                    <a:lnTo>
                      <a:pt x="1371" y="1849"/>
                    </a:lnTo>
                    <a:lnTo>
                      <a:pt x="1358" y="1857"/>
                    </a:lnTo>
                    <a:lnTo>
                      <a:pt x="1293" y="1922"/>
                    </a:lnTo>
                    <a:lnTo>
                      <a:pt x="1291" y="1926"/>
                    </a:lnTo>
                    <a:lnTo>
                      <a:pt x="1291" y="1929"/>
                    </a:lnTo>
                    <a:lnTo>
                      <a:pt x="1288" y="1942"/>
                    </a:lnTo>
                    <a:lnTo>
                      <a:pt x="1293" y="1945"/>
                    </a:lnTo>
                    <a:lnTo>
                      <a:pt x="1304" y="1945"/>
                    </a:lnTo>
                    <a:lnTo>
                      <a:pt x="1304" y="1948"/>
                    </a:lnTo>
                    <a:lnTo>
                      <a:pt x="1301" y="1954"/>
                    </a:lnTo>
                    <a:lnTo>
                      <a:pt x="1298" y="1955"/>
                    </a:lnTo>
                    <a:lnTo>
                      <a:pt x="1286" y="1963"/>
                    </a:lnTo>
                    <a:lnTo>
                      <a:pt x="1279" y="1966"/>
                    </a:lnTo>
                    <a:lnTo>
                      <a:pt x="1272" y="1965"/>
                    </a:lnTo>
                    <a:lnTo>
                      <a:pt x="1226" y="1966"/>
                    </a:lnTo>
                    <a:lnTo>
                      <a:pt x="1224" y="1968"/>
                    </a:lnTo>
                    <a:lnTo>
                      <a:pt x="1223" y="1975"/>
                    </a:lnTo>
                    <a:lnTo>
                      <a:pt x="1223" y="1984"/>
                    </a:lnTo>
                    <a:lnTo>
                      <a:pt x="1229" y="1999"/>
                    </a:lnTo>
                    <a:lnTo>
                      <a:pt x="1233" y="2018"/>
                    </a:lnTo>
                    <a:lnTo>
                      <a:pt x="1234" y="2142"/>
                    </a:lnTo>
                    <a:lnTo>
                      <a:pt x="1237" y="2151"/>
                    </a:lnTo>
                    <a:lnTo>
                      <a:pt x="1239" y="2152"/>
                    </a:lnTo>
                    <a:lnTo>
                      <a:pt x="1263" y="2178"/>
                    </a:lnTo>
                    <a:lnTo>
                      <a:pt x="1268" y="2181"/>
                    </a:lnTo>
                    <a:lnTo>
                      <a:pt x="1276" y="2190"/>
                    </a:lnTo>
                    <a:lnTo>
                      <a:pt x="1363" y="2257"/>
                    </a:lnTo>
                    <a:lnTo>
                      <a:pt x="1377" y="2273"/>
                    </a:lnTo>
                    <a:lnTo>
                      <a:pt x="1380" y="2278"/>
                    </a:lnTo>
                    <a:lnTo>
                      <a:pt x="1412" y="2314"/>
                    </a:lnTo>
                    <a:lnTo>
                      <a:pt x="1414" y="2317"/>
                    </a:lnTo>
                    <a:lnTo>
                      <a:pt x="1454" y="2360"/>
                    </a:lnTo>
                    <a:lnTo>
                      <a:pt x="1463" y="2372"/>
                    </a:lnTo>
                    <a:lnTo>
                      <a:pt x="1469" y="2378"/>
                    </a:lnTo>
                    <a:lnTo>
                      <a:pt x="1487" y="2404"/>
                    </a:lnTo>
                    <a:lnTo>
                      <a:pt x="1490" y="2405"/>
                    </a:lnTo>
                    <a:lnTo>
                      <a:pt x="1496" y="2414"/>
                    </a:lnTo>
                    <a:lnTo>
                      <a:pt x="1499" y="2420"/>
                    </a:lnTo>
                    <a:lnTo>
                      <a:pt x="1500" y="2421"/>
                    </a:lnTo>
                    <a:lnTo>
                      <a:pt x="1502" y="2424"/>
                    </a:lnTo>
                    <a:lnTo>
                      <a:pt x="1502" y="2428"/>
                    </a:lnTo>
                    <a:lnTo>
                      <a:pt x="1500" y="2431"/>
                    </a:lnTo>
                    <a:lnTo>
                      <a:pt x="1499" y="2439"/>
                    </a:lnTo>
                    <a:lnTo>
                      <a:pt x="1499" y="2454"/>
                    </a:lnTo>
                    <a:lnTo>
                      <a:pt x="1500" y="2457"/>
                    </a:lnTo>
                    <a:lnTo>
                      <a:pt x="1502" y="2461"/>
                    </a:lnTo>
                    <a:lnTo>
                      <a:pt x="1512" y="2477"/>
                    </a:lnTo>
                    <a:lnTo>
                      <a:pt x="1521" y="2482"/>
                    </a:lnTo>
                    <a:lnTo>
                      <a:pt x="1531" y="2485"/>
                    </a:lnTo>
                    <a:lnTo>
                      <a:pt x="1536" y="2482"/>
                    </a:lnTo>
                    <a:lnTo>
                      <a:pt x="1546" y="2481"/>
                    </a:lnTo>
                    <a:lnTo>
                      <a:pt x="1548" y="2480"/>
                    </a:lnTo>
                    <a:lnTo>
                      <a:pt x="1554" y="2482"/>
                    </a:lnTo>
                    <a:lnTo>
                      <a:pt x="1558" y="2485"/>
                    </a:lnTo>
                    <a:lnTo>
                      <a:pt x="1564" y="2493"/>
                    </a:lnTo>
                    <a:lnTo>
                      <a:pt x="1610" y="2572"/>
                    </a:lnTo>
                    <a:lnTo>
                      <a:pt x="1614" y="2588"/>
                    </a:lnTo>
                    <a:lnTo>
                      <a:pt x="1624" y="2612"/>
                    </a:lnTo>
                    <a:lnTo>
                      <a:pt x="1629" y="2621"/>
                    </a:lnTo>
                    <a:lnTo>
                      <a:pt x="1642" y="2639"/>
                    </a:lnTo>
                    <a:lnTo>
                      <a:pt x="1650" y="2648"/>
                    </a:lnTo>
                    <a:lnTo>
                      <a:pt x="1653" y="2649"/>
                    </a:lnTo>
                    <a:lnTo>
                      <a:pt x="1666" y="2655"/>
                    </a:lnTo>
                    <a:lnTo>
                      <a:pt x="1667" y="2657"/>
                    </a:lnTo>
                    <a:lnTo>
                      <a:pt x="1667" y="2658"/>
                    </a:lnTo>
                    <a:lnTo>
                      <a:pt x="1670" y="2671"/>
                    </a:lnTo>
                    <a:lnTo>
                      <a:pt x="1680" y="2691"/>
                    </a:lnTo>
                    <a:lnTo>
                      <a:pt x="1689" y="2697"/>
                    </a:lnTo>
                    <a:lnTo>
                      <a:pt x="1693" y="2701"/>
                    </a:lnTo>
                    <a:lnTo>
                      <a:pt x="1697" y="2707"/>
                    </a:lnTo>
                    <a:lnTo>
                      <a:pt x="1699" y="2709"/>
                    </a:lnTo>
                    <a:lnTo>
                      <a:pt x="1709" y="2770"/>
                    </a:lnTo>
                    <a:lnTo>
                      <a:pt x="1709" y="2771"/>
                    </a:lnTo>
                    <a:lnTo>
                      <a:pt x="1719" y="2806"/>
                    </a:lnTo>
                    <a:lnTo>
                      <a:pt x="1722" y="2828"/>
                    </a:lnTo>
                    <a:lnTo>
                      <a:pt x="1727" y="2846"/>
                    </a:lnTo>
                    <a:lnTo>
                      <a:pt x="1729" y="2859"/>
                    </a:lnTo>
                    <a:lnTo>
                      <a:pt x="1735" y="2872"/>
                    </a:lnTo>
                    <a:lnTo>
                      <a:pt x="1749" y="2939"/>
                    </a:lnTo>
                    <a:lnTo>
                      <a:pt x="1749" y="2958"/>
                    </a:lnTo>
                    <a:lnTo>
                      <a:pt x="1753" y="2993"/>
                    </a:lnTo>
                    <a:lnTo>
                      <a:pt x="1756" y="3006"/>
                    </a:lnTo>
                    <a:lnTo>
                      <a:pt x="1772" y="3017"/>
                    </a:lnTo>
                    <a:lnTo>
                      <a:pt x="1776" y="3019"/>
                    </a:lnTo>
                    <a:lnTo>
                      <a:pt x="1778" y="3019"/>
                    </a:lnTo>
                    <a:lnTo>
                      <a:pt x="1784" y="3017"/>
                    </a:lnTo>
                    <a:lnTo>
                      <a:pt x="1788" y="3013"/>
                    </a:lnTo>
                    <a:lnTo>
                      <a:pt x="1789" y="3009"/>
                    </a:lnTo>
                    <a:lnTo>
                      <a:pt x="1794" y="3004"/>
                    </a:lnTo>
                    <a:lnTo>
                      <a:pt x="1811" y="3007"/>
                    </a:lnTo>
                    <a:lnTo>
                      <a:pt x="1818" y="3010"/>
                    </a:lnTo>
                    <a:lnTo>
                      <a:pt x="1834" y="3027"/>
                    </a:lnTo>
                    <a:lnTo>
                      <a:pt x="1844" y="3050"/>
                    </a:lnTo>
                    <a:lnTo>
                      <a:pt x="1848" y="3055"/>
                    </a:lnTo>
                    <a:lnTo>
                      <a:pt x="1851" y="3058"/>
                    </a:lnTo>
                    <a:lnTo>
                      <a:pt x="1871" y="3069"/>
                    </a:lnTo>
                    <a:lnTo>
                      <a:pt x="1883" y="3078"/>
                    </a:lnTo>
                    <a:lnTo>
                      <a:pt x="1904" y="3098"/>
                    </a:lnTo>
                    <a:lnTo>
                      <a:pt x="1911" y="3101"/>
                    </a:lnTo>
                    <a:lnTo>
                      <a:pt x="1920" y="3108"/>
                    </a:lnTo>
                    <a:lnTo>
                      <a:pt x="1921" y="3108"/>
                    </a:lnTo>
                    <a:lnTo>
                      <a:pt x="1927" y="3115"/>
                    </a:lnTo>
                    <a:lnTo>
                      <a:pt x="1962" y="3144"/>
                    </a:lnTo>
                    <a:lnTo>
                      <a:pt x="2001" y="3161"/>
                    </a:lnTo>
                    <a:lnTo>
                      <a:pt x="2022" y="3184"/>
                    </a:lnTo>
                    <a:lnTo>
                      <a:pt x="2022" y="3198"/>
                    </a:lnTo>
                    <a:lnTo>
                      <a:pt x="2024" y="3203"/>
                    </a:lnTo>
                    <a:lnTo>
                      <a:pt x="2042" y="3211"/>
                    </a:lnTo>
                    <a:lnTo>
                      <a:pt x="2048" y="3211"/>
                    </a:lnTo>
                    <a:lnTo>
                      <a:pt x="2068" y="3224"/>
                    </a:lnTo>
                    <a:lnTo>
                      <a:pt x="2068" y="3226"/>
                    </a:lnTo>
                    <a:lnTo>
                      <a:pt x="2073" y="3227"/>
                    </a:lnTo>
                    <a:lnTo>
                      <a:pt x="2096" y="3228"/>
                    </a:lnTo>
                    <a:lnTo>
                      <a:pt x="2122" y="3237"/>
                    </a:lnTo>
                    <a:lnTo>
                      <a:pt x="2144" y="3240"/>
                    </a:lnTo>
                    <a:lnTo>
                      <a:pt x="2146" y="3240"/>
                    </a:lnTo>
                    <a:lnTo>
                      <a:pt x="2177" y="3250"/>
                    </a:lnTo>
                    <a:lnTo>
                      <a:pt x="2200" y="3254"/>
                    </a:lnTo>
                    <a:lnTo>
                      <a:pt x="2203" y="3254"/>
                    </a:lnTo>
                    <a:lnTo>
                      <a:pt x="2206" y="3253"/>
                    </a:lnTo>
                    <a:lnTo>
                      <a:pt x="2210" y="3249"/>
                    </a:lnTo>
                    <a:lnTo>
                      <a:pt x="2213" y="3247"/>
                    </a:lnTo>
                    <a:lnTo>
                      <a:pt x="2218" y="3246"/>
                    </a:lnTo>
                    <a:lnTo>
                      <a:pt x="2231" y="3247"/>
                    </a:lnTo>
                    <a:lnTo>
                      <a:pt x="2232" y="3249"/>
                    </a:lnTo>
                    <a:lnTo>
                      <a:pt x="2254" y="3257"/>
                    </a:lnTo>
                    <a:lnTo>
                      <a:pt x="2278" y="3273"/>
                    </a:lnTo>
                    <a:lnTo>
                      <a:pt x="2291" y="3290"/>
                    </a:lnTo>
                    <a:lnTo>
                      <a:pt x="2297" y="3302"/>
                    </a:lnTo>
                    <a:lnTo>
                      <a:pt x="2298" y="3305"/>
                    </a:lnTo>
                    <a:lnTo>
                      <a:pt x="2307" y="3321"/>
                    </a:lnTo>
                    <a:lnTo>
                      <a:pt x="2310" y="3328"/>
                    </a:lnTo>
                    <a:lnTo>
                      <a:pt x="2320" y="3360"/>
                    </a:lnTo>
                    <a:lnTo>
                      <a:pt x="2323" y="3367"/>
                    </a:lnTo>
                    <a:lnTo>
                      <a:pt x="2324" y="3381"/>
                    </a:lnTo>
                    <a:lnTo>
                      <a:pt x="2331" y="3415"/>
                    </a:lnTo>
                    <a:lnTo>
                      <a:pt x="2333" y="3418"/>
                    </a:lnTo>
                    <a:lnTo>
                      <a:pt x="2334" y="3420"/>
                    </a:lnTo>
                    <a:lnTo>
                      <a:pt x="2339" y="3422"/>
                    </a:lnTo>
                    <a:lnTo>
                      <a:pt x="2366" y="3428"/>
                    </a:lnTo>
                    <a:lnTo>
                      <a:pt x="2393" y="3427"/>
                    </a:lnTo>
                    <a:lnTo>
                      <a:pt x="2403" y="3417"/>
                    </a:lnTo>
                    <a:lnTo>
                      <a:pt x="2404" y="3415"/>
                    </a:lnTo>
                    <a:lnTo>
                      <a:pt x="2406" y="3414"/>
                    </a:lnTo>
                    <a:lnTo>
                      <a:pt x="2413" y="3414"/>
                    </a:lnTo>
                    <a:lnTo>
                      <a:pt x="2426" y="3418"/>
                    </a:lnTo>
                    <a:lnTo>
                      <a:pt x="2435" y="3422"/>
                    </a:lnTo>
                    <a:lnTo>
                      <a:pt x="2440" y="3428"/>
                    </a:lnTo>
                    <a:lnTo>
                      <a:pt x="2446" y="3431"/>
                    </a:lnTo>
                    <a:lnTo>
                      <a:pt x="2450" y="3432"/>
                    </a:lnTo>
                    <a:lnTo>
                      <a:pt x="2453" y="3434"/>
                    </a:lnTo>
                    <a:lnTo>
                      <a:pt x="2487" y="3434"/>
                    </a:lnTo>
                    <a:lnTo>
                      <a:pt x="2491" y="3432"/>
                    </a:lnTo>
                    <a:lnTo>
                      <a:pt x="2497" y="3430"/>
                    </a:lnTo>
                    <a:lnTo>
                      <a:pt x="2499" y="3428"/>
                    </a:lnTo>
                    <a:lnTo>
                      <a:pt x="2510" y="3428"/>
                    </a:lnTo>
                    <a:lnTo>
                      <a:pt x="2525" y="3435"/>
                    </a:lnTo>
                    <a:lnTo>
                      <a:pt x="2543" y="3447"/>
                    </a:lnTo>
                    <a:lnTo>
                      <a:pt x="2544" y="3445"/>
                    </a:lnTo>
                    <a:lnTo>
                      <a:pt x="2543" y="3444"/>
                    </a:lnTo>
                    <a:lnTo>
                      <a:pt x="2534" y="3437"/>
                    </a:lnTo>
                    <a:lnTo>
                      <a:pt x="2525" y="3432"/>
                    </a:lnTo>
                    <a:lnTo>
                      <a:pt x="2524" y="3431"/>
                    </a:lnTo>
                    <a:lnTo>
                      <a:pt x="2508" y="3425"/>
                    </a:lnTo>
                    <a:lnTo>
                      <a:pt x="2498" y="3425"/>
                    </a:lnTo>
                    <a:lnTo>
                      <a:pt x="2497" y="3424"/>
                    </a:lnTo>
                    <a:lnTo>
                      <a:pt x="2495" y="3420"/>
                    </a:lnTo>
                    <a:lnTo>
                      <a:pt x="2497" y="3418"/>
                    </a:lnTo>
                    <a:lnTo>
                      <a:pt x="2499" y="3417"/>
                    </a:lnTo>
                    <a:lnTo>
                      <a:pt x="2517" y="3417"/>
                    </a:lnTo>
                    <a:lnTo>
                      <a:pt x="2530" y="3421"/>
                    </a:lnTo>
                    <a:lnTo>
                      <a:pt x="2546" y="3432"/>
                    </a:lnTo>
                    <a:lnTo>
                      <a:pt x="2580" y="3464"/>
                    </a:lnTo>
                    <a:lnTo>
                      <a:pt x="2589" y="3477"/>
                    </a:lnTo>
                    <a:lnTo>
                      <a:pt x="2590" y="3479"/>
                    </a:lnTo>
                    <a:lnTo>
                      <a:pt x="2595" y="3490"/>
                    </a:lnTo>
                    <a:lnTo>
                      <a:pt x="2594" y="3492"/>
                    </a:lnTo>
                    <a:lnTo>
                      <a:pt x="2592" y="3492"/>
                    </a:lnTo>
                    <a:lnTo>
                      <a:pt x="2590" y="3490"/>
                    </a:lnTo>
                    <a:lnTo>
                      <a:pt x="2590" y="3487"/>
                    </a:lnTo>
                    <a:lnTo>
                      <a:pt x="2586" y="3480"/>
                    </a:lnTo>
                    <a:lnTo>
                      <a:pt x="2583" y="3476"/>
                    </a:lnTo>
                    <a:lnTo>
                      <a:pt x="2573" y="3466"/>
                    </a:lnTo>
                    <a:lnTo>
                      <a:pt x="2573" y="3467"/>
                    </a:lnTo>
                    <a:lnTo>
                      <a:pt x="2577" y="3473"/>
                    </a:lnTo>
                    <a:lnTo>
                      <a:pt x="2584" y="3481"/>
                    </a:lnTo>
                    <a:lnTo>
                      <a:pt x="2586" y="3484"/>
                    </a:lnTo>
                    <a:lnTo>
                      <a:pt x="2601" y="3510"/>
                    </a:lnTo>
                    <a:lnTo>
                      <a:pt x="2607" y="3532"/>
                    </a:lnTo>
                    <a:lnTo>
                      <a:pt x="2623" y="3564"/>
                    </a:lnTo>
                    <a:lnTo>
                      <a:pt x="2626" y="3568"/>
                    </a:lnTo>
                    <a:lnTo>
                      <a:pt x="2630" y="3572"/>
                    </a:lnTo>
                    <a:lnTo>
                      <a:pt x="2633" y="3574"/>
                    </a:lnTo>
                    <a:lnTo>
                      <a:pt x="2637" y="3575"/>
                    </a:lnTo>
                    <a:lnTo>
                      <a:pt x="2640" y="3577"/>
                    </a:lnTo>
                    <a:lnTo>
                      <a:pt x="2659" y="3579"/>
                    </a:lnTo>
                    <a:lnTo>
                      <a:pt x="2663" y="3579"/>
                    </a:lnTo>
                    <a:lnTo>
                      <a:pt x="2669" y="3577"/>
                    </a:lnTo>
                    <a:lnTo>
                      <a:pt x="2670" y="3575"/>
                    </a:lnTo>
                    <a:lnTo>
                      <a:pt x="2670" y="3572"/>
                    </a:lnTo>
                    <a:lnTo>
                      <a:pt x="2669" y="3572"/>
                    </a:lnTo>
                    <a:lnTo>
                      <a:pt x="2666" y="3574"/>
                    </a:lnTo>
                    <a:lnTo>
                      <a:pt x="2659" y="3577"/>
                    </a:lnTo>
                    <a:lnTo>
                      <a:pt x="2644" y="3575"/>
                    </a:lnTo>
                    <a:lnTo>
                      <a:pt x="2642" y="3574"/>
                    </a:lnTo>
                    <a:lnTo>
                      <a:pt x="2634" y="3565"/>
                    </a:lnTo>
                    <a:lnTo>
                      <a:pt x="2630" y="3559"/>
                    </a:lnTo>
                    <a:lnTo>
                      <a:pt x="2626" y="3549"/>
                    </a:lnTo>
                    <a:lnTo>
                      <a:pt x="2631" y="3542"/>
                    </a:lnTo>
                    <a:lnTo>
                      <a:pt x="2631" y="3538"/>
                    </a:lnTo>
                    <a:lnTo>
                      <a:pt x="2630" y="3536"/>
                    </a:lnTo>
                    <a:lnTo>
                      <a:pt x="2629" y="3528"/>
                    </a:lnTo>
                    <a:lnTo>
                      <a:pt x="2616" y="3496"/>
                    </a:lnTo>
                    <a:lnTo>
                      <a:pt x="2620" y="3493"/>
                    </a:lnTo>
                    <a:lnTo>
                      <a:pt x="2621" y="3493"/>
                    </a:lnTo>
                    <a:lnTo>
                      <a:pt x="2623" y="3492"/>
                    </a:lnTo>
                    <a:lnTo>
                      <a:pt x="2633" y="3486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972">
                <a:extLst>
                  <a:ext uri="{FF2B5EF4-FFF2-40B4-BE49-F238E27FC236}">
                    <a16:creationId xmlns:a16="http://schemas.microsoft.com/office/drawing/2014/main" id="{97AAF0F6-60B0-493C-8ECB-36A3AB8A6C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8" y="2174"/>
                <a:ext cx="257" cy="996"/>
              </a:xfrm>
              <a:custGeom>
                <a:avLst/>
                <a:gdLst>
                  <a:gd name="T0" fmla="*/ 919 w 1800"/>
                  <a:gd name="T1" fmla="*/ 148 h 6971"/>
                  <a:gd name="T2" fmla="*/ 914 w 1800"/>
                  <a:gd name="T3" fmla="*/ 106 h 6971"/>
                  <a:gd name="T4" fmla="*/ 1003 w 1800"/>
                  <a:gd name="T5" fmla="*/ 13 h 6971"/>
                  <a:gd name="T6" fmla="*/ 1071 w 1800"/>
                  <a:gd name="T7" fmla="*/ 102 h 6971"/>
                  <a:gd name="T8" fmla="*/ 958 w 1800"/>
                  <a:gd name="T9" fmla="*/ 267 h 6971"/>
                  <a:gd name="T10" fmla="*/ 913 w 1800"/>
                  <a:gd name="T11" fmla="*/ 351 h 6971"/>
                  <a:gd name="T12" fmla="*/ 850 w 1800"/>
                  <a:gd name="T13" fmla="*/ 405 h 6971"/>
                  <a:gd name="T14" fmla="*/ 932 w 1800"/>
                  <a:gd name="T15" fmla="*/ 448 h 6971"/>
                  <a:gd name="T16" fmla="*/ 980 w 1800"/>
                  <a:gd name="T17" fmla="*/ 455 h 6971"/>
                  <a:gd name="T18" fmla="*/ 1002 w 1800"/>
                  <a:gd name="T19" fmla="*/ 503 h 6971"/>
                  <a:gd name="T20" fmla="*/ 1022 w 1800"/>
                  <a:gd name="T21" fmla="*/ 571 h 6971"/>
                  <a:gd name="T22" fmla="*/ 1097 w 1800"/>
                  <a:gd name="T23" fmla="*/ 694 h 6971"/>
                  <a:gd name="T24" fmla="*/ 1141 w 1800"/>
                  <a:gd name="T25" fmla="*/ 775 h 6971"/>
                  <a:gd name="T26" fmla="*/ 1094 w 1800"/>
                  <a:gd name="T27" fmla="*/ 849 h 6971"/>
                  <a:gd name="T28" fmla="*/ 1038 w 1800"/>
                  <a:gd name="T29" fmla="*/ 829 h 6971"/>
                  <a:gd name="T30" fmla="*/ 1126 w 1800"/>
                  <a:gd name="T31" fmla="*/ 950 h 6971"/>
                  <a:gd name="T32" fmla="*/ 1105 w 1800"/>
                  <a:gd name="T33" fmla="*/ 1055 h 6971"/>
                  <a:gd name="T34" fmla="*/ 974 w 1800"/>
                  <a:gd name="T35" fmla="*/ 1181 h 6971"/>
                  <a:gd name="T36" fmla="*/ 958 w 1800"/>
                  <a:gd name="T37" fmla="*/ 1243 h 6971"/>
                  <a:gd name="T38" fmla="*/ 967 w 1800"/>
                  <a:gd name="T39" fmla="*/ 1345 h 6971"/>
                  <a:gd name="T40" fmla="*/ 874 w 1800"/>
                  <a:gd name="T41" fmla="*/ 1359 h 6971"/>
                  <a:gd name="T42" fmla="*/ 786 w 1800"/>
                  <a:gd name="T43" fmla="*/ 1513 h 6971"/>
                  <a:gd name="T44" fmla="*/ 821 w 1800"/>
                  <a:gd name="T45" fmla="*/ 1648 h 6971"/>
                  <a:gd name="T46" fmla="*/ 896 w 1800"/>
                  <a:gd name="T47" fmla="*/ 1641 h 6971"/>
                  <a:gd name="T48" fmla="*/ 1097 w 1800"/>
                  <a:gd name="T49" fmla="*/ 1785 h 6971"/>
                  <a:gd name="T50" fmla="*/ 1180 w 1800"/>
                  <a:gd name="T51" fmla="*/ 1844 h 6971"/>
                  <a:gd name="T52" fmla="*/ 1214 w 1800"/>
                  <a:gd name="T53" fmla="*/ 1906 h 6971"/>
                  <a:gd name="T54" fmla="*/ 1357 w 1800"/>
                  <a:gd name="T55" fmla="*/ 2035 h 6971"/>
                  <a:gd name="T56" fmla="*/ 1428 w 1800"/>
                  <a:gd name="T57" fmla="*/ 2080 h 6971"/>
                  <a:gd name="T58" fmla="*/ 1575 w 1800"/>
                  <a:gd name="T59" fmla="*/ 2252 h 6971"/>
                  <a:gd name="T60" fmla="*/ 1696 w 1800"/>
                  <a:gd name="T61" fmla="*/ 2727 h 6971"/>
                  <a:gd name="T62" fmla="*/ 1707 w 1800"/>
                  <a:gd name="T63" fmla="*/ 3018 h 6971"/>
                  <a:gd name="T64" fmla="*/ 1789 w 1800"/>
                  <a:gd name="T65" fmla="*/ 3231 h 6971"/>
                  <a:gd name="T66" fmla="*/ 1778 w 1800"/>
                  <a:gd name="T67" fmla="*/ 3245 h 6971"/>
                  <a:gd name="T68" fmla="*/ 1723 w 1800"/>
                  <a:gd name="T69" fmla="*/ 3182 h 6971"/>
                  <a:gd name="T70" fmla="*/ 1631 w 1800"/>
                  <a:gd name="T71" fmla="*/ 3054 h 6971"/>
                  <a:gd name="T72" fmla="*/ 1516 w 1800"/>
                  <a:gd name="T73" fmla="*/ 2531 h 6971"/>
                  <a:gd name="T74" fmla="*/ 1294 w 1800"/>
                  <a:gd name="T75" fmla="*/ 2264 h 6971"/>
                  <a:gd name="T76" fmla="*/ 1062 w 1800"/>
                  <a:gd name="T77" fmla="*/ 2062 h 6971"/>
                  <a:gd name="T78" fmla="*/ 1111 w 1800"/>
                  <a:gd name="T79" fmla="*/ 1992 h 6971"/>
                  <a:gd name="T80" fmla="*/ 1081 w 1800"/>
                  <a:gd name="T81" fmla="*/ 1929 h 6971"/>
                  <a:gd name="T82" fmla="*/ 993 w 1800"/>
                  <a:gd name="T83" fmla="*/ 2009 h 6971"/>
                  <a:gd name="T84" fmla="*/ 907 w 1800"/>
                  <a:gd name="T85" fmla="*/ 2215 h 6971"/>
                  <a:gd name="T86" fmla="*/ 827 w 1800"/>
                  <a:gd name="T87" fmla="*/ 2856 h 6971"/>
                  <a:gd name="T88" fmla="*/ 756 w 1800"/>
                  <a:gd name="T89" fmla="*/ 3349 h 6971"/>
                  <a:gd name="T90" fmla="*/ 630 w 1800"/>
                  <a:gd name="T91" fmla="*/ 4298 h 6971"/>
                  <a:gd name="T92" fmla="*/ 628 w 1800"/>
                  <a:gd name="T93" fmla="*/ 4253 h 6971"/>
                  <a:gd name="T94" fmla="*/ 742 w 1800"/>
                  <a:gd name="T95" fmla="*/ 4024 h 6971"/>
                  <a:gd name="T96" fmla="*/ 780 w 1800"/>
                  <a:gd name="T97" fmla="*/ 3941 h 6971"/>
                  <a:gd name="T98" fmla="*/ 858 w 1800"/>
                  <a:gd name="T99" fmla="*/ 3990 h 6971"/>
                  <a:gd name="T100" fmla="*/ 959 w 1800"/>
                  <a:gd name="T101" fmla="*/ 4088 h 6971"/>
                  <a:gd name="T102" fmla="*/ 973 w 1800"/>
                  <a:gd name="T103" fmla="*/ 4154 h 6971"/>
                  <a:gd name="T104" fmla="*/ 1038 w 1800"/>
                  <a:gd name="T105" fmla="*/ 4257 h 6971"/>
                  <a:gd name="T106" fmla="*/ 999 w 1800"/>
                  <a:gd name="T107" fmla="*/ 4244 h 6971"/>
                  <a:gd name="T108" fmla="*/ 906 w 1800"/>
                  <a:gd name="T109" fmla="*/ 4267 h 6971"/>
                  <a:gd name="T110" fmla="*/ 796 w 1800"/>
                  <a:gd name="T111" fmla="*/ 4249 h 6971"/>
                  <a:gd name="T112" fmla="*/ 750 w 1800"/>
                  <a:gd name="T113" fmla="*/ 4204 h 6971"/>
                  <a:gd name="T114" fmla="*/ 699 w 1800"/>
                  <a:gd name="T115" fmla="*/ 4322 h 6971"/>
                  <a:gd name="T116" fmla="*/ 601 w 1800"/>
                  <a:gd name="T117" fmla="*/ 4579 h 6971"/>
                  <a:gd name="T118" fmla="*/ 407 w 1800"/>
                  <a:gd name="T119" fmla="*/ 5640 h 6971"/>
                  <a:gd name="T120" fmla="*/ 248 w 1800"/>
                  <a:gd name="T121" fmla="*/ 6239 h 6971"/>
                  <a:gd name="T122" fmla="*/ 141 w 1800"/>
                  <a:gd name="T123" fmla="*/ 6669 h 6971"/>
                  <a:gd name="T124" fmla="*/ 22 w 1800"/>
                  <a:gd name="T125" fmla="*/ 6944 h 6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800" h="6971">
                    <a:moveTo>
                      <a:pt x="769" y="0"/>
                    </a:moveTo>
                    <a:lnTo>
                      <a:pt x="770" y="0"/>
                    </a:lnTo>
                    <a:lnTo>
                      <a:pt x="775" y="4"/>
                    </a:lnTo>
                    <a:lnTo>
                      <a:pt x="793" y="34"/>
                    </a:lnTo>
                    <a:lnTo>
                      <a:pt x="795" y="36"/>
                    </a:lnTo>
                    <a:lnTo>
                      <a:pt x="804" y="47"/>
                    </a:lnTo>
                    <a:lnTo>
                      <a:pt x="845" y="85"/>
                    </a:lnTo>
                    <a:lnTo>
                      <a:pt x="850" y="89"/>
                    </a:lnTo>
                    <a:lnTo>
                      <a:pt x="852" y="92"/>
                    </a:lnTo>
                    <a:lnTo>
                      <a:pt x="863" y="105"/>
                    </a:lnTo>
                    <a:lnTo>
                      <a:pt x="867" y="111"/>
                    </a:lnTo>
                    <a:lnTo>
                      <a:pt x="911" y="148"/>
                    </a:lnTo>
                    <a:lnTo>
                      <a:pt x="919" y="148"/>
                    </a:lnTo>
                    <a:lnTo>
                      <a:pt x="922" y="142"/>
                    </a:lnTo>
                    <a:lnTo>
                      <a:pt x="917" y="124"/>
                    </a:lnTo>
                    <a:lnTo>
                      <a:pt x="917" y="118"/>
                    </a:lnTo>
                    <a:lnTo>
                      <a:pt x="919" y="114"/>
                    </a:lnTo>
                    <a:lnTo>
                      <a:pt x="917" y="114"/>
                    </a:lnTo>
                    <a:lnTo>
                      <a:pt x="916" y="124"/>
                    </a:lnTo>
                    <a:lnTo>
                      <a:pt x="920" y="143"/>
                    </a:lnTo>
                    <a:lnTo>
                      <a:pt x="917" y="142"/>
                    </a:lnTo>
                    <a:lnTo>
                      <a:pt x="913" y="132"/>
                    </a:lnTo>
                    <a:lnTo>
                      <a:pt x="910" y="122"/>
                    </a:lnTo>
                    <a:lnTo>
                      <a:pt x="910" y="121"/>
                    </a:lnTo>
                    <a:lnTo>
                      <a:pt x="911" y="111"/>
                    </a:lnTo>
                    <a:lnTo>
                      <a:pt x="914" y="106"/>
                    </a:lnTo>
                    <a:lnTo>
                      <a:pt x="942" y="67"/>
                    </a:lnTo>
                    <a:lnTo>
                      <a:pt x="935" y="46"/>
                    </a:lnTo>
                    <a:lnTo>
                      <a:pt x="930" y="36"/>
                    </a:lnTo>
                    <a:lnTo>
                      <a:pt x="932" y="29"/>
                    </a:lnTo>
                    <a:lnTo>
                      <a:pt x="933" y="29"/>
                    </a:lnTo>
                    <a:lnTo>
                      <a:pt x="935" y="27"/>
                    </a:lnTo>
                    <a:lnTo>
                      <a:pt x="949" y="27"/>
                    </a:lnTo>
                    <a:lnTo>
                      <a:pt x="962" y="23"/>
                    </a:lnTo>
                    <a:lnTo>
                      <a:pt x="974" y="21"/>
                    </a:lnTo>
                    <a:lnTo>
                      <a:pt x="995" y="21"/>
                    </a:lnTo>
                    <a:lnTo>
                      <a:pt x="999" y="17"/>
                    </a:lnTo>
                    <a:lnTo>
                      <a:pt x="1000" y="13"/>
                    </a:lnTo>
                    <a:lnTo>
                      <a:pt x="1003" y="13"/>
                    </a:lnTo>
                    <a:lnTo>
                      <a:pt x="1022" y="26"/>
                    </a:lnTo>
                    <a:lnTo>
                      <a:pt x="1028" y="31"/>
                    </a:lnTo>
                    <a:lnTo>
                      <a:pt x="1042" y="46"/>
                    </a:lnTo>
                    <a:lnTo>
                      <a:pt x="1048" y="46"/>
                    </a:lnTo>
                    <a:lnTo>
                      <a:pt x="1051" y="46"/>
                    </a:lnTo>
                    <a:lnTo>
                      <a:pt x="1058" y="47"/>
                    </a:lnTo>
                    <a:lnTo>
                      <a:pt x="1059" y="49"/>
                    </a:lnTo>
                    <a:lnTo>
                      <a:pt x="1064" y="56"/>
                    </a:lnTo>
                    <a:lnTo>
                      <a:pt x="1068" y="66"/>
                    </a:lnTo>
                    <a:lnTo>
                      <a:pt x="1069" y="72"/>
                    </a:lnTo>
                    <a:lnTo>
                      <a:pt x="1071" y="76"/>
                    </a:lnTo>
                    <a:lnTo>
                      <a:pt x="1072" y="83"/>
                    </a:lnTo>
                    <a:lnTo>
                      <a:pt x="1071" y="102"/>
                    </a:lnTo>
                    <a:lnTo>
                      <a:pt x="1072" y="112"/>
                    </a:lnTo>
                    <a:lnTo>
                      <a:pt x="1084" y="163"/>
                    </a:lnTo>
                    <a:lnTo>
                      <a:pt x="1085" y="175"/>
                    </a:lnTo>
                    <a:lnTo>
                      <a:pt x="1082" y="178"/>
                    </a:lnTo>
                    <a:lnTo>
                      <a:pt x="1072" y="175"/>
                    </a:lnTo>
                    <a:lnTo>
                      <a:pt x="1056" y="188"/>
                    </a:lnTo>
                    <a:lnTo>
                      <a:pt x="1045" y="191"/>
                    </a:lnTo>
                    <a:lnTo>
                      <a:pt x="1036" y="198"/>
                    </a:lnTo>
                    <a:lnTo>
                      <a:pt x="1028" y="215"/>
                    </a:lnTo>
                    <a:lnTo>
                      <a:pt x="1010" y="233"/>
                    </a:lnTo>
                    <a:lnTo>
                      <a:pt x="997" y="241"/>
                    </a:lnTo>
                    <a:lnTo>
                      <a:pt x="976" y="261"/>
                    </a:lnTo>
                    <a:lnTo>
                      <a:pt x="958" y="267"/>
                    </a:lnTo>
                    <a:lnTo>
                      <a:pt x="946" y="276"/>
                    </a:lnTo>
                    <a:lnTo>
                      <a:pt x="924" y="287"/>
                    </a:lnTo>
                    <a:lnTo>
                      <a:pt x="923" y="289"/>
                    </a:lnTo>
                    <a:lnTo>
                      <a:pt x="911" y="305"/>
                    </a:lnTo>
                    <a:lnTo>
                      <a:pt x="910" y="312"/>
                    </a:lnTo>
                    <a:lnTo>
                      <a:pt x="910" y="313"/>
                    </a:lnTo>
                    <a:lnTo>
                      <a:pt x="911" y="315"/>
                    </a:lnTo>
                    <a:lnTo>
                      <a:pt x="917" y="316"/>
                    </a:lnTo>
                    <a:lnTo>
                      <a:pt x="920" y="319"/>
                    </a:lnTo>
                    <a:lnTo>
                      <a:pt x="922" y="323"/>
                    </a:lnTo>
                    <a:lnTo>
                      <a:pt x="922" y="338"/>
                    </a:lnTo>
                    <a:lnTo>
                      <a:pt x="917" y="343"/>
                    </a:lnTo>
                    <a:lnTo>
                      <a:pt x="913" y="351"/>
                    </a:lnTo>
                    <a:lnTo>
                      <a:pt x="907" y="359"/>
                    </a:lnTo>
                    <a:lnTo>
                      <a:pt x="903" y="361"/>
                    </a:lnTo>
                    <a:lnTo>
                      <a:pt x="894" y="362"/>
                    </a:lnTo>
                    <a:lnTo>
                      <a:pt x="891" y="362"/>
                    </a:lnTo>
                    <a:lnTo>
                      <a:pt x="890" y="364"/>
                    </a:lnTo>
                    <a:lnTo>
                      <a:pt x="886" y="369"/>
                    </a:lnTo>
                    <a:lnTo>
                      <a:pt x="884" y="377"/>
                    </a:lnTo>
                    <a:lnTo>
                      <a:pt x="883" y="378"/>
                    </a:lnTo>
                    <a:lnTo>
                      <a:pt x="883" y="395"/>
                    </a:lnTo>
                    <a:lnTo>
                      <a:pt x="878" y="402"/>
                    </a:lnTo>
                    <a:lnTo>
                      <a:pt x="875" y="405"/>
                    </a:lnTo>
                    <a:lnTo>
                      <a:pt x="854" y="404"/>
                    </a:lnTo>
                    <a:lnTo>
                      <a:pt x="850" y="405"/>
                    </a:lnTo>
                    <a:lnTo>
                      <a:pt x="848" y="406"/>
                    </a:lnTo>
                    <a:lnTo>
                      <a:pt x="844" y="412"/>
                    </a:lnTo>
                    <a:lnTo>
                      <a:pt x="842" y="425"/>
                    </a:lnTo>
                    <a:lnTo>
                      <a:pt x="858" y="440"/>
                    </a:lnTo>
                    <a:lnTo>
                      <a:pt x="881" y="450"/>
                    </a:lnTo>
                    <a:lnTo>
                      <a:pt x="888" y="454"/>
                    </a:lnTo>
                    <a:lnTo>
                      <a:pt x="891" y="454"/>
                    </a:lnTo>
                    <a:lnTo>
                      <a:pt x="899" y="457"/>
                    </a:lnTo>
                    <a:lnTo>
                      <a:pt x="907" y="457"/>
                    </a:lnTo>
                    <a:lnTo>
                      <a:pt x="916" y="455"/>
                    </a:lnTo>
                    <a:lnTo>
                      <a:pt x="917" y="454"/>
                    </a:lnTo>
                    <a:lnTo>
                      <a:pt x="930" y="448"/>
                    </a:lnTo>
                    <a:lnTo>
                      <a:pt x="932" y="448"/>
                    </a:lnTo>
                    <a:lnTo>
                      <a:pt x="939" y="445"/>
                    </a:lnTo>
                    <a:lnTo>
                      <a:pt x="942" y="445"/>
                    </a:lnTo>
                    <a:lnTo>
                      <a:pt x="943" y="444"/>
                    </a:lnTo>
                    <a:lnTo>
                      <a:pt x="945" y="444"/>
                    </a:lnTo>
                    <a:lnTo>
                      <a:pt x="952" y="441"/>
                    </a:lnTo>
                    <a:lnTo>
                      <a:pt x="964" y="440"/>
                    </a:lnTo>
                    <a:lnTo>
                      <a:pt x="966" y="440"/>
                    </a:lnTo>
                    <a:lnTo>
                      <a:pt x="976" y="438"/>
                    </a:lnTo>
                    <a:lnTo>
                      <a:pt x="985" y="438"/>
                    </a:lnTo>
                    <a:lnTo>
                      <a:pt x="986" y="440"/>
                    </a:lnTo>
                    <a:lnTo>
                      <a:pt x="987" y="441"/>
                    </a:lnTo>
                    <a:lnTo>
                      <a:pt x="983" y="455"/>
                    </a:lnTo>
                    <a:lnTo>
                      <a:pt x="980" y="455"/>
                    </a:lnTo>
                    <a:lnTo>
                      <a:pt x="969" y="458"/>
                    </a:lnTo>
                    <a:lnTo>
                      <a:pt x="966" y="460"/>
                    </a:lnTo>
                    <a:lnTo>
                      <a:pt x="962" y="460"/>
                    </a:lnTo>
                    <a:lnTo>
                      <a:pt x="960" y="463"/>
                    </a:lnTo>
                    <a:lnTo>
                      <a:pt x="960" y="477"/>
                    </a:lnTo>
                    <a:lnTo>
                      <a:pt x="962" y="478"/>
                    </a:lnTo>
                    <a:lnTo>
                      <a:pt x="964" y="478"/>
                    </a:lnTo>
                    <a:lnTo>
                      <a:pt x="967" y="480"/>
                    </a:lnTo>
                    <a:lnTo>
                      <a:pt x="977" y="483"/>
                    </a:lnTo>
                    <a:lnTo>
                      <a:pt x="992" y="483"/>
                    </a:lnTo>
                    <a:lnTo>
                      <a:pt x="996" y="486"/>
                    </a:lnTo>
                    <a:lnTo>
                      <a:pt x="999" y="493"/>
                    </a:lnTo>
                    <a:lnTo>
                      <a:pt x="1002" y="503"/>
                    </a:lnTo>
                    <a:lnTo>
                      <a:pt x="1003" y="504"/>
                    </a:lnTo>
                    <a:lnTo>
                      <a:pt x="1005" y="507"/>
                    </a:lnTo>
                    <a:lnTo>
                      <a:pt x="1008" y="510"/>
                    </a:lnTo>
                    <a:lnTo>
                      <a:pt x="1016" y="513"/>
                    </a:lnTo>
                    <a:lnTo>
                      <a:pt x="1036" y="512"/>
                    </a:lnTo>
                    <a:lnTo>
                      <a:pt x="1038" y="513"/>
                    </a:lnTo>
                    <a:lnTo>
                      <a:pt x="1044" y="529"/>
                    </a:lnTo>
                    <a:lnTo>
                      <a:pt x="1044" y="550"/>
                    </a:lnTo>
                    <a:lnTo>
                      <a:pt x="1041" y="553"/>
                    </a:lnTo>
                    <a:lnTo>
                      <a:pt x="1028" y="558"/>
                    </a:lnTo>
                    <a:lnTo>
                      <a:pt x="1025" y="558"/>
                    </a:lnTo>
                    <a:lnTo>
                      <a:pt x="1015" y="559"/>
                    </a:lnTo>
                    <a:lnTo>
                      <a:pt x="1022" y="571"/>
                    </a:lnTo>
                    <a:lnTo>
                      <a:pt x="1051" y="575"/>
                    </a:lnTo>
                    <a:lnTo>
                      <a:pt x="1058" y="575"/>
                    </a:lnTo>
                    <a:lnTo>
                      <a:pt x="1062" y="581"/>
                    </a:lnTo>
                    <a:lnTo>
                      <a:pt x="1081" y="598"/>
                    </a:lnTo>
                    <a:lnTo>
                      <a:pt x="1084" y="609"/>
                    </a:lnTo>
                    <a:lnTo>
                      <a:pt x="1087" y="628"/>
                    </a:lnTo>
                    <a:lnTo>
                      <a:pt x="1091" y="642"/>
                    </a:lnTo>
                    <a:lnTo>
                      <a:pt x="1092" y="651"/>
                    </a:lnTo>
                    <a:lnTo>
                      <a:pt x="1092" y="665"/>
                    </a:lnTo>
                    <a:lnTo>
                      <a:pt x="1091" y="671"/>
                    </a:lnTo>
                    <a:lnTo>
                      <a:pt x="1092" y="681"/>
                    </a:lnTo>
                    <a:lnTo>
                      <a:pt x="1097" y="693"/>
                    </a:lnTo>
                    <a:lnTo>
                      <a:pt x="1097" y="694"/>
                    </a:lnTo>
                    <a:lnTo>
                      <a:pt x="1103" y="700"/>
                    </a:lnTo>
                    <a:lnTo>
                      <a:pt x="1110" y="704"/>
                    </a:lnTo>
                    <a:lnTo>
                      <a:pt x="1121" y="705"/>
                    </a:lnTo>
                    <a:lnTo>
                      <a:pt x="1134" y="713"/>
                    </a:lnTo>
                    <a:lnTo>
                      <a:pt x="1137" y="713"/>
                    </a:lnTo>
                    <a:lnTo>
                      <a:pt x="1144" y="724"/>
                    </a:lnTo>
                    <a:lnTo>
                      <a:pt x="1152" y="749"/>
                    </a:lnTo>
                    <a:lnTo>
                      <a:pt x="1152" y="756"/>
                    </a:lnTo>
                    <a:lnTo>
                      <a:pt x="1150" y="763"/>
                    </a:lnTo>
                    <a:lnTo>
                      <a:pt x="1149" y="765"/>
                    </a:lnTo>
                    <a:lnTo>
                      <a:pt x="1143" y="766"/>
                    </a:lnTo>
                    <a:lnTo>
                      <a:pt x="1141" y="772"/>
                    </a:lnTo>
                    <a:lnTo>
                      <a:pt x="1141" y="775"/>
                    </a:lnTo>
                    <a:lnTo>
                      <a:pt x="1144" y="790"/>
                    </a:lnTo>
                    <a:lnTo>
                      <a:pt x="1147" y="796"/>
                    </a:lnTo>
                    <a:lnTo>
                      <a:pt x="1152" y="803"/>
                    </a:lnTo>
                    <a:lnTo>
                      <a:pt x="1154" y="809"/>
                    </a:lnTo>
                    <a:lnTo>
                      <a:pt x="1153" y="829"/>
                    </a:lnTo>
                    <a:lnTo>
                      <a:pt x="1149" y="839"/>
                    </a:lnTo>
                    <a:lnTo>
                      <a:pt x="1146" y="844"/>
                    </a:lnTo>
                    <a:lnTo>
                      <a:pt x="1143" y="847"/>
                    </a:lnTo>
                    <a:lnTo>
                      <a:pt x="1134" y="852"/>
                    </a:lnTo>
                    <a:lnTo>
                      <a:pt x="1130" y="852"/>
                    </a:lnTo>
                    <a:lnTo>
                      <a:pt x="1118" y="847"/>
                    </a:lnTo>
                    <a:lnTo>
                      <a:pt x="1100" y="847"/>
                    </a:lnTo>
                    <a:lnTo>
                      <a:pt x="1094" y="849"/>
                    </a:lnTo>
                    <a:lnTo>
                      <a:pt x="1092" y="849"/>
                    </a:lnTo>
                    <a:lnTo>
                      <a:pt x="1090" y="854"/>
                    </a:lnTo>
                    <a:lnTo>
                      <a:pt x="1081" y="858"/>
                    </a:lnTo>
                    <a:lnTo>
                      <a:pt x="1078" y="858"/>
                    </a:lnTo>
                    <a:lnTo>
                      <a:pt x="1077" y="856"/>
                    </a:lnTo>
                    <a:lnTo>
                      <a:pt x="1062" y="844"/>
                    </a:lnTo>
                    <a:lnTo>
                      <a:pt x="1054" y="832"/>
                    </a:lnTo>
                    <a:lnTo>
                      <a:pt x="1051" y="829"/>
                    </a:lnTo>
                    <a:lnTo>
                      <a:pt x="1046" y="828"/>
                    </a:lnTo>
                    <a:lnTo>
                      <a:pt x="1036" y="824"/>
                    </a:lnTo>
                    <a:lnTo>
                      <a:pt x="1033" y="824"/>
                    </a:lnTo>
                    <a:lnTo>
                      <a:pt x="1033" y="826"/>
                    </a:lnTo>
                    <a:lnTo>
                      <a:pt x="1038" y="829"/>
                    </a:lnTo>
                    <a:lnTo>
                      <a:pt x="1039" y="831"/>
                    </a:lnTo>
                    <a:lnTo>
                      <a:pt x="1052" y="838"/>
                    </a:lnTo>
                    <a:lnTo>
                      <a:pt x="1056" y="841"/>
                    </a:lnTo>
                    <a:lnTo>
                      <a:pt x="1072" y="866"/>
                    </a:lnTo>
                    <a:lnTo>
                      <a:pt x="1088" y="884"/>
                    </a:lnTo>
                    <a:lnTo>
                      <a:pt x="1097" y="899"/>
                    </a:lnTo>
                    <a:lnTo>
                      <a:pt x="1095" y="910"/>
                    </a:lnTo>
                    <a:lnTo>
                      <a:pt x="1097" y="924"/>
                    </a:lnTo>
                    <a:lnTo>
                      <a:pt x="1098" y="927"/>
                    </a:lnTo>
                    <a:lnTo>
                      <a:pt x="1100" y="930"/>
                    </a:lnTo>
                    <a:lnTo>
                      <a:pt x="1105" y="940"/>
                    </a:lnTo>
                    <a:lnTo>
                      <a:pt x="1123" y="950"/>
                    </a:lnTo>
                    <a:lnTo>
                      <a:pt x="1126" y="950"/>
                    </a:lnTo>
                    <a:lnTo>
                      <a:pt x="1126" y="954"/>
                    </a:lnTo>
                    <a:lnTo>
                      <a:pt x="1127" y="957"/>
                    </a:lnTo>
                    <a:lnTo>
                      <a:pt x="1127" y="966"/>
                    </a:lnTo>
                    <a:lnTo>
                      <a:pt x="1104" y="966"/>
                    </a:lnTo>
                    <a:lnTo>
                      <a:pt x="1100" y="964"/>
                    </a:lnTo>
                    <a:lnTo>
                      <a:pt x="1088" y="966"/>
                    </a:lnTo>
                    <a:lnTo>
                      <a:pt x="1071" y="966"/>
                    </a:lnTo>
                    <a:lnTo>
                      <a:pt x="1069" y="967"/>
                    </a:lnTo>
                    <a:lnTo>
                      <a:pt x="1064" y="976"/>
                    </a:lnTo>
                    <a:lnTo>
                      <a:pt x="1069" y="983"/>
                    </a:lnTo>
                    <a:lnTo>
                      <a:pt x="1100" y="995"/>
                    </a:lnTo>
                    <a:lnTo>
                      <a:pt x="1103" y="997"/>
                    </a:lnTo>
                    <a:lnTo>
                      <a:pt x="1105" y="1055"/>
                    </a:lnTo>
                    <a:lnTo>
                      <a:pt x="1101" y="1072"/>
                    </a:lnTo>
                    <a:lnTo>
                      <a:pt x="1094" y="1087"/>
                    </a:lnTo>
                    <a:lnTo>
                      <a:pt x="1058" y="1134"/>
                    </a:lnTo>
                    <a:lnTo>
                      <a:pt x="1056" y="1137"/>
                    </a:lnTo>
                    <a:lnTo>
                      <a:pt x="1056" y="1140"/>
                    </a:lnTo>
                    <a:lnTo>
                      <a:pt x="1055" y="1144"/>
                    </a:lnTo>
                    <a:lnTo>
                      <a:pt x="1055" y="1151"/>
                    </a:lnTo>
                    <a:lnTo>
                      <a:pt x="1052" y="1160"/>
                    </a:lnTo>
                    <a:lnTo>
                      <a:pt x="1015" y="1196"/>
                    </a:lnTo>
                    <a:lnTo>
                      <a:pt x="1006" y="1193"/>
                    </a:lnTo>
                    <a:lnTo>
                      <a:pt x="986" y="1184"/>
                    </a:lnTo>
                    <a:lnTo>
                      <a:pt x="977" y="1181"/>
                    </a:lnTo>
                    <a:lnTo>
                      <a:pt x="974" y="1181"/>
                    </a:lnTo>
                    <a:lnTo>
                      <a:pt x="958" y="1178"/>
                    </a:lnTo>
                    <a:lnTo>
                      <a:pt x="955" y="1178"/>
                    </a:lnTo>
                    <a:lnTo>
                      <a:pt x="953" y="1180"/>
                    </a:lnTo>
                    <a:lnTo>
                      <a:pt x="953" y="1183"/>
                    </a:lnTo>
                    <a:lnTo>
                      <a:pt x="942" y="1197"/>
                    </a:lnTo>
                    <a:lnTo>
                      <a:pt x="936" y="1201"/>
                    </a:lnTo>
                    <a:lnTo>
                      <a:pt x="933" y="1209"/>
                    </a:lnTo>
                    <a:lnTo>
                      <a:pt x="932" y="1209"/>
                    </a:lnTo>
                    <a:lnTo>
                      <a:pt x="930" y="1213"/>
                    </a:lnTo>
                    <a:lnTo>
                      <a:pt x="930" y="1222"/>
                    </a:lnTo>
                    <a:lnTo>
                      <a:pt x="943" y="1226"/>
                    </a:lnTo>
                    <a:lnTo>
                      <a:pt x="953" y="1233"/>
                    </a:lnTo>
                    <a:lnTo>
                      <a:pt x="958" y="1243"/>
                    </a:lnTo>
                    <a:lnTo>
                      <a:pt x="959" y="1250"/>
                    </a:lnTo>
                    <a:lnTo>
                      <a:pt x="960" y="1252"/>
                    </a:lnTo>
                    <a:lnTo>
                      <a:pt x="973" y="1271"/>
                    </a:lnTo>
                    <a:lnTo>
                      <a:pt x="974" y="1272"/>
                    </a:lnTo>
                    <a:lnTo>
                      <a:pt x="977" y="1276"/>
                    </a:lnTo>
                    <a:lnTo>
                      <a:pt x="982" y="1286"/>
                    </a:lnTo>
                    <a:lnTo>
                      <a:pt x="985" y="1298"/>
                    </a:lnTo>
                    <a:lnTo>
                      <a:pt x="987" y="1320"/>
                    </a:lnTo>
                    <a:lnTo>
                      <a:pt x="989" y="1325"/>
                    </a:lnTo>
                    <a:lnTo>
                      <a:pt x="986" y="1330"/>
                    </a:lnTo>
                    <a:lnTo>
                      <a:pt x="976" y="1341"/>
                    </a:lnTo>
                    <a:lnTo>
                      <a:pt x="972" y="1342"/>
                    </a:lnTo>
                    <a:lnTo>
                      <a:pt x="967" y="1345"/>
                    </a:lnTo>
                    <a:lnTo>
                      <a:pt x="962" y="1345"/>
                    </a:lnTo>
                    <a:lnTo>
                      <a:pt x="959" y="1344"/>
                    </a:lnTo>
                    <a:lnTo>
                      <a:pt x="958" y="1342"/>
                    </a:lnTo>
                    <a:lnTo>
                      <a:pt x="952" y="1338"/>
                    </a:lnTo>
                    <a:lnTo>
                      <a:pt x="949" y="1333"/>
                    </a:lnTo>
                    <a:lnTo>
                      <a:pt x="946" y="1330"/>
                    </a:lnTo>
                    <a:lnTo>
                      <a:pt x="945" y="1330"/>
                    </a:lnTo>
                    <a:lnTo>
                      <a:pt x="940" y="1331"/>
                    </a:lnTo>
                    <a:lnTo>
                      <a:pt x="930" y="1335"/>
                    </a:lnTo>
                    <a:lnTo>
                      <a:pt x="910" y="1351"/>
                    </a:lnTo>
                    <a:lnTo>
                      <a:pt x="893" y="1357"/>
                    </a:lnTo>
                    <a:lnTo>
                      <a:pt x="883" y="1359"/>
                    </a:lnTo>
                    <a:lnTo>
                      <a:pt x="874" y="1359"/>
                    </a:lnTo>
                    <a:lnTo>
                      <a:pt x="871" y="1358"/>
                    </a:lnTo>
                    <a:lnTo>
                      <a:pt x="863" y="1354"/>
                    </a:lnTo>
                    <a:lnTo>
                      <a:pt x="861" y="1351"/>
                    </a:lnTo>
                    <a:lnTo>
                      <a:pt x="860" y="1351"/>
                    </a:lnTo>
                    <a:lnTo>
                      <a:pt x="850" y="1349"/>
                    </a:lnTo>
                    <a:lnTo>
                      <a:pt x="841" y="1349"/>
                    </a:lnTo>
                    <a:lnTo>
                      <a:pt x="811" y="1354"/>
                    </a:lnTo>
                    <a:lnTo>
                      <a:pt x="799" y="1358"/>
                    </a:lnTo>
                    <a:lnTo>
                      <a:pt x="796" y="1358"/>
                    </a:lnTo>
                    <a:lnTo>
                      <a:pt x="795" y="1359"/>
                    </a:lnTo>
                    <a:lnTo>
                      <a:pt x="792" y="1364"/>
                    </a:lnTo>
                    <a:lnTo>
                      <a:pt x="791" y="1365"/>
                    </a:lnTo>
                    <a:lnTo>
                      <a:pt x="786" y="1513"/>
                    </a:lnTo>
                    <a:lnTo>
                      <a:pt x="788" y="1529"/>
                    </a:lnTo>
                    <a:lnTo>
                      <a:pt x="789" y="1585"/>
                    </a:lnTo>
                    <a:lnTo>
                      <a:pt x="792" y="1608"/>
                    </a:lnTo>
                    <a:lnTo>
                      <a:pt x="798" y="1631"/>
                    </a:lnTo>
                    <a:lnTo>
                      <a:pt x="806" y="1647"/>
                    </a:lnTo>
                    <a:lnTo>
                      <a:pt x="812" y="1651"/>
                    </a:lnTo>
                    <a:lnTo>
                      <a:pt x="822" y="1656"/>
                    </a:lnTo>
                    <a:lnTo>
                      <a:pt x="827" y="1656"/>
                    </a:lnTo>
                    <a:lnTo>
                      <a:pt x="834" y="1654"/>
                    </a:lnTo>
                    <a:lnTo>
                      <a:pt x="835" y="1651"/>
                    </a:lnTo>
                    <a:lnTo>
                      <a:pt x="828" y="1651"/>
                    </a:lnTo>
                    <a:lnTo>
                      <a:pt x="824" y="1650"/>
                    </a:lnTo>
                    <a:lnTo>
                      <a:pt x="821" y="1648"/>
                    </a:lnTo>
                    <a:lnTo>
                      <a:pt x="808" y="1633"/>
                    </a:lnTo>
                    <a:lnTo>
                      <a:pt x="808" y="1631"/>
                    </a:lnTo>
                    <a:lnTo>
                      <a:pt x="806" y="1622"/>
                    </a:lnTo>
                    <a:lnTo>
                      <a:pt x="798" y="1605"/>
                    </a:lnTo>
                    <a:lnTo>
                      <a:pt x="798" y="1599"/>
                    </a:lnTo>
                    <a:lnTo>
                      <a:pt x="821" y="1592"/>
                    </a:lnTo>
                    <a:lnTo>
                      <a:pt x="829" y="1591"/>
                    </a:lnTo>
                    <a:lnTo>
                      <a:pt x="832" y="1591"/>
                    </a:lnTo>
                    <a:lnTo>
                      <a:pt x="835" y="1592"/>
                    </a:lnTo>
                    <a:lnTo>
                      <a:pt x="837" y="1592"/>
                    </a:lnTo>
                    <a:lnTo>
                      <a:pt x="858" y="1607"/>
                    </a:lnTo>
                    <a:lnTo>
                      <a:pt x="867" y="1612"/>
                    </a:lnTo>
                    <a:lnTo>
                      <a:pt x="896" y="1641"/>
                    </a:lnTo>
                    <a:lnTo>
                      <a:pt x="903" y="1646"/>
                    </a:lnTo>
                    <a:lnTo>
                      <a:pt x="916" y="1651"/>
                    </a:lnTo>
                    <a:lnTo>
                      <a:pt x="919" y="1653"/>
                    </a:lnTo>
                    <a:lnTo>
                      <a:pt x="962" y="1693"/>
                    </a:lnTo>
                    <a:lnTo>
                      <a:pt x="969" y="1697"/>
                    </a:lnTo>
                    <a:lnTo>
                      <a:pt x="1000" y="1728"/>
                    </a:lnTo>
                    <a:lnTo>
                      <a:pt x="1029" y="1741"/>
                    </a:lnTo>
                    <a:lnTo>
                      <a:pt x="1039" y="1748"/>
                    </a:lnTo>
                    <a:lnTo>
                      <a:pt x="1052" y="1749"/>
                    </a:lnTo>
                    <a:lnTo>
                      <a:pt x="1059" y="1751"/>
                    </a:lnTo>
                    <a:lnTo>
                      <a:pt x="1064" y="1755"/>
                    </a:lnTo>
                    <a:lnTo>
                      <a:pt x="1090" y="1781"/>
                    </a:lnTo>
                    <a:lnTo>
                      <a:pt x="1097" y="1785"/>
                    </a:lnTo>
                    <a:lnTo>
                      <a:pt x="1120" y="1801"/>
                    </a:lnTo>
                    <a:lnTo>
                      <a:pt x="1133" y="1807"/>
                    </a:lnTo>
                    <a:lnTo>
                      <a:pt x="1139" y="1809"/>
                    </a:lnTo>
                    <a:lnTo>
                      <a:pt x="1147" y="1801"/>
                    </a:lnTo>
                    <a:lnTo>
                      <a:pt x="1149" y="1801"/>
                    </a:lnTo>
                    <a:lnTo>
                      <a:pt x="1147" y="1794"/>
                    </a:lnTo>
                    <a:lnTo>
                      <a:pt x="1150" y="1792"/>
                    </a:lnTo>
                    <a:lnTo>
                      <a:pt x="1153" y="1792"/>
                    </a:lnTo>
                    <a:lnTo>
                      <a:pt x="1159" y="1795"/>
                    </a:lnTo>
                    <a:lnTo>
                      <a:pt x="1162" y="1798"/>
                    </a:lnTo>
                    <a:lnTo>
                      <a:pt x="1173" y="1814"/>
                    </a:lnTo>
                    <a:lnTo>
                      <a:pt x="1179" y="1825"/>
                    </a:lnTo>
                    <a:lnTo>
                      <a:pt x="1180" y="1844"/>
                    </a:lnTo>
                    <a:lnTo>
                      <a:pt x="1182" y="1847"/>
                    </a:lnTo>
                    <a:lnTo>
                      <a:pt x="1185" y="1854"/>
                    </a:lnTo>
                    <a:lnTo>
                      <a:pt x="1185" y="1855"/>
                    </a:lnTo>
                    <a:lnTo>
                      <a:pt x="1195" y="1852"/>
                    </a:lnTo>
                    <a:lnTo>
                      <a:pt x="1201" y="1855"/>
                    </a:lnTo>
                    <a:lnTo>
                      <a:pt x="1203" y="1858"/>
                    </a:lnTo>
                    <a:lnTo>
                      <a:pt x="1206" y="1860"/>
                    </a:lnTo>
                    <a:lnTo>
                      <a:pt x="1207" y="1863"/>
                    </a:lnTo>
                    <a:lnTo>
                      <a:pt x="1207" y="1865"/>
                    </a:lnTo>
                    <a:lnTo>
                      <a:pt x="1212" y="1881"/>
                    </a:lnTo>
                    <a:lnTo>
                      <a:pt x="1213" y="1888"/>
                    </a:lnTo>
                    <a:lnTo>
                      <a:pt x="1213" y="1903"/>
                    </a:lnTo>
                    <a:lnTo>
                      <a:pt x="1214" y="1906"/>
                    </a:lnTo>
                    <a:lnTo>
                      <a:pt x="1223" y="1922"/>
                    </a:lnTo>
                    <a:lnTo>
                      <a:pt x="1233" y="1932"/>
                    </a:lnTo>
                    <a:lnTo>
                      <a:pt x="1256" y="1968"/>
                    </a:lnTo>
                    <a:lnTo>
                      <a:pt x="1286" y="1982"/>
                    </a:lnTo>
                    <a:lnTo>
                      <a:pt x="1289" y="1981"/>
                    </a:lnTo>
                    <a:lnTo>
                      <a:pt x="1289" y="1978"/>
                    </a:lnTo>
                    <a:lnTo>
                      <a:pt x="1298" y="1969"/>
                    </a:lnTo>
                    <a:lnTo>
                      <a:pt x="1309" y="1969"/>
                    </a:lnTo>
                    <a:lnTo>
                      <a:pt x="1334" y="1985"/>
                    </a:lnTo>
                    <a:lnTo>
                      <a:pt x="1338" y="1989"/>
                    </a:lnTo>
                    <a:lnTo>
                      <a:pt x="1353" y="2015"/>
                    </a:lnTo>
                    <a:lnTo>
                      <a:pt x="1353" y="2024"/>
                    </a:lnTo>
                    <a:lnTo>
                      <a:pt x="1357" y="2035"/>
                    </a:lnTo>
                    <a:lnTo>
                      <a:pt x="1361" y="2040"/>
                    </a:lnTo>
                    <a:lnTo>
                      <a:pt x="1369" y="2044"/>
                    </a:lnTo>
                    <a:lnTo>
                      <a:pt x="1370" y="2044"/>
                    </a:lnTo>
                    <a:lnTo>
                      <a:pt x="1374" y="2041"/>
                    </a:lnTo>
                    <a:lnTo>
                      <a:pt x="1376" y="2038"/>
                    </a:lnTo>
                    <a:lnTo>
                      <a:pt x="1379" y="2038"/>
                    </a:lnTo>
                    <a:lnTo>
                      <a:pt x="1396" y="2051"/>
                    </a:lnTo>
                    <a:lnTo>
                      <a:pt x="1403" y="2061"/>
                    </a:lnTo>
                    <a:lnTo>
                      <a:pt x="1403" y="2067"/>
                    </a:lnTo>
                    <a:lnTo>
                      <a:pt x="1406" y="2071"/>
                    </a:lnTo>
                    <a:lnTo>
                      <a:pt x="1413" y="2078"/>
                    </a:lnTo>
                    <a:lnTo>
                      <a:pt x="1425" y="2081"/>
                    </a:lnTo>
                    <a:lnTo>
                      <a:pt x="1428" y="2080"/>
                    </a:lnTo>
                    <a:lnTo>
                      <a:pt x="1436" y="2081"/>
                    </a:lnTo>
                    <a:lnTo>
                      <a:pt x="1437" y="2081"/>
                    </a:lnTo>
                    <a:lnTo>
                      <a:pt x="1442" y="2084"/>
                    </a:lnTo>
                    <a:lnTo>
                      <a:pt x="1457" y="2105"/>
                    </a:lnTo>
                    <a:lnTo>
                      <a:pt x="1472" y="2121"/>
                    </a:lnTo>
                    <a:lnTo>
                      <a:pt x="1480" y="2128"/>
                    </a:lnTo>
                    <a:lnTo>
                      <a:pt x="1489" y="2153"/>
                    </a:lnTo>
                    <a:lnTo>
                      <a:pt x="1503" y="2169"/>
                    </a:lnTo>
                    <a:lnTo>
                      <a:pt x="1521" y="2195"/>
                    </a:lnTo>
                    <a:lnTo>
                      <a:pt x="1538" y="2196"/>
                    </a:lnTo>
                    <a:lnTo>
                      <a:pt x="1544" y="2211"/>
                    </a:lnTo>
                    <a:lnTo>
                      <a:pt x="1558" y="2238"/>
                    </a:lnTo>
                    <a:lnTo>
                      <a:pt x="1575" y="2252"/>
                    </a:lnTo>
                    <a:lnTo>
                      <a:pt x="1578" y="2255"/>
                    </a:lnTo>
                    <a:lnTo>
                      <a:pt x="1587" y="2271"/>
                    </a:lnTo>
                    <a:lnTo>
                      <a:pt x="1591" y="2285"/>
                    </a:lnTo>
                    <a:lnTo>
                      <a:pt x="1624" y="2366"/>
                    </a:lnTo>
                    <a:lnTo>
                      <a:pt x="1640" y="2439"/>
                    </a:lnTo>
                    <a:lnTo>
                      <a:pt x="1642" y="2442"/>
                    </a:lnTo>
                    <a:lnTo>
                      <a:pt x="1643" y="2453"/>
                    </a:lnTo>
                    <a:lnTo>
                      <a:pt x="1667" y="2565"/>
                    </a:lnTo>
                    <a:lnTo>
                      <a:pt x="1667" y="2570"/>
                    </a:lnTo>
                    <a:lnTo>
                      <a:pt x="1669" y="2571"/>
                    </a:lnTo>
                    <a:lnTo>
                      <a:pt x="1689" y="2676"/>
                    </a:lnTo>
                    <a:lnTo>
                      <a:pt x="1689" y="2678"/>
                    </a:lnTo>
                    <a:lnTo>
                      <a:pt x="1696" y="2727"/>
                    </a:lnTo>
                    <a:lnTo>
                      <a:pt x="1696" y="2740"/>
                    </a:lnTo>
                    <a:lnTo>
                      <a:pt x="1695" y="2741"/>
                    </a:lnTo>
                    <a:lnTo>
                      <a:pt x="1696" y="2767"/>
                    </a:lnTo>
                    <a:lnTo>
                      <a:pt x="1697" y="2768"/>
                    </a:lnTo>
                    <a:lnTo>
                      <a:pt x="1700" y="2798"/>
                    </a:lnTo>
                    <a:lnTo>
                      <a:pt x="1700" y="2831"/>
                    </a:lnTo>
                    <a:lnTo>
                      <a:pt x="1701" y="2864"/>
                    </a:lnTo>
                    <a:lnTo>
                      <a:pt x="1701" y="2894"/>
                    </a:lnTo>
                    <a:lnTo>
                      <a:pt x="1703" y="2923"/>
                    </a:lnTo>
                    <a:lnTo>
                      <a:pt x="1703" y="2948"/>
                    </a:lnTo>
                    <a:lnTo>
                      <a:pt x="1705" y="2973"/>
                    </a:lnTo>
                    <a:lnTo>
                      <a:pt x="1705" y="2996"/>
                    </a:lnTo>
                    <a:lnTo>
                      <a:pt x="1707" y="3018"/>
                    </a:lnTo>
                    <a:lnTo>
                      <a:pt x="1707" y="3035"/>
                    </a:lnTo>
                    <a:lnTo>
                      <a:pt x="1709" y="3052"/>
                    </a:lnTo>
                    <a:lnTo>
                      <a:pt x="1709" y="3066"/>
                    </a:lnTo>
                    <a:lnTo>
                      <a:pt x="1711" y="3079"/>
                    </a:lnTo>
                    <a:lnTo>
                      <a:pt x="1711" y="3088"/>
                    </a:lnTo>
                    <a:lnTo>
                      <a:pt x="1713" y="3097"/>
                    </a:lnTo>
                    <a:lnTo>
                      <a:pt x="1714" y="3104"/>
                    </a:lnTo>
                    <a:lnTo>
                      <a:pt x="1716" y="3109"/>
                    </a:lnTo>
                    <a:lnTo>
                      <a:pt x="1726" y="3135"/>
                    </a:lnTo>
                    <a:lnTo>
                      <a:pt x="1742" y="3164"/>
                    </a:lnTo>
                    <a:lnTo>
                      <a:pt x="1762" y="3195"/>
                    </a:lnTo>
                    <a:lnTo>
                      <a:pt x="1787" y="3228"/>
                    </a:lnTo>
                    <a:lnTo>
                      <a:pt x="1789" y="3231"/>
                    </a:lnTo>
                    <a:lnTo>
                      <a:pt x="1792" y="3235"/>
                    </a:lnTo>
                    <a:lnTo>
                      <a:pt x="1794" y="3239"/>
                    </a:lnTo>
                    <a:lnTo>
                      <a:pt x="1797" y="3243"/>
                    </a:lnTo>
                    <a:lnTo>
                      <a:pt x="1799" y="3248"/>
                    </a:lnTo>
                    <a:lnTo>
                      <a:pt x="1800" y="3252"/>
                    </a:lnTo>
                    <a:lnTo>
                      <a:pt x="1798" y="3253"/>
                    </a:lnTo>
                    <a:lnTo>
                      <a:pt x="1795" y="3253"/>
                    </a:lnTo>
                    <a:lnTo>
                      <a:pt x="1793" y="3252"/>
                    </a:lnTo>
                    <a:lnTo>
                      <a:pt x="1792" y="3252"/>
                    </a:lnTo>
                    <a:lnTo>
                      <a:pt x="1790" y="3252"/>
                    </a:lnTo>
                    <a:lnTo>
                      <a:pt x="1784" y="3250"/>
                    </a:lnTo>
                    <a:lnTo>
                      <a:pt x="1780" y="3247"/>
                    </a:lnTo>
                    <a:lnTo>
                      <a:pt x="1778" y="3245"/>
                    </a:lnTo>
                    <a:lnTo>
                      <a:pt x="1777" y="3244"/>
                    </a:lnTo>
                    <a:lnTo>
                      <a:pt x="1775" y="3242"/>
                    </a:lnTo>
                    <a:lnTo>
                      <a:pt x="1771" y="3238"/>
                    </a:lnTo>
                    <a:lnTo>
                      <a:pt x="1769" y="3235"/>
                    </a:lnTo>
                    <a:lnTo>
                      <a:pt x="1768" y="3234"/>
                    </a:lnTo>
                    <a:lnTo>
                      <a:pt x="1764" y="3230"/>
                    </a:lnTo>
                    <a:lnTo>
                      <a:pt x="1761" y="3226"/>
                    </a:lnTo>
                    <a:lnTo>
                      <a:pt x="1751" y="3215"/>
                    </a:lnTo>
                    <a:lnTo>
                      <a:pt x="1745" y="3208"/>
                    </a:lnTo>
                    <a:lnTo>
                      <a:pt x="1740" y="3202"/>
                    </a:lnTo>
                    <a:lnTo>
                      <a:pt x="1733" y="3194"/>
                    </a:lnTo>
                    <a:lnTo>
                      <a:pt x="1727" y="3187"/>
                    </a:lnTo>
                    <a:lnTo>
                      <a:pt x="1723" y="3182"/>
                    </a:lnTo>
                    <a:lnTo>
                      <a:pt x="1720" y="3178"/>
                    </a:lnTo>
                    <a:lnTo>
                      <a:pt x="1714" y="3170"/>
                    </a:lnTo>
                    <a:lnTo>
                      <a:pt x="1699" y="3151"/>
                    </a:lnTo>
                    <a:lnTo>
                      <a:pt x="1686" y="3135"/>
                    </a:lnTo>
                    <a:lnTo>
                      <a:pt x="1674" y="3120"/>
                    </a:lnTo>
                    <a:lnTo>
                      <a:pt x="1665" y="3108"/>
                    </a:lnTo>
                    <a:lnTo>
                      <a:pt x="1655" y="3096"/>
                    </a:lnTo>
                    <a:lnTo>
                      <a:pt x="1648" y="3086"/>
                    </a:lnTo>
                    <a:lnTo>
                      <a:pt x="1642" y="3077"/>
                    </a:lnTo>
                    <a:lnTo>
                      <a:pt x="1638" y="3071"/>
                    </a:lnTo>
                    <a:lnTo>
                      <a:pt x="1634" y="3063"/>
                    </a:lnTo>
                    <a:lnTo>
                      <a:pt x="1632" y="3058"/>
                    </a:lnTo>
                    <a:lnTo>
                      <a:pt x="1631" y="3054"/>
                    </a:lnTo>
                    <a:lnTo>
                      <a:pt x="1627" y="3041"/>
                    </a:lnTo>
                    <a:lnTo>
                      <a:pt x="1625" y="3026"/>
                    </a:lnTo>
                    <a:lnTo>
                      <a:pt x="1621" y="3007"/>
                    </a:lnTo>
                    <a:lnTo>
                      <a:pt x="1617" y="2985"/>
                    </a:lnTo>
                    <a:lnTo>
                      <a:pt x="1613" y="2960"/>
                    </a:lnTo>
                    <a:lnTo>
                      <a:pt x="1611" y="2933"/>
                    </a:lnTo>
                    <a:lnTo>
                      <a:pt x="1599" y="2820"/>
                    </a:lnTo>
                    <a:lnTo>
                      <a:pt x="1599" y="2803"/>
                    </a:lnTo>
                    <a:lnTo>
                      <a:pt x="1575" y="2689"/>
                    </a:lnTo>
                    <a:lnTo>
                      <a:pt x="1574" y="2681"/>
                    </a:lnTo>
                    <a:lnTo>
                      <a:pt x="1574" y="2679"/>
                    </a:lnTo>
                    <a:lnTo>
                      <a:pt x="1532" y="2565"/>
                    </a:lnTo>
                    <a:lnTo>
                      <a:pt x="1516" y="2531"/>
                    </a:lnTo>
                    <a:lnTo>
                      <a:pt x="1512" y="2517"/>
                    </a:lnTo>
                    <a:lnTo>
                      <a:pt x="1463" y="2449"/>
                    </a:lnTo>
                    <a:lnTo>
                      <a:pt x="1440" y="2428"/>
                    </a:lnTo>
                    <a:lnTo>
                      <a:pt x="1433" y="2419"/>
                    </a:lnTo>
                    <a:lnTo>
                      <a:pt x="1373" y="2366"/>
                    </a:lnTo>
                    <a:lnTo>
                      <a:pt x="1357" y="2357"/>
                    </a:lnTo>
                    <a:lnTo>
                      <a:pt x="1343" y="2345"/>
                    </a:lnTo>
                    <a:lnTo>
                      <a:pt x="1333" y="2325"/>
                    </a:lnTo>
                    <a:lnTo>
                      <a:pt x="1328" y="2317"/>
                    </a:lnTo>
                    <a:lnTo>
                      <a:pt x="1322" y="2311"/>
                    </a:lnTo>
                    <a:lnTo>
                      <a:pt x="1305" y="2283"/>
                    </a:lnTo>
                    <a:lnTo>
                      <a:pt x="1301" y="2274"/>
                    </a:lnTo>
                    <a:lnTo>
                      <a:pt x="1294" y="2264"/>
                    </a:lnTo>
                    <a:lnTo>
                      <a:pt x="1292" y="2262"/>
                    </a:lnTo>
                    <a:lnTo>
                      <a:pt x="1252" y="2238"/>
                    </a:lnTo>
                    <a:lnTo>
                      <a:pt x="1246" y="2235"/>
                    </a:lnTo>
                    <a:lnTo>
                      <a:pt x="1239" y="2234"/>
                    </a:lnTo>
                    <a:lnTo>
                      <a:pt x="1229" y="2228"/>
                    </a:lnTo>
                    <a:lnTo>
                      <a:pt x="1163" y="2167"/>
                    </a:lnTo>
                    <a:lnTo>
                      <a:pt x="1146" y="2146"/>
                    </a:lnTo>
                    <a:lnTo>
                      <a:pt x="1137" y="2130"/>
                    </a:lnTo>
                    <a:lnTo>
                      <a:pt x="1111" y="2111"/>
                    </a:lnTo>
                    <a:lnTo>
                      <a:pt x="1105" y="2108"/>
                    </a:lnTo>
                    <a:lnTo>
                      <a:pt x="1088" y="2097"/>
                    </a:lnTo>
                    <a:lnTo>
                      <a:pt x="1068" y="2075"/>
                    </a:lnTo>
                    <a:lnTo>
                      <a:pt x="1062" y="2062"/>
                    </a:lnTo>
                    <a:lnTo>
                      <a:pt x="1061" y="2059"/>
                    </a:lnTo>
                    <a:lnTo>
                      <a:pt x="1059" y="2049"/>
                    </a:lnTo>
                    <a:lnTo>
                      <a:pt x="1061" y="2040"/>
                    </a:lnTo>
                    <a:lnTo>
                      <a:pt x="1061" y="2034"/>
                    </a:lnTo>
                    <a:lnTo>
                      <a:pt x="1062" y="2031"/>
                    </a:lnTo>
                    <a:lnTo>
                      <a:pt x="1078" y="2009"/>
                    </a:lnTo>
                    <a:lnTo>
                      <a:pt x="1090" y="2007"/>
                    </a:lnTo>
                    <a:lnTo>
                      <a:pt x="1101" y="2014"/>
                    </a:lnTo>
                    <a:lnTo>
                      <a:pt x="1110" y="2024"/>
                    </a:lnTo>
                    <a:lnTo>
                      <a:pt x="1118" y="2019"/>
                    </a:lnTo>
                    <a:lnTo>
                      <a:pt x="1120" y="2018"/>
                    </a:lnTo>
                    <a:lnTo>
                      <a:pt x="1113" y="1992"/>
                    </a:lnTo>
                    <a:lnTo>
                      <a:pt x="1111" y="1992"/>
                    </a:lnTo>
                    <a:lnTo>
                      <a:pt x="1110" y="1991"/>
                    </a:lnTo>
                    <a:lnTo>
                      <a:pt x="1101" y="1986"/>
                    </a:lnTo>
                    <a:lnTo>
                      <a:pt x="1095" y="1985"/>
                    </a:lnTo>
                    <a:lnTo>
                      <a:pt x="1090" y="1981"/>
                    </a:lnTo>
                    <a:lnTo>
                      <a:pt x="1081" y="1972"/>
                    </a:lnTo>
                    <a:lnTo>
                      <a:pt x="1075" y="1963"/>
                    </a:lnTo>
                    <a:lnTo>
                      <a:pt x="1075" y="1953"/>
                    </a:lnTo>
                    <a:lnTo>
                      <a:pt x="1078" y="1950"/>
                    </a:lnTo>
                    <a:lnTo>
                      <a:pt x="1081" y="1949"/>
                    </a:lnTo>
                    <a:lnTo>
                      <a:pt x="1081" y="1946"/>
                    </a:lnTo>
                    <a:lnTo>
                      <a:pt x="1082" y="1939"/>
                    </a:lnTo>
                    <a:lnTo>
                      <a:pt x="1082" y="1934"/>
                    </a:lnTo>
                    <a:lnTo>
                      <a:pt x="1081" y="1929"/>
                    </a:lnTo>
                    <a:lnTo>
                      <a:pt x="1077" y="1926"/>
                    </a:lnTo>
                    <a:lnTo>
                      <a:pt x="1075" y="1923"/>
                    </a:lnTo>
                    <a:lnTo>
                      <a:pt x="1051" y="1936"/>
                    </a:lnTo>
                    <a:lnTo>
                      <a:pt x="1046" y="1937"/>
                    </a:lnTo>
                    <a:lnTo>
                      <a:pt x="1035" y="1937"/>
                    </a:lnTo>
                    <a:lnTo>
                      <a:pt x="1029" y="1942"/>
                    </a:lnTo>
                    <a:lnTo>
                      <a:pt x="1022" y="1950"/>
                    </a:lnTo>
                    <a:lnTo>
                      <a:pt x="1019" y="1955"/>
                    </a:lnTo>
                    <a:lnTo>
                      <a:pt x="1018" y="1963"/>
                    </a:lnTo>
                    <a:lnTo>
                      <a:pt x="1013" y="1979"/>
                    </a:lnTo>
                    <a:lnTo>
                      <a:pt x="1012" y="1989"/>
                    </a:lnTo>
                    <a:lnTo>
                      <a:pt x="1008" y="1998"/>
                    </a:lnTo>
                    <a:lnTo>
                      <a:pt x="993" y="2009"/>
                    </a:lnTo>
                    <a:lnTo>
                      <a:pt x="985" y="2022"/>
                    </a:lnTo>
                    <a:lnTo>
                      <a:pt x="980" y="2028"/>
                    </a:lnTo>
                    <a:lnTo>
                      <a:pt x="973" y="2040"/>
                    </a:lnTo>
                    <a:lnTo>
                      <a:pt x="967" y="2044"/>
                    </a:lnTo>
                    <a:lnTo>
                      <a:pt x="962" y="2049"/>
                    </a:lnTo>
                    <a:lnTo>
                      <a:pt x="952" y="2056"/>
                    </a:lnTo>
                    <a:lnTo>
                      <a:pt x="937" y="2074"/>
                    </a:lnTo>
                    <a:lnTo>
                      <a:pt x="904" y="2144"/>
                    </a:lnTo>
                    <a:lnTo>
                      <a:pt x="901" y="2153"/>
                    </a:lnTo>
                    <a:lnTo>
                      <a:pt x="900" y="2163"/>
                    </a:lnTo>
                    <a:lnTo>
                      <a:pt x="900" y="2167"/>
                    </a:lnTo>
                    <a:lnTo>
                      <a:pt x="906" y="2200"/>
                    </a:lnTo>
                    <a:lnTo>
                      <a:pt x="907" y="2215"/>
                    </a:lnTo>
                    <a:lnTo>
                      <a:pt x="906" y="2241"/>
                    </a:lnTo>
                    <a:lnTo>
                      <a:pt x="904" y="2247"/>
                    </a:lnTo>
                    <a:lnTo>
                      <a:pt x="903" y="2254"/>
                    </a:lnTo>
                    <a:lnTo>
                      <a:pt x="888" y="2301"/>
                    </a:lnTo>
                    <a:lnTo>
                      <a:pt x="880" y="2435"/>
                    </a:lnTo>
                    <a:lnTo>
                      <a:pt x="881" y="2441"/>
                    </a:lnTo>
                    <a:lnTo>
                      <a:pt x="881" y="2452"/>
                    </a:lnTo>
                    <a:lnTo>
                      <a:pt x="873" y="2551"/>
                    </a:lnTo>
                    <a:lnTo>
                      <a:pt x="870" y="2565"/>
                    </a:lnTo>
                    <a:lnTo>
                      <a:pt x="870" y="2584"/>
                    </a:lnTo>
                    <a:lnTo>
                      <a:pt x="832" y="2828"/>
                    </a:lnTo>
                    <a:lnTo>
                      <a:pt x="831" y="2843"/>
                    </a:lnTo>
                    <a:lnTo>
                      <a:pt x="827" y="2856"/>
                    </a:lnTo>
                    <a:lnTo>
                      <a:pt x="808" y="2980"/>
                    </a:lnTo>
                    <a:lnTo>
                      <a:pt x="806" y="2981"/>
                    </a:lnTo>
                    <a:lnTo>
                      <a:pt x="806" y="2987"/>
                    </a:lnTo>
                    <a:lnTo>
                      <a:pt x="792" y="3086"/>
                    </a:lnTo>
                    <a:lnTo>
                      <a:pt x="789" y="3099"/>
                    </a:lnTo>
                    <a:lnTo>
                      <a:pt x="789" y="3104"/>
                    </a:lnTo>
                    <a:lnTo>
                      <a:pt x="775" y="3215"/>
                    </a:lnTo>
                    <a:lnTo>
                      <a:pt x="770" y="3234"/>
                    </a:lnTo>
                    <a:lnTo>
                      <a:pt x="769" y="3254"/>
                    </a:lnTo>
                    <a:lnTo>
                      <a:pt x="763" y="3287"/>
                    </a:lnTo>
                    <a:lnTo>
                      <a:pt x="763" y="3300"/>
                    </a:lnTo>
                    <a:lnTo>
                      <a:pt x="757" y="3332"/>
                    </a:lnTo>
                    <a:lnTo>
                      <a:pt x="756" y="3349"/>
                    </a:lnTo>
                    <a:lnTo>
                      <a:pt x="753" y="3359"/>
                    </a:lnTo>
                    <a:lnTo>
                      <a:pt x="699" y="3697"/>
                    </a:lnTo>
                    <a:lnTo>
                      <a:pt x="697" y="3704"/>
                    </a:lnTo>
                    <a:lnTo>
                      <a:pt x="614" y="4155"/>
                    </a:lnTo>
                    <a:lnTo>
                      <a:pt x="612" y="4160"/>
                    </a:lnTo>
                    <a:lnTo>
                      <a:pt x="598" y="4274"/>
                    </a:lnTo>
                    <a:lnTo>
                      <a:pt x="599" y="4287"/>
                    </a:lnTo>
                    <a:lnTo>
                      <a:pt x="601" y="4292"/>
                    </a:lnTo>
                    <a:lnTo>
                      <a:pt x="612" y="4312"/>
                    </a:lnTo>
                    <a:lnTo>
                      <a:pt x="614" y="4312"/>
                    </a:lnTo>
                    <a:lnTo>
                      <a:pt x="621" y="4310"/>
                    </a:lnTo>
                    <a:lnTo>
                      <a:pt x="628" y="4300"/>
                    </a:lnTo>
                    <a:lnTo>
                      <a:pt x="630" y="4298"/>
                    </a:lnTo>
                    <a:lnTo>
                      <a:pt x="630" y="4286"/>
                    </a:lnTo>
                    <a:lnTo>
                      <a:pt x="635" y="4264"/>
                    </a:lnTo>
                    <a:lnTo>
                      <a:pt x="638" y="4257"/>
                    </a:lnTo>
                    <a:lnTo>
                      <a:pt x="637" y="4249"/>
                    </a:lnTo>
                    <a:lnTo>
                      <a:pt x="637" y="4247"/>
                    </a:lnTo>
                    <a:lnTo>
                      <a:pt x="635" y="4246"/>
                    </a:lnTo>
                    <a:lnTo>
                      <a:pt x="633" y="4243"/>
                    </a:lnTo>
                    <a:lnTo>
                      <a:pt x="633" y="4246"/>
                    </a:lnTo>
                    <a:lnTo>
                      <a:pt x="635" y="4254"/>
                    </a:lnTo>
                    <a:lnTo>
                      <a:pt x="635" y="4256"/>
                    </a:lnTo>
                    <a:lnTo>
                      <a:pt x="631" y="4266"/>
                    </a:lnTo>
                    <a:lnTo>
                      <a:pt x="628" y="4264"/>
                    </a:lnTo>
                    <a:lnTo>
                      <a:pt x="628" y="4253"/>
                    </a:lnTo>
                    <a:lnTo>
                      <a:pt x="631" y="4236"/>
                    </a:lnTo>
                    <a:lnTo>
                      <a:pt x="643" y="4217"/>
                    </a:lnTo>
                    <a:lnTo>
                      <a:pt x="644" y="4213"/>
                    </a:lnTo>
                    <a:lnTo>
                      <a:pt x="643" y="4186"/>
                    </a:lnTo>
                    <a:lnTo>
                      <a:pt x="646" y="4176"/>
                    </a:lnTo>
                    <a:lnTo>
                      <a:pt x="648" y="4157"/>
                    </a:lnTo>
                    <a:lnTo>
                      <a:pt x="656" y="4140"/>
                    </a:lnTo>
                    <a:lnTo>
                      <a:pt x="658" y="4132"/>
                    </a:lnTo>
                    <a:lnTo>
                      <a:pt x="658" y="4131"/>
                    </a:lnTo>
                    <a:lnTo>
                      <a:pt x="680" y="4089"/>
                    </a:lnTo>
                    <a:lnTo>
                      <a:pt x="700" y="4075"/>
                    </a:lnTo>
                    <a:lnTo>
                      <a:pt x="737" y="4036"/>
                    </a:lnTo>
                    <a:lnTo>
                      <a:pt x="742" y="4024"/>
                    </a:lnTo>
                    <a:lnTo>
                      <a:pt x="756" y="4007"/>
                    </a:lnTo>
                    <a:lnTo>
                      <a:pt x="770" y="4000"/>
                    </a:lnTo>
                    <a:lnTo>
                      <a:pt x="773" y="3998"/>
                    </a:lnTo>
                    <a:lnTo>
                      <a:pt x="775" y="3996"/>
                    </a:lnTo>
                    <a:lnTo>
                      <a:pt x="775" y="3987"/>
                    </a:lnTo>
                    <a:lnTo>
                      <a:pt x="773" y="3977"/>
                    </a:lnTo>
                    <a:lnTo>
                      <a:pt x="769" y="3972"/>
                    </a:lnTo>
                    <a:lnTo>
                      <a:pt x="767" y="3971"/>
                    </a:lnTo>
                    <a:lnTo>
                      <a:pt x="765" y="3967"/>
                    </a:lnTo>
                    <a:lnTo>
                      <a:pt x="767" y="3958"/>
                    </a:lnTo>
                    <a:lnTo>
                      <a:pt x="770" y="3950"/>
                    </a:lnTo>
                    <a:lnTo>
                      <a:pt x="776" y="3946"/>
                    </a:lnTo>
                    <a:lnTo>
                      <a:pt x="780" y="3941"/>
                    </a:lnTo>
                    <a:lnTo>
                      <a:pt x="783" y="3934"/>
                    </a:lnTo>
                    <a:lnTo>
                      <a:pt x="786" y="3924"/>
                    </a:lnTo>
                    <a:lnTo>
                      <a:pt x="789" y="3921"/>
                    </a:lnTo>
                    <a:lnTo>
                      <a:pt x="791" y="3921"/>
                    </a:lnTo>
                    <a:lnTo>
                      <a:pt x="799" y="3930"/>
                    </a:lnTo>
                    <a:lnTo>
                      <a:pt x="805" y="3934"/>
                    </a:lnTo>
                    <a:lnTo>
                      <a:pt x="811" y="3941"/>
                    </a:lnTo>
                    <a:lnTo>
                      <a:pt x="815" y="3948"/>
                    </a:lnTo>
                    <a:lnTo>
                      <a:pt x="816" y="3954"/>
                    </a:lnTo>
                    <a:lnTo>
                      <a:pt x="821" y="3957"/>
                    </a:lnTo>
                    <a:lnTo>
                      <a:pt x="828" y="3960"/>
                    </a:lnTo>
                    <a:lnTo>
                      <a:pt x="831" y="3960"/>
                    </a:lnTo>
                    <a:lnTo>
                      <a:pt x="858" y="3990"/>
                    </a:lnTo>
                    <a:lnTo>
                      <a:pt x="860" y="3991"/>
                    </a:lnTo>
                    <a:lnTo>
                      <a:pt x="870" y="3998"/>
                    </a:lnTo>
                    <a:lnTo>
                      <a:pt x="871" y="3998"/>
                    </a:lnTo>
                    <a:lnTo>
                      <a:pt x="883" y="4008"/>
                    </a:lnTo>
                    <a:lnTo>
                      <a:pt x="893" y="4011"/>
                    </a:lnTo>
                    <a:lnTo>
                      <a:pt x="897" y="4013"/>
                    </a:lnTo>
                    <a:lnTo>
                      <a:pt x="916" y="4034"/>
                    </a:lnTo>
                    <a:lnTo>
                      <a:pt x="919" y="4040"/>
                    </a:lnTo>
                    <a:lnTo>
                      <a:pt x="924" y="4047"/>
                    </a:lnTo>
                    <a:lnTo>
                      <a:pt x="942" y="4065"/>
                    </a:lnTo>
                    <a:lnTo>
                      <a:pt x="949" y="4075"/>
                    </a:lnTo>
                    <a:lnTo>
                      <a:pt x="950" y="4076"/>
                    </a:lnTo>
                    <a:lnTo>
                      <a:pt x="959" y="4088"/>
                    </a:lnTo>
                    <a:lnTo>
                      <a:pt x="985" y="4105"/>
                    </a:lnTo>
                    <a:lnTo>
                      <a:pt x="989" y="4109"/>
                    </a:lnTo>
                    <a:lnTo>
                      <a:pt x="992" y="4117"/>
                    </a:lnTo>
                    <a:lnTo>
                      <a:pt x="997" y="4125"/>
                    </a:lnTo>
                    <a:lnTo>
                      <a:pt x="1013" y="4140"/>
                    </a:lnTo>
                    <a:lnTo>
                      <a:pt x="1013" y="4141"/>
                    </a:lnTo>
                    <a:lnTo>
                      <a:pt x="1012" y="4144"/>
                    </a:lnTo>
                    <a:lnTo>
                      <a:pt x="996" y="4144"/>
                    </a:lnTo>
                    <a:lnTo>
                      <a:pt x="990" y="4142"/>
                    </a:lnTo>
                    <a:lnTo>
                      <a:pt x="966" y="4129"/>
                    </a:lnTo>
                    <a:lnTo>
                      <a:pt x="955" y="4132"/>
                    </a:lnTo>
                    <a:lnTo>
                      <a:pt x="974" y="4151"/>
                    </a:lnTo>
                    <a:lnTo>
                      <a:pt x="973" y="4154"/>
                    </a:lnTo>
                    <a:lnTo>
                      <a:pt x="987" y="4168"/>
                    </a:lnTo>
                    <a:lnTo>
                      <a:pt x="1031" y="4184"/>
                    </a:lnTo>
                    <a:lnTo>
                      <a:pt x="1036" y="4192"/>
                    </a:lnTo>
                    <a:lnTo>
                      <a:pt x="1041" y="4202"/>
                    </a:lnTo>
                    <a:lnTo>
                      <a:pt x="1041" y="4213"/>
                    </a:lnTo>
                    <a:lnTo>
                      <a:pt x="1062" y="4243"/>
                    </a:lnTo>
                    <a:lnTo>
                      <a:pt x="1067" y="4254"/>
                    </a:lnTo>
                    <a:lnTo>
                      <a:pt x="1067" y="4259"/>
                    </a:lnTo>
                    <a:lnTo>
                      <a:pt x="1065" y="4260"/>
                    </a:lnTo>
                    <a:lnTo>
                      <a:pt x="1062" y="4260"/>
                    </a:lnTo>
                    <a:lnTo>
                      <a:pt x="1058" y="4257"/>
                    </a:lnTo>
                    <a:lnTo>
                      <a:pt x="1048" y="4254"/>
                    </a:lnTo>
                    <a:lnTo>
                      <a:pt x="1038" y="4257"/>
                    </a:lnTo>
                    <a:lnTo>
                      <a:pt x="1036" y="4260"/>
                    </a:lnTo>
                    <a:lnTo>
                      <a:pt x="1038" y="4272"/>
                    </a:lnTo>
                    <a:lnTo>
                      <a:pt x="1039" y="4273"/>
                    </a:lnTo>
                    <a:lnTo>
                      <a:pt x="1048" y="4274"/>
                    </a:lnTo>
                    <a:lnTo>
                      <a:pt x="1049" y="4276"/>
                    </a:lnTo>
                    <a:lnTo>
                      <a:pt x="1049" y="4277"/>
                    </a:lnTo>
                    <a:lnTo>
                      <a:pt x="1042" y="4277"/>
                    </a:lnTo>
                    <a:lnTo>
                      <a:pt x="1026" y="4270"/>
                    </a:lnTo>
                    <a:lnTo>
                      <a:pt x="1025" y="4269"/>
                    </a:lnTo>
                    <a:lnTo>
                      <a:pt x="1009" y="4256"/>
                    </a:lnTo>
                    <a:lnTo>
                      <a:pt x="1006" y="4247"/>
                    </a:lnTo>
                    <a:lnTo>
                      <a:pt x="1003" y="4244"/>
                    </a:lnTo>
                    <a:lnTo>
                      <a:pt x="999" y="4244"/>
                    </a:lnTo>
                    <a:lnTo>
                      <a:pt x="987" y="4256"/>
                    </a:lnTo>
                    <a:lnTo>
                      <a:pt x="977" y="4263"/>
                    </a:lnTo>
                    <a:lnTo>
                      <a:pt x="974" y="4264"/>
                    </a:lnTo>
                    <a:lnTo>
                      <a:pt x="972" y="4264"/>
                    </a:lnTo>
                    <a:lnTo>
                      <a:pt x="966" y="4263"/>
                    </a:lnTo>
                    <a:lnTo>
                      <a:pt x="958" y="4259"/>
                    </a:lnTo>
                    <a:lnTo>
                      <a:pt x="942" y="4260"/>
                    </a:lnTo>
                    <a:lnTo>
                      <a:pt x="937" y="4262"/>
                    </a:lnTo>
                    <a:lnTo>
                      <a:pt x="933" y="4266"/>
                    </a:lnTo>
                    <a:lnTo>
                      <a:pt x="927" y="4270"/>
                    </a:lnTo>
                    <a:lnTo>
                      <a:pt x="923" y="4270"/>
                    </a:lnTo>
                    <a:lnTo>
                      <a:pt x="910" y="4269"/>
                    </a:lnTo>
                    <a:lnTo>
                      <a:pt x="906" y="4267"/>
                    </a:lnTo>
                    <a:lnTo>
                      <a:pt x="899" y="4266"/>
                    </a:lnTo>
                    <a:lnTo>
                      <a:pt x="868" y="4256"/>
                    </a:lnTo>
                    <a:lnTo>
                      <a:pt x="860" y="4251"/>
                    </a:lnTo>
                    <a:lnTo>
                      <a:pt x="827" y="4250"/>
                    </a:lnTo>
                    <a:lnTo>
                      <a:pt x="816" y="4254"/>
                    </a:lnTo>
                    <a:lnTo>
                      <a:pt x="808" y="4262"/>
                    </a:lnTo>
                    <a:lnTo>
                      <a:pt x="806" y="4267"/>
                    </a:lnTo>
                    <a:lnTo>
                      <a:pt x="799" y="4264"/>
                    </a:lnTo>
                    <a:lnTo>
                      <a:pt x="796" y="4260"/>
                    </a:lnTo>
                    <a:lnTo>
                      <a:pt x="795" y="4257"/>
                    </a:lnTo>
                    <a:lnTo>
                      <a:pt x="793" y="4254"/>
                    </a:lnTo>
                    <a:lnTo>
                      <a:pt x="793" y="4253"/>
                    </a:lnTo>
                    <a:lnTo>
                      <a:pt x="796" y="4249"/>
                    </a:lnTo>
                    <a:lnTo>
                      <a:pt x="801" y="4244"/>
                    </a:lnTo>
                    <a:lnTo>
                      <a:pt x="808" y="4244"/>
                    </a:lnTo>
                    <a:lnTo>
                      <a:pt x="822" y="4236"/>
                    </a:lnTo>
                    <a:lnTo>
                      <a:pt x="821" y="4231"/>
                    </a:lnTo>
                    <a:lnTo>
                      <a:pt x="816" y="4223"/>
                    </a:lnTo>
                    <a:lnTo>
                      <a:pt x="815" y="4221"/>
                    </a:lnTo>
                    <a:lnTo>
                      <a:pt x="801" y="4214"/>
                    </a:lnTo>
                    <a:lnTo>
                      <a:pt x="799" y="4214"/>
                    </a:lnTo>
                    <a:lnTo>
                      <a:pt x="792" y="4208"/>
                    </a:lnTo>
                    <a:lnTo>
                      <a:pt x="788" y="4208"/>
                    </a:lnTo>
                    <a:lnTo>
                      <a:pt x="782" y="4205"/>
                    </a:lnTo>
                    <a:lnTo>
                      <a:pt x="760" y="4205"/>
                    </a:lnTo>
                    <a:lnTo>
                      <a:pt x="750" y="4204"/>
                    </a:lnTo>
                    <a:lnTo>
                      <a:pt x="749" y="4204"/>
                    </a:lnTo>
                    <a:lnTo>
                      <a:pt x="734" y="4208"/>
                    </a:lnTo>
                    <a:lnTo>
                      <a:pt x="730" y="4210"/>
                    </a:lnTo>
                    <a:lnTo>
                      <a:pt x="725" y="4214"/>
                    </a:lnTo>
                    <a:lnTo>
                      <a:pt x="720" y="4221"/>
                    </a:lnTo>
                    <a:lnTo>
                      <a:pt x="719" y="4230"/>
                    </a:lnTo>
                    <a:lnTo>
                      <a:pt x="716" y="4241"/>
                    </a:lnTo>
                    <a:lnTo>
                      <a:pt x="712" y="4247"/>
                    </a:lnTo>
                    <a:lnTo>
                      <a:pt x="709" y="4249"/>
                    </a:lnTo>
                    <a:lnTo>
                      <a:pt x="705" y="4257"/>
                    </a:lnTo>
                    <a:lnTo>
                      <a:pt x="703" y="4260"/>
                    </a:lnTo>
                    <a:lnTo>
                      <a:pt x="702" y="4305"/>
                    </a:lnTo>
                    <a:lnTo>
                      <a:pt x="699" y="4322"/>
                    </a:lnTo>
                    <a:lnTo>
                      <a:pt x="699" y="4325"/>
                    </a:lnTo>
                    <a:lnTo>
                      <a:pt x="663" y="4404"/>
                    </a:lnTo>
                    <a:lnTo>
                      <a:pt x="621" y="4466"/>
                    </a:lnTo>
                    <a:lnTo>
                      <a:pt x="604" y="4483"/>
                    </a:lnTo>
                    <a:lnTo>
                      <a:pt x="598" y="4486"/>
                    </a:lnTo>
                    <a:lnTo>
                      <a:pt x="595" y="4487"/>
                    </a:lnTo>
                    <a:lnTo>
                      <a:pt x="594" y="4490"/>
                    </a:lnTo>
                    <a:lnTo>
                      <a:pt x="589" y="4500"/>
                    </a:lnTo>
                    <a:lnTo>
                      <a:pt x="589" y="4510"/>
                    </a:lnTo>
                    <a:lnTo>
                      <a:pt x="597" y="4542"/>
                    </a:lnTo>
                    <a:lnTo>
                      <a:pt x="599" y="4565"/>
                    </a:lnTo>
                    <a:lnTo>
                      <a:pt x="601" y="4572"/>
                    </a:lnTo>
                    <a:lnTo>
                      <a:pt x="601" y="4579"/>
                    </a:lnTo>
                    <a:lnTo>
                      <a:pt x="599" y="4595"/>
                    </a:lnTo>
                    <a:lnTo>
                      <a:pt x="601" y="4612"/>
                    </a:lnTo>
                    <a:lnTo>
                      <a:pt x="598" y="4638"/>
                    </a:lnTo>
                    <a:lnTo>
                      <a:pt x="598" y="4641"/>
                    </a:lnTo>
                    <a:lnTo>
                      <a:pt x="592" y="4670"/>
                    </a:lnTo>
                    <a:lnTo>
                      <a:pt x="591" y="4693"/>
                    </a:lnTo>
                    <a:lnTo>
                      <a:pt x="476" y="5318"/>
                    </a:lnTo>
                    <a:lnTo>
                      <a:pt x="475" y="5333"/>
                    </a:lnTo>
                    <a:lnTo>
                      <a:pt x="475" y="5334"/>
                    </a:lnTo>
                    <a:lnTo>
                      <a:pt x="424" y="5564"/>
                    </a:lnTo>
                    <a:lnTo>
                      <a:pt x="423" y="5573"/>
                    </a:lnTo>
                    <a:lnTo>
                      <a:pt x="420" y="5581"/>
                    </a:lnTo>
                    <a:lnTo>
                      <a:pt x="407" y="5640"/>
                    </a:lnTo>
                    <a:lnTo>
                      <a:pt x="407" y="5641"/>
                    </a:lnTo>
                    <a:lnTo>
                      <a:pt x="371" y="5765"/>
                    </a:lnTo>
                    <a:lnTo>
                      <a:pt x="367" y="5790"/>
                    </a:lnTo>
                    <a:lnTo>
                      <a:pt x="364" y="5798"/>
                    </a:lnTo>
                    <a:lnTo>
                      <a:pt x="361" y="5811"/>
                    </a:lnTo>
                    <a:lnTo>
                      <a:pt x="359" y="5817"/>
                    </a:lnTo>
                    <a:lnTo>
                      <a:pt x="357" y="5836"/>
                    </a:lnTo>
                    <a:lnTo>
                      <a:pt x="346" y="5868"/>
                    </a:lnTo>
                    <a:lnTo>
                      <a:pt x="295" y="6079"/>
                    </a:lnTo>
                    <a:lnTo>
                      <a:pt x="293" y="6081"/>
                    </a:lnTo>
                    <a:lnTo>
                      <a:pt x="262" y="6198"/>
                    </a:lnTo>
                    <a:lnTo>
                      <a:pt x="256" y="6209"/>
                    </a:lnTo>
                    <a:lnTo>
                      <a:pt x="248" y="6239"/>
                    </a:lnTo>
                    <a:lnTo>
                      <a:pt x="248" y="6242"/>
                    </a:lnTo>
                    <a:lnTo>
                      <a:pt x="237" y="6274"/>
                    </a:lnTo>
                    <a:lnTo>
                      <a:pt x="235" y="6284"/>
                    </a:lnTo>
                    <a:lnTo>
                      <a:pt x="203" y="6397"/>
                    </a:lnTo>
                    <a:lnTo>
                      <a:pt x="203" y="6399"/>
                    </a:lnTo>
                    <a:lnTo>
                      <a:pt x="201" y="6403"/>
                    </a:lnTo>
                    <a:lnTo>
                      <a:pt x="200" y="6409"/>
                    </a:lnTo>
                    <a:lnTo>
                      <a:pt x="194" y="6426"/>
                    </a:lnTo>
                    <a:lnTo>
                      <a:pt x="152" y="6587"/>
                    </a:lnTo>
                    <a:lnTo>
                      <a:pt x="147" y="6616"/>
                    </a:lnTo>
                    <a:lnTo>
                      <a:pt x="145" y="6619"/>
                    </a:lnTo>
                    <a:lnTo>
                      <a:pt x="141" y="6655"/>
                    </a:lnTo>
                    <a:lnTo>
                      <a:pt x="141" y="6669"/>
                    </a:lnTo>
                    <a:lnTo>
                      <a:pt x="137" y="6698"/>
                    </a:lnTo>
                    <a:lnTo>
                      <a:pt x="129" y="6718"/>
                    </a:lnTo>
                    <a:lnTo>
                      <a:pt x="128" y="6722"/>
                    </a:lnTo>
                    <a:lnTo>
                      <a:pt x="127" y="6724"/>
                    </a:lnTo>
                    <a:lnTo>
                      <a:pt x="128" y="6725"/>
                    </a:lnTo>
                    <a:lnTo>
                      <a:pt x="128" y="6731"/>
                    </a:lnTo>
                    <a:lnTo>
                      <a:pt x="125" y="6748"/>
                    </a:lnTo>
                    <a:lnTo>
                      <a:pt x="122" y="6757"/>
                    </a:lnTo>
                    <a:lnTo>
                      <a:pt x="98" y="6813"/>
                    </a:lnTo>
                    <a:lnTo>
                      <a:pt x="92" y="6820"/>
                    </a:lnTo>
                    <a:lnTo>
                      <a:pt x="79" y="6844"/>
                    </a:lnTo>
                    <a:lnTo>
                      <a:pt x="76" y="6852"/>
                    </a:lnTo>
                    <a:lnTo>
                      <a:pt x="22" y="6944"/>
                    </a:lnTo>
                    <a:lnTo>
                      <a:pt x="0" y="6971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973">
                <a:extLst>
                  <a:ext uri="{FF2B5EF4-FFF2-40B4-BE49-F238E27FC236}">
                    <a16:creationId xmlns:a16="http://schemas.microsoft.com/office/drawing/2014/main" id="{4D1BD2F8-A997-4CD1-B1D5-421FD4600B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9" y="3170"/>
                <a:ext cx="687" cy="340"/>
              </a:xfrm>
              <a:custGeom>
                <a:avLst/>
                <a:gdLst>
                  <a:gd name="T0" fmla="*/ 399 w 4815"/>
                  <a:gd name="T1" fmla="*/ 240 h 2380"/>
                  <a:gd name="T2" fmla="*/ 293 w 4815"/>
                  <a:gd name="T3" fmla="*/ 353 h 2380"/>
                  <a:gd name="T4" fmla="*/ 244 w 4815"/>
                  <a:gd name="T5" fmla="*/ 398 h 2380"/>
                  <a:gd name="T6" fmla="*/ 202 w 4815"/>
                  <a:gd name="T7" fmla="*/ 382 h 2380"/>
                  <a:gd name="T8" fmla="*/ 34 w 4815"/>
                  <a:gd name="T9" fmla="*/ 431 h 2380"/>
                  <a:gd name="T10" fmla="*/ 37 w 4815"/>
                  <a:gd name="T11" fmla="*/ 460 h 2380"/>
                  <a:gd name="T12" fmla="*/ 14 w 4815"/>
                  <a:gd name="T13" fmla="*/ 502 h 2380"/>
                  <a:gd name="T14" fmla="*/ 62 w 4815"/>
                  <a:gd name="T15" fmla="*/ 538 h 2380"/>
                  <a:gd name="T16" fmla="*/ 93 w 4815"/>
                  <a:gd name="T17" fmla="*/ 629 h 2380"/>
                  <a:gd name="T18" fmla="*/ 183 w 4815"/>
                  <a:gd name="T19" fmla="*/ 599 h 2380"/>
                  <a:gd name="T20" fmla="*/ 276 w 4815"/>
                  <a:gd name="T21" fmla="*/ 658 h 2380"/>
                  <a:gd name="T22" fmla="*/ 333 w 4815"/>
                  <a:gd name="T23" fmla="*/ 748 h 2380"/>
                  <a:gd name="T24" fmla="*/ 432 w 4815"/>
                  <a:gd name="T25" fmla="*/ 658 h 2380"/>
                  <a:gd name="T26" fmla="*/ 547 w 4815"/>
                  <a:gd name="T27" fmla="*/ 693 h 2380"/>
                  <a:gd name="T28" fmla="*/ 672 w 4815"/>
                  <a:gd name="T29" fmla="*/ 719 h 2380"/>
                  <a:gd name="T30" fmla="*/ 720 w 4815"/>
                  <a:gd name="T31" fmla="*/ 861 h 2380"/>
                  <a:gd name="T32" fmla="*/ 680 w 4815"/>
                  <a:gd name="T33" fmla="*/ 963 h 2380"/>
                  <a:gd name="T34" fmla="*/ 627 w 4815"/>
                  <a:gd name="T35" fmla="*/ 1104 h 2380"/>
                  <a:gd name="T36" fmla="*/ 548 w 4815"/>
                  <a:gd name="T37" fmla="*/ 1222 h 2380"/>
                  <a:gd name="T38" fmla="*/ 773 w 4815"/>
                  <a:gd name="T39" fmla="*/ 1233 h 2380"/>
                  <a:gd name="T40" fmla="*/ 873 w 4815"/>
                  <a:gd name="T41" fmla="*/ 1130 h 2380"/>
                  <a:gd name="T42" fmla="*/ 859 w 4815"/>
                  <a:gd name="T43" fmla="*/ 1189 h 2380"/>
                  <a:gd name="T44" fmla="*/ 920 w 4815"/>
                  <a:gd name="T45" fmla="*/ 1316 h 2380"/>
                  <a:gd name="T46" fmla="*/ 1081 w 4815"/>
                  <a:gd name="T47" fmla="*/ 1348 h 2380"/>
                  <a:gd name="T48" fmla="*/ 1139 w 4815"/>
                  <a:gd name="T49" fmla="*/ 1414 h 2380"/>
                  <a:gd name="T50" fmla="*/ 1261 w 4815"/>
                  <a:gd name="T51" fmla="*/ 1446 h 2380"/>
                  <a:gd name="T52" fmla="*/ 1433 w 4815"/>
                  <a:gd name="T53" fmla="*/ 1529 h 2380"/>
                  <a:gd name="T54" fmla="*/ 1555 w 4815"/>
                  <a:gd name="T55" fmla="*/ 1552 h 2380"/>
                  <a:gd name="T56" fmla="*/ 1727 w 4815"/>
                  <a:gd name="T57" fmla="*/ 1592 h 2380"/>
                  <a:gd name="T58" fmla="*/ 1865 w 4815"/>
                  <a:gd name="T59" fmla="*/ 1575 h 2380"/>
                  <a:gd name="T60" fmla="*/ 1893 w 4815"/>
                  <a:gd name="T61" fmla="*/ 1686 h 2380"/>
                  <a:gd name="T62" fmla="*/ 2008 w 4815"/>
                  <a:gd name="T63" fmla="*/ 1800 h 2380"/>
                  <a:gd name="T64" fmla="*/ 2120 w 4815"/>
                  <a:gd name="T65" fmla="*/ 1920 h 2380"/>
                  <a:gd name="T66" fmla="*/ 2175 w 4815"/>
                  <a:gd name="T67" fmla="*/ 2026 h 2380"/>
                  <a:gd name="T68" fmla="*/ 2254 w 4815"/>
                  <a:gd name="T69" fmla="*/ 2018 h 2380"/>
                  <a:gd name="T70" fmla="*/ 2316 w 4815"/>
                  <a:gd name="T71" fmla="*/ 1951 h 2380"/>
                  <a:gd name="T72" fmla="*/ 2411 w 4815"/>
                  <a:gd name="T73" fmla="*/ 2017 h 2380"/>
                  <a:gd name="T74" fmla="*/ 2548 w 4815"/>
                  <a:gd name="T75" fmla="*/ 1982 h 2380"/>
                  <a:gd name="T76" fmla="*/ 2640 w 4815"/>
                  <a:gd name="T77" fmla="*/ 1927 h 2380"/>
                  <a:gd name="T78" fmla="*/ 2729 w 4815"/>
                  <a:gd name="T79" fmla="*/ 1947 h 2380"/>
                  <a:gd name="T80" fmla="*/ 2843 w 4815"/>
                  <a:gd name="T81" fmla="*/ 2035 h 2380"/>
                  <a:gd name="T82" fmla="*/ 2950 w 4815"/>
                  <a:gd name="T83" fmla="*/ 2078 h 2380"/>
                  <a:gd name="T84" fmla="*/ 3010 w 4815"/>
                  <a:gd name="T85" fmla="*/ 2167 h 2380"/>
                  <a:gd name="T86" fmla="*/ 3076 w 4815"/>
                  <a:gd name="T87" fmla="*/ 2242 h 2380"/>
                  <a:gd name="T88" fmla="*/ 3127 w 4815"/>
                  <a:gd name="T89" fmla="*/ 2309 h 2380"/>
                  <a:gd name="T90" fmla="*/ 3258 w 4815"/>
                  <a:gd name="T91" fmla="*/ 2298 h 2380"/>
                  <a:gd name="T92" fmla="*/ 3422 w 4815"/>
                  <a:gd name="T93" fmla="*/ 2272 h 2380"/>
                  <a:gd name="T94" fmla="*/ 3590 w 4815"/>
                  <a:gd name="T95" fmla="*/ 2226 h 2380"/>
                  <a:gd name="T96" fmla="*/ 3730 w 4815"/>
                  <a:gd name="T97" fmla="*/ 2307 h 2380"/>
                  <a:gd name="T98" fmla="*/ 3828 w 4815"/>
                  <a:gd name="T99" fmla="*/ 2355 h 2380"/>
                  <a:gd name="T100" fmla="*/ 3965 w 4815"/>
                  <a:gd name="T101" fmla="*/ 2295 h 2380"/>
                  <a:gd name="T102" fmla="*/ 4107 w 4815"/>
                  <a:gd name="T103" fmla="*/ 2332 h 2380"/>
                  <a:gd name="T104" fmla="*/ 4198 w 4815"/>
                  <a:gd name="T105" fmla="*/ 2348 h 2380"/>
                  <a:gd name="T106" fmla="*/ 4393 w 4815"/>
                  <a:gd name="T107" fmla="*/ 2345 h 2380"/>
                  <a:gd name="T108" fmla="*/ 4501 w 4815"/>
                  <a:gd name="T109" fmla="*/ 2323 h 2380"/>
                  <a:gd name="T110" fmla="*/ 4471 w 4815"/>
                  <a:gd name="T111" fmla="*/ 2219 h 2380"/>
                  <a:gd name="T112" fmla="*/ 4476 w 4815"/>
                  <a:gd name="T113" fmla="*/ 2154 h 2380"/>
                  <a:gd name="T114" fmla="*/ 4481 w 4815"/>
                  <a:gd name="T115" fmla="*/ 2052 h 2380"/>
                  <a:gd name="T116" fmla="*/ 4477 w 4815"/>
                  <a:gd name="T117" fmla="*/ 1977 h 2380"/>
                  <a:gd name="T118" fmla="*/ 4613 w 4815"/>
                  <a:gd name="T119" fmla="*/ 1953 h 2380"/>
                  <a:gd name="T120" fmla="*/ 4795 w 4815"/>
                  <a:gd name="T121" fmla="*/ 2020 h 2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815" h="2380">
                    <a:moveTo>
                      <a:pt x="553" y="0"/>
                    </a:moveTo>
                    <a:lnTo>
                      <a:pt x="548" y="13"/>
                    </a:lnTo>
                    <a:lnTo>
                      <a:pt x="520" y="59"/>
                    </a:lnTo>
                    <a:lnTo>
                      <a:pt x="520" y="61"/>
                    </a:lnTo>
                    <a:lnTo>
                      <a:pt x="519" y="62"/>
                    </a:lnTo>
                    <a:lnTo>
                      <a:pt x="519" y="63"/>
                    </a:lnTo>
                    <a:lnTo>
                      <a:pt x="517" y="65"/>
                    </a:lnTo>
                    <a:lnTo>
                      <a:pt x="507" y="89"/>
                    </a:lnTo>
                    <a:lnTo>
                      <a:pt x="470" y="146"/>
                    </a:lnTo>
                    <a:lnTo>
                      <a:pt x="445" y="171"/>
                    </a:lnTo>
                    <a:lnTo>
                      <a:pt x="442" y="172"/>
                    </a:lnTo>
                    <a:lnTo>
                      <a:pt x="435" y="181"/>
                    </a:lnTo>
                    <a:lnTo>
                      <a:pt x="399" y="240"/>
                    </a:lnTo>
                    <a:lnTo>
                      <a:pt x="382" y="257"/>
                    </a:lnTo>
                    <a:lnTo>
                      <a:pt x="373" y="280"/>
                    </a:lnTo>
                    <a:lnTo>
                      <a:pt x="372" y="286"/>
                    </a:lnTo>
                    <a:lnTo>
                      <a:pt x="370" y="288"/>
                    </a:lnTo>
                    <a:lnTo>
                      <a:pt x="363" y="299"/>
                    </a:lnTo>
                    <a:lnTo>
                      <a:pt x="357" y="305"/>
                    </a:lnTo>
                    <a:lnTo>
                      <a:pt x="346" y="312"/>
                    </a:lnTo>
                    <a:lnTo>
                      <a:pt x="332" y="311"/>
                    </a:lnTo>
                    <a:lnTo>
                      <a:pt x="329" y="312"/>
                    </a:lnTo>
                    <a:lnTo>
                      <a:pt x="328" y="315"/>
                    </a:lnTo>
                    <a:lnTo>
                      <a:pt x="318" y="325"/>
                    </a:lnTo>
                    <a:lnTo>
                      <a:pt x="312" y="333"/>
                    </a:lnTo>
                    <a:lnTo>
                      <a:pt x="293" y="353"/>
                    </a:lnTo>
                    <a:lnTo>
                      <a:pt x="292" y="355"/>
                    </a:lnTo>
                    <a:lnTo>
                      <a:pt x="289" y="358"/>
                    </a:lnTo>
                    <a:lnTo>
                      <a:pt x="279" y="364"/>
                    </a:lnTo>
                    <a:lnTo>
                      <a:pt x="276" y="365"/>
                    </a:lnTo>
                    <a:lnTo>
                      <a:pt x="272" y="365"/>
                    </a:lnTo>
                    <a:lnTo>
                      <a:pt x="269" y="362"/>
                    </a:lnTo>
                    <a:lnTo>
                      <a:pt x="264" y="361"/>
                    </a:lnTo>
                    <a:lnTo>
                      <a:pt x="257" y="362"/>
                    </a:lnTo>
                    <a:lnTo>
                      <a:pt x="248" y="368"/>
                    </a:lnTo>
                    <a:lnTo>
                      <a:pt x="244" y="376"/>
                    </a:lnTo>
                    <a:lnTo>
                      <a:pt x="247" y="384"/>
                    </a:lnTo>
                    <a:lnTo>
                      <a:pt x="247" y="392"/>
                    </a:lnTo>
                    <a:lnTo>
                      <a:pt x="244" y="398"/>
                    </a:lnTo>
                    <a:lnTo>
                      <a:pt x="234" y="405"/>
                    </a:lnTo>
                    <a:lnTo>
                      <a:pt x="231" y="405"/>
                    </a:lnTo>
                    <a:lnTo>
                      <a:pt x="211" y="401"/>
                    </a:lnTo>
                    <a:lnTo>
                      <a:pt x="210" y="400"/>
                    </a:lnTo>
                    <a:lnTo>
                      <a:pt x="204" y="388"/>
                    </a:lnTo>
                    <a:lnTo>
                      <a:pt x="205" y="385"/>
                    </a:lnTo>
                    <a:lnTo>
                      <a:pt x="210" y="384"/>
                    </a:lnTo>
                    <a:lnTo>
                      <a:pt x="215" y="382"/>
                    </a:lnTo>
                    <a:lnTo>
                      <a:pt x="217" y="382"/>
                    </a:lnTo>
                    <a:lnTo>
                      <a:pt x="218" y="379"/>
                    </a:lnTo>
                    <a:lnTo>
                      <a:pt x="215" y="381"/>
                    </a:lnTo>
                    <a:lnTo>
                      <a:pt x="208" y="381"/>
                    </a:lnTo>
                    <a:lnTo>
                      <a:pt x="202" y="382"/>
                    </a:lnTo>
                    <a:lnTo>
                      <a:pt x="117" y="411"/>
                    </a:lnTo>
                    <a:lnTo>
                      <a:pt x="111" y="412"/>
                    </a:lnTo>
                    <a:lnTo>
                      <a:pt x="93" y="411"/>
                    </a:lnTo>
                    <a:lnTo>
                      <a:pt x="86" y="400"/>
                    </a:lnTo>
                    <a:lnTo>
                      <a:pt x="85" y="398"/>
                    </a:lnTo>
                    <a:lnTo>
                      <a:pt x="78" y="398"/>
                    </a:lnTo>
                    <a:lnTo>
                      <a:pt x="69" y="407"/>
                    </a:lnTo>
                    <a:lnTo>
                      <a:pt x="66" y="412"/>
                    </a:lnTo>
                    <a:lnTo>
                      <a:pt x="66" y="420"/>
                    </a:lnTo>
                    <a:lnTo>
                      <a:pt x="62" y="424"/>
                    </a:lnTo>
                    <a:lnTo>
                      <a:pt x="57" y="427"/>
                    </a:lnTo>
                    <a:lnTo>
                      <a:pt x="37" y="431"/>
                    </a:lnTo>
                    <a:lnTo>
                      <a:pt x="34" y="431"/>
                    </a:lnTo>
                    <a:lnTo>
                      <a:pt x="29" y="433"/>
                    </a:lnTo>
                    <a:lnTo>
                      <a:pt x="8" y="427"/>
                    </a:lnTo>
                    <a:lnTo>
                      <a:pt x="8" y="431"/>
                    </a:lnTo>
                    <a:lnTo>
                      <a:pt x="10" y="436"/>
                    </a:lnTo>
                    <a:lnTo>
                      <a:pt x="21" y="443"/>
                    </a:lnTo>
                    <a:lnTo>
                      <a:pt x="29" y="438"/>
                    </a:lnTo>
                    <a:lnTo>
                      <a:pt x="30" y="437"/>
                    </a:lnTo>
                    <a:lnTo>
                      <a:pt x="33" y="437"/>
                    </a:lnTo>
                    <a:lnTo>
                      <a:pt x="34" y="438"/>
                    </a:lnTo>
                    <a:lnTo>
                      <a:pt x="39" y="441"/>
                    </a:lnTo>
                    <a:lnTo>
                      <a:pt x="42" y="451"/>
                    </a:lnTo>
                    <a:lnTo>
                      <a:pt x="42" y="453"/>
                    </a:lnTo>
                    <a:lnTo>
                      <a:pt x="37" y="460"/>
                    </a:lnTo>
                    <a:lnTo>
                      <a:pt x="33" y="461"/>
                    </a:lnTo>
                    <a:lnTo>
                      <a:pt x="29" y="464"/>
                    </a:lnTo>
                    <a:lnTo>
                      <a:pt x="23" y="467"/>
                    </a:lnTo>
                    <a:lnTo>
                      <a:pt x="14" y="474"/>
                    </a:lnTo>
                    <a:lnTo>
                      <a:pt x="13" y="476"/>
                    </a:lnTo>
                    <a:lnTo>
                      <a:pt x="11" y="479"/>
                    </a:lnTo>
                    <a:lnTo>
                      <a:pt x="11" y="482"/>
                    </a:lnTo>
                    <a:lnTo>
                      <a:pt x="10" y="487"/>
                    </a:lnTo>
                    <a:lnTo>
                      <a:pt x="7" y="486"/>
                    </a:lnTo>
                    <a:lnTo>
                      <a:pt x="0" y="487"/>
                    </a:lnTo>
                    <a:lnTo>
                      <a:pt x="5" y="490"/>
                    </a:lnTo>
                    <a:lnTo>
                      <a:pt x="13" y="501"/>
                    </a:lnTo>
                    <a:lnTo>
                      <a:pt x="14" y="502"/>
                    </a:lnTo>
                    <a:lnTo>
                      <a:pt x="22" y="507"/>
                    </a:lnTo>
                    <a:lnTo>
                      <a:pt x="26" y="508"/>
                    </a:lnTo>
                    <a:lnTo>
                      <a:pt x="34" y="506"/>
                    </a:lnTo>
                    <a:lnTo>
                      <a:pt x="39" y="504"/>
                    </a:lnTo>
                    <a:lnTo>
                      <a:pt x="43" y="504"/>
                    </a:lnTo>
                    <a:lnTo>
                      <a:pt x="49" y="505"/>
                    </a:lnTo>
                    <a:lnTo>
                      <a:pt x="56" y="512"/>
                    </a:lnTo>
                    <a:lnTo>
                      <a:pt x="58" y="519"/>
                    </a:lnTo>
                    <a:lnTo>
                      <a:pt x="58" y="526"/>
                    </a:lnTo>
                    <a:lnTo>
                      <a:pt x="55" y="528"/>
                    </a:lnTo>
                    <a:lnTo>
                      <a:pt x="56" y="532"/>
                    </a:lnTo>
                    <a:lnTo>
                      <a:pt x="59" y="536"/>
                    </a:lnTo>
                    <a:lnTo>
                      <a:pt x="62" y="538"/>
                    </a:lnTo>
                    <a:lnTo>
                      <a:pt x="75" y="537"/>
                    </a:lnTo>
                    <a:lnTo>
                      <a:pt x="83" y="541"/>
                    </a:lnTo>
                    <a:lnTo>
                      <a:pt x="81" y="556"/>
                    </a:lnTo>
                    <a:lnTo>
                      <a:pt x="76" y="572"/>
                    </a:lnTo>
                    <a:lnTo>
                      <a:pt x="73" y="576"/>
                    </a:lnTo>
                    <a:lnTo>
                      <a:pt x="77" y="586"/>
                    </a:lnTo>
                    <a:lnTo>
                      <a:pt x="81" y="591"/>
                    </a:lnTo>
                    <a:lnTo>
                      <a:pt x="83" y="592"/>
                    </a:lnTo>
                    <a:lnTo>
                      <a:pt x="85" y="599"/>
                    </a:lnTo>
                    <a:lnTo>
                      <a:pt x="86" y="613"/>
                    </a:lnTo>
                    <a:lnTo>
                      <a:pt x="89" y="621"/>
                    </a:lnTo>
                    <a:lnTo>
                      <a:pt x="93" y="627"/>
                    </a:lnTo>
                    <a:lnTo>
                      <a:pt x="93" y="629"/>
                    </a:lnTo>
                    <a:lnTo>
                      <a:pt x="98" y="626"/>
                    </a:lnTo>
                    <a:lnTo>
                      <a:pt x="106" y="619"/>
                    </a:lnTo>
                    <a:lnTo>
                      <a:pt x="112" y="619"/>
                    </a:lnTo>
                    <a:lnTo>
                      <a:pt x="124" y="621"/>
                    </a:lnTo>
                    <a:lnTo>
                      <a:pt x="130" y="615"/>
                    </a:lnTo>
                    <a:lnTo>
                      <a:pt x="133" y="608"/>
                    </a:lnTo>
                    <a:lnTo>
                      <a:pt x="134" y="608"/>
                    </a:lnTo>
                    <a:lnTo>
                      <a:pt x="146" y="599"/>
                    </a:lnTo>
                    <a:lnTo>
                      <a:pt x="161" y="593"/>
                    </a:lnTo>
                    <a:lnTo>
                      <a:pt x="169" y="595"/>
                    </a:lnTo>
                    <a:lnTo>
                      <a:pt x="174" y="600"/>
                    </a:lnTo>
                    <a:lnTo>
                      <a:pt x="176" y="600"/>
                    </a:lnTo>
                    <a:lnTo>
                      <a:pt x="183" y="599"/>
                    </a:lnTo>
                    <a:lnTo>
                      <a:pt x="188" y="599"/>
                    </a:lnTo>
                    <a:lnTo>
                      <a:pt x="201" y="594"/>
                    </a:lnTo>
                    <a:lnTo>
                      <a:pt x="210" y="589"/>
                    </a:lnTo>
                    <a:lnTo>
                      <a:pt x="226" y="593"/>
                    </a:lnTo>
                    <a:lnTo>
                      <a:pt x="234" y="596"/>
                    </a:lnTo>
                    <a:lnTo>
                      <a:pt x="237" y="602"/>
                    </a:lnTo>
                    <a:lnTo>
                      <a:pt x="251" y="612"/>
                    </a:lnTo>
                    <a:lnTo>
                      <a:pt x="256" y="610"/>
                    </a:lnTo>
                    <a:lnTo>
                      <a:pt x="268" y="608"/>
                    </a:lnTo>
                    <a:lnTo>
                      <a:pt x="287" y="613"/>
                    </a:lnTo>
                    <a:lnTo>
                      <a:pt x="293" y="630"/>
                    </a:lnTo>
                    <a:lnTo>
                      <a:pt x="283" y="644"/>
                    </a:lnTo>
                    <a:lnTo>
                      <a:pt x="276" y="658"/>
                    </a:lnTo>
                    <a:lnTo>
                      <a:pt x="275" y="665"/>
                    </a:lnTo>
                    <a:lnTo>
                      <a:pt x="275" y="668"/>
                    </a:lnTo>
                    <a:lnTo>
                      <a:pt x="276" y="670"/>
                    </a:lnTo>
                    <a:lnTo>
                      <a:pt x="277" y="674"/>
                    </a:lnTo>
                    <a:lnTo>
                      <a:pt x="278" y="675"/>
                    </a:lnTo>
                    <a:lnTo>
                      <a:pt x="281" y="701"/>
                    </a:lnTo>
                    <a:lnTo>
                      <a:pt x="281" y="705"/>
                    </a:lnTo>
                    <a:lnTo>
                      <a:pt x="286" y="723"/>
                    </a:lnTo>
                    <a:lnTo>
                      <a:pt x="294" y="738"/>
                    </a:lnTo>
                    <a:lnTo>
                      <a:pt x="299" y="744"/>
                    </a:lnTo>
                    <a:lnTo>
                      <a:pt x="308" y="751"/>
                    </a:lnTo>
                    <a:lnTo>
                      <a:pt x="325" y="748"/>
                    </a:lnTo>
                    <a:lnTo>
                      <a:pt x="333" y="748"/>
                    </a:lnTo>
                    <a:lnTo>
                      <a:pt x="363" y="755"/>
                    </a:lnTo>
                    <a:lnTo>
                      <a:pt x="370" y="762"/>
                    </a:lnTo>
                    <a:lnTo>
                      <a:pt x="372" y="761"/>
                    </a:lnTo>
                    <a:lnTo>
                      <a:pt x="384" y="748"/>
                    </a:lnTo>
                    <a:lnTo>
                      <a:pt x="388" y="740"/>
                    </a:lnTo>
                    <a:lnTo>
                      <a:pt x="400" y="707"/>
                    </a:lnTo>
                    <a:lnTo>
                      <a:pt x="410" y="690"/>
                    </a:lnTo>
                    <a:lnTo>
                      <a:pt x="405" y="679"/>
                    </a:lnTo>
                    <a:lnTo>
                      <a:pt x="399" y="676"/>
                    </a:lnTo>
                    <a:lnTo>
                      <a:pt x="397" y="671"/>
                    </a:lnTo>
                    <a:lnTo>
                      <a:pt x="397" y="666"/>
                    </a:lnTo>
                    <a:lnTo>
                      <a:pt x="421" y="657"/>
                    </a:lnTo>
                    <a:lnTo>
                      <a:pt x="432" y="658"/>
                    </a:lnTo>
                    <a:lnTo>
                      <a:pt x="446" y="657"/>
                    </a:lnTo>
                    <a:lnTo>
                      <a:pt x="462" y="659"/>
                    </a:lnTo>
                    <a:lnTo>
                      <a:pt x="477" y="659"/>
                    </a:lnTo>
                    <a:lnTo>
                      <a:pt x="484" y="658"/>
                    </a:lnTo>
                    <a:lnTo>
                      <a:pt x="488" y="657"/>
                    </a:lnTo>
                    <a:lnTo>
                      <a:pt x="503" y="660"/>
                    </a:lnTo>
                    <a:lnTo>
                      <a:pt x="504" y="662"/>
                    </a:lnTo>
                    <a:lnTo>
                      <a:pt x="521" y="683"/>
                    </a:lnTo>
                    <a:lnTo>
                      <a:pt x="524" y="688"/>
                    </a:lnTo>
                    <a:lnTo>
                      <a:pt x="528" y="690"/>
                    </a:lnTo>
                    <a:lnTo>
                      <a:pt x="530" y="692"/>
                    </a:lnTo>
                    <a:lnTo>
                      <a:pt x="543" y="692"/>
                    </a:lnTo>
                    <a:lnTo>
                      <a:pt x="547" y="693"/>
                    </a:lnTo>
                    <a:lnTo>
                      <a:pt x="557" y="706"/>
                    </a:lnTo>
                    <a:lnTo>
                      <a:pt x="584" y="720"/>
                    </a:lnTo>
                    <a:lnTo>
                      <a:pt x="598" y="721"/>
                    </a:lnTo>
                    <a:lnTo>
                      <a:pt x="608" y="724"/>
                    </a:lnTo>
                    <a:lnTo>
                      <a:pt x="610" y="725"/>
                    </a:lnTo>
                    <a:lnTo>
                      <a:pt x="613" y="727"/>
                    </a:lnTo>
                    <a:lnTo>
                      <a:pt x="624" y="732"/>
                    </a:lnTo>
                    <a:lnTo>
                      <a:pt x="631" y="734"/>
                    </a:lnTo>
                    <a:lnTo>
                      <a:pt x="647" y="734"/>
                    </a:lnTo>
                    <a:lnTo>
                      <a:pt x="655" y="732"/>
                    </a:lnTo>
                    <a:lnTo>
                      <a:pt x="660" y="730"/>
                    </a:lnTo>
                    <a:lnTo>
                      <a:pt x="666" y="722"/>
                    </a:lnTo>
                    <a:lnTo>
                      <a:pt x="672" y="719"/>
                    </a:lnTo>
                    <a:lnTo>
                      <a:pt x="673" y="720"/>
                    </a:lnTo>
                    <a:lnTo>
                      <a:pt x="685" y="727"/>
                    </a:lnTo>
                    <a:lnTo>
                      <a:pt x="709" y="751"/>
                    </a:lnTo>
                    <a:lnTo>
                      <a:pt x="715" y="761"/>
                    </a:lnTo>
                    <a:lnTo>
                      <a:pt x="724" y="772"/>
                    </a:lnTo>
                    <a:lnTo>
                      <a:pt x="727" y="781"/>
                    </a:lnTo>
                    <a:lnTo>
                      <a:pt x="727" y="784"/>
                    </a:lnTo>
                    <a:lnTo>
                      <a:pt x="728" y="796"/>
                    </a:lnTo>
                    <a:lnTo>
                      <a:pt x="730" y="804"/>
                    </a:lnTo>
                    <a:lnTo>
                      <a:pt x="733" y="828"/>
                    </a:lnTo>
                    <a:lnTo>
                      <a:pt x="733" y="832"/>
                    </a:lnTo>
                    <a:lnTo>
                      <a:pt x="732" y="835"/>
                    </a:lnTo>
                    <a:lnTo>
                      <a:pt x="720" y="861"/>
                    </a:lnTo>
                    <a:lnTo>
                      <a:pt x="717" y="893"/>
                    </a:lnTo>
                    <a:lnTo>
                      <a:pt x="719" y="903"/>
                    </a:lnTo>
                    <a:lnTo>
                      <a:pt x="717" y="909"/>
                    </a:lnTo>
                    <a:lnTo>
                      <a:pt x="713" y="915"/>
                    </a:lnTo>
                    <a:lnTo>
                      <a:pt x="712" y="923"/>
                    </a:lnTo>
                    <a:lnTo>
                      <a:pt x="712" y="924"/>
                    </a:lnTo>
                    <a:lnTo>
                      <a:pt x="716" y="935"/>
                    </a:lnTo>
                    <a:lnTo>
                      <a:pt x="713" y="940"/>
                    </a:lnTo>
                    <a:lnTo>
                      <a:pt x="702" y="942"/>
                    </a:lnTo>
                    <a:lnTo>
                      <a:pt x="693" y="950"/>
                    </a:lnTo>
                    <a:lnTo>
                      <a:pt x="687" y="954"/>
                    </a:lnTo>
                    <a:lnTo>
                      <a:pt x="681" y="961"/>
                    </a:lnTo>
                    <a:lnTo>
                      <a:pt x="680" y="963"/>
                    </a:lnTo>
                    <a:lnTo>
                      <a:pt x="679" y="973"/>
                    </a:lnTo>
                    <a:lnTo>
                      <a:pt x="678" y="977"/>
                    </a:lnTo>
                    <a:lnTo>
                      <a:pt x="677" y="994"/>
                    </a:lnTo>
                    <a:lnTo>
                      <a:pt x="673" y="1013"/>
                    </a:lnTo>
                    <a:lnTo>
                      <a:pt x="669" y="1017"/>
                    </a:lnTo>
                    <a:lnTo>
                      <a:pt x="651" y="1032"/>
                    </a:lnTo>
                    <a:lnTo>
                      <a:pt x="651" y="1036"/>
                    </a:lnTo>
                    <a:lnTo>
                      <a:pt x="660" y="1049"/>
                    </a:lnTo>
                    <a:lnTo>
                      <a:pt x="660" y="1054"/>
                    </a:lnTo>
                    <a:lnTo>
                      <a:pt x="657" y="1060"/>
                    </a:lnTo>
                    <a:lnTo>
                      <a:pt x="651" y="1077"/>
                    </a:lnTo>
                    <a:lnTo>
                      <a:pt x="646" y="1085"/>
                    </a:lnTo>
                    <a:lnTo>
                      <a:pt x="627" y="1104"/>
                    </a:lnTo>
                    <a:lnTo>
                      <a:pt x="627" y="1111"/>
                    </a:lnTo>
                    <a:lnTo>
                      <a:pt x="625" y="1115"/>
                    </a:lnTo>
                    <a:lnTo>
                      <a:pt x="603" y="1125"/>
                    </a:lnTo>
                    <a:lnTo>
                      <a:pt x="578" y="1151"/>
                    </a:lnTo>
                    <a:lnTo>
                      <a:pt x="574" y="1152"/>
                    </a:lnTo>
                    <a:lnTo>
                      <a:pt x="565" y="1157"/>
                    </a:lnTo>
                    <a:lnTo>
                      <a:pt x="561" y="1157"/>
                    </a:lnTo>
                    <a:lnTo>
                      <a:pt x="554" y="1159"/>
                    </a:lnTo>
                    <a:lnTo>
                      <a:pt x="547" y="1164"/>
                    </a:lnTo>
                    <a:lnTo>
                      <a:pt x="540" y="1173"/>
                    </a:lnTo>
                    <a:lnTo>
                      <a:pt x="535" y="1186"/>
                    </a:lnTo>
                    <a:lnTo>
                      <a:pt x="537" y="1199"/>
                    </a:lnTo>
                    <a:lnTo>
                      <a:pt x="548" y="1222"/>
                    </a:lnTo>
                    <a:lnTo>
                      <a:pt x="555" y="1231"/>
                    </a:lnTo>
                    <a:lnTo>
                      <a:pt x="561" y="1242"/>
                    </a:lnTo>
                    <a:lnTo>
                      <a:pt x="566" y="1249"/>
                    </a:lnTo>
                    <a:lnTo>
                      <a:pt x="570" y="1257"/>
                    </a:lnTo>
                    <a:lnTo>
                      <a:pt x="571" y="1258"/>
                    </a:lnTo>
                    <a:lnTo>
                      <a:pt x="590" y="1291"/>
                    </a:lnTo>
                    <a:lnTo>
                      <a:pt x="740" y="1343"/>
                    </a:lnTo>
                    <a:lnTo>
                      <a:pt x="751" y="1342"/>
                    </a:lnTo>
                    <a:lnTo>
                      <a:pt x="762" y="1303"/>
                    </a:lnTo>
                    <a:lnTo>
                      <a:pt x="767" y="1292"/>
                    </a:lnTo>
                    <a:lnTo>
                      <a:pt x="769" y="1290"/>
                    </a:lnTo>
                    <a:lnTo>
                      <a:pt x="773" y="1281"/>
                    </a:lnTo>
                    <a:lnTo>
                      <a:pt x="773" y="1233"/>
                    </a:lnTo>
                    <a:lnTo>
                      <a:pt x="774" y="1231"/>
                    </a:lnTo>
                    <a:lnTo>
                      <a:pt x="775" y="1230"/>
                    </a:lnTo>
                    <a:lnTo>
                      <a:pt x="779" y="1220"/>
                    </a:lnTo>
                    <a:lnTo>
                      <a:pt x="771" y="1189"/>
                    </a:lnTo>
                    <a:lnTo>
                      <a:pt x="775" y="1181"/>
                    </a:lnTo>
                    <a:lnTo>
                      <a:pt x="779" y="1176"/>
                    </a:lnTo>
                    <a:lnTo>
                      <a:pt x="780" y="1175"/>
                    </a:lnTo>
                    <a:lnTo>
                      <a:pt x="797" y="1151"/>
                    </a:lnTo>
                    <a:lnTo>
                      <a:pt x="816" y="1140"/>
                    </a:lnTo>
                    <a:lnTo>
                      <a:pt x="825" y="1136"/>
                    </a:lnTo>
                    <a:lnTo>
                      <a:pt x="839" y="1135"/>
                    </a:lnTo>
                    <a:lnTo>
                      <a:pt x="856" y="1131"/>
                    </a:lnTo>
                    <a:lnTo>
                      <a:pt x="873" y="1130"/>
                    </a:lnTo>
                    <a:lnTo>
                      <a:pt x="876" y="1132"/>
                    </a:lnTo>
                    <a:lnTo>
                      <a:pt x="879" y="1132"/>
                    </a:lnTo>
                    <a:lnTo>
                      <a:pt x="901" y="1125"/>
                    </a:lnTo>
                    <a:lnTo>
                      <a:pt x="911" y="1125"/>
                    </a:lnTo>
                    <a:lnTo>
                      <a:pt x="915" y="1126"/>
                    </a:lnTo>
                    <a:lnTo>
                      <a:pt x="917" y="1127"/>
                    </a:lnTo>
                    <a:lnTo>
                      <a:pt x="916" y="1130"/>
                    </a:lnTo>
                    <a:lnTo>
                      <a:pt x="909" y="1138"/>
                    </a:lnTo>
                    <a:lnTo>
                      <a:pt x="900" y="1142"/>
                    </a:lnTo>
                    <a:lnTo>
                      <a:pt x="892" y="1150"/>
                    </a:lnTo>
                    <a:lnTo>
                      <a:pt x="882" y="1163"/>
                    </a:lnTo>
                    <a:lnTo>
                      <a:pt x="873" y="1171"/>
                    </a:lnTo>
                    <a:lnTo>
                      <a:pt x="859" y="1189"/>
                    </a:lnTo>
                    <a:lnTo>
                      <a:pt x="847" y="1222"/>
                    </a:lnTo>
                    <a:lnTo>
                      <a:pt x="839" y="1237"/>
                    </a:lnTo>
                    <a:lnTo>
                      <a:pt x="838" y="1241"/>
                    </a:lnTo>
                    <a:lnTo>
                      <a:pt x="839" y="1246"/>
                    </a:lnTo>
                    <a:lnTo>
                      <a:pt x="840" y="1248"/>
                    </a:lnTo>
                    <a:lnTo>
                      <a:pt x="845" y="1249"/>
                    </a:lnTo>
                    <a:lnTo>
                      <a:pt x="860" y="1258"/>
                    </a:lnTo>
                    <a:lnTo>
                      <a:pt x="874" y="1261"/>
                    </a:lnTo>
                    <a:lnTo>
                      <a:pt x="877" y="1262"/>
                    </a:lnTo>
                    <a:lnTo>
                      <a:pt x="880" y="1264"/>
                    </a:lnTo>
                    <a:lnTo>
                      <a:pt x="910" y="1293"/>
                    </a:lnTo>
                    <a:lnTo>
                      <a:pt x="918" y="1315"/>
                    </a:lnTo>
                    <a:lnTo>
                      <a:pt x="920" y="1316"/>
                    </a:lnTo>
                    <a:lnTo>
                      <a:pt x="948" y="1320"/>
                    </a:lnTo>
                    <a:lnTo>
                      <a:pt x="962" y="1311"/>
                    </a:lnTo>
                    <a:lnTo>
                      <a:pt x="962" y="1310"/>
                    </a:lnTo>
                    <a:lnTo>
                      <a:pt x="984" y="1290"/>
                    </a:lnTo>
                    <a:lnTo>
                      <a:pt x="1014" y="1302"/>
                    </a:lnTo>
                    <a:lnTo>
                      <a:pt x="1015" y="1305"/>
                    </a:lnTo>
                    <a:lnTo>
                      <a:pt x="1015" y="1308"/>
                    </a:lnTo>
                    <a:lnTo>
                      <a:pt x="1023" y="1316"/>
                    </a:lnTo>
                    <a:lnTo>
                      <a:pt x="1037" y="1325"/>
                    </a:lnTo>
                    <a:lnTo>
                      <a:pt x="1070" y="1353"/>
                    </a:lnTo>
                    <a:lnTo>
                      <a:pt x="1071" y="1353"/>
                    </a:lnTo>
                    <a:lnTo>
                      <a:pt x="1075" y="1352"/>
                    </a:lnTo>
                    <a:lnTo>
                      <a:pt x="1081" y="1348"/>
                    </a:lnTo>
                    <a:lnTo>
                      <a:pt x="1083" y="1347"/>
                    </a:lnTo>
                    <a:lnTo>
                      <a:pt x="1088" y="1346"/>
                    </a:lnTo>
                    <a:lnTo>
                      <a:pt x="1096" y="1347"/>
                    </a:lnTo>
                    <a:lnTo>
                      <a:pt x="1104" y="1350"/>
                    </a:lnTo>
                    <a:lnTo>
                      <a:pt x="1107" y="1352"/>
                    </a:lnTo>
                    <a:lnTo>
                      <a:pt x="1115" y="1361"/>
                    </a:lnTo>
                    <a:lnTo>
                      <a:pt x="1123" y="1365"/>
                    </a:lnTo>
                    <a:lnTo>
                      <a:pt x="1132" y="1373"/>
                    </a:lnTo>
                    <a:lnTo>
                      <a:pt x="1135" y="1375"/>
                    </a:lnTo>
                    <a:lnTo>
                      <a:pt x="1137" y="1378"/>
                    </a:lnTo>
                    <a:lnTo>
                      <a:pt x="1136" y="1385"/>
                    </a:lnTo>
                    <a:lnTo>
                      <a:pt x="1136" y="1399"/>
                    </a:lnTo>
                    <a:lnTo>
                      <a:pt x="1139" y="1414"/>
                    </a:lnTo>
                    <a:lnTo>
                      <a:pt x="1141" y="1414"/>
                    </a:lnTo>
                    <a:lnTo>
                      <a:pt x="1150" y="1416"/>
                    </a:lnTo>
                    <a:lnTo>
                      <a:pt x="1156" y="1414"/>
                    </a:lnTo>
                    <a:lnTo>
                      <a:pt x="1169" y="1402"/>
                    </a:lnTo>
                    <a:lnTo>
                      <a:pt x="1196" y="1387"/>
                    </a:lnTo>
                    <a:lnTo>
                      <a:pt x="1208" y="1399"/>
                    </a:lnTo>
                    <a:lnTo>
                      <a:pt x="1221" y="1409"/>
                    </a:lnTo>
                    <a:lnTo>
                      <a:pt x="1233" y="1414"/>
                    </a:lnTo>
                    <a:lnTo>
                      <a:pt x="1240" y="1420"/>
                    </a:lnTo>
                    <a:lnTo>
                      <a:pt x="1240" y="1421"/>
                    </a:lnTo>
                    <a:lnTo>
                      <a:pt x="1247" y="1435"/>
                    </a:lnTo>
                    <a:lnTo>
                      <a:pt x="1254" y="1442"/>
                    </a:lnTo>
                    <a:lnTo>
                      <a:pt x="1261" y="1446"/>
                    </a:lnTo>
                    <a:lnTo>
                      <a:pt x="1272" y="1450"/>
                    </a:lnTo>
                    <a:lnTo>
                      <a:pt x="1302" y="1454"/>
                    </a:lnTo>
                    <a:lnTo>
                      <a:pt x="1312" y="1457"/>
                    </a:lnTo>
                    <a:lnTo>
                      <a:pt x="1340" y="1462"/>
                    </a:lnTo>
                    <a:lnTo>
                      <a:pt x="1357" y="1469"/>
                    </a:lnTo>
                    <a:lnTo>
                      <a:pt x="1363" y="1466"/>
                    </a:lnTo>
                    <a:lnTo>
                      <a:pt x="1378" y="1469"/>
                    </a:lnTo>
                    <a:lnTo>
                      <a:pt x="1386" y="1475"/>
                    </a:lnTo>
                    <a:lnTo>
                      <a:pt x="1395" y="1494"/>
                    </a:lnTo>
                    <a:lnTo>
                      <a:pt x="1399" y="1510"/>
                    </a:lnTo>
                    <a:lnTo>
                      <a:pt x="1405" y="1517"/>
                    </a:lnTo>
                    <a:lnTo>
                      <a:pt x="1417" y="1521"/>
                    </a:lnTo>
                    <a:lnTo>
                      <a:pt x="1433" y="1529"/>
                    </a:lnTo>
                    <a:lnTo>
                      <a:pt x="1441" y="1538"/>
                    </a:lnTo>
                    <a:lnTo>
                      <a:pt x="1443" y="1548"/>
                    </a:lnTo>
                    <a:lnTo>
                      <a:pt x="1446" y="1549"/>
                    </a:lnTo>
                    <a:lnTo>
                      <a:pt x="1457" y="1554"/>
                    </a:lnTo>
                    <a:lnTo>
                      <a:pt x="1461" y="1555"/>
                    </a:lnTo>
                    <a:lnTo>
                      <a:pt x="1466" y="1555"/>
                    </a:lnTo>
                    <a:lnTo>
                      <a:pt x="1475" y="1558"/>
                    </a:lnTo>
                    <a:lnTo>
                      <a:pt x="1497" y="1575"/>
                    </a:lnTo>
                    <a:lnTo>
                      <a:pt x="1521" y="1577"/>
                    </a:lnTo>
                    <a:lnTo>
                      <a:pt x="1534" y="1575"/>
                    </a:lnTo>
                    <a:lnTo>
                      <a:pt x="1545" y="1570"/>
                    </a:lnTo>
                    <a:lnTo>
                      <a:pt x="1545" y="1566"/>
                    </a:lnTo>
                    <a:lnTo>
                      <a:pt x="1555" y="1552"/>
                    </a:lnTo>
                    <a:lnTo>
                      <a:pt x="1568" y="1551"/>
                    </a:lnTo>
                    <a:lnTo>
                      <a:pt x="1575" y="1553"/>
                    </a:lnTo>
                    <a:lnTo>
                      <a:pt x="1584" y="1558"/>
                    </a:lnTo>
                    <a:lnTo>
                      <a:pt x="1587" y="1566"/>
                    </a:lnTo>
                    <a:lnTo>
                      <a:pt x="1587" y="1574"/>
                    </a:lnTo>
                    <a:lnTo>
                      <a:pt x="1591" y="1575"/>
                    </a:lnTo>
                    <a:lnTo>
                      <a:pt x="1610" y="1575"/>
                    </a:lnTo>
                    <a:lnTo>
                      <a:pt x="1625" y="1578"/>
                    </a:lnTo>
                    <a:lnTo>
                      <a:pt x="1644" y="1588"/>
                    </a:lnTo>
                    <a:lnTo>
                      <a:pt x="1654" y="1590"/>
                    </a:lnTo>
                    <a:lnTo>
                      <a:pt x="1693" y="1587"/>
                    </a:lnTo>
                    <a:lnTo>
                      <a:pt x="1702" y="1585"/>
                    </a:lnTo>
                    <a:lnTo>
                      <a:pt x="1727" y="1592"/>
                    </a:lnTo>
                    <a:lnTo>
                      <a:pt x="1753" y="1592"/>
                    </a:lnTo>
                    <a:lnTo>
                      <a:pt x="1759" y="1585"/>
                    </a:lnTo>
                    <a:lnTo>
                      <a:pt x="1766" y="1579"/>
                    </a:lnTo>
                    <a:lnTo>
                      <a:pt x="1782" y="1569"/>
                    </a:lnTo>
                    <a:lnTo>
                      <a:pt x="1800" y="1561"/>
                    </a:lnTo>
                    <a:lnTo>
                      <a:pt x="1807" y="1561"/>
                    </a:lnTo>
                    <a:lnTo>
                      <a:pt x="1821" y="1557"/>
                    </a:lnTo>
                    <a:lnTo>
                      <a:pt x="1827" y="1554"/>
                    </a:lnTo>
                    <a:lnTo>
                      <a:pt x="1830" y="1552"/>
                    </a:lnTo>
                    <a:lnTo>
                      <a:pt x="1844" y="1557"/>
                    </a:lnTo>
                    <a:lnTo>
                      <a:pt x="1851" y="1556"/>
                    </a:lnTo>
                    <a:lnTo>
                      <a:pt x="1858" y="1558"/>
                    </a:lnTo>
                    <a:lnTo>
                      <a:pt x="1865" y="1575"/>
                    </a:lnTo>
                    <a:lnTo>
                      <a:pt x="1869" y="1593"/>
                    </a:lnTo>
                    <a:lnTo>
                      <a:pt x="1872" y="1601"/>
                    </a:lnTo>
                    <a:lnTo>
                      <a:pt x="1877" y="1606"/>
                    </a:lnTo>
                    <a:lnTo>
                      <a:pt x="1895" y="1615"/>
                    </a:lnTo>
                    <a:lnTo>
                      <a:pt x="1890" y="1645"/>
                    </a:lnTo>
                    <a:lnTo>
                      <a:pt x="1889" y="1647"/>
                    </a:lnTo>
                    <a:lnTo>
                      <a:pt x="1897" y="1663"/>
                    </a:lnTo>
                    <a:lnTo>
                      <a:pt x="1898" y="1664"/>
                    </a:lnTo>
                    <a:lnTo>
                      <a:pt x="1905" y="1673"/>
                    </a:lnTo>
                    <a:lnTo>
                      <a:pt x="1904" y="1679"/>
                    </a:lnTo>
                    <a:lnTo>
                      <a:pt x="1904" y="1682"/>
                    </a:lnTo>
                    <a:lnTo>
                      <a:pt x="1898" y="1685"/>
                    </a:lnTo>
                    <a:lnTo>
                      <a:pt x="1893" y="1686"/>
                    </a:lnTo>
                    <a:lnTo>
                      <a:pt x="1889" y="1690"/>
                    </a:lnTo>
                    <a:lnTo>
                      <a:pt x="1884" y="1698"/>
                    </a:lnTo>
                    <a:lnTo>
                      <a:pt x="1888" y="1728"/>
                    </a:lnTo>
                    <a:lnTo>
                      <a:pt x="1893" y="1743"/>
                    </a:lnTo>
                    <a:lnTo>
                      <a:pt x="1901" y="1755"/>
                    </a:lnTo>
                    <a:lnTo>
                      <a:pt x="1912" y="1766"/>
                    </a:lnTo>
                    <a:lnTo>
                      <a:pt x="1933" y="1772"/>
                    </a:lnTo>
                    <a:lnTo>
                      <a:pt x="1945" y="1784"/>
                    </a:lnTo>
                    <a:lnTo>
                      <a:pt x="1968" y="1780"/>
                    </a:lnTo>
                    <a:lnTo>
                      <a:pt x="1977" y="1776"/>
                    </a:lnTo>
                    <a:lnTo>
                      <a:pt x="1983" y="1778"/>
                    </a:lnTo>
                    <a:lnTo>
                      <a:pt x="1990" y="1782"/>
                    </a:lnTo>
                    <a:lnTo>
                      <a:pt x="2008" y="1800"/>
                    </a:lnTo>
                    <a:lnTo>
                      <a:pt x="2014" y="1811"/>
                    </a:lnTo>
                    <a:lnTo>
                      <a:pt x="2014" y="1825"/>
                    </a:lnTo>
                    <a:lnTo>
                      <a:pt x="2015" y="1828"/>
                    </a:lnTo>
                    <a:lnTo>
                      <a:pt x="2024" y="1841"/>
                    </a:lnTo>
                    <a:lnTo>
                      <a:pt x="2037" y="1850"/>
                    </a:lnTo>
                    <a:lnTo>
                      <a:pt x="2061" y="1856"/>
                    </a:lnTo>
                    <a:lnTo>
                      <a:pt x="2067" y="1861"/>
                    </a:lnTo>
                    <a:lnTo>
                      <a:pt x="2086" y="1891"/>
                    </a:lnTo>
                    <a:lnTo>
                      <a:pt x="2103" y="1903"/>
                    </a:lnTo>
                    <a:lnTo>
                      <a:pt x="2117" y="1908"/>
                    </a:lnTo>
                    <a:lnTo>
                      <a:pt x="2121" y="1913"/>
                    </a:lnTo>
                    <a:lnTo>
                      <a:pt x="2122" y="1918"/>
                    </a:lnTo>
                    <a:lnTo>
                      <a:pt x="2120" y="1920"/>
                    </a:lnTo>
                    <a:lnTo>
                      <a:pt x="2120" y="1936"/>
                    </a:lnTo>
                    <a:lnTo>
                      <a:pt x="2124" y="1948"/>
                    </a:lnTo>
                    <a:lnTo>
                      <a:pt x="2124" y="1966"/>
                    </a:lnTo>
                    <a:lnTo>
                      <a:pt x="2120" y="1979"/>
                    </a:lnTo>
                    <a:lnTo>
                      <a:pt x="2120" y="1988"/>
                    </a:lnTo>
                    <a:lnTo>
                      <a:pt x="2135" y="1989"/>
                    </a:lnTo>
                    <a:lnTo>
                      <a:pt x="2162" y="1979"/>
                    </a:lnTo>
                    <a:lnTo>
                      <a:pt x="2165" y="1975"/>
                    </a:lnTo>
                    <a:lnTo>
                      <a:pt x="2179" y="1979"/>
                    </a:lnTo>
                    <a:lnTo>
                      <a:pt x="2184" y="1988"/>
                    </a:lnTo>
                    <a:lnTo>
                      <a:pt x="2187" y="1998"/>
                    </a:lnTo>
                    <a:lnTo>
                      <a:pt x="2186" y="2002"/>
                    </a:lnTo>
                    <a:lnTo>
                      <a:pt x="2175" y="2026"/>
                    </a:lnTo>
                    <a:lnTo>
                      <a:pt x="2174" y="2039"/>
                    </a:lnTo>
                    <a:lnTo>
                      <a:pt x="2179" y="2046"/>
                    </a:lnTo>
                    <a:lnTo>
                      <a:pt x="2182" y="2046"/>
                    </a:lnTo>
                    <a:lnTo>
                      <a:pt x="2189" y="2042"/>
                    </a:lnTo>
                    <a:lnTo>
                      <a:pt x="2197" y="2044"/>
                    </a:lnTo>
                    <a:lnTo>
                      <a:pt x="2200" y="2046"/>
                    </a:lnTo>
                    <a:lnTo>
                      <a:pt x="2206" y="2051"/>
                    </a:lnTo>
                    <a:lnTo>
                      <a:pt x="2209" y="2055"/>
                    </a:lnTo>
                    <a:lnTo>
                      <a:pt x="2226" y="2017"/>
                    </a:lnTo>
                    <a:lnTo>
                      <a:pt x="2236" y="2017"/>
                    </a:lnTo>
                    <a:lnTo>
                      <a:pt x="2241" y="2019"/>
                    </a:lnTo>
                    <a:lnTo>
                      <a:pt x="2246" y="2019"/>
                    </a:lnTo>
                    <a:lnTo>
                      <a:pt x="2254" y="2018"/>
                    </a:lnTo>
                    <a:lnTo>
                      <a:pt x="2265" y="2004"/>
                    </a:lnTo>
                    <a:lnTo>
                      <a:pt x="2265" y="1997"/>
                    </a:lnTo>
                    <a:lnTo>
                      <a:pt x="2260" y="1978"/>
                    </a:lnTo>
                    <a:lnTo>
                      <a:pt x="2262" y="1970"/>
                    </a:lnTo>
                    <a:lnTo>
                      <a:pt x="2263" y="1969"/>
                    </a:lnTo>
                    <a:lnTo>
                      <a:pt x="2271" y="1964"/>
                    </a:lnTo>
                    <a:lnTo>
                      <a:pt x="2280" y="1955"/>
                    </a:lnTo>
                    <a:lnTo>
                      <a:pt x="2286" y="1944"/>
                    </a:lnTo>
                    <a:lnTo>
                      <a:pt x="2291" y="1938"/>
                    </a:lnTo>
                    <a:lnTo>
                      <a:pt x="2301" y="1932"/>
                    </a:lnTo>
                    <a:lnTo>
                      <a:pt x="2308" y="1931"/>
                    </a:lnTo>
                    <a:lnTo>
                      <a:pt x="2312" y="1937"/>
                    </a:lnTo>
                    <a:lnTo>
                      <a:pt x="2316" y="1951"/>
                    </a:lnTo>
                    <a:lnTo>
                      <a:pt x="2322" y="1959"/>
                    </a:lnTo>
                    <a:lnTo>
                      <a:pt x="2324" y="1960"/>
                    </a:lnTo>
                    <a:lnTo>
                      <a:pt x="2330" y="1960"/>
                    </a:lnTo>
                    <a:lnTo>
                      <a:pt x="2335" y="1961"/>
                    </a:lnTo>
                    <a:lnTo>
                      <a:pt x="2340" y="1963"/>
                    </a:lnTo>
                    <a:lnTo>
                      <a:pt x="2348" y="1971"/>
                    </a:lnTo>
                    <a:lnTo>
                      <a:pt x="2348" y="1976"/>
                    </a:lnTo>
                    <a:lnTo>
                      <a:pt x="2371" y="1989"/>
                    </a:lnTo>
                    <a:lnTo>
                      <a:pt x="2379" y="1995"/>
                    </a:lnTo>
                    <a:lnTo>
                      <a:pt x="2388" y="1997"/>
                    </a:lnTo>
                    <a:lnTo>
                      <a:pt x="2395" y="1996"/>
                    </a:lnTo>
                    <a:lnTo>
                      <a:pt x="2401" y="2002"/>
                    </a:lnTo>
                    <a:lnTo>
                      <a:pt x="2411" y="2017"/>
                    </a:lnTo>
                    <a:lnTo>
                      <a:pt x="2417" y="2019"/>
                    </a:lnTo>
                    <a:lnTo>
                      <a:pt x="2462" y="1994"/>
                    </a:lnTo>
                    <a:lnTo>
                      <a:pt x="2473" y="1993"/>
                    </a:lnTo>
                    <a:lnTo>
                      <a:pt x="2482" y="1994"/>
                    </a:lnTo>
                    <a:lnTo>
                      <a:pt x="2492" y="2002"/>
                    </a:lnTo>
                    <a:lnTo>
                      <a:pt x="2504" y="2014"/>
                    </a:lnTo>
                    <a:lnTo>
                      <a:pt x="2515" y="2010"/>
                    </a:lnTo>
                    <a:lnTo>
                      <a:pt x="2522" y="2006"/>
                    </a:lnTo>
                    <a:lnTo>
                      <a:pt x="2526" y="1999"/>
                    </a:lnTo>
                    <a:lnTo>
                      <a:pt x="2526" y="1995"/>
                    </a:lnTo>
                    <a:lnTo>
                      <a:pt x="2528" y="1992"/>
                    </a:lnTo>
                    <a:lnTo>
                      <a:pt x="2538" y="1986"/>
                    </a:lnTo>
                    <a:lnTo>
                      <a:pt x="2548" y="1982"/>
                    </a:lnTo>
                    <a:lnTo>
                      <a:pt x="2553" y="1978"/>
                    </a:lnTo>
                    <a:lnTo>
                      <a:pt x="2558" y="1974"/>
                    </a:lnTo>
                    <a:lnTo>
                      <a:pt x="2573" y="1953"/>
                    </a:lnTo>
                    <a:lnTo>
                      <a:pt x="2579" y="1940"/>
                    </a:lnTo>
                    <a:lnTo>
                      <a:pt x="2579" y="1938"/>
                    </a:lnTo>
                    <a:lnTo>
                      <a:pt x="2588" y="1929"/>
                    </a:lnTo>
                    <a:lnTo>
                      <a:pt x="2598" y="1922"/>
                    </a:lnTo>
                    <a:lnTo>
                      <a:pt x="2615" y="1921"/>
                    </a:lnTo>
                    <a:lnTo>
                      <a:pt x="2622" y="1921"/>
                    </a:lnTo>
                    <a:lnTo>
                      <a:pt x="2626" y="1929"/>
                    </a:lnTo>
                    <a:lnTo>
                      <a:pt x="2631" y="1930"/>
                    </a:lnTo>
                    <a:lnTo>
                      <a:pt x="2638" y="1928"/>
                    </a:lnTo>
                    <a:lnTo>
                      <a:pt x="2640" y="1927"/>
                    </a:lnTo>
                    <a:lnTo>
                      <a:pt x="2643" y="1923"/>
                    </a:lnTo>
                    <a:lnTo>
                      <a:pt x="2650" y="1908"/>
                    </a:lnTo>
                    <a:lnTo>
                      <a:pt x="2660" y="1892"/>
                    </a:lnTo>
                    <a:lnTo>
                      <a:pt x="2667" y="1902"/>
                    </a:lnTo>
                    <a:lnTo>
                      <a:pt x="2669" y="1909"/>
                    </a:lnTo>
                    <a:lnTo>
                      <a:pt x="2672" y="1913"/>
                    </a:lnTo>
                    <a:lnTo>
                      <a:pt x="2689" y="1920"/>
                    </a:lnTo>
                    <a:lnTo>
                      <a:pt x="2696" y="1922"/>
                    </a:lnTo>
                    <a:lnTo>
                      <a:pt x="2709" y="1923"/>
                    </a:lnTo>
                    <a:lnTo>
                      <a:pt x="2720" y="1926"/>
                    </a:lnTo>
                    <a:lnTo>
                      <a:pt x="2727" y="1930"/>
                    </a:lnTo>
                    <a:lnTo>
                      <a:pt x="2730" y="1935"/>
                    </a:lnTo>
                    <a:lnTo>
                      <a:pt x="2729" y="1947"/>
                    </a:lnTo>
                    <a:lnTo>
                      <a:pt x="2740" y="1954"/>
                    </a:lnTo>
                    <a:lnTo>
                      <a:pt x="2746" y="1956"/>
                    </a:lnTo>
                    <a:lnTo>
                      <a:pt x="2766" y="1972"/>
                    </a:lnTo>
                    <a:lnTo>
                      <a:pt x="2784" y="1970"/>
                    </a:lnTo>
                    <a:lnTo>
                      <a:pt x="2789" y="1970"/>
                    </a:lnTo>
                    <a:lnTo>
                      <a:pt x="2797" y="1977"/>
                    </a:lnTo>
                    <a:lnTo>
                      <a:pt x="2798" y="1987"/>
                    </a:lnTo>
                    <a:lnTo>
                      <a:pt x="2795" y="2000"/>
                    </a:lnTo>
                    <a:lnTo>
                      <a:pt x="2795" y="2001"/>
                    </a:lnTo>
                    <a:lnTo>
                      <a:pt x="2798" y="2004"/>
                    </a:lnTo>
                    <a:lnTo>
                      <a:pt x="2809" y="2008"/>
                    </a:lnTo>
                    <a:lnTo>
                      <a:pt x="2838" y="2033"/>
                    </a:lnTo>
                    <a:lnTo>
                      <a:pt x="2843" y="2035"/>
                    </a:lnTo>
                    <a:lnTo>
                      <a:pt x="2859" y="2034"/>
                    </a:lnTo>
                    <a:lnTo>
                      <a:pt x="2870" y="2041"/>
                    </a:lnTo>
                    <a:lnTo>
                      <a:pt x="2892" y="2060"/>
                    </a:lnTo>
                    <a:lnTo>
                      <a:pt x="2903" y="2064"/>
                    </a:lnTo>
                    <a:lnTo>
                      <a:pt x="2906" y="2064"/>
                    </a:lnTo>
                    <a:lnTo>
                      <a:pt x="2911" y="2062"/>
                    </a:lnTo>
                    <a:lnTo>
                      <a:pt x="2923" y="2054"/>
                    </a:lnTo>
                    <a:lnTo>
                      <a:pt x="2932" y="2041"/>
                    </a:lnTo>
                    <a:lnTo>
                      <a:pt x="2941" y="2034"/>
                    </a:lnTo>
                    <a:lnTo>
                      <a:pt x="2952" y="2047"/>
                    </a:lnTo>
                    <a:lnTo>
                      <a:pt x="2949" y="2056"/>
                    </a:lnTo>
                    <a:lnTo>
                      <a:pt x="2948" y="2063"/>
                    </a:lnTo>
                    <a:lnTo>
                      <a:pt x="2950" y="2078"/>
                    </a:lnTo>
                    <a:lnTo>
                      <a:pt x="2962" y="2088"/>
                    </a:lnTo>
                    <a:lnTo>
                      <a:pt x="2963" y="2090"/>
                    </a:lnTo>
                    <a:lnTo>
                      <a:pt x="2963" y="2096"/>
                    </a:lnTo>
                    <a:lnTo>
                      <a:pt x="2958" y="2097"/>
                    </a:lnTo>
                    <a:lnTo>
                      <a:pt x="2957" y="2103"/>
                    </a:lnTo>
                    <a:lnTo>
                      <a:pt x="2958" y="2108"/>
                    </a:lnTo>
                    <a:lnTo>
                      <a:pt x="2963" y="2110"/>
                    </a:lnTo>
                    <a:lnTo>
                      <a:pt x="2972" y="2110"/>
                    </a:lnTo>
                    <a:lnTo>
                      <a:pt x="2974" y="2112"/>
                    </a:lnTo>
                    <a:lnTo>
                      <a:pt x="2978" y="2114"/>
                    </a:lnTo>
                    <a:lnTo>
                      <a:pt x="2990" y="2136"/>
                    </a:lnTo>
                    <a:lnTo>
                      <a:pt x="2998" y="2146"/>
                    </a:lnTo>
                    <a:lnTo>
                      <a:pt x="3010" y="2167"/>
                    </a:lnTo>
                    <a:lnTo>
                      <a:pt x="3014" y="2172"/>
                    </a:lnTo>
                    <a:lnTo>
                      <a:pt x="3016" y="2180"/>
                    </a:lnTo>
                    <a:lnTo>
                      <a:pt x="3014" y="2187"/>
                    </a:lnTo>
                    <a:lnTo>
                      <a:pt x="3021" y="2193"/>
                    </a:lnTo>
                    <a:lnTo>
                      <a:pt x="3029" y="2198"/>
                    </a:lnTo>
                    <a:lnTo>
                      <a:pt x="3031" y="2205"/>
                    </a:lnTo>
                    <a:lnTo>
                      <a:pt x="3030" y="2211"/>
                    </a:lnTo>
                    <a:lnTo>
                      <a:pt x="3026" y="2222"/>
                    </a:lnTo>
                    <a:lnTo>
                      <a:pt x="3034" y="2234"/>
                    </a:lnTo>
                    <a:lnTo>
                      <a:pt x="3044" y="2230"/>
                    </a:lnTo>
                    <a:lnTo>
                      <a:pt x="3064" y="2233"/>
                    </a:lnTo>
                    <a:lnTo>
                      <a:pt x="3072" y="2238"/>
                    </a:lnTo>
                    <a:lnTo>
                      <a:pt x="3076" y="2242"/>
                    </a:lnTo>
                    <a:lnTo>
                      <a:pt x="3083" y="2245"/>
                    </a:lnTo>
                    <a:lnTo>
                      <a:pt x="3095" y="2243"/>
                    </a:lnTo>
                    <a:lnTo>
                      <a:pt x="3104" y="2243"/>
                    </a:lnTo>
                    <a:lnTo>
                      <a:pt x="3113" y="2263"/>
                    </a:lnTo>
                    <a:lnTo>
                      <a:pt x="3113" y="2265"/>
                    </a:lnTo>
                    <a:lnTo>
                      <a:pt x="3110" y="2277"/>
                    </a:lnTo>
                    <a:lnTo>
                      <a:pt x="3109" y="2287"/>
                    </a:lnTo>
                    <a:lnTo>
                      <a:pt x="3109" y="2291"/>
                    </a:lnTo>
                    <a:lnTo>
                      <a:pt x="3110" y="2295"/>
                    </a:lnTo>
                    <a:lnTo>
                      <a:pt x="3113" y="2301"/>
                    </a:lnTo>
                    <a:lnTo>
                      <a:pt x="3115" y="2304"/>
                    </a:lnTo>
                    <a:lnTo>
                      <a:pt x="3125" y="2309"/>
                    </a:lnTo>
                    <a:lnTo>
                      <a:pt x="3127" y="2309"/>
                    </a:lnTo>
                    <a:lnTo>
                      <a:pt x="3142" y="2308"/>
                    </a:lnTo>
                    <a:lnTo>
                      <a:pt x="3176" y="2318"/>
                    </a:lnTo>
                    <a:lnTo>
                      <a:pt x="3180" y="2320"/>
                    </a:lnTo>
                    <a:lnTo>
                      <a:pt x="3184" y="2323"/>
                    </a:lnTo>
                    <a:lnTo>
                      <a:pt x="3198" y="2330"/>
                    </a:lnTo>
                    <a:lnTo>
                      <a:pt x="3212" y="2332"/>
                    </a:lnTo>
                    <a:lnTo>
                      <a:pt x="3229" y="2331"/>
                    </a:lnTo>
                    <a:lnTo>
                      <a:pt x="3232" y="2329"/>
                    </a:lnTo>
                    <a:lnTo>
                      <a:pt x="3238" y="2326"/>
                    </a:lnTo>
                    <a:lnTo>
                      <a:pt x="3250" y="2317"/>
                    </a:lnTo>
                    <a:lnTo>
                      <a:pt x="3256" y="2309"/>
                    </a:lnTo>
                    <a:lnTo>
                      <a:pt x="3257" y="2308"/>
                    </a:lnTo>
                    <a:lnTo>
                      <a:pt x="3258" y="2298"/>
                    </a:lnTo>
                    <a:lnTo>
                      <a:pt x="3258" y="2295"/>
                    </a:lnTo>
                    <a:lnTo>
                      <a:pt x="3265" y="2290"/>
                    </a:lnTo>
                    <a:lnTo>
                      <a:pt x="3277" y="2290"/>
                    </a:lnTo>
                    <a:lnTo>
                      <a:pt x="3296" y="2298"/>
                    </a:lnTo>
                    <a:lnTo>
                      <a:pt x="3324" y="2305"/>
                    </a:lnTo>
                    <a:lnTo>
                      <a:pt x="3338" y="2304"/>
                    </a:lnTo>
                    <a:lnTo>
                      <a:pt x="3361" y="2290"/>
                    </a:lnTo>
                    <a:lnTo>
                      <a:pt x="3365" y="2283"/>
                    </a:lnTo>
                    <a:lnTo>
                      <a:pt x="3369" y="2270"/>
                    </a:lnTo>
                    <a:lnTo>
                      <a:pt x="3385" y="2261"/>
                    </a:lnTo>
                    <a:lnTo>
                      <a:pt x="3400" y="2257"/>
                    </a:lnTo>
                    <a:lnTo>
                      <a:pt x="3417" y="2267"/>
                    </a:lnTo>
                    <a:lnTo>
                      <a:pt x="3422" y="2272"/>
                    </a:lnTo>
                    <a:lnTo>
                      <a:pt x="3430" y="2275"/>
                    </a:lnTo>
                    <a:lnTo>
                      <a:pt x="3449" y="2274"/>
                    </a:lnTo>
                    <a:lnTo>
                      <a:pt x="3473" y="2266"/>
                    </a:lnTo>
                    <a:lnTo>
                      <a:pt x="3477" y="2265"/>
                    </a:lnTo>
                    <a:lnTo>
                      <a:pt x="3481" y="2261"/>
                    </a:lnTo>
                    <a:lnTo>
                      <a:pt x="3483" y="2255"/>
                    </a:lnTo>
                    <a:lnTo>
                      <a:pt x="3487" y="2247"/>
                    </a:lnTo>
                    <a:lnTo>
                      <a:pt x="3497" y="2247"/>
                    </a:lnTo>
                    <a:lnTo>
                      <a:pt x="3519" y="2243"/>
                    </a:lnTo>
                    <a:lnTo>
                      <a:pt x="3538" y="2237"/>
                    </a:lnTo>
                    <a:lnTo>
                      <a:pt x="3561" y="2211"/>
                    </a:lnTo>
                    <a:lnTo>
                      <a:pt x="3574" y="2215"/>
                    </a:lnTo>
                    <a:lnTo>
                      <a:pt x="3590" y="2226"/>
                    </a:lnTo>
                    <a:lnTo>
                      <a:pt x="3591" y="2226"/>
                    </a:lnTo>
                    <a:lnTo>
                      <a:pt x="3600" y="2227"/>
                    </a:lnTo>
                    <a:lnTo>
                      <a:pt x="3627" y="2240"/>
                    </a:lnTo>
                    <a:lnTo>
                      <a:pt x="3632" y="2249"/>
                    </a:lnTo>
                    <a:lnTo>
                      <a:pt x="3649" y="2260"/>
                    </a:lnTo>
                    <a:lnTo>
                      <a:pt x="3658" y="2262"/>
                    </a:lnTo>
                    <a:lnTo>
                      <a:pt x="3665" y="2261"/>
                    </a:lnTo>
                    <a:lnTo>
                      <a:pt x="3668" y="2262"/>
                    </a:lnTo>
                    <a:lnTo>
                      <a:pt x="3693" y="2266"/>
                    </a:lnTo>
                    <a:lnTo>
                      <a:pt x="3704" y="2265"/>
                    </a:lnTo>
                    <a:lnTo>
                      <a:pt x="3716" y="2271"/>
                    </a:lnTo>
                    <a:lnTo>
                      <a:pt x="3722" y="2292"/>
                    </a:lnTo>
                    <a:lnTo>
                      <a:pt x="3730" y="2307"/>
                    </a:lnTo>
                    <a:lnTo>
                      <a:pt x="3731" y="2312"/>
                    </a:lnTo>
                    <a:lnTo>
                      <a:pt x="3728" y="2318"/>
                    </a:lnTo>
                    <a:lnTo>
                      <a:pt x="3721" y="2328"/>
                    </a:lnTo>
                    <a:lnTo>
                      <a:pt x="3726" y="2332"/>
                    </a:lnTo>
                    <a:lnTo>
                      <a:pt x="3737" y="2338"/>
                    </a:lnTo>
                    <a:lnTo>
                      <a:pt x="3745" y="2344"/>
                    </a:lnTo>
                    <a:lnTo>
                      <a:pt x="3774" y="2377"/>
                    </a:lnTo>
                    <a:lnTo>
                      <a:pt x="3778" y="2380"/>
                    </a:lnTo>
                    <a:lnTo>
                      <a:pt x="3786" y="2376"/>
                    </a:lnTo>
                    <a:lnTo>
                      <a:pt x="3812" y="2357"/>
                    </a:lnTo>
                    <a:lnTo>
                      <a:pt x="3822" y="2355"/>
                    </a:lnTo>
                    <a:lnTo>
                      <a:pt x="3826" y="2356"/>
                    </a:lnTo>
                    <a:lnTo>
                      <a:pt x="3828" y="2355"/>
                    </a:lnTo>
                    <a:lnTo>
                      <a:pt x="3833" y="2348"/>
                    </a:lnTo>
                    <a:lnTo>
                      <a:pt x="3835" y="2315"/>
                    </a:lnTo>
                    <a:lnTo>
                      <a:pt x="3840" y="2306"/>
                    </a:lnTo>
                    <a:lnTo>
                      <a:pt x="3846" y="2300"/>
                    </a:lnTo>
                    <a:lnTo>
                      <a:pt x="3873" y="2289"/>
                    </a:lnTo>
                    <a:lnTo>
                      <a:pt x="3905" y="2256"/>
                    </a:lnTo>
                    <a:lnTo>
                      <a:pt x="3923" y="2270"/>
                    </a:lnTo>
                    <a:lnTo>
                      <a:pt x="3925" y="2273"/>
                    </a:lnTo>
                    <a:lnTo>
                      <a:pt x="3926" y="2278"/>
                    </a:lnTo>
                    <a:lnTo>
                      <a:pt x="3930" y="2282"/>
                    </a:lnTo>
                    <a:lnTo>
                      <a:pt x="3946" y="2287"/>
                    </a:lnTo>
                    <a:lnTo>
                      <a:pt x="3957" y="2287"/>
                    </a:lnTo>
                    <a:lnTo>
                      <a:pt x="3965" y="2295"/>
                    </a:lnTo>
                    <a:lnTo>
                      <a:pt x="3969" y="2316"/>
                    </a:lnTo>
                    <a:lnTo>
                      <a:pt x="3973" y="2323"/>
                    </a:lnTo>
                    <a:lnTo>
                      <a:pt x="3981" y="2329"/>
                    </a:lnTo>
                    <a:lnTo>
                      <a:pt x="3986" y="2332"/>
                    </a:lnTo>
                    <a:lnTo>
                      <a:pt x="4007" y="2334"/>
                    </a:lnTo>
                    <a:lnTo>
                      <a:pt x="4015" y="2339"/>
                    </a:lnTo>
                    <a:lnTo>
                      <a:pt x="4017" y="2345"/>
                    </a:lnTo>
                    <a:lnTo>
                      <a:pt x="4061" y="2345"/>
                    </a:lnTo>
                    <a:lnTo>
                      <a:pt x="4067" y="2342"/>
                    </a:lnTo>
                    <a:lnTo>
                      <a:pt x="4077" y="2339"/>
                    </a:lnTo>
                    <a:lnTo>
                      <a:pt x="4084" y="2342"/>
                    </a:lnTo>
                    <a:lnTo>
                      <a:pt x="4096" y="2338"/>
                    </a:lnTo>
                    <a:lnTo>
                      <a:pt x="4107" y="2332"/>
                    </a:lnTo>
                    <a:lnTo>
                      <a:pt x="4110" y="2328"/>
                    </a:lnTo>
                    <a:lnTo>
                      <a:pt x="4116" y="2324"/>
                    </a:lnTo>
                    <a:lnTo>
                      <a:pt x="4122" y="2324"/>
                    </a:lnTo>
                    <a:lnTo>
                      <a:pt x="4128" y="2326"/>
                    </a:lnTo>
                    <a:lnTo>
                      <a:pt x="4147" y="2337"/>
                    </a:lnTo>
                    <a:lnTo>
                      <a:pt x="4149" y="2343"/>
                    </a:lnTo>
                    <a:lnTo>
                      <a:pt x="4152" y="2345"/>
                    </a:lnTo>
                    <a:lnTo>
                      <a:pt x="4161" y="2346"/>
                    </a:lnTo>
                    <a:lnTo>
                      <a:pt x="4170" y="2344"/>
                    </a:lnTo>
                    <a:lnTo>
                      <a:pt x="4178" y="2345"/>
                    </a:lnTo>
                    <a:lnTo>
                      <a:pt x="4179" y="2345"/>
                    </a:lnTo>
                    <a:lnTo>
                      <a:pt x="4192" y="2349"/>
                    </a:lnTo>
                    <a:lnTo>
                      <a:pt x="4198" y="2348"/>
                    </a:lnTo>
                    <a:lnTo>
                      <a:pt x="4208" y="2328"/>
                    </a:lnTo>
                    <a:lnTo>
                      <a:pt x="4213" y="2323"/>
                    </a:lnTo>
                    <a:lnTo>
                      <a:pt x="4286" y="2334"/>
                    </a:lnTo>
                    <a:lnTo>
                      <a:pt x="4316" y="2344"/>
                    </a:lnTo>
                    <a:lnTo>
                      <a:pt x="4326" y="2345"/>
                    </a:lnTo>
                    <a:lnTo>
                      <a:pt x="4330" y="2344"/>
                    </a:lnTo>
                    <a:lnTo>
                      <a:pt x="4339" y="2321"/>
                    </a:lnTo>
                    <a:lnTo>
                      <a:pt x="4344" y="2319"/>
                    </a:lnTo>
                    <a:lnTo>
                      <a:pt x="4345" y="2318"/>
                    </a:lnTo>
                    <a:lnTo>
                      <a:pt x="4347" y="2318"/>
                    </a:lnTo>
                    <a:lnTo>
                      <a:pt x="4356" y="2327"/>
                    </a:lnTo>
                    <a:lnTo>
                      <a:pt x="4385" y="2344"/>
                    </a:lnTo>
                    <a:lnTo>
                      <a:pt x="4393" y="2345"/>
                    </a:lnTo>
                    <a:lnTo>
                      <a:pt x="4404" y="2345"/>
                    </a:lnTo>
                    <a:lnTo>
                      <a:pt x="4423" y="2352"/>
                    </a:lnTo>
                    <a:lnTo>
                      <a:pt x="4425" y="2353"/>
                    </a:lnTo>
                    <a:lnTo>
                      <a:pt x="4443" y="2352"/>
                    </a:lnTo>
                    <a:lnTo>
                      <a:pt x="4455" y="2355"/>
                    </a:lnTo>
                    <a:lnTo>
                      <a:pt x="4468" y="2360"/>
                    </a:lnTo>
                    <a:lnTo>
                      <a:pt x="4481" y="2361"/>
                    </a:lnTo>
                    <a:lnTo>
                      <a:pt x="4492" y="2358"/>
                    </a:lnTo>
                    <a:lnTo>
                      <a:pt x="4491" y="2351"/>
                    </a:lnTo>
                    <a:lnTo>
                      <a:pt x="4488" y="2348"/>
                    </a:lnTo>
                    <a:lnTo>
                      <a:pt x="4488" y="2337"/>
                    </a:lnTo>
                    <a:lnTo>
                      <a:pt x="4493" y="2328"/>
                    </a:lnTo>
                    <a:lnTo>
                      <a:pt x="4501" y="2323"/>
                    </a:lnTo>
                    <a:lnTo>
                      <a:pt x="4502" y="2322"/>
                    </a:lnTo>
                    <a:lnTo>
                      <a:pt x="4504" y="2314"/>
                    </a:lnTo>
                    <a:lnTo>
                      <a:pt x="4503" y="2311"/>
                    </a:lnTo>
                    <a:lnTo>
                      <a:pt x="4496" y="2306"/>
                    </a:lnTo>
                    <a:lnTo>
                      <a:pt x="4488" y="2291"/>
                    </a:lnTo>
                    <a:lnTo>
                      <a:pt x="4502" y="2278"/>
                    </a:lnTo>
                    <a:lnTo>
                      <a:pt x="4495" y="2265"/>
                    </a:lnTo>
                    <a:lnTo>
                      <a:pt x="4490" y="2261"/>
                    </a:lnTo>
                    <a:lnTo>
                      <a:pt x="4482" y="2252"/>
                    </a:lnTo>
                    <a:lnTo>
                      <a:pt x="4480" y="2245"/>
                    </a:lnTo>
                    <a:lnTo>
                      <a:pt x="4472" y="2229"/>
                    </a:lnTo>
                    <a:lnTo>
                      <a:pt x="4471" y="2226"/>
                    </a:lnTo>
                    <a:lnTo>
                      <a:pt x="4471" y="2219"/>
                    </a:lnTo>
                    <a:lnTo>
                      <a:pt x="4472" y="2209"/>
                    </a:lnTo>
                    <a:lnTo>
                      <a:pt x="4468" y="2203"/>
                    </a:lnTo>
                    <a:lnTo>
                      <a:pt x="4442" y="2204"/>
                    </a:lnTo>
                    <a:lnTo>
                      <a:pt x="4433" y="2198"/>
                    </a:lnTo>
                    <a:lnTo>
                      <a:pt x="4440" y="2193"/>
                    </a:lnTo>
                    <a:lnTo>
                      <a:pt x="4446" y="2185"/>
                    </a:lnTo>
                    <a:lnTo>
                      <a:pt x="4450" y="2175"/>
                    </a:lnTo>
                    <a:lnTo>
                      <a:pt x="4449" y="2171"/>
                    </a:lnTo>
                    <a:lnTo>
                      <a:pt x="4449" y="2169"/>
                    </a:lnTo>
                    <a:lnTo>
                      <a:pt x="4450" y="2167"/>
                    </a:lnTo>
                    <a:lnTo>
                      <a:pt x="4469" y="2158"/>
                    </a:lnTo>
                    <a:lnTo>
                      <a:pt x="4472" y="2158"/>
                    </a:lnTo>
                    <a:lnTo>
                      <a:pt x="4476" y="2154"/>
                    </a:lnTo>
                    <a:lnTo>
                      <a:pt x="4481" y="2144"/>
                    </a:lnTo>
                    <a:lnTo>
                      <a:pt x="4475" y="2144"/>
                    </a:lnTo>
                    <a:lnTo>
                      <a:pt x="4468" y="2143"/>
                    </a:lnTo>
                    <a:lnTo>
                      <a:pt x="4458" y="2140"/>
                    </a:lnTo>
                    <a:lnTo>
                      <a:pt x="4450" y="2133"/>
                    </a:lnTo>
                    <a:lnTo>
                      <a:pt x="4446" y="2127"/>
                    </a:lnTo>
                    <a:lnTo>
                      <a:pt x="4468" y="2088"/>
                    </a:lnTo>
                    <a:lnTo>
                      <a:pt x="4470" y="2087"/>
                    </a:lnTo>
                    <a:lnTo>
                      <a:pt x="4474" y="2087"/>
                    </a:lnTo>
                    <a:lnTo>
                      <a:pt x="4481" y="2082"/>
                    </a:lnTo>
                    <a:lnTo>
                      <a:pt x="4488" y="2075"/>
                    </a:lnTo>
                    <a:lnTo>
                      <a:pt x="4490" y="2068"/>
                    </a:lnTo>
                    <a:lnTo>
                      <a:pt x="4481" y="2052"/>
                    </a:lnTo>
                    <a:lnTo>
                      <a:pt x="4480" y="2046"/>
                    </a:lnTo>
                    <a:lnTo>
                      <a:pt x="4480" y="2042"/>
                    </a:lnTo>
                    <a:lnTo>
                      <a:pt x="4483" y="2035"/>
                    </a:lnTo>
                    <a:lnTo>
                      <a:pt x="4487" y="2031"/>
                    </a:lnTo>
                    <a:lnTo>
                      <a:pt x="4488" y="2029"/>
                    </a:lnTo>
                    <a:lnTo>
                      <a:pt x="4490" y="2028"/>
                    </a:lnTo>
                    <a:lnTo>
                      <a:pt x="4490" y="2021"/>
                    </a:lnTo>
                    <a:lnTo>
                      <a:pt x="4476" y="2010"/>
                    </a:lnTo>
                    <a:lnTo>
                      <a:pt x="4472" y="2000"/>
                    </a:lnTo>
                    <a:lnTo>
                      <a:pt x="4471" y="1994"/>
                    </a:lnTo>
                    <a:lnTo>
                      <a:pt x="4471" y="1987"/>
                    </a:lnTo>
                    <a:lnTo>
                      <a:pt x="4472" y="1984"/>
                    </a:lnTo>
                    <a:lnTo>
                      <a:pt x="4477" y="1977"/>
                    </a:lnTo>
                    <a:lnTo>
                      <a:pt x="4488" y="1970"/>
                    </a:lnTo>
                    <a:lnTo>
                      <a:pt x="4490" y="1971"/>
                    </a:lnTo>
                    <a:lnTo>
                      <a:pt x="4501" y="1966"/>
                    </a:lnTo>
                    <a:lnTo>
                      <a:pt x="4506" y="1961"/>
                    </a:lnTo>
                    <a:lnTo>
                      <a:pt x="4510" y="1944"/>
                    </a:lnTo>
                    <a:lnTo>
                      <a:pt x="4532" y="1944"/>
                    </a:lnTo>
                    <a:lnTo>
                      <a:pt x="4548" y="1939"/>
                    </a:lnTo>
                    <a:lnTo>
                      <a:pt x="4561" y="1931"/>
                    </a:lnTo>
                    <a:lnTo>
                      <a:pt x="4565" y="1930"/>
                    </a:lnTo>
                    <a:lnTo>
                      <a:pt x="4566" y="1929"/>
                    </a:lnTo>
                    <a:lnTo>
                      <a:pt x="4598" y="1939"/>
                    </a:lnTo>
                    <a:lnTo>
                      <a:pt x="4607" y="1946"/>
                    </a:lnTo>
                    <a:lnTo>
                      <a:pt x="4613" y="1953"/>
                    </a:lnTo>
                    <a:lnTo>
                      <a:pt x="4619" y="1957"/>
                    </a:lnTo>
                    <a:lnTo>
                      <a:pt x="4626" y="1965"/>
                    </a:lnTo>
                    <a:lnTo>
                      <a:pt x="4651" y="1975"/>
                    </a:lnTo>
                    <a:lnTo>
                      <a:pt x="4671" y="1989"/>
                    </a:lnTo>
                    <a:lnTo>
                      <a:pt x="4694" y="1998"/>
                    </a:lnTo>
                    <a:lnTo>
                      <a:pt x="4713" y="1998"/>
                    </a:lnTo>
                    <a:lnTo>
                      <a:pt x="4725" y="1989"/>
                    </a:lnTo>
                    <a:lnTo>
                      <a:pt x="4736" y="1988"/>
                    </a:lnTo>
                    <a:lnTo>
                      <a:pt x="4755" y="1994"/>
                    </a:lnTo>
                    <a:lnTo>
                      <a:pt x="4762" y="1998"/>
                    </a:lnTo>
                    <a:lnTo>
                      <a:pt x="4770" y="2007"/>
                    </a:lnTo>
                    <a:lnTo>
                      <a:pt x="4781" y="2011"/>
                    </a:lnTo>
                    <a:lnTo>
                      <a:pt x="4795" y="2020"/>
                    </a:lnTo>
                    <a:lnTo>
                      <a:pt x="4800" y="2020"/>
                    </a:lnTo>
                    <a:lnTo>
                      <a:pt x="4815" y="2018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974">
                <a:extLst>
                  <a:ext uri="{FF2B5EF4-FFF2-40B4-BE49-F238E27FC236}">
                    <a16:creationId xmlns:a16="http://schemas.microsoft.com/office/drawing/2014/main" id="{60D28E97-3C8B-49A4-A06F-AAF0CDEA74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6" y="3201"/>
                <a:ext cx="1045" cy="444"/>
              </a:xfrm>
              <a:custGeom>
                <a:avLst/>
                <a:gdLst>
                  <a:gd name="T0" fmla="*/ 165 w 7310"/>
                  <a:gd name="T1" fmla="*/ 1899 h 3108"/>
                  <a:gd name="T2" fmla="*/ 248 w 7310"/>
                  <a:gd name="T3" fmla="*/ 1898 h 3108"/>
                  <a:gd name="T4" fmla="*/ 376 w 7310"/>
                  <a:gd name="T5" fmla="*/ 1930 h 3108"/>
                  <a:gd name="T6" fmla="*/ 477 w 7310"/>
                  <a:gd name="T7" fmla="*/ 1954 h 3108"/>
                  <a:gd name="T8" fmla="*/ 531 w 7310"/>
                  <a:gd name="T9" fmla="*/ 2018 h 3108"/>
                  <a:gd name="T10" fmla="*/ 588 w 7310"/>
                  <a:gd name="T11" fmla="*/ 2113 h 3108"/>
                  <a:gd name="T12" fmla="*/ 718 w 7310"/>
                  <a:gd name="T13" fmla="*/ 2075 h 3108"/>
                  <a:gd name="T14" fmla="*/ 873 w 7310"/>
                  <a:gd name="T15" fmla="*/ 2099 h 3108"/>
                  <a:gd name="T16" fmla="*/ 951 w 7310"/>
                  <a:gd name="T17" fmla="*/ 2111 h 3108"/>
                  <a:gd name="T18" fmla="*/ 1009 w 7310"/>
                  <a:gd name="T19" fmla="*/ 2190 h 3108"/>
                  <a:gd name="T20" fmla="*/ 1046 w 7310"/>
                  <a:gd name="T21" fmla="*/ 2261 h 3108"/>
                  <a:gd name="T22" fmla="*/ 1099 w 7310"/>
                  <a:gd name="T23" fmla="*/ 2397 h 3108"/>
                  <a:gd name="T24" fmla="*/ 1202 w 7310"/>
                  <a:gd name="T25" fmla="*/ 2273 h 3108"/>
                  <a:gd name="T26" fmla="*/ 1353 w 7310"/>
                  <a:gd name="T27" fmla="*/ 2290 h 3108"/>
                  <a:gd name="T28" fmla="*/ 1500 w 7310"/>
                  <a:gd name="T29" fmla="*/ 2346 h 3108"/>
                  <a:gd name="T30" fmla="*/ 1650 w 7310"/>
                  <a:gd name="T31" fmla="*/ 2375 h 3108"/>
                  <a:gd name="T32" fmla="*/ 1698 w 7310"/>
                  <a:gd name="T33" fmla="*/ 2464 h 3108"/>
                  <a:gd name="T34" fmla="*/ 1670 w 7310"/>
                  <a:gd name="T35" fmla="*/ 2514 h 3108"/>
                  <a:gd name="T36" fmla="*/ 1630 w 7310"/>
                  <a:gd name="T37" fmla="*/ 2630 h 3108"/>
                  <a:gd name="T38" fmla="*/ 1799 w 7310"/>
                  <a:gd name="T39" fmla="*/ 2713 h 3108"/>
                  <a:gd name="T40" fmla="*/ 1916 w 7310"/>
                  <a:gd name="T41" fmla="*/ 2772 h 3108"/>
                  <a:gd name="T42" fmla="*/ 2035 w 7310"/>
                  <a:gd name="T43" fmla="*/ 2813 h 3108"/>
                  <a:gd name="T44" fmla="*/ 2065 w 7310"/>
                  <a:gd name="T45" fmla="*/ 2942 h 3108"/>
                  <a:gd name="T46" fmla="*/ 2155 w 7310"/>
                  <a:gd name="T47" fmla="*/ 3048 h 3108"/>
                  <a:gd name="T48" fmla="*/ 2302 w 7310"/>
                  <a:gd name="T49" fmla="*/ 3019 h 3108"/>
                  <a:gd name="T50" fmla="*/ 2391 w 7310"/>
                  <a:gd name="T51" fmla="*/ 2895 h 3108"/>
                  <a:gd name="T52" fmla="*/ 2562 w 7310"/>
                  <a:gd name="T53" fmla="*/ 2868 h 3108"/>
                  <a:gd name="T54" fmla="*/ 2713 w 7310"/>
                  <a:gd name="T55" fmla="*/ 2866 h 3108"/>
                  <a:gd name="T56" fmla="*/ 2795 w 7310"/>
                  <a:gd name="T57" fmla="*/ 2918 h 3108"/>
                  <a:gd name="T58" fmla="*/ 2951 w 7310"/>
                  <a:gd name="T59" fmla="*/ 2953 h 3108"/>
                  <a:gd name="T60" fmla="*/ 3000 w 7310"/>
                  <a:gd name="T61" fmla="*/ 3026 h 3108"/>
                  <a:gd name="T62" fmla="*/ 3127 w 7310"/>
                  <a:gd name="T63" fmla="*/ 3107 h 3108"/>
                  <a:gd name="T64" fmla="*/ 3270 w 7310"/>
                  <a:gd name="T65" fmla="*/ 3065 h 3108"/>
                  <a:gd name="T66" fmla="*/ 3409 w 7310"/>
                  <a:gd name="T67" fmla="*/ 3056 h 3108"/>
                  <a:gd name="T68" fmla="*/ 3364 w 7310"/>
                  <a:gd name="T69" fmla="*/ 2977 h 3108"/>
                  <a:gd name="T70" fmla="*/ 3446 w 7310"/>
                  <a:gd name="T71" fmla="*/ 2918 h 3108"/>
                  <a:gd name="T72" fmla="*/ 3564 w 7310"/>
                  <a:gd name="T73" fmla="*/ 2882 h 3108"/>
                  <a:gd name="T74" fmla="*/ 3655 w 7310"/>
                  <a:gd name="T75" fmla="*/ 2861 h 3108"/>
                  <a:gd name="T76" fmla="*/ 3731 w 7310"/>
                  <a:gd name="T77" fmla="*/ 2795 h 3108"/>
                  <a:gd name="T78" fmla="*/ 3809 w 7310"/>
                  <a:gd name="T79" fmla="*/ 2784 h 3108"/>
                  <a:gd name="T80" fmla="*/ 3974 w 7310"/>
                  <a:gd name="T81" fmla="*/ 2770 h 3108"/>
                  <a:gd name="T82" fmla="*/ 4103 w 7310"/>
                  <a:gd name="T83" fmla="*/ 2785 h 3108"/>
                  <a:gd name="T84" fmla="*/ 4210 w 7310"/>
                  <a:gd name="T85" fmla="*/ 2874 h 3108"/>
                  <a:gd name="T86" fmla="*/ 4308 w 7310"/>
                  <a:gd name="T87" fmla="*/ 2851 h 3108"/>
                  <a:gd name="T88" fmla="*/ 4281 w 7310"/>
                  <a:gd name="T89" fmla="*/ 2644 h 3108"/>
                  <a:gd name="T90" fmla="*/ 4119 w 7310"/>
                  <a:gd name="T91" fmla="*/ 2520 h 3108"/>
                  <a:gd name="T92" fmla="*/ 4103 w 7310"/>
                  <a:gd name="T93" fmla="*/ 2171 h 3108"/>
                  <a:gd name="T94" fmla="*/ 4136 w 7310"/>
                  <a:gd name="T95" fmla="*/ 1670 h 3108"/>
                  <a:gd name="T96" fmla="*/ 4115 w 7310"/>
                  <a:gd name="T97" fmla="*/ 1512 h 3108"/>
                  <a:gd name="T98" fmla="*/ 4563 w 7310"/>
                  <a:gd name="T99" fmla="*/ 810 h 3108"/>
                  <a:gd name="T100" fmla="*/ 4838 w 7310"/>
                  <a:gd name="T101" fmla="*/ 691 h 3108"/>
                  <a:gd name="T102" fmla="*/ 5079 w 7310"/>
                  <a:gd name="T103" fmla="*/ 594 h 3108"/>
                  <a:gd name="T104" fmla="*/ 5337 w 7310"/>
                  <a:gd name="T105" fmla="*/ 410 h 3108"/>
                  <a:gd name="T106" fmla="*/ 5837 w 7310"/>
                  <a:gd name="T107" fmla="*/ 36 h 3108"/>
                  <a:gd name="T108" fmla="*/ 6089 w 7310"/>
                  <a:gd name="T109" fmla="*/ 18 h 3108"/>
                  <a:gd name="T110" fmla="*/ 6089 w 7310"/>
                  <a:gd name="T111" fmla="*/ 123 h 3108"/>
                  <a:gd name="T112" fmla="*/ 6286 w 7310"/>
                  <a:gd name="T113" fmla="*/ 238 h 3108"/>
                  <a:gd name="T114" fmla="*/ 6613 w 7310"/>
                  <a:gd name="T115" fmla="*/ 264 h 3108"/>
                  <a:gd name="T116" fmla="*/ 6952 w 7310"/>
                  <a:gd name="T117" fmla="*/ 301 h 3108"/>
                  <a:gd name="T118" fmla="*/ 6910 w 7310"/>
                  <a:gd name="T119" fmla="*/ 439 h 3108"/>
                  <a:gd name="T120" fmla="*/ 7086 w 7310"/>
                  <a:gd name="T121" fmla="*/ 510 h 3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310" h="3108">
                    <a:moveTo>
                      <a:pt x="0" y="1799"/>
                    </a:moveTo>
                    <a:lnTo>
                      <a:pt x="18" y="1805"/>
                    </a:lnTo>
                    <a:lnTo>
                      <a:pt x="26" y="1810"/>
                    </a:lnTo>
                    <a:lnTo>
                      <a:pt x="36" y="1824"/>
                    </a:lnTo>
                    <a:lnTo>
                      <a:pt x="49" y="1835"/>
                    </a:lnTo>
                    <a:lnTo>
                      <a:pt x="71" y="1840"/>
                    </a:lnTo>
                    <a:lnTo>
                      <a:pt x="79" y="1845"/>
                    </a:lnTo>
                    <a:lnTo>
                      <a:pt x="91" y="1857"/>
                    </a:lnTo>
                    <a:lnTo>
                      <a:pt x="141" y="1898"/>
                    </a:lnTo>
                    <a:lnTo>
                      <a:pt x="151" y="1904"/>
                    </a:lnTo>
                    <a:lnTo>
                      <a:pt x="156" y="1904"/>
                    </a:lnTo>
                    <a:lnTo>
                      <a:pt x="163" y="1903"/>
                    </a:lnTo>
                    <a:lnTo>
                      <a:pt x="165" y="1899"/>
                    </a:lnTo>
                    <a:lnTo>
                      <a:pt x="174" y="1886"/>
                    </a:lnTo>
                    <a:lnTo>
                      <a:pt x="191" y="1874"/>
                    </a:lnTo>
                    <a:lnTo>
                      <a:pt x="210" y="1869"/>
                    </a:lnTo>
                    <a:lnTo>
                      <a:pt x="212" y="1868"/>
                    </a:lnTo>
                    <a:lnTo>
                      <a:pt x="215" y="1864"/>
                    </a:lnTo>
                    <a:lnTo>
                      <a:pt x="215" y="1863"/>
                    </a:lnTo>
                    <a:lnTo>
                      <a:pt x="226" y="1869"/>
                    </a:lnTo>
                    <a:lnTo>
                      <a:pt x="228" y="1875"/>
                    </a:lnTo>
                    <a:lnTo>
                      <a:pt x="229" y="1880"/>
                    </a:lnTo>
                    <a:lnTo>
                      <a:pt x="232" y="1882"/>
                    </a:lnTo>
                    <a:lnTo>
                      <a:pt x="241" y="1886"/>
                    </a:lnTo>
                    <a:lnTo>
                      <a:pt x="248" y="1894"/>
                    </a:lnTo>
                    <a:lnTo>
                      <a:pt x="248" y="1898"/>
                    </a:lnTo>
                    <a:lnTo>
                      <a:pt x="250" y="1906"/>
                    </a:lnTo>
                    <a:lnTo>
                      <a:pt x="256" y="1912"/>
                    </a:lnTo>
                    <a:lnTo>
                      <a:pt x="259" y="1913"/>
                    </a:lnTo>
                    <a:lnTo>
                      <a:pt x="269" y="1914"/>
                    </a:lnTo>
                    <a:lnTo>
                      <a:pt x="290" y="1907"/>
                    </a:lnTo>
                    <a:lnTo>
                      <a:pt x="303" y="1906"/>
                    </a:lnTo>
                    <a:lnTo>
                      <a:pt x="310" y="1910"/>
                    </a:lnTo>
                    <a:lnTo>
                      <a:pt x="331" y="1916"/>
                    </a:lnTo>
                    <a:lnTo>
                      <a:pt x="353" y="1916"/>
                    </a:lnTo>
                    <a:lnTo>
                      <a:pt x="361" y="1921"/>
                    </a:lnTo>
                    <a:lnTo>
                      <a:pt x="367" y="1927"/>
                    </a:lnTo>
                    <a:lnTo>
                      <a:pt x="369" y="1930"/>
                    </a:lnTo>
                    <a:lnTo>
                      <a:pt x="376" y="1930"/>
                    </a:lnTo>
                    <a:lnTo>
                      <a:pt x="394" y="1926"/>
                    </a:lnTo>
                    <a:lnTo>
                      <a:pt x="424" y="1928"/>
                    </a:lnTo>
                    <a:lnTo>
                      <a:pt x="426" y="1926"/>
                    </a:lnTo>
                    <a:lnTo>
                      <a:pt x="430" y="1915"/>
                    </a:lnTo>
                    <a:lnTo>
                      <a:pt x="432" y="1913"/>
                    </a:lnTo>
                    <a:lnTo>
                      <a:pt x="434" y="1913"/>
                    </a:lnTo>
                    <a:lnTo>
                      <a:pt x="442" y="1922"/>
                    </a:lnTo>
                    <a:lnTo>
                      <a:pt x="442" y="1928"/>
                    </a:lnTo>
                    <a:lnTo>
                      <a:pt x="446" y="1931"/>
                    </a:lnTo>
                    <a:lnTo>
                      <a:pt x="452" y="1939"/>
                    </a:lnTo>
                    <a:lnTo>
                      <a:pt x="459" y="1943"/>
                    </a:lnTo>
                    <a:lnTo>
                      <a:pt x="464" y="1949"/>
                    </a:lnTo>
                    <a:lnTo>
                      <a:pt x="477" y="1954"/>
                    </a:lnTo>
                    <a:lnTo>
                      <a:pt x="481" y="1954"/>
                    </a:lnTo>
                    <a:lnTo>
                      <a:pt x="484" y="1955"/>
                    </a:lnTo>
                    <a:lnTo>
                      <a:pt x="490" y="1956"/>
                    </a:lnTo>
                    <a:lnTo>
                      <a:pt x="491" y="1958"/>
                    </a:lnTo>
                    <a:lnTo>
                      <a:pt x="491" y="1972"/>
                    </a:lnTo>
                    <a:lnTo>
                      <a:pt x="501" y="1975"/>
                    </a:lnTo>
                    <a:lnTo>
                      <a:pt x="502" y="1975"/>
                    </a:lnTo>
                    <a:lnTo>
                      <a:pt x="509" y="1978"/>
                    </a:lnTo>
                    <a:lnTo>
                      <a:pt x="517" y="1991"/>
                    </a:lnTo>
                    <a:lnTo>
                      <a:pt x="526" y="2002"/>
                    </a:lnTo>
                    <a:lnTo>
                      <a:pt x="533" y="2012"/>
                    </a:lnTo>
                    <a:lnTo>
                      <a:pt x="533" y="2014"/>
                    </a:lnTo>
                    <a:lnTo>
                      <a:pt x="531" y="2018"/>
                    </a:lnTo>
                    <a:lnTo>
                      <a:pt x="530" y="2019"/>
                    </a:lnTo>
                    <a:lnTo>
                      <a:pt x="527" y="2025"/>
                    </a:lnTo>
                    <a:lnTo>
                      <a:pt x="528" y="2034"/>
                    </a:lnTo>
                    <a:lnTo>
                      <a:pt x="535" y="2045"/>
                    </a:lnTo>
                    <a:lnTo>
                      <a:pt x="536" y="2050"/>
                    </a:lnTo>
                    <a:lnTo>
                      <a:pt x="532" y="2060"/>
                    </a:lnTo>
                    <a:lnTo>
                      <a:pt x="532" y="2068"/>
                    </a:lnTo>
                    <a:lnTo>
                      <a:pt x="534" y="2069"/>
                    </a:lnTo>
                    <a:lnTo>
                      <a:pt x="543" y="2077"/>
                    </a:lnTo>
                    <a:lnTo>
                      <a:pt x="562" y="2087"/>
                    </a:lnTo>
                    <a:lnTo>
                      <a:pt x="566" y="2091"/>
                    </a:lnTo>
                    <a:lnTo>
                      <a:pt x="579" y="2108"/>
                    </a:lnTo>
                    <a:lnTo>
                      <a:pt x="588" y="2113"/>
                    </a:lnTo>
                    <a:lnTo>
                      <a:pt x="594" y="2119"/>
                    </a:lnTo>
                    <a:lnTo>
                      <a:pt x="601" y="2121"/>
                    </a:lnTo>
                    <a:lnTo>
                      <a:pt x="606" y="2121"/>
                    </a:lnTo>
                    <a:lnTo>
                      <a:pt x="611" y="2118"/>
                    </a:lnTo>
                    <a:lnTo>
                      <a:pt x="613" y="2114"/>
                    </a:lnTo>
                    <a:lnTo>
                      <a:pt x="633" y="2102"/>
                    </a:lnTo>
                    <a:lnTo>
                      <a:pt x="641" y="2099"/>
                    </a:lnTo>
                    <a:lnTo>
                      <a:pt x="651" y="2098"/>
                    </a:lnTo>
                    <a:lnTo>
                      <a:pt x="668" y="2091"/>
                    </a:lnTo>
                    <a:lnTo>
                      <a:pt x="675" y="2090"/>
                    </a:lnTo>
                    <a:lnTo>
                      <a:pt x="688" y="2093"/>
                    </a:lnTo>
                    <a:lnTo>
                      <a:pt x="712" y="2074"/>
                    </a:lnTo>
                    <a:lnTo>
                      <a:pt x="718" y="2075"/>
                    </a:lnTo>
                    <a:lnTo>
                      <a:pt x="728" y="2082"/>
                    </a:lnTo>
                    <a:lnTo>
                      <a:pt x="747" y="2090"/>
                    </a:lnTo>
                    <a:lnTo>
                      <a:pt x="751" y="2094"/>
                    </a:lnTo>
                    <a:lnTo>
                      <a:pt x="755" y="2104"/>
                    </a:lnTo>
                    <a:lnTo>
                      <a:pt x="772" y="2107"/>
                    </a:lnTo>
                    <a:lnTo>
                      <a:pt x="780" y="2106"/>
                    </a:lnTo>
                    <a:lnTo>
                      <a:pt x="787" y="2099"/>
                    </a:lnTo>
                    <a:lnTo>
                      <a:pt x="798" y="2099"/>
                    </a:lnTo>
                    <a:lnTo>
                      <a:pt x="802" y="2110"/>
                    </a:lnTo>
                    <a:lnTo>
                      <a:pt x="809" y="2108"/>
                    </a:lnTo>
                    <a:lnTo>
                      <a:pt x="833" y="2097"/>
                    </a:lnTo>
                    <a:lnTo>
                      <a:pt x="860" y="2103"/>
                    </a:lnTo>
                    <a:lnTo>
                      <a:pt x="873" y="2099"/>
                    </a:lnTo>
                    <a:lnTo>
                      <a:pt x="880" y="2095"/>
                    </a:lnTo>
                    <a:lnTo>
                      <a:pt x="891" y="2086"/>
                    </a:lnTo>
                    <a:lnTo>
                      <a:pt x="904" y="2086"/>
                    </a:lnTo>
                    <a:lnTo>
                      <a:pt x="909" y="2087"/>
                    </a:lnTo>
                    <a:lnTo>
                      <a:pt x="909" y="2090"/>
                    </a:lnTo>
                    <a:lnTo>
                      <a:pt x="914" y="2095"/>
                    </a:lnTo>
                    <a:lnTo>
                      <a:pt x="919" y="2099"/>
                    </a:lnTo>
                    <a:lnTo>
                      <a:pt x="925" y="2101"/>
                    </a:lnTo>
                    <a:lnTo>
                      <a:pt x="934" y="2099"/>
                    </a:lnTo>
                    <a:lnTo>
                      <a:pt x="944" y="2099"/>
                    </a:lnTo>
                    <a:lnTo>
                      <a:pt x="951" y="2100"/>
                    </a:lnTo>
                    <a:lnTo>
                      <a:pt x="952" y="2108"/>
                    </a:lnTo>
                    <a:lnTo>
                      <a:pt x="951" y="2111"/>
                    </a:lnTo>
                    <a:lnTo>
                      <a:pt x="945" y="2115"/>
                    </a:lnTo>
                    <a:lnTo>
                      <a:pt x="941" y="2121"/>
                    </a:lnTo>
                    <a:lnTo>
                      <a:pt x="938" y="2136"/>
                    </a:lnTo>
                    <a:lnTo>
                      <a:pt x="938" y="2141"/>
                    </a:lnTo>
                    <a:lnTo>
                      <a:pt x="944" y="2149"/>
                    </a:lnTo>
                    <a:lnTo>
                      <a:pt x="948" y="2152"/>
                    </a:lnTo>
                    <a:lnTo>
                      <a:pt x="961" y="2158"/>
                    </a:lnTo>
                    <a:lnTo>
                      <a:pt x="981" y="2163"/>
                    </a:lnTo>
                    <a:lnTo>
                      <a:pt x="990" y="2167"/>
                    </a:lnTo>
                    <a:lnTo>
                      <a:pt x="1000" y="2173"/>
                    </a:lnTo>
                    <a:lnTo>
                      <a:pt x="1005" y="2178"/>
                    </a:lnTo>
                    <a:lnTo>
                      <a:pt x="1009" y="2184"/>
                    </a:lnTo>
                    <a:lnTo>
                      <a:pt x="1009" y="2190"/>
                    </a:lnTo>
                    <a:lnTo>
                      <a:pt x="1006" y="2199"/>
                    </a:lnTo>
                    <a:lnTo>
                      <a:pt x="1006" y="2212"/>
                    </a:lnTo>
                    <a:lnTo>
                      <a:pt x="1007" y="2219"/>
                    </a:lnTo>
                    <a:lnTo>
                      <a:pt x="1007" y="2226"/>
                    </a:lnTo>
                    <a:lnTo>
                      <a:pt x="1017" y="2229"/>
                    </a:lnTo>
                    <a:lnTo>
                      <a:pt x="1021" y="2231"/>
                    </a:lnTo>
                    <a:lnTo>
                      <a:pt x="1027" y="2238"/>
                    </a:lnTo>
                    <a:lnTo>
                      <a:pt x="1030" y="2243"/>
                    </a:lnTo>
                    <a:lnTo>
                      <a:pt x="1030" y="2246"/>
                    </a:lnTo>
                    <a:lnTo>
                      <a:pt x="1034" y="2255"/>
                    </a:lnTo>
                    <a:lnTo>
                      <a:pt x="1034" y="2256"/>
                    </a:lnTo>
                    <a:lnTo>
                      <a:pt x="1038" y="2261"/>
                    </a:lnTo>
                    <a:lnTo>
                      <a:pt x="1046" y="2261"/>
                    </a:lnTo>
                    <a:lnTo>
                      <a:pt x="1052" y="2264"/>
                    </a:lnTo>
                    <a:lnTo>
                      <a:pt x="1053" y="2268"/>
                    </a:lnTo>
                    <a:lnTo>
                      <a:pt x="1053" y="2277"/>
                    </a:lnTo>
                    <a:lnTo>
                      <a:pt x="1051" y="2285"/>
                    </a:lnTo>
                    <a:lnTo>
                      <a:pt x="1058" y="2304"/>
                    </a:lnTo>
                    <a:lnTo>
                      <a:pt x="1059" y="2320"/>
                    </a:lnTo>
                    <a:lnTo>
                      <a:pt x="1064" y="2342"/>
                    </a:lnTo>
                    <a:lnTo>
                      <a:pt x="1067" y="2347"/>
                    </a:lnTo>
                    <a:lnTo>
                      <a:pt x="1080" y="2359"/>
                    </a:lnTo>
                    <a:lnTo>
                      <a:pt x="1082" y="2376"/>
                    </a:lnTo>
                    <a:lnTo>
                      <a:pt x="1087" y="2388"/>
                    </a:lnTo>
                    <a:lnTo>
                      <a:pt x="1091" y="2393"/>
                    </a:lnTo>
                    <a:lnTo>
                      <a:pt x="1099" y="2397"/>
                    </a:lnTo>
                    <a:lnTo>
                      <a:pt x="1104" y="2396"/>
                    </a:lnTo>
                    <a:lnTo>
                      <a:pt x="1134" y="2397"/>
                    </a:lnTo>
                    <a:lnTo>
                      <a:pt x="1153" y="2390"/>
                    </a:lnTo>
                    <a:lnTo>
                      <a:pt x="1168" y="2374"/>
                    </a:lnTo>
                    <a:lnTo>
                      <a:pt x="1170" y="2369"/>
                    </a:lnTo>
                    <a:lnTo>
                      <a:pt x="1166" y="2363"/>
                    </a:lnTo>
                    <a:lnTo>
                      <a:pt x="1154" y="2328"/>
                    </a:lnTo>
                    <a:lnTo>
                      <a:pt x="1156" y="2322"/>
                    </a:lnTo>
                    <a:lnTo>
                      <a:pt x="1171" y="2304"/>
                    </a:lnTo>
                    <a:lnTo>
                      <a:pt x="1173" y="2289"/>
                    </a:lnTo>
                    <a:lnTo>
                      <a:pt x="1181" y="2276"/>
                    </a:lnTo>
                    <a:lnTo>
                      <a:pt x="1197" y="2273"/>
                    </a:lnTo>
                    <a:lnTo>
                      <a:pt x="1202" y="2273"/>
                    </a:lnTo>
                    <a:lnTo>
                      <a:pt x="1212" y="2289"/>
                    </a:lnTo>
                    <a:lnTo>
                      <a:pt x="1217" y="2292"/>
                    </a:lnTo>
                    <a:lnTo>
                      <a:pt x="1225" y="2294"/>
                    </a:lnTo>
                    <a:lnTo>
                      <a:pt x="1230" y="2292"/>
                    </a:lnTo>
                    <a:lnTo>
                      <a:pt x="1237" y="2291"/>
                    </a:lnTo>
                    <a:lnTo>
                      <a:pt x="1248" y="2294"/>
                    </a:lnTo>
                    <a:lnTo>
                      <a:pt x="1252" y="2291"/>
                    </a:lnTo>
                    <a:lnTo>
                      <a:pt x="1254" y="2287"/>
                    </a:lnTo>
                    <a:lnTo>
                      <a:pt x="1257" y="2284"/>
                    </a:lnTo>
                    <a:lnTo>
                      <a:pt x="1267" y="2278"/>
                    </a:lnTo>
                    <a:lnTo>
                      <a:pt x="1272" y="2280"/>
                    </a:lnTo>
                    <a:lnTo>
                      <a:pt x="1305" y="2269"/>
                    </a:lnTo>
                    <a:lnTo>
                      <a:pt x="1353" y="2290"/>
                    </a:lnTo>
                    <a:lnTo>
                      <a:pt x="1354" y="2291"/>
                    </a:lnTo>
                    <a:lnTo>
                      <a:pt x="1355" y="2293"/>
                    </a:lnTo>
                    <a:lnTo>
                      <a:pt x="1363" y="2317"/>
                    </a:lnTo>
                    <a:lnTo>
                      <a:pt x="1371" y="2326"/>
                    </a:lnTo>
                    <a:lnTo>
                      <a:pt x="1386" y="2326"/>
                    </a:lnTo>
                    <a:lnTo>
                      <a:pt x="1390" y="2329"/>
                    </a:lnTo>
                    <a:lnTo>
                      <a:pt x="1401" y="2346"/>
                    </a:lnTo>
                    <a:lnTo>
                      <a:pt x="1406" y="2346"/>
                    </a:lnTo>
                    <a:lnTo>
                      <a:pt x="1414" y="2344"/>
                    </a:lnTo>
                    <a:lnTo>
                      <a:pt x="1453" y="2344"/>
                    </a:lnTo>
                    <a:lnTo>
                      <a:pt x="1470" y="2335"/>
                    </a:lnTo>
                    <a:lnTo>
                      <a:pt x="1486" y="2343"/>
                    </a:lnTo>
                    <a:lnTo>
                      <a:pt x="1500" y="2346"/>
                    </a:lnTo>
                    <a:lnTo>
                      <a:pt x="1504" y="2357"/>
                    </a:lnTo>
                    <a:lnTo>
                      <a:pt x="1506" y="2359"/>
                    </a:lnTo>
                    <a:lnTo>
                      <a:pt x="1515" y="2363"/>
                    </a:lnTo>
                    <a:lnTo>
                      <a:pt x="1536" y="2360"/>
                    </a:lnTo>
                    <a:lnTo>
                      <a:pt x="1543" y="2357"/>
                    </a:lnTo>
                    <a:lnTo>
                      <a:pt x="1550" y="2350"/>
                    </a:lnTo>
                    <a:lnTo>
                      <a:pt x="1555" y="2351"/>
                    </a:lnTo>
                    <a:lnTo>
                      <a:pt x="1586" y="2360"/>
                    </a:lnTo>
                    <a:lnTo>
                      <a:pt x="1598" y="2366"/>
                    </a:lnTo>
                    <a:lnTo>
                      <a:pt x="1603" y="2373"/>
                    </a:lnTo>
                    <a:lnTo>
                      <a:pt x="1613" y="2378"/>
                    </a:lnTo>
                    <a:lnTo>
                      <a:pt x="1623" y="2376"/>
                    </a:lnTo>
                    <a:lnTo>
                      <a:pt x="1650" y="2375"/>
                    </a:lnTo>
                    <a:lnTo>
                      <a:pt x="1653" y="2376"/>
                    </a:lnTo>
                    <a:lnTo>
                      <a:pt x="1656" y="2380"/>
                    </a:lnTo>
                    <a:lnTo>
                      <a:pt x="1658" y="2386"/>
                    </a:lnTo>
                    <a:lnTo>
                      <a:pt x="1653" y="2392"/>
                    </a:lnTo>
                    <a:lnTo>
                      <a:pt x="1645" y="2405"/>
                    </a:lnTo>
                    <a:lnTo>
                      <a:pt x="1635" y="2414"/>
                    </a:lnTo>
                    <a:lnTo>
                      <a:pt x="1634" y="2441"/>
                    </a:lnTo>
                    <a:lnTo>
                      <a:pt x="1636" y="2444"/>
                    </a:lnTo>
                    <a:lnTo>
                      <a:pt x="1644" y="2446"/>
                    </a:lnTo>
                    <a:lnTo>
                      <a:pt x="1654" y="2446"/>
                    </a:lnTo>
                    <a:lnTo>
                      <a:pt x="1667" y="2449"/>
                    </a:lnTo>
                    <a:lnTo>
                      <a:pt x="1680" y="2457"/>
                    </a:lnTo>
                    <a:lnTo>
                      <a:pt x="1698" y="2464"/>
                    </a:lnTo>
                    <a:lnTo>
                      <a:pt x="1732" y="2465"/>
                    </a:lnTo>
                    <a:lnTo>
                      <a:pt x="1740" y="2468"/>
                    </a:lnTo>
                    <a:lnTo>
                      <a:pt x="1742" y="2473"/>
                    </a:lnTo>
                    <a:lnTo>
                      <a:pt x="1742" y="2482"/>
                    </a:lnTo>
                    <a:lnTo>
                      <a:pt x="1737" y="2491"/>
                    </a:lnTo>
                    <a:lnTo>
                      <a:pt x="1721" y="2502"/>
                    </a:lnTo>
                    <a:lnTo>
                      <a:pt x="1715" y="2505"/>
                    </a:lnTo>
                    <a:lnTo>
                      <a:pt x="1711" y="2506"/>
                    </a:lnTo>
                    <a:lnTo>
                      <a:pt x="1709" y="2505"/>
                    </a:lnTo>
                    <a:lnTo>
                      <a:pt x="1700" y="2504"/>
                    </a:lnTo>
                    <a:lnTo>
                      <a:pt x="1683" y="2506"/>
                    </a:lnTo>
                    <a:lnTo>
                      <a:pt x="1679" y="2507"/>
                    </a:lnTo>
                    <a:lnTo>
                      <a:pt x="1670" y="2514"/>
                    </a:lnTo>
                    <a:lnTo>
                      <a:pt x="1659" y="2525"/>
                    </a:lnTo>
                    <a:lnTo>
                      <a:pt x="1656" y="2533"/>
                    </a:lnTo>
                    <a:lnTo>
                      <a:pt x="1649" y="2545"/>
                    </a:lnTo>
                    <a:lnTo>
                      <a:pt x="1651" y="2554"/>
                    </a:lnTo>
                    <a:lnTo>
                      <a:pt x="1649" y="2560"/>
                    </a:lnTo>
                    <a:lnTo>
                      <a:pt x="1646" y="2574"/>
                    </a:lnTo>
                    <a:lnTo>
                      <a:pt x="1646" y="2587"/>
                    </a:lnTo>
                    <a:lnTo>
                      <a:pt x="1645" y="2593"/>
                    </a:lnTo>
                    <a:lnTo>
                      <a:pt x="1644" y="2593"/>
                    </a:lnTo>
                    <a:lnTo>
                      <a:pt x="1637" y="2604"/>
                    </a:lnTo>
                    <a:lnTo>
                      <a:pt x="1628" y="2614"/>
                    </a:lnTo>
                    <a:lnTo>
                      <a:pt x="1622" y="2625"/>
                    </a:lnTo>
                    <a:lnTo>
                      <a:pt x="1630" y="2630"/>
                    </a:lnTo>
                    <a:lnTo>
                      <a:pt x="1631" y="2640"/>
                    </a:lnTo>
                    <a:lnTo>
                      <a:pt x="1631" y="2665"/>
                    </a:lnTo>
                    <a:lnTo>
                      <a:pt x="1636" y="2680"/>
                    </a:lnTo>
                    <a:lnTo>
                      <a:pt x="1640" y="2687"/>
                    </a:lnTo>
                    <a:lnTo>
                      <a:pt x="1656" y="2682"/>
                    </a:lnTo>
                    <a:lnTo>
                      <a:pt x="1668" y="2680"/>
                    </a:lnTo>
                    <a:lnTo>
                      <a:pt x="1670" y="2680"/>
                    </a:lnTo>
                    <a:lnTo>
                      <a:pt x="1673" y="2682"/>
                    </a:lnTo>
                    <a:lnTo>
                      <a:pt x="1684" y="2691"/>
                    </a:lnTo>
                    <a:lnTo>
                      <a:pt x="1699" y="2700"/>
                    </a:lnTo>
                    <a:lnTo>
                      <a:pt x="1753" y="2706"/>
                    </a:lnTo>
                    <a:lnTo>
                      <a:pt x="1777" y="2695"/>
                    </a:lnTo>
                    <a:lnTo>
                      <a:pt x="1799" y="2713"/>
                    </a:lnTo>
                    <a:lnTo>
                      <a:pt x="1813" y="2706"/>
                    </a:lnTo>
                    <a:lnTo>
                      <a:pt x="1823" y="2713"/>
                    </a:lnTo>
                    <a:lnTo>
                      <a:pt x="1832" y="2718"/>
                    </a:lnTo>
                    <a:lnTo>
                      <a:pt x="1849" y="2730"/>
                    </a:lnTo>
                    <a:lnTo>
                      <a:pt x="1856" y="2745"/>
                    </a:lnTo>
                    <a:lnTo>
                      <a:pt x="1857" y="2754"/>
                    </a:lnTo>
                    <a:lnTo>
                      <a:pt x="1869" y="2763"/>
                    </a:lnTo>
                    <a:lnTo>
                      <a:pt x="1880" y="2768"/>
                    </a:lnTo>
                    <a:lnTo>
                      <a:pt x="1885" y="2758"/>
                    </a:lnTo>
                    <a:lnTo>
                      <a:pt x="1889" y="2757"/>
                    </a:lnTo>
                    <a:lnTo>
                      <a:pt x="1894" y="2759"/>
                    </a:lnTo>
                    <a:lnTo>
                      <a:pt x="1902" y="2766"/>
                    </a:lnTo>
                    <a:lnTo>
                      <a:pt x="1916" y="2772"/>
                    </a:lnTo>
                    <a:lnTo>
                      <a:pt x="1920" y="2776"/>
                    </a:lnTo>
                    <a:lnTo>
                      <a:pt x="1922" y="2779"/>
                    </a:lnTo>
                    <a:lnTo>
                      <a:pt x="1922" y="2781"/>
                    </a:lnTo>
                    <a:lnTo>
                      <a:pt x="1924" y="2798"/>
                    </a:lnTo>
                    <a:lnTo>
                      <a:pt x="1925" y="2800"/>
                    </a:lnTo>
                    <a:lnTo>
                      <a:pt x="1946" y="2806"/>
                    </a:lnTo>
                    <a:lnTo>
                      <a:pt x="1966" y="2805"/>
                    </a:lnTo>
                    <a:lnTo>
                      <a:pt x="1983" y="2810"/>
                    </a:lnTo>
                    <a:lnTo>
                      <a:pt x="1991" y="2808"/>
                    </a:lnTo>
                    <a:lnTo>
                      <a:pt x="1998" y="2804"/>
                    </a:lnTo>
                    <a:lnTo>
                      <a:pt x="2016" y="2788"/>
                    </a:lnTo>
                    <a:lnTo>
                      <a:pt x="2023" y="2790"/>
                    </a:lnTo>
                    <a:lnTo>
                      <a:pt x="2035" y="2813"/>
                    </a:lnTo>
                    <a:lnTo>
                      <a:pt x="2035" y="2815"/>
                    </a:lnTo>
                    <a:lnTo>
                      <a:pt x="2031" y="2840"/>
                    </a:lnTo>
                    <a:lnTo>
                      <a:pt x="2029" y="2843"/>
                    </a:lnTo>
                    <a:lnTo>
                      <a:pt x="2030" y="2851"/>
                    </a:lnTo>
                    <a:lnTo>
                      <a:pt x="2035" y="2855"/>
                    </a:lnTo>
                    <a:lnTo>
                      <a:pt x="2052" y="2860"/>
                    </a:lnTo>
                    <a:lnTo>
                      <a:pt x="2062" y="2869"/>
                    </a:lnTo>
                    <a:lnTo>
                      <a:pt x="2055" y="2898"/>
                    </a:lnTo>
                    <a:lnTo>
                      <a:pt x="2056" y="2900"/>
                    </a:lnTo>
                    <a:lnTo>
                      <a:pt x="2067" y="2918"/>
                    </a:lnTo>
                    <a:lnTo>
                      <a:pt x="2067" y="2930"/>
                    </a:lnTo>
                    <a:lnTo>
                      <a:pt x="2065" y="2936"/>
                    </a:lnTo>
                    <a:lnTo>
                      <a:pt x="2065" y="2942"/>
                    </a:lnTo>
                    <a:lnTo>
                      <a:pt x="2066" y="2948"/>
                    </a:lnTo>
                    <a:lnTo>
                      <a:pt x="2072" y="2965"/>
                    </a:lnTo>
                    <a:lnTo>
                      <a:pt x="2073" y="2974"/>
                    </a:lnTo>
                    <a:lnTo>
                      <a:pt x="2078" y="2981"/>
                    </a:lnTo>
                    <a:lnTo>
                      <a:pt x="2086" y="2994"/>
                    </a:lnTo>
                    <a:lnTo>
                      <a:pt x="2093" y="2999"/>
                    </a:lnTo>
                    <a:lnTo>
                      <a:pt x="2106" y="3012"/>
                    </a:lnTo>
                    <a:lnTo>
                      <a:pt x="2113" y="3025"/>
                    </a:lnTo>
                    <a:lnTo>
                      <a:pt x="2119" y="3030"/>
                    </a:lnTo>
                    <a:lnTo>
                      <a:pt x="2123" y="3032"/>
                    </a:lnTo>
                    <a:lnTo>
                      <a:pt x="2125" y="3032"/>
                    </a:lnTo>
                    <a:lnTo>
                      <a:pt x="2135" y="3036"/>
                    </a:lnTo>
                    <a:lnTo>
                      <a:pt x="2155" y="3048"/>
                    </a:lnTo>
                    <a:lnTo>
                      <a:pt x="2162" y="3056"/>
                    </a:lnTo>
                    <a:lnTo>
                      <a:pt x="2168" y="3057"/>
                    </a:lnTo>
                    <a:lnTo>
                      <a:pt x="2174" y="3053"/>
                    </a:lnTo>
                    <a:lnTo>
                      <a:pt x="2183" y="3042"/>
                    </a:lnTo>
                    <a:lnTo>
                      <a:pt x="2205" y="3037"/>
                    </a:lnTo>
                    <a:lnTo>
                      <a:pt x="2218" y="3038"/>
                    </a:lnTo>
                    <a:lnTo>
                      <a:pt x="2249" y="3035"/>
                    </a:lnTo>
                    <a:lnTo>
                      <a:pt x="2264" y="3030"/>
                    </a:lnTo>
                    <a:lnTo>
                      <a:pt x="2277" y="3019"/>
                    </a:lnTo>
                    <a:lnTo>
                      <a:pt x="2288" y="3021"/>
                    </a:lnTo>
                    <a:lnTo>
                      <a:pt x="2296" y="3026"/>
                    </a:lnTo>
                    <a:lnTo>
                      <a:pt x="2300" y="3021"/>
                    </a:lnTo>
                    <a:lnTo>
                      <a:pt x="2302" y="3019"/>
                    </a:lnTo>
                    <a:lnTo>
                      <a:pt x="2303" y="3007"/>
                    </a:lnTo>
                    <a:lnTo>
                      <a:pt x="2307" y="2998"/>
                    </a:lnTo>
                    <a:lnTo>
                      <a:pt x="2330" y="2988"/>
                    </a:lnTo>
                    <a:lnTo>
                      <a:pt x="2332" y="2986"/>
                    </a:lnTo>
                    <a:lnTo>
                      <a:pt x="2348" y="2979"/>
                    </a:lnTo>
                    <a:lnTo>
                      <a:pt x="2357" y="2968"/>
                    </a:lnTo>
                    <a:lnTo>
                      <a:pt x="2356" y="2959"/>
                    </a:lnTo>
                    <a:lnTo>
                      <a:pt x="2356" y="2945"/>
                    </a:lnTo>
                    <a:lnTo>
                      <a:pt x="2370" y="2932"/>
                    </a:lnTo>
                    <a:lnTo>
                      <a:pt x="2370" y="2925"/>
                    </a:lnTo>
                    <a:lnTo>
                      <a:pt x="2374" y="2912"/>
                    </a:lnTo>
                    <a:lnTo>
                      <a:pt x="2383" y="2900"/>
                    </a:lnTo>
                    <a:lnTo>
                      <a:pt x="2391" y="2895"/>
                    </a:lnTo>
                    <a:lnTo>
                      <a:pt x="2400" y="2892"/>
                    </a:lnTo>
                    <a:lnTo>
                      <a:pt x="2410" y="2890"/>
                    </a:lnTo>
                    <a:lnTo>
                      <a:pt x="2419" y="2880"/>
                    </a:lnTo>
                    <a:lnTo>
                      <a:pt x="2433" y="2875"/>
                    </a:lnTo>
                    <a:lnTo>
                      <a:pt x="2460" y="2874"/>
                    </a:lnTo>
                    <a:lnTo>
                      <a:pt x="2468" y="2877"/>
                    </a:lnTo>
                    <a:lnTo>
                      <a:pt x="2476" y="2883"/>
                    </a:lnTo>
                    <a:lnTo>
                      <a:pt x="2483" y="2885"/>
                    </a:lnTo>
                    <a:lnTo>
                      <a:pt x="2516" y="2891"/>
                    </a:lnTo>
                    <a:lnTo>
                      <a:pt x="2521" y="2889"/>
                    </a:lnTo>
                    <a:lnTo>
                      <a:pt x="2529" y="2887"/>
                    </a:lnTo>
                    <a:lnTo>
                      <a:pt x="2539" y="2880"/>
                    </a:lnTo>
                    <a:lnTo>
                      <a:pt x="2562" y="2868"/>
                    </a:lnTo>
                    <a:lnTo>
                      <a:pt x="2590" y="2862"/>
                    </a:lnTo>
                    <a:lnTo>
                      <a:pt x="2603" y="2861"/>
                    </a:lnTo>
                    <a:lnTo>
                      <a:pt x="2615" y="2842"/>
                    </a:lnTo>
                    <a:lnTo>
                      <a:pt x="2617" y="2840"/>
                    </a:lnTo>
                    <a:lnTo>
                      <a:pt x="2624" y="2836"/>
                    </a:lnTo>
                    <a:lnTo>
                      <a:pt x="2650" y="2847"/>
                    </a:lnTo>
                    <a:lnTo>
                      <a:pt x="2656" y="2852"/>
                    </a:lnTo>
                    <a:lnTo>
                      <a:pt x="2659" y="2853"/>
                    </a:lnTo>
                    <a:lnTo>
                      <a:pt x="2687" y="2877"/>
                    </a:lnTo>
                    <a:lnTo>
                      <a:pt x="2697" y="2877"/>
                    </a:lnTo>
                    <a:lnTo>
                      <a:pt x="2704" y="2874"/>
                    </a:lnTo>
                    <a:lnTo>
                      <a:pt x="2713" y="2868"/>
                    </a:lnTo>
                    <a:lnTo>
                      <a:pt x="2713" y="2866"/>
                    </a:lnTo>
                    <a:lnTo>
                      <a:pt x="2721" y="2863"/>
                    </a:lnTo>
                    <a:lnTo>
                      <a:pt x="2727" y="2863"/>
                    </a:lnTo>
                    <a:lnTo>
                      <a:pt x="2739" y="2872"/>
                    </a:lnTo>
                    <a:lnTo>
                      <a:pt x="2738" y="2878"/>
                    </a:lnTo>
                    <a:lnTo>
                      <a:pt x="2747" y="2887"/>
                    </a:lnTo>
                    <a:lnTo>
                      <a:pt x="2750" y="2891"/>
                    </a:lnTo>
                    <a:lnTo>
                      <a:pt x="2761" y="2896"/>
                    </a:lnTo>
                    <a:lnTo>
                      <a:pt x="2768" y="2896"/>
                    </a:lnTo>
                    <a:lnTo>
                      <a:pt x="2775" y="2894"/>
                    </a:lnTo>
                    <a:lnTo>
                      <a:pt x="2790" y="2897"/>
                    </a:lnTo>
                    <a:lnTo>
                      <a:pt x="2789" y="2902"/>
                    </a:lnTo>
                    <a:lnTo>
                      <a:pt x="2790" y="2912"/>
                    </a:lnTo>
                    <a:lnTo>
                      <a:pt x="2795" y="2918"/>
                    </a:lnTo>
                    <a:lnTo>
                      <a:pt x="2834" y="2933"/>
                    </a:lnTo>
                    <a:lnTo>
                      <a:pt x="2839" y="2934"/>
                    </a:lnTo>
                    <a:lnTo>
                      <a:pt x="2853" y="2932"/>
                    </a:lnTo>
                    <a:lnTo>
                      <a:pt x="2869" y="2939"/>
                    </a:lnTo>
                    <a:lnTo>
                      <a:pt x="2875" y="2944"/>
                    </a:lnTo>
                    <a:lnTo>
                      <a:pt x="2884" y="2949"/>
                    </a:lnTo>
                    <a:lnTo>
                      <a:pt x="2911" y="2957"/>
                    </a:lnTo>
                    <a:lnTo>
                      <a:pt x="2919" y="2958"/>
                    </a:lnTo>
                    <a:lnTo>
                      <a:pt x="2923" y="2956"/>
                    </a:lnTo>
                    <a:lnTo>
                      <a:pt x="2937" y="2954"/>
                    </a:lnTo>
                    <a:lnTo>
                      <a:pt x="2944" y="2951"/>
                    </a:lnTo>
                    <a:lnTo>
                      <a:pt x="2949" y="2951"/>
                    </a:lnTo>
                    <a:lnTo>
                      <a:pt x="2951" y="2953"/>
                    </a:lnTo>
                    <a:lnTo>
                      <a:pt x="2954" y="2955"/>
                    </a:lnTo>
                    <a:lnTo>
                      <a:pt x="2955" y="2958"/>
                    </a:lnTo>
                    <a:lnTo>
                      <a:pt x="2957" y="2959"/>
                    </a:lnTo>
                    <a:lnTo>
                      <a:pt x="2958" y="2966"/>
                    </a:lnTo>
                    <a:lnTo>
                      <a:pt x="2956" y="2970"/>
                    </a:lnTo>
                    <a:lnTo>
                      <a:pt x="2953" y="2985"/>
                    </a:lnTo>
                    <a:lnTo>
                      <a:pt x="2953" y="2994"/>
                    </a:lnTo>
                    <a:lnTo>
                      <a:pt x="2958" y="3000"/>
                    </a:lnTo>
                    <a:lnTo>
                      <a:pt x="2971" y="3011"/>
                    </a:lnTo>
                    <a:lnTo>
                      <a:pt x="2981" y="3016"/>
                    </a:lnTo>
                    <a:lnTo>
                      <a:pt x="2992" y="3014"/>
                    </a:lnTo>
                    <a:lnTo>
                      <a:pt x="2995" y="3017"/>
                    </a:lnTo>
                    <a:lnTo>
                      <a:pt x="3000" y="3026"/>
                    </a:lnTo>
                    <a:lnTo>
                      <a:pt x="3005" y="3032"/>
                    </a:lnTo>
                    <a:lnTo>
                      <a:pt x="3017" y="3042"/>
                    </a:lnTo>
                    <a:lnTo>
                      <a:pt x="3033" y="3074"/>
                    </a:lnTo>
                    <a:lnTo>
                      <a:pt x="3043" y="3088"/>
                    </a:lnTo>
                    <a:lnTo>
                      <a:pt x="3047" y="3090"/>
                    </a:lnTo>
                    <a:lnTo>
                      <a:pt x="3054" y="3088"/>
                    </a:lnTo>
                    <a:lnTo>
                      <a:pt x="3064" y="3083"/>
                    </a:lnTo>
                    <a:lnTo>
                      <a:pt x="3078" y="3082"/>
                    </a:lnTo>
                    <a:lnTo>
                      <a:pt x="3089" y="3086"/>
                    </a:lnTo>
                    <a:lnTo>
                      <a:pt x="3097" y="3091"/>
                    </a:lnTo>
                    <a:lnTo>
                      <a:pt x="3100" y="3097"/>
                    </a:lnTo>
                    <a:lnTo>
                      <a:pt x="3109" y="3101"/>
                    </a:lnTo>
                    <a:lnTo>
                      <a:pt x="3127" y="3107"/>
                    </a:lnTo>
                    <a:lnTo>
                      <a:pt x="3140" y="3108"/>
                    </a:lnTo>
                    <a:lnTo>
                      <a:pt x="3156" y="3106"/>
                    </a:lnTo>
                    <a:lnTo>
                      <a:pt x="3158" y="3105"/>
                    </a:lnTo>
                    <a:lnTo>
                      <a:pt x="3174" y="3085"/>
                    </a:lnTo>
                    <a:lnTo>
                      <a:pt x="3180" y="3070"/>
                    </a:lnTo>
                    <a:lnTo>
                      <a:pt x="3180" y="3067"/>
                    </a:lnTo>
                    <a:lnTo>
                      <a:pt x="3182" y="3056"/>
                    </a:lnTo>
                    <a:lnTo>
                      <a:pt x="3220" y="3046"/>
                    </a:lnTo>
                    <a:lnTo>
                      <a:pt x="3229" y="3047"/>
                    </a:lnTo>
                    <a:lnTo>
                      <a:pt x="3237" y="3050"/>
                    </a:lnTo>
                    <a:lnTo>
                      <a:pt x="3247" y="3056"/>
                    </a:lnTo>
                    <a:lnTo>
                      <a:pt x="3266" y="3061"/>
                    </a:lnTo>
                    <a:lnTo>
                      <a:pt x="3270" y="3065"/>
                    </a:lnTo>
                    <a:lnTo>
                      <a:pt x="3278" y="3070"/>
                    </a:lnTo>
                    <a:lnTo>
                      <a:pt x="3295" y="3075"/>
                    </a:lnTo>
                    <a:lnTo>
                      <a:pt x="3350" y="3081"/>
                    </a:lnTo>
                    <a:lnTo>
                      <a:pt x="3359" y="3081"/>
                    </a:lnTo>
                    <a:lnTo>
                      <a:pt x="3366" y="3083"/>
                    </a:lnTo>
                    <a:lnTo>
                      <a:pt x="3373" y="3088"/>
                    </a:lnTo>
                    <a:lnTo>
                      <a:pt x="3377" y="3089"/>
                    </a:lnTo>
                    <a:lnTo>
                      <a:pt x="3382" y="3089"/>
                    </a:lnTo>
                    <a:lnTo>
                      <a:pt x="3390" y="3090"/>
                    </a:lnTo>
                    <a:lnTo>
                      <a:pt x="3396" y="3090"/>
                    </a:lnTo>
                    <a:lnTo>
                      <a:pt x="3401" y="3089"/>
                    </a:lnTo>
                    <a:lnTo>
                      <a:pt x="3408" y="3086"/>
                    </a:lnTo>
                    <a:lnTo>
                      <a:pt x="3409" y="3056"/>
                    </a:lnTo>
                    <a:lnTo>
                      <a:pt x="3407" y="3050"/>
                    </a:lnTo>
                    <a:lnTo>
                      <a:pt x="3404" y="3045"/>
                    </a:lnTo>
                    <a:lnTo>
                      <a:pt x="3403" y="3042"/>
                    </a:lnTo>
                    <a:lnTo>
                      <a:pt x="3381" y="3026"/>
                    </a:lnTo>
                    <a:lnTo>
                      <a:pt x="3381" y="3018"/>
                    </a:lnTo>
                    <a:lnTo>
                      <a:pt x="3384" y="3013"/>
                    </a:lnTo>
                    <a:lnTo>
                      <a:pt x="3385" y="3010"/>
                    </a:lnTo>
                    <a:lnTo>
                      <a:pt x="3382" y="2998"/>
                    </a:lnTo>
                    <a:lnTo>
                      <a:pt x="3378" y="2991"/>
                    </a:lnTo>
                    <a:lnTo>
                      <a:pt x="3376" y="2990"/>
                    </a:lnTo>
                    <a:lnTo>
                      <a:pt x="3372" y="2984"/>
                    </a:lnTo>
                    <a:lnTo>
                      <a:pt x="3366" y="2979"/>
                    </a:lnTo>
                    <a:lnTo>
                      <a:pt x="3364" y="2977"/>
                    </a:lnTo>
                    <a:lnTo>
                      <a:pt x="3363" y="2974"/>
                    </a:lnTo>
                    <a:lnTo>
                      <a:pt x="3364" y="2971"/>
                    </a:lnTo>
                    <a:lnTo>
                      <a:pt x="3368" y="2968"/>
                    </a:lnTo>
                    <a:lnTo>
                      <a:pt x="3390" y="2977"/>
                    </a:lnTo>
                    <a:lnTo>
                      <a:pt x="3399" y="2973"/>
                    </a:lnTo>
                    <a:lnTo>
                      <a:pt x="3401" y="2971"/>
                    </a:lnTo>
                    <a:lnTo>
                      <a:pt x="3404" y="2944"/>
                    </a:lnTo>
                    <a:lnTo>
                      <a:pt x="3401" y="2933"/>
                    </a:lnTo>
                    <a:lnTo>
                      <a:pt x="3402" y="2931"/>
                    </a:lnTo>
                    <a:lnTo>
                      <a:pt x="3405" y="2927"/>
                    </a:lnTo>
                    <a:lnTo>
                      <a:pt x="3416" y="2923"/>
                    </a:lnTo>
                    <a:lnTo>
                      <a:pt x="3438" y="2920"/>
                    </a:lnTo>
                    <a:lnTo>
                      <a:pt x="3446" y="2918"/>
                    </a:lnTo>
                    <a:lnTo>
                      <a:pt x="3460" y="2910"/>
                    </a:lnTo>
                    <a:lnTo>
                      <a:pt x="3473" y="2900"/>
                    </a:lnTo>
                    <a:lnTo>
                      <a:pt x="3486" y="2886"/>
                    </a:lnTo>
                    <a:lnTo>
                      <a:pt x="3488" y="2885"/>
                    </a:lnTo>
                    <a:lnTo>
                      <a:pt x="3489" y="2884"/>
                    </a:lnTo>
                    <a:lnTo>
                      <a:pt x="3501" y="2882"/>
                    </a:lnTo>
                    <a:lnTo>
                      <a:pt x="3502" y="2882"/>
                    </a:lnTo>
                    <a:lnTo>
                      <a:pt x="3521" y="2878"/>
                    </a:lnTo>
                    <a:lnTo>
                      <a:pt x="3541" y="2877"/>
                    </a:lnTo>
                    <a:lnTo>
                      <a:pt x="3555" y="2874"/>
                    </a:lnTo>
                    <a:lnTo>
                      <a:pt x="3559" y="2874"/>
                    </a:lnTo>
                    <a:lnTo>
                      <a:pt x="3563" y="2878"/>
                    </a:lnTo>
                    <a:lnTo>
                      <a:pt x="3564" y="2882"/>
                    </a:lnTo>
                    <a:lnTo>
                      <a:pt x="3573" y="2896"/>
                    </a:lnTo>
                    <a:lnTo>
                      <a:pt x="3581" y="2904"/>
                    </a:lnTo>
                    <a:lnTo>
                      <a:pt x="3589" y="2909"/>
                    </a:lnTo>
                    <a:lnTo>
                      <a:pt x="3599" y="2909"/>
                    </a:lnTo>
                    <a:lnTo>
                      <a:pt x="3613" y="2896"/>
                    </a:lnTo>
                    <a:lnTo>
                      <a:pt x="3627" y="2893"/>
                    </a:lnTo>
                    <a:lnTo>
                      <a:pt x="3634" y="2893"/>
                    </a:lnTo>
                    <a:lnTo>
                      <a:pt x="3639" y="2890"/>
                    </a:lnTo>
                    <a:lnTo>
                      <a:pt x="3644" y="2885"/>
                    </a:lnTo>
                    <a:lnTo>
                      <a:pt x="3644" y="2880"/>
                    </a:lnTo>
                    <a:lnTo>
                      <a:pt x="3648" y="2869"/>
                    </a:lnTo>
                    <a:lnTo>
                      <a:pt x="3651" y="2863"/>
                    </a:lnTo>
                    <a:lnTo>
                      <a:pt x="3655" y="2861"/>
                    </a:lnTo>
                    <a:lnTo>
                      <a:pt x="3671" y="2843"/>
                    </a:lnTo>
                    <a:lnTo>
                      <a:pt x="3676" y="2839"/>
                    </a:lnTo>
                    <a:lnTo>
                      <a:pt x="3680" y="2839"/>
                    </a:lnTo>
                    <a:lnTo>
                      <a:pt x="3688" y="2841"/>
                    </a:lnTo>
                    <a:lnTo>
                      <a:pt x="3690" y="2842"/>
                    </a:lnTo>
                    <a:lnTo>
                      <a:pt x="3693" y="2841"/>
                    </a:lnTo>
                    <a:lnTo>
                      <a:pt x="3703" y="2825"/>
                    </a:lnTo>
                    <a:lnTo>
                      <a:pt x="3706" y="2815"/>
                    </a:lnTo>
                    <a:lnTo>
                      <a:pt x="3706" y="2805"/>
                    </a:lnTo>
                    <a:lnTo>
                      <a:pt x="3710" y="2798"/>
                    </a:lnTo>
                    <a:lnTo>
                      <a:pt x="3718" y="2790"/>
                    </a:lnTo>
                    <a:lnTo>
                      <a:pt x="3727" y="2794"/>
                    </a:lnTo>
                    <a:lnTo>
                      <a:pt x="3731" y="2795"/>
                    </a:lnTo>
                    <a:lnTo>
                      <a:pt x="3742" y="2802"/>
                    </a:lnTo>
                    <a:lnTo>
                      <a:pt x="3750" y="2803"/>
                    </a:lnTo>
                    <a:lnTo>
                      <a:pt x="3759" y="2801"/>
                    </a:lnTo>
                    <a:lnTo>
                      <a:pt x="3762" y="2792"/>
                    </a:lnTo>
                    <a:lnTo>
                      <a:pt x="3764" y="2790"/>
                    </a:lnTo>
                    <a:lnTo>
                      <a:pt x="3762" y="2780"/>
                    </a:lnTo>
                    <a:lnTo>
                      <a:pt x="3763" y="2778"/>
                    </a:lnTo>
                    <a:lnTo>
                      <a:pt x="3775" y="2769"/>
                    </a:lnTo>
                    <a:lnTo>
                      <a:pt x="3784" y="2773"/>
                    </a:lnTo>
                    <a:lnTo>
                      <a:pt x="3798" y="2788"/>
                    </a:lnTo>
                    <a:lnTo>
                      <a:pt x="3804" y="2790"/>
                    </a:lnTo>
                    <a:lnTo>
                      <a:pt x="3809" y="2786"/>
                    </a:lnTo>
                    <a:lnTo>
                      <a:pt x="3809" y="2784"/>
                    </a:lnTo>
                    <a:lnTo>
                      <a:pt x="3815" y="2784"/>
                    </a:lnTo>
                    <a:lnTo>
                      <a:pt x="3829" y="2789"/>
                    </a:lnTo>
                    <a:lnTo>
                      <a:pt x="3844" y="2797"/>
                    </a:lnTo>
                    <a:lnTo>
                      <a:pt x="3865" y="2799"/>
                    </a:lnTo>
                    <a:lnTo>
                      <a:pt x="3876" y="2793"/>
                    </a:lnTo>
                    <a:lnTo>
                      <a:pt x="3881" y="2772"/>
                    </a:lnTo>
                    <a:lnTo>
                      <a:pt x="3890" y="2752"/>
                    </a:lnTo>
                    <a:lnTo>
                      <a:pt x="3915" y="2739"/>
                    </a:lnTo>
                    <a:lnTo>
                      <a:pt x="3921" y="2738"/>
                    </a:lnTo>
                    <a:lnTo>
                      <a:pt x="3937" y="2750"/>
                    </a:lnTo>
                    <a:lnTo>
                      <a:pt x="3952" y="2767"/>
                    </a:lnTo>
                    <a:lnTo>
                      <a:pt x="3957" y="2776"/>
                    </a:lnTo>
                    <a:lnTo>
                      <a:pt x="3974" y="2770"/>
                    </a:lnTo>
                    <a:lnTo>
                      <a:pt x="3980" y="2767"/>
                    </a:lnTo>
                    <a:lnTo>
                      <a:pt x="3985" y="2761"/>
                    </a:lnTo>
                    <a:lnTo>
                      <a:pt x="3986" y="2759"/>
                    </a:lnTo>
                    <a:lnTo>
                      <a:pt x="3996" y="2754"/>
                    </a:lnTo>
                    <a:lnTo>
                      <a:pt x="4012" y="2755"/>
                    </a:lnTo>
                    <a:lnTo>
                      <a:pt x="4023" y="2759"/>
                    </a:lnTo>
                    <a:lnTo>
                      <a:pt x="4043" y="2773"/>
                    </a:lnTo>
                    <a:lnTo>
                      <a:pt x="4060" y="2760"/>
                    </a:lnTo>
                    <a:lnTo>
                      <a:pt x="4077" y="2752"/>
                    </a:lnTo>
                    <a:lnTo>
                      <a:pt x="4080" y="2751"/>
                    </a:lnTo>
                    <a:lnTo>
                      <a:pt x="4094" y="2755"/>
                    </a:lnTo>
                    <a:lnTo>
                      <a:pt x="4097" y="2760"/>
                    </a:lnTo>
                    <a:lnTo>
                      <a:pt x="4103" y="2785"/>
                    </a:lnTo>
                    <a:lnTo>
                      <a:pt x="4114" y="2803"/>
                    </a:lnTo>
                    <a:lnTo>
                      <a:pt x="4117" y="2811"/>
                    </a:lnTo>
                    <a:lnTo>
                      <a:pt x="4135" y="2829"/>
                    </a:lnTo>
                    <a:lnTo>
                      <a:pt x="4146" y="2838"/>
                    </a:lnTo>
                    <a:lnTo>
                      <a:pt x="4149" y="2847"/>
                    </a:lnTo>
                    <a:lnTo>
                      <a:pt x="4162" y="2860"/>
                    </a:lnTo>
                    <a:lnTo>
                      <a:pt x="4164" y="2861"/>
                    </a:lnTo>
                    <a:lnTo>
                      <a:pt x="4169" y="2869"/>
                    </a:lnTo>
                    <a:lnTo>
                      <a:pt x="4175" y="2873"/>
                    </a:lnTo>
                    <a:lnTo>
                      <a:pt x="4179" y="2875"/>
                    </a:lnTo>
                    <a:lnTo>
                      <a:pt x="4189" y="2877"/>
                    </a:lnTo>
                    <a:lnTo>
                      <a:pt x="4204" y="2877"/>
                    </a:lnTo>
                    <a:lnTo>
                      <a:pt x="4210" y="2874"/>
                    </a:lnTo>
                    <a:lnTo>
                      <a:pt x="4217" y="2860"/>
                    </a:lnTo>
                    <a:lnTo>
                      <a:pt x="4240" y="2847"/>
                    </a:lnTo>
                    <a:lnTo>
                      <a:pt x="4245" y="2846"/>
                    </a:lnTo>
                    <a:lnTo>
                      <a:pt x="4248" y="2849"/>
                    </a:lnTo>
                    <a:lnTo>
                      <a:pt x="4250" y="2852"/>
                    </a:lnTo>
                    <a:lnTo>
                      <a:pt x="4274" y="2851"/>
                    </a:lnTo>
                    <a:lnTo>
                      <a:pt x="4276" y="2852"/>
                    </a:lnTo>
                    <a:lnTo>
                      <a:pt x="4285" y="2855"/>
                    </a:lnTo>
                    <a:lnTo>
                      <a:pt x="4292" y="2856"/>
                    </a:lnTo>
                    <a:lnTo>
                      <a:pt x="4302" y="2852"/>
                    </a:lnTo>
                    <a:lnTo>
                      <a:pt x="4303" y="2852"/>
                    </a:lnTo>
                    <a:lnTo>
                      <a:pt x="4305" y="2851"/>
                    </a:lnTo>
                    <a:lnTo>
                      <a:pt x="4308" y="2851"/>
                    </a:lnTo>
                    <a:lnTo>
                      <a:pt x="4316" y="2852"/>
                    </a:lnTo>
                    <a:lnTo>
                      <a:pt x="4358" y="2848"/>
                    </a:lnTo>
                    <a:lnTo>
                      <a:pt x="4338" y="2815"/>
                    </a:lnTo>
                    <a:lnTo>
                      <a:pt x="4336" y="2781"/>
                    </a:lnTo>
                    <a:lnTo>
                      <a:pt x="4322" y="2760"/>
                    </a:lnTo>
                    <a:lnTo>
                      <a:pt x="4319" y="2746"/>
                    </a:lnTo>
                    <a:lnTo>
                      <a:pt x="4300" y="2739"/>
                    </a:lnTo>
                    <a:lnTo>
                      <a:pt x="4290" y="2739"/>
                    </a:lnTo>
                    <a:lnTo>
                      <a:pt x="4277" y="2727"/>
                    </a:lnTo>
                    <a:lnTo>
                      <a:pt x="4279" y="2664"/>
                    </a:lnTo>
                    <a:lnTo>
                      <a:pt x="4281" y="2663"/>
                    </a:lnTo>
                    <a:lnTo>
                      <a:pt x="4287" y="2653"/>
                    </a:lnTo>
                    <a:lnTo>
                      <a:pt x="4281" y="2644"/>
                    </a:lnTo>
                    <a:lnTo>
                      <a:pt x="4254" y="2631"/>
                    </a:lnTo>
                    <a:lnTo>
                      <a:pt x="4240" y="2628"/>
                    </a:lnTo>
                    <a:lnTo>
                      <a:pt x="4199" y="2627"/>
                    </a:lnTo>
                    <a:lnTo>
                      <a:pt x="4192" y="2624"/>
                    </a:lnTo>
                    <a:lnTo>
                      <a:pt x="4192" y="2617"/>
                    </a:lnTo>
                    <a:lnTo>
                      <a:pt x="4186" y="2610"/>
                    </a:lnTo>
                    <a:lnTo>
                      <a:pt x="4183" y="2607"/>
                    </a:lnTo>
                    <a:lnTo>
                      <a:pt x="4165" y="2600"/>
                    </a:lnTo>
                    <a:lnTo>
                      <a:pt x="4145" y="2600"/>
                    </a:lnTo>
                    <a:lnTo>
                      <a:pt x="4139" y="2597"/>
                    </a:lnTo>
                    <a:lnTo>
                      <a:pt x="4128" y="2574"/>
                    </a:lnTo>
                    <a:lnTo>
                      <a:pt x="4125" y="2564"/>
                    </a:lnTo>
                    <a:lnTo>
                      <a:pt x="4119" y="2520"/>
                    </a:lnTo>
                    <a:lnTo>
                      <a:pt x="4118" y="2457"/>
                    </a:lnTo>
                    <a:lnTo>
                      <a:pt x="4116" y="2452"/>
                    </a:lnTo>
                    <a:lnTo>
                      <a:pt x="4106" y="2391"/>
                    </a:lnTo>
                    <a:lnTo>
                      <a:pt x="4102" y="2378"/>
                    </a:lnTo>
                    <a:lnTo>
                      <a:pt x="4102" y="2371"/>
                    </a:lnTo>
                    <a:lnTo>
                      <a:pt x="4100" y="2361"/>
                    </a:lnTo>
                    <a:lnTo>
                      <a:pt x="4100" y="2348"/>
                    </a:lnTo>
                    <a:lnTo>
                      <a:pt x="4099" y="2341"/>
                    </a:lnTo>
                    <a:lnTo>
                      <a:pt x="4098" y="2311"/>
                    </a:lnTo>
                    <a:lnTo>
                      <a:pt x="4099" y="2296"/>
                    </a:lnTo>
                    <a:lnTo>
                      <a:pt x="4099" y="2295"/>
                    </a:lnTo>
                    <a:lnTo>
                      <a:pt x="4098" y="2293"/>
                    </a:lnTo>
                    <a:lnTo>
                      <a:pt x="4103" y="2171"/>
                    </a:lnTo>
                    <a:lnTo>
                      <a:pt x="4108" y="2141"/>
                    </a:lnTo>
                    <a:lnTo>
                      <a:pt x="4108" y="2140"/>
                    </a:lnTo>
                    <a:lnTo>
                      <a:pt x="4103" y="2082"/>
                    </a:lnTo>
                    <a:lnTo>
                      <a:pt x="4105" y="2066"/>
                    </a:lnTo>
                    <a:lnTo>
                      <a:pt x="4103" y="2050"/>
                    </a:lnTo>
                    <a:lnTo>
                      <a:pt x="4103" y="2035"/>
                    </a:lnTo>
                    <a:lnTo>
                      <a:pt x="4105" y="2019"/>
                    </a:lnTo>
                    <a:lnTo>
                      <a:pt x="4105" y="1960"/>
                    </a:lnTo>
                    <a:lnTo>
                      <a:pt x="4108" y="1937"/>
                    </a:lnTo>
                    <a:lnTo>
                      <a:pt x="4106" y="1915"/>
                    </a:lnTo>
                    <a:lnTo>
                      <a:pt x="4129" y="1711"/>
                    </a:lnTo>
                    <a:lnTo>
                      <a:pt x="4135" y="1686"/>
                    </a:lnTo>
                    <a:lnTo>
                      <a:pt x="4136" y="1670"/>
                    </a:lnTo>
                    <a:lnTo>
                      <a:pt x="4144" y="1638"/>
                    </a:lnTo>
                    <a:lnTo>
                      <a:pt x="4141" y="1629"/>
                    </a:lnTo>
                    <a:lnTo>
                      <a:pt x="4128" y="1611"/>
                    </a:lnTo>
                    <a:lnTo>
                      <a:pt x="4122" y="1606"/>
                    </a:lnTo>
                    <a:lnTo>
                      <a:pt x="4109" y="1603"/>
                    </a:lnTo>
                    <a:lnTo>
                      <a:pt x="4106" y="1601"/>
                    </a:lnTo>
                    <a:lnTo>
                      <a:pt x="4106" y="1598"/>
                    </a:lnTo>
                    <a:lnTo>
                      <a:pt x="4105" y="1593"/>
                    </a:lnTo>
                    <a:lnTo>
                      <a:pt x="4105" y="1572"/>
                    </a:lnTo>
                    <a:lnTo>
                      <a:pt x="4106" y="1563"/>
                    </a:lnTo>
                    <a:lnTo>
                      <a:pt x="4106" y="1559"/>
                    </a:lnTo>
                    <a:lnTo>
                      <a:pt x="4113" y="1516"/>
                    </a:lnTo>
                    <a:lnTo>
                      <a:pt x="4115" y="1512"/>
                    </a:lnTo>
                    <a:lnTo>
                      <a:pt x="4126" y="1458"/>
                    </a:lnTo>
                    <a:lnTo>
                      <a:pt x="4151" y="1382"/>
                    </a:lnTo>
                    <a:lnTo>
                      <a:pt x="4152" y="1373"/>
                    </a:lnTo>
                    <a:lnTo>
                      <a:pt x="4175" y="1313"/>
                    </a:lnTo>
                    <a:lnTo>
                      <a:pt x="4250" y="1165"/>
                    </a:lnTo>
                    <a:lnTo>
                      <a:pt x="4260" y="1151"/>
                    </a:lnTo>
                    <a:lnTo>
                      <a:pt x="4266" y="1145"/>
                    </a:lnTo>
                    <a:lnTo>
                      <a:pt x="4277" y="1129"/>
                    </a:lnTo>
                    <a:lnTo>
                      <a:pt x="4299" y="1087"/>
                    </a:lnTo>
                    <a:lnTo>
                      <a:pt x="4355" y="1010"/>
                    </a:lnTo>
                    <a:lnTo>
                      <a:pt x="4534" y="831"/>
                    </a:lnTo>
                    <a:lnTo>
                      <a:pt x="4555" y="817"/>
                    </a:lnTo>
                    <a:lnTo>
                      <a:pt x="4563" y="810"/>
                    </a:lnTo>
                    <a:lnTo>
                      <a:pt x="4591" y="792"/>
                    </a:lnTo>
                    <a:lnTo>
                      <a:pt x="4608" y="777"/>
                    </a:lnTo>
                    <a:lnTo>
                      <a:pt x="4667" y="741"/>
                    </a:lnTo>
                    <a:lnTo>
                      <a:pt x="4677" y="733"/>
                    </a:lnTo>
                    <a:lnTo>
                      <a:pt x="4694" y="727"/>
                    </a:lnTo>
                    <a:lnTo>
                      <a:pt x="4718" y="715"/>
                    </a:lnTo>
                    <a:lnTo>
                      <a:pt x="4772" y="694"/>
                    </a:lnTo>
                    <a:lnTo>
                      <a:pt x="4786" y="691"/>
                    </a:lnTo>
                    <a:lnTo>
                      <a:pt x="4787" y="691"/>
                    </a:lnTo>
                    <a:lnTo>
                      <a:pt x="4809" y="687"/>
                    </a:lnTo>
                    <a:lnTo>
                      <a:pt x="4828" y="687"/>
                    </a:lnTo>
                    <a:lnTo>
                      <a:pt x="4835" y="689"/>
                    </a:lnTo>
                    <a:lnTo>
                      <a:pt x="4838" y="691"/>
                    </a:lnTo>
                    <a:lnTo>
                      <a:pt x="4841" y="692"/>
                    </a:lnTo>
                    <a:lnTo>
                      <a:pt x="4845" y="697"/>
                    </a:lnTo>
                    <a:lnTo>
                      <a:pt x="4857" y="701"/>
                    </a:lnTo>
                    <a:lnTo>
                      <a:pt x="4881" y="714"/>
                    </a:lnTo>
                    <a:lnTo>
                      <a:pt x="4885" y="715"/>
                    </a:lnTo>
                    <a:lnTo>
                      <a:pt x="4896" y="720"/>
                    </a:lnTo>
                    <a:lnTo>
                      <a:pt x="4899" y="721"/>
                    </a:lnTo>
                    <a:lnTo>
                      <a:pt x="4961" y="725"/>
                    </a:lnTo>
                    <a:lnTo>
                      <a:pt x="4976" y="730"/>
                    </a:lnTo>
                    <a:lnTo>
                      <a:pt x="4987" y="721"/>
                    </a:lnTo>
                    <a:lnTo>
                      <a:pt x="4996" y="708"/>
                    </a:lnTo>
                    <a:lnTo>
                      <a:pt x="5004" y="691"/>
                    </a:lnTo>
                    <a:lnTo>
                      <a:pt x="5079" y="594"/>
                    </a:lnTo>
                    <a:lnTo>
                      <a:pt x="5085" y="589"/>
                    </a:lnTo>
                    <a:lnTo>
                      <a:pt x="5173" y="493"/>
                    </a:lnTo>
                    <a:lnTo>
                      <a:pt x="5177" y="488"/>
                    </a:lnTo>
                    <a:lnTo>
                      <a:pt x="5193" y="472"/>
                    </a:lnTo>
                    <a:lnTo>
                      <a:pt x="5236" y="436"/>
                    </a:lnTo>
                    <a:lnTo>
                      <a:pt x="5260" y="423"/>
                    </a:lnTo>
                    <a:lnTo>
                      <a:pt x="5265" y="422"/>
                    </a:lnTo>
                    <a:lnTo>
                      <a:pt x="5269" y="422"/>
                    </a:lnTo>
                    <a:lnTo>
                      <a:pt x="5273" y="423"/>
                    </a:lnTo>
                    <a:lnTo>
                      <a:pt x="5275" y="426"/>
                    </a:lnTo>
                    <a:lnTo>
                      <a:pt x="5295" y="426"/>
                    </a:lnTo>
                    <a:lnTo>
                      <a:pt x="5317" y="422"/>
                    </a:lnTo>
                    <a:lnTo>
                      <a:pt x="5337" y="410"/>
                    </a:lnTo>
                    <a:lnTo>
                      <a:pt x="5353" y="403"/>
                    </a:lnTo>
                    <a:lnTo>
                      <a:pt x="5372" y="402"/>
                    </a:lnTo>
                    <a:lnTo>
                      <a:pt x="5371" y="364"/>
                    </a:lnTo>
                    <a:lnTo>
                      <a:pt x="5454" y="326"/>
                    </a:lnTo>
                    <a:lnTo>
                      <a:pt x="5460" y="325"/>
                    </a:lnTo>
                    <a:lnTo>
                      <a:pt x="5467" y="320"/>
                    </a:lnTo>
                    <a:lnTo>
                      <a:pt x="5502" y="299"/>
                    </a:lnTo>
                    <a:lnTo>
                      <a:pt x="5538" y="260"/>
                    </a:lnTo>
                    <a:lnTo>
                      <a:pt x="5544" y="252"/>
                    </a:lnTo>
                    <a:lnTo>
                      <a:pt x="5559" y="228"/>
                    </a:lnTo>
                    <a:lnTo>
                      <a:pt x="5599" y="186"/>
                    </a:lnTo>
                    <a:lnTo>
                      <a:pt x="5680" y="121"/>
                    </a:lnTo>
                    <a:lnTo>
                      <a:pt x="5837" y="36"/>
                    </a:lnTo>
                    <a:lnTo>
                      <a:pt x="5844" y="31"/>
                    </a:lnTo>
                    <a:lnTo>
                      <a:pt x="5849" y="30"/>
                    </a:lnTo>
                    <a:lnTo>
                      <a:pt x="5874" y="20"/>
                    </a:lnTo>
                    <a:lnTo>
                      <a:pt x="5880" y="17"/>
                    </a:lnTo>
                    <a:lnTo>
                      <a:pt x="5943" y="2"/>
                    </a:lnTo>
                    <a:lnTo>
                      <a:pt x="5966" y="0"/>
                    </a:lnTo>
                    <a:lnTo>
                      <a:pt x="6031" y="2"/>
                    </a:lnTo>
                    <a:lnTo>
                      <a:pt x="6034" y="1"/>
                    </a:lnTo>
                    <a:lnTo>
                      <a:pt x="6037" y="1"/>
                    </a:lnTo>
                    <a:lnTo>
                      <a:pt x="6059" y="7"/>
                    </a:lnTo>
                    <a:lnTo>
                      <a:pt x="6061" y="7"/>
                    </a:lnTo>
                    <a:lnTo>
                      <a:pt x="6066" y="8"/>
                    </a:lnTo>
                    <a:lnTo>
                      <a:pt x="6089" y="18"/>
                    </a:lnTo>
                    <a:lnTo>
                      <a:pt x="6102" y="27"/>
                    </a:lnTo>
                    <a:lnTo>
                      <a:pt x="6117" y="43"/>
                    </a:lnTo>
                    <a:lnTo>
                      <a:pt x="6130" y="61"/>
                    </a:lnTo>
                    <a:lnTo>
                      <a:pt x="6130" y="73"/>
                    </a:lnTo>
                    <a:lnTo>
                      <a:pt x="6128" y="76"/>
                    </a:lnTo>
                    <a:lnTo>
                      <a:pt x="6128" y="79"/>
                    </a:lnTo>
                    <a:lnTo>
                      <a:pt x="6127" y="80"/>
                    </a:lnTo>
                    <a:lnTo>
                      <a:pt x="6125" y="80"/>
                    </a:lnTo>
                    <a:lnTo>
                      <a:pt x="6121" y="84"/>
                    </a:lnTo>
                    <a:lnTo>
                      <a:pt x="6115" y="84"/>
                    </a:lnTo>
                    <a:lnTo>
                      <a:pt x="6101" y="100"/>
                    </a:lnTo>
                    <a:lnTo>
                      <a:pt x="6091" y="121"/>
                    </a:lnTo>
                    <a:lnTo>
                      <a:pt x="6089" y="123"/>
                    </a:lnTo>
                    <a:lnTo>
                      <a:pt x="6089" y="126"/>
                    </a:lnTo>
                    <a:lnTo>
                      <a:pt x="6091" y="129"/>
                    </a:lnTo>
                    <a:lnTo>
                      <a:pt x="6092" y="133"/>
                    </a:lnTo>
                    <a:lnTo>
                      <a:pt x="6102" y="157"/>
                    </a:lnTo>
                    <a:lnTo>
                      <a:pt x="6110" y="170"/>
                    </a:lnTo>
                    <a:lnTo>
                      <a:pt x="6120" y="179"/>
                    </a:lnTo>
                    <a:lnTo>
                      <a:pt x="6121" y="181"/>
                    </a:lnTo>
                    <a:lnTo>
                      <a:pt x="6130" y="188"/>
                    </a:lnTo>
                    <a:lnTo>
                      <a:pt x="6133" y="191"/>
                    </a:lnTo>
                    <a:lnTo>
                      <a:pt x="6136" y="192"/>
                    </a:lnTo>
                    <a:lnTo>
                      <a:pt x="6149" y="201"/>
                    </a:lnTo>
                    <a:lnTo>
                      <a:pt x="6215" y="224"/>
                    </a:lnTo>
                    <a:lnTo>
                      <a:pt x="6286" y="238"/>
                    </a:lnTo>
                    <a:lnTo>
                      <a:pt x="6296" y="240"/>
                    </a:lnTo>
                    <a:lnTo>
                      <a:pt x="6301" y="240"/>
                    </a:lnTo>
                    <a:lnTo>
                      <a:pt x="6370" y="245"/>
                    </a:lnTo>
                    <a:lnTo>
                      <a:pt x="6381" y="245"/>
                    </a:lnTo>
                    <a:lnTo>
                      <a:pt x="6389" y="247"/>
                    </a:lnTo>
                    <a:lnTo>
                      <a:pt x="6448" y="247"/>
                    </a:lnTo>
                    <a:lnTo>
                      <a:pt x="6461" y="250"/>
                    </a:lnTo>
                    <a:lnTo>
                      <a:pt x="6489" y="250"/>
                    </a:lnTo>
                    <a:lnTo>
                      <a:pt x="6494" y="251"/>
                    </a:lnTo>
                    <a:lnTo>
                      <a:pt x="6528" y="252"/>
                    </a:lnTo>
                    <a:lnTo>
                      <a:pt x="6532" y="254"/>
                    </a:lnTo>
                    <a:lnTo>
                      <a:pt x="6581" y="255"/>
                    </a:lnTo>
                    <a:lnTo>
                      <a:pt x="6613" y="264"/>
                    </a:lnTo>
                    <a:lnTo>
                      <a:pt x="6621" y="265"/>
                    </a:lnTo>
                    <a:lnTo>
                      <a:pt x="6667" y="263"/>
                    </a:lnTo>
                    <a:lnTo>
                      <a:pt x="6670" y="261"/>
                    </a:lnTo>
                    <a:lnTo>
                      <a:pt x="6673" y="258"/>
                    </a:lnTo>
                    <a:lnTo>
                      <a:pt x="6685" y="251"/>
                    </a:lnTo>
                    <a:lnTo>
                      <a:pt x="6716" y="245"/>
                    </a:lnTo>
                    <a:lnTo>
                      <a:pt x="6814" y="244"/>
                    </a:lnTo>
                    <a:lnTo>
                      <a:pt x="6828" y="245"/>
                    </a:lnTo>
                    <a:lnTo>
                      <a:pt x="6854" y="251"/>
                    </a:lnTo>
                    <a:lnTo>
                      <a:pt x="6864" y="252"/>
                    </a:lnTo>
                    <a:lnTo>
                      <a:pt x="6900" y="265"/>
                    </a:lnTo>
                    <a:lnTo>
                      <a:pt x="6918" y="274"/>
                    </a:lnTo>
                    <a:lnTo>
                      <a:pt x="6952" y="301"/>
                    </a:lnTo>
                    <a:lnTo>
                      <a:pt x="6957" y="309"/>
                    </a:lnTo>
                    <a:lnTo>
                      <a:pt x="6971" y="338"/>
                    </a:lnTo>
                    <a:lnTo>
                      <a:pt x="6977" y="364"/>
                    </a:lnTo>
                    <a:lnTo>
                      <a:pt x="6977" y="370"/>
                    </a:lnTo>
                    <a:lnTo>
                      <a:pt x="6975" y="374"/>
                    </a:lnTo>
                    <a:lnTo>
                      <a:pt x="6969" y="380"/>
                    </a:lnTo>
                    <a:lnTo>
                      <a:pt x="6961" y="383"/>
                    </a:lnTo>
                    <a:lnTo>
                      <a:pt x="6916" y="412"/>
                    </a:lnTo>
                    <a:lnTo>
                      <a:pt x="6910" y="418"/>
                    </a:lnTo>
                    <a:lnTo>
                      <a:pt x="6909" y="423"/>
                    </a:lnTo>
                    <a:lnTo>
                      <a:pt x="6908" y="425"/>
                    </a:lnTo>
                    <a:lnTo>
                      <a:pt x="6908" y="436"/>
                    </a:lnTo>
                    <a:lnTo>
                      <a:pt x="6910" y="439"/>
                    </a:lnTo>
                    <a:lnTo>
                      <a:pt x="6912" y="444"/>
                    </a:lnTo>
                    <a:lnTo>
                      <a:pt x="6922" y="457"/>
                    </a:lnTo>
                    <a:lnTo>
                      <a:pt x="6929" y="464"/>
                    </a:lnTo>
                    <a:lnTo>
                      <a:pt x="6955" y="482"/>
                    </a:lnTo>
                    <a:lnTo>
                      <a:pt x="6996" y="498"/>
                    </a:lnTo>
                    <a:lnTo>
                      <a:pt x="7001" y="498"/>
                    </a:lnTo>
                    <a:lnTo>
                      <a:pt x="7006" y="500"/>
                    </a:lnTo>
                    <a:lnTo>
                      <a:pt x="7028" y="501"/>
                    </a:lnTo>
                    <a:lnTo>
                      <a:pt x="7035" y="503"/>
                    </a:lnTo>
                    <a:lnTo>
                      <a:pt x="7057" y="504"/>
                    </a:lnTo>
                    <a:lnTo>
                      <a:pt x="7064" y="506"/>
                    </a:lnTo>
                    <a:lnTo>
                      <a:pt x="7070" y="506"/>
                    </a:lnTo>
                    <a:lnTo>
                      <a:pt x="7086" y="510"/>
                    </a:lnTo>
                    <a:lnTo>
                      <a:pt x="7110" y="513"/>
                    </a:lnTo>
                    <a:lnTo>
                      <a:pt x="7142" y="513"/>
                    </a:lnTo>
                    <a:lnTo>
                      <a:pt x="7149" y="510"/>
                    </a:lnTo>
                    <a:lnTo>
                      <a:pt x="7159" y="508"/>
                    </a:lnTo>
                    <a:lnTo>
                      <a:pt x="7197" y="506"/>
                    </a:lnTo>
                    <a:lnTo>
                      <a:pt x="7208" y="503"/>
                    </a:lnTo>
                    <a:lnTo>
                      <a:pt x="7212" y="503"/>
                    </a:lnTo>
                    <a:lnTo>
                      <a:pt x="7258" y="500"/>
                    </a:lnTo>
                    <a:lnTo>
                      <a:pt x="7310" y="503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975">
                <a:extLst>
                  <a:ext uri="{FF2B5EF4-FFF2-40B4-BE49-F238E27FC236}">
                    <a16:creationId xmlns:a16="http://schemas.microsoft.com/office/drawing/2014/main" id="{113B108E-0E7E-4ED3-B591-2E290F0511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1" y="3124"/>
                <a:ext cx="647" cy="254"/>
              </a:xfrm>
              <a:custGeom>
                <a:avLst/>
                <a:gdLst>
                  <a:gd name="T0" fmla="*/ 161 w 4530"/>
                  <a:gd name="T1" fmla="*/ 1071 h 1780"/>
                  <a:gd name="T2" fmla="*/ 250 w 4530"/>
                  <a:gd name="T3" fmla="*/ 971 h 1780"/>
                  <a:gd name="T4" fmla="*/ 144 w 4530"/>
                  <a:gd name="T5" fmla="*/ 950 h 1780"/>
                  <a:gd name="T6" fmla="*/ 141 w 4530"/>
                  <a:gd name="T7" fmla="*/ 916 h 1780"/>
                  <a:gd name="T8" fmla="*/ 155 w 4530"/>
                  <a:gd name="T9" fmla="*/ 798 h 1780"/>
                  <a:gd name="T10" fmla="*/ 218 w 4530"/>
                  <a:gd name="T11" fmla="*/ 846 h 1780"/>
                  <a:gd name="T12" fmla="*/ 228 w 4530"/>
                  <a:gd name="T13" fmla="*/ 866 h 1780"/>
                  <a:gd name="T14" fmla="*/ 352 w 4530"/>
                  <a:gd name="T15" fmla="*/ 839 h 1780"/>
                  <a:gd name="T16" fmla="*/ 389 w 4530"/>
                  <a:gd name="T17" fmla="*/ 891 h 1780"/>
                  <a:gd name="T18" fmla="*/ 440 w 4530"/>
                  <a:gd name="T19" fmla="*/ 997 h 1780"/>
                  <a:gd name="T20" fmla="*/ 451 w 4530"/>
                  <a:gd name="T21" fmla="*/ 1041 h 1780"/>
                  <a:gd name="T22" fmla="*/ 610 w 4530"/>
                  <a:gd name="T23" fmla="*/ 1079 h 1780"/>
                  <a:gd name="T24" fmla="*/ 835 w 4530"/>
                  <a:gd name="T25" fmla="*/ 1074 h 1780"/>
                  <a:gd name="T26" fmla="*/ 1019 w 4530"/>
                  <a:gd name="T27" fmla="*/ 1002 h 1780"/>
                  <a:gd name="T28" fmla="*/ 1048 w 4530"/>
                  <a:gd name="T29" fmla="*/ 1037 h 1780"/>
                  <a:gd name="T30" fmla="*/ 1091 w 4530"/>
                  <a:gd name="T31" fmla="*/ 1126 h 1780"/>
                  <a:gd name="T32" fmla="*/ 1069 w 4530"/>
                  <a:gd name="T33" fmla="*/ 1172 h 1780"/>
                  <a:gd name="T34" fmla="*/ 1098 w 4530"/>
                  <a:gd name="T35" fmla="*/ 1218 h 1780"/>
                  <a:gd name="T36" fmla="*/ 1068 w 4530"/>
                  <a:gd name="T37" fmla="*/ 1317 h 1780"/>
                  <a:gd name="T38" fmla="*/ 1219 w 4530"/>
                  <a:gd name="T39" fmla="*/ 1380 h 1780"/>
                  <a:gd name="T40" fmla="*/ 1394 w 4530"/>
                  <a:gd name="T41" fmla="*/ 1367 h 1780"/>
                  <a:gd name="T42" fmla="*/ 1565 w 4530"/>
                  <a:gd name="T43" fmla="*/ 1425 h 1780"/>
                  <a:gd name="T44" fmla="*/ 1756 w 4530"/>
                  <a:gd name="T45" fmla="*/ 1510 h 1780"/>
                  <a:gd name="T46" fmla="*/ 1942 w 4530"/>
                  <a:gd name="T47" fmla="*/ 1600 h 1780"/>
                  <a:gd name="T48" fmla="*/ 2031 w 4530"/>
                  <a:gd name="T49" fmla="*/ 1748 h 1780"/>
                  <a:gd name="T50" fmla="*/ 2196 w 4530"/>
                  <a:gd name="T51" fmla="*/ 1662 h 1780"/>
                  <a:gd name="T52" fmla="*/ 2074 w 4530"/>
                  <a:gd name="T53" fmla="*/ 1599 h 1780"/>
                  <a:gd name="T54" fmla="*/ 2299 w 4530"/>
                  <a:gd name="T55" fmla="*/ 1594 h 1780"/>
                  <a:gd name="T56" fmla="*/ 2531 w 4530"/>
                  <a:gd name="T57" fmla="*/ 1740 h 1780"/>
                  <a:gd name="T58" fmla="*/ 2571 w 4530"/>
                  <a:gd name="T59" fmla="*/ 1731 h 1780"/>
                  <a:gd name="T60" fmla="*/ 2875 w 4530"/>
                  <a:gd name="T61" fmla="*/ 1564 h 1780"/>
                  <a:gd name="T62" fmla="*/ 2968 w 4530"/>
                  <a:gd name="T63" fmla="*/ 1484 h 1780"/>
                  <a:gd name="T64" fmla="*/ 3001 w 4530"/>
                  <a:gd name="T65" fmla="*/ 1462 h 1780"/>
                  <a:gd name="T66" fmla="*/ 3105 w 4530"/>
                  <a:gd name="T67" fmla="*/ 1458 h 1780"/>
                  <a:gd name="T68" fmla="*/ 3265 w 4530"/>
                  <a:gd name="T69" fmla="*/ 1392 h 1780"/>
                  <a:gd name="T70" fmla="*/ 3336 w 4530"/>
                  <a:gd name="T71" fmla="*/ 1340 h 1780"/>
                  <a:gd name="T72" fmla="*/ 3415 w 4530"/>
                  <a:gd name="T73" fmla="*/ 1390 h 1780"/>
                  <a:gd name="T74" fmla="*/ 3530 w 4530"/>
                  <a:gd name="T75" fmla="*/ 1288 h 1780"/>
                  <a:gd name="T76" fmla="*/ 3510 w 4530"/>
                  <a:gd name="T77" fmla="*/ 1185 h 1780"/>
                  <a:gd name="T78" fmla="*/ 3511 w 4530"/>
                  <a:gd name="T79" fmla="*/ 1105 h 1780"/>
                  <a:gd name="T80" fmla="*/ 3457 w 4530"/>
                  <a:gd name="T81" fmla="*/ 1120 h 1780"/>
                  <a:gd name="T82" fmla="*/ 3360 w 4530"/>
                  <a:gd name="T83" fmla="*/ 1097 h 1780"/>
                  <a:gd name="T84" fmla="*/ 3455 w 4530"/>
                  <a:gd name="T85" fmla="*/ 1034 h 1780"/>
                  <a:gd name="T86" fmla="*/ 3578 w 4530"/>
                  <a:gd name="T87" fmla="*/ 930 h 1780"/>
                  <a:gd name="T88" fmla="*/ 3611 w 4530"/>
                  <a:gd name="T89" fmla="*/ 774 h 1780"/>
                  <a:gd name="T90" fmla="*/ 3715 w 4530"/>
                  <a:gd name="T91" fmla="*/ 762 h 1780"/>
                  <a:gd name="T92" fmla="*/ 3830 w 4530"/>
                  <a:gd name="T93" fmla="*/ 749 h 1780"/>
                  <a:gd name="T94" fmla="*/ 3874 w 4530"/>
                  <a:gd name="T95" fmla="*/ 709 h 1780"/>
                  <a:gd name="T96" fmla="*/ 3967 w 4530"/>
                  <a:gd name="T97" fmla="*/ 563 h 1780"/>
                  <a:gd name="T98" fmla="*/ 3988 w 4530"/>
                  <a:gd name="T99" fmla="*/ 501 h 1780"/>
                  <a:gd name="T100" fmla="*/ 3999 w 4530"/>
                  <a:gd name="T101" fmla="*/ 427 h 1780"/>
                  <a:gd name="T102" fmla="*/ 4053 w 4530"/>
                  <a:gd name="T103" fmla="*/ 392 h 1780"/>
                  <a:gd name="T104" fmla="*/ 4120 w 4530"/>
                  <a:gd name="T105" fmla="*/ 382 h 1780"/>
                  <a:gd name="T106" fmla="*/ 4158 w 4530"/>
                  <a:gd name="T107" fmla="*/ 419 h 1780"/>
                  <a:gd name="T108" fmla="*/ 4259 w 4530"/>
                  <a:gd name="T109" fmla="*/ 323 h 1780"/>
                  <a:gd name="T110" fmla="*/ 4301 w 4530"/>
                  <a:gd name="T111" fmla="*/ 343 h 1780"/>
                  <a:gd name="T112" fmla="*/ 4348 w 4530"/>
                  <a:gd name="T113" fmla="*/ 367 h 1780"/>
                  <a:gd name="T114" fmla="*/ 4312 w 4530"/>
                  <a:gd name="T115" fmla="*/ 304 h 1780"/>
                  <a:gd name="T116" fmla="*/ 4354 w 4530"/>
                  <a:gd name="T117" fmla="*/ 113 h 1780"/>
                  <a:gd name="T118" fmla="*/ 4424 w 4530"/>
                  <a:gd name="T119" fmla="*/ 93 h 1780"/>
                  <a:gd name="T120" fmla="*/ 4479 w 4530"/>
                  <a:gd name="T121" fmla="*/ 88 h 1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530" h="1780">
                    <a:moveTo>
                      <a:pt x="0" y="1043"/>
                    </a:moveTo>
                    <a:lnTo>
                      <a:pt x="43" y="1054"/>
                    </a:lnTo>
                    <a:lnTo>
                      <a:pt x="47" y="1057"/>
                    </a:lnTo>
                    <a:lnTo>
                      <a:pt x="82" y="1070"/>
                    </a:lnTo>
                    <a:lnTo>
                      <a:pt x="106" y="1084"/>
                    </a:lnTo>
                    <a:lnTo>
                      <a:pt x="114" y="1093"/>
                    </a:lnTo>
                    <a:lnTo>
                      <a:pt x="118" y="1094"/>
                    </a:lnTo>
                    <a:lnTo>
                      <a:pt x="135" y="1096"/>
                    </a:lnTo>
                    <a:lnTo>
                      <a:pt x="156" y="1096"/>
                    </a:lnTo>
                    <a:lnTo>
                      <a:pt x="156" y="1093"/>
                    </a:lnTo>
                    <a:lnTo>
                      <a:pt x="155" y="1086"/>
                    </a:lnTo>
                    <a:lnTo>
                      <a:pt x="158" y="1077"/>
                    </a:lnTo>
                    <a:lnTo>
                      <a:pt x="161" y="1071"/>
                    </a:lnTo>
                    <a:lnTo>
                      <a:pt x="175" y="1054"/>
                    </a:lnTo>
                    <a:lnTo>
                      <a:pt x="260" y="969"/>
                    </a:lnTo>
                    <a:lnTo>
                      <a:pt x="263" y="961"/>
                    </a:lnTo>
                    <a:lnTo>
                      <a:pt x="263" y="959"/>
                    </a:lnTo>
                    <a:lnTo>
                      <a:pt x="262" y="950"/>
                    </a:lnTo>
                    <a:lnTo>
                      <a:pt x="260" y="949"/>
                    </a:lnTo>
                    <a:lnTo>
                      <a:pt x="256" y="945"/>
                    </a:lnTo>
                    <a:lnTo>
                      <a:pt x="253" y="945"/>
                    </a:lnTo>
                    <a:lnTo>
                      <a:pt x="253" y="948"/>
                    </a:lnTo>
                    <a:lnTo>
                      <a:pt x="254" y="949"/>
                    </a:lnTo>
                    <a:lnTo>
                      <a:pt x="256" y="952"/>
                    </a:lnTo>
                    <a:lnTo>
                      <a:pt x="256" y="958"/>
                    </a:lnTo>
                    <a:lnTo>
                      <a:pt x="250" y="971"/>
                    </a:lnTo>
                    <a:lnTo>
                      <a:pt x="241" y="981"/>
                    </a:lnTo>
                    <a:lnTo>
                      <a:pt x="224" y="994"/>
                    </a:lnTo>
                    <a:lnTo>
                      <a:pt x="215" y="999"/>
                    </a:lnTo>
                    <a:lnTo>
                      <a:pt x="211" y="1008"/>
                    </a:lnTo>
                    <a:lnTo>
                      <a:pt x="208" y="1018"/>
                    </a:lnTo>
                    <a:lnTo>
                      <a:pt x="207" y="1020"/>
                    </a:lnTo>
                    <a:lnTo>
                      <a:pt x="204" y="1022"/>
                    </a:lnTo>
                    <a:lnTo>
                      <a:pt x="197" y="1022"/>
                    </a:lnTo>
                    <a:lnTo>
                      <a:pt x="168" y="991"/>
                    </a:lnTo>
                    <a:lnTo>
                      <a:pt x="145" y="979"/>
                    </a:lnTo>
                    <a:lnTo>
                      <a:pt x="125" y="972"/>
                    </a:lnTo>
                    <a:lnTo>
                      <a:pt x="142" y="953"/>
                    </a:lnTo>
                    <a:lnTo>
                      <a:pt x="144" y="950"/>
                    </a:lnTo>
                    <a:lnTo>
                      <a:pt x="145" y="945"/>
                    </a:lnTo>
                    <a:lnTo>
                      <a:pt x="147" y="942"/>
                    </a:lnTo>
                    <a:lnTo>
                      <a:pt x="145" y="940"/>
                    </a:lnTo>
                    <a:lnTo>
                      <a:pt x="178" y="935"/>
                    </a:lnTo>
                    <a:lnTo>
                      <a:pt x="144" y="939"/>
                    </a:lnTo>
                    <a:lnTo>
                      <a:pt x="141" y="938"/>
                    </a:lnTo>
                    <a:lnTo>
                      <a:pt x="124" y="926"/>
                    </a:lnTo>
                    <a:lnTo>
                      <a:pt x="115" y="922"/>
                    </a:lnTo>
                    <a:lnTo>
                      <a:pt x="112" y="917"/>
                    </a:lnTo>
                    <a:lnTo>
                      <a:pt x="115" y="910"/>
                    </a:lnTo>
                    <a:lnTo>
                      <a:pt x="121" y="902"/>
                    </a:lnTo>
                    <a:lnTo>
                      <a:pt x="128" y="906"/>
                    </a:lnTo>
                    <a:lnTo>
                      <a:pt x="141" y="916"/>
                    </a:lnTo>
                    <a:lnTo>
                      <a:pt x="156" y="913"/>
                    </a:lnTo>
                    <a:lnTo>
                      <a:pt x="159" y="910"/>
                    </a:lnTo>
                    <a:lnTo>
                      <a:pt x="88" y="850"/>
                    </a:lnTo>
                    <a:lnTo>
                      <a:pt x="95" y="841"/>
                    </a:lnTo>
                    <a:lnTo>
                      <a:pt x="99" y="841"/>
                    </a:lnTo>
                    <a:lnTo>
                      <a:pt x="168" y="899"/>
                    </a:lnTo>
                    <a:lnTo>
                      <a:pt x="185" y="878"/>
                    </a:lnTo>
                    <a:lnTo>
                      <a:pt x="152" y="804"/>
                    </a:lnTo>
                    <a:lnTo>
                      <a:pt x="141" y="795"/>
                    </a:lnTo>
                    <a:lnTo>
                      <a:pt x="134" y="782"/>
                    </a:lnTo>
                    <a:lnTo>
                      <a:pt x="155" y="774"/>
                    </a:lnTo>
                    <a:lnTo>
                      <a:pt x="156" y="780"/>
                    </a:lnTo>
                    <a:lnTo>
                      <a:pt x="155" y="798"/>
                    </a:lnTo>
                    <a:lnTo>
                      <a:pt x="159" y="811"/>
                    </a:lnTo>
                    <a:lnTo>
                      <a:pt x="166" y="827"/>
                    </a:lnTo>
                    <a:lnTo>
                      <a:pt x="169" y="828"/>
                    </a:lnTo>
                    <a:lnTo>
                      <a:pt x="187" y="847"/>
                    </a:lnTo>
                    <a:lnTo>
                      <a:pt x="195" y="854"/>
                    </a:lnTo>
                    <a:lnTo>
                      <a:pt x="200" y="854"/>
                    </a:lnTo>
                    <a:lnTo>
                      <a:pt x="201" y="850"/>
                    </a:lnTo>
                    <a:lnTo>
                      <a:pt x="204" y="847"/>
                    </a:lnTo>
                    <a:lnTo>
                      <a:pt x="205" y="844"/>
                    </a:lnTo>
                    <a:lnTo>
                      <a:pt x="207" y="841"/>
                    </a:lnTo>
                    <a:lnTo>
                      <a:pt x="230" y="834"/>
                    </a:lnTo>
                    <a:lnTo>
                      <a:pt x="233" y="837"/>
                    </a:lnTo>
                    <a:lnTo>
                      <a:pt x="218" y="846"/>
                    </a:lnTo>
                    <a:lnTo>
                      <a:pt x="214" y="850"/>
                    </a:lnTo>
                    <a:lnTo>
                      <a:pt x="211" y="856"/>
                    </a:lnTo>
                    <a:lnTo>
                      <a:pt x="210" y="857"/>
                    </a:lnTo>
                    <a:lnTo>
                      <a:pt x="202" y="874"/>
                    </a:lnTo>
                    <a:lnTo>
                      <a:pt x="204" y="877"/>
                    </a:lnTo>
                    <a:lnTo>
                      <a:pt x="210" y="889"/>
                    </a:lnTo>
                    <a:lnTo>
                      <a:pt x="214" y="894"/>
                    </a:lnTo>
                    <a:lnTo>
                      <a:pt x="217" y="899"/>
                    </a:lnTo>
                    <a:lnTo>
                      <a:pt x="218" y="899"/>
                    </a:lnTo>
                    <a:lnTo>
                      <a:pt x="207" y="878"/>
                    </a:lnTo>
                    <a:lnTo>
                      <a:pt x="215" y="870"/>
                    </a:lnTo>
                    <a:lnTo>
                      <a:pt x="224" y="866"/>
                    </a:lnTo>
                    <a:lnTo>
                      <a:pt x="228" y="866"/>
                    </a:lnTo>
                    <a:lnTo>
                      <a:pt x="241" y="857"/>
                    </a:lnTo>
                    <a:lnTo>
                      <a:pt x="243" y="854"/>
                    </a:lnTo>
                    <a:lnTo>
                      <a:pt x="244" y="850"/>
                    </a:lnTo>
                    <a:lnTo>
                      <a:pt x="244" y="847"/>
                    </a:lnTo>
                    <a:lnTo>
                      <a:pt x="246" y="844"/>
                    </a:lnTo>
                    <a:lnTo>
                      <a:pt x="247" y="839"/>
                    </a:lnTo>
                    <a:lnTo>
                      <a:pt x="249" y="837"/>
                    </a:lnTo>
                    <a:lnTo>
                      <a:pt x="263" y="828"/>
                    </a:lnTo>
                    <a:lnTo>
                      <a:pt x="266" y="827"/>
                    </a:lnTo>
                    <a:lnTo>
                      <a:pt x="272" y="826"/>
                    </a:lnTo>
                    <a:lnTo>
                      <a:pt x="283" y="823"/>
                    </a:lnTo>
                    <a:lnTo>
                      <a:pt x="285" y="823"/>
                    </a:lnTo>
                    <a:lnTo>
                      <a:pt x="352" y="839"/>
                    </a:lnTo>
                    <a:lnTo>
                      <a:pt x="357" y="841"/>
                    </a:lnTo>
                    <a:lnTo>
                      <a:pt x="364" y="854"/>
                    </a:lnTo>
                    <a:lnTo>
                      <a:pt x="364" y="862"/>
                    </a:lnTo>
                    <a:lnTo>
                      <a:pt x="372" y="904"/>
                    </a:lnTo>
                    <a:lnTo>
                      <a:pt x="378" y="912"/>
                    </a:lnTo>
                    <a:lnTo>
                      <a:pt x="383" y="914"/>
                    </a:lnTo>
                    <a:lnTo>
                      <a:pt x="383" y="916"/>
                    </a:lnTo>
                    <a:lnTo>
                      <a:pt x="386" y="916"/>
                    </a:lnTo>
                    <a:lnTo>
                      <a:pt x="388" y="913"/>
                    </a:lnTo>
                    <a:lnTo>
                      <a:pt x="386" y="912"/>
                    </a:lnTo>
                    <a:lnTo>
                      <a:pt x="381" y="904"/>
                    </a:lnTo>
                    <a:lnTo>
                      <a:pt x="383" y="896"/>
                    </a:lnTo>
                    <a:lnTo>
                      <a:pt x="389" y="891"/>
                    </a:lnTo>
                    <a:lnTo>
                      <a:pt x="405" y="896"/>
                    </a:lnTo>
                    <a:lnTo>
                      <a:pt x="417" y="909"/>
                    </a:lnTo>
                    <a:lnTo>
                      <a:pt x="409" y="914"/>
                    </a:lnTo>
                    <a:lnTo>
                      <a:pt x="404" y="919"/>
                    </a:lnTo>
                    <a:lnTo>
                      <a:pt x="398" y="919"/>
                    </a:lnTo>
                    <a:lnTo>
                      <a:pt x="389" y="922"/>
                    </a:lnTo>
                    <a:lnTo>
                      <a:pt x="391" y="923"/>
                    </a:lnTo>
                    <a:lnTo>
                      <a:pt x="391" y="925"/>
                    </a:lnTo>
                    <a:lnTo>
                      <a:pt x="396" y="935"/>
                    </a:lnTo>
                    <a:lnTo>
                      <a:pt x="407" y="943"/>
                    </a:lnTo>
                    <a:lnTo>
                      <a:pt x="422" y="969"/>
                    </a:lnTo>
                    <a:lnTo>
                      <a:pt x="434" y="982"/>
                    </a:lnTo>
                    <a:lnTo>
                      <a:pt x="440" y="997"/>
                    </a:lnTo>
                    <a:lnTo>
                      <a:pt x="447" y="1005"/>
                    </a:lnTo>
                    <a:lnTo>
                      <a:pt x="448" y="1008"/>
                    </a:lnTo>
                    <a:lnTo>
                      <a:pt x="445" y="1011"/>
                    </a:lnTo>
                    <a:lnTo>
                      <a:pt x="445" y="1014"/>
                    </a:lnTo>
                    <a:lnTo>
                      <a:pt x="448" y="1018"/>
                    </a:lnTo>
                    <a:lnTo>
                      <a:pt x="447" y="1014"/>
                    </a:lnTo>
                    <a:lnTo>
                      <a:pt x="448" y="1012"/>
                    </a:lnTo>
                    <a:lnTo>
                      <a:pt x="450" y="1012"/>
                    </a:lnTo>
                    <a:lnTo>
                      <a:pt x="457" y="1014"/>
                    </a:lnTo>
                    <a:lnTo>
                      <a:pt x="461" y="1021"/>
                    </a:lnTo>
                    <a:lnTo>
                      <a:pt x="457" y="1031"/>
                    </a:lnTo>
                    <a:lnTo>
                      <a:pt x="451" y="1038"/>
                    </a:lnTo>
                    <a:lnTo>
                      <a:pt x="451" y="1041"/>
                    </a:lnTo>
                    <a:lnTo>
                      <a:pt x="454" y="1048"/>
                    </a:lnTo>
                    <a:lnTo>
                      <a:pt x="461" y="1057"/>
                    </a:lnTo>
                    <a:lnTo>
                      <a:pt x="480" y="1073"/>
                    </a:lnTo>
                    <a:lnTo>
                      <a:pt x="512" y="1092"/>
                    </a:lnTo>
                    <a:lnTo>
                      <a:pt x="516" y="1093"/>
                    </a:lnTo>
                    <a:lnTo>
                      <a:pt x="519" y="1093"/>
                    </a:lnTo>
                    <a:lnTo>
                      <a:pt x="530" y="1082"/>
                    </a:lnTo>
                    <a:lnTo>
                      <a:pt x="539" y="1079"/>
                    </a:lnTo>
                    <a:lnTo>
                      <a:pt x="549" y="1079"/>
                    </a:lnTo>
                    <a:lnTo>
                      <a:pt x="572" y="1082"/>
                    </a:lnTo>
                    <a:lnTo>
                      <a:pt x="582" y="1077"/>
                    </a:lnTo>
                    <a:lnTo>
                      <a:pt x="594" y="1077"/>
                    </a:lnTo>
                    <a:lnTo>
                      <a:pt x="610" y="1079"/>
                    </a:lnTo>
                    <a:lnTo>
                      <a:pt x="647" y="1079"/>
                    </a:lnTo>
                    <a:lnTo>
                      <a:pt x="654" y="1077"/>
                    </a:lnTo>
                    <a:lnTo>
                      <a:pt x="665" y="1077"/>
                    </a:lnTo>
                    <a:lnTo>
                      <a:pt x="680" y="1079"/>
                    </a:lnTo>
                    <a:lnTo>
                      <a:pt x="687" y="1083"/>
                    </a:lnTo>
                    <a:lnTo>
                      <a:pt x="698" y="1083"/>
                    </a:lnTo>
                    <a:lnTo>
                      <a:pt x="719" y="1080"/>
                    </a:lnTo>
                    <a:lnTo>
                      <a:pt x="743" y="1069"/>
                    </a:lnTo>
                    <a:lnTo>
                      <a:pt x="755" y="1067"/>
                    </a:lnTo>
                    <a:lnTo>
                      <a:pt x="766" y="1071"/>
                    </a:lnTo>
                    <a:lnTo>
                      <a:pt x="792" y="1069"/>
                    </a:lnTo>
                    <a:lnTo>
                      <a:pt x="827" y="1074"/>
                    </a:lnTo>
                    <a:lnTo>
                      <a:pt x="835" y="1074"/>
                    </a:lnTo>
                    <a:lnTo>
                      <a:pt x="878" y="1057"/>
                    </a:lnTo>
                    <a:lnTo>
                      <a:pt x="910" y="1037"/>
                    </a:lnTo>
                    <a:lnTo>
                      <a:pt x="930" y="1017"/>
                    </a:lnTo>
                    <a:lnTo>
                      <a:pt x="934" y="1011"/>
                    </a:lnTo>
                    <a:lnTo>
                      <a:pt x="938" y="1007"/>
                    </a:lnTo>
                    <a:lnTo>
                      <a:pt x="953" y="997"/>
                    </a:lnTo>
                    <a:lnTo>
                      <a:pt x="963" y="992"/>
                    </a:lnTo>
                    <a:lnTo>
                      <a:pt x="982" y="986"/>
                    </a:lnTo>
                    <a:lnTo>
                      <a:pt x="990" y="988"/>
                    </a:lnTo>
                    <a:lnTo>
                      <a:pt x="993" y="988"/>
                    </a:lnTo>
                    <a:lnTo>
                      <a:pt x="996" y="989"/>
                    </a:lnTo>
                    <a:lnTo>
                      <a:pt x="1019" y="999"/>
                    </a:lnTo>
                    <a:lnTo>
                      <a:pt x="1019" y="1002"/>
                    </a:lnTo>
                    <a:lnTo>
                      <a:pt x="1012" y="1004"/>
                    </a:lnTo>
                    <a:lnTo>
                      <a:pt x="1002" y="998"/>
                    </a:lnTo>
                    <a:lnTo>
                      <a:pt x="995" y="1002"/>
                    </a:lnTo>
                    <a:lnTo>
                      <a:pt x="1009" y="1017"/>
                    </a:lnTo>
                    <a:lnTo>
                      <a:pt x="1006" y="1009"/>
                    </a:lnTo>
                    <a:lnTo>
                      <a:pt x="1010" y="1007"/>
                    </a:lnTo>
                    <a:lnTo>
                      <a:pt x="1021" y="1009"/>
                    </a:lnTo>
                    <a:lnTo>
                      <a:pt x="1029" y="1014"/>
                    </a:lnTo>
                    <a:lnTo>
                      <a:pt x="1046" y="1027"/>
                    </a:lnTo>
                    <a:lnTo>
                      <a:pt x="1051" y="1030"/>
                    </a:lnTo>
                    <a:lnTo>
                      <a:pt x="1052" y="1033"/>
                    </a:lnTo>
                    <a:lnTo>
                      <a:pt x="1051" y="1035"/>
                    </a:lnTo>
                    <a:lnTo>
                      <a:pt x="1048" y="1037"/>
                    </a:lnTo>
                    <a:lnTo>
                      <a:pt x="1044" y="1037"/>
                    </a:lnTo>
                    <a:lnTo>
                      <a:pt x="1029" y="1027"/>
                    </a:lnTo>
                    <a:lnTo>
                      <a:pt x="1025" y="1025"/>
                    </a:lnTo>
                    <a:lnTo>
                      <a:pt x="1023" y="1027"/>
                    </a:lnTo>
                    <a:lnTo>
                      <a:pt x="1052" y="1047"/>
                    </a:lnTo>
                    <a:lnTo>
                      <a:pt x="1062" y="1056"/>
                    </a:lnTo>
                    <a:lnTo>
                      <a:pt x="1064" y="1064"/>
                    </a:lnTo>
                    <a:lnTo>
                      <a:pt x="1075" y="1083"/>
                    </a:lnTo>
                    <a:lnTo>
                      <a:pt x="1077" y="1083"/>
                    </a:lnTo>
                    <a:lnTo>
                      <a:pt x="1078" y="1084"/>
                    </a:lnTo>
                    <a:lnTo>
                      <a:pt x="1088" y="1089"/>
                    </a:lnTo>
                    <a:lnTo>
                      <a:pt x="1094" y="1107"/>
                    </a:lnTo>
                    <a:lnTo>
                      <a:pt x="1091" y="1126"/>
                    </a:lnTo>
                    <a:lnTo>
                      <a:pt x="1082" y="1144"/>
                    </a:lnTo>
                    <a:lnTo>
                      <a:pt x="1098" y="1150"/>
                    </a:lnTo>
                    <a:lnTo>
                      <a:pt x="1104" y="1149"/>
                    </a:lnTo>
                    <a:lnTo>
                      <a:pt x="1111" y="1149"/>
                    </a:lnTo>
                    <a:lnTo>
                      <a:pt x="1111" y="1153"/>
                    </a:lnTo>
                    <a:lnTo>
                      <a:pt x="1104" y="1156"/>
                    </a:lnTo>
                    <a:lnTo>
                      <a:pt x="1095" y="1157"/>
                    </a:lnTo>
                    <a:lnTo>
                      <a:pt x="1088" y="1157"/>
                    </a:lnTo>
                    <a:lnTo>
                      <a:pt x="1086" y="1154"/>
                    </a:lnTo>
                    <a:lnTo>
                      <a:pt x="1085" y="1157"/>
                    </a:lnTo>
                    <a:lnTo>
                      <a:pt x="1081" y="1159"/>
                    </a:lnTo>
                    <a:lnTo>
                      <a:pt x="1081" y="1160"/>
                    </a:lnTo>
                    <a:lnTo>
                      <a:pt x="1069" y="1172"/>
                    </a:lnTo>
                    <a:lnTo>
                      <a:pt x="1062" y="1183"/>
                    </a:lnTo>
                    <a:lnTo>
                      <a:pt x="1069" y="1190"/>
                    </a:lnTo>
                    <a:lnTo>
                      <a:pt x="1074" y="1193"/>
                    </a:lnTo>
                    <a:lnTo>
                      <a:pt x="1075" y="1193"/>
                    </a:lnTo>
                    <a:lnTo>
                      <a:pt x="1078" y="1196"/>
                    </a:lnTo>
                    <a:lnTo>
                      <a:pt x="1085" y="1199"/>
                    </a:lnTo>
                    <a:lnTo>
                      <a:pt x="1086" y="1201"/>
                    </a:lnTo>
                    <a:lnTo>
                      <a:pt x="1089" y="1202"/>
                    </a:lnTo>
                    <a:lnTo>
                      <a:pt x="1091" y="1203"/>
                    </a:lnTo>
                    <a:lnTo>
                      <a:pt x="1091" y="1205"/>
                    </a:lnTo>
                    <a:lnTo>
                      <a:pt x="1092" y="1205"/>
                    </a:lnTo>
                    <a:lnTo>
                      <a:pt x="1092" y="1208"/>
                    </a:lnTo>
                    <a:lnTo>
                      <a:pt x="1098" y="1218"/>
                    </a:lnTo>
                    <a:lnTo>
                      <a:pt x="1115" y="1239"/>
                    </a:lnTo>
                    <a:lnTo>
                      <a:pt x="1118" y="1242"/>
                    </a:lnTo>
                    <a:lnTo>
                      <a:pt x="1118" y="1244"/>
                    </a:lnTo>
                    <a:lnTo>
                      <a:pt x="1119" y="1250"/>
                    </a:lnTo>
                    <a:lnTo>
                      <a:pt x="1119" y="1251"/>
                    </a:lnTo>
                    <a:lnTo>
                      <a:pt x="1118" y="1265"/>
                    </a:lnTo>
                    <a:lnTo>
                      <a:pt x="1115" y="1275"/>
                    </a:lnTo>
                    <a:lnTo>
                      <a:pt x="1112" y="1278"/>
                    </a:lnTo>
                    <a:lnTo>
                      <a:pt x="1106" y="1281"/>
                    </a:lnTo>
                    <a:lnTo>
                      <a:pt x="1077" y="1309"/>
                    </a:lnTo>
                    <a:lnTo>
                      <a:pt x="1075" y="1309"/>
                    </a:lnTo>
                    <a:lnTo>
                      <a:pt x="1072" y="1311"/>
                    </a:lnTo>
                    <a:lnTo>
                      <a:pt x="1068" y="1317"/>
                    </a:lnTo>
                    <a:lnTo>
                      <a:pt x="1064" y="1333"/>
                    </a:lnTo>
                    <a:lnTo>
                      <a:pt x="1054" y="1357"/>
                    </a:lnTo>
                    <a:lnTo>
                      <a:pt x="1064" y="1363"/>
                    </a:lnTo>
                    <a:lnTo>
                      <a:pt x="1082" y="1370"/>
                    </a:lnTo>
                    <a:lnTo>
                      <a:pt x="1099" y="1374"/>
                    </a:lnTo>
                    <a:lnTo>
                      <a:pt x="1106" y="1373"/>
                    </a:lnTo>
                    <a:lnTo>
                      <a:pt x="1157" y="1359"/>
                    </a:lnTo>
                    <a:lnTo>
                      <a:pt x="1161" y="1359"/>
                    </a:lnTo>
                    <a:lnTo>
                      <a:pt x="1173" y="1357"/>
                    </a:lnTo>
                    <a:lnTo>
                      <a:pt x="1180" y="1360"/>
                    </a:lnTo>
                    <a:lnTo>
                      <a:pt x="1183" y="1363"/>
                    </a:lnTo>
                    <a:lnTo>
                      <a:pt x="1213" y="1379"/>
                    </a:lnTo>
                    <a:lnTo>
                      <a:pt x="1219" y="1380"/>
                    </a:lnTo>
                    <a:lnTo>
                      <a:pt x="1216" y="1374"/>
                    </a:lnTo>
                    <a:lnTo>
                      <a:pt x="1207" y="1367"/>
                    </a:lnTo>
                    <a:lnTo>
                      <a:pt x="1214" y="1366"/>
                    </a:lnTo>
                    <a:lnTo>
                      <a:pt x="1225" y="1367"/>
                    </a:lnTo>
                    <a:lnTo>
                      <a:pt x="1235" y="1373"/>
                    </a:lnTo>
                    <a:lnTo>
                      <a:pt x="1258" y="1374"/>
                    </a:lnTo>
                    <a:lnTo>
                      <a:pt x="1265" y="1363"/>
                    </a:lnTo>
                    <a:lnTo>
                      <a:pt x="1281" y="1361"/>
                    </a:lnTo>
                    <a:lnTo>
                      <a:pt x="1292" y="1367"/>
                    </a:lnTo>
                    <a:lnTo>
                      <a:pt x="1315" y="1373"/>
                    </a:lnTo>
                    <a:lnTo>
                      <a:pt x="1329" y="1374"/>
                    </a:lnTo>
                    <a:lnTo>
                      <a:pt x="1354" y="1392"/>
                    </a:lnTo>
                    <a:lnTo>
                      <a:pt x="1394" y="1367"/>
                    </a:lnTo>
                    <a:lnTo>
                      <a:pt x="1406" y="1356"/>
                    </a:lnTo>
                    <a:lnTo>
                      <a:pt x="1421" y="1346"/>
                    </a:lnTo>
                    <a:lnTo>
                      <a:pt x="1444" y="1364"/>
                    </a:lnTo>
                    <a:lnTo>
                      <a:pt x="1442" y="1392"/>
                    </a:lnTo>
                    <a:lnTo>
                      <a:pt x="1446" y="1400"/>
                    </a:lnTo>
                    <a:lnTo>
                      <a:pt x="1472" y="1428"/>
                    </a:lnTo>
                    <a:lnTo>
                      <a:pt x="1483" y="1444"/>
                    </a:lnTo>
                    <a:lnTo>
                      <a:pt x="1535" y="1468"/>
                    </a:lnTo>
                    <a:lnTo>
                      <a:pt x="1544" y="1474"/>
                    </a:lnTo>
                    <a:lnTo>
                      <a:pt x="1555" y="1472"/>
                    </a:lnTo>
                    <a:lnTo>
                      <a:pt x="1561" y="1464"/>
                    </a:lnTo>
                    <a:lnTo>
                      <a:pt x="1558" y="1449"/>
                    </a:lnTo>
                    <a:lnTo>
                      <a:pt x="1565" y="1425"/>
                    </a:lnTo>
                    <a:lnTo>
                      <a:pt x="1579" y="1412"/>
                    </a:lnTo>
                    <a:lnTo>
                      <a:pt x="1617" y="1403"/>
                    </a:lnTo>
                    <a:lnTo>
                      <a:pt x="1643" y="1412"/>
                    </a:lnTo>
                    <a:lnTo>
                      <a:pt x="1654" y="1419"/>
                    </a:lnTo>
                    <a:lnTo>
                      <a:pt x="1673" y="1426"/>
                    </a:lnTo>
                    <a:lnTo>
                      <a:pt x="1699" y="1425"/>
                    </a:lnTo>
                    <a:lnTo>
                      <a:pt x="1710" y="1436"/>
                    </a:lnTo>
                    <a:lnTo>
                      <a:pt x="1715" y="1458"/>
                    </a:lnTo>
                    <a:lnTo>
                      <a:pt x="1703" y="1467"/>
                    </a:lnTo>
                    <a:lnTo>
                      <a:pt x="1696" y="1481"/>
                    </a:lnTo>
                    <a:lnTo>
                      <a:pt x="1715" y="1507"/>
                    </a:lnTo>
                    <a:lnTo>
                      <a:pt x="1722" y="1515"/>
                    </a:lnTo>
                    <a:lnTo>
                      <a:pt x="1756" y="1510"/>
                    </a:lnTo>
                    <a:lnTo>
                      <a:pt x="1767" y="1517"/>
                    </a:lnTo>
                    <a:lnTo>
                      <a:pt x="1772" y="1530"/>
                    </a:lnTo>
                    <a:lnTo>
                      <a:pt x="1782" y="1534"/>
                    </a:lnTo>
                    <a:lnTo>
                      <a:pt x="1827" y="1536"/>
                    </a:lnTo>
                    <a:lnTo>
                      <a:pt x="1851" y="1521"/>
                    </a:lnTo>
                    <a:lnTo>
                      <a:pt x="1868" y="1526"/>
                    </a:lnTo>
                    <a:lnTo>
                      <a:pt x="1876" y="1547"/>
                    </a:lnTo>
                    <a:lnTo>
                      <a:pt x="1867" y="1566"/>
                    </a:lnTo>
                    <a:lnTo>
                      <a:pt x="1868" y="1576"/>
                    </a:lnTo>
                    <a:lnTo>
                      <a:pt x="1891" y="1582"/>
                    </a:lnTo>
                    <a:lnTo>
                      <a:pt x="1914" y="1577"/>
                    </a:lnTo>
                    <a:lnTo>
                      <a:pt x="1932" y="1580"/>
                    </a:lnTo>
                    <a:lnTo>
                      <a:pt x="1942" y="1600"/>
                    </a:lnTo>
                    <a:lnTo>
                      <a:pt x="1939" y="1623"/>
                    </a:lnTo>
                    <a:lnTo>
                      <a:pt x="1930" y="1653"/>
                    </a:lnTo>
                    <a:lnTo>
                      <a:pt x="1929" y="1669"/>
                    </a:lnTo>
                    <a:lnTo>
                      <a:pt x="1919" y="1682"/>
                    </a:lnTo>
                    <a:lnTo>
                      <a:pt x="1913" y="1682"/>
                    </a:lnTo>
                    <a:lnTo>
                      <a:pt x="1910" y="1695"/>
                    </a:lnTo>
                    <a:lnTo>
                      <a:pt x="1925" y="1699"/>
                    </a:lnTo>
                    <a:lnTo>
                      <a:pt x="1945" y="1709"/>
                    </a:lnTo>
                    <a:lnTo>
                      <a:pt x="1959" y="1731"/>
                    </a:lnTo>
                    <a:lnTo>
                      <a:pt x="1972" y="1741"/>
                    </a:lnTo>
                    <a:lnTo>
                      <a:pt x="1999" y="1748"/>
                    </a:lnTo>
                    <a:lnTo>
                      <a:pt x="2021" y="1745"/>
                    </a:lnTo>
                    <a:lnTo>
                      <a:pt x="2031" y="1748"/>
                    </a:lnTo>
                    <a:lnTo>
                      <a:pt x="2036" y="1727"/>
                    </a:lnTo>
                    <a:lnTo>
                      <a:pt x="2052" y="1698"/>
                    </a:lnTo>
                    <a:lnTo>
                      <a:pt x="2071" y="1684"/>
                    </a:lnTo>
                    <a:lnTo>
                      <a:pt x="2081" y="1671"/>
                    </a:lnTo>
                    <a:lnTo>
                      <a:pt x="2098" y="1668"/>
                    </a:lnTo>
                    <a:lnTo>
                      <a:pt x="2123" y="1692"/>
                    </a:lnTo>
                    <a:lnTo>
                      <a:pt x="2130" y="1695"/>
                    </a:lnTo>
                    <a:lnTo>
                      <a:pt x="2157" y="1681"/>
                    </a:lnTo>
                    <a:lnTo>
                      <a:pt x="2172" y="1682"/>
                    </a:lnTo>
                    <a:lnTo>
                      <a:pt x="2183" y="1691"/>
                    </a:lnTo>
                    <a:lnTo>
                      <a:pt x="2190" y="1692"/>
                    </a:lnTo>
                    <a:lnTo>
                      <a:pt x="2199" y="1679"/>
                    </a:lnTo>
                    <a:lnTo>
                      <a:pt x="2196" y="1662"/>
                    </a:lnTo>
                    <a:lnTo>
                      <a:pt x="2179" y="1650"/>
                    </a:lnTo>
                    <a:lnTo>
                      <a:pt x="2170" y="1649"/>
                    </a:lnTo>
                    <a:lnTo>
                      <a:pt x="2157" y="1653"/>
                    </a:lnTo>
                    <a:lnTo>
                      <a:pt x="2137" y="1646"/>
                    </a:lnTo>
                    <a:lnTo>
                      <a:pt x="2127" y="1653"/>
                    </a:lnTo>
                    <a:lnTo>
                      <a:pt x="2118" y="1668"/>
                    </a:lnTo>
                    <a:lnTo>
                      <a:pt x="2103" y="1639"/>
                    </a:lnTo>
                    <a:lnTo>
                      <a:pt x="2108" y="1630"/>
                    </a:lnTo>
                    <a:lnTo>
                      <a:pt x="2120" y="1623"/>
                    </a:lnTo>
                    <a:lnTo>
                      <a:pt x="2117" y="1607"/>
                    </a:lnTo>
                    <a:lnTo>
                      <a:pt x="2104" y="1601"/>
                    </a:lnTo>
                    <a:lnTo>
                      <a:pt x="2082" y="1604"/>
                    </a:lnTo>
                    <a:lnTo>
                      <a:pt x="2074" y="1599"/>
                    </a:lnTo>
                    <a:lnTo>
                      <a:pt x="2072" y="1579"/>
                    </a:lnTo>
                    <a:lnTo>
                      <a:pt x="2104" y="1576"/>
                    </a:lnTo>
                    <a:lnTo>
                      <a:pt x="2121" y="1572"/>
                    </a:lnTo>
                    <a:lnTo>
                      <a:pt x="2129" y="1557"/>
                    </a:lnTo>
                    <a:lnTo>
                      <a:pt x="2143" y="1550"/>
                    </a:lnTo>
                    <a:lnTo>
                      <a:pt x="2165" y="1562"/>
                    </a:lnTo>
                    <a:lnTo>
                      <a:pt x="2149" y="1603"/>
                    </a:lnTo>
                    <a:lnTo>
                      <a:pt x="2163" y="1599"/>
                    </a:lnTo>
                    <a:lnTo>
                      <a:pt x="2176" y="1590"/>
                    </a:lnTo>
                    <a:lnTo>
                      <a:pt x="2221" y="1591"/>
                    </a:lnTo>
                    <a:lnTo>
                      <a:pt x="2242" y="1586"/>
                    </a:lnTo>
                    <a:lnTo>
                      <a:pt x="2276" y="1594"/>
                    </a:lnTo>
                    <a:lnTo>
                      <a:pt x="2299" y="1594"/>
                    </a:lnTo>
                    <a:lnTo>
                      <a:pt x="2320" y="1607"/>
                    </a:lnTo>
                    <a:lnTo>
                      <a:pt x="2334" y="1623"/>
                    </a:lnTo>
                    <a:lnTo>
                      <a:pt x="2323" y="1645"/>
                    </a:lnTo>
                    <a:lnTo>
                      <a:pt x="2330" y="1658"/>
                    </a:lnTo>
                    <a:lnTo>
                      <a:pt x="2377" y="1655"/>
                    </a:lnTo>
                    <a:lnTo>
                      <a:pt x="2425" y="1639"/>
                    </a:lnTo>
                    <a:lnTo>
                      <a:pt x="2436" y="1632"/>
                    </a:lnTo>
                    <a:lnTo>
                      <a:pt x="2492" y="1637"/>
                    </a:lnTo>
                    <a:lnTo>
                      <a:pt x="2501" y="1637"/>
                    </a:lnTo>
                    <a:lnTo>
                      <a:pt x="2521" y="1649"/>
                    </a:lnTo>
                    <a:lnTo>
                      <a:pt x="2540" y="1705"/>
                    </a:lnTo>
                    <a:lnTo>
                      <a:pt x="2538" y="1724"/>
                    </a:lnTo>
                    <a:lnTo>
                      <a:pt x="2531" y="1740"/>
                    </a:lnTo>
                    <a:lnTo>
                      <a:pt x="2512" y="1751"/>
                    </a:lnTo>
                    <a:lnTo>
                      <a:pt x="2499" y="1750"/>
                    </a:lnTo>
                    <a:lnTo>
                      <a:pt x="2484" y="1745"/>
                    </a:lnTo>
                    <a:lnTo>
                      <a:pt x="2469" y="1748"/>
                    </a:lnTo>
                    <a:lnTo>
                      <a:pt x="2464" y="1757"/>
                    </a:lnTo>
                    <a:lnTo>
                      <a:pt x="2472" y="1780"/>
                    </a:lnTo>
                    <a:lnTo>
                      <a:pt x="2538" y="1758"/>
                    </a:lnTo>
                    <a:lnTo>
                      <a:pt x="2551" y="1771"/>
                    </a:lnTo>
                    <a:lnTo>
                      <a:pt x="2573" y="1779"/>
                    </a:lnTo>
                    <a:lnTo>
                      <a:pt x="2591" y="1770"/>
                    </a:lnTo>
                    <a:lnTo>
                      <a:pt x="2594" y="1760"/>
                    </a:lnTo>
                    <a:lnTo>
                      <a:pt x="2578" y="1757"/>
                    </a:lnTo>
                    <a:lnTo>
                      <a:pt x="2571" y="1731"/>
                    </a:lnTo>
                    <a:lnTo>
                      <a:pt x="2570" y="1684"/>
                    </a:lnTo>
                    <a:lnTo>
                      <a:pt x="2580" y="1637"/>
                    </a:lnTo>
                    <a:lnTo>
                      <a:pt x="2604" y="1593"/>
                    </a:lnTo>
                    <a:lnTo>
                      <a:pt x="2627" y="1569"/>
                    </a:lnTo>
                    <a:lnTo>
                      <a:pt x="2653" y="1553"/>
                    </a:lnTo>
                    <a:lnTo>
                      <a:pt x="2678" y="1549"/>
                    </a:lnTo>
                    <a:lnTo>
                      <a:pt x="2712" y="1554"/>
                    </a:lnTo>
                    <a:lnTo>
                      <a:pt x="2734" y="1553"/>
                    </a:lnTo>
                    <a:lnTo>
                      <a:pt x="2771" y="1531"/>
                    </a:lnTo>
                    <a:lnTo>
                      <a:pt x="2800" y="1533"/>
                    </a:lnTo>
                    <a:lnTo>
                      <a:pt x="2821" y="1553"/>
                    </a:lnTo>
                    <a:lnTo>
                      <a:pt x="2842" y="1560"/>
                    </a:lnTo>
                    <a:lnTo>
                      <a:pt x="2875" y="1564"/>
                    </a:lnTo>
                    <a:lnTo>
                      <a:pt x="2888" y="1579"/>
                    </a:lnTo>
                    <a:lnTo>
                      <a:pt x="2899" y="1599"/>
                    </a:lnTo>
                    <a:lnTo>
                      <a:pt x="2915" y="1606"/>
                    </a:lnTo>
                    <a:lnTo>
                      <a:pt x="2959" y="1609"/>
                    </a:lnTo>
                    <a:lnTo>
                      <a:pt x="2971" y="1597"/>
                    </a:lnTo>
                    <a:lnTo>
                      <a:pt x="2969" y="1577"/>
                    </a:lnTo>
                    <a:lnTo>
                      <a:pt x="2961" y="1567"/>
                    </a:lnTo>
                    <a:lnTo>
                      <a:pt x="2952" y="1554"/>
                    </a:lnTo>
                    <a:lnTo>
                      <a:pt x="2952" y="1526"/>
                    </a:lnTo>
                    <a:lnTo>
                      <a:pt x="2959" y="1520"/>
                    </a:lnTo>
                    <a:lnTo>
                      <a:pt x="2963" y="1492"/>
                    </a:lnTo>
                    <a:lnTo>
                      <a:pt x="2966" y="1485"/>
                    </a:lnTo>
                    <a:lnTo>
                      <a:pt x="2968" y="1484"/>
                    </a:lnTo>
                    <a:lnTo>
                      <a:pt x="2969" y="1482"/>
                    </a:lnTo>
                    <a:lnTo>
                      <a:pt x="2974" y="1481"/>
                    </a:lnTo>
                    <a:lnTo>
                      <a:pt x="2976" y="1481"/>
                    </a:lnTo>
                    <a:lnTo>
                      <a:pt x="2982" y="1482"/>
                    </a:lnTo>
                    <a:lnTo>
                      <a:pt x="2984" y="1484"/>
                    </a:lnTo>
                    <a:lnTo>
                      <a:pt x="2979" y="1487"/>
                    </a:lnTo>
                    <a:lnTo>
                      <a:pt x="2976" y="1487"/>
                    </a:lnTo>
                    <a:lnTo>
                      <a:pt x="2976" y="1488"/>
                    </a:lnTo>
                    <a:lnTo>
                      <a:pt x="2978" y="1488"/>
                    </a:lnTo>
                    <a:lnTo>
                      <a:pt x="2982" y="1487"/>
                    </a:lnTo>
                    <a:lnTo>
                      <a:pt x="2989" y="1480"/>
                    </a:lnTo>
                    <a:lnTo>
                      <a:pt x="2991" y="1474"/>
                    </a:lnTo>
                    <a:lnTo>
                      <a:pt x="3001" y="1462"/>
                    </a:lnTo>
                    <a:lnTo>
                      <a:pt x="3044" y="1451"/>
                    </a:lnTo>
                    <a:lnTo>
                      <a:pt x="3056" y="1451"/>
                    </a:lnTo>
                    <a:lnTo>
                      <a:pt x="3071" y="1444"/>
                    </a:lnTo>
                    <a:lnTo>
                      <a:pt x="3077" y="1442"/>
                    </a:lnTo>
                    <a:lnTo>
                      <a:pt x="3080" y="1442"/>
                    </a:lnTo>
                    <a:lnTo>
                      <a:pt x="3083" y="1444"/>
                    </a:lnTo>
                    <a:lnTo>
                      <a:pt x="3087" y="1445"/>
                    </a:lnTo>
                    <a:lnTo>
                      <a:pt x="3090" y="1445"/>
                    </a:lnTo>
                    <a:lnTo>
                      <a:pt x="3093" y="1448"/>
                    </a:lnTo>
                    <a:lnTo>
                      <a:pt x="3095" y="1449"/>
                    </a:lnTo>
                    <a:lnTo>
                      <a:pt x="3097" y="1452"/>
                    </a:lnTo>
                    <a:lnTo>
                      <a:pt x="3097" y="1465"/>
                    </a:lnTo>
                    <a:lnTo>
                      <a:pt x="3105" y="1458"/>
                    </a:lnTo>
                    <a:lnTo>
                      <a:pt x="3107" y="1454"/>
                    </a:lnTo>
                    <a:lnTo>
                      <a:pt x="3110" y="1442"/>
                    </a:lnTo>
                    <a:lnTo>
                      <a:pt x="3110" y="1441"/>
                    </a:lnTo>
                    <a:lnTo>
                      <a:pt x="3115" y="1436"/>
                    </a:lnTo>
                    <a:lnTo>
                      <a:pt x="3122" y="1431"/>
                    </a:lnTo>
                    <a:lnTo>
                      <a:pt x="3136" y="1425"/>
                    </a:lnTo>
                    <a:lnTo>
                      <a:pt x="3162" y="1428"/>
                    </a:lnTo>
                    <a:lnTo>
                      <a:pt x="3198" y="1438"/>
                    </a:lnTo>
                    <a:lnTo>
                      <a:pt x="3218" y="1426"/>
                    </a:lnTo>
                    <a:lnTo>
                      <a:pt x="3248" y="1400"/>
                    </a:lnTo>
                    <a:lnTo>
                      <a:pt x="3251" y="1399"/>
                    </a:lnTo>
                    <a:lnTo>
                      <a:pt x="3255" y="1399"/>
                    </a:lnTo>
                    <a:lnTo>
                      <a:pt x="3265" y="1392"/>
                    </a:lnTo>
                    <a:lnTo>
                      <a:pt x="3273" y="1384"/>
                    </a:lnTo>
                    <a:lnTo>
                      <a:pt x="3271" y="1383"/>
                    </a:lnTo>
                    <a:lnTo>
                      <a:pt x="3270" y="1380"/>
                    </a:lnTo>
                    <a:lnTo>
                      <a:pt x="3270" y="1376"/>
                    </a:lnTo>
                    <a:lnTo>
                      <a:pt x="3271" y="1371"/>
                    </a:lnTo>
                    <a:lnTo>
                      <a:pt x="3273" y="1369"/>
                    </a:lnTo>
                    <a:lnTo>
                      <a:pt x="3277" y="1361"/>
                    </a:lnTo>
                    <a:lnTo>
                      <a:pt x="3291" y="1347"/>
                    </a:lnTo>
                    <a:lnTo>
                      <a:pt x="3301" y="1340"/>
                    </a:lnTo>
                    <a:lnTo>
                      <a:pt x="3320" y="1336"/>
                    </a:lnTo>
                    <a:lnTo>
                      <a:pt x="3326" y="1339"/>
                    </a:lnTo>
                    <a:lnTo>
                      <a:pt x="3332" y="1340"/>
                    </a:lnTo>
                    <a:lnTo>
                      <a:pt x="3336" y="1340"/>
                    </a:lnTo>
                    <a:lnTo>
                      <a:pt x="3348" y="1342"/>
                    </a:lnTo>
                    <a:lnTo>
                      <a:pt x="3352" y="1342"/>
                    </a:lnTo>
                    <a:lnTo>
                      <a:pt x="3355" y="1340"/>
                    </a:lnTo>
                    <a:lnTo>
                      <a:pt x="3358" y="1340"/>
                    </a:lnTo>
                    <a:lnTo>
                      <a:pt x="3372" y="1342"/>
                    </a:lnTo>
                    <a:lnTo>
                      <a:pt x="3373" y="1342"/>
                    </a:lnTo>
                    <a:lnTo>
                      <a:pt x="3379" y="1343"/>
                    </a:lnTo>
                    <a:lnTo>
                      <a:pt x="3385" y="1345"/>
                    </a:lnTo>
                    <a:lnTo>
                      <a:pt x="3394" y="1351"/>
                    </a:lnTo>
                    <a:lnTo>
                      <a:pt x="3395" y="1353"/>
                    </a:lnTo>
                    <a:lnTo>
                      <a:pt x="3395" y="1356"/>
                    </a:lnTo>
                    <a:lnTo>
                      <a:pt x="3405" y="1377"/>
                    </a:lnTo>
                    <a:lnTo>
                      <a:pt x="3415" y="1390"/>
                    </a:lnTo>
                    <a:lnTo>
                      <a:pt x="3426" y="1400"/>
                    </a:lnTo>
                    <a:lnTo>
                      <a:pt x="3438" y="1390"/>
                    </a:lnTo>
                    <a:lnTo>
                      <a:pt x="3446" y="1380"/>
                    </a:lnTo>
                    <a:lnTo>
                      <a:pt x="3458" y="1371"/>
                    </a:lnTo>
                    <a:lnTo>
                      <a:pt x="3464" y="1373"/>
                    </a:lnTo>
                    <a:lnTo>
                      <a:pt x="3467" y="1360"/>
                    </a:lnTo>
                    <a:lnTo>
                      <a:pt x="3468" y="1343"/>
                    </a:lnTo>
                    <a:lnTo>
                      <a:pt x="3488" y="1320"/>
                    </a:lnTo>
                    <a:lnTo>
                      <a:pt x="3504" y="1311"/>
                    </a:lnTo>
                    <a:lnTo>
                      <a:pt x="3511" y="1313"/>
                    </a:lnTo>
                    <a:lnTo>
                      <a:pt x="3527" y="1307"/>
                    </a:lnTo>
                    <a:lnTo>
                      <a:pt x="3536" y="1300"/>
                    </a:lnTo>
                    <a:lnTo>
                      <a:pt x="3530" y="1288"/>
                    </a:lnTo>
                    <a:lnTo>
                      <a:pt x="3526" y="1287"/>
                    </a:lnTo>
                    <a:lnTo>
                      <a:pt x="3523" y="1287"/>
                    </a:lnTo>
                    <a:lnTo>
                      <a:pt x="3517" y="1284"/>
                    </a:lnTo>
                    <a:lnTo>
                      <a:pt x="3516" y="1281"/>
                    </a:lnTo>
                    <a:lnTo>
                      <a:pt x="3507" y="1271"/>
                    </a:lnTo>
                    <a:lnTo>
                      <a:pt x="3507" y="1270"/>
                    </a:lnTo>
                    <a:lnTo>
                      <a:pt x="3505" y="1267"/>
                    </a:lnTo>
                    <a:lnTo>
                      <a:pt x="3501" y="1241"/>
                    </a:lnTo>
                    <a:lnTo>
                      <a:pt x="3501" y="1208"/>
                    </a:lnTo>
                    <a:lnTo>
                      <a:pt x="3503" y="1203"/>
                    </a:lnTo>
                    <a:lnTo>
                      <a:pt x="3503" y="1195"/>
                    </a:lnTo>
                    <a:lnTo>
                      <a:pt x="3507" y="1186"/>
                    </a:lnTo>
                    <a:lnTo>
                      <a:pt x="3510" y="1185"/>
                    </a:lnTo>
                    <a:lnTo>
                      <a:pt x="3511" y="1183"/>
                    </a:lnTo>
                    <a:lnTo>
                      <a:pt x="3527" y="1183"/>
                    </a:lnTo>
                    <a:lnTo>
                      <a:pt x="3549" y="1159"/>
                    </a:lnTo>
                    <a:lnTo>
                      <a:pt x="3560" y="1137"/>
                    </a:lnTo>
                    <a:lnTo>
                      <a:pt x="3560" y="1134"/>
                    </a:lnTo>
                    <a:lnTo>
                      <a:pt x="3559" y="1130"/>
                    </a:lnTo>
                    <a:lnTo>
                      <a:pt x="3550" y="1120"/>
                    </a:lnTo>
                    <a:lnTo>
                      <a:pt x="3541" y="1114"/>
                    </a:lnTo>
                    <a:lnTo>
                      <a:pt x="3524" y="1099"/>
                    </a:lnTo>
                    <a:lnTo>
                      <a:pt x="3523" y="1099"/>
                    </a:lnTo>
                    <a:lnTo>
                      <a:pt x="3520" y="1100"/>
                    </a:lnTo>
                    <a:lnTo>
                      <a:pt x="3518" y="1100"/>
                    </a:lnTo>
                    <a:lnTo>
                      <a:pt x="3511" y="1105"/>
                    </a:lnTo>
                    <a:lnTo>
                      <a:pt x="3510" y="1106"/>
                    </a:lnTo>
                    <a:lnTo>
                      <a:pt x="3508" y="1109"/>
                    </a:lnTo>
                    <a:lnTo>
                      <a:pt x="3508" y="1119"/>
                    </a:lnTo>
                    <a:lnTo>
                      <a:pt x="3510" y="1123"/>
                    </a:lnTo>
                    <a:lnTo>
                      <a:pt x="3510" y="1127"/>
                    </a:lnTo>
                    <a:lnTo>
                      <a:pt x="3508" y="1127"/>
                    </a:lnTo>
                    <a:lnTo>
                      <a:pt x="3507" y="1131"/>
                    </a:lnTo>
                    <a:lnTo>
                      <a:pt x="3501" y="1136"/>
                    </a:lnTo>
                    <a:lnTo>
                      <a:pt x="3500" y="1137"/>
                    </a:lnTo>
                    <a:lnTo>
                      <a:pt x="3498" y="1137"/>
                    </a:lnTo>
                    <a:lnTo>
                      <a:pt x="3497" y="1136"/>
                    </a:lnTo>
                    <a:lnTo>
                      <a:pt x="3468" y="1119"/>
                    </a:lnTo>
                    <a:lnTo>
                      <a:pt x="3457" y="1120"/>
                    </a:lnTo>
                    <a:lnTo>
                      <a:pt x="3446" y="1123"/>
                    </a:lnTo>
                    <a:lnTo>
                      <a:pt x="3441" y="1129"/>
                    </a:lnTo>
                    <a:lnTo>
                      <a:pt x="3436" y="1133"/>
                    </a:lnTo>
                    <a:lnTo>
                      <a:pt x="3420" y="1142"/>
                    </a:lnTo>
                    <a:lnTo>
                      <a:pt x="3373" y="1147"/>
                    </a:lnTo>
                    <a:lnTo>
                      <a:pt x="3363" y="1146"/>
                    </a:lnTo>
                    <a:lnTo>
                      <a:pt x="3353" y="1142"/>
                    </a:lnTo>
                    <a:lnTo>
                      <a:pt x="3349" y="1139"/>
                    </a:lnTo>
                    <a:lnTo>
                      <a:pt x="3348" y="1136"/>
                    </a:lnTo>
                    <a:lnTo>
                      <a:pt x="3350" y="1110"/>
                    </a:lnTo>
                    <a:lnTo>
                      <a:pt x="3352" y="1105"/>
                    </a:lnTo>
                    <a:lnTo>
                      <a:pt x="3356" y="1100"/>
                    </a:lnTo>
                    <a:lnTo>
                      <a:pt x="3360" y="1097"/>
                    </a:lnTo>
                    <a:lnTo>
                      <a:pt x="3366" y="1094"/>
                    </a:lnTo>
                    <a:lnTo>
                      <a:pt x="3375" y="1092"/>
                    </a:lnTo>
                    <a:lnTo>
                      <a:pt x="3379" y="1090"/>
                    </a:lnTo>
                    <a:lnTo>
                      <a:pt x="3402" y="1070"/>
                    </a:lnTo>
                    <a:lnTo>
                      <a:pt x="3415" y="1061"/>
                    </a:lnTo>
                    <a:lnTo>
                      <a:pt x="3426" y="1041"/>
                    </a:lnTo>
                    <a:lnTo>
                      <a:pt x="3428" y="1040"/>
                    </a:lnTo>
                    <a:lnTo>
                      <a:pt x="3431" y="1037"/>
                    </a:lnTo>
                    <a:lnTo>
                      <a:pt x="3442" y="1030"/>
                    </a:lnTo>
                    <a:lnTo>
                      <a:pt x="3448" y="1030"/>
                    </a:lnTo>
                    <a:lnTo>
                      <a:pt x="3451" y="1031"/>
                    </a:lnTo>
                    <a:lnTo>
                      <a:pt x="3452" y="1033"/>
                    </a:lnTo>
                    <a:lnTo>
                      <a:pt x="3455" y="1034"/>
                    </a:lnTo>
                    <a:lnTo>
                      <a:pt x="3459" y="1033"/>
                    </a:lnTo>
                    <a:lnTo>
                      <a:pt x="3461" y="1033"/>
                    </a:lnTo>
                    <a:lnTo>
                      <a:pt x="3485" y="1012"/>
                    </a:lnTo>
                    <a:lnTo>
                      <a:pt x="3491" y="1005"/>
                    </a:lnTo>
                    <a:lnTo>
                      <a:pt x="3495" y="997"/>
                    </a:lnTo>
                    <a:lnTo>
                      <a:pt x="3495" y="984"/>
                    </a:lnTo>
                    <a:lnTo>
                      <a:pt x="3500" y="965"/>
                    </a:lnTo>
                    <a:lnTo>
                      <a:pt x="3503" y="962"/>
                    </a:lnTo>
                    <a:lnTo>
                      <a:pt x="3505" y="956"/>
                    </a:lnTo>
                    <a:lnTo>
                      <a:pt x="3520" y="943"/>
                    </a:lnTo>
                    <a:lnTo>
                      <a:pt x="3521" y="942"/>
                    </a:lnTo>
                    <a:lnTo>
                      <a:pt x="3573" y="932"/>
                    </a:lnTo>
                    <a:lnTo>
                      <a:pt x="3578" y="930"/>
                    </a:lnTo>
                    <a:lnTo>
                      <a:pt x="3579" y="927"/>
                    </a:lnTo>
                    <a:lnTo>
                      <a:pt x="3580" y="927"/>
                    </a:lnTo>
                    <a:lnTo>
                      <a:pt x="3582" y="926"/>
                    </a:lnTo>
                    <a:lnTo>
                      <a:pt x="3586" y="923"/>
                    </a:lnTo>
                    <a:lnTo>
                      <a:pt x="3588" y="900"/>
                    </a:lnTo>
                    <a:lnTo>
                      <a:pt x="3580" y="880"/>
                    </a:lnTo>
                    <a:lnTo>
                      <a:pt x="3579" y="876"/>
                    </a:lnTo>
                    <a:lnTo>
                      <a:pt x="3578" y="874"/>
                    </a:lnTo>
                    <a:lnTo>
                      <a:pt x="3580" y="865"/>
                    </a:lnTo>
                    <a:lnTo>
                      <a:pt x="3609" y="816"/>
                    </a:lnTo>
                    <a:lnTo>
                      <a:pt x="3605" y="808"/>
                    </a:lnTo>
                    <a:lnTo>
                      <a:pt x="3605" y="792"/>
                    </a:lnTo>
                    <a:lnTo>
                      <a:pt x="3611" y="774"/>
                    </a:lnTo>
                    <a:lnTo>
                      <a:pt x="3619" y="758"/>
                    </a:lnTo>
                    <a:lnTo>
                      <a:pt x="3622" y="755"/>
                    </a:lnTo>
                    <a:lnTo>
                      <a:pt x="3628" y="746"/>
                    </a:lnTo>
                    <a:lnTo>
                      <a:pt x="3629" y="745"/>
                    </a:lnTo>
                    <a:lnTo>
                      <a:pt x="3629" y="744"/>
                    </a:lnTo>
                    <a:lnTo>
                      <a:pt x="3638" y="735"/>
                    </a:lnTo>
                    <a:lnTo>
                      <a:pt x="3658" y="725"/>
                    </a:lnTo>
                    <a:lnTo>
                      <a:pt x="3669" y="725"/>
                    </a:lnTo>
                    <a:lnTo>
                      <a:pt x="3692" y="746"/>
                    </a:lnTo>
                    <a:lnTo>
                      <a:pt x="3702" y="758"/>
                    </a:lnTo>
                    <a:lnTo>
                      <a:pt x="3707" y="761"/>
                    </a:lnTo>
                    <a:lnTo>
                      <a:pt x="3714" y="764"/>
                    </a:lnTo>
                    <a:lnTo>
                      <a:pt x="3715" y="762"/>
                    </a:lnTo>
                    <a:lnTo>
                      <a:pt x="3718" y="759"/>
                    </a:lnTo>
                    <a:lnTo>
                      <a:pt x="3738" y="748"/>
                    </a:lnTo>
                    <a:lnTo>
                      <a:pt x="3747" y="748"/>
                    </a:lnTo>
                    <a:lnTo>
                      <a:pt x="3754" y="745"/>
                    </a:lnTo>
                    <a:lnTo>
                      <a:pt x="3770" y="741"/>
                    </a:lnTo>
                    <a:lnTo>
                      <a:pt x="3782" y="736"/>
                    </a:lnTo>
                    <a:lnTo>
                      <a:pt x="3792" y="735"/>
                    </a:lnTo>
                    <a:lnTo>
                      <a:pt x="3816" y="739"/>
                    </a:lnTo>
                    <a:lnTo>
                      <a:pt x="3819" y="741"/>
                    </a:lnTo>
                    <a:lnTo>
                      <a:pt x="3823" y="745"/>
                    </a:lnTo>
                    <a:lnTo>
                      <a:pt x="3825" y="748"/>
                    </a:lnTo>
                    <a:lnTo>
                      <a:pt x="3829" y="749"/>
                    </a:lnTo>
                    <a:lnTo>
                      <a:pt x="3830" y="749"/>
                    </a:lnTo>
                    <a:lnTo>
                      <a:pt x="3836" y="748"/>
                    </a:lnTo>
                    <a:lnTo>
                      <a:pt x="3842" y="733"/>
                    </a:lnTo>
                    <a:lnTo>
                      <a:pt x="3835" y="700"/>
                    </a:lnTo>
                    <a:lnTo>
                      <a:pt x="3836" y="697"/>
                    </a:lnTo>
                    <a:lnTo>
                      <a:pt x="3841" y="693"/>
                    </a:lnTo>
                    <a:lnTo>
                      <a:pt x="3843" y="692"/>
                    </a:lnTo>
                    <a:lnTo>
                      <a:pt x="3846" y="690"/>
                    </a:lnTo>
                    <a:lnTo>
                      <a:pt x="3851" y="690"/>
                    </a:lnTo>
                    <a:lnTo>
                      <a:pt x="3852" y="692"/>
                    </a:lnTo>
                    <a:lnTo>
                      <a:pt x="3855" y="693"/>
                    </a:lnTo>
                    <a:lnTo>
                      <a:pt x="3862" y="708"/>
                    </a:lnTo>
                    <a:lnTo>
                      <a:pt x="3866" y="709"/>
                    </a:lnTo>
                    <a:lnTo>
                      <a:pt x="3874" y="709"/>
                    </a:lnTo>
                    <a:lnTo>
                      <a:pt x="3901" y="702"/>
                    </a:lnTo>
                    <a:lnTo>
                      <a:pt x="3903" y="697"/>
                    </a:lnTo>
                    <a:lnTo>
                      <a:pt x="3905" y="697"/>
                    </a:lnTo>
                    <a:lnTo>
                      <a:pt x="3906" y="690"/>
                    </a:lnTo>
                    <a:lnTo>
                      <a:pt x="3906" y="679"/>
                    </a:lnTo>
                    <a:lnTo>
                      <a:pt x="3919" y="664"/>
                    </a:lnTo>
                    <a:lnTo>
                      <a:pt x="3929" y="656"/>
                    </a:lnTo>
                    <a:lnTo>
                      <a:pt x="3940" y="651"/>
                    </a:lnTo>
                    <a:lnTo>
                      <a:pt x="3945" y="651"/>
                    </a:lnTo>
                    <a:lnTo>
                      <a:pt x="3950" y="641"/>
                    </a:lnTo>
                    <a:lnTo>
                      <a:pt x="3951" y="630"/>
                    </a:lnTo>
                    <a:lnTo>
                      <a:pt x="3965" y="565"/>
                    </a:lnTo>
                    <a:lnTo>
                      <a:pt x="3967" y="563"/>
                    </a:lnTo>
                    <a:lnTo>
                      <a:pt x="3965" y="560"/>
                    </a:lnTo>
                    <a:lnTo>
                      <a:pt x="3965" y="558"/>
                    </a:lnTo>
                    <a:lnTo>
                      <a:pt x="3967" y="558"/>
                    </a:lnTo>
                    <a:lnTo>
                      <a:pt x="3968" y="557"/>
                    </a:lnTo>
                    <a:lnTo>
                      <a:pt x="3971" y="557"/>
                    </a:lnTo>
                    <a:lnTo>
                      <a:pt x="3977" y="555"/>
                    </a:lnTo>
                    <a:lnTo>
                      <a:pt x="3990" y="557"/>
                    </a:lnTo>
                    <a:lnTo>
                      <a:pt x="3996" y="545"/>
                    </a:lnTo>
                    <a:lnTo>
                      <a:pt x="4004" y="522"/>
                    </a:lnTo>
                    <a:lnTo>
                      <a:pt x="4009" y="512"/>
                    </a:lnTo>
                    <a:lnTo>
                      <a:pt x="4006" y="504"/>
                    </a:lnTo>
                    <a:lnTo>
                      <a:pt x="3999" y="501"/>
                    </a:lnTo>
                    <a:lnTo>
                      <a:pt x="3988" y="501"/>
                    </a:lnTo>
                    <a:lnTo>
                      <a:pt x="3976" y="495"/>
                    </a:lnTo>
                    <a:lnTo>
                      <a:pt x="3976" y="493"/>
                    </a:lnTo>
                    <a:lnTo>
                      <a:pt x="3974" y="491"/>
                    </a:lnTo>
                    <a:lnTo>
                      <a:pt x="3974" y="479"/>
                    </a:lnTo>
                    <a:lnTo>
                      <a:pt x="3976" y="476"/>
                    </a:lnTo>
                    <a:lnTo>
                      <a:pt x="3981" y="460"/>
                    </a:lnTo>
                    <a:lnTo>
                      <a:pt x="3993" y="437"/>
                    </a:lnTo>
                    <a:lnTo>
                      <a:pt x="3994" y="436"/>
                    </a:lnTo>
                    <a:lnTo>
                      <a:pt x="3996" y="431"/>
                    </a:lnTo>
                    <a:lnTo>
                      <a:pt x="3997" y="430"/>
                    </a:lnTo>
                    <a:lnTo>
                      <a:pt x="3997" y="429"/>
                    </a:lnTo>
                    <a:lnTo>
                      <a:pt x="3999" y="429"/>
                    </a:lnTo>
                    <a:lnTo>
                      <a:pt x="3999" y="427"/>
                    </a:lnTo>
                    <a:lnTo>
                      <a:pt x="4000" y="426"/>
                    </a:lnTo>
                    <a:lnTo>
                      <a:pt x="4003" y="421"/>
                    </a:lnTo>
                    <a:lnTo>
                      <a:pt x="4009" y="416"/>
                    </a:lnTo>
                    <a:lnTo>
                      <a:pt x="4011" y="413"/>
                    </a:lnTo>
                    <a:lnTo>
                      <a:pt x="4013" y="411"/>
                    </a:lnTo>
                    <a:lnTo>
                      <a:pt x="4027" y="401"/>
                    </a:lnTo>
                    <a:lnTo>
                      <a:pt x="4033" y="400"/>
                    </a:lnTo>
                    <a:lnTo>
                      <a:pt x="4036" y="397"/>
                    </a:lnTo>
                    <a:lnTo>
                      <a:pt x="4037" y="397"/>
                    </a:lnTo>
                    <a:lnTo>
                      <a:pt x="4047" y="393"/>
                    </a:lnTo>
                    <a:lnTo>
                      <a:pt x="4049" y="393"/>
                    </a:lnTo>
                    <a:lnTo>
                      <a:pt x="4050" y="392"/>
                    </a:lnTo>
                    <a:lnTo>
                      <a:pt x="4053" y="392"/>
                    </a:lnTo>
                    <a:lnTo>
                      <a:pt x="4055" y="390"/>
                    </a:lnTo>
                    <a:lnTo>
                      <a:pt x="4060" y="389"/>
                    </a:lnTo>
                    <a:lnTo>
                      <a:pt x="4063" y="389"/>
                    </a:lnTo>
                    <a:lnTo>
                      <a:pt x="4071" y="387"/>
                    </a:lnTo>
                    <a:lnTo>
                      <a:pt x="4091" y="387"/>
                    </a:lnTo>
                    <a:lnTo>
                      <a:pt x="4094" y="386"/>
                    </a:lnTo>
                    <a:lnTo>
                      <a:pt x="4096" y="386"/>
                    </a:lnTo>
                    <a:lnTo>
                      <a:pt x="4107" y="382"/>
                    </a:lnTo>
                    <a:lnTo>
                      <a:pt x="4109" y="382"/>
                    </a:lnTo>
                    <a:lnTo>
                      <a:pt x="4111" y="380"/>
                    </a:lnTo>
                    <a:lnTo>
                      <a:pt x="4114" y="380"/>
                    </a:lnTo>
                    <a:lnTo>
                      <a:pt x="4118" y="382"/>
                    </a:lnTo>
                    <a:lnTo>
                      <a:pt x="4120" y="382"/>
                    </a:lnTo>
                    <a:lnTo>
                      <a:pt x="4128" y="383"/>
                    </a:lnTo>
                    <a:lnTo>
                      <a:pt x="4133" y="386"/>
                    </a:lnTo>
                    <a:lnTo>
                      <a:pt x="4138" y="387"/>
                    </a:lnTo>
                    <a:lnTo>
                      <a:pt x="4139" y="389"/>
                    </a:lnTo>
                    <a:lnTo>
                      <a:pt x="4144" y="390"/>
                    </a:lnTo>
                    <a:lnTo>
                      <a:pt x="4145" y="392"/>
                    </a:lnTo>
                    <a:lnTo>
                      <a:pt x="4145" y="397"/>
                    </a:lnTo>
                    <a:lnTo>
                      <a:pt x="4146" y="398"/>
                    </a:lnTo>
                    <a:lnTo>
                      <a:pt x="4149" y="410"/>
                    </a:lnTo>
                    <a:lnTo>
                      <a:pt x="4152" y="417"/>
                    </a:lnTo>
                    <a:lnTo>
                      <a:pt x="4155" y="420"/>
                    </a:lnTo>
                    <a:lnTo>
                      <a:pt x="4157" y="420"/>
                    </a:lnTo>
                    <a:lnTo>
                      <a:pt x="4158" y="419"/>
                    </a:lnTo>
                    <a:lnTo>
                      <a:pt x="4158" y="406"/>
                    </a:lnTo>
                    <a:lnTo>
                      <a:pt x="4159" y="404"/>
                    </a:lnTo>
                    <a:lnTo>
                      <a:pt x="4159" y="403"/>
                    </a:lnTo>
                    <a:lnTo>
                      <a:pt x="4172" y="390"/>
                    </a:lnTo>
                    <a:lnTo>
                      <a:pt x="4190" y="380"/>
                    </a:lnTo>
                    <a:lnTo>
                      <a:pt x="4207" y="348"/>
                    </a:lnTo>
                    <a:lnTo>
                      <a:pt x="4210" y="346"/>
                    </a:lnTo>
                    <a:lnTo>
                      <a:pt x="4218" y="338"/>
                    </a:lnTo>
                    <a:lnTo>
                      <a:pt x="4233" y="330"/>
                    </a:lnTo>
                    <a:lnTo>
                      <a:pt x="4236" y="327"/>
                    </a:lnTo>
                    <a:lnTo>
                      <a:pt x="4240" y="327"/>
                    </a:lnTo>
                    <a:lnTo>
                      <a:pt x="4241" y="325"/>
                    </a:lnTo>
                    <a:lnTo>
                      <a:pt x="4259" y="323"/>
                    </a:lnTo>
                    <a:lnTo>
                      <a:pt x="4269" y="323"/>
                    </a:lnTo>
                    <a:lnTo>
                      <a:pt x="4272" y="324"/>
                    </a:lnTo>
                    <a:lnTo>
                      <a:pt x="4273" y="324"/>
                    </a:lnTo>
                    <a:lnTo>
                      <a:pt x="4285" y="328"/>
                    </a:lnTo>
                    <a:lnTo>
                      <a:pt x="4286" y="328"/>
                    </a:lnTo>
                    <a:lnTo>
                      <a:pt x="4289" y="331"/>
                    </a:lnTo>
                    <a:lnTo>
                      <a:pt x="4292" y="333"/>
                    </a:lnTo>
                    <a:lnTo>
                      <a:pt x="4293" y="335"/>
                    </a:lnTo>
                    <a:lnTo>
                      <a:pt x="4295" y="337"/>
                    </a:lnTo>
                    <a:lnTo>
                      <a:pt x="4296" y="337"/>
                    </a:lnTo>
                    <a:lnTo>
                      <a:pt x="4298" y="340"/>
                    </a:lnTo>
                    <a:lnTo>
                      <a:pt x="4299" y="340"/>
                    </a:lnTo>
                    <a:lnTo>
                      <a:pt x="4301" y="343"/>
                    </a:lnTo>
                    <a:lnTo>
                      <a:pt x="4306" y="348"/>
                    </a:lnTo>
                    <a:lnTo>
                      <a:pt x="4306" y="356"/>
                    </a:lnTo>
                    <a:lnTo>
                      <a:pt x="4308" y="363"/>
                    </a:lnTo>
                    <a:lnTo>
                      <a:pt x="4306" y="367"/>
                    </a:lnTo>
                    <a:lnTo>
                      <a:pt x="4306" y="370"/>
                    </a:lnTo>
                    <a:lnTo>
                      <a:pt x="4305" y="373"/>
                    </a:lnTo>
                    <a:lnTo>
                      <a:pt x="4305" y="379"/>
                    </a:lnTo>
                    <a:lnTo>
                      <a:pt x="4306" y="387"/>
                    </a:lnTo>
                    <a:lnTo>
                      <a:pt x="4324" y="389"/>
                    </a:lnTo>
                    <a:lnTo>
                      <a:pt x="4328" y="387"/>
                    </a:lnTo>
                    <a:lnTo>
                      <a:pt x="4331" y="386"/>
                    </a:lnTo>
                    <a:lnTo>
                      <a:pt x="4339" y="382"/>
                    </a:lnTo>
                    <a:lnTo>
                      <a:pt x="4348" y="367"/>
                    </a:lnTo>
                    <a:lnTo>
                      <a:pt x="4337" y="361"/>
                    </a:lnTo>
                    <a:lnTo>
                      <a:pt x="4335" y="361"/>
                    </a:lnTo>
                    <a:lnTo>
                      <a:pt x="4332" y="348"/>
                    </a:lnTo>
                    <a:lnTo>
                      <a:pt x="4338" y="337"/>
                    </a:lnTo>
                    <a:lnTo>
                      <a:pt x="4338" y="325"/>
                    </a:lnTo>
                    <a:lnTo>
                      <a:pt x="4334" y="321"/>
                    </a:lnTo>
                    <a:lnTo>
                      <a:pt x="4331" y="321"/>
                    </a:lnTo>
                    <a:lnTo>
                      <a:pt x="4324" y="324"/>
                    </a:lnTo>
                    <a:lnTo>
                      <a:pt x="4324" y="323"/>
                    </a:lnTo>
                    <a:lnTo>
                      <a:pt x="4318" y="320"/>
                    </a:lnTo>
                    <a:lnTo>
                      <a:pt x="4311" y="312"/>
                    </a:lnTo>
                    <a:lnTo>
                      <a:pt x="4311" y="307"/>
                    </a:lnTo>
                    <a:lnTo>
                      <a:pt x="4312" y="304"/>
                    </a:lnTo>
                    <a:lnTo>
                      <a:pt x="4316" y="297"/>
                    </a:lnTo>
                    <a:lnTo>
                      <a:pt x="4316" y="294"/>
                    </a:lnTo>
                    <a:lnTo>
                      <a:pt x="4318" y="294"/>
                    </a:lnTo>
                    <a:lnTo>
                      <a:pt x="4318" y="288"/>
                    </a:lnTo>
                    <a:lnTo>
                      <a:pt x="4305" y="276"/>
                    </a:lnTo>
                    <a:lnTo>
                      <a:pt x="4309" y="259"/>
                    </a:lnTo>
                    <a:lnTo>
                      <a:pt x="4309" y="229"/>
                    </a:lnTo>
                    <a:lnTo>
                      <a:pt x="4311" y="223"/>
                    </a:lnTo>
                    <a:lnTo>
                      <a:pt x="4313" y="202"/>
                    </a:lnTo>
                    <a:lnTo>
                      <a:pt x="4328" y="153"/>
                    </a:lnTo>
                    <a:lnTo>
                      <a:pt x="4342" y="127"/>
                    </a:lnTo>
                    <a:lnTo>
                      <a:pt x="4349" y="117"/>
                    </a:lnTo>
                    <a:lnTo>
                      <a:pt x="4354" y="113"/>
                    </a:lnTo>
                    <a:lnTo>
                      <a:pt x="4361" y="107"/>
                    </a:lnTo>
                    <a:lnTo>
                      <a:pt x="4365" y="104"/>
                    </a:lnTo>
                    <a:lnTo>
                      <a:pt x="4368" y="103"/>
                    </a:lnTo>
                    <a:lnTo>
                      <a:pt x="4378" y="97"/>
                    </a:lnTo>
                    <a:lnTo>
                      <a:pt x="4384" y="97"/>
                    </a:lnTo>
                    <a:lnTo>
                      <a:pt x="4385" y="98"/>
                    </a:lnTo>
                    <a:lnTo>
                      <a:pt x="4388" y="100"/>
                    </a:lnTo>
                    <a:lnTo>
                      <a:pt x="4391" y="101"/>
                    </a:lnTo>
                    <a:lnTo>
                      <a:pt x="4394" y="101"/>
                    </a:lnTo>
                    <a:lnTo>
                      <a:pt x="4402" y="98"/>
                    </a:lnTo>
                    <a:lnTo>
                      <a:pt x="4407" y="97"/>
                    </a:lnTo>
                    <a:lnTo>
                      <a:pt x="4412" y="95"/>
                    </a:lnTo>
                    <a:lnTo>
                      <a:pt x="4424" y="93"/>
                    </a:lnTo>
                    <a:lnTo>
                      <a:pt x="4427" y="93"/>
                    </a:lnTo>
                    <a:lnTo>
                      <a:pt x="4431" y="95"/>
                    </a:lnTo>
                    <a:lnTo>
                      <a:pt x="4434" y="97"/>
                    </a:lnTo>
                    <a:lnTo>
                      <a:pt x="4437" y="100"/>
                    </a:lnTo>
                    <a:lnTo>
                      <a:pt x="4444" y="110"/>
                    </a:lnTo>
                    <a:lnTo>
                      <a:pt x="4444" y="111"/>
                    </a:lnTo>
                    <a:lnTo>
                      <a:pt x="4443" y="113"/>
                    </a:lnTo>
                    <a:lnTo>
                      <a:pt x="4437" y="120"/>
                    </a:lnTo>
                    <a:lnTo>
                      <a:pt x="4441" y="124"/>
                    </a:lnTo>
                    <a:lnTo>
                      <a:pt x="4451" y="123"/>
                    </a:lnTo>
                    <a:lnTo>
                      <a:pt x="4458" y="117"/>
                    </a:lnTo>
                    <a:lnTo>
                      <a:pt x="4471" y="95"/>
                    </a:lnTo>
                    <a:lnTo>
                      <a:pt x="4479" y="88"/>
                    </a:lnTo>
                    <a:lnTo>
                      <a:pt x="4484" y="80"/>
                    </a:lnTo>
                    <a:lnTo>
                      <a:pt x="4489" y="59"/>
                    </a:lnTo>
                    <a:lnTo>
                      <a:pt x="4489" y="52"/>
                    </a:lnTo>
                    <a:lnTo>
                      <a:pt x="4492" y="36"/>
                    </a:lnTo>
                    <a:lnTo>
                      <a:pt x="4494" y="31"/>
                    </a:lnTo>
                    <a:lnTo>
                      <a:pt x="4507" y="13"/>
                    </a:lnTo>
                    <a:lnTo>
                      <a:pt x="4510" y="12"/>
                    </a:lnTo>
                    <a:lnTo>
                      <a:pt x="4513" y="9"/>
                    </a:lnTo>
                    <a:lnTo>
                      <a:pt x="4530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976">
                <a:extLst>
                  <a:ext uri="{FF2B5EF4-FFF2-40B4-BE49-F238E27FC236}">
                    <a16:creationId xmlns:a16="http://schemas.microsoft.com/office/drawing/2014/main" id="{251DADF1-4989-4E52-8443-015A8CA4BA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8" y="2514"/>
                <a:ext cx="301" cy="615"/>
              </a:xfrm>
              <a:custGeom>
                <a:avLst/>
                <a:gdLst>
                  <a:gd name="T0" fmla="*/ 1429 w 2102"/>
                  <a:gd name="T1" fmla="*/ 4263 h 4306"/>
                  <a:gd name="T2" fmla="*/ 1458 w 2102"/>
                  <a:gd name="T3" fmla="*/ 4258 h 4306"/>
                  <a:gd name="T4" fmla="*/ 1475 w 2102"/>
                  <a:gd name="T5" fmla="*/ 4219 h 4306"/>
                  <a:gd name="T6" fmla="*/ 1636 w 2102"/>
                  <a:gd name="T7" fmla="*/ 4158 h 4306"/>
                  <a:gd name="T8" fmla="*/ 1698 w 2102"/>
                  <a:gd name="T9" fmla="*/ 4076 h 4306"/>
                  <a:gd name="T10" fmla="*/ 1747 w 2102"/>
                  <a:gd name="T11" fmla="*/ 4090 h 4306"/>
                  <a:gd name="T12" fmla="*/ 1795 w 2102"/>
                  <a:gd name="T13" fmla="*/ 3977 h 4306"/>
                  <a:gd name="T14" fmla="*/ 1736 w 2102"/>
                  <a:gd name="T15" fmla="*/ 3800 h 4306"/>
                  <a:gd name="T16" fmla="*/ 1843 w 2102"/>
                  <a:gd name="T17" fmla="*/ 3718 h 4306"/>
                  <a:gd name="T18" fmla="*/ 1858 w 2102"/>
                  <a:gd name="T19" fmla="*/ 3633 h 4306"/>
                  <a:gd name="T20" fmla="*/ 1982 w 2102"/>
                  <a:gd name="T21" fmla="*/ 3519 h 4306"/>
                  <a:gd name="T22" fmla="*/ 2013 w 2102"/>
                  <a:gd name="T23" fmla="*/ 3402 h 4306"/>
                  <a:gd name="T24" fmla="*/ 2086 w 2102"/>
                  <a:gd name="T25" fmla="*/ 3303 h 4306"/>
                  <a:gd name="T26" fmla="*/ 2073 w 2102"/>
                  <a:gd name="T27" fmla="*/ 3205 h 4306"/>
                  <a:gd name="T28" fmla="*/ 2017 w 2102"/>
                  <a:gd name="T29" fmla="*/ 3095 h 4306"/>
                  <a:gd name="T30" fmla="*/ 2030 w 2102"/>
                  <a:gd name="T31" fmla="*/ 3006 h 4306"/>
                  <a:gd name="T32" fmla="*/ 1932 w 2102"/>
                  <a:gd name="T33" fmla="*/ 3035 h 4306"/>
                  <a:gd name="T34" fmla="*/ 1766 w 2102"/>
                  <a:gd name="T35" fmla="*/ 3090 h 4306"/>
                  <a:gd name="T36" fmla="*/ 1674 w 2102"/>
                  <a:gd name="T37" fmla="*/ 3125 h 4306"/>
                  <a:gd name="T38" fmla="*/ 1571 w 2102"/>
                  <a:gd name="T39" fmla="*/ 3186 h 4306"/>
                  <a:gd name="T40" fmla="*/ 1495 w 2102"/>
                  <a:gd name="T41" fmla="*/ 3162 h 4306"/>
                  <a:gd name="T42" fmla="*/ 1362 w 2102"/>
                  <a:gd name="T43" fmla="*/ 3117 h 4306"/>
                  <a:gd name="T44" fmla="*/ 1214 w 2102"/>
                  <a:gd name="T45" fmla="*/ 3047 h 4306"/>
                  <a:gd name="T46" fmla="*/ 1136 w 2102"/>
                  <a:gd name="T47" fmla="*/ 3015 h 4306"/>
                  <a:gd name="T48" fmla="*/ 1006 w 2102"/>
                  <a:gd name="T49" fmla="*/ 2965 h 4306"/>
                  <a:gd name="T50" fmla="*/ 891 w 2102"/>
                  <a:gd name="T51" fmla="*/ 2930 h 4306"/>
                  <a:gd name="T52" fmla="*/ 787 w 2102"/>
                  <a:gd name="T53" fmla="*/ 2905 h 4306"/>
                  <a:gd name="T54" fmla="*/ 720 w 2102"/>
                  <a:gd name="T55" fmla="*/ 2775 h 4306"/>
                  <a:gd name="T56" fmla="*/ 632 w 2102"/>
                  <a:gd name="T57" fmla="*/ 2679 h 4306"/>
                  <a:gd name="T58" fmla="*/ 572 w 2102"/>
                  <a:gd name="T59" fmla="*/ 2584 h 4306"/>
                  <a:gd name="T60" fmla="*/ 610 w 2102"/>
                  <a:gd name="T61" fmla="*/ 2445 h 4306"/>
                  <a:gd name="T62" fmla="*/ 611 w 2102"/>
                  <a:gd name="T63" fmla="*/ 2395 h 4306"/>
                  <a:gd name="T64" fmla="*/ 514 w 2102"/>
                  <a:gd name="T65" fmla="*/ 2285 h 4306"/>
                  <a:gd name="T66" fmla="*/ 519 w 2102"/>
                  <a:gd name="T67" fmla="*/ 2129 h 4306"/>
                  <a:gd name="T68" fmla="*/ 614 w 2102"/>
                  <a:gd name="T69" fmla="*/ 2064 h 4306"/>
                  <a:gd name="T70" fmla="*/ 636 w 2102"/>
                  <a:gd name="T71" fmla="*/ 1955 h 4306"/>
                  <a:gd name="T72" fmla="*/ 630 w 2102"/>
                  <a:gd name="T73" fmla="*/ 1866 h 4306"/>
                  <a:gd name="T74" fmla="*/ 678 w 2102"/>
                  <a:gd name="T75" fmla="*/ 1794 h 4306"/>
                  <a:gd name="T76" fmla="*/ 851 w 2102"/>
                  <a:gd name="T77" fmla="*/ 1788 h 4306"/>
                  <a:gd name="T78" fmla="*/ 776 w 2102"/>
                  <a:gd name="T79" fmla="*/ 1674 h 4306"/>
                  <a:gd name="T80" fmla="*/ 745 w 2102"/>
                  <a:gd name="T81" fmla="*/ 1436 h 4306"/>
                  <a:gd name="T82" fmla="*/ 658 w 2102"/>
                  <a:gd name="T83" fmla="*/ 1379 h 4306"/>
                  <a:gd name="T84" fmla="*/ 494 w 2102"/>
                  <a:gd name="T85" fmla="*/ 1383 h 4306"/>
                  <a:gd name="T86" fmla="*/ 335 w 2102"/>
                  <a:gd name="T87" fmla="*/ 1295 h 4306"/>
                  <a:gd name="T88" fmla="*/ 240 w 2102"/>
                  <a:gd name="T89" fmla="*/ 1206 h 4306"/>
                  <a:gd name="T90" fmla="*/ 258 w 2102"/>
                  <a:gd name="T91" fmla="*/ 1127 h 4306"/>
                  <a:gd name="T92" fmla="*/ 229 w 2102"/>
                  <a:gd name="T93" fmla="*/ 1020 h 4306"/>
                  <a:gd name="T94" fmla="*/ 78 w 2102"/>
                  <a:gd name="T95" fmla="*/ 939 h 4306"/>
                  <a:gd name="T96" fmla="*/ 61 w 2102"/>
                  <a:gd name="T97" fmla="*/ 838 h 4306"/>
                  <a:gd name="T98" fmla="*/ 6 w 2102"/>
                  <a:gd name="T99" fmla="*/ 742 h 4306"/>
                  <a:gd name="T100" fmla="*/ 138 w 2102"/>
                  <a:gd name="T101" fmla="*/ 647 h 4306"/>
                  <a:gd name="T102" fmla="*/ 223 w 2102"/>
                  <a:gd name="T103" fmla="*/ 629 h 4306"/>
                  <a:gd name="T104" fmla="*/ 386 w 2102"/>
                  <a:gd name="T105" fmla="*/ 670 h 4306"/>
                  <a:gd name="T106" fmla="*/ 480 w 2102"/>
                  <a:gd name="T107" fmla="*/ 636 h 4306"/>
                  <a:gd name="T108" fmla="*/ 548 w 2102"/>
                  <a:gd name="T109" fmla="*/ 560 h 4306"/>
                  <a:gd name="T110" fmla="*/ 609 w 2102"/>
                  <a:gd name="T111" fmla="*/ 464 h 4306"/>
                  <a:gd name="T112" fmla="*/ 770 w 2102"/>
                  <a:gd name="T113" fmla="*/ 445 h 4306"/>
                  <a:gd name="T114" fmla="*/ 845 w 2102"/>
                  <a:gd name="T115" fmla="*/ 353 h 4306"/>
                  <a:gd name="T116" fmla="*/ 885 w 2102"/>
                  <a:gd name="T117" fmla="*/ 275 h 4306"/>
                  <a:gd name="T118" fmla="*/ 877 w 2102"/>
                  <a:gd name="T119" fmla="*/ 133 h 4306"/>
                  <a:gd name="T120" fmla="*/ 922 w 2102"/>
                  <a:gd name="T121" fmla="*/ 55 h 4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102" h="4306">
                    <a:moveTo>
                      <a:pt x="1327" y="4268"/>
                    </a:moveTo>
                    <a:lnTo>
                      <a:pt x="1332" y="4266"/>
                    </a:lnTo>
                    <a:lnTo>
                      <a:pt x="1343" y="4263"/>
                    </a:lnTo>
                    <a:lnTo>
                      <a:pt x="1352" y="4263"/>
                    </a:lnTo>
                    <a:lnTo>
                      <a:pt x="1382" y="4258"/>
                    </a:lnTo>
                    <a:lnTo>
                      <a:pt x="1398" y="4267"/>
                    </a:lnTo>
                    <a:lnTo>
                      <a:pt x="1409" y="4280"/>
                    </a:lnTo>
                    <a:lnTo>
                      <a:pt x="1422" y="4283"/>
                    </a:lnTo>
                    <a:lnTo>
                      <a:pt x="1425" y="4280"/>
                    </a:lnTo>
                    <a:lnTo>
                      <a:pt x="1428" y="4276"/>
                    </a:lnTo>
                    <a:lnTo>
                      <a:pt x="1428" y="4273"/>
                    </a:lnTo>
                    <a:lnTo>
                      <a:pt x="1429" y="4267"/>
                    </a:lnTo>
                    <a:lnTo>
                      <a:pt x="1429" y="4263"/>
                    </a:lnTo>
                    <a:lnTo>
                      <a:pt x="1428" y="4260"/>
                    </a:lnTo>
                    <a:lnTo>
                      <a:pt x="1426" y="4258"/>
                    </a:lnTo>
                    <a:lnTo>
                      <a:pt x="1425" y="4254"/>
                    </a:lnTo>
                    <a:lnTo>
                      <a:pt x="1435" y="4230"/>
                    </a:lnTo>
                    <a:lnTo>
                      <a:pt x="1436" y="4228"/>
                    </a:lnTo>
                    <a:lnTo>
                      <a:pt x="1438" y="4227"/>
                    </a:lnTo>
                    <a:lnTo>
                      <a:pt x="1444" y="4228"/>
                    </a:lnTo>
                    <a:lnTo>
                      <a:pt x="1445" y="4230"/>
                    </a:lnTo>
                    <a:lnTo>
                      <a:pt x="1449" y="4234"/>
                    </a:lnTo>
                    <a:lnTo>
                      <a:pt x="1458" y="4245"/>
                    </a:lnTo>
                    <a:lnTo>
                      <a:pt x="1461" y="4253"/>
                    </a:lnTo>
                    <a:lnTo>
                      <a:pt x="1461" y="4254"/>
                    </a:lnTo>
                    <a:lnTo>
                      <a:pt x="1458" y="4258"/>
                    </a:lnTo>
                    <a:lnTo>
                      <a:pt x="1455" y="4261"/>
                    </a:lnTo>
                    <a:lnTo>
                      <a:pt x="1454" y="4276"/>
                    </a:lnTo>
                    <a:lnTo>
                      <a:pt x="1460" y="4299"/>
                    </a:lnTo>
                    <a:lnTo>
                      <a:pt x="1462" y="4304"/>
                    </a:lnTo>
                    <a:lnTo>
                      <a:pt x="1468" y="4306"/>
                    </a:lnTo>
                    <a:lnTo>
                      <a:pt x="1472" y="4306"/>
                    </a:lnTo>
                    <a:lnTo>
                      <a:pt x="1474" y="4304"/>
                    </a:lnTo>
                    <a:lnTo>
                      <a:pt x="1477" y="4303"/>
                    </a:lnTo>
                    <a:lnTo>
                      <a:pt x="1487" y="4284"/>
                    </a:lnTo>
                    <a:lnTo>
                      <a:pt x="1485" y="4273"/>
                    </a:lnTo>
                    <a:lnTo>
                      <a:pt x="1475" y="4264"/>
                    </a:lnTo>
                    <a:lnTo>
                      <a:pt x="1468" y="4242"/>
                    </a:lnTo>
                    <a:lnTo>
                      <a:pt x="1475" y="4219"/>
                    </a:lnTo>
                    <a:lnTo>
                      <a:pt x="1487" y="4206"/>
                    </a:lnTo>
                    <a:lnTo>
                      <a:pt x="1507" y="4191"/>
                    </a:lnTo>
                    <a:lnTo>
                      <a:pt x="1527" y="4182"/>
                    </a:lnTo>
                    <a:lnTo>
                      <a:pt x="1540" y="4185"/>
                    </a:lnTo>
                    <a:lnTo>
                      <a:pt x="1578" y="4184"/>
                    </a:lnTo>
                    <a:lnTo>
                      <a:pt x="1585" y="4185"/>
                    </a:lnTo>
                    <a:lnTo>
                      <a:pt x="1586" y="4187"/>
                    </a:lnTo>
                    <a:lnTo>
                      <a:pt x="1591" y="4187"/>
                    </a:lnTo>
                    <a:lnTo>
                      <a:pt x="1608" y="4180"/>
                    </a:lnTo>
                    <a:lnTo>
                      <a:pt x="1616" y="4174"/>
                    </a:lnTo>
                    <a:lnTo>
                      <a:pt x="1626" y="4171"/>
                    </a:lnTo>
                    <a:lnTo>
                      <a:pt x="1630" y="4165"/>
                    </a:lnTo>
                    <a:lnTo>
                      <a:pt x="1636" y="4158"/>
                    </a:lnTo>
                    <a:lnTo>
                      <a:pt x="1642" y="4146"/>
                    </a:lnTo>
                    <a:lnTo>
                      <a:pt x="1642" y="4138"/>
                    </a:lnTo>
                    <a:lnTo>
                      <a:pt x="1646" y="4131"/>
                    </a:lnTo>
                    <a:lnTo>
                      <a:pt x="1662" y="4113"/>
                    </a:lnTo>
                    <a:lnTo>
                      <a:pt x="1662" y="4110"/>
                    </a:lnTo>
                    <a:lnTo>
                      <a:pt x="1661" y="4106"/>
                    </a:lnTo>
                    <a:lnTo>
                      <a:pt x="1665" y="4102"/>
                    </a:lnTo>
                    <a:lnTo>
                      <a:pt x="1668" y="4102"/>
                    </a:lnTo>
                    <a:lnTo>
                      <a:pt x="1682" y="4085"/>
                    </a:lnTo>
                    <a:lnTo>
                      <a:pt x="1684" y="4082"/>
                    </a:lnTo>
                    <a:lnTo>
                      <a:pt x="1687" y="4080"/>
                    </a:lnTo>
                    <a:lnTo>
                      <a:pt x="1694" y="4077"/>
                    </a:lnTo>
                    <a:lnTo>
                      <a:pt x="1698" y="4076"/>
                    </a:lnTo>
                    <a:lnTo>
                      <a:pt x="1701" y="4076"/>
                    </a:lnTo>
                    <a:lnTo>
                      <a:pt x="1710" y="4083"/>
                    </a:lnTo>
                    <a:lnTo>
                      <a:pt x="1721" y="4095"/>
                    </a:lnTo>
                    <a:lnTo>
                      <a:pt x="1723" y="4095"/>
                    </a:lnTo>
                    <a:lnTo>
                      <a:pt x="1725" y="4097"/>
                    </a:lnTo>
                    <a:lnTo>
                      <a:pt x="1728" y="4099"/>
                    </a:lnTo>
                    <a:lnTo>
                      <a:pt x="1733" y="4100"/>
                    </a:lnTo>
                    <a:lnTo>
                      <a:pt x="1740" y="4100"/>
                    </a:lnTo>
                    <a:lnTo>
                      <a:pt x="1747" y="4102"/>
                    </a:lnTo>
                    <a:lnTo>
                      <a:pt x="1750" y="4099"/>
                    </a:lnTo>
                    <a:lnTo>
                      <a:pt x="1748" y="4095"/>
                    </a:lnTo>
                    <a:lnTo>
                      <a:pt x="1748" y="4093"/>
                    </a:lnTo>
                    <a:lnTo>
                      <a:pt x="1747" y="4090"/>
                    </a:lnTo>
                    <a:lnTo>
                      <a:pt x="1740" y="4086"/>
                    </a:lnTo>
                    <a:lnTo>
                      <a:pt x="1737" y="4082"/>
                    </a:lnTo>
                    <a:lnTo>
                      <a:pt x="1738" y="4077"/>
                    </a:lnTo>
                    <a:lnTo>
                      <a:pt x="1743" y="4067"/>
                    </a:lnTo>
                    <a:lnTo>
                      <a:pt x="1756" y="4050"/>
                    </a:lnTo>
                    <a:lnTo>
                      <a:pt x="1763" y="4044"/>
                    </a:lnTo>
                    <a:lnTo>
                      <a:pt x="1772" y="4038"/>
                    </a:lnTo>
                    <a:lnTo>
                      <a:pt x="1789" y="4030"/>
                    </a:lnTo>
                    <a:lnTo>
                      <a:pt x="1793" y="4014"/>
                    </a:lnTo>
                    <a:lnTo>
                      <a:pt x="1806" y="4008"/>
                    </a:lnTo>
                    <a:lnTo>
                      <a:pt x="1802" y="3990"/>
                    </a:lnTo>
                    <a:lnTo>
                      <a:pt x="1798" y="3980"/>
                    </a:lnTo>
                    <a:lnTo>
                      <a:pt x="1795" y="3977"/>
                    </a:lnTo>
                    <a:lnTo>
                      <a:pt x="1793" y="3973"/>
                    </a:lnTo>
                    <a:lnTo>
                      <a:pt x="1782" y="3959"/>
                    </a:lnTo>
                    <a:lnTo>
                      <a:pt x="1781" y="3954"/>
                    </a:lnTo>
                    <a:lnTo>
                      <a:pt x="1781" y="3946"/>
                    </a:lnTo>
                    <a:lnTo>
                      <a:pt x="1773" y="3928"/>
                    </a:lnTo>
                    <a:lnTo>
                      <a:pt x="1762" y="3883"/>
                    </a:lnTo>
                    <a:lnTo>
                      <a:pt x="1756" y="3868"/>
                    </a:lnTo>
                    <a:lnTo>
                      <a:pt x="1741" y="3855"/>
                    </a:lnTo>
                    <a:lnTo>
                      <a:pt x="1737" y="3846"/>
                    </a:lnTo>
                    <a:lnTo>
                      <a:pt x="1733" y="3831"/>
                    </a:lnTo>
                    <a:lnTo>
                      <a:pt x="1732" y="3822"/>
                    </a:lnTo>
                    <a:lnTo>
                      <a:pt x="1736" y="3808"/>
                    </a:lnTo>
                    <a:lnTo>
                      <a:pt x="1736" y="3800"/>
                    </a:lnTo>
                    <a:lnTo>
                      <a:pt x="1734" y="3792"/>
                    </a:lnTo>
                    <a:lnTo>
                      <a:pt x="1735" y="3789"/>
                    </a:lnTo>
                    <a:lnTo>
                      <a:pt x="1744" y="3781"/>
                    </a:lnTo>
                    <a:lnTo>
                      <a:pt x="1763" y="3756"/>
                    </a:lnTo>
                    <a:lnTo>
                      <a:pt x="1772" y="3755"/>
                    </a:lnTo>
                    <a:lnTo>
                      <a:pt x="1791" y="3741"/>
                    </a:lnTo>
                    <a:lnTo>
                      <a:pt x="1794" y="3737"/>
                    </a:lnTo>
                    <a:lnTo>
                      <a:pt x="1798" y="3735"/>
                    </a:lnTo>
                    <a:lnTo>
                      <a:pt x="1804" y="3731"/>
                    </a:lnTo>
                    <a:lnTo>
                      <a:pt x="1814" y="3728"/>
                    </a:lnTo>
                    <a:lnTo>
                      <a:pt x="1821" y="3727"/>
                    </a:lnTo>
                    <a:lnTo>
                      <a:pt x="1840" y="3720"/>
                    </a:lnTo>
                    <a:lnTo>
                      <a:pt x="1843" y="3718"/>
                    </a:lnTo>
                    <a:lnTo>
                      <a:pt x="1846" y="3714"/>
                    </a:lnTo>
                    <a:lnTo>
                      <a:pt x="1848" y="3709"/>
                    </a:lnTo>
                    <a:lnTo>
                      <a:pt x="1849" y="3704"/>
                    </a:lnTo>
                    <a:lnTo>
                      <a:pt x="1849" y="3700"/>
                    </a:lnTo>
                    <a:lnTo>
                      <a:pt x="1847" y="3685"/>
                    </a:lnTo>
                    <a:lnTo>
                      <a:pt x="1842" y="3671"/>
                    </a:lnTo>
                    <a:lnTo>
                      <a:pt x="1838" y="3669"/>
                    </a:lnTo>
                    <a:lnTo>
                      <a:pt x="1838" y="3666"/>
                    </a:lnTo>
                    <a:lnTo>
                      <a:pt x="1839" y="3664"/>
                    </a:lnTo>
                    <a:lnTo>
                      <a:pt x="1844" y="3660"/>
                    </a:lnTo>
                    <a:lnTo>
                      <a:pt x="1852" y="3655"/>
                    </a:lnTo>
                    <a:lnTo>
                      <a:pt x="1857" y="3651"/>
                    </a:lnTo>
                    <a:lnTo>
                      <a:pt x="1858" y="3633"/>
                    </a:lnTo>
                    <a:lnTo>
                      <a:pt x="1864" y="3620"/>
                    </a:lnTo>
                    <a:lnTo>
                      <a:pt x="1858" y="3607"/>
                    </a:lnTo>
                    <a:lnTo>
                      <a:pt x="1853" y="3603"/>
                    </a:lnTo>
                    <a:lnTo>
                      <a:pt x="1854" y="3598"/>
                    </a:lnTo>
                    <a:lnTo>
                      <a:pt x="1881" y="3575"/>
                    </a:lnTo>
                    <a:lnTo>
                      <a:pt x="1900" y="3567"/>
                    </a:lnTo>
                    <a:lnTo>
                      <a:pt x="1912" y="3560"/>
                    </a:lnTo>
                    <a:lnTo>
                      <a:pt x="1925" y="3564"/>
                    </a:lnTo>
                    <a:lnTo>
                      <a:pt x="1931" y="3564"/>
                    </a:lnTo>
                    <a:lnTo>
                      <a:pt x="1946" y="3550"/>
                    </a:lnTo>
                    <a:lnTo>
                      <a:pt x="1959" y="3545"/>
                    </a:lnTo>
                    <a:lnTo>
                      <a:pt x="1968" y="3539"/>
                    </a:lnTo>
                    <a:lnTo>
                      <a:pt x="1982" y="3519"/>
                    </a:lnTo>
                    <a:lnTo>
                      <a:pt x="2001" y="3515"/>
                    </a:lnTo>
                    <a:lnTo>
                      <a:pt x="2003" y="3514"/>
                    </a:lnTo>
                    <a:lnTo>
                      <a:pt x="2006" y="3508"/>
                    </a:lnTo>
                    <a:lnTo>
                      <a:pt x="2007" y="3501"/>
                    </a:lnTo>
                    <a:lnTo>
                      <a:pt x="2007" y="3493"/>
                    </a:lnTo>
                    <a:lnTo>
                      <a:pt x="2009" y="3487"/>
                    </a:lnTo>
                    <a:lnTo>
                      <a:pt x="2013" y="3482"/>
                    </a:lnTo>
                    <a:lnTo>
                      <a:pt x="2020" y="3475"/>
                    </a:lnTo>
                    <a:lnTo>
                      <a:pt x="2027" y="3456"/>
                    </a:lnTo>
                    <a:lnTo>
                      <a:pt x="2028" y="3446"/>
                    </a:lnTo>
                    <a:lnTo>
                      <a:pt x="2025" y="3433"/>
                    </a:lnTo>
                    <a:lnTo>
                      <a:pt x="2022" y="3427"/>
                    </a:lnTo>
                    <a:lnTo>
                      <a:pt x="2013" y="3402"/>
                    </a:lnTo>
                    <a:lnTo>
                      <a:pt x="2012" y="3374"/>
                    </a:lnTo>
                    <a:lnTo>
                      <a:pt x="2018" y="3367"/>
                    </a:lnTo>
                    <a:lnTo>
                      <a:pt x="2035" y="3367"/>
                    </a:lnTo>
                    <a:lnTo>
                      <a:pt x="2039" y="3361"/>
                    </a:lnTo>
                    <a:lnTo>
                      <a:pt x="2059" y="3344"/>
                    </a:lnTo>
                    <a:lnTo>
                      <a:pt x="2063" y="3342"/>
                    </a:lnTo>
                    <a:lnTo>
                      <a:pt x="2073" y="3342"/>
                    </a:lnTo>
                    <a:lnTo>
                      <a:pt x="2079" y="3340"/>
                    </a:lnTo>
                    <a:lnTo>
                      <a:pt x="2083" y="3333"/>
                    </a:lnTo>
                    <a:lnTo>
                      <a:pt x="2083" y="3324"/>
                    </a:lnTo>
                    <a:lnTo>
                      <a:pt x="2082" y="3319"/>
                    </a:lnTo>
                    <a:lnTo>
                      <a:pt x="2083" y="3313"/>
                    </a:lnTo>
                    <a:lnTo>
                      <a:pt x="2086" y="3303"/>
                    </a:lnTo>
                    <a:lnTo>
                      <a:pt x="2091" y="3296"/>
                    </a:lnTo>
                    <a:lnTo>
                      <a:pt x="2095" y="3291"/>
                    </a:lnTo>
                    <a:lnTo>
                      <a:pt x="2099" y="3284"/>
                    </a:lnTo>
                    <a:lnTo>
                      <a:pt x="2100" y="3283"/>
                    </a:lnTo>
                    <a:lnTo>
                      <a:pt x="2102" y="3277"/>
                    </a:lnTo>
                    <a:lnTo>
                      <a:pt x="2102" y="3273"/>
                    </a:lnTo>
                    <a:lnTo>
                      <a:pt x="2101" y="3263"/>
                    </a:lnTo>
                    <a:lnTo>
                      <a:pt x="2102" y="3235"/>
                    </a:lnTo>
                    <a:lnTo>
                      <a:pt x="2100" y="3228"/>
                    </a:lnTo>
                    <a:lnTo>
                      <a:pt x="2096" y="3220"/>
                    </a:lnTo>
                    <a:lnTo>
                      <a:pt x="2087" y="3211"/>
                    </a:lnTo>
                    <a:lnTo>
                      <a:pt x="2078" y="3206"/>
                    </a:lnTo>
                    <a:lnTo>
                      <a:pt x="2073" y="3205"/>
                    </a:lnTo>
                    <a:lnTo>
                      <a:pt x="2064" y="3196"/>
                    </a:lnTo>
                    <a:lnTo>
                      <a:pt x="2056" y="3179"/>
                    </a:lnTo>
                    <a:lnTo>
                      <a:pt x="2049" y="3169"/>
                    </a:lnTo>
                    <a:lnTo>
                      <a:pt x="2039" y="3160"/>
                    </a:lnTo>
                    <a:lnTo>
                      <a:pt x="2030" y="3155"/>
                    </a:lnTo>
                    <a:lnTo>
                      <a:pt x="2018" y="3144"/>
                    </a:lnTo>
                    <a:lnTo>
                      <a:pt x="2015" y="3139"/>
                    </a:lnTo>
                    <a:lnTo>
                      <a:pt x="2011" y="3122"/>
                    </a:lnTo>
                    <a:lnTo>
                      <a:pt x="2004" y="3117"/>
                    </a:lnTo>
                    <a:lnTo>
                      <a:pt x="2004" y="3110"/>
                    </a:lnTo>
                    <a:lnTo>
                      <a:pt x="2006" y="3108"/>
                    </a:lnTo>
                    <a:lnTo>
                      <a:pt x="2010" y="3102"/>
                    </a:lnTo>
                    <a:lnTo>
                      <a:pt x="2017" y="3095"/>
                    </a:lnTo>
                    <a:lnTo>
                      <a:pt x="2021" y="3089"/>
                    </a:lnTo>
                    <a:lnTo>
                      <a:pt x="2022" y="3079"/>
                    </a:lnTo>
                    <a:lnTo>
                      <a:pt x="2022" y="3073"/>
                    </a:lnTo>
                    <a:lnTo>
                      <a:pt x="2017" y="3067"/>
                    </a:lnTo>
                    <a:lnTo>
                      <a:pt x="2008" y="3060"/>
                    </a:lnTo>
                    <a:lnTo>
                      <a:pt x="2008" y="3055"/>
                    </a:lnTo>
                    <a:lnTo>
                      <a:pt x="2009" y="3049"/>
                    </a:lnTo>
                    <a:lnTo>
                      <a:pt x="2009" y="3045"/>
                    </a:lnTo>
                    <a:lnTo>
                      <a:pt x="2014" y="3039"/>
                    </a:lnTo>
                    <a:lnTo>
                      <a:pt x="2022" y="3034"/>
                    </a:lnTo>
                    <a:lnTo>
                      <a:pt x="2026" y="3030"/>
                    </a:lnTo>
                    <a:lnTo>
                      <a:pt x="2030" y="3011"/>
                    </a:lnTo>
                    <a:lnTo>
                      <a:pt x="2030" y="3006"/>
                    </a:lnTo>
                    <a:lnTo>
                      <a:pt x="2026" y="3003"/>
                    </a:lnTo>
                    <a:lnTo>
                      <a:pt x="2017" y="2999"/>
                    </a:lnTo>
                    <a:lnTo>
                      <a:pt x="2012" y="2999"/>
                    </a:lnTo>
                    <a:lnTo>
                      <a:pt x="2006" y="3002"/>
                    </a:lnTo>
                    <a:lnTo>
                      <a:pt x="2002" y="3003"/>
                    </a:lnTo>
                    <a:lnTo>
                      <a:pt x="1993" y="3003"/>
                    </a:lnTo>
                    <a:lnTo>
                      <a:pt x="1987" y="3001"/>
                    </a:lnTo>
                    <a:lnTo>
                      <a:pt x="1959" y="3000"/>
                    </a:lnTo>
                    <a:lnTo>
                      <a:pt x="1944" y="3002"/>
                    </a:lnTo>
                    <a:lnTo>
                      <a:pt x="1941" y="3003"/>
                    </a:lnTo>
                    <a:lnTo>
                      <a:pt x="1939" y="3006"/>
                    </a:lnTo>
                    <a:lnTo>
                      <a:pt x="1932" y="3020"/>
                    </a:lnTo>
                    <a:lnTo>
                      <a:pt x="1932" y="3035"/>
                    </a:lnTo>
                    <a:lnTo>
                      <a:pt x="1929" y="3050"/>
                    </a:lnTo>
                    <a:lnTo>
                      <a:pt x="1917" y="3074"/>
                    </a:lnTo>
                    <a:lnTo>
                      <a:pt x="1895" y="3074"/>
                    </a:lnTo>
                    <a:lnTo>
                      <a:pt x="1882" y="3072"/>
                    </a:lnTo>
                    <a:lnTo>
                      <a:pt x="1864" y="3074"/>
                    </a:lnTo>
                    <a:lnTo>
                      <a:pt x="1843" y="3069"/>
                    </a:lnTo>
                    <a:lnTo>
                      <a:pt x="1825" y="3071"/>
                    </a:lnTo>
                    <a:lnTo>
                      <a:pt x="1817" y="3073"/>
                    </a:lnTo>
                    <a:lnTo>
                      <a:pt x="1812" y="3079"/>
                    </a:lnTo>
                    <a:lnTo>
                      <a:pt x="1803" y="3086"/>
                    </a:lnTo>
                    <a:lnTo>
                      <a:pt x="1798" y="3088"/>
                    </a:lnTo>
                    <a:lnTo>
                      <a:pt x="1784" y="3091"/>
                    </a:lnTo>
                    <a:lnTo>
                      <a:pt x="1766" y="3090"/>
                    </a:lnTo>
                    <a:lnTo>
                      <a:pt x="1759" y="3094"/>
                    </a:lnTo>
                    <a:lnTo>
                      <a:pt x="1752" y="3100"/>
                    </a:lnTo>
                    <a:lnTo>
                      <a:pt x="1749" y="3108"/>
                    </a:lnTo>
                    <a:lnTo>
                      <a:pt x="1741" y="3113"/>
                    </a:lnTo>
                    <a:lnTo>
                      <a:pt x="1736" y="3113"/>
                    </a:lnTo>
                    <a:lnTo>
                      <a:pt x="1729" y="3114"/>
                    </a:lnTo>
                    <a:lnTo>
                      <a:pt x="1714" y="3100"/>
                    </a:lnTo>
                    <a:lnTo>
                      <a:pt x="1711" y="3100"/>
                    </a:lnTo>
                    <a:lnTo>
                      <a:pt x="1707" y="3101"/>
                    </a:lnTo>
                    <a:lnTo>
                      <a:pt x="1690" y="3108"/>
                    </a:lnTo>
                    <a:lnTo>
                      <a:pt x="1688" y="3111"/>
                    </a:lnTo>
                    <a:lnTo>
                      <a:pt x="1679" y="3122"/>
                    </a:lnTo>
                    <a:lnTo>
                      <a:pt x="1674" y="3125"/>
                    </a:lnTo>
                    <a:lnTo>
                      <a:pt x="1666" y="3128"/>
                    </a:lnTo>
                    <a:lnTo>
                      <a:pt x="1650" y="3131"/>
                    </a:lnTo>
                    <a:lnTo>
                      <a:pt x="1642" y="3139"/>
                    </a:lnTo>
                    <a:lnTo>
                      <a:pt x="1640" y="3142"/>
                    </a:lnTo>
                    <a:lnTo>
                      <a:pt x="1639" y="3144"/>
                    </a:lnTo>
                    <a:lnTo>
                      <a:pt x="1630" y="3150"/>
                    </a:lnTo>
                    <a:lnTo>
                      <a:pt x="1626" y="3149"/>
                    </a:lnTo>
                    <a:lnTo>
                      <a:pt x="1614" y="3144"/>
                    </a:lnTo>
                    <a:lnTo>
                      <a:pt x="1599" y="3147"/>
                    </a:lnTo>
                    <a:lnTo>
                      <a:pt x="1585" y="3144"/>
                    </a:lnTo>
                    <a:lnTo>
                      <a:pt x="1575" y="3146"/>
                    </a:lnTo>
                    <a:lnTo>
                      <a:pt x="1571" y="3163"/>
                    </a:lnTo>
                    <a:lnTo>
                      <a:pt x="1571" y="3186"/>
                    </a:lnTo>
                    <a:lnTo>
                      <a:pt x="1567" y="3188"/>
                    </a:lnTo>
                    <a:lnTo>
                      <a:pt x="1563" y="3188"/>
                    </a:lnTo>
                    <a:lnTo>
                      <a:pt x="1556" y="3182"/>
                    </a:lnTo>
                    <a:lnTo>
                      <a:pt x="1550" y="3174"/>
                    </a:lnTo>
                    <a:lnTo>
                      <a:pt x="1547" y="3171"/>
                    </a:lnTo>
                    <a:lnTo>
                      <a:pt x="1537" y="3170"/>
                    </a:lnTo>
                    <a:lnTo>
                      <a:pt x="1535" y="3173"/>
                    </a:lnTo>
                    <a:lnTo>
                      <a:pt x="1533" y="3175"/>
                    </a:lnTo>
                    <a:lnTo>
                      <a:pt x="1530" y="3175"/>
                    </a:lnTo>
                    <a:lnTo>
                      <a:pt x="1517" y="3165"/>
                    </a:lnTo>
                    <a:lnTo>
                      <a:pt x="1514" y="3162"/>
                    </a:lnTo>
                    <a:lnTo>
                      <a:pt x="1509" y="3160"/>
                    </a:lnTo>
                    <a:lnTo>
                      <a:pt x="1495" y="3162"/>
                    </a:lnTo>
                    <a:lnTo>
                      <a:pt x="1465" y="3182"/>
                    </a:lnTo>
                    <a:lnTo>
                      <a:pt x="1464" y="3183"/>
                    </a:lnTo>
                    <a:lnTo>
                      <a:pt x="1451" y="3184"/>
                    </a:lnTo>
                    <a:lnTo>
                      <a:pt x="1447" y="3181"/>
                    </a:lnTo>
                    <a:lnTo>
                      <a:pt x="1443" y="3175"/>
                    </a:lnTo>
                    <a:lnTo>
                      <a:pt x="1421" y="3126"/>
                    </a:lnTo>
                    <a:lnTo>
                      <a:pt x="1420" y="3117"/>
                    </a:lnTo>
                    <a:lnTo>
                      <a:pt x="1417" y="3113"/>
                    </a:lnTo>
                    <a:lnTo>
                      <a:pt x="1412" y="3111"/>
                    </a:lnTo>
                    <a:lnTo>
                      <a:pt x="1400" y="3116"/>
                    </a:lnTo>
                    <a:lnTo>
                      <a:pt x="1378" y="3118"/>
                    </a:lnTo>
                    <a:lnTo>
                      <a:pt x="1370" y="3117"/>
                    </a:lnTo>
                    <a:lnTo>
                      <a:pt x="1362" y="3117"/>
                    </a:lnTo>
                    <a:lnTo>
                      <a:pt x="1353" y="3114"/>
                    </a:lnTo>
                    <a:lnTo>
                      <a:pt x="1338" y="3117"/>
                    </a:lnTo>
                    <a:lnTo>
                      <a:pt x="1310" y="3126"/>
                    </a:lnTo>
                    <a:lnTo>
                      <a:pt x="1304" y="3131"/>
                    </a:lnTo>
                    <a:lnTo>
                      <a:pt x="1300" y="3131"/>
                    </a:lnTo>
                    <a:lnTo>
                      <a:pt x="1285" y="3114"/>
                    </a:lnTo>
                    <a:lnTo>
                      <a:pt x="1267" y="3114"/>
                    </a:lnTo>
                    <a:lnTo>
                      <a:pt x="1263" y="3108"/>
                    </a:lnTo>
                    <a:lnTo>
                      <a:pt x="1242" y="3091"/>
                    </a:lnTo>
                    <a:lnTo>
                      <a:pt x="1240" y="3088"/>
                    </a:lnTo>
                    <a:lnTo>
                      <a:pt x="1230" y="3062"/>
                    </a:lnTo>
                    <a:lnTo>
                      <a:pt x="1223" y="3052"/>
                    </a:lnTo>
                    <a:lnTo>
                      <a:pt x="1214" y="3047"/>
                    </a:lnTo>
                    <a:lnTo>
                      <a:pt x="1208" y="3060"/>
                    </a:lnTo>
                    <a:lnTo>
                      <a:pt x="1203" y="3065"/>
                    </a:lnTo>
                    <a:lnTo>
                      <a:pt x="1185" y="3065"/>
                    </a:lnTo>
                    <a:lnTo>
                      <a:pt x="1180" y="3060"/>
                    </a:lnTo>
                    <a:lnTo>
                      <a:pt x="1174" y="3051"/>
                    </a:lnTo>
                    <a:lnTo>
                      <a:pt x="1167" y="3046"/>
                    </a:lnTo>
                    <a:lnTo>
                      <a:pt x="1159" y="3042"/>
                    </a:lnTo>
                    <a:lnTo>
                      <a:pt x="1158" y="3040"/>
                    </a:lnTo>
                    <a:lnTo>
                      <a:pt x="1158" y="3033"/>
                    </a:lnTo>
                    <a:lnTo>
                      <a:pt x="1156" y="3028"/>
                    </a:lnTo>
                    <a:lnTo>
                      <a:pt x="1148" y="3021"/>
                    </a:lnTo>
                    <a:lnTo>
                      <a:pt x="1141" y="3020"/>
                    </a:lnTo>
                    <a:lnTo>
                      <a:pt x="1136" y="3015"/>
                    </a:lnTo>
                    <a:lnTo>
                      <a:pt x="1127" y="3001"/>
                    </a:lnTo>
                    <a:lnTo>
                      <a:pt x="1121" y="2993"/>
                    </a:lnTo>
                    <a:lnTo>
                      <a:pt x="1116" y="2992"/>
                    </a:lnTo>
                    <a:lnTo>
                      <a:pt x="1110" y="2995"/>
                    </a:lnTo>
                    <a:lnTo>
                      <a:pt x="1104" y="2995"/>
                    </a:lnTo>
                    <a:lnTo>
                      <a:pt x="1085" y="2979"/>
                    </a:lnTo>
                    <a:lnTo>
                      <a:pt x="1077" y="2977"/>
                    </a:lnTo>
                    <a:lnTo>
                      <a:pt x="1070" y="2979"/>
                    </a:lnTo>
                    <a:lnTo>
                      <a:pt x="1052" y="2991"/>
                    </a:lnTo>
                    <a:lnTo>
                      <a:pt x="1045" y="2993"/>
                    </a:lnTo>
                    <a:lnTo>
                      <a:pt x="1042" y="2993"/>
                    </a:lnTo>
                    <a:lnTo>
                      <a:pt x="1019" y="2977"/>
                    </a:lnTo>
                    <a:lnTo>
                      <a:pt x="1006" y="2965"/>
                    </a:lnTo>
                    <a:lnTo>
                      <a:pt x="993" y="2957"/>
                    </a:lnTo>
                    <a:lnTo>
                      <a:pt x="987" y="2952"/>
                    </a:lnTo>
                    <a:lnTo>
                      <a:pt x="954" y="2945"/>
                    </a:lnTo>
                    <a:lnTo>
                      <a:pt x="949" y="2943"/>
                    </a:lnTo>
                    <a:lnTo>
                      <a:pt x="944" y="2937"/>
                    </a:lnTo>
                    <a:lnTo>
                      <a:pt x="940" y="2930"/>
                    </a:lnTo>
                    <a:lnTo>
                      <a:pt x="937" y="2927"/>
                    </a:lnTo>
                    <a:lnTo>
                      <a:pt x="916" y="2919"/>
                    </a:lnTo>
                    <a:lnTo>
                      <a:pt x="911" y="2918"/>
                    </a:lnTo>
                    <a:lnTo>
                      <a:pt x="906" y="2918"/>
                    </a:lnTo>
                    <a:lnTo>
                      <a:pt x="903" y="2919"/>
                    </a:lnTo>
                    <a:lnTo>
                      <a:pt x="897" y="2926"/>
                    </a:lnTo>
                    <a:lnTo>
                      <a:pt x="891" y="2930"/>
                    </a:lnTo>
                    <a:lnTo>
                      <a:pt x="884" y="2929"/>
                    </a:lnTo>
                    <a:lnTo>
                      <a:pt x="881" y="2928"/>
                    </a:lnTo>
                    <a:lnTo>
                      <a:pt x="871" y="2931"/>
                    </a:lnTo>
                    <a:lnTo>
                      <a:pt x="859" y="2937"/>
                    </a:lnTo>
                    <a:lnTo>
                      <a:pt x="850" y="2944"/>
                    </a:lnTo>
                    <a:lnTo>
                      <a:pt x="844" y="2943"/>
                    </a:lnTo>
                    <a:lnTo>
                      <a:pt x="839" y="2940"/>
                    </a:lnTo>
                    <a:lnTo>
                      <a:pt x="836" y="2934"/>
                    </a:lnTo>
                    <a:lnTo>
                      <a:pt x="828" y="2923"/>
                    </a:lnTo>
                    <a:lnTo>
                      <a:pt x="814" y="2924"/>
                    </a:lnTo>
                    <a:lnTo>
                      <a:pt x="805" y="2921"/>
                    </a:lnTo>
                    <a:lnTo>
                      <a:pt x="792" y="2914"/>
                    </a:lnTo>
                    <a:lnTo>
                      <a:pt x="787" y="2905"/>
                    </a:lnTo>
                    <a:lnTo>
                      <a:pt x="778" y="2894"/>
                    </a:lnTo>
                    <a:lnTo>
                      <a:pt x="770" y="2868"/>
                    </a:lnTo>
                    <a:lnTo>
                      <a:pt x="770" y="2853"/>
                    </a:lnTo>
                    <a:lnTo>
                      <a:pt x="765" y="2832"/>
                    </a:lnTo>
                    <a:lnTo>
                      <a:pt x="769" y="2824"/>
                    </a:lnTo>
                    <a:lnTo>
                      <a:pt x="763" y="2808"/>
                    </a:lnTo>
                    <a:lnTo>
                      <a:pt x="753" y="2798"/>
                    </a:lnTo>
                    <a:lnTo>
                      <a:pt x="740" y="2792"/>
                    </a:lnTo>
                    <a:lnTo>
                      <a:pt x="730" y="2794"/>
                    </a:lnTo>
                    <a:lnTo>
                      <a:pt x="721" y="2791"/>
                    </a:lnTo>
                    <a:lnTo>
                      <a:pt x="719" y="2784"/>
                    </a:lnTo>
                    <a:lnTo>
                      <a:pt x="719" y="2780"/>
                    </a:lnTo>
                    <a:lnTo>
                      <a:pt x="720" y="2775"/>
                    </a:lnTo>
                    <a:lnTo>
                      <a:pt x="716" y="2772"/>
                    </a:lnTo>
                    <a:lnTo>
                      <a:pt x="712" y="2770"/>
                    </a:lnTo>
                    <a:lnTo>
                      <a:pt x="710" y="2770"/>
                    </a:lnTo>
                    <a:lnTo>
                      <a:pt x="704" y="2775"/>
                    </a:lnTo>
                    <a:lnTo>
                      <a:pt x="699" y="2775"/>
                    </a:lnTo>
                    <a:lnTo>
                      <a:pt x="694" y="2771"/>
                    </a:lnTo>
                    <a:lnTo>
                      <a:pt x="690" y="2766"/>
                    </a:lnTo>
                    <a:lnTo>
                      <a:pt x="697" y="2739"/>
                    </a:lnTo>
                    <a:lnTo>
                      <a:pt x="692" y="2725"/>
                    </a:lnTo>
                    <a:lnTo>
                      <a:pt x="682" y="2715"/>
                    </a:lnTo>
                    <a:lnTo>
                      <a:pt x="663" y="2702"/>
                    </a:lnTo>
                    <a:lnTo>
                      <a:pt x="640" y="2682"/>
                    </a:lnTo>
                    <a:lnTo>
                      <a:pt x="632" y="2679"/>
                    </a:lnTo>
                    <a:lnTo>
                      <a:pt x="632" y="2676"/>
                    </a:lnTo>
                    <a:lnTo>
                      <a:pt x="625" y="2658"/>
                    </a:lnTo>
                    <a:lnTo>
                      <a:pt x="623" y="2645"/>
                    </a:lnTo>
                    <a:lnTo>
                      <a:pt x="615" y="2628"/>
                    </a:lnTo>
                    <a:lnTo>
                      <a:pt x="597" y="2619"/>
                    </a:lnTo>
                    <a:lnTo>
                      <a:pt x="579" y="2617"/>
                    </a:lnTo>
                    <a:lnTo>
                      <a:pt x="560" y="2612"/>
                    </a:lnTo>
                    <a:lnTo>
                      <a:pt x="558" y="2610"/>
                    </a:lnTo>
                    <a:lnTo>
                      <a:pt x="556" y="2601"/>
                    </a:lnTo>
                    <a:lnTo>
                      <a:pt x="558" y="2596"/>
                    </a:lnTo>
                    <a:lnTo>
                      <a:pt x="562" y="2593"/>
                    </a:lnTo>
                    <a:lnTo>
                      <a:pt x="568" y="2592"/>
                    </a:lnTo>
                    <a:lnTo>
                      <a:pt x="572" y="2584"/>
                    </a:lnTo>
                    <a:lnTo>
                      <a:pt x="574" y="2575"/>
                    </a:lnTo>
                    <a:lnTo>
                      <a:pt x="570" y="2557"/>
                    </a:lnTo>
                    <a:lnTo>
                      <a:pt x="569" y="2530"/>
                    </a:lnTo>
                    <a:lnTo>
                      <a:pt x="565" y="2512"/>
                    </a:lnTo>
                    <a:lnTo>
                      <a:pt x="566" y="2506"/>
                    </a:lnTo>
                    <a:lnTo>
                      <a:pt x="566" y="2489"/>
                    </a:lnTo>
                    <a:lnTo>
                      <a:pt x="562" y="2469"/>
                    </a:lnTo>
                    <a:lnTo>
                      <a:pt x="564" y="2460"/>
                    </a:lnTo>
                    <a:lnTo>
                      <a:pt x="570" y="2458"/>
                    </a:lnTo>
                    <a:lnTo>
                      <a:pt x="575" y="2458"/>
                    </a:lnTo>
                    <a:lnTo>
                      <a:pt x="585" y="2453"/>
                    </a:lnTo>
                    <a:lnTo>
                      <a:pt x="605" y="2440"/>
                    </a:lnTo>
                    <a:lnTo>
                      <a:pt x="610" y="2445"/>
                    </a:lnTo>
                    <a:lnTo>
                      <a:pt x="620" y="2450"/>
                    </a:lnTo>
                    <a:lnTo>
                      <a:pt x="628" y="2448"/>
                    </a:lnTo>
                    <a:lnTo>
                      <a:pt x="632" y="2444"/>
                    </a:lnTo>
                    <a:lnTo>
                      <a:pt x="636" y="2438"/>
                    </a:lnTo>
                    <a:lnTo>
                      <a:pt x="645" y="2436"/>
                    </a:lnTo>
                    <a:lnTo>
                      <a:pt x="648" y="2436"/>
                    </a:lnTo>
                    <a:lnTo>
                      <a:pt x="658" y="2438"/>
                    </a:lnTo>
                    <a:lnTo>
                      <a:pt x="659" y="2431"/>
                    </a:lnTo>
                    <a:lnTo>
                      <a:pt x="652" y="2425"/>
                    </a:lnTo>
                    <a:lnTo>
                      <a:pt x="646" y="2421"/>
                    </a:lnTo>
                    <a:lnTo>
                      <a:pt x="637" y="2409"/>
                    </a:lnTo>
                    <a:lnTo>
                      <a:pt x="628" y="2402"/>
                    </a:lnTo>
                    <a:lnTo>
                      <a:pt x="611" y="2395"/>
                    </a:lnTo>
                    <a:lnTo>
                      <a:pt x="605" y="2391"/>
                    </a:lnTo>
                    <a:lnTo>
                      <a:pt x="597" y="2387"/>
                    </a:lnTo>
                    <a:lnTo>
                      <a:pt x="592" y="2382"/>
                    </a:lnTo>
                    <a:lnTo>
                      <a:pt x="590" y="2378"/>
                    </a:lnTo>
                    <a:lnTo>
                      <a:pt x="582" y="2351"/>
                    </a:lnTo>
                    <a:lnTo>
                      <a:pt x="581" y="2346"/>
                    </a:lnTo>
                    <a:lnTo>
                      <a:pt x="579" y="2340"/>
                    </a:lnTo>
                    <a:lnTo>
                      <a:pt x="571" y="2334"/>
                    </a:lnTo>
                    <a:lnTo>
                      <a:pt x="552" y="2331"/>
                    </a:lnTo>
                    <a:lnTo>
                      <a:pt x="542" y="2322"/>
                    </a:lnTo>
                    <a:lnTo>
                      <a:pt x="529" y="2313"/>
                    </a:lnTo>
                    <a:lnTo>
                      <a:pt x="525" y="2300"/>
                    </a:lnTo>
                    <a:lnTo>
                      <a:pt x="514" y="2285"/>
                    </a:lnTo>
                    <a:lnTo>
                      <a:pt x="503" y="2275"/>
                    </a:lnTo>
                    <a:lnTo>
                      <a:pt x="502" y="2274"/>
                    </a:lnTo>
                    <a:lnTo>
                      <a:pt x="489" y="2247"/>
                    </a:lnTo>
                    <a:lnTo>
                      <a:pt x="480" y="2195"/>
                    </a:lnTo>
                    <a:lnTo>
                      <a:pt x="477" y="2188"/>
                    </a:lnTo>
                    <a:lnTo>
                      <a:pt x="480" y="2182"/>
                    </a:lnTo>
                    <a:lnTo>
                      <a:pt x="485" y="2175"/>
                    </a:lnTo>
                    <a:lnTo>
                      <a:pt x="494" y="2171"/>
                    </a:lnTo>
                    <a:lnTo>
                      <a:pt x="500" y="2167"/>
                    </a:lnTo>
                    <a:lnTo>
                      <a:pt x="504" y="2162"/>
                    </a:lnTo>
                    <a:lnTo>
                      <a:pt x="511" y="2147"/>
                    </a:lnTo>
                    <a:lnTo>
                      <a:pt x="514" y="2133"/>
                    </a:lnTo>
                    <a:lnTo>
                      <a:pt x="519" y="2129"/>
                    </a:lnTo>
                    <a:lnTo>
                      <a:pt x="521" y="2129"/>
                    </a:lnTo>
                    <a:lnTo>
                      <a:pt x="525" y="2128"/>
                    </a:lnTo>
                    <a:lnTo>
                      <a:pt x="528" y="2129"/>
                    </a:lnTo>
                    <a:lnTo>
                      <a:pt x="540" y="2128"/>
                    </a:lnTo>
                    <a:lnTo>
                      <a:pt x="555" y="2119"/>
                    </a:lnTo>
                    <a:lnTo>
                      <a:pt x="584" y="2108"/>
                    </a:lnTo>
                    <a:lnTo>
                      <a:pt x="585" y="2103"/>
                    </a:lnTo>
                    <a:lnTo>
                      <a:pt x="583" y="2099"/>
                    </a:lnTo>
                    <a:lnTo>
                      <a:pt x="581" y="2097"/>
                    </a:lnTo>
                    <a:lnTo>
                      <a:pt x="578" y="2084"/>
                    </a:lnTo>
                    <a:lnTo>
                      <a:pt x="608" y="2075"/>
                    </a:lnTo>
                    <a:lnTo>
                      <a:pt x="614" y="2072"/>
                    </a:lnTo>
                    <a:lnTo>
                      <a:pt x="614" y="2064"/>
                    </a:lnTo>
                    <a:lnTo>
                      <a:pt x="613" y="2058"/>
                    </a:lnTo>
                    <a:lnTo>
                      <a:pt x="614" y="2050"/>
                    </a:lnTo>
                    <a:lnTo>
                      <a:pt x="614" y="2037"/>
                    </a:lnTo>
                    <a:lnTo>
                      <a:pt x="611" y="2021"/>
                    </a:lnTo>
                    <a:lnTo>
                      <a:pt x="611" y="2013"/>
                    </a:lnTo>
                    <a:lnTo>
                      <a:pt x="612" y="2011"/>
                    </a:lnTo>
                    <a:lnTo>
                      <a:pt x="618" y="1993"/>
                    </a:lnTo>
                    <a:lnTo>
                      <a:pt x="632" y="1986"/>
                    </a:lnTo>
                    <a:lnTo>
                      <a:pt x="640" y="1976"/>
                    </a:lnTo>
                    <a:lnTo>
                      <a:pt x="640" y="1968"/>
                    </a:lnTo>
                    <a:lnTo>
                      <a:pt x="637" y="1962"/>
                    </a:lnTo>
                    <a:lnTo>
                      <a:pt x="636" y="1958"/>
                    </a:lnTo>
                    <a:lnTo>
                      <a:pt x="636" y="1955"/>
                    </a:lnTo>
                    <a:lnTo>
                      <a:pt x="642" y="1951"/>
                    </a:lnTo>
                    <a:lnTo>
                      <a:pt x="648" y="1948"/>
                    </a:lnTo>
                    <a:lnTo>
                      <a:pt x="656" y="1946"/>
                    </a:lnTo>
                    <a:lnTo>
                      <a:pt x="664" y="1953"/>
                    </a:lnTo>
                    <a:lnTo>
                      <a:pt x="671" y="1950"/>
                    </a:lnTo>
                    <a:lnTo>
                      <a:pt x="671" y="1940"/>
                    </a:lnTo>
                    <a:lnTo>
                      <a:pt x="667" y="1937"/>
                    </a:lnTo>
                    <a:lnTo>
                      <a:pt x="656" y="1925"/>
                    </a:lnTo>
                    <a:lnTo>
                      <a:pt x="647" y="1912"/>
                    </a:lnTo>
                    <a:lnTo>
                      <a:pt x="642" y="1892"/>
                    </a:lnTo>
                    <a:lnTo>
                      <a:pt x="637" y="1879"/>
                    </a:lnTo>
                    <a:lnTo>
                      <a:pt x="631" y="1871"/>
                    </a:lnTo>
                    <a:lnTo>
                      <a:pt x="630" y="1866"/>
                    </a:lnTo>
                    <a:lnTo>
                      <a:pt x="632" y="1864"/>
                    </a:lnTo>
                    <a:lnTo>
                      <a:pt x="636" y="1853"/>
                    </a:lnTo>
                    <a:lnTo>
                      <a:pt x="641" y="1849"/>
                    </a:lnTo>
                    <a:lnTo>
                      <a:pt x="649" y="1841"/>
                    </a:lnTo>
                    <a:lnTo>
                      <a:pt x="649" y="1838"/>
                    </a:lnTo>
                    <a:lnTo>
                      <a:pt x="645" y="1824"/>
                    </a:lnTo>
                    <a:lnTo>
                      <a:pt x="646" y="1820"/>
                    </a:lnTo>
                    <a:lnTo>
                      <a:pt x="648" y="1815"/>
                    </a:lnTo>
                    <a:lnTo>
                      <a:pt x="655" y="1803"/>
                    </a:lnTo>
                    <a:lnTo>
                      <a:pt x="661" y="1804"/>
                    </a:lnTo>
                    <a:lnTo>
                      <a:pt x="664" y="1804"/>
                    </a:lnTo>
                    <a:lnTo>
                      <a:pt x="671" y="1800"/>
                    </a:lnTo>
                    <a:lnTo>
                      <a:pt x="678" y="1794"/>
                    </a:lnTo>
                    <a:lnTo>
                      <a:pt x="696" y="1776"/>
                    </a:lnTo>
                    <a:lnTo>
                      <a:pt x="712" y="1769"/>
                    </a:lnTo>
                    <a:lnTo>
                      <a:pt x="718" y="1772"/>
                    </a:lnTo>
                    <a:lnTo>
                      <a:pt x="731" y="1774"/>
                    </a:lnTo>
                    <a:lnTo>
                      <a:pt x="743" y="1772"/>
                    </a:lnTo>
                    <a:lnTo>
                      <a:pt x="746" y="1770"/>
                    </a:lnTo>
                    <a:lnTo>
                      <a:pt x="750" y="1769"/>
                    </a:lnTo>
                    <a:lnTo>
                      <a:pt x="763" y="1763"/>
                    </a:lnTo>
                    <a:lnTo>
                      <a:pt x="772" y="1763"/>
                    </a:lnTo>
                    <a:lnTo>
                      <a:pt x="783" y="1767"/>
                    </a:lnTo>
                    <a:lnTo>
                      <a:pt x="806" y="1782"/>
                    </a:lnTo>
                    <a:lnTo>
                      <a:pt x="835" y="1788"/>
                    </a:lnTo>
                    <a:lnTo>
                      <a:pt x="851" y="1788"/>
                    </a:lnTo>
                    <a:lnTo>
                      <a:pt x="860" y="1785"/>
                    </a:lnTo>
                    <a:lnTo>
                      <a:pt x="860" y="1783"/>
                    </a:lnTo>
                    <a:lnTo>
                      <a:pt x="850" y="1746"/>
                    </a:lnTo>
                    <a:lnTo>
                      <a:pt x="846" y="1736"/>
                    </a:lnTo>
                    <a:lnTo>
                      <a:pt x="837" y="1724"/>
                    </a:lnTo>
                    <a:lnTo>
                      <a:pt x="837" y="1710"/>
                    </a:lnTo>
                    <a:lnTo>
                      <a:pt x="836" y="1705"/>
                    </a:lnTo>
                    <a:lnTo>
                      <a:pt x="826" y="1702"/>
                    </a:lnTo>
                    <a:lnTo>
                      <a:pt x="819" y="1702"/>
                    </a:lnTo>
                    <a:lnTo>
                      <a:pt x="812" y="1701"/>
                    </a:lnTo>
                    <a:lnTo>
                      <a:pt x="792" y="1694"/>
                    </a:lnTo>
                    <a:lnTo>
                      <a:pt x="790" y="1692"/>
                    </a:lnTo>
                    <a:lnTo>
                      <a:pt x="776" y="1674"/>
                    </a:lnTo>
                    <a:lnTo>
                      <a:pt x="757" y="1638"/>
                    </a:lnTo>
                    <a:lnTo>
                      <a:pt x="752" y="1617"/>
                    </a:lnTo>
                    <a:lnTo>
                      <a:pt x="757" y="1600"/>
                    </a:lnTo>
                    <a:lnTo>
                      <a:pt x="757" y="1587"/>
                    </a:lnTo>
                    <a:lnTo>
                      <a:pt x="747" y="1567"/>
                    </a:lnTo>
                    <a:lnTo>
                      <a:pt x="746" y="1559"/>
                    </a:lnTo>
                    <a:lnTo>
                      <a:pt x="743" y="1549"/>
                    </a:lnTo>
                    <a:lnTo>
                      <a:pt x="734" y="1540"/>
                    </a:lnTo>
                    <a:lnTo>
                      <a:pt x="706" y="1518"/>
                    </a:lnTo>
                    <a:lnTo>
                      <a:pt x="707" y="1515"/>
                    </a:lnTo>
                    <a:lnTo>
                      <a:pt x="709" y="1511"/>
                    </a:lnTo>
                    <a:lnTo>
                      <a:pt x="720" y="1499"/>
                    </a:lnTo>
                    <a:lnTo>
                      <a:pt x="745" y="1436"/>
                    </a:lnTo>
                    <a:lnTo>
                      <a:pt x="747" y="1434"/>
                    </a:lnTo>
                    <a:lnTo>
                      <a:pt x="747" y="1432"/>
                    </a:lnTo>
                    <a:lnTo>
                      <a:pt x="739" y="1428"/>
                    </a:lnTo>
                    <a:lnTo>
                      <a:pt x="725" y="1428"/>
                    </a:lnTo>
                    <a:lnTo>
                      <a:pt x="720" y="1425"/>
                    </a:lnTo>
                    <a:lnTo>
                      <a:pt x="720" y="1424"/>
                    </a:lnTo>
                    <a:lnTo>
                      <a:pt x="713" y="1391"/>
                    </a:lnTo>
                    <a:lnTo>
                      <a:pt x="706" y="1387"/>
                    </a:lnTo>
                    <a:lnTo>
                      <a:pt x="694" y="1386"/>
                    </a:lnTo>
                    <a:lnTo>
                      <a:pt x="690" y="1386"/>
                    </a:lnTo>
                    <a:lnTo>
                      <a:pt x="671" y="1377"/>
                    </a:lnTo>
                    <a:lnTo>
                      <a:pt x="666" y="1376"/>
                    </a:lnTo>
                    <a:lnTo>
                      <a:pt x="658" y="1379"/>
                    </a:lnTo>
                    <a:lnTo>
                      <a:pt x="650" y="1379"/>
                    </a:lnTo>
                    <a:lnTo>
                      <a:pt x="642" y="1376"/>
                    </a:lnTo>
                    <a:lnTo>
                      <a:pt x="605" y="1352"/>
                    </a:lnTo>
                    <a:lnTo>
                      <a:pt x="587" y="1345"/>
                    </a:lnTo>
                    <a:lnTo>
                      <a:pt x="574" y="1338"/>
                    </a:lnTo>
                    <a:lnTo>
                      <a:pt x="560" y="1370"/>
                    </a:lnTo>
                    <a:lnTo>
                      <a:pt x="543" y="1387"/>
                    </a:lnTo>
                    <a:lnTo>
                      <a:pt x="534" y="1389"/>
                    </a:lnTo>
                    <a:lnTo>
                      <a:pt x="532" y="1387"/>
                    </a:lnTo>
                    <a:lnTo>
                      <a:pt x="525" y="1383"/>
                    </a:lnTo>
                    <a:lnTo>
                      <a:pt x="516" y="1381"/>
                    </a:lnTo>
                    <a:lnTo>
                      <a:pt x="499" y="1383"/>
                    </a:lnTo>
                    <a:lnTo>
                      <a:pt x="494" y="1383"/>
                    </a:lnTo>
                    <a:lnTo>
                      <a:pt x="489" y="1381"/>
                    </a:lnTo>
                    <a:lnTo>
                      <a:pt x="479" y="1374"/>
                    </a:lnTo>
                    <a:lnTo>
                      <a:pt x="467" y="1378"/>
                    </a:lnTo>
                    <a:lnTo>
                      <a:pt x="449" y="1373"/>
                    </a:lnTo>
                    <a:lnTo>
                      <a:pt x="442" y="1367"/>
                    </a:lnTo>
                    <a:lnTo>
                      <a:pt x="431" y="1360"/>
                    </a:lnTo>
                    <a:lnTo>
                      <a:pt x="420" y="1356"/>
                    </a:lnTo>
                    <a:lnTo>
                      <a:pt x="410" y="1355"/>
                    </a:lnTo>
                    <a:lnTo>
                      <a:pt x="391" y="1336"/>
                    </a:lnTo>
                    <a:lnTo>
                      <a:pt x="379" y="1332"/>
                    </a:lnTo>
                    <a:lnTo>
                      <a:pt x="346" y="1313"/>
                    </a:lnTo>
                    <a:lnTo>
                      <a:pt x="342" y="1309"/>
                    </a:lnTo>
                    <a:lnTo>
                      <a:pt x="335" y="1295"/>
                    </a:lnTo>
                    <a:lnTo>
                      <a:pt x="335" y="1287"/>
                    </a:lnTo>
                    <a:lnTo>
                      <a:pt x="331" y="1284"/>
                    </a:lnTo>
                    <a:lnTo>
                      <a:pt x="308" y="1287"/>
                    </a:lnTo>
                    <a:lnTo>
                      <a:pt x="293" y="1262"/>
                    </a:lnTo>
                    <a:lnTo>
                      <a:pt x="286" y="1253"/>
                    </a:lnTo>
                    <a:lnTo>
                      <a:pt x="283" y="1251"/>
                    </a:lnTo>
                    <a:lnTo>
                      <a:pt x="273" y="1254"/>
                    </a:lnTo>
                    <a:lnTo>
                      <a:pt x="264" y="1254"/>
                    </a:lnTo>
                    <a:lnTo>
                      <a:pt x="251" y="1247"/>
                    </a:lnTo>
                    <a:lnTo>
                      <a:pt x="247" y="1242"/>
                    </a:lnTo>
                    <a:lnTo>
                      <a:pt x="245" y="1236"/>
                    </a:lnTo>
                    <a:lnTo>
                      <a:pt x="245" y="1228"/>
                    </a:lnTo>
                    <a:lnTo>
                      <a:pt x="240" y="1206"/>
                    </a:lnTo>
                    <a:lnTo>
                      <a:pt x="247" y="1192"/>
                    </a:lnTo>
                    <a:lnTo>
                      <a:pt x="253" y="1187"/>
                    </a:lnTo>
                    <a:lnTo>
                      <a:pt x="261" y="1184"/>
                    </a:lnTo>
                    <a:lnTo>
                      <a:pt x="260" y="1176"/>
                    </a:lnTo>
                    <a:lnTo>
                      <a:pt x="258" y="1171"/>
                    </a:lnTo>
                    <a:lnTo>
                      <a:pt x="254" y="1167"/>
                    </a:lnTo>
                    <a:lnTo>
                      <a:pt x="250" y="1166"/>
                    </a:lnTo>
                    <a:lnTo>
                      <a:pt x="245" y="1166"/>
                    </a:lnTo>
                    <a:lnTo>
                      <a:pt x="236" y="1167"/>
                    </a:lnTo>
                    <a:lnTo>
                      <a:pt x="236" y="1162"/>
                    </a:lnTo>
                    <a:lnTo>
                      <a:pt x="249" y="1148"/>
                    </a:lnTo>
                    <a:lnTo>
                      <a:pt x="253" y="1136"/>
                    </a:lnTo>
                    <a:lnTo>
                      <a:pt x="258" y="1127"/>
                    </a:lnTo>
                    <a:lnTo>
                      <a:pt x="263" y="1114"/>
                    </a:lnTo>
                    <a:lnTo>
                      <a:pt x="265" y="1104"/>
                    </a:lnTo>
                    <a:lnTo>
                      <a:pt x="262" y="1084"/>
                    </a:lnTo>
                    <a:lnTo>
                      <a:pt x="259" y="1079"/>
                    </a:lnTo>
                    <a:lnTo>
                      <a:pt x="238" y="1064"/>
                    </a:lnTo>
                    <a:lnTo>
                      <a:pt x="236" y="1061"/>
                    </a:lnTo>
                    <a:lnTo>
                      <a:pt x="234" y="1051"/>
                    </a:lnTo>
                    <a:lnTo>
                      <a:pt x="227" y="1043"/>
                    </a:lnTo>
                    <a:lnTo>
                      <a:pt x="218" y="1037"/>
                    </a:lnTo>
                    <a:lnTo>
                      <a:pt x="211" y="1037"/>
                    </a:lnTo>
                    <a:lnTo>
                      <a:pt x="209" y="1026"/>
                    </a:lnTo>
                    <a:lnTo>
                      <a:pt x="218" y="1022"/>
                    </a:lnTo>
                    <a:lnTo>
                      <a:pt x="229" y="1020"/>
                    </a:lnTo>
                    <a:lnTo>
                      <a:pt x="234" y="1010"/>
                    </a:lnTo>
                    <a:lnTo>
                      <a:pt x="232" y="998"/>
                    </a:lnTo>
                    <a:lnTo>
                      <a:pt x="226" y="988"/>
                    </a:lnTo>
                    <a:lnTo>
                      <a:pt x="222" y="977"/>
                    </a:lnTo>
                    <a:lnTo>
                      <a:pt x="212" y="966"/>
                    </a:lnTo>
                    <a:lnTo>
                      <a:pt x="194" y="959"/>
                    </a:lnTo>
                    <a:lnTo>
                      <a:pt x="177" y="956"/>
                    </a:lnTo>
                    <a:lnTo>
                      <a:pt x="159" y="960"/>
                    </a:lnTo>
                    <a:lnTo>
                      <a:pt x="102" y="963"/>
                    </a:lnTo>
                    <a:lnTo>
                      <a:pt x="95" y="962"/>
                    </a:lnTo>
                    <a:lnTo>
                      <a:pt x="89" y="958"/>
                    </a:lnTo>
                    <a:lnTo>
                      <a:pt x="81" y="942"/>
                    </a:lnTo>
                    <a:lnTo>
                      <a:pt x="78" y="939"/>
                    </a:lnTo>
                    <a:lnTo>
                      <a:pt x="74" y="931"/>
                    </a:lnTo>
                    <a:lnTo>
                      <a:pt x="75" y="920"/>
                    </a:lnTo>
                    <a:lnTo>
                      <a:pt x="84" y="911"/>
                    </a:lnTo>
                    <a:lnTo>
                      <a:pt x="84" y="904"/>
                    </a:lnTo>
                    <a:lnTo>
                      <a:pt x="81" y="900"/>
                    </a:lnTo>
                    <a:lnTo>
                      <a:pt x="76" y="895"/>
                    </a:lnTo>
                    <a:lnTo>
                      <a:pt x="71" y="893"/>
                    </a:lnTo>
                    <a:lnTo>
                      <a:pt x="67" y="890"/>
                    </a:lnTo>
                    <a:lnTo>
                      <a:pt x="62" y="885"/>
                    </a:lnTo>
                    <a:lnTo>
                      <a:pt x="71" y="876"/>
                    </a:lnTo>
                    <a:lnTo>
                      <a:pt x="71" y="867"/>
                    </a:lnTo>
                    <a:lnTo>
                      <a:pt x="67" y="843"/>
                    </a:lnTo>
                    <a:lnTo>
                      <a:pt x="61" y="838"/>
                    </a:lnTo>
                    <a:lnTo>
                      <a:pt x="51" y="835"/>
                    </a:lnTo>
                    <a:lnTo>
                      <a:pt x="40" y="830"/>
                    </a:lnTo>
                    <a:lnTo>
                      <a:pt x="35" y="826"/>
                    </a:lnTo>
                    <a:lnTo>
                      <a:pt x="37" y="815"/>
                    </a:lnTo>
                    <a:lnTo>
                      <a:pt x="36" y="806"/>
                    </a:lnTo>
                    <a:lnTo>
                      <a:pt x="26" y="790"/>
                    </a:lnTo>
                    <a:lnTo>
                      <a:pt x="24" y="788"/>
                    </a:lnTo>
                    <a:lnTo>
                      <a:pt x="9" y="770"/>
                    </a:lnTo>
                    <a:lnTo>
                      <a:pt x="1" y="763"/>
                    </a:lnTo>
                    <a:lnTo>
                      <a:pt x="0" y="759"/>
                    </a:lnTo>
                    <a:lnTo>
                      <a:pt x="0" y="754"/>
                    </a:lnTo>
                    <a:lnTo>
                      <a:pt x="5" y="744"/>
                    </a:lnTo>
                    <a:lnTo>
                      <a:pt x="6" y="742"/>
                    </a:lnTo>
                    <a:lnTo>
                      <a:pt x="9" y="726"/>
                    </a:lnTo>
                    <a:lnTo>
                      <a:pt x="13" y="725"/>
                    </a:lnTo>
                    <a:lnTo>
                      <a:pt x="38" y="727"/>
                    </a:lnTo>
                    <a:lnTo>
                      <a:pt x="52" y="714"/>
                    </a:lnTo>
                    <a:lnTo>
                      <a:pt x="60" y="709"/>
                    </a:lnTo>
                    <a:lnTo>
                      <a:pt x="75" y="703"/>
                    </a:lnTo>
                    <a:lnTo>
                      <a:pt x="81" y="688"/>
                    </a:lnTo>
                    <a:lnTo>
                      <a:pt x="85" y="672"/>
                    </a:lnTo>
                    <a:lnTo>
                      <a:pt x="88" y="665"/>
                    </a:lnTo>
                    <a:lnTo>
                      <a:pt x="91" y="660"/>
                    </a:lnTo>
                    <a:lnTo>
                      <a:pt x="102" y="662"/>
                    </a:lnTo>
                    <a:lnTo>
                      <a:pt x="119" y="659"/>
                    </a:lnTo>
                    <a:lnTo>
                      <a:pt x="138" y="647"/>
                    </a:lnTo>
                    <a:lnTo>
                      <a:pt x="146" y="646"/>
                    </a:lnTo>
                    <a:lnTo>
                      <a:pt x="153" y="649"/>
                    </a:lnTo>
                    <a:lnTo>
                      <a:pt x="157" y="652"/>
                    </a:lnTo>
                    <a:lnTo>
                      <a:pt x="173" y="661"/>
                    </a:lnTo>
                    <a:lnTo>
                      <a:pt x="175" y="661"/>
                    </a:lnTo>
                    <a:lnTo>
                      <a:pt x="193" y="664"/>
                    </a:lnTo>
                    <a:lnTo>
                      <a:pt x="197" y="665"/>
                    </a:lnTo>
                    <a:lnTo>
                      <a:pt x="199" y="664"/>
                    </a:lnTo>
                    <a:lnTo>
                      <a:pt x="207" y="659"/>
                    </a:lnTo>
                    <a:lnTo>
                      <a:pt x="208" y="657"/>
                    </a:lnTo>
                    <a:lnTo>
                      <a:pt x="215" y="649"/>
                    </a:lnTo>
                    <a:lnTo>
                      <a:pt x="221" y="637"/>
                    </a:lnTo>
                    <a:lnTo>
                      <a:pt x="223" y="629"/>
                    </a:lnTo>
                    <a:lnTo>
                      <a:pt x="230" y="626"/>
                    </a:lnTo>
                    <a:lnTo>
                      <a:pt x="234" y="622"/>
                    </a:lnTo>
                    <a:lnTo>
                      <a:pt x="242" y="609"/>
                    </a:lnTo>
                    <a:lnTo>
                      <a:pt x="249" y="606"/>
                    </a:lnTo>
                    <a:lnTo>
                      <a:pt x="258" y="605"/>
                    </a:lnTo>
                    <a:lnTo>
                      <a:pt x="267" y="606"/>
                    </a:lnTo>
                    <a:lnTo>
                      <a:pt x="280" y="619"/>
                    </a:lnTo>
                    <a:lnTo>
                      <a:pt x="301" y="622"/>
                    </a:lnTo>
                    <a:lnTo>
                      <a:pt x="318" y="627"/>
                    </a:lnTo>
                    <a:lnTo>
                      <a:pt x="359" y="647"/>
                    </a:lnTo>
                    <a:lnTo>
                      <a:pt x="377" y="658"/>
                    </a:lnTo>
                    <a:lnTo>
                      <a:pt x="386" y="668"/>
                    </a:lnTo>
                    <a:lnTo>
                      <a:pt x="386" y="670"/>
                    </a:lnTo>
                    <a:lnTo>
                      <a:pt x="388" y="674"/>
                    </a:lnTo>
                    <a:lnTo>
                      <a:pt x="392" y="679"/>
                    </a:lnTo>
                    <a:lnTo>
                      <a:pt x="395" y="679"/>
                    </a:lnTo>
                    <a:lnTo>
                      <a:pt x="406" y="675"/>
                    </a:lnTo>
                    <a:lnTo>
                      <a:pt x="431" y="662"/>
                    </a:lnTo>
                    <a:lnTo>
                      <a:pt x="437" y="658"/>
                    </a:lnTo>
                    <a:lnTo>
                      <a:pt x="444" y="655"/>
                    </a:lnTo>
                    <a:lnTo>
                      <a:pt x="457" y="655"/>
                    </a:lnTo>
                    <a:lnTo>
                      <a:pt x="473" y="651"/>
                    </a:lnTo>
                    <a:lnTo>
                      <a:pt x="475" y="650"/>
                    </a:lnTo>
                    <a:lnTo>
                      <a:pt x="479" y="644"/>
                    </a:lnTo>
                    <a:lnTo>
                      <a:pt x="481" y="639"/>
                    </a:lnTo>
                    <a:lnTo>
                      <a:pt x="480" y="636"/>
                    </a:lnTo>
                    <a:lnTo>
                      <a:pt x="467" y="624"/>
                    </a:lnTo>
                    <a:lnTo>
                      <a:pt x="456" y="606"/>
                    </a:lnTo>
                    <a:lnTo>
                      <a:pt x="454" y="601"/>
                    </a:lnTo>
                    <a:lnTo>
                      <a:pt x="456" y="596"/>
                    </a:lnTo>
                    <a:lnTo>
                      <a:pt x="467" y="579"/>
                    </a:lnTo>
                    <a:lnTo>
                      <a:pt x="474" y="574"/>
                    </a:lnTo>
                    <a:lnTo>
                      <a:pt x="485" y="572"/>
                    </a:lnTo>
                    <a:lnTo>
                      <a:pt x="492" y="573"/>
                    </a:lnTo>
                    <a:lnTo>
                      <a:pt x="502" y="572"/>
                    </a:lnTo>
                    <a:lnTo>
                      <a:pt x="512" y="569"/>
                    </a:lnTo>
                    <a:lnTo>
                      <a:pt x="521" y="565"/>
                    </a:lnTo>
                    <a:lnTo>
                      <a:pt x="534" y="561"/>
                    </a:lnTo>
                    <a:lnTo>
                      <a:pt x="548" y="560"/>
                    </a:lnTo>
                    <a:lnTo>
                      <a:pt x="554" y="554"/>
                    </a:lnTo>
                    <a:lnTo>
                      <a:pt x="556" y="547"/>
                    </a:lnTo>
                    <a:lnTo>
                      <a:pt x="572" y="536"/>
                    </a:lnTo>
                    <a:lnTo>
                      <a:pt x="574" y="526"/>
                    </a:lnTo>
                    <a:lnTo>
                      <a:pt x="572" y="523"/>
                    </a:lnTo>
                    <a:lnTo>
                      <a:pt x="572" y="512"/>
                    </a:lnTo>
                    <a:lnTo>
                      <a:pt x="574" y="508"/>
                    </a:lnTo>
                    <a:lnTo>
                      <a:pt x="590" y="500"/>
                    </a:lnTo>
                    <a:lnTo>
                      <a:pt x="597" y="494"/>
                    </a:lnTo>
                    <a:lnTo>
                      <a:pt x="591" y="486"/>
                    </a:lnTo>
                    <a:lnTo>
                      <a:pt x="583" y="478"/>
                    </a:lnTo>
                    <a:lnTo>
                      <a:pt x="592" y="464"/>
                    </a:lnTo>
                    <a:lnTo>
                      <a:pt x="609" y="464"/>
                    </a:lnTo>
                    <a:lnTo>
                      <a:pt x="618" y="460"/>
                    </a:lnTo>
                    <a:lnTo>
                      <a:pt x="634" y="457"/>
                    </a:lnTo>
                    <a:lnTo>
                      <a:pt x="643" y="451"/>
                    </a:lnTo>
                    <a:lnTo>
                      <a:pt x="647" y="445"/>
                    </a:lnTo>
                    <a:lnTo>
                      <a:pt x="655" y="437"/>
                    </a:lnTo>
                    <a:lnTo>
                      <a:pt x="661" y="436"/>
                    </a:lnTo>
                    <a:lnTo>
                      <a:pt x="689" y="440"/>
                    </a:lnTo>
                    <a:lnTo>
                      <a:pt x="706" y="436"/>
                    </a:lnTo>
                    <a:lnTo>
                      <a:pt x="726" y="414"/>
                    </a:lnTo>
                    <a:lnTo>
                      <a:pt x="743" y="413"/>
                    </a:lnTo>
                    <a:lnTo>
                      <a:pt x="757" y="428"/>
                    </a:lnTo>
                    <a:lnTo>
                      <a:pt x="762" y="436"/>
                    </a:lnTo>
                    <a:lnTo>
                      <a:pt x="770" y="445"/>
                    </a:lnTo>
                    <a:lnTo>
                      <a:pt x="776" y="447"/>
                    </a:lnTo>
                    <a:lnTo>
                      <a:pt x="782" y="448"/>
                    </a:lnTo>
                    <a:lnTo>
                      <a:pt x="794" y="442"/>
                    </a:lnTo>
                    <a:lnTo>
                      <a:pt x="801" y="430"/>
                    </a:lnTo>
                    <a:lnTo>
                      <a:pt x="801" y="425"/>
                    </a:lnTo>
                    <a:lnTo>
                      <a:pt x="800" y="420"/>
                    </a:lnTo>
                    <a:lnTo>
                      <a:pt x="804" y="408"/>
                    </a:lnTo>
                    <a:lnTo>
                      <a:pt x="811" y="405"/>
                    </a:lnTo>
                    <a:lnTo>
                      <a:pt x="818" y="397"/>
                    </a:lnTo>
                    <a:lnTo>
                      <a:pt x="825" y="386"/>
                    </a:lnTo>
                    <a:lnTo>
                      <a:pt x="839" y="375"/>
                    </a:lnTo>
                    <a:lnTo>
                      <a:pt x="841" y="362"/>
                    </a:lnTo>
                    <a:lnTo>
                      <a:pt x="845" y="353"/>
                    </a:lnTo>
                    <a:lnTo>
                      <a:pt x="850" y="353"/>
                    </a:lnTo>
                    <a:lnTo>
                      <a:pt x="854" y="352"/>
                    </a:lnTo>
                    <a:lnTo>
                      <a:pt x="857" y="356"/>
                    </a:lnTo>
                    <a:lnTo>
                      <a:pt x="864" y="358"/>
                    </a:lnTo>
                    <a:lnTo>
                      <a:pt x="872" y="359"/>
                    </a:lnTo>
                    <a:lnTo>
                      <a:pt x="878" y="347"/>
                    </a:lnTo>
                    <a:lnTo>
                      <a:pt x="883" y="341"/>
                    </a:lnTo>
                    <a:lnTo>
                      <a:pt x="885" y="338"/>
                    </a:lnTo>
                    <a:lnTo>
                      <a:pt x="889" y="334"/>
                    </a:lnTo>
                    <a:lnTo>
                      <a:pt x="892" y="328"/>
                    </a:lnTo>
                    <a:lnTo>
                      <a:pt x="892" y="325"/>
                    </a:lnTo>
                    <a:lnTo>
                      <a:pt x="878" y="291"/>
                    </a:lnTo>
                    <a:lnTo>
                      <a:pt x="885" y="275"/>
                    </a:lnTo>
                    <a:lnTo>
                      <a:pt x="887" y="265"/>
                    </a:lnTo>
                    <a:lnTo>
                      <a:pt x="870" y="240"/>
                    </a:lnTo>
                    <a:lnTo>
                      <a:pt x="860" y="231"/>
                    </a:lnTo>
                    <a:lnTo>
                      <a:pt x="852" y="198"/>
                    </a:lnTo>
                    <a:lnTo>
                      <a:pt x="835" y="171"/>
                    </a:lnTo>
                    <a:lnTo>
                      <a:pt x="834" y="152"/>
                    </a:lnTo>
                    <a:lnTo>
                      <a:pt x="842" y="145"/>
                    </a:lnTo>
                    <a:lnTo>
                      <a:pt x="854" y="149"/>
                    </a:lnTo>
                    <a:lnTo>
                      <a:pt x="862" y="150"/>
                    </a:lnTo>
                    <a:lnTo>
                      <a:pt x="863" y="150"/>
                    </a:lnTo>
                    <a:lnTo>
                      <a:pt x="872" y="143"/>
                    </a:lnTo>
                    <a:lnTo>
                      <a:pt x="877" y="137"/>
                    </a:lnTo>
                    <a:lnTo>
                      <a:pt x="877" y="133"/>
                    </a:lnTo>
                    <a:lnTo>
                      <a:pt x="876" y="129"/>
                    </a:lnTo>
                    <a:lnTo>
                      <a:pt x="872" y="121"/>
                    </a:lnTo>
                    <a:lnTo>
                      <a:pt x="871" y="115"/>
                    </a:lnTo>
                    <a:lnTo>
                      <a:pt x="876" y="96"/>
                    </a:lnTo>
                    <a:lnTo>
                      <a:pt x="881" y="88"/>
                    </a:lnTo>
                    <a:lnTo>
                      <a:pt x="882" y="87"/>
                    </a:lnTo>
                    <a:lnTo>
                      <a:pt x="897" y="84"/>
                    </a:lnTo>
                    <a:lnTo>
                      <a:pt x="906" y="80"/>
                    </a:lnTo>
                    <a:lnTo>
                      <a:pt x="907" y="79"/>
                    </a:lnTo>
                    <a:lnTo>
                      <a:pt x="911" y="71"/>
                    </a:lnTo>
                    <a:lnTo>
                      <a:pt x="912" y="70"/>
                    </a:lnTo>
                    <a:lnTo>
                      <a:pt x="926" y="61"/>
                    </a:lnTo>
                    <a:lnTo>
                      <a:pt x="922" y="55"/>
                    </a:lnTo>
                    <a:lnTo>
                      <a:pt x="919" y="54"/>
                    </a:lnTo>
                    <a:lnTo>
                      <a:pt x="916" y="51"/>
                    </a:lnTo>
                    <a:lnTo>
                      <a:pt x="916" y="46"/>
                    </a:lnTo>
                    <a:lnTo>
                      <a:pt x="915" y="40"/>
                    </a:lnTo>
                    <a:lnTo>
                      <a:pt x="916" y="31"/>
                    </a:lnTo>
                    <a:lnTo>
                      <a:pt x="922" y="20"/>
                    </a:lnTo>
                    <a:lnTo>
                      <a:pt x="922" y="8"/>
                    </a:lnTo>
                    <a:lnTo>
                      <a:pt x="925" y="4"/>
                    </a:lnTo>
                    <a:lnTo>
                      <a:pt x="931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977">
                <a:extLst>
                  <a:ext uri="{FF2B5EF4-FFF2-40B4-BE49-F238E27FC236}">
                    <a16:creationId xmlns:a16="http://schemas.microsoft.com/office/drawing/2014/main" id="{9EE524A9-1101-47D7-AE6F-C42C33CD2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1" y="2354"/>
                <a:ext cx="104" cy="160"/>
              </a:xfrm>
              <a:custGeom>
                <a:avLst/>
                <a:gdLst>
                  <a:gd name="T0" fmla="*/ 711 w 728"/>
                  <a:gd name="T1" fmla="*/ 1119 h 1123"/>
                  <a:gd name="T2" fmla="*/ 716 w 728"/>
                  <a:gd name="T3" fmla="*/ 1113 h 1123"/>
                  <a:gd name="T4" fmla="*/ 717 w 728"/>
                  <a:gd name="T5" fmla="*/ 1103 h 1123"/>
                  <a:gd name="T6" fmla="*/ 722 w 728"/>
                  <a:gd name="T7" fmla="*/ 1081 h 1123"/>
                  <a:gd name="T8" fmla="*/ 725 w 728"/>
                  <a:gd name="T9" fmla="*/ 1064 h 1123"/>
                  <a:gd name="T10" fmla="*/ 676 w 728"/>
                  <a:gd name="T11" fmla="*/ 1044 h 1123"/>
                  <a:gd name="T12" fmla="*/ 665 w 728"/>
                  <a:gd name="T13" fmla="*/ 1028 h 1123"/>
                  <a:gd name="T14" fmla="*/ 603 w 728"/>
                  <a:gd name="T15" fmla="*/ 1006 h 1123"/>
                  <a:gd name="T16" fmla="*/ 590 w 728"/>
                  <a:gd name="T17" fmla="*/ 975 h 1123"/>
                  <a:gd name="T18" fmla="*/ 566 w 728"/>
                  <a:gd name="T19" fmla="*/ 936 h 1123"/>
                  <a:gd name="T20" fmla="*/ 570 w 728"/>
                  <a:gd name="T21" fmla="*/ 919 h 1123"/>
                  <a:gd name="T22" fmla="*/ 506 w 728"/>
                  <a:gd name="T23" fmla="*/ 907 h 1123"/>
                  <a:gd name="T24" fmla="*/ 496 w 728"/>
                  <a:gd name="T25" fmla="*/ 912 h 1123"/>
                  <a:gd name="T26" fmla="*/ 474 w 728"/>
                  <a:gd name="T27" fmla="*/ 910 h 1123"/>
                  <a:gd name="T28" fmla="*/ 472 w 728"/>
                  <a:gd name="T29" fmla="*/ 893 h 1123"/>
                  <a:gd name="T30" fmla="*/ 479 w 728"/>
                  <a:gd name="T31" fmla="*/ 878 h 1123"/>
                  <a:gd name="T32" fmla="*/ 487 w 728"/>
                  <a:gd name="T33" fmla="*/ 867 h 1123"/>
                  <a:gd name="T34" fmla="*/ 465 w 728"/>
                  <a:gd name="T35" fmla="*/ 850 h 1123"/>
                  <a:gd name="T36" fmla="*/ 417 w 728"/>
                  <a:gd name="T37" fmla="*/ 851 h 1123"/>
                  <a:gd name="T38" fmla="*/ 384 w 728"/>
                  <a:gd name="T39" fmla="*/ 834 h 1123"/>
                  <a:gd name="T40" fmla="*/ 388 w 728"/>
                  <a:gd name="T41" fmla="*/ 815 h 1123"/>
                  <a:gd name="T42" fmla="*/ 388 w 728"/>
                  <a:gd name="T43" fmla="*/ 794 h 1123"/>
                  <a:gd name="T44" fmla="*/ 371 w 728"/>
                  <a:gd name="T45" fmla="*/ 744 h 1123"/>
                  <a:gd name="T46" fmla="*/ 365 w 728"/>
                  <a:gd name="T47" fmla="*/ 722 h 1123"/>
                  <a:gd name="T48" fmla="*/ 366 w 728"/>
                  <a:gd name="T49" fmla="*/ 682 h 1123"/>
                  <a:gd name="T50" fmla="*/ 367 w 728"/>
                  <a:gd name="T51" fmla="*/ 656 h 1123"/>
                  <a:gd name="T52" fmla="*/ 335 w 728"/>
                  <a:gd name="T53" fmla="*/ 628 h 1123"/>
                  <a:gd name="T54" fmla="*/ 345 w 728"/>
                  <a:gd name="T55" fmla="*/ 570 h 1123"/>
                  <a:gd name="T56" fmla="*/ 346 w 728"/>
                  <a:gd name="T57" fmla="*/ 541 h 1123"/>
                  <a:gd name="T58" fmla="*/ 351 w 728"/>
                  <a:gd name="T59" fmla="*/ 528 h 1123"/>
                  <a:gd name="T60" fmla="*/ 370 w 728"/>
                  <a:gd name="T61" fmla="*/ 500 h 1123"/>
                  <a:gd name="T62" fmla="*/ 367 w 728"/>
                  <a:gd name="T63" fmla="*/ 492 h 1123"/>
                  <a:gd name="T64" fmla="*/ 352 w 728"/>
                  <a:gd name="T65" fmla="*/ 491 h 1123"/>
                  <a:gd name="T66" fmla="*/ 321 w 728"/>
                  <a:gd name="T67" fmla="*/ 479 h 1123"/>
                  <a:gd name="T68" fmla="*/ 304 w 728"/>
                  <a:gd name="T69" fmla="*/ 460 h 1123"/>
                  <a:gd name="T70" fmla="*/ 241 w 728"/>
                  <a:gd name="T71" fmla="*/ 483 h 1123"/>
                  <a:gd name="T72" fmla="*/ 219 w 728"/>
                  <a:gd name="T73" fmla="*/ 473 h 1123"/>
                  <a:gd name="T74" fmla="*/ 216 w 728"/>
                  <a:gd name="T75" fmla="*/ 463 h 1123"/>
                  <a:gd name="T76" fmla="*/ 217 w 728"/>
                  <a:gd name="T77" fmla="*/ 450 h 1123"/>
                  <a:gd name="T78" fmla="*/ 198 w 728"/>
                  <a:gd name="T79" fmla="*/ 440 h 1123"/>
                  <a:gd name="T80" fmla="*/ 198 w 728"/>
                  <a:gd name="T81" fmla="*/ 412 h 1123"/>
                  <a:gd name="T82" fmla="*/ 183 w 728"/>
                  <a:gd name="T83" fmla="*/ 402 h 1123"/>
                  <a:gd name="T84" fmla="*/ 147 w 728"/>
                  <a:gd name="T85" fmla="*/ 406 h 1123"/>
                  <a:gd name="T86" fmla="*/ 109 w 728"/>
                  <a:gd name="T87" fmla="*/ 389 h 1123"/>
                  <a:gd name="T88" fmla="*/ 80 w 728"/>
                  <a:gd name="T89" fmla="*/ 356 h 1123"/>
                  <a:gd name="T90" fmla="*/ 60 w 728"/>
                  <a:gd name="T91" fmla="*/ 352 h 1123"/>
                  <a:gd name="T92" fmla="*/ 38 w 728"/>
                  <a:gd name="T93" fmla="*/ 310 h 1123"/>
                  <a:gd name="T94" fmla="*/ 26 w 728"/>
                  <a:gd name="T95" fmla="*/ 301 h 1123"/>
                  <a:gd name="T96" fmla="*/ 18 w 728"/>
                  <a:gd name="T97" fmla="*/ 286 h 1123"/>
                  <a:gd name="T98" fmla="*/ 29 w 728"/>
                  <a:gd name="T99" fmla="*/ 267 h 1123"/>
                  <a:gd name="T100" fmla="*/ 24 w 728"/>
                  <a:gd name="T101" fmla="*/ 249 h 1123"/>
                  <a:gd name="T102" fmla="*/ 10 w 728"/>
                  <a:gd name="T103" fmla="*/ 238 h 1123"/>
                  <a:gd name="T104" fmla="*/ 0 w 728"/>
                  <a:gd name="T105" fmla="*/ 171 h 1123"/>
                  <a:gd name="T106" fmla="*/ 5 w 728"/>
                  <a:gd name="T107" fmla="*/ 124 h 1123"/>
                  <a:gd name="T108" fmla="*/ 16 w 728"/>
                  <a:gd name="T109" fmla="*/ 118 h 1123"/>
                  <a:gd name="T110" fmla="*/ 17 w 728"/>
                  <a:gd name="T111" fmla="*/ 112 h 1123"/>
                  <a:gd name="T112" fmla="*/ 14 w 728"/>
                  <a:gd name="T113" fmla="*/ 94 h 1123"/>
                  <a:gd name="T114" fmla="*/ 9 w 728"/>
                  <a:gd name="T115" fmla="*/ 50 h 1123"/>
                  <a:gd name="T116" fmla="*/ 18 w 728"/>
                  <a:gd name="T117" fmla="*/ 32 h 1123"/>
                  <a:gd name="T118" fmla="*/ 27 w 728"/>
                  <a:gd name="T119" fmla="*/ 10 h 1123"/>
                  <a:gd name="T120" fmla="*/ 44 w 728"/>
                  <a:gd name="T121" fmla="*/ 10 h 1123"/>
                  <a:gd name="T122" fmla="*/ 62 w 728"/>
                  <a:gd name="T123" fmla="*/ 0 h 1123"/>
                  <a:gd name="T124" fmla="*/ 87 w 728"/>
                  <a:gd name="T125" fmla="*/ 12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28" h="1123">
                    <a:moveTo>
                      <a:pt x="700" y="1123"/>
                    </a:moveTo>
                    <a:lnTo>
                      <a:pt x="709" y="1120"/>
                    </a:lnTo>
                    <a:lnTo>
                      <a:pt x="711" y="1119"/>
                    </a:lnTo>
                    <a:lnTo>
                      <a:pt x="712" y="1118"/>
                    </a:lnTo>
                    <a:lnTo>
                      <a:pt x="713" y="1116"/>
                    </a:lnTo>
                    <a:lnTo>
                      <a:pt x="716" y="1113"/>
                    </a:lnTo>
                    <a:lnTo>
                      <a:pt x="717" y="1110"/>
                    </a:lnTo>
                    <a:lnTo>
                      <a:pt x="720" y="1106"/>
                    </a:lnTo>
                    <a:lnTo>
                      <a:pt x="717" y="1103"/>
                    </a:lnTo>
                    <a:lnTo>
                      <a:pt x="716" y="1100"/>
                    </a:lnTo>
                    <a:lnTo>
                      <a:pt x="717" y="1092"/>
                    </a:lnTo>
                    <a:lnTo>
                      <a:pt x="722" y="1081"/>
                    </a:lnTo>
                    <a:lnTo>
                      <a:pt x="728" y="1074"/>
                    </a:lnTo>
                    <a:lnTo>
                      <a:pt x="727" y="1066"/>
                    </a:lnTo>
                    <a:lnTo>
                      <a:pt x="725" y="1064"/>
                    </a:lnTo>
                    <a:lnTo>
                      <a:pt x="705" y="1059"/>
                    </a:lnTo>
                    <a:lnTo>
                      <a:pt x="692" y="1054"/>
                    </a:lnTo>
                    <a:lnTo>
                      <a:pt x="676" y="1044"/>
                    </a:lnTo>
                    <a:lnTo>
                      <a:pt x="671" y="1040"/>
                    </a:lnTo>
                    <a:lnTo>
                      <a:pt x="669" y="1034"/>
                    </a:lnTo>
                    <a:lnTo>
                      <a:pt x="665" y="1028"/>
                    </a:lnTo>
                    <a:lnTo>
                      <a:pt x="646" y="1021"/>
                    </a:lnTo>
                    <a:lnTo>
                      <a:pt x="635" y="1021"/>
                    </a:lnTo>
                    <a:lnTo>
                      <a:pt x="603" y="1006"/>
                    </a:lnTo>
                    <a:lnTo>
                      <a:pt x="597" y="998"/>
                    </a:lnTo>
                    <a:lnTo>
                      <a:pt x="597" y="985"/>
                    </a:lnTo>
                    <a:lnTo>
                      <a:pt x="590" y="975"/>
                    </a:lnTo>
                    <a:lnTo>
                      <a:pt x="570" y="953"/>
                    </a:lnTo>
                    <a:lnTo>
                      <a:pt x="566" y="942"/>
                    </a:lnTo>
                    <a:lnTo>
                      <a:pt x="566" y="936"/>
                    </a:lnTo>
                    <a:lnTo>
                      <a:pt x="568" y="927"/>
                    </a:lnTo>
                    <a:lnTo>
                      <a:pt x="570" y="925"/>
                    </a:lnTo>
                    <a:lnTo>
                      <a:pt x="570" y="919"/>
                    </a:lnTo>
                    <a:lnTo>
                      <a:pt x="565" y="916"/>
                    </a:lnTo>
                    <a:lnTo>
                      <a:pt x="539" y="909"/>
                    </a:lnTo>
                    <a:lnTo>
                      <a:pt x="506" y="907"/>
                    </a:lnTo>
                    <a:lnTo>
                      <a:pt x="500" y="909"/>
                    </a:lnTo>
                    <a:lnTo>
                      <a:pt x="499" y="909"/>
                    </a:lnTo>
                    <a:lnTo>
                      <a:pt x="496" y="912"/>
                    </a:lnTo>
                    <a:lnTo>
                      <a:pt x="488" y="914"/>
                    </a:lnTo>
                    <a:lnTo>
                      <a:pt x="476" y="912"/>
                    </a:lnTo>
                    <a:lnTo>
                      <a:pt x="474" y="910"/>
                    </a:lnTo>
                    <a:lnTo>
                      <a:pt x="472" y="906"/>
                    </a:lnTo>
                    <a:lnTo>
                      <a:pt x="471" y="895"/>
                    </a:lnTo>
                    <a:lnTo>
                      <a:pt x="472" y="893"/>
                    </a:lnTo>
                    <a:lnTo>
                      <a:pt x="472" y="890"/>
                    </a:lnTo>
                    <a:lnTo>
                      <a:pt x="476" y="882"/>
                    </a:lnTo>
                    <a:lnTo>
                      <a:pt x="479" y="878"/>
                    </a:lnTo>
                    <a:lnTo>
                      <a:pt x="482" y="877"/>
                    </a:lnTo>
                    <a:lnTo>
                      <a:pt x="488" y="871"/>
                    </a:lnTo>
                    <a:lnTo>
                      <a:pt x="487" y="867"/>
                    </a:lnTo>
                    <a:lnTo>
                      <a:pt x="481" y="854"/>
                    </a:lnTo>
                    <a:lnTo>
                      <a:pt x="476" y="852"/>
                    </a:lnTo>
                    <a:lnTo>
                      <a:pt x="465" y="850"/>
                    </a:lnTo>
                    <a:lnTo>
                      <a:pt x="449" y="853"/>
                    </a:lnTo>
                    <a:lnTo>
                      <a:pt x="436" y="853"/>
                    </a:lnTo>
                    <a:lnTo>
                      <a:pt x="417" y="851"/>
                    </a:lnTo>
                    <a:lnTo>
                      <a:pt x="401" y="847"/>
                    </a:lnTo>
                    <a:lnTo>
                      <a:pt x="384" y="836"/>
                    </a:lnTo>
                    <a:lnTo>
                      <a:pt x="384" y="834"/>
                    </a:lnTo>
                    <a:lnTo>
                      <a:pt x="385" y="823"/>
                    </a:lnTo>
                    <a:lnTo>
                      <a:pt x="386" y="818"/>
                    </a:lnTo>
                    <a:lnTo>
                      <a:pt x="388" y="815"/>
                    </a:lnTo>
                    <a:lnTo>
                      <a:pt x="392" y="804"/>
                    </a:lnTo>
                    <a:lnTo>
                      <a:pt x="392" y="802"/>
                    </a:lnTo>
                    <a:lnTo>
                      <a:pt x="388" y="794"/>
                    </a:lnTo>
                    <a:lnTo>
                      <a:pt x="365" y="770"/>
                    </a:lnTo>
                    <a:lnTo>
                      <a:pt x="367" y="752"/>
                    </a:lnTo>
                    <a:lnTo>
                      <a:pt x="371" y="744"/>
                    </a:lnTo>
                    <a:lnTo>
                      <a:pt x="373" y="735"/>
                    </a:lnTo>
                    <a:lnTo>
                      <a:pt x="371" y="731"/>
                    </a:lnTo>
                    <a:lnTo>
                      <a:pt x="365" y="722"/>
                    </a:lnTo>
                    <a:lnTo>
                      <a:pt x="359" y="689"/>
                    </a:lnTo>
                    <a:lnTo>
                      <a:pt x="360" y="686"/>
                    </a:lnTo>
                    <a:lnTo>
                      <a:pt x="366" y="682"/>
                    </a:lnTo>
                    <a:lnTo>
                      <a:pt x="370" y="675"/>
                    </a:lnTo>
                    <a:lnTo>
                      <a:pt x="370" y="673"/>
                    </a:lnTo>
                    <a:lnTo>
                      <a:pt x="367" y="656"/>
                    </a:lnTo>
                    <a:lnTo>
                      <a:pt x="358" y="648"/>
                    </a:lnTo>
                    <a:lnTo>
                      <a:pt x="340" y="638"/>
                    </a:lnTo>
                    <a:lnTo>
                      <a:pt x="335" y="628"/>
                    </a:lnTo>
                    <a:lnTo>
                      <a:pt x="336" y="620"/>
                    </a:lnTo>
                    <a:lnTo>
                      <a:pt x="339" y="611"/>
                    </a:lnTo>
                    <a:lnTo>
                      <a:pt x="345" y="570"/>
                    </a:lnTo>
                    <a:lnTo>
                      <a:pt x="342" y="555"/>
                    </a:lnTo>
                    <a:lnTo>
                      <a:pt x="343" y="550"/>
                    </a:lnTo>
                    <a:lnTo>
                      <a:pt x="346" y="541"/>
                    </a:lnTo>
                    <a:lnTo>
                      <a:pt x="346" y="537"/>
                    </a:lnTo>
                    <a:lnTo>
                      <a:pt x="344" y="534"/>
                    </a:lnTo>
                    <a:lnTo>
                      <a:pt x="351" y="528"/>
                    </a:lnTo>
                    <a:lnTo>
                      <a:pt x="362" y="521"/>
                    </a:lnTo>
                    <a:lnTo>
                      <a:pt x="363" y="519"/>
                    </a:lnTo>
                    <a:lnTo>
                      <a:pt x="370" y="500"/>
                    </a:lnTo>
                    <a:lnTo>
                      <a:pt x="370" y="494"/>
                    </a:lnTo>
                    <a:lnTo>
                      <a:pt x="369" y="493"/>
                    </a:lnTo>
                    <a:lnTo>
                      <a:pt x="367" y="492"/>
                    </a:lnTo>
                    <a:lnTo>
                      <a:pt x="366" y="492"/>
                    </a:lnTo>
                    <a:lnTo>
                      <a:pt x="363" y="493"/>
                    </a:lnTo>
                    <a:lnTo>
                      <a:pt x="352" y="491"/>
                    </a:lnTo>
                    <a:lnTo>
                      <a:pt x="334" y="482"/>
                    </a:lnTo>
                    <a:lnTo>
                      <a:pt x="327" y="481"/>
                    </a:lnTo>
                    <a:lnTo>
                      <a:pt x="321" y="479"/>
                    </a:lnTo>
                    <a:lnTo>
                      <a:pt x="320" y="476"/>
                    </a:lnTo>
                    <a:lnTo>
                      <a:pt x="312" y="460"/>
                    </a:lnTo>
                    <a:lnTo>
                      <a:pt x="304" y="460"/>
                    </a:lnTo>
                    <a:lnTo>
                      <a:pt x="291" y="464"/>
                    </a:lnTo>
                    <a:lnTo>
                      <a:pt x="250" y="481"/>
                    </a:lnTo>
                    <a:lnTo>
                      <a:pt x="241" y="483"/>
                    </a:lnTo>
                    <a:lnTo>
                      <a:pt x="234" y="477"/>
                    </a:lnTo>
                    <a:lnTo>
                      <a:pt x="227" y="474"/>
                    </a:lnTo>
                    <a:lnTo>
                      <a:pt x="219" y="473"/>
                    </a:lnTo>
                    <a:lnTo>
                      <a:pt x="216" y="468"/>
                    </a:lnTo>
                    <a:lnTo>
                      <a:pt x="217" y="464"/>
                    </a:lnTo>
                    <a:lnTo>
                      <a:pt x="216" y="463"/>
                    </a:lnTo>
                    <a:lnTo>
                      <a:pt x="215" y="459"/>
                    </a:lnTo>
                    <a:lnTo>
                      <a:pt x="217" y="452"/>
                    </a:lnTo>
                    <a:lnTo>
                      <a:pt x="217" y="450"/>
                    </a:lnTo>
                    <a:lnTo>
                      <a:pt x="213" y="447"/>
                    </a:lnTo>
                    <a:lnTo>
                      <a:pt x="205" y="446"/>
                    </a:lnTo>
                    <a:lnTo>
                      <a:pt x="198" y="440"/>
                    </a:lnTo>
                    <a:lnTo>
                      <a:pt x="197" y="432"/>
                    </a:lnTo>
                    <a:lnTo>
                      <a:pt x="198" y="428"/>
                    </a:lnTo>
                    <a:lnTo>
                      <a:pt x="198" y="412"/>
                    </a:lnTo>
                    <a:lnTo>
                      <a:pt x="190" y="399"/>
                    </a:lnTo>
                    <a:lnTo>
                      <a:pt x="185" y="399"/>
                    </a:lnTo>
                    <a:lnTo>
                      <a:pt x="183" y="402"/>
                    </a:lnTo>
                    <a:lnTo>
                      <a:pt x="174" y="405"/>
                    </a:lnTo>
                    <a:lnTo>
                      <a:pt x="164" y="406"/>
                    </a:lnTo>
                    <a:lnTo>
                      <a:pt x="147" y="406"/>
                    </a:lnTo>
                    <a:lnTo>
                      <a:pt x="134" y="404"/>
                    </a:lnTo>
                    <a:lnTo>
                      <a:pt x="129" y="402"/>
                    </a:lnTo>
                    <a:lnTo>
                      <a:pt x="109" y="389"/>
                    </a:lnTo>
                    <a:lnTo>
                      <a:pt x="90" y="382"/>
                    </a:lnTo>
                    <a:lnTo>
                      <a:pt x="84" y="364"/>
                    </a:lnTo>
                    <a:lnTo>
                      <a:pt x="80" y="356"/>
                    </a:lnTo>
                    <a:lnTo>
                      <a:pt x="72" y="353"/>
                    </a:lnTo>
                    <a:lnTo>
                      <a:pt x="66" y="352"/>
                    </a:lnTo>
                    <a:lnTo>
                      <a:pt x="60" y="352"/>
                    </a:lnTo>
                    <a:lnTo>
                      <a:pt x="54" y="347"/>
                    </a:lnTo>
                    <a:lnTo>
                      <a:pt x="40" y="322"/>
                    </a:lnTo>
                    <a:lnTo>
                      <a:pt x="38" y="310"/>
                    </a:lnTo>
                    <a:lnTo>
                      <a:pt x="36" y="308"/>
                    </a:lnTo>
                    <a:lnTo>
                      <a:pt x="35" y="306"/>
                    </a:lnTo>
                    <a:lnTo>
                      <a:pt x="26" y="301"/>
                    </a:lnTo>
                    <a:lnTo>
                      <a:pt x="18" y="295"/>
                    </a:lnTo>
                    <a:lnTo>
                      <a:pt x="17" y="289"/>
                    </a:lnTo>
                    <a:lnTo>
                      <a:pt x="18" y="286"/>
                    </a:lnTo>
                    <a:lnTo>
                      <a:pt x="22" y="281"/>
                    </a:lnTo>
                    <a:lnTo>
                      <a:pt x="27" y="273"/>
                    </a:lnTo>
                    <a:lnTo>
                      <a:pt x="29" y="267"/>
                    </a:lnTo>
                    <a:lnTo>
                      <a:pt x="30" y="261"/>
                    </a:lnTo>
                    <a:lnTo>
                      <a:pt x="27" y="253"/>
                    </a:lnTo>
                    <a:lnTo>
                      <a:pt x="24" y="249"/>
                    </a:lnTo>
                    <a:lnTo>
                      <a:pt x="17" y="246"/>
                    </a:lnTo>
                    <a:lnTo>
                      <a:pt x="14" y="244"/>
                    </a:lnTo>
                    <a:lnTo>
                      <a:pt x="10" y="238"/>
                    </a:lnTo>
                    <a:lnTo>
                      <a:pt x="8" y="219"/>
                    </a:lnTo>
                    <a:lnTo>
                      <a:pt x="8" y="188"/>
                    </a:lnTo>
                    <a:lnTo>
                      <a:pt x="0" y="171"/>
                    </a:lnTo>
                    <a:lnTo>
                      <a:pt x="0" y="141"/>
                    </a:lnTo>
                    <a:lnTo>
                      <a:pt x="3" y="128"/>
                    </a:lnTo>
                    <a:lnTo>
                      <a:pt x="5" y="124"/>
                    </a:lnTo>
                    <a:lnTo>
                      <a:pt x="12" y="120"/>
                    </a:lnTo>
                    <a:lnTo>
                      <a:pt x="14" y="118"/>
                    </a:lnTo>
                    <a:lnTo>
                      <a:pt x="16" y="118"/>
                    </a:lnTo>
                    <a:lnTo>
                      <a:pt x="18" y="117"/>
                    </a:lnTo>
                    <a:lnTo>
                      <a:pt x="18" y="115"/>
                    </a:lnTo>
                    <a:lnTo>
                      <a:pt x="17" y="112"/>
                    </a:lnTo>
                    <a:lnTo>
                      <a:pt x="16" y="112"/>
                    </a:lnTo>
                    <a:lnTo>
                      <a:pt x="13" y="99"/>
                    </a:lnTo>
                    <a:lnTo>
                      <a:pt x="14" y="94"/>
                    </a:lnTo>
                    <a:lnTo>
                      <a:pt x="8" y="74"/>
                    </a:lnTo>
                    <a:lnTo>
                      <a:pt x="8" y="56"/>
                    </a:lnTo>
                    <a:lnTo>
                      <a:pt x="9" y="50"/>
                    </a:lnTo>
                    <a:lnTo>
                      <a:pt x="12" y="44"/>
                    </a:lnTo>
                    <a:lnTo>
                      <a:pt x="14" y="36"/>
                    </a:lnTo>
                    <a:lnTo>
                      <a:pt x="18" y="32"/>
                    </a:lnTo>
                    <a:lnTo>
                      <a:pt x="22" y="24"/>
                    </a:lnTo>
                    <a:lnTo>
                      <a:pt x="22" y="14"/>
                    </a:lnTo>
                    <a:lnTo>
                      <a:pt x="27" y="10"/>
                    </a:lnTo>
                    <a:lnTo>
                      <a:pt x="34" y="9"/>
                    </a:lnTo>
                    <a:lnTo>
                      <a:pt x="40" y="9"/>
                    </a:lnTo>
                    <a:lnTo>
                      <a:pt x="44" y="10"/>
                    </a:lnTo>
                    <a:lnTo>
                      <a:pt x="49" y="9"/>
                    </a:lnTo>
                    <a:lnTo>
                      <a:pt x="60" y="1"/>
                    </a:lnTo>
                    <a:lnTo>
                      <a:pt x="62" y="0"/>
                    </a:lnTo>
                    <a:lnTo>
                      <a:pt x="65" y="0"/>
                    </a:lnTo>
                    <a:lnTo>
                      <a:pt x="85" y="9"/>
                    </a:lnTo>
                    <a:lnTo>
                      <a:pt x="87" y="12"/>
                    </a:lnTo>
                    <a:lnTo>
                      <a:pt x="95" y="18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Line 978">
                <a:extLst>
                  <a:ext uri="{FF2B5EF4-FFF2-40B4-BE49-F238E27FC236}">
                    <a16:creationId xmlns:a16="http://schemas.microsoft.com/office/drawing/2014/main" id="{A596C6B9-B936-4C7E-A5CA-4DC26B286B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479" y="1541"/>
                <a:ext cx="1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979">
                <a:extLst>
                  <a:ext uri="{FF2B5EF4-FFF2-40B4-BE49-F238E27FC236}">
                    <a16:creationId xmlns:a16="http://schemas.microsoft.com/office/drawing/2014/main" id="{2ADA555F-6F63-4FDD-A42A-B064D9141C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8" y="1540"/>
                <a:ext cx="1" cy="1"/>
              </a:xfrm>
              <a:custGeom>
                <a:avLst/>
                <a:gdLst>
                  <a:gd name="T0" fmla="*/ 9 w 9"/>
                  <a:gd name="T1" fmla="*/ 10 h 10"/>
                  <a:gd name="T2" fmla="*/ 9 w 9"/>
                  <a:gd name="T3" fmla="*/ 9 h 10"/>
                  <a:gd name="T4" fmla="*/ 6 w 9"/>
                  <a:gd name="T5" fmla="*/ 6 h 10"/>
                  <a:gd name="T6" fmla="*/ 6 w 9"/>
                  <a:gd name="T7" fmla="*/ 2 h 10"/>
                  <a:gd name="T8" fmla="*/ 0 w 9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9" y="10"/>
                    </a:moveTo>
                    <a:lnTo>
                      <a:pt x="9" y="9"/>
                    </a:lnTo>
                    <a:lnTo>
                      <a:pt x="6" y="6"/>
                    </a:lnTo>
                    <a:lnTo>
                      <a:pt x="6" y="2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Line 980">
                <a:extLst>
                  <a:ext uri="{FF2B5EF4-FFF2-40B4-BE49-F238E27FC236}">
                    <a16:creationId xmlns:a16="http://schemas.microsoft.com/office/drawing/2014/main" id="{B9F9508A-92EA-4E71-ACC8-94AC433BF0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78" y="1540"/>
                <a:ext cx="1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Line 981">
                <a:extLst>
                  <a:ext uri="{FF2B5EF4-FFF2-40B4-BE49-F238E27FC236}">
                    <a16:creationId xmlns:a16="http://schemas.microsoft.com/office/drawing/2014/main" id="{D586156E-6D46-4CAE-A965-E7F3203659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77" y="1540"/>
                <a:ext cx="0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Line 982">
                <a:extLst>
                  <a:ext uri="{FF2B5EF4-FFF2-40B4-BE49-F238E27FC236}">
                    <a16:creationId xmlns:a16="http://schemas.microsoft.com/office/drawing/2014/main" id="{B01A869A-C5AB-4C6D-9D2D-4E96374B59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477" y="1540"/>
                <a:ext cx="0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983">
                <a:extLst>
                  <a:ext uri="{FF2B5EF4-FFF2-40B4-BE49-F238E27FC236}">
                    <a16:creationId xmlns:a16="http://schemas.microsoft.com/office/drawing/2014/main" id="{C7A6A20E-1502-40BE-953D-FA71F27250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0" y="1542"/>
                <a:ext cx="4" cy="2"/>
              </a:xfrm>
              <a:custGeom>
                <a:avLst/>
                <a:gdLst>
                  <a:gd name="T0" fmla="*/ 0 w 27"/>
                  <a:gd name="T1" fmla="*/ 0 h 16"/>
                  <a:gd name="T2" fmla="*/ 5 w 27"/>
                  <a:gd name="T3" fmla="*/ 6 h 16"/>
                  <a:gd name="T4" fmla="*/ 27 w 27"/>
                  <a:gd name="T5" fmla="*/ 16 h 16"/>
                  <a:gd name="T6" fmla="*/ 23 w 27"/>
                  <a:gd name="T7" fmla="*/ 11 h 16"/>
                  <a:gd name="T8" fmla="*/ 0 w 27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6">
                    <a:moveTo>
                      <a:pt x="0" y="0"/>
                    </a:moveTo>
                    <a:lnTo>
                      <a:pt x="5" y="6"/>
                    </a:lnTo>
                    <a:lnTo>
                      <a:pt x="27" y="16"/>
                    </a:lnTo>
                    <a:lnTo>
                      <a:pt x="23" y="11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984">
                <a:extLst>
                  <a:ext uri="{FF2B5EF4-FFF2-40B4-BE49-F238E27FC236}">
                    <a16:creationId xmlns:a16="http://schemas.microsoft.com/office/drawing/2014/main" id="{90F728DB-BCCC-4850-A04E-FACBA04835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3" y="1657"/>
                <a:ext cx="24" cy="13"/>
              </a:xfrm>
              <a:custGeom>
                <a:avLst/>
                <a:gdLst>
                  <a:gd name="T0" fmla="*/ 58 w 168"/>
                  <a:gd name="T1" fmla="*/ 12 h 91"/>
                  <a:gd name="T2" fmla="*/ 34 w 168"/>
                  <a:gd name="T3" fmla="*/ 2 h 91"/>
                  <a:gd name="T4" fmla="*/ 34 w 168"/>
                  <a:gd name="T5" fmla="*/ 0 h 91"/>
                  <a:gd name="T6" fmla="*/ 27 w 168"/>
                  <a:gd name="T7" fmla="*/ 0 h 91"/>
                  <a:gd name="T8" fmla="*/ 10 w 168"/>
                  <a:gd name="T9" fmla="*/ 5 h 91"/>
                  <a:gd name="T10" fmla="*/ 4 w 168"/>
                  <a:gd name="T11" fmla="*/ 6 h 91"/>
                  <a:gd name="T12" fmla="*/ 1 w 168"/>
                  <a:gd name="T13" fmla="*/ 10 h 91"/>
                  <a:gd name="T14" fmla="*/ 1 w 168"/>
                  <a:gd name="T15" fmla="*/ 12 h 91"/>
                  <a:gd name="T16" fmla="*/ 0 w 168"/>
                  <a:gd name="T17" fmla="*/ 15 h 91"/>
                  <a:gd name="T18" fmla="*/ 1 w 168"/>
                  <a:gd name="T19" fmla="*/ 16 h 91"/>
                  <a:gd name="T20" fmla="*/ 7 w 168"/>
                  <a:gd name="T21" fmla="*/ 25 h 91"/>
                  <a:gd name="T22" fmla="*/ 50 w 168"/>
                  <a:gd name="T23" fmla="*/ 67 h 91"/>
                  <a:gd name="T24" fmla="*/ 64 w 168"/>
                  <a:gd name="T25" fmla="*/ 71 h 91"/>
                  <a:gd name="T26" fmla="*/ 87 w 168"/>
                  <a:gd name="T27" fmla="*/ 88 h 91"/>
                  <a:gd name="T28" fmla="*/ 107 w 168"/>
                  <a:gd name="T29" fmla="*/ 85 h 91"/>
                  <a:gd name="T30" fmla="*/ 110 w 168"/>
                  <a:gd name="T31" fmla="*/ 84 h 91"/>
                  <a:gd name="T32" fmla="*/ 115 w 168"/>
                  <a:gd name="T33" fmla="*/ 84 h 91"/>
                  <a:gd name="T34" fmla="*/ 120 w 168"/>
                  <a:gd name="T35" fmla="*/ 78 h 91"/>
                  <a:gd name="T36" fmla="*/ 130 w 168"/>
                  <a:gd name="T37" fmla="*/ 80 h 91"/>
                  <a:gd name="T38" fmla="*/ 135 w 168"/>
                  <a:gd name="T39" fmla="*/ 80 h 91"/>
                  <a:gd name="T40" fmla="*/ 142 w 168"/>
                  <a:gd name="T41" fmla="*/ 87 h 91"/>
                  <a:gd name="T42" fmla="*/ 149 w 168"/>
                  <a:gd name="T43" fmla="*/ 91 h 91"/>
                  <a:gd name="T44" fmla="*/ 158 w 168"/>
                  <a:gd name="T45" fmla="*/ 85 h 91"/>
                  <a:gd name="T46" fmla="*/ 161 w 168"/>
                  <a:gd name="T47" fmla="*/ 81 h 91"/>
                  <a:gd name="T48" fmla="*/ 166 w 168"/>
                  <a:gd name="T49" fmla="*/ 68 h 91"/>
                  <a:gd name="T50" fmla="*/ 168 w 168"/>
                  <a:gd name="T51" fmla="*/ 67 h 91"/>
                  <a:gd name="T52" fmla="*/ 168 w 168"/>
                  <a:gd name="T53" fmla="*/ 65 h 91"/>
                  <a:gd name="T54" fmla="*/ 165 w 168"/>
                  <a:gd name="T55" fmla="*/ 61 h 91"/>
                  <a:gd name="T56" fmla="*/ 146 w 168"/>
                  <a:gd name="T57" fmla="*/ 41 h 91"/>
                  <a:gd name="T58" fmla="*/ 135 w 168"/>
                  <a:gd name="T59" fmla="*/ 33 h 91"/>
                  <a:gd name="T60" fmla="*/ 120 w 168"/>
                  <a:gd name="T61" fmla="*/ 33 h 91"/>
                  <a:gd name="T62" fmla="*/ 113 w 168"/>
                  <a:gd name="T63" fmla="*/ 32 h 91"/>
                  <a:gd name="T64" fmla="*/ 102 w 168"/>
                  <a:gd name="T65" fmla="*/ 29 h 91"/>
                  <a:gd name="T66" fmla="*/ 73 w 168"/>
                  <a:gd name="T67" fmla="*/ 16 h 91"/>
                  <a:gd name="T68" fmla="*/ 58 w 168"/>
                  <a:gd name="T69" fmla="*/ 1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8" h="91">
                    <a:moveTo>
                      <a:pt x="58" y="12"/>
                    </a:moveTo>
                    <a:lnTo>
                      <a:pt x="34" y="2"/>
                    </a:lnTo>
                    <a:lnTo>
                      <a:pt x="34" y="0"/>
                    </a:lnTo>
                    <a:lnTo>
                      <a:pt x="27" y="0"/>
                    </a:lnTo>
                    <a:lnTo>
                      <a:pt x="10" y="5"/>
                    </a:lnTo>
                    <a:lnTo>
                      <a:pt x="4" y="6"/>
                    </a:lnTo>
                    <a:lnTo>
                      <a:pt x="1" y="10"/>
                    </a:lnTo>
                    <a:lnTo>
                      <a:pt x="1" y="12"/>
                    </a:lnTo>
                    <a:lnTo>
                      <a:pt x="0" y="15"/>
                    </a:lnTo>
                    <a:lnTo>
                      <a:pt x="1" y="16"/>
                    </a:lnTo>
                    <a:lnTo>
                      <a:pt x="7" y="25"/>
                    </a:lnTo>
                    <a:lnTo>
                      <a:pt x="50" y="67"/>
                    </a:lnTo>
                    <a:lnTo>
                      <a:pt x="64" y="71"/>
                    </a:lnTo>
                    <a:lnTo>
                      <a:pt x="87" y="88"/>
                    </a:lnTo>
                    <a:lnTo>
                      <a:pt x="107" y="85"/>
                    </a:lnTo>
                    <a:lnTo>
                      <a:pt x="110" y="84"/>
                    </a:lnTo>
                    <a:lnTo>
                      <a:pt x="115" y="84"/>
                    </a:lnTo>
                    <a:lnTo>
                      <a:pt x="120" y="78"/>
                    </a:lnTo>
                    <a:lnTo>
                      <a:pt x="130" y="80"/>
                    </a:lnTo>
                    <a:lnTo>
                      <a:pt x="135" y="80"/>
                    </a:lnTo>
                    <a:lnTo>
                      <a:pt x="142" y="87"/>
                    </a:lnTo>
                    <a:lnTo>
                      <a:pt x="149" y="91"/>
                    </a:lnTo>
                    <a:lnTo>
                      <a:pt x="158" y="85"/>
                    </a:lnTo>
                    <a:lnTo>
                      <a:pt x="161" y="81"/>
                    </a:lnTo>
                    <a:lnTo>
                      <a:pt x="166" y="68"/>
                    </a:lnTo>
                    <a:lnTo>
                      <a:pt x="168" y="67"/>
                    </a:lnTo>
                    <a:lnTo>
                      <a:pt x="168" y="65"/>
                    </a:lnTo>
                    <a:lnTo>
                      <a:pt x="165" y="61"/>
                    </a:lnTo>
                    <a:lnTo>
                      <a:pt x="146" y="41"/>
                    </a:lnTo>
                    <a:lnTo>
                      <a:pt x="135" y="33"/>
                    </a:lnTo>
                    <a:lnTo>
                      <a:pt x="120" y="33"/>
                    </a:lnTo>
                    <a:lnTo>
                      <a:pt x="113" y="32"/>
                    </a:lnTo>
                    <a:lnTo>
                      <a:pt x="102" y="29"/>
                    </a:lnTo>
                    <a:lnTo>
                      <a:pt x="73" y="16"/>
                    </a:lnTo>
                    <a:lnTo>
                      <a:pt x="58" y="1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985">
                <a:extLst>
                  <a:ext uri="{FF2B5EF4-FFF2-40B4-BE49-F238E27FC236}">
                    <a16:creationId xmlns:a16="http://schemas.microsoft.com/office/drawing/2014/main" id="{203D39A3-9E6E-418B-BBB5-B2772A00F5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6" y="1758"/>
                <a:ext cx="49" cy="42"/>
              </a:xfrm>
              <a:custGeom>
                <a:avLst/>
                <a:gdLst>
                  <a:gd name="T0" fmla="*/ 19 w 341"/>
                  <a:gd name="T1" fmla="*/ 30 h 292"/>
                  <a:gd name="T2" fmla="*/ 3 w 341"/>
                  <a:gd name="T3" fmla="*/ 42 h 292"/>
                  <a:gd name="T4" fmla="*/ 0 w 341"/>
                  <a:gd name="T5" fmla="*/ 61 h 292"/>
                  <a:gd name="T6" fmla="*/ 6 w 341"/>
                  <a:gd name="T7" fmla="*/ 114 h 292"/>
                  <a:gd name="T8" fmla="*/ 16 w 341"/>
                  <a:gd name="T9" fmla="*/ 141 h 292"/>
                  <a:gd name="T10" fmla="*/ 23 w 341"/>
                  <a:gd name="T11" fmla="*/ 157 h 292"/>
                  <a:gd name="T12" fmla="*/ 10 w 341"/>
                  <a:gd name="T13" fmla="*/ 179 h 292"/>
                  <a:gd name="T14" fmla="*/ 26 w 341"/>
                  <a:gd name="T15" fmla="*/ 207 h 292"/>
                  <a:gd name="T16" fmla="*/ 48 w 341"/>
                  <a:gd name="T17" fmla="*/ 224 h 292"/>
                  <a:gd name="T18" fmla="*/ 59 w 341"/>
                  <a:gd name="T19" fmla="*/ 243 h 292"/>
                  <a:gd name="T20" fmla="*/ 117 w 341"/>
                  <a:gd name="T21" fmla="*/ 242 h 292"/>
                  <a:gd name="T22" fmla="*/ 140 w 341"/>
                  <a:gd name="T23" fmla="*/ 229 h 292"/>
                  <a:gd name="T24" fmla="*/ 155 w 341"/>
                  <a:gd name="T25" fmla="*/ 240 h 292"/>
                  <a:gd name="T26" fmla="*/ 165 w 341"/>
                  <a:gd name="T27" fmla="*/ 253 h 292"/>
                  <a:gd name="T28" fmla="*/ 177 w 341"/>
                  <a:gd name="T29" fmla="*/ 250 h 292"/>
                  <a:gd name="T30" fmla="*/ 187 w 341"/>
                  <a:gd name="T31" fmla="*/ 259 h 292"/>
                  <a:gd name="T32" fmla="*/ 206 w 341"/>
                  <a:gd name="T33" fmla="*/ 267 h 292"/>
                  <a:gd name="T34" fmla="*/ 255 w 341"/>
                  <a:gd name="T35" fmla="*/ 278 h 292"/>
                  <a:gd name="T36" fmla="*/ 281 w 341"/>
                  <a:gd name="T37" fmla="*/ 292 h 292"/>
                  <a:gd name="T38" fmla="*/ 302 w 341"/>
                  <a:gd name="T39" fmla="*/ 275 h 292"/>
                  <a:gd name="T40" fmla="*/ 322 w 341"/>
                  <a:gd name="T41" fmla="*/ 244 h 292"/>
                  <a:gd name="T42" fmla="*/ 338 w 341"/>
                  <a:gd name="T43" fmla="*/ 230 h 292"/>
                  <a:gd name="T44" fmla="*/ 338 w 341"/>
                  <a:gd name="T45" fmla="*/ 218 h 292"/>
                  <a:gd name="T46" fmla="*/ 328 w 341"/>
                  <a:gd name="T47" fmla="*/ 207 h 292"/>
                  <a:gd name="T48" fmla="*/ 321 w 341"/>
                  <a:gd name="T49" fmla="*/ 203 h 292"/>
                  <a:gd name="T50" fmla="*/ 296 w 341"/>
                  <a:gd name="T51" fmla="*/ 203 h 292"/>
                  <a:gd name="T52" fmla="*/ 266 w 341"/>
                  <a:gd name="T53" fmla="*/ 201 h 292"/>
                  <a:gd name="T54" fmla="*/ 247 w 341"/>
                  <a:gd name="T55" fmla="*/ 187 h 292"/>
                  <a:gd name="T56" fmla="*/ 213 w 341"/>
                  <a:gd name="T57" fmla="*/ 164 h 292"/>
                  <a:gd name="T58" fmla="*/ 206 w 341"/>
                  <a:gd name="T59" fmla="*/ 163 h 292"/>
                  <a:gd name="T60" fmla="*/ 193 w 341"/>
                  <a:gd name="T61" fmla="*/ 150 h 292"/>
                  <a:gd name="T62" fmla="*/ 191 w 341"/>
                  <a:gd name="T63" fmla="*/ 131 h 292"/>
                  <a:gd name="T64" fmla="*/ 181 w 341"/>
                  <a:gd name="T65" fmla="*/ 78 h 292"/>
                  <a:gd name="T66" fmla="*/ 167 w 341"/>
                  <a:gd name="T67" fmla="*/ 75 h 292"/>
                  <a:gd name="T68" fmla="*/ 150 w 341"/>
                  <a:gd name="T69" fmla="*/ 75 h 292"/>
                  <a:gd name="T70" fmla="*/ 105 w 341"/>
                  <a:gd name="T71" fmla="*/ 48 h 292"/>
                  <a:gd name="T72" fmla="*/ 79 w 341"/>
                  <a:gd name="T73" fmla="*/ 40 h 292"/>
                  <a:gd name="T74" fmla="*/ 72 w 341"/>
                  <a:gd name="T75" fmla="*/ 52 h 292"/>
                  <a:gd name="T76" fmla="*/ 77 w 341"/>
                  <a:gd name="T77" fmla="*/ 39 h 292"/>
                  <a:gd name="T78" fmla="*/ 77 w 341"/>
                  <a:gd name="T79" fmla="*/ 26 h 292"/>
                  <a:gd name="T80" fmla="*/ 71 w 341"/>
                  <a:gd name="T81" fmla="*/ 26 h 292"/>
                  <a:gd name="T82" fmla="*/ 45 w 341"/>
                  <a:gd name="T83" fmla="*/ 17 h 292"/>
                  <a:gd name="T84" fmla="*/ 35 w 341"/>
                  <a:gd name="T85" fmla="*/ 3 h 292"/>
                  <a:gd name="T86" fmla="*/ 29 w 341"/>
                  <a:gd name="T87" fmla="*/ 0 h 292"/>
                  <a:gd name="T88" fmla="*/ 23 w 341"/>
                  <a:gd name="T89" fmla="*/ 1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41" h="292">
                    <a:moveTo>
                      <a:pt x="22" y="23"/>
                    </a:moveTo>
                    <a:lnTo>
                      <a:pt x="19" y="30"/>
                    </a:lnTo>
                    <a:lnTo>
                      <a:pt x="13" y="36"/>
                    </a:lnTo>
                    <a:lnTo>
                      <a:pt x="3" y="42"/>
                    </a:lnTo>
                    <a:lnTo>
                      <a:pt x="2" y="53"/>
                    </a:lnTo>
                    <a:lnTo>
                      <a:pt x="0" y="61"/>
                    </a:lnTo>
                    <a:lnTo>
                      <a:pt x="0" y="76"/>
                    </a:lnTo>
                    <a:lnTo>
                      <a:pt x="6" y="114"/>
                    </a:lnTo>
                    <a:lnTo>
                      <a:pt x="9" y="125"/>
                    </a:lnTo>
                    <a:lnTo>
                      <a:pt x="16" y="141"/>
                    </a:lnTo>
                    <a:lnTo>
                      <a:pt x="20" y="147"/>
                    </a:lnTo>
                    <a:lnTo>
                      <a:pt x="23" y="157"/>
                    </a:lnTo>
                    <a:lnTo>
                      <a:pt x="22" y="169"/>
                    </a:lnTo>
                    <a:lnTo>
                      <a:pt x="10" y="179"/>
                    </a:lnTo>
                    <a:lnTo>
                      <a:pt x="13" y="187"/>
                    </a:lnTo>
                    <a:lnTo>
                      <a:pt x="26" y="207"/>
                    </a:lnTo>
                    <a:lnTo>
                      <a:pt x="38" y="220"/>
                    </a:lnTo>
                    <a:lnTo>
                      <a:pt x="48" y="224"/>
                    </a:lnTo>
                    <a:lnTo>
                      <a:pt x="54" y="240"/>
                    </a:lnTo>
                    <a:lnTo>
                      <a:pt x="59" y="243"/>
                    </a:lnTo>
                    <a:lnTo>
                      <a:pt x="104" y="244"/>
                    </a:lnTo>
                    <a:lnTo>
                      <a:pt x="117" y="242"/>
                    </a:lnTo>
                    <a:lnTo>
                      <a:pt x="133" y="230"/>
                    </a:lnTo>
                    <a:lnTo>
                      <a:pt x="140" y="229"/>
                    </a:lnTo>
                    <a:lnTo>
                      <a:pt x="146" y="230"/>
                    </a:lnTo>
                    <a:lnTo>
                      <a:pt x="155" y="240"/>
                    </a:lnTo>
                    <a:lnTo>
                      <a:pt x="160" y="253"/>
                    </a:lnTo>
                    <a:lnTo>
                      <a:pt x="165" y="253"/>
                    </a:lnTo>
                    <a:lnTo>
                      <a:pt x="168" y="250"/>
                    </a:lnTo>
                    <a:lnTo>
                      <a:pt x="177" y="250"/>
                    </a:lnTo>
                    <a:lnTo>
                      <a:pt x="180" y="252"/>
                    </a:lnTo>
                    <a:lnTo>
                      <a:pt x="187" y="259"/>
                    </a:lnTo>
                    <a:lnTo>
                      <a:pt x="199" y="267"/>
                    </a:lnTo>
                    <a:lnTo>
                      <a:pt x="206" y="267"/>
                    </a:lnTo>
                    <a:lnTo>
                      <a:pt x="229" y="263"/>
                    </a:lnTo>
                    <a:lnTo>
                      <a:pt x="255" y="278"/>
                    </a:lnTo>
                    <a:lnTo>
                      <a:pt x="266" y="292"/>
                    </a:lnTo>
                    <a:lnTo>
                      <a:pt x="281" y="292"/>
                    </a:lnTo>
                    <a:lnTo>
                      <a:pt x="298" y="280"/>
                    </a:lnTo>
                    <a:lnTo>
                      <a:pt x="302" y="275"/>
                    </a:lnTo>
                    <a:lnTo>
                      <a:pt x="312" y="257"/>
                    </a:lnTo>
                    <a:lnTo>
                      <a:pt x="322" y="244"/>
                    </a:lnTo>
                    <a:lnTo>
                      <a:pt x="330" y="236"/>
                    </a:lnTo>
                    <a:lnTo>
                      <a:pt x="338" y="230"/>
                    </a:lnTo>
                    <a:lnTo>
                      <a:pt x="341" y="226"/>
                    </a:lnTo>
                    <a:lnTo>
                      <a:pt x="338" y="218"/>
                    </a:lnTo>
                    <a:lnTo>
                      <a:pt x="338" y="217"/>
                    </a:lnTo>
                    <a:lnTo>
                      <a:pt x="328" y="207"/>
                    </a:lnTo>
                    <a:lnTo>
                      <a:pt x="324" y="204"/>
                    </a:lnTo>
                    <a:lnTo>
                      <a:pt x="321" y="203"/>
                    </a:lnTo>
                    <a:lnTo>
                      <a:pt x="308" y="200"/>
                    </a:lnTo>
                    <a:lnTo>
                      <a:pt x="296" y="203"/>
                    </a:lnTo>
                    <a:lnTo>
                      <a:pt x="275" y="203"/>
                    </a:lnTo>
                    <a:lnTo>
                      <a:pt x="266" y="201"/>
                    </a:lnTo>
                    <a:lnTo>
                      <a:pt x="249" y="192"/>
                    </a:lnTo>
                    <a:lnTo>
                      <a:pt x="247" y="187"/>
                    </a:lnTo>
                    <a:lnTo>
                      <a:pt x="232" y="173"/>
                    </a:lnTo>
                    <a:lnTo>
                      <a:pt x="213" y="164"/>
                    </a:lnTo>
                    <a:lnTo>
                      <a:pt x="209" y="164"/>
                    </a:lnTo>
                    <a:lnTo>
                      <a:pt x="206" y="163"/>
                    </a:lnTo>
                    <a:lnTo>
                      <a:pt x="204" y="163"/>
                    </a:lnTo>
                    <a:lnTo>
                      <a:pt x="193" y="150"/>
                    </a:lnTo>
                    <a:lnTo>
                      <a:pt x="191" y="147"/>
                    </a:lnTo>
                    <a:lnTo>
                      <a:pt x="191" y="131"/>
                    </a:lnTo>
                    <a:lnTo>
                      <a:pt x="183" y="114"/>
                    </a:lnTo>
                    <a:lnTo>
                      <a:pt x="181" y="78"/>
                    </a:lnTo>
                    <a:lnTo>
                      <a:pt x="173" y="72"/>
                    </a:lnTo>
                    <a:lnTo>
                      <a:pt x="167" y="75"/>
                    </a:lnTo>
                    <a:lnTo>
                      <a:pt x="154" y="76"/>
                    </a:lnTo>
                    <a:lnTo>
                      <a:pt x="150" y="75"/>
                    </a:lnTo>
                    <a:lnTo>
                      <a:pt x="128" y="66"/>
                    </a:lnTo>
                    <a:lnTo>
                      <a:pt x="105" y="48"/>
                    </a:lnTo>
                    <a:lnTo>
                      <a:pt x="90" y="40"/>
                    </a:lnTo>
                    <a:lnTo>
                      <a:pt x="79" y="40"/>
                    </a:lnTo>
                    <a:lnTo>
                      <a:pt x="74" y="48"/>
                    </a:lnTo>
                    <a:lnTo>
                      <a:pt x="72" y="52"/>
                    </a:lnTo>
                    <a:lnTo>
                      <a:pt x="72" y="45"/>
                    </a:lnTo>
                    <a:lnTo>
                      <a:pt x="77" y="39"/>
                    </a:lnTo>
                    <a:lnTo>
                      <a:pt x="78" y="29"/>
                    </a:lnTo>
                    <a:lnTo>
                      <a:pt x="77" y="26"/>
                    </a:lnTo>
                    <a:lnTo>
                      <a:pt x="74" y="25"/>
                    </a:lnTo>
                    <a:lnTo>
                      <a:pt x="71" y="26"/>
                    </a:lnTo>
                    <a:lnTo>
                      <a:pt x="59" y="26"/>
                    </a:lnTo>
                    <a:lnTo>
                      <a:pt x="45" y="17"/>
                    </a:lnTo>
                    <a:lnTo>
                      <a:pt x="36" y="4"/>
                    </a:lnTo>
                    <a:lnTo>
                      <a:pt x="35" y="3"/>
                    </a:lnTo>
                    <a:lnTo>
                      <a:pt x="33" y="0"/>
                    </a:lnTo>
                    <a:lnTo>
                      <a:pt x="29" y="0"/>
                    </a:lnTo>
                    <a:lnTo>
                      <a:pt x="25" y="4"/>
                    </a:lnTo>
                    <a:lnTo>
                      <a:pt x="23" y="10"/>
                    </a:lnTo>
                    <a:lnTo>
                      <a:pt x="22" y="23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986">
                <a:extLst>
                  <a:ext uri="{FF2B5EF4-FFF2-40B4-BE49-F238E27FC236}">
                    <a16:creationId xmlns:a16="http://schemas.microsoft.com/office/drawing/2014/main" id="{F1A90359-2253-4747-9ED2-1FE4E259F0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2" y="1905"/>
                <a:ext cx="36" cy="51"/>
              </a:xfrm>
              <a:custGeom>
                <a:avLst/>
                <a:gdLst>
                  <a:gd name="T0" fmla="*/ 35 w 253"/>
                  <a:gd name="T1" fmla="*/ 8 h 354"/>
                  <a:gd name="T2" fmla="*/ 16 w 253"/>
                  <a:gd name="T3" fmla="*/ 6 h 354"/>
                  <a:gd name="T4" fmla="*/ 9 w 253"/>
                  <a:gd name="T5" fmla="*/ 5 h 354"/>
                  <a:gd name="T6" fmla="*/ 3 w 253"/>
                  <a:gd name="T7" fmla="*/ 9 h 354"/>
                  <a:gd name="T8" fmla="*/ 15 w 253"/>
                  <a:gd name="T9" fmla="*/ 29 h 354"/>
                  <a:gd name="T10" fmla="*/ 15 w 253"/>
                  <a:gd name="T11" fmla="*/ 59 h 354"/>
                  <a:gd name="T12" fmla="*/ 0 w 253"/>
                  <a:gd name="T13" fmla="*/ 78 h 354"/>
                  <a:gd name="T14" fmla="*/ 2 w 253"/>
                  <a:gd name="T15" fmla="*/ 94 h 354"/>
                  <a:gd name="T16" fmla="*/ 15 w 253"/>
                  <a:gd name="T17" fmla="*/ 105 h 354"/>
                  <a:gd name="T18" fmla="*/ 52 w 253"/>
                  <a:gd name="T19" fmla="*/ 154 h 354"/>
                  <a:gd name="T20" fmla="*/ 65 w 253"/>
                  <a:gd name="T21" fmla="*/ 176 h 354"/>
                  <a:gd name="T22" fmla="*/ 78 w 253"/>
                  <a:gd name="T23" fmla="*/ 180 h 354"/>
                  <a:gd name="T24" fmla="*/ 85 w 253"/>
                  <a:gd name="T25" fmla="*/ 174 h 354"/>
                  <a:gd name="T26" fmla="*/ 121 w 253"/>
                  <a:gd name="T27" fmla="*/ 163 h 354"/>
                  <a:gd name="T28" fmla="*/ 140 w 253"/>
                  <a:gd name="T29" fmla="*/ 170 h 354"/>
                  <a:gd name="T30" fmla="*/ 185 w 253"/>
                  <a:gd name="T31" fmla="*/ 217 h 354"/>
                  <a:gd name="T32" fmla="*/ 199 w 253"/>
                  <a:gd name="T33" fmla="*/ 240 h 354"/>
                  <a:gd name="T34" fmla="*/ 217 w 253"/>
                  <a:gd name="T35" fmla="*/ 292 h 354"/>
                  <a:gd name="T36" fmla="*/ 224 w 253"/>
                  <a:gd name="T37" fmla="*/ 320 h 354"/>
                  <a:gd name="T38" fmla="*/ 242 w 253"/>
                  <a:gd name="T39" fmla="*/ 347 h 354"/>
                  <a:gd name="T40" fmla="*/ 249 w 253"/>
                  <a:gd name="T41" fmla="*/ 354 h 354"/>
                  <a:gd name="T42" fmla="*/ 252 w 253"/>
                  <a:gd name="T43" fmla="*/ 353 h 354"/>
                  <a:gd name="T44" fmla="*/ 246 w 253"/>
                  <a:gd name="T45" fmla="*/ 331 h 354"/>
                  <a:gd name="T46" fmla="*/ 252 w 253"/>
                  <a:gd name="T47" fmla="*/ 285 h 354"/>
                  <a:gd name="T48" fmla="*/ 245 w 253"/>
                  <a:gd name="T49" fmla="*/ 212 h 354"/>
                  <a:gd name="T50" fmla="*/ 224 w 253"/>
                  <a:gd name="T51" fmla="*/ 196 h 354"/>
                  <a:gd name="T52" fmla="*/ 211 w 253"/>
                  <a:gd name="T53" fmla="*/ 187 h 354"/>
                  <a:gd name="T54" fmla="*/ 193 w 253"/>
                  <a:gd name="T55" fmla="*/ 180 h 354"/>
                  <a:gd name="T56" fmla="*/ 123 w 253"/>
                  <a:gd name="T57" fmla="*/ 144 h 354"/>
                  <a:gd name="T58" fmla="*/ 118 w 253"/>
                  <a:gd name="T59" fmla="*/ 142 h 354"/>
                  <a:gd name="T60" fmla="*/ 111 w 253"/>
                  <a:gd name="T61" fmla="*/ 121 h 354"/>
                  <a:gd name="T62" fmla="*/ 120 w 253"/>
                  <a:gd name="T63" fmla="*/ 105 h 354"/>
                  <a:gd name="T64" fmla="*/ 121 w 253"/>
                  <a:gd name="T65" fmla="*/ 103 h 354"/>
                  <a:gd name="T66" fmla="*/ 111 w 253"/>
                  <a:gd name="T67" fmla="*/ 85 h 354"/>
                  <a:gd name="T68" fmla="*/ 107 w 253"/>
                  <a:gd name="T69" fmla="*/ 78 h 354"/>
                  <a:gd name="T70" fmla="*/ 131 w 253"/>
                  <a:gd name="T71" fmla="*/ 95 h 354"/>
                  <a:gd name="T72" fmla="*/ 137 w 253"/>
                  <a:gd name="T73" fmla="*/ 95 h 354"/>
                  <a:gd name="T74" fmla="*/ 144 w 253"/>
                  <a:gd name="T75" fmla="*/ 81 h 354"/>
                  <a:gd name="T76" fmla="*/ 147 w 253"/>
                  <a:gd name="T77" fmla="*/ 56 h 354"/>
                  <a:gd name="T78" fmla="*/ 144 w 253"/>
                  <a:gd name="T79" fmla="*/ 46 h 354"/>
                  <a:gd name="T80" fmla="*/ 137 w 253"/>
                  <a:gd name="T81" fmla="*/ 35 h 354"/>
                  <a:gd name="T82" fmla="*/ 104 w 253"/>
                  <a:gd name="T83" fmla="*/ 26 h 354"/>
                  <a:gd name="T84" fmla="*/ 100 w 253"/>
                  <a:gd name="T85" fmla="*/ 16 h 354"/>
                  <a:gd name="T86" fmla="*/ 94 w 253"/>
                  <a:gd name="T87" fmla="*/ 5 h 354"/>
                  <a:gd name="T88" fmla="*/ 58 w 253"/>
                  <a:gd name="T89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53" h="354">
                    <a:moveTo>
                      <a:pt x="43" y="2"/>
                    </a:moveTo>
                    <a:lnTo>
                      <a:pt x="35" y="8"/>
                    </a:lnTo>
                    <a:lnTo>
                      <a:pt x="17" y="8"/>
                    </a:lnTo>
                    <a:lnTo>
                      <a:pt x="16" y="6"/>
                    </a:lnTo>
                    <a:lnTo>
                      <a:pt x="10" y="5"/>
                    </a:lnTo>
                    <a:lnTo>
                      <a:pt x="9" y="5"/>
                    </a:lnTo>
                    <a:lnTo>
                      <a:pt x="3" y="3"/>
                    </a:lnTo>
                    <a:lnTo>
                      <a:pt x="3" y="9"/>
                    </a:lnTo>
                    <a:lnTo>
                      <a:pt x="7" y="22"/>
                    </a:lnTo>
                    <a:lnTo>
                      <a:pt x="15" y="29"/>
                    </a:lnTo>
                    <a:lnTo>
                      <a:pt x="22" y="41"/>
                    </a:lnTo>
                    <a:lnTo>
                      <a:pt x="15" y="59"/>
                    </a:lnTo>
                    <a:lnTo>
                      <a:pt x="2" y="74"/>
                    </a:lnTo>
                    <a:lnTo>
                      <a:pt x="0" y="78"/>
                    </a:lnTo>
                    <a:lnTo>
                      <a:pt x="0" y="91"/>
                    </a:lnTo>
                    <a:lnTo>
                      <a:pt x="2" y="94"/>
                    </a:lnTo>
                    <a:lnTo>
                      <a:pt x="2" y="95"/>
                    </a:lnTo>
                    <a:lnTo>
                      <a:pt x="15" y="105"/>
                    </a:lnTo>
                    <a:lnTo>
                      <a:pt x="26" y="111"/>
                    </a:lnTo>
                    <a:lnTo>
                      <a:pt x="52" y="154"/>
                    </a:lnTo>
                    <a:lnTo>
                      <a:pt x="56" y="164"/>
                    </a:lnTo>
                    <a:lnTo>
                      <a:pt x="65" y="176"/>
                    </a:lnTo>
                    <a:lnTo>
                      <a:pt x="69" y="178"/>
                    </a:lnTo>
                    <a:lnTo>
                      <a:pt x="78" y="180"/>
                    </a:lnTo>
                    <a:lnTo>
                      <a:pt x="81" y="178"/>
                    </a:lnTo>
                    <a:lnTo>
                      <a:pt x="85" y="174"/>
                    </a:lnTo>
                    <a:lnTo>
                      <a:pt x="102" y="163"/>
                    </a:lnTo>
                    <a:lnTo>
                      <a:pt x="121" y="163"/>
                    </a:lnTo>
                    <a:lnTo>
                      <a:pt x="133" y="166"/>
                    </a:lnTo>
                    <a:lnTo>
                      <a:pt x="140" y="170"/>
                    </a:lnTo>
                    <a:lnTo>
                      <a:pt x="153" y="181"/>
                    </a:lnTo>
                    <a:lnTo>
                      <a:pt x="185" y="217"/>
                    </a:lnTo>
                    <a:lnTo>
                      <a:pt x="193" y="232"/>
                    </a:lnTo>
                    <a:lnTo>
                      <a:pt x="199" y="240"/>
                    </a:lnTo>
                    <a:lnTo>
                      <a:pt x="207" y="253"/>
                    </a:lnTo>
                    <a:lnTo>
                      <a:pt x="217" y="292"/>
                    </a:lnTo>
                    <a:lnTo>
                      <a:pt x="217" y="301"/>
                    </a:lnTo>
                    <a:lnTo>
                      <a:pt x="224" y="320"/>
                    </a:lnTo>
                    <a:lnTo>
                      <a:pt x="235" y="334"/>
                    </a:lnTo>
                    <a:lnTo>
                      <a:pt x="242" y="347"/>
                    </a:lnTo>
                    <a:lnTo>
                      <a:pt x="245" y="351"/>
                    </a:lnTo>
                    <a:lnTo>
                      <a:pt x="249" y="354"/>
                    </a:lnTo>
                    <a:lnTo>
                      <a:pt x="250" y="354"/>
                    </a:lnTo>
                    <a:lnTo>
                      <a:pt x="252" y="353"/>
                    </a:lnTo>
                    <a:lnTo>
                      <a:pt x="252" y="344"/>
                    </a:lnTo>
                    <a:lnTo>
                      <a:pt x="246" y="331"/>
                    </a:lnTo>
                    <a:lnTo>
                      <a:pt x="246" y="324"/>
                    </a:lnTo>
                    <a:lnTo>
                      <a:pt x="252" y="285"/>
                    </a:lnTo>
                    <a:lnTo>
                      <a:pt x="253" y="236"/>
                    </a:lnTo>
                    <a:lnTo>
                      <a:pt x="245" y="212"/>
                    </a:lnTo>
                    <a:lnTo>
                      <a:pt x="229" y="199"/>
                    </a:lnTo>
                    <a:lnTo>
                      <a:pt x="224" y="196"/>
                    </a:lnTo>
                    <a:lnTo>
                      <a:pt x="224" y="194"/>
                    </a:lnTo>
                    <a:lnTo>
                      <a:pt x="211" y="187"/>
                    </a:lnTo>
                    <a:lnTo>
                      <a:pt x="210" y="187"/>
                    </a:lnTo>
                    <a:lnTo>
                      <a:pt x="193" y="180"/>
                    </a:lnTo>
                    <a:lnTo>
                      <a:pt x="128" y="137"/>
                    </a:lnTo>
                    <a:lnTo>
                      <a:pt x="123" y="144"/>
                    </a:lnTo>
                    <a:lnTo>
                      <a:pt x="121" y="144"/>
                    </a:lnTo>
                    <a:lnTo>
                      <a:pt x="118" y="142"/>
                    </a:lnTo>
                    <a:lnTo>
                      <a:pt x="118" y="140"/>
                    </a:lnTo>
                    <a:lnTo>
                      <a:pt x="111" y="121"/>
                    </a:lnTo>
                    <a:lnTo>
                      <a:pt x="114" y="113"/>
                    </a:lnTo>
                    <a:lnTo>
                      <a:pt x="120" y="105"/>
                    </a:lnTo>
                    <a:lnTo>
                      <a:pt x="121" y="104"/>
                    </a:lnTo>
                    <a:lnTo>
                      <a:pt x="121" y="103"/>
                    </a:lnTo>
                    <a:lnTo>
                      <a:pt x="118" y="94"/>
                    </a:lnTo>
                    <a:lnTo>
                      <a:pt x="111" y="85"/>
                    </a:lnTo>
                    <a:lnTo>
                      <a:pt x="107" y="85"/>
                    </a:lnTo>
                    <a:lnTo>
                      <a:pt x="107" y="78"/>
                    </a:lnTo>
                    <a:lnTo>
                      <a:pt x="108" y="78"/>
                    </a:lnTo>
                    <a:lnTo>
                      <a:pt x="131" y="95"/>
                    </a:lnTo>
                    <a:lnTo>
                      <a:pt x="136" y="98"/>
                    </a:lnTo>
                    <a:lnTo>
                      <a:pt x="137" y="95"/>
                    </a:lnTo>
                    <a:lnTo>
                      <a:pt x="140" y="91"/>
                    </a:lnTo>
                    <a:lnTo>
                      <a:pt x="144" y="81"/>
                    </a:lnTo>
                    <a:lnTo>
                      <a:pt x="147" y="58"/>
                    </a:lnTo>
                    <a:lnTo>
                      <a:pt x="147" y="56"/>
                    </a:lnTo>
                    <a:lnTo>
                      <a:pt x="146" y="48"/>
                    </a:lnTo>
                    <a:lnTo>
                      <a:pt x="144" y="46"/>
                    </a:lnTo>
                    <a:lnTo>
                      <a:pt x="140" y="38"/>
                    </a:lnTo>
                    <a:lnTo>
                      <a:pt x="137" y="35"/>
                    </a:lnTo>
                    <a:lnTo>
                      <a:pt x="113" y="31"/>
                    </a:lnTo>
                    <a:lnTo>
                      <a:pt x="104" y="26"/>
                    </a:lnTo>
                    <a:lnTo>
                      <a:pt x="100" y="20"/>
                    </a:lnTo>
                    <a:lnTo>
                      <a:pt x="100" y="16"/>
                    </a:lnTo>
                    <a:lnTo>
                      <a:pt x="95" y="5"/>
                    </a:lnTo>
                    <a:lnTo>
                      <a:pt x="94" y="5"/>
                    </a:lnTo>
                    <a:lnTo>
                      <a:pt x="92" y="3"/>
                    </a:lnTo>
                    <a:lnTo>
                      <a:pt x="58" y="0"/>
                    </a:lnTo>
                    <a:lnTo>
                      <a:pt x="43" y="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987">
                <a:extLst>
                  <a:ext uri="{FF2B5EF4-FFF2-40B4-BE49-F238E27FC236}">
                    <a16:creationId xmlns:a16="http://schemas.microsoft.com/office/drawing/2014/main" id="{590F6661-5497-4DE7-BF43-298907390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" y="2010"/>
                <a:ext cx="28" cy="18"/>
              </a:xfrm>
              <a:custGeom>
                <a:avLst/>
                <a:gdLst>
                  <a:gd name="T0" fmla="*/ 49 w 198"/>
                  <a:gd name="T1" fmla="*/ 1 h 126"/>
                  <a:gd name="T2" fmla="*/ 35 w 198"/>
                  <a:gd name="T3" fmla="*/ 0 h 126"/>
                  <a:gd name="T4" fmla="*/ 29 w 198"/>
                  <a:gd name="T5" fmla="*/ 4 h 126"/>
                  <a:gd name="T6" fmla="*/ 26 w 198"/>
                  <a:gd name="T7" fmla="*/ 7 h 126"/>
                  <a:gd name="T8" fmla="*/ 13 w 198"/>
                  <a:gd name="T9" fmla="*/ 16 h 126"/>
                  <a:gd name="T10" fmla="*/ 0 w 198"/>
                  <a:gd name="T11" fmla="*/ 16 h 126"/>
                  <a:gd name="T12" fmla="*/ 0 w 198"/>
                  <a:gd name="T13" fmla="*/ 17 h 126"/>
                  <a:gd name="T14" fmla="*/ 3 w 198"/>
                  <a:gd name="T15" fmla="*/ 42 h 126"/>
                  <a:gd name="T16" fmla="*/ 4 w 198"/>
                  <a:gd name="T17" fmla="*/ 45 h 126"/>
                  <a:gd name="T18" fmla="*/ 4 w 198"/>
                  <a:gd name="T19" fmla="*/ 49 h 126"/>
                  <a:gd name="T20" fmla="*/ 13 w 198"/>
                  <a:gd name="T21" fmla="*/ 60 h 126"/>
                  <a:gd name="T22" fmla="*/ 62 w 198"/>
                  <a:gd name="T23" fmla="*/ 99 h 126"/>
                  <a:gd name="T24" fmla="*/ 82 w 198"/>
                  <a:gd name="T25" fmla="*/ 108 h 126"/>
                  <a:gd name="T26" fmla="*/ 97 w 198"/>
                  <a:gd name="T27" fmla="*/ 110 h 126"/>
                  <a:gd name="T28" fmla="*/ 102 w 198"/>
                  <a:gd name="T29" fmla="*/ 118 h 126"/>
                  <a:gd name="T30" fmla="*/ 108 w 198"/>
                  <a:gd name="T31" fmla="*/ 125 h 126"/>
                  <a:gd name="T32" fmla="*/ 110 w 198"/>
                  <a:gd name="T33" fmla="*/ 126 h 126"/>
                  <a:gd name="T34" fmla="*/ 111 w 198"/>
                  <a:gd name="T35" fmla="*/ 126 h 126"/>
                  <a:gd name="T36" fmla="*/ 115 w 198"/>
                  <a:gd name="T37" fmla="*/ 125 h 126"/>
                  <a:gd name="T38" fmla="*/ 131 w 198"/>
                  <a:gd name="T39" fmla="*/ 116 h 126"/>
                  <a:gd name="T40" fmla="*/ 141 w 198"/>
                  <a:gd name="T41" fmla="*/ 105 h 126"/>
                  <a:gd name="T42" fmla="*/ 148 w 198"/>
                  <a:gd name="T43" fmla="*/ 103 h 126"/>
                  <a:gd name="T44" fmla="*/ 173 w 198"/>
                  <a:gd name="T45" fmla="*/ 113 h 126"/>
                  <a:gd name="T46" fmla="*/ 191 w 198"/>
                  <a:gd name="T47" fmla="*/ 125 h 126"/>
                  <a:gd name="T48" fmla="*/ 193 w 198"/>
                  <a:gd name="T49" fmla="*/ 125 h 126"/>
                  <a:gd name="T50" fmla="*/ 195 w 198"/>
                  <a:gd name="T51" fmla="*/ 126 h 126"/>
                  <a:gd name="T52" fmla="*/ 197 w 198"/>
                  <a:gd name="T53" fmla="*/ 125 h 126"/>
                  <a:gd name="T54" fmla="*/ 198 w 198"/>
                  <a:gd name="T55" fmla="*/ 119 h 126"/>
                  <a:gd name="T56" fmla="*/ 197 w 198"/>
                  <a:gd name="T57" fmla="*/ 115 h 126"/>
                  <a:gd name="T58" fmla="*/ 193 w 198"/>
                  <a:gd name="T59" fmla="*/ 106 h 126"/>
                  <a:gd name="T60" fmla="*/ 164 w 198"/>
                  <a:gd name="T61" fmla="*/ 69 h 126"/>
                  <a:gd name="T62" fmla="*/ 160 w 198"/>
                  <a:gd name="T63" fmla="*/ 65 h 126"/>
                  <a:gd name="T64" fmla="*/ 148 w 198"/>
                  <a:gd name="T65" fmla="*/ 55 h 126"/>
                  <a:gd name="T66" fmla="*/ 146 w 198"/>
                  <a:gd name="T67" fmla="*/ 50 h 126"/>
                  <a:gd name="T68" fmla="*/ 140 w 198"/>
                  <a:gd name="T69" fmla="*/ 43 h 126"/>
                  <a:gd name="T70" fmla="*/ 134 w 198"/>
                  <a:gd name="T71" fmla="*/ 40 h 126"/>
                  <a:gd name="T72" fmla="*/ 117 w 198"/>
                  <a:gd name="T73" fmla="*/ 40 h 126"/>
                  <a:gd name="T74" fmla="*/ 105 w 198"/>
                  <a:gd name="T75" fmla="*/ 33 h 126"/>
                  <a:gd name="T76" fmla="*/ 97 w 198"/>
                  <a:gd name="T77" fmla="*/ 26 h 126"/>
                  <a:gd name="T78" fmla="*/ 97 w 198"/>
                  <a:gd name="T79" fmla="*/ 24 h 126"/>
                  <a:gd name="T80" fmla="*/ 88 w 198"/>
                  <a:gd name="T81" fmla="*/ 17 h 126"/>
                  <a:gd name="T82" fmla="*/ 86 w 198"/>
                  <a:gd name="T83" fmla="*/ 16 h 126"/>
                  <a:gd name="T84" fmla="*/ 71 w 198"/>
                  <a:gd name="T85" fmla="*/ 10 h 126"/>
                  <a:gd name="T86" fmla="*/ 53 w 198"/>
                  <a:gd name="T87" fmla="*/ 6 h 126"/>
                  <a:gd name="T88" fmla="*/ 49 w 198"/>
                  <a:gd name="T89" fmla="*/ 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8" h="126">
                    <a:moveTo>
                      <a:pt x="49" y="1"/>
                    </a:moveTo>
                    <a:lnTo>
                      <a:pt x="35" y="0"/>
                    </a:lnTo>
                    <a:lnTo>
                      <a:pt x="29" y="4"/>
                    </a:lnTo>
                    <a:lnTo>
                      <a:pt x="26" y="7"/>
                    </a:lnTo>
                    <a:lnTo>
                      <a:pt x="13" y="16"/>
                    </a:lnTo>
                    <a:lnTo>
                      <a:pt x="0" y="16"/>
                    </a:lnTo>
                    <a:lnTo>
                      <a:pt x="0" y="17"/>
                    </a:lnTo>
                    <a:lnTo>
                      <a:pt x="3" y="42"/>
                    </a:lnTo>
                    <a:lnTo>
                      <a:pt x="4" y="45"/>
                    </a:lnTo>
                    <a:lnTo>
                      <a:pt x="4" y="49"/>
                    </a:lnTo>
                    <a:lnTo>
                      <a:pt x="13" y="60"/>
                    </a:lnTo>
                    <a:lnTo>
                      <a:pt x="62" y="99"/>
                    </a:lnTo>
                    <a:lnTo>
                      <a:pt x="82" y="108"/>
                    </a:lnTo>
                    <a:lnTo>
                      <a:pt x="97" y="110"/>
                    </a:lnTo>
                    <a:lnTo>
                      <a:pt x="102" y="118"/>
                    </a:lnTo>
                    <a:lnTo>
                      <a:pt x="108" y="125"/>
                    </a:lnTo>
                    <a:lnTo>
                      <a:pt x="110" y="126"/>
                    </a:lnTo>
                    <a:lnTo>
                      <a:pt x="111" y="126"/>
                    </a:lnTo>
                    <a:lnTo>
                      <a:pt x="115" y="125"/>
                    </a:lnTo>
                    <a:lnTo>
                      <a:pt x="131" y="116"/>
                    </a:lnTo>
                    <a:lnTo>
                      <a:pt x="141" y="105"/>
                    </a:lnTo>
                    <a:lnTo>
                      <a:pt x="148" y="103"/>
                    </a:lnTo>
                    <a:lnTo>
                      <a:pt x="173" y="113"/>
                    </a:lnTo>
                    <a:lnTo>
                      <a:pt x="191" y="125"/>
                    </a:lnTo>
                    <a:lnTo>
                      <a:pt x="193" y="125"/>
                    </a:lnTo>
                    <a:lnTo>
                      <a:pt x="195" y="126"/>
                    </a:lnTo>
                    <a:lnTo>
                      <a:pt x="197" y="125"/>
                    </a:lnTo>
                    <a:lnTo>
                      <a:pt x="198" y="119"/>
                    </a:lnTo>
                    <a:lnTo>
                      <a:pt x="197" y="115"/>
                    </a:lnTo>
                    <a:lnTo>
                      <a:pt x="193" y="106"/>
                    </a:lnTo>
                    <a:lnTo>
                      <a:pt x="164" y="69"/>
                    </a:lnTo>
                    <a:lnTo>
                      <a:pt x="160" y="65"/>
                    </a:lnTo>
                    <a:lnTo>
                      <a:pt x="148" y="55"/>
                    </a:lnTo>
                    <a:lnTo>
                      <a:pt x="146" y="50"/>
                    </a:lnTo>
                    <a:lnTo>
                      <a:pt x="140" y="43"/>
                    </a:lnTo>
                    <a:lnTo>
                      <a:pt x="134" y="40"/>
                    </a:lnTo>
                    <a:lnTo>
                      <a:pt x="117" y="40"/>
                    </a:lnTo>
                    <a:lnTo>
                      <a:pt x="105" y="33"/>
                    </a:lnTo>
                    <a:lnTo>
                      <a:pt x="97" y="26"/>
                    </a:lnTo>
                    <a:lnTo>
                      <a:pt x="97" y="24"/>
                    </a:lnTo>
                    <a:lnTo>
                      <a:pt x="88" y="17"/>
                    </a:lnTo>
                    <a:lnTo>
                      <a:pt x="86" y="16"/>
                    </a:lnTo>
                    <a:lnTo>
                      <a:pt x="71" y="10"/>
                    </a:lnTo>
                    <a:lnTo>
                      <a:pt x="53" y="6"/>
                    </a:lnTo>
                    <a:lnTo>
                      <a:pt x="49" y="1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988">
                <a:extLst>
                  <a:ext uri="{FF2B5EF4-FFF2-40B4-BE49-F238E27FC236}">
                    <a16:creationId xmlns:a16="http://schemas.microsoft.com/office/drawing/2014/main" id="{318A07BC-8D39-4825-8043-5E3D1837D0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7" y="1525"/>
                <a:ext cx="5" cy="15"/>
              </a:xfrm>
              <a:custGeom>
                <a:avLst/>
                <a:gdLst>
                  <a:gd name="T0" fmla="*/ 9 w 36"/>
                  <a:gd name="T1" fmla="*/ 101 h 102"/>
                  <a:gd name="T2" fmla="*/ 9 w 36"/>
                  <a:gd name="T3" fmla="*/ 98 h 102"/>
                  <a:gd name="T4" fmla="*/ 13 w 36"/>
                  <a:gd name="T5" fmla="*/ 87 h 102"/>
                  <a:gd name="T6" fmla="*/ 15 w 36"/>
                  <a:gd name="T7" fmla="*/ 85 h 102"/>
                  <a:gd name="T8" fmla="*/ 20 w 36"/>
                  <a:gd name="T9" fmla="*/ 85 h 102"/>
                  <a:gd name="T10" fmla="*/ 25 w 36"/>
                  <a:gd name="T11" fmla="*/ 83 h 102"/>
                  <a:gd name="T12" fmla="*/ 29 w 36"/>
                  <a:gd name="T13" fmla="*/ 80 h 102"/>
                  <a:gd name="T14" fmla="*/ 31 w 36"/>
                  <a:gd name="T15" fmla="*/ 79 h 102"/>
                  <a:gd name="T16" fmla="*/ 35 w 36"/>
                  <a:gd name="T17" fmla="*/ 63 h 102"/>
                  <a:gd name="T18" fmla="*/ 36 w 36"/>
                  <a:gd name="T19" fmla="*/ 49 h 102"/>
                  <a:gd name="T20" fmla="*/ 35 w 36"/>
                  <a:gd name="T21" fmla="*/ 36 h 102"/>
                  <a:gd name="T22" fmla="*/ 32 w 36"/>
                  <a:gd name="T23" fmla="*/ 33 h 102"/>
                  <a:gd name="T24" fmla="*/ 28 w 36"/>
                  <a:gd name="T25" fmla="*/ 27 h 102"/>
                  <a:gd name="T26" fmla="*/ 16 w 36"/>
                  <a:gd name="T27" fmla="*/ 24 h 102"/>
                  <a:gd name="T28" fmla="*/ 9 w 36"/>
                  <a:gd name="T29" fmla="*/ 21 h 102"/>
                  <a:gd name="T30" fmla="*/ 5 w 36"/>
                  <a:gd name="T31" fmla="*/ 18 h 102"/>
                  <a:gd name="T32" fmla="*/ 3 w 36"/>
                  <a:gd name="T33" fmla="*/ 15 h 102"/>
                  <a:gd name="T34" fmla="*/ 6 w 36"/>
                  <a:gd name="T35" fmla="*/ 8 h 102"/>
                  <a:gd name="T36" fmla="*/ 8 w 36"/>
                  <a:gd name="T37" fmla="*/ 0 h 102"/>
                  <a:gd name="T38" fmla="*/ 3 w 36"/>
                  <a:gd name="T39" fmla="*/ 0 h 102"/>
                  <a:gd name="T40" fmla="*/ 0 w 36"/>
                  <a:gd name="T41" fmla="*/ 11 h 102"/>
                  <a:gd name="T42" fmla="*/ 0 w 36"/>
                  <a:gd name="T43" fmla="*/ 18 h 102"/>
                  <a:gd name="T44" fmla="*/ 2 w 36"/>
                  <a:gd name="T45" fmla="*/ 21 h 102"/>
                  <a:gd name="T46" fmla="*/ 3 w 36"/>
                  <a:gd name="T47" fmla="*/ 21 h 102"/>
                  <a:gd name="T48" fmla="*/ 9 w 36"/>
                  <a:gd name="T49" fmla="*/ 30 h 102"/>
                  <a:gd name="T50" fmla="*/ 10 w 36"/>
                  <a:gd name="T51" fmla="*/ 40 h 102"/>
                  <a:gd name="T52" fmla="*/ 9 w 36"/>
                  <a:gd name="T53" fmla="*/ 51 h 102"/>
                  <a:gd name="T54" fmla="*/ 6 w 36"/>
                  <a:gd name="T55" fmla="*/ 59 h 102"/>
                  <a:gd name="T56" fmla="*/ 4 w 36"/>
                  <a:gd name="T5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" h="102">
                    <a:moveTo>
                      <a:pt x="9" y="101"/>
                    </a:moveTo>
                    <a:lnTo>
                      <a:pt x="9" y="98"/>
                    </a:lnTo>
                    <a:lnTo>
                      <a:pt x="13" y="87"/>
                    </a:lnTo>
                    <a:lnTo>
                      <a:pt x="15" y="85"/>
                    </a:lnTo>
                    <a:lnTo>
                      <a:pt x="20" y="85"/>
                    </a:lnTo>
                    <a:lnTo>
                      <a:pt x="25" y="83"/>
                    </a:lnTo>
                    <a:lnTo>
                      <a:pt x="29" y="80"/>
                    </a:lnTo>
                    <a:lnTo>
                      <a:pt x="31" y="79"/>
                    </a:lnTo>
                    <a:lnTo>
                      <a:pt x="35" y="63"/>
                    </a:lnTo>
                    <a:lnTo>
                      <a:pt x="36" y="49"/>
                    </a:lnTo>
                    <a:lnTo>
                      <a:pt x="35" y="36"/>
                    </a:lnTo>
                    <a:lnTo>
                      <a:pt x="32" y="33"/>
                    </a:lnTo>
                    <a:lnTo>
                      <a:pt x="28" y="27"/>
                    </a:lnTo>
                    <a:lnTo>
                      <a:pt x="16" y="24"/>
                    </a:lnTo>
                    <a:lnTo>
                      <a:pt x="9" y="21"/>
                    </a:lnTo>
                    <a:lnTo>
                      <a:pt x="5" y="18"/>
                    </a:lnTo>
                    <a:lnTo>
                      <a:pt x="3" y="15"/>
                    </a:lnTo>
                    <a:lnTo>
                      <a:pt x="6" y="8"/>
                    </a:lnTo>
                    <a:lnTo>
                      <a:pt x="8" y="0"/>
                    </a:lnTo>
                    <a:lnTo>
                      <a:pt x="3" y="0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2" y="21"/>
                    </a:lnTo>
                    <a:lnTo>
                      <a:pt x="3" y="21"/>
                    </a:lnTo>
                    <a:lnTo>
                      <a:pt x="9" y="30"/>
                    </a:lnTo>
                    <a:lnTo>
                      <a:pt x="10" y="40"/>
                    </a:lnTo>
                    <a:lnTo>
                      <a:pt x="9" y="51"/>
                    </a:lnTo>
                    <a:lnTo>
                      <a:pt x="6" y="59"/>
                    </a:lnTo>
                    <a:lnTo>
                      <a:pt x="4" y="10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989">
                <a:extLst>
                  <a:ext uri="{FF2B5EF4-FFF2-40B4-BE49-F238E27FC236}">
                    <a16:creationId xmlns:a16="http://schemas.microsoft.com/office/drawing/2014/main" id="{346D3DB2-44CD-42C7-925B-A89C2FAE2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2" y="1281"/>
                <a:ext cx="2" cy="1"/>
              </a:xfrm>
              <a:custGeom>
                <a:avLst/>
                <a:gdLst>
                  <a:gd name="T0" fmla="*/ 0 w 9"/>
                  <a:gd name="T1" fmla="*/ 4 h 6"/>
                  <a:gd name="T2" fmla="*/ 4 w 9"/>
                  <a:gd name="T3" fmla="*/ 4 h 6"/>
                  <a:gd name="T4" fmla="*/ 7 w 9"/>
                  <a:gd name="T5" fmla="*/ 6 h 6"/>
                  <a:gd name="T6" fmla="*/ 9 w 9"/>
                  <a:gd name="T7" fmla="*/ 4 h 6"/>
                  <a:gd name="T8" fmla="*/ 9 w 9"/>
                  <a:gd name="T9" fmla="*/ 0 h 6"/>
                  <a:gd name="T10" fmla="*/ 7 w 9"/>
                  <a:gd name="T11" fmla="*/ 0 h 6"/>
                  <a:gd name="T12" fmla="*/ 0 w 9"/>
                  <a:gd name="T1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6">
                    <a:moveTo>
                      <a:pt x="0" y="4"/>
                    </a:moveTo>
                    <a:lnTo>
                      <a:pt x="4" y="4"/>
                    </a:lnTo>
                    <a:lnTo>
                      <a:pt x="7" y="6"/>
                    </a:lnTo>
                    <a:lnTo>
                      <a:pt x="9" y="4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0" y="4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990">
                <a:extLst>
                  <a:ext uri="{FF2B5EF4-FFF2-40B4-BE49-F238E27FC236}">
                    <a16:creationId xmlns:a16="http://schemas.microsoft.com/office/drawing/2014/main" id="{0810148B-6C17-4C13-860D-AEF95D93D5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7" y="1324"/>
                <a:ext cx="26" cy="16"/>
              </a:xfrm>
              <a:custGeom>
                <a:avLst/>
                <a:gdLst>
                  <a:gd name="T0" fmla="*/ 3 w 185"/>
                  <a:gd name="T1" fmla="*/ 67 h 112"/>
                  <a:gd name="T2" fmla="*/ 1 w 185"/>
                  <a:gd name="T3" fmla="*/ 76 h 112"/>
                  <a:gd name="T4" fmla="*/ 74 w 185"/>
                  <a:gd name="T5" fmla="*/ 63 h 112"/>
                  <a:gd name="T6" fmla="*/ 83 w 185"/>
                  <a:gd name="T7" fmla="*/ 75 h 112"/>
                  <a:gd name="T8" fmla="*/ 85 w 185"/>
                  <a:gd name="T9" fmla="*/ 79 h 112"/>
                  <a:gd name="T10" fmla="*/ 73 w 185"/>
                  <a:gd name="T11" fmla="*/ 88 h 112"/>
                  <a:gd name="T12" fmla="*/ 66 w 185"/>
                  <a:gd name="T13" fmla="*/ 92 h 112"/>
                  <a:gd name="T14" fmla="*/ 53 w 185"/>
                  <a:gd name="T15" fmla="*/ 93 h 112"/>
                  <a:gd name="T16" fmla="*/ 49 w 185"/>
                  <a:gd name="T17" fmla="*/ 98 h 112"/>
                  <a:gd name="T18" fmla="*/ 49 w 185"/>
                  <a:gd name="T19" fmla="*/ 112 h 112"/>
                  <a:gd name="T20" fmla="*/ 77 w 185"/>
                  <a:gd name="T21" fmla="*/ 105 h 112"/>
                  <a:gd name="T22" fmla="*/ 93 w 185"/>
                  <a:gd name="T23" fmla="*/ 89 h 112"/>
                  <a:gd name="T24" fmla="*/ 116 w 185"/>
                  <a:gd name="T25" fmla="*/ 80 h 112"/>
                  <a:gd name="T26" fmla="*/ 133 w 185"/>
                  <a:gd name="T27" fmla="*/ 82 h 112"/>
                  <a:gd name="T28" fmla="*/ 162 w 185"/>
                  <a:gd name="T29" fmla="*/ 66 h 112"/>
                  <a:gd name="T30" fmla="*/ 177 w 185"/>
                  <a:gd name="T31" fmla="*/ 67 h 112"/>
                  <a:gd name="T32" fmla="*/ 185 w 185"/>
                  <a:gd name="T33" fmla="*/ 57 h 112"/>
                  <a:gd name="T34" fmla="*/ 175 w 185"/>
                  <a:gd name="T35" fmla="*/ 52 h 112"/>
                  <a:gd name="T36" fmla="*/ 165 w 185"/>
                  <a:gd name="T37" fmla="*/ 52 h 112"/>
                  <a:gd name="T38" fmla="*/ 149 w 185"/>
                  <a:gd name="T39" fmla="*/ 47 h 112"/>
                  <a:gd name="T40" fmla="*/ 146 w 185"/>
                  <a:gd name="T41" fmla="*/ 39 h 112"/>
                  <a:gd name="T42" fmla="*/ 151 w 185"/>
                  <a:gd name="T43" fmla="*/ 18 h 112"/>
                  <a:gd name="T44" fmla="*/ 128 w 185"/>
                  <a:gd name="T45" fmla="*/ 3 h 112"/>
                  <a:gd name="T46" fmla="*/ 122 w 185"/>
                  <a:gd name="T47" fmla="*/ 0 h 112"/>
                  <a:gd name="T48" fmla="*/ 118 w 185"/>
                  <a:gd name="T49" fmla="*/ 7 h 112"/>
                  <a:gd name="T50" fmla="*/ 126 w 185"/>
                  <a:gd name="T51" fmla="*/ 10 h 112"/>
                  <a:gd name="T52" fmla="*/ 119 w 185"/>
                  <a:gd name="T53" fmla="*/ 18 h 112"/>
                  <a:gd name="T54" fmla="*/ 108 w 185"/>
                  <a:gd name="T55" fmla="*/ 23 h 112"/>
                  <a:gd name="T56" fmla="*/ 96 w 185"/>
                  <a:gd name="T57" fmla="*/ 21 h 112"/>
                  <a:gd name="T58" fmla="*/ 82 w 185"/>
                  <a:gd name="T59" fmla="*/ 20 h 112"/>
                  <a:gd name="T60" fmla="*/ 64 w 185"/>
                  <a:gd name="T61" fmla="*/ 23 h 112"/>
                  <a:gd name="T62" fmla="*/ 39 w 185"/>
                  <a:gd name="T63" fmla="*/ 41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5" h="112">
                    <a:moveTo>
                      <a:pt x="27" y="47"/>
                    </a:moveTo>
                    <a:lnTo>
                      <a:pt x="3" y="67"/>
                    </a:lnTo>
                    <a:lnTo>
                      <a:pt x="0" y="72"/>
                    </a:lnTo>
                    <a:lnTo>
                      <a:pt x="1" y="76"/>
                    </a:lnTo>
                    <a:lnTo>
                      <a:pt x="14" y="76"/>
                    </a:lnTo>
                    <a:lnTo>
                      <a:pt x="74" y="63"/>
                    </a:lnTo>
                    <a:lnTo>
                      <a:pt x="82" y="72"/>
                    </a:lnTo>
                    <a:lnTo>
                      <a:pt x="83" y="75"/>
                    </a:lnTo>
                    <a:lnTo>
                      <a:pt x="83" y="76"/>
                    </a:lnTo>
                    <a:lnTo>
                      <a:pt x="85" y="79"/>
                    </a:lnTo>
                    <a:lnTo>
                      <a:pt x="82" y="80"/>
                    </a:lnTo>
                    <a:lnTo>
                      <a:pt x="73" y="88"/>
                    </a:lnTo>
                    <a:lnTo>
                      <a:pt x="69" y="90"/>
                    </a:lnTo>
                    <a:lnTo>
                      <a:pt x="66" y="92"/>
                    </a:lnTo>
                    <a:lnTo>
                      <a:pt x="57" y="92"/>
                    </a:lnTo>
                    <a:lnTo>
                      <a:pt x="53" y="93"/>
                    </a:lnTo>
                    <a:lnTo>
                      <a:pt x="50" y="93"/>
                    </a:lnTo>
                    <a:lnTo>
                      <a:pt x="49" y="98"/>
                    </a:lnTo>
                    <a:lnTo>
                      <a:pt x="44" y="109"/>
                    </a:lnTo>
                    <a:lnTo>
                      <a:pt x="49" y="112"/>
                    </a:lnTo>
                    <a:lnTo>
                      <a:pt x="57" y="111"/>
                    </a:lnTo>
                    <a:lnTo>
                      <a:pt x="77" y="105"/>
                    </a:lnTo>
                    <a:lnTo>
                      <a:pt x="89" y="98"/>
                    </a:lnTo>
                    <a:lnTo>
                      <a:pt x="93" y="89"/>
                    </a:lnTo>
                    <a:lnTo>
                      <a:pt x="102" y="82"/>
                    </a:lnTo>
                    <a:lnTo>
                      <a:pt x="116" y="80"/>
                    </a:lnTo>
                    <a:lnTo>
                      <a:pt x="125" y="82"/>
                    </a:lnTo>
                    <a:lnTo>
                      <a:pt x="133" y="82"/>
                    </a:lnTo>
                    <a:lnTo>
                      <a:pt x="144" y="79"/>
                    </a:lnTo>
                    <a:lnTo>
                      <a:pt x="162" y="66"/>
                    </a:lnTo>
                    <a:lnTo>
                      <a:pt x="171" y="67"/>
                    </a:lnTo>
                    <a:lnTo>
                      <a:pt x="177" y="67"/>
                    </a:lnTo>
                    <a:lnTo>
                      <a:pt x="178" y="66"/>
                    </a:lnTo>
                    <a:lnTo>
                      <a:pt x="185" y="57"/>
                    </a:lnTo>
                    <a:lnTo>
                      <a:pt x="185" y="53"/>
                    </a:lnTo>
                    <a:lnTo>
                      <a:pt x="175" y="52"/>
                    </a:lnTo>
                    <a:lnTo>
                      <a:pt x="171" y="50"/>
                    </a:lnTo>
                    <a:lnTo>
                      <a:pt x="165" y="52"/>
                    </a:lnTo>
                    <a:lnTo>
                      <a:pt x="159" y="52"/>
                    </a:lnTo>
                    <a:lnTo>
                      <a:pt x="149" y="47"/>
                    </a:lnTo>
                    <a:lnTo>
                      <a:pt x="144" y="41"/>
                    </a:lnTo>
                    <a:lnTo>
                      <a:pt x="146" y="39"/>
                    </a:lnTo>
                    <a:lnTo>
                      <a:pt x="151" y="30"/>
                    </a:lnTo>
                    <a:lnTo>
                      <a:pt x="151" y="18"/>
                    </a:lnTo>
                    <a:lnTo>
                      <a:pt x="138" y="7"/>
                    </a:lnTo>
                    <a:lnTo>
                      <a:pt x="128" y="3"/>
                    </a:lnTo>
                    <a:lnTo>
                      <a:pt x="125" y="0"/>
                    </a:lnTo>
                    <a:lnTo>
                      <a:pt x="122" y="0"/>
                    </a:lnTo>
                    <a:lnTo>
                      <a:pt x="118" y="5"/>
                    </a:lnTo>
                    <a:lnTo>
                      <a:pt x="118" y="7"/>
                    </a:lnTo>
                    <a:lnTo>
                      <a:pt x="125" y="7"/>
                    </a:lnTo>
                    <a:lnTo>
                      <a:pt x="126" y="10"/>
                    </a:lnTo>
                    <a:lnTo>
                      <a:pt x="123" y="16"/>
                    </a:lnTo>
                    <a:lnTo>
                      <a:pt x="119" y="18"/>
                    </a:lnTo>
                    <a:lnTo>
                      <a:pt x="115" y="21"/>
                    </a:lnTo>
                    <a:lnTo>
                      <a:pt x="108" y="23"/>
                    </a:lnTo>
                    <a:lnTo>
                      <a:pt x="100" y="23"/>
                    </a:lnTo>
                    <a:lnTo>
                      <a:pt x="96" y="21"/>
                    </a:lnTo>
                    <a:lnTo>
                      <a:pt x="93" y="21"/>
                    </a:lnTo>
                    <a:lnTo>
                      <a:pt x="82" y="20"/>
                    </a:lnTo>
                    <a:lnTo>
                      <a:pt x="64" y="21"/>
                    </a:lnTo>
                    <a:lnTo>
                      <a:pt x="64" y="23"/>
                    </a:lnTo>
                    <a:lnTo>
                      <a:pt x="46" y="40"/>
                    </a:lnTo>
                    <a:lnTo>
                      <a:pt x="39" y="41"/>
                    </a:lnTo>
                    <a:lnTo>
                      <a:pt x="27" y="47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991">
                <a:extLst>
                  <a:ext uri="{FF2B5EF4-FFF2-40B4-BE49-F238E27FC236}">
                    <a16:creationId xmlns:a16="http://schemas.microsoft.com/office/drawing/2014/main" id="{DA6B4AED-0685-4762-855D-6C486CB00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0" y="1271"/>
                <a:ext cx="159" cy="178"/>
              </a:xfrm>
              <a:custGeom>
                <a:avLst/>
                <a:gdLst>
                  <a:gd name="T0" fmla="*/ 848 w 1118"/>
                  <a:gd name="T1" fmla="*/ 86 h 1252"/>
                  <a:gd name="T2" fmla="*/ 801 w 1118"/>
                  <a:gd name="T3" fmla="*/ 2 h 1252"/>
                  <a:gd name="T4" fmla="*/ 706 w 1118"/>
                  <a:gd name="T5" fmla="*/ 90 h 1252"/>
                  <a:gd name="T6" fmla="*/ 562 w 1118"/>
                  <a:gd name="T7" fmla="*/ 112 h 1252"/>
                  <a:gd name="T8" fmla="*/ 502 w 1118"/>
                  <a:gd name="T9" fmla="*/ 83 h 1252"/>
                  <a:gd name="T10" fmla="*/ 427 w 1118"/>
                  <a:gd name="T11" fmla="*/ 135 h 1252"/>
                  <a:gd name="T12" fmla="*/ 503 w 1118"/>
                  <a:gd name="T13" fmla="*/ 200 h 1252"/>
                  <a:gd name="T14" fmla="*/ 371 w 1118"/>
                  <a:gd name="T15" fmla="*/ 171 h 1252"/>
                  <a:gd name="T16" fmla="*/ 355 w 1118"/>
                  <a:gd name="T17" fmla="*/ 197 h 1252"/>
                  <a:gd name="T18" fmla="*/ 470 w 1118"/>
                  <a:gd name="T19" fmla="*/ 277 h 1252"/>
                  <a:gd name="T20" fmla="*/ 370 w 1118"/>
                  <a:gd name="T21" fmla="*/ 270 h 1252"/>
                  <a:gd name="T22" fmla="*/ 187 w 1118"/>
                  <a:gd name="T23" fmla="*/ 218 h 1252"/>
                  <a:gd name="T24" fmla="*/ 117 w 1118"/>
                  <a:gd name="T25" fmla="*/ 263 h 1252"/>
                  <a:gd name="T26" fmla="*/ 95 w 1118"/>
                  <a:gd name="T27" fmla="*/ 304 h 1252"/>
                  <a:gd name="T28" fmla="*/ 56 w 1118"/>
                  <a:gd name="T29" fmla="*/ 335 h 1252"/>
                  <a:gd name="T30" fmla="*/ 45 w 1118"/>
                  <a:gd name="T31" fmla="*/ 368 h 1252"/>
                  <a:gd name="T32" fmla="*/ 62 w 1118"/>
                  <a:gd name="T33" fmla="*/ 460 h 1252"/>
                  <a:gd name="T34" fmla="*/ 27 w 1118"/>
                  <a:gd name="T35" fmla="*/ 621 h 1252"/>
                  <a:gd name="T36" fmla="*/ 55 w 1118"/>
                  <a:gd name="T37" fmla="*/ 733 h 1252"/>
                  <a:gd name="T38" fmla="*/ 9 w 1118"/>
                  <a:gd name="T39" fmla="*/ 789 h 1252"/>
                  <a:gd name="T40" fmla="*/ 117 w 1118"/>
                  <a:gd name="T41" fmla="*/ 813 h 1252"/>
                  <a:gd name="T42" fmla="*/ 247 w 1118"/>
                  <a:gd name="T43" fmla="*/ 803 h 1252"/>
                  <a:gd name="T44" fmla="*/ 418 w 1118"/>
                  <a:gd name="T45" fmla="*/ 776 h 1252"/>
                  <a:gd name="T46" fmla="*/ 543 w 1118"/>
                  <a:gd name="T47" fmla="*/ 717 h 1252"/>
                  <a:gd name="T48" fmla="*/ 621 w 1118"/>
                  <a:gd name="T49" fmla="*/ 699 h 1252"/>
                  <a:gd name="T50" fmla="*/ 704 w 1118"/>
                  <a:gd name="T51" fmla="*/ 681 h 1252"/>
                  <a:gd name="T52" fmla="*/ 875 w 1118"/>
                  <a:gd name="T53" fmla="*/ 604 h 1252"/>
                  <a:gd name="T54" fmla="*/ 729 w 1118"/>
                  <a:gd name="T55" fmla="*/ 690 h 1252"/>
                  <a:gd name="T56" fmla="*/ 618 w 1118"/>
                  <a:gd name="T57" fmla="*/ 763 h 1252"/>
                  <a:gd name="T58" fmla="*/ 543 w 1118"/>
                  <a:gd name="T59" fmla="*/ 868 h 1252"/>
                  <a:gd name="T60" fmla="*/ 673 w 1118"/>
                  <a:gd name="T61" fmla="*/ 881 h 1252"/>
                  <a:gd name="T62" fmla="*/ 758 w 1118"/>
                  <a:gd name="T63" fmla="*/ 832 h 1252"/>
                  <a:gd name="T64" fmla="*/ 815 w 1118"/>
                  <a:gd name="T65" fmla="*/ 819 h 1252"/>
                  <a:gd name="T66" fmla="*/ 841 w 1118"/>
                  <a:gd name="T67" fmla="*/ 832 h 1252"/>
                  <a:gd name="T68" fmla="*/ 784 w 1118"/>
                  <a:gd name="T69" fmla="*/ 875 h 1252"/>
                  <a:gd name="T70" fmla="*/ 752 w 1118"/>
                  <a:gd name="T71" fmla="*/ 916 h 1252"/>
                  <a:gd name="T72" fmla="*/ 831 w 1118"/>
                  <a:gd name="T73" fmla="*/ 914 h 1252"/>
                  <a:gd name="T74" fmla="*/ 880 w 1118"/>
                  <a:gd name="T75" fmla="*/ 907 h 1252"/>
                  <a:gd name="T76" fmla="*/ 900 w 1118"/>
                  <a:gd name="T77" fmla="*/ 940 h 1252"/>
                  <a:gd name="T78" fmla="*/ 965 w 1118"/>
                  <a:gd name="T79" fmla="*/ 990 h 1252"/>
                  <a:gd name="T80" fmla="*/ 825 w 1118"/>
                  <a:gd name="T81" fmla="*/ 1016 h 1252"/>
                  <a:gd name="T82" fmla="*/ 885 w 1118"/>
                  <a:gd name="T83" fmla="*/ 1081 h 1252"/>
                  <a:gd name="T84" fmla="*/ 941 w 1118"/>
                  <a:gd name="T85" fmla="*/ 1089 h 1252"/>
                  <a:gd name="T86" fmla="*/ 1097 w 1118"/>
                  <a:gd name="T87" fmla="*/ 1147 h 1252"/>
                  <a:gd name="T88" fmla="*/ 1102 w 1118"/>
                  <a:gd name="T89" fmla="*/ 1128 h 1252"/>
                  <a:gd name="T90" fmla="*/ 1037 w 1118"/>
                  <a:gd name="T91" fmla="*/ 1130 h 1252"/>
                  <a:gd name="T92" fmla="*/ 921 w 1118"/>
                  <a:gd name="T93" fmla="*/ 1092 h 1252"/>
                  <a:gd name="T94" fmla="*/ 820 w 1118"/>
                  <a:gd name="T95" fmla="*/ 993 h 1252"/>
                  <a:gd name="T96" fmla="*/ 851 w 1118"/>
                  <a:gd name="T97" fmla="*/ 1003 h 1252"/>
                  <a:gd name="T98" fmla="*/ 701 w 1118"/>
                  <a:gd name="T99" fmla="*/ 990 h 1252"/>
                  <a:gd name="T100" fmla="*/ 575 w 1118"/>
                  <a:gd name="T101" fmla="*/ 959 h 1252"/>
                  <a:gd name="T102" fmla="*/ 430 w 1118"/>
                  <a:gd name="T103" fmla="*/ 937 h 1252"/>
                  <a:gd name="T104" fmla="*/ 393 w 1118"/>
                  <a:gd name="T105" fmla="*/ 959 h 1252"/>
                  <a:gd name="T106" fmla="*/ 393 w 1118"/>
                  <a:gd name="T107" fmla="*/ 852 h 1252"/>
                  <a:gd name="T108" fmla="*/ 347 w 1118"/>
                  <a:gd name="T109" fmla="*/ 943 h 1252"/>
                  <a:gd name="T110" fmla="*/ 285 w 1118"/>
                  <a:gd name="T111" fmla="*/ 947 h 1252"/>
                  <a:gd name="T112" fmla="*/ 319 w 1118"/>
                  <a:gd name="T113" fmla="*/ 1035 h 1252"/>
                  <a:gd name="T114" fmla="*/ 347 w 1118"/>
                  <a:gd name="T115" fmla="*/ 1076 h 1252"/>
                  <a:gd name="T116" fmla="*/ 345 w 1118"/>
                  <a:gd name="T117" fmla="*/ 1207 h 1252"/>
                  <a:gd name="T118" fmla="*/ 415 w 1118"/>
                  <a:gd name="T119" fmla="*/ 1160 h 1252"/>
                  <a:gd name="T120" fmla="*/ 464 w 1118"/>
                  <a:gd name="T121" fmla="*/ 1089 h 1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18" h="1252">
                    <a:moveTo>
                      <a:pt x="999" y="77"/>
                    </a:moveTo>
                    <a:lnTo>
                      <a:pt x="990" y="82"/>
                    </a:lnTo>
                    <a:lnTo>
                      <a:pt x="982" y="85"/>
                    </a:lnTo>
                    <a:lnTo>
                      <a:pt x="962" y="85"/>
                    </a:lnTo>
                    <a:lnTo>
                      <a:pt x="936" y="82"/>
                    </a:lnTo>
                    <a:lnTo>
                      <a:pt x="921" y="82"/>
                    </a:lnTo>
                    <a:lnTo>
                      <a:pt x="885" y="112"/>
                    </a:lnTo>
                    <a:lnTo>
                      <a:pt x="880" y="121"/>
                    </a:lnTo>
                    <a:lnTo>
                      <a:pt x="871" y="119"/>
                    </a:lnTo>
                    <a:lnTo>
                      <a:pt x="856" y="112"/>
                    </a:lnTo>
                    <a:lnTo>
                      <a:pt x="853" y="109"/>
                    </a:lnTo>
                    <a:lnTo>
                      <a:pt x="848" y="105"/>
                    </a:lnTo>
                    <a:lnTo>
                      <a:pt x="848" y="86"/>
                    </a:lnTo>
                    <a:lnTo>
                      <a:pt x="857" y="80"/>
                    </a:lnTo>
                    <a:lnTo>
                      <a:pt x="872" y="73"/>
                    </a:lnTo>
                    <a:lnTo>
                      <a:pt x="888" y="51"/>
                    </a:lnTo>
                    <a:lnTo>
                      <a:pt x="880" y="37"/>
                    </a:lnTo>
                    <a:lnTo>
                      <a:pt x="861" y="26"/>
                    </a:lnTo>
                    <a:lnTo>
                      <a:pt x="848" y="27"/>
                    </a:lnTo>
                    <a:lnTo>
                      <a:pt x="837" y="16"/>
                    </a:lnTo>
                    <a:lnTo>
                      <a:pt x="838" y="12"/>
                    </a:lnTo>
                    <a:lnTo>
                      <a:pt x="840" y="10"/>
                    </a:lnTo>
                    <a:lnTo>
                      <a:pt x="834" y="7"/>
                    </a:lnTo>
                    <a:lnTo>
                      <a:pt x="820" y="2"/>
                    </a:lnTo>
                    <a:lnTo>
                      <a:pt x="808" y="0"/>
                    </a:lnTo>
                    <a:lnTo>
                      <a:pt x="801" y="2"/>
                    </a:lnTo>
                    <a:lnTo>
                      <a:pt x="799" y="2"/>
                    </a:lnTo>
                    <a:lnTo>
                      <a:pt x="772" y="19"/>
                    </a:lnTo>
                    <a:lnTo>
                      <a:pt x="756" y="26"/>
                    </a:lnTo>
                    <a:lnTo>
                      <a:pt x="740" y="37"/>
                    </a:lnTo>
                    <a:lnTo>
                      <a:pt x="710" y="49"/>
                    </a:lnTo>
                    <a:lnTo>
                      <a:pt x="678" y="49"/>
                    </a:lnTo>
                    <a:lnTo>
                      <a:pt x="661" y="47"/>
                    </a:lnTo>
                    <a:lnTo>
                      <a:pt x="652" y="49"/>
                    </a:lnTo>
                    <a:lnTo>
                      <a:pt x="657" y="60"/>
                    </a:lnTo>
                    <a:lnTo>
                      <a:pt x="657" y="62"/>
                    </a:lnTo>
                    <a:lnTo>
                      <a:pt x="680" y="76"/>
                    </a:lnTo>
                    <a:lnTo>
                      <a:pt x="697" y="82"/>
                    </a:lnTo>
                    <a:lnTo>
                      <a:pt x="706" y="90"/>
                    </a:lnTo>
                    <a:lnTo>
                      <a:pt x="703" y="93"/>
                    </a:lnTo>
                    <a:lnTo>
                      <a:pt x="683" y="89"/>
                    </a:lnTo>
                    <a:lnTo>
                      <a:pt x="678" y="87"/>
                    </a:lnTo>
                    <a:lnTo>
                      <a:pt x="668" y="85"/>
                    </a:lnTo>
                    <a:lnTo>
                      <a:pt x="630" y="83"/>
                    </a:lnTo>
                    <a:lnTo>
                      <a:pt x="621" y="87"/>
                    </a:lnTo>
                    <a:lnTo>
                      <a:pt x="620" y="89"/>
                    </a:lnTo>
                    <a:lnTo>
                      <a:pt x="618" y="90"/>
                    </a:lnTo>
                    <a:lnTo>
                      <a:pt x="611" y="102"/>
                    </a:lnTo>
                    <a:lnTo>
                      <a:pt x="604" y="108"/>
                    </a:lnTo>
                    <a:lnTo>
                      <a:pt x="579" y="115"/>
                    </a:lnTo>
                    <a:lnTo>
                      <a:pt x="572" y="115"/>
                    </a:lnTo>
                    <a:lnTo>
                      <a:pt x="562" y="112"/>
                    </a:lnTo>
                    <a:lnTo>
                      <a:pt x="542" y="115"/>
                    </a:lnTo>
                    <a:lnTo>
                      <a:pt x="532" y="115"/>
                    </a:lnTo>
                    <a:lnTo>
                      <a:pt x="526" y="113"/>
                    </a:lnTo>
                    <a:lnTo>
                      <a:pt x="523" y="109"/>
                    </a:lnTo>
                    <a:lnTo>
                      <a:pt x="519" y="105"/>
                    </a:lnTo>
                    <a:lnTo>
                      <a:pt x="518" y="99"/>
                    </a:lnTo>
                    <a:lnTo>
                      <a:pt x="519" y="96"/>
                    </a:lnTo>
                    <a:lnTo>
                      <a:pt x="523" y="92"/>
                    </a:lnTo>
                    <a:lnTo>
                      <a:pt x="522" y="86"/>
                    </a:lnTo>
                    <a:lnTo>
                      <a:pt x="518" y="85"/>
                    </a:lnTo>
                    <a:lnTo>
                      <a:pt x="510" y="80"/>
                    </a:lnTo>
                    <a:lnTo>
                      <a:pt x="505" y="80"/>
                    </a:lnTo>
                    <a:lnTo>
                      <a:pt x="502" y="83"/>
                    </a:lnTo>
                    <a:lnTo>
                      <a:pt x="499" y="87"/>
                    </a:lnTo>
                    <a:lnTo>
                      <a:pt x="496" y="93"/>
                    </a:lnTo>
                    <a:lnTo>
                      <a:pt x="489" y="93"/>
                    </a:lnTo>
                    <a:lnTo>
                      <a:pt x="484" y="90"/>
                    </a:lnTo>
                    <a:lnTo>
                      <a:pt x="474" y="86"/>
                    </a:lnTo>
                    <a:lnTo>
                      <a:pt x="463" y="89"/>
                    </a:lnTo>
                    <a:lnTo>
                      <a:pt x="441" y="103"/>
                    </a:lnTo>
                    <a:lnTo>
                      <a:pt x="434" y="105"/>
                    </a:lnTo>
                    <a:lnTo>
                      <a:pt x="427" y="113"/>
                    </a:lnTo>
                    <a:lnTo>
                      <a:pt x="425" y="118"/>
                    </a:lnTo>
                    <a:lnTo>
                      <a:pt x="424" y="128"/>
                    </a:lnTo>
                    <a:lnTo>
                      <a:pt x="425" y="135"/>
                    </a:lnTo>
                    <a:lnTo>
                      <a:pt x="427" y="135"/>
                    </a:lnTo>
                    <a:lnTo>
                      <a:pt x="431" y="139"/>
                    </a:lnTo>
                    <a:lnTo>
                      <a:pt x="448" y="152"/>
                    </a:lnTo>
                    <a:lnTo>
                      <a:pt x="486" y="175"/>
                    </a:lnTo>
                    <a:lnTo>
                      <a:pt x="496" y="184"/>
                    </a:lnTo>
                    <a:lnTo>
                      <a:pt x="515" y="197"/>
                    </a:lnTo>
                    <a:lnTo>
                      <a:pt x="529" y="204"/>
                    </a:lnTo>
                    <a:lnTo>
                      <a:pt x="531" y="206"/>
                    </a:lnTo>
                    <a:lnTo>
                      <a:pt x="543" y="223"/>
                    </a:lnTo>
                    <a:lnTo>
                      <a:pt x="546" y="231"/>
                    </a:lnTo>
                    <a:lnTo>
                      <a:pt x="541" y="231"/>
                    </a:lnTo>
                    <a:lnTo>
                      <a:pt x="529" y="216"/>
                    </a:lnTo>
                    <a:lnTo>
                      <a:pt x="512" y="201"/>
                    </a:lnTo>
                    <a:lnTo>
                      <a:pt x="503" y="200"/>
                    </a:lnTo>
                    <a:lnTo>
                      <a:pt x="493" y="195"/>
                    </a:lnTo>
                    <a:lnTo>
                      <a:pt x="493" y="185"/>
                    </a:lnTo>
                    <a:lnTo>
                      <a:pt x="483" y="180"/>
                    </a:lnTo>
                    <a:lnTo>
                      <a:pt x="476" y="175"/>
                    </a:lnTo>
                    <a:lnTo>
                      <a:pt x="463" y="171"/>
                    </a:lnTo>
                    <a:lnTo>
                      <a:pt x="461" y="171"/>
                    </a:lnTo>
                    <a:lnTo>
                      <a:pt x="456" y="168"/>
                    </a:lnTo>
                    <a:lnTo>
                      <a:pt x="438" y="171"/>
                    </a:lnTo>
                    <a:lnTo>
                      <a:pt x="430" y="170"/>
                    </a:lnTo>
                    <a:lnTo>
                      <a:pt x="424" y="168"/>
                    </a:lnTo>
                    <a:lnTo>
                      <a:pt x="412" y="170"/>
                    </a:lnTo>
                    <a:lnTo>
                      <a:pt x="375" y="172"/>
                    </a:lnTo>
                    <a:lnTo>
                      <a:pt x="371" y="171"/>
                    </a:lnTo>
                    <a:lnTo>
                      <a:pt x="371" y="170"/>
                    </a:lnTo>
                    <a:lnTo>
                      <a:pt x="384" y="149"/>
                    </a:lnTo>
                    <a:lnTo>
                      <a:pt x="371" y="135"/>
                    </a:lnTo>
                    <a:lnTo>
                      <a:pt x="370" y="135"/>
                    </a:lnTo>
                    <a:lnTo>
                      <a:pt x="367" y="136"/>
                    </a:lnTo>
                    <a:lnTo>
                      <a:pt x="364" y="142"/>
                    </a:lnTo>
                    <a:lnTo>
                      <a:pt x="352" y="159"/>
                    </a:lnTo>
                    <a:lnTo>
                      <a:pt x="351" y="162"/>
                    </a:lnTo>
                    <a:lnTo>
                      <a:pt x="352" y="164"/>
                    </a:lnTo>
                    <a:lnTo>
                      <a:pt x="357" y="185"/>
                    </a:lnTo>
                    <a:lnTo>
                      <a:pt x="357" y="191"/>
                    </a:lnTo>
                    <a:lnTo>
                      <a:pt x="355" y="194"/>
                    </a:lnTo>
                    <a:lnTo>
                      <a:pt x="355" y="197"/>
                    </a:lnTo>
                    <a:lnTo>
                      <a:pt x="352" y="200"/>
                    </a:lnTo>
                    <a:lnTo>
                      <a:pt x="348" y="206"/>
                    </a:lnTo>
                    <a:lnTo>
                      <a:pt x="348" y="211"/>
                    </a:lnTo>
                    <a:lnTo>
                      <a:pt x="352" y="216"/>
                    </a:lnTo>
                    <a:lnTo>
                      <a:pt x="368" y="218"/>
                    </a:lnTo>
                    <a:lnTo>
                      <a:pt x="371" y="220"/>
                    </a:lnTo>
                    <a:lnTo>
                      <a:pt x="375" y="230"/>
                    </a:lnTo>
                    <a:lnTo>
                      <a:pt x="375" y="246"/>
                    </a:lnTo>
                    <a:lnTo>
                      <a:pt x="387" y="252"/>
                    </a:lnTo>
                    <a:lnTo>
                      <a:pt x="398" y="255"/>
                    </a:lnTo>
                    <a:lnTo>
                      <a:pt x="435" y="260"/>
                    </a:lnTo>
                    <a:lnTo>
                      <a:pt x="459" y="266"/>
                    </a:lnTo>
                    <a:lnTo>
                      <a:pt x="470" y="277"/>
                    </a:lnTo>
                    <a:lnTo>
                      <a:pt x="493" y="286"/>
                    </a:lnTo>
                    <a:lnTo>
                      <a:pt x="499" y="290"/>
                    </a:lnTo>
                    <a:lnTo>
                      <a:pt x="507" y="294"/>
                    </a:lnTo>
                    <a:lnTo>
                      <a:pt x="507" y="300"/>
                    </a:lnTo>
                    <a:lnTo>
                      <a:pt x="505" y="303"/>
                    </a:lnTo>
                    <a:lnTo>
                      <a:pt x="479" y="281"/>
                    </a:lnTo>
                    <a:lnTo>
                      <a:pt x="476" y="280"/>
                    </a:lnTo>
                    <a:lnTo>
                      <a:pt x="474" y="280"/>
                    </a:lnTo>
                    <a:lnTo>
                      <a:pt x="391" y="257"/>
                    </a:lnTo>
                    <a:lnTo>
                      <a:pt x="380" y="259"/>
                    </a:lnTo>
                    <a:lnTo>
                      <a:pt x="383" y="263"/>
                    </a:lnTo>
                    <a:lnTo>
                      <a:pt x="381" y="267"/>
                    </a:lnTo>
                    <a:lnTo>
                      <a:pt x="370" y="270"/>
                    </a:lnTo>
                    <a:lnTo>
                      <a:pt x="367" y="263"/>
                    </a:lnTo>
                    <a:lnTo>
                      <a:pt x="367" y="247"/>
                    </a:lnTo>
                    <a:lnTo>
                      <a:pt x="364" y="233"/>
                    </a:lnTo>
                    <a:lnTo>
                      <a:pt x="351" y="221"/>
                    </a:lnTo>
                    <a:lnTo>
                      <a:pt x="315" y="210"/>
                    </a:lnTo>
                    <a:lnTo>
                      <a:pt x="301" y="210"/>
                    </a:lnTo>
                    <a:lnTo>
                      <a:pt x="293" y="213"/>
                    </a:lnTo>
                    <a:lnTo>
                      <a:pt x="269" y="218"/>
                    </a:lnTo>
                    <a:lnTo>
                      <a:pt x="262" y="217"/>
                    </a:lnTo>
                    <a:lnTo>
                      <a:pt x="216" y="218"/>
                    </a:lnTo>
                    <a:lnTo>
                      <a:pt x="207" y="213"/>
                    </a:lnTo>
                    <a:lnTo>
                      <a:pt x="193" y="213"/>
                    </a:lnTo>
                    <a:lnTo>
                      <a:pt x="187" y="218"/>
                    </a:lnTo>
                    <a:lnTo>
                      <a:pt x="184" y="236"/>
                    </a:lnTo>
                    <a:lnTo>
                      <a:pt x="184" y="252"/>
                    </a:lnTo>
                    <a:lnTo>
                      <a:pt x="181" y="255"/>
                    </a:lnTo>
                    <a:lnTo>
                      <a:pt x="170" y="250"/>
                    </a:lnTo>
                    <a:lnTo>
                      <a:pt x="163" y="244"/>
                    </a:lnTo>
                    <a:lnTo>
                      <a:pt x="158" y="237"/>
                    </a:lnTo>
                    <a:lnTo>
                      <a:pt x="154" y="239"/>
                    </a:lnTo>
                    <a:lnTo>
                      <a:pt x="148" y="240"/>
                    </a:lnTo>
                    <a:lnTo>
                      <a:pt x="143" y="240"/>
                    </a:lnTo>
                    <a:lnTo>
                      <a:pt x="134" y="246"/>
                    </a:lnTo>
                    <a:lnTo>
                      <a:pt x="131" y="250"/>
                    </a:lnTo>
                    <a:lnTo>
                      <a:pt x="127" y="257"/>
                    </a:lnTo>
                    <a:lnTo>
                      <a:pt x="117" y="263"/>
                    </a:lnTo>
                    <a:lnTo>
                      <a:pt x="108" y="267"/>
                    </a:lnTo>
                    <a:lnTo>
                      <a:pt x="99" y="274"/>
                    </a:lnTo>
                    <a:lnTo>
                      <a:pt x="98" y="274"/>
                    </a:lnTo>
                    <a:lnTo>
                      <a:pt x="96" y="290"/>
                    </a:lnTo>
                    <a:lnTo>
                      <a:pt x="96" y="304"/>
                    </a:lnTo>
                    <a:lnTo>
                      <a:pt x="98" y="309"/>
                    </a:lnTo>
                    <a:lnTo>
                      <a:pt x="99" y="310"/>
                    </a:lnTo>
                    <a:lnTo>
                      <a:pt x="104" y="310"/>
                    </a:lnTo>
                    <a:lnTo>
                      <a:pt x="101" y="312"/>
                    </a:lnTo>
                    <a:lnTo>
                      <a:pt x="98" y="312"/>
                    </a:lnTo>
                    <a:lnTo>
                      <a:pt x="96" y="310"/>
                    </a:lnTo>
                    <a:lnTo>
                      <a:pt x="96" y="309"/>
                    </a:lnTo>
                    <a:lnTo>
                      <a:pt x="95" y="304"/>
                    </a:lnTo>
                    <a:lnTo>
                      <a:pt x="89" y="299"/>
                    </a:lnTo>
                    <a:lnTo>
                      <a:pt x="85" y="294"/>
                    </a:lnTo>
                    <a:lnTo>
                      <a:pt x="84" y="294"/>
                    </a:lnTo>
                    <a:lnTo>
                      <a:pt x="78" y="307"/>
                    </a:lnTo>
                    <a:lnTo>
                      <a:pt x="78" y="319"/>
                    </a:lnTo>
                    <a:lnTo>
                      <a:pt x="79" y="322"/>
                    </a:lnTo>
                    <a:lnTo>
                      <a:pt x="75" y="330"/>
                    </a:lnTo>
                    <a:lnTo>
                      <a:pt x="69" y="338"/>
                    </a:lnTo>
                    <a:lnTo>
                      <a:pt x="66" y="339"/>
                    </a:lnTo>
                    <a:lnTo>
                      <a:pt x="66" y="340"/>
                    </a:lnTo>
                    <a:lnTo>
                      <a:pt x="63" y="340"/>
                    </a:lnTo>
                    <a:lnTo>
                      <a:pt x="60" y="336"/>
                    </a:lnTo>
                    <a:lnTo>
                      <a:pt x="56" y="335"/>
                    </a:lnTo>
                    <a:lnTo>
                      <a:pt x="55" y="339"/>
                    </a:lnTo>
                    <a:lnTo>
                      <a:pt x="59" y="338"/>
                    </a:lnTo>
                    <a:lnTo>
                      <a:pt x="60" y="339"/>
                    </a:lnTo>
                    <a:lnTo>
                      <a:pt x="60" y="340"/>
                    </a:lnTo>
                    <a:lnTo>
                      <a:pt x="65" y="352"/>
                    </a:lnTo>
                    <a:lnTo>
                      <a:pt x="65" y="353"/>
                    </a:lnTo>
                    <a:lnTo>
                      <a:pt x="63" y="356"/>
                    </a:lnTo>
                    <a:lnTo>
                      <a:pt x="60" y="358"/>
                    </a:lnTo>
                    <a:lnTo>
                      <a:pt x="58" y="359"/>
                    </a:lnTo>
                    <a:lnTo>
                      <a:pt x="52" y="361"/>
                    </a:lnTo>
                    <a:lnTo>
                      <a:pt x="50" y="362"/>
                    </a:lnTo>
                    <a:lnTo>
                      <a:pt x="45" y="366"/>
                    </a:lnTo>
                    <a:lnTo>
                      <a:pt x="45" y="368"/>
                    </a:lnTo>
                    <a:lnTo>
                      <a:pt x="43" y="379"/>
                    </a:lnTo>
                    <a:lnTo>
                      <a:pt x="56" y="438"/>
                    </a:lnTo>
                    <a:lnTo>
                      <a:pt x="60" y="448"/>
                    </a:lnTo>
                    <a:lnTo>
                      <a:pt x="66" y="454"/>
                    </a:lnTo>
                    <a:lnTo>
                      <a:pt x="68" y="454"/>
                    </a:lnTo>
                    <a:lnTo>
                      <a:pt x="72" y="456"/>
                    </a:lnTo>
                    <a:lnTo>
                      <a:pt x="112" y="448"/>
                    </a:lnTo>
                    <a:lnTo>
                      <a:pt x="124" y="448"/>
                    </a:lnTo>
                    <a:lnTo>
                      <a:pt x="124" y="450"/>
                    </a:lnTo>
                    <a:lnTo>
                      <a:pt x="122" y="451"/>
                    </a:lnTo>
                    <a:lnTo>
                      <a:pt x="107" y="456"/>
                    </a:lnTo>
                    <a:lnTo>
                      <a:pt x="98" y="454"/>
                    </a:lnTo>
                    <a:lnTo>
                      <a:pt x="62" y="460"/>
                    </a:lnTo>
                    <a:lnTo>
                      <a:pt x="60" y="460"/>
                    </a:lnTo>
                    <a:lnTo>
                      <a:pt x="60" y="461"/>
                    </a:lnTo>
                    <a:lnTo>
                      <a:pt x="49" y="474"/>
                    </a:lnTo>
                    <a:lnTo>
                      <a:pt x="27" y="513"/>
                    </a:lnTo>
                    <a:lnTo>
                      <a:pt x="22" y="532"/>
                    </a:lnTo>
                    <a:lnTo>
                      <a:pt x="6" y="572"/>
                    </a:lnTo>
                    <a:lnTo>
                      <a:pt x="1" y="580"/>
                    </a:lnTo>
                    <a:lnTo>
                      <a:pt x="0" y="598"/>
                    </a:lnTo>
                    <a:lnTo>
                      <a:pt x="10" y="609"/>
                    </a:lnTo>
                    <a:lnTo>
                      <a:pt x="20" y="612"/>
                    </a:lnTo>
                    <a:lnTo>
                      <a:pt x="25" y="612"/>
                    </a:lnTo>
                    <a:lnTo>
                      <a:pt x="27" y="617"/>
                    </a:lnTo>
                    <a:lnTo>
                      <a:pt x="27" y="621"/>
                    </a:lnTo>
                    <a:lnTo>
                      <a:pt x="25" y="635"/>
                    </a:lnTo>
                    <a:lnTo>
                      <a:pt x="20" y="648"/>
                    </a:lnTo>
                    <a:lnTo>
                      <a:pt x="22" y="657"/>
                    </a:lnTo>
                    <a:lnTo>
                      <a:pt x="26" y="667"/>
                    </a:lnTo>
                    <a:lnTo>
                      <a:pt x="39" y="681"/>
                    </a:lnTo>
                    <a:lnTo>
                      <a:pt x="42" y="696"/>
                    </a:lnTo>
                    <a:lnTo>
                      <a:pt x="40" y="700"/>
                    </a:lnTo>
                    <a:lnTo>
                      <a:pt x="25" y="719"/>
                    </a:lnTo>
                    <a:lnTo>
                      <a:pt x="17" y="720"/>
                    </a:lnTo>
                    <a:lnTo>
                      <a:pt x="26" y="723"/>
                    </a:lnTo>
                    <a:lnTo>
                      <a:pt x="55" y="723"/>
                    </a:lnTo>
                    <a:lnTo>
                      <a:pt x="56" y="732"/>
                    </a:lnTo>
                    <a:lnTo>
                      <a:pt x="55" y="733"/>
                    </a:lnTo>
                    <a:lnTo>
                      <a:pt x="50" y="735"/>
                    </a:lnTo>
                    <a:lnTo>
                      <a:pt x="45" y="736"/>
                    </a:lnTo>
                    <a:lnTo>
                      <a:pt x="42" y="735"/>
                    </a:lnTo>
                    <a:lnTo>
                      <a:pt x="30" y="729"/>
                    </a:lnTo>
                    <a:lnTo>
                      <a:pt x="17" y="727"/>
                    </a:lnTo>
                    <a:lnTo>
                      <a:pt x="10" y="727"/>
                    </a:lnTo>
                    <a:lnTo>
                      <a:pt x="4" y="732"/>
                    </a:lnTo>
                    <a:lnTo>
                      <a:pt x="3" y="733"/>
                    </a:lnTo>
                    <a:lnTo>
                      <a:pt x="4" y="743"/>
                    </a:lnTo>
                    <a:lnTo>
                      <a:pt x="7" y="751"/>
                    </a:lnTo>
                    <a:lnTo>
                      <a:pt x="9" y="753"/>
                    </a:lnTo>
                    <a:lnTo>
                      <a:pt x="14" y="773"/>
                    </a:lnTo>
                    <a:lnTo>
                      <a:pt x="9" y="789"/>
                    </a:lnTo>
                    <a:lnTo>
                      <a:pt x="9" y="806"/>
                    </a:lnTo>
                    <a:lnTo>
                      <a:pt x="12" y="809"/>
                    </a:lnTo>
                    <a:lnTo>
                      <a:pt x="16" y="812"/>
                    </a:lnTo>
                    <a:lnTo>
                      <a:pt x="27" y="815"/>
                    </a:lnTo>
                    <a:lnTo>
                      <a:pt x="36" y="813"/>
                    </a:lnTo>
                    <a:lnTo>
                      <a:pt x="46" y="812"/>
                    </a:lnTo>
                    <a:lnTo>
                      <a:pt x="49" y="812"/>
                    </a:lnTo>
                    <a:lnTo>
                      <a:pt x="62" y="809"/>
                    </a:lnTo>
                    <a:lnTo>
                      <a:pt x="82" y="813"/>
                    </a:lnTo>
                    <a:lnTo>
                      <a:pt x="86" y="815"/>
                    </a:lnTo>
                    <a:lnTo>
                      <a:pt x="107" y="816"/>
                    </a:lnTo>
                    <a:lnTo>
                      <a:pt x="114" y="815"/>
                    </a:lnTo>
                    <a:lnTo>
                      <a:pt x="117" y="813"/>
                    </a:lnTo>
                    <a:lnTo>
                      <a:pt x="118" y="813"/>
                    </a:lnTo>
                    <a:lnTo>
                      <a:pt x="140" y="802"/>
                    </a:lnTo>
                    <a:lnTo>
                      <a:pt x="137" y="796"/>
                    </a:lnTo>
                    <a:lnTo>
                      <a:pt x="135" y="793"/>
                    </a:lnTo>
                    <a:lnTo>
                      <a:pt x="130" y="779"/>
                    </a:lnTo>
                    <a:lnTo>
                      <a:pt x="130" y="776"/>
                    </a:lnTo>
                    <a:lnTo>
                      <a:pt x="135" y="767"/>
                    </a:lnTo>
                    <a:lnTo>
                      <a:pt x="153" y="759"/>
                    </a:lnTo>
                    <a:lnTo>
                      <a:pt x="171" y="757"/>
                    </a:lnTo>
                    <a:lnTo>
                      <a:pt x="198" y="770"/>
                    </a:lnTo>
                    <a:lnTo>
                      <a:pt x="207" y="776"/>
                    </a:lnTo>
                    <a:lnTo>
                      <a:pt x="210" y="779"/>
                    </a:lnTo>
                    <a:lnTo>
                      <a:pt x="247" y="803"/>
                    </a:lnTo>
                    <a:lnTo>
                      <a:pt x="265" y="812"/>
                    </a:lnTo>
                    <a:lnTo>
                      <a:pt x="289" y="813"/>
                    </a:lnTo>
                    <a:lnTo>
                      <a:pt x="301" y="808"/>
                    </a:lnTo>
                    <a:lnTo>
                      <a:pt x="326" y="793"/>
                    </a:lnTo>
                    <a:lnTo>
                      <a:pt x="329" y="793"/>
                    </a:lnTo>
                    <a:lnTo>
                      <a:pt x="341" y="790"/>
                    </a:lnTo>
                    <a:lnTo>
                      <a:pt x="351" y="789"/>
                    </a:lnTo>
                    <a:lnTo>
                      <a:pt x="361" y="785"/>
                    </a:lnTo>
                    <a:lnTo>
                      <a:pt x="381" y="769"/>
                    </a:lnTo>
                    <a:lnTo>
                      <a:pt x="388" y="767"/>
                    </a:lnTo>
                    <a:lnTo>
                      <a:pt x="397" y="767"/>
                    </a:lnTo>
                    <a:lnTo>
                      <a:pt x="410" y="776"/>
                    </a:lnTo>
                    <a:lnTo>
                      <a:pt x="418" y="776"/>
                    </a:lnTo>
                    <a:lnTo>
                      <a:pt x="420" y="774"/>
                    </a:lnTo>
                    <a:lnTo>
                      <a:pt x="421" y="769"/>
                    </a:lnTo>
                    <a:lnTo>
                      <a:pt x="434" y="757"/>
                    </a:lnTo>
                    <a:lnTo>
                      <a:pt x="441" y="756"/>
                    </a:lnTo>
                    <a:lnTo>
                      <a:pt x="467" y="736"/>
                    </a:lnTo>
                    <a:lnTo>
                      <a:pt x="483" y="733"/>
                    </a:lnTo>
                    <a:lnTo>
                      <a:pt x="489" y="730"/>
                    </a:lnTo>
                    <a:lnTo>
                      <a:pt x="510" y="722"/>
                    </a:lnTo>
                    <a:lnTo>
                      <a:pt x="519" y="720"/>
                    </a:lnTo>
                    <a:lnTo>
                      <a:pt x="523" y="726"/>
                    </a:lnTo>
                    <a:lnTo>
                      <a:pt x="529" y="727"/>
                    </a:lnTo>
                    <a:lnTo>
                      <a:pt x="535" y="727"/>
                    </a:lnTo>
                    <a:lnTo>
                      <a:pt x="543" y="717"/>
                    </a:lnTo>
                    <a:lnTo>
                      <a:pt x="552" y="716"/>
                    </a:lnTo>
                    <a:lnTo>
                      <a:pt x="565" y="720"/>
                    </a:lnTo>
                    <a:lnTo>
                      <a:pt x="577" y="729"/>
                    </a:lnTo>
                    <a:lnTo>
                      <a:pt x="585" y="729"/>
                    </a:lnTo>
                    <a:lnTo>
                      <a:pt x="590" y="726"/>
                    </a:lnTo>
                    <a:lnTo>
                      <a:pt x="594" y="710"/>
                    </a:lnTo>
                    <a:lnTo>
                      <a:pt x="595" y="703"/>
                    </a:lnTo>
                    <a:lnTo>
                      <a:pt x="595" y="694"/>
                    </a:lnTo>
                    <a:lnTo>
                      <a:pt x="600" y="691"/>
                    </a:lnTo>
                    <a:lnTo>
                      <a:pt x="607" y="691"/>
                    </a:lnTo>
                    <a:lnTo>
                      <a:pt x="610" y="693"/>
                    </a:lnTo>
                    <a:lnTo>
                      <a:pt x="613" y="694"/>
                    </a:lnTo>
                    <a:lnTo>
                      <a:pt x="621" y="699"/>
                    </a:lnTo>
                    <a:lnTo>
                      <a:pt x="628" y="707"/>
                    </a:lnTo>
                    <a:lnTo>
                      <a:pt x="637" y="710"/>
                    </a:lnTo>
                    <a:lnTo>
                      <a:pt x="645" y="716"/>
                    </a:lnTo>
                    <a:lnTo>
                      <a:pt x="648" y="716"/>
                    </a:lnTo>
                    <a:lnTo>
                      <a:pt x="664" y="699"/>
                    </a:lnTo>
                    <a:lnTo>
                      <a:pt x="667" y="697"/>
                    </a:lnTo>
                    <a:lnTo>
                      <a:pt x="674" y="699"/>
                    </a:lnTo>
                    <a:lnTo>
                      <a:pt x="686" y="699"/>
                    </a:lnTo>
                    <a:lnTo>
                      <a:pt x="691" y="696"/>
                    </a:lnTo>
                    <a:lnTo>
                      <a:pt x="696" y="694"/>
                    </a:lnTo>
                    <a:lnTo>
                      <a:pt x="703" y="686"/>
                    </a:lnTo>
                    <a:lnTo>
                      <a:pt x="704" y="686"/>
                    </a:lnTo>
                    <a:lnTo>
                      <a:pt x="704" y="681"/>
                    </a:lnTo>
                    <a:lnTo>
                      <a:pt x="707" y="678"/>
                    </a:lnTo>
                    <a:lnTo>
                      <a:pt x="720" y="671"/>
                    </a:lnTo>
                    <a:lnTo>
                      <a:pt x="727" y="674"/>
                    </a:lnTo>
                    <a:lnTo>
                      <a:pt x="748" y="671"/>
                    </a:lnTo>
                    <a:lnTo>
                      <a:pt x="763" y="661"/>
                    </a:lnTo>
                    <a:lnTo>
                      <a:pt x="782" y="658"/>
                    </a:lnTo>
                    <a:lnTo>
                      <a:pt x="828" y="634"/>
                    </a:lnTo>
                    <a:lnTo>
                      <a:pt x="838" y="621"/>
                    </a:lnTo>
                    <a:lnTo>
                      <a:pt x="848" y="617"/>
                    </a:lnTo>
                    <a:lnTo>
                      <a:pt x="864" y="606"/>
                    </a:lnTo>
                    <a:lnTo>
                      <a:pt x="864" y="605"/>
                    </a:lnTo>
                    <a:lnTo>
                      <a:pt x="872" y="604"/>
                    </a:lnTo>
                    <a:lnTo>
                      <a:pt x="875" y="604"/>
                    </a:lnTo>
                    <a:lnTo>
                      <a:pt x="881" y="602"/>
                    </a:lnTo>
                    <a:lnTo>
                      <a:pt x="864" y="619"/>
                    </a:lnTo>
                    <a:lnTo>
                      <a:pt x="845" y="629"/>
                    </a:lnTo>
                    <a:lnTo>
                      <a:pt x="801" y="664"/>
                    </a:lnTo>
                    <a:lnTo>
                      <a:pt x="796" y="665"/>
                    </a:lnTo>
                    <a:lnTo>
                      <a:pt x="782" y="670"/>
                    </a:lnTo>
                    <a:lnTo>
                      <a:pt x="762" y="683"/>
                    </a:lnTo>
                    <a:lnTo>
                      <a:pt x="756" y="686"/>
                    </a:lnTo>
                    <a:lnTo>
                      <a:pt x="752" y="690"/>
                    </a:lnTo>
                    <a:lnTo>
                      <a:pt x="750" y="690"/>
                    </a:lnTo>
                    <a:lnTo>
                      <a:pt x="740" y="693"/>
                    </a:lnTo>
                    <a:lnTo>
                      <a:pt x="737" y="693"/>
                    </a:lnTo>
                    <a:lnTo>
                      <a:pt x="729" y="690"/>
                    </a:lnTo>
                    <a:lnTo>
                      <a:pt x="727" y="690"/>
                    </a:lnTo>
                    <a:lnTo>
                      <a:pt x="722" y="691"/>
                    </a:lnTo>
                    <a:lnTo>
                      <a:pt x="714" y="696"/>
                    </a:lnTo>
                    <a:lnTo>
                      <a:pt x="713" y="697"/>
                    </a:lnTo>
                    <a:lnTo>
                      <a:pt x="694" y="710"/>
                    </a:lnTo>
                    <a:lnTo>
                      <a:pt x="661" y="723"/>
                    </a:lnTo>
                    <a:lnTo>
                      <a:pt x="654" y="727"/>
                    </a:lnTo>
                    <a:lnTo>
                      <a:pt x="652" y="729"/>
                    </a:lnTo>
                    <a:lnTo>
                      <a:pt x="641" y="735"/>
                    </a:lnTo>
                    <a:lnTo>
                      <a:pt x="640" y="735"/>
                    </a:lnTo>
                    <a:lnTo>
                      <a:pt x="635" y="737"/>
                    </a:lnTo>
                    <a:lnTo>
                      <a:pt x="628" y="750"/>
                    </a:lnTo>
                    <a:lnTo>
                      <a:pt x="618" y="763"/>
                    </a:lnTo>
                    <a:lnTo>
                      <a:pt x="614" y="767"/>
                    </a:lnTo>
                    <a:lnTo>
                      <a:pt x="611" y="767"/>
                    </a:lnTo>
                    <a:lnTo>
                      <a:pt x="600" y="772"/>
                    </a:lnTo>
                    <a:lnTo>
                      <a:pt x="595" y="773"/>
                    </a:lnTo>
                    <a:lnTo>
                      <a:pt x="582" y="785"/>
                    </a:lnTo>
                    <a:lnTo>
                      <a:pt x="571" y="805"/>
                    </a:lnTo>
                    <a:lnTo>
                      <a:pt x="572" y="825"/>
                    </a:lnTo>
                    <a:lnTo>
                      <a:pt x="568" y="835"/>
                    </a:lnTo>
                    <a:lnTo>
                      <a:pt x="556" y="851"/>
                    </a:lnTo>
                    <a:lnTo>
                      <a:pt x="542" y="862"/>
                    </a:lnTo>
                    <a:lnTo>
                      <a:pt x="538" y="864"/>
                    </a:lnTo>
                    <a:lnTo>
                      <a:pt x="539" y="865"/>
                    </a:lnTo>
                    <a:lnTo>
                      <a:pt x="543" y="868"/>
                    </a:lnTo>
                    <a:lnTo>
                      <a:pt x="555" y="871"/>
                    </a:lnTo>
                    <a:lnTo>
                      <a:pt x="635" y="839"/>
                    </a:lnTo>
                    <a:lnTo>
                      <a:pt x="645" y="841"/>
                    </a:lnTo>
                    <a:lnTo>
                      <a:pt x="640" y="842"/>
                    </a:lnTo>
                    <a:lnTo>
                      <a:pt x="634" y="845"/>
                    </a:lnTo>
                    <a:lnTo>
                      <a:pt x="624" y="855"/>
                    </a:lnTo>
                    <a:lnTo>
                      <a:pt x="623" y="858"/>
                    </a:lnTo>
                    <a:lnTo>
                      <a:pt x="614" y="870"/>
                    </a:lnTo>
                    <a:lnTo>
                      <a:pt x="613" y="870"/>
                    </a:lnTo>
                    <a:lnTo>
                      <a:pt x="607" y="877"/>
                    </a:lnTo>
                    <a:lnTo>
                      <a:pt x="617" y="880"/>
                    </a:lnTo>
                    <a:lnTo>
                      <a:pt x="658" y="882"/>
                    </a:lnTo>
                    <a:lnTo>
                      <a:pt x="673" y="881"/>
                    </a:lnTo>
                    <a:lnTo>
                      <a:pt x="677" y="880"/>
                    </a:lnTo>
                    <a:lnTo>
                      <a:pt x="680" y="878"/>
                    </a:lnTo>
                    <a:lnTo>
                      <a:pt x="684" y="874"/>
                    </a:lnTo>
                    <a:lnTo>
                      <a:pt x="691" y="848"/>
                    </a:lnTo>
                    <a:lnTo>
                      <a:pt x="703" y="832"/>
                    </a:lnTo>
                    <a:lnTo>
                      <a:pt x="713" y="828"/>
                    </a:lnTo>
                    <a:lnTo>
                      <a:pt x="720" y="829"/>
                    </a:lnTo>
                    <a:lnTo>
                      <a:pt x="723" y="842"/>
                    </a:lnTo>
                    <a:lnTo>
                      <a:pt x="739" y="833"/>
                    </a:lnTo>
                    <a:lnTo>
                      <a:pt x="748" y="826"/>
                    </a:lnTo>
                    <a:lnTo>
                      <a:pt x="766" y="816"/>
                    </a:lnTo>
                    <a:lnTo>
                      <a:pt x="768" y="819"/>
                    </a:lnTo>
                    <a:lnTo>
                      <a:pt x="758" y="832"/>
                    </a:lnTo>
                    <a:lnTo>
                      <a:pt x="758" y="833"/>
                    </a:lnTo>
                    <a:lnTo>
                      <a:pt x="756" y="836"/>
                    </a:lnTo>
                    <a:lnTo>
                      <a:pt x="756" y="851"/>
                    </a:lnTo>
                    <a:lnTo>
                      <a:pt x="759" y="851"/>
                    </a:lnTo>
                    <a:lnTo>
                      <a:pt x="759" y="852"/>
                    </a:lnTo>
                    <a:lnTo>
                      <a:pt x="789" y="848"/>
                    </a:lnTo>
                    <a:lnTo>
                      <a:pt x="796" y="842"/>
                    </a:lnTo>
                    <a:lnTo>
                      <a:pt x="799" y="838"/>
                    </a:lnTo>
                    <a:lnTo>
                      <a:pt x="799" y="832"/>
                    </a:lnTo>
                    <a:lnTo>
                      <a:pt x="801" y="821"/>
                    </a:lnTo>
                    <a:lnTo>
                      <a:pt x="807" y="818"/>
                    </a:lnTo>
                    <a:lnTo>
                      <a:pt x="814" y="818"/>
                    </a:lnTo>
                    <a:lnTo>
                      <a:pt x="815" y="819"/>
                    </a:lnTo>
                    <a:lnTo>
                      <a:pt x="818" y="821"/>
                    </a:lnTo>
                    <a:lnTo>
                      <a:pt x="833" y="825"/>
                    </a:lnTo>
                    <a:lnTo>
                      <a:pt x="851" y="822"/>
                    </a:lnTo>
                    <a:lnTo>
                      <a:pt x="861" y="819"/>
                    </a:lnTo>
                    <a:lnTo>
                      <a:pt x="875" y="812"/>
                    </a:lnTo>
                    <a:lnTo>
                      <a:pt x="877" y="812"/>
                    </a:lnTo>
                    <a:lnTo>
                      <a:pt x="877" y="813"/>
                    </a:lnTo>
                    <a:lnTo>
                      <a:pt x="875" y="815"/>
                    </a:lnTo>
                    <a:lnTo>
                      <a:pt x="874" y="818"/>
                    </a:lnTo>
                    <a:lnTo>
                      <a:pt x="872" y="819"/>
                    </a:lnTo>
                    <a:lnTo>
                      <a:pt x="858" y="829"/>
                    </a:lnTo>
                    <a:lnTo>
                      <a:pt x="853" y="829"/>
                    </a:lnTo>
                    <a:lnTo>
                      <a:pt x="841" y="832"/>
                    </a:lnTo>
                    <a:lnTo>
                      <a:pt x="834" y="836"/>
                    </a:lnTo>
                    <a:lnTo>
                      <a:pt x="834" y="842"/>
                    </a:lnTo>
                    <a:lnTo>
                      <a:pt x="835" y="848"/>
                    </a:lnTo>
                    <a:lnTo>
                      <a:pt x="827" y="854"/>
                    </a:lnTo>
                    <a:lnTo>
                      <a:pt x="815" y="859"/>
                    </a:lnTo>
                    <a:lnTo>
                      <a:pt x="792" y="862"/>
                    </a:lnTo>
                    <a:lnTo>
                      <a:pt x="779" y="865"/>
                    </a:lnTo>
                    <a:lnTo>
                      <a:pt x="778" y="865"/>
                    </a:lnTo>
                    <a:lnTo>
                      <a:pt x="775" y="868"/>
                    </a:lnTo>
                    <a:lnTo>
                      <a:pt x="776" y="875"/>
                    </a:lnTo>
                    <a:lnTo>
                      <a:pt x="778" y="877"/>
                    </a:lnTo>
                    <a:lnTo>
                      <a:pt x="779" y="877"/>
                    </a:lnTo>
                    <a:lnTo>
                      <a:pt x="784" y="875"/>
                    </a:lnTo>
                    <a:lnTo>
                      <a:pt x="785" y="874"/>
                    </a:lnTo>
                    <a:lnTo>
                      <a:pt x="792" y="874"/>
                    </a:lnTo>
                    <a:lnTo>
                      <a:pt x="796" y="875"/>
                    </a:lnTo>
                    <a:lnTo>
                      <a:pt x="799" y="877"/>
                    </a:lnTo>
                    <a:lnTo>
                      <a:pt x="799" y="880"/>
                    </a:lnTo>
                    <a:lnTo>
                      <a:pt x="798" y="881"/>
                    </a:lnTo>
                    <a:lnTo>
                      <a:pt x="788" y="888"/>
                    </a:lnTo>
                    <a:lnTo>
                      <a:pt x="786" y="888"/>
                    </a:lnTo>
                    <a:lnTo>
                      <a:pt x="785" y="887"/>
                    </a:lnTo>
                    <a:lnTo>
                      <a:pt x="781" y="884"/>
                    </a:lnTo>
                    <a:lnTo>
                      <a:pt x="768" y="888"/>
                    </a:lnTo>
                    <a:lnTo>
                      <a:pt x="753" y="908"/>
                    </a:lnTo>
                    <a:lnTo>
                      <a:pt x="752" y="916"/>
                    </a:lnTo>
                    <a:lnTo>
                      <a:pt x="766" y="916"/>
                    </a:lnTo>
                    <a:lnTo>
                      <a:pt x="775" y="917"/>
                    </a:lnTo>
                    <a:lnTo>
                      <a:pt x="795" y="923"/>
                    </a:lnTo>
                    <a:lnTo>
                      <a:pt x="796" y="924"/>
                    </a:lnTo>
                    <a:lnTo>
                      <a:pt x="809" y="930"/>
                    </a:lnTo>
                    <a:lnTo>
                      <a:pt x="812" y="930"/>
                    </a:lnTo>
                    <a:lnTo>
                      <a:pt x="815" y="929"/>
                    </a:lnTo>
                    <a:lnTo>
                      <a:pt x="817" y="929"/>
                    </a:lnTo>
                    <a:lnTo>
                      <a:pt x="821" y="924"/>
                    </a:lnTo>
                    <a:lnTo>
                      <a:pt x="824" y="921"/>
                    </a:lnTo>
                    <a:lnTo>
                      <a:pt x="828" y="918"/>
                    </a:lnTo>
                    <a:lnTo>
                      <a:pt x="830" y="917"/>
                    </a:lnTo>
                    <a:lnTo>
                      <a:pt x="831" y="914"/>
                    </a:lnTo>
                    <a:lnTo>
                      <a:pt x="831" y="913"/>
                    </a:lnTo>
                    <a:lnTo>
                      <a:pt x="830" y="911"/>
                    </a:lnTo>
                    <a:lnTo>
                      <a:pt x="828" y="908"/>
                    </a:lnTo>
                    <a:lnTo>
                      <a:pt x="830" y="904"/>
                    </a:lnTo>
                    <a:lnTo>
                      <a:pt x="830" y="910"/>
                    </a:lnTo>
                    <a:lnTo>
                      <a:pt x="831" y="911"/>
                    </a:lnTo>
                    <a:lnTo>
                      <a:pt x="834" y="913"/>
                    </a:lnTo>
                    <a:lnTo>
                      <a:pt x="847" y="913"/>
                    </a:lnTo>
                    <a:lnTo>
                      <a:pt x="851" y="910"/>
                    </a:lnTo>
                    <a:lnTo>
                      <a:pt x="861" y="904"/>
                    </a:lnTo>
                    <a:lnTo>
                      <a:pt x="880" y="900"/>
                    </a:lnTo>
                    <a:lnTo>
                      <a:pt x="884" y="903"/>
                    </a:lnTo>
                    <a:lnTo>
                      <a:pt x="880" y="907"/>
                    </a:lnTo>
                    <a:lnTo>
                      <a:pt x="841" y="920"/>
                    </a:lnTo>
                    <a:lnTo>
                      <a:pt x="833" y="924"/>
                    </a:lnTo>
                    <a:lnTo>
                      <a:pt x="831" y="926"/>
                    </a:lnTo>
                    <a:lnTo>
                      <a:pt x="830" y="930"/>
                    </a:lnTo>
                    <a:lnTo>
                      <a:pt x="841" y="939"/>
                    </a:lnTo>
                    <a:lnTo>
                      <a:pt x="845" y="941"/>
                    </a:lnTo>
                    <a:lnTo>
                      <a:pt x="864" y="941"/>
                    </a:lnTo>
                    <a:lnTo>
                      <a:pt x="872" y="949"/>
                    </a:lnTo>
                    <a:lnTo>
                      <a:pt x="874" y="950"/>
                    </a:lnTo>
                    <a:lnTo>
                      <a:pt x="881" y="956"/>
                    </a:lnTo>
                    <a:lnTo>
                      <a:pt x="887" y="957"/>
                    </a:lnTo>
                    <a:lnTo>
                      <a:pt x="891" y="950"/>
                    </a:lnTo>
                    <a:lnTo>
                      <a:pt x="900" y="940"/>
                    </a:lnTo>
                    <a:lnTo>
                      <a:pt x="914" y="937"/>
                    </a:lnTo>
                    <a:lnTo>
                      <a:pt x="923" y="939"/>
                    </a:lnTo>
                    <a:lnTo>
                      <a:pt x="918" y="940"/>
                    </a:lnTo>
                    <a:lnTo>
                      <a:pt x="898" y="949"/>
                    </a:lnTo>
                    <a:lnTo>
                      <a:pt x="898" y="953"/>
                    </a:lnTo>
                    <a:lnTo>
                      <a:pt x="908" y="972"/>
                    </a:lnTo>
                    <a:lnTo>
                      <a:pt x="917" y="978"/>
                    </a:lnTo>
                    <a:lnTo>
                      <a:pt x="976" y="980"/>
                    </a:lnTo>
                    <a:lnTo>
                      <a:pt x="979" y="982"/>
                    </a:lnTo>
                    <a:lnTo>
                      <a:pt x="986" y="985"/>
                    </a:lnTo>
                    <a:lnTo>
                      <a:pt x="992" y="986"/>
                    </a:lnTo>
                    <a:lnTo>
                      <a:pt x="976" y="990"/>
                    </a:lnTo>
                    <a:lnTo>
                      <a:pt x="965" y="990"/>
                    </a:lnTo>
                    <a:lnTo>
                      <a:pt x="944" y="997"/>
                    </a:lnTo>
                    <a:lnTo>
                      <a:pt x="940" y="999"/>
                    </a:lnTo>
                    <a:lnTo>
                      <a:pt x="917" y="994"/>
                    </a:lnTo>
                    <a:lnTo>
                      <a:pt x="916" y="993"/>
                    </a:lnTo>
                    <a:lnTo>
                      <a:pt x="911" y="990"/>
                    </a:lnTo>
                    <a:lnTo>
                      <a:pt x="907" y="990"/>
                    </a:lnTo>
                    <a:lnTo>
                      <a:pt x="900" y="993"/>
                    </a:lnTo>
                    <a:lnTo>
                      <a:pt x="861" y="1014"/>
                    </a:lnTo>
                    <a:lnTo>
                      <a:pt x="856" y="1016"/>
                    </a:lnTo>
                    <a:lnTo>
                      <a:pt x="843" y="1016"/>
                    </a:lnTo>
                    <a:lnTo>
                      <a:pt x="831" y="1010"/>
                    </a:lnTo>
                    <a:lnTo>
                      <a:pt x="830" y="1010"/>
                    </a:lnTo>
                    <a:lnTo>
                      <a:pt x="825" y="1016"/>
                    </a:lnTo>
                    <a:lnTo>
                      <a:pt x="827" y="1017"/>
                    </a:lnTo>
                    <a:lnTo>
                      <a:pt x="828" y="1019"/>
                    </a:lnTo>
                    <a:lnTo>
                      <a:pt x="861" y="1043"/>
                    </a:lnTo>
                    <a:lnTo>
                      <a:pt x="866" y="1046"/>
                    </a:lnTo>
                    <a:lnTo>
                      <a:pt x="868" y="1046"/>
                    </a:lnTo>
                    <a:lnTo>
                      <a:pt x="872" y="1051"/>
                    </a:lnTo>
                    <a:lnTo>
                      <a:pt x="874" y="1053"/>
                    </a:lnTo>
                    <a:lnTo>
                      <a:pt x="875" y="1056"/>
                    </a:lnTo>
                    <a:lnTo>
                      <a:pt x="880" y="1066"/>
                    </a:lnTo>
                    <a:lnTo>
                      <a:pt x="881" y="1072"/>
                    </a:lnTo>
                    <a:lnTo>
                      <a:pt x="882" y="1074"/>
                    </a:lnTo>
                    <a:lnTo>
                      <a:pt x="882" y="1076"/>
                    </a:lnTo>
                    <a:lnTo>
                      <a:pt x="885" y="1081"/>
                    </a:lnTo>
                    <a:lnTo>
                      <a:pt x="887" y="1082"/>
                    </a:lnTo>
                    <a:lnTo>
                      <a:pt x="888" y="1084"/>
                    </a:lnTo>
                    <a:lnTo>
                      <a:pt x="890" y="1085"/>
                    </a:lnTo>
                    <a:lnTo>
                      <a:pt x="893" y="1085"/>
                    </a:lnTo>
                    <a:lnTo>
                      <a:pt x="913" y="1072"/>
                    </a:lnTo>
                    <a:lnTo>
                      <a:pt x="924" y="1069"/>
                    </a:lnTo>
                    <a:lnTo>
                      <a:pt x="929" y="1069"/>
                    </a:lnTo>
                    <a:lnTo>
                      <a:pt x="930" y="1071"/>
                    </a:lnTo>
                    <a:lnTo>
                      <a:pt x="931" y="1072"/>
                    </a:lnTo>
                    <a:lnTo>
                      <a:pt x="939" y="1078"/>
                    </a:lnTo>
                    <a:lnTo>
                      <a:pt x="939" y="1079"/>
                    </a:lnTo>
                    <a:lnTo>
                      <a:pt x="941" y="1087"/>
                    </a:lnTo>
                    <a:lnTo>
                      <a:pt x="941" y="1089"/>
                    </a:lnTo>
                    <a:lnTo>
                      <a:pt x="954" y="1099"/>
                    </a:lnTo>
                    <a:lnTo>
                      <a:pt x="1029" y="1112"/>
                    </a:lnTo>
                    <a:lnTo>
                      <a:pt x="1035" y="1115"/>
                    </a:lnTo>
                    <a:lnTo>
                      <a:pt x="1039" y="1118"/>
                    </a:lnTo>
                    <a:lnTo>
                      <a:pt x="1047" y="1127"/>
                    </a:lnTo>
                    <a:lnTo>
                      <a:pt x="1052" y="1130"/>
                    </a:lnTo>
                    <a:lnTo>
                      <a:pt x="1061" y="1131"/>
                    </a:lnTo>
                    <a:lnTo>
                      <a:pt x="1064" y="1131"/>
                    </a:lnTo>
                    <a:lnTo>
                      <a:pt x="1067" y="1130"/>
                    </a:lnTo>
                    <a:lnTo>
                      <a:pt x="1118" y="1107"/>
                    </a:lnTo>
                    <a:lnTo>
                      <a:pt x="1102" y="1138"/>
                    </a:lnTo>
                    <a:lnTo>
                      <a:pt x="1100" y="1143"/>
                    </a:lnTo>
                    <a:lnTo>
                      <a:pt x="1097" y="1147"/>
                    </a:lnTo>
                    <a:lnTo>
                      <a:pt x="1093" y="1161"/>
                    </a:lnTo>
                    <a:lnTo>
                      <a:pt x="1093" y="1163"/>
                    </a:lnTo>
                    <a:lnTo>
                      <a:pt x="1094" y="1170"/>
                    </a:lnTo>
                    <a:lnTo>
                      <a:pt x="1087" y="1192"/>
                    </a:lnTo>
                    <a:lnTo>
                      <a:pt x="1085" y="1192"/>
                    </a:lnTo>
                    <a:lnTo>
                      <a:pt x="1083" y="1190"/>
                    </a:lnTo>
                    <a:lnTo>
                      <a:pt x="1084" y="1187"/>
                    </a:lnTo>
                    <a:lnTo>
                      <a:pt x="1084" y="1184"/>
                    </a:lnTo>
                    <a:lnTo>
                      <a:pt x="1088" y="1164"/>
                    </a:lnTo>
                    <a:lnTo>
                      <a:pt x="1096" y="1143"/>
                    </a:lnTo>
                    <a:lnTo>
                      <a:pt x="1100" y="1135"/>
                    </a:lnTo>
                    <a:lnTo>
                      <a:pt x="1102" y="1131"/>
                    </a:lnTo>
                    <a:lnTo>
                      <a:pt x="1102" y="1128"/>
                    </a:lnTo>
                    <a:lnTo>
                      <a:pt x="1098" y="1127"/>
                    </a:lnTo>
                    <a:lnTo>
                      <a:pt x="1097" y="1127"/>
                    </a:lnTo>
                    <a:lnTo>
                      <a:pt x="1093" y="1128"/>
                    </a:lnTo>
                    <a:lnTo>
                      <a:pt x="1085" y="1131"/>
                    </a:lnTo>
                    <a:lnTo>
                      <a:pt x="1071" y="1140"/>
                    </a:lnTo>
                    <a:lnTo>
                      <a:pt x="1070" y="1141"/>
                    </a:lnTo>
                    <a:lnTo>
                      <a:pt x="1067" y="1143"/>
                    </a:lnTo>
                    <a:lnTo>
                      <a:pt x="1065" y="1143"/>
                    </a:lnTo>
                    <a:lnTo>
                      <a:pt x="1060" y="1144"/>
                    </a:lnTo>
                    <a:lnTo>
                      <a:pt x="1052" y="1143"/>
                    </a:lnTo>
                    <a:lnTo>
                      <a:pt x="1049" y="1141"/>
                    </a:lnTo>
                    <a:lnTo>
                      <a:pt x="1048" y="1138"/>
                    </a:lnTo>
                    <a:lnTo>
                      <a:pt x="1037" y="1130"/>
                    </a:lnTo>
                    <a:lnTo>
                      <a:pt x="1029" y="1122"/>
                    </a:lnTo>
                    <a:lnTo>
                      <a:pt x="1028" y="1122"/>
                    </a:lnTo>
                    <a:lnTo>
                      <a:pt x="1025" y="1120"/>
                    </a:lnTo>
                    <a:lnTo>
                      <a:pt x="980" y="1111"/>
                    </a:lnTo>
                    <a:lnTo>
                      <a:pt x="952" y="1111"/>
                    </a:lnTo>
                    <a:lnTo>
                      <a:pt x="944" y="1112"/>
                    </a:lnTo>
                    <a:lnTo>
                      <a:pt x="940" y="1120"/>
                    </a:lnTo>
                    <a:lnTo>
                      <a:pt x="941" y="1124"/>
                    </a:lnTo>
                    <a:lnTo>
                      <a:pt x="940" y="1127"/>
                    </a:lnTo>
                    <a:lnTo>
                      <a:pt x="937" y="1122"/>
                    </a:lnTo>
                    <a:lnTo>
                      <a:pt x="934" y="1115"/>
                    </a:lnTo>
                    <a:lnTo>
                      <a:pt x="929" y="1098"/>
                    </a:lnTo>
                    <a:lnTo>
                      <a:pt x="921" y="1092"/>
                    </a:lnTo>
                    <a:lnTo>
                      <a:pt x="911" y="1088"/>
                    </a:lnTo>
                    <a:lnTo>
                      <a:pt x="907" y="1091"/>
                    </a:lnTo>
                    <a:lnTo>
                      <a:pt x="901" y="1094"/>
                    </a:lnTo>
                    <a:lnTo>
                      <a:pt x="893" y="1094"/>
                    </a:lnTo>
                    <a:lnTo>
                      <a:pt x="881" y="1091"/>
                    </a:lnTo>
                    <a:lnTo>
                      <a:pt x="860" y="1068"/>
                    </a:lnTo>
                    <a:lnTo>
                      <a:pt x="863" y="1061"/>
                    </a:lnTo>
                    <a:lnTo>
                      <a:pt x="822" y="1025"/>
                    </a:lnTo>
                    <a:lnTo>
                      <a:pt x="818" y="1019"/>
                    </a:lnTo>
                    <a:lnTo>
                      <a:pt x="815" y="1003"/>
                    </a:lnTo>
                    <a:lnTo>
                      <a:pt x="817" y="1003"/>
                    </a:lnTo>
                    <a:lnTo>
                      <a:pt x="818" y="997"/>
                    </a:lnTo>
                    <a:lnTo>
                      <a:pt x="820" y="993"/>
                    </a:lnTo>
                    <a:lnTo>
                      <a:pt x="820" y="991"/>
                    </a:lnTo>
                    <a:lnTo>
                      <a:pt x="824" y="990"/>
                    </a:lnTo>
                    <a:lnTo>
                      <a:pt x="825" y="989"/>
                    </a:lnTo>
                    <a:lnTo>
                      <a:pt x="834" y="989"/>
                    </a:lnTo>
                    <a:lnTo>
                      <a:pt x="838" y="991"/>
                    </a:lnTo>
                    <a:lnTo>
                      <a:pt x="840" y="993"/>
                    </a:lnTo>
                    <a:lnTo>
                      <a:pt x="841" y="997"/>
                    </a:lnTo>
                    <a:lnTo>
                      <a:pt x="841" y="1000"/>
                    </a:lnTo>
                    <a:lnTo>
                      <a:pt x="843" y="1002"/>
                    </a:lnTo>
                    <a:lnTo>
                      <a:pt x="847" y="1004"/>
                    </a:lnTo>
                    <a:lnTo>
                      <a:pt x="848" y="1004"/>
                    </a:lnTo>
                    <a:lnTo>
                      <a:pt x="850" y="1003"/>
                    </a:lnTo>
                    <a:lnTo>
                      <a:pt x="851" y="1003"/>
                    </a:lnTo>
                    <a:lnTo>
                      <a:pt x="851" y="1002"/>
                    </a:lnTo>
                    <a:lnTo>
                      <a:pt x="854" y="994"/>
                    </a:lnTo>
                    <a:lnTo>
                      <a:pt x="854" y="993"/>
                    </a:lnTo>
                    <a:lnTo>
                      <a:pt x="856" y="983"/>
                    </a:lnTo>
                    <a:lnTo>
                      <a:pt x="844" y="972"/>
                    </a:lnTo>
                    <a:lnTo>
                      <a:pt x="818" y="966"/>
                    </a:lnTo>
                    <a:lnTo>
                      <a:pt x="815" y="966"/>
                    </a:lnTo>
                    <a:lnTo>
                      <a:pt x="785" y="963"/>
                    </a:lnTo>
                    <a:lnTo>
                      <a:pt x="735" y="983"/>
                    </a:lnTo>
                    <a:lnTo>
                      <a:pt x="724" y="986"/>
                    </a:lnTo>
                    <a:lnTo>
                      <a:pt x="714" y="986"/>
                    </a:lnTo>
                    <a:lnTo>
                      <a:pt x="709" y="989"/>
                    </a:lnTo>
                    <a:lnTo>
                      <a:pt x="701" y="990"/>
                    </a:lnTo>
                    <a:lnTo>
                      <a:pt x="700" y="990"/>
                    </a:lnTo>
                    <a:lnTo>
                      <a:pt x="693" y="996"/>
                    </a:lnTo>
                    <a:lnTo>
                      <a:pt x="681" y="1003"/>
                    </a:lnTo>
                    <a:lnTo>
                      <a:pt x="678" y="1004"/>
                    </a:lnTo>
                    <a:lnTo>
                      <a:pt x="655" y="1007"/>
                    </a:lnTo>
                    <a:lnTo>
                      <a:pt x="630" y="1007"/>
                    </a:lnTo>
                    <a:lnTo>
                      <a:pt x="607" y="1002"/>
                    </a:lnTo>
                    <a:lnTo>
                      <a:pt x="603" y="997"/>
                    </a:lnTo>
                    <a:lnTo>
                      <a:pt x="600" y="991"/>
                    </a:lnTo>
                    <a:lnTo>
                      <a:pt x="598" y="989"/>
                    </a:lnTo>
                    <a:lnTo>
                      <a:pt x="591" y="970"/>
                    </a:lnTo>
                    <a:lnTo>
                      <a:pt x="585" y="963"/>
                    </a:lnTo>
                    <a:lnTo>
                      <a:pt x="575" y="959"/>
                    </a:lnTo>
                    <a:lnTo>
                      <a:pt x="539" y="954"/>
                    </a:lnTo>
                    <a:lnTo>
                      <a:pt x="520" y="954"/>
                    </a:lnTo>
                    <a:lnTo>
                      <a:pt x="516" y="959"/>
                    </a:lnTo>
                    <a:lnTo>
                      <a:pt x="513" y="962"/>
                    </a:lnTo>
                    <a:lnTo>
                      <a:pt x="503" y="965"/>
                    </a:lnTo>
                    <a:lnTo>
                      <a:pt x="487" y="967"/>
                    </a:lnTo>
                    <a:lnTo>
                      <a:pt x="474" y="972"/>
                    </a:lnTo>
                    <a:lnTo>
                      <a:pt x="469" y="972"/>
                    </a:lnTo>
                    <a:lnTo>
                      <a:pt x="451" y="975"/>
                    </a:lnTo>
                    <a:lnTo>
                      <a:pt x="443" y="965"/>
                    </a:lnTo>
                    <a:lnTo>
                      <a:pt x="433" y="947"/>
                    </a:lnTo>
                    <a:lnTo>
                      <a:pt x="430" y="940"/>
                    </a:lnTo>
                    <a:lnTo>
                      <a:pt x="430" y="937"/>
                    </a:lnTo>
                    <a:lnTo>
                      <a:pt x="433" y="931"/>
                    </a:lnTo>
                    <a:lnTo>
                      <a:pt x="447" y="923"/>
                    </a:lnTo>
                    <a:lnTo>
                      <a:pt x="460" y="911"/>
                    </a:lnTo>
                    <a:lnTo>
                      <a:pt x="471" y="903"/>
                    </a:lnTo>
                    <a:lnTo>
                      <a:pt x="464" y="898"/>
                    </a:lnTo>
                    <a:lnTo>
                      <a:pt x="451" y="898"/>
                    </a:lnTo>
                    <a:lnTo>
                      <a:pt x="425" y="929"/>
                    </a:lnTo>
                    <a:lnTo>
                      <a:pt x="424" y="931"/>
                    </a:lnTo>
                    <a:lnTo>
                      <a:pt x="418" y="950"/>
                    </a:lnTo>
                    <a:lnTo>
                      <a:pt x="411" y="956"/>
                    </a:lnTo>
                    <a:lnTo>
                      <a:pt x="397" y="960"/>
                    </a:lnTo>
                    <a:lnTo>
                      <a:pt x="396" y="960"/>
                    </a:lnTo>
                    <a:lnTo>
                      <a:pt x="393" y="959"/>
                    </a:lnTo>
                    <a:lnTo>
                      <a:pt x="388" y="952"/>
                    </a:lnTo>
                    <a:lnTo>
                      <a:pt x="370" y="931"/>
                    </a:lnTo>
                    <a:lnTo>
                      <a:pt x="365" y="918"/>
                    </a:lnTo>
                    <a:lnTo>
                      <a:pt x="365" y="917"/>
                    </a:lnTo>
                    <a:lnTo>
                      <a:pt x="367" y="907"/>
                    </a:lnTo>
                    <a:lnTo>
                      <a:pt x="370" y="904"/>
                    </a:lnTo>
                    <a:lnTo>
                      <a:pt x="375" y="903"/>
                    </a:lnTo>
                    <a:lnTo>
                      <a:pt x="380" y="895"/>
                    </a:lnTo>
                    <a:lnTo>
                      <a:pt x="384" y="890"/>
                    </a:lnTo>
                    <a:lnTo>
                      <a:pt x="391" y="872"/>
                    </a:lnTo>
                    <a:lnTo>
                      <a:pt x="390" y="861"/>
                    </a:lnTo>
                    <a:lnTo>
                      <a:pt x="390" y="857"/>
                    </a:lnTo>
                    <a:lnTo>
                      <a:pt x="393" y="852"/>
                    </a:lnTo>
                    <a:lnTo>
                      <a:pt x="404" y="841"/>
                    </a:lnTo>
                    <a:lnTo>
                      <a:pt x="417" y="822"/>
                    </a:lnTo>
                    <a:lnTo>
                      <a:pt x="417" y="816"/>
                    </a:lnTo>
                    <a:lnTo>
                      <a:pt x="414" y="816"/>
                    </a:lnTo>
                    <a:lnTo>
                      <a:pt x="388" y="821"/>
                    </a:lnTo>
                    <a:lnTo>
                      <a:pt x="352" y="838"/>
                    </a:lnTo>
                    <a:lnTo>
                      <a:pt x="335" y="854"/>
                    </a:lnTo>
                    <a:lnTo>
                      <a:pt x="332" y="862"/>
                    </a:lnTo>
                    <a:lnTo>
                      <a:pt x="341" y="900"/>
                    </a:lnTo>
                    <a:lnTo>
                      <a:pt x="341" y="920"/>
                    </a:lnTo>
                    <a:lnTo>
                      <a:pt x="344" y="931"/>
                    </a:lnTo>
                    <a:lnTo>
                      <a:pt x="344" y="936"/>
                    </a:lnTo>
                    <a:lnTo>
                      <a:pt x="347" y="943"/>
                    </a:lnTo>
                    <a:lnTo>
                      <a:pt x="347" y="947"/>
                    </a:lnTo>
                    <a:lnTo>
                      <a:pt x="345" y="950"/>
                    </a:lnTo>
                    <a:lnTo>
                      <a:pt x="344" y="954"/>
                    </a:lnTo>
                    <a:lnTo>
                      <a:pt x="339" y="959"/>
                    </a:lnTo>
                    <a:lnTo>
                      <a:pt x="324" y="970"/>
                    </a:lnTo>
                    <a:lnTo>
                      <a:pt x="319" y="972"/>
                    </a:lnTo>
                    <a:lnTo>
                      <a:pt x="311" y="973"/>
                    </a:lnTo>
                    <a:lnTo>
                      <a:pt x="305" y="973"/>
                    </a:lnTo>
                    <a:lnTo>
                      <a:pt x="299" y="975"/>
                    </a:lnTo>
                    <a:lnTo>
                      <a:pt x="296" y="973"/>
                    </a:lnTo>
                    <a:lnTo>
                      <a:pt x="295" y="969"/>
                    </a:lnTo>
                    <a:lnTo>
                      <a:pt x="288" y="956"/>
                    </a:lnTo>
                    <a:lnTo>
                      <a:pt x="285" y="947"/>
                    </a:lnTo>
                    <a:lnTo>
                      <a:pt x="277" y="944"/>
                    </a:lnTo>
                    <a:lnTo>
                      <a:pt x="250" y="959"/>
                    </a:lnTo>
                    <a:lnTo>
                      <a:pt x="253" y="962"/>
                    </a:lnTo>
                    <a:lnTo>
                      <a:pt x="256" y="973"/>
                    </a:lnTo>
                    <a:lnTo>
                      <a:pt x="256" y="985"/>
                    </a:lnTo>
                    <a:lnTo>
                      <a:pt x="260" y="996"/>
                    </a:lnTo>
                    <a:lnTo>
                      <a:pt x="265" y="1004"/>
                    </a:lnTo>
                    <a:lnTo>
                      <a:pt x="270" y="1007"/>
                    </a:lnTo>
                    <a:lnTo>
                      <a:pt x="276" y="1009"/>
                    </a:lnTo>
                    <a:lnTo>
                      <a:pt x="279" y="1013"/>
                    </a:lnTo>
                    <a:lnTo>
                      <a:pt x="285" y="1025"/>
                    </a:lnTo>
                    <a:lnTo>
                      <a:pt x="296" y="1032"/>
                    </a:lnTo>
                    <a:lnTo>
                      <a:pt x="319" y="1035"/>
                    </a:lnTo>
                    <a:lnTo>
                      <a:pt x="348" y="1022"/>
                    </a:lnTo>
                    <a:lnTo>
                      <a:pt x="349" y="1020"/>
                    </a:lnTo>
                    <a:lnTo>
                      <a:pt x="352" y="1020"/>
                    </a:lnTo>
                    <a:lnTo>
                      <a:pt x="355" y="1022"/>
                    </a:lnTo>
                    <a:lnTo>
                      <a:pt x="357" y="1023"/>
                    </a:lnTo>
                    <a:lnTo>
                      <a:pt x="364" y="1032"/>
                    </a:lnTo>
                    <a:lnTo>
                      <a:pt x="368" y="1036"/>
                    </a:lnTo>
                    <a:lnTo>
                      <a:pt x="373" y="1045"/>
                    </a:lnTo>
                    <a:lnTo>
                      <a:pt x="374" y="1051"/>
                    </a:lnTo>
                    <a:lnTo>
                      <a:pt x="374" y="1056"/>
                    </a:lnTo>
                    <a:lnTo>
                      <a:pt x="373" y="1066"/>
                    </a:lnTo>
                    <a:lnTo>
                      <a:pt x="368" y="1071"/>
                    </a:lnTo>
                    <a:lnTo>
                      <a:pt x="347" y="1076"/>
                    </a:lnTo>
                    <a:lnTo>
                      <a:pt x="339" y="1081"/>
                    </a:lnTo>
                    <a:lnTo>
                      <a:pt x="338" y="1082"/>
                    </a:lnTo>
                    <a:lnTo>
                      <a:pt x="335" y="1087"/>
                    </a:lnTo>
                    <a:lnTo>
                      <a:pt x="337" y="1087"/>
                    </a:lnTo>
                    <a:lnTo>
                      <a:pt x="341" y="1094"/>
                    </a:lnTo>
                    <a:lnTo>
                      <a:pt x="342" y="1105"/>
                    </a:lnTo>
                    <a:lnTo>
                      <a:pt x="339" y="1118"/>
                    </a:lnTo>
                    <a:lnTo>
                      <a:pt x="339" y="1120"/>
                    </a:lnTo>
                    <a:lnTo>
                      <a:pt x="345" y="1131"/>
                    </a:lnTo>
                    <a:lnTo>
                      <a:pt x="349" y="1154"/>
                    </a:lnTo>
                    <a:lnTo>
                      <a:pt x="349" y="1190"/>
                    </a:lnTo>
                    <a:lnTo>
                      <a:pt x="348" y="1196"/>
                    </a:lnTo>
                    <a:lnTo>
                      <a:pt x="345" y="1207"/>
                    </a:lnTo>
                    <a:lnTo>
                      <a:pt x="331" y="1232"/>
                    </a:lnTo>
                    <a:lnTo>
                      <a:pt x="332" y="1242"/>
                    </a:lnTo>
                    <a:lnTo>
                      <a:pt x="335" y="1246"/>
                    </a:lnTo>
                    <a:lnTo>
                      <a:pt x="338" y="1252"/>
                    </a:lnTo>
                    <a:lnTo>
                      <a:pt x="355" y="1252"/>
                    </a:lnTo>
                    <a:lnTo>
                      <a:pt x="361" y="1242"/>
                    </a:lnTo>
                    <a:lnTo>
                      <a:pt x="364" y="1223"/>
                    </a:lnTo>
                    <a:lnTo>
                      <a:pt x="375" y="1215"/>
                    </a:lnTo>
                    <a:lnTo>
                      <a:pt x="386" y="1210"/>
                    </a:lnTo>
                    <a:lnTo>
                      <a:pt x="388" y="1207"/>
                    </a:lnTo>
                    <a:lnTo>
                      <a:pt x="397" y="1197"/>
                    </a:lnTo>
                    <a:lnTo>
                      <a:pt x="408" y="1180"/>
                    </a:lnTo>
                    <a:lnTo>
                      <a:pt x="415" y="1160"/>
                    </a:lnTo>
                    <a:lnTo>
                      <a:pt x="423" y="1147"/>
                    </a:lnTo>
                    <a:lnTo>
                      <a:pt x="427" y="1143"/>
                    </a:lnTo>
                    <a:lnTo>
                      <a:pt x="434" y="1140"/>
                    </a:lnTo>
                    <a:lnTo>
                      <a:pt x="440" y="1121"/>
                    </a:lnTo>
                    <a:lnTo>
                      <a:pt x="440" y="1117"/>
                    </a:lnTo>
                    <a:lnTo>
                      <a:pt x="437" y="1115"/>
                    </a:lnTo>
                    <a:lnTo>
                      <a:pt x="437" y="1114"/>
                    </a:lnTo>
                    <a:lnTo>
                      <a:pt x="438" y="1108"/>
                    </a:lnTo>
                    <a:lnTo>
                      <a:pt x="441" y="1102"/>
                    </a:lnTo>
                    <a:lnTo>
                      <a:pt x="450" y="1094"/>
                    </a:lnTo>
                    <a:lnTo>
                      <a:pt x="453" y="1092"/>
                    </a:lnTo>
                    <a:lnTo>
                      <a:pt x="459" y="1091"/>
                    </a:lnTo>
                    <a:lnTo>
                      <a:pt x="464" y="1089"/>
                    </a:lnTo>
                    <a:lnTo>
                      <a:pt x="466" y="1089"/>
                    </a:lnTo>
                    <a:lnTo>
                      <a:pt x="483" y="1091"/>
                    </a:lnTo>
                    <a:lnTo>
                      <a:pt x="489" y="1091"/>
                    </a:lnTo>
                    <a:lnTo>
                      <a:pt x="509" y="1088"/>
                    </a:lnTo>
                    <a:lnTo>
                      <a:pt x="532" y="1097"/>
                    </a:lnTo>
                    <a:lnTo>
                      <a:pt x="548" y="1110"/>
                    </a:lnTo>
                    <a:lnTo>
                      <a:pt x="579" y="1122"/>
                    </a:lnTo>
                    <a:lnTo>
                      <a:pt x="595" y="1135"/>
                    </a:lnTo>
                    <a:lnTo>
                      <a:pt x="610" y="1141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992">
                <a:extLst>
                  <a:ext uri="{FF2B5EF4-FFF2-40B4-BE49-F238E27FC236}">
                    <a16:creationId xmlns:a16="http://schemas.microsoft.com/office/drawing/2014/main" id="{BB1E82AF-1132-4EAE-9290-86C7DD935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0" y="1434"/>
                <a:ext cx="147" cy="158"/>
              </a:xfrm>
              <a:custGeom>
                <a:avLst/>
                <a:gdLst>
                  <a:gd name="T0" fmla="*/ 653 w 1032"/>
                  <a:gd name="T1" fmla="*/ 20 h 1107"/>
                  <a:gd name="T2" fmla="*/ 672 w 1032"/>
                  <a:gd name="T3" fmla="*/ 45 h 1107"/>
                  <a:gd name="T4" fmla="*/ 781 w 1032"/>
                  <a:gd name="T5" fmla="*/ 135 h 1107"/>
                  <a:gd name="T6" fmla="*/ 771 w 1032"/>
                  <a:gd name="T7" fmla="*/ 167 h 1107"/>
                  <a:gd name="T8" fmla="*/ 806 w 1032"/>
                  <a:gd name="T9" fmla="*/ 232 h 1107"/>
                  <a:gd name="T10" fmla="*/ 780 w 1032"/>
                  <a:gd name="T11" fmla="*/ 295 h 1107"/>
                  <a:gd name="T12" fmla="*/ 752 w 1032"/>
                  <a:gd name="T13" fmla="*/ 339 h 1107"/>
                  <a:gd name="T14" fmla="*/ 718 w 1032"/>
                  <a:gd name="T15" fmla="*/ 338 h 1107"/>
                  <a:gd name="T16" fmla="*/ 649 w 1032"/>
                  <a:gd name="T17" fmla="*/ 292 h 1107"/>
                  <a:gd name="T18" fmla="*/ 604 w 1032"/>
                  <a:gd name="T19" fmla="*/ 294 h 1107"/>
                  <a:gd name="T20" fmla="*/ 542 w 1032"/>
                  <a:gd name="T21" fmla="*/ 292 h 1107"/>
                  <a:gd name="T22" fmla="*/ 468 w 1032"/>
                  <a:gd name="T23" fmla="*/ 302 h 1107"/>
                  <a:gd name="T24" fmla="*/ 411 w 1032"/>
                  <a:gd name="T25" fmla="*/ 318 h 1107"/>
                  <a:gd name="T26" fmla="*/ 330 w 1032"/>
                  <a:gd name="T27" fmla="*/ 333 h 1107"/>
                  <a:gd name="T28" fmla="*/ 261 w 1032"/>
                  <a:gd name="T29" fmla="*/ 326 h 1107"/>
                  <a:gd name="T30" fmla="*/ 142 w 1032"/>
                  <a:gd name="T31" fmla="*/ 343 h 1107"/>
                  <a:gd name="T32" fmla="*/ 57 w 1032"/>
                  <a:gd name="T33" fmla="*/ 351 h 1107"/>
                  <a:gd name="T34" fmla="*/ 52 w 1032"/>
                  <a:gd name="T35" fmla="*/ 387 h 1107"/>
                  <a:gd name="T36" fmla="*/ 0 w 1032"/>
                  <a:gd name="T37" fmla="*/ 407 h 1107"/>
                  <a:gd name="T38" fmla="*/ 41 w 1032"/>
                  <a:gd name="T39" fmla="*/ 424 h 1107"/>
                  <a:gd name="T40" fmla="*/ 124 w 1032"/>
                  <a:gd name="T41" fmla="*/ 454 h 1107"/>
                  <a:gd name="T42" fmla="*/ 169 w 1032"/>
                  <a:gd name="T43" fmla="*/ 453 h 1107"/>
                  <a:gd name="T44" fmla="*/ 228 w 1032"/>
                  <a:gd name="T45" fmla="*/ 488 h 1107"/>
                  <a:gd name="T46" fmla="*/ 264 w 1032"/>
                  <a:gd name="T47" fmla="*/ 521 h 1107"/>
                  <a:gd name="T48" fmla="*/ 302 w 1032"/>
                  <a:gd name="T49" fmla="*/ 511 h 1107"/>
                  <a:gd name="T50" fmla="*/ 338 w 1032"/>
                  <a:gd name="T51" fmla="*/ 450 h 1107"/>
                  <a:gd name="T52" fmla="*/ 395 w 1032"/>
                  <a:gd name="T53" fmla="*/ 443 h 1107"/>
                  <a:gd name="T54" fmla="*/ 392 w 1032"/>
                  <a:gd name="T55" fmla="*/ 450 h 1107"/>
                  <a:gd name="T56" fmla="*/ 337 w 1032"/>
                  <a:gd name="T57" fmla="*/ 482 h 1107"/>
                  <a:gd name="T58" fmla="*/ 344 w 1032"/>
                  <a:gd name="T59" fmla="*/ 521 h 1107"/>
                  <a:gd name="T60" fmla="*/ 439 w 1032"/>
                  <a:gd name="T61" fmla="*/ 585 h 1107"/>
                  <a:gd name="T62" fmla="*/ 511 w 1032"/>
                  <a:gd name="T63" fmla="*/ 650 h 1107"/>
                  <a:gd name="T64" fmla="*/ 554 w 1032"/>
                  <a:gd name="T65" fmla="*/ 730 h 1107"/>
                  <a:gd name="T66" fmla="*/ 602 w 1032"/>
                  <a:gd name="T67" fmla="*/ 829 h 1107"/>
                  <a:gd name="T68" fmla="*/ 607 w 1032"/>
                  <a:gd name="T69" fmla="*/ 924 h 1107"/>
                  <a:gd name="T70" fmla="*/ 596 w 1032"/>
                  <a:gd name="T71" fmla="*/ 996 h 1107"/>
                  <a:gd name="T72" fmla="*/ 547 w 1032"/>
                  <a:gd name="T73" fmla="*/ 1018 h 1107"/>
                  <a:gd name="T74" fmla="*/ 554 w 1032"/>
                  <a:gd name="T75" fmla="*/ 1066 h 1107"/>
                  <a:gd name="T76" fmla="*/ 616 w 1032"/>
                  <a:gd name="T77" fmla="*/ 1074 h 1107"/>
                  <a:gd name="T78" fmla="*/ 686 w 1032"/>
                  <a:gd name="T79" fmla="*/ 1079 h 1107"/>
                  <a:gd name="T80" fmla="*/ 703 w 1032"/>
                  <a:gd name="T81" fmla="*/ 1100 h 1107"/>
                  <a:gd name="T82" fmla="*/ 820 w 1032"/>
                  <a:gd name="T83" fmla="*/ 1104 h 1107"/>
                  <a:gd name="T84" fmla="*/ 819 w 1032"/>
                  <a:gd name="T85" fmla="*/ 1055 h 1107"/>
                  <a:gd name="T86" fmla="*/ 915 w 1032"/>
                  <a:gd name="T87" fmla="*/ 1045 h 1107"/>
                  <a:gd name="T88" fmla="*/ 900 w 1032"/>
                  <a:gd name="T89" fmla="*/ 1005 h 1107"/>
                  <a:gd name="T90" fmla="*/ 834 w 1032"/>
                  <a:gd name="T91" fmla="*/ 922 h 1107"/>
                  <a:gd name="T92" fmla="*/ 855 w 1032"/>
                  <a:gd name="T93" fmla="*/ 927 h 1107"/>
                  <a:gd name="T94" fmla="*/ 883 w 1032"/>
                  <a:gd name="T95" fmla="*/ 901 h 1107"/>
                  <a:gd name="T96" fmla="*/ 916 w 1032"/>
                  <a:gd name="T97" fmla="*/ 930 h 1107"/>
                  <a:gd name="T98" fmla="*/ 952 w 1032"/>
                  <a:gd name="T99" fmla="*/ 957 h 1107"/>
                  <a:gd name="T100" fmla="*/ 1011 w 1032"/>
                  <a:gd name="T101" fmla="*/ 949 h 1107"/>
                  <a:gd name="T102" fmla="*/ 997 w 1032"/>
                  <a:gd name="T103" fmla="*/ 891 h 1107"/>
                  <a:gd name="T104" fmla="*/ 936 w 1032"/>
                  <a:gd name="T105" fmla="*/ 865 h 1107"/>
                  <a:gd name="T106" fmla="*/ 920 w 1032"/>
                  <a:gd name="T107" fmla="*/ 832 h 1107"/>
                  <a:gd name="T108" fmla="*/ 965 w 1032"/>
                  <a:gd name="T109" fmla="*/ 854 h 1107"/>
                  <a:gd name="T110" fmla="*/ 966 w 1032"/>
                  <a:gd name="T111" fmla="*/ 811 h 1107"/>
                  <a:gd name="T112" fmla="*/ 1014 w 1032"/>
                  <a:gd name="T113" fmla="*/ 774 h 1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32" h="1107">
                    <a:moveTo>
                      <a:pt x="609" y="0"/>
                    </a:moveTo>
                    <a:lnTo>
                      <a:pt x="610" y="2"/>
                    </a:lnTo>
                    <a:lnTo>
                      <a:pt x="613" y="3"/>
                    </a:lnTo>
                    <a:lnTo>
                      <a:pt x="622" y="7"/>
                    </a:lnTo>
                    <a:lnTo>
                      <a:pt x="646" y="10"/>
                    </a:lnTo>
                    <a:lnTo>
                      <a:pt x="653" y="20"/>
                    </a:lnTo>
                    <a:lnTo>
                      <a:pt x="657" y="29"/>
                    </a:lnTo>
                    <a:lnTo>
                      <a:pt x="659" y="32"/>
                    </a:lnTo>
                    <a:lnTo>
                      <a:pt x="659" y="35"/>
                    </a:lnTo>
                    <a:lnTo>
                      <a:pt x="654" y="38"/>
                    </a:lnTo>
                    <a:lnTo>
                      <a:pt x="662" y="42"/>
                    </a:lnTo>
                    <a:lnTo>
                      <a:pt x="672" y="45"/>
                    </a:lnTo>
                    <a:lnTo>
                      <a:pt x="700" y="48"/>
                    </a:lnTo>
                    <a:lnTo>
                      <a:pt x="712" y="48"/>
                    </a:lnTo>
                    <a:lnTo>
                      <a:pt x="748" y="66"/>
                    </a:lnTo>
                    <a:lnTo>
                      <a:pt x="762" y="78"/>
                    </a:lnTo>
                    <a:lnTo>
                      <a:pt x="767" y="84"/>
                    </a:lnTo>
                    <a:lnTo>
                      <a:pt x="781" y="135"/>
                    </a:lnTo>
                    <a:lnTo>
                      <a:pt x="780" y="144"/>
                    </a:lnTo>
                    <a:lnTo>
                      <a:pt x="780" y="148"/>
                    </a:lnTo>
                    <a:lnTo>
                      <a:pt x="777" y="152"/>
                    </a:lnTo>
                    <a:lnTo>
                      <a:pt x="774" y="151"/>
                    </a:lnTo>
                    <a:lnTo>
                      <a:pt x="771" y="158"/>
                    </a:lnTo>
                    <a:lnTo>
                      <a:pt x="771" y="167"/>
                    </a:lnTo>
                    <a:lnTo>
                      <a:pt x="775" y="178"/>
                    </a:lnTo>
                    <a:lnTo>
                      <a:pt x="804" y="184"/>
                    </a:lnTo>
                    <a:lnTo>
                      <a:pt x="807" y="188"/>
                    </a:lnTo>
                    <a:lnTo>
                      <a:pt x="807" y="197"/>
                    </a:lnTo>
                    <a:lnTo>
                      <a:pt x="806" y="203"/>
                    </a:lnTo>
                    <a:lnTo>
                      <a:pt x="806" y="232"/>
                    </a:lnTo>
                    <a:lnTo>
                      <a:pt x="801" y="240"/>
                    </a:lnTo>
                    <a:lnTo>
                      <a:pt x="783" y="256"/>
                    </a:lnTo>
                    <a:lnTo>
                      <a:pt x="783" y="266"/>
                    </a:lnTo>
                    <a:lnTo>
                      <a:pt x="785" y="275"/>
                    </a:lnTo>
                    <a:lnTo>
                      <a:pt x="783" y="288"/>
                    </a:lnTo>
                    <a:lnTo>
                      <a:pt x="780" y="295"/>
                    </a:lnTo>
                    <a:lnTo>
                      <a:pt x="778" y="304"/>
                    </a:lnTo>
                    <a:lnTo>
                      <a:pt x="772" y="315"/>
                    </a:lnTo>
                    <a:lnTo>
                      <a:pt x="764" y="319"/>
                    </a:lnTo>
                    <a:lnTo>
                      <a:pt x="758" y="326"/>
                    </a:lnTo>
                    <a:lnTo>
                      <a:pt x="754" y="332"/>
                    </a:lnTo>
                    <a:lnTo>
                      <a:pt x="752" y="339"/>
                    </a:lnTo>
                    <a:lnTo>
                      <a:pt x="754" y="341"/>
                    </a:lnTo>
                    <a:lnTo>
                      <a:pt x="752" y="342"/>
                    </a:lnTo>
                    <a:lnTo>
                      <a:pt x="748" y="345"/>
                    </a:lnTo>
                    <a:lnTo>
                      <a:pt x="739" y="348"/>
                    </a:lnTo>
                    <a:lnTo>
                      <a:pt x="735" y="348"/>
                    </a:lnTo>
                    <a:lnTo>
                      <a:pt x="718" y="338"/>
                    </a:lnTo>
                    <a:lnTo>
                      <a:pt x="698" y="318"/>
                    </a:lnTo>
                    <a:lnTo>
                      <a:pt x="680" y="314"/>
                    </a:lnTo>
                    <a:lnTo>
                      <a:pt x="673" y="311"/>
                    </a:lnTo>
                    <a:lnTo>
                      <a:pt x="662" y="308"/>
                    </a:lnTo>
                    <a:lnTo>
                      <a:pt x="651" y="296"/>
                    </a:lnTo>
                    <a:lnTo>
                      <a:pt x="649" y="292"/>
                    </a:lnTo>
                    <a:lnTo>
                      <a:pt x="644" y="288"/>
                    </a:lnTo>
                    <a:lnTo>
                      <a:pt x="637" y="285"/>
                    </a:lnTo>
                    <a:lnTo>
                      <a:pt x="633" y="285"/>
                    </a:lnTo>
                    <a:lnTo>
                      <a:pt x="626" y="283"/>
                    </a:lnTo>
                    <a:lnTo>
                      <a:pt x="616" y="289"/>
                    </a:lnTo>
                    <a:lnTo>
                      <a:pt x="604" y="294"/>
                    </a:lnTo>
                    <a:lnTo>
                      <a:pt x="599" y="295"/>
                    </a:lnTo>
                    <a:lnTo>
                      <a:pt x="591" y="295"/>
                    </a:lnTo>
                    <a:lnTo>
                      <a:pt x="574" y="291"/>
                    </a:lnTo>
                    <a:lnTo>
                      <a:pt x="560" y="285"/>
                    </a:lnTo>
                    <a:lnTo>
                      <a:pt x="554" y="285"/>
                    </a:lnTo>
                    <a:lnTo>
                      <a:pt x="542" y="292"/>
                    </a:lnTo>
                    <a:lnTo>
                      <a:pt x="541" y="295"/>
                    </a:lnTo>
                    <a:lnTo>
                      <a:pt x="535" y="301"/>
                    </a:lnTo>
                    <a:lnTo>
                      <a:pt x="519" y="307"/>
                    </a:lnTo>
                    <a:lnTo>
                      <a:pt x="511" y="307"/>
                    </a:lnTo>
                    <a:lnTo>
                      <a:pt x="492" y="302"/>
                    </a:lnTo>
                    <a:lnTo>
                      <a:pt x="468" y="302"/>
                    </a:lnTo>
                    <a:lnTo>
                      <a:pt x="455" y="304"/>
                    </a:lnTo>
                    <a:lnTo>
                      <a:pt x="447" y="308"/>
                    </a:lnTo>
                    <a:lnTo>
                      <a:pt x="430" y="326"/>
                    </a:lnTo>
                    <a:lnTo>
                      <a:pt x="427" y="326"/>
                    </a:lnTo>
                    <a:lnTo>
                      <a:pt x="423" y="325"/>
                    </a:lnTo>
                    <a:lnTo>
                      <a:pt x="411" y="318"/>
                    </a:lnTo>
                    <a:lnTo>
                      <a:pt x="397" y="314"/>
                    </a:lnTo>
                    <a:lnTo>
                      <a:pt x="380" y="314"/>
                    </a:lnTo>
                    <a:lnTo>
                      <a:pt x="373" y="319"/>
                    </a:lnTo>
                    <a:lnTo>
                      <a:pt x="353" y="312"/>
                    </a:lnTo>
                    <a:lnTo>
                      <a:pt x="340" y="317"/>
                    </a:lnTo>
                    <a:lnTo>
                      <a:pt x="330" y="333"/>
                    </a:lnTo>
                    <a:lnTo>
                      <a:pt x="315" y="339"/>
                    </a:lnTo>
                    <a:lnTo>
                      <a:pt x="310" y="335"/>
                    </a:lnTo>
                    <a:lnTo>
                      <a:pt x="295" y="325"/>
                    </a:lnTo>
                    <a:lnTo>
                      <a:pt x="289" y="322"/>
                    </a:lnTo>
                    <a:lnTo>
                      <a:pt x="271" y="322"/>
                    </a:lnTo>
                    <a:lnTo>
                      <a:pt x="261" y="326"/>
                    </a:lnTo>
                    <a:lnTo>
                      <a:pt x="259" y="326"/>
                    </a:lnTo>
                    <a:lnTo>
                      <a:pt x="243" y="335"/>
                    </a:lnTo>
                    <a:lnTo>
                      <a:pt x="205" y="345"/>
                    </a:lnTo>
                    <a:lnTo>
                      <a:pt x="179" y="349"/>
                    </a:lnTo>
                    <a:lnTo>
                      <a:pt x="169" y="348"/>
                    </a:lnTo>
                    <a:lnTo>
                      <a:pt x="142" y="343"/>
                    </a:lnTo>
                    <a:lnTo>
                      <a:pt x="129" y="335"/>
                    </a:lnTo>
                    <a:lnTo>
                      <a:pt x="121" y="341"/>
                    </a:lnTo>
                    <a:lnTo>
                      <a:pt x="114" y="349"/>
                    </a:lnTo>
                    <a:lnTo>
                      <a:pt x="107" y="354"/>
                    </a:lnTo>
                    <a:lnTo>
                      <a:pt x="97" y="358"/>
                    </a:lnTo>
                    <a:lnTo>
                      <a:pt x="57" y="351"/>
                    </a:lnTo>
                    <a:lnTo>
                      <a:pt x="51" y="349"/>
                    </a:lnTo>
                    <a:lnTo>
                      <a:pt x="44" y="348"/>
                    </a:lnTo>
                    <a:lnTo>
                      <a:pt x="39" y="354"/>
                    </a:lnTo>
                    <a:lnTo>
                      <a:pt x="44" y="369"/>
                    </a:lnTo>
                    <a:lnTo>
                      <a:pt x="52" y="384"/>
                    </a:lnTo>
                    <a:lnTo>
                      <a:pt x="52" y="387"/>
                    </a:lnTo>
                    <a:lnTo>
                      <a:pt x="51" y="391"/>
                    </a:lnTo>
                    <a:lnTo>
                      <a:pt x="47" y="397"/>
                    </a:lnTo>
                    <a:lnTo>
                      <a:pt x="38" y="403"/>
                    </a:lnTo>
                    <a:lnTo>
                      <a:pt x="31" y="401"/>
                    </a:lnTo>
                    <a:lnTo>
                      <a:pt x="2" y="401"/>
                    </a:lnTo>
                    <a:lnTo>
                      <a:pt x="0" y="407"/>
                    </a:lnTo>
                    <a:lnTo>
                      <a:pt x="11" y="417"/>
                    </a:lnTo>
                    <a:lnTo>
                      <a:pt x="18" y="421"/>
                    </a:lnTo>
                    <a:lnTo>
                      <a:pt x="26" y="421"/>
                    </a:lnTo>
                    <a:lnTo>
                      <a:pt x="35" y="423"/>
                    </a:lnTo>
                    <a:lnTo>
                      <a:pt x="39" y="423"/>
                    </a:lnTo>
                    <a:lnTo>
                      <a:pt x="41" y="424"/>
                    </a:lnTo>
                    <a:lnTo>
                      <a:pt x="47" y="430"/>
                    </a:lnTo>
                    <a:lnTo>
                      <a:pt x="57" y="437"/>
                    </a:lnTo>
                    <a:lnTo>
                      <a:pt x="94" y="444"/>
                    </a:lnTo>
                    <a:lnTo>
                      <a:pt x="98" y="446"/>
                    </a:lnTo>
                    <a:lnTo>
                      <a:pt x="119" y="450"/>
                    </a:lnTo>
                    <a:lnTo>
                      <a:pt x="124" y="454"/>
                    </a:lnTo>
                    <a:lnTo>
                      <a:pt x="127" y="459"/>
                    </a:lnTo>
                    <a:lnTo>
                      <a:pt x="129" y="460"/>
                    </a:lnTo>
                    <a:lnTo>
                      <a:pt x="132" y="460"/>
                    </a:lnTo>
                    <a:lnTo>
                      <a:pt x="134" y="462"/>
                    </a:lnTo>
                    <a:lnTo>
                      <a:pt x="159" y="452"/>
                    </a:lnTo>
                    <a:lnTo>
                      <a:pt x="169" y="453"/>
                    </a:lnTo>
                    <a:lnTo>
                      <a:pt x="177" y="460"/>
                    </a:lnTo>
                    <a:lnTo>
                      <a:pt x="180" y="467"/>
                    </a:lnTo>
                    <a:lnTo>
                      <a:pt x="189" y="476"/>
                    </a:lnTo>
                    <a:lnTo>
                      <a:pt x="194" y="480"/>
                    </a:lnTo>
                    <a:lnTo>
                      <a:pt x="225" y="488"/>
                    </a:lnTo>
                    <a:lnTo>
                      <a:pt x="228" y="488"/>
                    </a:lnTo>
                    <a:lnTo>
                      <a:pt x="235" y="496"/>
                    </a:lnTo>
                    <a:lnTo>
                      <a:pt x="236" y="499"/>
                    </a:lnTo>
                    <a:lnTo>
                      <a:pt x="236" y="500"/>
                    </a:lnTo>
                    <a:lnTo>
                      <a:pt x="243" y="512"/>
                    </a:lnTo>
                    <a:lnTo>
                      <a:pt x="261" y="519"/>
                    </a:lnTo>
                    <a:lnTo>
                      <a:pt x="264" y="521"/>
                    </a:lnTo>
                    <a:lnTo>
                      <a:pt x="272" y="529"/>
                    </a:lnTo>
                    <a:lnTo>
                      <a:pt x="276" y="531"/>
                    </a:lnTo>
                    <a:lnTo>
                      <a:pt x="278" y="531"/>
                    </a:lnTo>
                    <a:lnTo>
                      <a:pt x="289" y="524"/>
                    </a:lnTo>
                    <a:lnTo>
                      <a:pt x="292" y="518"/>
                    </a:lnTo>
                    <a:lnTo>
                      <a:pt x="302" y="511"/>
                    </a:lnTo>
                    <a:lnTo>
                      <a:pt x="314" y="505"/>
                    </a:lnTo>
                    <a:lnTo>
                      <a:pt x="321" y="503"/>
                    </a:lnTo>
                    <a:lnTo>
                      <a:pt x="333" y="486"/>
                    </a:lnTo>
                    <a:lnTo>
                      <a:pt x="333" y="483"/>
                    </a:lnTo>
                    <a:lnTo>
                      <a:pt x="330" y="473"/>
                    </a:lnTo>
                    <a:lnTo>
                      <a:pt x="338" y="450"/>
                    </a:lnTo>
                    <a:lnTo>
                      <a:pt x="344" y="443"/>
                    </a:lnTo>
                    <a:lnTo>
                      <a:pt x="351" y="439"/>
                    </a:lnTo>
                    <a:lnTo>
                      <a:pt x="356" y="437"/>
                    </a:lnTo>
                    <a:lnTo>
                      <a:pt x="363" y="437"/>
                    </a:lnTo>
                    <a:lnTo>
                      <a:pt x="376" y="443"/>
                    </a:lnTo>
                    <a:lnTo>
                      <a:pt x="395" y="443"/>
                    </a:lnTo>
                    <a:lnTo>
                      <a:pt x="403" y="441"/>
                    </a:lnTo>
                    <a:lnTo>
                      <a:pt x="419" y="446"/>
                    </a:lnTo>
                    <a:lnTo>
                      <a:pt x="419" y="447"/>
                    </a:lnTo>
                    <a:lnTo>
                      <a:pt x="420" y="447"/>
                    </a:lnTo>
                    <a:lnTo>
                      <a:pt x="419" y="449"/>
                    </a:lnTo>
                    <a:lnTo>
                      <a:pt x="392" y="450"/>
                    </a:lnTo>
                    <a:lnTo>
                      <a:pt x="354" y="446"/>
                    </a:lnTo>
                    <a:lnTo>
                      <a:pt x="344" y="447"/>
                    </a:lnTo>
                    <a:lnTo>
                      <a:pt x="343" y="449"/>
                    </a:lnTo>
                    <a:lnTo>
                      <a:pt x="338" y="456"/>
                    </a:lnTo>
                    <a:lnTo>
                      <a:pt x="340" y="476"/>
                    </a:lnTo>
                    <a:lnTo>
                      <a:pt x="337" y="482"/>
                    </a:lnTo>
                    <a:lnTo>
                      <a:pt x="337" y="485"/>
                    </a:lnTo>
                    <a:lnTo>
                      <a:pt x="336" y="485"/>
                    </a:lnTo>
                    <a:lnTo>
                      <a:pt x="328" y="505"/>
                    </a:lnTo>
                    <a:lnTo>
                      <a:pt x="328" y="506"/>
                    </a:lnTo>
                    <a:lnTo>
                      <a:pt x="331" y="511"/>
                    </a:lnTo>
                    <a:lnTo>
                      <a:pt x="344" y="521"/>
                    </a:lnTo>
                    <a:lnTo>
                      <a:pt x="359" y="522"/>
                    </a:lnTo>
                    <a:lnTo>
                      <a:pt x="387" y="535"/>
                    </a:lnTo>
                    <a:lnTo>
                      <a:pt x="407" y="552"/>
                    </a:lnTo>
                    <a:lnTo>
                      <a:pt x="419" y="568"/>
                    </a:lnTo>
                    <a:lnTo>
                      <a:pt x="422" y="571"/>
                    </a:lnTo>
                    <a:lnTo>
                      <a:pt x="439" y="585"/>
                    </a:lnTo>
                    <a:lnTo>
                      <a:pt x="445" y="586"/>
                    </a:lnTo>
                    <a:lnTo>
                      <a:pt x="462" y="595"/>
                    </a:lnTo>
                    <a:lnTo>
                      <a:pt x="483" y="622"/>
                    </a:lnTo>
                    <a:lnTo>
                      <a:pt x="488" y="625"/>
                    </a:lnTo>
                    <a:lnTo>
                      <a:pt x="491" y="630"/>
                    </a:lnTo>
                    <a:lnTo>
                      <a:pt x="511" y="650"/>
                    </a:lnTo>
                    <a:lnTo>
                      <a:pt x="527" y="686"/>
                    </a:lnTo>
                    <a:lnTo>
                      <a:pt x="528" y="690"/>
                    </a:lnTo>
                    <a:lnTo>
                      <a:pt x="538" y="709"/>
                    </a:lnTo>
                    <a:lnTo>
                      <a:pt x="544" y="715"/>
                    </a:lnTo>
                    <a:lnTo>
                      <a:pt x="550" y="723"/>
                    </a:lnTo>
                    <a:lnTo>
                      <a:pt x="554" y="730"/>
                    </a:lnTo>
                    <a:lnTo>
                      <a:pt x="557" y="739"/>
                    </a:lnTo>
                    <a:lnTo>
                      <a:pt x="560" y="743"/>
                    </a:lnTo>
                    <a:lnTo>
                      <a:pt x="586" y="825"/>
                    </a:lnTo>
                    <a:lnTo>
                      <a:pt x="587" y="831"/>
                    </a:lnTo>
                    <a:lnTo>
                      <a:pt x="589" y="831"/>
                    </a:lnTo>
                    <a:lnTo>
                      <a:pt x="602" y="829"/>
                    </a:lnTo>
                    <a:lnTo>
                      <a:pt x="607" y="832"/>
                    </a:lnTo>
                    <a:lnTo>
                      <a:pt x="606" y="838"/>
                    </a:lnTo>
                    <a:lnTo>
                      <a:pt x="594" y="860"/>
                    </a:lnTo>
                    <a:lnTo>
                      <a:pt x="596" y="870"/>
                    </a:lnTo>
                    <a:lnTo>
                      <a:pt x="596" y="873"/>
                    </a:lnTo>
                    <a:lnTo>
                      <a:pt x="607" y="924"/>
                    </a:lnTo>
                    <a:lnTo>
                      <a:pt x="610" y="969"/>
                    </a:lnTo>
                    <a:lnTo>
                      <a:pt x="610" y="972"/>
                    </a:lnTo>
                    <a:lnTo>
                      <a:pt x="609" y="976"/>
                    </a:lnTo>
                    <a:lnTo>
                      <a:pt x="607" y="978"/>
                    </a:lnTo>
                    <a:lnTo>
                      <a:pt x="602" y="992"/>
                    </a:lnTo>
                    <a:lnTo>
                      <a:pt x="596" y="996"/>
                    </a:lnTo>
                    <a:lnTo>
                      <a:pt x="584" y="1002"/>
                    </a:lnTo>
                    <a:lnTo>
                      <a:pt x="563" y="1002"/>
                    </a:lnTo>
                    <a:lnTo>
                      <a:pt x="558" y="1004"/>
                    </a:lnTo>
                    <a:lnTo>
                      <a:pt x="557" y="1004"/>
                    </a:lnTo>
                    <a:lnTo>
                      <a:pt x="550" y="1009"/>
                    </a:lnTo>
                    <a:lnTo>
                      <a:pt x="547" y="1018"/>
                    </a:lnTo>
                    <a:lnTo>
                      <a:pt x="551" y="1021"/>
                    </a:lnTo>
                    <a:lnTo>
                      <a:pt x="555" y="1027"/>
                    </a:lnTo>
                    <a:lnTo>
                      <a:pt x="558" y="1038"/>
                    </a:lnTo>
                    <a:lnTo>
                      <a:pt x="557" y="1052"/>
                    </a:lnTo>
                    <a:lnTo>
                      <a:pt x="554" y="1062"/>
                    </a:lnTo>
                    <a:lnTo>
                      <a:pt x="554" y="1066"/>
                    </a:lnTo>
                    <a:lnTo>
                      <a:pt x="557" y="1072"/>
                    </a:lnTo>
                    <a:lnTo>
                      <a:pt x="563" y="1077"/>
                    </a:lnTo>
                    <a:lnTo>
                      <a:pt x="568" y="1078"/>
                    </a:lnTo>
                    <a:lnTo>
                      <a:pt x="589" y="1077"/>
                    </a:lnTo>
                    <a:lnTo>
                      <a:pt x="593" y="1075"/>
                    </a:lnTo>
                    <a:lnTo>
                      <a:pt x="616" y="1074"/>
                    </a:lnTo>
                    <a:lnTo>
                      <a:pt x="641" y="1078"/>
                    </a:lnTo>
                    <a:lnTo>
                      <a:pt x="649" y="1075"/>
                    </a:lnTo>
                    <a:lnTo>
                      <a:pt x="659" y="1074"/>
                    </a:lnTo>
                    <a:lnTo>
                      <a:pt x="679" y="1075"/>
                    </a:lnTo>
                    <a:lnTo>
                      <a:pt x="682" y="1077"/>
                    </a:lnTo>
                    <a:lnTo>
                      <a:pt x="686" y="1079"/>
                    </a:lnTo>
                    <a:lnTo>
                      <a:pt x="689" y="1085"/>
                    </a:lnTo>
                    <a:lnTo>
                      <a:pt x="690" y="1090"/>
                    </a:lnTo>
                    <a:lnTo>
                      <a:pt x="689" y="1094"/>
                    </a:lnTo>
                    <a:lnTo>
                      <a:pt x="692" y="1094"/>
                    </a:lnTo>
                    <a:lnTo>
                      <a:pt x="702" y="1098"/>
                    </a:lnTo>
                    <a:lnTo>
                      <a:pt x="703" y="1100"/>
                    </a:lnTo>
                    <a:lnTo>
                      <a:pt x="719" y="1101"/>
                    </a:lnTo>
                    <a:lnTo>
                      <a:pt x="729" y="1105"/>
                    </a:lnTo>
                    <a:lnTo>
                      <a:pt x="793" y="1104"/>
                    </a:lnTo>
                    <a:lnTo>
                      <a:pt x="801" y="1105"/>
                    </a:lnTo>
                    <a:lnTo>
                      <a:pt x="808" y="1107"/>
                    </a:lnTo>
                    <a:lnTo>
                      <a:pt x="820" y="1104"/>
                    </a:lnTo>
                    <a:lnTo>
                      <a:pt x="826" y="1098"/>
                    </a:lnTo>
                    <a:lnTo>
                      <a:pt x="826" y="1097"/>
                    </a:lnTo>
                    <a:lnTo>
                      <a:pt x="827" y="1091"/>
                    </a:lnTo>
                    <a:lnTo>
                      <a:pt x="827" y="1085"/>
                    </a:lnTo>
                    <a:lnTo>
                      <a:pt x="826" y="1078"/>
                    </a:lnTo>
                    <a:lnTo>
                      <a:pt x="819" y="1055"/>
                    </a:lnTo>
                    <a:lnTo>
                      <a:pt x="827" y="1069"/>
                    </a:lnTo>
                    <a:lnTo>
                      <a:pt x="837" y="1092"/>
                    </a:lnTo>
                    <a:lnTo>
                      <a:pt x="860" y="1101"/>
                    </a:lnTo>
                    <a:lnTo>
                      <a:pt x="879" y="1092"/>
                    </a:lnTo>
                    <a:lnTo>
                      <a:pt x="887" y="1085"/>
                    </a:lnTo>
                    <a:lnTo>
                      <a:pt x="915" y="1045"/>
                    </a:lnTo>
                    <a:lnTo>
                      <a:pt x="926" y="1021"/>
                    </a:lnTo>
                    <a:lnTo>
                      <a:pt x="926" y="1019"/>
                    </a:lnTo>
                    <a:lnTo>
                      <a:pt x="922" y="1014"/>
                    </a:lnTo>
                    <a:lnTo>
                      <a:pt x="916" y="1009"/>
                    </a:lnTo>
                    <a:lnTo>
                      <a:pt x="913" y="1008"/>
                    </a:lnTo>
                    <a:lnTo>
                      <a:pt x="900" y="1005"/>
                    </a:lnTo>
                    <a:lnTo>
                      <a:pt x="886" y="998"/>
                    </a:lnTo>
                    <a:lnTo>
                      <a:pt x="890" y="989"/>
                    </a:lnTo>
                    <a:lnTo>
                      <a:pt x="880" y="972"/>
                    </a:lnTo>
                    <a:lnTo>
                      <a:pt x="876" y="962"/>
                    </a:lnTo>
                    <a:lnTo>
                      <a:pt x="852" y="929"/>
                    </a:lnTo>
                    <a:lnTo>
                      <a:pt x="834" y="922"/>
                    </a:lnTo>
                    <a:lnTo>
                      <a:pt x="827" y="920"/>
                    </a:lnTo>
                    <a:lnTo>
                      <a:pt x="827" y="919"/>
                    </a:lnTo>
                    <a:lnTo>
                      <a:pt x="833" y="919"/>
                    </a:lnTo>
                    <a:lnTo>
                      <a:pt x="843" y="920"/>
                    </a:lnTo>
                    <a:lnTo>
                      <a:pt x="849" y="923"/>
                    </a:lnTo>
                    <a:lnTo>
                      <a:pt x="855" y="927"/>
                    </a:lnTo>
                    <a:lnTo>
                      <a:pt x="859" y="937"/>
                    </a:lnTo>
                    <a:lnTo>
                      <a:pt x="868" y="946"/>
                    </a:lnTo>
                    <a:lnTo>
                      <a:pt x="870" y="946"/>
                    </a:lnTo>
                    <a:lnTo>
                      <a:pt x="876" y="927"/>
                    </a:lnTo>
                    <a:lnTo>
                      <a:pt x="877" y="909"/>
                    </a:lnTo>
                    <a:lnTo>
                      <a:pt x="883" y="901"/>
                    </a:lnTo>
                    <a:lnTo>
                      <a:pt x="897" y="896"/>
                    </a:lnTo>
                    <a:lnTo>
                      <a:pt x="900" y="896"/>
                    </a:lnTo>
                    <a:lnTo>
                      <a:pt x="909" y="906"/>
                    </a:lnTo>
                    <a:lnTo>
                      <a:pt x="907" y="911"/>
                    </a:lnTo>
                    <a:lnTo>
                      <a:pt x="912" y="924"/>
                    </a:lnTo>
                    <a:lnTo>
                      <a:pt x="916" y="930"/>
                    </a:lnTo>
                    <a:lnTo>
                      <a:pt x="919" y="947"/>
                    </a:lnTo>
                    <a:lnTo>
                      <a:pt x="915" y="982"/>
                    </a:lnTo>
                    <a:lnTo>
                      <a:pt x="915" y="985"/>
                    </a:lnTo>
                    <a:lnTo>
                      <a:pt x="920" y="976"/>
                    </a:lnTo>
                    <a:lnTo>
                      <a:pt x="945" y="962"/>
                    </a:lnTo>
                    <a:lnTo>
                      <a:pt x="952" y="957"/>
                    </a:lnTo>
                    <a:lnTo>
                      <a:pt x="978" y="946"/>
                    </a:lnTo>
                    <a:lnTo>
                      <a:pt x="994" y="942"/>
                    </a:lnTo>
                    <a:lnTo>
                      <a:pt x="998" y="942"/>
                    </a:lnTo>
                    <a:lnTo>
                      <a:pt x="1002" y="943"/>
                    </a:lnTo>
                    <a:lnTo>
                      <a:pt x="1010" y="949"/>
                    </a:lnTo>
                    <a:lnTo>
                      <a:pt x="1011" y="949"/>
                    </a:lnTo>
                    <a:lnTo>
                      <a:pt x="1011" y="932"/>
                    </a:lnTo>
                    <a:lnTo>
                      <a:pt x="1010" y="927"/>
                    </a:lnTo>
                    <a:lnTo>
                      <a:pt x="1004" y="919"/>
                    </a:lnTo>
                    <a:lnTo>
                      <a:pt x="1001" y="913"/>
                    </a:lnTo>
                    <a:lnTo>
                      <a:pt x="998" y="903"/>
                    </a:lnTo>
                    <a:lnTo>
                      <a:pt x="997" y="891"/>
                    </a:lnTo>
                    <a:lnTo>
                      <a:pt x="978" y="867"/>
                    </a:lnTo>
                    <a:lnTo>
                      <a:pt x="968" y="865"/>
                    </a:lnTo>
                    <a:lnTo>
                      <a:pt x="956" y="865"/>
                    </a:lnTo>
                    <a:lnTo>
                      <a:pt x="952" y="867"/>
                    </a:lnTo>
                    <a:lnTo>
                      <a:pt x="939" y="865"/>
                    </a:lnTo>
                    <a:lnTo>
                      <a:pt x="936" y="865"/>
                    </a:lnTo>
                    <a:lnTo>
                      <a:pt x="928" y="861"/>
                    </a:lnTo>
                    <a:lnTo>
                      <a:pt x="923" y="860"/>
                    </a:lnTo>
                    <a:lnTo>
                      <a:pt x="915" y="839"/>
                    </a:lnTo>
                    <a:lnTo>
                      <a:pt x="915" y="826"/>
                    </a:lnTo>
                    <a:lnTo>
                      <a:pt x="917" y="826"/>
                    </a:lnTo>
                    <a:lnTo>
                      <a:pt x="920" y="832"/>
                    </a:lnTo>
                    <a:lnTo>
                      <a:pt x="922" y="845"/>
                    </a:lnTo>
                    <a:lnTo>
                      <a:pt x="926" y="851"/>
                    </a:lnTo>
                    <a:lnTo>
                      <a:pt x="933" y="855"/>
                    </a:lnTo>
                    <a:lnTo>
                      <a:pt x="939" y="857"/>
                    </a:lnTo>
                    <a:lnTo>
                      <a:pt x="964" y="857"/>
                    </a:lnTo>
                    <a:lnTo>
                      <a:pt x="965" y="854"/>
                    </a:lnTo>
                    <a:lnTo>
                      <a:pt x="965" y="845"/>
                    </a:lnTo>
                    <a:lnTo>
                      <a:pt x="964" y="839"/>
                    </a:lnTo>
                    <a:lnTo>
                      <a:pt x="964" y="838"/>
                    </a:lnTo>
                    <a:lnTo>
                      <a:pt x="961" y="824"/>
                    </a:lnTo>
                    <a:lnTo>
                      <a:pt x="964" y="815"/>
                    </a:lnTo>
                    <a:lnTo>
                      <a:pt x="966" y="811"/>
                    </a:lnTo>
                    <a:lnTo>
                      <a:pt x="978" y="794"/>
                    </a:lnTo>
                    <a:lnTo>
                      <a:pt x="984" y="784"/>
                    </a:lnTo>
                    <a:lnTo>
                      <a:pt x="997" y="772"/>
                    </a:lnTo>
                    <a:lnTo>
                      <a:pt x="1000" y="771"/>
                    </a:lnTo>
                    <a:lnTo>
                      <a:pt x="1007" y="771"/>
                    </a:lnTo>
                    <a:lnTo>
                      <a:pt x="1014" y="774"/>
                    </a:lnTo>
                    <a:lnTo>
                      <a:pt x="1020" y="774"/>
                    </a:lnTo>
                    <a:lnTo>
                      <a:pt x="1024" y="769"/>
                    </a:lnTo>
                    <a:lnTo>
                      <a:pt x="1031" y="762"/>
                    </a:lnTo>
                    <a:lnTo>
                      <a:pt x="1032" y="745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993">
                <a:extLst>
                  <a:ext uri="{FF2B5EF4-FFF2-40B4-BE49-F238E27FC236}">
                    <a16:creationId xmlns:a16="http://schemas.microsoft.com/office/drawing/2014/main" id="{B72DA684-675C-4548-B0B0-D8C9C46EA3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2" y="1222"/>
                <a:ext cx="3" cy="3"/>
              </a:xfrm>
              <a:custGeom>
                <a:avLst/>
                <a:gdLst>
                  <a:gd name="T0" fmla="*/ 0 w 19"/>
                  <a:gd name="T1" fmla="*/ 18 h 18"/>
                  <a:gd name="T2" fmla="*/ 16 w 19"/>
                  <a:gd name="T3" fmla="*/ 7 h 18"/>
                  <a:gd name="T4" fmla="*/ 19 w 19"/>
                  <a:gd name="T5" fmla="*/ 0 h 18"/>
                  <a:gd name="T6" fmla="*/ 0 w 19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8">
                    <a:moveTo>
                      <a:pt x="0" y="18"/>
                    </a:moveTo>
                    <a:lnTo>
                      <a:pt x="16" y="7"/>
                    </a:lnTo>
                    <a:lnTo>
                      <a:pt x="19" y="0"/>
                    </a:lnTo>
                    <a:lnTo>
                      <a:pt x="0" y="18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994">
                <a:extLst>
                  <a:ext uri="{FF2B5EF4-FFF2-40B4-BE49-F238E27FC236}">
                    <a16:creationId xmlns:a16="http://schemas.microsoft.com/office/drawing/2014/main" id="{EA5CAC7D-799F-4EE0-8D1A-5A93069A6D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1" y="1225"/>
                <a:ext cx="281" cy="81"/>
              </a:xfrm>
              <a:custGeom>
                <a:avLst/>
                <a:gdLst>
                  <a:gd name="T0" fmla="*/ 1885 w 1970"/>
                  <a:gd name="T1" fmla="*/ 26 h 570"/>
                  <a:gd name="T2" fmla="*/ 1836 w 1970"/>
                  <a:gd name="T3" fmla="*/ 49 h 570"/>
                  <a:gd name="T4" fmla="*/ 1767 w 1970"/>
                  <a:gd name="T5" fmla="*/ 110 h 570"/>
                  <a:gd name="T6" fmla="*/ 1745 w 1970"/>
                  <a:gd name="T7" fmla="*/ 157 h 570"/>
                  <a:gd name="T8" fmla="*/ 1713 w 1970"/>
                  <a:gd name="T9" fmla="*/ 180 h 570"/>
                  <a:gd name="T10" fmla="*/ 1757 w 1970"/>
                  <a:gd name="T11" fmla="*/ 81 h 570"/>
                  <a:gd name="T12" fmla="*/ 1751 w 1970"/>
                  <a:gd name="T13" fmla="*/ 55 h 570"/>
                  <a:gd name="T14" fmla="*/ 1729 w 1970"/>
                  <a:gd name="T15" fmla="*/ 0 h 570"/>
                  <a:gd name="T16" fmla="*/ 1676 w 1970"/>
                  <a:gd name="T17" fmla="*/ 59 h 570"/>
                  <a:gd name="T18" fmla="*/ 1625 w 1970"/>
                  <a:gd name="T19" fmla="*/ 68 h 570"/>
                  <a:gd name="T20" fmla="*/ 1555 w 1970"/>
                  <a:gd name="T21" fmla="*/ 69 h 570"/>
                  <a:gd name="T22" fmla="*/ 1466 w 1970"/>
                  <a:gd name="T23" fmla="*/ 110 h 570"/>
                  <a:gd name="T24" fmla="*/ 1401 w 1970"/>
                  <a:gd name="T25" fmla="*/ 150 h 570"/>
                  <a:gd name="T26" fmla="*/ 1363 w 1970"/>
                  <a:gd name="T27" fmla="*/ 147 h 570"/>
                  <a:gd name="T28" fmla="*/ 1374 w 1970"/>
                  <a:gd name="T29" fmla="*/ 153 h 570"/>
                  <a:gd name="T30" fmla="*/ 1369 w 1970"/>
                  <a:gd name="T31" fmla="*/ 93 h 570"/>
                  <a:gd name="T32" fmla="*/ 1313 w 1970"/>
                  <a:gd name="T33" fmla="*/ 71 h 570"/>
                  <a:gd name="T34" fmla="*/ 1290 w 1970"/>
                  <a:gd name="T35" fmla="*/ 46 h 570"/>
                  <a:gd name="T36" fmla="*/ 1247 w 1970"/>
                  <a:gd name="T37" fmla="*/ 49 h 570"/>
                  <a:gd name="T38" fmla="*/ 1226 w 1970"/>
                  <a:gd name="T39" fmla="*/ 64 h 570"/>
                  <a:gd name="T40" fmla="*/ 1203 w 1970"/>
                  <a:gd name="T41" fmla="*/ 116 h 570"/>
                  <a:gd name="T42" fmla="*/ 1136 w 1970"/>
                  <a:gd name="T43" fmla="*/ 151 h 570"/>
                  <a:gd name="T44" fmla="*/ 1148 w 1970"/>
                  <a:gd name="T45" fmla="*/ 236 h 570"/>
                  <a:gd name="T46" fmla="*/ 1151 w 1970"/>
                  <a:gd name="T47" fmla="*/ 311 h 570"/>
                  <a:gd name="T48" fmla="*/ 1119 w 1970"/>
                  <a:gd name="T49" fmla="*/ 411 h 570"/>
                  <a:gd name="T50" fmla="*/ 1072 w 1970"/>
                  <a:gd name="T51" fmla="*/ 453 h 570"/>
                  <a:gd name="T52" fmla="*/ 1035 w 1970"/>
                  <a:gd name="T53" fmla="*/ 411 h 570"/>
                  <a:gd name="T54" fmla="*/ 974 w 1970"/>
                  <a:gd name="T55" fmla="*/ 456 h 570"/>
                  <a:gd name="T56" fmla="*/ 986 w 1970"/>
                  <a:gd name="T57" fmla="*/ 443 h 570"/>
                  <a:gd name="T58" fmla="*/ 976 w 1970"/>
                  <a:gd name="T59" fmla="*/ 411 h 570"/>
                  <a:gd name="T60" fmla="*/ 940 w 1970"/>
                  <a:gd name="T61" fmla="*/ 397 h 570"/>
                  <a:gd name="T62" fmla="*/ 878 w 1970"/>
                  <a:gd name="T63" fmla="*/ 346 h 570"/>
                  <a:gd name="T64" fmla="*/ 777 w 1970"/>
                  <a:gd name="T65" fmla="*/ 341 h 570"/>
                  <a:gd name="T66" fmla="*/ 701 w 1970"/>
                  <a:gd name="T67" fmla="*/ 315 h 570"/>
                  <a:gd name="T68" fmla="*/ 643 w 1970"/>
                  <a:gd name="T69" fmla="*/ 374 h 570"/>
                  <a:gd name="T70" fmla="*/ 639 w 1970"/>
                  <a:gd name="T71" fmla="*/ 433 h 570"/>
                  <a:gd name="T72" fmla="*/ 623 w 1970"/>
                  <a:gd name="T73" fmla="*/ 411 h 570"/>
                  <a:gd name="T74" fmla="*/ 642 w 1970"/>
                  <a:gd name="T75" fmla="*/ 496 h 570"/>
                  <a:gd name="T76" fmla="*/ 622 w 1970"/>
                  <a:gd name="T77" fmla="*/ 563 h 570"/>
                  <a:gd name="T78" fmla="*/ 622 w 1970"/>
                  <a:gd name="T79" fmla="*/ 508 h 570"/>
                  <a:gd name="T80" fmla="*/ 568 w 1970"/>
                  <a:gd name="T81" fmla="*/ 475 h 570"/>
                  <a:gd name="T82" fmla="*/ 575 w 1970"/>
                  <a:gd name="T83" fmla="*/ 417 h 570"/>
                  <a:gd name="T84" fmla="*/ 537 w 1970"/>
                  <a:gd name="T85" fmla="*/ 397 h 570"/>
                  <a:gd name="T86" fmla="*/ 475 w 1970"/>
                  <a:gd name="T87" fmla="*/ 446 h 570"/>
                  <a:gd name="T88" fmla="*/ 468 w 1970"/>
                  <a:gd name="T89" fmla="*/ 505 h 570"/>
                  <a:gd name="T90" fmla="*/ 483 w 1970"/>
                  <a:gd name="T91" fmla="*/ 564 h 570"/>
                  <a:gd name="T92" fmla="*/ 464 w 1970"/>
                  <a:gd name="T93" fmla="*/ 505 h 570"/>
                  <a:gd name="T94" fmla="*/ 475 w 1970"/>
                  <a:gd name="T95" fmla="*/ 394 h 570"/>
                  <a:gd name="T96" fmla="*/ 452 w 1970"/>
                  <a:gd name="T97" fmla="*/ 291 h 570"/>
                  <a:gd name="T98" fmla="*/ 422 w 1970"/>
                  <a:gd name="T99" fmla="*/ 258 h 570"/>
                  <a:gd name="T100" fmla="*/ 405 w 1970"/>
                  <a:gd name="T101" fmla="*/ 287 h 570"/>
                  <a:gd name="T102" fmla="*/ 389 w 1970"/>
                  <a:gd name="T103" fmla="*/ 272 h 570"/>
                  <a:gd name="T104" fmla="*/ 322 w 1970"/>
                  <a:gd name="T105" fmla="*/ 295 h 570"/>
                  <a:gd name="T106" fmla="*/ 319 w 1970"/>
                  <a:gd name="T107" fmla="*/ 340 h 570"/>
                  <a:gd name="T108" fmla="*/ 290 w 1970"/>
                  <a:gd name="T109" fmla="*/ 341 h 570"/>
                  <a:gd name="T110" fmla="*/ 300 w 1970"/>
                  <a:gd name="T111" fmla="*/ 385 h 570"/>
                  <a:gd name="T112" fmla="*/ 242 w 1970"/>
                  <a:gd name="T113" fmla="*/ 318 h 570"/>
                  <a:gd name="T114" fmla="*/ 95 w 1970"/>
                  <a:gd name="T115" fmla="*/ 325 h 570"/>
                  <a:gd name="T116" fmla="*/ 36 w 1970"/>
                  <a:gd name="T117" fmla="*/ 387 h 570"/>
                  <a:gd name="T118" fmla="*/ 38 w 1970"/>
                  <a:gd name="T119" fmla="*/ 411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970" h="570">
                    <a:moveTo>
                      <a:pt x="1970" y="0"/>
                    </a:moveTo>
                    <a:lnTo>
                      <a:pt x="1949" y="13"/>
                    </a:lnTo>
                    <a:lnTo>
                      <a:pt x="1947" y="15"/>
                    </a:lnTo>
                    <a:lnTo>
                      <a:pt x="1924" y="22"/>
                    </a:lnTo>
                    <a:lnTo>
                      <a:pt x="1895" y="21"/>
                    </a:lnTo>
                    <a:lnTo>
                      <a:pt x="1890" y="22"/>
                    </a:lnTo>
                    <a:lnTo>
                      <a:pt x="1885" y="26"/>
                    </a:lnTo>
                    <a:lnTo>
                      <a:pt x="1884" y="31"/>
                    </a:lnTo>
                    <a:lnTo>
                      <a:pt x="1875" y="38"/>
                    </a:lnTo>
                    <a:lnTo>
                      <a:pt x="1862" y="45"/>
                    </a:lnTo>
                    <a:lnTo>
                      <a:pt x="1846" y="49"/>
                    </a:lnTo>
                    <a:lnTo>
                      <a:pt x="1841" y="51"/>
                    </a:lnTo>
                    <a:lnTo>
                      <a:pt x="1838" y="51"/>
                    </a:lnTo>
                    <a:lnTo>
                      <a:pt x="1836" y="49"/>
                    </a:lnTo>
                    <a:lnTo>
                      <a:pt x="1835" y="49"/>
                    </a:lnTo>
                    <a:lnTo>
                      <a:pt x="1825" y="52"/>
                    </a:lnTo>
                    <a:lnTo>
                      <a:pt x="1816" y="61"/>
                    </a:lnTo>
                    <a:lnTo>
                      <a:pt x="1815" y="65"/>
                    </a:lnTo>
                    <a:lnTo>
                      <a:pt x="1812" y="72"/>
                    </a:lnTo>
                    <a:lnTo>
                      <a:pt x="1792" y="74"/>
                    </a:lnTo>
                    <a:lnTo>
                      <a:pt x="1767" y="110"/>
                    </a:lnTo>
                    <a:lnTo>
                      <a:pt x="1766" y="111"/>
                    </a:lnTo>
                    <a:lnTo>
                      <a:pt x="1764" y="124"/>
                    </a:lnTo>
                    <a:lnTo>
                      <a:pt x="1764" y="127"/>
                    </a:lnTo>
                    <a:lnTo>
                      <a:pt x="1766" y="132"/>
                    </a:lnTo>
                    <a:lnTo>
                      <a:pt x="1763" y="140"/>
                    </a:lnTo>
                    <a:lnTo>
                      <a:pt x="1753" y="148"/>
                    </a:lnTo>
                    <a:lnTo>
                      <a:pt x="1745" y="157"/>
                    </a:lnTo>
                    <a:lnTo>
                      <a:pt x="1722" y="178"/>
                    </a:lnTo>
                    <a:lnTo>
                      <a:pt x="1719" y="194"/>
                    </a:lnTo>
                    <a:lnTo>
                      <a:pt x="1716" y="200"/>
                    </a:lnTo>
                    <a:lnTo>
                      <a:pt x="1716" y="202"/>
                    </a:lnTo>
                    <a:lnTo>
                      <a:pt x="1710" y="194"/>
                    </a:lnTo>
                    <a:lnTo>
                      <a:pt x="1710" y="189"/>
                    </a:lnTo>
                    <a:lnTo>
                      <a:pt x="1713" y="180"/>
                    </a:lnTo>
                    <a:lnTo>
                      <a:pt x="1724" y="170"/>
                    </a:lnTo>
                    <a:lnTo>
                      <a:pt x="1729" y="168"/>
                    </a:lnTo>
                    <a:lnTo>
                      <a:pt x="1739" y="157"/>
                    </a:lnTo>
                    <a:lnTo>
                      <a:pt x="1753" y="137"/>
                    </a:lnTo>
                    <a:lnTo>
                      <a:pt x="1761" y="88"/>
                    </a:lnTo>
                    <a:lnTo>
                      <a:pt x="1760" y="85"/>
                    </a:lnTo>
                    <a:lnTo>
                      <a:pt x="1757" y="81"/>
                    </a:lnTo>
                    <a:lnTo>
                      <a:pt x="1754" y="81"/>
                    </a:lnTo>
                    <a:lnTo>
                      <a:pt x="1745" y="82"/>
                    </a:lnTo>
                    <a:lnTo>
                      <a:pt x="1742" y="77"/>
                    </a:lnTo>
                    <a:lnTo>
                      <a:pt x="1745" y="65"/>
                    </a:lnTo>
                    <a:lnTo>
                      <a:pt x="1746" y="64"/>
                    </a:lnTo>
                    <a:lnTo>
                      <a:pt x="1749" y="58"/>
                    </a:lnTo>
                    <a:lnTo>
                      <a:pt x="1751" y="55"/>
                    </a:lnTo>
                    <a:lnTo>
                      <a:pt x="1753" y="46"/>
                    </a:lnTo>
                    <a:lnTo>
                      <a:pt x="1749" y="29"/>
                    </a:lnTo>
                    <a:lnTo>
                      <a:pt x="1745" y="16"/>
                    </a:lnTo>
                    <a:lnTo>
                      <a:pt x="1740" y="8"/>
                    </a:lnTo>
                    <a:lnTo>
                      <a:pt x="1739" y="5"/>
                    </a:lnTo>
                    <a:lnTo>
                      <a:pt x="1732" y="2"/>
                    </a:lnTo>
                    <a:lnTo>
                      <a:pt x="1729" y="0"/>
                    </a:lnTo>
                    <a:lnTo>
                      <a:pt x="1720" y="2"/>
                    </a:lnTo>
                    <a:lnTo>
                      <a:pt x="1714" y="6"/>
                    </a:lnTo>
                    <a:lnTo>
                      <a:pt x="1694" y="25"/>
                    </a:lnTo>
                    <a:lnTo>
                      <a:pt x="1691" y="29"/>
                    </a:lnTo>
                    <a:lnTo>
                      <a:pt x="1683" y="42"/>
                    </a:lnTo>
                    <a:lnTo>
                      <a:pt x="1677" y="57"/>
                    </a:lnTo>
                    <a:lnTo>
                      <a:pt x="1676" y="59"/>
                    </a:lnTo>
                    <a:lnTo>
                      <a:pt x="1663" y="78"/>
                    </a:lnTo>
                    <a:lnTo>
                      <a:pt x="1658" y="81"/>
                    </a:lnTo>
                    <a:lnTo>
                      <a:pt x="1650" y="81"/>
                    </a:lnTo>
                    <a:lnTo>
                      <a:pt x="1642" y="69"/>
                    </a:lnTo>
                    <a:lnTo>
                      <a:pt x="1635" y="65"/>
                    </a:lnTo>
                    <a:lnTo>
                      <a:pt x="1627" y="68"/>
                    </a:lnTo>
                    <a:lnTo>
                      <a:pt x="1625" y="68"/>
                    </a:lnTo>
                    <a:lnTo>
                      <a:pt x="1618" y="75"/>
                    </a:lnTo>
                    <a:lnTo>
                      <a:pt x="1614" y="80"/>
                    </a:lnTo>
                    <a:lnTo>
                      <a:pt x="1604" y="78"/>
                    </a:lnTo>
                    <a:lnTo>
                      <a:pt x="1585" y="69"/>
                    </a:lnTo>
                    <a:lnTo>
                      <a:pt x="1568" y="64"/>
                    </a:lnTo>
                    <a:lnTo>
                      <a:pt x="1563" y="64"/>
                    </a:lnTo>
                    <a:lnTo>
                      <a:pt x="1555" y="69"/>
                    </a:lnTo>
                    <a:lnTo>
                      <a:pt x="1549" y="74"/>
                    </a:lnTo>
                    <a:lnTo>
                      <a:pt x="1546" y="81"/>
                    </a:lnTo>
                    <a:lnTo>
                      <a:pt x="1540" y="85"/>
                    </a:lnTo>
                    <a:lnTo>
                      <a:pt x="1523" y="90"/>
                    </a:lnTo>
                    <a:lnTo>
                      <a:pt x="1512" y="98"/>
                    </a:lnTo>
                    <a:lnTo>
                      <a:pt x="1483" y="107"/>
                    </a:lnTo>
                    <a:lnTo>
                      <a:pt x="1466" y="110"/>
                    </a:lnTo>
                    <a:lnTo>
                      <a:pt x="1456" y="116"/>
                    </a:lnTo>
                    <a:lnTo>
                      <a:pt x="1450" y="124"/>
                    </a:lnTo>
                    <a:lnTo>
                      <a:pt x="1448" y="138"/>
                    </a:lnTo>
                    <a:lnTo>
                      <a:pt x="1444" y="143"/>
                    </a:lnTo>
                    <a:lnTo>
                      <a:pt x="1428" y="148"/>
                    </a:lnTo>
                    <a:lnTo>
                      <a:pt x="1405" y="148"/>
                    </a:lnTo>
                    <a:lnTo>
                      <a:pt x="1401" y="150"/>
                    </a:lnTo>
                    <a:lnTo>
                      <a:pt x="1384" y="151"/>
                    </a:lnTo>
                    <a:lnTo>
                      <a:pt x="1382" y="151"/>
                    </a:lnTo>
                    <a:lnTo>
                      <a:pt x="1379" y="150"/>
                    </a:lnTo>
                    <a:lnTo>
                      <a:pt x="1374" y="144"/>
                    </a:lnTo>
                    <a:lnTo>
                      <a:pt x="1369" y="144"/>
                    </a:lnTo>
                    <a:lnTo>
                      <a:pt x="1362" y="145"/>
                    </a:lnTo>
                    <a:lnTo>
                      <a:pt x="1363" y="147"/>
                    </a:lnTo>
                    <a:lnTo>
                      <a:pt x="1368" y="147"/>
                    </a:lnTo>
                    <a:lnTo>
                      <a:pt x="1369" y="145"/>
                    </a:lnTo>
                    <a:lnTo>
                      <a:pt x="1372" y="145"/>
                    </a:lnTo>
                    <a:lnTo>
                      <a:pt x="1376" y="148"/>
                    </a:lnTo>
                    <a:lnTo>
                      <a:pt x="1378" y="150"/>
                    </a:lnTo>
                    <a:lnTo>
                      <a:pt x="1376" y="153"/>
                    </a:lnTo>
                    <a:lnTo>
                      <a:pt x="1374" y="153"/>
                    </a:lnTo>
                    <a:lnTo>
                      <a:pt x="1358" y="148"/>
                    </a:lnTo>
                    <a:lnTo>
                      <a:pt x="1355" y="135"/>
                    </a:lnTo>
                    <a:lnTo>
                      <a:pt x="1356" y="131"/>
                    </a:lnTo>
                    <a:lnTo>
                      <a:pt x="1366" y="116"/>
                    </a:lnTo>
                    <a:lnTo>
                      <a:pt x="1378" y="106"/>
                    </a:lnTo>
                    <a:lnTo>
                      <a:pt x="1382" y="93"/>
                    </a:lnTo>
                    <a:lnTo>
                      <a:pt x="1369" y="93"/>
                    </a:lnTo>
                    <a:lnTo>
                      <a:pt x="1353" y="97"/>
                    </a:lnTo>
                    <a:lnTo>
                      <a:pt x="1343" y="101"/>
                    </a:lnTo>
                    <a:lnTo>
                      <a:pt x="1332" y="101"/>
                    </a:lnTo>
                    <a:lnTo>
                      <a:pt x="1332" y="100"/>
                    </a:lnTo>
                    <a:lnTo>
                      <a:pt x="1329" y="98"/>
                    </a:lnTo>
                    <a:lnTo>
                      <a:pt x="1317" y="81"/>
                    </a:lnTo>
                    <a:lnTo>
                      <a:pt x="1313" y="71"/>
                    </a:lnTo>
                    <a:lnTo>
                      <a:pt x="1312" y="62"/>
                    </a:lnTo>
                    <a:lnTo>
                      <a:pt x="1309" y="54"/>
                    </a:lnTo>
                    <a:lnTo>
                      <a:pt x="1309" y="51"/>
                    </a:lnTo>
                    <a:lnTo>
                      <a:pt x="1304" y="45"/>
                    </a:lnTo>
                    <a:lnTo>
                      <a:pt x="1302" y="44"/>
                    </a:lnTo>
                    <a:lnTo>
                      <a:pt x="1299" y="44"/>
                    </a:lnTo>
                    <a:lnTo>
                      <a:pt x="1290" y="46"/>
                    </a:lnTo>
                    <a:lnTo>
                      <a:pt x="1289" y="48"/>
                    </a:lnTo>
                    <a:lnTo>
                      <a:pt x="1272" y="67"/>
                    </a:lnTo>
                    <a:lnTo>
                      <a:pt x="1262" y="74"/>
                    </a:lnTo>
                    <a:lnTo>
                      <a:pt x="1259" y="74"/>
                    </a:lnTo>
                    <a:lnTo>
                      <a:pt x="1249" y="67"/>
                    </a:lnTo>
                    <a:lnTo>
                      <a:pt x="1247" y="64"/>
                    </a:lnTo>
                    <a:lnTo>
                      <a:pt x="1247" y="49"/>
                    </a:lnTo>
                    <a:lnTo>
                      <a:pt x="1249" y="46"/>
                    </a:lnTo>
                    <a:lnTo>
                      <a:pt x="1254" y="46"/>
                    </a:lnTo>
                    <a:lnTo>
                      <a:pt x="1254" y="44"/>
                    </a:lnTo>
                    <a:lnTo>
                      <a:pt x="1247" y="46"/>
                    </a:lnTo>
                    <a:lnTo>
                      <a:pt x="1237" y="52"/>
                    </a:lnTo>
                    <a:lnTo>
                      <a:pt x="1231" y="57"/>
                    </a:lnTo>
                    <a:lnTo>
                      <a:pt x="1226" y="64"/>
                    </a:lnTo>
                    <a:lnTo>
                      <a:pt x="1217" y="69"/>
                    </a:lnTo>
                    <a:lnTo>
                      <a:pt x="1207" y="69"/>
                    </a:lnTo>
                    <a:lnTo>
                      <a:pt x="1201" y="68"/>
                    </a:lnTo>
                    <a:lnTo>
                      <a:pt x="1198" y="68"/>
                    </a:lnTo>
                    <a:lnTo>
                      <a:pt x="1195" y="72"/>
                    </a:lnTo>
                    <a:lnTo>
                      <a:pt x="1198" y="104"/>
                    </a:lnTo>
                    <a:lnTo>
                      <a:pt x="1203" y="116"/>
                    </a:lnTo>
                    <a:lnTo>
                      <a:pt x="1200" y="127"/>
                    </a:lnTo>
                    <a:lnTo>
                      <a:pt x="1180" y="140"/>
                    </a:lnTo>
                    <a:lnTo>
                      <a:pt x="1167" y="145"/>
                    </a:lnTo>
                    <a:lnTo>
                      <a:pt x="1159" y="141"/>
                    </a:lnTo>
                    <a:lnTo>
                      <a:pt x="1154" y="144"/>
                    </a:lnTo>
                    <a:lnTo>
                      <a:pt x="1138" y="148"/>
                    </a:lnTo>
                    <a:lnTo>
                      <a:pt x="1136" y="151"/>
                    </a:lnTo>
                    <a:lnTo>
                      <a:pt x="1125" y="164"/>
                    </a:lnTo>
                    <a:lnTo>
                      <a:pt x="1113" y="186"/>
                    </a:lnTo>
                    <a:lnTo>
                      <a:pt x="1113" y="197"/>
                    </a:lnTo>
                    <a:lnTo>
                      <a:pt x="1121" y="219"/>
                    </a:lnTo>
                    <a:lnTo>
                      <a:pt x="1128" y="229"/>
                    </a:lnTo>
                    <a:lnTo>
                      <a:pt x="1139" y="232"/>
                    </a:lnTo>
                    <a:lnTo>
                      <a:pt x="1148" y="236"/>
                    </a:lnTo>
                    <a:lnTo>
                      <a:pt x="1164" y="259"/>
                    </a:lnTo>
                    <a:lnTo>
                      <a:pt x="1165" y="263"/>
                    </a:lnTo>
                    <a:lnTo>
                      <a:pt x="1165" y="274"/>
                    </a:lnTo>
                    <a:lnTo>
                      <a:pt x="1157" y="304"/>
                    </a:lnTo>
                    <a:lnTo>
                      <a:pt x="1155" y="304"/>
                    </a:lnTo>
                    <a:lnTo>
                      <a:pt x="1155" y="307"/>
                    </a:lnTo>
                    <a:lnTo>
                      <a:pt x="1151" y="311"/>
                    </a:lnTo>
                    <a:lnTo>
                      <a:pt x="1113" y="318"/>
                    </a:lnTo>
                    <a:lnTo>
                      <a:pt x="1100" y="335"/>
                    </a:lnTo>
                    <a:lnTo>
                      <a:pt x="1105" y="381"/>
                    </a:lnTo>
                    <a:lnTo>
                      <a:pt x="1096" y="400"/>
                    </a:lnTo>
                    <a:lnTo>
                      <a:pt x="1099" y="406"/>
                    </a:lnTo>
                    <a:lnTo>
                      <a:pt x="1105" y="407"/>
                    </a:lnTo>
                    <a:lnTo>
                      <a:pt x="1119" y="411"/>
                    </a:lnTo>
                    <a:lnTo>
                      <a:pt x="1121" y="413"/>
                    </a:lnTo>
                    <a:lnTo>
                      <a:pt x="1122" y="416"/>
                    </a:lnTo>
                    <a:lnTo>
                      <a:pt x="1122" y="421"/>
                    </a:lnTo>
                    <a:lnTo>
                      <a:pt x="1118" y="433"/>
                    </a:lnTo>
                    <a:lnTo>
                      <a:pt x="1111" y="442"/>
                    </a:lnTo>
                    <a:lnTo>
                      <a:pt x="1096" y="452"/>
                    </a:lnTo>
                    <a:lnTo>
                      <a:pt x="1072" y="453"/>
                    </a:lnTo>
                    <a:lnTo>
                      <a:pt x="1059" y="452"/>
                    </a:lnTo>
                    <a:lnTo>
                      <a:pt x="1046" y="449"/>
                    </a:lnTo>
                    <a:lnTo>
                      <a:pt x="1043" y="446"/>
                    </a:lnTo>
                    <a:lnTo>
                      <a:pt x="1042" y="443"/>
                    </a:lnTo>
                    <a:lnTo>
                      <a:pt x="1040" y="424"/>
                    </a:lnTo>
                    <a:lnTo>
                      <a:pt x="1040" y="419"/>
                    </a:lnTo>
                    <a:lnTo>
                      <a:pt x="1035" y="411"/>
                    </a:lnTo>
                    <a:lnTo>
                      <a:pt x="1029" y="406"/>
                    </a:lnTo>
                    <a:lnTo>
                      <a:pt x="1027" y="406"/>
                    </a:lnTo>
                    <a:lnTo>
                      <a:pt x="1023" y="407"/>
                    </a:lnTo>
                    <a:lnTo>
                      <a:pt x="1010" y="414"/>
                    </a:lnTo>
                    <a:lnTo>
                      <a:pt x="1004" y="434"/>
                    </a:lnTo>
                    <a:lnTo>
                      <a:pt x="1000" y="440"/>
                    </a:lnTo>
                    <a:lnTo>
                      <a:pt x="974" y="456"/>
                    </a:lnTo>
                    <a:lnTo>
                      <a:pt x="973" y="457"/>
                    </a:lnTo>
                    <a:lnTo>
                      <a:pt x="965" y="469"/>
                    </a:lnTo>
                    <a:lnTo>
                      <a:pt x="964" y="468"/>
                    </a:lnTo>
                    <a:lnTo>
                      <a:pt x="965" y="463"/>
                    </a:lnTo>
                    <a:lnTo>
                      <a:pt x="971" y="453"/>
                    </a:lnTo>
                    <a:lnTo>
                      <a:pt x="974" y="452"/>
                    </a:lnTo>
                    <a:lnTo>
                      <a:pt x="986" y="443"/>
                    </a:lnTo>
                    <a:lnTo>
                      <a:pt x="990" y="439"/>
                    </a:lnTo>
                    <a:lnTo>
                      <a:pt x="994" y="433"/>
                    </a:lnTo>
                    <a:lnTo>
                      <a:pt x="990" y="426"/>
                    </a:lnTo>
                    <a:lnTo>
                      <a:pt x="980" y="417"/>
                    </a:lnTo>
                    <a:lnTo>
                      <a:pt x="978" y="416"/>
                    </a:lnTo>
                    <a:lnTo>
                      <a:pt x="977" y="413"/>
                    </a:lnTo>
                    <a:lnTo>
                      <a:pt x="976" y="411"/>
                    </a:lnTo>
                    <a:lnTo>
                      <a:pt x="980" y="401"/>
                    </a:lnTo>
                    <a:lnTo>
                      <a:pt x="984" y="397"/>
                    </a:lnTo>
                    <a:lnTo>
                      <a:pt x="990" y="384"/>
                    </a:lnTo>
                    <a:lnTo>
                      <a:pt x="978" y="377"/>
                    </a:lnTo>
                    <a:lnTo>
                      <a:pt x="961" y="384"/>
                    </a:lnTo>
                    <a:lnTo>
                      <a:pt x="942" y="396"/>
                    </a:lnTo>
                    <a:lnTo>
                      <a:pt x="940" y="397"/>
                    </a:lnTo>
                    <a:lnTo>
                      <a:pt x="934" y="397"/>
                    </a:lnTo>
                    <a:lnTo>
                      <a:pt x="930" y="394"/>
                    </a:lnTo>
                    <a:lnTo>
                      <a:pt x="927" y="391"/>
                    </a:lnTo>
                    <a:lnTo>
                      <a:pt x="895" y="378"/>
                    </a:lnTo>
                    <a:lnTo>
                      <a:pt x="885" y="365"/>
                    </a:lnTo>
                    <a:lnTo>
                      <a:pt x="879" y="348"/>
                    </a:lnTo>
                    <a:lnTo>
                      <a:pt x="878" y="346"/>
                    </a:lnTo>
                    <a:lnTo>
                      <a:pt x="869" y="341"/>
                    </a:lnTo>
                    <a:lnTo>
                      <a:pt x="819" y="330"/>
                    </a:lnTo>
                    <a:lnTo>
                      <a:pt x="816" y="330"/>
                    </a:lnTo>
                    <a:lnTo>
                      <a:pt x="799" y="327"/>
                    </a:lnTo>
                    <a:lnTo>
                      <a:pt x="796" y="327"/>
                    </a:lnTo>
                    <a:lnTo>
                      <a:pt x="779" y="338"/>
                    </a:lnTo>
                    <a:lnTo>
                      <a:pt x="777" y="341"/>
                    </a:lnTo>
                    <a:lnTo>
                      <a:pt x="776" y="343"/>
                    </a:lnTo>
                    <a:lnTo>
                      <a:pt x="772" y="344"/>
                    </a:lnTo>
                    <a:lnTo>
                      <a:pt x="761" y="344"/>
                    </a:lnTo>
                    <a:lnTo>
                      <a:pt x="759" y="343"/>
                    </a:lnTo>
                    <a:lnTo>
                      <a:pt x="731" y="317"/>
                    </a:lnTo>
                    <a:lnTo>
                      <a:pt x="717" y="310"/>
                    </a:lnTo>
                    <a:lnTo>
                      <a:pt x="701" y="315"/>
                    </a:lnTo>
                    <a:lnTo>
                      <a:pt x="689" y="315"/>
                    </a:lnTo>
                    <a:lnTo>
                      <a:pt x="687" y="312"/>
                    </a:lnTo>
                    <a:lnTo>
                      <a:pt x="678" y="321"/>
                    </a:lnTo>
                    <a:lnTo>
                      <a:pt x="671" y="333"/>
                    </a:lnTo>
                    <a:lnTo>
                      <a:pt x="664" y="350"/>
                    </a:lnTo>
                    <a:lnTo>
                      <a:pt x="653" y="358"/>
                    </a:lnTo>
                    <a:lnTo>
                      <a:pt x="643" y="374"/>
                    </a:lnTo>
                    <a:lnTo>
                      <a:pt x="651" y="390"/>
                    </a:lnTo>
                    <a:lnTo>
                      <a:pt x="655" y="411"/>
                    </a:lnTo>
                    <a:lnTo>
                      <a:pt x="652" y="434"/>
                    </a:lnTo>
                    <a:lnTo>
                      <a:pt x="652" y="440"/>
                    </a:lnTo>
                    <a:lnTo>
                      <a:pt x="648" y="439"/>
                    </a:lnTo>
                    <a:lnTo>
                      <a:pt x="640" y="434"/>
                    </a:lnTo>
                    <a:lnTo>
                      <a:pt x="639" y="433"/>
                    </a:lnTo>
                    <a:lnTo>
                      <a:pt x="639" y="423"/>
                    </a:lnTo>
                    <a:lnTo>
                      <a:pt x="642" y="417"/>
                    </a:lnTo>
                    <a:lnTo>
                      <a:pt x="642" y="416"/>
                    </a:lnTo>
                    <a:lnTo>
                      <a:pt x="638" y="406"/>
                    </a:lnTo>
                    <a:lnTo>
                      <a:pt x="629" y="404"/>
                    </a:lnTo>
                    <a:lnTo>
                      <a:pt x="623" y="410"/>
                    </a:lnTo>
                    <a:lnTo>
                      <a:pt x="623" y="411"/>
                    </a:lnTo>
                    <a:lnTo>
                      <a:pt x="628" y="420"/>
                    </a:lnTo>
                    <a:lnTo>
                      <a:pt x="632" y="437"/>
                    </a:lnTo>
                    <a:lnTo>
                      <a:pt x="633" y="447"/>
                    </a:lnTo>
                    <a:lnTo>
                      <a:pt x="633" y="453"/>
                    </a:lnTo>
                    <a:lnTo>
                      <a:pt x="632" y="462"/>
                    </a:lnTo>
                    <a:lnTo>
                      <a:pt x="635" y="470"/>
                    </a:lnTo>
                    <a:lnTo>
                      <a:pt x="642" y="496"/>
                    </a:lnTo>
                    <a:lnTo>
                      <a:pt x="648" y="509"/>
                    </a:lnTo>
                    <a:lnTo>
                      <a:pt x="648" y="512"/>
                    </a:lnTo>
                    <a:lnTo>
                      <a:pt x="649" y="518"/>
                    </a:lnTo>
                    <a:lnTo>
                      <a:pt x="645" y="524"/>
                    </a:lnTo>
                    <a:lnTo>
                      <a:pt x="635" y="532"/>
                    </a:lnTo>
                    <a:lnTo>
                      <a:pt x="622" y="550"/>
                    </a:lnTo>
                    <a:lnTo>
                      <a:pt x="622" y="563"/>
                    </a:lnTo>
                    <a:lnTo>
                      <a:pt x="619" y="570"/>
                    </a:lnTo>
                    <a:lnTo>
                      <a:pt x="616" y="567"/>
                    </a:lnTo>
                    <a:lnTo>
                      <a:pt x="616" y="558"/>
                    </a:lnTo>
                    <a:lnTo>
                      <a:pt x="626" y="537"/>
                    </a:lnTo>
                    <a:lnTo>
                      <a:pt x="626" y="524"/>
                    </a:lnTo>
                    <a:lnTo>
                      <a:pt x="625" y="516"/>
                    </a:lnTo>
                    <a:lnTo>
                      <a:pt x="622" y="508"/>
                    </a:lnTo>
                    <a:lnTo>
                      <a:pt x="622" y="506"/>
                    </a:lnTo>
                    <a:lnTo>
                      <a:pt x="617" y="504"/>
                    </a:lnTo>
                    <a:lnTo>
                      <a:pt x="612" y="499"/>
                    </a:lnTo>
                    <a:lnTo>
                      <a:pt x="590" y="488"/>
                    </a:lnTo>
                    <a:lnTo>
                      <a:pt x="575" y="479"/>
                    </a:lnTo>
                    <a:lnTo>
                      <a:pt x="569" y="476"/>
                    </a:lnTo>
                    <a:lnTo>
                      <a:pt x="568" y="475"/>
                    </a:lnTo>
                    <a:lnTo>
                      <a:pt x="562" y="466"/>
                    </a:lnTo>
                    <a:lnTo>
                      <a:pt x="560" y="465"/>
                    </a:lnTo>
                    <a:lnTo>
                      <a:pt x="550" y="429"/>
                    </a:lnTo>
                    <a:lnTo>
                      <a:pt x="555" y="421"/>
                    </a:lnTo>
                    <a:lnTo>
                      <a:pt x="556" y="420"/>
                    </a:lnTo>
                    <a:lnTo>
                      <a:pt x="565" y="420"/>
                    </a:lnTo>
                    <a:lnTo>
                      <a:pt x="575" y="417"/>
                    </a:lnTo>
                    <a:lnTo>
                      <a:pt x="576" y="417"/>
                    </a:lnTo>
                    <a:lnTo>
                      <a:pt x="579" y="414"/>
                    </a:lnTo>
                    <a:lnTo>
                      <a:pt x="579" y="410"/>
                    </a:lnTo>
                    <a:lnTo>
                      <a:pt x="576" y="406"/>
                    </a:lnTo>
                    <a:lnTo>
                      <a:pt x="566" y="403"/>
                    </a:lnTo>
                    <a:lnTo>
                      <a:pt x="543" y="403"/>
                    </a:lnTo>
                    <a:lnTo>
                      <a:pt x="537" y="397"/>
                    </a:lnTo>
                    <a:lnTo>
                      <a:pt x="530" y="393"/>
                    </a:lnTo>
                    <a:lnTo>
                      <a:pt x="526" y="398"/>
                    </a:lnTo>
                    <a:lnTo>
                      <a:pt x="521" y="407"/>
                    </a:lnTo>
                    <a:lnTo>
                      <a:pt x="516" y="423"/>
                    </a:lnTo>
                    <a:lnTo>
                      <a:pt x="508" y="430"/>
                    </a:lnTo>
                    <a:lnTo>
                      <a:pt x="478" y="443"/>
                    </a:lnTo>
                    <a:lnTo>
                      <a:pt x="475" y="446"/>
                    </a:lnTo>
                    <a:lnTo>
                      <a:pt x="472" y="457"/>
                    </a:lnTo>
                    <a:lnTo>
                      <a:pt x="472" y="462"/>
                    </a:lnTo>
                    <a:lnTo>
                      <a:pt x="477" y="469"/>
                    </a:lnTo>
                    <a:lnTo>
                      <a:pt x="477" y="476"/>
                    </a:lnTo>
                    <a:lnTo>
                      <a:pt x="472" y="492"/>
                    </a:lnTo>
                    <a:lnTo>
                      <a:pt x="471" y="498"/>
                    </a:lnTo>
                    <a:lnTo>
                      <a:pt x="468" y="505"/>
                    </a:lnTo>
                    <a:lnTo>
                      <a:pt x="468" y="516"/>
                    </a:lnTo>
                    <a:lnTo>
                      <a:pt x="471" y="524"/>
                    </a:lnTo>
                    <a:lnTo>
                      <a:pt x="477" y="532"/>
                    </a:lnTo>
                    <a:lnTo>
                      <a:pt x="478" y="537"/>
                    </a:lnTo>
                    <a:lnTo>
                      <a:pt x="481" y="542"/>
                    </a:lnTo>
                    <a:lnTo>
                      <a:pt x="483" y="552"/>
                    </a:lnTo>
                    <a:lnTo>
                      <a:pt x="483" y="564"/>
                    </a:lnTo>
                    <a:lnTo>
                      <a:pt x="481" y="561"/>
                    </a:lnTo>
                    <a:lnTo>
                      <a:pt x="481" y="557"/>
                    </a:lnTo>
                    <a:lnTo>
                      <a:pt x="471" y="535"/>
                    </a:lnTo>
                    <a:lnTo>
                      <a:pt x="465" y="531"/>
                    </a:lnTo>
                    <a:lnTo>
                      <a:pt x="462" y="528"/>
                    </a:lnTo>
                    <a:lnTo>
                      <a:pt x="464" y="514"/>
                    </a:lnTo>
                    <a:lnTo>
                      <a:pt x="464" y="505"/>
                    </a:lnTo>
                    <a:lnTo>
                      <a:pt x="470" y="486"/>
                    </a:lnTo>
                    <a:lnTo>
                      <a:pt x="470" y="466"/>
                    </a:lnTo>
                    <a:lnTo>
                      <a:pt x="465" y="447"/>
                    </a:lnTo>
                    <a:lnTo>
                      <a:pt x="465" y="444"/>
                    </a:lnTo>
                    <a:lnTo>
                      <a:pt x="474" y="429"/>
                    </a:lnTo>
                    <a:lnTo>
                      <a:pt x="475" y="421"/>
                    </a:lnTo>
                    <a:lnTo>
                      <a:pt x="475" y="394"/>
                    </a:lnTo>
                    <a:lnTo>
                      <a:pt x="459" y="387"/>
                    </a:lnTo>
                    <a:lnTo>
                      <a:pt x="451" y="378"/>
                    </a:lnTo>
                    <a:lnTo>
                      <a:pt x="449" y="365"/>
                    </a:lnTo>
                    <a:lnTo>
                      <a:pt x="449" y="357"/>
                    </a:lnTo>
                    <a:lnTo>
                      <a:pt x="451" y="354"/>
                    </a:lnTo>
                    <a:lnTo>
                      <a:pt x="447" y="314"/>
                    </a:lnTo>
                    <a:lnTo>
                      <a:pt x="452" y="291"/>
                    </a:lnTo>
                    <a:lnTo>
                      <a:pt x="461" y="275"/>
                    </a:lnTo>
                    <a:lnTo>
                      <a:pt x="455" y="259"/>
                    </a:lnTo>
                    <a:lnTo>
                      <a:pt x="432" y="249"/>
                    </a:lnTo>
                    <a:lnTo>
                      <a:pt x="431" y="249"/>
                    </a:lnTo>
                    <a:lnTo>
                      <a:pt x="428" y="250"/>
                    </a:lnTo>
                    <a:lnTo>
                      <a:pt x="425" y="253"/>
                    </a:lnTo>
                    <a:lnTo>
                      <a:pt x="422" y="258"/>
                    </a:lnTo>
                    <a:lnTo>
                      <a:pt x="421" y="262"/>
                    </a:lnTo>
                    <a:lnTo>
                      <a:pt x="419" y="265"/>
                    </a:lnTo>
                    <a:lnTo>
                      <a:pt x="421" y="268"/>
                    </a:lnTo>
                    <a:lnTo>
                      <a:pt x="422" y="269"/>
                    </a:lnTo>
                    <a:lnTo>
                      <a:pt x="422" y="274"/>
                    </a:lnTo>
                    <a:lnTo>
                      <a:pt x="418" y="281"/>
                    </a:lnTo>
                    <a:lnTo>
                      <a:pt x="405" y="287"/>
                    </a:lnTo>
                    <a:lnTo>
                      <a:pt x="399" y="278"/>
                    </a:lnTo>
                    <a:lnTo>
                      <a:pt x="398" y="266"/>
                    </a:lnTo>
                    <a:lnTo>
                      <a:pt x="406" y="252"/>
                    </a:lnTo>
                    <a:lnTo>
                      <a:pt x="403" y="250"/>
                    </a:lnTo>
                    <a:lnTo>
                      <a:pt x="399" y="249"/>
                    </a:lnTo>
                    <a:lnTo>
                      <a:pt x="398" y="250"/>
                    </a:lnTo>
                    <a:lnTo>
                      <a:pt x="389" y="272"/>
                    </a:lnTo>
                    <a:lnTo>
                      <a:pt x="389" y="274"/>
                    </a:lnTo>
                    <a:lnTo>
                      <a:pt x="388" y="276"/>
                    </a:lnTo>
                    <a:lnTo>
                      <a:pt x="383" y="281"/>
                    </a:lnTo>
                    <a:lnTo>
                      <a:pt x="375" y="285"/>
                    </a:lnTo>
                    <a:lnTo>
                      <a:pt x="364" y="285"/>
                    </a:lnTo>
                    <a:lnTo>
                      <a:pt x="343" y="294"/>
                    </a:lnTo>
                    <a:lnTo>
                      <a:pt x="322" y="295"/>
                    </a:lnTo>
                    <a:lnTo>
                      <a:pt x="316" y="298"/>
                    </a:lnTo>
                    <a:lnTo>
                      <a:pt x="312" y="302"/>
                    </a:lnTo>
                    <a:lnTo>
                      <a:pt x="304" y="334"/>
                    </a:lnTo>
                    <a:lnTo>
                      <a:pt x="306" y="338"/>
                    </a:lnTo>
                    <a:lnTo>
                      <a:pt x="310" y="343"/>
                    </a:lnTo>
                    <a:lnTo>
                      <a:pt x="314" y="341"/>
                    </a:lnTo>
                    <a:lnTo>
                      <a:pt x="319" y="340"/>
                    </a:lnTo>
                    <a:lnTo>
                      <a:pt x="325" y="338"/>
                    </a:lnTo>
                    <a:lnTo>
                      <a:pt x="330" y="338"/>
                    </a:lnTo>
                    <a:lnTo>
                      <a:pt x="336" y="343"/>
                    </a:lnTo>
                    <a:lnTo>
                      <a:pt x="314" y="344"/>
                    </a:lnTo>
                    <a:lnTo>
                      <a:pt x="302" y="343"/>
                    </a:lnTo>
                    <a:lnTo>
                      <a:pt x="293" y="341"/>
                    </a:lnTo>
                    <a:lnTo>
                      <a:pt x="290" y="341"/>
                    </a:lnTo>
                    <a:lnTo>
                      <a:pt x="290" y="343"/>
                    </a:lnTo>
                    <a:lnTo>
                      <a:pt x="289" y="348"/>
                    </a:lnTo>
                    <a:lnTo>
                      <a:pt x="289" y="350"/>
                    </a:lnTo>
                    <a:lnTo>
                      <a:pt x="299" y="362"/>
                    </a:lnTo>
                    <a:lnTo>
                      <a:pt x="303" y="371"/>
                    </a:lnTo>
                    <a:lnTo>
                      <a:pt x="303" y="381"/>
                    </a:lnTo>
                    <a:lnTo>
                      <a:pt x="300" y="385"/>
                    </a:lnTo>
                    <a:lnTo>
                      <a:pt x="300" y="383"/>
                    </a:lnTo>
                    <a:lnTo>
                      <a:pt x="283" y="348"/>
                    </a:lnTo>
                    <a:lnTo>
                      <a:pt x="271" y="335"/>
                    </a:lnTo>
                    <a:lnTo>
                      <a:pt x="267" y="324"/>
                    </a:lnTo>
                    <a:lnTo>
                      <a:pt x="258" y="325"/>
                    </a:lnTo>
                    <a:lnTo>
                      <a:pt x="250" y="327"/>
                    </a:lnTo>
                    <a:lnTo>
                      <a:pt x="242" y="318"/>
                    </a:lnTo>
                    <a:lnTo>
                      <a:pt x="240" y="317"/>
                    </a:lnTo>
                    <a:lnTo>
                      <a:pt x="228" y="315"/>
                    </a:lnTo>
                    <a:lnTo>
                      <a:pt x="219" y="312"/>
                    </a:lnTo>
                    <a:lnTo>
                      <a:pt x="152" y="312"/>
                    </a:lnTo>
                    <a:lnTo>
                      <a:pt x="145" y="315"/>
                    </a:lnTo>
                    <a:lnTo>
                      <a:pt x="117" y="323"/>
                    </a:lnTo>
                    <a:lnTo>
                      <a:pt x="95" y="325"/>
                    </a:lnTo>
                    <a:lnTo>
                      <a:pt x="86" y="324"/>
                    </a:lnTo>
                    <a:lnTo>
                      <a:pt x="79" y="330"/>
                    </a:lnTo>
                    <a:lnTo>
                      <a:pt x="64" y="346"/>
                    </a:lnTo>
                    <a:lnTo>
                      <a:pt x="46" y="361"/>
                    </a:lnTo>
                    <a:lnTo>
                      <a:pt x="38" y="370"/>
                    </a:lnTo>
                    <a:lnTo>
                      <a:pt x="33" y="381"/>
                    </a:lnTo>
                    <a:lnTo>
                      <a:pt x="36" y="387"/>
                    </a:lnTo>
                    <a:lnTo>
                      <a:pt x="43" y="393"/>
                    </a:lnTo>
                    <a:lnTo>
                      <a:pt x="54" y="396"/>
                    </a:lnTo>
                    <a:lnTo>
                      <a:pt x="60" y="397"/>
                    </a:lnTo>
                    <a:lnTo>
                      <a:pt x="61" y="400"/>
                    </a:lnTo>
                    <a:lnTo>
                      <a:pt x="67" y="408"/>
                    </a:lnTo>
                    <a:lnTo>
                      <a:pt x="41" y="411"/>
                    </a:lnTo>
                    <a:lnTo>
                      <a:pt x="38" y="411"/>
                    </a:lnTo>
                    <a:lnTo>
                      <a:pt x="31" y="413"/>
                    </a:lnTo>
                    <a:lnTo>
                      <a:pt x="23" y="413"/>
                    </a:lnTo>
                    <a:lnTo>
                      <a:pt x="1" y="408"/>
                    </a:lnTo>
                    <a:lnTo>
                      <a:pt x="0" y="406"/>
                    </a:lnTo>
                    <a:lnTo>
                      <a:pt x="11" y="398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995">
                <a:extLst>
                  <a:ext uri="{FF2B5EF4-FFF2-40B4-BE49-F238E27FC236}">
                    <a16:creationId xmlns:a16="http://schemas.microsoft.com/office/drawing/2014/main" id="{DFFC1178-3B6F-47C7-9F2D-B837E33861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1" y="1250"/>
                <a:ext cx="12" cy="7"/>
              </a:xfrm>
              <a:custGeom>
                <a:avLst/>
                <a:gdLst>
                  <a:gd name="T0" fmla="*/ 41 w 83"/>
                  <a:gd name="T1" fmla="*/ 5 h 48"/>
                  <a:gd name="T2" fmla="*/ 36 w 83"/>
                  <a:gd name="T3" fmla="*/ 5 h 48"/>
                  <a:gd name="T4" fmla="*/ 34 w 83"/>
                  <a:gd name="T5" fmla="*/ 3 h 48"/>
                  <a:gd name="T6" fmla="*/ 34 w 83"/>
                  <a:gd name="T7" fmla="*/ 0 h 48"/>
                  <a:gd name="T8" fmla="*/ 4 w 83"/>
                  <a:gd name="T9" fmla="*/ 12 h 48"/>
                  <a:gd name="T10" fmla="*/ 1 w 83"/>
                  <a:gd name="T11" fmla="*/ 15 h 48"/>
                  <a:gd name="T12" fmla="*/ 0 w 83"/>
                  <a:gd name="T13" fmla="*/ 19 h 48"/>
                  <a:gd name="T14" fmla="*/ 5 w 83"/>
                  <a:gd name="T15" fmla="*/ 26 h 48"/>
                  <a:gd name="T16" fmla="*/ 21 w 83"/>
                  <a:gd name="T17" fmla="*/ 35 h 48"/>
                  <a:gd name="T18" fmla="*/ 34 w 83"/>
                  <a:gd name="T19" fmla="*/ 32 h 48"/>
                  <a:gd name="T20" fmla="*/ 36 w 83"/>
                  <a:gd name="T21" fmla="*/ 32 h 48"/>
                  <a:gd name="T22" fmla="*/ 41 w 83"/>
                  <a:gd name="T23" fmla="*/ 29 h 48"/>
                  <a:gd name="T24" fmla="*/ 46 w 83"/>
                  <a:gd name="T25" fmla="*/ 28 h 48"/>
                  <a:gd name="T26" fmla="*/ 49 w 83"/>
                  <a:gd name="T27" fmla="*/ 28 h 48"/>
                  <a:gd name="T28" fmla="*/ 50 w 83"/>
                  <a:gd name="T29" fmla="*/ 29 h 48"/>
                  <a:gd name="T30" fmla="*/ 62 w 83"/>
                  <a:gd name="T31" fmla="*/ 35 h 48"/>
                  <a:gd name="T32" fmla="*/ 73 w 83"/>
                  <a:gd name="T33" fmla="*/ 47 h 48"/>
                  <a:gd name="T34" fmla="*/ 76 w 83"/>
                  <a:gd name="T35" fmla="*/ 48 h 48"/>
                  <a:gd name="T36" fmla="*/ 83 w 83"/>
                  <a:gd name="T37" fmla="*/ 41 h 48"/>
                  <a:gd name="T38" fmla="*/ 82 w 83"/>
                  <a:gd name="T39" fmla="*/ 37 h 48"/>
                  <a:gd name="T40" fmla="*/ 79 w 83"/>
                  <a:gd name="T41" fmla="*/ 31 h 48"/>
                  <a:gd name="T42" fmla="*/ 74 w 83"/>
                  <a:gd name="T43" fmla="*/ 25 h 48"/>
                  <a:gd name="T44" fmla="*/ 57 w 83"/>
                  <a:gd name="T45" fmla="*/ 11 h 48"/>
                  <a:gd name="T46" fmla="*/ 41 w 83"/>
                  <a:gd name="T47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3" h="48">
                    <a:moveTo>
                      <a:pt x="41" y="5"/>
                    </a:moveTo>
                    <a:lnTo>
                      <a:pt x="36" y="5"/>
                    </a:lnTo>
                    <a:lnTo>
                      <a:pt x="34" y="3"/>
                    </a:lnTo>
                    <a:lnTo>
                      <a:pt x="34" y="0"/>
                    </a:lnTo>
                    <a:lnTo>
                      <a:pt x="4" y="12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5" y="26"/>
                    </a:lnTo>
                    <a:lnTo>
                      <a:pt x="21" y="35"/>
                    </a:lnTo>
                    <a:lnTo>
                      <a:pt x="34" y="32"/>
                    </a:lnTo>
                    <a:lnTo>
                      <a:pt x="36" y="32"/>
                    </a:lnTo>
                    <a:lnTo>
                      <a:pt x="41" y="29"/>
                    </a:lnTo>
                    <a:lnTo>
                      <a:pt x="46" y="28"/>
                    </a:lnTo>
                    <a:lnTo>
                      <a:pt x="49" y="28"/>
                    </a:lnTo>
                    <a:lnTo>
                      <a:pt x="50" y="29"/>
                    </a:lnTo>
                    <a:lnTo>
                      <a:pt x="62" y="35"/>
                    </a:lnTo>
                    <a:lnTo>
                      <a:pt x="73" y="47"/>
                    </a:lnTo>
                    <a:lnTo>
                      <a:pt x="76" y="48"/>
                    </a:lnTo>
                    <a:lnTo>
                      <a:pt x="83" y="41"/>
                    </a:lnTo>
                    <a:lnTo>
                      <a:pt x="82" y="37"/>
                    </a:lnTo>
                    <a:lnTo>
                      <a:pt x="79" y="31"/>
                    </a:lnTo>
                    <a:lnTo>
                      <a:pt x="74" y="25"/>
                    </a:lnTo>
                    <a:lnTo>
                      <a:pt x="57" y="11"/>
                    </a:lnTo>
                    <a:lnTo>
                      <a:pt x="41" y="5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996">
                <a:extLst>
                  <a:ext uri="{FF2B5EF4-FFF2-40B4-BE49-F238E27FC236}">
                    <a16:creationId xmlns:a16="http://schemas.microsoft.com/office/drawing/2014/main" id="{10199538-4279-4932-BEA8-450D2B2D53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8" y="1230"/>
                <a:ext cx="7" cy="10"/>
              </a:xfrm>
              <a:custGeom>
                <a:avLst/>
                <a:gdLst>
                  <a:gd name="T0" fmla="*/ 4 w 49"/>
                  <a:gd name="T1" fmla="*/ 22 h 69"/>
                  <a:gd name="T2" fmla="*/ 1 w 49"/>
                  <a:gd name="T3" fmla="*/ 39 h 69"/>
                  <a:gd name="T4" fmla="*/ 0 w 49"/>
                  <a:gd name="T5" fmla="*/ 65 h 69"/>
                  <a:gd name="T6" fmla="*/ 1 w 49"/>
                  <a:gd name="T7" fmla="*/ 68 h 69"/>
                  <a:gd name="T8" fmla="*/ 4 w 49"/>
                  <a:gd name="T9" fmla="*/ 69 h 69"/>
                  <a:gd name="T10" fmla="*/ 17 w 49"/>
                  <a:gd name="T11" fmla="*/ 67 h 69"/>
                  <a:gd name="T12" fmla="*/ 26 w 49"/>
                  <a:gd name="T13" fmla="*/ 62 h 69"/>
                  <a:gd name="T14" fmla="*/ 31 w 49"/>
                  <a:gd name="T15" fmla="*/ 29 h 69"/>
                  <a:gd name="T16" fmla="*/ 37 w 49"/>
                  <a:gd name="T17" fmla="*/ 20 h 69"/>
                  <a:gd name="T18" fmla="*/ 43 w 49"/>
                  <a:gd name="T19" fmla="*/ 15 h 69"/>
                  <a:gd name="T20" fmla="*/ 46 w 49"/>
                  <a:gd name="T21" fmla="*/ 15 h 69"/>
                  <a:gd name="T22" fmla="*/ 46 w 49"/>
                  <a:gd name="T23" fmla="*/ 13 h 69"/>
                  <a:gd name="T24" fmla="*/ 49 w 49"/>
                  <a:gd name="T25" fmla="*/ 7 h 69"/>
                  <a:gd name="T26" fmla="*/ 49 w 49"/>
                  <a:gd name="T27" fmla="*/ 3 h 69"/>
                  <a:gd name="T28" fmla="*/ 47 w 49"/>
                  <a:gd name="T29" fmla="*/ 2 h 69"/>
                  <a:gd name="T30" fmla="*/ 46 w 49"/>
                  <a:gd name="T31" fmla="*/ 0 h 69"/>
                  <a:gd name="T32" fmla="*/ 31 w 49"/>
                  <a:gd name="T33" fmla="*/ 3 h 69"/>
                  <a:gd name="T34" fmla="*/ 11 w 49"/>
                  <a:gd name="T35" fmla="*/ 10 h 69"/>
                  <a:gd name="T36" fmla="*/ 4 w 49"/>
                  <a:gd name="T37" fmla="*/ 2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9" h="69">
                    <a:moveTo>
                      <a:pt x="4" y="22"/>
                    </a:moveTo>
                    <a:lnTo>
                      <a:pt x="1" y="39"/>
                    </a:lnTo>
                    <a:lnTo>
                      <a:pt x="0" y="65"/>
                    </a:lnTo>
                    <a:lnTo>
                      <a:pt x="1" y="68"/>
                    </a:lnTo>
                    <a:lnTo>
                      <a:pt x="4" y="69"/>
                    </a:lnTo>
                    <a:lnTo>
                      <a:pt x="17" y="67"/>
                    </a:lnTo>
                    <a:lnTo>
                      <a:pt x="26" y="62"/>
                    </a:lnTo>
                    <a:lnTo>
                      <a:pt x="31" y="29"/>
                    </a:lnTo>
                    <a:lnTo>
                      <a:pt x="37" y="20"/>
                    </a:lnTo>
                    <a:lnTo>
                      <a:pt x="43" y="15"/>
                    </a:lnTo>
                    <a:lnTo>
                      <a:pt x="46" y="15"/>
                    </a:lnTo>
                    <a:lnTo>
                      <a:pt x="46" y="13"/>
                    </a:lnTo>
                    <a:lnTo>
                      <a:pt x="49" y="7"/>
                    </a:lnTo>
                    <a:lnTo>
                      <a:pt x="49" y="3"/>
                    </a:lnTo>
                    <a:lnTo>
                      <a:pt x="47" y="2"/>
                    </a:lnTo>
                    <a:lnTo>
                      <a:pt x="46" y="0"/>
                    </a:lnTo>
                    <a:lnTo>
                      <a:pt x="31" y="3"/>
                    </a:lnTo>
                    <a:lnTo>
                      <a:pt x="11" y="10"/>
                    </a:lnTo>
                    <a:lnTo>
                      <a:pt x="4" y="2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997">
                <a:extLst>
                  <a:ext uri="{FF2B5EF4-FFF2-40B4-BE49-F238E27FC236}">
                    <a16:creationId xmlns:a16="http://schemas.microsoft.com/office/drawing/2014/main" id="{B51614A6-FF5D-4A13-A2E2-B557E0209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6" y="1187"/>
                <a:ext cx="480" cy="1032"/>
              </a:xfrm>
              <a:custGeom>
                <a:avLst/>
                <a:gdLst>
                  <a:gd name="T0" fmla="*/ 84 w 3360"/>
                  <a:gd name="T1" fmla="*/ 7102 h 7219"/>
                  <a:gd name="T2" fmla="*/ 137 w 3360"/>
                  <a:gd name="T3" fmla="*/ 6959 h 7219"/>
                  <a:gd name="T4" fmla="*/ 126 w 3360"/>
                  <a:gd name="T5" fmla="*/ 6837 h 7219"/>
                  <a:gd name="T6" fmla="*/ 32 w 3360"/>
                  <a:gd name="T7" fmla="*/ 6690 h 7219"/>
                  <a:gd name="T8" fmla="*/ 125 w 3360"/>
                  <a:gd name="T9" fmla="*/ 6481 h 7219"/>
                  <a:gd name="T10" fmla="*/ 129 w 3360"/>
                  <a:gd name="T11" fmla="*/ 6294 h 7219"/>
                  <a:gd name="T12" fmla="*/ 262 w 3360"/>
                  <a:gd name="T13" fmla="*/ 6173 h 7219"/>
                  <a:gd name="T14" fmla="*/ 438 w 3360"/>
                  <a:gd name="T15" fmla="*/ 6015 h 7219"/>
                  <a:gd name="T16" fmla="*/ 527 w 3360"/>
                  <a:gd name="T17" fmla="*/ 5949 h 7219"/>
                  <a:gd name="T18" fmla="*/ 632 w 3360"/>
                  <a:gd name="T19" fmla="*/ 5840 h 7219"/>
                  <a:gd name="T20" fmla="*/ 646 w 3360"/>
                  <a:gd name="T21" fmla="*/ 5550 h 7219"/>
                  <a:gd name="T22" fmla="*/ 651 w 3360"/>
                  <a:gd name="T23" fmla="*/ 5377 h 7219"/>
                  <a:gd name="T24" fmla="*/ 863 w 3360"/>
                  <a:gd name="T25" fmla="*/ 5275 h 7219"/>
                  <a:gd name="T26" fmla="*/ 1040 w 3360"/>
                  <a:gd name="T27" fmla="*/ 5146 h 7219"/>
                  <a:gd name="T28" fmla="*/ 1060 w 3360"/>
                  <a:gd name="T29" fmla="*/ 5022 h 7219"/>
                  <a:gd name="T30" fmla="*/ 1118 w 3360"/>
                  <a:gd name="T31" fmla="*/ 4954 h 7219"/>
                  <a:gd name="T32" fmla="*/ 1282 w 3360"/>
                  <a:gd name="T33" fmla="*/ 4840 h 7219"/>
                  <a:gd name="T34" fmla="*/ 1318 w 3360"/>
                  <a:gd name="T35" fmla="*/ 4755 h 7219"/>
                  <a:gd name="T36" fmla="*/ 1438 w 3360"/>
                  <a:gd name="T37" fmla="*/ 4595 h 7219"/>
                  <a:gd name="T38" fmla="*/ 1458 w 3360"/>
                  <a:gd name="T39" fmla="*/ 4490 h 7219"/>
                  <a:gd name="T40" fmla="*/ 1591 w 3360"/>
                  <a:gd name="T41" fmla="*/ 4393 h 7219"/>
                  <a:gd name="T42" fmla="*/ 1561 w 3360"/>
                  <a:gd name="T43" fmla="*/ 4287 h 7219"/>
                  <a:gd name="T44" fmla="*/ 1375 w 3360"/>
                  <a:gd name="T45" fmla="*/ 4331 h 7219"/>
                  <a:gd name="T46" fmla="*/ 1314 w 3360"/>
                  <a:gd name="T47" fmla="*/ 4288 h 7219"/>
                  <a:gd name="T48" fmla="*/ 1407 w 3360"/>
                  <a:gd name="T49" fmla="*/ 4187 h 7219"/>
                  <a:gd name="T50" fmla="*/ 1494 w 3360"/>
                  <a:gd name="T51" fmla="*/ 4088 h 7219"/>
                  <a:gd name="T52" fmla="*/ 1518 w 3360"/>
                  <a:gd name="T53" fmla="*/ 3952 h 7219"/>
                  <a:gd name="T54" fmla="*/ 1688 w 3360"/>
                  <a:gd name="T55" fmla="*/ 3962 h 7219"/>
                  <a:gd name="T56" fmla="*/ 1839 w 3360"/>
                  <a:gd name="T57" fmla="*/ 3958 h 7219"/>
                  <a:gd name="T58" fmla="*/ 1812 w 3360"/>
                  <a:gd name="T59" fmla="*/ 4090 h 7219"/>
                  <a:gd name="T60" fmla="*/ 1989 w 3360"/>
                  <a:gd name="T61" fmla="*/ 4099 h 7219"/>
                  <a:gd name="T62" fmla="*/ 2158 w 3360"/>
                  <a:gd name="T63" fmla="*/ 4097 h 7219"/>
                  <a:gd name="T64" fmla="*/ 2280 w 3360"/>
                  <a:gd name="T65" fmla="*/ 3987 h 7219"/>
                  <a:gd name="T66" fmla="*/ 2306 w 3360"/>
                  <a:gd name="T67" fmla="*/ 3966 h 7219"/>
                  <a:gd name="T68" fmla="*/ 2358 w 3360"/>
                  <a:gd name="T69" fmla="*/ 3876 h 7219"/>
                  <a:gd name="T70" fmla="*/ 2345 w 3360"/>
                  <a:gd name="T71" fmla="*/ 3813 h 7219"/>
                  <a:gd name="T72" fmla="*/ 2437 w 3360"/>
                  <a:gd name="T73" fmla="*/ 3741 h 7219"/>
                  <a:gd name="T74" fmla="*/ 2462 w 3360"/>
                  <a:gd name="T75" fmla="*/ 3613 h 7219"/>
                  <a:gd name="T76" fmla="*/ 2353 w 3360"/>
                  <a:gd name="T77" fmla="*/ 3432 h 7219"/>
                  <a:gd name="T78" fmla="*/ 2365 w 3360"/>
                  <a:gd name="T79" fmla="*/ 3219 h 7219"/>
                  <a:gd name="T80" fmla="*/ 2405 w 3360"/>
                  <a:gd name="T81" fmla="*/ 3061 h 7219"/>
                  <a:gd name="T82" fmla="*/ 2393 w 3360"/>
                  <a:gd name="T83" fmla="*/ 2959 h 7219"/>
                  <a:gd name="T84" fmla="*/ 2428 w 3360"/>
                  <a:gd name="T85" fmla="*/ 2843 h 7219"/>
                  <a:gd name="T86" fmla="*/ 2461 w 3360"/>
                  <a:gd name="T87" fmla="*/ 2634 h 7219"/>
                  <a:gd name="T88" fmla="*/ 2399 w 3360"/>
                  <a:gd name="T89" fmla="*/ 2373 h 7219"/>
                  <a:gd name="T90" fmla="*/ 2428 w 3360"/>
                  <a:gd name="T91" fmla="*/ 2295 h 7219"/>
                  <a:gd name="T92" fmla="*/ 2518 w 3360"/>
                  <a:gd name="T93" fmla="*/ 2089 h 7219"/>
                  <a:gd name="T94" fmla="*/ 2559 w 3360"/>
                  <a:gd name="T95" fmla="*/ 1922 h 7219"/>
                  <a:gd name="T96" fmla="*/ 2645 w 3360"/>
                  <a:gd name="T97" fmla="*/ 1798 h 7219"/>
                  <a:gd name="T98" fmla="*/ 2618 w 3360"/>
                  <a:gd name="T99" fmla="*/ 1607 h 7219"/>
                  <a:gd name="T100" fmla="*/ 2706 w 3360"/>
                  <a:gd name="T101" fmla="*/ 1349 h 7219"/>
                  <a:gd name="T102" fmla="*/ 2761 w 3360"/>
                  <a:gd name="T103" fmla="*/ 990 h 7219"/>
                  <a:gd name="T104" fmla="*/ 2956 w 3360"/>
                  <a:gd name="T105" fmla="*/ 768 h 7219"/>
                  <a:gd name="T106" fmla="*/ 3020 w 3360"/>
                  <a:gd name="T107" fmla="*/ 681 h 7219"/>
                  <a:gd name="T108" fmla="*/ 3095 w 3360"/>
                  <a:gd name="T109" fmla="*/ 600 h 7219"/>
                  <a:gd name="T110" fmla="*/ 3180 w 3360"/>
                  <a:gd name="T111" fmla="*/ 450 h 7219"/>
                  <a:gd name="T112" fmla="*/ 3288 w 3360"/>
                  <a:gd name="T113" fmla="*/ 193 h 7219"/>
                  <a:gd name="T114" fmla="*/ 3348 w 3360"/>
                  <a:gd name="T115" fmla="*/ 113 h 7219"/>
                  <a:gd name="T116" fmla="*/ 3297 w 3360"/>
                  <a:gd name="T117" fmla="*/ 111 h 7219"/>
                  <a:gd name="T118" fmla="*/ 3132 w 3360"/>
                  <a:gd name="T119" fmla="*/ 89 h 7219"/>
                  <a:gd name="T120" fmla="*/ 2978 w 3360"/>
                  <a:gd name="T121" fmla="*/ 10 h 7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360" h="7219">
                    <a:moveTo>
                      <a:pt x="58" y="7198"/>
                    </a:moveTo>
                    <a:lnTo>
                      <a:pt x="83" y="7219"/>
                    </a:lnTo>
                    <a:lnTo>
                      <a:pt x="96" y="7213"/>
                    </a:lnTo>
                    <a:lnTo>
                      <a:pt x="97" y="7211"/>
                    </a:lnTo>
                    <a:lnTo>
                      <a:pt x="115" y="7190"/>
                    </a:lnTo>
                    <a:lnTo>
                      <a:pt x="120" y="7180"/>
                    </a:lnTo>
                    <a:lnTo>
                      <a:pt x="116" y="7165"/>
                    </a:lnTo>
                    <a:lnTo>
                      <a:pt x="105" y="7147"/>
                    </a:lnTo>
                    <a:lnTo>
                      <a:pt x="95" y="7136"/>
                    </a:lnTo>
                    <a:lnTo>
                      <a:pt x="96" y="7132"/>
                    </a:lnTo>
                    <a:lnTo>
                      <a:pt x="96" y="7127"/>
                    </a:lnTo>
                    <a:lnTo>
                      <a:pt x="84" y="7118"/>
                    </a:lnTo>
                    <a:lnTo>
                      <a:pt x="84" y="7102"/>
                    </a:lnTo>
                    <a:lnTo>
                      <a:pt x="89" y="7088"/>
                    </a:lnTo>
                    <a:lnTo>
                      <a:pt x="97" y="7076"/>
                    </a:lnTo>
                    <a:lnTo>
                      <a:pt x="99" y="7074"/>
                    </a:lnTo>
                    <a:lnTo>
                      <a:pt x="108" y="7073"/>
                    </a:lnTo>
                    <a:lnTo>
                      <a:pt x="112" y="7061"/>
                    </a:lnTo>
                    <a:lnTo>
                      <a:pt x="106" y="7055"/>
                    </a:lnTo>
                    <a:lnTo>
                      <a:pt x="107" y="7029"/>
                    </a:lnTo>
                    <a:lnTo>
                      <a:pt x="115" y="7015"/>
                    </a:lnTo>
                    <a:lnTo>
                      <a:pt x="116" y="7012"/>
                    </a:lnTo>
                    <a:lnTo>
                      <a:pt x="119" y="7006"/>
                    </a:lnTo>
                    <a:lnTo>
                      <a:pt x="129" y="6993"/>
                    </a:lnTo>
                    <a:lnTo>
                      <a:pt x="137" y="6962"/>
                    </a:lnTo>
                    <a:lnTo>
                      <a:pt x="137" y="6959"/>
                    </a:lnTo>
                    <a:lnTo>
                      <a:pt x="141" y="6957"/>
                    </a:lnTo>
                    <a:lnTo>
                      <a:pt x="159" y="6943"/>
                    </a:lnTo>
                    <a:lnTo>
                      <a:pt x="163" y="6937"/>
                    </a:lnTo>
                    <a:lnTo>
                      <a:pt x="172" y="6912"/>
                    </a:lnTo>
                    <a:lnTo>
                      <a:pt x="175" y="6906"/>
                    </a:lnTo>
                    <a:lnTo>
                      <a:pt x="191" y="6889"/>
                    </a:lnTo>
                    <a:lnTo>
                      <a:pt x="191" y="6886"/>
                    </a:lnTo>
                    <a:lnTo>
                      <a:pt x="172" y="6864"/>
                    </a:lnTo>
                    <a:lnTo>
                      <a:pt x="164" y="6861"/>
                    </a:lnTo>
                    <a:lnTo>
                      <a:pt x="159" y="6863"/>
                    </a:lnTo>
                    <a:lnTo>
                      <a:pt x="153" y="6863"/>
                    </a:lnTo>
                    <a:lnTo>
                      <a:pt x="128" y="6838"/>
                    </a:lnTo>
                    <a:lnTo>
                      <a:pt x="126" y="6837"/>
                    </a:lnTo>
                    <a:lnTo>
                      <a:pt x="88" y="6809"/>
                    </a:lnTo>
                    <a:lnTo>
                      <a:pt x="80" y="6811"/>
                    </a:lnTo>
                    <a:lnTo>
                      <a:pt x="74" y="6810"/>
                    </a:lnTo>
                    <a:lnTo>
                      <a:pt x="64" y="6797"/>
                    </a:lnTo>
                    <a:lnTo>
                      <a:pt x="60" y="6787"/>
                    </a:lnTo>
                    <a:lnTo>
                      <a:pt x="7" y="6774"/>
                    </a:lnTo>
                    <a:lnTo>
                      <a:pt x="6" y="6773"/>
                    </a:lnTo>
                    <a:lnTo>
                      <a:pt x="0" y="6770"/>
                    </a:lnTo>
                    <a:lnTo>
                      <a:pt x="17" y="6730"/>
                    </a:lnTo>
                    <a:lnTo>
                      <a:pt x="32" y="6710"/>
                    </a:lnTo>
                    <a:lnTo>
                      <a:pt x="35" y="6707"/>
                    </a:lnTo>
                    <a:lnTo>
                      <a:pt x="35" y="6701"/>
                    </a:lnTo>
                    <a:lnTo>
                      <a:pt x="32" y="6690"/>
                    </a:lnTo>
                    <a:lnTo>
                      <a:pt x="17" y="6677"/>
                    </a:lnTo>
                    <a:lnTo>
                      <a:pt x="15" y="6676"/>
                    </a:lnTo>
                    <a:lnTo>
                      <a:pt x="12" y="6659"/>
                    </a:lnTo>
                    <a:lnTo>
                      <a:pt x="13" y="6650"/>
                    </a:lnTo>
                    <a:lnTo>
                      <a:pt x="17" y="6641"/>
                    </a:lnTo>
                    <a:lnTo>
                      <a:pt x="17" y="6640"/>
                    </a:lnTo>
                    <a:lnTo>
                      <a:pt x="51" y="6603"/>
                    </a:lnTo>
                    <a:lnTo>
                      <a:pt x="53" y="6599"/>
                    </a:lnTo>
                    <a:lnTo>
                      <a:pt x="73" y="6538"/>
                    </a:lnTo>
                    <a:lnTo>
                      <a:pt x="88" y="6512"/>
                    </a:lnTo>
                    <a:lnTo>
                      <a:pt x="116" y="6477"/>
                    </a:lnTo>
                    <a:lnTo>
                      <a:pt x="118" y="6476"/>
                    </a:lnTo>
                    <a:lnTo>
                      <a:pt x="125" y="6481"/>
                    </a:lnTo>
                    <a:lnTo>
                      <a:pt x="127" y="6483"/>
                    </a:lnTo>
                    <a:lnTo>
                      <a:pt x="128" y="6482"/>
                    </a:lnTo>
                    <a:lnTo>
                      <a:pt x="143" y="6460"/>
                    </a:lnTo>
                    <a:lnTo>
                      <a:pt x="134" y="6454"/>
                    </a:lnTo>
                    <a:lnTo>
                      <a:pt x="147" y="6438"/>
                    </a:lnTo>
                    <a:lnTo>
                      <a:pt x="138" y="6429"/>
                    </a:lnTo>
                    <a:lnTo>
                      <a:pt x="136" y="6428"/>
                    </a:lnTo>
                    <a:lnTo>
                      <a:pt x="66" y="6362"/>
                    </a:lnTo>
                    <a:lnTo>
                      <a:pt x="84" y="6343"/>
                    </a:lnTo>
                    <a:lnTo>
                      <a:pt x="90" y="6328"/>
                    </a:lnTo>
                    <a:lnTo>
                      <a:pt x="112" y="6307"/>
                    </a:lnTo>
                    <a:lnTo>
                      <a:pt x="118" y="6304"/>
                    </a:lnTo>
                    <a:lnTo>
                      <a:pt x="129" y="6294"/>
                    </a:lnTo>
                    <a:lnTo>
                      <a:pt x="137" y="6290"/>
                    </a:lnTo>
                    <a:lnTo>
                      <a:pt x="150" y="6274"/>
                    </a:lnTo>
                    <a:lnTo>
                      <a:pt x="158" y="6272"/>
                    </a:lnTo>
                    <a:lnTo>
                      <a:pt x="173" y="6263"/>
                    </a:lnTo>
                    <a:lnTo>
                      <a:pt x="180" y="6257"/>
                    </a:lnTo>
                    <a:lnTo>
                      <a:pt x="181" y="6247"/>
                    </a:lnTo>
                    <a:lnTo>
                      <a:pt x="209" y="6222"/>
                    </a:lnTo>
                    <a:lnTo>
                      <a:pt x="216" y="6210"/>
                    </a:lnTo>
                    <a:lnTo>
                      <a:pt x="225" y="6207"/>
                    </a:lnTo>
                    <a:lnTo>
                      <a:pt x="229" y="6205"/>
                    </a:lnTo>
                    <a:lnTo>
                      <a:pt x="236" y="6193"/>
                    </a:lnTo>
                    <a:lnTo>
                      <a:pt x="248" y="6182"/>
                    </a:lnTo>
                    <a:lnTo>
                      <a:pt x="262" y="6173"/>
                    </a:lnTo>
                    <a:lnTo>
                      <a:pt x="271" y="6156"/>
                    </a:lnTo>
                    <a:lnTo>
                      <a:pt x="328" y="6099"/>
                    </a:lnTo>
                    <a:lnTo>
                      <a:pt x="330" y="6093"/>
                    </a:lnTo>
                    <a:lnTo>
                      <a:pt x="330" y="6089"/>
                    </a:lnTo>
                    <a:lnTo>
                      <a:pt x="332" y="6081"/>
                    </a:lnTo>
                    <a:lnTo>
                      <a:pt x="345" y="6071"/>
                    </a:lnTo>
                    <a:lnTo>
                      <a:pt x="353" y="6062"/>
                    </a:lnTo>
                    <a:lnTo>
                      <a:pt x="375" y="6051"/>
                    </a:lnTo>
                    <a:lnTo>
                      <a:pt x="379" y="6050"/>
                    </a:lnTo>
                    <a:lnTo>
                      <a:pt x="395" y="6040"/>
                    </a:lnTo>
                    <a:lnTo>
                      <a:pt x="423" y="6019"/>
                    </a:lnTo>
                    <a:lnTo>
                      <a:pt x="430" y="6018"/>
                    </a:lnTo>
                    <a:lnTo>
                      <a:pt x="438" y="6015"/>
                    </a:lnTo>
                    <a:lnTo>
                      <a:pt x="454" y="6007"/>
                    </a:lnTo>
                    <a:lnTo>
                      <a:pt x="463" y="5999"/>
                    </a:lnTo>
                    <a:lnTo>
                      <a:pt x="472" y="5993"/>
                    </a:lnTo>
                    <a:lnTo>
                      <a:pt x="480" y="5982"/>
                    </a:lnTo>
                    <a:lnTo>
                      <a:pt x="486" y="5978"/>
                    </a:lnTo>
                    <a:lnTo>
                      <a:pt x="504" y="5970"/>
                    </a:lnTo>
                    <a:lnTo>
                      <a:pt x="503" y="5965"/>
                    </a:lnTo>
                    <a:lnTo>
                      <a:pt x="503" y="5959"/>
                    </a:lnTo>
                    <a:lnTo>
                      <a:pt x="504" y="5956"/>
                    </a:lnTo>
                    <a:lnTo>
                      <a:pt x="512" y="5953"/>
                    </a:lnTo>
                    <a:lnTo>
                      <a:pt x="516" y="5954"/>
                    </a:lnTo>
                    <a:lnTo>
                      <a:pt x="525" y="5952"/>
                    </a:lnTo>
                    <a:lnTo>
                      <a:pt x="527" y="5949"/>
                    </a:lnTo>
                    <a:lnTo>
                      <a:pt x="534" y="5942"/>
                    </a:lnTo>
                    <a:lnTo>
                      <a:pt x="537" y="5933"/>
                    </a:lnTo>
                    <a:lnTo>
                      <a:pt x="536" y="5927"/>
                    </a:lnTo>
                    <a:lnTo>
                      <a:pt x="531" y="5921"/>
                    </a:lnTo>
                    <a:lnTo>
                      <a:pt x="541" y="5909"/>
                    </a:lnTo>
                    <a:lnTo>
                      <a:pt x="552" y="5902"/>
                    </a:lnTo>
                    <a:lnTo>
                      <a:pt x="560" y="5902"/>
                    </a:lnTo>
                    <a:lnTo>
                      <a:pt x="592" y="5890"/>
                    </a:lnTo>
                    <a:lnTo>
                      <a:pt x="601" y="5885"/>
                    </a:lnTo>
                    <a:lnTo>
                      <a:pt x="617" y="5869"/>
                    </a:lnTo>
                    <a:lnTo>
                      <a:pt x="614" y="5866"/>
                    </a:lnTo>
                    <a:lnTo>
                      <a:pt x="616" y="5858"/>
                    </a:lnTo>
                    <a:lnTo>
                      <a:pt x="632" y="5840"/>
                    </a:lnTo>
                    <a:lnTo>
                      <a:pt x="636" y="5826"/>
                    </a:lnTo>
                    <a:lnTo>
                      <a:pt x="647" y="5801"/>
                    </a:lnTo>
                    <a:lnTo>
                      <a:pt x="605" y="5770"/>
                    </a:lnTo>
                    <a:lnTo>
                      <a:pt x="605" y="5768"/>
                    </a:lnTo>
                    <a:lnTo>
                      <a:pt x="597" y="5743"/>
                    </a:lnTo>
                    <a:lnTo>
                      <a:pt x="614" y="5733"/>
                    </a:lnTo>
                    <a:lnTo>
                      <a:pt x="610" y="5713"/>
                    </a:lnTo>
                    <a:lnTo>
                      <a:pt x="614" y="5693"/>
                    </a:lnTo>
                    <a:lnTo>
                      <a:pt x="632" y="5663"/>
                    </a:lnTo>
                    <a:lnTo>
                      <a:pt x="635" y="5656"/>
                    </a:lnTo>
                    <a:lnTo>
                      <a:pt x="643" y="5642"/>
                    </a:lnTo>
                    <a:lnTo>
                      <a:pt x="645" y="5559"/>
                    </a:lnTo>
                    <a:lnTo>
                      <a:pt x="646" y="5550"/>
                    </a:lnTo>
                    <a:lnTo>
                      <a:pt x="646" y="5543"/>
                    </a:lnTo>
                    <a:lnTo>
                      <a:pt x="629" y="5510"/>
                    </a:lnTo>
                    <a:lnTo>
                      <a:pt x="617" y="5495"/>
                    </a:lnTo>
                    <a:lnTo>
                      <a:pt x="614" y="5493"/>
                    </a:lnTo>
                    <a:lnTo>
                      <a:pt x="603" y="5476"/>
                    </a:lnTo>
                    <a:lnTo>
                      <a:pt x="593" y="5466"/>
                    </a:lnTo>
                    <a:lnTo>
                      <a:pt x="587" y="5450"/>
                    </a:lnTo>
                    <a:lnTo>
                      <a:pt x="608" y="5436"/>
                    </a:lnTo>
                    <a:lnTo>
                      <a:pt x="632" y="5411"/>
                    </a:lnTo>
                    <a:lnTo>
                      <a:pt x="636" y="5400"/>
                    </a:lnTo>
                    <a:lnTo>
                      <a:pt x="643" y="5392"/>
                    </a:lnTo>
                    <a:lnTo>
                      <a:pt x="649" y="5383"/>
                    </a:lnTo>
                    <a:lnTo>
                      <a:pt x="651" y="5377"/>
                    </a:lnTo>
                    <a:lnTo>
                      <a:pt x="668" y="5355"/>
                    </a:lnTo>
                    <a:lnTo>
                      <a:pt x="685" y="5338"/>
                    </a:lnTo>
                    <a:lnTo>
                      <a:pt x="691" y="5334"/>
                    </a:lnTo>
                    <a:lnTo>
                      <a:pt x="697" y="5333"/>
                    </a:lnTo>
                    <a:lnTo>
                      <a:pt x="704" y="5341"/>
                    </a:lnTo>
                    <a:lnTo>
                      <a:pt x="708" y="5349"/>
                    </a:lnTo>
                    <a:lnTo>
                      <a:pt x="710" y="5349"/>
                    </a:lnTo>
                    <a:lnTo>
                      <a:pt x="731" y="5336"/>
                    </a:lnTo>
                    <a:lnTo>
                      <a:pt x="764" y="5327"/>
                    </a:lnTo>
                    <a:lnTo>
                      <a:pt x="791" y="5315"/>
                    </a:lnTo>
                    <a:lnTo>
                      <a:pt x="805" y="5311"/>
                    </a:lnTo>
                    <a:lnTo>
                      <a:pt x="823" y="5303"/>
                    </a:lnTo>
                    <a:lnTo>
                      <a:pt x="863" y="5275"/>
                    </a:lnTo>
                    <a:lnTo>
                      <a:pt x="885" y="5278"/>
                    </a:lnTo>
                    <a:lnTo>
                      <a:pt x="900" y="5276"/>
                    </a:lnTo>
                    <a:lnTo>
                      <a:pt x="902" y="5275"/>
                    </a:lnTo>
                    <a:lnTo>
                      <a:pt x="927" y="5257"/>
                    </a:lnTo>
                    <a:lnTo>
                      <a:pt x="939" y="5246"/>
                    </a:lnTo>
                    <a:lnTo>
                      <a:pt x="944" y="5236"/>
                    </a:lnTo>
                    <a:lnTo>
                      <a:pt x="958" y="5199"/>
                    </a:lnTo>
                    <a:lnTo>
                      <a:pt x="967" y="5185"/>
                    </a:lnTo>
                    <a:lnTo>
                      <a:pt x="999" y="5161"/>
                    </a:lnTo>
                    <a:lnTo>
                      <a:pt x="1014" y="5155"/>
                    </a:lnTo>
                    <a:lnTo>
                      <a:pt x="1032" y="5154"/>
                    </a:lnTo>
                    <a:lnTo>
                      <a:pt x="1035" y="5150"/>
                    </a:lnTo>
                    <a:lnTo>
                      <a:pt x="1040" y="5146"/>
                    </a:lnTo>
                    <a:lnTo>
                      <a:pt x="1051" y="5131"/>
                    </a:lnTo>
                    <a:lnTo>
                      <a:pt x="1064" y="5120"/>
                    </a:lnTo>
                    <a:lnTo>
                      <a:pt x="1064" y="5115"/>
                    </a:lnTo>
                    <a:lnTo>
                      <a:pt x="1042" y="5098"/>
                    </a:lnTo>
                    <a:lnTo>
                      <a:pt x="1034" y="5095"/>
                    </a:lnTo>
                    <a:lnTo>
                      <a:pt x="1024" y="5087"/>
                    </a:lnTo>
                    <a:lnTo>
                      <a:pt x="1019" y="5081"/>
                    </a:lnTo>
                    <a:lnTo>
                      <a:pt x="1023" y="5075"/>
                    </a:lnTo>
                    <a:lnTo>
                      <a:pt x="1033" y="5072"/>
                    </a:lnTo>
                    <a:lnTo>
                      <a:pt x="1042" y="5057"/>
                    </a:lnTo>
                    <a:lnTo>
                      <a:pt x="1045" y="5047"/>
                    </a:lnTo>
                    <a:lnTo>
                      <a:pt x="1043" y="5041"/>
                    </a:lnTo>
                    <a:lnTo>
                      <a:pt x="1060" y="5022"/>
                    </a:lnTo>
                    <a:lnTo>
                      <a:pt x="1077" y="5019"/>
                    </a:lnTo>
                    <a:lnTo>
                      <a:pt x="1085" y="5019"/>
                    </a:lnTo>
                    <a:lnTo>
                      <a:pt x="1098" y="5016"/>
                    </a:lnTo>
                    <a:lnTo>
                      <a:pt x="1105" y="5011"/>
                    </a:lnTo>
                    <a:lnTo>
                      <a:pt x="1109" y="5001"/>
                    </a:lnTo>
                    <a:lnTo>
                      <a:pt x="1109" y="4994"/>
                    </a:lnTo>
                    <a:lnTo>
                      <a:pt x="1106" y="4989"/>
                    </a:lnTo>
                    <a:lnTo>
                      <a:pt x="1100" y="4981"/>
                    </a:lnTo>
                    <a:lnTo>
                      <a:pt x="1097" y="4971"/>
                    </a:lnTo>
                    <a:lnTo>
                      <a:pt x="1100" y="4967"/>
                    </a:lnTo>
                    <a:lnTo>
                      <a:pt x="1104" y="4967"/>
                    </a:lnTo>
                    <a:lnTo>
                      <a:pt x="1111" y="4966"/>
                    </a:lnTo>
                    <a:lnTo>
                      <a:pt x="1118" y="4954"/>
                    </a:lnTo>
                    <a:lnTo>
                      <a:pt x="1140" y="4939"/>
                    </a:lnTo>
                    <a:lnTo>
                      <a:pt x="1182" y="4923"/>
                    </a:lnTo>
                    <a:lnTo>
                      <a:pt x="1199" y="4914"/>
                    </a:lnTo>
                    <a:lnTo>
                      <a:pt x="1207" y="4911"/>
                    </a:lnTo>
                    <a:lnTo>
                      <a:pt x="1228" y="4891"/>
                    </a:lnTo>
                    <a:lnTo>
                      <a:pt x="1238" y="4878"/>
                    </a:lnTo>
                    <a:lnTo>
                      <a:pt x="1264" y="4856"/>
                    </a:lnTo>
                    <a:lnTo>
                      <a:pt x="1264" y="4853"/>
                    </a:lnTo>
                    <a:lnTo>
                      <a:pt x="1265" y="4850"/>
                    </a:lnTo>
                    <a:lnTo>
                      <a:pt x="1266" y="4848"/>
                    </a:lnTo>
                    <a:lnTo>
                      <a:pt x="1268" y="4846"/>
                    </a:lnTo>
                    <a:lnTo>
                      <a:pt x="1280" y="4842"/>
                    </a:lnTo>
                    <a:lnTo>
                      <a:pt x="1282" y="4840"/>
                    </a:lnTo>
                    <a:lnTo>
                      <a:pt x="1290" y="4826"/>
                    </a:lnTo>
                    <a:lnTo>
                      <a:pt x="1295" y="4820"/>
                    </a:lnTo>
                    <a:lnTo>
                      <a:pt x="1295" y="4816"/>
                    </a:lnTo>
                    <a:lnTo>
                      <a:pt x="1287" y="4815"/>
                    </a:lnTo>
                    <a:lnTo>
                      <a:pt x="1278" y="4816"/>
                    </a:lnTo>
                    <a:lnTo>
                      <a:pt x="1272" y="4815"/>
                    </a:lnTo>
                    <a:lnTo>
                      <a:pt x="1267" y="4811"/>
                    </a:lnTo>
                    <a:lnTo>
                      <a:pt x="1264" y="4803"/>
                    </a:lnTo>
                    <a:lnTo>
                      <a:pt x="1298" y="4781"/>
                    </a:lnTo>
                    <a:lnTo>
                      <a:pt x="1306" y="4767"/>
                    </a:lnTo>
                    <a:lnTo>
                      <a:pt x="1308" y="4766"/>
                    </a:lnTo>
                    <a:lnTo>
                      <a:pt x="1314" y="4762"/>
                    </a:lnTo>
                    <a:lnTo>
                      <a:pt x="1318" y="4755"/>
                    </a:lnTo>
                    <a:lnTo>
                      <a:pt x="1325" y="4739"/>
                    </a:lnTo>
                    <a:lnTo>
                      <a:pt x="1327" y="4728"/>
                    </a:lnTo>
                    <a:lnTo>
                      <a:pt x="1386" y="4678"/>
                    </a:lnTo>
                    <a:lnTo>
                      <a:pt x="1401" y="4669"/>
                    </a:lnTo>
                    <a:lnTo>
                      <a:pt x="1404" y="4663"/>
                    </a:lnTo>
                    <a:lnTo>
                      <a:pt x="1405" y="4660"/>
                    </a:lnTo>
                    <a:lnTo>
                      <a:pt x="1407" y="4651"/>
                    </a:lnTo>
                    <a:lnTo>
                      <a:pt x="1431" y="4635"/>
                    </a:lnTo>
                    <a:lnTo>
                      <a:pt x="1443" y="4619"/>
                    </a:lnTo>
                    <a:lnTo>
                      <a:pt x="1452" y="4612"/>
                    </a:lnTo>
                    <a:lnTo>
                      <a:pt x="1452" y="4610"/>
                    </a:lnTo>
                    <a:lnTo>
                      <a:pt x="1447" y="4603"/>
                    </a:lnTo>
                    <a:lnTo>
                      <a:pt x="1438" y="4595"/>
                    </a:lnTo>
                    <a:lnTo>
                      <a:pt x="1436" y="4588"/>
                    </a:lnTo>
                    <a:lnTo>
                      <a:pt x="1436" y="4584"/>
                    </a:lnTo>
                    <a:lnTo>
                      <a:pt x="1440" y="4579"/>
                    </a:lnTo>
                    <a:lnTo>
                      <a:pt x="1443" y="4571"/>
                    </a:lnTo>
                    <a:lnTo>
                      <a:pt x="1442" y="4552"/>
                    </a:lnTo>
                    <a:lnTo>
                      <a:pt x="1439" y="4539"/>
                    </a:lnTo>
                    <a:lnTo>
                      <a:pt x="1433" y="4527"/>
                    </a:lnTo>
                    <a:lnTo>
                      <a:pt x="1430" y="4523"/>
                    </a:lnTo>
                    <a:lnTo>
                      <a:pt x="1422" y="4506"/>
                    </a:lnTo>
                    <a:lnTo>
                      <a:pt x="1422" y="4504"/>
                    </a:lnTo>
                    <a:lnTo>
                      <a:pt x="1432" y="4493"/>
                    </a:lnTo>
                    <a:lnTo>
                      <a:pt x="1443" y="4488"/>
                    </a:lnTo>
                    <a:lnTo>
                      <a:pt x="1458" y="4490"/>
                    </a:lnTo>
                    <a:lnTo>
                      <a:pt x="1477" y="4489"/>
                    </a:lnTo>
                    <a:lnTo>
                      <a:pt x="1479" y="4488"/>
                    </a:lnTo>
                    <a:lnTo>
                      <a:pt x="1495" y="4477"/>
                    </a:lnTo>
                    <a:lnTo>
                      <a:pt x="1507" y="4474"/>
                    </a:lnTo>
                    <a:lnTo>
                      <a:pt x="1516" y="4475"/>
                    </a:lnTo>
                    <a:lnTo>
                      <a:pt x="1527" y="4461"/>
                    </a:lnTo>
                    <a:lnTo>
                      <a:pt x="1533" y="4461"/>
                    </a:lnTo>
                    <a:lnTo>
                      <a:pt x="1548" y="4428"/>
                    </a:lnTo>
                    <a:lnTo>
                      <a:pt x="1540" y="4408"/>
                    </a:lnTo>
                    <a:lnTo>
                      <a:pt x="1540" y="4401"/>
                    </a:lnTo>
                    <a:lnTo>
                      <a:pt x="1563" y="4396"/>
                    </a:lnTo>
                    <a:lnTo>
                      <a:pt x="1577" y="4390"/>
                    </a:lnTo>
                    <a:lnTo>
                      <a:pt x="1591" y="4393"/>
                    </a:lnTo>
                    <a:lnTo>
                      <a:pt x="1593" y="4394"/>
                    </a:lnTo>
                    <a:lnTo>
                      <a:pt x="1597" y="4393"/>
                    </a:lnTo>
                    <a:lnTo>
                      <a:pt x="1615" y="4373"/>
                    </a:lnTo>
                    <a:lnTo>
                      <a:pt x="1619" y="4359"/>
                    </a:lnTo>
                    <a:lnTo>
                      <a:pt x="1617" y="4350"/>
                    </a:lnTo>
                    <a:lnTo>
                      <a:pt x="1606" y="4330"/>
                    </a:lnTo>
                    <a:lnTo>
                      <a:pt x="1599" y="4306"/>
                    </a:lnTo>
                    <a:lnTo>
                      <a:pt x="1599" y="4304"/>
                    </a:lnTo>
                    <a:lnTo>
                      <a:pt x="1588" y="4299"/>
                    </a:lnTo>
                    <a:lnTo>
                      <a:pt x="1578" y="4298"/>
                    </a:lnTo>
                    <a:lnTo>
                      <a:pt x="1571" y="4295"/>
                    </a:lnTo>
                    <a:lnTo>
                      <a:pt x="1567" y="4290"/>
                    </a:lnTo>
                    <a:lnTo>
                      <a:pt x="1561" y="4287"/>
                    </a:lnTo>
                    <a:lnTo>
                      <a:pt x="1544" y="4283"/>
                    </a:lnTo>
                    <a:lnTo>
                      <a:pt x="1535" y="4285"/>
                    </a:lnTo>
                    <a:lnTo>
                      <a:pt x="1527" y="4288"/>
                    </a:lnTo>
                    <a:lnTo>
                      <a:pt x="1523" y="4294"/>
                    </a:lnTo>
                    <a:lnTo>
                      <a:pt x="1507" y="4305"/>
                    </a:lnTo>
                    <a:lnTo>
                      <a:pt x="1484" y="4306"/>
                    </a:lnTo>
                    <a:lnTo>
                      <a:pt x="1467" y="4315"/>
                    </a:lnTo>
                    <a:lnTo>
                      <a:pt x="1442" y="4319"/>
                    </a:lnTo>
                    <a:lnTo>
                      <a:pt x="1431" y="4318"/>
                    </a:lnTo>
                    <a:lnTo>
                      <a:pt x="1415" y="4325"/>
                    </a:lnTo>
                    <a:lnTo>
                      <a:pt x="1406" y="4325"/>
                    </a:lnTo>
                    <a:lnTo>
                      <a:pt x="1380" y="4332"/>
                    </a:lnTo>
                    <a:lnTo>
                      <a:pt x="1375" y="4331"/>
                    </a:lnTo>
                    <a:lnTo>
                      <a:pt x="1367" y="4326"/>
                    </a:lnTo>
                    <a:lnTo>
                      <a:pt x="1352" y="4323"/>
                    </a:lnTo>
                    <a:lnTo>
                      <a:pt x="1345" y="4323"/>
                    </a:lnTo>
                    <a:lnTo>
                      <a:pt x="1338" y="4326"/>
                    </a:lnTo>
                    <a:lnTo>
                      <a:pt x="1333" y="4331"/>
                    </a:lnTo>
                    <a:lnTo>
                      <a:pt x="1317" y="4341"/>
                    </a:lnTo>
                    <a:lnTo>
                      <a:pt x="1309" y="4343"/>
                    </a:lnTo>
                    <a:lnTo>
                      <a:pt x="1306" y="4330"/>
                    </a:lnTo>
                    <a:lnTo>
                      <a:pt x="1313" y="4318"/>
                    </a:lnTo>
                    <a:lnTo>
                      <a:pt x="1315" y="4305"/>
                    </a:lnTo>
                    <a:lnTo>
                      <a:pt x="1313" y="4293"/>
                    </a:lnTo>
                    <a:lnTo>
                      <a:pt x="1313" y="4290"/>
                    </a:lnTo>
                    <a:lnTo>
                      <a:pt x="1314" y="4288"/>
                    </a:lnTo>
                    <a:lnTo>
                      <a:pt x="1330" y="4274"/>
                    </a:lnTo>
                    <a:lnTo>
                      <a:pt x="1348" y="4264"/>
                    </a:lnTo>
                    <a:lnTo>
                      <a:pt x="1360" y="4255"/>
                    </a:lnTo>
                    <a:lnTo>
                      <a:pt x="1363" y="4246"/>
                    </a:lnTo>
                    <a:lnTo>
                      <a:pt x="1359" y="4244"/>
                    </a:lnTo>
                    <a:lnTo>
                      <a:pt x="1353" y="4230"/>
                    </a:lnTo>
                    <a:lnTo>
                      <a:pt x="1365" y="4227"/>
                    </a:lnTo>
                    <a:lnTo>
                      <a:pt x="1368" y="4211"/>
                    </a:lnTo>
                    <a:lnTo>
                      <a:pt x="1372" y="4207"/>
                    </a:lnTo>
                    <a:lnTo>
                      <a:pt x="1380" y="4204"/>
                    </a:lnTo>
                    <a:lnTo>
                      <a:pt x="1402" y="4203"/>
                    </a:lnTo>
                    <a:lnTo>
                      <a:pt x="1403" y="4201"/>
                    </a:lnTo>
                    <a:lnTo>
                      <a:pt x="1407" y="4187"/>
                    </a:lnTo>
                    <a:lnTo>
                      <a:pt x="1407" y="4176"/>
                    </a:lnTo>
                    <a:lnTo>
                      <a:pt x="1402" y="4134"/>
                    </a:lnTo>
                    <a:lnTo>
                      <a:pt x="1401" y="4132"/>
                    </a:lnTo>
                    <a:lnTo>
                      <a:pt x="1421" y="4128"/>
                    </a:lnTo>
                    <a:lnTo>
                      <a:pt x="1433" y="4130"/>
                    </a:lnTo>
                    <a:lnTo>
                      <a:pt x="1443" y="4125"/>
                    </a:lnTo>
                    <a:lnTo>
                      <a:pt x="1447" y="4120"/>
                    </a:lnTo>
                    <a:lnTo>
                      <a:pt x="1450" y="4106"/>
                    </a:lnTo>
                    <a:lnTo>
                      <a:pt x="1456" y="4096"/>
                    </a:lnTo>
                    <a:lnTo>
                      <a:pt x="1471" y="4090"/>
                    </a:lnTo>
                    <a:lnTo>
                      <a:pt x="1477" y="4092"/>
                    </a:lnTo>
                    <a:lnTo>
                      <a:pt x="1484" y="4093"/>
                    </a:lnTo>
                    <a:lnTo>
                      <a:pt x="1494" y="4088"/>
                    </a:lnTo>
                    <a:lnTo>
                      <a:pt x="1505" y="4076"/>
                    </a:lnTo>
                    <a:lnTo>
                      <a:pt x="1503" y="4071"/>
                    </a:lnTo>
                    <a:lnTo>
                      <a:pt x="1501" y="4063"/>
                    </a:lnTo>
                    <a:lnTo>
                      <a:pt x="1501" y="4043"/>
                    </a:lnTo>
                    <a:lnTo>
                      <a:pt x="1485" y="4041"/>
                    </a:lnTo>
                    <a:lnTo>
                      <a:pt x="1480" y="4029"/>
                    </a:lnTo>
                    <a:lnTo>
                      <a:pt x="1478" y="4012"/>
                    </a:lnTo>
                    <a:lnTo>
                      <a:pt x="1479" y="4009"/>
                    </a:lnTo>
                    <a:lnTo>
                      <a:pt x="1478" y="3993"/>
                    </a:lnTo>
                    <a:lnTo>
                      <a:pt x="1473" y="3981"/>
                    </a:lnTo>
                    <a:lnTo>
                      <a:pt x="1472" y="3977"/>
                    </a:lnTo>
                    <a:lnTo>
                      <a:pt x="1514" y="3953"/>
                    </a:lnTo>
                    <a:lnTo>
                      <a:pt x="1518" y="3952"/>
                    </a:lnTo>
                    <a:lnTo>
                      <a:pt x="1524" y="3948"/>
                    </a:lnTo>
                    <a:lnTo>
                      <a:pt x="1537" y="3947"/>
                    </a:lnTo>
                    <a:lnTo>
                      <a:pt x="1542" y="3954"/>
                    </a:lnTo>
                    <a:lnTo>
                      <a:pt x="1585" y="3968"/>
                    </a:lnTo>
                    <a:lnTo>
                      <a:pt x="1601" y="3967"/>
                    </a:lnTo>
                    <a:lnTo>
                      <a:pt x="1608" y="3970"/>
                    </a:lnTo>
                    <a:lnTo>
                      <a:pt x="1626" y="3983"/>
                    </a:lnTo>
                    <a:lnTo>
                      <a:pt x="1634" y="3980"/>
                    </a:lnTo>
                    <a:lnTo>
                      <a:pt x="1639" y="3977"/>
                    </a:lnTo>
                    <a:lnTo>
                      <a:pt x="1654" y="3965"/>
                    </a:lnTo>
                    <a:lnTo>
                      <a:pt x="1662" y="3964"/>
                    </a:lnTo>
                    <a:lnTo>
                      <a:pt x="1669" y="3965"/>
                    </a:lnTo>
                    <a:lnTo>
                      <a:pt x="1688" y="3962"/>
                    </a:lnTo>
                    <a:lnTo>
                      <a:pt x="1696" y="3958"/>
                    </a:lnTo>
                    <a:lnTo>
                      <a:pt x="1705" y="3947"/>
                    </a:lnTo>
                    <a:lnTo>
                      <a:pt x="1719" y="3940"/>
                    </a:lnTo>
                    <a:lnTo>
                      <a:pt x="1732" y="3942"/>
                    </a:lnTo>
                    <a:lnTo>
                      <a:pt x="1752" y="3952"/>
                    </a:lnTo>
                    <a:lnTo>
                      <a:pt x="1766" y="3967"/>
                    </a:lnTo>
                    <a:lnTo>
                      <a:pt x="1770" y="3970"/>
                    </a:lnTo>
                    <a:lnTo>
                      <a:pt x="1774" y="3970"/>
                    </a:lnTo>
                    <a:lnTo>
                      <a:pt x="1787" y="3972"/>
                    </a:lnTo>
                    <a:lnTo>
                      <a:pt x="1790" y="3971"/>
                    </a:lnTo>
                    <a:lnTo>
                      <a:pt x="1816" y="3965"/>
                    </a:lnTo>
                    <a:lnTo>
                      <a:pt x="1833" y="3959"/>
                    </a:lnTo>
                    <a:lnTo>
                      <a:pt x="1839" y="3958"/>
                    </a:lnTo>
                    <a:lnTo>
                      <a:pt x="1842" y="3957"/>
                    </a:lnTo>
                    <a:lnTo>
                      <a:pt x="1844" y="3963"/>
                    </a:lnTo>
                    <a:lnTo>
                      <a:pt x="1840" y="3965"/>
                    </a:lnTo>
                    <a:lnTo>
                      <a:pt x="1825" y="3975"/>
                    </a:lnTo>
                    <a:lnTo>
                      <a:pt x="1818" y="3987"/>
                    </a:lnTo>
                    <a:lnTo>
                      <a:pt x="1815" y="4000"/>
                    </a:lnTo>
                    <a:lnTo>
                      <a:pt x="1814" y="4001"/>
                    </a:lnTo>
                    <a:lnTo>
                      <a:pt x="1804" y="4024"/>
                    </a:lnTo>
                    <a:lnTo>
                      <a:pt x="1807" y="4034"/>
                    </a:lnTo>
                    <a:lnTo>
                      <a:pt x="1807" y="4049"/>
                    </a:lnTo>
                    <a:lnTo>
                      <a:pt x="1799" y="4080"/>
                    </a:lnTo>
                    <a:lnTo>
                      <a:pt x="1803" y="4085"/>
                    </a:lnTo>
                    <a:lnTo>
                      <a:pt x="1812" y="4090"/>
                    </a:lnTo>
                    <a:lnTo>
                      <a:pt x="1828" y="4095"/>
                    </a:lnTo>
                    <a:lnTo>
                      <a:pt x="1841" y="4105"/>
                    </a:lnTo>
                    <a:lnTo>
                      <a:pt x="1844" y="4105"/>
                    </a:lnTo>
                    <a:lnTo>
                      <a:pt x="1858" y="4106"/>
                    </a:lnTo>
                    <a:lnTo>
                      <a:pt x="1891" y="4091"/>
                    </a:lnTo>
                    <a:lnTo>
                      <a:pt x="1901" y="4093"/>
                    </a:lnTo>
                    <a:lnTo>
                      <a:pt x="1909" y="4098"/>
                    </a:lnTo>
                    <a:lnTo>
                      <a:pt x="1914" y="4105"/>
                    </a:lnTo>
                    <a:lnTo>
                      <a:pt x="1925" y="4128"/>
                    </a:lnTo>
                    <a:lnTo>
                      <a:pt x="1930" y="4128"/>
                    </a:lnTo>
                    <a:lnTo>
                      <a:pt x="1941" y="4129"/>
                    </a:lnTo>
                    <a:lnTo>
                      <a:pt x="1969" y="4120"/>
                    </a:lnTo>
                    <a:lnTo>
                      <a:pt x="1989" y="4099"/>
                    </a:lnTo>
                    <a:lnTo>
                      <a:pt x="1995" y="4098"/>
                    </a:lnTo>
                    <a:lnTo>
                      <a:pt x="2007" y="4101"/>
                    </a:lnTo>
                    <a:lnTo>
                      <a:pt x="2014" y="4095"/>
                    </a:lnTo>
                    <a:lnTo>
                      <a:pt x="2017" y="4093"/>
                    </a:lnTo>
                    <a:lnTo>
                      <a:pt x="2023" y="4087"/>
                    </a:lnTo>
                    <a:lnTo>
                      <a:pt x="2039" y="4088"/>
                    </a:lnTo>
                    <a:lnTo>
                      <a:pt x="2061" y="4085"/>
                    </a:lnTo>
                    <a:lnTo>
                      <a:pt x="2070" y="4077"/>
                    </a:lnTo>
                    <a:lnTo>
                      <a:pt x="2084" y="4078"/>
                    </a:lnTo>
                    <a:lnTo>
                      <a:pt x="2104" y="4092"/>
                    </a:lnTo>
                    <a:lnTo>
                      <a:pt x="2115" y="4094"/>
                    </a:lnTo>
                    <a:lnTo>
                      <a:pt x="2137" y="4092"/>
                    </a:lnTo>
                    <a:lnTo>
                      <a:pt x="2158" y="4097"/>
                    </a:lnTo>
                    <a:lnTo>
                      <a:pt x="2167" y="4097"/>
                    </a:lnTo>
                    <a:lnTo>
                      <a:pt x="2177" y="4089"/>
                    </a:lnTo>
                    <a:lnTo>
                      <a:pt x="2195" y="4080"/>
                    </a:lnTo>
                    <a:lnTo>
                      <a:pt x="2213" y="4068"/>
                    </a:lnTo>
                    <a:lnTo>
                      <a:pt x="2225" y="4057"/>
                    </a:lnTo>
                    <a:lnTo>
                      <a:pt x="2229" y="4049"/>
                    </a:lnTo>
                    <a:lnTo>
                      <a:pt x="2232" y="4037"/>
                    </a:lnTo>
                    <a:lnTo>
                      <a:pt x="2244" y="4023"/>
                    </a:lnTo>
                    <a:lnTo>
                      <a:pt x="2259" y="4018"/>
                    </a:lnTo>
                    <a:lnTo>
                      <a:pt x="2263" y="4016"/>
                    </a:lnTo>
                    <a:lnTo>
                      <a:pt x="2271" y="4001"/>
                    </a:lnTo>
                    <a:lnTo>
                      <a:pt x="2280" y="3993"/>
                    </a:lnTo>
                    <a:lnTo>
                      <a:pt x="2280" y="3987"/>
                    </a:lnTo>
                    <a:lnTo>
                      <a:pt x="2278" y="3985"/>
                    </a:lnTo>
                    <a:lnTo>
                      <a:pt x="2271" y="3982"/>
                    </a:lnTo>
                    <a:lnTo>
                      <a:pt x="2258" y="3974"/>
                    </a:lnTo>
                    <a:lnTo>
                      <a:pt x="2236" y="3967"/>
                    </a:lnTo>
                    <a:lnTo>
                      <a:pt x="2220" y="3971"/>
                    </a:lnTo>
                    <a:lnTo>
                      <a:pt x="2221" y="3963"/>
                    </a:lnTo>
                    <a:lnTo>
                      <a:pt x="2236" y="3929"/>
                    </a:lnTo>
                    <a:lnTo>
                      <a:pt x="2240" y="3924"/>
                    </a:lnTo>
                    <a:lnTo>
                      <a:pt x="2269" y="3942"/>
                    </a:lnTo>
                    <a:lnTo>
                      <a:pt x="2275" y="3944"/>
                    </a:lnTo>
                    <a:lnTo>
                      <a:pt x="2284" y="3945"/>
                    </a:lnTo>
                    <a:lnTo>
                      <a:pt x="2297" y="3955"/>
                    </a:lnTo>
                    <a:lnTo>
                      <a:pt x="2306" y="3966"/>
                    </a:lnTo>
                    <a:lnTo>
                      <a:pt x="2314" y="3966"/>
                    </a:lnTo>
                    <a:lnTo>
                      <a:pt x="2334" y="3960"/>
                    </a:lnTo>
                    <a:lnTo>
                      <a:pt x="2340" y="3954"/>
                    </a:lnTo>
                    <a:lnTo>
                      <a:pt x="2347" y="3942"/>
                    </a:lnTo>
                    <a:lnTo>
                      <a:pt x="2351" y="3938"/>
                    </a:lnTo>
                    <a:lnTo>
                      <a:pt x="2351" y="3936"/>
                    </a:lnTo>
                    <a:lnTo>
                      <a:pt x="2356" y="3929"/>
                    </a:lnTo>
                    <a:lnTo>
                      <a:pt x="2372" y="3920"/>
                    </a:lnTo>
                    <a:lnTo>
                      <a:pt x="2367" y="3907"/>
                    </a:lnTo>
                    <a:lnTo>
                      <a:pt x="2368" y="3905"/>
                    </a:lnTo>
                    <a:lnTo>
                      <a:pt x="2369" y="3898"/>
                    </a:lnTo>
                    <a:lnTo>
                      <a:pt x="2367" y="3888"/>
                    </a:lnTo>
                    <a:lnTo>
                      <a:pt x="2358" y="3876"/>
                    </a:lnTo>
                    <a:lnTo>
                      <a:pt x="2378" y="3868"/>
                    </a:lnTo>
                    <a:lnTo>
                      <a:pt x="2391" y="3868"/>
                    </a:lnTo>
                    <a:lnTo>
                      <a:pt x="2402" y="3843"/>
                    </a:lnTo>
                    <a:lnTo>
                      <a:pt x="2402" y="3840"/>
                    </a:lnTo>
                    <a:lnTo>
                      <a:pt x="2400" y="3836"/>
                    </a:lnTo>
                    <a:lnTo>
                      <a:pt x="2395" y="3829"/>
                    </a:lnTo>
                    <a:lnTo>
                      <a:pt x="2382" y="3826"/>
                    </a:lnTo>
                    <a:lnTo>
                      <a:pt x="2374" y="3831"/>
                    </a:lnTo>
                    <a:lnTo>
                      <a:pt x="2365" y="3840"/>
                    </a:lnTo>
                    <a:lnTo>
                      <a:pt x="2352" y="3841"/>
                    </a:lnTo>
                    <a:lnTo>
                      <a:pt x="2350" y="3838"/>
                    </a:lnTo>
                    <a:lnTo>
                      <a:pt x="2344" y="3821"/>
                    </a:lnTo>
                    <a:lnTo>
                      <a:pt x="2345" y="3813"/>
                    </a:lnTo>
                    <a:lnTo>
                      <a:pt x="2360" y="3800"/>
                    </a:lnTo>
                    <a:lnTo>
                      <a:pt x="2363" y="3799"/>
                    </a:lnTo>
                    <a:lnTo>
                      <a:pt x="2364" y="3800"/>
                    </a:lnTo>
                    <a:lnTo>
                      <a:pt x="2378" y="3796"/>
                    </a:lnTo>
                    <a:lnTo>
                      <a:pt x="2384" y="3788"/>
                    </a:lnTo>
                    <a:lnTo>
                      <a:pt x="2388" y="3781"/>
                    </a:lnTo>
                    <a:lnTo>
                      <a:pt x="2398" y="3774"/>
                    </a:lnTo>
                    <a:lnTo>
                      <a:pt x="2406" y="3770"/>
                    </a:lnTo>
                    <a:lnTo>
                      <a:pt x="2413" y="3765"/>
                    </a:lnTo>
                    <a:lnTo>
                      <a:pt x="2424" y="3753"/>
                    </a:lnTo>
                    <a:lnTo>
                      <a:pt x="2431" y="3748"/>
                    </a:lnTo>
                    <a:lnTo>
                      <a:pt x="2435" y="3744"/>
                    </a:lnTo>
                    <a:lnTo>
                      <a:pt x="2437" y="3741"/>
                    </a:lnTo>
                    <a:lnTo>
                      <a:pt x="2437" y="3739"/>
                    </a:lnTo>
                    <a:lnTo>
                      <a:pt x="2449" y="3718"/>
                    </a:lnTo>
                    <a:lnTo>
                      <a:pt x="2455" y="3712"/>
                    </a:lnTo>
                    <a:lnTo>
                      <a:pt x="2456" y="3711"/>
                    </a:lnTo>
                    <a:lnTo>
                      <a:pt x="2472" y="3714"/>
                    </a:lnTo>
                    <a:lnTo>
                      <a:pt x="2484" y="3714"/>
                    </a:lnTo>
                    <a:lnTo>
                      <a:pt x="2484" y="3712"/>
                    </a:lnTo>
                    <a:lnTo>
                      <a:pt x="2486" y="3695"/>
                    </a:lnTo>
                    <a:lnTo>
                      <a:pt x="2496" y="3662"/>
                    </a:lnTo>
                    <a:lnTo>
                      <a:pt x="2496" y="3649"/>
                    </a:lnTo>
                    <a:lnTo>
                      <a:pt x="2493" y="3641"/>
                    </a:lnTo>
                    <a:lnTo>
                      <a:pt x="2486" y="3632"/>
                    </a:lnTo>
                    <a:lnTo>
                      <a:pt x="2462" y="3613"/>
                    </a:lnTo>
                    <a:lnTo>
                      <a:pt x="2458" y="3605"/>
                    </a:lnTo>
                    <a:lnTo>
                      <a:pt x="2458" y="3603"/>
                    </a:lnTo>
                    <a:lnTo>
                      <a:pt x="2453" y="3586"/>
                    </a:lnTo>
                    <a:lnTo>
                      <a:pt x="2449" y="3577"/>
                    </a:lnTo>
                    <a:lnTo>
                      <a:pt x="2448" y="3574"/>
                    </a:lnTo>
                    <a:lnTo>
                      <a:pt x="2436" y="3561"/>
                    </a:lnTo>
                    <a:lnTo>
                      <a:pt x="2396" y="3533"/>
                    </a:lnTo>
                    <a:lnTo>
                      <a:pt x="2374" y="3511"/>
                    </a:lnTo>
                    <a:lnTo>
                      <a:pt x="2365" y="3498"/>
                    </a:lnTo>
                    <a:lnTo>
                      <a:pt x="2361" y="3487"/>
                    </a:lnTo>
                    <a:lnTo>
                      <a:pt x="2360" y="3456"/>
                    </a:lnTo>
                    <a:lnTo>
                      <a:pt x="2358" y="3444"/>
                    </a:lnTo>
                    <a:lnTo>
                      <a:pt x="2353" y="3432"/>
                    </a:lnTo>
                    <a:lnTo>
                      <a:pt x="2345" y="3420"/>
                    </a:lnTo>
                    <a:lnTo>
                      <a:pt x="2344" y="3415"/>
                    </a:lnTo>
                    <a:lnTo>
                      <a:pt x="2344" y="3406"/>
                    </a:lnTo>
                    <a:lnTo>
                      <a:pt x="2347" y="3399"/>
                    </a:lnTo>
                    <a:lnTo>
                      <a:pt x="2369" y="3378"/>
                    </a:lnTo>
                    <a:lnTo>
                      <a:pt x="2376" y="3373"/>
                    </a:lnTo>
                    <a:lnTo>
                      <a:pt x="2390" y="3358"/>
                    </a:lnTo>
                    <a:lnTo>
                      <a:pt x="2395" y="3348"/>
                    </a:lnTo>
                    <a:lnTo>
                      <a:pt x="2400" y="3328"/>
                    </a:lnTo>
                    <a:lnTo>
                      <a:pt x="2401" y="3315"/>
                    </a:lnTo>
                    <a:lnTo>
                      <a:pt x="2400" y="3304"/>
                    </a:lnTo>
                    <a:lnTo>
                      <a:pt x="2365" y="3224"/>
                    </a:lnTo>
                    <a:lnTo>
                      <a:pt x="2365" y="3219"/>
                    </a:lnTo>
                    <a:lnTo>
                      <a:pt x="2364" y="3215"/>
                    </a:lnTo>
                    <a:lnTo>
                      <a:pt x="2363" y="3207"/>
                    </a:lnTo>
                    <a:lnTo>
                      <a:pt x="2363" y="3195"/>
                    </a:lnTo>
                    <a:lnTo>
                      <a:pt x="2365" y="3183"/>
                    </a:lnTo>
                    <a:lnTo>
                      <a:pt x="2386" y="3115"/>
                    </a:lnTo>
                    <a:lnTo>
                      <a:pt x="2387" y="3113"/>
                    </a:lnTo>
                    <a:lnTo>
                      <a:pt x="2387" y="3105"/>
                    </a:lnTo>
                    <a:lnTo>
                      <a:pt x="2389" y="3097"/>
                    </a:lnTo>
                    <a:lnTo>
                      <a:pt x="2391" y="3092"/>
                    </a:lnTo>
                    <a:lnTo>
                      <a:pt x="2392" y="3087"/>
                    </a:lnTo>
                    <a:lnTo>
                      <a:pt x="2395" y="3082"/>
                    </a:lnTo>
                    <a:lnTo>
                      <a:pt x="2402" y="3066"/>
                    </a:lnTo>
                    <a:lnTo>
                      <a:pt x="2405" y="3061"/>
                    </a:lnTo>
                    <a:lnTo>
                      <a:pt x="2409" y="3048"/>
                    </a:lnTo>
                    <a:lnTo>
                      <a:pt x="2409" y="3042"/>
                    </a:lnTo>
                    <a:lnTo>
                      <a:pt x="2410" y="3037"/>
                    </a:lnTo>
                    <a:lnTo>
                      <a:pt x="2410" y="3025"/>
                    </a:lnTo>
                    <a:lnTo>
                      <a:pt x="2409" y="3021"/>
                    </a:lnTo>
                    <a:lnTo>
                      <a:pt x="2409" y="3019"/>
                    </a:lnTo>
                    <a:lnTo>
                      <a:pt x="2408" y="3014"/>
                    </a:lnTo>
                    <a:lnTo>
                      <a:pt x="2406" y="3010"/>
                    </a:lnTo>
                    <a:lnTo>
                      <a:pt x="2405" y="3006"/>
                    </a:lnTo>
                    <a:lnTo>
                      <a:pt x="2398" y="2991"/>
                    </a:lnTo>
                    <a:lnTo>
                      <a:pt x="2396" y="2985"/>
                    </a:lnTo>
                    <a:lnTo>
                      <a:pt x="2392" y="2963"/>
                    </a:lnTo>
                    <a:lnTo>
                      <a:pt x="2393" y="2959"/>
                    </a:lnTo>
                    <a:lnTo>
                      <a:pt x="2393" y="2954"/>
                    </a:lnTo>
                    <a:lnTo>
                      <a:pt x="2395" y="2950"/>
                    </a:lnTo>
                    <a:lnTo>
                      <a:pt x="2397" y="2943"/>
                    </a:lnTo>
                    <a:lnTo>
                      <a:pt x="2406" y="2931"/>
                    </a:lnTo>
                    <a:lnTo>
                      <a:pt x="2409" y="2929"/>
                    </a:lnTo>
                    <a:lnTo>
                      <a:pt x="2413" y="2927"/>
                    </a:lnTo>
                    <a:lnTo>
                      <a:pt x="2419" y="2923"/>
                    </a:lnTo>
                    <a:lnTo>
                      <a:pt x="2423" y="2919"/>
                    </a:lnTo>
                    <a:lnTo>
                      <a:pt x="2431" y="2908"/>
                    </a:lnTo>
                    <a:lnTo>
                      <a:pt x="2435" y="2891"/>
                    </a:lnTo>
                    <a:lnTo>
                      <a:pt x="2435" y="2887"/>
                    </a:lnTo>
                    <a:lnTo>
                      <a:pt x="2429" y="2847"/>
                    </a:lnTo>
                    <a:lnTo>
                      <a:pt x="2428" y="2843"/>
                    </a:lnTo>
                    <a:lnTo>
                      <a:pt x="2427" y="2834"/>
                    </a:lnTo>
                    <a:lnTo>
                      <a:pt x="2432" y="2813"/>
                    </a:lnTo>
                    <a:lnTo>
                      <a:pt x="2438" y="2801"/>
                    </a:lnTo>
                    <a:lnTo>
                      <a:pt x="2470" y="2759"/>
                    </a:lnTo>
                    <a:lnTo>
                      <a:pt x="2472" y="2755"/>
                    </a:lnTo>
                    <a:lnTo>
                      <a:pt x="2476" y="2749"/>
                    </a:lnTo>
                    <a:lnTo>
                      <a:pt x="2477" y="2744"/>
                    </a:lnTo>
                    <a:lnTo>
                      <a:pt x="2484" y="2731"/>
                    </a:lnTo>
                    <a:lnTo>
                      <a:pt x="2489" y="2717"/>
                    </a:lnTo>
                    <a:lnTo>
                      <a:pt x="2490" y="2712"/>
                    </a:lnTo>
                    <a:lnTo>
                      <a:pt x="2490" y="2702"/>
                    </a:lnTo>
                    <a:lnTo>
                      <a:pt x="2483" y="2674"/>
                    </a:lnTo>
                    <a:lnTo>
                      <a:pt x="2461" y="2634"/>
                    </a:lnTo>
                    <a:lnTo>
                      <a:pt x="2397" y="2567"/>
                    </a:lnTo>
                    <a:lnTo>
                      <a:pt x="2394" y="2562"/>
                    </a:lnTo>
                    <a:lnTo>
                      <a:pt x="2391" y="2555"/>
                    </a:lnTo>
                    <a:lnTo>
                      <a:pt x="2391" y="2547"/>
                    </a:lnTo>
                    <a:lnTo>
                      <a:pt x="2397" y="2514"/>
                    </a:lnTo>
                    <a:lnTo>
                      <a:pt x="2396" y="2492"/>
                    </a:lnTo>
                    <a:lnTo>
                      <a:pt x="2387" y="2453"/>
                    </a:lnTo>
                    <a:lnTo>
                      <a:pt x="2386" y="2442"/>
                    </a:lnTo>
                    <a:lnTo>
                      <a:pt x="2387" y="2429"/>
                    </a:lnTo>
                    <a:lnTo>
                      <a:pt x="2391" y="2413"/>
                    </a:lnTo>
                    <a:lnTo>
                      <a:pt x="2396" y="2406"/>
                    </a:lnTo>
                    <a:lnTo>
                      <a:pt x="2400" y="2391"/>
                    </a:lnTo>
                    <a:lnTo>
                      <a:pt x="2399" y="2373"/>
                    </a:lnTo>
                    <a:lnTo>
                      <a:pt x="2395" y="2353"/>
                    </a:lnTo>
                    <a:lnTo>
                      <a:pt x="2394" y="2351"/>
                    </a:lnTo>
                    <a:lnTo>
                      <a:pt x="2393" y="2343"/>
                    </a:lnTo>
                    <a:lnTo>
                      <a:pt x="2395" y="2336"/>
                    </a:lnTo>
                    <a:lnTo>
                      <a:pt x="2395" y="2334"/>
                    </a:lnTo>
                    <a:lnTo>
                      <a:pt x="2396" y="2331"/>
                    </a:lnTo>
                    <a:lnTo>
                      <a:pt x="2398" y="2327"/>
                    </a:lnTo>
                    <a:lnTo>
                      <a:pt x="2401" y="2324"/>
                    </a:lnTo>
                    <a:lnTo>
                      <a:pt x="2408" y="2319"/>
                    </a:lnTo>
                    <a:lnTo>
                      <a:pt x="2412" y="2317"/>
                    </a:lnTo>
                    <a:lnTo>
                      <a:pt x="2421" y="2310"/>
                    </a:lnTo>
                    <a:lnTo>
                      <a:pt x="2426" y="2303"/>
                    </a:lnTo>
                    <a:lnTo>
                      <a:pt x="2428" y="2295"/>
                    </a:lnTo>
                    <a:lnTo>
                      <a:pt x="2430" y="2291"/>
                    </a:lnTo>
                    <a:lnTo>
                      <a:pt x="2430" y="2281"/>
                    </a:lnTo>
                    <a:lnTo>
                      <a:pt x="2425" y="2254"/>
                    </a:lnTo>
                    <a:lnTo>
                      <a:pt x="2426" y="2251"/>
                    </a:lnTo>
                    <a:lnTo>
                      <a:pt x="2426" y="2246"/>
                    </a:lnTo>
                    <a:lnTo>
                      <a:pt x="2427" y="2242"/>
                    </a:lnTo>
                    <a:lnTo>
                      <a:pt x="2429" y="2238"/>
                    </a:lnTo>
                    <a:lnTo>
                      <a:pt x="2436" y="2228"/>
                    </a:lnTo>
                    <a:lnTo>
                      <a:pt x="2438" y="2224"/>
                    </a:lnTo>
                    <a:lnTo>
                      <a:pt x="2472" y="2174"/>
                    </a:lnTo>
                    <a:lnTo>
                      <a:pt x="2493" y="2113"/>
                    </a:lnTo>
                    <a:lnTo>
                      <a:pt x="2498" y="2106"/>
                    </a:lnTo>
                    <a:lnTo>
                      <a:pt x="2518" y="2089"/>
                    </a:lnTo>
                    <a:lnTo>
                      <a:pt x="2520" y="2086"/>
                    </a:lnTo>
                    <a:lnTo>
                      <a:pt x="2526" y="2081"/>
                    </a:lnTo>
                    <a:lnTo>
                      <a:pt x="2529" y="2077"/>
                    </a:lnTo>
                    <a:lnTo>
                      <a:pt x="2533" y="2064"/>
                    </a:lnTo>
                    <a:lnTo>
                      <a:pt x="2534" y="2055"/>
                    </a:lnTo>
                    <a:lnTo>
                      <a:pt x="2537" y="2041"/>
                    </a:lnTo>
                    <a:lnTo>
                      <a:pt x="2537" y="2040"/>
                    </a:lnTo>
                    <a:lnTo>
                      <a:pt x="2546" y="1994"/>
                    </a:lnTo>
                    <a:lnTo>
                      <a:pt x="2547" y="1993"/>
                    </a:lnTo>
                    <a:lnTo>
                      <a:pt x="2547" y="1991"/>
                    </a:lnTo>
                    <a:lnTo>
                      <a:pt x="2548" y="1988"/>
                    </a:lnTo>
                    <a:lnTo>
                      <a:pt x="2548" y="1983"/>
                    </a:lnTo>
                    <a:lnTo>
                      <a:pt x="2559" y="1922"/>
                    </a:lnTo>
                    <a:lnTo>
                      <a:pt x="2557" y="1893"/>
                    </a:lnTo>
                    <a:lnTo>
                      <a:pt x="2558" y="1886"/>
                    </a:lnTo>
                    <a:lnTo>
                      <a:pt x="2563" y="1869"/>
                    </a:lnTo>
                    <a:lnTo>
                      <a:pt x="2571" y="1858"/>
                    </a:lnTo>
                    <a:lnTo>
                      <a:pt x="2579" y="1850"/>
                    </a:lnTo>
                    <a:lnTo>
                      <a:pt x="2583" y="1847"/>
                    </a:lnTo>
                    <a:lnTo>
                      <a:pt x="2590" y="1843"/>
                    </a:lnTo>
                    <a:lnTo>
                      <a:pt x="2596" y="1841"/>
                    </a:lnTo>
                    <a:lnTo>
                      <a:pt x="2625" y="1827"/>
                    </a:lnTo>
                    <a:lnTo>
                      <a:pt x="2629" y="1823"/>
                    </a:lnTo>
                    <a:lnTo>
                      <a:pt x="2633" y="1820"/>
                    </a:lnTo>
                    <a:lnTo>
                      <a:pt x="2641" y="1810"/>
                    </a:lnTo>
                    <a:lnTo>
                      <a:pt x="2645" y="1798"/>
                    </a:lnTo>
                    <a:lnTo>
                      <a:pt x="2645" y="1792"/>
                    </a:lnTo>
                    <a:lnTo>
                      <a:pt x="2646" y="1786"/>
                    </a:lnTo>
                    <a:lnTo>
                      <a:pt x="2645" y="1779"/>
                    </a:lnTo>
                    <a:lnTo>
                      <a:pt x="2626" y="1711"/>
                    </a:lnTo>
                    <a:lnTo>
                      <a:pt x="2623" y="1703"/>
                    </a:lnTo>
                    <a:lnTo>
                      <a:pt x="2623" y="1700"/>
                    </a:lnTo>
                    <a:lnTo>
                      <a:pt x="2622" y="1698"/>
                    </a:lnTo>
                    <a:lnTo>
                      <a:pt x="2616" y="1676"/>
                    </a:lnTo>
                    <a:lnTo>
                      <a:pt x="2614" y="1663"/>
                    </a:lnTo>
                    <a:lnTo>
                      <a:pt x="2615" y="1624"/>
                    </a:lnTo>
                    <a:lnTo>
                      <a:pt x="2616" y="1620"/>
                    </a:lnTo>
                    <a:lnTo>
                      <a:pt x="2616" y="1618"/>
                    </a:lnTo>
                    <a:lnTo>
                      <a:pt x="2618" y="1607"/>
                    </a:lnTo>
                    <a:lnTo>
                      <a:pt x="2642" y="1532"/>
                    </a:lnTo>
                    <a:lnTo>
                      <a:pt x="2644" y="1527"/>
                    </a:lnTo>
                    <a:lnTo>
                      <a:pt x="2657" y="1484"/>
                    </a:lnTo>
                    <a:lnTo>
                      <a:pt x="2661" y="1461"/>
                    </a:lnTo>
                    <a:lnTo>
                      <a:pt x="2658" y="1394"/>
                    </a:lnTo>
                    <a:lnTo>
                      <a:pt x="2660" y="1387"/>
                    </a:lnTo>
                    <a:lnTo>
                      <a:pt x="2665" y="1380"/>
                    </a:lnTo>
                    <a:lnTo>
                      <a:pt x="2682" y="1369"/>
                    </a:lnTo>
                    <a:lnTo>
                      <a:pt x="2685" y="1366"/>
                    </a:lnTo>
                    <a:lnTo>
                      <a:pt x="2698" y="1359"/>
                    </a:lnTo>
                    <a:lnTo>
                      <a:pt x="2698" y="1358"/>
                    </a:lnTo>
                    <a:lnTo>
                      <a:pt x="2703" y="1354"/>
                    </a:lnTo>
                    <a:lnTo>
                      <a:pt x="2706" y="1349"/>
                    </a:lnTo>
                    <a:lnTo>
                      <a:pt x="2712" y="1341"/>
                    </a:lnTo>
                    <a:lnTo>
                      <a:pt x="2719" y="1315"/>
                    </a:lnTo>
                    <a:lnTo>
                      <a:pt x="2720" y="1306"/>
                    </a:lnTo>
                    <a:lnTo>
                      <a:pt x="2719" y="1297"/>
                    </a:lnTo>
                    <a:lnTo>
                      <a:pt x="2712" y="1266"/>
                    </a:lnTo>
                    <a:lnTo>
                      <a:pt x="2711" y="1263"/>
                    </a:lnTo>
                    <a:lnTo>
                      <a:pt x="2712" y="1203"/>
                    </a:lnTo>
                    <a:lnTo>
                      <a:pt x="2700" y="1159"/>
                    </a:lnTo>
                    <a:lnTo>
                      <a:pt x="2699" y="1146"/>
                    </a:lnTo>
                    <a:lnTo>
                      <a:pt x="2705" y="1124"/>
                    </a:lnTo>
                    <a:lnTo>
                      <a:pt x="2743" y="1051"/>
                    </a:lnTo>
                    <a:lnTo>
                      <a:pt x="2756" y="996"/>
                    </a:lnTo>
                    <a:lnTo>
                      <a:pt x="2761" y="990"/>
                    </a:lnTo>
                    <a:lnTo>
                      <a:pt x="2770" y="981"/>
                    </a:lnTo>
                    <a:lnTo>
                      <a:pt x="2793" y="971"/>
                    </a:lnTo>
                    <a:lnTo>
                      <a:pt x="2837" y="937"/>
                    </a:lnTo>
                    <a:lnTo>
                      <a:pt x="2847" y="925"/>
                    </a:lnTo>
                    <a:lnTo>
                      <a:pt x="2849" y="923"/>
                    </a:lnTo>
                    <a:lnTo>
                      <a:pt x="2877" y="883"/>
                    </a:lnTo>
                    <a:lnTo>
                      <a:pt x="2881" y="879"/>
                    </a:lnTo>
                    <a:lnTo>
                      <a:pt x="2890" y="866"/>
                    </a:lnTo>
                    <a:lnTo>
                      <a:pt x="2891" y="864"/>
                    </a:lnTo>
                    <a:lnTo>
                      <a:pt x="2951" y="780"/>
                    </a:lnTo>
                    <a:lnTo>
                      <a:pt x="2952" y="778"/>
                    </a:lnTo>
                    <a:lnTo>
                      <a:pt x="2952" y="776"/>
                    </a:lnTo>
                    <a:lnTo>
                      <a:pt x="2956" y="768"/>
                    </a:lnTo>
                    <a:lnTo>
                      <a:pt x="2957" y="759"/>
                    </a:lnTo>
                    <a:lnTo>
                      <a:pt x="2953" y="720"/>
                    </a:lnTo>
                    <a:lnTo>
                      <a:pt x="2953" y="717"/>
                    </a:lnTo>
                    <a:lnTo>
                      <a:pt x="2955" y="699"/>
                    </a:lnTo>
                    <a:lnTo>
                      <a:pt x="2957" y="691"/>
                    </a:lnTo>
                    <a:lnTo>
                      <a:pt x="2959" y="687"/>
                    </a:lnTo>
                    <a:lnTo>
                      <a:pt x="2961" y="685"/>
                    </a:lnTo>
                    <a:lnTo>
                      <a:pt x="2969" y="681"/>
                    </a:lnTo>
                    <a:lnTo>
                      <a:pt x="2976" y="679"/>
                    </a:lnTo>
                    <a:lnTo>
                      <a:pt x="2983" y="679"/>
                    </a:lnTo>
                    <a:lnTo>
                      <a:pt x="3004" y="683"/>
                    </a:lnTo>
                    <a:lnTo>
                      <a:pt x="3009" y="683"/>
                    </a:lnTo>
                    <a:lnTo>
                      <a:pt x="3020" y="681"/>
                    </a:lnTo>
                    <a:lnTo>
                      <a:pt x="3025" y="679"/>
                    </a:lnTo>
                    <a:lnTo>
                      <a:pt x="3030" y="676"/>
                    </a:lnTo>
                    <a:lnTo>
                      <a:pt x="3035" y="671"/>
                    </a:lnTo>
                    <a:lnTo>
                      <a:pt x="3042" y="660"/>
                    </a:lnTo>
                    <a:lnTo>
                      <a:pt x="3044" y="653"/>
                    </a:lnTo>
                    <a:lnTo>
                      <a:pt x="3046" y="616"/>
                    </a:lnTo>
                    <a:lnTo>
                      <a:pt x="3050" y="610"/>
                    </a:lnTo>
                    <a:lnTo>
                      <a:pt x="3052" y="606"/>
                    </a:lnTo>
                    <a:lnTo>
                      <a:pt x="3060" y="601"/>
                    </a:lnTo>
                    <a:lnTo>
                      <a:pt x="3071" y="597"/>
                    </a:lnTo>
                    <a:lnTo>
                      <a:pt x="3083" y="597"/>
                    </a:lnTo>
                    <a:lnTo>
                      <a:pt x="3092" y="599"/>
                    </a:lnTo>
                    <a:lnTo>
                      <a:pt x="3095" y="600"/>
                    </a:lnTo>
                    <a:lnTo>
                      <a:pt x="3099" y="600"/>
                    </a:lnTo>
                    <a:lnTo>
                      <a:pt x="3109" y="598"/>
                    </a:lnTo>
                    <a:lnTo>
                      <a:pt x="3118" y="592"/>
                    </a:lnTo>
                    <a:lnTo>
                      <a:pt x="3122" y="590"/>
                    </a:lnTo>
                    <a:lnTo>
                      <a:pt x="3128" y="584"/>
                    </a:lnTo>
                    <a:lnTo>
                      <a:pt x="3156" y="547"/>
                    </a:lnTo>
                    <a:lnTo>
                      <a:pt x="3170" y="517"/>
                    </a:lnTo>
                    <a:lnTo>
                      <a:pt x="3170" y="510"/>
                    </a:lnTo>
                    <a:lnTo>
                      <a:pt x="3172" y="500"/>
                    </a:lnTo>
                    <a:lnTo>
                      <a:pt x="3172" y="496"/>
                    </a:lnTo>
                    <a:lnTo>
                      <a:pt x="3177" y="463"/>
                    </a:lnTo>
                    <a:lnTo>
                      <a:pt x="3177" y="460"/>
                    </a:lnTo>
                    <a:lnTo>
                      <a:pt x="3180" y="450"/>
                    </a:lnTo>
                    <a:lnTo>
                      <a:pt x="3180" y="447"/>
                    </a:lnTo>
                    <a:lnTo>
                      <a:pt x="3182" y="439"/>
                    </a:lnTo>
                    <a:lnTo>
                      <a:pt x="3184" y="434"/>
                    </a:lnTo>
                    <a:lnTo>
                      <a:pt x="3189" y="411"/>
                    </a:lnTo>
                    <a:lnTo>
                      <a:pt x="3210" y="343"/>
                    </a:lnTo>
                    <a:lnTo>
                      <a:pt x="3219" y="323"/>
                    </a:lnTo>
                    <a:lnTo>
                      <a:pt x="3219" y="321"/>
                    </a:lnTo>
                    <a:lnTo>
                      <a:pt x="3238" y="284"/>
                    </a:lnTo>
                    <a:lnTo>
                      <a:pt x="3242" y="278"/>
                    </a:lnTo>
                    <a:lnTo>
                      <a:pt x="3247" y="268"/>
                    </a:lnTo>
                    <a:lnTo>
                      <a:pt x="3274" y="224"/>
                    </a:lnTo>
                    <a:lnTo>
                      <a:pt x="3277" y="220"/>
                    </a:lnTo>
                    <a:lnTo>
                      <a:pt x="3288" y="193"/>
                    </a:lnTo>
                    <a:lnTo>
                      <a:pt x="3288" y="191"/>
                    </a:lnTo>
                    <a:lnTo>
                      <a:pt x="3295" y="175"/>
                    </a:lnTo>
                    <a:lnTo>
                      <a:pt x="3297" y="169"/>
                    </a:lnTo>
                    <a:lnTo>
                      <a:pt x="3301" y="162"/>
                    </a:lnTo>
                    <a:lnTo>
                      <a:pt x="3305" y="158"/>
                    </a:lnTo>
                    <a:lnTo>
                      <a:pt x="3312" y="153"/>
                    </a:lnTo>
                    <a:lnTo>
                      <a:pt x="3353" y="136"/>
                    </a:lnTo>
                    <a:lnTo>
                      <a:pt x="3360" y="132"/>
                    </a:lnTo>
                    <a:lnTo>
                      <a:pt x="3359" y="130"/>
                    </a:lnTo>
                    <a:lnTo>
                      <a:pt x="3358" y="130"/>
                    </a:lnTo>
                    <a:lnTo>
                      <a:pt x="3352" y="118"/>
                    </a:lnTo>
                    <a:lnTo>
                      <a:pt x="3349" y="115"/>
                    </a:lnTo>
                    <a:lnTo>
                      <a:pt x="3348" y="113"/>
                    </a:lnTo>
                    <a:lnTo>
                      <a:pt x="3346" y="111"/>
                    </a:lnTo>
                    <a:lnTo>
                      <a:pt x="3342" y="110"/>
                    </a:lnTo>
                    <a:lnTo>
                      <a:pt x="3338" y="110"/>
                    </a:lnTo>
                    <a:lnTo>
                      <a:pt x="3328" y="113"/>
                    </a:lnTo>
                    <a:lnTo>
                      <a:pt x="3326" y="115"/>
                    </a:lnTo>
                    <a:lnTo>
                      <a:pt x="3325" y="117"/>
                    </a:lnTo>
                    <a:lnTo>
                      <a:pt x="3306" y="134"/>
                    </a:lnTo>
                    <a:lnTo>
                      <a:pt x="3305" y="134"/>
                    </a:lnTo>
                    <a:lnTo>
                      <a:pt x="3301" y="132"/>
                    </a:lnTo>
                    <a:lnTo>
                      <a:pt x="3298" y="130"/>
                    </a:lnTo>
                    <a:lnTo>
                      <a:pt x="3299" y="127"/>
                    </a:lnTo>
                    <a:lnTo>
                      <a:pt x="3300" y="118"/>
                    </a:lnTo>
                    <a:lnTo>
                      <a:pt x="3297" y="111"/>
                    </a:lnTo>
                    <a:lnTo>
                      <a:pt x="3293" y="109"/>
                    </a:lnTo>
                    <a:lnTo>
                      <a:pt x="3255" y="108"/>
                    </a:lnTo>
                    <a:lnTo>
                      <a:pt x="3242" y="112"/>
                    </a:lnTo>
                    <a:lnTo>
                      <a:pt x="3227" y="114"/>
                    </a:lnTo>
                    <a:lnTo>
                      <a:pt x="3218" y="114"/>
                    </a:lnTo>
                    <a:lnTo>
                      <a:pt x="3215" y="113"/>
                    </a:lnTo>
                    <a:lnTo>
                      <a:pt x="3206" y="112"/>
                    </a:lnTo>
                    <a:lnTo>
                      <a:pt x="3196" y="108"/>
                    </a:lnTo>
                    <a:lnTo>
                      <a:pt x="3189" y="103"/>
                    </a:lnTo>
                    <a:lnTo>
                      <a:pt x="3179" y="99"/>
                    </a:lnTo>
                    <a:lnTo>
                      <a:pt x="3174" y="96"/>
                    </a:lnTo>
                    <a:lnTo>
                      <a:pt x="3144" y="90"/>
                    </a:lnTo>
                    <a:lnTo>
                      <a:pt x="3132" y="89"/>
                    </a:lnTo>
                    <a:lnTo>
                      <a:pt x="3114" y="85"/>
                    </a:lnTo>
                    <a:lnTo>
                      <a:pt x="3096" y="78"/>
                    </a:lnTo>
                    <a:lnTo>
                      <a:pt x="3086" y="76"/>
                    </a:lnTo>
                    <a:lnTo>
                      <a:pt x="3085" y="75"/>
                    </a:lnTo>
                    <a:lnTo>
                      <a:pt x="3080" y="68"/>
                    </a:lnTo>
                    <a:lnTo>
                      <a:pt x="3078" y="67"/>
                    </a:lnTo>
                    <a:lnTo>
                      <a:pt x="3075" y="60"/>
                    </a:lnTo>
                    <a:lnTo>
                      <a:pt x="3069" y="50"/>
                    </a:lnTo>
                    <a:lnTo>
                      <a:pt x="3045" y="32"/>
                    </a:lnTo>
                    <a:lnTo>
                      <a:pt x="2999" y="23"/>
                    </a:lnTo>
                    <a:lnTo>
                      <a:pt x="2993" y="19"/>
                    </a:lnTo>
                    <a:lnTo>
                      <a:pt x="2984" y="15"/>
                    </a:lnTo>
                    <a:lnTo>
                      <a:pt x="2978" y="10"/>
                    </a:lnTo>
                    <a:lnTo>
                      <a:pt x="2957" y="0"/>
                    </a:lnTo>
                    <a:lnTo>
                      <a:pt x="2954" y="1"/>
                    </a:lnTo>
                    <a:lnTo>
                      <a:pt x="2952" y="1"/>
                    </a:lnTo>
                    <a:lnTo>
                      <a:pt x="2946" y="2"/>
                    </a:lnTo>
                    <a:lnTo>
                      <a:pt x="2943" y="3"/>
                    </a:lnTo>
                    <a:lnTo>
                      <a:pt x="2937" y="9"/>
                    </a:lnTo>
                    <a:lnTo>
                      <a:pt x="2935" y="9"/>
                    </a:lnTo>
                    <a:lnTo>
                      <a:pt x="2934" y="10"/>
                    </a:lnTo>
                    <a:lnTo>
                      <a:pt x="2932" y="1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998">
                <a:extLst>
                  <a:ext uri="{FF2B5EF4-FFF2-40B4-BE49-F238E27FC236}">
                    <a16:creationId xmlns:a16="http://schemas.microsoft.com/office/drawing/2014/main" id="{4B4AA469-D0C6-42EB-B354-DE308AB0C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5" y="1020"/>
                <a:ext cx="610" cy="169"/>
              </a:xfrm>
              <a:custGeom>
                <a:avLst/>
                <a:gdLst>
                  <a:gd name="T0" fmla="*/ 4186 w 4272"/>
                  <a:gd name="T1" fmla="*/ 1104 h 1180"/>
                  <a:gd name="T2" fmla="*/ 4137 w 4272"/>
                  <a:gd name="T3" fmla="*/ 1140 h 1180"/>
                  <a:gd name="T4" fmla="*/ 4010 w 4272"/>
                  <a:gd name="T5" fmla="*/ 1132 h 1180"/>
                  <a:gd name="T6" fmla="*/ 3919 w 4272"/>
                  <a:gd name="T7" fmla="*/ 1142 h 1180"/>
                  <a:gd name="T8" fmla="*/ 3845 w 4272"/>
                  <a:gd name="T9" fmla="*/ 1132 h 1180"/>
                  <a:gd name="T10" fmla="*/ 3762 w 4272"/>
                  <a:gd name="T11" fmla="*/ 1162 h 1180"/>
                  <a:gd name="T12" fmla="*/ 3577 w 4272"/>
                  <a:gd name="T13" fmla="*/ 1086 h 1180"/>
                  <a:gd name="T14" fmla="*/ 3457 w 4272"/>
                  <a:gd name="T15" fmla="*/ 963 h 1180"/>
                  <a:gd name="T16" fmla="*/ 3439 w 4272"/>
                  <a:gd name="T17" fmla="*/ 871 h 1180"/>
                  <a:gd name="T18" fmla="*/ 3341 w 4272"/>
                  <a:gd name="T19" fmla="*/ 882 h 1180"/>
                  <a:gd name="T20" fmla="*/ 3359 w 4272"/>
                  <a:gd name="T21" fmla="*/ 832 h 1180"/>
                  <a:gd name="T22" fmla="*/ 3199 w 4272"/>
                  <a:gd name="T23" fmla="*/ 945 h 1180"/>
                  <a:gd name="T24" fmla="*/ 3071 w 4272"/>
                  <a:gd name="T25" fmla="*/ 1005 h 1180"/>
                  <a:gd name="T26" fmla="*/ 2961 w 4272"/>
                  <a:gd name="T27" fmla="*/ 1028 h 1180"/>
                  <a:gd name="T28" fmla="*/ 2853 w 4272"/>
                  <a:gd name="T29" fmla="*/ 999 h 1180"/>
                  <a:gd name="T30" fmla="*/ 2796 w 4272"/>
                  <a:gd name="T31" fmla="*/ 964 h 1180"/>
                  <a:gd name="T32" fmla="*/ 2766 w 4272"/>
                  <a:gd name="T33" fmla="*/ 944 h 1180"/>
                  <a:gd name="T34" fmla="*/ 2769 w 4272"/>
                  <a:gd name="T35" fmla="*/ 1006 h 1180"/>
                  <a:gd name="T36" fmla="*/ 2717 w 4272"/>
                  <a:gd name="T37" fmla="*/ 1048 h 1180"/>
                  <a:gd name="T38" fmla="*/ 2680 w 4272"/>
                  <a:gd name="T39" fmla="*/ 944 h 1180"/>
                  <a:gd name="T40" fmla="*/ 2675 w 4272"/>
                  <a:gd name="T41" fmla="*/ 878 h 1180"/>
                  <a:gd name="T42" fmla="*/ 2572 w 4272"/>
                  <a:gd name="T43" fmla="*/ 810 h 1180"/>
                  <a:gd name="T44" fmla="*/ 2467 w 4272"/>
                  <a:gd name="T45" fmla="*/ 802 h 1180"/>
                  <a:gd name="T46" fmla="*/ 2348 w 4272"/>
                  <a:gd name="T47" fmla="*/ 819 h 1180"/>
                  <a:gd name="T48" fmla="*/ 2390 w 4272"/>
                  <a:gd name="T49" fmla="*/ 900 h 1180"/>
                  <a:gd name="T50" fmla="*/ 2338 w 4272"/>
                  <a:gd name="T51" fmla="*/ 965 h 1180"/>
                  <a:gd name="T52" fmla="*/ 2173 w 4272"/>
                  <a:gd name="T53" fmla="*/ 931 h 1180"/>
                  <a:gd name="T54" fmla="*/ 2142 w 4272"/>
                  <a:gd name="T55" fmla="*/ 804 h 1180"/>
                  <a:gd name="T56" fmla="*/ 2092 w 4272"/>
                  <a:gd name="T57" fmla="*/ 727 h 1180"/>
                  <a:gd name="T58" fmla="*/ 2059 w 4272"/>
                  <a:gd name="T59" fmla="*/ 655 h 1180"/>
                  <a:gd name="T60" fmla="*/ 1950 w 4272"/>
                  <a:gd name="T61" fmla="*/ 577 h 1180"/>
                  <a:gd name="T62" fmla="*/ 1902 w 4272"/>
                  <a:gd name="T63" fmla="*/ 516 h 1180"/>
                  <a:gd name="T64" fmla="*/ 1922 w 4272"/>
                  <a:gd name="T65" fmla="*/ 474 h 1180"/>
                  <a:gd name="T66" fmla="*/ 1912 w 4272"/>
                  <a:gd name="T67" fmla="*/ 411 h 1180"/>
                  <a:gd name="T68" fmla="*/ 1836 w 4272"/>
                  <a:gd name="T69" fmla="*/ 359 h 1180"/>
                  <a:gd name="T70" fmla="*/ 1825 w 4272"/>
                  <a:gd name="T71" fmla="*/ 274 h 1180"/>
                  <a:gd name="T72" fmla="*/ 1702 w 4272"/>
                  <a:gd name="T73" fmla="*/ 201 h 1180"/>
                  <a:gd name="T74" fmla="*/ 1627 w 4272"/>
                  <a:gd name="T75" fmla="*/ 176 h 1180"/>
                  <a:gd name="T76" fmla="*/ 1537 w 4272"/>
                  <a:gd name="T77" fmla="*/ 222 h 1180"/>
                  <a:gd name="T78" fmla="*/ 1442 w 4272"/>
                  <a:gd name="T79" fmla="*/ 177 h 1180"/>
                  <a:gd name="T80" fmla="*/ 1377 w 4272"/>
                  <a:gd name="T81" fmla="*/ 115 h 1180"/>
                  <a:gd name="T82" fmla="*/ 1219 w 4272"/>
                  <a:gd name="T83" fmla="*/ 108 h 1180"/>
                  <a:gd name="T84" fmla="*/ 1182 w 4272"/>
                  <a:gd name="T85" fmla="*/ 158 h 1180"/>
                  <a:gd name="T86" fmla="*/ 1116 w 4272"/>
                  <a:gd name="T87" fmla="*/ 208 h 1180"/>
                  <a:gd name="T88" fmla="*/ 1089 w 4272"/>
                  <a:gd name="T89" fmla="*/ 258 h 1180"/>
                  <a:gd name="T90" fmla="*/ 986 w 4272"/>
                  <a:gd name="T91" fmla="*/ 268 h 1180"/>
                  <a:gd name="T92" fmla="*/ 930 w 4272"/>
                  <a:gd name="T93" fmla="*/ 255 h 1180"/>
                  <a:gd name="T94" fmla="*/ 905 w 4272"/>
                  <a:gd name="T95" fmla="*/ 239 h 1180"/>
                  <a:gd name="T96" fmla="*/ 835 w 4272"/>
                  <a:gd name="T97" fmla="*/ 148 h 1180"/>
                  <a:gd name="T98" fmla="*/ 735 w 4272"/>
                  <a:gd name="T99" fmla="*/ 154 h 1180"/>
                  <a:gd name="T100" fmla="*/ 661 w 4272"/>
                  <a:gd name="T101" fmla="*/ 104 h 1180"/>
                  <a:gd name="T102" fmla="*/ 659 w 4272"/>
                  <a:gd name="T103" fmla="*/ 47 h 1180"/>
                  <a:gd name="T104" fmla="*/ 579 w 4272"/>
                  <a:gd name="T105" fmla="*/ 20 h 1180"/>
                  <a:gd name="T106" fmla="*/ 523 w 4272"/>
                  <a:gd name="T107" fmla="*/ 24 h 1180"/>
                  <a:gd name="T108" fmla="*/ 440 w 4272"/>
                  <a:gd name="T109" fmla="*/ 62 h 1180"/>
                  <a:gd name="T110" fmla="*/ 300 w 4272"/>
                  <a:gd name="T111" fmla="*/ 84 h 1180"/>
                  <a:gd name="T112" fmla="*/ 274 w 4272"/>
                  <a:gd name="T113" fmla="*/ 128 h 1180"/>
                  <a:gd name="T114" fmla="*/ 179 w 4272"/>
                  <a:gd name="T115" fmla="*/ 110 h 1180"/>
                  <a:gd name="T116" fmla="*/ 71 w 4272"/>
                  <a:gd name="T117" fmla="*/ 169 h 1180"/>
                  <a:gd name="T118" fmla="*/ 35 w 4272"/>
                  <a:gd name="T119" fmla="*/ 122 h 1180"/>
                  <a:gd name="T120" fmla="*/ 30 w 4272"/>
                  <a:gd name="T121" fmla="*/ 7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272" h="1180">
                    <a:moveTo>
                      <a:pt x="4272" y="1180"/>
                    </a:moveTo>
                    <a:lnTo>
                      <a:pt x="4263" y="1178"/>
                    </a:lnTo>
                    <a:lnTo>
                      <a:pt x="4262" y="1176"/>
                    </a:lnTo>
                    <a:lnTo>
                      <a:pt x="4261" y="1172"/>
                    </a:lnTo>
                    <a:lnTo>
                      <a:pt x="4249" y="1157"/>
                    </a:lnTo>
                    <a:lnTo>
                      <a:pt x="4246" y="1147"/>
                    </a:lnTo>
                    <a:lnTo>
                      <a:pt x="4238" y="1139"/>
                    </a:lnTo>
                    <a:lnTo>
                      <a:pt x="4229" y="1136"/>
                    </a:lnTo>
                    <a:lnTo>
                      <a:pt x="4212" y="1124"/>
                    </a:lnTo>
                    <a:lnTo>
                      <a:pt x="4210" y="1118"/>
                    </a:lnTo>
                    <a:lnTo>
                      <a:pt x="4209" y="1110"/>
                    </a:lnTo>
                    <a:lnTo>
                      <a:pt x="4208" y="1109"/>
                    </a:lnTo>
                    <a:lnTo>
                      <a:pt x="4186" y="1104"/>
                    </a:lnTo>
                    <a:lnTo>
                      <a:pt x="4185" y="1104"/>
                    </a:lnTo>
                    <a:lnTo>
                      <a:pt x="4184" y="1108"/>
                    </a:lnTo>
                    <a:lnTo>
                      <a:pt x="4179" y="1122"/>
                    </a:lnTo>
                    <a:lnTo>
                      <a:pt x="4177" y="1133"/>
                    </a:lnTo>
                    <a:lnTo>
                      <a:pt x="4173" y="1140"/>
                    </a:lnTo>
                    <a:lnTo>
                      <a:pt x="4173" y="1141"/>
                    </a:lnTo>
                    <a:lnTo>
                      <a:pt x="4163" y="1149"/>
                    </a:lnTo>
                    <a:lnTo>
                      <a:pt x="4160" y="1149"/>
                    </a:lnTo>
                    <a:lnTo>
                      <a:pt x="4158" y="1148"/>
                    </a:lnTo>
                    <a:lnTo>
                      <a:pt x="4155" y="1146"/>
                    </a:lnTo>
                    <a:lnTo>
                      <a:pt x="4150" y="1145"/>
                    </a:lnTo>
                    <a:lnTo>
                      <a:pt x="4139" y="1140"/>
                    </a:lnTo>
                    <a:lnTo>
                      <a:pt x="4137" y="1140"/>
                    </a:lnTo>
                    <a:lnTo>
                      <a:pt x="4114" y="1133"/>
                    </a:lnTo>
                    <a:lnTo>
                      <a:pt x="4096" y="1149"/>
                    </a:lnTo>
                    <a:lnTo>
                      <a:pt x="4093" y="1154"/>
                    </a:lnTo>
                    <a:lnTo>
                      <a:pt x="4092" y="1155"/>
                    </a:lnTo>
                    <a:lnTo>
                      <a:pt x="4087" y="1163"/>
                    </a:lnTo>
                    <a:lnTo>
                      <a:pt x="4083" y="1173"/>
                    </a:lnTo>
                    <a:lnTo>
                      <a:pt x="4081" y="1174"/>
                    </a:lnTo>
                    <a:lnTo>
                      <a:pt x="4060" y="1169"/>
                    </a:lnTo>
                    <a:lnTo>
                      <a:pt x="4056" y="1163"/>
                    </a:lnTo>
                    <a:lnTo>
                      <a:pt x="4049" y="1149"/>
                    </a:lnTo>
                    <a:lnTo>
                      <a:pt x="4029" y="1142"/>
                    </a:lnTo>
                    <a:lnTo>
                      <a:pt x="4018" y="1141"/>
                    </a:lnTo>
                    <a:lnTo>
                      <a:pt x="4010" y="1132"/>
                    </a:lnTo>
                    <a:lnTo>
                      <a:pt x="3995" y="1124"/>
                    </a:lnTo>
                    <a:lnTo>
                      <a:pt x="3985" y="1110"/>
                    </a:lnTo>
                    <a:lnTo>
                      <a:pt x="3979" y="1107"/>
                    </a:lnTo>
                    <a:lnTo>
                      <a:pt x="3959" y="1100"/>
                    </a:lnTo>
                    <a:lnTo>
                      <a:pt x="3955" y="1099"/>
                    </a:lnTo>
                    <a:lnTo>
                      <a:pt x="3952" y="1110"/>
                    </a:lnTo>
                    <a:lnTo>
                      <a:pt x="3948" y="1117"/>
                    </a:lnTo>
                    <a:lnTo>
                      <a:pt x="3946" y="1118"/>
                    </a:lnTo>
                    <a:lnTo>
                      <a:pt x="3939" y="1118"/>
                    </a:lnTo>
                    <a:lnTo>
                      <a:pt x="3932" y="1119"/>
                    </a:lnTo>
                    <a:lnTo>
                      <a:pt x="3927" y="1123"/>
                    </a:lnTo>
                    <a:lnTo>
                      <a:pt x="3918" y="1140"/>
                    </a:lnTo>
                    <a:lnTo>
                      <a:pt x="3919" y="1142"/>
                    </a:lnTo>
                    <a:lnTo>
                      <a:pt x="3917" y="1147"/>
                    </a:lnTo>
                    <a:lnTo>
                      <a:pt x="3904" y="1153"/>
                    </a:lnTo>
                    <a:lnTo>
                      <a:pt x="3898" y="1154"/>
                    </a:lnTo>
                    <a:lnTo>
                      <a:pt x="3897" y="1153"/>
                    </a:lnTo>
                    <a:lnTo>
                      <a:pt x="3896" y="1153"/>
                    </a:lnTo>
                    <a:lnTo>
                      <a:pt x="3878" y="1149"/>
                    </a:lnTo>
                    <a:lnTo>
                      <a:pt x="3864" y="1157"/>
                    </a:lnTo>
                    <a:lnTo>
                      <a:pt x="3860" y="1158"/>
                    </a:lnTo>
                    <a:lnTo>
                      <a:pt x="3855" y="1158"/>
                    </a:lnTo>
                    <a:lnTo>
                      <a:pt x="3853" y="1148"/>
                    </a:lnTo>
                    <a:lnTo>
                      <a:pt x="3853" y="1138"/>
                    </a:lnTo>
                    <a:lnTo>
                      <a:pt x="3852" y="1131"/>
                    </a:lnTo>
                    <a:lnTo>
                      <a:pt x="3845" y="1132"/>
                    </a:lnTo>
                    <a:lnTo>
                      <a:pt x="3839" y="1138"/>
                    </a:lnTo>
                    <a:lnTo>
                      <a:pt x="3826" y="1139"/>
                    </a:lnTo>
                    <a:lnTo>
                      <a:pt x="3801" y="1130"/>
                    </a:lnTo>
                    <a:lnTo>
                      <a:pt x="3793" y="1128"/>
                    </a:lnTo>
                    <a:lnTo>
                      <a:pt x="3790" y="1132"/>
                    </a:lnTo>
                    <a:lnTo>
                      <a:pt x="3788" y="1138"/>
                    </a:lnTo>
                    <a:lnTo>
                      <a:pt x="3796" y="1144"/>
                    </a:lnTo>
                    <a:lnTo>
                      <a:pt x="3797" y="1149"/>
                    </a:lnTo>
                    <a:lnTo>
                      <a:pt x="3789" y="1151"/>
                    </a:lnTo>
                    <a:lnTo>
                      <a:pt x="3777" y="1151"/>
                    </a:lnTo>
                    <a:lnTo>
                      <a:pt x="3773" y="1152"/>
                    </a:lnTo>
                    <a:lnTo>
                      <a:pt x="3769" y="1152"/>
                    </a:lnTo>
                    <a:lnTo>
                      <a:pt x="3762" y="1162"/>
                    </a:lnTo>
                    <a:lnTo>
                      <a:pt x="3758" y="1162"/>
                    </a:lnTo>
                    <a:lnTo>
                      <a:pt x="3687" y="1142"/>
                    </a:lnTo>
                    <a:lnTo>
                      <a:pt x="3688" y="1132"/>
                    </a:lnTo>
                    <a:lnTo>
                      <a:pt x="3687" y="1119"/>
                    </a:lnTo>
                    <a:lnTo>
                      <a:pt x="3683" y="1097"/>
                    </a:lnTo>
                    <a:lnTo>
                      <a:pt x="3680" y="1096"/>
                    </a:lnTo>
                    <a:lnTo>
                      <a:pt x="3665" y="1095"/>
                    </a:lnTo>
                    <a:lnTo>
                      <a:pt x="3648" y="1085"/>
                    </a:lnTo>
                    <a:lnTo>
                      <a:pt x="3641" y="1078"/>
                    </a:lnTo>
                    <a:lnTo>
                      <a:pt x="3632" y="1074"/>
                    </a:lnTo>
                    <a:lnTo>
                      <a:pt x="3628" y="1074"/>
                    </a:lnTo>
                    <a:lnTo>
                      <a:pt x="3580" y="1086"/>
                    </a:lnTo>
                    <a:lnTo>
                      <a:pt x="3577" y="1086"/>
                    </a:lnTo>
                    <a:lnTo>
                      <a:pt x="3570" y="1085"/>
                    </a:lnTo>
                    <a:lnTo>
                      <a:pt x="3546" y="1071"/>
                    </a:lnTo>
                    <a:lnTo>
                      <a:pt x="3537" y="1065"/>
                    </a:lnTo>
                    <a:lnTo>
                      <a:pt x="3518" y="1048"/>
                    </a:lnTo>
                    <a:lnTo>
                      <a:pt x="3501" y="1026"/>
                    </a:lnTo>
                    <a:lnTo>
                      <a:pt x="3495" y="1013"/>
                    </a:lnTo>
                    <a:lnTo>
                      <a:pt x="3495" y="1008"/>
                    </a:lnTo>
                    <a:lnTo>
                      <a:pt x="3491" y="997"/>
                    </a:lnTo>
                    <a:lnTo>
                      <a:pt x="3484" y="986"/>
                    </a:lnTo>
                    <a:lnTo>
                      <a:pt x="3470" y="980"/>
                    </a:lnTo>
                    <a:lnTo>
                      <a:pt x="3464" y="974"/>
                    </a:lnTo>
                    <a:lnTo>
                      <a:pt x="3460" y="966"/>
                    </a:lnTo>
                    <a:lnTo>
                      <a:pt x="3457" y="963"/>
                    </a:lnTo>
                    <a:lnTo>
                      <a:pt x="3453" y="953"/>
                    </a:lnTo>
                    <a:lnTo>
                      <a:pt x="3451" y="951"/>
                    </a:lnTo>
                    <a:lnTo>
                      <a:pt x="3449" y="950"/>
                    </a:lnTo>
                    <a:lnTo>
                      <a:pt x="3439" y="949"/>
                    </a:lnTo>
                    <a:lnTo>
                      <a:pt x="3438" y="943"/>
                    </a:lnTo>
                    <a:lnTo>
                      <a:pt x="3439" y="935"/>
                    </a:lnTo>
                    <a:lnTo>
                      <a:pt x="3450" y="927"/>
                    </a:lnTo>
                    <a:lnTo>
                      <a:pt x="3464" y="908"/>
                    </a:lnTo>
                    <a:lnTo>
                      <a:pt x="3464" y="902"/>
                    </a:lnTo>
                    <a:lnTo>
                      <a:pt x="3450" y="900"/>
                    </a:lnTo>
                    <a:lnTo>
                      <a:pt x="3447" y="901"/>
                    </a:lnTo>
                    <a:lnTo>
                      <a:pt x="3442" y="888"/>
                    </a:lnTo>
                    <a:lnTo>
                      <a:pt x="3439" y="871"/>
                    </a:lnTo>
                    <a:lnTo>
                      <a:pt x="3437" y="866"/>
                    </a:lnTo>
                    <a:lnTo>
                      <a:pt x="3422" y="866"/>
                    </a:lnTo>
                    <a:lnTo>
                      <a:pt x="3406" y="870"/>
                    </a:lnTo>
                    <a:lnTo>
                      <a:pt x="3379" y="880"/>
                    </a:lnTo>
                    <a:lnTo>
                      <a:pt x="3375" y="876"/>
                    </a:lnTo>
                    <a:lnTo>
                      <a:pt x="3366" y="873"/>
                    </a:lnTo>
                    <a:lnTo>
                      <a:pt x="3358" y="877"/>
                    </a:lnTo>
                    <a:lnTo>
                      <a:pt x="3355" y="881"/>
                    </a:lnTo>
                    <a:lnTo>
                      <a:pt x="3353" y="882"/>
                    </a:lnTo>
                    <a:lnTo>
                      <a:pt x="3352" y="883"/>
                    </a:lnTo>
                    <a:lnTo>
                      <a:pt x="3349" y="884"/>
                    </a:lnTo>
                    <a:lnTo>
                      <a:pt x="3348" y="884"/>
                    </a:lnTo>
                    <a:lnTo>
                      <a:pt x="3341" y="882"/>
                    </a:lnTo>
                    <a:lnTo>
                      <a:pt x="3340" y="880"/>
                    </a:lnTo>
                    <a:lnTo>
                      <a:pt x="3341" y="874"/>
                    </a:lnTo>
                    <a:lnTo>
                      <a:pt x="3347" y="872"/>
                    </a:lnTo>
                    <a:lnTo>
                      <a:pt x="3352" y="869"/>
                    </a:lnTo>
                    <a:lnTo>
                      <a:pt x="3354" y="865"/>
                    </a:lnTo>
                    <a:lnTo>
                      <a:pt x="3354" y="863"/>
                    </a:lnTo>
                    <a:lnTo>
                      <a:pt x="3353" y="860"/>
                    </a:lnTo>
                    <a:lnTo>
                      <a:pt x="3352" y="859"/>
                    </a:lnTo>
                    <a:lnTo>
                      <a:pt x="3350" y="856"/>
                    </a:lnTo>
                    <a:lnTo>
                      <a:pt x="3355" y="838"/>
                    </a:lnTo>
                    <a:lnTo>
                      <a:pt x="3357" y="837"/>
                    </a:lnTo>
                    <a:lnTo>
                      <a:pt x="3359" y="833"/>
                    </a:lnTo>
                    <a:lnTo>
                      <a:pt x="3359" y="832"/>
                    </a:lnTo>
                    <a:lnTo>
                      <a:pt x="3357" y="832"/>
                    </a:lnTo>
                    <a:lnTo>
                      <a:pt x="3255" y="862"/>
                    </a:lnTo>
                    <a:lnTo>
                      <a:pt x="3254" y="862"/>
                    </a:lnTo>
                    <a:lnTo>
                      <a:pt x="3250" y="863"/>
                    </a:lnTo>
                    <a:lnTo>
                      <a:pt x="3230" y="870"/>
                    </a:lnTo>
                    <a:lnTo>
                      <a:pt x="3228" y="872"/>
                    </a:lnTo>
                    <a:lnTo>
                      <a:pt x="3228" y="883"/>
                    </a:lnTo>
                    <a:lnTo>
                      <a:pt x="3229" y="889"/>
                    </a:lnTo>
                    <a:lnTo>
                      <a:pt x="3226" y="909"/>
                    </a:lnTo>
                    <a:lnTo>
                      <a:pt x="3227" y="931"/>
                    </a:lnTo>
                    <a:lnTo>
                      <a:pt x="3224" y="939"/>
                    </a:lnTo>
                    <a:lnTo>
                      <a:pt x="3217" y="943"/>
                    </a:lnTo>
                    <a:lnTo>
                      <a:pt x="3199" y="945"/>
                    </a:lnTo>
                    <a:lnTo>
                      <a:pt x="3193" y="941"/>
                    </a:lnTo>
                    <a:lnTo>
                      <a:pt x="3173" y="943"/>
                    </a:lnTo>
                    <a:lnTo>
                      <a:pt x="3149" y="960"/>
                    </a:lnTo>
                    <a:lnTo>
                      <a:pt x="3147" y="963"/>
                    </a:lnTo>
                    <a:lnTo>
                      <a:pt x="3129" y="1005"/>
                    </a:lnTo>
                    <a:lnTo>
                      <a:pt x="3125" y="1010"/>
                    </a:lnTo>
                    <a:lnTo>
                      <a:pt x="3112" y="1020"/>
                    </a:lnTo>
                    <a:lnTo>
                      <a:pt x="3098" y="1018"/>
                    </a:lnTo>
                    <a:lnTo>
                      <a:pt x="3098" y="1014"/>
                    </a:lnTo>
                    <a:lnTo>
                      <a:pt x="3096" y="1006"/>
                    </a:lnTo>
                    <a:lnTo>
                      <a:pt x="3090" y="1001"/>
                    </a:lnTo>
                    <a:lnTo>
                      <a:pt x="3080" y="1004"/>
                    </a:lnTo>
                    <a:lnTo>
                      <a:pt x="3071" y="1005"/>
                    </a:lnTo>
                    <a:lnTo>
                      <a:pt x="3069" y="1005"/>
                    </a:lnTo>
                    <a:lnTo>
                      <a:pt x="3041" y="994"/>
                    </a:lnTo>
                    <a:lnTo>
                      <a:pt x="3035" y="990"/>
                    </a:lnTo>
                    <a:lnTo>
                      <a:pt x="3023" y="992"/>
                    </a:lnTo>
                    <a:lnTo>
                      <a:pt x="3015" y="995"/>
                    </a:lnTo>
                    <a:lnTo>
                      <a:pt x="3010" y="998"/>
                    </a:lnTo>
                    <a:lnTo>
                      <a:pt x="2993" y="1002"/>
                    </a:lnTo>
                    <a:lnTo>
                      <a:pt x="2986" y="1002"/>
                    </a:lnTo>
                    <a:lnTo>
                      <a:pt x="2979" y="1005"/>
                    </a:lnTo>
                    <a:lnTo>
                      <a:pt x="2970" y="1007"/>
                    </a:lnTo>
                    <a:lnTo>
                      <a:pt x="2967" y="1010"/>
                    </a:lnTo>
                    <a:lnTo>
                      <a:pt x="2967" y="1016"/>
                    </a:lnTo>
                    <a:lnTo>
                      <a:pt x="2961" y="1028"/>
                    </a:lnTo>
                    <a:lnTo>
                      <a:pt x="2958" y="1029"/>
                    </a:lnTo>
                    <a:lnTo>
                      <a:pt x="2956" y="1024"/>
                    </a:lnTo>
                    <a:lnTo>
                      <a:pt x="2957" y="1022"/>
                    </a:lnTo>
                    <a:lnTo>
                      <a:pt x="2957" y="1020"/>
                    </a:lnTo>
                    <a:lnTo>
                      <a:pt x="2956" y="1018"/>
                    </a:lnTo>
                    <a:lnTo>
                      <a:pt x="2955" y="1013"/>
                    </a:lnTo>
                    <a:lnTo>
                      <a:pt x="2945" y="1002"/>
                    </a:lnTo>
                    <a:lnTo>
                      <a:pt x="2938" y="996"/>
                    </a:lnTo>
                    <a:lnTo>
                      <a:pt x="2933" y="993"/>
                    </a:lnTo>
                    <a:lnTo>
                      <a:pt x="2921" y="993"/>
                    </a:lnTo>
                    <a:lnTo>
                      <a:pt x="2884" y="1014"/>
                    </a:lnTo>
                    <a:lnTo>
                      <a:pt x="2864" y="1006"/>
                    </a:lnTo>
                    <a:lnTo>
                      <a:pt x="2853" y="999"/>
                    </a:lnTo>
                    <a:lnTo>
                      <a:pt x="2847" y="992"/>
                    </a:lnTo>
                    <a:lnTo>
                      <a:pt x="2844" y="986"/>
                    </a:lnTo>
                    <a:lnTo>
                      <a:pt x="2842" y="983"/>
                    </a:lnTo>
                    <a:lnTo>
                      <a:pt x="2835" y="968"/>
                    </a:lnTo>
                    <a:lnTo>
                      <a:pt x="2832" y="968"/>
                    </a:lnTo>
                    <a:lnTo>
                      <a:pt x="2829" y="969"/>
                    </a:lnTo>
                    <a:lnTo>
                      <a:pt x="2827" y="969"/>
                    </a:lnTo>
                    <a:lnTo>
                      <a:pt x="2822" y="973"/>
                    </a:lnTo>
                    <a:lnTo>
                      <a:pt x="2800" y="979"/>
                    </a:lnTo>
                    <a:lnTo>
                      <a:pt x="2799" y="979"/>
                    </a:lnTo>
                    <a:lnTo>
                      <a:pt x="2798" y="978"/>
                    </a:lnTo>
                    <a:lnTo>
                      <a:pt x="2796" y="971"/>
                    </a:lnTo>
                    <a:lnTo>
                      <a:pt x="2796" y="964"/>
                    </a:lnTo>
                    <a:lnTo>
                      <a:pt x="2797" y="962"/>
                    </a:lnTo>
                    <a:lnTo>
                      <a:pt x="2798" y="959"/>
                    </a:lnTo>
                    <a:lnTo>
                      <a:pt x="2809" y="949"/>
                    </a:lnTo>
                    <a:lnTo>
                      <a:pt x="2811" y="948"/>
                    </a:lnTo>
                    <a:lnTo>
                      <a:pt x="2812" y="945"/>
                    </a:lnTo>
                    <a:lnTo>
                      <a:pt x="2812" y="943"/>
                    </a:lnTo>
                    <a:lnTo>
                      <a:pt x="2811" y="942"/>
                    </a:lnTo>
                    <a:lnTo>
                      <a:pt x="2800" y="936"/>
                    </a:lnTo>
                    <a:lnTo>
                      <a:pt x="2796" y="935"/>
                    </a:lnTo>
                    <a:lnTo>
                      <a:pt x="2792" y="935"/>
                    </a:lnTo>
                    <a:lnTo>
                      <a:pt x="2787" y="937"/>
                    </a:lnTo>
                    <a:lnTo>
                      <a:pt x="2785" y="940"/>
                    </a:lnTo>
                    <a:lnTo>
                      <a:pt x="2766" y="944"/>
                    </a:lnTo>
                    <a:lnTo>
                      <a:pt x="2765" y="943"/>
                    </a:lnTo>
                    <a:lnTo>
                      <a:pt x="2763" y="944"/>
                    </a:lnTo>
                    <a:lnTo>
                      <a:pt x="2761" y="944"/>
                    </a:lnTo>
                    <a:lnTo>
                      <a:pt x="2761" y="946"/>
                    </a:lnTo>
                    <a:lnTo>
                      <a:pt x="2760" y="953"/>
                    </a:lnTo>
                    <a:lnTo>
                      <a:pt x="2760" y="956"/>
                    </a:lnTo>
                    <a:lnTo>
                      <a:pt x="2762" y="972"/>
                    </a:lnTo>
                    <a:lnTo>
                      <a:pt x="2766" y="980"/>
                    </a:lnTo>
                    <a:lnTo>
                      <a:pt x="2774" y="991"/>
                    </a:lnTo>
                    <a:lnTo>
                      <a:pt x="2777" y="994"/>
                    </a:lnTo>
                    <a:lnTo>
                      <a:pt x="2777" y="999"/>
                    </a:lnTo>
                    <a:lnTo>
                      <a:pt x="2776" y="1001"/>
                    </a:lnTo>
                    <a:lnTo>
                      <a:pt x="2769" y="1006"/>
                    </a:lnTo>
                    <a:lnTo>
                      <a:pt x="2756" y="1011"/>
                    </a:lnTo>
                    <a:lnTo>
                      <a:pt x="2752" y="1013"/>
                    </a:lnTo>
                    <a:lnTo>
                      <a:pt x="2750" y="1015"/>
                    </a:lnTo>
                    <a:lnTo>
                      <a:pt x="2747" y="1017"/>
                    </a:lnTo>
                    <a:lnTo>
                      <a:pt x="2747" y="1019"/>
                    </a:lnTo>
                    <a:lnTo>
                      <a:pt x="2743" y="1025"/>
                    </a:lnTo>
                    <a:lnTo>
                      <a:pt x="2743" y="1037"/>
                    </a:lnTo>
                    <a:lnTo>
                      <a:pt x="2742" y="1041"/>
                    </a:lnTo>
                    <a:lnTo>
                      <a:pt x="2740" y="1043"/>
                    </a:lnTo>
                    <a:lnTo>
                      <a:pt x="2739" y="1043"/>
                    </a:lnTo>
                    <a:lnTo>
                      <a:pt x="2725" y="1050"/>
                    </a:lnTo>
                    <a:lnTo>
                      <a:pt x="2721" y="1050"/>
                    </a:lnTo>
                    <a:lnTo>
                      <a:pt x="2717" y="1048"/>
                    </a:lnTo>
                    <a:lnTo>
                      <a:pt x="2716" y="1047"/>
                    </a:lnTo>
                    <a:lnTo>
                      <a:pt x="2714" y="1046"/>
                    </a:lnTo>
                    <a:lnTo>
                      <a:pt x="2709" y="1042"/>
                    </a:lnTo>
                    <a:lnTo>
                      <a:pt x="2707" y="1041"/>
                    </a:lnTo>
                    <a:lnTo>
                      <a:pt x="2706" y="1037"/>
                    </a:lnTo>
                    <a:lnTo>
                      <a:pt x="2704" y="1033"/>
                    </a:lnTo>
                    <a:lnTo>
                      <a:pt x="2703" y="1032"/>
                    </a:lnTo>
                    <a:lnTo>
                      <a:pt x="2703" y="1006"/>
                    </a:lnTo>
                    <a:lnTo>
                      <a:pt x="2705" y="992"/>
                    </a:lnTo>
                    <a:lnTo>
                      <a:pt x="2704" y="988"/>
                    </a:lnTo>
                    <a:lnTo>
                      <a:pt x="2704" y="987"/>
                    </a:lnTo>
                    <a:lnTo>
                      <a:pt x="2703" y="982"/>
                    </a:lnTo>
                    <a:lnTo>
                      <a:pt x="2680" y="944"/>
                    </a:lnTo>
                    <a:lnTo>
                      <a:pt x="2679" y="943"/>
                    </a:lnTo>
                    <a:lnTo>
                      <a:pt x="2676" y="939"/>
                    </a:lnTo>
                    <a:lnTo>
                      <a:pt x="2676" y="936"/>
                    </a:lnTo>
                    <a:lnTo>
                      <a:pt x="2675" y="935"/>
                    </a:lnTo>
                    <a:lnTo>
                      <a:pt x="2675" y="934"/>
                    </a:lnTo>
                    <a:lnTo>
                      <a:pt x="2671" y="914"/>
                    </a:lnTo>
                    <a:lnTo>
                      <a:pt x="2669" y="911"/>
                    </a:lnTo>
                    <a:lnTo>
                      <a:pt x="2667" y="905"/>
                    </a:lnTo>
                    <a:lnTo>
                      <a:pt x="2667" y="904"/>
                    </a:lnTo>
                    <a:lnTo>
                      <a:pt x="2668" y="891"/>
                    </a:lnTo>
                    <a:lnTo>
                      <a:pt x="2670" y="889"/>
                    </a:lnTo>
                    <a:lnTo>
                      <a:pt x="2674" y="882"/>
                    </a:lnTo>
                    <a:lnTo>
                      <a:pt x="2675" y="878"/>
                    </a:lnTo>
                    <a:lnTo>
                      <a:pt x="2675" y="876"/>
                    </a:lnTo>
                    <a:lnTo>
                      <a:pt x="2676" y="874"/>
                    </a:lnTo>
                    <a:lnTo>
                      <a:pt x="2675" y="864"/>
                    </a:lnTo>
                    <a:lnTo>
                      <a:pt x="2673" y="857"/>
                    </a:lnTo>
                    <a:lnTo>
                      <a:pt x="2666" y="853"/>
                    </a:lnTo>
                    <a:lnTo>
                      <a:pt x="2651" y="853"/>
                    </a:lnTo>
                    <a:lnTo>
                      <a:pt x="2636" y="858"/>
                    </a:lnTo>
                    <a:lnTo>
                      <a:pt x="2634" y="847"/>
                    </a:lnTo>
                    <a:lnTo>
                      <a:pt x="2618" y="847"/>
                    </a:lnTo>
                    <a:lnTo>
                      <a:pt x="2613" y="839"/>
                    </a:lnTo>
                    <a:lnTo>
                      <a:pt x="2606" y="830"/>
                    </a:lnTo>
                    <a:lnTo>
                      <a:pt x="2576" y="810"/>
                    </a:lnTo>
                    <a:lnTo>
                      <a:pt x="2572" y="810"/>
                    </a:lnTo>
                    <a:lnTo>
                      <a:pt x="2568" y="813"/>
                    </a:lnTo>
                    <a:lnTo>
                      <a:pt x="2551" y="828"/>
                    </a:lnTo>
                    <a:lnTo>
                      <a:pt x="2547" y="825"/>
                    </a:lnTo>
                    <a:lnTo>
                      <a:pt x="2544" y="824"/>
                    </a:lnTo>
                    <a:lnTo>
                      <a:pt x="2541" y="820"/>
                    </a:lnTo>
                    <a:lnTo>
                      <a:pt x="2533" y="812"/>
                    </a:lnTo>
                    <a:lnTo>
                      <a:pt x="2516" y="791"/>
                    </a:lnTo>
                    <a:lnTo>
                      <a:pt x="2513" y="780"/>
                    </a:lnTo>
                    <a:lnTo>
                      <a:pt x="2488" y="784"/>
                    </a:lnTo>
                    <a:lnTo>
                      <a:pt x="2481" y="788"/>
                    </a:lnTo>
                    <a:lnTo>
                      <a:pt x="2478" y="793"/>
                    </a:lnTo>
                    <a:lnTo>
                      <a:pt x="2470" y="801"/>
                    </a:lnTo>
                    <a:lnTo>
                      <a:pt x="2467" y="802"/>
                    </a:lnTo>
                    <a:lnTo>
                      <a:pt x="2459" y="803"/>
                    </a:lnTo>
                    <a:lnTo>
                      <a:pt x="2451" y="806"/>
                    </a:lnTo>
                    <a:lnTo>
                      <a:pt x="2444" y="812"/>
                    </a:lnTo>
                    <a:lnTo>
                      <a:pt x="2442" y="815"/>
                    </a:lnTo>
                    <a:lnTo>
                      <a:pt x="2426" y="812"/>
                    </a:lnTo>
                    <a:lnTo>
                      <a:pt x="2408" y="806"/>
                    </a:lnTo>
                    <a:lnTo>
                      <a:pt x="2406" y="805"/>
                    </a:lnTo>
                    <a:lnTo>
                      <a:pt x="2395" y="793"/>
                    </a:lnTo>
                    <a:lnTo>
                      <a:pt x="2388" y="787"/>
                    </a:lnTo>
                    <a:lnTo>
                      <a:pt x="2381" y="786"/>
                    </a:lnTo>
                    <a:lnTo>
                      <a:pt x="2379" y="788"/>
                    </a:lnTo>
                    <a:lnTo>
                      <a:pt x="2360" y="803"/>
                    </a:lnTo>
                    <a:lnTo>
                      <a:pt x="2348" y="819"/>
                    </a:lnTo>
                    <a:lnTo>
                      <a:pt x="2357" y="825"/>
                    </a:lnTo>
                    <a:lnTo>
                      <a:pt x="2370" y="841"/>
                    </a:lnTo>
                    <a:lnTo>
                      <a:pt x="2373" y="843"/>
                    </a:lnTo>
                    <a:lnTo>
                      <a:pt x="2373" y="851"/>
                    </a:lnTo>
                    <a:lnTo>
                      <a:pt x="2372" y="851"/>
                    </a:lnTo>
                    <a:lnTo>
                      <a:pt x="2371" y="853"/>
                    </a:lnTo>
                    <a:lnTo>
                      <a:pt x="2371" y="855"/>
                    </a:lnTo>
                    <a:lnTo>
                      <a:pt x="2372" y="860"/>
                    </a:lnTo>
                    <a:lnTo>
                      <a:pt x="2373" y="862"/>
                    </a:lnTo>
                    <a:lnTo>
                      <a:pt x="2385" y="879"/>
                    </a:lnTo>
                    <a:lnTo>
                      <a:pt x="2391" y="890"/>
                    </a:lnTo>
                    <a:lnTo>
                      <a:pt x="2390" y="896"/>
                    </a:lnTo>
                    <a:lnTo>
                      <a:pt x="2390" y="900"/>
                    </a:lnTo>
                    <a:lnTo>
                      <a:pt x="2388" y="904"/>
                    </a:lnTo>
                    <a:lnTo>
                      <a:pt x="2385" y="908"/>
                    </a:lnTo>
                    <a:lnTo>
                      <a:pt x="2379" y="909"/>
                    </a:lnTo>
                    <a:lnTo>
                      <a:pt x="2364" y="913"/>
                    </a:lnTo>
                    <a:lnTo>
                      <a:pt x="2365" y="936"/>
                    </a:lnTo>
                    <a:lnTo>
                      <a:pt x="2368" y="945"/>
                    </a:lnTo>
                    <a:lnTo>
                      <a:pt x="2368" y="947"/>
                    </a:lnTo>
                    <a:lnTo>
                      <a:pt x="2371" y="953"/>
                    </a:lnTo>
                    <a:lnTo>
                      <a:pt x="2366" y="957"/>
                    </a:lnTo>
                    <a:lnTo>
                      <a:pt x="2365" y="958"/>
                    </a:lnTo>
                    <a:lnTo>
                      <a:pt x="2353" y="966"/>
                    </a:lnTo>
                    <a:lnTo>
                      <a:pt x="2349" y="970"/>
                    </a:lnTo>
                    <a:lnTo>
                      <a:pt x="2338" y="965"/>
                    </a:lnTo>
                    <a:lnTo>
                      <a:pt x="2320" y="954"/>
                    </a:lnTo>
                    <a:lnTo>
                      <a:pt x="2309" y="953"/>
                    </a:lnTo>
                    <a:lnTo>
                      <a:pt x="2265" y="931"/>
                    </a:lnTo>
                    <a:lnTo>
                      <a:pt x="2258" y="930"/>
                    </a:lnTo>
                    <a:lnTo>
                      <a:pt x="2231" y="940"/>
                    </a:lnTo>
                    <a:lnTo>
                      <a:pt x="2226" y="941"/>
                    </a:lnTo>
                    <a:lnTo>
                      <a:pt x="2212" y="937"/>
                    </a:lnTo>
                    <a:lnTo>
                      <a:pt x="2207" y="937"/>
                    </a:lnTo>
                    <a:lnTo>
                      <a:pt x="2204" y="939"/>
                    </a:lnTo>
                    <a:lnTo>
                      <a:pt x="2200" y="940"/>
                    </a:lnTo>
                    <a:lnTo>
                      <a:pt x="2189" y="945"/>
                    </a:lnTo>
                    <a:lnTo>
                      <a:pt x="2184" y="942"/>
                    </a:lnTo>
                    <a:lnTo>
                      <a:pt x="2173" y="931"/>
                    </a:lnTo>
                    <a:lnTo>
                      <a:pt x="2168" y="924"/>
                    </a:lnTo>
                    <a:lnTo>
                      <a:pt x="2166" y="922"/>
                    </a:lnTo>
                    <a:lnTo>
                      <a:pt x="2157" y="918"/>
                    </a:lnTo>
                    <a:lnTo>
                      <a:pt x="2155" y="913"/>
                    </a:lnTo>
                    <a:lnTo>
                      <a:pt x="2141" y="886"/>
                    </a:lnTo>
                    <a:lnTo>
                      <a:pt x="2159" y="858"/>
                    </a:lnTo>
                    <a:lnTo>
                      <a:pt x="2168" y="847"/>
                    </a:lnTo>
                    <a:lnTo>
                      <a:pt x="2172" y="839"/>
                    </a:lnTo>
                    <a:lnTo>
                      <a:pt x="2157" y="806"/>
                    </a:lnTo>
                    <a:lnTo>
                      <a:pt x="2150" y="801"/>
                    </a:lnTo>
                    <a:lnTo>
                      <a:pt x="2145" y="805"/>
                    </a:lnTo>
                    <a:lnTo>
                      <a:pt x="2144" y="804"/>
                    </a:lnTo>
                    <a:lnTo>
                      <a:pt x="2142" y="804"/>
                    </a:lnTo>
                    <a:lnTo>
                      <a:pt x="2140" y="807"/>
                    </a:lnTo>
                    <a:lnTo>
                      <a:pt x="2131" y="811"/>
                    </a:lnTo>
                    <a:lnTo>
                      <a:pt x="2115" y="816"/>
                    </a:lnTo>
                    <a:lnTo>
                      <a:pt x="2114" y="816"/>
                    </a:lnTo>
                    <a:lnTo>
                      <a:pt x="2103" y="805"/>
                    </a:lnTo>
                    <a:lnTo>
                      <a:pt x="2101" y="800"/>
                    </a:lnTo>
                    <a:lnTo>
                      <a:pt x="2101" y="798"/>
                    </a:lnTo>
                    <a:lnTo>
                      <a:pt x="2100" y="795"/>
                    </a:lnTo>
                    <a:lnTo>
                      <a:pt x="2102" y="786"/>
                    </a:lnTo>
                    <a:lnTo>
                      <a:pt x="2101" y="768"/>
                    </a:lnTo>
                    <a:lnTo>
                      <a:pt x="2099" y="760"/>
                    </a:lnTo>
                    <a:lnTo>
                      <a:pt x="2096" y="734"/>
                    </a:lnTo>
                    <a:lnTo>
                      <a:pt x="2092" y="727"/>
                    </a:lnTo>
                    <a:lnTo>
                      <a:pt x="2076" y="715"/>
                    </a:lnTo>
                    <a:lnTo>
                      <a:pt x="2075" y="715"/>
                    </a:lnTo>
                    <a:lnTo>
                      <a:pt x="2064" y="717"/>
                    </a:lnTo>
                    <a:lnTo>
                      <a:pt x="2064" y="718"/>
                    </a:lnTo>
                    <a:lnTo>
                      <a:pt x="2057" y="720"/>
                    </a:lnTo>
                    <a:lnTo>
                      <a:pt x="2053" y="713"/>
                    </a:lnTo>
                    <a:lnTo>
                      <a:pt x="2050" y="705"/>
                    </a:lnTo>
                    <a:lnTo>
                      <a:pt x="2054" y="696"/>
                    </a:lnTo>
                    <a:lnTo>
                      <a:pt x="2059" y="689"/>
                    </a:lnTo>
                    <a:lnTo>
                      <a:pt x="2059" y="688"/>
                    </a:lnTo>
                    <a:lnTo>
                      <a:pt x="2061" y="679"/>
                    </a:lnTo>
                    <a:lnTo>
                      <a:pt x="2061" y="678"/>
                    </a:lnTo>
                    <a:lnTo>
                      <a:pt x="2059" y="655"/>
                    </a:lnTo>
                    <a:lnTo>
                      <a:pt x="2058" y="654"/>
                    </a:lnTo>
                    <a:lnTo>
                      <a:pt x="2052" y="651"/>
                    </a:lnTo>
                    <a:lnTo>
                      <a:pt x="2051" y="651"/>
                    </a:lnTo>
                    <a:lnTo>
                      <a:pt x="2033" y="647"/>
                    </a:lnTo>
                    <a:lnTo>
                      <a:pt x="2018" y="629"/>
                    </a:lnTo>
                    <a:lnTo>
                      <a:pt x="2017" y="629"/>
                    </a:lnTo>
                    <a:lnTo>
                      <a:pt x="2003" y="619"/>
                    </a:lnTo>
                    <a:lnTo>
                      <a:pt x="1986" y="604"/>
                    </a:lnTo>
                    <a:lnTo>
                      <a:pt x="1972" y="602"/>
                    </a:lnTo>
                    <a:lnTo>
                      <a:pt x="1967" y="599"/>
                    </a:lnTo>
                    <a:lnTo>
                      <a:pt x="1959" y="592"/>
                    </a:lnTo>
                    <a:lnTo>
                      <a:pt x="1950" y="578"/>
                    </a:lnTo>
                    <a:lnTo>
                      <a:pt x="1950" y="577"/>
                    </a:lnTo>
                    <a:lnTo>
                      <a:pt x="1947" y="573"/>
                    </a:lnTo>
                    <a:lnTo>
                      <a:pt x="1946" y="573"/>
                    </a:lnTo>
                    <a:lnTo>
                      <a:pt x="1933" y="565"/>
                    </a:lnTo>
                    <a:lnTo>
                      <a:pt x="1929" y="562"/>
                    </a:lnTo>
                    <a:lnTo>
                      <a:pt x="1924" y="555"/>
                    </a:lnTo>
                    <a:lnTo>
                      <a:pt x="1934" y="536"/>
                    </a:lnTo>
                    <a:lnTo>
                      <a:pt x="1934" y="534"/>
                    </a:lnTo>
                    <a:lnTo>
                      <a:pt x="1925" y="521"/>
                    </a:lnTo>
                    <a:lnTo>
                      <a:pt x="1924" y="521"/>
                    </a:lnTo>
                    <a:lnTo>
                      <a:pt x="1919" y="520"/>
                    </a:lnTo>
                    <a:lnTo>
                      <a:pt x="1917" y="520"/>
                    </a:lnTo>
                    <a:lnTo>
                      <a:pt x="1911" y="522"/>
                    </a:lnTo>
                    <a:lnTo>
                      <a:pt x="1902" y="516"/>
                    </a:lnTo>
                    <a:lnTo>
                      <a:pt x="1891" y="503"/>
                    </a:lnTo>
                    <a:lnTo>
                      <a:pt x="1891" y="502"/>
                    </a:lnTo>
                    <a:lnTo>
                      <a:pt x="1885" y="496"/>
                    </a:lnTo>
                    <a:lnTo>
                      <a:pt x="1882" y="492"/>
                    </a:lnTo>
                    <a:lnTo>
                      <a:pt x="1882" y="488"/>
                    </a:lnTo>
                    <a:lnTo>
                      <a:pt x="1879" y="473"/>
                    </a:lnTo>
                    <a:lnTo>
                      <a:pt x="1883" y="471"/>
                    </a:lnTo>
                    <a:lnTo>
                      <a:pt x="1886" y="468"/>
                    </a:lnTo>
                    <a:lnTo>
                      <a:pt x="1894" y="466"/>
                    </a:lnTo>
                    <a:lnTo>
                      <a:pt x="1908" y="474"/>
                    </a:lnTo>
                    <a:lnTo>
                      <a:pt x="1914" y="476"/>
                    </a:lnTo>
                    <a:lnTo>
                      <a:pt x="1917" y="476"/>
                    </a:lnTo>
                    <a:lnTo>
                      <a:pt x="1922" y="474"/>
                    </a:lnTo>
                    <a:lnTo>
                      <a:pt x="1922" y="473"/>
                    </a:lnTo>
                    <a:lnTo>
                      <a:pt x="1934" y="459"/>
                    </a:lnTo>
                    <a:lnTo>
                      <a:pt x="1934" y="458"/>
                    </a:lnTo>
                    <a:lnTo>
                      <a:pt x="1939" y="447"/>
                    </a:lnTo>
                    <a:lnTo>
                      <a:pt x="1939" y="441"/>
                    </a:lnTo>
                    <a:lnTo>
                      <a:pt x="1935" y="436"/>
                    </a:lnTo>
                    <a:lnTo>
                      <a:pt x="1934" y="434"/>
                    </a:lnTo>
                    <a:lnTo>
                      <a:pt x="1933" y="433"/>
                    </a:lnTo>
                    <a:lnTo>
                      <a:pt x="1927" y="429"/>
                    </a:lnTo>
                    <a:lnTo>
                      <a:pt x="1925" y="429"/>
                    </a:lnTo>
                    <a:lnTo>
                      <a:pt x="1910" y="436"/>
                    </a:lnTo>
                    <a:lnTo>
                      <a:pt x="1911" y="417"/>
                    </a:lnTo>
                    <a:lnTo>
                      <a:pt x="1912" y="411"/>
                    </a:lnTo>
                    <a:lnTo>
                      <a:pt x="1915" y="403"/>
                    </a:lnTo>
                    <a:lnTo>
                      <a:pt x="1915" y="401"/>
                    </a:lnTo>
                    <a:lnTo>
                      <a:pt x="1913" y="399"/>
                    </a:lnTo>
                    <a:lnTo>
                      <a:pt x="1913" y="397"/>
                    </a:lnTo>
                    <a:lnTo>
                      <a:pt x="1912" y="396"/>
                    </a:lnTo>
                    <a:lnTo>
                      <a:pt x="1911" y="394"/>
                    </a:lnTo>
                    <a:lnTo>
                      <a:pt x="1910" y="393"/>
                    </a:lnTo>
                    <a:lnTo>
                      <a:pt x="1892" y="385"/>
                    </a:lnTo>
                    <a:lnTo>
                      <a:pt x="1891" y="385"/>
                    </a:lnTo>
                    <a:lnTo>
                      <a:pt x="1877" y="389"/>
                    </a:lnTo>
                    <a:lnTo>
                      <a:pt x="1874" y="389"/>
                    </a:lnTo>
                    <a:lnTo>
                      <a:pt x="1853" y="369"/>
                    </a:lnTo>
                    <a:lnTo>
                      <a:pt x="1836" y="359"/>
                    </a:lnTo>
                    <a:lnTo>
                      <a:pt x="1833" y="352"/>
                    </a:lnTo>
                    <a:lnTo>
                      <a:pt x="1829" y="341"/>
                    </a:lnTo>
                    <a:lnTo>
                      <a:pt x="1829" y="339"/>
                    </a:lnTo>
                    <a:lnTo>
                      <a:pt x="1831" y="332"/>
                    </a:lnTo>
                    <a:lnTo>
                      <a:pt x="1840" y="322"/>
                    </a:lnTo>
                    <a:lnTo>
                      <a:pt x="1846" y="318"/>
                    </a:lnTo>
                    <a:lnTo>
                      <a:pt x="1852" y="319"/>
                    </a:lnTo>
                    <a:lnTo>
                      <a:pt x="1853" y="319"/>
                    </a:lnTo>
                    <a:lnTo>
                      <a:pt x="1859" y="314"/>
                    </a:lnTo>
                    <a:lnTo>
                      <a:pt x="1861" y="313"/>
                    </a:lnTo>
                    <a:lnTo>
                      <a:pt x="1861" y="310"/>
                    </a:lnTo>
                    <a:lnTo>
                      <a:pt x="1826" y="274"/>
                    </a:lnTo>
                    <a:lnTo>
                      <a:pt x="1825" y="274"/>
                    </a:lnTo>
                    <a:lnTo>
                      <a:pt x="1811" y="272"/>
                    </a:lnTo>
                    <a:lnTo>
                      <a:pt x="1800" y="268"/>
                    </a:lnTo>
                    <a:lnTo>
                      <a:pt x="1787" y="261"/>
                    </a:lnTo>
                    <a:lnTo>
                      <a:pt x="1779" y="250"/>
                    </a:lnTo>
                    <a:lnTo>
                      <a:pt x="1776" y="247"/>
                    </a:lnTo>
                    <a:lnTo>
                      <a:pt x="1761" y="237"/>
                    </a:lnTo>
                    <a:lnTo>
                      <a:pt x="1759" y="236"/>
                    </a:lnTo>
                    <a:lnTo>
                      <a:pt x="1751" y="236"/>
                    </a:lnTo>
                    <a:lnTo>
                      <a:pt x="1739" y="234"/>
                    </a:lnTo>
                    <a:lnTo>
                      <a:pt x="1731" y="228"/>
                    </a:lnTo>
                    <a:lnTo>
                      <a:pt x="1709" y="203"/>
                    </a:lnTo>
                    <a:lnTo>
                      <a:pt x="1708" y="203"/>
                    </a:lnTo>
                    <a:lnTo>
                      <a:pt x="1702" y="201"/>
                    </a:lnTo>
                    <a:lnTo>
                      <a:pt x="1700" y="201"/>
                    </a:lnTo>
                    <a:lnTo>
                      <a:pt x="1697" y="202"/>
                    </a:lnTo>
                    <a:lnTo>
                      <a:pt x="1687" y="203"/>
                    </a:lnTo>
                    <a:lnTo>
                      <a:pt x="1679" y="201"/>
                    </a:lnTo>
                    <a:lnTo>
                      <a:pt x="1670" y="201"/>
                    </a:lnTo>
                    <a:lnTo>
                      <a:pt x="1662" y="200"/>
                    </a:lnTo>
                    <a:lnTo>
                      <a:pt x="1658" y="196"/>
                    </a:lnTo>
                    <a:lnTo>
                      <a:pt x="1654" y="193"/>
                    </a:lnTo>
                    <a:lnTo>
                      <a:pt x="1651" y="189"/>
                    </a:lnTo>
                    <a:lnTo>
                      <a:pt x="1652" y="188"/>
                    </a:lnTo>
                    <a:lnTo>
                      <a:pt x="1652" y="185"/>
                    </a:lnTo>
                    <a:lnTo>
                      <a:pt x="1642" y="176"/>
                    </a:lnTo>
                    <a:lnTo>
                      <a:pt x="1627" y="176"/>
                    </a:lnTo>
                    <a:lnTo>
                      <a:pt x="1626" y="177"/>
                    </a:lnTo>
                    <a:lnTo>
                      <a:pt x="1615" y="192"/>
                    </a:lnTo>
                    <a:lnTo>
                      <a:pt x="1607" y="199"/>
                    </a:lnTo>
                    <a:lnTo>
                      <a:pt x="1605" y="202"/>
                    </a:lnTo>
                    <a:lnTo>
                      <a:pt x="1583" y="210"/>
                    </a:lnTo>
                    <a:lnTo>
                      <a:pt x="1581" y="210"/>
                    </a:lnTo>
                    <a:lnTo>
                      <a:pt x="1550" y="203"/>
                    </a:lnTo>
                    <a:lnTo>
                      <a:pt x="1543" y="198"/>
                    </a:lnTo>
                    <a:lnTo>
                      <a:pt x="1542" y="198"/>
                    </a:lnTo>
                    <a:lnTo>
                      <a:pt x="1542" y="200"/>
                    </a:lnTo>
                    <a:lnTo>
                      <a:pt x="1538" y="208"/>
                    </a:lnTo>
                    <a:lnTo>
                      <a:pt x="1542" y="222"/>
                    </a:lnTo>
                    <a:lnTo>
                      <a:pt x="1537" y="222"/>
                    </a:lnTo>
                    <a:lnTo>
                      <a:pt x="1521" y="208"/>
                    </a:lnTo>
                    <a:lnTo>
                      <a:pt x="1520" y="208"/>
                    </a:lnTo>
                    <a:lnTo>
                      <a:pt x="1499" y="201"/>
                    </a:lnTo>
                    <a:lnTo>
                      <a:pt x="1498" y="201"/>
                    </a:lnTo>
                    <a:lnTo>
                      <a:pt x="1487" y="205"/>
                    </a:lnTo>
                    <a:lnTo>
                      <a:pt x="1485" y="206"/>
                    </a:lnTo>
                    <a:lnTo>
                      <a:pt x="1471" y="187"/>
                    </a:lnTo>
                    <a:lnTo>
                      <a:pt x="1470" y="187"/>
                    </a:lnTo>
                    <a:lnTo>
                      <a:pt x="1460" y="180"/>
                    </a:lnTo>
                    <a:lnTo>
                      <a:pt x="1459" y="179"/>
                    </a:lnTo>
                    <a:lnTo>
                      <a:pt x="1449" y="175"/>
                    </a:lnTo>
                    <a:lnTo>
                      <a:pt x="1447" y="175"/>
                    </a:lnTo>
                    <a:lnTo>
                      <a:pt x="1442" y="177"/>
                    </a:lnTo>
                    <a:lnTo>
                      <a:pt x="1432" y="178"/>
                    </a:lnTo>
                    <a:lnTo>
                      <a:pt x="1422" y="175"/>
                    </a:lnTo>
                    <a:lnTo>
                      <a:pt x="1407" y="159"/>
                    </a:lnTo>
                    <a:lnTo>
                      <a:pt x="1396" y="143"/>
                    </a:lnTo>
                    <a:lnTo>
                      <a:pt x="1393" y="137"/>
                    </a:lnTo>
                    <a:lnTo>
                      <a:pt x="1394" y="130"/>
                    </a:lnTo>
                    <a:lnTo>
                      <a:pt x="1395" y="127"/>
                    </a:lnTo>
                    <a:lnTo>
                      <a:pt x="1395" y="126"/>
                    </a:lnTo>
                    <a:lnTo>
                      <a:pt x="1394" y="122"/>
                    </a:lnTo>
                    <a:lnTo>
                      <a:pt x="1394" y="121"/>
                    </a:lnTo>
                    <a:lnTo>
                      <a:pt x="1391" y="117"/>
                    </a:lnTo>
                    <a:lnTo>
                      <a:pt x="1390" y="117"/>
                    </a:lnTo>
                    <a:lnTo>
                      <a:pt x="1377" y="115"/>
                    </a:lnTo>
                    <a:lnTo>
                      <a:pt x="1365" y="116"/>
                    </a:lnTo>
                    <a:lnTo>
                      <a:pt x="1353" y="102"/>
                    </a:lnTo>
                    <a:lnTo>
                      <a:pt x="1319" y="102"/>
                    </a:lnTo>
                    <a:lnTo>
                      <a:pt x="1315" y="103"/>
                    </a:lnTo>
                    <a:lnTo>
                      <a:pt x="1303" y="104"/>
                    </a:lnTo>
                    <a:lnTo>
                      <a:pt x="1293" y="107"/>
                    </a:lnTo>
                    <a:lnTo>
                      <a:pt x="1286" y="113"/>
                    </a:lnTo>
                    <a:lnTo>
                      <a:pt x="1274" y="116"/>
                    </a:lnTo>
                    <a:lnTo>
                      <a:pt x="1253" y="118"/>
                    </a:lnTo>
                    <a:lnTo>
                      <a:pt x="1246" y="117"/>
                    </a:lnTo>
                    <a:lnTo>
                      <a:pt x="1231" y="113"/>
                    </a:lnTo>
                    <a:lnTo>
                      <a:pt x="1221" y="108"/>
                    </a:lnTo>
                    <a:lnTo>
                      <a:pt x="1219" y="108"/>
                    </a:lnTo>
                    <a:lnTo>
                      <a:pt x="1199" y="123"/>
                    </a:lnTo>
                    <a:lnTo>
                      <a:pt x="1198" y="122"/>
                    </a:lnTo>
                    <a:lnTo>
                      <a:pt x="1196" y="121"/>
                    </a:lnTo>
                    <a:lnTo>
                      <a:pt x="1188" y="125"/>
                    </a:lnTo>
                    <a:lnTo>
                      <a:pt x="1187" y="126"/>
                    </a:lnTo>
                    <a:lnTo>
                      <a:pt x="1184" y="133"/>
                    </a:lnTo>
                    <a:lnTo>
                      <a:pt x="1184" y="134"/>
                    </a:lnTo>
                    <a:lnTo>
                      <a:pt x="1189" y="144"/>
                    </a:lnTo>
                    <a:lnTo>
                      <a:pt x="1189" y="145"/>
                    </a:lnTo>
                    <a:lnTo>
                      <a:pt x="1196" y="152"/>
                    </a:lnTo>
                    <a:lnTo>
                      <a:pt x="1193" y="155"/>
                    </a:lnTo>
                    <a:lnTo>
                      <a:pt x="1182" y="157"/>
                    </a:lnTo>
                    <a:lnTo>
                      <a:pt x="1182" y="158"/>
                    </a:lnTo>
                    <a:lnTo>
                      <a:pt x="1169" y="167"/>
                    </a:lnTo>
                    <a:lnTo>
                      <a:pt x="1166" y="170"/>
                    </a:lnTo>
                    <a:lnTo>
                      <a:pt x="1157" y="162"/>
                    </a:lnTo>
                    <a:lnTo>
                      <a:pt x="1144" y="153"/>
                    </a:lnTo>
                    <a:lnTo>
                      <a:pt x="1142" y="153"/>
                    </a:lnTo>
                    <a:lnTo>
                      <a:pt x="1141" y="154"/>
                    </a:lnTo>
                    <a:lnTo>
                      <a:pt x="1140" y="156"/>
                    </a:lnTo>
                    <a:lnTo>
                      <a:pt x="1139" y="163"/>
                    </a:lnTo>
                    <a:lnTo>
                      <a:pt x="1140" y="177"/>
                    </a:lnTo>
                    <a:lnTo>
                      <a:pt x="1141" y="183"/>
                    </a:lnTo>
                    <a:lnTo>
                      <a:pt x="1135" y="200"/>
                    </a:lnTo>
                    <a:lnTo>
                      <a:pt x="1127" y="205"/>
                    </a:lnTo>
                    <a:lnTo>
                      <a:pt x="1116" y="208"/>
                    </a:lnTo>
                    <a:lnTo>
                      <a:pt x="1113" y="208"/>
                    </a:lnTo>
                    <a:lnTo>
                      <a:pt x="1110" y="210"/>
                    </a:lnTo>
                    <a:lnTo>
                      <a:pt x="1103" y="213"/>
                    </a:lnTo>
                    <a:lnTo>
                      <a:pt x="1102" y="214"/>
                    </a:lnTo>
                    <a:lnTo>
                      <a:pt x="1097" y="222"/>
                    </a:lnTo>
                    <a:lnTo>
                      <a:pt x="1095" y="230"/>
                    </a:lnTo>
                    <a:lnTo>
                      <a:pt x="1095" y="231"/>
                    </a:lnTo>
                    <a:lnTo>
                      <a:pt x="1096" y="240"/>
                    </a:lnTo>
                    <a:lnTo>
                      <a:pt x="1096" y="241"/>
                    </a:lnTo>
                    <a:lnTo>
                      <a:pt x="1101" y="248"/>
                    </a:lnTo>
                    <a:lnTo>
                      <a:pt x="1102" y="255"/>
                    </a:lnTo>
                    <a:lnTo>
                      <a:pt x="1101" y="258"/>
                    </a:lnTo>
                    <a:lnTo>
                      <a:pt x="1089" y="258"/>
                    </a:lnTo>
                    <a:lnTo>
                      <a:pt x="1078" y="249"/>
                    </a:lnTo>
                    <a:lnTo>
                      <a:pt x="1068" y="236"/>
                    </a:lnTo>
                    <a:lnTo>
                      <a:pt x="1066" y="232"/>
                    </a:lnTo>
                    <a:lnTo>
                      <a:pt x="1065" y="232"/>
                    </a:lnTo>
                    <a:lnTo>
                      <a:pt x="1055" y="230"/>
                    </a:lnTo>
                    <a:lnTo>
                      <a:pt x="1054" y="230"/>
                    </a:lnTo>
                    <a:lnTo>
                      <a:pt x="1031" y="227"/>
                    </a:lnTo>
                    <a:lnTo>
                      <a:pt x="1030" y="227"/>
                    </a:lnTo>
                    <a:lnTo>
                      <a:pt x="1020" y="233"/>
                    </a:lnTo>
                    <a:lnTo>
                      <a:pt x="1019" y="233"/>
                    </a:lnTo>
                    <a:lnTo>
                      <a:pt x="1004" y="274"/>
                    </a:lnTo>
                    <a:lnTo>
                      <a:pt x="990" y="271"/>
                    </a:lnTo>
                    <a:lnTo>
                      <a:pt x="986" y="268"/>
                    </a:lnTo>
                    <a:lnTo>
                      <a:pt x="983" y="257"/>
                    </a:lnTo>
                    <a:lnTo>
                      <a:pt x="983" y="255"/>
                    </a:lnTo>
                    <a:lnTo>
                      <a:pt x="981" y="255"/>
                    </a:lnTo>
                    <a:lnTo>
                      <a:pt x="974" y="258"/>
                    </a:lnTo>
                    <a:lnTo>
                      <a:pt x="964" y="260"/>
                    </a:lnTo>
                    <a:lnTo>
                      <a:pt x="962" y="261"/>
                    </a:lnTo>
                    <a:lnTo>
                      <a:pt x="961" y="261"/>
                    </a:lnTo>
                    <a:lnTo>
                      <a:pt x="959" y="263"/>
                    </a:lnTo>
                    <a:lnTo>
                      <a:pt x="957" y="263"/>
                    </a:lnTo>
                    <a:lnTo>
                      <a:pt x="950" y="264"/>
                    </a:lnTo>
                    <a:lnTo>
                      <a:pt x="943" y="260"/>
                    </a:lnTo>
                    <a:lnTo>
                      <a:pt x="931" y="255"/>
                    </a:lnTo>
                    <a:lnTo>
                      <a:pt x="930" y="255"/>
                    </a:lnTo>
                    <a:lnTo>
                      <a:pt x="906" y="269"/>
                    </a:lnTo>
                    <a:lnTo>
                      <a:pt x="903" y="266"/>
                    </a:lnTo>
                    <a:lnTo>
                      <a:pt x="903" y="263"/>
                    </a:lnTo>
                    <a:lnTo>
                      <a:pt x="907" y="258"/>
                    </a:lnTo>
                    <a:lnTo>
                      <a:pt x="912" y="260"/>
                    </a:lnTo>
                    <a:lnTo>
                      <a:pt x="913" y="260"/>
                    </a:lnTo>
                    <a:lnTo>
                      <a:pt x="914" y="259"/>
                    </a:lnTo>
                    <a:lnTo>
                      <a:pt x="916" y="246"/>
                    </a:lnTo>
                    <a:lnTo>
                      <a:pt x="916" y="245"/>
                    </a:lnTo>
                    <a:lnTo>
                      <a:pt x="915" y="241"/>
                    </a:lnTo>
                    <a:lnTo>
                      <a:pt x="914" y="240"/>
                    </a:lnTo>
                    <a:lnTo>
                      <a:pt x="907" y="238"/>
                    </a:lnTo>
                    <a:lnTo>
                      <a:pt x="905" y="239"/>
                    </a:lnTo>
                    <a:lnTo>
                      <a:pt x="902" y="244"/>
                    </a:lnTo>
                    <a:lnTo>
                      <a:pt x="900" y="244"/>
                    </a:lnTo>
                    <a:lnTo>
                      <a:pt x="893" y="237"/>
                    </a:lnTo>
                    <a:lnTo>
                      <a:pt x="890" y="225"/>
                    </a:lnTo>
                    <a:lnTo>
                      <a:pt x="890" y="175"/>
                    </a:lnTo>
                    <a:lnTo>
                      <a:pt x="889" y="171"/>
                    </a:lnTo>
                    <a:lnTo>
                      <a:pt x="888" y="170"/>
                    </a:lnTo>
                    <a:lnTo>
                      <a:pt x="875" y="165"/>
                    </a:lnTo>
                    <a:lnTo>
                      <a:pt x="859" y="165"/>
                    </a:lnTo>
                    <a:lnTo>
                      <a:pt x="854" y="163"/>
                    </a:lnTo>
                    <a:lnTo>
                      <a:pt x="848" y="158"/>
                    </a:lnTo>
                    <a:lnTo>
                      <a:pt x="840" y="149"/>
                    </a:lnTo>
                    <a:lnTo>
                      <a:pt x="835" y="148"/>
                    </a:lnTo>
                    <a:lnTo>
                      <a:pt x="826" y="149"/>
                    </a:lnTo>
                    <a:lnTo>
                      <a:pt x="815" y="152"/>
                    </a:lnTo>
                    <a:lnTo>
                      <a:pt x="786" y="145"/>
                    </a:lnTo>
                    <a:lnTo>
                      <a:pt x="785" y="145"/>
                    </a:lnTo>
                    <a:lnTo>
                      <a:pt x="777" y="147"/>
                    </a:lnTo>
                    <a:lnTo>
                      <a:pt x="776" y="148"/>
                    </a:lnTo>
                    <a:lnTo>
                      <a:pt x="775" y="151"/>
                    </a:lnTo>
                    <a:lnTo>
                      <a:pt x="772" y="154"/>
                    </a:lnTo>
                    <a:lnTo>
                      <a:pt x="761" y="160"/>
                    </a:lnTo>
                    <a:lnTo>
                      <a:pt x="745" y="156"/>
                    </a:lnTo>
                    <a:lnTo>
                      <a:pt x="744" y="156"/>
                    </a:lnTo>
                    <a:lnTo>
                      <a:pt x="738" y="154"/>
                    </a:lnTo>
                    <a:lnTo>
                      <a:pt x="735" y="154"/>
                    </a:lnTo>
                    <a:lnTo>
                      <a:pt x="724" y="156"/>
                    </a:lnTo>
                    <a:lnTo>
                      <a:pt x="714" y="156"/>
                    </a:lnTo>
                    <a:lnTo>
                      <a:pt x="711" y="153"/>
                    </a:lnTo>
                    <a:lnTo>
                      <a:pt x="708" y="151"/>
                    </a:lnTo>
                    <a:lnTo>
                      <a:pt x="707" y="151"/>
                    </a:lnTo>
                    <a:lnTo>
                      <a:pt x="706" y="150"/>
                    </a:lnTo>
                    <a:lnTo>
                      <a:pt x="699" y="140"/>
                    </a:lnTo>
                    <a:lnTo>
                      <a:pt x="698" y="139"/>
                    </a:lnTo>
                    <a:lnTo>
                      <a:pt x="685" y="133"/>
                    </a:lnTo>
                    <a:lnTo>
                      <a:pt x="681" y="118"/>
                    </a:lnTo>
                    <a:lnTo>
                      <a:pt x="680" y="117"/>
                    </a:lnTo>
                    <a:lnTo>
                      <a:pt x="668" y="111"/>
                    </a:lnTo>
                    <a:lnTo>
                      <a:pt x="661" y="104"/>
                    </a:lnTo>
                    <a:lnTo>
                      <a:pt x="658" y="90"/>
                    </a:lnTo>
                    <a:lnTo>
                      <a:pt x="660" y="88"/>
                    </a:lnTo>
                    <a:lnTo>
                      <a:pt x="669" y="85"/>
                    </a:lnTo>
                    <a:lnTo>
                      <a:pt x="675" y="82"/>
                    </a:lnTo>
                    <a:lnTo>
                      <a:pt x="676" y="81"/>
                    </a:lnTo>
                    <a:lnTo>
                      <a:pt x="676" y="80"/>
                    </a:lnTo>
                    <a:lnTo>
                      <a:pt x="675" y="78"/>
                    </a:lnTo>
                    <a:lnTo>
                      <a:pt x="675" y="76"/>
                    </a:lnTo>
                    <a:lnTo>
                      <a:pt x="674" y="76"/>
                    </a:lnTo>
                    <a:lnTo>
                      <a:pt x="664" y="62"/>
                    </a:lnTo>
                    <a:lnTo>
                      <a:pt x="660" y="49"/>
                    </a:lnTo>
                    <a:lnTo>
                      <a:pt x="660" y="48"/>
                    </a:lnTo>
                    <a:lnTo>
                      <a:pt x="659" y="47"/>
                    </a:lnTo>
                    <a:lnTo>
                      <a:pt x="657" y="47"/>
                    </a:lnTo>
                    <a:lnTo>
                      <a:pt x="635" y="59"/>
                    </a:lnTo>
                    <a:lnTo>
                      <a:pt x="627" y="61"/>
                    </a:lnTo>
                    <a:lnTo>
                      <a:pt x="622" y="54"/>
                    </a:lnTo>
                    <a:lnTo>
                      <a:pt x="622" y="49"/>
                    </a:lnTo>
                    <a:lnTo>
                      <a:pt x="624" y="45"/>
                    </a:lnTo>
                    <a:lnTo>
                      <a:pt x="625" y="40"/>
                    </a:lnTo>
                    <a:lnTo>
                      <a:pt x="622" y="37"/>
                    </a:lnTo>
                    <a:lnTo>
                      <a:pt x="608" y="28"/>
                    </a:lnTo>
                    <a:lnTo>
                      <a:pt x="607" y="28"/>
                    </a:lnTo>
                    <a:lnTo>
                      <a:pt x="599" y="31"/>
                    </a:lnTo>
                    <a:lnTo>
                      <a:pt x="585" y="27"/>
                    </a:lnTo>
                    <a:lnTo>
                      <a:pt x="579" y="20"/>
                    </a:lnTo>
                    <a:lnTo>
                      <a:pt x="578" y="20"/>
                    </a:lnTo>
                    <a:lnTo>
                      <a:pt x="576" y="19"/>
                    </a:lnTo>
                    <a:lnTo>
                      <a:pt x="565" y="10"/>
                    </a:lnTo>
                    <a:lnTo>
                      <a:pt x="564" y="10"/>
                    </a:lnTo>
                    <a:lnTo>
                      <a:pt x="558" y="6"/>
                    </a:lnTo>
                    <a:lnTo>
                      <a:pt x="558" y="5"/>
                    </a:lnTo>
                    <a:lnTo>
                      <a:pt x="551" y="2"/>
                    </a:lnTo>
                    <a:lnTo>
                      <a:pt x="544" y="0"/>
                    </a:lnTo>
                    <a:lnTo>
                      <a:pt x="529" y="7"/>
                    </a:lnTo>
                    <a:lnTo>
                      <a:pt x="522" y="15"/>
                    </a:lnTo>
                    <a:lnTo>
                      <a:pt x="521" y="18"/>
                    </a:lnTo>
                    <a:lnTo>
                      <a:pt x="521" y="19"/>
                    </a:lnTo>
                    <a:lnTo>
                      <a:pt x="523" y="24"/>
                    </a:lnTo>
                    <a:lnTo>
                      <a:pt x="524" y="28"/>
                    </a:lnTo>
                    <a:lnTo>
                      <a:pt x="523" y="51"/>
                    </a:lnTo>
                    <a:lnTo>
                      <a:pt x="511" y="59"/>
                    </a:lnTo>
                    <a:lnTo>
                      <a:pt x="498" y="62"/>
                    </a:lnTo>
                    <a:lnTo>
                      <a:pt x="491" y="46"/>
                    </a:lnTo>
                    <a:lnTo>
                      <a:pt x="490" y="45"/>
                    </a:lnTo>
                    <a:lnTo>
                      <a:pt x="489" y="45"/>
                    </a:lnTo>
                    <a:lnTo>
                      <a:pt x="476" y="49"/>
                    </a:lnTo>
                    <a:lnTo>
                      <a:pt x="476" y="50"/>
                    </a:lnTo>
                    <a:lnTo>
                      <a:pt x="471" y="56"/>
                    </a:lnTo>
                    <a:lnTo>
                      <a:pt x="457" y="59"/>
                    </a:lnTo>
                    <a:lnTo>
                      <a:pt x="446" y="63"/>
                    </a:lnTo>
                    <a:lnTo>
                      <a:pt x="440" y="62"/>
                    </a:lnTo>
                    <a:lnTo>
                      <a:pt x="436" y="62"/>
                    </a:lnTo>
                    <a:lnTo>
                      <a:pt x="433" y="60"/>
                    </a:lnTo>
                    <a:lnTo>
                      <a:pt x="427" y="53"/>
                    </a:lnTo>
                    <a:lnTo>
                      <a:pt x="419" y="46"/>
                    </a:lnTo>
                    <a:lnTo>
                      <a:pt x="418" y="46"/>
                    </a:lnTo>
                    <a:lnTo>
                      <a:pt x="387" y="41"/>
                    </a:lnTo>
                    <a:lnTo>
                      <a:pt x="367" y="30"/>
                    </a:lnTo>
                    <a:lnTo>
                      <a:pt x="365" y="30"/>
                    </a:lnTo>
                    <a:lnTo>
                      <a:pt x="341" y="45"/>
                    </a:lnTo>
                    <a:lnTo>
                      <a:pt x="337" y="47"/>
                    </a:lnTo>
                    <a:lnTo>
                      <a:pt x="336" y="47"/>
                    </a:lnTo>
                    <a:lnTo>
                      <a:pt x="322" y="58"/>
                    </a:lnTo>
                    <a:lnTo>
                      <a:pt x="300" y="84"/>
                    </a:lnTo>
                    <a:lnTo>
                      <a:pt x="300" y="85"/>
                    </a:lnTo>
                    <a:lnTo>
                      <a:pt x="294" y="97"/>
                    </a:lnTo>
                    <a:lnTo>
                      <a:pt x="293" y="98"/>
                    </a:lnTo>
                    <a:lnTo>
                      <a:pt x="294" y="100"/>
                    </a:lnTo>
                    <a:lnTo>
                      <a:pt x="300" y="107"/>
                    </a:lnTo>
                    <a:lnTo>
                      <a:pt x="303" y="118"/>
                    </a:lnTo>
                    <a:lnTo>
                      <a:pt x="297" y="132"/>
                    </a:lnTo>
                    <a:lnTo>
                      <a:pt x="290" y="142"/>
                    </a:lnTo>
                    <a:lnTo>
                      <a:pt x="288" y="147"/>
                    </a:lnTo>
                    <a:lnTo>
                      <a:pt x="287" y="152"/>
                    </a:lnTo>
                    <a:lnTo>
                      <a:pt x="278" y="147"/>
                    </a:lnTo>
                    <a:lnTo>
                      <a:pt x="275" y="137"/>
                    </a:lnTo>
                    <a:lnTo>
                      <a:pt x="274" y="128"/>
                    </a:lnTo>
                    <a:lnTo>
                      <a:pt x="273" y="128"/>
                    </a:lnTo>
                    <a:lnTo>
                      <a:pt x="259" y="113"/>
                    </a:lnTo>
                    <a:lnTo>
                      <a:pt x="259" y="112"/>
                    </a:lnTo>
                    <a:lnTo>
                      <a:pt x="255" y="111"/>
                    </a:lnTo>
                    <a:lnTo>
                      <a:pt x="253" y="111"/>
                    </a:lnTo>
                    <a:lnTo>
                      <a:pt x="251" y="113"/>
                    </a:lnTo>
                    <a:lnTo>
                      <a:pt x="227" y="103"/>
                    </a:lnTo>
                    <a:lnTo>
                      <a:pt x="227" y="102"/>
                    </a:lnTo>
                    <a:lnTo>
                      <a:pt x="206" y="99"/>
                    </a:lnTo>
                    <a:lnTo>
                      <a:pt x="198" y="96"/>
                    </a:lnTo>
                    <a:lnTo>
                      <a:pt x="196" y="96"/>
                    </a:lnTo>
                    <a:lnTo>
                      <a:pt x="185" y="104"/>
                    </a:lnTo>
                    <a:lnTo>
                      <a:pt x="179" y="110"/>
                    </a:lnTo>
                    <a:lnTo>
                      <a:pt x="179" y="111"/>
                    </a:lnTo>
                    <a:lnTo>
                      <a:pt x="177" y="122"/>
                    </a:lnTo>
                    <a:lnTo>
                      <a:pt x="171" y="132"/>
                    </a:lnTo>
                    <a:lnTo>
                      <a:pt x="156" y="141"/>
                    </a:lnTo>
                    <a:lnTo>
                      <a:pt x="111" y="156"/>
                    </a:lnTo>
                    <a:lnTo>
                      <a:pt x="95" y="156"/>
                    </a:lnTo>
                    <a:lnTo>
                      <a:pt x="89" y="155"/>
                    </a:lnTo>
                    <a:lnTo>
                      <a:pt x="88" y="155"/>
                    </a:lnTo>
                    <a:lnTo>
                      <a:pt x="79" y="156"/>
                    </a:lnTo>
                    <a:lnTo>
                      <a:pt x="78" y="157"/>
                    </a:lnTo>
                    <a:lnTo>
                      <a:pt x="75" y="161"/>
                    </a:lnTo>
                    <a:lnTo>
                      <a:pt x="75" y="162"/>
                    </a:lnTo>
                    <a:lnTo>
                      <a:pt x="71" y="169"/>
                    </a:lnTo>
                    <a:lnTo>
                      <a:pt x="71" y="172"/>
                    </a:lnTo>
                    <a:lnTo>
                      <a:pt x="70" y="175"/>
                    </a:lnTo>
                    <a:lnTo>
                      <a:pt x="64" y="181"/>
                    </a:lnTo>
                    <a:lnTo>
                      <a:pt x="58" y="182"/>
                    </a:lnTo>
                    <a:lnTo>
                      <a:pt x="50" y="178"/>
                    </a:lnTo>
                    <a:lnTo>
                      <a:pt x="48" y="171"/>
                    </a:lnTo>
                    <a:lnTo>
                      <a:pt x="50" y="155"/>
                    </a:lnTo>
                    <a:lnTo>
                      <a:pt x="49" y="153"/>
                    </a:lnTo>
                    <a:lnTo>
                      <a:pt x="30" y="142"/>
                    </a:lnTo>
                    <a:lnTo>
                      <a:pt x="22" y="136"/>
                    </a:lnTo>
                    <a:lnTo>
                      <a:pt x="20" y="134"/>
                    </a:lnTo>
                    <a:lnTo>
                      <a:pt x="25" y="131"/>
                    </a:lnTo>
                    <a:lnTo>
                      <a:pt x="35" y="122"/>
                    </a:lnTo>
                    <a:lnTo>
                      <a:pt x="36" y="122"/>
                    </a:lnTo>
                    <a:lnTo>
                      <a:pt x="47" y="109"/>
                    </a:lnTo>
                    <a:lnTo>
                      <a:pt x="49" y="106"/>
                    </a:lnTo>
                    <a:lnTo>
                      <a:pt x="50" y="105"/>
                    </a:lnTo>
                    <a:lnTo>
                      <a:pt x="49" y="84"/>
                    </a:lnTo>
                    <a:lnTo>
                      <a:pt x="47" y="77"/>
                    </a:lnTo>
                    <a:lnTo>
                      <a:pt x="46" y="77"/>
                    </a:lnTo>
                    <a:lnTo>
                      <a:pt x="30" y="65"/>
                    </a:lnTo>
                    <a:lnTo>
                      <a:pt x="10" y="44"/>
                    </a:lnTo>
                    <a:lnTo>
                      <a:pt x="20" y="31"/>
                    </a:lnTo>
                    <a:lnTo>
                      <a:pt x="31" y="9"/>
                    </a:lnTo>
                    <a:lnTo>
                      <a:pt x="31" y="8"/>
                    </a:lnTo>
                    <a:lnTo>
                      <a:pt x="30" y="7"/>
                    </a:lnTo>
                    <a:lnTo>
                      <a:pt x="13" y="6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999">
                <a:extLst>
                  <a:ext uri="{FF2B5EF4-FFF2-40B4-BE49-F238E27FC236}">
                    <a16:creationId xmlns:a16="http://schemas.microsoft.com/office/drawing/2014/main" id="{31988F87-40ED-43A4-8228-AEA505F75F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4" y="918"/>
                <a:ext cx="141" cy="102"/>
              </a:xfrm>
              <a:custGeom>
                <a:avLst/>
                <a:gdLst>
                  <a:gd name="T0" fmla="*/ 982 w 984"/>
                  <a:gd name="T1" fmla="*/ 714 h 719"/>
                  <a:gd name="T2" fmla="*/ 971 w 984"/>
                  <a:gd name="T3" fmla="*/ 663 h 719"/>
                  <a:gd name="T4" fmla="*/ 946 w 984"/>
                  <a:gd name="T5" fmla="*/ 638 h 719"/>
                  <a:gd name="T6" fmla="*/ 931 w 984"/>
                  <a:gd name="T7" fmla="*/ 621 h 719"/>
                  <a:gd name="T8" fmla="*/ 915 w 984"/>
                  <a:gd name="T9" fmla="*/ 608 h 719"/>
                  <a:gd name="T10" fmla="*/ 909 w 984"/>
                  <a:gd name="T11" fmla="*/ 604 h 719"/>
                  <a:gd name="T12" fmla="*/ 887 w 984"/>
                  <a:gd name="T13" fmla="*/ 595 h 719"/>
                  <a:gd name="T14" fmla="*/ 853 w 984"/>
                  <a:gd name="T15" fmla="*/ 582 h 719"/>
                  <a:gd name="T16" fmla="*/ 832 w 984"/>
                  <a:gd name="T17" fmla="*/ 567 h 719"/>
                  <a:gd name="T18" fmla="*/ 825 w 984"/>
                  <a:gd name="T19" fmla="*/ 569 h 719"/>
                  <a:gd name="T20" fmla="*/ 820 w 984"/>
                  <a:gd name="T21" fmla="*/ 579 h 719"/>
                  <a:gd name="T22" fmla="*/ 806 w 984"/>
                  <a:gd name="T23" fmla="*/ 608 h 719"/>
                  <a:gd name="T24" fmla="*/ 783 w 984"/>
                  <a:gd name="T25" fmla="*/ 612 h 719"/>
                  <a:gd name="T26" fmla="*/ 774 w 984"/>
                  <a:gd name="T27" fmla="*/ 619 h 719"/>
                  <a:gd name="T28" fmla="*/ 761 w 984"/>
                  <a:gd name="T29" fmla="*/ 587 h 719"/>
                  <a:gd name="T30" fmla="*/ 782 w 984"/>
                  <a:gd name="T31" fmla="*/ 536 h 719"/>
                  <a:gd name="T32" fmla="*/ 804 w 984"/>
                  <a:gd name="T33" fmla="*/ 516 h 719"/>
                  <a:gd name="T34" fmla="*/ 798 w 984"/>
                  <a:gd name="T35" fmla="*/ 502 h 719"/>
                  <a:gd name="T36" fmla="*/ 762 w 984"/>
                  <a:gd name="T37" fmla="*/ 467 h 719"/>
                  <a:gd name="T38" fmla="*/ 719 w 984"/>
                  <a:gd name="T39" fmla="*/ 434 h 719"/>
                  <a:gd name="T40" fmla="*/ 700 w 984"/>
                  <a:gd name="T41" fmla="*/ 411 h 719"/>
                  <a:gd name="T42" fmla="*/ 692 w 984"/>
                  <a:gd name="T43" fmla="*/ 407 h 719"/>
                  <a:gd name="T44" fmla="*/ 672 w 984"/>
                  <a:gd name="T45" fmla="*/ 414 h 719"/>
                  <a:gd name="T46" fmla="*/ 654 w 984"/>
                  <a:gd name="T47" fmla="*/ 434 h 719"/>
                  <a:gd name="T48" fmla="*/ 644 w 984"/>
                  <a:gd name="T49" fmla="*/ 427 h 719"/>
                  <a:gd name="T50" fmla="*/ 628 w 984"/>
                  <a:gd name="T51" fmla="*/ 422 h 719"/>
                  <a:gd name="T52" fmla="*/ 593 w 984"/>
                  <a:gd name="T53" fmla="*/ 411 h 719"/>
                  <a:gd name="T54" fmla="*/ 527 w 984"/>
                  <a:gd name="T55" fmla="*/ 420 h 719"/>
                  <a:gd name="T56" fmla="*/ 524 w 984"/>
                  <a:gd name="T57" fmla="*/ 404 h 719"/>
                  <a:gd name="T58" fmla="*/ 525 w 984"/>
                  <a:gd name="T59" fmla="*/ 375 h 719"/>
                  <a:gd name="T60" fmla="*/ 518 w 984"/>
                  <a:gd name="T61" fmla="*/ 365 h 719"/>
                  <a:gd name="T62" fmla="*/ 504 w 984"/>
                  <a:gd name="T63" fmla="*/ 357 h 719"/>
                  <a:gd name="T64" fmla="*/ 496 w 984"/>
                  <a:gd name="T65" fmla="*/ 368 h 719"/>
                  <a:gd name="T66" fmla="*/ 472 w 984"/>
                  <a:gd name="T67" fmla="*/ 371 h 719"/>
                  <a:gd name="T68" fmla="*/ 458 w 984"/>
                  <a:gd name="T69" fmla="*/ 337 h 719"/>
                  <a:gd name="T70" fmla="*/ 444 w 984"/>
                  <a:gd name="T71" fmla="*/ 304 h 719"/>
                  <a:gd name="T72" fmla="*/ 403 w 984"/>
                  <a:gd name="T73" fmla="*/ 244 h 719"/>
                  <a:gd name="T74" fmla="*/ 384 w 984"/>
                  <a:gd name="T75" fmla="*/ 244 h 719"/>
                  <a:gd name="T76" fmla="*/ 352 w 984"/>
                  <a:gd name="T77" fmla="*/ 242 h 719"/>
                  <a:gd name="T78" fmla="*/ 349 w 984"/>
                  <a:gd name="T79" fmla="*/ 237 h 719"/>
                  <a:gd name="T80" fmla="*/ 325 w 984"/>
                  <a:gd name="T81" fmla="*/ 229 h 719"/>
                  <a:gd name="T82" fmla="*/ 299 w 984"/>
                  <a:gd name="T83" fmla="*/ 220 h 719"/>
                  <a:gd name="T84" fmla="*/ 260 w 984"/>
                  <a:gd name="T85" fmla="*/ 195 h 719"/>
                  <a:gd name="T86" fmla="*/ 240 w 984"/>
                  <a:gd name="T87" fmla="*/ 155 h 719"/>
                  <a:gd name="T88" fmla="*/ 214 w 984"/>
                  <a:gd name="T89" fmla="*/ 156 h 719"/>
                  <a:gd name="T90" fmla="*/ 195 w 984"/>
                  <a:gd name="T91" fmla="*/ 154 h 719"/>
                  <a:gd name="T92" fmla="*/ 186 w 984"/>
                  <a:gd name="T93" fmla="*/ 163 h 719"/>
                  <a:gd name="T94" fmla="*/ 177 w 984"/>
                  <a:gd name="T95" fmla="*/ 154 h 719"/>
                  <a:gd name="T96" fmla="*/ 159 w 984"/>
                  <a:gd name="T97" fmla="*/ 163 h 719"/>
                  <a:gd name="T98" fmla="*/ 145 w 984"/>
                  <a:gd name="T99" fmla="*/ 177 h 719"/>
                  <a:gd name="T100" fmla="*/ 132 w 984"/>
                  <a:gd name="T101" fmla="*/ 192 h 719"/>
                  <a:gd name="T102" fmla="*/ 115 w 984"/>
                  <a:gd name="T103" fmla="*/ 189 h 719"/>
                  <a:gd name="T104" fmla="*/ 92 w 984"/>
                  <a:gd name="T105" fmla="*/ 197 h 719"/>
                  <a:gd name="T106" fmla="*/ 52 w 984"/>
                  <a:gd name="T107" fmla="*/ 180 h 719"/>
                  <a:gd name="T108" fmla="*/ 34 w 984"/>
                  <a:gd name="T109" fmla="*/ 178 h 719"/>
                  <a:gd name="T110" fmla="*/ 33 w 984"/>
                  <a:gd name="T111" fmla="*/ 188 h 719"/>
                  <a:gd name="T112" fmla="*/ 12 w 984"/>
                  <a:gd name="T113" fmla="*/ 179 h 719"/>
                  <a:gd name="T114" fmla="*/ 34 w 984"/>
                  <a:gd name="T115" fmla="*/ 112 h 719"/>
                  <a:gd name="T116" fmla="*/ 27 w 984"/>
                  <a:gd name="T117" fmla="*/ 56 h 719"/>
                  <a:gd name="T118" fmla="*/ 25 w 984"/>
                  <a:gd name="T119" fmla="*/ 54 h 719"/>
                  <a:gd name="T120" fmla="*/ 7 w 984"/>
                  <a:gd name="T121" fmla="*/ 38 h 719"/>
                  <a:gd name="T122" fmla="*/ 3 w 984"/>
                  <a:gd name="T123" fmla="*/ 1 h 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84" h="719">
                    <a:moveTo>
                      <a:pt x="984" y="719"/>
                    </a:moveTo>
                    <a:lnTo>
                      <a:pt x="983" y="714"/>
                    </a:lnTo>
                    <a:lnTo>
                      <a:pt x="982" y="714"/>
                    </a:lnTo>
                    <a:lnTo>
                      <a:pt x="976" y="692"/>
                    </a:lnTo>
                    <a:lnTo>
                      <a:pt x="970" y="681"/>
                    </a:lnTo>
                    <a:lnTo>
                      <a:pt x="971" y="663"/>
                    </a:lnTo>
                    <a:lnTo>
                      <a:pt x="963" y="650"/>
                    </a:lnTo>
                    <a:lnTo>
                      <a:pt x="962" y="650"/>
                    </a:lnTo>
                    <a:lnTo>
                      <a:pt x="946" y="638"/>
                    </a:lnTo>
                    <a:lnTo>
                      <a:pt x="937" y="625"/>
                    </a:lnTo>
                    <a:lnTo>
                      <a:pt x="937" y="624"/>
                    </a:lnTo>
                    <a:lnTo>
                      <a:pt x="931" y="621"/>
                    </a:lnTo>
                    <a:lnTo>
                      <a:pt x="930" y="621"/>
                    </a:lnTo>
                    <a:lnTo>
                      <a:pt x="922" y="620"/>
                    </a:lnTo>
                    <a:lnTo>
                      <a:pt x="915" y="608"/>
                    </a:lnTo>
                    <a:lnTo>
                      <a:pt x="915" y="607"/>
                    </a:lnTo>
                    <a:lnTo>
                      <a:pt x="912" y="605"/>
                    </a:lnTo>
                    <a:lnTo>
                      <a:pt x="909" y="604"/>
                    </a:lnTo>
                    <a:lnTo>
                      <a:pt x="906" y="600"/>
                    </a:lnTo>
                    <a:lnTo>
                      <a:pt x="905" y="600"/>
                    </a:lnTo>
                    <a:lnTo>
                      <a:pt x="887" y="595"/>
                    </a:lnTo>
                    <a:lnTo>
                      <a:pt x="885" y="594"/>
                    </a:lnTo>
                    <a:lnTo>
                      <a:pt x="884" y="594"/>
                    </a:lnTo>
                    <a:lnTo>
                      <a:pt x="853" y="582"/>
                    </a:lnTo>
                    <a:lnTo>
                      <a:pt x="837" y="569"/>
                    </a:lnTo>
                    <a:lnTo>
                      <a:pt x="837" y="568"/>
                    </a:lnTo>
                    <a:lnTo>
                      <a:pt x="832" y="567"/>
                    </a:lnTo>
                    <a:lnTo>
                      <a:pt x="830" y="567"/>
                    </a:lnTo>
                    <a:lnTo>
                      <a:pt x="829" y="568"/>
                    </a:lnTo>
                    <a:lnTo>
                      <a:pt x="825" y="569"/>
                    </a:lnTo>
                    <a:lnTo>
                      <a:pt x="824" y="570"/>
                    </a:lnTo>
                    <a:lnTo>
                      <a:pt x="822" y="576"/>
                    </a:lnTo>
                    <a:lnTo>
                      <a:pt x="820" y="579"/>
                    </a:lnTo>
                    <a:lnTo>
                      <a:pt x="820" y="592"/>
                    </a:lnTo>
                    <a:lnTo>
                      <a:pt x="815" y="606"/>
                    </a:lnTo>
                    <a:lnTo>
                      <a:pt x="806" y="608"/>
                    </a:lnTo>
                    <a:lnTo>
                      <a:pt x="802" y="605"/>
                    </a:lnTo>
                    <a:lnTo>
                      <a:pt x="801" y="605"/>
                    </a:lnTo>
                    <a:lnTo>
                      <a:pt x="783" y="612"/>
                    </a:lnTo>
                    <a:lnTo>
                      <a:pt x="782" y="612"/>
                    </a:lnTo>
                    <a:lnTo>
                      <a:pt x="776" y="618"/>
                    </a:lnTo>
                    <a:lnTo>
                      <a:pt x="774" y="619"/>
                    </a:lnTo>
                    <a:lnTo>
                      <a:pt x="773" y="618"/>
                    </a:lnTo>
                    <a:lnTo>
                      <a:pt x="767" y="598"/>
                    </a:lnTo>
                    <a:lnTo>
                      <a:pt x="761" y="587"/>
                    </a:lnTo>
                    <a:lnTo>
                      <a:pt x="760" y="574"/>
                    </a:lnTo>
                    <a:lnTo>
                      <a:pt x="781" y="538"/>
                    </a:lnTo>
                    <a:lnTo>
                      <a:pt x="782" y="536"/>
                    </a:lnTo>
                    <a:lnTo>
                      <a:pt x="781" y="533"/>
                    </a:lnTo>
                    <a:lnTo>
                      <a:pt x="803" y="517"/>
                    </a:lnTo>
                    <a:lnTo>
                      <a:pt x="804" y="516"/>
                    </a:lnTo>
                    <a:lnTo>
                      <a:pt x="804" y="512"/>
                    </a:lnTo>
                    <a:lnTo>
                      <a:pt x="803" y="511"/>
                    </a:lnTo>
                    <a:lnTo>
                      <a:pt x="798" y="502"/>
                    </a:lnTo>
                    <a:lnTo>
                      <a:pt x="797" y="502"/>
                    </a:lnTo>
                    <a:lnTo>
                      <a:pt x="762" y="468"/>
                    </a:lnTo>
                    <a:lnTo>
                      <a:pt x="762" y="467"/>
                    </a:lnTo>
                    <a:lnTo>
                      <a:pt x="739" y="455"/>
                    </a:lnTo>
                    <a:lnTo>
                      <a:pt x="725" y="442"/>
                    </a:lnTo>
                    <a:lnTo>
                      <a:pt x="719" y="434"/>
                    </a:lnTo>
                    <a:lnTo>
                      <a:pt x="716" y="426"/>
                    </a:lnTo>
                    <a:lnTo>
                      <a:pt x="716" y="425"/>
                    </a:lnTo>
                    <a:lnTo>
                      <a:pt x="700" y="411"/>
                    </a:lnTo>
                    <a:lnTo>
                      <a:pt x="699" y="410"/>
                    </a:lnTo>
                    <a:lnTo>
                      <a:pt x="693" y="407"/>
                    </a:lnTo>
                    <a:lnTo>
                      <a:pt x="692" y="407"/>
                    </a:lnTo>
                    <a:lnTo>
                      <a:pt x="691" y="408"/>
                    </a:lnTo>
                    <a:lnTo>
                      <a:pt x="673" y="413"/>
                    </a:lnTo>
                    <a:lnTo>
                      <a:pt x="672" y="414"/>
                    </a:lnTo>
                    <a:lnTo>
                      <a:pt x="664" y="428"/>
                    </a:lnTo>
                    <a:lnTo>
                      <a:pt x="655" y="434"/>
                    </a:lnTo>
                    <a:lnTo>
                      <a:pt x="654" y="434"/>
                    </a:lnTo>
                    <a:lnTo>
                      <a:pt x="650" y="430"/>
                    </a:lnTo>
                    <a:lnTo>
                      <a:pt x="649" y="430"/>
                    </a:lnTo>
                    <a:lnTo>
                      <a:pt x="644" y="427"/>
                    </a:lnTo>
                    <a:lnTo>
                      <a:pt x="644" y="426"/>
                    </a:lnTo>
                    <a:lnTo>
                      <a:pt x="634" y="422"/>
                    </a:lnTo>
                    <a:lnTo>
                      <a:pt x="628" y="422"/>
                    </a:lnTo>
                    <a:lnTo>
                      <a:pt x="612" y="431"/>
                    </a:lnTo>
                    <a:lnTo>
                      <a:pt x="607" y="428"/>
                    </a:lnTo>
                    <a:lnTo>
                      <a:pt x="593" y="411"/>
                    </a:lnTo>
                    <a:lnTo>
                      <a:pt x="589" y="411"/>
                    </a:lnTo>
                    <a:lnTo>
                      <a:pt x="582" y="415"/>
                    </a:lnTo>
                    <a:lnTo>
                      <a:pt x="527" y="420"/>
                    </a:lnTo>
                    <a:lnTo>
                      <a:pt x="525" y="419"/>
                    </a:lnTo>
                    <a:lnTo>
                      <a:pt x="524" y="413"/>
                    </a:lnTo>
                    <a:lnTo>
                      <a:pt x="524" y="404"/>
                    </a:lnTo>
                    <a:lnTo>
                      <a:pt x="526" y="387"/>
                    </a:lnTo>
                    <a:lnTo>
                      <a:pt x="526" y="386"/>
                    </a:lnTo>
                    <a:lnTo>
                      <a:pt x="525" y="375"/>
                    </a:lnTo>
                    <a:lnTo>
                      <a:pt x="525" y="374"/>
                    </a:lnTo>
                    <a:lnTo>
                      <a:pt x="518" y="366"/>
                    </a:lnTo>
                    <a:lnTo>
                      <a:pt x="518" y="365"/>
                    </a:lnTo>
                    <a:lnTo>
                      <a:pt x="509" y="358"/>
                    </a:lnTo>
                    <a:lnTo>
                      <a:pt x="508" y="358"/>
                    </a:lnTo>
                    <a:lnTo>
                      <a:pt x="504" y="357"/>
                    </a:lnTo>
                    <a:lnTo>
                      <a:pt x="502" y="356"/>
                    </a:lnTo>
                    <a:lnTo>
                      <a:pt x="500" y="357"/>
                    </a:lnTo>
                    <a:lnTo>
                      <a:pt x="496" y="368"/>
                    </a:lnTo>
                    <a:lnTo>
                      <a:pt x="489" y="379"/>
                    </a:lnTo>
                    <a:lnTo>
                      <a:pt x="487" y="377"/>
                    </a:lnTo>
                    <a:lnTo>
                      <a:pt x="472" y="371"/>
                    </a:lnTo>
                    <a:lnTo>
                      <a:pt x="462" y="369"/>
                    </a:lnTo>
                    <a:lnTo>
                      <a:pt x="456" y="360"/>
                    </a:lnTo>
                    <a:lnTo>
                      <a:pt x="458" y="337"/>
                    </a:lnTo>
                    <a:lnTo>
                      <a:pt x="458" y="336"/>
                    </a:lnTo>
                    <a:lnTo>
                      <a:pt x="447" y="315"/>
                    </a:lnTo>
                    <a:lnTo>
                      <a:pt x="444" y="304"/>
                    </a:lnTo>
                    <a:lnTo>
                      <a:pt x="409" y="255"/>
                    </a:lnTo>
                    <a:lnTo>
                      <a:pt x="403" y="245"/>
                    </a:lnTo>
                    <a:lnTo>
                      <a:pt x="403" y="244"/>
                    </a:lnTo>
                    <a:lnTo>
                      <a:pt x="393" y="239"/>
                    </a:lnTo>
                    <a:lnTo>
                      <a:pt x="391" y="239"/>
                    </a:lnTo>
                    <a:lnTo>
                      <a:pt x="384" y="244"/>
                    </a:lnTo>
                    <a:lnTo>
                      <a:pt x="366" y="251"/>
                    </a:lnTo>
                    <a:lnTo>
                      <a:pt x="353" y="250"/>
                    </a:lnTo>
                    <a:lnTo>
                      <a:pt x="352" y="242"/>
                    </a:lnTo>
                    <a:lnTo>
                      <a:pt x="352" y="241"/>
                    </a:lnTo>
                    <a:lnTo>
                      <a:pt x="352" y="240"/>
                    </a:lnTo>
                    <a:lnTo>
                      <a:pt x="349" y="237"/>
                    </a:lnTo>
                    <a:lnTo>
                      <a:pt x="348" y="237"/>
                    </a:lnTo>
                    <a:lnTo>
                      <a:pt x="326" y="230"/>
                    </a:lnTo>
                    <a:lnTo>
                      <a:pt x="325" y="229"/>
                    </a:lnTo>
                    <a:lnTo>
                      <a:pt x="319" y="229"/>
                    </a:lnTo>
                    <a:lnTo>
                      <a:pt x="309" y="226"/>
                    </a:lnTo>
                    <a:lnTo>
                      <a:pt x="299" y="220"/>
                    </a:lnTo>
                    <a:lnTo>
                      <a:pt x="273" y="208"/>
                    </a:lnTo>
                    <a:lnTo>
                      <a:pt x="263" y="201"/>
                    </a:lnTo>
                    <a:lnTo>
                      <a:pt x="260" y="195"/>
                    </a:lnTo>
                    <a:lnTo>
                      <a:pt x="246" y="159"/>
                    </a:lnTo>
                    <a:lnTo>
                      <a:pt x="244" y="157"/>
                    </a:lnTo>
                    <a:lnTo>
                      <a:pt x="240" y="155"/>
                    </a:lnTo>
                    <a:lnTo>
                      <a:pt x="237" y="155"/>
                    </a:lnTo>
                    <a:lnTo>
                      <a:pt x="221" y="158"/>
                    </a:lnTo>
                    <a:lnTo>
                      <a:pt x="214" y="156"/>
                    </a:lnTo>
                    <a:lnTo>
                      <a:pt x="211" y="154"/>
                    </a:lnTo>
                    <a:lnTo>
                      <a:pt x="196" y="153"/>
                    </a:lnTo>
                    <a:lnTo>
                      <a:pt x="195" y="154"/>
                    </a:lnTo>
                    <a:lnTo>
                      <a:pt x="194" y="158"/>
                    </a:lnTo>
                    <a:lnTo>
                      <a:pt x="192" y="161"/>
                    </a:lnTo>
                    <a:lnTo>
                      <a:pt x="186" y="163"/>
                    </a:lnTo>
                    <a:lnTo>
                      <a:pt x="180" y="158"/>
                    </a:lnTo>
                    <a:lnTo>
                      <a:pt x="178" y="155"/>
                    </a:lnTo>
                    <a:lnTo>
                      <a:pt x="177" y="154"/>
                    </a:lnTo>
                    <a:lnTo>
                      <a:pt x="176" y="154"/>
                    </a:lnTo>
                    <a:lnTo>
                      <a:pt x="159" y="162"/>
                    </a:lnTo>
                    <a:lnTo>
                      <a:pt x="159" y="163"/>
                    </a:lnTo>
                    <a:lnTo>
                      <a:pt x="151" y="178"/>
                    </a:lnTo>
                    <a:lnTo>
                      <a:pt x="147" y="176"/>
                    </a:lnTo>
                    <a:lnTo>
                      <a:pt x="145" y="177"/>
                    </a:lnTo>
                    <a:lnTo>
                      <a:pt x="135" y="185"/>
                    </a:lnTo>
                    <a:lnTo>
                      <a:pt x="134" y="186"/>
                    </a:lnTo>
                    <a:lnTo>
                      <a:pt x="132" y="192"/>
                    </a:lnTo>
                    <a:lnTo>
                      <a:pt x="125" y="190"/>
                    </a:lnTo>
                    <a:lnTo>
                      <a:pt x="124" y="190"/>
                    </a:lnTo>
                    <a:lnTo>
                      <a:pt x="115" y="189"/>
                    </a:lnTo>
                    <a:lnTo>
                      <a:pt x="113" y="189"/>
                    </a:lnTo>
                    <a:lnTo>
                      <a:pt x="110" y="191"/>
                    </a:lnTo>
                    <a:lnTo>
                      <a:pt x="92" y="197"/>
                    </a:lnTo>
                    <a:lnTo>
                      <a:pt x="84" y="194"/>
                    </a:lnTo>
                    <a:lnTo>
                      <a:pt x="64" y="190"/>
                    </a:lnTo>
                    <a:lnTo>
                      <a:pt x="52" y="180"/>
                    </a:lnTo>
                    <a:lnTo>
                      <a:pt x="51" y="180"/>
                    </a:lnTo>
                    <a:lnTo>
                      <a:pt x="43" y="178"/>
                    </a:lnTo>
                    <a:lnTo>
                      <a:pt x="34" y="178"/>
                    </a:lnTo>
                    <a:lnTo>
                      <a:pt x="32" y="179"/>
                    </a:lnTo>
                    <a:lnTo>
                      <a:pt x="32" y="180"/>
                    </a:lnTo>
                    <a:lnTo>
                      <a:pt x="33" y="188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12" y="179"/>
                    </a:lnTo>
                    <a:lnTo>
                      <a:pt x="23" y="160"/>
                    </a:lnTo>
                    <a:lnTo>
                      <a:pt x="34" y="113"/>
                    </a:lnTo>
                    <a:lnTo>
                      <a:pt x="34" y="112"/>
                    </a:lnTo>
                    <a:lnTo>
                      <a:pt x="31" y="93"/>
                    </a:lnTo>
                    <a:lnTo>
                      <a:pt x="31" y="74"/>
                    </a:lnTo>
                    <a:lnTo>
                      <a:pt x="27" y="56"/>
                    </a:lnTo>
                    <a:lnTo>
                      <a:pt x="27" y="55"/>
                    </a:lnTo>
                    <a:lnTo>
                      <a:pt x="26" y="54"/>
                    </a:lnTo>
                    <a:lnTo>
                      <a:pt x="25" y="54"/>
                    </a:lnTo>
                    <a:lnTo>
                      <a:pt x="10" y="53"/>
                    </a:lnTo>
                    <a:lnTo>
                      <a:pt x="7" y="39"/>
                    </a:lnTo>
                    <a:lnTo>
                      <a:pt x="7" y="38"/>
                    </a:lnTo>
                    <a:lnTo>
                      <a:pt x="2" y="27"/>
                    </a:lnTo>
                    <a:lnTo>
                      <a:pt x="0" y="0"/>
                    </a:lnTo>
                    <a:lnTo>
                      <a:pt x="3" y="1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Freeform 1000">
                <a:extLst>
                  <a:ext uri="{FF2B5EF4-FFF2-40B4-BE49-F238E27FC236}">
                    <a16:creationId xmlns:a16="http://schemas.microsoft.com/office/drawing/2014/main" id="{46490AD9-CE50-40CA-BEC0-517D12B580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" y="2195"/>
                <a:ext cx="76" cy="44"/>
              </a:xfrm>
              <a:custGeom>
                <a:avLst/>
                <a:gdLst>
                  <a:gd name="T0" fmla="*/ 109 w 527"/>
                  <a:gd name="T1" fmla="*/ 44 h 312"/>
                  <a:gd name="T2" fmla="*/ 109 w 527"/>
                  <a:gd name="T3" fmla="*/ 47 h 312"/>
                  <a:gd name="T4" fmla="*/ 115 w 527"/>
                  <a:gd name="T5" fmla="*/ 60 h 312"/>
                  <a:gd name="T6" fmla="*/ 119 w 527"/>
                  <a:gd name="T7" fmla="*/ 72 h 312"/>
                  <a:gd name="T8" fmla="*/ 134 w 527"/>
                  <a:gd name="T9" fmla="*/ 78 h 312"/>
                  <a:gd name="T10" fmla="*/ 148 w 527"/>
                  <a:gd name="T11" fmla="*/ 70 h 312"/>
                  <a:gd name="T12" fmla="*/ 151 w 527"/>
                  <a:gd name="T13" fmla="*/ 59 h 312"/>
                  <a:gd name="T14" fmla="*/ 106 w 527"/>
                  <a:gd name="T15" fmla="*/ 1 h 312"/>
                  <a:gd name="T16" fmla="*/ 73 w 527"/>
                  <a:gd name="T17" fmla="*/ 11 h 312"/>
                  <a:gd name="T18" fmla="*/ 37 w 527"/>
                  <a:gd name="T19" fmla="*/ 33 h 312"/>
                  <a:gd name="T20" fmla="*/ 10 w 527"/>
                  <a:gd name="T21" fmla="*/ 29 h 312"/>
                  <a:gd name="T22" fmla="*/ 0 w 527"/>
                  <a:gd name="T23" fmla="*/ 29 h 312"/>
                  <a:gd name="T24" fmla="*/ 4 w 527"/>
                  <a:gd name="T25" fmla="*/ 55 h 312"/>
                  <a:gd name="T26" fmla="*/ 13 w 527"/>
                  <a:gd name="T27" fmla="*/ 65 h 312"/>
                  <a:gd name="T28" fmla="*/ 31 w 527"/>
                  <a:gd name="T29" fmla="*/ 101 h 312"/>
                  <a:gd name="T30" fmla="*/ 53 w 527"/>
                  <a:gd name="T31" fmla="*/ 139 h 312"/>
                  <a:gd name="T32" fmla="*/ 93 w 527"/>
                  <a:gd name="T33" fmla="*/ 162 h 312"/>
                  <a:gd name="T34" fmla="*/ 108 w 527"/>
                  <a:gd name="T35" fmla="*/ 160 h 312"/>
                  <a:gd name="T36" fmla="*/ 121 w 527"/>
                  <a:gd name="T37" fmla="*/ 150 h 312"/>
                  <a:gd name="T38" fmla="*/ 171 w 527"/>
                  <a:gd name="T39" fmla="*/ 145 h 312"/>
                  <a:gd name="T40" fmla="*/ 241 w 527"/>
                  <a:gd name="T41" fmla="*/ 186 h 312"/>
                  <a:gd name="T42" fmla="*/ 325 w 527"/>
                  <a:gd name="T43" fmla="*/ 243 h 312"/>
                  <a:gd name="T44" fmla="*/ 338 w 527"/>
                  <a:gd name="T45" fmla="*/ 257 h 312"/>
                  <a:gd name="T46" fmla="*/ 362 w 527"/>
                  <a:gd name="T47" fmla="*/ 282 h 312"/>
                  <a:gd name="T48" fmla="*/ 401 w 527"/>
                  <a:gd name="T49" fmla="*/ 299 h 312"/>
                  <a:gd name="T50" fmla="*/ 431 w 527"/>
                  <a:gd name="T51" fmla="*/ 310 h 312"/>
                  <a:gd name="T52" fmla="*/ 457 w 527"/>
                  <a:gd name="T53" fmla="*/ 308 h 312"/>
                  <a:gd name="T54" fmla="*/ 486 w 527"/>
                  <a:gd name="T55" fmla="*/ 310 h 312"/>
                  <a:gd name="T56" fmla="*/ 506 w 527"/>
                  <a:gd name="T57" fmla="*/ 282 h 312"/>
                  <a:gd name="T58" fmla="*/ 527 w 527"/>
                  <a:gd name="T59" fmla="*/ 261 h 312"/>
                  <a:gd name="T60" fmla="*/ 513 w 527"/>
                  <a:gd name="T61" fmla="*/ 269 h 312"/>
                  <a:gd name="T62" fmla="*/ 488 w 527"/>
                  <a:gd name="T63" fmla="*/ 266 h 312"/>
                  <a:gd name="T64" fmla="*/ 480 w 527"/>
                  <a:gd name="T65" fmla="*/ 248 h 312"/>
                  <a:gd name="T66" fmla="*/ 465 w 527"/>
                  <a:gd name="T67" fmla="*/ 198 h 312"/>
                  <a:gd name="T68" fmla="*/ 433 w 527"/>
                  <a:gd name="T69" fmla="*/ 193 h 312"/>
                  <a:gd name="T70" fmla="*/ 418 w 527"/>
                  <a:gd name="T71" fmla="*/ 198 h 312"/>
                  <a:gd name="T72" fmla="*/ 400 w 527"/>
                  <a:gd name="T73" fmla="*/ 186 h 312"/>
                  <a:gd name="T74" fmla="*/ 375 w 527"/>
                  <a:gd name="T75" fmla="*/ 158 h 312"/>
                  <a:gd name="T76" fmla="*/ 345 w 527"/>
                  <a:gd name="T77" fmla="*/ 144 h 312"/>
                  <a:gd name="T78" fmla="*/ 270 w 527"/>
                  <a:gd name="T79" fmla="*/ 148 h 312"/>
                  <a:gd name="T80" fmla="*/ 228 w 527"/>
                  <a:gd name="T81" fmla="*/ 139 h 312"/>
                  <a:gd name="T82" fmla="*/ 211 w 527"/>
                  <a:gd name="T83" fmla="*/ 118 h 312"/>
                  <a:gd name="T84" fmla="*/ 225 w 527"/>
                  <a:gd name="T85" fmla="*/ 112 h 312"/>
                  <a:gd name="T86" fmla="*/ 248 w 527"/>
                  <a:gd name="T87" fmla="*/ 106 h 312"/>
                  <a:gd name="T88" fmla="*/ 264 w 527"/>
                  <a:gd name="T89" fmla="*/ 86 h 312"/>
                  <a:gd name="T90" fmla="*/ 264 w 527"/>
                  <a:gd name="T91" fmla="*/ 82 h 312"/>
                  <a:gd name="T92" fmla="*/ 194 w 527"/>
                  <a:gd name="T93" fmla="*/ 80 h 312"/>
                  <a:gd name="T94" fmla="*/ 165 w 527"/>
                  <a:gd name="T95" fmla="*/ 101 h 312"/>
                  <a:gd name="T96" fmla="*/ 132 w 527"/>
                  <a:gd name="T97" fmla="*/ 118 h 312"/>
                  <a:gd name="T98" fmla="*/ 124 w 527"/>
                  <a:gd name="T99" fmla="*/ 129 h 312"/>
                  <a:gd name="T100" fmla="*/ 112 w 527"/>
                  <a:gd name="T101" fmla="*/ 128 h 312"/>
                  <a:gd name="T102" fmla="*/ 116 w 527"/>
                  <a:gd name="T103" fmla="*/ 115 h 312"/>
                  <a:gd name="T104" fmla="*/ 93 w 527"/>
                  <a:gd name="T105" fmla="*/ 106 h 312"/>
                  <a:gd name="T106" fmla="*/ 82 w 527"/>
                  <a:gd name="T107" fmla="*/ 57 h 312"/>
                  <a:gd name="T108" fmla="*/ 95 w 527"/>
                  <a:gd name="T109" fmla="*/ 85 h 312"/>
                  <a:gd name="T110" fmla="*/ 111 w 527"/>
                  <a:gd name="T111" fmla="*/ 79 h 312"/>
                  <a:gd name="T112" fmla="*/ 108 w 527"/>
                  <a:gd name="T113" fmla="*/ 57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7" h="312">
                    <a:moveTo>
                      <a:pt x="108" y="50"/>
                    </a:moveTo>
                    <a:lnTo>
                      <a:pt x="108" y="49"/>
                    </a:lnTo>
                    <a:lnTo>
                      <a:pt x="109" y="44"/>
                    </a:lnTo>
                    <a:lnTo>
                      <a:pt x="112" y="42"/>
                    </a:lnTo>
                    <a:lnTo>
                      <a:pt x="112" y="43"/>
                    </a:lnTo>
                    <a:lnTo>
                      <a:pt x="109" y="47"/>
                    </a:lnTo>
                    <a:lnTo>
                      <a:pt x="109" y="57"/>
                    </a:lnTo>
                    <a:lnTo>
                      <a:pt x="111" y="60"/>
                    </a:lnTo>
                    <a:lnTo>
                      <a:pt x="115" y="60"/>
                    </a:lnTo>
                    <a:lnTo>
                      <a:pt x="116" y="57"/>
                    </a:lnTo>
                    <a:lnTo>
                      <a:pt x="116" y="65"/>
                    </a:lnTo>
                    <a:lnTo>
                      <a:pt x="119" y="72"/>
                    </a:lnTo>
                    <a:lnTo>
                      <a:pt x="122" y="75"/>
                    </a:lnTo>
                    <a:lnTo>
                      <a:pt x="128" y="76"/>
                    </a:lnTo>
                    <a:lnTo>
                      <a:pt x="134" y="78"/>
                    </a:lnTo>
                    <a:lnTo>
                      <a:pt x="138" y="78"/>
                    </a:lnTo>
                    <a:lnTo>
                      <a:pt x="139" y="76"/>
                    </a:lnTo>
                    <a:lnTo>
                      <a:pt x="148" y="70"/>
                    </a:lnTo>
                    <a:lnTo>
                      <a:pt x="152" y="66"/>
                    </a:lnTo>
                    <a:lnTo>
                      <a:pt x="152" y="65"/>
                    </a:lnTo>
                    <a:lnTo>
                      <a:pt x="151" y="59"/>
                    </a:lnTo>
                    <a:lnTo>
                      <a:pt x="141" y="36"/>
                    </a:lnTo>
                    <a:lnTo>
                      <a:pt x="121" y="8"/>
                    </a:lnTo>
                    <a:lnTo>
                      <a:pt x="106" y="1"/>
                    </a:lnTo>
                    <a:lnTo>
                      <a:pt x="89" y="0"/>
                    </a:lnTo>
                    <a:lnTo>
                      <a:pt x="86" y="1"/>
                    </a:lnTo>
                    <a:lnTo>
                      <a:pt x="73" y="11"/>
                    </a:lnTo>
                    <a:lnTo>
                      <a:pt x="69" y="16"/>
                    </a:lnTo>
                    <a:lnTo>
                      <a:pt x="52" y="27"/>
                    </a:lnTo>
                    <a:lnTo>
                      <a:pt x="37" y="33"/>
                    </a:lnTo>
                    <a:lnTo>
                      <a:pt x="36" y="34"/>
                    </a:lnTo>
                    <a:lnTo>
                      <a:pt x="21" y="34"/>
                    </a:lnTo>
                    <a:lnTo>
                      <a:pt x="10" y="29"/>
                    </a:lnTo>
                    <a:lnTo>
                      <a:pt x="10" y="27"/>
                    </a:lnTo>
                    <a:lnTo>
                      <a:pt x="1" y="27"/>
                    </a:lnTo>
                    <a:lnTo>
                      <a:pt x="0" y="29"/>
                    </a:lnTo>
                    <a:lnTo>
                      <a:pt x="1" y="47"/>
                    </a:lnTo>
                    <a:lnTo>
                      <a:pt x="3" y="50"/>
                    </a:lnTo>
                    <a:lnTo>
                      <a:pt x="4" y="55"/>
                    </a:lnTo>
                    <a:lnTo>
                      <a:pt x="8" y="63"/>
                    </a:lnTo>
                    <a:lnTo>
                      <a:pt x="10" y="65"/>
                    </a:lnTo>
                    <a:lnTo>
                      <a:pt x="13" y="65"/>
                    </a:lnTo>
                    <a:lnTo>
                      <a:pt x="23" y="79"/>
                    </a:lnTo>
                    <a:lnTo>
                      <a:pt x="30" y="93"/>
                    </a:lnTo>
                    <a:lnTo>
                      <a:pt x="31" y="101"/>
                    </a:lnTo>
                    <a:lnTo>
                      <a:pt x="41" y="128"/>
                    </a:lnTo>
                    <a:lnTo>
                      <a:pt x="46" y="135"/>
                    </a:lnTo>
                    <a:lnTo>
                      <a:pt x="53" y="139"/>
                    </a:lnTo>
                    <a:lnTo>
                      <a:pt x="63" y="142"/>
                    </a:lnTo>
                    <a:lnTo>
                      <a:pt x="85" y="155"/>
                    </a:lnTo>
                    <a:lnTo>
                      <a:pt x="93" y="162"/>
                    </a:lnTo>
                    <a:lnTo>
                      <a:pt x="101" y="162"/>
                    </a:lnTo>
                    <a:lnTo>
                      <a:pt x="106" y="160"/>
                    </a:lnTo>
                    <a:lnTo>
                      <a:pt x="108" y="160"/>
                    </a:lnTo>
                    <a:lnTo>
                      <a:pt x="112" y="157"/>
                    </a:lnTo>
                    <a:lnTo>
                      <a:pt x="119" y="150"/>
                    </a:lnTo>
                    <a:lnTo>
                      <a:pt x="121" y="150"/>
                    </a:lnTo>
                    <a:lnTo>
                      <a:pt x="148" y="142"/>
                    </a:lnTo>
                    <a:lnTo>
                      <a:pt x="160" y="142"/>
                    </a:lnTo>
                    <a:lnTo>
                      <a:pt x="171" y="145"/>
                    </a:lnTo>
                    <a:lnTo>
                      <a:pt x="208" y="167"/>
                    </a:lnTo>
                    <a:lnTo>
                      <a:pt x="222" y="178"/>
                    </a:lnTo>
                    <a:lnTo>
                      <a:pt x="241" y="186"/>
                    </a:lnTo>
                    <a:lnTo>
                      <a:pt x="299" y="222"/>
                    </a:lnTo>
                    <a:lnTo>
                      <a:pt x="307" y="229"/>
                    </a:lnTo>
                    <a:lnTo>
                      <a:pt x="325" y="243"/>
                    </a:lnTo>
                    <a:lnTo>
                      <a:pt x="335" y="254"/>
                    </a:lnTo>
                    <a:lnTo>
                      <a:pt x="336" y="254"/>
                    </a:lnTo>
                    <a:lnTo>
                      <a:pt x="338" y="257"/>
                    </a:lnTo>
                    <a:lnTo>
                      <a:pt x="339" y="259"/>
                    </a:lnTo>
                    <a:lnTo>
                      <a:pt x="342" y="263"/>
                    </a:lnTo>
                    <a:lnTo>
                      <a:pt x="362" y="282"/>
                    </a:lnTo>
                    <a:lnTo>
                      <a:pt x="381" y="287"/>
                    </a:lnTo>
                    <a:lnTo>
                      <a:pt x="400" y="297"/>
                    </a:lnTo>
                    <a:lnTo>
                      <a:pt x="401" y="299"/>
                    </a:lnTo>
                    <a:lnTo>
                      <a:pt x="408" y="303"/>
                    </a:lnTo>
                    <a:lnTo>
                      <a:pt x="426" y="309"/>
                    </a:lnTo>
                    <a:lnTo>
                      <a:pt x="431" y="310"/>
                    </a:lnTo>
                    <a:lnTo>
                      <a:pt x="451" y="309"/>
                    </a:lnTo>
                    <a:lnTo>
                      <a:pt x="455" y="308"/>
                    </a:lnTo>
                    <a:lnTo>
                      <a:pt x="457" y="308"/>
                    </a:lnTo>
                    <a:lnTo>
                      <a:pt x="470" y="305"/>
                    </a:lnTo>
                    <a:lnTo>
                      <a:pt x="483" y="312"/>
                    </a:lnTo>
                    <a:lnTo>
                      <a:pt x="486" y="310"/>
                    </a:lnTo>
                    <a:lnTo>
                      <a:pt x="491" y="296"/>
                    </a:lnTo>
                    <a:lnTo>
                      <a:pt x="496" y="292"/>
                    </a:lnTo>
                    <a:lnTo>
                      <a:pt x="506" y="282"/>
                    </a:lnTo>
                    <a:lnTo>
                      <a:pt x="526" y="269"/>
                    </a:lnTo>
                    <a:lnTo>
                      <a:pt x="527" y="264"/>
                    </a:lnTo>
                    <a:lnTo>
                      <a:pt x="527" y="261"/>
                    </a:lnTo>
                    <a:lnTo>
                      <a:pt x="524" y="261"/>
                    </a:lnTo>
                    <a:lnTo>
                      <a:pt x="523" y="263"/>
                    </a:lnTo>
                    <a:lnTo>
                      <a:pt x="513" y="269"/>
                    </a:lnTo>
                    <a:lnTo>
                      <a:pt x="506" y="272"/>
                    </a:lnTo>
                    <a:lnTo>
                      <a:pt x="497" y="272"/>
                    </a:lnTo>
                    <a:lnTo>
                      <a:pt x="488" y="266"/>
                    </a:lnTo>
                    <a:lnTo>
                      <a:pt x="481" y="259"/>
                    </a:lnTo>
                    <a:lnTo>
                      <a:pt x="480" y="253"/>
                    </a:lnTo>
                    <a:lnTo>
                      <a:pt x="480" y="248"/>
                    </a:lnTo>
                    <a:lnTo>
                      <a:pt x="477" y="230"/>
                    </a:lnTo>
                    <a:lnTo>
                      <a:pt x="468" y="201"/>
                    </a:lnTo>
                    <a:lnTo>
                      <a:pt x="465" y="198"/>
                    </a:lnTo>
                    <a:lnTo>
                      <a:pt x="442" y="190"/>
                    </a:lnTo>
                    <a:lnTo>
                      <a:pt x="436" y="190"/>
                    </a:lnTo>
                    <a:lnTo>
                      <a:pt x="433" y="193"/>
                    </a:lnTo>
                    <a:lnTo>
                      <a:pt x="424" y="197"/>
                    </a:lnTo>
                    <a:lnTo>
                      <a:pt x="421" y="198"/>
                    </a:lnTo>
                    <a:lnTo>
                      <a:pt x="418" y="198"/>
                    </a:lnTo>
                    <a:lnTo>
                      <a:pt x="414" y="197"/>
                    </a:lnTo>
                    <a:lnTo>
                      <a:pt x="413" y="196"/>
                    </a:lnTo>
                    <a:lnTo>
                      <a:pt x="400" y="186"/>
                    </a:lnTo>
                    <a:lnTo>
                      <a:pt x="391" y="175"/>
                    </a:lnTo>
                    <a:lnTo>
                      <a:pt x="388" y="170"/>
                    </a:lnTo>
                    <a:lnTo>
                      <a:pt x="375" y="158"/>
                    </a:lnTo>
                    <a:lnTo>
                      <a:pt x="359" y="147"/>
                    </a:lnTo>
                    <a:lnTo>
                      <a:pt x="354" y="145"/>
                    </a:lnTo>
                    <a:lnTo>
                      <a:pt x="345" y="144"/>
                    </a:lnTo>
                    <a:lnTo>
                      <a:pt x="333" y="144"/>
                    </a:lnTo>
                    <a:lnTo>
                      <a:pt x="302" y="148"/>
                    </a:lnTo>
                    <a:lnTo>
                      <a:pt x="270" y="148"/>
                    </a:lnTo>
                    <a:lnTo>
                      <a:pt x="247" y="144"/>
                    </a:lnTo>
                    <a:lnTo>
                      <a:pt x="246" y="144"/>
                    </a:lnTo>
                    <a:lnTo>
                      <a:pt x="228" y="139"/>
                    </a:lnTo>
                    <a:lnTo>
                      <a:pt x="215" y="127"/>
                    </a:lnTo>
                    <a:lnTo>
                      <a:pt x="212" y="122"/>
                    </a:lnTo>
                    <a:lnTo>
                      <a:pt x="211" y="118"/>
                    </a:lnTo>
                    <a:lnTo>
                      <a:pt x="214" y="114"/>
                    </a:lnTo>
                    <a:lnTo>
                      <a:pt x="215" y="111"/>
                    </a:lnTo>
                    <a:lnTo>
                      <a:pt x="225" y="112"/>
                    </a:lnTo>
                    <a:lnTo>
                      <a:pt x="243" y="109"/>
                    </a:lnTo>
                    <a:lnTo>
                      <a:pt x="244" y="109"/>
                    </a:lnTo>
                    <a:lnTo>
                      <a:pt x="248" y="106"/>
                    </a:lnTo>
                    <a:lnTo>
                      <a:pt x="250" y="105"/>
                    </a:lnTo>
                    <a:lnTo>
                      <a:pt x="264" y="88"/>
                    </a:lnTo>
                    <a:lnTo>
                      <a:pt x="264" y="86"/>
                    </a:lnTo>
                    <a:lnTo>
                      <a:pt x="266" y="85"/>
                    </a:lnTo>
                    <a:lnTo>
                      <a:pt x="264" y="85"/>
                    </a:lnTo>
                    <a:lnTo>
                      <a:pt x="264" y="82"/>
                    </a:lnTo>
                    <a:lnTo>
                      <a:pt x="260" y="80"/>
                    </a:lnTo>
                    <a:lnTo>
                      <a:pt x="257" y="79"/>
                    </a:lnTo>
                    <a:lnTo>
                      <a:pt x="194" y="80"/>
                    </a:lnTo>
                    <a:lnTo>
                      <a:pt x="183" y="86"/>
                    </a:lnTo>
                    <a:lnTo>
                      <a:pt x="173" y="89"/>
                    </a:lnTo>
                    <a:lnTo>
                      <a:pt x="165" y="101"/>
                    </a:lnTo>
                    <a:lnTo>
                      <a:pt x="158" y="106"/>
                    </a:lnTo>
                    <a:lnTo>
                      <a:pt x="147" y="112"/>
                    </a:lnTo>
                    <a:lnTo>
                      <a:pt x="132" y="118"/>
                    </a:lnTo>
                    <a:lnTo>
                      <a:pt x="131" y="121"/>
                    </a:lnTo>
                    <a:lnTo>
                      <a:pt x="126" y="127"/>
                    </a:lnTo>
                    <a:lnTo>
                      <a:pt x="124" y="129"/>
                    </a:lnTo>
                    <a:lnTo>
                      <a:pt x="115" y="135"/>
                    </a:lnTo>
                    <a:lnTo>
                      <a:pt x="112" y="135"/>
                    </a:lnTo>
                    <a:lnTo>
                      <a:pt x="112" y="128"/>
                    </a:lnTo>
                    <a:lnTo>
                      <a:pt x="115" y="121"/>
                    </a:lnTo>
                    <a:lnTo>
                      <a:pt x="116" y="116"/>
                    </a:lnTo>
                    <a:lnTo>
                      <a:pt x="116" y="115"/>
                    </a:lnTo>
                    <a:lnTo>
                      <a:pt x="111" y="108"/>
                    </a:lnTo>
                    <a:lnTo>
                      <a:pt x="106" y="105"/>
                    </a:lnTo>
                    <a:lnTo>
                      <a:pt x="93" y="106"/>
                    </a:lnTo>
                    <a:lnTo>
                      <a:pt x="86" y="93"/>
                    </a:lnTo>
                    <a:lnTo>
                      <a:pt x="83" y="82"/>
                    </a:lnTo>
                    <a:lnTo>
                      <a:pt x="82" y="57"/>
                    </a:lnTo>
                    <a:lnTo>
                      <a:pt x="85" y="67"/>
                    </a:lnTo>
                    <a:lnTo>
                      <a:pt x="93" y="83"/>
                    </a:lnTo>
                    <a:lnTo>
                      <a:pt x="95" y="85"/>
                    </a:lnTo>
                    <a:lnTo>
                      <a:pt x="99" y="88"/>
                    </a:lnTo>
                    <a:lnTo>
                      <a:pt x="108" y="83"/>
                    </a:lnTo>
                    <a:lnTo>
                      <a:pt x="111" y="79"/>
                    </a:lnTo>
                    <a:lnTo>
                      <a:pt x="111" y="70"/>
                    </a:lnTo>
                    <a:lnTo>
                      <a:pt x="106" y="60"/>
                    </a:lnTo>
                    <a:lnTo>
                      <a:pt x="108" y="57"/>
                    </a:lnTo>
                    <a:lnTo>
                      <a:pt x="108" y="5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1001">
                <a:extLst>
                  <a:ext uri="{FF2B5EF4-FFF2-40B4-BE49-F238E27FC236}">
                    <a16:creationId xmlns:a16="http://schemas.microsoft.com/office/drawing/2014/main" id="{EEF35430-DCB4-4E91-9A87-EBFB90E030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" y="2200"/>
                <a:ext cx="1" cy="1"/>
              </a:xfrm>
              <a:custGeom>
                <a:avLst/>
                <a:gdLst>
                  <a:gd name="T0" fmla="*/ 9 w 9"/>
                  <a:gd name="T1" fmla="*/ 0 h 10"/>
                  <a:gd name="T2" fmla="*/ 4 w 9"/>
                  <a:gd name="T3" fmla="*/ 7 h 10"/>
                  <a:gd name="T4" fmla="*/ 3 w 9"/>
                  <a:gd name="T5" fmla="*/ 9 h 10"/>
                  <a:gd name="T6" fmla="*/ 0 w 9"/>
                  <a:gd name="T7" fmla="*/ 10 h 10"/>
                  <a:gd name="T8" fmla="*/ 9 w 9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9" y="0"/>
                    </a:moveTo>
                    <a:lnTo>
                      <a:pt x="4" y="7"/>
                    </a:lnTo>
                    <a:lnTo>
                      <a:pt x="3" y="9"/>
                    </a:lnTo>
                    <a:lnTo>
                      <a:pt x="0" y="10"/>
                    </a:lnTo>
                    <a:lnTo>
                      <a:pt x="9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1002">
                <a:extLst>
                  <a:ext uri="{FF2B5EF4-FFF2-40B4-BE49-F238E27FC236}">
                    <a16:creationId xmlns:a16="http://schemas.microsoft.com/office/drawing/2014/main" id="{9F4F8ECB-E74F-4FD4-860C-7142E9FC23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4" y="2202"/>
                <a:ext cx="1" cy="0"/>
              </a:xfrm>
              <a:custGeom>
                <a:avLst/>
                <a:gdLst>
                  <a:gd name="T0" fmla="*/ 7 w 7"/>
                  <a:gd name="T1" fmla="*/ 0 h 5"/>
                  <a:gd name="T2" fmla="*/ 6 w 7"/>
                  <a:gd name="T3" fmla="*/ 1 h 5"/>
                  <a:gd name="T4" fmla="*/ 0 w 7"/>
                  <a:gd name="T5" fmla="*/ 5 h 5"/>
                  <a:gd name="T6" fmla="*/ 1 w 7"/>
                  <a:gd name="T7" fmla="*/ 3 h 5"/>
                  <a:gd name="T8" fmla="*/ 7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7" y="0"/>
                    </a:moveTo>
                    <a:lnTo>
                      <a:pt x="6" y="1"/>
                    </a:lnTo>
                    <a:lnTo>
                      <a:pt x="0" y="5"/>
                    </a:lnTo>
                    <a:lnTo>
                      <a:pt x="1" y="3"/>
                    </a:lnTo>
                    <a:lnTo>
                      <a:pt x="7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1003">
                <a:extLst>
                  <a:ext uri="{FF2B5EF4-FFF2-40B4-BE49-F238E27FC236}">
                    <a16:creationId xmlns:a16="http://schemas.microsoft.com/office/drawing/2014/main" id="{36D5D851-05A1-411A-BFA8-2D2C1F26D5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3" y="2272"/>
                <a:ext cx="52" cy="92"/>
              </a:xfrm>
              <a:custGeom>
                <a:avLst/>
                <a:gdLst>
                  <a:gd name="T0" fmla="*/ 4 w 368"/>
                  <a:gd name="T1" fmla="*/ 20 h 643"/>
                  <a:gd name="T2" fmla="*/ 22 w 368"/>
                  <a:gd name="T3" fmla="*/ 85 h 643"/>
                  <a:gd name="T4" fmla="*/ 37 w 368"/>
                  <a:gd name="T5" fmla="*/ 123 h 643"/>
                  <a:gd name="T6" fmla="*/ 29 w 368"/>
                  <a:gd name="T7" fmla="*/ 164 h 643"/>
                  <a:gd name="T8" fmla="*/ 27 w 368"/>
                  <a:gd name="T9" fmla="*/ 189 h 643"/>
                  <a:gd name="T10" fmla="*/ 36 w 368"/>
                  <a:gd name="T11" fmla="*/ 222 h 643"/>
                  <a:gd name="T12" fmla="*/ 52 w 368"/>
                  <a:gd name="T13" fmla="*/ 263 h 643"/>
                  <a:gd name="T14" fmla="*/ 85 w 368"/>
                  <a:gd name="T15" fmla="*/ 308 h 643"/>
                  <a:gd name="T16" fmla="*/ 92 w 368"/>
                  <a:gd name="T17" fmla="*/ 317 h 643"/>
                  <a:gd name="T18" fmla="*/ 143 w 368"/>
                  <a:gd name="T19" fmla="*/ 353 h 643"/>
                  <a:gd name="T20" fmla="*/ 158 w 368"/>
                  <a:gd name="T21" fmla="*/ 369 h 643"/>
                  <a:gd name="T22" fmla="*/ 177 w 368"/>
                  <a:gd name="T23" fmla="*/ 384 h 643"/>
                  <a:gd name="T24" fmla="*/ 190 w 368"/>
                  <a:gd name="T25" fmla="*/ 384 h 643"/>
                  <a:gd name="T26" fmla="*/ 227 w 368"/>
                  <a:gd name="T27" fmla="*/ 433 h 643"/>
                  <a:gd name="T28" fmla="*/ 252 w 368"/>
                  <a:gd name="T29" fmla="*/ 502 h 643"/>
                  <a:gd name="T30" fmla="*/ 265 w 368"/>
                  <a:gd name="T31" fmla="*/ 624 h 643"/>
                  <a:gd name="T32" fmla="*/ 270 w 368"/>
                  <a:gd name="T33" fmla="*/ 636 h 643"/>
                  <a:gd name="T34" fmla="*/ 288 w 368"/>
                  <a:gd name="T35" fmla="*/ 643 h 643"/>
                  <a:gd name="T36" fmla="*/ 296 w 368"/>
                  <a:gd name="T37" fmla="*/ 635 h 643"/>
                  <a:gd name="T38" fmla="*/ 312 w 368"/>
                  <a:gd name="T39" fmla="*/ 611 h 643"/>
                  <a:gd name="T40" fmla="*/ 341 w 368"/>
                  <a:gd name="T41" fmla="*/ 578 h 643"/>
                  <a:gd name="T42" fmla="*/ 337 w 368"/>
                  <a:gd name="T43" fmla="*/ 527 h 643"/>
                  <a:gd name="T44" fmla="*/ 339 w 368"/>
                  <a:gd name="T45" fmla="*/ 514 h 643"/>
                  <a:gd name="T46" fmla="*/ 355 w 368"/>
                  <a:gd name="T47" fmla="*/ 473 h 643"/>
                  <a:gd name="T48" fmla="*/ 368 w 368"/>
                  <a:gd name="T49" fmla="*/ 431 h 643"/>
                  <a:gd name="T50" fmla="*/ 328 w 368"/>
                  <a:gd name="T51" fmla="*/ 376 h 643"/>
                  <a:gd name="T52" fmla="*/ 302 w 368"/>
                  <a:gd name="T53" fmla="*/ 312 h 643"/>
                  <a:gd name="T54" fmla="*/ 316 w 368"/>
                  <a:gd name="T55" fmla="*/ 291 h 643"/>
                  <a:gd name="T56" fmla="*/ 299 w 368"/>
                  <a:gd name="T57" fmla="*/ 271 h 643"/>
                  <a:gd name="T58" fmla="*/ 290 w 368"/>
                  <a:gd name="T59" fmla="*/ 255 h 643"/>
                  <a:gd name="T60" fmla="*/ 292 w 368"/>
                  <a:gd name="T61" fmla="*/ 233 h 643"/>
                  <a:gd name="T62" fmla="*/ 303 w 368"/>
                  <a:gd name="T63" fmla="*/ 235 h 643"/>
                  <a:gd name="T64" fmla="*/ 306 w 368"/>
                  <a:gd name="T65" fmla="*/ 229 h 643"/>
                  <a:gd name="T66" fmla="*/ 302 w 368"/>
                  <a:gd name="T67" fmla="*/ 186 h 643"/>
                  <a:gd name="T68" fmla="*/ 296 w 368"/>
                  <a:gd name="T69" fmla="*/ 173 h 643"/>
                  <a:gd name="T70" fmla="*/ 285 w 368"/>
                  <a:gd name="T71" fmla="*/ 162 h 643"/>
                  <a:gd name="T72" fmla="*/ 224 w 368"/>
                  <a:gd name="T73" fmla="*/ 163 h 643"/>
                  <a:gd name="T74" fmla="*/ 197 w 368"/>
                  <a:gd name="T75" fmla="*/ 160 h 643"/>
                  <a:gd name="T76" fmla="*/ 154 w 368"/>
                  <a:gd name="T77" fmla="*/ 136 h 643"/>
                  <a:gd name="T78" fmla="*/ 143 w 368"/>
                  <a:gd name="T79" fmla="*/ 113 h 643"/>
                  <a:gd name="T80" fmla="*/ 101 w 368"/>
                  <a:gd name="T81" fmla="*/ 75 h 643"/>
                  <a:gd name="T82" fmla="*/ 69 w 368"/>
                  <a:gd name="T83" fmla="*/ 31 h 643"/>
                  <a:gd name="T84" fmla="*/ 45 w 368"/>
                  <a:gd name="T85" fmla="*/ 19 h 643"/>
                  <a:gd name="T86" fmla="*/ 12 w 368"/>
                  <a:gd name="T87" fmla="*/ 0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68" h="643">
                    <a:moveTo>
                      <a:pt x="0" y="3"/>
                    </a:moveTo>
                    <a:lnTo>
                      <a:pt x="3" y="12"/>
                    </a:lnTo>
                    <a:lnTo>
                      <a:pt x="4" y="20"/>
                    </a:lnTo>
                    <a:lnTo>
                      <a:pt x="7" y="31"/>
                    </a:lnTo>
                    <a:lnTo>
                      <a:pt x="7" y="41"/>
                    </a:lnTo>
                    <a:lnTo>
                      <a:pt x="22" y="85"/>
                    </a:lnTo>
                    <a:lnTo>
                      <a:pt x="30" y="100"/>
                    </a:lnTo>
                    <a:lnTo>
                      <a:pt x="36" y="116"/>
                    </a:lnTo>
                    <a:lnTo>
                      <a:pt x="37" y="123"/>
                    </a:lnTo>
                    <a:lnTo>
                      <a:pt x="39" y="130"/>
                    </a:lnTo>
                    <a:lnTo>
                      <a:pt x="35" y="150"/>
                    </a:lnTo>
                    <a:lnTo>
                      <a:pt x="29" y="164"/>
                    </a:lnTo>
                    <a:lnTo>
                      <a:pt x="26" y="177"/>
                    </a:lnTo>
                    <a:lnTo>
                      <a:pt x="27" y="187"/>
                    </a:lnTo>
                    <a:lnTo>
                      <a:pt x="27" y="189"/>
                    </a:lnTo>
                    <a:lnTo>
                      <a:pt x="35" y="210"/>
                    </a:lnTo>
                    <a:lnTo>
                      <a:pt x="36" y="217"/>
                    </a:lnTo>
                    <a:lnTo>
                      <a:pt x="36" y="222"/>
                    </a:lnTo>
                    <a:lnTo>
                      <a:pt x="35" y="225"/>
                    </a:lnTo>
                    <a:lnTo>
                      <a:pt x="40" y="248"/>
                    </a:lnTo>
                    <a:lnTo>
                      <a:pt x="52" y="263"/>
                    </a:lnTo>
                    <a:lnTo>
                      <a:pt x="59" y="274"/>
                    </a:lnTo>
                    <a:lnTo>
                      <a:pt x="84" y="305"/>
                    </a:lnTo>
                    <a:lnTo>
                      <a:pt x="85" y="308"/>
                    </a:lnTo>
                    <a:lnTo>
                      <a:pt x="88" y="312"/>
                    </a:lnTo>
                    <a:lnTo>
                      <a:pt x="91" y="314"/>
                    </a:lnTo>
                    <a:lnTo>
                      <a:pt x="92" y="317"/>
                    </a:lnTo>
                    <a:lnTo>
                      <a:pt x="130" y="348"/>
                    </a:lnTo>
                    <a:lnTo>
                      <a:pt x="134" y="350"/>
                    </a:lnTo>
                    <a:lnTo>
                      <a:pt x="143" y="353"/>
                    </a:lnTo>
                    <a:lnTo>
                      <a:pt x="144" y="354"/>
                    </a:lnTo>
                    <a:lnTo>
                      <a:pt x="151" y="360"/>
                    </a:lnTo>
                    <a:lnTo>
                      <a:pt x="158" y="369"/>
                    </a:lnTo>
                    <a:lnTo>
                      <a:pt x="170" y="381"/>
                    </a:lnTo>
                    <a:lnTo>
                      <a:pt x="176" y="384"/>
                    </a:lnTo>
                    <a:lnTo>
                      <a:pt x="177" y="384"/>
                    </a:lnTo>
                    <a:lnTo>
                      <a:pt x="183" y="383"/>
                    </a:lnTo>
                    <a:lnTo>
                      <a:pt x="187" y="383"/>
                    </a:lnTo>
                    <a:lnTo>
                      <a:pt x="190" y="384"/>
                    </a:lnTo>
                    <a:lnTo>
                      <a:pt x="193" y="390"/>
                    </a:lnTo>
                    <a:lnTo>
                      <a:pt x="218" y="426"/>
                    </a:lnTo>
                    <a:lnTo>
                      <a:pt x="227" y="433"/>
                    </a:lnTo>
                    <a:lnTo>
                      <a:pt x="230" y="436"/>
                    </a:lnTo>
                    <a:lnTo>
                      <a:pt x="244" y="470"/>
                    </a:lnTo>
                    <a:lnTo>
                      <a:pt x="252" y="502"/>
                    </a:lnTo>
                    <a:lnTo>
                      <a:pt x="257" y="587"/>
                    </a:lnTo>
                    <a:lnTo>
                      <a:pt x="263" y="619"/>
                    </a:lnTo>
                    <a:lnTo>
                      <a:pt x="265" y="624"/>
                    </a:lnTo>
                    <a:lnTo>
                      <a:pt x="266" y="629"/>
                    </a:lnTo>
                    <a:lnTo>
                      <a:pt x="269" y="633"/>
                    </a:lnTo>
                    <a:lnTo>
                      <a:pt x="270" y="636"/>
                    </a:lnTo>
                    <a:lnTo>
                      <a:pt x="278" y="642"/>
                    </a:lnTo>
                    <a:lnTo>
                      <a:pt x="279" y="643"/>
                    </a:lnTo>
                    <a:lnTo>
                      <a:pt x="288" y="643"/>
                    </a:lnTo>
                    <a:lnTo>
                      <a:pt x="290" y="642"/>
                    </a:lnTo>
                    <a:lnTo>
                      <a:pt x="292" y="640"/>
                    </a:lnTo>
                    <a:lnTo>
                      <a:pt x="296" y="635"/>
                    </a:lnTo>
                    <a:lnTo>
                      <a:pt x="298" y="633"/>
                    </a:lnTo>
                    <a:lnTo>
                      <a:pt x="298" y="632"/>
                    </a:lnTo>
                    <a:lnTo>
                      <a:pt x="312" y="611"/>
                    </a:lnTo>
                    <a:lnTo>
                      <a:pt x="335" y="584"/>
                    </a:lnTo>
                    <a:lnTo>
                      <a:pt x="341" y="580"/>
                    </a:lnTo>
                    <a:lnTo>
                      <a:pt x="341" y="578"/>
                    </a:lnTo>
                    <a:lnTo>
                      <a:pt x="347" y="568"/>
                    </a:lnTo>
                    <a:lnTo>
                      <a:pt x="347" y="558"/>
                    </a:lnTo>
                    <a:lnTo>
                      <a:pt x="337" y="527"/>
                    </a:lnTo>
                    <a:lnTo>
                      <a:pt x="335" y="524"/>
                    </a:lnTo>
                    <a:lnTo>
                      <a:pt x="335" y="519"/>
                    </a:lnTo>
                    <a:lnTo>
                      <a:pt x="339" y="514"/>
                    </a:lnTo>
                    <a:lnTo>
                      <a:pt x="339" y="511"/>
                    </a:lnTo>
                    <a:lnTo>
                      <a:pt x="347" y="488"/>
                    </a:lnTo>
                    <a:lnTo>
                      <a:pt x="355" y="473"/>
                    </a:lnTo>
                    <a:lnTo>
                      <a:pt x="360" y="467"/>
                    </a:lnTo>
                    <a:lnTo>
                      <a:pt x="364" y="456"/>
                    </a:lnTo>
                    <a:lnTo>
                      <a:pt x="368" y="431"/>
                    </a:lnTo>
                    <a:lnTo>
                      <a:pt x="365" y="421"/>
                    </a:lnTo>
                    <a:lnTo>
                      <a:pt x="334" y="381"/>
                    </a:lnTo>
                    <a:lnTo>
                      <a:pt x="328" y="376"/>
                    </a:lnTo>
                    <a:lnTo>
                      <a:pt x="315" y="358"/>
                    </a:lnTo>
                    <a:lnTo>
                      <a:pt x="299" y="322"/>
                    </a:lnTo>
                    <a:lnTo>
                      <a:pt x="302" y="312"/>
                    </a:lnTo>
                    <a:lnTo>
                      <a:pt x="306" y="304"/>
                    </a:lnTo>
                    <a:lnTo>
                      <a:pt x="316" y="294"/>
                    </a:lnTo>
                    <a:lnTo>
                      <a:pt x="316" y="291"/>
                    </a:lnTo>
                    <a:lnTo>
                      <a:pt x="315" y="289"/>
                    </a:lnTo>
                    <a:lnTo>
                      <a:pt x="308" y="279"/>
                    </a:lnTo>
                    <a:lnTo>
                      <a:pt x="299" y="271"/>
                    </a:lnTo>
                    <a:lnTo>
                      <a:pt x="298" y="266"/>
                    </a:lnTo>
                    <a:lnTo>
                      <a:pt x="296" y="266"/>
                    </a:lnTo>
                    <a:lnTo>
                      <a:pt x="290" y="255"/>
                    </a:lnTo>
                    <a:lnTo>
                      <a:pt x="289" y="248"/>
                    </a:lnTo>
                    <a:lnTo>
                      <a:pt x="290" y="238"/>
                    </a:lnTo>
                    <a:lnTo>
                      <a:pt x="292" y="233"/>
                    </a:lnTo>
                    <a:lnTo>
                      <a:pt x="301" y="219"/>
                    </a:lnTo>
                    <a:lnTo>
                      <a:pt x="303" y="219"/>
                    </a:lnTo>
                    <a:lnTo>
                      <a:pt x="303" y="235"/>
                    </a:lnTo>
                    <a:lnTo>
                      <a:pt x="302" y="238"/>
                    </a:lnTo>
                    <a:lnTo>
                      <a:pt x="305" y="236"/>
                    </a:lnTo>
                    <a:lnTo>
                      <a:pt x="306" y="229"/>
                    </a:lnTo>
                    <a:lnTo>
                      <a:pt x="306" y="213"/>
                    </a:lnTo>
                    <a:lnTo>
                      <a:pt x="303" y="189"/>
                    </a:lnTo>
                    <a:lnTo>
                      <a:pt x="302" y="186"/>
                    </a:lnTo>
                    <a:lnTo>
                      <a:pt x="302" y="184"/>
                    </a:lnTo>
                    <a:lnTo>
                      <a:pt x="301" y="178"/>
                    </a:lnTo>
                    <a:lnTo>
                      <a:pt x="296" y="173"/>
                    </a:lnTo>
                    <a:lnTo>
                      <a:pt x="289" y="163"/>
                    </a:lnTo>
                    <a:lnTo>
                      <a:pt x="286" y="162"/>
                    </a:lnTo>
                    <a:lnTo>
                      <a:pt x="285" y="162"/>
                    </a:lnTo>
                    <a:lnTo>
                      <a:pt x="283" y="160"/>
                    </a:lnTo>
                    <a:lnTo>
                      <a:pt x="263" y="159"/>
                    </a:lnTo>
                    <a:lnTo>
                      <a:pt x="224" y="163"/>
                    </a:lnTo>
                    <a:lnTo>
                      <a:pt x="216" y="163"/>
                    </a:lnTo>
                    <a:lnTo>
                      <a:pt x="199" y="160"/>
                    </a:lnTo>
                    <a:lnTo>
                      <a:pt x="197" y="160"/>
                    </a:lnTo>
                    <a:lnTo>
                      <a:pt x="164" y="146"/>
                    </a:lnTo>
                    <a:lnTo>
                      <a:pt x="154" y="137"/>
                    </a:lnTo>
                    <a:lnTo>
                      <a:pt x="154" y="136"/>
                    </a:lnTo>
                    <a:lnTo>
                      <a:pt x="153" y="131"/>
                    </a:lnTo>
                    <a:lnTo>
                      <a:pt x="144" y="114"/>
                    </a:lnTo>
                    <a:lnTo>
                      <a:pt x="143" y="113"/>
                    </a:lnTo>
                    <a:lnTo>
                      <a:pt x="138" y="105"/>
                    </a:lnTo>
                    <a:lnTo>
                      <a:pt x="105" y="80"/>
                    </a:lnTo>
                    <a:lnTo>
                      <a:pt x="101" y="75"/>
                    </a:lnTo>
                    <a:lnTo>
                      <a:pt x="86" y="61"/>
                    </a:lnTo>
                    <a:lnTo>
                      <a:pt x="71" y="41"/>
                    </a:lnTo>
                    <a:lnTo>
                      <a:pt x="69" y="31"/>
                    </a:lnTo>
                    <a:lnTo>
                      <a:pt x="63" y="23"/>
                    </a:lnTo>
                    <a:lnTo>
                      <a:pt x="58" y="20"/>
                    </a:lnTo>
                    <a:lnTo>
                      <a:pt x="45" y="19"/>
                    </a:lnTo>
                    <a:lnTo>
                      <a:pt x="42" y="18"/>
                    </a:lnTo>
                    <a:lnTo>
                      <a:pt x="39" y="18"/>
                    </a:lnTo>
                    <a:lnTo>
                      <a:pt x="12" y="0"/>
                    </a:lnTo>
                    <a:lnTo>
                      <a:pt x="1" y="0"/>
                    </a:lnTo>
                    <a:lnTo>
                      <a:pt x="0" y="3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1004">
                <a:extLst>
                  <a:ext uri="{FF2B5EF4-FFF2-40B4-BE49-F238E27FC236}">
                    <a16:creationId xmlns:a16="http://schemas.microsoft.com/office/drawing/2014/main" id="{18A14DAB-B9C8-46D2-92A0-8F07F4654C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4" y="918"/>
                <a:ext cx="2" cy="0"/>
              </a:xfrm>
              <a:custGeom>
                <a:avLst/>
                <a:gdLst>
                  <a:gd name="T0" fmla="*/ 0 w 8"/>
                  <a:gd name="T1" fmla="*/ 1 h 1"/>
                  <a:gd name="T2" fmla="*/ 1 w 8"/>
                  <a:gd name="T3" fmla="*/ 1 h 1"/>
                  <a:gd name="T4" fmla="*/ 8 w 8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">
                    <a:moveTo>
                      <a:pt x="0" y="1"/>
                    </a:moveTo>
                    <a:lnTo>
                      <a:pt x="1" y="1"/>
                    </a:lnTo>
                    <a:lnTo>
                      <a:pt x="8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1005">
                <a:extLst>
                  <a:ext uri="{FF2B5EF4-FFF2-40B4-BE49-F238E27FC236}">
                    <a16:creationId xmlns:a16="http://schemas.microsoft.com/office/drawing/2014/main" id="{6F8C6C64-545B-4336-8A24-A5347DB628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917"/>
                <a:ext cx="1" cy="1"/>
              </a:xfrm>
              <a:custGeom>
                <a:avLst/>
                <a:gdLst>
                  <a:gd name="T0" fmla="*/ 0 w 7"/>
                  <a:gd name="T1" fmla="*/ 5 h 5"/>
                  <a:gd name="T2" fmla="*/ 1 w 7"/>
                  <a:gd name="T3" fmla="*/ 5 h 5"/>
                  <a:gd name="T4" fmla="*/ 7 w 7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0" y="5"/>
                    </a:moveTo>
                    <a:lnTo>
                      <a:pt x="1" y="5"/>
                    </a:lnTo>
                    <a:lnTo>
                      <a:pt x="7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Line 1006">
                <a:extLst>
                  <a:ext uri="{FF2B5EF4-FFF2-40B4-BE49-F238E27FC236}">
                    <a16:creationId xmlns:a16="http://schemas.microsoft.com/office/drawing/2014/main" id="{4B802FA8-E754-40FC-8A96-6DD1E3462A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34" y="918"/>
                <a:ext cx="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1007">
                <a:extLst>
                  <a:ext uri="{FF2B5EF4-FFF2-40B4-BE49-F238E27FC236}">
                    <a16:creationId xmlns:a16="http://schemas.microsoft.com/office/drawing/2014/main" id="{6948FA10-0CA7-406E-8EAE-232B1B143D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915"/>
                <a:ext cx="1" cy="2"/>
              </a:xfrm>
              <a:custGeom>
                <a:avLst/>
                <a:gdLst>
                  <a:gd name="T0" fmla="*/ 1 w 2"/>
                  <a:gd name="T1" fmla="*/ 11 h 11"/>
                  <a:gd name="T2" fmla="*/ 1 w 2"/>
                  <a:gd name="T3" fmla="*/ 10 h 11"/>
                  <a:gd name="T4" fmla="*/ 2 w 2"/>
                  <a:gd name="T5" fmla="*/ 8 h 11"/>
                  <a:gd name="T6" fmla="*/ 0 w 2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1">
                    <a:moveTo>
                      <a:pt x="1" y="11"/>
                    </a:moveTo>
                    <a:lnTo>
                      <a:pt x="1" y="10"/>
                    </a:lnTo>
                    <a:lnTo>
                      <a:pt x="2" y="8"/>
                    </a:ln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Line 1008">
                <a:extLst>
                  <a:ext uri="{FF2B5EF4-FFF2-40B4-BE49-F238E27FC236}">
                    <a16:creationId xmlns:a16="http://schemas.microsoft.com/office/drawing/2014/main" id="{FA234361-2285-4620-9DF7-3FDFF6CDBD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36" y="915"/>
                <a:ext cx="1" cy="2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1" name="Group 1210">
              <a:extLst>
                <a:ext uri="{FF2B5EF4-FFF2-40B4-BE49-F238E27FC236}">
                  <a16:creationId xmlns:a16="http://schemas.microsoft.com/office/drawing/2014/main" id="{52DEBF7D-0A4B-416E-BF2F-2B9E50ED5BC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39" y="479"/>
              <a:ext cx="3190" cy="3603"/>
              <a:chOff x="2239" y="479"/>
              <a:chExt cx="3190" cy="3603"/>
            </a:xfrm>
          </p:grpSpPr>
          <p:sp>
            <p:nvSpPr>
              <p:cNvPr id="312" name="Freeform 1010">
                <a:extLst>
                  <a:ext uri="{FF2B5EF4-FFF2-40B4-BE49-F238E27FC236}">
                    <a16:creationId xmlns:a16="http://schemas.microsoft.com/office/drawing/2014/main" id="{9A4DEC7A-070C-4A32-ACAF-4E4DD55A2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904"/>
                <a:ext cx="6" cy="11"/>
              </a:xfrm>
              <a:custGeom>
                <a:avLst/>
                <a:gdLst>
                  <a:gd name="T0" fmla="*/ 0 w 40"/>
                  <a:gd name="T1" fmla="*/ 82 h 82"/>
                  <a:gd name="T2" fmla="*/ 7 w 40"/>
                  <a:gd name="T3" fmla="*/ 64 h 82"/>
                  <a:gd name="T4" fmla="*/ 8 w 40"/>
                  <a:gd name="T5" fmla="*/ 58 h 82"/>
                  <a:gd name="T6" fmla="*/ 24 w 40"/>
                  <a:gd name="T7" fmla="*/ 22 h 82"/>
                  <a:gd name="T8" fmla="*/ 35 w 40"/>
                  <a:gd name="T9" fmla="*/ 17 h 82"/>
                  <a:gd name="T10" fmla="*/ 36 w 40"/>
                  <a:gd name="T11" fmla="*/ 17 h 82"/>
                  <a:gd name="T12" fmla="*/ 37 w 40"/>
                  <a:gd name="T13" fmla="*/ 15 h 82"/>
                  <a:gd name="T14" fmla="*/ 38 w 40"/>
                  <a:gd name="T15" fmla="*/ 15 h 82"/>
                  <a:gd name="T16" fmla="*/ 40 w 40"/>
                  <a:gd name="T17" fmla="*/ 11 h 82"/>
                  <a:gd name="T18" fmla="*/ 40 w 40"/>
                  <a:gd name="T19" fmla="*/ 9 h 82"/>
                  <a:gd name="T20" fmla="*/ 39 w 40"/>
                  <a:gd name="T21" fmla="*/ 7 h 82"/>
                  <a:gd name="T22" fmla="*/ 39 w 40"/>
                  <a:gd name="T23" fmla="*/ 6 h 82"/>
                  <a:gd name="T24" fmla="*/ 38 w 40"/>
                  <a:gd name="T25" fmla="*/ 4 h 82"/>
                  <a:gd name="T26" fmla="*/ 36 w 40"/>
                  <a:gd name="T27" fmla="*/ 1 h 82"/>
                  <a:gd name="T28" fmla="*/ 34 w 40"/>
                  <a:gd name="T29" fmla="*/ 0 h 82"/>
                  <a:gd name="T30" fmla="*/ 22 w 40"/>
                  <a:gd name="T31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0" h="82">
                    <a:moveTo>
                      <a:pt x="0" y="82"/>
                    </a:moveTo>
                    <a:lnTo>
                      <a:pt x="7" y="64"/>
                    </a:lnTo>
                    <a:lnTo>
                      <a:pt x="8" y="58"/>
                    </a:lnTo>
                    <a:lnTo>
                      <a:pt x="24" y="22"/>
                    </a:lnTo>
                    <a:lnTo>
                      <a:pt x="35" y="17"/>
                    </a:lnTo>
                    <a:lnTo>
                      <a:pt x="36" y="17"/>
                    </a:lnTo>
                    <a:lnTo>
                      <a:pt x="37" y="15"/>
                    </a:lnTo>
                    <a:lnTo>
                      <a:pt x="38" y="15"/>
                    </a:lnTo>
                    <a:lnTo>
                      <a:pt x="40" y="11"/>
                    </a:lnTo>
                    <a:lnTo>
                      <a:pt x="40" y="9"/>
                    </a:lnTo>
                    <a:lnTo>
                      <a:pt x="39" y="7"/>
                    </a:lnTo>
                    <a:lnTo>
                      <a:pt x="39" y="6"/>
                    </a:lnTo>
                    <a:lnTo>
                      <a:pt x="38" y="4"/>
                    </a:lnTo>
                    <a:lnTo>
                      <a:pt x="36" y="1"/>
                    </a:lnTo>
                    <a:lnTo>
                      <a:pt x="34" y="0"/>
                    </a:lnTo>
                    <a:lnTo>
                      <a:pt x="22" y="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Line 1011">
                <a:extLst>
                  <a:ext uri="{FF2B5EF4-FFF2-40B4-BE49-F238E27FC236}">
                    <a16:creationId xmlns:a16="http://schemas.microsoft.com/office/drawing/2014/main" id="{9F378D17-CC13-447F-ABA4-C6226F9706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40" y="904"/>
                <a:ext cx="0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1012">
                <a:extLst>
                  <a:ext uri="{FF2B5EF4-FFF2-40B4-BE49-F238E27FC236}">
                    <a16:creationId xmlns:a16="http://schemas.microsoft.com/office/drawing/2014/main" id="{AA98C05F-540B-43CE-AB7E-79F0C9D51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" y="2134"/>
                <a:ext cx="277" cy="220"/>
              </a:xfrm>
              <a:custGeom>
                <a:avLst/>
                <a:gdLst>
                  <a:gd name="T0" fmla="*/ 1647 w 1939"/>
                  <a:gd name="T1" fmla="*/ 1521 h 1538"/>
                  <a:gd name="T2" fmla="*/ 1684 w 1939"/>
                  <a:gd name="T3" fmla="*/ 1528 h 1538"/>
                  <a:gd name="T4" fmla="*/ 1749 w 1939"/>
                  <a:gd name="T5" fmla="*/ 1515 h 1538"/>
                  <a:gd name="T6" fmla="*/ 1788 w 1939"/>
                  <a:gd name="T7" fmla="*/ 1477 h 1538"/>
                  <a:gd name="T8" fmla="*/ 1806 w 1939"/>
                  <a:gd name="T9" fmla="*/ 1468 h 1538"/>
                  <a:gd name="T10" fmla="*/ 1843 w 1939"/>
                  <a:gd name="T11" fmla="*/ 1453 h 1538"/>
                  <a:gd name="T12" fmla="*/ 1874 w 1939"/>
                  <a:gd name="T13" fmla="*/ 1413 h 1538"/>
                  <a:gd name="T14" fmla="*/ 1868 w 1939"/>
                  <a:gd name="T15" fmla="*/ 1382 h 1538"/>
                  <a:gd name="T16" fmla="*/ 1894 w 1939"/>
                  <a:gd name="T17" fmla="*/ 1334 h 1538"/>
                  <a:gd name="T18" fmla="*/ 1925 w 1939"/>
                  <a:gd name="T19" fmla="*/ 1314 h 1538"/>
                  <a:gd name="T20" fmla="*/ 1926 w 1939"/>
                  <a:gd name="T21" fmla="*/ 1285 h 1538"/>
                  <a:gd name="T22" fmla="*/ 1921 w 1939"/>
                  <a:gd name="T23" fmla="*/ 1231 h 1538"/>
                  <a:gd name="T24" fmla="*/ 1870 w 1939"/>
                  <a:gd name="T25" fmla="*/ 1197 h 1538"/>
                  <a:gd name="T26" fmla="*/ 1894 w 1939"/>
                  <a:gd name="T27" fmla="*/ 1173 h 1538"/>
                  <a:gd name="T28" fmla="*/ 1885 w 1939"/>
                  <a:gd name="T29" fmla="*/ 1159 h 1538"/>
                  <a:gd name="T30" fmla="*/ 1859 w 1939"/>
                  <a:gd name="T31" fmla="*/ 1116 h 1538"/>
                  <a:gd name="T32" fmla="*/ 1814 w 1939"/>
                  <a:gd name="T33" fmla="*/ 1074 h 1538"/>
                  <a:gd name="T34" fmla="*/ 1756 w 1939"/>
                  <a:gd name="T35" fmla="*/ 994 h 1538"/>
                  <a:gd name="T36" fmla="*/ 1733 w 1939"/>
                  <a:gd name="T37" fmla="*/ 967 h 1538"/>
                  <a:gd name="T38" fmla="*/ 1689 w 1939"/>
                  <a:gd name="T39" fmla="*/ 989 h 1538"/>
                  <a:gd name="T40" fmla="*/ 1639 w 1939"/>
                  <a:gd name="T41" fmla="*/ 1018 h 1538"/>
                  <a:gd name="T42" fmla="*/ 1649 w 1939"/>
                  <a:gd name="T43" fmla="*/ 929 h 1538"/>
                  <a:gd name="T44" fmla="*/ 1651 w 1939"/>
                  <a:gd name="T45" fmla="*/ 858 h 1538"/>
                  <a:gd name="T46" fmla="*/ 1642 w 1939"/>
                  <a:gd name="T47" fmla="*/ 813 h 1538"/>
                  <a:gd name="T48" fmla="*/ 1556 w 1939"/>
                  <a:gd name="T49" fmla="*/ 801 h 1538"/>
                  <a:gd name="T50" fmla="*/ 1483 w 1939"/>
                  <a:gd name="T51" fmla="*/ 796 h 1538"/>
                  <a:gd name="T52" fmla="*/ 1487 w 1939"/>
                  <a:gd name="T53" fmla="*/ 701 h 1538"/>
                  <a:gd name="T54" fmla="*/ 1479 w 1939"/>
                  <a:gd name="T55" fmla="*/ 624 h 1538"/>
                  <a:gd name="T56" fmla="*/ 1507 w 1939"/>
                  <a:gd name="T57" fmla="*/ 549 h 1538"/>
                  <a:gd name="T58" fmla="*/ 1538 w 1939"/>
                  <a:gd name="T59" fmla="*/ 508 h 1538"/>
                  <a:gd name="T60" fmla="*/ 1569 w 1939"/>
                  <a:gd name="T61" fmla="*/ 441 h 1538"/>
                  <a:gd name="T62" fmla="*/ 1564 w 1939"/>
                  <a:gd name="T63" fmla="*/ 396 h 1538"/>
                  <a:gd name="T64" fmla="*/ 1525 w 1939"/>
                  <a:gd name="T65" fmla="*/ 383 h 1538"/>
                  <a:gd name="T66" fmla="*/ 1492 w 1939"/>
                  <a:gd name="T67" fmla="*/ 341 h 1538"/>
                  <a:gd name="T68" fmla="*/ 1459 w 1939"/>
                  <a:gd name="T69" fmla="*/ 328 h 1538"/>
                  <a:gd name="T70" fmla="*/ 1427 w 1939"/>
                  <a:gd name="T71" fmla="*/ 285 h 1538"/>
                  <a:gd name="T72" fmla="*/ 1420 w 1939"/>
                  <a:gd name="T73" fmla="*/ 214 h 1538"/>
                  <a:gd name="T74" fmla="*/ 1457 w 1939"/>
                  <a:gd name="T75" fmla="*/ 144 h 1538"/>
                  <a:gd name="T76" fmla="*/ 793 w 1939"/>
                  <a:gd name="T77" fmla="*/ 117 h 1538"/>
                  <a:gd name="T78" fmla="*/ 504 w 1939"/>
                  <a:gd name="T79" fmla="*/ 448 h 1538"/>
                  <a:gd name="T80" fmla="*/ 479 w 1939"/>
                  <a:gd name="T81" fmla="*/ 483 h 1538"/>
                  <a:gd name="T82" fmla="*/ 522 w 1939"/>
                  <a:gd name="T83" fmla="*/ 536 h 1538"/>
                  <a:gd name="T84" fmla="*/ 580 w 1939"/>
                  <a:gd name="T85" fmla="*/ 509 h 1538"/>
                  <a:gd name="T86" fmla="*/ 607 w 1939"/>
                  <a:gd name="T87" fmla="*/ 537 h 1538"/>
                  <a:gd name="T88" fmla="*/ 580 w 1939"/>
                  <a:gd name="T89" fmla="*/ 613 h 1538"/>
                  <a:gd name="T90" fmla="*/ 516 w 1939"/>
                  <a:gd name="T91" fmla="*/ 652 h 1538"/>
                  <a:gd name="T92" fmla="*/ 470 w 1939"/>
                  <a:gd name="T93" fmla="*/ 669 h 1538"/>
                  <a:gd name="T94" fmla="*/ 421 w 1939"/>
                  <a:gd name="T95" fmla="*/ 717 h 1538"/>
                  <a:gd name="T96" fmla="*/ 383 w 1939"/>
                  <a:gd name="T97" fmla="*/ 787 h 1538"/>
                  <a:gd name="T98" fmla="*/ 313 w 1939"/>
                  <a:gd name="T99" fmla="*/ 833 h 1538"/>
                  <a:gd name="T100" fmla="*/ 206 w 1939"/>
                  <a:gd name="T101" fmla="*/ 816 h 1538"/>
                  <a:gd name="T102" fmla="*/ 138 w 1939"/>
                  <a:gd name="T103" fmla="*/ 850 h 1538"/>
                  <a:gd name="T104" fmla="*/ 50 w 1939"/>
                  <a:gd name="T105" fmla="*/ 838 h 1538"/>
                  <a:gd name="T106" fmla="*/ 2 w 1939"/>
                  <a:gd name="T107" fmla="*/ 877 h 1538"/>
                  <a:gd name="T108" fmla="*/ 14 w 1939"/>
                  <a:gd name="T109" fmla="*/ 835 h 1538"/>
                  <a:gd name="T110" fmla="*/ 46 w 1939"/>
                  <a:gd name="T111" fmla="*/ 761 h 1538"/>
                  <a:gd name="T112" fmla="*/ 29 w 1939"/>
                  <a:gd name="T113" fmla="*/ 713 h 1538"/>
                  <a:gd name="T114" fmla="*/ 23 w 1939"/>
                  <a:gd name="T115" fmla="*/ 689 h 1538"/>
                  <a:gd name="T116" fmla="*/ 72 w 1939"/>
                  <a:gd name="T117" fmla="*/ 640 h 1538"/>
                  <a:gd name="T118" fmla="*/ 126 w 1939"/>
                  <a:gd name="T119" fmla="*/ 593 h 1538"/>
                  <a:gd name="T120" fmla="*/ 160 w 1939"/>
                  <a:gd name="T121" fmla="*/ 589 h 1538"/>
                  <a:gd name="T122" fmla="*/ 207 w 1939"/>
                  <a:gd name="T123" fmla="*/ 572 h 15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39" h="1538">
                    <a:moveTo>
                      <a:pt x="1641" y="1538"/>
                    </a:moveTo>
                    <a:lnTo>
                      <a:pt x="1646" y="1537"/>
                    </a:lnTo>
                    <a:lnTo>
                      <a:pt x="1648" y="1532"/>
                    </a:lnTo>
                    <a:lnTo>
                      <a:pt x="1649" y="1528"/>
                    </a:lnTo>
                    <a:lnTo>
                      <a:pt x="1649" y="1524"/>
                    </a:lnTo>
                    <a:lnTo>
                      <a:pt x="1647" y="1521"/>
                    </a:lnTo>
                    <a:lnTo>
                      <a:pt x="1656" y="1512"/>
                    </a:lnTo>
                    <a:lnTo>
                      <a:pt x="1664" y="1512"/>
                    </a:lnTo>
                    <a:lnTo>
                      <a:pt x="1668" y="1514"/>
                    </a:lnTo>
                    <a:lnTo>
                      <a:pt x="1672" y="1518"/>
                    </a:lnTo>
                    <a:lnTo>
                      <a:pt x="1674" y="1519"/>
                    </a:lnTo>
                    <a:lnTo>
                      <a:pt x="1684" y="1528"/>
                    </a:lnTo>
                    <a:lnTo>
                      <a:pt x="1694" y="1527"/>
                    </a:lnTo>
                    <a:lnTo>
                      <a:pt x="1711" y="1528"/>
                    </a:lnTo>
                    <a:lnTo>
                      <a:pt x="1726" y="1518"/>
                    </a:lnTo>
                    <a:lnTo>
                      <a:pt x="1732" y="1511"/>
                    </a:lnTo>
                    <a:lnTo>
                      <a:pt x="1742" y="1511"/>
                    </a:lnTo>
                    <a:lnTo>
                      <a:pt x="1749" y="1515"/>
                    </a:lnTo>
                    <a:lnTo>
                      <a:pt x="1761" y="1513"/>
                    </a:lnTo>
                    <a:lnTo>
                      <a:pt x="1767" y="1511"/>
                    </a:lnTo>
                    <a:lnTo>
                      <a:pt x="1769" y="1508"/>
                    </a:lnTo>
                    <a:lnTo>
                      <a:pt x="1770" y="1501"/>
                    </a:lnTo>
                    <a:lnTo>
                      <a:pt x="1783" y="1480"/>
                    </a:lnTo>
                    <a:lnTo>
                      <a:pt x="1788" y="1477"/>
                    </a:lnTo>
                    <a:lnTo>
                      <a:pt x="1790" y="1475"/>
                    </a:lnTo>
                    <a:lnTo>
                      <a:pt x="1792" y="1474"/>
                    </a:lnTo>
                    <a:lnTo>
                      <a:pt x="1796" y="1473"/>
                    </a:lnTo>
                    <a:lnTo>
                      <a:pt x="1797" y="1473"/>
                    </a:lnTo>
                    <a:lnTo>
                      <a:pt x="1805" y="1469"/>
                    </a:lnTo>
                    <a:lnTo>
                      <a:pt x="1806" y="1468"/>
                    </a:lnTo>
                    <a:lnTo>
                      <a:pt x="1818" y="1459"/>
                    </a:lnTo>
                    <a:lnTo>
                      <a:pt x="1822" y="1457"/>
                    </a:lnTo>
                    <a:lnTo>
                      <a:pt x="1823" y="1457"/>
                    </a:lnTo>
                    <a:lnTo>
                      <a:pt x="1823" y="1456"/>
                    </a:lnTo>
                    <a:lnTo>
                      <a:pt x="1836" y="1452"/>
                    </a:lnTo>
                    <a:lnTo>
                      <a:pt x="1843" y="1453"/>
                    </a:lnTo>
                    <a:lnTo>
                      <a:pt x="1850" y="1455"/>
                    </a:lnTo>
                    <a:lnTo>
                      <a:pt x="1859" y="1446"/>
                    </a:lnTo>
                    <a:lnTo>
                      <a:pt x="1859" y="1445"/>
                    </a:lnTo>
                    <a:lnTo>
                      <a:pt x="1862" y="1439"/>
                    </a:lnTo>
                    <a:lnTo>
                      <a:pt x="1864" y="1431"/>
                    </a:lnTo>
                    <a:lnTo>
                      <a:pt x="1874" y="1413"/>
                    </a:lnTo>
                    <a:lnTo>
                      <a:pt x="1873" y="1405"/>
                    </a:lnTo>
                    <a:lnTo>
                      <a:pt x="1873" y="1399"/>
                    </a:lnTo>
                    <a:lnTo>
                      <a:pt x="1870" y="1391"/>
                    </a:lnTo>
                    <a:lnTo>
                      <a:pt x="1870" y="1390"/>
                    </a:lnTo>
                    <a:lnTo>
                      <a:pt x="1869" y="1385"/>
                    </a:lnTo>
                    <a:lnTo>
                      <a:pt x="1868" y="1382"/>
                    </a:lnTo>
                    <a:lnTo>
                      <a:pt x="1868" y="1381"/>
                    </a:lnTo>
                    <a:lnTo>
                      <a:pt x="1876" y="1362"/>
                    </a:lnTo>
                    <a:lnTo>
                      <a:pt x="1882" y="1356"/>
                    </a:lnTo>
                    <a:lnTo>
                      <a:pt x="1890" y="1345"/>
                    </a:lnTo>
                    <a:lnTo>
                      <a:pt x="1894" y="1335"/>
                    </a:lnTo>
                    <a:lnTo>
                      <a:pt x="1894" y="1334"/>
                    </a:lnTo>
                    <a:lnTo>
                      <a:pt x="1899" y="1328"/>
                    </a:lnTo>
                    <a:lnTo>
                      <a:pt x="1901" y="1327"/>
                    </a:lnTo>
                    <a:lnTo>
                      <a:pt x="1912" y="1320"/>
                    </a:lnTo>
                    <a:lnTo>
                      <a:pt x="1923" y="1316"/>
                    </a:lnTo>
                    <a:lnTo>
                      <a:pt x="1925" y="1315"/>
                    </a:lnTo>
                    <a:lnTo>
                      <a:pt x="1925" y="1314"/>
                    </a:lnTo>
                    <a:lnTo>
                      <a:pt x="1931" y="1312"/>
                    </a:lnTo>
                    <a:lnTo>
                      <a:pt x="1939" y="1312"/>
                    </a:lnTo>
                    <a:lnTo>
                      <a:pt x="1938" y="1310"/>
                    </a:lnTo>
                    <a:lnTo>
                      <a:pt x="1938" y="1306"/>
                    </a:lnTo>
                    <a:lnTo>
                      <a:pt x="1933" y="1291"/>
                    </a:lnTo>
                    <a:lnTo>
                      <a:pt x="1926" y="1285"/>
                    </a:lnTo>
                    <a:lnTo>
                      <a:pt x="1921" y="1273"/>
                    </a:lnTo>
                    <a:lnTo>
                      <a:pt x="1922" y="1263"/>
                    </a:lnTo>
                    <a:lnTo>
                      <a:pt x="1925" y="1256"/>
                    </a:lnTo>
                    <a:lnTo>
                      <a:pt x="1925" y="1252"/>
                    </a:lnTo>
                    <a:lnTo>
                      <a:pt x="1922" y="1233"/>
                    </a:lnTo>
                    <a:lnTo>
                      <a:pt x="1921" y="1231"/>
                    </a:lnTo>
                    <a:lnTo>
                      <a:pt x="1919" y="1229"/>
                    </a:lnTo>
                    <a:lnTo>
                      <a:pt x="1917" y="1228"/>
                    </a:lnTo>
                    <a:lnTo>
                      <a:pt x="1895" y="1224"/>
                    </a:lnTo>
                    <a:lnTo>
                      <a:pt x="1888" y="1220"/>
                    </a:lnTo>
                    <a:lnTo>
                      <a:pt x="1886" y="1218"/>
                    </a:lnTo>
                    <a:lnTo>
                      <a:pt x="1870" y="1197"/>
                    </a:lnTo>
                    <a:lnTo>
                      <a:pt x="1872" y="1189"/>
                    </a:lnTo>
                    <a:lnTo>
                      <a:pt x="1872" y="1187"/>
                    </a:lnTo>
                    <a:lnTo>
                      <a:pt x="1880" y="1182"/>
                    </a:lnTo>
                    <a:lnTo>
                      <a:pt x="1882" y="1181"/>
                    </a:lnTo>
                    <a:lnTo>
                      <a:pt x="1890" y="1179"/>
                    </a:lnTo>
                    <a:lnTo>
                      <a:pt x="1894" y="1173"/>
                    </a:lnTo>
                    <a:lnTo>
                      <a:pt x="1894" y="1171"/>
                    </a:lnTo>
                    <a:lnTo>
                      <a:pt x="1893" y="1169"/>
                    </a:lnTo>
                    <a:lnTo>
                      <a:pt x="1891" y="1167"/>
                    </a:lnTo>
                    <a:lnTo>
                      <a:pt x="1887" y="1160"/>
                    </a:lnTo>
                    <a:lnTo>
                      <a:pt x="1886" y="1159"/>
                    </a:lnTo>
                    <a:lnTo>
                      <a:pt x="1885" y="1159"/>
                    </a:lnTo>
                    <a:lnTo>
                      <a:pt x="1885" y="1158"/>
                    </a:lnTo>
                    <a:lnTo>
                      <a:pt x="1884" y="1158"/>
                    </a:lnTo>
                    <a:lnTo>
                      <a:pt x="1879" y="1153"/>
                    </a:lnTo>
                    <a:lnTo>
                      <a:pt x="1872" y="1137"/>
                    </a:lnTo>
                    <a:lnTo>
                      <a:pt x="1869" y="1126"/>
                    </a:lnTo>
                    <a:lnTo>
                      <a:pt x="1859" y="1116"/>
                    </a:lnTo>
                    <a:lnTo>
                      <a:pt x="1852" y="1122"/>
                    </a:lnTo>
                    <a:lnTo>
                      <a:pt x="1850" y="1122"/>
                    </a:lnTo>
                    <a:lnTo>
                      <a:pt x="1844" y="1120"/>
                    </a:lnTo>
                    <a:lnTo>
                      <a:pt x="1832" y="1113"/>
                    </a:lnTo>
                    <a:lnTo>
                      <a:pt x="1822" y="1096"/>
                    </a:lnTo>
                    <a:lnTo>
                      <a:pt x="1814" y="1074"/>
                    </a:lnTo>
                    <a:lnTo>
                      <a:pt x="1807" y="1065"/>
                    </a:lnTo>
                    <a:lnTo>
                      <a:pt x="1796" y="1058"/>
                    </a:lnTo>
                    <a:lnTo>
                      <a:pt x="1782" y="1046"/>
                    </a:lnTo>
                    <a:lnTo>
                      <a:pt x="1765" y="1019"/>
                    </a:lnTo>
                    <a:lnTo>
                      <a:pt x="1756" y="996"/>
                    </a:lnTo>
                    <a:lnTo>
                      <a:pt x="1756" y="994"/>
                    </a:lnTo>
                    <a:lnTo>
                      <a:pt x="1743" y="997"/>
                    </a:lnTo>
                    <a:lnTo>
                      <a:pt x="1730" y="987"/>
                    </a:lnTo>
                    <a:lnTo>
                      <a:pt x="1729" y="985"/>
                    </a:lnTo>
                    <a:lnTo>
                      <a:pt x="1728" y="979"/>
                    </a:lnTo>
                    <a:lnTo>
                      <a:pt x="1731" y="971"/>
                    </a:lnTo>
                    <a:lnTo>
                      <a:pt x="1733" y="967"/>
                    </a:lnTo>
                    <a:lnTo>
                      <a:pt x="1732" y="964"/>
                    </a:lnTo>
                    <a:lnTo>
                      <a:pt x="1731" y="962"/>
                    </a:lnTo>
                    <a:lnTo>
                      <a:pt x="1724" y="958"/>
                    </a:lnTo>
                    <a:lnTo>
                      <a:pt x="1707" y="964"/>
                    </a:lnTo>
                    <a:lnTo>
                      <a:pt x="1699" y="978"/>
                    </a:lnTo>
                    <a:lnTo>
                      <a:pt x="1689" y="989"/>
                    </a:lnTo>
                    <a:lnTo>
                      <a:pt x="1686" y="997"/>
                    </a:lnTo>
                    <a:lnTo>
                      <a:pt x="1684" y="1001"/>
                    </a:lnTo>
                    <a:lnTo>
                      <a:pt x="1658" y="1008"/>
                    </a:lnTo>
                    <a:lnTo>
                      <a:pt x="1654" y="1015"/>
                    </a:lnTo>
                    <a:lnTo>
                      <a:pt x="1649" y="1020"/>
                    </a:lnTo>
                    <a:lnTo>
                      <a:pt x="1639" y="1018"/>
                    </a:lnTo>
                    <a:lnTo>
                      <a:pt x="1626" y="1011"/>
                    </a:lnTo>
                    <a:lnTo>
                      <a:pt x="1620" y="1000"/>
                    </a:lnTo>
                    <a:lnTo>
                      <a:pt x="1620" y="991"/>
                    </a:lnTo>
                    <a:lnTo>
                      <a:pt x="1631" y="956"/>
                    </a:lnTo>
                    <a:lnTo>
                      <a:pt x="1649" y="942"/>
                    </a:lnTo>
                    <a:lnTo>
                      <a:pt x="1649" y="929"/>
                    </a:lnTo>
                    <a:lnTo>
                      <a:pt x="1648" y="924"/>
                    </a:lnTo>
                    <a:lnTo>
                      <a:pt x="1649" y="915"/>
                    </a:lnTo>
                    <a:lnTo>
                      <a:pt x="1640" y="902"/>
                    </a:lnTo>
                    <a:lnTo>
                      <a:pt x="1637" y="893"/>
                    </a:lnTo>
                    <a:lnTo>
                      <a:pt x="1637" y="885"/>
                    </a:lnTo>
                    <a:lnTo>
                      <a:pt x="1651" y="858"/>
                    </a:lnTo>
                    <a:lnTo>
                      <a:pt x="1649" y="844"/>
                    </a:lnTo>
                    <a:lnTo>
                      <a:pt x="1649" y="841"/>
                    </a:lnTo>
                    <a:lnTo>
                      <a:pt x="1654" y="832"/>
                    </a:lnTo>
                    <a:lnTo>
                      <a:pt x="1654" y="823"/>
                    </a:lnTo>
                    <a:lnTo>
                      <a:pt x="1649" y="817"/>
                    </a:lnTo>
                    <a:lnTo>
                      <a:pt x="1642" y="813"/>
                    </a:lnTo>
                    <a:lnTo>
                      <a:pt x="1623" y="819"/>
                    </a:lnTo>
                    <a:lnTo>
                      <a:pt x="1589" y="815"/>
                    </a:lnTo>
                    <a:lnTo>
                      <a:pt x="1582" y="815"/>
                    </a:lnTo>
                    <a:lnTo>
                      <a:pt x="1573" y="813"/>
                    </a:lnTo>
                    <a:lnTo>
                      <a:pt x="1559" y="808"/>
                    </a:lnTo>
                    <a:lnTo>
                      <a:pt x="1556" y="801"/>
                    </a:lnTo>
                    <a:lnTo>
                      <a:pt x="1551" y="799"/>
                    </a:lnTo>
                    <a:lnTo>
                      <a:pt x="1505" y="806"/>
                    </a:lnTo>
                    <a:lnTo>
                      <a:pt x="1495" y="793"/>
                    </a:lnTo>
                    <a:lnTo>
                      <a:pt x="1493" y="793"/>
                    </a:lnTo>
                    <a:lnTo>
                      <a:pt x="1488" y="794"/>
                    </a:lnTo>
                    <a:lnTo>
                      <a:pt x="1483" y="796"/>
                    </a:lnTo>
                    <a:lnTo>
                      <a:pt x="1478" y="793"/>
                    </a:lnTo>
                    <a:lnTo>
                      <a:pt x="1475" y="784"/>
                    </a:lnTo>
                    <a:lnTo>
                      <a:pt x="1471" y="765"/>
                    </a:lnTo>
                    <a:lnTo>
                      <a:pt x="1462" y="748"/>
                    </a:lnTo>
                    <a:lnTo>
                      <a:pt x="1470" y="720"/>
                    </a:lnTo>
                    <a:lnTo>
                      <a:pt x="1487" y="701"/>
                    </a:lnTo>
                    <a:lnTo>
                      <a:pt x="1488" y="698"/>
                    </a:lnTo>
                    <a:lnTo>
                      <a:pt x="1489" y="688"/>
                    </a:lnTo>
                    <a:lnTo>
                      <a:pt x="1497" y="679"/>
                    </a:lnTo>
                    <a:lnTo>
                      <a:pt x="1497" y="677"/>
                    </a:lnTo>
                    <a:lnTo>
                      <a:pt x="1482" y="631"/>
                    </a:lnTo>
                    <a:lnTo>
                      <a:pt x="1479" y="624"/>
                    </a:lnTo>
                    <a:lnTo>
                      <a:pt x="1489" y="598"/>
                    </a:lnTo>
                    <a:lnTo>
                      <a:pt x="1506" y="577"/>
                    </a:lnTo>
                    <a:lnTo>
                      <a:pt x="1509" y="571"/>
                    </a:lnTo>
                    <a:lnTo>
                      <a:pt x="1506" y="555"/>
                    </a:lnTo>
                    <a:lnTo>
                      <a:pt x="1506" y="553"/>
                    </a:lnTo>
                    <a:lnTo>
                      <a:pt x="1507" y="549"/>
                    </a:lnTo>
                    <a:lnTo>
                      <a:pt x="1512" y="547"/>
                    </a:lnTo>
                    <a:lnTo>
                      <a:pt x="1516" y="544"/>
                    </a:lnTo>
                    <a:lnTo>
                      <a:pt x="1524" y="543"/>
                    </a:lnTo>
                    <a:lnTo>
                      <a:pt x="1534" y="526"/>
                    </a:lnTo>
                    <a:lnTo>
                      <a:pt x="1535" y="516"/>
                    </a:lnTo>
                    <a:lnTo>
                      <a:pt x="1538" y="508"/>
                    </a:lnTo>
                    <a:lnTo>
                      <a:pt x="1551" y="502"/>
                    </a:lnTo>
                    <a:lnTo>
                      <a:pt x="1558" y="497"/>
                    </a:lnTo>
                    <a:lnTo>
                      <a:pt x="1564" y="490"/>
                    </a:lnTo>
                    <a:lnTo>
                      <a:pt x="1567" y="469"/>
                    </a:lnTo>
                    <a:lnTo>
                      <a:pt x="1571" y="461"/>
                    </a:lnTo>
                    <a:lnTo>
                      <a:pt x="1569" y="441"/>
                    </a:lnTo>
                    <a:lnTo>
                      <a:pt x="1578" y="426"/>
                    </a:lnTo>
                    <a:lnTo>
                      <a:pt x="1578" y="422"/>
                    </a:lnTo>
                    <a:lnTo>
                      <a:pt x="1577" y="416"/>
                    </a:lnTo>
                    <a:lnTo>
                      <a:pt x="1567" y="400"/>
                    </a:lnTo>
                    <a:lnTo>
                      <a:pt x="1565" y="398"/>
                    </a:lnTo>
                    <a:lnTo>
                      <a:pt x="1564" y="396"/>
                    </a:lnTo>
                    <a:lnTo>
                      <a:pt x="1558" y="394"/>
                    </a:lnTo>
                    <a:lnTo>
                      <a:pt x="1554" y="396"/>
                    </a:lnTo>
                    <a:lnTo>
                      <a:pt x="1552" y="400"/>
                    </a:lnTo>
                    <a:lnTo>
                      <a:pt x="1546" y="401"/>
                    </a:lnTo>
                    <a:lnTo>
                      <a:pt x="1533" y="389"/>
                    </a:lnTo>
                    <a:lnTo>
                      <a:pt x="1525" y="383"/>
                    </a:lnTo>
                    <a:lnTo>
                      <a:pt x="1515" y="378"/>
                    </a:lnTo>
                    <a:lnTo>
                      <a:pt x="1511" y="374"/>
                    </a:lnTo>
                    <a:lnTo>
                      <a:pt x="1510" y="370"/>
                    </a:lnTo>
                    <a:lnTo>
                      <a:pt x="1513" y="362"/>
                    </a:lnTo>
                    <a:lnTo>
                      <a:pt x="1503" y="347"/>
                    </a:lnTo>
                    <a:lnTo>
                      <a:pt x="1492" y="341"/>
                    </a:lnTo>
                    <a:lnTo>
                      <a:pt x="1480" y="332"/>
                    </a:lnTo>
                    <a:lnTo>
                      <a:pt x="1471" y="327"/>
                    </a:lnTo>
                    <a:lnTo>
                      <a:pt x="1464" y="329"/>
                    </a:lnTo>
                    <a:lnTo>
                      <a:pt x="1462" y="330"/>
                    </a:lnTo>
                    <a:lnTo>
                      <a:pt x="1460" y="329"/>
                    </a:lnTo>
                    <a:lnTo>
                      <a:pt x="1459" y="328"/>
                    </a:lnTo>
                    <a:lnTo>
                      <a:pt x="1453" y="313"/>
                    </a:lnTo>
                    <a:lnTo>
                      <a:pt x="1453" y="304"/>
                    </a:lnTo>
                    <a:lnTo>
                      <a:pt x="1451" y="298"/>
                    </a:lnTo>
                    <a:lnTo>
                      <a:pt x="1432" y="299"/>
                    </a:lnTo>
                    <a:lnTo>
                      <a:pt x="1431" y="298"/>
                    </a:lnTo>
                    <a:lnTo>
                      <a:pt x="1427" y="285"/>
                    </a:lnTo>
                    <a:lnTo>
                      <a:pt x="1422" y="276"/>
                    </a:lnTo>
                    <a:lnTo>
                      <a:pt x="1407" y="256"/>
                    </a:lnTo>
                    <a:lnTo>
                      <a:pt x="1404" y="243"/>
                    </a:lnTo>
                    <a:lnTo>
                      <a:pt x="1404" y="228"/>
                    </a:lnTo>
                    <a:lnTo>
                      <a:pt x="1411" y="220"/>
                    </a:lnTo>
                    <a:lnTo>
                      <a:pt x="1420" y="214"/>
                    </a:lnTo>
                    <a:lnTo>
                      <a:pt x="1439" y="211"/>
                    </a:lnTo>
                    <a:lnTo>
                      <a:pt x="1458" y="187"/>
                    </a:lnTo>
                    <a:lnTo>
                      <a:pt x="1457" y="168"/>
                    </a:lnTo>
                    <a:lnTo>
                      <a:pt x="1454" y="160"/>
                    </a:lnTo>
                    <a:lnTo>
                      <a:pt x="1456" y="147"/>
                    </a:lnTo>
                    <a:lnTo>
                      <a:pt x="1457" y="144"/>
                    </a:lnTo>
                    <a:lnTo>
                      <a:pt x="1459" y="142"/>
                    </a:lnTo>
                    <a:lnTo>
                      <a:pt x="1459" y="141"/>
                    </a:lnTo>
                    <a:lnTo>
                      <a:pt x="1483" y="57"/>
                    </a:lnTo>
                    <a:lnTo>
                      <a:pt x="1236" y="0"/>
                    </a:lnTo>
                    <a:lnTo>
                      <a:pt x="952" y="8"/>
                    </a:lnTo>
                    <a:lnTo>
                      <a:pt x="793" y="117"/>
                    </a:lnTo>
                    <a:lnTo>
                      <a:pt x="637" y="155"/>
                    </a:lnTo>
                    <a:lnTo>
                      <a:pt x="497" y="270"/>
                    </a:lnTo>
                    <a:lnTo>
                      <a:pt x="444" y="395"/>
                    </a:lnTo>
                    <a:lnTo>
                      <a:pt x="483" y="412"/>
                    </a:lnTo>
                    <a:lnTo>
                      <a:pt x="496" y="428"/>
                    </a:lnTo>
                    <a:lnTo>
                      <a:pt x="504" y="448"/>
                    </a:lnTo>
                    <a:lnTo>
                      <a:pt x="502" y="454"/>
                    </a:lnTo>
                    <a:lnTo>
                      <a:pt x="490" y="461"/>
                    </a:lnTo>
                    <a:lnTo>
                      <a:pt x="486" y="462"/>
                    </a:lnTo>
                    <a:lnTo>
                      <a:pt x="482" y="469"/>
                    </a:lnTo>
                    <a:lnTo>
                      <a:pt x="479" y="481"/>
                    </a:lnTo>
                    <a:lnTo>
                      <a:pt x="479" y="483"/>
                    </a:lnTo>
                    <a:lnTo>
                      <a:pt x="480" y="486"/>
                    </a:lnTo>
                    <a:lnTo>
                      <a:pt x="489" y="492"/>
                    </a:lnTo>
                    <a:lnTo>
                      <a:pt x="495" y="508"/>
                    </a:lnTo>
                    <a:lnTo>
                      <a:pt x="500" y="517"/>
                    </a:lnTo>
                    <a:lnTo>
                      <a:pt x="503" y="518"/>
                    </a:lnTo>
                    <a:lnTo>
                      <a:pt x="522" y="536"/>
                    </a:lnTo>
                    <a:lnTo>
                      <a:pt x="527" y="547"/>
                    </a:lnTo>
                    <a:lnTo>
                      <a:pt x="533" y="554"/>
                    </a:lnTo>
                    <a:lnTo>
                      <a:pt x="554" y="543"/>
                    </a:lnTo>
                    <a:lnTo>
                      <a:pt x="566" y="529"/>
                    </a:lnTo>
                    <a:lnTo>
                      <a:pt x="575" y="514"/>
                    </a:lnTo>
                    <a:lnTo>
                      <a:pt x="580" y="509"/>
                    </a:lnTo>
                    <a:lnTo>
                      <a:pt x="585" y="512"/>
                    </a:lnTo>
                    <a:lnTo>
                      <a:pt x="580" y="525"/>
                    </a:lnTo>
                    <a:lnTo>
                      <a:pt x="584" y="531"/>
                    </a:lnTo>
                    <a:lnTo>
                      <a:pt x="593" y="534"/>
                    </a:lnTo>
                    <a:lnTo>
                      <a:pt x="597" y="533"/>
                    </a:lnTo>
                    <a:lnTo>
                      <a:pt x="607" y="537"/>
                    </a:lnTo>
                    <a:lnTo>
                      <a:pt x="607" y="552"/>
                    </a:lnTo>
                    <a:lnTo>
                      <a:pt x="611" y="560"/>
                    </a:lnTo>
                    <a:lnTo>
                      <a:pt x="607" y="566"/>
                    </a:lnTo>
                    <a:lnTo>
                      <a:pt x="588" y="604"/>
                    </a:lnTo>
                    <a:lnTo>
                      <a:pt x="585" y="609"/>
                    </a:lnTo>
                    <a:lnTo>
                      <a:pt x="580" y="613"/>
                    </a:lnTo>
                    <a:lnTo>
                      <a:pt x="561" y="628"/>
                    </a:lnTo>
                    <a:lnTo>
                      <a:pt x="558" y="632"/>
                    </a:lnTo>
                    <a:lnTo>
                      <a:pt x="553" y="635"/>
                    </a:lnTo>
                    <a:lnTo>
                      <a:pt x="544" y="639"/>
                    </a:lnTo>
                    <a:lnTo>
                      <a:pt x="535" y="641"/>
                    </a:lnTo>
                    <a:lnTo>
                      <a:pt x="516" y="652"/>
                    </a:lnTo>
                    <a:lnTo>
                      <a:pt x="508" y="662"/>
                    </a:lnTo>
                    <a:lnTo>
                      <a:pt x="499" y="664"/>
                    </a:lnTo>
                    <a:lnTo>
                      <a:pt x="491" y="664"/>
                    </a:lnTo>
                    <a:lnTo>
                      <a:pt x="485" y="660"/>
                    </a:lnTo>
                    <a:lnTo>
                      <a:pt x="481" y="661"/>
                    </a:lnTo>
                    <a:lnTo>
                      <a:pt x="470" y="669"/>
                    </a:lnTo>
                    <a:lnTo>
                      <a:pt x="463" y="677"/>
                    </a:lnTo>
                    <a:lnTo>
                      <a:pt x="452" y="684"/>
                    </a:lnTo>
                    <a:lnTo>
                      <a:pt x="442" y="696"/>
                    </a:lnTo>
                    <a:lnTo>
                      <a:pt x="429" y="708"/>
                    </a:lnTo>
                    <a:lnTo>
                      <a:pt x="426" y="713"/>
                    </a:lnTo>
                    <a:lnTo>
                      <a:pt x="421" y="717"/>
                    </a:lnTo>
                    <a:lnTo>
                      <a:pt x="404" y="727"/>
                    </a:lnTo>
                    <a:lnTo>
                      <a:pt x="399" y="735"/>
                    </a:lnTo>
                    <a:lnTo>
                      <a:pt x="405" y="764"/>
                    </a:lnTo>
                    <a:lnTo>
                      <a:pt x="406" y="766"/>
                    </a:lnTo>
                    <a:lnTo>
                      <a:pt x="393" y="776"/>
                    </a:lnTo>
                    <a:lnTo>
                      <a:pt x="383" y="787"/>
                    </a:lnTo>
                    <a:lnTo>
                      <a:pt x="376" y="788"/>
                    </a:lnTo>
                    <a:lnTo>
                      <a:pt x="342" y="805"/>
                    </a:lnTo>
                    <a:lnTo>
                      <a:pt x="337" y="810"/>
                    </a:lnTo>
                    <a:lnTo>
                      <a:pt x="335" y="810"/>
                    </a:lnTo>
                    <a:lnTo>
                      <a:pt x="326" y="822"/>
                    </a:lnTo>
                    <a:lnTo>
                      <a:pt x="313" y="833"/>
                    </a:lnTo>
                    <a:lnTo>
                      <a:pt x="306" y="833"/>
                    </a:lnTo>
                    <a:lnTo>
                      <a:pt x="298" y="834"/>
                    </a:lnTo>
                    <a:lnTo>
                      <a:pt x="288" y="829"/>
                    </a:lnTo>
                    <a:lnTo>
                      <a:pt x="250" y="828"/>
                    </a:lnTo>
                    <a:lnTo>
                      <a:pt x="237" y="809"/>
                    </a:lnTo>
                    <a:lnTo>
                      <a:pt x="206" y="816"/>
                    </a:lnTo>
                    <a:lnTo>
                      <a:pt x="202" y="815"/>
                    </a:lnTo>
                    <a:lnTo>
                      <a:pt x="166" y="812"/>
                    </a:lnTo>
                    <a:lnTo>
                      <a:pt x="162" y="823"/>
                    </a:lnTo>
                    <a:lnTo>
                      <a:pt x="152" y="839"/>
                    </a:lnTo>
                    <a:lnTo>
                      <a:pt x="139" y="850"/>
                    </a:lnTo>
                    <a:lnTo>
                      <a:pt x="138" y="850"/>
                    </a:lnTo>
                    <a:lnTo>
                      <a:pt x="117" y="839"/>
                    </a:lnTo>
                    <a:lnTo>
                      <a:pt x="102" y="836"/>
                    </a:lnTo>
                    <a:lnTo>
                      <a:pt x="82" y="839"/>
                    </a:lnTo>
                    <a:lnTo>
                      <a:pt x="65" y="833"/>
                    </a:lnTo>
                    <a:lnTo>
                      <a:pt x="63" y="834"/>
                    </a:lnTo>
                    <a:lnTo>
                      <a:pt x="50" y="838"/>
                    </a:lnTo>
                    <a:lnTo>
                      <a:pt x="46" y="844"/>
                    </a:lnTo>
                    <a:lnTo>
                      <a:pt x="45" y="853"/>
                    </a:lnTo>
                    <a:lnTo>
                      <a:pt x="35" y="864"/>
                    </a:lnTo>
                    <a:lnTo>
                      <a:pt x="29" y="867"/>
                    </a:lnTo>
                    <a:lnTo>
                      <a:pt x="16" y="870"/>
                    </a:lnTo>
                    <a:lnTo>
                      <a:pt x="2" y="877"/>
                    </a:lnTo>
                    <a:lnTo>
                      <a:pt x="0" y="867"/>
                    </a:lnTo>
                    <a:lnTo>
                      <a:pt x="16" y="854"/>
                    </a:lnTo>
                    <a:lnTo>
                      <a:pt x="17" y="849"/>
                    </a:lnTo>
                    <a:lnTo>
                      <a:pt x="16" y="847"/>
                    </a:lnTo>
                    <a:lnTo>
                      <a:pt x="14" y="841"/>
                    </a:lnTo>
                    <a:lnTo>
                      <a:pt x="14" y="835"/>
                    </a:lnTo>
                    <a:lnTo>
                      <a:pt x="16" y="828"/>
                    </a:lnTo>
                    <a:lnTo>
                      <a:pt x="21" y="816"/>
                    </a:lnTo>
                    <a:lnTo>
                      <a:pt x="28" y="806"/>
                    </a:lnTo>
                    <a:lnTo>
                      <a:pt x="32" y="795"/>
                    </a:lnTo>
                    <a:lnTo>
                      <a:pt x="32" y="794"/>
                    </a:lnTo>
                    <a:lnTo>
                      <a:pt x="46" y="761"/>
                    </a:lnTo>
                    <a:lnTo>
                      <a:pt x="58" y="749"/>
                    </a:lnTo>
                    <a:lnTo>
                      <a:pt x="63" y="737"/>
                    </a:lnTo>
                    <a:lnTo>
                      <a:pt x="59" y="730"/>
                    </a:lnTo>
                    <a:lnTo>
                      <a:pt x="54" y="725"/>
                    </a:lnTo>
                    <a:lnTo>
                      <a:pt x="40" y="717"/>
                    </a:lnTo>
                    <a:lnTo>
                      <a:pt x="29" y="713"/>
                    </a:lnTo>
                    <a:lnTo>
                      <a:pt x="23" y="710"/>
                    </a:lnTo>
                    <a:lnTo>
                      <a:pt x="7" y="704"/>
                    </a:lnTo>
                    <a:lnTo>
                      <a:pt x="8" y="700"/>
                    </a:lnTo>
                    <a:lnTo>
                      <a:pt x="10" y="697"/>
                    </a:lnTo>
                    <a:lnTo>
                      <a:pt x="14" y="695"/>
                    </a:lnTo>
                    <a:lnTo>
                      <a:pt x="23" y="689"/>
                    </a:lnTo>
                    <a:lnTo>
                      <a:pt x="17" y="680"/>
                    </a:lnTo>
                    <a:lnTo>
                      <a:pt x="15" y="678"/>
                    </a:lnTo>
                    <a:lnTo>
                      <a:pt x="24" y="658"/>
                    </a:lnTo>
                    <a:lnTo>
                      <a:pt x="31" y="651"/>
                    </a:lnTo>
                    <a:lnTo>
                      <a:pt x="57" y="650"/>
                    </a:lnTo>
                    <a:lnTo>
                      <a:pt x="72" y="640"/>
                    </a:lnTo>
                    <a:lnTo>
                      <a:pt x="80" y="632"/>
                    </a:lnTo>
                    <a:lnTo>
                      <a:pt x="80" y="625"/>
                    </a:lnTo>
                    <a:lnTo>
                      <a:pt x="88" y="617"/>
                    </a:lnTo>
                    <a:lnTo>
                      <a:pt x="94" y="613"/>
                    </a:lnTo>
                    <a:lnTo>
                      <a:pt x="111" y="607"/>
                    </a:lnTo>
                    <a:lnTo>
                      <a:pt x="126" y="593"/>
                    </a:lnTo>
                    <a:lnTo>
                      <a:pt x="142" y="606"/>
                    </a:lnTo>
                    <a:lnTo>
                      <a:pt x="148" y="610"/>
                    </a:lnTo>
                    <a:lnTo>
                      <a:pt x="157" y="600"/>
                    </a:lnTo>
                    <a:lnTo>
                      <a:pt x="157" y="597"/>
                    </a:lnTo>
                    <a:lnTo>
                      <a:pt x="159" y="593"/>
                    </a:lnTo>
                    <a:lnTo>
                      <a:pt x="160" y="589"/>
                    </a:lnTo>
                    <a:lnTo>
                      <a:pt x="171" y="575"/>
                    </a:lnTo>
                    <a:lnTo>
                      <a:pt x="174" y="574"/>
                    </a:lnTo>
                    <a:lnTo>
                      <a:pt x="177" y="574"/>
                    </a:lnTo>
                    <a:lnTo>
                      <a:pt x="187" y="578"/>
                    </a:lnTo>
                    <a:lnTo>
                      <a:pt x="195" y="579"/>
                    </a:lnTo>
                    <a:lnTo>
                      <a:pt x="207" y="572"/>
                    </a:lnTo>
                    <a:lnTo>
                      <a:pt x="212" y="571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1013">
                <a:extLst>
                  <a:ext uri="{FF2B5EF4-FFF2-40B4-BE49-F238E27FC236}">
                    <a16:creationId xmlns:a16="http://schemas.microsoft.com/office/drawing/2014/main" id="{4720A30E-4DA0-431A-BF23-38FFE10532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5" y="2354"/>
                <a:ext cx="2" cy="2"/>
              </a:xfrm>
              <a:custGeom>
                <a:avLst/>
                <a:gdLst>
                  <a:gd name="T0" fmla="*/ 17 w 17"/>
                  <a:gd name="T1" fmla="*/ 0 h 16"/>
                  <a:gd name="T2" fmla="*/ 15 w 17"/>
                  <a:gd name="T3" fmla="*/ 2 h 16"/>
                  <a:gd name="T4" fmla="*/ 15 w 17"/>
                  <a:gd name="T5" fmla="*/ 5 h 16"/>
                  <a:gd name="T6" fmla="*/ 9 w 17"/>
                  <a:gd name="T7" fmla="*/ 16 h 16"/>
                  <a:gd name="T8" fmla="*/ 0 w 17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6">
                    <a:moveTo>
                      <a:pt x="17" y="0"/>
                    </a:moveTo>
                    <a:lnTo>
                      <a:pt x="15" y="2"/>
                    </a:lnTo>
                    <a:lnTo>
                      <a:pt x="15" y="5"/>
                    </a:lnTo>
                    <a:lnTo>
                      <a:pt x="9" y="16"/>
                    </a:lnTo>
                    <a:lnTo>
                      <a:pt x="0" y="16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1014">
                <a:extLst>
                  <a:ext uri="{FF2B5EF4-FFF2-40B4-BE49-F238E27FC236}">
                    <a16:creationId xmlns:a16="http://schemas.microsoft.com/office/drawing/2014/main" id="{A682AE28-75C0-41E7-84FB-D70D5A737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5" y="2354"/>
                <a:ext cx="3" cy="5"/>
              </a:xfrm>
              <a:custGeom>
                <a:avLst/>
                <a:gdLst>
                  <a:gd name="T0" fmla="*/ 0 w 20"/>
                  <a:gd name="T1" fmla="*/ 16 h 36"/>
                  <a:gd name="T2" fmla="*/ 3 w 20"/>
                  <a:gd name="T3" fmla="*/ 17 h 36"/>
                  <a:gd name="T4" fmla="*/ 7 w 20"/>
                  <a:gd name="T5" fmla="*/ 27 h 36"/>
                  <a:gd name="T6" fmla="*/ 7 w 20"/>
                  <a:gd name="T7" fmla="*/ 28 h 36"/>
                  <a:gd name="T8" fmla="*/ 12 w 20"/>
                  <a:gd name="T9" fmla="*/ 35 h 36"/>
                  <a:gd name="T10" fmla="*/ 12 w 20"/>
                  <a:gd name="T11" fmla="*/ 36 h 36"/>
                  <a:gd name="T12" fmla="*/ 16 w 20"/>
                  <a:gd name="T13" fmla="*/ 36 h 36"/>
                  <a:gd name="T14" fmla="*/ 19 w 20"/>
                  <a:gd name="T15" fmla="*/ 34 h 36"/>
                  <a:gd name="T16" fmla="*/ 20 w 20"/>
                  <a:gd name="T17" fmla="*/ 25 h 36"/>
                  <a:gd name="T18" fmla="*/ 20 w 20"/>
                  <a:gd name="T19" fmla="*/ 5 h 36"/>
                  <a:gd name="T20" fmla="*/ 17 w 20"/>
                  <a:gd name="T2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36">
                    <a:moveTo>
                      <a:pt x="0" y="16"/>
                    </a:moveTo>
                    <a:lnTo>
                      <a:pt x="3" y="17"/>
                    </a:lnTo>
                    <a:lnTo>
                      <a:pt x="7" y="27"/>
                    </a:lnTo>
                    <a:lnTo>
                      <a:pt x="7" y="28"/>
                    </a:lnTo>
                    <a:lnTo>
                      <a:pt x="12" y="35"/>
                    </a:lnTo>
                    <a:lnTo>
                      <a:pt x="12" y="36"/>
                    </a:lnTo>
                    <a:lnTo>
                      <a:pt x="16" y="36"/>
                    </a:lnTo>
                    <a:lnTo>
                      <a:pt x="19" y="34"/>
                    </a:lnTo>
                    <a:lnTo>
                      <a:pt x="20" y="25"/>
                    </a:lnTo>
                    <a:lnTo>
                      <a:pt x="20" y="5"/>
                    </a:lnTo>
                    <a:lnTo>
                      <a:pt x="17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1015">
                <a:extLst>
                  <a:ext uri="{FF2B5EF4-FFF2-40B4-BE49-F238E27FC236}">
                    <a16:creationId xmlns:a16="http://schemas.microsoft.com/office/drawing/2014/main" id="{33DBD5FC-9C7B-439E-A223-35A8C254C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904"/>
                <a:ext cx="1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Line 1016">
                <a:extLst>
                  <a:ext uri="{FF2B5EF4-FFF2-40B4-BE49-F238E27FC236}">
                    <a16:creationId xmlns:a16="http://schemas.microsoft.com/office/drawing/2014/main" id="{C8B75F76-F3D6-469C-8345-6691900DBB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40" y="904"/>
                <a:ext cx="0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1017">
                <a:extLst>
                  <a:ext uri="{FF2B5EF4-FFF2-40B4-BE49-F238E27FC236}">
                    <a16:creationId xmlns:a16="http://schemas.microsoft.com/office/drawing/2014/main" id="{649657CA-52FA-43D7-A798-4CA5871E3B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884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1018">
                <a:extLst>
                  <a:ext uri="{FF2B5EF4-FFF2-40B4-BE49-F238E27FC236}">
                    <a16:creationId xmlns:a16="http://schemas.microsoft.com/office/drawing/2014/main" id="{2C78ABC2-A02B-409C-9D5C-33A427148E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884"/>
                <a:ext cx="24" cy="20"/>
              </a:xfrm>
              <a:custGeom>
                <a:avLst/>
                <a:gdLst>
                  <a:gd name="T0" fmla="*/ 0 w 165"/>
                  <a:gd name="T1" fmla="*/ 0 h 142"/>
                  <a:gd name="T2" fmla="*/ 8 w 165"/>
                  <a:gd name="T3" fmla="*/ 1 h 142"/>
                  <a:gd name="T4" fmla="*/ 9 w 165"/>
                  <a:gd name="T5" fmla="*/ 1 h 142"/>
                  <a:gd name="T6" fmla="*/ 26 w 165"/>
                  <a:gd name="T7" fmla="*/ 10 h 142"/>
                  <a:gd name="T8" fmla="*/ 37 w 165"/>
                  <a:gd name="T9" fmla="*/ 10 h 142"/>
                  <a:gd name="T10" fmla="*/ 50 w 165"/>
                  <a:gd name="T11" fmla="*/ 17 h 142"/>
                  <a:gd name="T12" fmla="*/ 62 w 165"/>
                  <a:gd name="T13" fmla="*/ 21 h 142"/>
                  <a:gd name="T14" fmla="*/ 79 w 165"/>
                  <a:gd name="T15" fmla="*/ 18 h 142"/>
                  <a:gd name="T16" fmla="*/ 82 w 165"/>
                  <a:gd name="T17" fmla="*/ 18 h 142"/>
                  <a:gd name="T18" fmla="*/ 92 w 165"/>
                  <a:gd name="T19" fmla="*/ 22 h 142"/>
                  <a:gd name="T20" fmla="*/ 94 w 165"/>
                  <a:gd name="T21" fmla="*/ 23 h 142"/>
                  <a:gd name="T22" fmla="*/ 95 w 165"/>
                  <a:gd name="T23" fmla="*/ 24 h 142"/>
                  <a:gd name="T24" fmla="*/ 98 w 165"/>
                  <a:gd name="T25" fmla="*/ 30 h 142"/>
                  <a:gd name="T26" fmla="*/ 99 w 165"/>
                  <a:gd name="T27" fmla="*/ 30 h 142"/>
                  <a:gd name="T28" fmla="*/ 105 w 165"/>
                  <a:gd name="T29" fmla="*/ 49 h 142"/>
                  <a:gd name="T30" fmla="*/ 113 w 165"/>
                  <a:gd name="T31" fmla="*/ 65 h 142"/>
                  <a:gd name="T32" fmla="*/ 114 w 165"/>
                  <a:gd name="T33" fmla="*/ 66 h 142"/>
                  <a:gd name="T34" fmla="*/ 129 w 165"/>
                  <a:gd name="T35" fmla="*/ 74 h 142"/>
                  <a:gd name="T36" fmla="*/ 150 w 165"/>
                  <a:gd name="T37" fmla="*/ 91 h 142"/>
                  <a:gd name="T38" fmla="*/ 150 w 165"/>
                  <a:gd name="T39" fmla="*/ 103 h 142"/>
                  <a:gd name="T40" fmla="*/ 165 w 165"/>
                  <a:gd name="T41" fmla="*/ 122 h 142"/>
                  <a:gd name="T42" fmla="*/ 165 w 165"/>
                  <a:gd name="T43" fmla="*/ 124 h 142"/>
                  <a:gd name="T44" fmla="*/ 160 w 165"/>
                  <a:gd name="T45" fmla="*/ 134 h 142"/>
                  <a:gd name="T46" fmla="*/ 150 w 165"/>
                  <a:gd name="T47" fmla="*/ 134 h 142"/>
                  <a:gd name="T48" fmla="*/ 146 w 165"/>
                  <a:gd name="T49" fmla="*/ 136 h 142"/>
                  <a:gd name="T50" fmla="*/ 145 w 165"/>
                  <a:gd name="T51" fmla="*/ 138 h 142"/>
                  <a:gd name="T52" fmla="*/ 144 w 165"/>
                  <a:gd name="T53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5" h="142">
                    <a:moveTo>
                      <a:pt x="0" y="0"/>
                    </a:moveTo>
                    <a:lnTo>
                      <a:pt x="8" y="1"/>
                    </a:lnTo>
                    <a:lnTo>
                      <a:pt x="9" y="1"/>
                    </a:lnTo>
                    <a:lnTo>
                      <a:pt x="26" y="10"/>
                    </a:lnTo>
                    <a:lnTo>
                      <a:pt x="37" y="10"/>
                    </a:lnTo>
                    <a:lnTo>
                      <a:pt x="50" y="17"/>
                    </a:lnTo>
                    <a:lnTo>
                      <a:pt x="62" y="21"/>
                    </a:lnTo>
                    <a:lnTo>
                      <a:pt x="79" y="18"/>
                    </a:lnTo>
                    <a:lnTo>
                      <a:pt x="82" y="18"/>
                    </a:lnTo>
                    <a:lnTo>
                      <a:pt x="92" y="22"/>
                    </a:lnTo>
                    <a:lnTo>
                      <a:pt x="94" y="23"/>
                    </a:lnTo>
                    <a:lnTo>
                      <a:pt x="95" y="24"/>
                    </a:lnTo>
                    <a:lnTo>
                      <a:pt x="98" y="30"/>
                    </a:lnTo>
                    <a:lnTo>
                      <a:pt x="99" y="30"/>
                    </a:lnTo>
                    <a:lnTo>
                      <a:pt x="105" y="49"/>
                    </a:lnTo>
                    <a:lnTo>
                      <a:pt x="113" y="65"/>
                    </a:lnTo>
                    <a:lnTo>
                      <a:pt x="114" y="66"/>
                    </a:lnTo>
                    <a:lnTo>
                      <a:pt x="129" y="74"/>
                    </a:lnTo>
                    <a:lnTo>
                      <a:pt x="150" y="91"/>
                    </a:lnTo>
                    <a:lnTo>
                      <a:pt x="150" y="103"/>
                    </a:lnTo>
                    <a:lnTo>
                      <a:pt x="165" y="122"/>
                    </a:lnTo>
                    <a:lnTo>
                      <a:pt x="165" y="124"/>
                    </a:lnTo>
                    <a:lnTo>
                      <a:pt x="160" y="134"/>
                    </a:lnTo>
                    <a:lnTo>
                      <a:pt x="150" y="134"/>
                    </a:lnTo>
                    <a:lnTo>
                      <a:pt x="146" y="136"/>
                    </a:lnTo>
                    <a:lnTo>
                      <a:pt x="145" y="138"/>
                    </a:lnTo>
                    <a:lnTo>
                      <a:pt x="144" y="14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1019">
                <a:extLst>
                  <a:ext uri="{FF2B5EF4-FFF2-40B4-BE49-F238E27FC236}">
                    <a16:creationId xmlns:a16="http://schemas.microsoft.com/office/drawing/2014/main" id="{CA50FE95-DA84-4CC2-A146-EF6C636A7B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0" y="1211"/>
                <a:ext cx="421" cy="170"/>
              </a:xfrm>
              <a:custGeom>
                <a:avLst/>
                <a:gdLst>
                  <a:gd name="T0" fmla="*/ 76 w 2948"/>
                  <a:gd name="T1" fmla="*/ 127 h 1193"/>
                  <a:gd name="T2" fmla="*/ 60 w 2948"/>
                  <a:gd name="T3" fmla="*/ 260 h 1193"/>
                  <a:gd name="T4" fmla="*/ 0 w 2948"/>
                  <a:gd name="T5" fmla="*/ 370 h 1193"/>
                  <a:gd name="T6" fmla="*/ 52 w 2948"/>
                  <a:gd name="T7" fmla="*/ 313 h 1193"/>
                  <a:gd name="T8" fmla="*/ 139 w 2948"/>
                  <a:gd name="T9" fmla="*/ 249 h 1193"/>
                  <a:gd name="T10" fmla="*/ 184 w 2948"/>
                  <a:gd name="T11" fmla="*/ 272 h 1193"/>
                  <a:gd name="T12" fmla="*/ 178 w 2948"/>
                  <a:gd name="T13" fmla="*/ 349 h 1193"/>
                  <a:gd name="T14" fmla="*/ 269 w 2948"/>
                  <a:gd name="T15" fmla="*/ 395 h 1193"/>
                  <a:gd name="T16" fmla="*/ 303 w 2948"/>
                  <a:gd name="T17" fmla="*/ 458 h 1193"/>
                  <a:gd name="T18" fmla="*/ 313 w 2948"/>
                  <a:gd name="T19" fmla="*/ 533 h 1193"/>
                  <a:gd name="T20" fmla="*/ 379 w 2948"/>
                  <a:gd name="T21" fmla="*/ 623 h 1193"/>
                  <a:gd name="T22" fmla="*/ 481 w 2948"/>
                  <a:gd name="T23" fmla="*/ 796 h 1193"/>
                  <a:gd name="T24" fmla="*/ 513 w 2948"/>
                  <a:gd name="T25" fmla="*/ 867 h 1193"/>
                  <a:gd name="T26" fmla="*/ 635 w 2948"/>
                  <a:gd name="T27" fmla="*/ 957 h 1193"/>
                  <a:gd name="T28" fmla="*/ 697 w 2948"/>
                  <a:gd name="T29" fmla="*/ 1068 h 1193"/>
                  <a:gd name="T30" fmla="*/ 745 w 2948"/>
                  <a:gd name="T31" fmla="*/ 1038 h 1193"/>
                  <a:gd name="T32" fmla="*/ 845 w 2948"/>
                  <a:gd name="T33" fmla="*/ 953 h 1193"/>
                  <a:gd name="T34" fmla="*/ 901 w 2948"/>
                  <a:gd name="T35" fmla="*/ 894 h 1193"/>
                  <a:gd name="T36" fmla="*/ 1058 w 2948"/>
                  <a:gd name="T37" fmla="*/ 808 h 1193"/>
                  <a:gd name="T38" fmla="*/ 1037 w 2948"/>
                  <a:gd name="T39" fmla="*/ 752 h 1193"/>
                  <a:gd name="T40" fmla="*/ 1158 w 2948"/>
                  <a:gd name="T41" fmla="*/ 783 h 1193"/>
                  <a:gd name="T42" fmla="*/ 1253 w 2948"/>
                  <a:gd name="T43" fmla="*/ 737 h 1193"/>
                  <a:gd name="T44" fmla="*/ 1332 w 2948"/>
                  <a:gd name="T45" fmla="*/ 698 h 1193"/>
                  <a:gd name="T46" fmla="*/ 1334 w 2948"/>
                  <a:gd name="T47" fmla="*/ 791 h 1193"/>
                  <a:gd name="T48" fmla="*/ 1413 w 2948"/>
                  <a:gd name="T49" fmla="*/ 781 h 1193"/>
                  <a:gd name="T50" fmla="*/ 1426 w 2948"/>
                  <a:gd name="T51" fmla="*/ 812 h 1193"/>
                  <a:gd name="T52" fmla="*/ 1491 w 2948"/>
                  <a:gd name="T53" fmla="*/ 927 h 1193"/>
                  <a:gd name="T54" fmla="*/ 1539 w 2948"/>
                  <a:gd name="T55" fmla="*/ 891 h 1193"/>
                  <a:gd name="T56" fmla="*/ 1572 w 2948"/>
                  <a:gd name="T57" fmla="*/ 938 h 1193"/>
                  <a:gd name="T58" fmla="*/ 1611 w 2948"/>
                  <a:gd name="T59" fmla="*/ 864 h 1193"/>
                  <a:gd name="T60" fmla="*/ 1615 w 2948"/>
                  <a:gd name="T61" fmla="*/ 840 h 1193"/>
                  <a:gd name="T62" fmla="*/ 1715 w 2948"/>
                  <a:gd name="T63" fmla="*/ 819 h 1193"/>
                  <a:gd name="T64" fmla="*/ 1782 w 2948"/>
                  <a:gd name="T65" fmla="*/ 851 h 1193"/>
                  <a:gd name="T66" fmla="*/ 1825 w 2948"/>
                  <a:gd name="T67" fmla="*/ 953 h 1193"/>
                  <a:gd name="T68" fmla="*/ 1874 w 2948"/>
                  <a:gd name="T69" fmla="*/ 1061 h 1193"/>
                  <a:gd name="T70" fmla="*/ 1841 w 2948"/>
                  <a:gd name="T71" fmla="*/ 1178 h 1193"/>
                  <a:gd name="T72" fmla="*/ 1874 w 2948"/>
                  <a:gd name="T73" fmla="*/ 1143 h 1193"/>
                  <a:gd name="T74" fmla="*/ 1929 w 2948"/>
                  <a:gd name="T75" fmla="*/ 1127 h 1193"/>
                  <a:gd name="T76" fmla="*/ 1903 w 2948"/>
                  <a:gd name="T77" fmla="*/ 1052 h 1193"/>
                  <a:gd name="T78" fmla="*/ 1917 w 2948"/>
                  <a:gd name="T79" fmla="*/ 985 h 1193"/>
                  <a:gd name="T80" fmla="*/ 1832 w 2948"/>
                  <a:gd name="T81" fmla="*/ 920 h 1193"/>
                  <a:gd name="T82" fmla="*/ 1811 w 2948"/>
                  <a:gd name="T83" fmla="*/ 786 h 1193"/>
                  <a:gd name="T84" fmla="*/ 1886 w 2948"/>
                  <a:gd name="T85" fmla="*/ 716 h 1193"/>
                  <a:gd name="T86" fmla="*/ 1940 w 2948"/>
                  <a:gd name="T87" fmla="*/ 696 h 1193"/>
                  <a:gd name="T88" fmla="*/ 2057 w 2948"/>
                  <a:gd name="T89" fmla="*/ 684 h 1193"/>
                  <a:gd name="T90" fmla="*/ 2124 w 2948"/>
                  <a:gd name="T91" fmla="*/ 720 h 1193"/>
                  <a:gd name="T92" fmla="*/ 2071 w 2948"/>
                  <a:gd name="T93" fmla="*/ 808 h 1193"/>
                  <a:gd name="T94" fmla="*/ 2302 w 2948"/>
                  <a:gd name="T95" fmla="*/ 933 h 1193"/>
                  <a:gd name="T96" fmla="*/ 2656 w 2948"/>
                  <a:gd name="T97" fmla="*/ 899 h 1193"/>
                  <a:gd name="T98" fmla="*/ 2878 w 2948"/>
                  <a:gd name="T99" fmla="*/ 868 h 1193"/>
                  <a:gd name="T100" fmla="*/ 2923 w 2948"/>
                  <a:gd name="T101" fmla="*/ 880 h 1193"/>
                  <a:gd name="T102" fmla="*/ 2862 w 2948"/>
                  <a:gd name="T103" fmla="*/ 842 h 1193"/>
                  <a:gd name="T104" fmla="*/ 2899 w 2948"/>
                  <a:gd name="T105" fmla="*/ 753 h 1193"/>
                  <a:gd name="T106" fmla="*/ 2793 w 2948"/>
                  <a:gd name="T107" fmla="*/ 832 h 1193"/>
                  <a:gd name="T108" fmla="*/ 2721 w 2948"/>
                  <a:gd name="T109" fmla="*/ 753 h 1193"/>
                  <a:gd name="T110" fmla="*/ 2671 w 2948"/>
                  <a:gd name="T111" fmla="*/ 677 h 1193"/>
                  <a:gd name="T112" fmla="*/ 2581 w 2948"/>
                  <a:gd name="T113" fmla="*/ 575 h 1193"/>
                  <a:gd name="T114" fmla="*/ 2590 w 2948"/>
                  <a:gd name="T115" fmla="*/ 398 h 1193"/>
                  <a:gd name="T116" fmla="*/ 2578 w 2948"/>
                  <a:gd name="T117" fmla="*/ 332 h 1193"/>
                  <a:gd name="T118" fmla="*/ 2645 w 2948"/>
                  <a:gd name="T119" fmla="*/ 128 h 1193"/>
                  <a:gd name="T120" fmla="*/ 2645 w 2948"/>
                  <a:gd name="T121" fmla="*/ 102 h 1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48" h="1193">
                    <a:moveTo>
                      <a:pt x="86" y="96"/>
                    </a:moveTo>
                    <a:lnTo>
                      <a:pt x="70" y="108"/>
                    </a:lnTo>
                    <a:lnTo>
                      <a:pt x="70" y="118"/>
                    </a:lnTo>
                    <a:lnTo>
                      <a:pt x="76" y="119"/>
                    </a:lnTo>
                    <a:lnTo>
                      <a:pt x="82" y="121"/>
                    </a:lnTo>
                    <a:lnTo>
                      <a:pt x="88" y="130"/>
                    </a:lnTo>
                    <a:lnTo>
                      <a:pt x="92" y="138"/>
                    </a:lnTo>
                    <a:lnTo>
                      <a:pt x="93" y="142"/>
                    </a:lnTo>
                    <a:lnTo>
                      <a:pt x="92" y="145"/>
                    </a:lnTo>
                    <a:lnTo>
                      <a:pt x="88" y="144"/>
                    </a:lnTo>
                    <a:lnTo>
                      <a:pt x="88" y="141"/>
                    </a:lnTo>
                    <a:lnTo>
                      <a:pt x="81" y="128"/>
                    </a:lnTo>
                    <a:lnTo>
                      <a:pt x="76" y="127"/>
                    </a:lnTo>
                    <a:lnTo>
                      <a:pt x="75" y="127"/>
                    </a:lnTo>
                    <a:lnTo>
                      <a:pt x="68" y="131"/>
                    </a:lnTo>
                    <a:lnTo>
                      <a:pt x="66" y="140"/>
                    </a:lnTo>
                    <a:lnTo>
                      <a:pt x="72" y="148"/>
                    </a:lnTo>
                    <a:lnTo>
                      <a:pt x="79" y="165"/>
                    </a:lnTo>
                    <a:lnTo>
                      <a:pt x="60" y="194"/>
                    </a:lnTo>
                    <a:lnTo>
                      <a:pt x="59" y="203"/>
                    </a:lnTo>
                    <a:lnTo>
                      <a:pt x="79" y="210"/>
                    </a:lnTo>
                    <a:lnTo>
                      <a:pt x="89" y="207"/>
                    </a:lnTo>
                    <a:lnTo>
                      <a:pt x="85" y="217"/>
                    </a:lnTo>
                    <a:lnTo>
                      <a:pt x="69" y="236"/>
                    </a:lnTo>
                    <a:lnTo>
                      <a:pt x="63" y="256"/>
                    </a:lnTo>
                    <a:lnTo>
                      <a:pt x="60" y="260"/>
                    </a:lnTo>
                    <a:lnTo>
                      <a:pt x="47" y="274"/>
                    </a:lnTo>
                    <a:lnTo>
                      <a:pt x="43" y="285"/>
                    </a:lnTo>
                    <a:lnTo>
                      <a:pt x="43" y="287"/>
                    </a:lnTo>
                    <a:lnTo>
                      <a:pt x="39" y="305"/>
                    </a:lnTo>
                    <a:lnTo>
                      <a:pt x="37" y="311"/>
                    </a:lnTo>
                    <a:lnTo>
                      <a:pt x="37" y="319"/>
                    </a:lnTo>
                    <a:lnTo>
                      <a:pt x="36" y="323"/>
                    </a:lnTo>
                    <a:lnTo>
                      <a:pt x="36" y="326"/>
                    </a:lnTo>
                    <a:lnTo>
                      <a:pt x="24" y="332"/>
                    </a:lnTo>
                    <a:lnTo>
                      <a:pt x="7" y="345"/>
                    </a:lnTo>
                    <a:lnTo>
                      <a:pt x="3" y="351"/>
                    </a:lnTo>
                    <a:lnTo>
                      <a:pt x="0" y="357"/>
                    </a:lnTo>
                    <a:lnTo>
                      <a:pt x="0" y="370"/>
                    </a:lnTo>
                    <a:lnTo>
                      <a:pt x="3" y="380"/>
                    </a:lnTo>
                    <a:lnTo>
                      <a:pt x="4" y="380"/>
                    </a:lnTo>
                    <a:lnTo>
                      <a:pt x="4" y="378"/>
                    </a:lnTo>
                    <a:lnTo>
                      <a:pt x="14" y="372"/>
                    </a:lnTo>
                    <a:lnTo>
                      <a:pt x="19" y="370"/>
                    </a:lnTo>
                    <a:lnTo>
                      <a:pt x="37" y="358"/>
                    </a:lnTo>
                    <a:lnTo>
                      <a:pt x="39" y="346"/>
                    </a:lnTo>
                    <a:lnTo>
                      <a:pt x="42" y="336"/>
                    </a:lnTo>
                    <a:lnTo>
                      <a:pt x="43" y="335"/>
                    </a:lnTo>
                    <a:lnTo>
                      <a:pt x="46" y="334"/>
                    </a:lnTo>
                    <a:lnTo>
                      <a:pt x="50" y="321"/>
                    </a:lnTo>
                    <a:lnTo>
                      <a:pt x="50" y="318"/>
                    </a:lnTo>
                    <a:lnTo>
                      <a:pt x="52" y="313"/>
                    </a:lnTo>
                    <a:lnTo>
                      <a:pt x="52" y="308"/>
                    </a:lnTo>
                    <a:lnTo>
                      <a:pt x="55" y="292"/>
                    </a:lnTo>
                    <a:lnTo>
                      <a:pt x="63" y="272"/>
                    </a:lnTo>
                    <a:lnTo>
                      <a:pt x="68" y="263"/>
                    </a:lnTo>
                    <a:lnTo>
                      <a:pt x="68" y="262"/>
                    </a:lnTo>
                    <a:lnTo>
                      <a:pt x="70" y="257"/>
                    </a:lnTo>
                    <a:lnTo>
                      <a:pt x="92" y="237"/>
                    </a:lnTo>
                    <a:lnTo>
                      <a:pt x="103" y="234"/>
                    </a:lnTo>
                    <a:lnTo>
                      <a:pt x="110" y="234"/>
                    </a:lnTo>
                    <a:lnTo>
                      <a:pt x="120" y="236"/>
                    </a:lnTo>
                    <a:lnTo>
                      <a:pt x="120" y="241"/>
                    </a:lnTo>
                    <a:lnTo>
                      <a:pt x="128" y="247"/>
                    </a:lnTo>
                    <a:lnTo>
                      <a:pt x="139" y="249"/>
                    </a:lnTo>
                    <a:lnTo>
                      <a:pt x="159" y="243"/>
                    </a:lnTo>
                    <a:lnTo>
                      <a:pt x="185" y="241"/>
                    </a:lnTo>
                    <a:lnTo>
                      <a:pt x="191" y="240"/>
                    </a:lnTo>
                    <a:lnTo>
                      <a:pt x="194" y="243"/>
                    </a:lnTo>
                    <a:lnTo>
                      <a:pt x="198" y="249"/>
                    </a:lnTo>
                    <a:lnTo>
                      <a:pt x="200" y="250"/>
                    </a:lnTo>
                    <a:lnTo>
                      <a:pt x="200" y="251"/>
                    </a:lnTo>
                    <a:lnTo>
                      <a:pt x="185" y="264"/>
                    </a:lnTo>
                    <a:lnTo>
                      <a:pt x="184" y="266"/>
                    </a:lnTo>
                    <a:lnTo>
                      <a:pt x="182" y="267"/>
                    </a:lnTo>
                    <a:lnTo>
                      <a:pt x="182" y="269"/>
                    </a:lnTo>
                    <a:lnTo>
                      <a:pt x="184" y="270"/>
                    </a:lnTo>
                    <a:lnTo>
                      <a:pt x="184" y="272"/>
                    </a:lnTo>
                    <a:lnTo>
                      <a:pt x="188" y="280"/>
                    </a:lnTo>
                    <a:lnTo>
                      <a:pt x="192" y="285"/>
                    </a:lnTo>
                    <a:lnTo>
                      <a:pt x="181" y="299"/>
                    </a:lnTo>
                    <a:lnTo>
                      <a:pt x="169" y="309"/>
                    </a:lnTo>
                    <a:lnTo>
                      <a:pt x="152" y="318"/>
                    </a:lnTo>
                    <a:lnTo>
                      <a:pt x="141" y="319"/>
                    </a:lnTo>
                    <a:lnTo>
                      <a:pt x="132" y="322"/>
                    </a:lnTo>
                    <a:lnTo>
                      <a:pt x="129" y="328"/>
                    </a:lnTo>
                    <a:lnTo>
                      <a:pt x="133" y="334"/>
                    </a:lnTo>
                    <a:lnTo>
                      <a:pt x="177" y="339"/>
                    </a:lnTo>
                    <a:lnTo>
                      <a:pt x="188" y="342"/>
                    </a:lnTo>
                    <a:lnTo>
                      <a:pt x="185" y="346"/>
                    </a:lnTo>
                    <a:lnTo>
                      <a:pt x="178" y="349"/>
                    </a:lnTo>
                    <a:lnTo>
                      <a:pt x="177" y="349"/>
                    </a:lnTo>
                    <a:lnTo>
                      <a:pt x="172" y="348"/>
                    </a:lnTo>
                    <a:lnTo>
                      <a:pt x="168" y="346"/>
                    </a:lnTo>
                    <a:lnTo>
                      <a:pt x="162" y="346"/>
                    </a:lnTo>
                    <a:lnTo>
                      <a:pt x="159" y="348"/>
                    </a:lnTo>
                    <a:lnTo>
                      <a:pt x="158" y="349"/>
                    </a:lnTo>
                    <a:lnTo>
                      <a:pt x="156" y="355"/>
                    </a:lnTo>
                    <a:lnTo>
                      <a:pt x="168" y="368"/>
                    </a:lnTo>
                    <a:lnTo>
                      <a:pt x="188" y="380"/>
                    </a:lnTo>
                    <a:lnTo>
                      <a:pt x="221" y="393"/>
                    </a:lnTo>
                    <a:lnTo>
                      <a:pt x="236" y="397"/>
                    </a:lnTo>
                    <a:lnTo>
                      <a:pt x="264" y="397"/>
                    </a:lnTo>
                    <a:lnTo>
                      <a:pt x="269" y="395"/>
                    </a:lnTo>
                    <a:lnTo>
                      <a:pt x="276" y="395"/>
                    </a:lnTo>
                    <a:lnTo>
                      <a:pt x="279" y="397"/>
                    </a:lnTo>
                    <a:lnTo>
                      <a:pt x="287" y="398"/>
                    </a:lnTo>
                    <a:lnTo>
                      <a:pt x="305" y="414"/>
                    </a:lnTo>
                    <a:lnTo>
                      <a:pt x="311" y="421"/>
                    </a:lnTo>
                    <a:lnTo>
                      <a:pt x="309" y="430"/>
                    </a:lnTo>
                    <a:lnTo>
                      <a:pt x="302" y="436"/>
                    </a:lnTo>
                    <a:lnTo>
                      <a:pt x="298" y="442"/>
                    </a:lnTo>
                    <a:lnTo>
                      <a:pt x="295" y="444"/>
                    </a:lnTo>
                    <a:lnTo>
                      <a:pt x="295" y="446"/>
                    </a:lnTo>
                    <a:lnTo>
                      <a:pt x="296" y="453"/>
                    </a:lnTo>
                    <a:lnTo>
                      <a:pt x="300" y="457"/>
                    </a:lnTo>
                    <a:lnTo>
                      <a:pt x="303" y="458"/>
                    </a:lnTo>
                    <a:lnTo>
                      <a:pt x="305" y="460"/>
                    </a:lnTo>
                    <a:lnTo>
                      <a:pt x="306" y="463"/>
                    </a:lnTo>
                    <a:lnTo>
                      <a:pt x="306" y="466"/>
                    </a:lnTo>
                    <a:lnTo>
                      <a:pt x="299" y="477"/>
                    </a:lnTo>
                    <a:lnTo>
                      <a:pt x="290" y="486"/>
                    </a:lnTo>
                    <a:lnTo>
                      <a:pt x="282" y="489"/>
                    </a:lnTo>
                    <a:lnTo>
                      <a:pt x="282" y="499"/>
                    </a:lnTo>
                    <a:lnTo>
                      <a:pt x="285" y="504"/>
                    </a:lnTo>
                    <a:lnTo>
                      <a:pt x="290" y="509"/>
                    </a:lnTo>
                    <a:lnTo>
                      <a:pt x="293" y="510"/>
                    </a:lnTo>
                    <a:lnTo>
                      <a:pt x="299" y="510"/>
                    </a:lnTo>
                    <a:lnTo>
                      <a:pt x="309" y="516"/>
                    </a:lnTo>
                    <a:lnTo>
                      <a:pt x="313" y="533"/>
                    </a:lnTo>
                    <a:lnTo>
                      <a:pt x="313" y="536"/>
                    </a:lnTo>
                    <a:lnTo>
                      <a:pt x="316" y="540"/>
                    </a:lnTo>
                    <a:lnTo>
                      <a:pt x="326" y="548"/>
                    </a:lnTo>
                    <a:lnTo>
                      <a:pt x="346" y="558"/>
                    </a:lnTo>
                    <a:lnTo>
                      <a:pt x="363" y="564"/>
                    </a:lnTo>
                    <a:lnTo>
                      <a:pt x="368" y="564"/>
                    </a:lnTo>
                    <a:lnTo>
                      <a:pt x="371" y="566"/>
                    </a:lnTo>
                    <a:lnTo>
                      <a:pt x="373" y="569"/>
                    </a:lnTo>
                    <a:lnTo>
                      <a:pt x="381" y="595"/>
                    </a:lnTo>
                    <a:lnTo>
                      <a:pt x="379" y="597"/>
                    </a:lnTo>
                    <a:lnTo>
                      <a:pt x="379" y="601"/>
                    </a:lnTo>
                    <a:lnTo>
                      <a:pt x="378" y="605"/>
                    </a:lnTo>
                    <a:lnTo>
                      <a:pt x="379" y="623"/>
                    </a:lnTo>
                    <a:lnTo>
                      <a:pt x="386" y="627"/>
                    </a:lnTo>
                    <a:lnTo>
                      <a:pt x="405" y="635"/>
                    </a:lnTo>
                    <a:lnTo>
                      <a:pt x="417" y="634"/>
                    </a:lnTo>
                    <a:lnTo>
                      <a:pt x="438" y="654"/>
                    </a:lnTo>
                    <a:lnTo>
                      <a:pt x="451" y="673"/>
                    </a:lnTo>
                    <a:lnTo>
                      <a:pt x="464" y="684"/>
                    </a:lnTo>
                    <a:lnTo>
                      <a:pt x="467" y="701"/>
                    </a:lnTo>
                    <a:lnTo>
                      <a:pt x="468" y="704"/>
                    </a:lnTo>
                    <a:lnTo>
                      <a:pt x="468" y="706"/>
                    </a:lnTo>
                    <a:lnTo>
                      <a:pt x="474" y="739"/>
                    </a:lnTo>
                    <a:lnTo>
                      <a:pt x="474" y="772"/>
                    </a:lnTo>
                    <a:lnTo>
                      <a:pt x="479" y="779"/>
                    </a:lnTo>
                    <a:lnTo>
                      <a:pt x="481" y="796"/>
                    </a:lnTo>
                    <a:lnTo>
                      <a:pt x="480" y="802"/>
                    </a:lnTo>
                    <a:lnTo>
                      <a:pt x="474" y="812"/>
                    </a:lnTo>
                    <a:lnTo>
                      <a:pt x="464" y="821"/>
                    </a:lnTo>
                    <a:lnTo>
                      <a:pt x="464" y="822"/>
                    </a:lnTo>
                    <a:lnTo>
                      <a:pt x="463" y="824"/>
                    </a:lnTo>
                    <a:lnTo>
                      <a:pt x="466" y="832"/>
                    </a:lnTo>
                    <a:lnTo>
                      <a:pt x="466" y="834"/>
                    </a:lnTo>
                    <a:lnTo>
                      <a:pt x="468" y="838"/>
                    </a:lnTo>
                    <a:lnTo>
                      <a:pt x="471" y="841"/>
                    </a:lnTo>
                    <a:lnTo>
                      <a:pt x="476" y="844"/>
                    </a:lnTo>
                    <a:lnTo>
                      <a:pt x="486" y="844"/>
                    </a:lnTo>
                    <a:lnTo>
                      <a:pt x="496" y="851"/>
                    </a:lnTo>
                    <a:lnTo>
                      <a:pt x="513" y="867"/>
                    </a:lnTo>
                    <a:lnTo>
                      <a:pt x="522" y="870"/>
                    </a:lnTo>
                    <a:lnTo>
                      <a:pt x="523" y="870"/>
                    </a:lnTo>
                    <a:lnTo>
                      <a:pt x="527" y="868"/>
                    </a:lnTo>
                    <a:lnTo>
                      <a:pt x="539" y="873"/>
                    </a:lnTo>
                    <a:lnTo>
                      <a:pt x="543" y="884"/>
                    </a:lnTo>
                    <a:lnTo>
                      <a:pt x="542" y="901"/>
                    </a:lnTo>
                    <a:lnTo>
                      <a:pt x="546" y="906"/>
                    </a:lnTo>
                    <a:lnTo>
                      <a:pt x="583" y="930"/>
                    </a:lnTo>
                    <a:lnTo>
                      <a:pt x="598" y="936"/>
                    </a:lnTo>
                    <a:lnTo>
                      <a:pt x="599" y="936"/>
                    </a:lnTo>
                    <a:lnTo>
                      <a:pt x="613" y="938"/>
                    </a:lnTo>
                    <a:lnTo>
                      <a:pt x="631" y="950"/>
                    </a:lnTo>
                    <a:lnTo>
                      <a:pt x="635" y="957"/>
                    </a:lnTo>
                    <a:lnTo>
                      <a:pt x="628" y="972"/>
                    </a:lnTo>
                    <a:lnTo>
                      <a:pt x="626" y="982"/>
                    </a:lnTo>
                    <a:lnTo>
                      <a:pt x="628" y="997"/>
                    </a:lnTo>
                    <a:lnTo>
                      <a:pt x="628" y="1002"/>
                    </a:lnTo>
                    <a:lnTo>
                      <a:pt x="631" y="1022"/>
                    </a:lnTo>
                    <a:lnTo>
                      <a:pt x="639" y="1035"/>
                    </a:lnTo>
                    <a:lnTo>
                      <a:pt x="642" y="1039"/>
                    </a:lnTo>
                    <a:lnTo>
                      <a:pt x="648" y="1049"/>
                    </a:lnTo>
                    <a:lnTo>
                      <a:pt x="655" y="1071"/>
                    </a:lnTo>
                    <a:lnTo>
                      <a:pt x="667" y="1090"/>
                    </a:lnTo>
                    <a:lnTo>
                      <a:pt x="680" y="1100"/>
                    </a:lnTo>
                    <a:lnTo>
                      <a:pt x="696" y="1077"/>
                    </a:lnTo>
                    <a:lnTo>
                      <a:pt x="697" y="1068"/>
                    </a:lnTo>
                    <a:lnTo>
                      <a:pt x="696" y="1041"/>
                    </a:lnTo>
                    <a:lnTo>
                      <a:pt x="691" y="1018"/>
                    </a:lnTo>
                    <a:lnTo>
                      <a:pt x="698" y="1010"/>
                    </a:lnTo>
                    <a:lnTo>
                      <a:pt x="710" y="1008"/>
                    </a:lnTo>
                    <a:lnTo>
                      <a:pt x="714" y="1009"/>
                    </a:lnTo>
                    <a:lnTo>
                      <a:pt x="720" y="1012"/>
                    </a:lnTo>
                    <a:lnTo>
                      <a:pt x="726" y="1021"/>
                    </a:lnTo>
                    <a:lnTo>
                      <a:pt x="727" y="1026"/>
                    </a:lnTo>
                    <a:lnTo>
                      <a:pt x="727" y="1029"/>
                    </a:lnTo>
                    <a:lnTo>
                      <a:pt x="729" y="1031"/>
                    </a:lnTo>
                    <a:lnTo>
                      <a:pt x="730" y="1031"/>
                    </a:lnTo>
                    <a:lnTo>
                      <a:pt x="736" y="1035"/>
                    </a:lnTo>
                    <a:lnTo>
                      <a:pt x="745" y="1038"/>
                    </a:lnTo>
                    <a:lnTo>
                      <a:pt x="755" y="1039"/>
                    </a:lnTo>
                    <a:lnTo>
                      <a:pt x="757" y="1041"/>
                    </a:lnTo>
                    <a:lnTo>
                      <a:pt x="762" y="1039"/>
                    </a:lnTo>
                    <a:lnTo>
                      <a:pt x="770" y="1038"/>
                    </a:lnTo>
                    <a:lnTo>
                      <a:pt x="776" y="1035"/>
                    </a:lnTo>
                    <a:lnTo>
                      <a:pt x="776" y="1034"/>
                    </a:lnTo>
                    <a:lnTo>
                      <a:pt x="773" y="1029"/>
                    </a:lnTo>
                    <a:lnTo>
                      <a:pt x="773" y="1021"/>
                    </a:lnTo>
                    <a:lnTo>
                      <a:pt x="775" y="1010"/>
                    </a:lnTo>
                    <a:lnTo>
                      <a:pt x="779" y="1002"/>
                    </a:lnTo>
                    <a:lnTo>
                      <a:pt x="788" y="995"/>
                    </a:lnTo>
                    <a:lnTo>
                      <a:pt x="823" y="973"/>
                    </a:lnTo>
                    <a:lnTo>
                      <a:pt x="845" y="953"/>
                    </a:lnTo>
                    <a:lnTo>
                      <a:pt x="884" y="909"/>
                    </a:lnTo>
                    <a:lnTo>
                      <a:pt x="885" y="909"/>
                    </a:lnTo>
                    <a:lnTo>
                      <a:pt x="888" y="912"/>
                    </a:lnTo>
                    <a:lnTo>
                      <a:pt x="892" y="914"/>
                    </a:lnTo>
                    <a:lnTo>
                      <a:pt x="897" y="912"/>
                    </a:lnTo>
                    <a:lnTo>
                      <a:pt x="898" y="910"/>
                    </a:lnTo>
                    <a:lnTo>
                      <a:pt x="894" y="912"/>
                    </a:lnTo>
                    <a:lnTo>
                      <a:pt x="890" y="910"/>
                    </a:lnTo>
                    <a:lnTo>
                      <a:pt x="888" y="906"/>
                    </a:lnTo>
                    <a:lnTo>
                      <a:pt x="888" y="897"/>
                    </a:lnTo>
                    <a:lnTo>
                      <a:pt x="890" y="896"/>
                    </a:lnTo>
                    <a:lnTo>
                      <a:pt x="895" y="897"/>
                    </a:lnTo>
                    <a:lnTo>
                      <a:pt x="901" y="894"/>
                    </a:lnTo>
                    <a:lnTo>
                      <a:pt x="905" y="891"/>
                    </a:lnTo>
                    <a:lnTo>
                      <a:pt x="918" y="878"/>
                    </a:lnTo>
                    <a:lnTo>
                      <a:pt x="920" y="874"/>
                    </a:lnTo>
                    <a:lnTo>
                      <a:pt x="943" y="867"/>
                    </a:lnTo>
                    <a:lnTo>
                      <a:pt x="946" y="868"/>
                    </a:lnTo>
                    <a:lnTo>
                      <a:pt x="954" y="867"/>
                    </a:lnTo>
                    <a:lnTo>
                      <a:pt x="1002" y="850"/>
                    </a:lnTo>
                    <a:lnTo>
                      <a:pt x="1010" y="845"/>
                    </a:lnTo>
                    <a:lnTo>
                      <a:pt x="1021" y="840"/>
                    </a:lnTo>
                    <a:lnTo>
                      <a:pt x="1037" y="827"/>
                    </a:lnTo>
                    <a:lnTo>
                      <a:pt x="1046" y="821"/>
                    </a:lnTo>
                    <a:lnTo>
                      <a:pt x="1058" y="809"/>
                    </a:lnTo>
                    <a:lnTo>
                      <a:pt x="1058" y="808"/>
                    </a:lnTo>
                    <a:lnTo>
                      <a:pt x="1068" y="789"/>
                    </a:lnTo>
                    <a:lnTo>
                      <a:pt x="1069" y="786"/>
                    </a:lnTo>
                    <a:lnTo>
                      <a:pt x="1069" y="782"/>
                    </a:lnTo>
                    <a:lnTo>
                      <a:pt x="1068" y="779"/>
                    </a:lnTo>
                    <a:lnTo>
                      <a:pt x="1065" y="778"/>
                    </a:lnTo>
                    <a:lnTo>
                      <a:pt x="1062" y="776"/>
                    </a:lnTo>
                    <a:lnTo>
                      <a:pt x="1056" y="775"/>
                    </a:lnTo>
                    <a:lnTo>
                      <a:pt x="1047" y="772"/>
                    </a:lnTo>
                    <a:lnTo>
                      <a:pt x="1042" y="768"/>
                    </a:lnTo>
                    <a:lnTo>
                      <a:pt x="1039" y="760"/>
                    </a:lnTo>
                    <a:lnTo>
                      <a:pt x="1036" y="755"/>
                    </a:lnTo>
                    <a:lnTo>
                      <a:pt x="1036" y="753"/>
                    </a:lnTo>
                    <a:lnTo>
                      <a:pt x="1037" y="752"/>
                    </a:lnTo>
                    <a:lnTo>
                      <a:pt x="1040" y="750"/>
                    </a:lnTo>
                    <a:lnTo>
                      <a:pt x="1083" y="747"/>
                    </a:lnTo>
                    <a:lnTo>
                      <a:pt x="1095" y="749"/>
                    </a:lnTo>
                    <a:lnTo>
                      <a:pt x="1098" y="747"/>
                    </a:lnTo>
                    <a:lnTo>
                      <a:pt x="1107" y="745"/>
                    </a:lnTo>
                    <a:lnTo>
                      <a:pt x="1115" y="742"/>
                    </a:lnTo>
                    <a:lnTo>
                      <a:pt x="1128" y="743"/>
                    </a:lnTo>
                    <a:lnTo>
                      <a:pt x="1141" y="750"/>
                    </a:lnTo>
                    <a:lnTo>
                      <a:pt x="1145" y="759"/>
                    </a:lnTo>
                    <a:lnTo>
                      <a:pt x="1147" y="766"/>
                    </a:lnTo>
                    <a:lnTo>
                      <a:pt x="1148" y="775"/>
                    </a:lnTo>
                    <a:lnTo>
                      <a:pt x="1153" y="783"/>
                    </a:lnTo>
                    <a:lnTo>
                      <a:pt x="1158" y="783"/>
                    </a:lnTo>
                    <a:lnTo>
                      <a:pt x="1164" y="782"/>
                    </a:lnTo>
                    <a:lnTo>
                      <a:pt x="1166" y="781"/>
                    </a:lnTo>
                    <a:lnTo>
                      <a:pt x="1168" y="779"/>
                    </a:lnTo>
                    <a:lnTo>
                      <a:pt x="1176" y="769"/>
                    </a:lnTo>
                    <a:lnTo>
                      <a:pt x="1194" y="762"/>
                    </a:lnTo>
                    <a:lnTo>
                      <a:pt x="1199" y="755"/>
                    </a:lnTo>
                    <a:lnTo>
                      <a:pt x="1202" y="749"/>
                    </a:lnTo>
                    <a:lnTo>
                      <a:pt x="1204" y="746"/>
                    </a:lnTo>
                    <a:lnTo>
                      <a:pt x="1209" y="745"/>
                    </a:lnTo>
                    <a:lnTo>
                      <a:pt x="1212" y="743"/>
                    </a:lnTo>
                    <a:lnTo>
                      <a:pt x="1245" y="742"/>
                    </a:lnTo>
                    <a:lnTo>
                      <a:pt x="1251" y="740"/>
                    </a:lnTo>
                    <a:lnTo>
                      <a:pt x="1253" y="737"/>
                    </a:lnTo>
                    <a:lnTo>
                      <a:pt x="1258" y="734"/>
                    </a:lnTo>
                    <a:lnTo>
                      <a:pt x="1286" y="710"/>
                    </a:lnTo>
                    <a:lnTo>
                      <a:pt x="1288" y="710"/>
                    </a:lnTo>
                    <a:lnTo>
                      <a:pt x="1295" y="707"/>
                    </a:lnTo>
                    <a:lnTo>
                      <a:pt x="1301" y="706"/>
                    </a:lnTo>
                    <a:lnTo>
                      <a:pt x="1315" y="682"/>
                    </a:lnTo>
                    <a:lnTo>
                      <a:pt x="1319" y="673"/>
                    </a:lnTo>
                    <a:lnTo>
                      <a:pt x="1326" y="663"/>
                    </a:lnTo>
                    <a:lnTo>
                      <a:pt x="1332" y="670"/>
                    </a:lnTo>
                    <a:lnTo>
                      <a:pt x="1336" y="680"/>
                    </a:lnTo>
                    <a:lnTo>
                      <a:pt x="1336" y="684"/>
                    </a:lnTo>
                    <a:lnTo>
                      <a:pt x="1332" y="694"/>
                    </a:lnTo>
                    <a:lnTo>
                      <a:pt x="1332" y="698"/>
                    </a:lnTo>
                    <a:lnTo>
                      <a:pt x="1335" y="706"/>
                    </a:lnTo>
                    <a:lnTo>
                      <a:pt x="1341" y="710"/>
                    </a:lnTo>
                    <a:lnTo>
                      <a:pt x="1347" y="713"/>
                    </a:lnTo>
                    <a:lnTo>
                      <a:pt x="1351" y="714"/>
                    </a:lnTo>
                    <a:lnTo>
                      <a:pt x="1354" y="716"/>
                    </a:lnTo>
                    <a:lnTo>
                      <a:pt x="1360" y="716"/>
                    </a:lnTo>
                    <a:lnTo>
                      <a:pt x="1370" y="717"/>
                    </a:lnTo>
                    <a:lnTo>
                      <a:pt x="1375" y="720"/>
                    </a:lnTo>
                    <a:lnTo>
                      <a:pt x="1371" y="729"/>
                    </a:lnTo>
                    <a:lnTo>
                      <a:pt x="1360" y="743"/>
                    </a:lnTo>
                    <a:lnTo>
                      <a:pt x="1335" y="782"/>
                    </a:lnTo>
                    <a:lnTo>
                      <a:pt x="1335" y="786"/>
                    </a:lnTo>
                    <a:lnTo>
                      <a:pt x="1334" y="791"/>
                    </a:lnTo>
                    <a:lnTo>
                      <a:pt x="1329" y="799"/>
                    </a:lnTo>
                    <a:lnTo>
                      <a:pt x="1302" y="818"/>
                    </a:lnTo>
                    <a:lnTo>
                      <a:pt x="1296" y="827"/>
                    </a:lnTo>
                    <a:lnTo>
                      <a:pt x="1296" y="834"/>
                    </a:lnTo>
                    <a:lnTo>
                      <a:pt x="1312" y="841"/>
                    </a:lnTo>
                    <a:lnTo>
                      <a:pt x="1316" y="844"/>
                    </a:lnTo>
                    <a:lnTo>
                      <a:pt x="1324" y="848"/>
                    </a:lnTo>
                    <a:lnTo>
                      <a:pt x="1328" y="851"/>
                    </a:lnTo>
                    <a:lnTo>
                      <a:pt x="1339" y="835"/>
                    </a:lnTo>
                    <a:lnTo>
                      <a:pt x="1357" y="822"/>
                    </a:lnTo>
                    <a:lnTo>
                      <a:pt x="1374" y="806"/>
                    </a:lnTo>
                    <a:lnTo>
                      <a:pt x="1410" y="782"/>
                    </a:lnTo>
                    <a:lnTo>
                      <a:pt x="1413" y="781"/>
                    </a:lnTo>
                    <a:lnTo>
                      <a:pt x="1417" y="781"/>
                    </a:lnTo>
                    <a:lnTo>
                      <a:pt x="1423" y="778"/>
                    </a:lnTo>
                    <a:lnTo>
                      <a:pt x="1437" y="776"/>
                    </a:lnTo>
                    <a:lnTo>
                      <a:pt x="1439" y="776"/>
                    </a:lnTo>
                    <a:lnTo>
                      <a:pt x="1442" y="778"/>
                    </a:lnTo>
                    <a:lnTo>
                      <a:pt x="1444" y="781"/>
                    </a:lnTo>
                    <a:lnTo>
                      <a:pt x="1443" y="788"/>
                    </a:lnTo>
                    <a:lnTo>
                      <a:pt x="1433" y="792"/>
                    </a:lnTo>
                    <a:lnTo>
                      <a:pt x="1427" y="796"/>
                    </a:lnTo>
                    <a:lnTo>
                      <a:pt x="1423" y="801"/>
                    </a:lnTo>
                    <a:lnTo>
                      <a:pt x="1423" y="802"/>
                    </a:lnTo>
                    <a:lnTo>
                      <a:pt x="1424" y="809"/>
                    </a:lnTo>
                    <a:lnTo>
                      <a:pt x="1426" y="812"/>
                    </a:lnTo>
                    <a:lnTo>
                      <a:pt x="1429" y="819"/>
                    </a:lnTo>
                    <a:lnTo>
                      <a:pt x="1432" y="822"/>
                    </a:lnTo>
                    <a:lnTo>
                      <a:pt x="1433" y="825"/>
                    </a:lnTo>
                    <a:lnTo>
                      <a:pt x="1436" y="850"/>
                    </a:lnTo>
                    <a:lnTo>
                      <a:pt x="1436" y="854"/>
                    </a:lnTo>
                    <a:lnTo>
                      <a:pt x="1439" y="857"/>
                    </a:lnTo>
                    <a:lnTo>
                      <a:pt x="1453" y="867"/>
                    </a:lnTo>
                    <a:lnTo>
                      <a:pt x="1457" y="868"/>
                    </a:lnTo>
                    <a:lnTo>
                      <a:pt x="1459" y="868"/>
                    </a:lnTo>
                    <a:lnTo>
                      <a:pt x="1466" y="878"/>
                    </a:lnTo>
                    <a:lnTo>
                      <a:pt x="1483" y="913"/>
                    </a:lnTo>
                    <a:lnTo>
                      <a:pt x="1488" y="917"/>
                    </a:lnTo>
                    <a:lnTo>
                      <a:pt x="1491" y="927"/>
                    </a:lnTo>
                    <a:lnTo>
                      <a:pt x="1491" y="934"/>
                    </a:lnTo>
                    <a:lnTo>
                      <a:pt x="1486" y="949"/>
                    </a:lnTo>
                    <a:lnTo>
                      <a:pt x="1489" y="957"/>
                    </a:lnTo>
                    <a:lnTo>
                      <a:pt x="1498" y="956"/>
                    </a:lnTo>
                    <a:lnTo>
                      <a:pt x="1505" y="943"/>
                    </a:lnTo>
                    <a:lnTo>
                      <a:pt x="1525" y="917"/>
                    </a:lnTo>
                    <a:lnTo>
                      <a:pt x="1525" y="912"/>
                    </a:lnTo>
                    <a:lnTo>
                      <a:pt x="1523" y="893"/>
                    </a:lnTo>
                    <a:lnTo>
                      <a:pt x="1523" y="883"/>
                    </a:lnTo>
                    <a:lnTo>
                      <a:pt x="1525" y="877"/>
                    </a:lnTo>
                    <a:lnTo>
                      <a:pt x="1535" y="883"/>
                    </a:lnTo>
                    <a:lnTo>
                      <a:pt x="1538" y="886"/>
                    </a:lnTo>
                    <a:lnTo>
                      <a:pt x="1539" y="891"/>
                    </a:lnTo>
                    <a:lnTo>
                      <a:pt x="1541" y="893"/>
                    </a:lnTo>
                    <a:lnTo>
                      <a:pt x="1541" y="899"/>
                    </a:lnTo>
                    <a:lnTo>
                      <a:pt x="1529" y="931"/>
                    </a:lnTo>
                    <a:lnTo>
                      <a:pt x="1530" y="941"/>
                    </a:lnTo>
                    <a:lnTo>
                      <a:pt x="1532" y="949"/>
                    </a:lnTo>
                    <a:lnTo>
                      <a:pt x="1535" y="956"/>
                    </a:lnTo>
                    <a:lnTo>
                      <a:pt x="1538" y="959"/>
                    </a:lnTo>
                    <a:lnTo>
                      <a:pt x="1541" y="960"/>
                    </a:lnTo>
                    <a:lnTo>
                      <a:pt x="1548" y="960"/>
                    </a:lnTo>
                    <a:lnTo>
                      <a:pt x="1552" y="959"/>
                    </a:lnTo>
                    <a:lnTo>
                      <a:pt x="1564" y="954"/>
                    </a:lnTo>
                    <a:lnTo>
                      <a:pt x="1568" y="949"/>
                    </a:lnTo>
                    <a:lnTo>
                      <a:pt x="1572" y="938"/>
                    </a:lnTo>
                    <a:lnTo>
                      <a:pt x="1569" y="922"/>
                    </a:lnTo>
                    <a:lnTo>
                      <a:pt x="1569" y="919"/>
                    </a:lnTo>
                    <a:lnTo>
                      <a:pt x="1562" y="910"/>
                    </a:lnTo>
                    <a:lnTo>
                      <a:pt x="1566" y="891"/>
                    </a:lnTo>
                    <a:lnTo>
                      <a:pt x="1577" y="884"/>
                    </a:lnTo>
                    <a:lnTo>
                      <a:pt x="1592" y="870"/>
                    </a:lnTo>
                    <a:lnTo>
                      <a:pt x="1592" y="864"/>
                    </a:lnTo>
                    <a:lnTo>
                      <a:pt x="1597" y="858"/>
                    </a:lnTo>
                    <a:lnTo>
                      <a:pt x="1598" y="857"/>
                    </a:lnTo>
                    <a:lnTo>
                      <a:pt x="1600" y="857"/>
                    </a:lnTo>
                    <a:lnTo>
                      <a:pt x="1607" y="854"/>
                    </a:lnTo>
                    <a:lnTo>
                      <a:pt x="1613" y="861"/>
                    </a:lnTo>
                    <a:lnTo>
                      <a:pt x="1611" y="864"/>
                    </a:lnTo>
                    <a:lnTo>
                      <a:pt x="1610" y="868"/>
                    </a:lnTo>
                    <a:lnTo>
                      <a:pt x="1617" y="880"/>
                    </a:lnTo>
                    <a:lnTo>
                      <a:pt x="1627" y="890"/>
                    </a:lnTo>
                    <a:lnTo>
                      <a:pt x="1628" y="893"/>
                    </a:lnTo>
                    <a:lnTo>
                      <a:pt x="1636" y="896"/>
                    </a:lnTo>
                    <a:lnTo>
                      <a:pt x="1640" y="894"/>
                    </a:lnTo>
                    <a:lnTo>
                      <a:pt x="1640" y="887"/>
                    </a:lnTo>
                    <a:lnTo>
                      <a:pt x="1628" y="880"/>
                    </a:lnTo>
                    <a:lnTo>
                      <a:pt x="1621" y="874"/>
                    </a:lnTo>
                    <a:lnTo>
                      <a:pt x="1620" y="873"/>
                    </a:lnTo>
                    <a:lnTo>
                      <a:pt x="1618" y="870"/>
                    </a:lnTo>
                    <a:lnTo>
                      <a:pt x="1618" y="842"/>
                    </a:lnTo>
                    <a:lnTo>
                      <a:pt x="1615" y="840"/>
                    </a:lnTo>
                    <a:lnTo>
                      <a:pt x="1610" y="838"/>
                    </a:lnTo>
                    <a:lnTo>
                      <a:pt x="1602" y="837"/>
                    </a:lnTo>
                    <a:lnTo>
                      <a:pt x="1600" y="835"/>
                    </a:lnTo>
                    <a:lnTo>
                      <a:pt x="1598" y="835"/>
                    </a:lnTo>
                    <a:lnTo>
                      <a:pt x="1598" y="828"/>
                    </a:lnTo>
                    <a:lnTo>
                      <a:pt x="1600" y="819"/>
                    </a:lnTo>
                    <a:lnTo>
                      <a:pt x="1602" y="818"/>
                    </a:lnTo>
                    <a:lnTo>
                      <a:pt x="1617" y="819"/>
                    </a:lnTo>
                    <a:lnTo>
                      <a:pt x="1638" y="816"/>
                    </a:lnTo>
                    <a:lnTo>
                      <a:pt x="1657" y="809"/>
                    </a:lnTo>
                    <a:lnTo>
                      <a:pt x="1692" y="824"/>
                    </a:lnTo>
                    <a:lnTo>
                      <a:pt x="1702" y="824"/>
                    </a:lnTo>
                    <a:lnTo>
                      <a:pt x="1715" y="819"/>
                    </a:lnTo>
                    <a:lnTo>
                      <a:pt x="1749" y="811"/>
                    </a:lnTo>
                    <a:lnTo>
                      <a:pt x="1759" y="818"/>
                    </a:lnTo>
                    <a:lnTo>
                      <a:pt x="1765" y="827"/>
                    </a:lnTo>
                    <a:lnTo>
                      <a:pt x="1765" y="828"/>
                    </a:lnTo>
                    <a:lnTo>
                      <a:pt x="1766" y="829"/>
                    </a:lnTo>
                    <a:lnTo>
                      <a:pt x="1760" y="840"/>
                    </a:lnTo>
                    <a:lnTo>
                      <a:pt x="1759" y="844"/>
                    </a:lnTo>
                    <a:lnTo>
                      <a:pt x="1759" y="845"/>
                    </a:lnTo>
                    <a:lnTo>
                      <a:pt x="1760" y="848"/>
                    </a:lnTo>
                    <a:lnTo>
                      <a:pt x="1766" y="853"/>
                    </a:lnTo>
                    <a:lnTo>
                      <a:pt x="1772" y="853"/>
                    </a:lnTo>
                    <a:lnTo>
                      <a:pt x="1778" y="851"/>
                    </a:lnTo>
                    <a:lnTo>
                      <a:pt x="1782" y="851"/>
                    </a:lnTo>
                    <a:lnTo>
                      <a:pt x="1789" y="850"/>
                    </a:lnTo>
                    <a:lnTo>
                      <a:pt x="1794" y="850"/>
                    </a:lnTo>
                    <a:lnTo>
                      <a:pt x="1796" y="851"/>
                    </a:lnTo>
                    <a:lnTo>
                      <a:pt x="1799" y="854"/>
                    </a:lnTo>
                    <a:lnTo>
                      <a:pt x="1799" y="870"/>
                    </a:lnTo>
                    <a:lnTo>
                      <a:pt x="1796" y="877"/>
                    </a:lnTo>
                    <a:lnTo>
                      <a:pt x="1792" y="891"/>
                    </a:lnTo>
                    <a:lnTo>
                      <a:pt x="1796" y="904"/>
                    </a:lnTo>
                    <a:lnTo>
                      <a:pt x="1806" y="914"/>
                    </a:lnTo>
                    <a:lnTo>
                      <a:pt x="1812" y="923"/>
                    </a:lnTo>
                    <a:lnTo>
                      <a:pt x="1815" y="930"/>
                    </a:lnTo>
                    <a:lnTo>
                      <a:pt x="1817" y="938"/>
                    </a:lnTo>
                    <a:lnTo>
                      <a:pt x="1825" y="953"/>
                    </a:lnTo>
                    <a:lnTo>
                      <a:pt x="1838" y="951"/>
                    </a:lnTo>
                    <a:lnTo>
                      <a:pt x="1848" y="960"/>
                    </a:lnTo>
                    <a:lnTo>
                      <a:pt x="1850" y="964"/>
                    </a:lnTo>
                    <a:lnTo>
                      <a:pt x="1851" y="974"/>
                    </a:lnTo>
                    <a:lnTo>
                      <a:pt x="1841" y="976"/>
                    </a:lnTo>
                    <a:lnTo>
                      <a:pt x="1838" y="977"/>
                    </a:lnTo>
                    <a:lnTo>
                      <a:pt x="1837" y="977"/>
                    </a:lnTo>
                    <a:lnTo>
                      <a:pt x="1827" y="989"/>
                    </a:lnTo>
                    <a:lnTo>
                      <a:pt x="1832" y="999"/>
                    </a:lnTo>
                    <a:lnTo>
                      <a:pt x="1840" y="1010"/>
                    </a:lnTo>
                    <a:lnTo>
                      <a:pt x="1855" y="1038"/>
                    </a:lnTo>
                    <a:lnTo>
                      <a:pt x="1863" y="1059"/>
                    </a:lnTo>
                    <a:lnTo>
                      <a:pt x="1874" y="1061"/>
                    </a:lnTo>
                    <a:lnTo>
                      <a:pt x="1880" y="1071"/>
                    </a:lnTo>
                    <a:lnTo>
                      <a:pt x="1881" y="1077"/>
                    </a:lnTo>
                    <a:lnTo>
                      <a:pt x="1881" y="1088"/>
                    </a:lnTo>
                    <a:lnTo>
                      <a:pt x="1880" y="1090"/>
                    </a:lnTo>
                    <a:lnTo>
                      <a:pt x="1858" y="1113"/>
                    </a:lnTo>
                    <a:lnTo>
                      <a:pt x="1855" y="1131"/>
                    </a:lnTo>
                    <a:lnTo>
                      <a:pt x="1855" y="1150"/>
                    </a:lnTo>
                    <a:lnTo>
                      <a:pt x="1860" y="1170"/>
                    </a:lnTo>
                    <a:lnTo>
                      <a:pt x="1860" y="1173"/>
                    </a:lnTo>
                    <a:lnTo>
                      <a:pt x="1857" y="1176"/>
                    </a:lnTo>
                    <a:lnTo>
                      <a:pt x="1854" y="1177"/>
                    </a:lnTo>
                    <a:lnTo>
                      <a:pt x="1847" y="1176"/>
                    </a:lnTo>
                    <a:lnTo>
                      <a:pt x="1841" y="1178"/>
                    </a:lnTo>
                    <a:lnTo>
                      <a:pt x="1838" y="1180"/>
                    </a:lnTo>
                    <a:lnTo>
                      <a:pt x="1830" y="1187"/>
                    </a:lnTo>
                    <a:lnTo>
                      <a:pt x="1830" y="1193"/>
                    </a:lnTo>
                    <a:lnTo>
                      <a:pt x="1837" y="1193"/>
                    </a:lnTo>
                    <a:lnTo>
                      <a:pt x="1841" y="1190"/>
                    </a:lnTo>
                    <a:lnTo>
                      <a:pt x="1861" y="1178"/>
                    </a:lnTo>
                    <a:lnTo>
                      <a:pt x="1863" y="1176"/>
                    </a:lnTo>
                    <a:lnTo>
                      <a:pt x="1864" y="1170"/>
                    </a:lnTo>
                    <a:lnTo>
                      <a:pt x="1863" y="1150"/>
                    </a:lnTo>
                    <a:lnTo>
                      <a:pt x="1864" y="1147"/>
                    </a:lnTo>
                    <a:lnTo>
                      <a:pt x="1867" y="1144"/>
                    </a:lnTo>
                    <a:lnTo>
                      <a:pt x="1870" y="1143"/>
                    </a:lnTo>
                    <a:lnTo>
                      <a:pt x="1874" y="1143"/>
                    </a:lnTo>
                    <a:lnTo>
                      <a:pt x="1884" y="1117"/>
                    </a:lnTo>
                    <a:lnTo>
                      <a:pt x="1893" y="1108"/>
                    </a:lnTo>
                    <a:lnTo>
                      <a:pt x="1899" y="1108"/>
                    </a:lnTo>
                    <a:lnTo>
                      <a:pt x="1902" y="1110"/>
                    </a:lnTo>
                    <a:lnTo>
                      <a:pt x="1906" y="1114"/>
                    </a:lnTo>
                    <a:lnTo>
                      <a:pt x="1906" y="1116"/>
                    </a:lnTo>
                    <a:lnTo>
                      <a:pt x="1909" y="1124"/>
                    </a:lnTo>
                    <a:lnTo>
                      <a:pt x="1913" y="1131"/>
                    </a:lnTo>
                    <a:lnTo>
                      <a:pt x="1917" y="1133"/>
                    </a:lnTo>
                    <a:lnTo>
                      <a:pt x="1923" y="1133"/>
                    </a:lnTo>
                    <a:lnTo>
                      <a:pt x="1927" y="1131"/>
                    </a:lnTo>
                    <a:lnTo>
                      <a:pt x="1929" y="1129"/>
                    </a:lnTo>
                    <a:lnTo>
                      <a:pt x="1929" y="1127"/>
                    </a:lnTo>
                    <a:lnTo>
                      <a:pt x="1920" y="1123"/>
                    </a:lnTo>
                    <a:lnTo>
                      <a:pt x="1912" y="1116"/>
                    </a:lnTo>
                    <a:lnTo>
                      <a:pt x="1917" y="1107"/>
                    </a:lnTo>
                    <a:lnTo>
                      <a:pt x="1917" y="1106"/>
                    </a:lnTo>
                    <a:lnTo>
                      <a:pt x="1920" y="1087"/>
                    </a:lnTo>
                    <a:lnTo>
                      <a:pt x="1912" y="1082"/>
                    </a:lnTo>
                    <a:lnTo>
                      <a:pt x="1902" y="1085"/>
                    </a:lnTo>
                    <a:lnTo>
                      <a:pt x="1889" y="1084"/>
                    </a:lnTo>
                    <a:lnTo>
                      <a:pt x="1887" y="1082"/>
                    </a:lnTo>
                    <a:lnTo>
                      <a:pt x="1887" y="1078"/>
                    </a:lnTo>
                    <a:lnTo>
                      <a:pt x="1896" y="1064"/>
                    </a:lnTo>
                    <a:lnTo>
                      <a:pt x="1897" y="1061"/>
                    </a:lnTo>
                    <a:lnTo>
                      <a:pt x="1903" y="1052"/>
                    </a:lnTo>
                    <a:lnTo>
                      <a:pt x="1903" y="1051"/>
                    </a:lnTo>
                    <a:lnTo>
                      <a:pt x="1900" y="1035"/>
                    </a:lnTo>
                    <a:lnTo>
                      <a:pt x="1877" y="995"/>
                    </a:lnTo>
                    <a:lnTo>
                      <a:pt x="1877" y="992"/>
                    </a:lnTo>
                    <a:lnTo>
                      <a:pt x="1870" y="976"/>
                    </a:lnTo>
                    <a:lnTo>
                      <a:pt x="1866" y="963"/>
                    </a:lnTo>
                    <a:lnTo>
                      <a:pt x="1866" y="960"/>
                    </a:lnTo>
                    <a:lnTo>
                      <a:pt x="1867" y="959"/>
                    </a:lnTo>
                    <a:lnTo>
                      <a:pt x="1874" y="957"/>
                    </a:lnTo>
                    <a:lnTo>
                      <a:pt x="1890" y="966"/>
                    </a:lnTo>
                    <a:lnTo>
                      <a:pt x="1906" y="983"/>
                    </a:lnTo>
                    <a:lnTo>
                      <a:pt x="1910" y="985"/>
                    </a:lnTo>
                    <a:lnTo>
                      <a:pt x="1917" y="985"/>
                    </a:lnTo>
                    <a:lnTo>
                      <a:pt x="1917" y="983"/>
                    </a:lnTo>
                    <a:lnTo>
                      <a:pt x="1919" y="980"/>
                    </a:lnTo>
                    <a:lnTo>
                      <a:pt x="1919" y="976"/>
                    </a:lnTo>
                    <a:lnTo>
                      <a:pt x="1917" y="976"/>
                    </a:lnTo>
                    <a:lnTo>
                      <a:pt x="1900" y="960"/>
                    </a:lnTo>
                    <a:lnTo>
                      <a:pt x="1890" y="941"/>
                    </a:lnTo>
                    <a:lnTo>
                      <a:pt x="1883" y="940"/>
                    </a:lnTo>
                    <a:lnTo>
                      <a:pt x="1870" y="936"/>
                    </a:lnTo>
                    <a:lnTo>
                      <a:pt x="1864" y="937"/>
                    </a:lnTo>
                    <a:lnTo>
                      <a:pt x="1857" y="937"/>
                    </a:lnTo>
                    <a:lnTo>
                      <a:pt x="1844" y="931"/>
                    </a:lnTo>
                    <a:lnTo>
                      <a:pt x="1844" y="930"/>
                    </a:lnTo>
                    <a:lnTo>
                      <a:pt x="1832" y="920"/>
                    </a:lnTo>
                    <a:lnTo>
                      <a:pt x="1828" y="916"/>
                    </a:lnTo>
                    <a:lnTo>
                      <a:pt x="1827" y="907"/>
                    </a:lnTo>
                    <a:lnTo>
                      <a:pt x="1827" y="884"/>
                    </a:lnTo>
                    <a:lnTo>
                      <a:pt x="1825" y="881"/>
                    </a:lnTo>
                    <a:lnTo>
                      <a:pt x="1824" y="873"/>
                    </a:lnTo>
                    <a:lnTo>
                      <a:pt x="1824" y="863"/>
                    </a:lnTo>
                    <a:lnTo>
                      <a:pt x="1828" y="858"/>
                    </a:lnTo>
                    <a:lnTo>
                      <a:pt x="1828" y="850"/>
                    </a:lnTo>
                    <a:lnTo>
                      <a:pt x="1817" y="834"/>
                    </a:lnTo>
                    <a:lnTo>
                      <a:pt x="1805" y="829"/>
                    </a:lnTo>
                    <a:lnTo>
                      <a:pt x="1805" y="795"/>
                    </a:lnTo>
                    <a:lnTo>
                      <a:pt x="1808" y="789"/>
                    </a:lnTo>
                    <a:lnTo>
                      <a:pt x="1811" y="786"/>
                    </a:lnTo>
                    <a:lnTo>
                      <a:pt x="1828" y="786"/>
                    </a:lnTo>
                    <a:lnTo>
                      <a:pt x="1838" y="782"/>
                    </a:lnTo>
                    <a:lnTo>
                      <a:pt x="1843" y="781"/>
                    </a:lnTo>
                    <a:lnTo>
                      <a:pt x="1864" y="768"/>
                    </a:lnTo>
                    <a:lnTo>
                      <a:pt x="1876" y="757"/>
                    </a:lnTo>
                    <a:lnTo>
                      <a:pt x="1886" y="740"/>
                    </a:lnTo>
                    <a:lnTo>
                      <a:pt x="1887" y="737"/>
                    </a:lnTo>
                    <a:lnTo>
                      <a:pt x="1887" y="734"/>
                    </a:lnTo>
                    <a:lnTo>
                      <a:pt x="1889" y="733"/>
                    </a:lnTo>
                    <a:lnTo>
                      <a:pt x="1889" y="730"/>
                    </a:lnTo>
                    <a:lnTo>
                      <a:pt x="1887" y="727"/>
                    </a:lnTo>
                    <a:lnTo>
                      <a:pt x="1886" y="720"/>
                    </a:lnTo>
                    <a:lnTo>
                      <a:pt x="1886" y="716"/>
                    </a:lnTo>
                    <a:lnTo>
                      <a:pt x="1887" y="714"/>
                    </a:lnTo>
                    <a:lnTo>
                      <a:pt x="1891" y="713"/>
                    </a:lnTo>
                    <a:lnTo>
                      <a:pt x="1920" y="714"/>
                    </a:lnTo>
                    <a:lnTo>
                      <a:pt x="1920" y="717"/>
                    </a:lnTo>
                    <a:lnTo>
                      <a:pt x="1923" y="720"/>
                    </a:lnTo>
                    <a:lnTo>
                      <a:pt x="1932" y="720"/>
                    </a:lnTo>
                    <a:lnTo>
                      <a:pt x="1945" y="716"/>
                    </a:lnTo>
                    <a:lnTo>
                      <a:pt x="1948" y="716"/>
                    </a:lnTo>
                    <a:lnTo>
                      <a:pt x="1952" y="711"/>
                    </a:lnTo>
                    <a:lnTo>
                      <a:pt x="1952" y="707"/>
                    </a:lnTo>
                    <a:lnTo>
                      <a:pt x="1948" y="698"/>
                    </a:lnTo>
                    <a:lnTo>
                      <a:pt x="1942" y="696"/>
                    </a:lnTo>
                    <a:lnTo>
                      <a:pt x="1940" y="696"/>
                    </a:lnTo>
                    <a:lnTo>
                      <a:pt x="1938" y="698"/>
                    </a:lnTo>
                    <a:lnTo>
                      <a:pt x="1938" y="700"/>
                    </a:lnTo>
                    <a:lnTo>
                      <a:pt x="1933" y="696"/>
                    </a:lnTo>
                    <a:lnTo>
                      <a:pt x="1938" y="693"/>
                    </a:lnTo>
                    <a:lnTo>
                      <a:pt x="1946" y="694"/>
                    </a:lnTo>
                    <a:lnTo>
                      <a:pt x="1952" y="694"/>
                    </a:lnTo>
                    <a:lnTo>
                      <a:pt x="1956" y="693"/>
                    </a:lnTo>
                    <a:lnTo>
                      <a:pt x="1975" y="689"/>
                    </a:lnTo>
                    <a:lnTo>
                      <a:pt x="2021" y="703"/>
                    </a:lnTo>
                    <a:lnTo>
                      <a:pt x="2038" y="693"/>
                    </a:lnTo>
                    <a:lnTo>
                      <a:pt x="2041" y="687"/>
                    </a:lnTo>
                    <a:lnTo>
                      <a:pt x="2051" y="682"/>
                    </a:lnTo>
                    <a:lnTo>
                      <a:pt x="2057" y="684"/>
                    </a:lnTo>
                    <a:lnTo>
                      <a:pt x="2062" y="691"/>
                    </a:lnTo>
                    <a:lnTo>
                      <a:pt x="2065" y="693"/>
                    </a:lnTo>
                    <a:lnTo>
                      <a:pt x="2071" y="693"/>
                    </a:lnTo>
                    <a:lnTo>
                      <a:pt x="2123" y="656"/>
                    </a:lnTo>
                    <a:lnTo>
                      <a:pt x="2124" y="656"/>
                    </a:lnTo>
                    <a:lnTo>
                      <a:pt x="2124" y="663"/>
                    </a:lnTo>
                    <a:lnTo>
                      <a:pt x="2121" y="672"/>
                    </a:lnTo>
                    <a:lnTo>
                      <a:pt x="2116" y="676"/>
                    </a:lnTo>
                    <a:lnTo>
                      <a:pt x="2114" y="687"/>
                    </a:lnTo>
                    <a:lnTo>
                      <a:pt x="2114" y="696"/>
                    </a:lnTo>
                    <a:lnTo>
                      <a:pt x="2117" y="704"/>
                    </a:lnTo>
                    <a:lnTo>
                      <a:pt x="2119" y="707"/>
                    </a:lnTo>
                    <a:lnTo>
                      <a:pt x="2124" y="720"/>
                    </a:lnTo>
                    <a:lnTo>
                      <a:pt x="2133" y="732"/>
                    </a:lnTo>
                    <a:lnTo>
                      <a:pt x="2119" y="745"/>
                    </a:lnTo>
                    <a:lnTo>
                      <a:pt x="2097" y="759"/>
                    </a:lnTo>
                    <a:lnTo>
                      <a:pt x="2090" y="762"/>
                    </a:lnTo>
                    <a:lnTo>
                      <a:pt x="2087" y="765"/>
                    </a:lnTo>
                    <a:lnTo>
                      <a:pt x="2085" y="766"/>
                    </a:lnTo>
                    <a:lnTo>
                      <a:pt x="2084" y="769"/>
                    </a:lnTo>
                    <a:lnTo>
                      <a:pt x="2084" y="770"/>
                    </a:lnTo>
                    <a:lnTo>
                      <a:pt x="2083" y="775"/>
                    </a:lnTo>
                    <a:lnTo>
                      <a:pt x="2084" y="785"/>
                    </a:lnTo>
                    <a:lnTo>
                      <a:pt x="2084" y="786"/>
                    </a:lnTo>
                    <a:lnTo>
                      <a:pt x="2078" y="798"/>
                    </a:lnTo>
                    <a:lnTo>
                      <a:pt x="2071" y="808"/>
                    </a:lnTo>
                    <a:lnTo>
                      <a:pt x="2072" y="840"/>
                    </a:lnTo>
                    <a:lnTo>
                      <a:pt x="2081" y="860"/>
                    </a:lnTo>
                    <a:lnTo>
                      <a:pt x="2111" y="899"/>
                    </a:lnTo>
                    <a:lnTo>
                      <a:pt x="2120" y="901"/>
                    </a:lnTo>
                    <a:lnTo>
                      <a:pt x="2142" y="910"/>
                    </a:lnTo>
                    <a:lnTo>
                      <a:pt x="2146" y="913"/>
                    </a:lnTo>
                    <a:lnTo>
                      <a:pt x="2196" y="926"/>
                    </a:lnTo>
                    <a:lnTo>
                      <a:pt x="2206" y="927"/>
                    </a:lnTo>
                    <a:lnTo>
                      <a:pt x="2216" y="933"/>
                    </a:lnTo>
                    <a:lnTo>
                      <a:pt x="2229" y="936"/>
                    </a:lnTo>
                    <a:lnTo>
                      <a:pt x="2251" y="936"/>
                    </a:lnTo>
                    <a:lnTo>
                      <a:pt x="2268" y="933"/>
                    </a:lnTo>
                    <a:lnTo>
                      <a:pt x="2302" y="933"/>
                    </a:lnTo>
                    <a:lnTo>
                      <a:pt x="2312" y="934"/>
                    </a:lnTo>
                    <a:lnTo>
                      <a:pt x="2347" y="933"/>
                    </a:lnTo>
                    <a:lnTo>
                      <a:pt x="2364" y="930"/>
                    </a:lnTo>
                    <a:lnTo>
                      <a:pt x="2376" y="925"/>
                    </a:lnTo>
                    <a:lnTo>
                      <a:pt x="2392" y="923"/>
                    </a:lnTo>
                    <a:lnTo>
                      <a:pt x="2400" y="925"/>
                    </a:lnTo>
                    <a:lnTo>
                      <a:pt x="2403" y="927"/>
                    </a:lnTo>
                    <a:lnTo>
                      <a:pt x="2410" y="927"/>
                    </a:lnTo>
                    <a:lnTo>
                      <a:pt x="2557" y="898"/>
                    </a:lnTo>
                    <a:lnTo>
                      <a:pt x="2606" y="888"/>
                    </a:lnTo>
                    <a:lnTo>
                      <a:pt x="2616" y="887"/>
                    </a:lnTo>
                    <a:lnTo>
                      <a:pt x="2617" y="887"/>
                    </a:lnTo>
                    <a:lnTo>
                      <a:pt x="2656" y="899"/>
                    </a:lnTo>
                    <a:lnTo>
                      <a:pt x="2661" y="922"/>
                    </a:lnTo>
                    <a:lnTo>
                      <a:pt x="2666" y="923"/>
                    </a:lnTo>
                    <a:lnTo>
                      <a:pt x="2683" y="920"/>
                    </a:lnTo>
                    <a:lnTo>
                      <a:pt x="2734" y="922"/>
                    </a:lnTo>
                    <a:lnTo>
                      <a:pt x="2781" y="906"/>
                    </a:lnTo>
                    <a:lnTo>
                      <a:pt x="2794" y="899"/>
                    </a:lnTo>
                    <a:lnTo>
                      <a:pt x="2817" y="878"/>
                    </a:lnTo>
                    <a:lnTo>
                      <a:pt x="2817" y="877"/>
                    </a:lnTo>
                    <a:lnTo>
                      <a:pt x="2818" y="877"/>
                    </a:lnTo>
                    <a:lnTo>
                      <a:pt x="2824" y="871"/>
                    </a:lnTo>
                    <a:lnTo>
                      <a:pt x="2843" y="870"/>
                    </a:lnTo>
                    <a:lnTo>
                      <a:pt x="2847" y="868"/>
                    </a:lnTo>
                    <a:lnTo>
                      <a:pt x="2878" y="868"/>
                    </a:lnTo>
                    <a:lnTo>
                      <a:pt x="2899" y="874"/>
                    </a:lnTo>
                    <a:lnTo>
                      <a:pt x="2901" y="874"/>
                    </a:lnTo>
                    <a:lnTo>
                      <a:pt x="2910" y="878"/>
                    </a:lnTo>
                    <a:lnTo>
                      <a:pt x="2912" y="880"/>
                    </a:lnTo>
                    <a:lnTo>
                      <a:pt x="2920" y="896"/>
                    </a:lnTo>
                    <a:lnTo>
                      <a:pt x="2933" y="903"/>
                    </a:lnTo>
                    <a:lnTo>
                      <a:pt x="2936" y="904"/>
                    </a:lnTo>
                    <a:lnTo>
                      <a:pt x="2945" y="904"/>
                    </a:lnTo>
                    <a:lnTo>
                      <a:pt x="2948" y="903"/>
                    </a:lnTo>
                    <a:lnTo>
                      <a:pt x="2948" y="901"/>
                    </a:lnTo>
                    <a:lnTo>
                      <a:pt x="2938" y="901"/>
                    </a:lnTo>
                    <a:lnTo>
                      <a:pt x="2929" y="893"/>
                    </a:lnTo>
                    <a:lnTo>
                      <a:pt x="2923" y="880"/>
                    </a:lnTo>
                    <a:lnTo>
                      <a:pt x="2923" y="878"/>
                    </a:lnTo>
                    <a:lnTo>
                      <a:pt x="2912" y="864"/>
                    </a:lnTo>
                    <a:lnTo>
                      <a:pt x="2907" y="861"/>
                    </a:lnTo>
                    <a:lnTo>
                      <a:pt x="2896" y="853"/>
                    </a:lnTo>
                    <a:lnTo>
                      <a:pt x="2892" y="851"/>
                    </a:lnTo>
                    <a:lnTo>
                      <a:pt x="2885" y="850"/>
                    </a:lnTo>
                    <a:lnTo>
                      <a:pt x="2882" y="850"/>
                    </a:lnTo>
                    <a:lnTo>
                      <a:pt x="2880" y="851"/>
                    </a:lnTo>
                    <a:lnTo>
                      <a:pt x="2878" y="851"/>
                    </a:lnTo>
                    <a:lnTo>
                      <a:pt x="2875" y="854"/>
                    </a:lnTo>
                    <a:lnTo>
                      <a:pt x="2870" y="853"/>
                    </a:lnTo>
                    <a:lnTo>
                      <a:pt x="2865" y="847"/>
                    </a:lnTo>
                    <a:lnTo>
                      <a:pt x="2862" y="842"/>
                    </a:lnTo>
                    <a:lnTo>
                      <a:pt x="2860" y="840"/>
                    </a:lnTo>
                    <a:lnTo>
                      <a:pt x="2859" y="832"/>
                    </a:lnTo>
                    <a:lnTo>
                      <a:pt x="2859" y="831"/>
                    </a:lnTo>
                    <a:lnTo>
                      <a:pt x="2860" y="822"/>
                    </a:lnTo>
                    <a:lnTo>
                      <a:pt x="2885" y="791"/>
                    </a:lnTo>
                    <a:lnTo>
                      <a:pt x="2889" y="782"/>
                    </a:lnTo>
                    <a:lnTo>
                      <a:pt x="2890" y="779"/>
                    </a:lnTo>
                    <a:lnTo>
                      <a:pt x="2893" y="773"/>
                    </a:lnTo>
                    <a:lnTo>
                      <a:pt x="2896" y="770"/>
                    </a:lnTo>
                    <a:lnTo>
                      <a:pt x="2902" y="768"/>
                    </a:lnTo>
                    <a:lnTo>
                      <a:pt x="2912" y="746"/>
                    </a:lnTo>
                    <a:lnTo>
                      <a:pt x="2903" y="750"/>
                    </a:lnTo>
                    <a:lnTo>
                      <a:pt x="2899" y="753"/>
                    </a:lnTo>
                    <a:lnTo>
                      <a:pt x="2899" y="755"/>
                    </a:lnTo>
                    <a:lnTo>
                      <a:pt x="2896" y="763"/>
                    </a:lnTo>
                    <a:lnTo>
                      <a:pt x="2880" y="779"/>
                    </a:lnTo>
                    <a:lnTo>
                      <a:pt x="2879" y="781"/>
                    </a:lnTo>
                    <a:lnTo>
                      <a:pt x="2852" y="793"/>
                    </a:lnTo>
                    <a:lnTo>
                      <a:pt x="2850" y="793"/>
                    </a:lnTo>
                    <a:lnTo>
                      <a:pt x="2840" y="799"/>
                    </a:lnTo>
                    <a:lnTo>
                      <a:pt x="2807" y="808"/>
                    </a:lnTo>
                    <a:lnTo>
                      <a:pt x="2800" y="816"/>
                    </a:lnTo>
                    <a:lnTo>
                      <a:pt x="2798" y="822"/>
                    </a:lnTo>
                    <a:lnTo>
                      <a:pt x="2798" y="825"/>
                    </a:lnTo>
                    <a:lnTo>
                      <a:pt x="2795" y="832"/>
                    </a:lnTo>
                    <a:lnTo>
                      <a:pt x="2793" y="832"/>
                    </a:lnTo>
                    <a:lnTo>
                      <a:pt x="2790" y="834"/>
                    </a:lnTo>
                    <a:lnTo>
                      <a:pt x="2788" y="835"/>
                    </a:lnTo>
                    <a:lnTo>
                      <a:pt x="2782" y="837"/>
                    </a:lnTo>
                    <a:lnTo>
                      <a:pt x="2781" y="829"/>
                    </a:lnTo>
                    <a:lnTo>
                      <a:pt x="2782" y="808"/>
                    </a:lnTo>
                    <a:lnTo>
                      <a:pt x="2780" y="801"/>
                    </a:lnTo>
                    <a:lnTo>
                      <a:pt x="2780" y="798"/>
                    </a:lnTo>
                    <a:lnTo>
                      <a:pt x="2778" y="796"/>
                    </a:lnTo>
                    <a:lnTo>
                      <a:pt x="2759" y="786"/>
                    </a:lnTo>
                    <a:lnTo>
                      <a:pt x="2749" y="773"/>
                    </a:lnTo>
                    <a:lnTo>
                      <a:pt x="2744" y="769"/>
                    </a:lnTo>
                    <a:lnTo>
                      <a:pt x="2732" y="762"/>
                    </a:lnTo>
                    <a:lnTo>
                      <a:pt x="2721" y="753"/>
                    </a:lnTo>
                    <a:lnTo>
                      <a:pt x="2713" y="755"/>
                    </a:lnTo>
                    <a:lnTo>
                      <a:pt x="2703" y="759"/>
                    </a:lnTo>
                    <a:lnTo>
                      <a:pt x="2700" y="759"/>
                    </a:lnTo>
                    <a:lnTo>
                      <a:pt x="2689" y="749"/>
                    </a:lnTo>
                    <a:lnTo>
                      <a:pt x="2686" y="743"/>
                    </a:lnTo>
                    <a:lnTo>
                      <a:pt x="2683" y="733"/>
                    </a:lnTo>
                    <a:lnTo>
                      <a:pt x="2682" y="727"/>
                    </a:lnTo>
                    <a:lnTo>
                      <a:pt x="2682" y="726"/>
                    </a:lnTo>
                    <a:lnTo>
                      <a:pt x="2676" y="704"/>
                    </a:lnTo>
                    <a:lnTo>
                      <a:pt x="2676" y="703"/>
                    </a:lnTo>
                    <a:lnTo>
                      <a:pt x="2674" y="698"/>
                    </a:lnTo>
                    <a:lnTo>
                      <a:pt x="2671" y="682"/>
                    </a:lnTo>
                    <a:lnTo>
                      <a:pt x="2671" y="677"/>
                    </a:lnTo>
                    <a:lnTo>
                      <a:pt x="2669" y="673"/>
                    </a:lnTo>
                    <a:lnTo>
                      <a:pt x="2658" y="646"/>
                    </a:lnTo>
                    <a:lnTo>
                      <a:pt x="2653" y="638"/>
                    </a:lnTo>
                    <a:lnTo>
                      <a:pt x="2652" y="635"/>
                    </a:lnTo>
                    <a:lnTo>
                      <a:pt x="2648" y="634"/>
                    </a:lnTo>
                    <a:lnTo>
                      <a:pt x="2630" y="631"/>
                    </a:lnTo>
                    <a:lnTo>
                      <a:pt x="2622" y="628"/>
                    </a:lnTo>
                    <a:lnTo>
                      <a:pt x="2616" y="627"/>
                    </a:lnTo>
                    <a:lnTo>
                      <a:pt x="2603" y="621"/>
                    </a:lnTo>
                    <a:lnTo>
                      <a:pt x="2601" y="621"/>
                    </a:lnTo>
                    <a:lnTo>
                      <a:pt x="2587" y="602"/>
                    </a:lnTo>
                    <a:lnTo>
                      <a:pt x="2581" y="579"/>
                    </a:lnTo>
                    <a:lnTo>
                      <a:pt x="2581" y="575"/>
                    </a:lnTo>
                    <a:lnTo>
                      <a:pt x="2583" y="569"/>
                    </a:lnTo>
                    <a:lnTo>
                      <a:pt x="2583" y="568"/>
                    </a:lnTo>
                    <a:lnTo>
                      <a:pt x="2586" y="564"/>
                    </a:lnTo>
                    <a:lnTo>
                      <a:pt x="2590" y="536"/>
                    </a:lnTo>
                    <a:lnTo>
                      <a:pt x="2591" y="533"/>
                    </a:lnTo>
                    <a:lnTo>
                      <a:pt x="2593" y="512"/>
                    </a:lnTo>
                    <a:lnTo>
                      <a:pt x="2594" y="509"/>
                    </a:lnTo>
                    <a:lnTo>
                      <a:pt x="2596" y="487"/>
                    </a:lnTo>
                    <a:lnTo>
                      <a:pt x="2596" y="437"/>
                    </a:lnTo>
                    <a:lnTo>
                      <a:pt x="2593" y="417"/>
                    </a:lnTo>
                    <a:lnTo>
                      <a:pt x="2593" y="406"/>
                    </a:lnTo>
                    <a:lnTo>
                      <a:pt x="2591" y="403"/>
                    </a:lnTo>
                    <a:lnTo>
                      <a:pt x="2590" y="398"/>
                    </a:lnTo>
                    <a:lnTo>
                      <a:pt x="2583" y="390"/>
                    </a:lnTo>
                    <a:lnTo>
                      <a:pt x="2580" y="385"/>
                    </a:lnTo>
                    <a:lnTo>
                      <a:pt x="2577" y="383"/>
                    </a:lnTo>
                    <a:lnTo>
                      <a:pt x="2574" y="378"/>
                    </a:lnTo>
                    <a:lnTo>
                      <a:pt x="2571" y="377"/>
                    </a:lnTo>
                    <a:lnTo>
                      <a:pt x="2557" y="365"/>
                    </a:lnTo>
                    <a:lnTo>
                      <a:pt x="2551" y="362"/>
                    </a:lnTo>
                    <a:lnTo>
                      <a:pt x="2548" y="359"/>
                    </a:lnTo>
                    <a:lnTo>
                      <a:pt x="2553" y="355"/>
                    </a:lnTo>
                    <a:lnTo>
                      <a:pt x="2553" y="354"/>
                    </a:lnTo>
                    <a:lnTo>
                      <a:pt x="2573" y="339"/>
                    </a:lnTo>
                    <a:lnTo>
                      <a:pt x="2574" y="338"/>
                    </a:lnTo>
                    <a:lnTo>
                      <a:pt x="2578" y="332"/>
                    </a:lnTo>
                    <a:lnTo>
                      <a:pt x="2591" y="300"/>
                    </a:lnTo>
                    <a:lnTo>
                      <a:pt x="2594" y="290"/>
                    </a:lnTo>
                    <a:lnTo>
                      <a:pt x="2613" y="197"/>
                    </a:lnTo>
                    <a:lnTo>
                      <a:pt x="2613" y="194"/>
                    </a:lnTo>
                    <a:lnTo>
                      <a:pt x="2626" y="140"/>
                    </a:lnTo>
                    <a:lnTo>
                      <a:pt x="2630" y="132"/>
                    </a:lnTo>
                    <a:lnTo>
                      <a:pt x="2637" y="124"/>
                    </a:lnTo>
                    <a:lnTo>
                      <a:pt x="2642" y="121"/>
                    </a:lnTo>
                    <a:lnTo>
                      <a:pt x="2643" y="119"/>
                    </a:lnTo>
                    <a:lnTo>
                      <a:pt x="2645" y="119"/>
                    </a:lnTo>
                    <a:lnTo>
                      <a:pt x="2645" y="122"/>
                    </a:lnTo>
                    <a:lnTo>
                      <a:pt x="2646" y="125"/>
                    </a:lnTo>
                    <a:lnTo>
                      <a:pt x="2645" y="128"/>
                    </a:lnTo>
                    <a:lnTo>
                      <a:pt x="2637" y="135"/>
                    </a:lnTo>
                    <a:lnTo>
                      <a:pt x="2633" y="142"/>
                    </a:lnTo>
                    <a:lnTo>
                      <a:pt x="2627" y="170"/>
                    </a:lnTo>
                    <a:lnTo>
                      <a:pt x="2627" y="171"/>
                    </a:lnTo>
                    <a:lnTo>
                      <a:pt x="2632" y="186"/>
                    </a:lnTo>
                    <a:lnTo>
                      <a:pt x="2637" y="190"/>
                    </a:lnTo>
                    <a:lnTo>
                      <a:pt x="2643" y="184"/>
                    </a:lnTo>
                    <a:lnTo>
                      <a:pt x="2650" y="158"/>
                    </a:lnTo>
                    <a:lnTo>
                      <a:pt x="2652" y="141"/>
                    </a:lnTo>
                    <a:lnTo>
                      <a:pt x="2658" y="127"/>
                    </a:lnTo>
                    <a:lnTo>
                      <a:pt x="2655" y="109"/>
                    </a:lnTo>
                    <a:lnTo>
                      <a:pt x="2650" y="105"/>
                    </a:lnTo>
                    <a:lnTo>
                      <a:pt x="2645" y="102"/>
                    </a:lnTo>
                    <a:lnTo>
                      <a:pt x="2640" y="102"/>
                    </a:lnTo>
                    <a:lnTo>
                      <a:pt x="2636" y="106"/>
                    </a:lnTo>
                    <a:lnTo>
                      <a:pt x="2635" y="109"/>
                    </a:lnTo>
                    <a:lnTo>
                      <a:pt x="2632" y="106"/>
                    </a:lnTo>
                    <a:lnTo>
                      <a:pt x="2629" y="102"/>
                    </a:lnTo>
                    <a:lnTo>
                      <a:pt x="2629" y="91"/>
                    </a:lnTo>
                    <a:lnTo>
                      <a:pt x="2632" y="76"/>
                    </a:lnTo>
                    <a:lnTo>
                      <a:pt x="2633" y="26"/>
                    </a:lnTo>
                    <a:lnTo>
                      <a:pt x="2636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1020">
                <a:extLst>
                  <a:ext uri="{FF2B5EF4-FFF2-40B4-BE49-F238E27FC236}">
                    <a16:creationId xmlns:a16="http://schemas.microsoft.com/office/drawing/2014/main" id="{65C8710B-DAC0-44FC-868B-3A1965D94F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1" y="850"/>
                <a:ext cx="775" cy="361"/>
              </a:xfrm>
              <a:custGeom>
                <a:avLst/>
                <a:gdLst>
                  <a:gd name="T0" fmla="*/ 542 w 5426"/>
                  <a:gd name="T1" fmla="*/ 2483 h 2524"/>
                  <a:gd name="T2" fmla="*/ 623 w 5426"/>
                  <a:gd name="T3" fmla="*/ 2435 h 2524"/>
                  <a:gd name="T4" fmla="*/ 537 w 5426"/>
                  <a:gd name="T5" fmla="*/ 2386 h 2524"/>
                  <a:gd name="T6" fmla="*/ 504 w 5426"/>
                  <a:gd name="T7" fmla="*/ 2471 h 2524"/>
                  <a:gd name="T8" fmla="*/ 481 w 5426"/>
                  <a:gd name="T9" fmla="*/ 2313 h 2524"/>
                  <a:gd name="T10" fmla="*/ 485 w 5426"/>
                  <a:gd name="T11" fmla="*/ 2173 h 2524"/>
                  <a:gd name="T12" fmla="*/ 491 w 5426"/>
                  <a:gd name="T13" fmla="*/ 1923 h 2524"/>
                  <a:gd name="T14" fmla="*/ 473 w 5426"/>
                  <a:gd name="T15" fmla="*/ 1886 h 2524"/>
                  <a:gd name="T16" fmla="*/ 423 w 5426"/>
                  <a:gd name="T17" fmla="*/ 1887 h 2524"/>
                  <a:gd name="T18" fmla="*/ 385 w 5426"/>
                  <a:gd name="T19" fmla="*/ 1742 h 2524"/>
                  <a:gd name="T20" fmla="*/ 373 w 5426"/>
                  <a:gd name="T21" fmla="*/ 1738 h 2524"/>
                  <a:gd name="T22" fmla="*/ 365 w 5426"/>
                  <a:gd name="T23" fmla="*/ 1636 h 2524"/>
                  <a:gd name="T24" fmla="*/ 268 w 5426"/>
                  <a:gd name="T25" fmla="*/ 1565 h 2524"/>
                  <a:gd name="T26" fmla="*/ 256 w 5426"/>
                  <a:gd name="T27" fmla="*/ 1514 h 2524"/>
                  <a:gd name="T28" fmla="*/ 177 w 5426"/>
                  <a:gd name="T29" fmla="*/ 1507 h 2524"/>
                  <a:gd name="T30" fmla="*/ 135 w 5426"/>
                  <a:gd name="T31" fmla="*/ 1241 h 2524"/>
                  <a:gd name="T32" fmla="*/ 108 w 5426"/>
                  <a:gd name="T33" fmla="*/ 1153 h 2524"/>
                  <a:gd name="T34" fmla="*/ 141 w 5426"/>
                  <a:gd name="T35" fmla="*/ 1027 h 2524"/>
                  <a:gd name="T36" fmla="*/ 98 w 5426"/>
                  <a:gd name="T37" fmla="*/ 778 h 2524"/>
                  <a:gd name="T38" fmla="*/ 18 w 5426"/>
                  <a:gd name="T39" fmla="*/ 686 h 2524"/>
                  <a:gd name="T40" fmla="*/ 47 w 5426"/>
                  <a:gd name="T41" fmla="*/ 605 h 2524"/>
                  <a:gd name="T42" fmla="*/ 130 w 5426"/>
                  <a:gd name="T43" fmla="*/ 653 h 2524"/>
                  <a:gd name="T44" fmla="*/ 256 w 5426"/>
                  <a:gd name="T45" fmla="*/ 717 h 2524"/>
                  <a:gd name="T46" fmla="*/ 401 w 5426"/>
                  <a:gd name="T47" fmla="*/ 769 h 2524"/>
                  <a:gd name="T48" fmla="*/ 537 w 5426"/>
                  <a:gd name="T49" fmla="*/ 807 h 2524"/>
                  <a:gd name="T50" fmla="*/ 582 w 5426"/>
                  <a:gd name="T51" fmla="*/ 824 h 2524"/>
                  <a:gd name="T52" fmla="*/ 738 w 5426"/>
                  <a:gd name="T53" fmla="*/ 792 h 2524"/>
                  <a:gd name="T54" fmla="*/ 811 w 5426"/>
                  <a:gd name="T55" fmla="*/ 739 h 2524"/>
                  <a:gd name="T56" fmla="*/ 919 w 5426"/>
                  <a:gd name="T57" fmla="*/ 706 h 2524"/>
                  <a:gd name="T58" fmla="*/ 1116 w 5426"/>
                  <a:gd name="T59" fmla="*/ 745 h 2524"/>
                  <a:gd name="T60" fmla="*/ 1157 w 5426"/>
                  <a:gd name="T61" fmla="*/ 884 h 2524"/>
                  <a:gd name="T62" fmla="*/ 1113 w 5426"/>
                  <a:gd name="T63" fmla="*/ 986 h 2524"/>
                  <a:gd name="T64" fmla="*/ 1087 w 5426"/>
                  <a:gd name="T65" fmla="*/ 1044 h 2524"/>
                  <a:gd name="T66" fmla="*/ 1039 w 5426"/>
                  <a:gd name="T67" fmla="*/ 1048 h 2524"/>
                  <a:gd name="T68" fmla="*/ 1231 w 5426"/>
                  <a:gd name="T69" fmla="*/ 1459 h 2524"/>
                  <a:gd name="T70" fmla="*/ 1260 w 5426"/>
                  <a:gd name="T71" fmla="*/ 1600 h 2524"/>
                  <a:gd name="T72" fmla="*/ 1419 w 5426"/>
                  <a:gd name="T73" fmla="*/ 1534 h 2524"/>
                  <a:gd name="T74" fmla="*/ 1771 w 5426"/>
                  <a:gd name="T75" fmla="*/ 1629 h 2524"/>
                  <a:gd name="T76" fmla="*/ 2074 w 5426"/>
                  <a:gd name="T77" fmla="*/ 1680 h 2524"/>
                  <a:gd name="T78" fmla="*/ 2250 w 5426"/>
                  <a:gd name="T79" fmla="*/ 1688 h 2524"/>
                  <a:gd name="T80" fmla="*/ 2540 w 5426"/>
                  <a:gd name="T81" fmla="*/ 1748 h 2524"/>
                  <a:gd name="T82" fmla="*/ 2784 w 5426"/>
                  <a:gd name="T83" fmla="*/ 1873 h 2524"/>
                  <a:gd name="T84" fmla="*/ 3014 w 5426"/>
                  <a:gd name="T85" fmla="*/ 1838 h 2524"/>
                  <a:gd name="T86" fmla="*/ 3283 w 5426"/>
                  <a:gd name="T87" fmla="*/ 1678 h 2524"/>
                  <a:gd name="T88" fmla="*/ 3510 w 5426"/>
                  <a:gd name="T89" fmla="*/ 1544 h 2524"/>
                  <a:gd name="T90" fmla="*/ 3652 w 5426"/>
                  <a:gd name="T91" fmla="*/ 1505 h 2524"/>
                  <a:gd name="T92" fmla="*/ 3585 w 5426"/>
                  <a:gd name="T93" fmla="*/ 1479 h 2524"/>
                  <a:gd name="T94" fmla="*/ 3376 w 5426"/>
                  <a:gd name="T95" fmla="*/ 1436 h 2524"/>
                  <a:gd name="T96" fmla="*/ 3295 w 5426"/>
                  <a:gd name="T97" fmla="*/ 1324 h 2524"/>
                  <a:gd name="T98" fmla="*/ 3391 w 5426"/>
                  <a:gd name="T99" fmla="*/ 1085 h 2524"/>
                  <a:gd name="T100" fmla="*/ 3466 w 5426"/>
                  <a:gd name="T101" fmla="*/ 875 h 2524"/>
                  <a:gd name="T102" fmla="*/ 3700 w 5426"/>
                  <a:gd name="T103" fmla="*/ 745 h 2524"/>
                  <a:gd name="T104" fmla="*/ 3824 w 5426"/>
                  <a:gd name="T105" fmla="*/ 677 h 2524"/>
                  <a:gd name="T106" fmla="*/ 4186 w 5426"/>
                  <a:gd name="T107" fmla="*/ 474 h 2524"/>
                  <a:gd name="T108" fmla="*/ 4478 w 5426"/>
                  <a:gd name="T109" fmla="*/ 434 h 2524"/>
                  <a:gd name="T110" fmla="*/ 4670 w 5426"/>
                  <a:gd name="T111" fmla="*/ 377 h 2524"/>
                  <a:gd name="T112" fmla="*/ 4794 w 5426"/>
                  <a:gd name="T113" fmla="*/ 322 h 2524"/>
                  <a:gd name="T114" fmla="*/ 4964 w 5426"/>
                  <a:gd name="T115" fmla="*/ 312 h 2524"/>
                  <a:gd name="T116" fmla="*/ 5099 w 5426"/>
                  <a:gd name="T117" fmla="*/ 249 h 2524"/>
                  <a:gd name="T118" fmla="*/ 5196 w 5426"/>
                  <a:gd name="T119" fmla="*/ 185 h 2524"/>
                  <a:gd name="T120" fmla="*/ 5291 w 5426"/>
                  <a:gd name="T121" fmla="*/ 112 h 2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426" h="2524">
                    <a:moveTo>
                      <a:pt x="528" y="2524"/>
                    </a:moveTo>
                    <a:lnTo>
                      <a:pt x="528" y="2520"/>
                    </a:lnTo>
                    <a:lnTo>
                      <a:pt x="529" y="2517"/>
                    </a:lnTo>
                    <a:lnTo>
                      <a:pt x="532" y="2512"/>
                    </a:lnTo>
                    <a:lnTo>
                      <a:pt x="532" y="2509"/>
                    </a:lnTo>
                    <a:lnTo>
                      <a:pt x="534" y="2497"/>
                    </a:lnTo>
                    <a:lnTo>
                      <a:pt x="534" y="2484"/>
                    </a:lnTo>
                    <a:lnTo>
                      <a:pt x="532" y="2473"/>
                    </a:lnTo>
                    <a:lnTo>
                      <a:pt x="532" y="2470"/>
                    </a:lnTo>
                    <a:lnTo>
                      <a:pt x="534" y="2468"/>
                    </a:lnTo>
                    <a:lnTo>
                      <a:pt x="537" y="2468"/>
                    </a:lnTo>
                    <a:lnTo>
                      <a:pt x="540" y="2473"/>
                    </a:lnTo>
                    <a:lnTo>
                      <a:pt x="542" y="2483"/>
                    </a:lnTo>
                    <a:lnTo>
                      <a:pt x="547" y="2498"/>
                    </a:lnTo>
                    <a:lnTo>
                      <a:pt x="547" y="2507"/>
                    </a:lnTo>
                    <a:lnTo>
                      <a:pt x="550" y="2496"/>
                    </a:lnTo>
                    <a:lnTo>
                      <a:pt x="550" y="2474"/>
                    </a:lnTo>
                    <a:lnTo>
                      <a:pt x="544" y="2457"/>
                    </a:lnTo>
                    <a:lnTo>
                      <a:pt x="542" y="2441"/>
                    </a:lnTo>
                    <a:lnTo>
                      <a:pt x="545" y="2415"/>
                    </a:lnTo>
                    <a:lnTo>
                      <a:pt x="548" y="2409"/>
                    </a:lnTo>
                    <a:lnTo>
                      <a:pt x="571" y="2395"/>
                    </a:lnTo>
                    <a:lnTo>
                      <a:pt x="588" y="2399"/>
                    </a:lnTo>
                    <a:lnTo>
                      <a:pt x="621" y="2428"/>
                    </a:lnTo>
                    <a:lnTo>
                      <a:pt x="623" y="2434"/>
                    </a:lnTo>
                    <a:lnTo>
                      <a:pt x="623" y="2435"/>
                    </a:lnTo>
                    <a:lnTo>
                      <a:pt x="626" y="2435"/>
                    </a:lnTo>
                    <a:lnTo>
                      <a:pt x="627" y="2434"/>
                    </a:lnTo>
                    <a:lnTo>
                      <a:pt x="628" y="2431"/>
                    </a:lnTo>
                    <a:lnTo>
                      <a:pt x="627" y="2419"/>
                    </a:lnTo>
                    <a:lnTo>
                      <a:pt x="624" y="2415"/>
                    </a:lnTo>
                    <a:lnTo>
                      <a:pt x="615" y="2406"/>
                    </a:lnTo>
                    <a:lnTo>
                      <a:pt x="608" y="2402"/>
                    </a:lnTo>
                    <a:lnTo>
                      <a:pt x="595" y="2392"/>
                    </a:lnTo>
                    <a:lnTo>
                      <a:pt x="591" y="2388"/>
                    </a:lnTo>
                    <a:lnTo>
                      <a:pt x="578" y="2380"/>
                    </a:lnTo>
                    <a:lnTo>
                      <a:pt x="568" y="2377"/>
                    </a:lnTo>
                    <a:lnTo>
                      <a:pt x="542" y="2385"/>
                    </a:lnTo>
                    <a:lnTo>
                      <a:pt x="537" y="2386"/>
                    </a:lnTo>
                    <a:lnTo>
                      <a:pt x="534" y="2386"/>
                    </a:lnTo>
                    <a:lnTo>
                      <a:pt x="531" y="2388"/>
                    </a:lnTo>
                    <a:lnTo>
                      <a:pt x="522" y="2396"/>
                    </a:lnTo>
                    <a:lnTo>
                      <a:pt x="521" y="2399"/>
                    </a:lnTo>
                    <a:lnTo>
                      <a:pt x="519" y="2401"/>
                    </a:lnTo>
                    <a:lnTo>
                      <a:pt x="521" y="2406"/>
                    </a:lnTo>
                    <a:lnTo>
                      <a:pt x="519" y="2411"/>
                    </a:lnTo>
                    <a:lnTo>
                      <a:pt x="515" y="2416"/>
                    </a:lnTo>
                    <a:lnTo>
                      <a:pt x="506" y="2431"/>
                    </a:lnTo>
                    <a:lnTo>
                      <a:pt x="509" y="2471"/>
                    </a:lnTo>
                    <a:lnTo>
                      <a:pt x="508" y="2473"/>
                    </a:lnTo>
                    <a:lnTo>
                      <a:pt x="505" y="2473"/>
                    </a:lnTo>
                    <a:lnTo>
                      <a:pt x="504" y="2471"/>
                    </a:lnTo>
                    <a:lnTo>
                      <a:pt x="499" y="2470"/>
                    </a:lnTo>
                    <a:lnTo>
                      <a:pt x="493" y="2458"/>
                    </a:lnTo>
                    <a:lnTo>
                      <a:pt x="488" y="2435"/>
                    </a:lnTo>
                    <a:lnTo>
                      <a:pt x="481" y="2416"/>
                    </a:lnTo>
                    <a:lnTo>
                      <a:pt x="479" y="2408"/>
                    </a:lnTo>
                    <a:lnTo>
                      <a:pt x="466" y="2304"/>
                    </a:lnTo>
                    <a:lnTo>
                      <a:pt x="469" y="2310"/>
                    </a:lnTo>
                    <a:lnTo>
                      <a:pt x="470" y="2317"/>
                    </a:lnTo>
                    <a:lnTo>
                      <a:pt x="470" y="2321"/>
                    </a:lnTo>
                    <a:lnTo>
                      <a:pt x="472" y="2339"/>
                    </a:lnTo>
                    <a:lnTo>
                      <a:pt x="473" y="2340"/>
                    </a:lnTo>
                    <a:lnTo>
                      <a:pt x="475" y="2339"/>
                    </a:lnTo>
                    <a:lnTo>
                      <a:pt x="481" y="2313"/>
                    </a:lnTo>
                    <a:lnTo>
                      <a:pt x="478" y="2294"/>
                    </a:lnTo>
                    <a:lnTo>
                      <a:pt x="478" y="2293"/>
                    </a:lnTo>
                    <a:lnTo>
                      <a:pt x="476" y="2288"/>
                    </a:lnTo>
                    <a:lnTo>
                      <a:pt x="465" y="2267"/>
                    </a:lnTo>
                    <a:lnTo>
                      <a:pt x="465" y="2282"/>
                    </a:lnTo>
                    <a:lnTo>
                      <a:pt x="463" y="2285"/>
                    </a:lnTo>
                    <a:lnTo>
                      <a:pt x="462" y="2287"/>
                    </a:lnTo>
                    <a:lnTo>
                      <a:pt x="463" y="2237"/>
                    </a:lnTo>
                    <a:lnTo>
                      <a:pt x="465" y="2221"/>
                    </a:lnTo>
                    <a:lnTo>
                      <a:pt x="466" y="2220"/>
                    </a:lnTo>
                    <a:lnTo>
                      <a:pt x="468" y="2205"/>
                    </a:lnTo>
                    <a:lnTo>
                      <a:pt x="472" y="2194"/>
                    </a:lnTo>
                    <a:lnTo>
                      <a:pt x="485" y="2173"/>
                    </a:lnTo>
                    <a:lnTo>
                      <a:pt x="486" y="2168"/>
                    </a:lnTo>
                    <a:lnTo>
                      <a:pt x="499" y="2130"/>
                    </a:lnTo>
                    <a:lnTo>
                      <a:pt x="498" y="2123"/>
                    </a:lnTo>
                    <a:lnTo>
                      <a:pt x="495" y="2113"/>
                    </a:lnTo>
                    <a:lnTo>
                      <a:pt x="495" y="2057"/>
                    </a:lnTo>
                    <a:lnTo>
                      <a:pt x="492" y="2037"/>
                    </a:lnTo>
                    <a:lnTo>
                      <a:pt x="491" y="2008"/>
                    </a:lnTo>
                    <a:lnTo>
                      <a:pt x="483" y="1975"/>
                    </a:lnTo>
                    <a:lnTo>
                      <a:pt x="485" y="1969"/>
                    </a:lnTo>
                    <a:lnTo>
                      <a:pt x="486" y="1942"/>
                    </a:lnTo>
                    <a:lnTo>
                      <a:pt x="488" y="1931"/>
                    </a:lnTo>
                    <a:lnTo>
                      <a:pt x="491" y="1926"/>
                    </a:lnTo>
                    <a:lnTo>
                      <a:pt x="491" y="1923"/>
                    </a:lnTo>
                    <a:lnTo>
                      <a:pt x="492" y="1923"/>
                    </a:lnTo>
                    <a:lnTo>
                      <a:pt x="517" y="1919"/>
                    </a:lnTo>
                    <a:lnTo>
                      <a:pt x="541" y="1912"/>
                    </a:lnTo>
                    <a:lnTo>
                      <a:pt x="541" y="1905"/>
                    </a:lnTo>
                    <a:lnTo>
                      <a:pt x="527" y="1887"/>
                    </a:lnTo>
                    <a:lnTo>
                      <a:pt x="522" y="1884"/>
                    </a:lnTo>
                    <a:lnTo>
                      <a:pt x="514" y="1884"/>
                    </a:lnTo>
                    <a:lnTo>
                      <a:pt x="511" y="1886"/>
                    </a:lnTo>
                    <a:lnTo>
                      <a:pt x="501" y="1887"/>
                    </a:lnTo>
                    <a:lnTo>
                      <a:pt x="496" y="1887"/>
                    </a:lnTo>
                    <a:lnTo>
                      <a:pt x="489" y="1886"/>
                    </a:lnTo>
                    <a:lnTo>
                      <a:pt x="486" y="1884"/>
                    </a:lnTo>
                    <a:lnTo>
                      <a:pt x="473" y="1886"/>
                    </a:lnTo>
                    <a:lnTo>
                      <a:pt x="462" y="1897"/>
                    </a:lnTo>
                    <a:lnTo>
                      <a:pt x="459" y="1902"/>
                    </a:lnTo>
                    <a:lnTo>
                      <a:pt x="458" y="1903"/>
                    </a:lnTo>
                    <a:lnTo>
                      <a:pt x="458" y="1906"/>
                    </a:lnTo>
                    <a:lnTo>
                      <a:pt x="456" y="1916"/>
                    </a:lnTo>
                    <a:lnTo>
                      <a:pt x="458" y="1931"/>
                    </a:lnTo>
                    <a:lnTo>
                      <a:pt x="459" y="1933"/>
                    </a:lnTo>
                    <a:lnTo>
                      <a:pt x="462" y="1936"/>
                    </a:lnTo>
                    <a:lnTo>
                      <a:pt x="458" y="1941"/>
                    </a:lnTo>
                    <a:lnTo>
                      <a:pt x="456" y="1939"/>
                    </a:lnTo>
                    <a:lnTo>
                      <a:pt x="437" y="1915"/>
                    </a:lnTo>
                    <a:lnTo>
                      <a:pt x="430" y="1903"/>
                    </a:lnTo>
                    <a:lnTo>
                      <a:pt x="423" y="1887"/>
                    </a:lnTo>
                    <a:lnTo>
                      <a:pt x="419" y="1871"/>
                    </a:lnTo>
                    <a:lnTo>
                      <a:pt x="413" y="1857"/>
                    </a:lnTo>
                    <a:lnTo>
                      <a:pt x="410" y="1844"/>
                    </a:lnTo>
                    <a:lnTo>
                      <a:pt x="406" y="1812"/>
                    </a:lnTo>
                    <a:lnTo>
                      <a:pt x="403" y="1807"/>
                    </a:lnTo>
                    <a:lnTo>
                      <a:pt x="398" y="1795"/>
                    </a:lnTo>
                    <a:lnTo>
                      <a:pt x="398" y="1794"/>
                    </a:lnTo>
                    <a:lnTo>
                      <a:pt x="396" y="1788"/>
                    </a:lnTo>
                    <a:lnTo>
                      <a:pt x="381" y="1761"/>
                    </a:lnTo>
                    <a:lnTo>
                      <a:pt x="380" y="1757"/>
                    </a:lnTo>
                    <a:lnTo>
                      <a:pt x="380" y="1752"/>
                    </a:lnTo>
                    <a:lnTo>
                      <a:pt x="384" y="1741"/>
                    </a:lnTo>
                    <a:lnTo>
                      <a:pt x="385" y="1742"/>
                    </a:lnTo>
                    <a:lnTo>
                      <a:pt x="383" y="1750"/>
                    </a:lnTo>
                    <a:lnTo>
                      <a:pt x="383" y="1752"/>
                    </a:lnTo>
                    <a:lnTo>
                      <a:pt x="385" y="1757"/>
                    </a:lnTo>
                    <a:lnTo>
                      <a:pt x="394" y="1758"/>
                    </a:lnTo>
                    <a:lnTo>
                      <a:pt x="410" y="1762"/>
                    </a:lnTo>
                    <a:lnTo>
                      <a:pt x="416" y="1762"/>
                    </a:lnTo>
                    <a:lnTo>
                      <a:pt x="414" y="1754"/>
                    </a:lnTo>
                    <a:lnTo>
                      <a:pt x="404" y="1744"/>
                    </a:lnTo>
                    <a:lnTo>
                      <a:pt x="397" y="1744"/>
                    </a:lnTo>
                    <a:lnTo>
                      <a:pt x="394" y="1742"/>
                    </a:lnTo>
                    <a:lnTo>
                      <a:pt x="388" y="1742"/>
                    </a:lnTo>
                    <a:lnTo>
                      <a:pt x="385" y="1738"/>
                    </a:lnTo>
                    <a:lnTo>
                      <a:pt x="373" y="1738"/>
                    </a:lnTo>
                    <a:lnTo>
                      <a:pt x="370" y="1735"/>
                    </a:lnTo>
                    <a:lnTo>
                      <a:pt x="367" y="1731"/>
                    </a:lnTo>
                    <a:lnTo>
                      <a:pt x="365" y="1729"/>
                    </a:lnTo>
                    <a:lnTo>
                      <a:pt x="361" y="1721"/>
                    </a:lnTo>
                    <a:lnTo>
                      <a:pt x="341" y="1665"/>
                    </a:lnTo>
                    <a:lnTo>
                      <a:pt x="335" y="1652"/>
                    </a:lnTo>
                    <a:lnTo>
                      <a:pt x="332" y="1640"/>
                    </a:lnTo>
                    <a:lnTo>
                      <a:pt x="332" y="1637"/>
                    </a:lnTo>
                    <a:lnTo>
                      <a:pt x="334" y="1636"/>
                    </a:lnTo>
                    <a:lnTo>
                      <a:pt x="338" y="1636"/>
                    </a:lnTo>
                    <a:lnTo>
                      <a:pt x="339" y="1637"/>
                    </a:lnTo>
                    <a:lnTo>
                      <a:pt x="362" y="1637"/>
                    </a:lnTo>
                    <a:lnTo>
                      <a:pt x="365" y="1636"/>
                    </a:lnTo>
                    <a:lnTo>
                      <a:pt x="365" y="1634"/>
                    </a:lnTo>
                    <a:lnTo>
                      <a:pt x="367" y="1633"/>
                    </a:lnTo>
                    <a:lnTo>
                      <a:pt x="367" y="1631"/>
                    </a:lnTo>
                    <a:lnTo>
                      <a:pt x="360" y="1627"/>
                    </a:lnTo>
                    <a:lnTo>
                      <a:pt x="339" y="1627"/>
                    </a:lnTo>
                    <a:lnTo>
                      <a:pt x="324" y="1636"/>
                    </a:lnTo>
                    <a:lnTo>
                      <a:pt x="321" y="1637"/>
                    </a:lnTo>
                    <a:lnTo>
                      <a:pt x="320" y="1637"/>
                    </a:lnTo>
                    <a:lnTo>
                      <a:pt x="318" y="1640"/>
                    </a:lnTo>
                    <a:lnTo>
                      <a:pt x="310" y="1634"/>
                    </a:lnTo>
                    <a:lnTo>
                      <a:pt x="310" y="1633"/>
                    </a:lnTo>
                    <a:lnTo>
                      <a:pt x="305" y="1627"/>
                    </a:lnTo>
                    <a:lnTo>
                      <a:pt x="268" y="1565"/>
                    </a:lnTo>
                    <a:lnTo>
                      <a:pt x="258" y="1554"/>
                    </a:lnTo>
                    <a:lnTo>
                      <a:pt x="249" y="1537"/>
                    </a:lnTo>
                    <a:lnTo>
                      <a:pt x="229" y="1517"/>
                    </a:lnTo>
                    <a:lnTo>
                      <a:pt x="225" y="1514"/>
                    </a:lnTo>
                    <a:lnTo>
                      <a:pt x="220" y="1505"/>
                    </a:lnTo>
                    <a:lnTo>
                      <a:pt x="233" y="1508"/>
                    </a:lnTo>
                    <a:lnTo>
                      <a:pt x="236" y="1509"/>
                    </a:lnTo>
                    <a:lnTo>
                      <a:pt x="240" y="1512"/>
                    </a:lnTo>
                    <a:lnTo>
                      <a:pt x="262" y="1525"/>
                    </a:lnTo>
                    <a:lnTo>
                      <a:pt x="264" y="1524"/>
                    </a:lnTo>
                    <a:lnTo>
                      <a:pt x="264" y="1521"/>
                    </a:lnTo>
                    <a:lnTo>
                      <a:pt x="262" y="1517"/>
                    </a:lnTo>
                    <a:lnTo>
                      <a:pt x="256" y="1514"/>
                    </a:lnTo>
                    <a:lnTo>
                      <a:pt x="242" y="1499"/>
                    </a:lnTo>
                    <a:lnTo>
                      <a:pt x="240" y="1495"/>
                    </a:lnTo>
                    <a:lnTo>
                      <a:pt x="232" y="1497"/>
                    </a:lnTo>
                    <a:lnTo>
                      <a:pt x="229" y="1497"/>
                    </a:lnTo>
                    <a:lnTo>
                      <a:pt x="226" y="1498"/>
                    </a:lnTo>
                    <a:lnTo>
                      <a:pt x="225" y="1498"/>
                    </a:lnTo>
                    <a:lnTo>
                      <a:pt x="217" y="1501"/>
                    </a:lnTo>
                    <a:lnTo>
                      <a:pt x="213" y="1504"/>
                    </a:lnTo>
                    <a:lnTo>
                      <a:pt x="212" y="1505"/>
                    </a:lnTo>
                    <a:lnTo>
                      <a:pt x="212" y="1507"/>
                    </a:lnTo>
                    <a:lnTo>
                      <a:pt x="203" y="1515"/>
                    </a:lnTo>
                    <a:lnTo>
                      <a:pt x="190" y="1512"/>
                    </a:lnTo>
                    <a:lnTo>
                      <a:pt x="177" y="1507"/>
                    </a:lnTo>
                    <a:lnTo>
                      <a:pt x="158" y="1443"/>
                    </a:lnTo>
                    <a:lnTo>
                      <a:pt x="157" y="1436"/>
                    </a:lnTo>
                    <a:lnTo>
                      <a:pt x="157" y="1430"/>
                    </a:lnTo>
                    <a:lnTo>
                      <a:pt x="160" y="1414"/>
                    </a:lnTo>
                    <a:lnTo>
                      <a:pt x="163" y="1322"/>
                    </a:lnTo>
                    <a:lnTo>
                      <a:pt x="156" y="1285"/>
                    </a:lnTo>
                    <a:lnTo>
                      <a:pt x="150" y="1269"/>
                    </a:lnTo>
                    <a:lnTo>
                      <a:pt x="147" y="1265"/>
                    </a:lnTo>
                    <a:lnTo>
                      <a:pt x="143" y="1256"/>
                    </a:lnTo>
                    <a:lnTo>
                      <a:pt x="140" y="1254"/>
                    </a:lnTo>
                    <a:lnTo>
                      <a:pt x="137" y="1251"/>
                    </a:lnTo>
                    <a:lnTo>
                      <a:pt x="137" y="1245"/>
                    </a:lnTo>
                    <a:lnTo>
                      <a:pt x="135" y="1241"/>
                    </a:lnTo>
                    <a:lnTo>
                      <a:pt x="135" y="1219"/>
                    </a:lnTo>
                    <a:lnTo>
                      <a:pt x="137" y="1212"/>
                    </a:lnTo>
                    <a:lnTo>
                      <a:pt x="135" y="1199"/>
                    </a:lnTo>
                    <a:lnTo>
                      <a:pt x="135" y="1187"/>
                    </a:lnTo>
                    <a:lnTo>
                      <a:pt x="130" y="1161"/>
                    </a:lnTo>
                    <a:lnTo>
                      <a:pt x="128" y="1159"/>
                    </a:lnTo>
                    <a:lnTo>
                      <a:pt x="127" y="1157"/>
                    </a:lnTo>
                    <a:lnTo>
                      <a:pt x="125" y="1157"/>
                    </a:lnTo>
                    <a:lnTo>
                      <a:pt x="120" y="1154"/>
                    </a:lnTo>
                    <a:lnTo>
                      <a:pt x="114" y="1153"/>
                    </a:lnTo>
                    <a:lnTo>
                      <a:pt x="112" y="1151"/>
                    </a:lnTo>
                    <a:lnTo>
                      <a:pt x="109" y="1153"/>
                    </a:lnTo>
                    <a:lnTo>
                      <a:pt x="108" y="1153"/>
                    </a:lnTo>
                    <a:lnTo>
                      <a:pt x="104" y="1151"/>
                    </a:lnTo>
                    <a:lnTo>
                      <a:pt x="101" y="1151"/>
                    </a:lnTo>
                    <a:lnTo>
                      <a:pt x="98" y="1148"/>
                    </a:lnTo>
                    <a:lnTo>
                      <a:pt x="88" y="1144"/>
                    </a:lnTo>
                    <a:lnTo>
                      <a:pt x="81" y="1134"/>
                    </a:lnTo>
                    <a:lnTo>
                      <a:pt x="74" y="1117"/>
                    </a:lnTo>
                    <a:lnTo>
                      <a:pt x="72" y="1114"/>
                    </a:lnTo>
                    <a:lnTo>
                      <a:pt x="72" y="1091"/>
                    </a:lnTo>
                    <a:lnTo>
                      <a:pt x="77" y="1076"/>
                    </a:lnTo>
                    <a:lnTo>
                      <a:pt x="120" y="1054"/>
                    </a:lnTo>
                    <a:lnTo>
                      <a:pt x="130" y="1044"/>
                    </a:lnTo>
                    <a:lnTo>
                      <a:pt x="138" y="1029"/>
                    </a:lnTo>
                    <a:lnTo>
                      <a:pt x="141" y="1027"/>
                    </a:lnTo>
                    <a:lnTo>
                      <a:pt x="143" y="1024"/>
                    </a:lnTo>
                    <a:lnTo>
                      <a:pt x="143" y="1022"/>
                    </a:lnTo>
                    <a:lnTo>
                      <a:pt x="153" y="1005"/>
                    </a:lnTo>
                    <a:lnTo>
                      <a:pt x="156" y="996"/>
                    </a:lnTo>
                    <a:lnTo>
                      <a:pt x="157" y="897"/>
                    </a:lnTo>
                    <a:lnTo>
                      <a:pt x="144" y="821"/>
                    </a:lnTo>
                    <a:lnTo>
                      <a:pt x="135" y="802"/>
                    </a:lnTo>
                    <a:lnTo>
                      <a:pt x="135" y="801"/>
                    </a:lnTo>
                    <a:lnTo>
                      <a:pt x="120" y="786"/>
                    </a:lnTo>
                    <a:lnTo>
                      <a:pt x="115" y="782"/>
                    </a:lnTo>
                    <a:lnTo>
                      <a:pt x="112" y="779"/>
                    </a:lnTo>
                    <a:lnTo>
                      <a:pt x="107" y="779"/>
                    </a:lnTo>
                    <a:lnTo>
                      <a:pt x="98" y="778"/>
                    </a:lnTo>
                    <a:lnTo>
                      <a:pt x="91" y="774"/>
                    </a:lnTo>
                    <a:lnTo>
                      <a:pt x="83" y="765"/>
                    </a:lnTo>
                    <a:lnTo>
                      <a:pt x="77" y="761"/>
                    </a:lnTo>
                    <a:lnTo>
                      <a:pt x="62" y="756"/>
                    </a:lnTo>
                    <a:lnTo>
                      <a:pt x="39" y="755"/>
                    </a:lnTo>
                    <a:lnTo>
                      <a:pt x="28" y="749"/>
                    </a:lnTo>
                    <a:lnTo>
                      <a:pt x="25" y="742"/>
                    </a:lnTo>
                    <a:lnTo>
                      <a:pt x="9" y="735"/>
                    </a:lnTo>
                    <a:lnTo>
                      <a:pt x="0" y="733"/>
                    </a:lnTo>
                    <a:lnTo>
                      <a:pt x="3" y="725"/>
                    </a:lnTo>
                    <a:lnTo>
                      <a:pt x="16" y="700"/>
                    </a:lnTo>
                    <a:lnTo>
                      <a:pt x="18" y="694"/>
                    </a:lnTo>
                    <a:lnTo>
                      <a:pt x="18" y="686"/>
                    </a:lnTo>
                    <a:lnTo>
                      <a:pt x="15" y="680"/>
                    </a:lnTo>
                    <a:lnTo>
                      <a:pt x="15" y="678"/>
                    </a:lnTo>
                    <a:lnTo>
                      <a:pt x="12" y="677"/>
                    </a:lnTo>
                    <a:lnTo>
                      <a:pt x="6" y="671"/>
                    </a:lnTo>
                    <a:lnTo>
                      <a:pt x="5" y="664"/>
                    </a:lnTo>
                    <a:lnTo>
                      <a:pt x="2" y="655"/>
                    </a:lnTo>
                    <a:lnTo>
                      <a:pt x="2" y="644"/>
                    </a:lnTo>
                    <a:lnTo>
                      <a:pt x="8" y="614"/>
                    </a:lnTo>
                    <a:lnTo>
                      <a:pt x="12" y="606"/>
                    </a:lnTo>
                    <a:lnTo>
                      <a:pt x="12" y="604"/>
                    </a:lnTo>
                    <a:lnTo>
                      <a:pt x="19" y="602"/>
                    </a:lnTo>
                    <a:lnTo>
                      <a:pt x="25" y="602"/>
                    </a:lnTo>
                    <a:lnTo>
                      <a:pt x="47" y="605"/>
                    </a:lnTo>
                    <a:lnTo>
                      <a:pt x="54" y="608"/>
                    </a:lnTo>
                    <a:lnTo>
                      <a:pt x="58" y="611"/>
                    </a:lnTo>
                    <a:lnTo>
                      <a:pt x="61" y="614"/>
                    </a:lnTo>
                    <a:lnTo>
                      <a:pt x="77" y="624"/>
                    </a:lnTo>
                    <a:lnTo>
                      <a:pt x="83" y="629"/>
                    </a:lnTo>
                    <a:lnTo>
                      <a:pt x="87" y="637"/>
                    </a:lnTo>
                    <a:lnTo>
                      <a:pt x="90" y="648"/>
                    </a:lnTo>
                    <a:lnTo>
                      <a:pt x="97" y="657"/>
                    </a:lnTo>
                    <a:lnTo>
                      <a:pt x="104" y="660"/>
                    </a:lnTo>
                    <a:lnTo>
                      <a:pt x="111" y="660"/>
                    </a:lnTo>
                    <a:lnTo>
                      <a:pt x="120" y="658"/>
                    </a:lnTo>
                    <a:lnTo>
                      <a:pt x="127" y="654"/>
                    </a:lnTo>
                    <a:lnTo>
                      <a:pt x="130" y="653"/>
                    </a:lnTo>
                    <a:lnTo>
                      <a:pt x="131" y="650"/>
                    </a:lnTo>
                    <a:lnTo>
                      <a:pt x="141" y="641"/>
                    </a:lnTo>
                    <a:lnTo>
                      <a:pt x="147" y="638"/>
                    </a:lnTo>
                    <a:lnTo>
                      <a:pt x="154" y="637"/>
                    </a:lnTo>
                    <a:lnTo>
                      <a:pt x="157" y="637"/>
                    </a:lnTo>
                    <a:lnTo>
                      <a:pt x="176" y="648"/>
                    </a:lnTo>
                    <a:lnTo>
                      <a:pt x="183" y="660"/>
                    </a:lnTo>
                    <a:lnTo>
                      <a:pt x="196" y="697"/>
                    </a:lnTo>
                    <a:lnTo>
                      <a:pt x="197" y="699"/>
                    </a:lnTo>
                    <a:lnTo>
                      <a:pt x="200" y="703"/>
                    </a:lnTo>
                    <a:lnTo>
                      <a:pt x="203" y="706"/>
                    </a:lnTo>
                    <a:lnTo>
                      <a:pt x="242" y="712"/>
                    </a:lnTo>
                    <a:lnTo>
                      <a:pt x="256" y="717"/>
                    </a:lnTo>
                    <a:lnTo>
                      <a:pt x="271" y="726"/>
                    </a:lnTo>
                    <a:lnTo>
                      <a:pt x="278" y="733"/>
                    </a:lnTo>
                    <a:lnTo>
                      <a:pt x="308" y="742"/>
                    </a:lnTo>
                    <a:lnTo>
                      <a:pt x="345" y="746"/>
                    </a:lnTo>
                    <a:lnTo>
                      <a:pt x="362" y="746"/>
                    </a:lnTo>
                    <a:lnTo>
                      <a:pt x="367" y="743"/>
                    </a:lnTo>
                    <a:lnTo>
                      <a:pt x="368" y="743"/>
                    </a:lnTo>
                    <a:lnTo>
                      <a:pt x="370" y="742"/>
                    </a:lnTo>
                    <a:lnTo>
                      <a:pt x="374" y="742"/>
                    </a:lnTo>
                    <a:lnTo>
                      <a:pt x="383" y="746"/>
                    </a:lnTo>
                    <a:lnTo>
                      <a:pt x="385" y="755"/>
                    </a:lnTo>
                    <a:lnTo>
                      <a:pt x="388" y="761"/>
                    </a:lnTo>
                    <a:lnTo>
                      <a:pt x="401" y="769"/>
                    </a:lnTo>
                    <a:lnTo>
                      <a:pt x="409" y="769"/>
                    </a:lnTo>
                    <a:lnTo>
                      <a:pt x="429" y="779"/>
                    </a:lnTo>
                    <a:lnTo>
                      <a:pt x="429" y="784"/>
                    </a:lnTo>
                    <a:lnTo>
                      <a:pt x="434" y="791"/>
                    </a:lnTo>
                    <a:lnTo>
                      <a:pt x="446" y="802"/>
                    </a:lnTo>
                    <a:lnTo>
                      <a:pt x="455" y="802"/>
                    </a:lnTo>
                    <a:lnTo>
                      <a:pt x="473" y="805"/>
                    </a:lnTo>
                    <a:lnTo>
                      <a:pt x="489" y="802"/>
                    </a:lnTo>
                    <a:lnTo>
                      <a:pt x="496" y="802"/>
                    </a:lnTo>
                    <a:lnTo>
                      <a:pt x="504" y="799"/>
                    </a:lnTo>
                    <a:lnTo>
                      <a:pt x="511" y="798"/>
                    </a:lnTo>
                    <a:lnTo>
                      <a:pt x="538" y="807"/>
                    </a:lnTo>
                    <a:lnTo>
                      <a:pt x="537" y="807"/>
                    </a:lnTo>
                    <a:lnTo>
                      <a:pt x="517" y="801"/>
                    </a:lnTo>
                    <a:lnTo>
                      <a:pt x="512" y="817"/>
                    </a:lnTo>
                    <a:lnTo>
                      <a:pt x="512" y="821"/>
                    </a:lnTo>
                    <a:lnTo>
                      <a:pt x="522" y="842"/>
                    </a:lnTo>
                    <a:lnTo>
                      <a:pt x="524" y="844"/>
                    </a:lnTo>
                    <a:lnTo>
                      <a:pt x="528" y="844"/>
                    </a:lnTo>
                    <a:lnTo>
                      <a:pt x="537" y="845"/>
                    </a:lnTo>
                    <a:lnTo>
                      <a:pt x="541" y="844"/>
                    </a:lnTo>
                    <a:lnTo>
                      <a:pt x="553" y="838"/>
                    </a:lnTo>
                    <a:lnTo>
                      <a:pt x="557" y="822"/>
                    </a:lnTo>
                    <a:lnTo>
                      <a:pt x="560" y="817"/>
                    </a:lnTo>
                    <a:lnTo>
                      <a:pt x="571" y="815"/>
                    </a:lnTo>
                    <a:lnTo>
                      <a:pt x="582" y="824"/>
                    </a:lnTo>
                    <a:lnTo>
                      <a:pt x="584" y="824"/>
                    </a:lnTo>
                    <a:lnTo>
                      <a:pt x="600" y="820"/>
                    </a:lnTo>
                    <a:lnTo>
                      <a:pt x="602" y="818"/>
                    </a:lnTo>
                    <a:lnTo>
                      <a:pt x="627" y="820"/>
                    </a:lnTo>
                    <a:lnTo>
                      <a:pt x="636" y="822"/>
                    </a:lnTo>
                    <a:lnTo>
                      <a:pt x="643" y="822"/>
                    </a:lnTo>
                    <a:lnTo>
                      <a:pt x="662" y="824"/>
                    </a:lnTo>
                    <a:lnTo>
                      <a:pt x="673" y="822"/>
                    </a:lnTo>
                    <a:lnTo>
                      <a:pt x="677" y="822"/>
                    </a:lnTo>
                    <a:lnTo>
                      <a:pt x="710" y="811"/>
                    </a:lnTo>
                    <a:lnTo>
                      <a:pt x="716" y="808"/>
                    </a:lnTo>
                    <a:lnTo>
                      <a:pt x="731" y="798"/>
                    </a:lnTo>
                    <a:lnTo>
                      <a:pt x="738" y="792"/>
                    </a:lnTo>
                    <a:lnTo>
                      <a:pt x="752" y="784"/>
                    </a:lnTo>
                    <a:lnTo>
                      <a:pt x="768" y="763"/>
                    </a:lnTo>
                    <a:lnTo>
                      <a:pt x="771" y="761"/>
                    </a:lnTo>
                    <a:lnTo>
                      <a:pt x="774" y="758"/>
                    </a:lnTo>
                    <a:lnTo>
                      <a:pt x="775" y="750"/>
                    </a:lnTo>
                    <a:lnTo>
                      <a:pt x="775" y="745"/>
                    </a:lnTo>
                    <a:lnTo>
                      <a:pt x="772" y="738"/>
                    </a:lnTo>
                    <a:lnTo>
                      <a:pt x="775" y="725"/>
                    </a:lnTo>
                    <a:lnTo>
                      <a:pt x="778" y="722"/>
                    </a:lnTo>
                    <a:lnTo>
                      <a:pt x="782" y="723"/>
                    </a:lnTo>
                    <a:lnTo>
                      <a:pt x="801" y="735"/>
                    </a:lnTo>
                    <a:lnTo>
                      <a:pt x="807" y="738"/>
                    </a:lnTo>
                    <a:lnTo>
                      <a:pt x="811" y="739"/>
                    </a:lnTo>
                    <a:lnTo>
                      <a:pt x="820" y="735"/>
                    </a:lnTo>
                    <a:lnTo>
                      <a:pt x="821" y="733"/>
                    </a:lnTo>
                    <a:lnTo>
                      <a:pt x="835" y="723"/>
                    </a:lnTo>
                    <a:lnTo>
                      <a:pt x="854" y="714"/>
                    </a:lnTo>
                    <a:lnTo>
                      <a:pt x="855" y="714"/>
                    </a:lnTo>
                    <a:lnTo>
                      <a:pt x="864" y="712"/>
                    </a:lnTo>
                    <a:lnTo>
                      <a:pt x="868" y="712"/>
                    </a:lnTo>
                    <a:lnTo>
                      <a:pt x="871" y="716"/>
                    </a:lnTo>
                    <a:lnTo>
                      <a:pt x="884" y="716"/>
                    </a:lnTo>
                    <a:lnTo>
                      <a:pt x="891" y="714"/>
                    </a:lnTo>
                    <a:lnTo>
                      <a:pt x="900" y="713"/>
                    </a:lnTo>
                    <a:lnTo>
                      <a:pt x="910" y="706"/>
                    </a:lnTo>
                    <a:lnTo>
                      <a:pt x="919" y="706"/>
                    </a:lnTo>
                    <a:lnTo>
                      <a:pt x="962" y="712"/>
                    </a:lnTo>
                    <a:lnTo>
                      <a:pt x="966" y="712"/>
                    </a:lnTo>
                    <a:lnTo>
                      <a:pt x="987" y="723"/>
                    </a:lnTo>
                    <a:lnTo>
                      <a:pt x="992" y="725"/>
                    </a:lnTo>
                    <a:lnTo>
                      <a:pt x="995" y="725"/>
                    </a:lnTo>
                    <a:lnTo>
                      <a:pt x="1004" y="723"/>
                    </a:lnTo>
                    <a:lnTo>
                      <a:pt x="1008" y="725"/>
                    </a:lnTo>
                    <a:lnTo>
                      <a:pt x="1017" y="727"/>
                    </a:lnTo>
                    <a:lnTo>
                      <a:pt x="1062" y="746"/>
                    </a:lnTo>
                    <a:lnTo>
                      <a:pt x="1080" y="750"/>
                    </a:lnTo>
                    <a:lnTo>
                      <a:pt x="1083" y="750"/>
                    </a:lnTo>
                    <a:lnTo>
                      <a:pt x="1098" y="746"/>
                    </a:lnTo>
                    <a:lnTo>
                      <a:pt x="1116" y="745"/>
                    </a:lnTo>
                    <a:lnTo>
                      <a:pt x="1117" y="746"/>
                    </a:lnTo>
                    <a:lnTo>
                      <a:pt x="1119" y="753"/>
                    </a:lnTo>
                    <a:lnTo>
                      <a:pt x="1119" y="755"/>
                    </a:lnTo>
                    <a:lnTo>
                      <a:pt x="1114" y="765"/>
                    </a:lnTo>
                    <a:lnTo>
                      <a:pt x="1113" y="786"/>
                    </a:lnTo>
                    <a:lnTo>
                      <a:pt x="1121" y="804"/>
                    </a:lnTo>
                    <a:lnTo>
                      <a:pt x="1124" y="809"/>
                    </a:lnTo>
                    <a:lnTo>
                      <a:pt x="1126" y="811"/>
                    </a:lnTo>
                    <a:lnTo>
                      <a:pt x="1144" y="841"/>
                    </a:lnTo>
                    <a:lnTo>
                      <a:pt x="1153" y="849"/>
                    </a:lnTo>
                    <a:lnTo>
                      <a:pt x="1156" y="857"/>
                    </a:lnTo>
                    <a:lnTo>
                      <a:pt x="1155" y="881"/>
                    </a:lnTo>
                    <a:lnTo>
                      <a:pt x="1157" y="884"/>
                    </a:lnTo>
                    <a:lnTo>
                      <a:pt x="1160" y="898"/>
                    </a:lnTo>
                    <a:lnTo>
                      <a:pt x="1168" y="920"/>
                    </a:lnTo>
                    <a:lnTo>
                      <a:pt x="1168" y="970"/>
                    </a:lnTo>
                    <a:lnTo>
                      <a:pt x="1166" y="970"/>
                    </a:lnTo>
                    <a:lnTo>
                      <a:pt x="1149" y="965"/>
                    </a:lnTo>
                    <a:lnTo>
                      <a:pt x="1136" y="956"/>
                    </a:lnTo>
                    <a:lnTo>
                      <a:pt x="1129" y="956"/>
                    </a:lnTo>
                    <a:lnTo>
                      <a:pt x="1126" y="957"/>
                    </a:lnTo>
                    <a:lnTo>
                      <a:pt x="1126" y="959"/>
                    </a:lnTo>
                    <a:lnTo>
                      <a:pt x="1123" y="967"/>
                    </a:lnTo>
                    <a:lnTo>
                      <a:pt x="1117" y="978"/>
                    </a:lnTo>
                    <a:lnTo>
                      <a:pt x="1116" y="983"/>
                    </a:lnTo>
                    <a:lnTo>
                      <a:pt x="1113" y="986"/>
                    </a:lnTo>
                    <a:lnTo>
                      <a:pt x="1108" y="995"/>
                    </a:lnTo>
                    <a:lnTo>
                      <a:pt x="1104" y="1005"/>
                    </a:lnTo>
                    <a:lnTo>
                      <a:pt x="1104" y="1012"/>
                    </a:lnTo>
                    <a:lnTo>
                      <a:pt x="1100" y="1032"/>
                    </a:lnTo>
                    <a:lnTo>
                      <a:pt x="1091" y="1045"/>
                    </a:lnTo>
                    <a:lnTo>
                      <a:pt x="1090" y="1052"/>
                    </a:lnTo>
                    <a:lnTo>
                      <a:pt x="1090" y="1055"/>
                    </a:lnTo>
                    <a:lnTo>
                      <a:pt x="1091" y="1057"/>
                    </a:lnTo>
                    <a:lnTo>
                      <a:pt x="1091" y="1060"/>
                    </a:lnTo>
                    <a:lnTo>
                      <a:pt x="1090" y="1060"/>
                    </a:lnTo>
                    <a:lnTo>
                      <a:pt x="1088" y="1058"/>
                    </a:lnTo>
                    <a:lnTo>
                      <a:pt x="1085" y="1054"/>
                    </a:lnTo>
                    <a:lnTo>
                      <a:pt x="1087" y="1044"/>
                    </a:lnTo>
                    <a:lnTo>
                      <a:pt x="1088" y="1041"/>
                    </a:lnTo>
                    <a:lnTo>
                      <a:pt x="1091" y="1039"/>
                    </a:lnTo>
                    <a:lnTo>
                      <a:pt x="1093" y="1041"/>
                    </a:lnTo>
                    <a:lnTo>
                      <a:pt x="1100" y="1031"/>
                    </a:lnTo>
                    <a:lnTo>
                      <a:pt x="1097" y="1027"/>
                    </a:lnTo>
                    <a:lnTo>
                      <a:pt x="1094" y="1025"/>
                    </a:lnTo>
                    <a:lnTo>
                      <a:pt x="1091" y="1022"/>
                    </a:lnTo>
                    <a:lnTo>
                      <a:pt x="1085" y="1019"/>
                    </a:lnTo>
                    <a:lnTo>
                      <a:pt x="1074" y="1016"/>
                    </a:lnTo>
                    <a:lnTo>
                      <a:pt x="1071" y="1018"/>
                    </a:lnTo>
                    <a:lnTo>
                      <a:pt x="1065" y="1019"/>
                    </a:lnTo>
                    <a:lnTo>
                      <a:pt x="1054" y="1027"/>
                    </a:lnTo>
                    <a:lnTo>
                      <a:pt x="1039" y="1048"/>
                    </a:lnTo>
                    <a:lnTo>
                      <a:pt x="1036" y="1057"/>
                    </a:lnTo>
                    <a:lnTo>
                      <a:pt x="1027" y="1117"/>
                    </a:lnTo>
                    <a:lnTo>
                      <a:pt x="1028" y="1130"/>
                    </a:lnTo>
                    <a:lnTo>
                      <a:pt x="1030" y="1137"/>
                    </a:lnTo>
                    <a:lnTo>
                      <a:pt x="1072" y="1218"/>
                    </a:lnTo>
                    <a:lnTo>
                      <a:pt x="1080" y="1231"/>
                    </a:lnTo>
                    <a:lnTo>
                      <a:pt x="1084" y="1236"/>
                    </a:lnTo>
                    <a:lnTo>
                      <a:pt x="1108" y="1287"/>
                    </a:lnTo>
                    <a:lnTo>
                      <a:pt x="1127" y="1308"/>
                    </a:lnTo>
                    <a:lnTo>
                      <a:pt x="1156" y="1355"/>
                    </a:lnTo>
                    <a:lnTo>
                      <a:pt x="1157" y="1358"/>
                    </a:lnTo>
                    <a:lnTo>
                      <a:pt x="1159" y="1360"/>
                    </a:lnTo>
                    <a:lnTo>
                      <a:pt x="1231" y="1459"/>
                    </a:lnTo>
                    <a:lnTo>
                      <a:pt x="1241" y="1482"/>
                    </a:lnTo>
                    <a:lnTo>
                      <a:pt x="1248" y="1522"/>
                    </a:lnTo>
                    <a:lnTo>
                      <a:pt x="1248" y="1525"/>
                    </a:lnTo>
                    <a:lnTo>
                      <a:pt x="1247" y="1530"/>
                    </a:lnTo>
                    <a:lnTo>
                      <a:pt x="1245" y="1535"/>
                    </a:lnTo>
                    <a:lnTo>
                      <a:pt x="1240" y="1544"/>
                    </a:lnTo>
                    <a:lnTo>
                      <a:pt x="1227" y="1557"/>
                    </a:lnTo>
                    <a:lnTo>
                      <a:pt x="1221" y="1554"/>
                    </a:lnTo>
                    <a:lnTo>
                      <a:pt x="1218" y="1557"/>
                    </a:lnTo>
                    <a:lnTo>
                      <a:pt x="1218" y="1581"/>
                    </a:lnTo>
                    <a:lnTo>
                      <a:pt x="1219" y="1590"/>
                    </a:lnTo>
                    <a:lnTo>
                      <a:pt x="1241" y="1587"/>
                    </a:lnTo>
                    <a:lnTo>
                      <a:pt x="1260" y="1600"/>
                    </a:lnTo>
                    <a:lnTo>
                      <a:pt x="1282" y="1610"/>
                    </a:lnTo>
                    <a:lnTo>
                      <a:pt x="1285" y="1613"/>
                    </a:lnTo>
                    <a:lnTo>
                      <a:pt x="1287" y="1618"/>
                    </a:lnTo>
                    <a:lnTo>
                      <a:pt x="1287" y="1620"/>
                    </a:lnTo>
                    <a:lnTo>
                      <a:pt x="1289" y="1620"/>
                    </a:lnTo>
                    <a:lnTo>
                      <a:pt x="1313" y="1617"/>
                    </a:lnTo>
                    <a:lnTo>
                      <a:pt x="1315" y="1616"/>
                    </a:lnTo>
                    <a:lnTo>
                      <a:pt x="1327" y="1597"/>
                    </a:lnTo>
                    <a:lnTo>
                      <a:pt x="1346" y="1580"/>
                    </a:lnTo>
                    <a:lnTo>
                      <a:pt x="1363" y="1559"/>
                    </a:lnTo>
                    <a:lnTo>
                      <a:pt x="1386" y="1538"/>
                    </a:lnTo>
                    <a:lnTo>
                      <a:pt x="1396" y="1534"/>
                    </a:lnTo>
                    <a:lnTo>
                      <a:pt x="1419" y="1534"/>
                    </a:lnTo>
                    <a:lnTo>
                      <a:pt x="1446" y="1540"/>
                    </a:lnTo>
                    <a:lnTo>
                      <a:pt x="1468" y="1538"/>
                    </a:lnTo>
                    <a:lnTo>
                      <a:pt x="1471" y="1537"/>
                    </a:lnTo>
                    <a:lnTo>
                      <a:pt x="1490" y="1528"/>
                    </a:lnTo>
                    <a:lnTo>
                      <a:pt x="1504" y="1524"/>
                    </a:lnTo>
                    <a:lnTo>
                      <a:pt x="1527" y="1525"/>
                    </a:lnTo>
                    <a:lnTo>
                      <a:pt x="1531" y="1527"/>
                    </a:lnTo>
                    <a:lnTo>
                      <a:pt x="1545" y="1528"/>
                    </a:lnTo>
                    <a:lnTo>
                      <a:pt x="1580" y="1527"/>
                    </a:lnTo>
                    <a:lnTo>
                      <a:pt x="1616" y="1532"/>
                    </a:lnTo>
                    <a:lnTo>
                      <a:pt x="1639" y="1540"/>
                    </a:lnTo>
                    <a:lnTo>
                      <a:pt x="1674" y="1575"/>
                    </a:lnTo>
                    <a:lnTo>
                      <a:pt x="1771" y="1629"/>
                    </a:lnTo>
                    <a:lnTo>
                      <a:pt x="1797" y="1636"/>
                    </a:lnTo>
                    <a:lnTo>
                      <a:pt x="1798" y="1637"/>
                    </a:lnTo>
                    <a:lnTo>
                      <a:pt x="1821" y="1643"/>
                    </a:lnTo>
                    <a:lnTo>
                      <a:pt x="1826" y="1643"/>
                    </a:lnTo>
                    <a:lnTo>
                      <a:pt x="1850" y="1649"/>
                    </a:lnTo>
                    <a:lnTo>
                      <a:pt x="1852" y="1649"/>
                    </a:lnTo>
                    <a:lnTo>
                      <a:pt x="1906" y="1660"/>
                    </a:lnTo>
                    <a:lnTo>
                      <a:pt x="1922" y="1665"/>
                    </a:lnTo>
                    <a:lnTo>
                      <a:pt x="1931" y="1665"/>
                    </a:lnTo>
                    <a:lnTo>
                      <a:pt x="1971" y="1672"/>
                    </a:lnTo>
                    <a:lnTo>
                      <a:pt x="1997" y="1672"/>
                    </a:lnTo>
                    <a:lnTo>
                      <a:pt x="2013" y="1675"/>
                    </a:lnTo>
                    <a:lnTo>
                      <a:pt x="2074" y="1680"/>
                    </a:lnTo>
                    <a:lnTo>
                      <a:pt x="2086" y="1679"/>
                    </a:lnTo>
                    <a:lnTo>
                      <a:pt x="2090" y="1679"/>
                    </a:lnTo>
                    <a:lnTo>
                      <a:pt x="2102" y="1683"/>
                    </a:lnTo>
                    <a:lnTo>
                      <a:pt x="2116" y="1690"/>
                    </a:lnTo>
                    <a:lnTo>
                      <a:pt x="2125" y="1693"/>
                    </a:lnTo>
                    <a:lnTo>
                      <a:pt x="2125" y="1695"/>
                    </a:lnTo>
                    <a:lnTo>
                      <a:pt x="2129" y="1696"/>
                    </a:lnTo>
                    <a:lnTo>
                      <a:pt x="2172" y="1699"/>
                    </a:lnTo>
                    <a:lnTo>
                      <a:pt x="2181" y="1698"/>
                    </a:lnTo>
                    <a:lnTo>
                      <a:pt x="2194" y="1695"/>
                    </a:lnTo>
                    <a:lnTo>
                      <a:pt x="2200" y="1695"/>
                    </a:lnTo>
                    <a:lnTo>
                      <a:pt x="2231" y="1689"/>
                    </a:lnTo>
                    <a:lnTo>
                      <a:pt x="2250" y="1688"/>
                    </a:lnTo>
                    <a:lnTo>
                      <a:pt x="2312" y="1693"/>
                    </a:lnTo>
                    <a:lnTo>
                      <a:pt x="2348" y="1701"/>
                    </a:lnTo>
                    <a:lnTo>
                      <a:pt x="2358" y="1705"/>
                    </a:lnTo>
                    <a:lnTo>
                      <a:pt x="2405" y="1719"/>
                    </a:lnTo>
                    <a:lnTo>
                      <a:pt x="2407" y="1719"/>
                    </a:lnTo>
                    <a:lnTo>
                      <a:pt x="2414" y="1722"/>
                    </a:lnTo>
                    <a:lnTo>
                      <a:pt x="2427" y="1724"/>
                    </a:lnTo>
                    <a:lnTo>
                      <a:pt x="2477" y="1724"/>
                    </a:lnTo>
                    <a:lnTo>
                      <a:pt x="2484" y="1725"/>
                    </a:lnTo>
                    <a:lnTo>
                      <a:pt x="2495" y="1728"/>
                    </a:lnTo>
                    <a:lnTo>
                      <a:pt x="2497" y="1729"/>
                    </a:lnTo>
                    <a:lnTo>
                      <a:pt x="2530" y="1742"/>
                    </a:lnTo>
                    <a:lnTo>
                      <a:pt x="2540" y="1748"/>
                    </a:lnTo>
                    <a:lnTo>
                      <a:pt x="2555" y="1754"/>
                    </a:lnTo>
                    <a:lnTo>
                      <a:pt x="2557" y="1755"/>
                    </a:lnTo>
                    <a:lnTo>
                      <a:pt x="2588" y="1775"/>
                    </a:lnTo>
                    <a:lnTo>
                      <a:pt x="2598" y="1785"/>
                    </a:lnTo>
                    <a:lnTo>
                      <a:pt x="2624" y="1801"/>
                    </a:lnTo>
                    <a:lnTo>
                      <a:pt x="2631" y="1808"/>
                    </a:lnTo>
                    <a:lnTo>
                      <a:pt x="2658" y="1827"/>
                    </a:lnTo>
                    <a:lnTo>
                      <a:pt x="2697" y="1843"/>
                    </a:lnTo>
                    <a:lnTo>
                      <a:pt x="2738" y="1851"/>
                    </a:lnTo>
                    <a:lnTo>
                      <a:pt x="2748" y="1856"/>
                    </a:lnTo>
                    <a:lnTo>
                      <a:pt x="2750" y="1856"/>
                    </a:lnTo>
                    <a:lnTo>
                      <a:pt x="2751" y="1857"/>
                    </a:lnTo>
                    <a:lnTo>
                      <a:pt x="2784" y="1873"/>
                    </a:lnTo>
                    <a:lnTo>
                      <a:pt x="2793" y="1867"/>
                    </a:lnTo>
                    <a:lnTo>
                      <a:pt x="2795" y="1866"/>
                    </a:lnTo>
                    <a:lnTo>
                      <a:pt x="2810" y="1863"/>
                    </a:lnTo>
                    <a:lnTo>
                      <a:pt x="2832" y="1864"/>
                    </a:lnTo>
                    <a:lnTo>
                      <a:pt x="2838" y="1866"/>
                    </a:lnTo>
                    <a:lnTo>
                      <a:pt x="2915" y="1863"/>
                    </a:lnTo>
                    <a:lnTo>
                      <a:pt x="2955" y="1853"/>
                    </a:lnTo>
                    <a:lnTo>
                      <a:pt x="2957" y="1851"/>
                    </a:lnTo>
                    <a:lnTo>
                      <a:pt x="2991" y="1843"/>
                    </a:lnTo>
                    <a:lnTo>
                      <a:pt x="3001" y="1843"/>
                    </a:lnTo>
                    <a:lnTo>
                      <a:pt x="3012" y="1841"/>
                    </a:lnTo>
                    <a:lnTo>
                      <a:pt x="3013" y="1840"/>
                    </a:lnTo>
                    <a:lnTo>
                      <a:pt x="3014" y="1838"/>
                    </a:lnTo>
                    <a:lnTo>
                      <a:pt x="3032" y="1827"/>
                    </a:lnTo>
                    <a:lnTo>
                      <a:pt x="3050" y="1820"/>
                    </a:lnTo>
                    <a:lnTo>
                      <a:pt x="3071" y="1815"/>
                    </a:lnTo>
                    <a:lnTo>
                      <a:pt x="3095" y="1802"/>
                    </a:lnTo>
                    <a:lnTo>
                      <a:pt x="3117" y="1795"/>
                    </a:lnTo>
                    <a:lnTo>
                      <a:pt x="3124" y="1794"/>
                    </a:lnTo>
                    <a:lnTo>
                      <a:pt x="3162" y="1777"/>
                    </a:lnTo>
                    <a:lnTo>
                      <a:pt x="3230" y="1728"/>
                    </a:lnTo>
                    <a:lnTo>
                      <a:pt x="3236" y="1725"/>
                    </a:lnTo>
                    <a:lnTo>
                      <a:pt x="3278" y="1689"/>
                    </a:lnTo>
                    <a:lnTo>
                      <a:pt x="3279" y="1683"/>
                    </a:lnTo>
                    <a:lnTo>
                      <a:pt x="3283" y="1679"/>
                    </a:lnTo>
                    <a:lnTo>
                      <a:pt x="3283" y="1678"/>
                    </a:lnTo>
                    <a:lnTo>
                      <a:pt x="3285" y="1676"/>
                    </a:lnTo>
                    <a:lnTo>
                      <a:pt x="3290" y="1673"/>
                    </a:lnTo>
                    <a:lnTo>
                      <a:pt x="3298" y="1670"/>
                    </a:lnTo>
                    <a:lnTo>
                      <a:pt x="3301" y="1667"/>
                    </a:lnTo>
                    <a:lnTo>
                      <a:pt x="3303" y="1663"/>
                    </a:lnTo>
                    <a:lnTo>
                      <a:pt x="3311" y="1653"/>
                    </a:lnTo>
                    <a:lnTo>
                      <a:pt x="3347" y="1616"/>
                    </a:lnTo>
                    <a:lnTo>
                      <a:pt x="3384" y="1590"/>
                    </a:lnTo>
                    <a:lnTo>
                      <a:pt x="3398" y="1584"/>
                    </a:lnTo>
                    <a:lnTo>
                      <a:pt x="3408" y="1582"/>
                    </a:lnTo>
                    <a:lnTo>
                      <a:pt x="3446" y="1571"/>
                    </a:lnTo>
                    <a:lnTo>
                      <a:pt x="3457" y="1571"/>
                    </a:lnTo>
                    <a:lnTo>
                      <a:pt x="3510" y="1544"/>
                    </a:lnTo>
                    <a:lnTo>
                      <a:pt x="3515" y="1543"/>
                    </a:lnTo>
                    <a:lnTo>
                      <a:pt x="3520" y="1541"/>
                    </a:lnTo>
                    <a:lnTo>
                      <a:pt x="3531" y="1535"/>
                    </a:lnTo>
                    <a:lnTo>
                      <a:pt x="3535" y="1534"/>
                    </a:lnTo>
                    <a:lnTo>
                      <a:pt x="3539" y="1531"/>
                    </a:lnTo>
                    <a:lnTo>
                      <a:pt x="3696" y="1528"/>
                    </a:lnTo>
                    <a:lnTo>
                      <a:pt x="3735" y="1521"/>
                    </a:lnTo>
                    <a:lnTo>
                      <a:pt x="3733" y="1512"/>
                    </a:lnTo>
                    <a:lnTo>
                      <a:pt x="3733" y="1505"/>
                    </a:lnTo>
                    <a:lnTo>
                      <a:pt x="3727" y="1505"/>
                    </a:lnTo>
                    <a:lnTo>
                      <a:pt x="3673" y="1509"/>
                    </a:lnTo>
                    <a:lnTo>
                      <a:pt x="3665" y="1511"/>
                    </a:lnTo>
                    <a:lnTo>
                      <a:pt x="3652" y="1505"/>
                    </a:lnTo>
                    <a:lnTo>
                      <a:pt x="3641" y="1492"/>
                    </a:lnTo>
                    <a:lnTo>
                      <a:pt x="3641" y="1488"/>
                    </a:lnTo>
                    <a:lnTo>
                      <a:pt x="3644" y="1482"/>
                    </a:lnTo>
                    <a:lnTo>
                      <a:pt x="3645" y="1481"/>
                    </a:lnTo>
                    <a:lnTo>
                      <a:pt x="3648" y="1479"/>
                    </a:lnTo>
                    <a:lnTo>
                      <a:pt x="3654" y="1479"/>
                    </a:lnTo>
                    <a:lnTo>
                      <a:pt x="3663" y="1481"/>
                    </a:lnTo>
                    <a:lnTo>
                      <a:pt x="3688" y="1482"/>
                    </a:lnTo>
                    <a:lnTo>
                      <a:pt x="3665" y="1476"/>
                    </a:lnTo>
                    <a:lnTo>
                      <a:pt x="3642" y="1475"/>
                    </a:lnTo>
                    <a:lnTo>
                      <a:pt x="3638" y="1479"/>
                    </a:lnTo>
                    <a:lnTo>
                      <a:pt x="3614" y="1486"/>
                    </a:lnTo>
                    <a:lnTo>
                      <a:pt x="3585" y="1479"/>
                    </a:lnTo>
                    <a:lnTo>
                      <a:pt x="3574" y="1475"/>
                    </a:lnTo>
                    <a:lnTo>
                      <a:pt x="3569" y="1475"/>
                    </a:lnTo>
                    <a:lnTo>
                      <a:pt x="3567" y="1473"/>
                    </a:lnTo>
                    <a:lnTo>
                      <a:pt x="3559" y="1473"/>
                    </a:lnTo>
                    <a:lnTo>
                      <a:pt x="3539" y="1471"/>
                    </a:lnTo>
                    <a:lnTo>
                      <a:pt x="3533" y="1468"/>
                    </a:lnTo>
                    <a:lnTo>
                      <a:pt x="3496" y="1469"/>
                    </a:lnTo>
                    <a:lnTo>
                      <a:pt x="3492" y="1471"/>
                    </a:lnTo>
                    <a:lnTo>
                      <a:pt x="3460" y="1465"/>
                    </a:lnTo>
                    <a:lnTo>
                      <a:pt x="3461" y="1456"/>
                    </a:lnTo>
                    <a:lnTo>
                      <a:pt x="3428" y="1448"/>
                    </a:lnTo>
                    <a:lnTo>
                      <a:pt x="3427" y="1449"/>
                    </a:lnTo>
                    <a:lnTo>
                      <a:pt x="3376" y="1436"/>
                    </a:lnTo>
                    <a:lnTo>
                      <a:pt x="3374" y="1435"/>
                    </a:lnTo>
                    <a:lnTo>
                      <a:pt x="3347" y="1401"/>
                    </a:lnTo>
                    <a:lnTo>
                      <a:pt x="3326" y="1386"/>
                    </a:lnTo>
                    <a:lnTo>
                      <a:pt x="3325" y="1381"/>
                    </a:lnTo>
                    <a:lnTo>
                      <a:pt x="3325" y="1380"/>
                    </a:lnTo>
                    <a:lnTo>
                      <a:pt x="3326" y="1376"/>
                    </a:lnTo>
                    <a:lnTo>
                      <a:pt x="3332" y="1360"/>
                    </a:lnTo>
                    <a:lnTo>
                      <a:pt x="3332" y="1357"/>
                    </a:lnTo>
                    <a:lnTo>
                      <a:pt x="3331" y="1350"/>
                    </a:lnTo>
                    <a:lnTo>
                      <a:pt x="3329" y="1347"/>
                    </a:lnTo>
                    <a:lnTo>
                      <a:pt x="3328" y="1344"/>
                    </a:lnTo>
                    <a:lnTo>
                      <a:pt x="3321" y="1337"/>
                    </a:lnTo>
                    <a:lnTo>
                      <a:pt x="3295" y="1324"/>
                    </a:lnTo>
                    <a:lnTo>
                      <a:pt x="3293" y="1324"/>
                    </a:lnTo>
                    <a:lnTo>
                      <a:pt x="3290" y="1318"/>
                    </a:lnTo>
                    <a:lnTo>
                      <a:pt x="3289" y="1315"/>
                    </a:lnTo>
                    <a:lnTo>
                      <a:pt x="3288" y="1308"/>
                    </a:lnTo>
                    <a:lnTo>
                      <a:pt x="3288" y="1307"/>
                    </a:lnTo>
                    <a:lnTo>
                      <a:pt x="3290" y="1292"/>
                    </a:lnTo>
                    <a:lnTo>
                      <a:pt x="3295" y="1275"/>
                    </a:lnTo>
                    <a:lnTo>
                      <a:pt x="3347" y="1169"/>
                    </a:lnTo>
                    <a:lnTo>
                      <a:pt x="3357" y="1143"/>
                    </a:lnTo>
                    <a:lnTo>
                      <a:pt x="3360" y="1138"/>
                    </a:lnTo>
                    <a:lnTo>
                      <a:pt x="3362" y="1131"/>
                    </a:lnTo>
                    <a:lnTo>
                      <a:pt x="3387" y="1089"/>
                    </a:lnTo>
                    <a:lnTo>
                      <a:pt x="3391" y="1085"/>
                    </a:lnTo>
                    <a:lnTo>
                      <a:pt x="3421" y="1028"/>
                    </a:lnTo>
                    <a:lnTo>
                      <a:pt x="3424" y="1019"/>
                    </a:lnTo>
                    <a:lnTo>
                      <a:pt x="3434" y="1002"/>
                    </a:lnTo>
                    <a:lnTo>
                      <a:pt x="3447" y="969"/>
                    </a:lnTo>
                    <a:lnTo>
                      <a:pt x="3447" y="966"/>
                    </a:lnTo>
                    <a:lnTo>
                      <a:pt x="3443" y="960"/>
                    </a:lnTo>
                    <a:lnTo>
                      <a:pt x="3444" y="947"/>
                    </a:lnTo>
                    <a:lnTo>
                      <a:pt x="3447" y="936"/>
                    </a:lnTo>
                    <a:lnTo>
                      <a:pt x="3459" y="916"/>
                    </a:lnTo>
                    <a:lnTo>
                      <a:pt x="3459" y="911"/>
                    </a:lnTo>
                    <a:lnTo>
                      <a:pt x="3460" y="907"/>
                    </a:lnTo>
                    <a:lnTo>
                      <a:pt x="3461" y="898"/>
                    </a:lnTo>
                    <a:lnTo>
                      <a:pt x="3466" y="875"/>
                    </a:lnTo>
                    <a:lnTo>
                      <a:pt x="3467" y="874"/>
                    </a:lnTo>
                    <a:lnTo>
                      <a:pt x="3476" y="861"/>
                    </a:lnTo>
                    <a:lnTo>
                      <a:pt x="3484" y="857"/>
                    </a:lnTo>
                    <a:lnTo>
                      <a:pt x="3515" y="822"/>
                    </a:lnTo>
                    <a:lnTo>
                      <a:pt x="3535" y="812"/>
                    </a:lnTo>
                    <a:lnTo>
                      <a:pt x="3541" y="807"/>
                    </a:lnTo>
                    <a:lnTo>
                      <a:pt x="3555" y="802"/>
                    </a:lnTo>
                    <a:lnTo>
                      <a:pt x="3588" y="795"/>
                    </a:lnTo>
                    <a:lnTo>
                      <a:pt x="3590" y="795"/>
                    </a:lnTo>
                    <a:lnTo>
                      <a:pt x="3647" y="765"/>
                    </a:lnTo>
                    <a:lnTo>
                      <a:pt x="3665" y="753"/>
                    </a:lnTo>
                    <a:lnTo>
                      <a:pt x="3678" y="748"/>
                    </a:lnTo>
                    <a:lnTo>
                      <a:pt x="3700" y="745"/>
                    </a:lnTo>
                    <a:lnTo>
                      <a:pt x="3707" y="746"/>
                    </a:lnTo>
                    <a:lnTo>
                      <a:pt x="3710" y="748"/>
                    </a:lnTo>
                    <a:lnTo>
                      <a:pt x="3714" y="746"/>
                    </a:lnTo>
                    <a:lnTo>
                      <a:pt x="3729" y="743"/>
                    </a:lnTo>
                    <a:lnTo>
                      <a:pt x="3772" y="720"/>
                    </a:lnTo>
                    <a:lnTo>
                      <a:pt x="3784" y="712"/>
                    </a:lnTo>
                    <a:lnTo>
                      <a:pt x="3786" y="709"/>
                    </a:lnTo>
                    <a:lnTo>
                      <a:pt x="3797" y="697"/>
                    </a:lnTo>
                    <a:lnTo>
                      <a:pt x="3801" y="690"/>
                    </a:lnTo>
                    <a:lnTo>
                      <a:pt x="3805" y="687"/>
                    </a:lnTo>
                    <a:lnTo>
                      <a:pt x="3809" y="683"/>
                    </a:lnTo>
                    <a:lnTo>
                      <a:pt x="3817" y="677"/>
                    </a:lnTo>
                    <a:lnTo>
                      <a:pt x="3824" y="677"/>
                    </a:lnTo>
                    <a:lnTo>
                      <a:pt x="3831" y="676"/>
                    </a:lnTo>
                    <a:lnTo>
                      <a:pt x="4005" y="581"/>
                    </a:lnTo>
                    <a:lnTo>
                      <a:pt x="4006" y="581"/>
                    </a:lnTo>
                    <a:lnTo>
                      <a:pt x="4022" y="565"/>
                    </a:lnTo>
                    <a:lnTo>
                      <a:pt x="4037" y="555"/>
                    </a:lnTo>
                    <a:lnTo>
                      <a:pt x="4057" y="549"/>
                    </a:lnTo>
                    <a:lnTo>
                      <a:pt x="4067" y="544"/>
                    </a:lnTo>
                    <a:lnTo>
                      <a:pt x="4070" y="541"/>
                    </a:lnTo>
                    <a:lnTo>
                      <a:pt x="4076" y="532"/>
                    </a:lnTo>
                    <a:lnTo>
                      <a:pt x="4088" y="520"/>
                    </a:lnTo>
                    <a:lnTo>
                      <a:pt x="4151" y="482"/>
                    </a:lnTo>
                    <a:lnTo>
                      <a:pt x="4177" y="474"/>
                    </a:lnTo>
                    <a:lnTo>
                      <a:pt x="4186" y="474"/>
                    </a:lnTo>
                    <a:lnTo>
                      <a:pt x="4206" y="467"/>
                    </a:lnTo>
                    <a:lnTo>
                      <a:pt x="4207" y="467"/>
                    </a:lnTo>
                    <a:lnTo>
                      <a:pt x="4213" y="464"/>
                    </a:lnTo>
                    <a:lnTo>
                      <a:pt x="4271" y="450"/>
                    </a:lnTo>
                    <a:lnTo>
                      <a:pt x="4277" y="448"/>
                    </a:lnTo>
                    <a:lnTo>
                      <a:pt x="4301" y="443"/>
                    </a:lnTo>
                    <a:lnTo>
                      <a:pt x="4319" y="443"/>
                    </a:lnTo>
                    <a:lnTo>
                      <a:pt x="4348" y="434"/>
                    </a:lnTo>
                    <a:lnTo>
                      <a:pt x="4373" y="434"/>
                    </a:lnTo>
                    <a:lnTo>
                      <a:pt x="4383" y="436"/>
                    </a:lnTo>
                    <a:lnTo>
                      <a:pt x="4384" y="437"/>
                    </a:lnTo>
                    <a:lnTo>
                      <a:pt x="4390" y="438"/>
                    </a:lnTo>
                    <a:lnTo>
                      <a:pt x="4478" y="434"/>
                    </a:lnTo>
                    <a:lnTo>
                      <a:pt x="4521" y="424"/>
                    </a:lnTo>
                    <a:lnTo>
                      <a:pt x="4521" y="423"/>
                    </a:lnTo>
                    <a:lnTo>
                      <a:pt x="4527" y="421"/>
                    </a:lnTo>
                    <a:lnTo>
                      <a:pt x="4532" y="418"/>
                    </a:lnTo>
                    <a:lnTo>
                      <a:pt x="4549" y="411"/>
                    </a:lnTo>
                    <a:lnTo>
                      <a:pt x="4575" y="395"/>
                    </a:lnTo>
                    <a:lnTo>
                      <a:pt x="4580" y="394"/>
                    </a:lnTo>
                    <a:lnTo>
                      <a:pt x="4584" y="394"/>
                    </a:lnTo>
                    <a:lnTo>
                      <a:pt x="4591" y="395"/>
                    </a:lnTo>
                    <a:lnTo>
                      <a:pt x="4600" y="394"/>
                    </a:lnTo>
                    <a:lnTo>
                      <a:pt x="4620" y="387"/>
                    </a:lnTo>
                    <a:lnTo>
                      <a:pt x="4630" y="387"/>
                    </a:lnTo>
                    <a:lnTo>
                      <a:pt x="4670" y="377"/>
                    </a:lnTo>
                    <a:lnTo>
                      <a:pt x="4695" y="366"/>
                    </a:lnTo>
                    <a:lnTo>
                      <a:pt x="4696" y="366"/>
                    </a:lnTo>
                    <a:lnTo>
                      <a:pt x="4711" y="362"/>
                    </a:lnTo>
                    <a:lnTo>
                      <a:pt x="4713" y="362"/>
                    </a:lnTo>
                    <a:lnTo>
                      <a:pt x="4739" y="354"/>
                    </a:lnTo>
                    <a:lnTo>
                      <a:pt x="4755" y="344"/>
                    </a:lnTo>
                    <a:lnTo>
                      <a:pt x="4757" y="344"/>
                    </a:lnTo>
                    <a:lnTo>
                      <a:pt x="4758" y="342"/>
                    </a:lnTo>
                    <a:lnTo>
                      <a:pt x="4771" y="331"/>
                    </a:lnTo>
                    <a:lnTo>
                      <a:pt x="4782" y="325"/>
                    </a:lnTo>
                    <a:lnTo>
                      <a:pt x="4786" y="324"/>
                    </a:lnTo>
                    <a:lnTo>
                      <a:pt x="4789" y="322"/>
                    </a:lnTo>
                    <a:lnTo>
                      <a:pt x="4794" y="322"/>
                    </a:lnTo>
                    <a:lnTo>
                      <a:pt x="4840" y="329"/>
                    </a:lnTo>
                    <a:lnTo>
                      <a:pt x="4861" y="329"/>
                    </a:lnTo>
                    <a:lnTo>
                      <a:pt x="4889" y="334"/>
                    </a:lnTo>
                    <a:lnTo>
                      <a:pt x="4897" y="334"/>
                    </a:lnTo>
                    <a:lnTo>
                      <a:pt x="4899" y="332"/>
                    </a:lnTo>
                    <a:lnTo>
                      <a:pt x="4907" y="329"/>
                    </a:lnTo>
                    <a:lnTo>
                      <a:pt x="4909" y="329"/>
                    </a:lnTo>
                    <a:lnTo>
                      <a:pt x="4913" y="328"/>
                    </a:lnTo>
                    <a:lnTo>
                      <a:pt x="4920" y="324"/>
                    </a:lnTo>
                    <a:lnTo>
                      <a:pt x="4928" y="322"/>
                    </a:lnTo>
                    <a:lnTo>
                      <a:pt x="4946" y="315"/>
                    </a:lnTo>
                    <a:lnTo>
                      <a:pt x="4962" y="312"/>
                    </a:lnTo>
                    <a:lnTo>
                      <a:pt x="4964" y="312"/>
                    </a:lnTo>
                    <a:lnTo>
                      <a:pt x="4968" y="311"/>
                    </a:lnTo>
                    <a:lnTo>
                      <a:pt x="4981" y="302"/>
                    </a:lnTo>
                    <a:lnTo>
                      <a:pt x="4991" y="293"/>
                    </a:lnTo>
                    <a:lnTo>
                      <a:pt x="5002" y="291"/>
                    </a:lnTo>
                    <a:lnTo>
                      <a:pt x="5005" y="289"/>
                    </a:lnTo>
                    <a:lnTo>
                      <a:pt x="5014" y="289"/>
                    </a:lnTo>
                    <a:lnTo>
                      <a:pt x="5021" y="288"/>
                    </a:lnTo>
                    <a:lnTo>
                      <a:pt x="5031" y="285"/>
                    </a:lnTo>
                    <a:lnTo>
                      <a:pt x="5032" y="285"/>
                    </a:lnTo>
                    <a:lnTo>
                      <a:pt x="5044" y="278"/>
                    </a:lnTo>
                    <a:lnTo>
                      <a:pt x="5052" y="270"/>
                    </a:lnTo>
                    <a:lnTo>
                      <a:pt x="5087" y="256"/>
                    </a:lnTo>
                    <a:lnTo>
                      <a:pt x="5099" y="249"/>
                    </a:lnTo>
                    <a:lnTo>
                      <a:pt x="5122" y="239"/>
                    </a:lnTo>
                    <a:lnTo>
                      <a:pt x="5135" y="230"/>
                    </a:lnTo>
                    <a:lnTo>
                      <a:pt x="5137" y="227"/>
                    </a:lnTo>
                    <a:lnTo>
                      <a:pt x="5139" y="226"/>
                    </a:lnTo>
                    <a:lnTo>
                      <a:pt x="5140" y="224"/>
                    </a:lnTo>
                    <a:lnTo>
                      <a:pt x="5160" y="214"/>
                    </a:lnTo>
                    <a:lnTo>
                      <a:pt x="5168" y="213"/>
                    </a:lnTo>
                    <a:lnTo>
                      <a:pt x="5171" y="213"/>
                    </a:lnTo>
                    <a:lnTo>
                      <a:pt x="5176" y="210"/>
                    </a:lnTo>
                    <a:lnTo>
                      <a:pt x="5188" y="201"/>
                    </a:lnTo>
                    <a:lnTo>
                      <a:pt x="5195" y="197"/>
                    </a:lnTo>
                    <a:lnTo>
                      <a:pt x="5195" y="190"/>
                    </a:lnTo>
                    <a:lnTo>
                      <a:pt x="5196" y="185"/>
                    </a:lnTo>
                    <a:lnTo>
                      <a:pt x="5199" y="183"/>
                    </a:lnTo>
                    <a:lnTo>
                      <a:pt x="5199" y="181"/>
                    </a:lnTo>
                    <a:lnTo>
                      <a:pt x="5201" y="181"/>
                    </a:lnTo>
                    <a:lnTo>
                      <a:pt x="5219" y="167"/>
                    </a:lnTo>
                    <a:lnTo>
                      <a:pt x="5224" y="167"/>
                    </a:lnTo>
                    <a:lnTo>
                      <a:pt x="5237" y="162"/>
                    </a:lnTo>
                    <a:lnTo>
                      <a:pt x="5258" y="147"/>
                    </a:lnTo>
                    <a:lnTo>
                      <a:pt x="5259" y="147"/>
                    </a:lnTo>
                    <a:lnTo>
                      <a:pt x="5264" y="144"/>
                    </a:lnTo>
                    <a:lnTo>
                      <a:pt x="5264" y="142"/>
                    </a:lnTo>
                    <a:lnTo>
                      <a:pt x="5268" y="138"/>
                    </a:lnTo>
                    <a:lnTo>
                      <a:pt x="5272" y="135"/>
                    </a:lnTo>
                    <a:lnTo>
                      <a:pt x="5291" y="112"/>
                    </a:lnTo>
                    <a:lnTo>
                      <a:pt x="5350" y="59"/>
                    </a:lnTo>
                    <a:lnTo>
                      <a:pt x="5366" y="51"/>
                    </a:lnTo>
                    <a:lnTo>
                      <a:pt x="5369" y="49"/>
                    </a:lnTo>
                    <a:lnTo>
                      <a:pt x="5370" y="48"/>
                    </a:lnTo>
                    <a:lnTo>
                      <a:pt x="5375" y="46"/>
                    </a:lnTo>
                    <a:lnTo>
                      <a:pt x="5380" y="40"/>
                    </a:lnTo>
                    <a:lnTo>
                      <a:pt x="5416" y="7"/>
                    </a:lnTo>
                    <a:lnTo>
                      <a:pt x="5425" y="2"/>
                    </a:lnTo>
                    <a:lnTo>
                      <a:pt x="5426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1021">
                <a:extLst>
                  <a:ext uri="{FF2B5EF4-FFF2-40B4-BE49-F238E27FC236}">
                    <a16:creationId xmlns:a16="http://schemas.microsoft.com/office/drawing/2014/main" id="{F7E35DD3-DECC-4A0D-B85F-6DC0877C3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6" y="496"/>
                <a:ext cx="202" cy="354"/>
              </a:xfrm>
              <a:custGeom>
                <a:avLst/>
                <a:gdLst>
                  <a:gd name="T0" fmla="*/ 42 w 1415"/>
                  <a:gd name="T1" fmla="*/ 2461 h 2484"/>
                  <a:gd name="T2" fmla="*/ 66 w 1415"/>
                  <a:gd name="T3" fmla="*/ 2448 h 2484"/>
                  <a:gd name="T4" fmla="*/ 232 w 1415"/>
                  <a:gd name="T5" fmla="*/ 2185 h 2484"/>
                  <a:gd name="T6" fmla="*/ 289 w 1415"/>
                  <a:gd name="T7" fmla="*/ 2106 h 2484"/>
                  <a:gd name="T8" fmla="*/ 345 w 1415"/>
                  <a:gd name="T9" fmla="*/ 2077 h 2484"/>
                  <a:gd name="T10" fmla="*/ 358 w 1415"/>
                  <a:gd name="T11" fmla="*/ 2089 h 2484"/>
                  <a:gd name="T12" fmla="*/ 468 w 1415"/>
                  <a:gd name="T13" fmla="*/ 2146 h 2484"/>
                  <a:gd name="T14" fmla="*/ 523 w 1415"/>
                  <a:gd name="T15" fmla="*/ 2172 h 2484"/>
                  <a:gd name="T16" fmla="*/ 539 w 1415"/>
                  <a:gd name="T17" fmla="*/ 2136 h 2484"/>
                  <a:gd name="T18" fmla="*/ 508 w 1415"/>
                  <a:gd name="T19" fmla="*/ 2079 h 2484"/>
                  <a:gd name="T20" fmla="*/ 459 w 1415"/>
                  <a:gd name="T21" fmla="*/ 2079 h 2484"/>
                  <a:gd name="T22" fmla="*/ 411 w 1415"/>
                  <a:gd name="T23" fmla="*/ 1988 h 2484"/>
                  <a:gd name="T24" fmla="*/ 345 w 1415"/>
                  <a:gd name="T25" fmla="*/ 1967 h 2484"/>
                  <a:gd name="T26" fmla="*/ 334 w 1415"/>
                  <a:gd name="T27" fmla="*/ 1933 h 2484"/>
                  <a:gd name="T28" fmla="*/ 349 w 1415"/>
                  <a:gd name="T29" fmla="*/ 1758 h 2484"/>
                  <a:gd name="T30" fmla="*/ 371 w 1415"/>
                  <a:gd name="T31" fmla="*/ 1702 h 2484"/>
                  <a:gd name="T32" fmla="*/ 470 w 1415"/>
                  <a:gd name="T33" fmla="*/ 1698 h 2484"/>
                  <a:gd name="T34" fmla="*/ 498 w 1415"/>
                  <a:gd name="T35" fmla="*/ 1734 h 2484"/>
                  <a:gd name="T36" fmla="*/ 462 w 1415"/>
                  <a:gd name="T37" fmla="*/ 1685 h 2484"/>
                  <a:gd name="T38" fmla="*/ 429 w 1415"/>
                  <a:gd name="T39" fmla="*/ 1667 h 2484"/>
                  <a:gd name="T40" fmla="*/ 391 w 1415"/>
                  <a:gd name="T41" fmla="*/ 1649 h 2484"/>
                  <a:gd name="T42" fmla="*/ 371 w 1415"/>
                  <a:gd name="T43" fmla="*/ 1625 h 2484"/>
                  <a:gd name="T44" fmla="*/ 362 w 1415"/>
                  <a:gd name="T45" fmla="*/ 1605 h 2484"/>
                  <a:gd name="T46" fmla="*/ 411 w 1415"/>
                  <a:gd name="T47" fmla="*/ 1269 h 2484"/>
                  <a:gd name="T48" fmla="*/ 432 w 1415"/>
                  <a:gd name="T49" fmla="*/ 1268 h 2484"/>
                  <a:gd name="T50" fmla="*/ 437 w 1415"/>
                  <a:gd name="T51" fmla="*/ 1290 h 2484"/>
                  <a:gd name="T52" fmla="*/ 509 w 1415"/>
                  <a:gd name="T53" fmla="*/ 1337 h 2484"/>
                  <a:gd name="T54" fmla="*/ 506 w 1415"/>
                  <a:gd name="T55" fmla="*/ 1331 h 2484"/>
                  <a:gd name="T56" fmla="*/ 452 w 1415"/>
                  <a:gd name="T57" fmla="*/ 1259 h 2484"/>
                  <a:gd name="T58" fmla="*/ 404 w 1415"/>
                  <a:gd name="T59" fmla="*/ 1183 h 2484"/>
                  <a:gd name="T60" fmla="*/ 404 w 1415"/>
                  <a:gd name="T61" fmla="*/ 995 h 2484"/>
                  <a:gd name="T62" fmla="*/ 404 w 1415"/>
                  <a:gd name="T63" fmla="*/ 811 h 2484"/>
                  <a:gd name="T64" fmla="*/ 429 w 1415"/>
                  <a:gd name="T65" fmla="*/ 774 h 2484"/>
                  <a:gd name="T66" fmla="*/ 447 w 1415"/>
                  <a:gd name="T67" fmla="*/ 715 h 2484"/>
                  <a:gd name="T68" fmla="*/ 459 w 1415"/>
                  <a:gd name="T69" fmla="*/ 604 h 2484"/>
                  <a:gd name="T70" fmla="*/ 462 w 1415"/>
                  <a:gd name="T71" fmla="*/ 584 h 2484"/>
                  <a:gd name="T72" fmla="*/ 417 w 1415"/>
                  <a:gd name="T73" fmla="*/ 462 h 2484"/>
                  <a:gd name="T74" fmla="*/ 433 w 1415"/>
                  <a:gd name="T75" fmla="*/ 413 h 2484"/>
                  <a:gd name="T76" fmla="*/ 529 w 1415"/>
                  <a:gd name="T77" fmla="*/ 393 h 2484"/>
                  <a:gd name="T78" fmla="*/ 660 w 1415"/>
                  <a:gd name="T79" fmla="*/ 253 h 2484"/>
                  <a:gd name="T80" fmla="*/ 845 w 1415"/>
                  <a:gd name="T81" fmla="*/ 184 h 2484"/>
                  <a:gd name="T82" fmla="*/ 866 w 1415"/>
                  <a:gd name="T83" fmla="*/ 174 h 2484"/>
                  <a:gd name="T84" fmla="*/ 917 w 1415"/>
                  <a:gd name="T85" fmla="*/ 167 h 2484"/>
                  <a:gd name="T86" fmla="*/ 993 w 1415"/>
                  <a:gd name="T87" fmla="*/ 133 h 2484"/>
                  <a:gd name="T88" fmla="*/ 1041 w 1415"/>
                  <a:gd name="T89" fmla="*/ 128 h 2484"/>
                  <a:gd name="T90" fmla="*/ 1114 w 1415"/>
                  <a:gd name="T91" fmla="*/ 112 h 2484"/>
                  <a:gd name="T92" fmla="*/ 1176 w 1415"/>
                  <a:gd name="T93" fmla="*/ 97 h 2484"/>
                  <a:gd name="T94" fmla="*/ 1242 w 1415"/>
                  <a:gd name="T95" fmla="*/ 82 h 2484"/>
                  <a:gd name="T96" fmla="*/ 1295 w 1415"/>
                  <a:gd name="T97" fmla="*/ 130 h 2484"/>
                  <a:gd name="T98" fmla="*/ 1298 w 1415"/>
                  <a:gd name="T99" fmla="*/ 124 h 2484"/>
                  <a:gd name="T100" fmla="*/ 1330 w 1415"/>
                  <a:gd name="T101" fmla="*/ 45 h 2484"/>
                  <a:gd name="T102" fmla="*/ 1334 w 1415"/>
                  <a:gd name="T103" fmla="*/ 45 h 2484"/>
                  <a:gd name="T104" fmla="*/ 1347 w 1415"/>
                  <a:gd name="T105" fmla="*/ 52 h 2484"/>
                  <a:gd name="T106" fmla="*/ 1379 w 1415"/>
                  <a:gd name="T107" fmla="*/ 59 h 2484"/>
                  <a:gd name="T108" fmla="*/ 1389 w 1415"/>
                  <a:gd name="T109" fmla="*/ 84 h 2484"/>
                  <a:gd name="T110" fmla="*/ 1393 w 1415"/>
                  <a:gd name="T111" fmla="*/ 39 h 2484"/>
                  <a:gd name="T112" fmla="*/ 1409 w 1415"/>
                  <a:gd name="T113" fmla="*/ 10 h 2484"/>
                  <a:gd name="T114" fmla="*/ 1406 w 1415"/>
                  <a:gd name="T115" fmla="*/ 0 h 2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415" h="2484">
                    <a:moveTo>
                      <a:pt x="0" y="2484"/>
                    </a:moveTo>
                    <a:lnTo>
                      <a:pt x="28" y="2468"/>
                    </a:lnTo>
                    <a:lnTo>
                      <a:pt x="32" y="2465"/>
                    </a:lnTo>
                    <a:lnTo>
                      <a:pt x="38" y="2464"/>
                    </a:lnTo>
                    <a:lnTo>
                      <a:pt x="39" y="2462"/>
                    </a:lnTo>
                    <a:lnTo>
                      <a:pt x="42" y="2461"/>
                    </a:lnTo>
                    <a:lnTo>
                      <a:pt x="44" y="2461"/>
                    </a:lnTo>
                    <a:lnTo>
                      <a:pt x="46" y="2460"/>
                    </a:lnTo>
                    <a:lnTo>
                      <a:pt x="48" y="2458"/>
                    </a:lnTo>
                    <a:lnTo>
                      <a:pt x="52" y="2457"/>
                    </a:lnTo>
                    <a:lnTo>
                      <a:pt x="65" y="2451"/>
                    </a:lnTo>
                    <a:lnTo>
                      <a:pt x="66" y="2448"/>
                    </a:lnTo>
                    <a:lnTo>
                      <a:pt x="72" y="2439"/>
                    </a:lnTo>
                    <a:lnTo>
                      <a:pt x="73" y="2435"/>
                    </a:lnTo>
                    <a:lnTo>
                      <a:pt x="137" y="2390"/>
                    </a:lnTo>
                    <a:lnTo>
                      <a:pt x="177" y="2351"/>
                    </a:lnTo>
                    <a:lnTo>
                      <a:pt x="180" y="2345"/>
                    </a:lnTo>
                    <a:lnTo>
                      <a:pt x="232" y="2185"/>
                    </a:lnTo>
                    <a:lnTo>
                      <a:pt x="243" y="2165"/>
                    </a:lnTo>
                    <a:lnTo>
                      <a:pt x="246" y="2156"/>
                    </a:lnTo>
                    <a:lnTo>
                      <a:pt x="276" y="2116"/>
                    </a:lnTo>
                    <a:lnTo>
                      <a:pt x="279" y="2113"/>
                    </a:lnTo>
                    <a:lnTo>
                      <a:pt x="281" y="2112"/>
                    </a:lnTo>
                    <a:lnTo>
                      <a:pt x="289" y="2106"/>
                    </a:lnTo>
                    <a:lnTo>
                      <a:pt x="299" y="2100"/>
                    </a:lnTo>
                    <a:lnTo>
                      <a:pt x="321" y="2090"/>
                    </a:lnTo>
                    <a:lnTo>
                      <a:pt x="326" y="2086"/>
                    </a:lnTo>
                    <a:lnTo>
                      <a:pt x="336" y="2080"/>
                    </a:lnTo>
                    <a:lnTo>
                      <a:pt x="341" y="2079"/>
                    </a:lnTo>
                    <a:lnTo>
                      <a:pt x="345" y="2077"/>
                    </a:lnTo>
                    <a:lnTo>
                      <a:pt x="368" y="2073"/>
                    </a:lnTo>
                    <a:lnTo>
                      <a:pt x="371" y="2073"/>
                    </a:lnTo>
                    <a:lnTo>
                      <a:pt x="371" y="2076"/>
                    </a:lnTo>
                    <a:lnTo>
                      <a:pt x="370" y="2080"/>
                    </a:lnTo>
                    <a:lnTo>
                      <a:pt x="360" y="2086"/>
                    </a:lnTo>
                    <a:lnTo>
                      <a:pt x="358" y="2089"/>
                    </a:lnTo>
                    <a:lnTo>
                      <a:pt x="384" y="2126"/>
                    </a:lnTo>
                    <a:lnTo>
                      <a:pt x="396" y="2139"/>
                    </a:lnTo>
                    <a:lnTo>
                      <a:pt x="417" y="2155"/>
                    </a:lnTo>
                    <a:lnTo>
                      <a:pt x="443" y="2142"/>
                    </a:lnTo>
                    <a:lnTo>
                      <a:pt x="446" y="2142"/>
                    </a:lnTo>
                    <a:lnTo>
                      <a:pt x="468" y="2146"/>
                    </a:lnTo>
                    <a:lnTo>
                      <a:pt x="495" y="2158"/>
                    </a:lnTo>
                    <a:lnTo>
                      <a:pt x="495" y="2159"/>
                    </a:lnTo>
                    <a:lnTo>
                      <a:pt x="496" y="2163"/>
                    </a:lnTo>
                    <a:lnTo>
                      <a:pt x="498" y="2165"/>
                    </a:lnTo>
                    <a:lnTo>
                      <a:pt x="522" y="2172"/>
                    </a:lnTo>
                    <a:lnTo>
                      <a:pt x="523" y="2172"/>
                    </a:lnTo>
                    <a:lnTo>
                      <a:pt x="530" y="2178"/>
                    </a:lnTo>
                    <a:lnTo>
                      <a:pt x="543" y="2185"/>
                    </a:lnTo>
                    <a:lnTo>
                      <a:pt x="548" y="2181"/>
                    </a:lnTo>
                    <a:lnTo>
                      <a:pt x="561" y="2165"/>
                    </a:lnTo>
                    <a:lnTo>
                      <a:pt x="543" y="2140"/>
                    </a:lnTo>
                    <a:lnTo>
                      <a:pt x="539" y="2136"/>
                    </a:lnTo>
                    <a:lnTo>
                      <a:pt x="539" y="2122"/>
                    </a:lnTo>
                    <a:lnTo>
                      <a:pt x="541" y="2112"/>
                    </a:lnTo>
                    <a:lnTo>
                      <a:pt x="541" y="2111"/>
                    </a:lnTo>
                    <a:lnTo>
                      <a:pt x="528" y="2088"/>
                    </a:lnTo>
                    <a:lnTo>
                      <a:pt x="528" y="2086"/>
                    </a:lnTo>
                    <a:lnTo>
                      <a:pt x="508" y="2079"/>
                    </a:lnTo>
                    <a:lnTo>
                      <a:pt x="488" y="2076"/>
                    </a:lnTo>
                    <a:lnTo>
                      <a:pt x="486" y="2076"/>
                    </a:lnTo>
                    <a:lnTo>
                      <a:pt x="473" y="2079"/>
                    </a:lnTo>
                    <a:lnTo>
                      <a:pt x="470" y="2080"/>
                    </a:lnTo>
                    <a:lnTo>
                      <a:pt x="466" y="2080"/>
                    </a:lnTo>
                    <a:lnTo>
                      <a:pt x="459" y="2079"/>
                    </a:lnTo>
                    <a:lnTo>
                      <a:pt x="450" y="2069"/>
                    </a:lnTo>
                    <a:lnTo>
                      <a:pt x="446" y="2062"/>
                    </a:lnTo>
                    <a:lnTo>
                      <a:pt x="443" y="2050"/>
                    </a:lnTo>
                    <a:lnTo>
                      <a:pt x="423" y="2015"/>
                    </a:lnTo>
                    <a:lnTo>
                      <a:pt x="413" y="1991"/>
                    </a:lnTo>
                    <a:lnTo>
                      <a:pt x="411" y="1988"/>
                    </a:lnTo>
                    <a:lnTo>
                      <a:pt x="407" y="1984"/>
                    </a:lnTo>
                    <a:lnTo>
                      <a:pt x="403" y="1981"/>
                    </a:lnTo>
                    <a:lnTo>
                      <a:pt x="390" y="1975"/>
                    </a:lnTo>
                    <a:lnTo>
                      <a:pt x="365" y="1977"/>
                    </a:lnTo>
                    <a:lnTo>
                      <a:pt x="347" y="1967"/>
                    </a:lnTo>
                    <a:lnTo>
                      <a:pt x="345" y="1967"/>
                    </a:lnTo>
                    <a:lnTo>
                      <a:pt x="345" y="1965"/>
                    </a:lnTo>
                    <a:lnTo>
                      <a:pt x="342" y="1956"/>
                    </a:lnTo>
                    <a:lnTo>
                      <a:pt x="341" y="1944"/>
                    </a:lnTo>
                    <a:lnTo>
                      <a:pt x="341" y="1942"/>
                    </a:lnTo>
                    <a:lnTo>
                      <a:pt x="336" y="1935"/>
                    </a:lnTo>
                    <a:lnTo>
                      <a:pt x="334" y="1933"/>
                    </a:lnTo>
                    <a:lnTo>
                      <a:pt x="332" y="1932"/>
                    </a:lnTo>
                    <a:lnTo>
                      <a:pt x="329" y="1929"/>
                    </a:lnTo>
                    <a:lnTo>
                      <a:pt x="328" y="1910"/>
                    </a:lnTo>
                    <a:lnTo>
                      <a:pt x="342" y="1801"/>
                    </a:lnTo>
                    <a:lnTo>
                      <a:pt x="344" y="1793"/>
                    </a:lnTo>
                    <a:lnTo>
                      <a:pt x="349" y="1758"/>
                    </a:lnTo>
                    <a:lnTo>
                      <a:pt x="349" y="1750"/>
                    </a:lnTo>
                    <a:lnTo>
                      <a:pt x="355" y="1719"/>
                    </a:lnTo>
                    <a:lnTo>
                      <a:pt x="360" y="1711"/>
                    </a:lnTo>
                    <a:lnTo>
                      <a:pt x="360" y="1709"/>
                    </a:lnTo>
                    <a:lnTo>
                      <a:pt x="367" y="1703"/>
                    </a:lnTo>
                    <a:lnTo>
                      <a:pt x="371" y="1702"/>
                    </a:lnTo>
                    <a:lnTo>
                      <a:pt x="388" y="1705"/>
                    </a:lnTo>
                    <a:lnTo>
                      <a:pt x="387" y="1708"/>
                    </a:lnTo>
                    <a:lnTo>
                      <a:pt x="385" y="1712"/>
                    </a:lnTo>
                    <a:lnTo>
                      <a:pt x="384" y="1716"/>
                    </a:lnTo>
                    <a:lnTo>
                      <a:pt x="452" y="1714"/>
                    </a:lnTo>
                    <a:lnTo>
                      <a:pt x="470" y="1698"/>
                    </a:lnTo>
                    <a:lnTo>
                      <a:pt x="472" y="1698"/>
                    </a:lnTo>
                    <a:lnTo>
                      <a:pt x="475" y="1699"/>
                    </a:lnTo>
                    <a:lnTo>
                      <a:pt x="475" y="1711"/>
                    </a:lnTo>
                    <a:lnTo>
                      <a:pt x="486" y="1727"/>
                    </a:lnTo>
                    <a:lnTo>
                      <a:pt x="496" y="1735"/>
                    </a:lnTo>
                    <a:lnTo>
                      <a:pt x="498" y="1734"/>
                    </a:lnTo>
                    <a:lnTo>
                      <a:pt x="488" y="1725"/>
                    </a:lnTo>
                    <a:lnTo>
                      <a:pt x="483" y="1715"/>
                    </a:lnTo>
                    <a:lnTo>
                      <a:pt x="485" y="1703"/>
                    </a:lnTo>
                    <a:lnTo>
                      <a:pt x="485" y="1699"/>
                    </a:lnTo>
                    <a:lnTo>
                      <a:pt x="475" y="1685"/>
                    </a:lnTo>
                    <a:lnTo>
                      <a:pt x="462" y="1685"/>
                    </a:lnTo>
                    <a:lnTo>
                      <a:pt x="450" y="1689"/>
                    </a:lnTo>
                    <a:lnTo>
                      <a:pt x="449" y="1688"/>
                    </a:lnTo>
                    <a:lnTo>
                      <a:pt x="446" y="1686"/>
                    </a:lnTo>
                    <a:lnTo>
                      <a:pt x="439" y="1679"/>
                    </a:lnTo>
                    <a:lnTo>
                      <a:pt x="433" y="1669"/>
                    </a:lnTo>
                    <a:lnTo>
                      <a:pt x="429" y="1667"/>
                    </a:lnTo>
                    <a:lnTo>
                      <a:pt x="420" y="1666"/>
                    </a:lnTo>
                    <a:lnTo>
                      <a:pt x="416" y="1666"/>
                    </a:lnTo>
                    <a:lnTo>
                      <a:pt x="407" y="1669"/>
                    </a:lnTo>
                    <a:lnTo>
                      <a:pt x="406" y="1670"/>
                    </a:lnTo>
                    <a:lnTo>
                      <a:pt x="403" y="1670"/>
                    </a:lnTo>
                    <a:lnTo>
                      <a:pt x="391" y="1649"/>
                    </a:lnTo>
                    <a:lnTo>
                      <a:pt x="387" y="1635"/>
                    </a:lnTo>
                    <a:lnTo>
                      <a:pt x="383" y="1626"/>
                    </a:lnTo>
                    <a:lnTo>
                      <a:pt x="378" y="1622"/>
                    </a:lnTo>
                    <a:lnTo>
                      <a:pt x="375" y="1622"/>
                    </a:lnTo>
                    <a:lnTo>
                      <a:pt x="374" y="1623"/>
                    </a:lnTo>
                    <a:lnTo>
                      <a:pt x="371" y="1625"/>
                    </a:lnTo>
                    <a:lnTo>
                      <a:pt x="365" y="1622"/>
                    </a:lnTo>
                    <a:lnTo>
                      <a:pt x="362" y="1619"/>
                    </a:lnTo>
                    <a:lnTo>
                      <a:pt x="362" y="1618"/>
                    </a:lnTo>
                    <a:lnTo>
                      <a:pt x="361" y="1616"/>
                    </a:lnTo>
                    <a:lnTo>
                      <a:pt x="361" y="1610"/>
                    </a:lnTo>
                    <a:lnTo>
                      <a:pt x="362" y="1605"/>
                    </a:lnTo>
                    <a:lnTo>
                      <a:pt x="370" y="1587"/>
                    </a:lnTo>
                    <a:lnTo>
                      <a:pt x="385" y="1504"/>
                    </a:lnTo>
                    <a:lnTo>
                      <a:pt x="401" y="1316"/>
                    </a:lnTo>
                    <a:lnTo>
                      <a:pt x="406" y="1297"/>
                    </a:lnTo>
                    <a:lnTo>
                      <a:pt x="408" y="1278"/>
                    </a:lnTo>
                    <a:lnTo>
                      <a:pt x="411" y="1269"/>
                    </a:lnTo>
                    <a:lnTo>
                      <a:pt x="414" y="1267"/>
                    </a:lnTo>
                    <a:lnTo>
                      <a:pt x="416" y="1262"/>
                    </a:lnTo>
                    <a:lnTo>
                      <a:pt x="419" y="1259"/>
                    </a:lnTo>
                    <a:lnTo>
                      <a:pt x="421" y="1258"/>
                    </a:lnTo>
                    <a:lnTo>
                      <a:pt x="429" y="1262"/>
                    </a:lnTo>
                    <a:lnTo>
                      <a:pt x="432" y="1268"/>
                    </a:lnTo>
                    <a:lnTo>
                      <a:pt x="430" y="1269"/>
                    </a:lnTo>
                    <a:lnTo>
                      <a:pt x="429" y="1268"/>
                    </a:lnTo>
                    <a:lnTo>
                      <a:pt x="427" y="1271"/>
                    </a:lnTo>
                    <a:lnTo>
                      <a:pt x="427" y="1272"/>
                    </a:lnTo>
                    <a:lnTo>
                      <a:pt x="433" y="1285"/>
                    </a:lnTo>
                    <a:lnTo>
                      <a:pt x="437" y="1290"/>
                    </a:lnTo>
                    <a:lnTo>
                      <a:pt x="442" y="1282"/>
                    </a:lnTo>
                    <a:lnTo>
                      <a:pt x="453" y="1290"/>
                    </a:lnTo>
                    <a:lnTo>
                      <a:pt x="498" y="1334"/>
                    </a:lnTo>
                    <a:lnTo>
                      <a:pt x="499" y="1336"/>
                    </a:lnTo>
                    <a:lnTo>
                      <a:pt x="504" y="1337"/>
                    </a:lnTo>
                    <a:lnTo>
                      <a:pt x="509" y="1337"/>
                    </a:lnTo>
                    <a:lnTo>
                      <a:pt x="532" y="1340"/>
                    </a:lnTo>
                    <a:lnTo>
                      <a:pt x="535" y="1340"/>
                    </a:lnTo>
                    <a:lnTo>
                      <a:pt x="516" y="1331"/>
                    </a:lnTo>
                    <a:lnTo>
                      <a:pt x="512" y="1330"/>
                    </a:lnTo>
                    <a:lnTo>
                      <a:pt x="509" y="1331"/>
                    </a:lnTo>
                    <a:lnTo>
                      <a:pt x="506" y="1331"/>
                    </a:lnTo>
                    <a:lnTo>
                      <a:pt x="496" y="1326"/>
                    </a:lnTo>
                    <a:lnTo>
                      <a:pt x="489" y="1318"/>
                    </a:lnTo>
                    <a:lnTo>
                      <a:pt x="482" y="1304"/>
                    </a:lnTo>
                    <a:lnTo>
                      <a:pt x="469" y="1269"/>
                    </a:lnTo>
                    <a:lnTo>
                      <a:pt x="460" y="1262"/>
                    </a:lnTo>
                    <a:lnTo>
                      <a:pt x="452" y="1259"/>
                    </a:lnTo>
                    <a:lnTo>
                      <a:pt x="447" y="1245"/>
                    </a:lnTo>
                    <a:lnTo>
                      <a:pt x="447" y="1244"/>
                    </a:lnTo>
                    <a:lnTo>
                      <a:pt x="446" y="1239"/>
                    </a:lnTo>
                    <a:lnTo>
                      <a:pt x="446" y="1238"/>
                    </a:lnTo>
                    <a:lnTo>
                      <a:pt x="411" y="1202"/>
                    </a:lnTo>
                    <a:lnTo>
                      <a:pt x="404" y="1183"/>
                    </a:lnTo>
                    <a:lnTo>
                      <a:pt x="403" y="1173"/>
                    </a:lnTo>
                    <a:lnTo>
                      <a:pt x="403" y="1171"/>
                    </a:lnTo>
                    <a:lnTo>
                      <a:pt x="404" y="1159"/>
                    </a:lnTo>
                    <a:lnTo>
                      <a:pt x="406" y="1150"/>
                    </a:lnTo>
                    <a:lnTo>
                      <a:pt x="406" y="1004"/>
                    </a:lnTo>
                    <a:lnTo>
                      <a:pt x="404" y="995"/>
                    </a:lnTo>
                    <a:lnTo>
                      <a:pt x="404" y="988"/>
                    </a:lnTo>
                    <a:lnTo>
                      <a:pt x="397" y="923"/>
                    </a:lnTo>
                    <a:lnTo>
                      <a:pt x="385" y="876"/>
                    </a:lnTo>
                    <a:lnTo>
                      <a:pt x="384" y="850"/>
                    </a:lnTo>
                    <a:lnTo>
                      <a:pt x="394" y="835"/>
                    </a:lnTo>
                    <a:lnTo>
                      <a:pt x="404" y="811"/>
                    </a:lnTo>
                    <a:lnTo>
                      <a:pt x="404" y="808"/>
                    </a:lnTo>
                    <a:lnTo>
                      <a:pt x="388" y="791"/>
                    </a:lnTo>
                    <a:lnTo>
                      <a:pt x="388" y="789"/>
                    </a:lnTo>
                    <a:lnTo>
                      <a:pt x="387" y="787"/>
                    </a:lnTo>
                    <a:lnTo>
                      <a:pt x="401" y="784"/>
                    </a:lnTo>
                    <a:lnTo>
                      <a:pt x="429" y="774"/>
                    </a:lnTo>
                    <a:lnTo>
                      <a:pt x="432" y="769"/>
                    </a:lnTo>
                    <a:lnTo>
                      <a:pt x="439" y="762"/>
                    </a:lnTo>
                    <a:lnTo>
                      <a:pt x="442" y="727"/>
                    </a:lnTo>
                    <a:lnTo>
                      <a:pt x="443" y="725"/>
                    </a:lnTo>
                    <a:lnTo>
                      <a:pt x="443" y="719"/>
                    </a:lnTo>
                    <a:lnTo>
                      <a:pt x="447" y="715"/>
                    </a:lnTo>
                    <a:lnTo>
                      <a:pt x="452" y="706"/>
                    </a:lnTo>
                    <a:lnTo>
                      <a:pt x="459" y="679"/>
                    </a:lnTo>
                    <a:lnTo>
                      <a:pt x="459" y="663"/>
                    </a:lnTo>
                    <a:lnTo>
                      <a:pt x="455" y="637"/>
                    </a:lnTo>
                    <a:lnTo>
                      <a:pt x="459" y="614"/>
                    </a:lnTo>
                    <a:lnTo>
                      <a:pt x="459" y="604"/>
                    </a:lnTo>
                    <a:lnTo>
                      <a:pt x="456" y="594"/>
                    </a:lnTo>
                    <a:lnTo>
                      <a:pt x="456" y="588"/>
                    </a:lnTo>
                    <a:lnTo>
                      <a:pt x="459" y="585"/>
                    </a:lnTo>
                    <a:lnTo>
                      <a:pt x="460" y="585"/>
                    </a:lnTo>
                    <a:lnTo>
                      <a:pt x="468" y="588"/>
                    </a:lnTo>
                    <a:lnTo>
                      <a:pt x="462" y="584"/>
                    </a:lnTo>
                    <a:lnTo>
                      <a:pt x="456" y="585"/>
                    </a:lnTo>
                    <a:lnTo>
                      <a:pt x="453" y="585"/>
                    </a:lnTo>
                    <a:lnTo>
                      <a:pt x="450" y="582"/>
                    </a:lnTo>
                    <a:lnTo>
                      <a:pt x="426" y="480"/>
                    </a:lnTo>
                    <a:lnTo>
                      <a:pt x="420" y="467"/>
                    </a:lnTo>
                    <a:lnTo>
                      <a:pt x="417" y="462"/>
                    </a:lnTo>
                    <a:lnTo>
                      <a:pt x="423" y="423"/>
                    </a:lnTo>
                    <a:lnTo>
                      <a:pt x="423" y="419"/>
                    </a:lnTo>
                    <a:lnTo>
                      <a:pt x="424" y="416"/>
                    </a:lnTo>
                    <a:lnTo>
                      <a:pt x="427" y="414"/>
                    </a:lnTo>
                    <a:lnTo>
                      <a:pt x="429" y="414"/>
                    </a:lnTo>
                    <a:lnTo>
                      <a:pt x="433" y="413"/>
                    </a:lnTo>
                    <a:lnTo>
                      <a:pt x="436" y="414"/>
                    </a:lnTo>
                    <a:lnTo>
                      <a:pt x="445" y="416"/>
                    </a:lnTo>
                    <a:lnTo>
                      <a:pt x="459" y="416"/>
                    </a:lnTo>
                    <a:lnTo>
                      <a:pt x="475" y="413"/>
                    </a:lnTo>
                    <a:lnTo>
                      <a:pt x="526" y="396"/>
                    </a:lnTo>
                    <a:lnTo>
                      <a:pt x="529" y="393"/>
                    </a:lnTo>
                    <a:lnTo>
                      <a:pt x="551" y="377"/>
                    </a:lnTo>
                    <a:lnTo>
                      <a:pt x="564" y="364"/>
                    </a:lnTo>
                    <a:lnTo>
                      <a:pt x="605" y="306"/>
                    </a:lnTo>
                    <a:lnTo>
                      <a:pt x="627" y="286"/>
                    </a:lnTo>
                    <a:lnTo>
                      <a:pt x="640" y="270"/>
                    </a:lnTo>
                    <a:lnTo>
                      <a:pt x="660" y="253"/>
                    </a:lnTo>
                    <a:lnTo>
                      <a:pt x="686" y="237"/>
                    </a:lnTo>
                    <a:lnTo>
                      <a:pt x="715" y="224"/>
                    </a:lnTo>
                    <a:lnTo>
                      <a:pt x="718" y="223"/>
                    </a:lnTo>
                    <a:lnTo>
                      <a:pt x="733" y="213"/>
                    </a:lnTo>
                    <a:lnTo>
                      <a:pt x="748" y="207"/>
                    </a:lnTo>
                    <a:lnTo>
                      <a:pt x="845" y="184"/>
                    </a:lnTo>
                    <a:lnTo>
                      <a:pt x="847" y="184"/>
                    </a:lnTo>
                    <a:lnTo>
                      <a:pt x="855" y="182"/>
                    </a:lnTo>
                    <a:lnTo>
                      <a:pt x="860" y="182"/>
                    </a:lnTo>
                    <a:lnTo>
                      <a:pt x="867" y="179"/>
                    </a:lnTo>
                    <a:lnTo>
                      <a:pt x="868" y="176"/>
                    </a:lnTo>
                    <a:lnTo>
                      <a:pt x="866" y="174"/>
                    </a:lnTo>
                    <a:lnTo>
                      <a:pt x="864" y="169"/>
                    </a:lnTo>
                    <a:lnTo>
                      <a:pt x="893" y="160"/>
                    </a:lnTo>
                    <a:lnTo>
                      <a:pt x="900" y="160"/>
                    </a:lnTo>
                    <a:lnTo>
                      <a:pt x="904" y="161"/>
                    </a:lnTo>
                    <a:lnTo>
                      <a:pt x="914" y="166"/>
                    </a:lnTo>
                    <a:lnTo>
                      <a:pt x="917" y="167"/>
                    </a:lnTo>
                    <a:lnTo>
                      <a:pt x="923" y="167"/>
                    </a:lnTo>
                    <a:lnTo>
                      <a:pt x="925" y="166"/>
                    </a:lnTo>
                    <a:lnTo>
                      <a:pt x="926" y="166"/>
                    </a:lnTo>
                    <a:lnTo>
                      <a:pt x="959" y="141"/>
                    </a:lnTo>
                    <a:lnTo>
                      <a:pt x="976" y="135"/>
                    </a:lnTo>
                    <a:lnTo>
                      <a:pt x="993" y="133"/>
                    </a:lnTo>
                    <a:lnTo>
                      <a:pt x="1003" y="128"/>
                    </a:lnTo>
                    <a:lnTo>
                      <a:pt x="1006" y="127"/>
                    </a:lnTo>
                    <a:lnTo>
                      <a:pt x="1023" y="127"/>
                    </a:lnTo>
                    <a:lnTo>
                      <a:pt x="1025" y="128"/>
                    </a:lnTo>
                    <a:lnTo>
                      <a:pt x="1035" y="130"/>
                    </a:lnTo>
                    <a:lnTo>
                      <a:pt x="1041" y="128"/>
                    </a:lnTo>
                    <a:lnTo>
                      <a:pt x="1044" y="128"/>
                    </a:lnTo>
                    <a:lnTo>
                      <a:pt x="1051" y="127"/>
                    </a:lnTo>
                    <a:lnTo>
                      <a:pt x="1064" y="121"/>
                    </a:lnTo>
                    <a:lnTo>
                      <a:pt x="1090" y="114"/>
                    </a:lnTo>
                    <a:lnTo>
                      <a:pt x="1106" y="112"/>
                    </a:lnTo>
                    <a:lnTo>
                      <a:pt x="1114" y="112"/>
                    </a:lnTo>
                    <a:lnTo>
                      <a:pt x="1116" y="114"/>
                    </a:lnTo>
                    <a:lnTo>
                      <a:pt x="1147" y="108"/>
                    </a:lnTo>
                    <a:lnTo>
                      <a:pt x="1169" y="107"/>
                    </a:lnTo>
                    <a:lnTo>
                      <a:pt x="1173" y="104"/>
                    </a:lnTo>
                    <a:lnTo>
                      <a:pt x="1175" y="102"/>
                    </a:lnTo>
                    <a:lnTo>
                      <a:pt x="1176" y="97"/>
                    </a:lnTo>
                    <a:lnTo>
                      <a:pt x="1178" y="94"/>
                    </a:lnTo>
                    <a:lnTo>
                      <a:pt x="1178" y="91"/>
                    </a:lnTo>
                    <a:lnTo>
                      <a:pt x="1179" y="91"/>
                    </a:lnTo>
                    <a:lnTo>
                      <a:pt x="1182" y="89"/>
                    </a:lnTo>
                    <a:lnTo>
                      <a:pt x="1219" y="82"/>
                    </a:lnTo>
                    <a:lnTo>
                      <a:pt x="1242" y="82"/>
                    </a:lnTo>
                    <a:lnTo>
                      <a:pt x="1262" y="85"/>
                    </a:lnTo>
                    <a:lnTo>
                      <a:pt x="1266" y="85"/>
                    </a:lnTo>
                    <a:lnTo>
                      <a:pt x="1272" y="94"/>
                    </a:lnTo>
                    <a:lnTo>
                      <a:pt x="1281" y="102"/>
                    </a:lnTo>
                    <a:lnTo>
                      <a:pt x="1297" y="125"/>
                    </a:lnTo>
                    <a:lnTo>
                      <a:pt x="1295" y="130"/>
                    </a:lnTo>
                    <a:lnTo>
                      <a:pt x="1292" y="134"/>
                    </a:lnTo>
                    <a:lnTo>
                      <a:pt x="1292" y="138"/>
                    </a:lnTo>
                    <a:lnTo>
                      <a:pt x="1294" y="138"/>
                    </a:lnTo>
                    <a:lnTo>
                      <a:pt x="1295" y="134"/>
                    </a:lnTo>
                    <a:lnTo>
                      <a:pt x="1298" y="128"/>
                    </a:lnTo>
                    <a:lnTo>
                      <a:pt x="1298" y="124"/>
                    </a:lnTo>
                    <a:lnTo>
                      <a:pt x="1274" y="91"/>
                    </a:lnTo>
                    <a:lnTo>
                      <a:pt x="1300" y="68"/>
                    </a:lnTo>
                    <a:lnTo>
                      <a:pt x="1302" y="65"/>
                    </a:lnTo>
                    <a:lnTo>
                      <a:pt x="1304" y="64"/>
                    </a:lnTo>
                    <a:lnTo>
                      <a:pt x="1328" y="46"/>
                    </a:lnTo>
                    <a:lnTo>
                      <a:pt x="1330" y="45"/>
                    </a:lnTo>
                    <a:lnTo>
                      <a:pt x="1331" y="45"/>
                    </a:lnTo>
                    <a:lnTo>
                      <a:pt x="1331" y="48"/>
                    </a:lnTo>
                    <a:lnTo>
                      <a:pt x="1314" y="64"/>
                    </a:lnTo>
                    <a:lnTo>
                      <a:pt x="1333" y="49"/>
                    </a:lnTo>
                    <a:lnTo>
                      <a:pt x="1334" y="46"/>
                    </a:lnTo>
                    <a:lnTo>
                      <a:pt x="1334" y="45"/>
                    </a:lnTo>
                    <a:lnTo>
                      <a:pt x="1340" y="16"/>
                    </a:lnTo>
                    <a:lnTo>
                      <a:pt x="1341" y="15"/>
                    </a:lnTo>
                    <a:lnTo>
                      <a:pt x="1343" y="15"/>
                    </a:lnTo>
                    <a:lnTo>
                      <a:pt x="1344" y="48"/>
                    </a:lnTo>
                    <a:lnTo>
                      <a:pt x="1346" y="49"/>
                    </a:lnTo>
                    <a:lnTo>
                      <a:pt x="1347" y="52"/>
                    </a:lnTo>
                    <a:lnTo>
                      <a:pt x="1349" y="52"/>
                    </a:lnTo>
                    <a:lnTo>
                      <a:pt x="1350" y="53"/>
                    </a:lnTo>
                    <a:lnTo>
                      <a:pt x="1353" y="52"/>
                    </a:lnTo>
                    <a:lnTo>
                      <a:pt x="1370" y="48"/>
                    </a:lnTo>
                    <a:lnTo>
                      <a:pt x="1372" y="48"/>
                    </a:lnTo>
                    <a:lnTo>
                      <a:pt x="1379" y="59"/>
                    </a:lnTo>
                    <a:lnTo>
                      <a:pt x="1380" y="65"/>
                    </a:lnTo>
                    <a:lnTo>
                      <a:pt x="1377" y="72"/>
                    </a:lnTo>
                    <a:lnTo>
                      <a:pt x="1383" y="84"/>
                    </a:lnTo>
                    <a:lnTo>
                      <a:pt x="1384" y="85"/>
                    </a:lnTo>
                    <a:lnTo>
                      <a:pt x="1387" y="85"/>
                    </a:lnTo>
                    <a:lnTo>
                      <a:pt x="1389" y="84"/>
                    </a:lnTo>
                    <a:lnTo>
                      <a:pt x="1390" y="82"/>
                    </a:lnTo>
                    <a:lnTo>
                      <a:pt x="1392" y="75"/>
                    </a:lnTo>
                    <a:lnTo>
                      <a:pt x="1387" y="62"/>
                    </a:lnTo>
                    <a:lnTo>
                      <a:pt x="1386" y="49"/>
                    </a:lnTo>
                    <a:lnTo>
                      <a:pt x="1387" y="43"/>
                    </a:lnTo>
                    <a:lnTo>
                      <a:pt x="1393" y="39"/>
                    </a:lnTo>
                    <a:lnTo>
                      <a:pt x="1395" y="39"/>
                    </a:lnTo>
                    <a:lnTo>
                      <a:pt x="1402" y="36"/>
                    </a:lnTo>
                    <a:lnTo>
                      <a:pt x="1406" y="35"/>
                    </a:lnTo>
                    <a:lnTo>
                      <a:pt x="1410" y="23"/>
                    </a:lnTo>
                    <a:lnTo>
                      <a:pt x="1409" y="17"/>
                    </a:lnTo>
                    <a:lnTo>
                      <a:pt x="1409" y="10"/>
                    </a:lnTo>
                    <a:lnTo>
                      <a:pt x="1410" y="9"/>
                    </a:lnTo>
                    <a:lnTo>
                      <a:pt x="1410" y="13"/>
                    </a:lnTo>
                    <a:lnTo>
                      <a:pt x="1415" y="13"/>
                    </a:lnTo>
                    <a:lnTo>
                      <a:pt x="1415" y="10"/>
                    </a:lnTo>
                    <a:lnTo>
                      <a:pt x="1409" y="2"/>
                    </a:lnTo>
                    <a:lnTo>
                      <a:pt x="1406" y="0"/>
                    </a:lnTo>
                    <a:lnTo>
                      <a:pt x="1400" y="2"/>
                    </a:lnTo>
                    <a:lnTo>
                      <a:pt x="1396" y="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1022">
                <a:extLst>
                  <a:ext uri="{FF2B5EF4-FFF2-40B4-BE49-F238E27FC236}">
                    <a16:creationId xmlns:a16="http://schemas.microsoft.com/office/drawing/2014/main" id="{70D212FD-9E7A-4999-9DEE-9A89125AA6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2" y="494"/>
                <a:ext cx="4" cy="2"/>
              </a:xfrm>
              <a:custGeom>
                <a:avLst/>
                <a:gdLst>
                  <a:gd name="T0" fmla="*/ 29 w 29"/>
                  <a:gd name="T1" fmla="*/ 12 h 12"/>
                  <a:gd name="T2" fmla="*/ 26 w 29"/>
                  <a:gd name="T3" fmla="*/ 12 h 12"/>
                  <a:gd name="T4" fmla="*/ 9 w 29"/>
                  <a:gd name="T5" fmla="*/ 2 h 12"/>
                  <a:gd name="T6" fmla="*/ 0 w 29"/>
                  <a:gd name="T7" fmla="*/ 2 h 12"/>
                  <a:gd name="T8" fmla="*/ 0 w 29"/>
                  <a:gd name="T9" fmla="*/ 0 h 12"/>
                  <a:gd name="T10" fmla="*/ 10 w 29"/>
                  <a:gd name="T11" fmla="*/ 0 h 12"/>
                  <a:gd name="T12" fmla="*/ 29 w 29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2">
                    <a:moveTo>
                      <a:pt x="29" y="12"/>
                    </a:moveTo>
                    <a:lnTo>
                      <a:pt x="26" y="12"/>
                    </a:lnTo>
                    <a:lnTo>
                      <a:pt x="9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29" y="1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1023">
                <a:extLst>
                  <a:ext uri="{FF2B5EF4-FFF2-40B4-BE49-F238E27FC236}">
                    <a16:creationId xmlns:a16="http://schemas.microsoft.com/office/drawing/2014/main" id="{0E0F0E56-78B9-476E-98D7-9F58AD3005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9" y="1541"/>
                <a:ext cx="1" cy="1"/>
              </a:xfrm>
              <a:custGeom>
                <a:avLst/>
                <a:gdLst>
                  <a:gd name="T0" fmla="*/ 0 w 3"/>
                  <a:gd name="T1" fmla="*/ 0 h 2"/>
                  <a:gd name="T2" fmla="*/ 1 w 3"/>
                  <a:gd name="T3" fmla="*/ 2 h 2"/>
                  <a:gd name="T4" fmla="*/ 3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1" y="2"/>
                    </a:lnTo>
                    <a:lnTo>
                      <a:pt x="3" y="2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1024">
                <a:extLst>
                  <a:ext uri="{FF2B5EF4-FFF2-40B4-BE49-F238E27FC236}">
                    <a16:creationId xmlns:a16="http://schemas.microsoft.com/office/drawing/2014/main" id="{D50D35E1-606D-4917-AC68-473E52440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6" y="479"/>
                <a:ext cx="626" cy="414"/>
              </a:xfrm>
              <a:custGeom>
                <a:avLst/>
                <a:gdLst>
                  <a:gd name="T0" fmla="*/ 108 w 4384"/>
                  <a:gd name="T1" fmla="*/ 114 h 2897"/>
                  <a:gd name="T2" fmla="*/ 386 w 4384"/>
                  <a:gd name="T3" fmla="*/ 79 h 2897"/>
                  <a:gd name="T4" fmla="*/ 624 w 4384"/>
                  <a:gd name="T5" fmla="*/ 228 h 2897"/>
                  <a:gd name="T6" fmla="*/ 700 w 4384"/>
                  <a:gd name="T7" fmla="*/ 351 h 2897"/>
                  <a:gd name="T8" fmla="*/ 641 w 4384"/>
                  <a:gd name="T9" fmla="*/ 438 h 2897"/>
                  <a:gd name="T10" fmla="*/ 666 w 4384"/>
                  <a:gd name="T11" fmla="*/ 522 h 2897"/>
                  <a:gd name="T12" fmla="*/ 667 w 4384"/>
                  <a:gd name="T13" fmla="*/ 603 h 2897"/>
                  <a:gd name="T14" fmla="*/ 772 w 4384"/>
                  <a:gd name="T15" fmla="*/ 686 h 2897"/>
                  <a:gd name="T16" fmla="*/ 896 w 4384"/>
                  <a:gd name="T17" fmla="*/ 789 h 2897"/>
                  <a:gd name="T18" fmla="*/ 964 w 4384"/>
                  <a:gd name="T19" fmla="*/ 922 h 2897"/>
                  <a:gd name="T20" fmla="*/ 1090 w 4384"/>
                  <a:gd name="T21" fmla="*/ 975 h 2897"/>
                  <a:gd name="T22" fmla="*/ 1146 w 4384"/>
                  <a:gd name="T23" fmla="*/ 980 h 2897"/>
                  <a:gd name="T24" fmla="*/ 1199 w 4384"/>
                  <a:gd name="T25" fmla="*/ 892 h 2897"/>
                  <a:gd name="T26" fmla="*/ 1232 w 4384"/>
                  <a:gd name="T27" fmla="*/ 852 h 2897"/>
                  <a:gd name="T28" fmla="*/ 1315 w 4384"/>
                  <a:gd name="T29" fmla="*/ 807 h 2897"/>
                  <a:gd name="T30" fmla="*/ 1413 w 4384"/>
                  <a:gd name="T31" fmla="*/ 793 h 2897"/>
                  <a:gd name="T32" fmla="*/ 1472 w 4384"/>
                  <a:gd name="T33" fmla="*/ 747 h 2897"/>
                  <a:gd name="T34" fmla="*/ 1565 w 4384"/>
                  <a:gd name="T35" fmla="*/ 821 h 2897"/>
                  <a:gd name="T36" fmla="*/ 1602 w 4384"/>
                  <a:gd name="T37" fmla="*/ 914 h 2897"/>
                  <a:gd name="T38" fmla="*/ 1711 w 4384"/>
                  <a:gd name="T39" fmla="*/ 994 h 2897"/>
                  <a:gd name="T40" fmla="*/ 1696 w 4384"/>
                  <a:gd name="T41" fmla="*/ 1117 h 2897"/>
                  <a:gd name="T42" fmla="*/ 1742 w 4384"/>
                  <a:gd name="T43" fmla="*/ 1258 h 2897"/>
                  <a:gd name="T44" fmla="*/ 1748 w 4384"/>
                  <a:gd name="T45" fmla="*/ 1381 h 2897"/>
                  <a:gd name="T46" fmla="*/ 1838 w 4384"/>
                  <a:gd name="T47" fmla="*/ 1469 h 2897"/>
                  <a:gd name="T48" fmla="*/ 2017 w 4384"/>
                  <a:gd name="T49" fmla="*/ 1475 h 2897"/>
                  <a:gd name="T50" fmla="*/ 2107 w 4384"/>
                  <a:gd name="T51" fmla="*/ 1414 h 2897"/>
                  <a:gd name="T52" fmla="*/ 2140 w 4384"/>
                  <a:gd name="T53" fmla="*/ 1501 h 2897"/>
                  <a:gd name="T54" fmla="*/ 2260 w 4384"/>
                  <a:gd name="T55" fmla="*/ 1506 h 2897"/>
                  <a:gd name="T56" fmla="*/ 2364 w 4384"/>
                  <a:gd name="T57" fmla="*/ 1614 h 2897"/>
                  <a:gd name="T58" fmla="*/ 2360 w 4384"/>
                  <a:gd name="T59" fmla="*/ 1815 h 2897"/>
                  <a:gd name="T60" fmla="*/ 2411 w 4384"/>
                  <a:gd name="T61" fmla="*/ 1934 h 2897"/>
                  <a:gd name="T62" fmla="*/ 2461 w 4384"/>
                  <a:gd name="T63" fmla="*/ 1951 h 2897"/>
                  <a:gd name="T64" fmla="*/ 2486 w 4384"/>
                  <a:gd name="T65" fmla="*/ 1905 h 2897"/>
                  <a:gd name="T66" fmla="*/ 2615 w 4384"/>
                  <a:gd name="T67" fmla="*/ 1867 h 2897"/>
                  <a:gd name="T68" fmla="*/ 2715 w 4384"/>
                  <a:gd name="T69" fmla="*/ 1896 h 2897"/>
                  <a:gd name="T70" fmla="*/ 2897 w 4384"/>
                  <a:gd name="T71" fmla="*/ 1872 h 2897"/>
                  <a:gd name="T72" fmla="*/ 2971 w 4384"/>
                  <a:gd name="T73" fmla="*/ 1869 h 2897"/>
                  <a:gd name="T74" fmla="*/ 3058 w 4384"/>
                  <a:gd name="T75" fmla="*/ 1957 h 2897"/>
                  <a:gd name="T76" fmla="*/ 3141 w 4384"/>
                  <a:gd name="T77" fmla="*/ 2051 h 2897"/>
                  <a:gd name="T78" fmla="*/ 3164 w 4384"/>
                  <a:gd name="T79" fmla="*/ 2042 h 2897"/>
                  <a:gd name="T80" fmla="*/ 3279 w 4384"/>
                  <a:gd name="T81" fmla="*/ 2094 h 2897"/>
                  <a:gd name="T82" fmla="*/ 3182 w 4384"/>
                  <a:gd name="T83" fmla="*/ 2233 h 2897"/>
                  <a:gd name="T84" fmla="*/ 3148 w 4384"/>
                  <a:gd name="T85" fmla="*/ 2361 h 2897"/>
                  <a:gd name="T86" fmla="*/ 3239 w 4384"/>
                  <a:gd name="T87" fmla="*/ 2402 h 2897"/>
                  <a:gd name="T88" fmla="*/ 3279 w 4384"/>
                  <a:gd name="T89" fmla="*/ 2521 h 2897"/>
                  <a:gd name="T90" fmla="*/ 3199 w 4384"/>
                  <a:gd name="T91" fmla="*/ 2625 h 2897"/>
                  <a:gd name="T92" fmla="*/ 3167 w 4384"/>
                  <a:gd name="T93" fmla="*/ 2737 h 2897"/>
                  <a:gd name="T94" fmla="*/ 3203 w 4384"/>
                  <a:gd name="T95" fmla="*/ 2804 h 2897"/>
                  <a:gd name="T96" fmla="*/ 3274 w 4384"/>
                  <a:gd name="T97" fmla="*/ 2853 h 2897"/>
                  <a:gd name="T98" fmla="*/ 3529 w 4384"/>
                  <a:gd name="T99" fmla="*/ 2862 h 2897"/>
                  <a:gd name="T100" fmla="*/ 3765 w 4384"/>
                  <a:gd name="T101" fmla="*/ 2871 h 2897"/>
                  <a:gd name="T102" fmla="*/ 3867 w 4384"/>
                  <a:gd name="T103" fmla="*/ 2793 h 2897"/>
                  <a:gd name="T104" fmla="*/ 4055 w 4384"/>
                  <a:gd name="T105" fmla="*/ 2742 h 2897"/>
                  <a:gd name="T106" fmla="*/ 4068 w 4384"/>
                  <a:gd name="T107" fmla="*/ 2596 h 2897"/>
                  <a:gd name="T108" fmla="*/ 4134 w 4384"/>
                  <a:gd name="T109" fmla="*/ 2452 h 2897"/>
                  <a:gd name="T110" fmla="*/ 4276 w 4384"/>
                  <a:gd name="T111" fmla="*/ 2330 h 2897"/>
                  <a:gd name="T112" fmla="*/ 4384 w 4384"/>
                  <a:gd name="T113" fmla="*/ 2375 h 2897"/>
                  <a:gd name="T114" fmla="*/ 4340 w 4384"/>
                  <a:gd name="T115" fmla="*/ 2499 h 2897"/>
                  <a:gd name="T116" fmla="*/ 4267 w 4384"/>
                  <a:gd name="T117" fmla="*/ 2561 h 2897"/>
                  <a:gd name="T118" fmla="*/ 4300 w 4384"/>
                  <a:gd name="T119" fmla="*/ 2607 h 2897"/>
                  <a:gd name="T120" fmla="*/ 4270 w 4384"/>
                  <a:gd name="T121" fmla="*/ 2698 h 2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384" h="2897">
                    <a:moveTo>
                      <a:pt x="0" y="116"/>
                    </a:moveTo>
                    <a:lnTo>
                      <a:pt x="12" y="113"/>
                    </a:lnTo>
                    <a:lnTo>
                      <a:pt x="14" y="113"/>
                    </a:lnTo>
                    <a:lnTo>
                      <a:pt x="16" y="114"/>
                    </a:lnTo>
                    <a:lnTo>
                      <a:pt x="19" y="114"/>
                    </a:lnTo>
                    <a:lnTo>
                      <a:pt x="23" y="120"/>
                    </a:lnTo>
                    <a:lnTo>
                      <a:pt x="24" y="123"/>
                    </a:lnTo>
                    <a:lnTo>
                      <a:pt x="33" y="136"/>
                    </a:lnTo>
                    <a:lnTo>
                      <a:pt x="48" y="137"/>
                    </a:lnTo>
                    <a:lnTo>
                      <a:pt x="55" y="136"/>
                    </a:lnTo>
                    <a:lnTo>
                      <a:pt x="72" y="129"/>
                    </a:lnTo>
                    <a:lnTo>
                      <a:pt x="77" y="124"/>
                    </a:lnTo>
                    <a:lnTo>
                      <a:pt x="108" y="114"/>
                    </a:lnTo>
                    <a:lnTo>
                      <a:pt x="121" y="107"/>
                    </a:lnTo>
                    <a:lnTo>
                      <a:pt x="129" y="106"/>
                    </a:lnTo>
                    <a:lnTo>
                      <a:pt x="182" y="90"/>
                    </a:lnTo>
                    <a:lnTo>
                      <a:pt x="191" y="89"/>
                    </a:lnTo>
                    <a:lnTo>
                      <a:pt x="240" y="74"/>
                    </a:lnTo>
                    <a:lnTo>
                      <a:pt x="254" y="73"/>
                    </a:lnTo>
                    <a:lnTo>
                      <a:pt x="266" y="64"/>
                    </a:lnTo>
                    <a:lnTo>
                      <a:pt x="273" y="67"/>
                    </a:lnTo>
                    <a:lnTo>
                      <a:pt x="297" y="90"/>
                    </a:lnTo>
                    <a:lnTo>
                      <a:pt x="315" y="94"/>
                    </a:lnTo>
                    <a:lnTo>
                      <a:pt x="346" y="90"/>
                    </a:lnTo>
                    <a:lnTo>
                      <a:pt x="376" y="80"/>
                    </a:lnTo>
                    <a:lnTo>
                      <a:pt x="386" y="79"/>
                    </a:lnTo>
                    <a:lnTo>
                      <a:pt x="557" y="7"/>
                    </a:lnTo>
                    <a:lnTo>
                      <a:pt x="570" y="0"/>
                    </a:lnTo>
                    <a:lnTo>
                      <a:pt x="594" y="57"/>
                    </a:lnTo>
                    <a:lnTo>
                      <a:pt x="593" y="71"/>
                    </a:lnTo>
                    <a:lnTo>
                      <a:pt x="594" y="73"/>
                    </a:lnTo>
                    <a:lnTo>
                      <a:pt x="594" y="77"/>
                    </a:lnTo>
                    <a:lnTo>
                      <a:pt x="614" y="186"/>
                    </a:lnTo>
                    <a:lnTo>
                      <a:pt x="608" y="189"/>
                    </a:lnTo>
                    <a:lnTo>
                      <a:pt x="607" y="197"/>
                    </a:lnTo>
                    <a:lnTo>
                      <a:pt x="611" y="213"/>
                    </a:lnTo>
                    <a:lnTo>
                      <a:pt x="617" y="222"/>
                    </a:lnTo>
                    <a:lnTo>
                      <a:pt x="620" y="224"/>
                    </a:lnTo>
                    <a:lnTo>
                      <a:pt x="624" y="228"/>
                    </a:lnTo>
                    <a:lnTo>
                      <a:pt x="626" y="229"/>
                    </a:lnTo>
                    <a:lnTo>
                      <a:pt x="644" y="242"/>
                    </a:lnTo>
                    <a:lnTo>
                      <a:pt x="647" y="242"/>
                    </a:lnTo>
                    <a:lnTo>
                      <a:pt x="660" y="244"/>
                    </a:lnTo>
                    <a:lnTo>
                      <a:pt x="662" y="244"/>
                    </a:lnTo>
                    <a:lnTo>
                      <a:pt x="664" y="246"/>
                    </a:lnTo>
                    <a:lnTo>
                      <a:pt x="668" y="258"/>
                    </a:lnTo>
                    <a:lnTo>
                      <a:pt x="666" y="276"/>
                    </a:lnTo>
                    <a:lnTo>
                      <a:pt x="669" y="288"/>
                    </a:lnTo>
                    <a:lnTo>
                      <a:pt x="682" y="304"/>
                    </a:lnTo>
                    <a:lnTo>
                      <a:pt x="687" y="322"/>
                    </a:lnTo>
                    <a:lnTo>
                      <a:pt x="693" y="332"/>
                    </a:lnTo>
                    <a:lnTo>
                      <a:pt x="700" y="351"/>
                    </a:lnTo>
                    <a:lnTo>
                      <a:pt x="704" y="359"/>
                    </a:lnTo>
                    <a:lnTo>
                      <a:pt x="699" y="367"/>
                    </a:lnTo>
                    <a:lnTo>
                      <a:pt x="679" y="372"/>
                    </a:lnTo>
                    <a:lnTo>
                      <a:pt x="678" y="373"/>
                    </a:lnTo>
                    <a:lnTo>
                      <a:pt x="682" y="381"/>
                    </a:lnTo>
                    <a:lnTo>
                      <a:pt x="679" y="389"/>
                    </a:lnTo>
                    <a:lnTo>
                      <a:pt x="674" y="394"/>
                    </a:lnTo>
                    <a:lnTo>
                      <a:pt x="666" y="397"/>
                    </a:lnTo>
                    <a:lnTo>
                      <a:pt x="656" y="405"/>
                    </a:lnTo>
                    <a:lnTo>
                      <a:pt x="643" y="423"/>
                    </a:lnTo>
                    <a:lnTo>
                      <a:pt x="635" y="427"/>
                    </a:lnTo>
                    <a:lnTo>
                      <a:pt x="638" y="435"/>
                    </a:lnTo>
                    <a:lnTo>
                      <a:pt x="641" y="438"/>
                    </a:lnTo>
                    <a:lnTo>
                      <a:pt x="650" y="438"/>
                    </a:lnTo>
                    <a:lnTo>
                      <a:pt x="657" y="434"/>
                    </a:lnTo>
                    <a:lnTo>
                      <a:pt x="664" y="450"/>
                    </a:lnTo>
                    <a:lnTo>
                      <a:pt x="663" y="455"/>
                    </a:lnTo>
                    <a:lnTo>
                      <a:pt x="659" y="460"/>
                    </a:lnTo>
                    <a:lnTo>
                      <a:pt x="657" y="464"/>
                    </a:lnTo>
                    <a:lnTo>
                      <a:pt x="660" y="473"/>
                    </a:lnTo>
                    <a:lnTo>
                      <a:pt x="665" y="480"/>
                    </a:lnTo>
                    <a:lnTo>
                      <a:pt x="666" y="482"/>
                    </a:lnTo>
                    <a:lnTo>
                      <a:pt x="666" y="489"/>
                    </a:lnTo>
                    <a:lnTo>
                      <a:pt x="660" y="504"/>
                    </a:lnTo>
                    <a:lnTo>
                      <a:pt x="660" y="514"/>
                    </a:lnTo>
                    <a:lnTo>
                      <a:pt x="666" y="522"/>
                    </a:lnTo>
                    <a:lnTo>
                      <a:pt x="667" y="527"/>
                    </a:lnTo>
                    <a:lnTo>
                      <a:pt x="661" y="537"/>
                    </a:lnTo>
                    <a:lnTo>
                      <a:pt x="661" y="539"/>
                    </a:lnTo>
                    <a:lnTo>
                      <a:pt x="660" y="541"/>
                    </a:lnTo>
                    <a:lnTo>
                      <a:pt x="669" y="557"/>
                    </a:lnTo>
                    <a:lnTo>
                      <a:pt x="670" y="557"/>
                    </a:lnTo>
                    <a:lnTo>
                      <a:pt x="669" y="568"/>
                    </a:lnTo>
                    <a:lnTo>
                      <a:pt x="665" y="575"/>
                    </a:lnTo>
                    <a:lnTo>
                      <a:pt x="649" y="594"/>
                    </a:lnTo>
                    <a:lnTo>
                      <a:pt x="648" y="603"/>
                    </a:lnTo>
                    <a:lnTo>
                      <a:pt x="650" y="607"/>
                    </a:lnTo>
                    <a:lnTo>
                      <a:pt x="657" y="607"/>
                    </a:lnTo>
                    <a:lnTo>
                      <a:pt x="667" y="603"/>
                    </a:lnTo>
                    <a:lnTo>
                      <a:pt x="675" y="608"/>
                    </a:lnTo>
                    <a:lnTo>
                      <a:pt x="676" y="609"/>
                    </a:lnTo>
                    <a:lnTo>
                      <a:pt x="677" y="629"/>
                    </a:lnTo>
                    <a:lnTo>
                      <a:pt x="679" y="633"/>
                    </a:lnTo>
                    <a:lnTo>
                      <a:pt x="684" y="632"/>
                    </a:lnTo>
                    <a:lnTo>
                      <a:pt x="691" y="637"/>
                    </a:lnTo>
                    <a:lnTo>
                      <a:pt x="697" y="674"/>
                    </a:lnTo>
                    <a:lnTo>
                      <a:pt x="706" y="697"/>
                    </a:lnTo>
                    <a:lnTo>
                      <a:pt x="741" y="695"/>
                    </a:lnTo>
                    <a:lnTo>
                      <a:pt x="760" y="678"/>
                    </a:lnTo>
                    <a:lnTo>
                      <a:pt x="762" y="673"/>
                    </a:lnTo>
                    <a:lnTo>
                      <a:pt x="770" y="680"/>
                    </a:lnTo>
                    <a:lnTo>
                      <a:pt x="772" y="686"/>
                    </a:lnTo>
                    <a:lnTo>
                      <a:pt x="777" y="696"/>
                    </a:lnTo>
                    <a:lnTo>
                      <a:pt x="827" y="696"/>
                    </a:lnTo>
                    <a:lnTo>
                      <a:pt x="831" y="692"/>
                    </a:lnTo>
                    <a:lnTo>
                      <a:pt x="839" y="696"/>
                    </a:lnTo>
                    <a:lnTo>
                      <a:pt x="852" y="708"/>
                    </a:lnTo>
                    <a:lnTo>
                      <a:pt x="845" y="725"/>
                    </a:lnTo>
                    <a:lnTo>
                      <a:pt x="856" y="750"/>
                    </a:lnTo>
                    <a:lnTo>
                      <a:pt x="857" y="757"/>
                    </a:lnTo>
                    <a:lnTo>
                      <a:pt x="871" y="775"/>
                    </a:lnTo>
                    <a:lnTo>
                      <a:pt x="874" y="778"/>
                    </a:lnTo>
                    <a:lnTo>
                      <a:pt x="881" y="780"/>
                    </a:lnTo>
                    <a:lnTo>
                      <a:pt x="891" y="785"/>
                    </a:lnTo>
                    <a:lnTo>
                      <a:pt x="896" y="789"/>
                    </a:lnTo>
                    <a:lnTo>
                      <a:pt x="910" y="803"/>
                    </a:lnTo>
                    <a:lnTo>
                      <a:pt x="905" y="817"/>
                    </a:lnTo>
                    <a:lnTo>
                      <a:pt x="905" y="826"/>
                    </a:lnTo>
                    <a:lnTo>
                      <a:pt x="914" y="844"/>
                    </a:lnTo>
                    <a:lnTo>
                      <a:pt x="917" y="846"/>
                    </a:lnTo>
                    <a:lnTo>
                      <a:pt x="933" y="852"/>
                    </a:lnTo>
                    <a:lnTo>
                      <a:pt x="944" y="854"/>
                    </a:lnTo>
                    <a:lnTo>
                      <a:pt x="944" y="871"/>
                    </a:lnTo>
                    <a:lnTo>
                      <a:pt x="942" y="876"/>
                    </a:lnTo>
                    <a:lnTo>
                      <a:pt x="950" y="900"/>
                    </a:lnTo>
                    <a:lnTo>
                      <a:pt x="955" y="903"/>
                    </a:lnTo>
                    <a:lnTo>
                      <a:pt x="955" y="920"/>
                    </a:lnTo>
                    <a:lnTo>
                      <a:pt x="964" y="922"/>
                    </a:lnTo>
                    <a:lnTo>
                      <a:pt x="985" y="934"/>
                    </a:lnTo>
                    <a:lnTo>
                      <a:pt x="993" y="941"/>
                    </a:lnTo>
                    <a:lnTo>
                      <a:pt x="999" y="944"/>
                    </a:lnTo>
                    <a:lnTo>
                      <a:pt x="1004" y="945"/>
                    </a:lnTo>
                    <a:lnTo>
                      <a:pt x="1008" y="939"/>
                    </a:lnTo>
                    <a:lnTo>
                      <a:pt x="1020" y="934"/>
                    </a:lnTo>
                    <a:lnTo>
                      <a:pt x="1037" y="931"/>
                    </a:lnTo>
                    <a:lnTo>
                      <a:pt x="1049" y="927"/>
                    </a:lnTo>
                    <a:lnTo>
                      <a:pt x="1057" y="945"/>
                    </a:lnTo>
                    <a:lnTo>
                      <a:pt x="1066" y="957"/>
                    </a:lnTo>
                    <a:lnTo>
                      <a:pt x="1073" y="963"/>
                    </a:lnTo>
                    <a:lnTo>
                      <a:pt x="1082" y="973"/>
                    </a:lnTo>
                    <a:lnTo>
                      <a:pt x="1090" y="975"/>
                    </a:lnTo>
                    <a:lnTo>
                      <a:pt x="1103" y="973"/>
                    </a:lnTo>
                    <a:lnTo>
                      <a:pt x="1115" y="976"/>
                    </a:lnTo>
                    <a:lnTo>
                      <a:pt x="1128" y="997"/>
                    </a:lnTo>
                    <a:lnTo>
                      <a:pt x="1129" y="999"/>
                    </a:lnTo>
                    <a:lnTo>
                      <a:pt x="1133" y="1001"/>
                    </a:lnTo>
                    <a:lnTo>
                      <a:pt x="1133" y="1002"/>
                    </a:lnTo>
                    <a:lnTo>
                      <a:pt x="1141" y="1003"/>
                    </a:lnTo>
                    <a:lnTo>
                      <a:pt x="1147" y="1001"/>
                    </a:lnTo>
                    <a:lnTo>
                      <a:pt x="1149" y="998"/>
                    </a:lnTo>
                    <a:lnTo>
                      <a:pt x="1150" y="995"/>
                    </a:lnTo>
                    <a:lnTo>
                      <a:pt x="1148" y="992"/>
                    </a:lnTo>
                    <a:lnTo>
                      <a:pt x="1147" y="990"/>
                    </a:lnTo>
                    <a:lnTo>
                      <a:pt x="1146" y="980"/>
                    </a:lnTo>
                    <a:lnTo>
                      <a:pt x="1150" y="975"/>
                    </a:lnTo>
                    <a:lnTo>
                      <a:pt x="1168" y="977"/>
                    </a:lnTo>
                    <a:lnTo>
                      <a:pt x="1171" y="974"/>
                    </a:lnTo>
                    <a:lnTo>
                      <a:pt x="1180" y="958"/>
                    </a:lnTo>
                    <a:lnTo>
                      <a:pt x="1182" y="940"/>
                    </a:lnTo>
                    <a:lnTo>
                      <a:pt x="1182" y="939"/>
                    </a:lnTo>
                    <a:lnTo>
                      <a:pt x="1180" y="920"/>
                    </a:lnTo>
                    <a:lnTo>
                      <a:pt x="1183" y="912"/>
                    </a:lnTo>
                    <a:lnTo>
                      <a:pt x="1191" y="909"/>
                    </a:lnTo>
                    <a:lnTo>
                      <a:pt x="1199" y="908"/>
                    </a:lnTo>
                    <a:lnTo>
                      <a:pt x="1201" y="906"/>
                    </a:lnTo>
                    <a:lnTo>
                      <a:pt x="1204" y="905"/>
                    </a:lnTo>
                    <a:lnTo>
                      <a:pt x="1199" y="892"/>
                    </a:lnTo>
                    <a:lnTo>
                      <a:pt x="1195" y="888"/>
                    </a:lnTo>
                    <a:lnTo>
                      <a:pt x="1194" y="888"/>
                    </a:lnTo>
                    <a:lnTo>
                      <a:pt x="1193" y="885"/>
                    </a:lnTo>
                    <a:lnTo>
                      <a:pt x="1192" y="877"/>
                    </a:lnTo>
                    <a:lnTo>
                      <a:pt x="1193" y="872"/>
                    </a:lnTo>
                    <a:lnTo>
                      <a:pt x="1206" y="864"/>
                    </a:lnTo>
                    <a:lnTo>
                      <a:pt x="1209" y="860"/>
                    </a:lnTo>
                    <a:lnTo>
                      <a:pt x="1211" y="858"/>
                    </a:lnTo>
                    <a:lnTo>
                      <a:pt x="1213" y="855"/>
                    </a:lnTo>
                    <a:lnTo>
                      <a:pt x="1215" y="853"/>
                    </a:lnTo>
                    <a:lnTo>
                      <a:pt x="1222" y="850"/>
                    </a:lnTo>
                    <a:lnTo>
                      <a:pt x="1227" y="849"/>
                    </a:lnTo>
                    <a:lnTo>
                      <a:pt x="1232" y="852"/>
                    </a:lnTo>
                    <a:lnTo>
                      <a:pt x="1232" y="854"/>
                    </a:lnTo>
                    <a:lnTo>
                      <a:pt x="1233" y="858"/>
                    </a:lnTo>
                    <a:lnTo>
                      <a:pt x="1244" y="859"/>
                    </a:lnTo>
                    <a:lnTo>
                      <a:pt x="1250" y="857"/>
                    </a:lnTo>
                    <a:lnTo>
                      <a:pt x="1259" y="850"/>
                    </a:lnTo>
                    <a:lnTo>
                      <a:pt x="1263" y="842"/>
                    </a:lnTo>
                    <a:lnTo>
                      <a:pt x="1281" y="834"/>
                    </a:lnTo>
                    <a:lnTo>
                      <a:pt x="1284" y="831"/>
                    </a:lnTo>
                    <a:lnTo>
                      <a:pt x="1287" y="830"/>
                    </a:lnTo>
                    <a:lnTo>
                      <a:pt x="1290" y="826"/>
                    </a:lnTo>
                    <a:lnTo>
                      <a:pt x="1297" y="822"/>
                    </a:lnTo>
                    <a:lnTo>
                      <a:pt x="1300" y="819"/>
                    </a:lnTo>
                    <a:lnTo>
                      <a:pt x="1315" y="807"/>
                    </a:lnTo>
                    <a:lnTo>
                      <a:pt x="1318" y="807"/>
                    </a:lnTo>
                    <a:lnTo>
                      <a:pt x="1324" y="804"/>
                    </a:lnTo>
                    <a:lnTo>
                      <a:pt x="1326" y="804"/>
                    </a:lnTo>
                    <a:lnTo>
                      <a:pt x="1342" y="806"/>
                    </a:lnTo>
                    <a:lnTo>
                      <a:pt x="1346" y="807"/>
                    </a:lnTo>
                    <a:lnTo>
                      <a:pt x="1350" y="806"/>
                    </a:lnTo>
                    <a:lnTo>
                      <a:pt x="1355" y="799"/>
                    </a:lnTo>
                    <a:lnTo>
                      <a:pt x="1360" y="794"/>
                    </a:lnTo>
                    <a:lnTo>
                      <a:pt x="1379" y="781"/>
                    </a:lnTo>
                    <a:lnTo>
                      <a:pt x="1387" y="780"/>
                    </a:lnTo>
                    <a:lnTo>
                      <a:pt x="1393" y="781"/>
                    </a:lnTo>
                    <a:lnTo>
                      <a:pt x="1402" y="785"/>
                    </a:lnTo>
                    <a:lnTo>
                      <a:pt x="1413" y="793"/>
                    </a:lnTo>
                    <a:lnTo>
                      <a:pt x="1417" y="795"/>
                    </a:lnTo>
                    <a:lnTo>
                      <a:pt x="1424" y="800"/>
                    </a:lnTo>
                    <a:lnTo>
                      <a:pt x="1433" y="799"/>
                    </a:lnTo>
                    <a:lnTo>
                      <a:pt x="1438" y="795"/>
                    </a:lnTo>
                    <a:lnTo>
                      <a:pt x="1440" y="794"/>
                    </a:lnTo>
                    <a:lnTo>
                      <a:pt x="1452" y="785"/>
                    </a:lnTo>
                    <a:lnTo>
                      <a:pt x="1456" y="781"/>
                    </a:lnTo>
                    <a:lnTo>
                      <a:pt x="1457" y="781"/>
                    </a:lnTo>
                    <a:lnTo>
                      <a:pt x="1466" y="772"/>
                    </a:lnTo>
                    <a:lnTo>
                      <a:pt x="1467" y="769"/>
                    </a:lnTo>
                    <a:lnTo>
                      <a:pt x="1466" y="763"/>
                    </a:lnTo>
                    <a:lnTo>
                      <a:pt x="1467" y="756"/>
                    </a:lnTo>
                    <a:lnTo>
                      <a:pt x="1472" y="747"/>
                    </a:lnTo>
                    <a:lnTo>
                      <a:pt x="1474" y="746"/>
                    </a:lnTo>
                    <a:lnTo>
                      <a:pt x="1479" y="745"/>
                    </a:lnTo>
                    <a:lnTo>
                      <a:pt x="1491" y="754"/>
                    </a:lnTo>
                    <a:lnTo>
                      <a:pt x="1491" y="755"/>
                    </a:lnTo>
                    <a:lnTo>
                      <a:pt x="1494" y="765"/>
                    </a:lnTo>
                    <a:lnTo>
                      <a:pt x="1529" y="755"/>
                    </a:lnTo>
                    <a:lnTo>
                      <a:pt x="1536" y="755"/>
                    </a:lnTo>
                    <a:lnTo>
                      <a:pt x="1540" y="766"/>
                    </a:lnTo>
                    <a:lnTo>
                      <a:pt x="1540" y="767"/>
                    </a:lnTo>
                    <a:lnTo>
                      <a:pt x="1538" y="767"/>
                    </a:lnTo>
                    <a:lnTo>
                      <a:pt x="1536" y="772"/>
                    </a:lnTo>
                    <a:lnTo>
                      <a:pt x="1559" y="813"/>
                    </a:lnTo>
                    <a:lnTo>
                      <a:pt x="1565" y="821"/>
                    </a:lnTo>
                    <a:lnTo>
                      <a:pt x="1569" y="836"/>
                    </a:lnTo>
                    <a:lnTo>
                      <a:pt x="1578" y="842"/>
                    </a:lnTo>
                    <a:lnTo>
                      <a:pt x="1587" y="853"/>
                    </a:lnTo>
                    <a:lnTo>
                      <a:pt x="1590" y="860"/>
                    </a:lnTo>
                    <a:lnTo>
                      <a:pt x="1592" y="873"/>
                    </a:lnTo>
                    <a:lnTo>
                      <a:pt x="1596" y="883"/>
                    </a:lnTo>
                    <a:lnTo>
                      <a:pt x="1605" y="887"/>
                    </a:lnTo>
                    <a:lnTo>
                      <a:pt x="1609" y="891"/>
                    </a:lnTo>
                    <a:lnTo>
                      <a:pt x="1610" y="891"/>
                    </a:lnTo>
                    <a:lnTo>
                      <a:pt x="1613" y="896"/>
                    </a:lnTo>
                    <a:lnTo>
                      <a:pt x="1613" y="900"/>
                    </a:lnTo>
                    <a:lnTo>
                      <a:pt x="1609" y="908"/>
                    </a:lnTo>
                    <a:lnTo>
                      <a:pt x="1602" y="914"/>
                    </a:lnTo>
                    <a:lnTo>
                      <a:pt x="1601" y="923"/>
                    </a:lnTo>
                    <a:lnTo>
                      <a:pt x="1609" y="928"/>
                    </a:lnTo>
                    <a:lnTo>
                      <a:pt x="1613" y="932"/>
                    </a:lnTo>
                    <a:lnTo>
                      <a:pt x="1630" y="945"/>
                    </a:lnTo>
                    <a:lnTo>
                      <a:pt x="1637" y="952"/>
                    </a:lnTo>
                    <a:lnTo>
                      <a:pt x="1645" y="956"/>
                    </a:lnTo>
                    <a:lnTo>
                      <a:pt x="1671" y="951"/>
                    </a:lnTo>
                    <a:lnTo>
                      <a:pt x="1688" y="950"/>
                    </a:lnTo>
                    <a:lnTo>
                      <a:pt x="1694" y="958"/>
                    </a:lnTo>
                    <a:lnTo>
                      <a:pt x="1695" y="959"/>
                    </a:lnTo>
                    <a:lnTo>
                      <a:pt x="1699" y="966"/>
                    </a:lnTo>
                    <a:lnTo>
                      <a:pt x="1715" y="980"/>
                    </a:lnTo>
                    <a:lnTo>
                      <a:pt x="1711" y="994"/>
                    </a:lnTo>
                    <a:lnTo>
                      <a:pt x="1708" y="1000"/>
                    </a:lnTo>
                    <a:lnTo>
                      <a:pt x="1703" y="1006"/>
                    </a:lnTo>
                    <a:lnTo>
                      <a:pt x="1703" y="1011"/>
                    </a:lnTo>
                    <a:lnTo>
                      <a:pt x="1705" y="1017"/>
                    </a:lnTo>
                    <a:lnTo>
                      <a:pt x="1705" y="1018"/>
                    </a:lnTo>
                    <a:lnTo>
                      <a:pt x="1714" y="1035"/>
                    </a:lnTo>
                    <a:lnTo>
                      <a:pt x="1715" y="1042"/>
                    </a:lnTo>
                    <a:lnTo>
                      <a:pt x="1708" y="1048"/>
                    </a:lnTo>
                    <a:lnTo>
                      <a:pt x="1700" y="1051"/>
                    </a:lnTo>
                    <a:lnTo>
                      <a:pt x="1683" y="1063"/>
                    </a:lnTo>
                    <a:lnTo>
                      <a:pt x="1683" y="1093"/>
                    </a:lnTo>
                    <a:lnTo>
                      <a:pt x="1695" y="1113"/>
                    </a:lnTo>
                    <a:lnTo>
                      <a:pt x="1696" y="1117"/>
                    </a:lnTo>
                    <a:lnTo>
                      <a:pt x="1696" y="1120"/>
                    </a:lnTo>
                    <a:lnTo>
                      <a:pt x="1687" y="1134"/>
                    </a:lnTo>
                    <a:lnTo>
                      <a:pt x="1712" y="1162"/>
                    </a:lnTo>
                    <a:lnTo>
                      <a:pt x="1712" y="1166"/>
                    </a:lnTo>
                    <a:lnTo>
                      <a:pt x="1706" y="1180"/>
                    </a:lnTo>
                    <a:lnTo>
                      <a:pt x="1710" y="1186"/>
                    </a:lnTo>
                    <a:lnTo>
                      <a:pt x="1719" y="1193"/>
                    </a:lnTo>
                    <a:lnTo>
                      <a:pt x="1730" y="1209"/>
                    </a:lnTo>
                    <a:lnTo>
                      <a:pt x="1730" y="1215"/>
                    </a:lnTo>
                    <a:lnTo>
                      <a:pt x="1731" y="1223"/>
                    </a:lnTo>
                    <a:lnTo>
                      <a:pt x="1731" y="1226"/>
                    </a:lnTo>
                    <a:lnTo>
                      <a:pt x="1739" y="1239"/>
                    </a:lnTo>
                    <a:lnTo>
                      <a:pt x="1742" y="1258"/>
                    </a:lnTo>
                    <a:lnTo>
                      <a:pt x="1740" y="1264"/>
                    </a:lnTo>
                    <a:lnTo>
                      <a:pt x="1739" y="1284"/>
                    </a:lnTo>
                    <a:lnTo>
                      <a:pt x="1744" y="1289"/>
                    </a:lnTo>
                    <a:lnTo>
                      <a:pt x="1750" y="1301"/>
                    </a:lnTo>
                    <a:lnTo>
                      <a:pt x="1748" y="1307"/>
                    </a:lnTo>
                    <a:lnTo>
                      <a:pt x="1744" y="1307"/>
                    </a:lnTo>
                    <a:lnTo>
                      <a:pt x="1743" y="1309"/>
                    </a:lnTo>
                    <a:lnTo>
                      <a:pt x="1743" y="1329"/>
                    </a:lnTo>
                    <a:lnTo>
                      <a:pt x="1752" y="1332"/>
                    </a:lnTo>
                    <a:lnTo>
                      <a:pt x="1754" y="1335"/>
                    </a:lnTo>
                    <a:lnTo>
                      <a:pt x="1743" y="1342"/>
                    </a:lnTo>
                    <a:lnTo>
                      <a:pt x="1739" y="1344"/>
                    </a:lnTo>
                    <a:lnTo>
                      <a:pt x="1748" y="1381"/>
                    </a:lnTo>
                    <a:lnTo>
                      <a:pt x="1745" y="1395"/>
                    </a:lnTo>
                    <a:lnTo>
                      <a:pt x="1754" y="1403"/>
                    </a:lnTo>
                    <a:lnTo>
                      <a:pt x="1756" y="1412"/>
                    </a:lnTo>
                    <a:lnTo>
                      <a:pt x="1756" y="1422"/>
                    </a:lnTo>
                    <a:lnTo>
                      <a:pt x="1767" y="1431"/>
                    </a:lnTo>
                    <a:lnTo>
                      <a:pt x="1787" y="1440"/>
                    </a:lnTo>
                    <a:lnTo>
                      <a:pt x="1799" y="1444"/>
                    </a:lnTo>
                    <a:lnTo>
                      <a:pt x="1811" y="1444"/>
                    </a:lnTo>
                    <a:lnTo>
                      <a:pt x="1820" y="1457"/>
                    </a:lnTo>
                    <a:lnTo>
                      <a:pt x="1823" y="1467"/>
                    </a:lnTo>
                    <a:lnTo>
                      <a:pt x="1825" y="1470"/>
                    </a:lnTo>
                    <a:lnTo>
                      <a:pt x="1835" y="1471"/>
                    </a:lnTo>
                    <a:lnTo>
                      <a:pt x="1838" y="1469"/>
                    </a:lnTo>
                    <a:lnTo>
                      <a:pt x="1875" y="1480"/>
                    </a:lnTo>
                    <a:lnTo>
                      <a:pt x="1883" y="1489"/>
                    </a:lnTo>
                    <a:lnTo>
                      <a:pt x="1892" y="1505"/>
                    </a:lnTo>
                    <a:lnTo>
                      <a:pt x="1894" y="1506"/>
                    </a:lnTo>
                    <a:lnTo>
                      <a:pt x="1899" y="1511"/>
                    </a:lnTo>
                    <a:lnTo>
                      <a:pt x="1903" y="1513"/>
                    </a:lnTo>
                    <a:lnTo>
                      <a:pt x="1924" y="1498"/>
                    </a:lnTo>
                    <a:lnTo>
                      <a:pt x="1936" y="1496"/>
                    </a:lnTo>
                    <a:lnTo>
                      <a:pt x="1988" y="1478"/>
                    </a:lnTo>
                    <a:lnTo>
                      <a:pt x="1997" y="1466"/>
                    </a:lnTo>
                    <a:lnTo>
                      <a:pt x="2002" y="1464"/>
                    </a:lnTo>
                    <a:lnTo>
                      <a:pt x="2007" y="1471"/>
                    </a:lnTo>
                    <a:lnTo>
                      <a:pt x="2017" y="1475"/>
                    </a:lnTo>
                    <a:lnTo>
                      <a:pt x="2022" y="1471"/>
                    </a:lnTo>
                    <a:lnTo>
                      <a:pt x="2024" y="1465"/>
                    </a:lnTo>
                    <a:lnTo>
                      <a:pt x="2025" y="1455"/>
                    </a:lnTo>
                    <a:lnTo>
                      <a:pt x="2028" y="1442"/>
                    </a:lnTo>
                    <a:lnTo>
                      <a:pt x="2033" y="1433"/>
                    </a:lnTo>
                    <a:lnTo>
                      <a:pt x="2041" y="1428"/>
                    </a:lnTo>
                    <a:lnTo>
                      <a:pt x="2049" y="1420"/>
                    </a:lnTo>
                    <a:lnTo>
                      <a:pt x="2054" y="1407"/>
                    </a:lnTo>
                    <a:lnTo>
                      <a:pt x="2061" y="1405"/>
                    </a:lnTo>
                    <a:lnTo>
                      <a:pt x="2074" y="1412"/>
                    </a:lnTo>
                    <a:lnTo>
                      <a:pt x="2093" y="1415"/>
                    </a:lnTo>
                    <a:lnTo>
                      <a:pt x="2103" y="1413"/>
                    </a:lnTo>
                    <a:lnTo>
                      <a:pt x="2107" y="1414"/>
                    </a:lnTo>
                    <a:lnTo>
                      <a:pt x="2114" y="1418"/>
                    </a:lnTo>
                    <a:lnTo>
                      <a:pt x="2127" y="1429"/>
                    </a:lnTo>
                    <a:lnTo>
                      <a:pt x="2130" y="1435"/>
                    </a:lnTo>
                    <a:lnTo>
                      <a:pt x="2127" y="1458"/>
                    </a:lnTo>
                    <a:lnTo>
                      <a:pt x="2117" y="1468"/>
                    </a:lnTo>
                    <a:lnTo>
                      <a:pt x="2108" y="1475"/>
                    </a:lnTo>
                    <a:lnTo>
                      <a:pt x="2100" y="1486"/>
                    </a:lnTo>
                    <a:lnTo>
                      <a:pt x="2098" y="1497"/>
                    </a:lnTo>
                    <a:lnTo>
                      <a:pt x="2100" y="1516"/>
                    </a:lnTo>
                    <a:lnTo>
                      <a:pt x="2104" y="1522"/>
                    </a:lnTo>
                    <a:lnTo>
                      <a:pt x="2135" y="1502"/>
                    </a:lnTo>
                    <a:lnTo>
                      <a:pt x="2137" y="1502"/>
                    </a:lnTo>
                    <a:lnTo>
                      <a:pt x="2140" y="1501"/>
                    </a:lnTo>
                    <a:lnTo>
                      <a:pt x="2157" y="1501"/>
                    </a:lnTo>
                    <a:lnTo>
                      <a:pt x="2172" y="1498"/>
                    </a:lnTo>
                    <a:lnTo>
                      <a:pt x="2181" y="1495"/>
                    </a:lnTo>
                    <a:lnTo>
                      <a:pt x="2199" y="1493"/>
                    </a:lnTo>
                    <a:lnTo>
                      <a:pt x="2214" y="1486"/>
                    </a:lnTo>
                    <a:lnTo>
                      <a:pt x="2215" y="1487"/>
                    </a:lnTo>
                    <a:lnTo>
                      <a:pt x="2220" y="1491"/>
                    </a:lnTo>
                    <a:lnTo>
                      <a:pt x="2229" y="1501"/>
                    </a:lnTo>
                    <a:lnTo>
                      <a:pt x="2232" y="1509"/>
                    </a:lnTo>
                    <a:lnTo>
                      <a:pt x="2242" y="1512"/>
                    </a:lnTo>
                    <a:lnTo>
                      <a:pt x="2244" y="1511"/>
                    </a:lnTo>
                    <a:lnTo>
                      <a:pt x="2253" y="1511"/>
                    </a:lnTo>
                    <a:lnTo>
                      <a:pt x="2260" y="1506"/>
                    </a:lnTo>
                    <a:lnTo>
                      <a:pt x="2278" y="1497"/>
                    </a:lnTo>
                    <a:lnTo>
                      <a:pt x="2295" y="1521"/>
                    </a:lnTo>
                    <a:lnTo>
                      <a:pt x="2304" y="1529"/>
                    </a:lnTo>
                    <a:lnTo>
                      <a:pt x="2315" y="1540"/>
                    </a:lnTo>
                    <a:lnTo>
                      <a:pt x="2316" y="1548"/>
                    </a:lnTo>
                    <a:lnTo>
                      <a:pt x="2317" y="1551"/>
                    </a:lnTo>
                    <a:lnTo>
                      <a:pt x="2326" y="1569"/>
                    </a:lnTo>
                    <a:lnTo>
                      <a:pt x="2338" y="1580"/>
                    </a:lnTo>
                    <a:lnTo>
                      <a:pt x="2344" y="1578"/>
                    </a:lnTo>
                    <a:lnTo>
                      <a:pt x="2354" y="1585"/>
                    </a:lnTo>
                    <a:lnTo>
                      <a:pt x="2365" y="1597"/>
                    </a:lnTo>
                    <a:lnTo>
                      <a:pt x="2368" y="1608"/>
                    </a:lnTo>
                    <a:lnTo>
                      <a:pt x="2364" y="1614"/>
                    </a:lnTo>
                    <a:lnTo>
                      <a:pt x="2362" y="1623"/>
                    </a:lnTo>
                    <a:lnTo>
                      <a:pt x="2362" y="1628"/>
                    </a:lnTo>
                    <a:lnTo>
                      <a:pt x="2373" y="1642"/>
                    </a:lnTo>
                    <a:lnTo>
                      <a:pt x="2376" y="1649"/>
                    </a:lnTo>
                    <a:lnTo>
                      <a:pt x="2377" y="1682"/>
                    </a:lnTo>
                    <a:lnTo>
                      <a:pt x="2379" y="1698"/>
                    </a:lnTo>
                    <a:lnTo>
                      <a:pt x="2384" y="1713"/>
                    </a:lnTo>
                    <a:lnTo>
                      <a:pt x="2384" y="1756"/>
                    </a:lnTo>
                    <a:lnTo>
                      <a:pt x="2372" y="1795"/>
                    </a:lnTo>
                    <a:lnTo>
                      <a:pt x="2371" y="1796"/>
                    </a:lnTo>
                    <a:lnTo>
                      <a:pt x="2367" y="1804"/>
                    </a:lnTo>
                    <a:lnTo>
                      <a:pt x="2361" y="1809"/>
                    </a:lnTo>
                    <a:lnTo>
                      <a:pt x="2360" y="1815"/>
                    </a:lnTo>
                    <a:lnTo>
                      <a:pt x="2360" y="1823"/>
                    </a:lnTo>
                    <a:lnTo>
                      <a:pt x="2366" y="1828"/>
                    </a:lnTo>
                    <a:lnTo>
                      <a:pt x="2371" y="1829"/>
                    </a:lnTo>
                    <a:lnTo>
                      <a:pt x="2375" y="1837"/>
                    </a:lnTo>
                    <a:lnTo>
                      <a:pt x="2376" y="1867"/>
                    </a:lnTo>
                    <a:lnTo>
                      <a:pt x="2379" y="1876"/>
                    </a:lnTo>
                    <a:lnTo>
                      <a:pt x="2384" y="1883"/>
                    </a:lnTo>
                    <a:lnTo>
                      <a:pt x="2393" y="1892"/>
                    </a:lnTo>
                    <a:lnTo>
                      <a:pt x="2387" y="1906"/>
                    </a:lnTo>
                    <a:lnTo>
                      <a:pt x="2390" y="1912"/>
                    </a:lnTo>
                    <a:lnTo>
                      <a:pt x="2398" y="1921"/>
                    </a:lnTo>
                    <a:lnTo>
                      <a:pt x="2408" y="1930"/>
                    </a:lnTo>
                    <a:lnTo>
                      <a:pt x="2411" y="1934"/>
                    </a:lnTo>
                    <a:lnTo>
                      <a:pt x="2421" y="1952"/>
                    </a:lnTo>
                    <a:lnTo>
                      <a:pt x="2433" y="1965"/>
                    </a:lnTo>
                    <a:lnTo>
                      <a:pt x="2443" y="1980"/>
                    </a:lnTo>
                    <a:lnTo>
                      <a:pt x="2446" y="1983"/>
                    </a:lnTo>
                    <a:lnTo>
                      <a:pt x="2447" y="1986"/>
                    </a:lnTo>
                    <a:lnTo>
                      <a:pt x="2463" y="1981"/>
                    </a:lnTo>
                    <a:lnTo>
                      <a:pt x="2459" y="1971"/>
                    </a:lnTo>
                    <a:lnTo>
                      <a:pt x="2448" y="1960"/>
                    </a:lnTo>
                    <a:lnTo>
                      <a:pt x="2447" y="1958"/>
                    </a:lnTo>
                    <a:lnTo>
                      <a:pt x="2445" y="1946"/>
                    </a:lnTo>
                    <a:lnTo>
                      <a:pt x="2447" y="1945"/>
                    </a:lnTo>
                    <a:lnTo>
                      <a:pt x="2451" y="1944"/>
                    </a:lnTo>
                    <a:lnTo>
                      <a:pt x="2461" y="1951"/>
                    </a:lnTo>
                    <a:lnTo>
                      <a:pt x="2464" y="1955"/>
                    </a:lnTo>
                    <a:lnTo>
                      <a:pt x="2464" y="1962"/>
                    </a:lnTo>
                    <a:lnTo>
                      <a:pt x="2466" y="1965"/>
                    </a:lnTo>
                    <a:lnTo>
                      <a:pt x="2476" y="1970"/>
                    </a:lnTo>
                    <a:lnTo>
                      <a:pt x="2480" y="1968"/>
                    </a:lnTo>
                    <a:lnTo>
                      <a:pt x="2482" y="1963"/>
                    </a:lnTo>
                    <a:lnTo>
                      <a:pt x="2482" y="1948"/>
                    </a:lnTo>
                    <a:lnTo>
                      <a:pt x="2478" y="1934"/>
                    </a:lnTo>
                    <a:lnTo>
                      <a:pt x="2478" y="1924"/>
                    </a:lnTo>
                    <a:lnTo>
                      <a:pt x="2479" y="1918"/>
                    </a:lnTo>
                    <a:lnTo>
                      <a:pt x="2482" y="1912"/>
                    </a:lnTo>
                    <a:lnTo>
                      <a:pt x="2483" y="1912"/>
                    </a:lnTo>
                    <a:lnTo>
                      <a:pt x="2486" y="1905"/>
                    </a:lnTo>
                    <a:lnTo>
                      <a:pt x="2486" y="1903"/>
                    </a:lnTo>
                    <a:lnTo>
                      <a:pt x="2493" y="1874"/>
                    </a:lnTo>
                    <a:lnTo>
                      <a:pt x="2494" y="1873"/>
                    </a:lnTo>
                    <a:lnTo>
                      <a:pt x="2503" y="1867"/>
                    </a:lnTo>
                    <a:lnTo>
                      <a:pt x="2506" y="1864"/>
                    </a:lnTo>
                    <a:lnTo>
                      <a:pt x="2520" y="1868"/>
                    </a:lnTo>
                    <a:lnTo>
                      <a:pt x="2529" y="1865"/>
                    </a:lnTo>
                    <a:lnTo>
                      <a:pt x="2537" y="1859"/>
                    </a:lnTo>
                    <a:lnTo>
                      <a:pt x="2589" y="1863"/>
                    </a:lnTo>
                    <a:lnTo>
                      <a:pt x="2597" y="1859"/>
                    </a:lnTo>
                    <a:lnTo>
                      <a:pt x="2599" y="1851"/>
                    </a:lnTo>
                    <a:lnTo>
                      <a:pt x="2613" y="1858"/>
                    </a:lnTo>
                    <a:lnTo>
                      <a:pt x="2615" y="1867"/>
                    </a:lnTo>
                    <a:lnTo>
                      <a:pt x="2611" y="1879"/>
                    </a:lnTo>
                    <a:lnTo>
                      <a:pt x="2627" y="1876"/>
                    </a:lnTo>
                    <a:lnTo>
                      <a:pt x="2632" y="1868"/>
                    </a:lnTo>
                    <a:lnTo>
                      <a:pt x="2640" y="1858"/>
                    </a:lnTo>
                    <a:lnTo>
                      <a:pt x="2655" y="1854"/>
                    </a:lnTo>
                    <a:lnTo>
                      <a:pt x="2663" y="1856"/>
                    </a:lnTo>
                    <a:lnTo>
                      <a:pt x="2679" y="1862"/>
                    </a:lnTo>
                    <a:lnTo>
                      <a:pt x="2685" y="1871"/>
                    </a:lnTo>
                    <a:lnTo>
                      <a:pt x="2689" y="1883"/>
                    </a:lnTo>
                    <a:lnTo>
                      <a:pt x="2693" y="1886"/>
                    </a:lnTo>
                    <a:lnTo>
                      <a:pt x="2709" y="1895"/>
                    </a:lnTo>
                    <a:lnTo>
                      <a:pt x="2712" y="1895"/>
                    </a:lnTo>
                    <a:lnTo>
                      <a:pt x="2715" y="1896"/>
                    </a:lnTo>
                    <a:lnTo>
                      <a:pt x="2723" y="1894"/>
                    </a:lnTo>
                    <a:lnTo>
                      <a:pt x="2728" y="1890"/>
                    </a:lnTo>
                    <a:lnTo>
                      <a:pt x="2734" y="1887"/>
                    </a:lnTo>
                    <a:lnTo>
                      <a:pt x="2737" y="1900"/>
                    </a:lnTo>
                    <a:lnTo>
                      <a:pt x="2736" y="1919"/>
                    </a:lnTo>
                    <a:lnTo>
                      <a:pt x="2741" y="1921"/>
                    </a:lnTo>
                    <a:lnTo>
                      <a:pt x="2763" y="1921"/>
                    </a:lnTo>
                    <a:lnTo>
                      <a:pt x="2776" y="1915"/>
                    </a:lnTo>
                    <a:lnTo>
                      <a:pt x="2864" y="1863"/>
                    </a:lnTo>
                    <a:lnTo>
                      <a:pt x="2866" y="1870"/>
                    </a:lnTo>
                    <a:lnTo>
                      <a:pt x="2870" y="1875"/>
                    </a:lnTo>
                    <a:lnTo>
                      <a:pt x="2880" y="1875"/>
                    </a:lnTo>
                    <a:lnTo>
                      <a:pt x="2897" y="1872"/>
                    </a:lnTo>
                    <a:lnTo>
                      <a:pt x="2905" y="1867"/>
                    </a:lnTo>
                    <a:lnTo>
                      <a:pt x="2906" y="1866"/>
                    </a:lnTo>
                    <a:lnTo>
                      <a:pt x="2933" y="1862"/>
                    </a:lnTo>
                    <a:lnTo>
                      <a:pt x="2945" y="1856"/>
                    </a:lnTo>
                    <a:lnTo>
                      <a:pt x="2948" y="1845"/>
                    </a:lnTo>
                    <a:lnTo>
                      <a:pt x="2954" y="1840"/>
                    </a:lnTo>
                    <a:lnTo>
                      <a:pt x="2959" y="1841"/>
                    </a:lnTo>
                    <a:lnTo>
                      <a:pt x="2961" y="1841"/>
                    </a:lnTo>
                    <a:lnTo>
                      <a:pt x="2970" y="1855"/>
                    </a:lnTo>
                    <a:lnTo>
                      <a:pt x="2972" y="1860"/>
                    </a:lnTo>
                    <a:lnTo>
                      <a:pt x="2972" y="1862"/>
                    </a:lnTo>
                    <a:lnTo>
                      <a:pt x="2973" y="1865"/>
                    </a:lnTo>
                    <a:lnTo>
                      <a:pt x="2971" y="1869"/>
                    </a:lnTo>
                    <a:lnTo>
                      <a:pt x="2977" y="1880"/>
                    </a:lnTo>
                    <a:lnTo>
                      <a:pt x="2986" y="1887"/>
                    </a:lnTo>
                    <a:lnTo>
                      <a:pt x="3005" y="1890"/>
                    </a:lnTo>
                    <a:lnTo>
                      <a:pt x="3004" y="1899"/>
                    </a:lnTo>
                    <a:lnTo>
                      <a:pt x="3008" y="1907"/>
                    </a:lnTo>
                    <a:lnTo>
                      <a:pt x="3026" y="1918"/>
                    </a:lnTo>
                    <a:lnTo>
                      <a:pt x="3031" y="1925"/>
                    </a:lnTo>
                    <a:lnTo>
                      <a:pt x="3034" y="1927"/>
                    </a:lnTo>
                    <a:lnTo>
                      <a:pt x="3039" y="1932"/>
                    </a:lnTo>
                    <a:lnTo>
                      <a:pt x="3043" y="1935"/>
                    </a:lnTo>
                    <a:lnTo>
                      <a:pt x="3046" y="1956"/>
                    </a:lnTo>
                    <a:lnTo>
                      <a:pt x="3052" y="1960"/>
                    </a:lnTo>
                    <a:lnTo>
                      <a:pt x="3058" y="1957"/>
                    </a:lnTo>
                    <a:lnTo>
                      <a:pt x="3069" y="1954"/>
                    </a:lnTo>
                    <a:lnTo>
                      <a:pt x="3074" y="1955"/>
                    </a:lnTo>
                    <a:lnTo>
                      <a:pt x="3078" y="1955"/>
                    </a:lnTo>
                    <a:lnTo>
                      <a:pt x="3084" y="1961"/>
                    </a:lnTo>
                    <a:lnTo>
                      <a:pt x="3093" y="1977"/>
                    </a:lnTo>
                    <a:lnTo>
                      <a:pt x="3102" y="1981"/>
                    </a:lnTo>
                    <a:lnTo>
                      <a:pt x="3111" y="1981"/>
                    </a:lnTo>
                    <a:lnTo>
                      <a:pt x="3118" y="1992"/>
                    </a:lnTo>
                    <a:lnTo>
                      <a:pt x="3124" y="2021"/>
                    </a:lnTo>
                    <a:lnTo>
                      <a:pt x="3122" y="2037"/>
                    </a:lnTo>
                    <a:lnTo>
                      <a:pt x="3123" y="2044"/>
                    </a:lnTo>
                    <a:lnTo>
                      <a:pt x="3127" y="2052"/>
                    </a:lnTo>
                    <a:lnTo>
                      <a:pt x="3141" y="2051"/>
                    </a:lnTo>
                    <a:lnTo>
                      <a:pt x="3140" y="2066"/>
                    </a:lnTo>
                    <a:lnTo>
                      <a:pt x="3142" y="2074"/>
                    </a:lnTo>
                    <a:lnTo>
                      <a:pt x="3143" y="2088"/>
                    </a:lnTo>
                    <a:lnTo>
                      <a:pt x="3168" y="2095"/>
                    </a:lnTo>
                    <a:lnTo>
                      <a:pt x="3186" y="2094"/>
                    </a:lnTo>
                    <a:lnTo>
                      <a:pt x="3191" y="2087"/>
                    </a:lnTo>
                    <a:lnTo>
                      <a:pt x="3193" y="2072"/>
                    </a:lnTo>
                    <a:lnTo>
                      <a:pt x="3186" y="2061"/>
                    </a:lnTo>
                    <a:lnTo>
                      <a:pt x="3176" y="2056"/>
                    </a:lnTo>
                    <a:lnTo>
                      <a:pt x="3164" y="2052"/>
                    </a:lnTo>
                    <a:lnTo>
                      <a:pt x="3162" y="2048"/>
                    </a:lnTo>
                    <a:lnTo>
                      <a:pt x="3162" y="2046"/>
                    </a:lnTo>
                    <a:lnTo>
                      <a:pt x="3164" y="2042"/>
                    </a:lnTo>
                    <a:lnTo>
                      <a:pt x="3182" y="2015"/>
                    </a:lnTo>
                    <a:lnTo>
                      <a:pt x="3185" y="2015"/>
                    </a:lnTo>
                    <a:lnTo>
                      <a:pt x="3193" y="2016"/>
                    </a:lnTo>
                    <a:lnTo>
                      <a:pt x="3198" y="2022"/>
                    </a:lnTo>
                    <a:lnTo>
                      <a:pt x="3200" y="2030"/>
                    </a:lnTo>
                    <a:lnTo>
                      <a:pt x="3208" y="2044"/>
                    </a:lnTo>
                    <a:lnTo>
                      <a:pt x="3214" y="2050"/>
                    </a:lnTo>
                    <a:lnTo>
                      <a:pt x="3246" y="2049"/>
                    </a:lnTo>
                    <a:lnTo>
                      <a:pt x="3250" y="2050"/>
                    </a:lnTo>
                    <a:lnTo>
                      <a:pt x="3257" y="2054"/>
                    </a:lnTo>
                    <a:lnTo>
                      <a:pt x="3258" y="2057"/>
                    </a:lnTo>
                    <a:lnTo>
                      <a:pt x="3277" y="2088"/>
                    </a:lnTo>
                    <a:lnTo>
                      <a:pt x="3279" y="2094"/>
                    </a:lnTo>
                    <a:lnTo>
                      <a:pt x="3279" y="2099"/>
                    </a:lnTo>
                    <a:lnTo>
                      <a:pt x="3277" y="2107"/>
                    </a:lnTo>
                    <a:lnTo>
                      <a:pt x="3253" y="2131"/>
                    </a:lnTo>
                    <a:lnTo>
                      <a:pt x="3243" y="2136"/>
                    </a:lnTo>
                    <a:lnTo>
                      <a:pt x="3242" y="2137"/>
                    </a:lnTo>
                    <a:lnTo>
                      <a:pt x="3216" y="2158"/>
                    </a:lnTo>
                    <a:lnTo>
                      <a:pt x="3214" y="2163"/>
                    </a:lnTo>
                    <a:lnTo>
                      <a:pt x="3213" y="2168"/>
                    </a:lnTo>
                    <a:lnTo>
                      <a:pt x="3195" y="2197"/>
                    </a:lnTo>
                    <a:lnTo>
                      <a:pt x="3170" y="2206"/>
                    </a:lnTo>
                    <a:lnTo>
                      <a:pt x="3168" y="2221"/>
                    </a:lnTo>
                    <a:lnTo>
                      <a:pt x="3173" y="2224"/>
                    </a:lnTo>
                    <a:lnTo>
                      <a:pt x="3182" y="2233"/>
                    </a:lnTo>
                    <a:lnTo>
                      <a:pt x="3182" y="2258"/>
                    </a:lnTo>
                    <a:lnTo>
                      <a:pt x="3178" y="2265"/>
                    </a:lnTo>
                    <a:lnTo>
                      <a:pt x="3177" y="2270"/>
                    </a:lnTo>
                    <a:lnTo>
                      <a:pt x="3177" y="2279"/>
                    </a:lnTo>
                    <a:lnTo>
                      <a:pt x="3168" y="2291"/>
                    </a:lnTo>
                    <a:lnTo>
                      <a:pt x="3164" y="2306"/>
                    </a:lnTo>
                    <a:lnTo>
                      <a:pt x="3164" y="2308"/>
                    </a:lnTo>
                    <a:lnTo>
                      <a:pt x="3175" y="2310"/>
                    </a:lnTo>
                    <a:lnTo>
                      <a:pt x="3176" y="2330"/>
                    </a:lnTo>
                    <a:lnTo>
                      <a:pt x="3173" y="2338"/>
                    </a:lnTo>
                    <a:lnTo>
                      <a:pt x="3168" y="2344"/>
                    </a:lnTo>
                    <a:lnTo>
                      <a:pt x="3162" y="2347"/>
                    </a:lnTo>
                    <a:lnTo>
                      <a:pt x="3148" y="2361"/>
                    </a:lnTo>
                    <a:lnTo>
                      <a:pt x="3144" y="2376"/>
                    </a:lnTo>
                    <a:lnTo>
                      <a:pt x="3144" y="2379"/>
                    </a:lnTo>
                    <a:lnTo>
                      <a:pt x="3130" y="2405"/>
                    </a:lnTo>
                    <a:lnTo>
                      <a:pt x="3140" y="2412"/>
                    </a:lnTo>
                    <a:lnTo>
                      <a:pt x="3144" y="2414"/>
                    </a:lnTo>
                    <a:lnTo>
                      <a:pt x="3148" y="2415"/>
                    </a:lnTo>
                    <a:lnTo>
                      <a:pt x="3159" y="2420"/>
                    </a:lnTo>
                    <a:lnTo>
                      <a:pt x="3174" y="2420"/>
                    </a:lnTo>
                    <a:lnTo>
                      <a:pt x="3177" y="2418"/>
                    </a:lnTo>
                    <a:lnTo>
                      <a:pt x="3180" y="2403"/>
                    </a:lnTo>
                    <a:lnTo>
                      <a:pt x="3182" y="2402"/>
                    </a:lnTo>
                    <a:lnTo>
                      <a:pt x="3215" y="2407"/>
                    </a:lnTo>
                    <a:lnTo>
                      <a:pt x="3239" y="2402"/>
                    </a:lnTo>
                    <a:lnTo>
                      <a:pt x="3244" y="2411"/>
                    </a:lnTo>
                    <a:lnTo>
                      <a:pt x="3251" y="2429"/>
                    </a:lnTo>
                    <a:lnTo>
                      <a:pt x="3256" y="2452"/>
                    </a:lnTo>
                    <a:lnTo>
                      <a:pt x="3246" y="2468"/>
                    </a:lnTo>
                    <a:lnTo>
                      <a:pt x="3245" y="2471"/>
                    </a:lnTo>
                    <a:lnTo>
                      <a:pt x="3245" y="2472"/>
                    </a:lnTo>
                    <a:lnTo>
                      <a:pt x="3253" y="2491"/>
                    </a:lnTo>
                    <a:lnTo>
                      <a:pt x="3254" y="2495"/>
                    </a:lnTo>
                    <a:lnTo>
                      <a:pt x="3262" y="2503"/>
                    </a:lnTo>
                    <a:lnTo>
                      <a:pt x="3267" y="2500"/>
                    </a:lnTo>
                    <a:lnTo>
                      <a:pt x="3274" y="2506"/>
                    </a:lnTo>
                    <a:lnTo>
                      <a:pt x="3278" y="2520"/>
                    </a:lnTo>
                    <a:lnTo>
                      <a:pt x="3279" y="2521"/>
                    </a:lnTo>
                    <a:lnTo>
                      <a:pt x="3279" y="2523"/>
                    </a:lnTo>
                    <a:lnTo>
                      <a:pt x="3285" y="2527"/>
                    </a:lnTo>
                    <a:lnTo>
                      <a:pt x="3292" y="2535"/>
                    </a:lnTo>
                    <a:lnTo>
                      <a:pt x="3296" y="2543"/>
                    </a:lnTo>
                    <a:lnTo>
                      <a:pt x="3302" y="2563"/>
                    </a:lnTo>
                    <a:lnTo>
                      <a:pt x="3295" y="2578"/>
                    </a:lnTo>
                    <a:lnTo>
                      <a:pt x="3279" y="2591"/>
                    </a:lnTo>
                    <a:lnTo>
                      <a:pt x="3265" y="2598"/>
                    </a:lnTo>
                    <a:lnTo>
                      <a:pt x="3255" y="2601"/>
                    </a:lnTo>
                    <a:lnTo>
                      <a:pt x="3244" y="2612"/>
                    </a:lnTo>
                    <a:lnTo>
                      <a:pt x="3239" y="2620"/>
                    </a:lnTo>
                    <a:lnTo>
                      <a:pt x="3213" y="2630"/>
                    </a:lnTo>
                    <a:lnTo>
                      <a:pt x="3199" y="2625"/>
                    </a:lnTo>
                    <a:lnTo>
                      <a:pt x="3193" y="2621"/>
                    </a:lnTo>
                    <a:lnTo>
                      <a:pt x="3191" y="2622"/>
                    </a:lnTo>
                    <a:lnTo>
                      <a:pt x="3189" y="2625"/>
                    </a:lnTo>
                    <a:lnTo>
                      <a:pt x="3170" y="2664"/>
                    </a:lnTo>
                    <a:lnTo>
                      <a:pt x="3163" y="2670"/>
                    </a:lnTo>
                    <a:lnTo>
                      <a:pt x="3161" y="2673"/>
                    </a:lnTo>
                    <a:lnTo>
                      <a:pt x="3155" y="2686"/>
                    </a:lnTo>
                    <a:lnTo>
                      <a:pt x="3151" y="2691"/>
                    </a:lnTo>
                    <a:lnTo>
                      <a:pt x="3149" y="2697"/>
                    </a:lnTo>
                    <a:lnTo>
                      <a:pt x="3149" y="2702"/>
                    </a:lnTo>
                    <a:lnTo>
                      <a:pt x="3148" y="2708"/>
                    </a:lnTo>
                    <a:lnTo>
                      <a:pt x="3155" y="2721"/>
                    </a:lnTo>
                    <a:lnTo>
                      <a:pt x="3167" y="2737"/>
                    </a:lnTo>
                    <a:lnTo>
                      <a:pt x="3180" y="2746"/>
                    </a:lnTo>
                    <a:lnTo>
                      <a:pt x="3184" y="2744"/>
                    </a:lnTo>
                    <a:lnTo>
                      <a:pt x="3186" y="2742"/>
                    </a:lnTo>
                    <a:lnTo>
                      <a:pt x="3191" y="2743"/>
                    </a:lnTo>
                    <a:lnTo>
                      <a:pt x="3192" y="2745"/>
                    </a:lnTo>
                    <a:lnTo>
                      <a:pt x="3195" y="2759"/>
                    </a:lnTo>
                    <a:lnTo>
                      <a:pt x="3185" y="2778"/>
                    </a:lnTo>
                    <a:lnTo>
                      <a:pt x="3180" y="2785"/>
                    </a:lnTo>
                    <a:lnTo>
                      <a:pt x="3159" y="2801"/>
                    </a:lnTo>
                    <a:lnTo>
                      <a:pt x="3167" y="2808"/>
                    </a:lnTo>
                    <a:lnTo>
                      <a:pt x="3178" y="2812"/>
                    </a:lnTo>
                    <a:lnTo>
                      <a:pt x="3191" y="2807"/>
                    </a:lnTo>
                    <a:lnTo>
                      <a:pt x="3203" y="2804"/>
                    </a:lnTo>
                    <a:lnTo>
                      <a:pt x="3206" y="2804"/>
                    </a:lnTo>
                    <a:lnTo>
                      <a:pt x="3211" y="2805"/>
                    </a:lnTo>
                    <a:lnTo>
                      <a:pt x="3212" y="2806"/>
                    </a:lnTo>
                    <a:lnTo>
                      <a:pt x="3220" y="2816"/>
                    </a:lnTo>
                    <a:lnTo>
                      <a:pt x="3230" y="2818"/>
                    </a:lnTo>
                    <a:lnTo>
                      <a:pt x="3241" y="2822"/>
                    </a:lnTo>
                    <a:lnTo>
                      <a:pt x="3250" y="2827"/>
                    </a:lnTo>
                    <a:lnTo>
                      <a:pt x="3253" y="2834"/>
                    </a:lnTo>
                    <a:lnTo>
                      <a:pt x="3250" y="2837"/>
                    </a:lnTo>
                    <a:lnTo>
                      <a:pt x="3249" y="2839"/>
                    </a:lnTo>
                    <a:lnTo>
                      <a:pt x="3249" y="2849"/>
                    </a:lnTo>
                    <a:lnTo>
                      <a:pt x="3254" y="2857"/>
                    </a:lnTo>
                    <a:lnTo>
                      <a:pt x="3274" y="2853"/>
                    </a:lnTo>
                    <a:lnTo>
                      <a:pt x="3310" y="2852"/>
                    </a:lnTo>
                    <a:lnTo>
                      <a:pt x="3340" y="2840"/>
                    </a:lnTo>
                    <a:lnTo>
                      <a:pt x="3376" y="2832"/>
                    </a:lnTo>
                    <a:lnTo>
                      <a:pt x="3404" y="2834"/>
                    </a:lnTo>
                    <a:lnTo>
                      <a:pt x="3413" y="2833"/>
                    </a:lnTo>
                    <a:lnTo>
                      <a:pt x="3414" y="2832"/>
                    </a:lnTo>
                    <a:lnTo>
                      <a:pt x="3429" y="2824"/>
                    </a:lnTo>
                    <a:lnTo>
                      <a:pt x="3435" y="2824"/>
                    </a:lnTo>
                    <a:lnTo>
                      <a:pt x="3457" y="2835"/>
                    </a:lnTo>
                    <a:lnTo>
                      <a:pt x="3484" y="2842"/>
                    </a:lnTo>
                    <a:lnTo>
                      <a:pt x="3500" y="2862"/>
                    </a:lnTo>
                    <a:lnTo>
                      <a:pt x="3526" y="2861"/>
                    </a:lnTo>
                    <a:lnTo>
                      <a:pt x="3529" y="2862"/>
                    </a:lnTo>
                    <a:lnTo>
                      <a:pt x="3538" y="2864"/>
                    </a:lnTo>
                    <a:lnTo>
                      <a:pt x="3556" y="2864"/>
                    </a:lnTo>
                    <a:lnTo>
                      <a:pt x="3567" y="2870"/>
                    </a:lnTo>
                    <a:lnTo>
                      <a:pt x="3589" y="2869"/>
                    </a:lnTo>
                    <a:lnTo>
                      <a:pt x="3608" y="2874"/>
                    </a:lnTo>
                    <a:lnTo>
                      <a:pt x="3613" y="2873"/>
                    </a:lnTo>
                    <a:lnTo>
                      <a:pt x="3637" y="2887"/>
                    </a:lnTo>
                    <a:lnTo>
                      <a:pt x="3649" y="2887"/>
                    </a:lnTo>
                    <a:lnTo>
                      <a:pt x="3659" y="2897"/>
                    </a:lnTo>
                    <a:lnTo>
                      <a:pt x="3715" y="2870"/>
                    </a:lnTo>
                    <a:lnTo>
                      <a:pt x="3724" y="2874"/>
                    </a:lnTo>
                    <a:lnTo>
                      <a:pt x="3745" y="2868"/>
                    </a:lnTo>
                    <a:lnTo>
                      <a:pt x="3765" y="2871"/>
                    </a:lnTo>
                    <a:lnTo>
                      <a:pt x="3772" y="2862"/>
                    </a:lnTo>
                    <a:lnTo>
                      <a:pt x="3782" y="2857"/>
                    </a:lnTo>
                    <a:lnTo>
                      <a:pt x="3787" y="2852"/>
                    </a:lnTo>
                    <a:lnTo>
                      <a:pt x="3797" y="2838"/>
                    </a:lnTo>
                    <a:lnTo>
                      <a:pt x="3803" y="2828"/>
                    </a:lnTo>
                    <a:lnTo>
                      <a:pt x="3810" y="2821"/>
                    </a:lnTo>
                    <a:lnTo>
                      <a:pt x="3816" y="2817"/>
                    </a:lnTo>
                    <a:lnTo>
                      <a:pt x="3824" y="2816"/>
                    </a:lnTo>
                    <a:lnTo>
                      <a:pt x="3832" y="2816"/>
                    </a:lnTo>
                    <a:lnTo>
                      <a:pt x="3840" y="2813"/>
                    </a:lnTo>
                    <a:lnTo>
                      <a:pt x="3851" y="2811"/>
                    </a:lnTo>
                    <a:lnTo>
                      <a:pt x="3864" y="2799"/>
                    </a:lnTo>
                    <a:lnTo>
                      <a:pt x="3867" y="2793"/>
                    </a:lnTo>
                    <a:lnTo>
                      <a:pt x="3870" y="2782"/>
                    </a:lnTo>
                    <a:lnTo>
                      <a:pt x="3879" y="2776"/>
                    </a:lnTo>
                    <a:lnTo>
                      <a:pt x="3890" y="2775"/>
                    </a:lnTo>
                    <a:lnTo>
                      <a:pt x="3911" y="2769"/>
                    </a:lnTo>
                    <a:lnTo>
                      <a:pt x="3921" y="2771"/>
                    </a:lnTo>
                    <a:lnTo>
                      <a:pt x="3960" y="2765"/>
                    </a:lnTo>
                    <a:lnTo>
                      <a:pt x="3970" y="2760"/>
                    </a:lnTo>
                    <a:lnTo>
                      <a:pt x="3978" y="2758"/>
                    </a:lnTo>
                    <a:lnTo>
                      <a:pt x="3992" y="2753"/>
                    </a:lnTo>
                    <a:lnTo>
                      <a:pt x="3996" y="2750"/>
                    </a:lnTo>
                    <a:lnTo>
                      <a:pt x="4017" y="2741"/>
                    </a:lnTo>
                    <a:lnTo>
                      <a:pt x="4035" y="2743"/>
                    </a:lnTo>
                    <a:lnTo>
                      <a:pt x="4055" y="2742"/>
                    </a:lnTo>
                    <a:lnTo>
                      <a:pt x="4062" y="2741"/>
                    </a:lnTo>
                    <a:lnTo>
                      <a:pt x="4063" y="2740"/>
                    </a:lnTo>
                    <a:lnTo>
                      <a:pt x="4050" y="2726"/>
                    </a:lnTo>
                    <a:lnTo>
                      <a:pt x="4051" y="2710"/>
                    </a:lnTo>
                    <a:lnTo>
                      <a:pt x="4047" y="2678"/>
                    </a:lnTo>
                    <a:lnTo>
                      <a:pt x="4050" y="2658"/>
                    </a:lnTo>
                    <a:lnTo>
                      <a:pt x="4055" y="2644"/>
                    </a:lnTo>
                    <a:lnTo>
                      <a:pt x="4056" y="2635"/>
                    </a:lnTo>
                    <a:lnTo>
                      <a:pt x="4059" y="2629"/>
                    </a:lnTo>
                    <a:lnTo>
                      <a:pt x="4064" y="2622"/>
                    </a:lnTo>
                    <a:lnTo>
                      <a:pt x="4061" y="2611"/>
                    </a:lnTo>
                    <a:lnTo>
                      <a:pt x="4062" y="2607"/>
                    </a:lnTo>
                    <a:lnTo>
                      <a:pt x="4068" y="2596"/>
                    </a:lnTo>
                    <a:lnTo>
                      <a:pt x="4064" y="2590"/>
                    </a:lnTo>
                    <a:lnTo>
                      <a:pt x="4055" y="2585"/>
                    </a:lnTo>
                    <a:lnTo>
                      <a:pt x="4046" y="2585"/>
                    </a:lnTo>
                    <a:lnTo>
                      <a:pt x="4042" y="2568"/>
                    </a:lnTo>
                    <a:lnTo>
                      <a:pt x="4042" y="2561"/>
                    </a:lnTo>
                    <a:lnTo>
                      <a:pt x="4054" y="2520"/>
                    </a:lnTo>
                    <a:lnTo>
                      <a:pt x="4068" y="2493"/>
                    </a:lnTo>
                    <a:lnTo>
                      <a:pt x="4069" y="2489"/>
                    </a:lnTo>
                    <a:lnTo>
                      <a:pt x="4073" y="2487"/>
                    </a:lnTo>
                    <a:lnTo>
                      <a:pt x="4089" y="2483"/>
                    </a:lnTo>
                    <a:lnTo>
                      <a:pt x="4099" y="2470"/>
                    </a:lnTo>
                    <a:lnTo>
                      <a:pt x="4130" y="2455"/>
                    </a:lnTo>
                    <a:lnTo>
                      <a:pt x="4134" y="2452"/>
                    </a:lnTo>
                    <a:lnTo>
                      <a:pt x="4149" y="2445"/>
                    </a:lnTo>
                    <a:lnTo>
                      <a:pt x="4150" y="2438"/>
                    </a:lnTo>
                    <a:lnTo>
                      <a:pt x="4166" y="2388"/>
                    </a:lnTo>
                    <a:lnTo>
                      <a:pt x="4166" y="2382"/>
                    </a:lnTo>
                    <a:lnTo>
                      <a:pt x="4170" y="2380"/>
                    </a:lnTo>
                    <a:lnTo>
                      <a:pt x="4181" y="2373"/>
                    </a:lnTo>
                    <a:lnTo>
                      <a:pt x="4193" y="2369"/>
                    </a:lnTo>
                    <a:lnTo>
                      <a:pt x="4234" y="2340"/>
                    </a:lnTo>
                    <a:lnTo>
                      <a:pt x="4261" y="2299"/>
                    </a:lnTo>
                    <a:lnTo>
                      <a:pt x="4261" y="2300"/>
                    </a:lnTo>
                    <a:lnTo>
                      <a:pt x="4262" y="2304"/>
                    </a:lnTo>
                    <a:lnTo>
                      <a:pt x="4263" y="2317"/>
                    </a:lnTo>
                    <a:lnTo>
                      <a:pt x="4276" y="2330"/>
                    </a:lnTo>
                    <a:lnTo>
                      <a:pt x="4292" y="2336"/>
                    </a:lnTo>
                    <a:lnTo>
                      <a:pt x="4309" y="2339"/>
                    </a:lnTo>
                    <a:lnTo>
                      <a:pt x="4322" y="2339"/>
                    </a:lnTo>
                    <a:lnTo>
                      <a:pt x="4329" y="2338"/>
                    </a:lnTo>
                    <a:lnTo>
                      <a:pt x="4340" y="2335"/>
                    </a:lnTo>
                    <a:lnTo>
                      <a:pt x="4349" y="2334"/>
                    </a:lnTo>
                    <a:lnTo>
                      <a:pt x="4351" y="2334"/>
                    </a:lnTo>
                    <a:lnTo>
                      <a:pt x="4356" y="2339"/>
                    </a:lnTo>
                    <a:lnTo>
                      <a:pt x="4359" y="2355"/>
                    </a:lnTo>
                    <a:lnTo>
                      <a:pt x="4359" y="2365"/>
                    </a:lnTo>
                    <a:lnTo>
                      <a:pt x="4380" y="2367"/>
                    </a:lnTo>
                    <a:lnTo>
                      <a:pt x="4382" y="2369"/>
                    </a:lnTo>
                    <a:lnTo>
                      <a:pt x="4384" y="2375"/>
                    </a:lnTo>
                    <a:lnTo>
                      <a:pt x="4382" y="2381"/>
                    </a:lnTo>
                    <a:lnTo>
                      <a:pt x="4344" y="2406"/>
                    </a:lnTo>
                    <a:lnTo>
                      <a:pt x="4338" y="2423"/>
                    </a:lnTo>
                    <a:lnTo>
                      <a:pt x="4345" y="2441"/>
                    </a:lnTo>
                    <a:lnTo>
                      <a:pt x="4348" y="2446"/>
                    </a:lnTo>
                    <a:lnTo>
                      <a:pt x="4349" y="2451"/>
                    </a:lnTo>
                    <a:lnTo>
                      <a:pt x="4340" y="2477"/>
                    </a:lnTo>
                    <a:lnTo>
                      <a:pt x="4340" y="2480"/>
                    </a:lnTo>
                    <a:lnTo>
                      <a:pt x="4349" y="2482"/>
                    </a:lnTo>
                    <a:lnTo>
                      <a:pt x="4353" y="2485"/>
                    </a:lnTo>
                    <a:lnTo>
                      <a:pt x="4349" y="2496"/>
                    </a:lnTo>
                    <a:lnTo>
                      <a:pt x="4348" y="2501"/>
                    </a:lnTo>
                    <a:lnTo>
                      <a:pt x="4340" y="2499"/>
                    </a:lnTo>
                    <a:lnTo>
                      <a:pt x="4328" y="2489"/>
                    </a:lnTo>
                    <a:lnTo>
                      <a:pt x="4330" y="2477"/>
                    </a:lnTo>
                    <a:lnTo>
                      <a:pt x="4326" y="2472"/>
                    </a:lnTo>
                    <a:lnTo>
                      <a:pt x="4313" y="2468"/>
                    </a:lnTo>
                    <a:lnTo>
                      <a:pt x="4311" y="2470"/>
                    </a:lnTo>
                    <a:lnTo>
                      <a:pt x="4304" y="2480"/>
                    </a:lnTo>
                    <a:lnTo>
                      <a:pt x="4298" y="2493"/>
                    </a:lnTo>
                    <a:lnTo>
                      <a:pt x="4306" y="2511"/>
                    </a:lnTo>
                    <a:lnTo>
                      <a:pt x="4292" y="2555"/>
                    </a:lnTo>
                    <a:lnTo>
                      <a:pt x="4288" y="2556"/>
                    </a:lnTo>
                    <a:lnTo>
                      <a:pt x="4270" y="2557"/>
                    </a:lnTo>
                    <a:lnTo>
                      <a:pt x="4267" y="2560"/>
                    </a:lnTo>
                    <a:lnTo>
                      <a:pt x="4267" y="2561"/>
                    </a:lnTo>
                    <a:lnTo>
                      <a:pt x="4263" y="2571"/>
                    </a:lnTo>
                    <a:lnTo>
                      <a:pt x="4267" y="2573"/>
                    </a:lnTo>
                    <a:lnTo>
                      <a:pt x="4275" y="2574"/>
                    </a:lnTo>
                    <a:lnTo>
                      <a:pt x="4276" y="2574"/>
                    </a:lnTo>
                    <a:lnTo>
                      <a:pt x="4280" y="2579"/>
                    </a:lnTo>
                    <a:lnTo>
                      <a:pt x="4281" y="2580"/>
                    </a:lnTo>
                    <a:lnTo>
                      <a:pt x="4281" y="2583"/>
                    </a:lnTo>
                    <a:lnTo>
                      <a:pt x="4277" y="2595"/>
                    </a:lnTo>
                    <a:lnTo>
                      <a:pt x="4281" y="2602"/>
                    </a:lnTo>
                    <a:lnTo>
                      <a:pt x="4285" y="2605"/>
                    </a:lnTo>
                    <a:lnTo>
                      <a:pt x="4295" y="2604"/>
                    </a:lnTo>
                    <a:lnTo>
                      <a:pt x="4299" y="2606"/>
                    </a:lnTo>
                    <a:lnTo>
                      <a:pt x="4300" y="2607"/>
                    </a:lnTo>
                    <a:lnTo>
                      <a:pt x="4301" y="2614"/>
                    </a:lnTo>
                    <a:lnTo>
                      <a:pt x="4301" y="2616"/>
                    </a:lnTo>
                    <a:lnTo>
                      <a:pt x="4302" y="2624"/>
                    </a:lnTo>
                    <a:lnTo>
                      <a:pt x="4302" y="2625"/>
                    </a:lnTo>
                    <a:lnTo>
                      <a:pt x="4300" y="2630"/>
                    </a:lnTo>
                    <a:lnTo>
                      <a:pt x="4300" y="2631"/>
                    </a:lnTo>
                    <a:lnTo>
                      <a:pt x="4292" y="2638"/>
                    </a:lnTo>
                    <a:lnTo>
                      <a:pt x="4281" y="2645"/>
                    </a:lnTo>
                    <a:lnTo>
                      <a:pt x="4272" y="2654"/>
                    </a:lnTo>
                    <a:lnTo>
                      <a:pt x="4267" y="2661"/>
                    </a:lnTo>
                    <a:lnTo>
                      <a:pt x="4264" y="2676"/>
                    </a:lnTo>
                    <a:lnTo>
                      <a:pt x="4270" y="2695"/>
                    </a:lnTo>
                    <a:lnTo>
                      <a:pt x="4270" y="2698"/>
                    </a:lnTo>
                    <a:lnTo>
                      <a:pt x="4262" y="2720"/>
                    </a:lnTo>
                    <a:lnTo>
                      <a:pt x="4262" y="2730"/>
                    </a:lnTo>
                    <a:lnTo>
                      <a:pt x="4268" y="2739"/>
                    </a:lnTo>
                    <a:lnTo>
                      <a:pt x="4267" y="2741"/>
                    </a:lnTo>
                    <a:lnTo>
                      <a:pt x="4246" y="2769"/>
                    </a:lnTo>
                    <a:lnTo>
                      <a:pt x="4245" y="2770"/>
                    </a:lnTo>
                    <a:lnTo>
                      <a:pt x="4244" y="2770"/>
                    </a:lnTo>
                    <a:lnTo>
                      <a:pt x="4235" y="2779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1025">
                <a:extLst>
                  <a:ext uri="{FF2B5EF4-FFF2-40B4-BE49-F238E27FC236}">
                    <a16:creationId xmlns:a16="http://schemas.microsoft.com/office/drawing/2014/main" id="{0E8144EF-FAA5-4330-BC3F-DC8E040560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9" y="876"/>
                <a:ext cx="2" cy="8"/>
              </a:xfrm>
              <a:custGeom>
                <a:avLst/>
                <a:gdLst>
                  <a:gd name="T0" fmla="*/ 13 w 13"/>
                  <a:gd name="T1" fmla="*/ 0 h 51"/>
                  <a:gd name="T2" fmla="*/ 8 w 13"/>
                  <a:gd name="T3" fmla="*/ 7 h 51"/>
                  <a:gd name="T4" fmla="*/ 0 w 13"/>
                  <a:gd name="T5" fmla="*/ 25 h 51"/>
                  <a:gd name="T6" fmla="*/ 1 w 13"/>
                  <a:gd name="T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51">
                    <a:moveTo>
                      <a:pt x="13" y="0"/>
                    </a:moveTo>
                    <a:lnTo>
                      <a:pt x="8" y="7"/>
                    </a:lnTo>
                    <a:lnTo>
                      <a:pt x="0" y="25"/>
                    </a:lnTo>
                    <a:lnTo>
                      <a:pt x="1" y="51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1026">
                <a:extLst>
                  <a:ext uri="{FF2B5EF4-FFF2-40B4-BE49-F238E27FC236}">
                    <a16:creationId xmlns:a16="http://schemas.microsoft.com/office/drawing/2014/main" id="{CD78A9E2-116A-4E10-8059-B99B88618C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1" y="3585"/>
                <a:ext cx="15" cy="18"/>
              </a:xfrm>
              <a:custGeom>
                <a:avLst/>
                <a:gdLst>
                  <a:gd name="T0" fmla="*/ 43 w 109"/>
                  <a:gd name="T1" fmla="*/ 0 h 123"/>
                  <a:gd name="T2" fmla="*/ 38 w 109"/>
                  <a:gd name="T3" fmla="*/ 23 h 123"/>
                  <a:gd name="T4" fmla="*/ 27 w 109"/>
                  <a:gd name="T5" fmla="*/ 35 h 123"/>
                  <a:gd name="T6" fmla="*/ 25 w 109"/>
                  <a:gd name="T7" fmla="*/ 36 h 123"/>
                  <a:gd name="T8" fmla="*/ 14 w 109"/>
                  <a:gd name="T9" fmla="*/ 40 h 123"/>
                  <a:gd name="T10" fmla="*/ 10 w 109"/>
                  <a:gd name="T11" fmla="*/ 44 h 123"/>
                  <a:gd name="T12" fmla="*/ 0 w 109"/>
                  <a:gd name="T13" fmla="*/ 90 h 123"/>
                  <a:gd name="T14" fmla="*/ 0 w 109"/>
                  <a:gd name="T15" fmla="*/ 94 h 123"/>
                  <a:gd name="T16" fmla="*/ 6 w 109"/>
                  <a:gd name="T17" fmla="*/ 105 h 123"/>
                  <a:gd name="T18" fmla="*/ 26 w 109"/>
                  <a:gd name="T19" fmla="*/ 111 h 123"/>
                  <a:gd name="T20" fmla="*/ 42 w 109"/>
                  <a:gd name="T21" fmla="*/ 119 h 123"/>
                  <a:gd name="T22" fmla="*/ 61 w 109"/>
                  <a:gd name="T23" fmla="*/ 122 h 123"/>
                  <a:gd name="T24" fmla="*/ 86 w 109"/>
                  <a:gd name="T25" fmla="*/ 123 h 123"/>
                  <a:gd name="T26" fmla="*/ 105 w 109"/>
                  <a:gd name="T27" fmla="*/ 119 h 123"/>
                  <a:gd name="T28" fmla="*/ 108 w 109"/>
                  <a:gd name="T29" fmla="*/ 112 h 123"/>
                  <a:gd name="T30" fmla="*/ 109 w 109"/>
                  <a:gd name="T31" fmla="*/ 111 h 123"/>
                  <a:gd name="T32" fmla="*/ 102 w 109"/>
                  <a:gd name="T33" fmla="*/ 104 h 123"/>
                  <a:gd name="T34" fmla="*/ 67 w 109"/>
                  <a:gd name="T35" fmla="*/ 80 h 123"/>
                  <a:gd name="T36" fmla="*/ 61 w 109"/>
                  <a:gd name="T37" fmla="*/ 66 h 123"/>
                  <a:gd name="T38" fmla="*/ 57 w 109"/>
                  <a:gd name="T39" fmla="*/ 49 h 123"/>
                  <a:gd name="T40" fmla="*/ 66 w 109"/>
                  <a:gd name="T41" fmla="*/ 36 h 123"/>
                  <a:gd name="T42" fmla="*/ 74 w 109"/>
                  <a:gd name="T43" fmla="*/ 27 h 123"/>
                  <a:gd name="T44" fmla="*/ 79 w 109"/>
                  <a:gd name="T45" fmla="*/ 25 h 123"/>
                  <a:gd name="T46" fmla="*/ 63 w 109"/>
                  <a:gd name="T47" fmla="*/ 3 h 123"/>
                  <a:gd name="T48" fmla="*/ 46 w 109"/>
                  <a:gd name="T49" fmla="*/ 0 h 123"/>
                  <a:gd name="T50" fmla="*/ 43 w 109"/>
                  <a:gd name="T51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9" h="123">
                    <a:moveTo>
                      <a:pt x="43" y="0"/>
                    </a:moveTo>
                    <a:lnTo>
                      <a:pt x="38" y="23"/>
                    </a:lnTo>
                    <a:lnTo>
                      <a:pt x="27" y="35"/>
                    </a:lnTo>
                    <a:lnTo>
                      <a:pt x="25" y="36"/>
                    </a:lnTo>
                    <a:lnTo>
                      <a:pt x="14" y="40"/>
                    </a:lnTo>
                    <a:lnTo>
                      <a:pt x="10" y="44"/>
                    </a:lnTo>
                    <a:lnTo>
                      <a:pt x="0" y="90"/>
                    </a:lnTo>
                    <a:lnTo>
                      <a:pt x="0" y="94"/>
                    </a:lnTo>
                    <a:lnTo>
                      <a:pt x="6" y="105"/>
                    </a:lnTo>
                    <a:lnTo>
                      <a:pt x="26" y="111"/>
                    </a:lnTo>
                    <a:lnTo>
                      <a:pt x="42" y="119"/>
                    </a:lnTo>
                    <a:lnTo>
                      <a:pt x="61" y="122"/>
                    </a:lnTo>
                    <a:lnTo>
                      <a:pt x="86" y="123"/>
                    </a:lnTo>
                    <a:lnTo>
                      <a:pt x="105" y="119"/>
                    </a:lnTo>
                    <a:lnTo>
                      <a:pt x="108" y="112"/>
                    </a:lnTo>
                    <a:lnTo>
                      <a:pt x="109" y="111"/>
                    </a:lnTo>
                    <a:lnTo>
                      <a:pt x="102" y="104"/>
                    </a:lnTo>
                    <a:lnTo>
                      <a:pt x="67" y="80"/>
                    </a:lnTo>
                    <a:lnTo>
                      <a:pt x="61" y="66"/>
                    </a:lnTo>
                    <a:lnTo>
                      <a:pt x="57" y="49"/>
                    </a:lnTo>
                    <a:lnTo>
                      <a:pt x="66" y="36"/>
                    </a:lnTo>
                    <a:lnTo>
                      <a:pt x="74" y="27"/>
                    </a:lnTo>
                    <a:lnTo>
                      <a:pt x="79" y="25"/>
                    </a:lnTo>
                    <a:lnTo>
                      <a:pt x="63" y="3"/>
                    </a:lnTo>
                    <a:lnTo>
                      <a:pt x="46" y="0"/>
                    </a:lnTo>
                    <a:lnTo>
                      <a:pt x="43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1027">
                <a:extLst>
                  <a:ext uri="{FF2B5EF4-FFF2-40B4-BE49-F238E27FC236}">
                    <a16:creationId xmlns:a16="http://schemas.microsoft.com/office/drawing/2014/main" id="{925331CC-349B-41BF-98F7-13C57E004C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1" y="3483"/>
                <a:ext cx="216" cy="503"/>
              </a:xfrm>
              <a:custGeom>
                <a:avLst/>
                <a:gdLst>
                  <a:gd name="T0" fmla="*/ 1369 w 1514"/>
                  <a:gd name="T1" fmla="*/ 50 h 3519"/>
                  <a:gd name="T2" fmla="*/ 1408 w 1514"/>
                  <a:gd name="T3" fmla="*/ 190 h 3519"/>
                  <a:gd name="T4" fmla="*/ 1376 w 1514"/>
                  <a:gd name="T5" fmla="*/ 276 h 3519"/>
                  <a:gd name="T6" fmla="*/ 1342 w 1514"/>
                  <a:gd name="T7" fmla="*/ 464 h 3519"/>
                  <a:gd name="T8" fmla="*/ 1425 w 1514"/>
                  <a:gd name="T9" fmla="*/ 693 h 3519"/>
                  <a:gd name="T10" fmla="*/ 1362 w 1514"/>
                  <a:gd name="T11" fmla="*/ 845 h 3519"/>
                  <a:gd name="T12" fmla="*/ 1277 w 1514"/>
                  <a:gd name="T13" fmla="*/ 812 h 3519"/>
                  <a:gd name="T14" fmla="*/ 1201 w 1514"/>
                  <a:gd name="T15" fmla="*/ 730 h 3519"/>
                  <a:gd name="T16" fmla="*/ 1056 w 1514"/>
                  <a:gd name="T17" fmla="*/ 749 h 3519"/>
                  <a:gd name="T18" fmla="*/ 919 w 1514"/>
                  <a:gd name="T19" fmla="*/ 860 h 3519"/>
                  <a:gd name="T20" fmla="*/ 872 w 1514"/>
                  <a:gd name="T21" fmla="*/ 960 h 3519"/>
                  <a:gd name="T22" fmla="*/ 738 w 1514"/>
                  <a:gd name="T23" fmla="*/ 1018 h 3519"/>
                  <a:gd name="T24" fmla="*/ 678 w 1514"/>
                  <a:gd name="T25" fmla="*/ 997 h 3519"/>
                  <a:gd name="T26" fmla="*/ 653 w 1514"/>
                  <a:gd name="T27" fmla="*/ 1018 h 3519"/>
                  <a:gd name="T28" fmla="*/ 574 w 1514"/>
                  <a:gd name="T29" fmla="*/ 1087 h 3519"/>
                  <a:gd name="T30" fmla="*/ 472 w 1514"/>
                  <a:gd name="T31" fmla="*/ 1116 h 3519"/>
                  <a:gd name="T32" fmla="*/ 452 w 1514"/>
                  <a:gd name="T33" fmla="*/ 1156 h 3519"/>
                  <a:gd name="T34" fmla="*/ 405 w 1514"/>
                  <a:gd name="T35" fmla="*/ 1243 h 3519"/>
                  <a:gd name="T36" fmla="*/ 366 w 1514"/>
                  <a:gd name="T37" fmla="*/ 1220 h 3519"/>
                  <a:gd name="T38" fmla="*/ 287 w 1514"/>
                  <a:gd name="T39" fmla="*/ 1235 h 3519"/>
                  <a:gd name="T40" fmla="*/ 276 w 1514"/>
                  <a:gd name="T41" fmla="*/ 1335 h 3519"/>
                  <a:gd name="T42" fmla="*/ 207 w 1514"/>
                  <a:gd name="T43" fmla="*/ 1407 h 3519"/>
                  <a:gd name="T44" fmla="*/ 225 w 1514"/>
                  <a:gd name="T45" fmla="*/ 1460 h 3519"/>
                  <a:gd name="T46" fmla="*/ 218 w 1514"/>
                  <a:gd name="T47" fmla="*/ 1537 h 3519"/>
                  <a:gd name="T48" fmla="*/ 194 w 1514"/>
                  <a:gd name="T49" fmla="*/ 1620 h 3519"/>
                  <a:gd name="T50" fmla="*/ 114 w 1514"/>
                  <a:gd name="T51" fmla="*/ 1675 h 3519"/>
                  <a:gd name="T52" fmla="*/ 13 w 1514"/>
                  <a:gd name="T53" fmla="*/ 1738 h 3519"/>
                  <a:gd name="T54" fmla="*/ 28 w 1514"/>
                  <a:gd name="T55" fmla="*/ 1807 h 3519"/>
                  <a:gd name="T56" fmla="*/ 113 w 1514"/>
                  <a:gd name="T57" fmla="*/ 1784 h 3519"/>
                  <a:gd name="T58" fmla="*/ 110 w 1514"/>
                  <a:gd name="T59" fmla="*/ 1875 h 3519"/>
                  <a:gd name="T60" fmla="*/ 263 w 1514"/>
                  <a:gd name="T61" fmla="*/ 1926 h 3519"/>
                  <a:gd name="T62" fmla="*/ 287 w 1514"/>
                  <a:gd name="T63" fmla="*/ 1998 h 3519"/>
                  <a:gd name="T64" fmla="*/ 73 w 1514"/>
                  <a:gd name="T65" fmla="*/ 2073 h 3519"/>
                  <a:gd name="T66" fmla="*/ 80 w 1514"/>
                  <a:gd name="T67" fmla="*/ 2099 h 3519"/>
                  <a:gd name="T68" fmla="*/ 81 w 1514"/>
                  <a:gd name="T69" fmla="*/ 2231 h 3519"/>
                  <a:gd name="T70" fmla="*/ 129 w 1514"/>
                  <a:gd name="T71" fmla="*/ 2255 h 3519"/>
                  <a:gd name="T72" fmla="*/ 101 w 1514"/>
                  <a:gd name="T73" fmla="*/ 2290 h 3519"/>
                  <a:gd name="T74" fmla="*/ 136 w 1514"/>
                  <a:gd name="T75" fmla="*/ 2346 h 3519"/>
                  <a:gd name="T76" fmla="*/ 204 w 1514"/>
                  <a:gd name="T77" fmla="*/ 2357 h 3519"/>
                  <a:gd name="T78" fmla="*/ 343 w 1514"/>
                  <a:gd name="T79" fmla="*/ 2378 h 3519"/>
                  <a:gd name="T80" fmla="*/ 415 w 1514"/>
                  <a:gd name="T81" fmla="*/ 2488 h 3519"/>
                  <a:gd name="T82" fmla="*/ 405 w 1514"/>
                  <a:gd name="T83" fmla="*/ 2554 h 3519"/>
                  <a:gd name="T84" fmla="*/ 274 w 1514"/>
                  <a:gd name="T85" fmla="*/ 2668 h 3519"/>
                  <a:gd name="T86" fmla="*/ 270 w 1514"/>
                  <a:gd name="T87" fmla="*/ 2745 h 3519"/>
                  <a:gd name="T88" fmla="*/ 219 w 1514"/>
                  <a:gd name="T89" fmla="*/ 2822 h 3519"/>
                  <a:gd name="T90" fmla="*/ 251 w 1514"/>
                  <a:gd name="T91" fmla="*/ 2905 h 3519"/>
                  <a:gd name="T92" fmla="*/ 375 w 1514"/>
                  <a:gd name="T93" fmla="*/ 2892 h 3519"/>
                  <a:gd name="T94" fmla="*/ 448 w 1514"/>
                  <a:gd name="T95" fmla="*/ 2838 h 3519"/>
                  <a:gd name="T96" fmla="*/ 497 w 1514"/>
                  <a:gd name="T97" fmla="*/ 2842 h 3519"/>
                  <a:gd name="T98" fmla="*/ 573 w 1514"/>
                  <a:gd name="T99" fmla="*/ 2908 h 3519"/>
                  <a:gd name="T100" fmla="*/ 558 w 1514"/>
                  <a:gd name="T101" fmla="*/ 3001 h 3519"/>
                  <a:gd name="T102" fmla="*/ 547 w 1514"/>
                  <a:gd name="T103" fmla="*/ 3069 h 3519"/>
                  <a:gd name="T104" fmla="*/ 517 w 1514"/>
                  <a:gd name="T105" fmla="*/ 3133 h 3519"/>
                  <a:gd name="T106" fmla="*/ 419 w 1514"/>
                  <a:gd name="T107" fmla="*/ 3159 h 3519"/>
                  <a:gd name="T108" fmla="*/ 402 w 1514"/>
                  <a:gd name="T109" fmla="*/ 3280 h 3519"/>
                  <a:gd name="T110" fmla="*/ 362 w 1514"/>
                  <a:gd name="T111" fmla="*/ 3315 h 3519"/>
                  <a:gd name="T112" fmla="*/ 419 w 1514"/>
                  <a:gd name="T113" fmla="*/ 3359 h 3519"/>
                  <a:gd name="T114" fmla="*/ 570 w 1514"/>
                  <a:gd name="T115" fmla="*/ 3326 h 3519"/>
                  <a:gd name="T116" fmla="*/ 590 w 1514"/>
                  <a:gd name="T117" fmla="*/ 3401 h 3519"/>
                  <a:gd name="T118" fmla="*/ 682 w 1514"/>
                  <a:gd name="T119" fmla="*/ 3404 h 3519"/>
                  <a:gd name="T120" fmla="*/ 826 w 1514"/>
                  <a:gd name="T121" fmla="*/ 3438 h 3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14" h="3519">
                    <a:moveTo>
                      <a:pt x="1514" y="0"/>
                    </a:moveTo>
                    <a:lnTo>
                      <a:pt x="1510" y="0"/>
                    </a:lnTo>
                    <a:lnTo>
                      <a:pt x="1507" y="2"/>
                    </a:lnTo>
                    <a:lnTo>
                      <a:pt x="1501" y="7"/>
                    </a:lnTo>
                    <a:lnTo>
                      <a:pt x="1501" y="10"/>
                    </a:lnTo>
                    <a:lnTo>
                      <a:pt x="1500" y="13"/>
                    </a:lnTo>
                    <a:lnTo>
                      <a:pt x="1498" y="15"/>
                    </a:lnTo>
                    <a:lnTo>
                      <a:pt x="1483" y="18"/>
                    </a:lnTo>
                    <a:lnTo>
                      <a:pt x="1449" y="13"/>
                    </a:lnTo>
                    <a:lnTo>
                      <a:pt x="1411" y="24"/>
                    </a:lnTo>
                    <a:lnTo>
                      <a:pt x="1400" y="24"/>
                    </a:lnTo>
                    <a:lnTo>
                      <a:pt x="1391" y="27"/>
                    </a:lnTo>
                    <a:lnTo>
                      <a:pt x="1369" y="50"/>
                    </a:lnTo>
                    <a:lnTo>
                      <a:pt x="1369" y="65"/>
                    </a:lnTo>
                    <a:lnTo>
                      <a:pt x="1372" y="89"/>
                    </a:lnTo>
                    <a:lnTo>
                      <a:pt x="1381" y="105"/>
                    </a:lnTo>
                    <a:lnTo>
                      <a:pt x="1387" y="112"/>
                    </a:lnTo>
                    <a:lnTo>
                      <a:pt x="1388" y="119"/>
                    </a:lnTo>
                    <a:lnTo>
                      <a:pt x="1388" y="135"/>
                    </a:lnTo>
                    <a:lnTo>
                      <a:pt x="1385" y="144"/>
                    </a:lnTo>
                    <a:lnTo>
                      <a:pt x="1384" y="150"/>
                    </a:lnTo>
                    <a:lnTo>
                      <a:pt x="1387" y="158"/>
                    </a:lnTo>
                    <a:lnTo>
                      <a:pt x="1392" y="164"/>
                    </a:lnTo>
                    <a:lnTo>
                      <a:pt x="1408" y="174"/>
                    </a:lnTo>
                    <a:lnTo>
                      <a:pt x="1410" y="180"/>
                    </a:lnTo>
                    <a:lnTo>
                      <a:pt x="1408" y="190"/>
                    </a:lnTo>
                    <a:lnTo>
                      <a:pt x="1407" y="193"/>
                    </a:lnTo>
                    <a:lnTo>
                      <a:pt x="1400" y="201"/>
                    </a:lnTo>
                    <a:lnTo>
                      <a:pt x="1395" y="209"/>
                    </a:lnTo>
                    <a:lnTo>
                      <a:pt x="1395" y="217"/>
                    </a:lnTo>
                    <a:lnTo>
                      <a:pt x="1397" y="220"/>
                    </a:lnTo>
                    <a:lnTo>
                      <a:pt x="1405" y="223"/>
                    </a:lnTo>
                    <a:lnTo>
                      <a:pt x="1407" y="223"/>
                    </a:lnTo>
                    <a:lnTo>
                      <a:pt x="1413" y="233"/>
                    </a:lnTo>
                    <a:lnTo>
                      <a:pt x="1407" y="246"/>
                    </a:lnTo>
                    <a:lnTo>
                      <a:pt x="1398" y="258"/>
                    </a:lnTo>
                    <a:lnTo>
                      <a:pt x="1385" y="269"/>
                    </a:lnTo>
                    <a:lnTo>
                      <a:pt x="1382" y="272"/>
                    </a:lnTo>
                    <a:lnTo>
                      <a:pt x="1376" y="276"/>
                    </a:lnTo>
                    <a:lnTo>
                      <a:pt x="1353" y="296"/>
                    </a:lnTo>
                    <a:lnTo>
                      <a:pt x="1351" y="302"/>
                    </a:lnTo>
                    <a:lnTo>
                      <a:pt x="1349" y="306"/>
                    </a:lnTo>
                    <a:lnTo>
                      <a:pt x="1349" y="315"/>
                    </a:lnTo>
                    <a:lnTo>
                      <a:pt x="1356" y="319"/>
                    </a:lnTo>
                    <a:lnTo>
                      <a:pt x="1361" y="331"/>
                    </a:lnTo>
                    <a:lnTo>
                      <a:pt x="1366" y="358"/>
                    </a:lnTo>
                    <a:lnTo>
                      <a:pt x="1375" y="371"/>
                    </a:lnTo>
                    <a:lnTo>
                      <a:pt x="1379" y="372"/>
                    </a:lnTo>
                    <a:lnTo>
                      <a:pt x="1384" y="387"/>
                    </a:lnTo>
                    <a:lnTo>
                      <a:pt x="1369" y="417"/>
                    </a:lnTo>
                    <a:lnTo>
                      <a:pt x="1362" y="427"/>
                    </a:lnTo>
                    <a:lnTo>
                      <a:pt x="1342" y="464"/>
                    </a:lnTo>
                    <a:lnTo>
                      <a:pt x="1352" y="480"/>
                    </a:lnTo>
                    <a:lnTo>
                      <a:pt x="1364" y="493"/>
                    </a:lnTo>
                    <a:lnTo>
                      <a:pt x="1366" y="500"/>
                    </a:lnTo>
                    <a:lnTo>
                      <a:pt x="1378" y="519"/>
                    </a:lnTo>
                    <a:lnTo>
                      <a:pt x="1389" y="525"/>
                    </a:lnTo>
                    <a:lnTo>
                      <a:pt x="1397" y="533"/>
                    </a:lnTo>
                    <a:lnTo>
                      <a:pt x="1408" y="555"/>
                    </a:lnTo>
                    <a:lnTo>
                      <a:pt x="1410" y="561"/>
                    </a:lnTo>
                    <a:lnTo>
                      <a:pt x="1411" y="566"/>
                    </a:lnTo>
                    <a:lnTo>
                      <a:pt x="1407" y="638"/>
                    </a:lnTo>
                    <a:lnTo>
                      <a:pt x="1415" y="664"/>
                    </a:lnTo>
                    <a:lnTo>
                      <a:pt x="1423" y="682"/>
                    </a:lnTo>
                    <a:lnTo>
                      <a:pt x="1425" y="693"/>
                    </a:lnTo>
                    <a:lnTo>
                      <a:pt x="1425" y="703"/>
                    </a:lnTo>
                    <a:lnTo>
                      <a:pt x="1423" y="716"/>
                    </a:lnTo>
                    <a:lnTo>
                      <a:pt x="1420" y="725"/>
                    </a:lnTo>
                    <a:lnTo>
                      <a:pt x="1404" y="747"/>
                    </a:lnTo>
                    <a:lnTo>
                      <a:pt x="1388" y="760"/>
                    </a:lnTo>
                    <a:lnTo>
                      <a:pt x="1387" y="767"/>
                    </a:lnTo>
                    <a:lnTo>
                      <a:pt x="1387" y="775"/>
                    </a:lnTo>
                    <a:lnTo>
                      <a:pt x="1389" y="788"/>
                    </a:lnTo>
                    <a:lnTo>
                      <a:pt x="1389" y="796"/>
                    </a:lnTo>
                    <a:lnTo>
                      <a:pt x="1391" y="811"/>
                    </a:lnTo>
                    <a:lnTo>
                      <a:pt x="1378" y="831"/>
                    </a:lnTo>
                    <a:lnTo>
                      <a:pt x="1372" y="837"/>
                    </a:lnTo>
                    <a:lnTo>
                      <a:pt x="1362" y="845"/>
                    </a:lnTo>
                    <a:lnTo>
                      <a:pt x="1352" y="864"/>
                    </a:lnTo>
                    <a:lnTo>
                      <a:pt x="1346" y="870"/>
                    </a:lnTo>
                    <a:lnTo>
                      <a:pt x="1342" y="871"/>
                    </a:lnTo>
                    <a:lnTo>
                      <a:pt x="1330" y="871"/>
                    </a:lnTo>
                    <a:lnTo>
                      <a:pt x="1328" y="870"/>
                    </a:lnTo>
                    <a:lnTo>
                      <a:pt x="1326" y="868"/>
                    </a:lnTo>
                    <a:lnTo>
                      <a:pt x="1325" y="865"/>
                    </a:lnTo>
                    <a:lnTo>
                      <a:pt x="1316" y="851"/>
                    </a:lnTo>
                    <a:lnTo>
                      <a:pt x="1315" y="847"/>
                    </a:lnTo>
                    <a:lnTo>
                      <a:pt x="1307" y="828"/>
                    </a:lnTo>
                    <a:lnTo>
                      <a:pt x="1294" y="811"/>
                    </a:lnTo>
                    <a:lnTo>
                      <a:pt x="1280" y="812"/>
                    </a:lnTo>
                    <a:lnTo>
                      <a:pt x="1277" y="812"/>
                    </a:lnTo>
                    <a:lnTo>
                      <a:pt x="1276" y="811"/>
                    </a:lnTo>
                    <a:lnTo>
                      <a:pt x="1274" y="811"/>
                    </a:lnTo>
                    <a:lnTo>
                      <a:pt x="1267" y="792"/>
                    </a:lnTo>
                    <a:lnTo>
                      <a:pt x="1266" y="786"/>
                    </a:lnTo>
                    <a:lnTo>
                      <a:pt x="1264" y="783"/>
                    </a:lnTo>
                    <a:lnTo>
                      <a:pt x="1264" y="779"/>
                    </a:lnTo>
                    <a:lnTo>
                      <a:pt x="1266" y="776"/>
                    </a:lnTo>
                    <a:lnTo>
                      <a:pt x="1267" y="772"/>
                    </a:lnTo>
                    <a:lnTo>
                      <a:pt x="1260" y="766"/>
                    </a:lnTo>
                    <a:lnTo>
                      <a:pt x="1223" y="766"/>
                    </a:lnTo>
                    <a:lnTo>
                      <a:pt x="1221" y="765"/>
                    </a:lnTo>
                    <a:lnTo>
                      <a:pt x="1201" y="732"/>
                    </a:lnTo>
                    <a:lnTo>
                      <a:pt x="1201" y="730"/>
                    </a:lnTo>
                    <a:lnTo>
                      <a:pt x="1197" y="728"/>
                    </a:lnTo>
                    <a:lnTo>
                      <a:pt x="1194" y="728"/>
                    </a:lnTo>
                    <a:lnTo>
                      <a:pt x="1184" y="735"/>
                    </a:lnTo>
                    <a:lnTo>
                      <a:pt x="1172" y="749"/>
                    </a:lnTo>
                    <a:lnTo>
                      <a:pt x="1170" y="752"/>
                    </a:lnTo>
                    <a:lnTo>
                      <a:pt x="1165" y="753"/>
                    </a:lnTo>
                    <a:lnTo>
                      <a:pt x="1162" y="756"/>
                    </a:lnTo>
                    <a:lnTo>
                      <a:pt x="1159" y="757"/>
                    </a:lnTo>
                    <a:lnTo>
                      <a:pt x="1155" y="757"/>
                    </a:lnTo>
                    <a:lnTo>
                      <a:pt x="1135" y="752"/>
                    </a:lnTo>
                    <a:lnTo>
                      <a:pt x="1100" y="736"/>
                    </a:lnTo>
                    <a:lnTo>
                      <a:pt x="1076" y="740"/>
                    </a:lnTo>
                    <a:lnTo>
                      <a:pt x="1056" y="749"/>
                    </a:lnTo>
                    <a:lnTo>
                      <a:pt x="1028" y="755"/>
                    </a:lnTo>
                    <a:lnTo>
                      <a:pt x="1007" y="762"/>
                    </a:lnTo>
                    <a:lnTo>
                      <a:pt x="987" y="773"/>
                    </a:lnTo>
                    <a:lnTo>
                      <a:pt x="976" y="791"/>
                    </a:lnTo>
                    <a:lnTo>
                      <a:pt x="963" y="798"/>
                    </a:lnTo>
                    <a:lnTo>
                      <a:pt x="948" y="798"/>
                    </a:lnTo>
                    <a:lnTo>
                      <a:pt x="948" y="799"/>
                    </a:lnTo>
                    <a:lnTo>
                      <a:pt x="945" y="805"/>
                    </a:lnTo>
                    <a:lnTo>
                      <a:pt x="940" y="835"/>
                    </a:lnTo>
                    <a:lnTo>
                      <a:pt x="925" y="855"/>
                    </a:lnTo>
                    <a:lnTo>
                      <a:pt x="925" y="857"/>
                    </a:lnTo>
                    <a:lnTo>
                      <a:pt x="922" y="860"/>
                    </a:lnTo>
                    <a:lnTo>
                      <a:pt x="919" y="860"/>
                    </a:lnTo>
                    <a:lnTo>
                      <a:pt x="908" y="864"/>
                    </a:lnTo>
                    <a:lnTo>
                      <a:pt x="901" y="870"/>
                    </a:lnTo>
                    <a:lnTo>
                      <a:pt x="895" y="890"/>
                    </a:lnTo>
                    <a:lnTo>
                      <a:pt x="898" y="901"/>
                    </a:lnTo>
                    <a:lnTo>
                      <a:pt x="898" y="904"/>
                    </a:lnTo>
                    <a:lnTo>
                      <a:pt x="904" y="913"/>
                    </a:lnTo>
                    <a:lnTo>
                      <a:pt x="912" y="929"/>
                    </a:lnTo>
                    <a:lnTo>
                      <a:pt x="912" y="930"/>
                    </a:lnTo>
                    <a:lnTo>
                      <a:pt x="911" y="936"/>
                    </a:lnTo>
                    <a:lnTo>
                      <a:pt x="909" y="940"/>
                    </a:lnTo>
                    <a:lnTo>
                      <a:pt x="892" y="952"/>
                    </a:lnTo>
                    <a:lnTo>
                      <a:pt x="879" y="959"/>
                    </a:lnTo>
                    <a:lnTo>
                      <a:pt x="872" y="960"/>
                    </a:lnTo>
                    <a:lnTo>
                      <a:pt x="863" y="960"/>
                    </a:lnTo>
                    <a:lnTo>
                      <a:pt x="853" y="965"/>
                    </a:lnTo>
                    <a:lnTo>
                      <a:pt x="852" y="966"/>
                    </a:lnTo>
                    <a:lnTo>
                      <a:pt x="840" y="987"/>
                    </a:lnTo>
                    <a:lnTo>
                      <a:pt x="830" y="996"/>
                    </a:lnTo>
                    <a:lnTo>
                      <a:pt x="822" y="999"/>
                    </a:lnTo>
                    <a:lnTo>
                      <a:pt x="819" y="999"/>
                    </a:lnTo>
                    <a:lnTo>
                      <a:pt x="804" y="996"/>
                    </a:lnTo>
                    <a:lnTo>
                      <a:pt x="791" y="1002"/>
                    </a:lnTo>
                    <a:lnTo>
                      <a:pt x="773" y="1005"/>
                    </a:lnTo>
                    <a:lnTo>
                      <a:pt x="756" y="1005"/>
                    </a:lnTo>
                    <a:lnTo>
                      <a:pt x="750" y="1006"/>
                    </a:lnTo>
                    <a:lnTo>
                      <a:pt x="738" y="1018"/>
                    </a:lnTo>
                    <a:lnTo>
                      <a:pt x="730" y="1019"/>
                    </a:lnTo>
                    <a:lnTo>
                      <a:pt x="707" y="1025"/>
                    </a:lnTo>
                    <a:lnTo>
                      <a:pt x="695" y="1025"/>
                    </a:lnTo>
                    <a:lnTo>
                      <a:pt x="691" y="1023"/>
                    </a:lnTo>
                    <a:lnTo>
                      <a:pt x="684" y="1016"/>
                    </a:lnTo>
                    <a:lnTo>
                      <a:pt x="682" y="1015"/>
                    </a:lnTo>
                    <a:lnTo>
                      <a:pt x="681" y="1012"/>
                    </a:lnTo>
                    <a:lnTo>
                      <a:pt x="681" y="1010"/>
                    </a:lnTo>
                    <a:lnTo>
                      <a:pt x="684" y="1007"/>
                    </a:lnTo>
                    <a:lnTo>
                      <a:pt x="685" y="1005"/>
                    </a:lnTo>
                    <a:lnTo>
                      <a:pt x="682" y="999"/>
                    </a:lnTo>
                    <a:lnTo>
                      <a:pt x="681" y="999"/>
                    </a:lnTo>
                    <a:lnTo>
                      <a:pt x="678" y="997"/>
                    </a:lnTo>
                    <a:lnTo>
                      <a:pt x="672" y="997"/>
                    </a:lnTo>
                    <a:lnTo>
                      <a:pt x="671" y="999"/>
                    </a:lnTo>
                    <a:lnTo>
                      <a:pt x="674" y="1002"/>
                    </a:lnTo>
                    <a:lnTo>
                      <a:pt x="682" y="1006"/>
                    </a:lnTo>
                    <a:lnTo>
                      <a:pt x="679" y="1013"/>
                    </a:lnTo>
                    <a:lnTo>
                      <a:pt x="677" y="1016"/>
                    </a:lnTo>
                    <a:lnTo>
                      <a:pt x="672" y="1016"/>
                    </a:lnTo>
                    <a:lnTo>
                      <a:pt x="664" y="1018"/>
                    </a:lnTo>
                    <a:lnTo>
                      <a:pt x="662" y="1016"/>
                    </a:lnTo>
                    <a:lnTo>
                      <a:pt x="662" y="1015"/>
                    </a:lnTo>
                    <a:lnTo>
                      <a:pt x="661" y="1015"/>
                    </a:lnTo>
                    <a:lnTo>
                      <a:pt x="658" y="1013"/>
                    </a:lnTo>
                    <a:lnTo>
                      <a:pt x="653" y="1018"/>
                    </a:lnTo>
                    <a:lnTo>
                      <a:pt x="651" y="1019"/>
                    </a:lnTo>
                    <a:lnTo>
                      <a:pt x="646" y="1026"/>
                    </a:lnTo>
                    <a:lnTo>
                      <a:pt x="646" y="1028"/>
                    </a:lnTo>
                    <a:lnTo>
                      <a:pt x="645" y="1032"/>
                    </a:lnTo>
                    <a:lnTo>
                      <a:pt x="643" y="1036"/>
                    </a:lnTo>
                    <a:lnTo>
                      <a:pt x="643" y="1038"/>
                    </a:lnTo>
                    <a:lnTo>
                      <a:pt x="639" y="1041"/>
                    </a:lnTo>
                    <a:lnTo>
                      <a:pt x="630" y="1045"/>
                    </a:lnTo>
                    <a:lnTo>
                      <a:pt x="626" y="1046"/>
                    </a:lnTo>
                    <a:lnTo>
                      <a:pt x="625" y="1048"/>
                    </a:lnTo>
                    <a:lnTo>
                      <a:pt x="590" y="1044"/>
                    </a:lnTo>
                    <a:lnTo>
                      <a:pt x="581" y="1052"/>
                    </a:lnTo>
                    <a:lnTo>
                      <a:pt x="574" y="1087"/>
                    </a:lnTo>
                    <a:lnTo>
                      <a:pt x="566" y="1097"/>
                    </a:lnTo>
                    <a:lnTo>
                      <a:pt x="561" y="1100"/>
                    </a:lnTo>
                    <a:lnTo>
                      <a:pt x="557" y="1101"/>
                    </a:lnTo>
                    <a:lnTo>
                      <a:pt x="547" y="1097"/>
                    </a:lnTo>
                    <a:lnTo>
                      <a:pt x="527" y="1097"/>
                    </a:lnTo>
                    <a:lnTo>
                      <a:pt x="519" y="1101"/>
                    </a:lnTo>
                    <a:lnTo>
                      <a:pt x="513" y="1107"/>
                    </a:lnTo>
                    <a:lnTo>
                      <a:pt x="509" y="1113"/>
                    </a:lnTo>
                    <a:lnTo>
                      <a:pt x="503" y="1118"/>
                    </a:lnTo>
                    <a:lnTo>
                      <a:pt x="498" y="1121"/>
                    </a:lnTo>
                    <a:lnTo>
                      <a:pt x="490" y="1121"/>
                    </a:lnTo>
                    <a:lnTo>
                      <a:pt x="487" y="1118"/>
                    </a:lnTo>
                    <a:lnTo>
                      <a:pt x="472" y="1116"/>
                    </a:lnTo>
                    <a:lnTo>
                      <a:pt x="454" y="1117"/>
                    </a:lnTo>
                    <a:lnTo>
                      <a:pt x="441" y="1123"/>
                    </a:lnTo>
                    <a:lnTo>
                      <a:pt x="439" y="1126"/>
                    </a:lnTo>
                    <a:lnTo>
                      <a:pt x="439" y="1127"/>
                    </a:lnTo>
                    <a:lnTo>
                      <a:pt x="447" y="1128"/>
                    </a:lnTo>
                    <a:lnTo>
                      <a:pt x="451" y="1130"/>
                    </a:lnTo>
                    <a:lnTo>
                      <a:pt x="452" y="1130"/>
                    </a:lnTo>
                    <a:lnTo>
                      <a:pt x="454" y="1131"/>
                    </a:lnTo>
                    <a:lnTo>
                      <a:pt x="455" y="1133"/>
                    </a:lnTo>
                    <a:lnTo>
                      <a:pt x="458" y="1144"/>
                    </a:lnTo>
                    <a:lnTo>
                      <a:pt x="460" y="1149"/>
                    </a:lnTo>
                    <a:lnTo>
                      <a:pt x="457" y="1154"/>
                    </a:lnTo>
                    <a:lnTo>
                      <a:pt x="452" y="1156"/>
                    </a:lnTo>
                    <a:lnTo>
                      <a:pt x="444" y="1162"/>
                    </a:lnTo>
                    <a:lnTo>
                      <a:pt x="439" y="1172"/>
                    </a:lnTo>
                    <a:lnTo>
                      <a:pt x="441" y="1173"/>
                    </a:lnTo>
                    <a:lnTo>
                      <a:pt x="447" y="1182"/>
                    </a:lnTo>
                    <a:lnTo>
                      <a:pt x="452" y="1200"/>
                    </a:lnTo>
                    <a:lnTo>
                      <a:pt x="451" y="1202"/>
                    </a:lnTo>
                    <a:lnTo>
                      <a:pt x="451" y="1205"/>
                    </a:lnTo>
                    <a:lnTo>
                      <a:pt x="449" y="1206"/>
                    </a:lnTo>
                    <a:lnTo>
                      <a:pt x="432" y="1229"/>
                    </a:lnTo>
                    <a:lnTo>
                      <a:pt x="429" y="1232"/>
                    </a:lnTo>
                    <a:lnTo>
                      <a:pt x="424" y="1236"/>
                    </a:lnTo>
                    <a:lnTo>
                      <a:pt x="409" y="1243"/>
                    </a:lnTo>
                    <a:lnTo>
                      <a:pt x="405" y="1243"/>
                    </a:lnTo>
                    <a:lnTo>
                      <a:pt x="402" y="1245"/>
                    </a:lnTo>
                    <a:lnTo>
                      <a:pt x="395" y="1246"/>
                    </a:lnTo>
                    <a:lnTo>
                      <a:pt x="383" y="1246"/>
                    </a:lnTo>
                    <a:lnTo>
                      <a:pt x="375" y="1243"/>
                    </a:lnTo>
                    <a:lnTo>
                      <a:pt x="372" y="1240"/>
                    </a:lnTo>
                    <a:lnTo>
                      <a:pt x="367" y="1237"/>
                    </a:lnTo>
                    <a:lnTo>
                      <a:pt x="366" y="1236"/>
                    </a:lnTo>
                    <a:lnTo>
                      <a:pt x="365" y="1233"/>
                    </a:lnTo>
                    <a:lnTo>
                      <a:pt x="363" y="1230"/>
                    </a:lnTo>
                    <a:lnTo>
                      <a:pt x="362" y="1227"/>
                    </a:lnTo>
                    <a:lnTo>
                      <a:pt x="363" y="1225"/>
                    </a:lnTo>
                    <a:lnTo>
                      <a:pt x="363" y="1223"/>
                    </a:lnTo>
                    <a:lnTo>
                      <a:pt x="366" y="1220"/>
                    </a:lnTo>
                    <a:lnTo>
                      <a:pt x="369" y="1220"/>
                    </a:lnTo>
                    <a:lnTo>
                      <a:pt x="372" y="1219"/>
                    </a:lnTo>
                    <a:lnTo>
                      <a:pt x="373" y="1216"/>
                    </a:lnTo>
                    <a:lnTo>
                      <a:pt x="373" y="1211"/>
                    </a:lnTo>
                    <a:lnTo>
                      <a:pt x="360" y="1209"/>
                    </a:lnTo>
                    <a:lnTo>
                      <a:pt x="350" y="1216"/>
                    </a:lnTo>
                    <a:lnTo>
                      <a:pt x="307" y="1232"/>
                    </a:lnTo>
                    <a:lnTo>
                      <a:pt x="301" y="1190"/>
                    </a:lnTo>
                    <a:lnTo>
                      <a:pt x="297" y="1183"/>
                    </a:lnTo>
                    <a:lnTo>
                      <a:pt x="284" y="1193"/>
                    </a:lnTo>
                    <a:lnTo>
                      <a:pt x="276" y="1203"/>
                    </a:lnTo>
                    <a:lnTo>
                      <a:pt x="273" y="1212"/>
                    </a:lnTo>
                    <a:lnTo>
                      <a:pt x="287" y="1235"/>
                    </a:lnTo>
                    <a:lnTo>
                      <a:pt x="300" y="1249"/>
                    </a:lnTo>
                    <a:lnTo>
                      <a:pt x="300" y="1259"/>
                    </a:lnTo>
                    <a:lnTo>
                      <a:pt x="298" y="1276"/>
                    </a:lnTo>
                    <a:lnTo>
                      <a:pt x="293" y="1285"/>
                    </a:lnTo>
                    <a:lnTo>
                      <a:pt x="286" y="1297"/>
                    </a:lnTo>
                    <a:lnTo>
                      <a:pt x="287" y="1304"/>
                    </a:lnTo>
                    <a:lnTo>
                      <a:pt x="293" y="1311"/>
                    </a:lnTo>
                    <a:lnTo>
                      <a:pt x="303" y="1328"/>
                    </a:lnTo>
                    <a:lnTo>
                      <a:pt x="301" y="1330"/>
                    </a:lnTo>
                    <a:lnTo>
                      <a:pt x="298" y="1331"/>
                    </a:lnTo>
                    <a:lnTo>
                      <a:pt x="283" y="1337"/>
                    </a:lnTo>
                    <a:lnTo>
                      <a:pt x="279" y="1337"/>
                    </a:lnTo>
                    <a:lnTo>
                      <a:pt x="276" y="1335"/>
                    </a:lnTo>
                    <a:lnTo>
                      <a:pt x="274" y="1333"/>
                    </a:lnTo>
                    <a:lnTo>
                      <a:pt x="264" y="1334"/>
                    </a:lnTo>
                    <a:lnTo>
                      <a:pt x="255" y="1337"/>
                    </a:lnTo>
                    <a:lnTo>
                      <a:pt x="250" y="1348"/>
                    </a:lnTo>
                    <a:lnTo>
                      <a:pt x="238" y="1357"/>
                    </a:lnTo>
                    <a:lnTo>
                      <a:pt x="227" y="1353"/>
                    </a:lnTo>
                    <a:lnTo>
                      <a:pt x="217" y="1353"/>
                    </a:lnTo>
                    <a:lnTo>
                      <a:pt x="212" y="1354"/>
                    </a:lnTo>
                    <a:lnTo>
                      <a:pt x="205" y="1360"/>
                    </a:lnTo>
                    <a:lnTo>
                      <a:pt x="204" y="1361"/>
                    </a:lnTo>
                    <a:lnTo>
                      <a:pt x="202" y="1364"/>
                    </a:lnTo>
                    <a:lnTo>
                      <a:pt x="202" y="1393"/>
                    </a:lnTo>
                    <a:lnTo>
                      <a:pt x="207" y="1407"/>
                    </a:lnTo>
                    <a:lnTo>
                      <a:pt x="204" y="1419"/>
                    </a:lnTo>
                    <a:lnTo>
                      <a:pt x="199" y="1425"/>
                    </a:lnTo>
                    <a:lnTo>
                      <a:pt x="195" y="1432"/>
                    </a:lnTo>
                    <a:lnTo>
                      <a:pt x="186" y="1443"/>
                    </a:lnTo>
                    <a:lnTo>
                      <a:pt x="179" y="1456"/>
                    </a:lnTo>
                    <a:lnTo>
                      <a:pt x="178" y="1462"/>
                    </a:lnTo>
                    <a:lnTo>
                      <a:pt x="178" y="1469"/>
                    </a:lnTo>
                    <a:lnTo>
                      <a:pt x="181" y="1469"/>
                    </a:lnTo>
                    <a:lnTo>
                      <a:pt x="182" y="1470"/>
                    </a:lnTo>
                    <a:lnTo>
                      <a:pt x="185" y="1467"/>
                    </a:lnTo>
                    <a:lnTo>
                      <a:pt x="198" y="1463"/>
                    </a:lnTo>
                    <a:lnTo>
                      <a:pt x="221" y="1460"/>
                    </a:lnTo>
                    <a:lnTo>
                      <a:pt x="225" y="1460"/>
                    </a:lnTo>
                    <a:lnTo>
                      <a:pt x="227" y="1462"/>
                    </a:lnTo>
                    <a:lnTo>
                      <a:pt x="231" y="1465"/>
                    </a:lnTo>
                    <a:lnTo>
                      <a:pt x="232" y="1467"/>
                    </a:lnTo>
                    <a:lnTo>
                      <a:pt x="234" y="1470"/>
                    </a:lnTo>
                    <a:lnTo>
                      <a:pt x="235" y="1475"/>
                    </a:lnTo>
                    <a:lnTo>
                      <a:pt x="237" y="1479"/>
                    </a:lnTo>
                    <a:lnTo>
                      <a:pt x="234" y="1485"/>
                    </a:lnTo>
                    <a:lnTo>
                      <a:pt x="212" y="1509"/>
                    </a:lnTo>
                    <a:lnTo>
                      <a:pt x="214" y="1518"/>
                    </a:lnTo>
                    <a:lnTo>
                      <a:pt x="217" y="1519"/>
                    </a:lnTo>
                    <a:lnTo>
                      <a:pt x="219" y="1521"/>
                    </a:lnTo>
                    <a:lnTo>
                      <a:pt x="221" y="1525"/>
                    </a:lnTo>
                    <a:lnTo>
                      <a:pt x="218" y="1537"/>
                    </a:lnTo>
                    <a:lnTo>
                      <a:pt x="208" y="1539"/>
                    </a:lnTo>
                    <a:lnTo>
                      <a:pt x="204" y="1541"/>
                    </a:lnTo>
                    <a:lnTo>
                      <a:pt x="199" y="1541"/>
                    </a:lnTo>
                    <a:lnTo>
                      <a:pt x="185" y="1545"/>
                    </a:lnTo>
                    <a:lnTo>
                      <a:pt x="182" y="1549"/>
                    </a:lnTo>
                    <a:lnTo>
                      <a:pt x="194" y="1560"/>
                    </a:lnTo>
                    <a:lnTo>
                      <a:pt x="202" y="1562"/>
                    </a:lnTo>
                    <a:lnTo>
                      <a:pt x="208" y="1567"/>
                    </a:lnTo>
                    <a:lnTo>
                      <a:pt x="211" y="1587"/>
                    </a:lnTo>
                    <a:lnTo>
                      <a:pt x="211" y="1591"/>
                    </a:lnTo>
                    <a:lnTo>
                      <a:pt x="202" y="1613"/>
                    </a:lnTo>
                    <a:lnTo>
                      <a:pt x="201" y="1614"/>
                    </a:lnTo>
                    <a:lnTo>
                      <a:pt x="194" y="1620"/>
                    </a:lnTo>
                    <a:lnTo>
                      <a:pt x="188" y="1623"/>
                    </a:lnTo>
                    <a:lnTo>
                      <a:pt x="184" y="1623"/>
                    </a:lnTo>
                    <a:lnTo>
                      <a:pt x="182" y="1622"/>
                    </a:lnTo>
                    <a:lnTo>
                      <a:pt x="179" y="1620"/>
                    </a:lnTo>
                    <a:lnTo>
                      <a:pt x="169" y="1610"/>
                    </a:lnTo>
                    <a:lnTo>
                      <a:pt x="152" y="1606"/>
                    </a:lnTo>
                    <a:lnTo>
                      <a:pt x="143" y="1606"/>
                    </a:lnTo>
                    <a:lnTo>
                      <a:pt x="123" y="1619"/>
                    </a:lnTo>
                    <a:lnTo>
                      <a:pt x="111" y="1623"/>
                    </a:lnTo>
                    <a:lnTo>
                      <a:pt x="109" y="1634"/>
                    </a:lnTo>
                    <a:lnTo>
                      <a:pt x="109" y="1652"/>
                    </a:lnTo>
                    <a:lnTo>
                      <a:pt x="111" y="1665"/>
                    </a:lnTo>
                    <a:lnTo>
                      <a:pt x="114" y="1675"/>
                    </a:lnTo>
                    <a:lnTo>
                      <a:pt x="116" y="1676"/>
                    </a:lnTo>
                    <a:lnTo>
                      <a:pt x="117" y="1683"/>
                    </a:lnTo>
                    <a:lnTo>
                      <a:pt x="119" y="1688"/>
                    </a:lnTo>
                    <a:lnTo>
                      <a:pt x="120" y="1695"/>
                    </a:lnTo>
                    <a:lnTo>
                      <a:pt x="119" y="1696"/>
                    </a:lnTo>
                    <a:lnTo>
                      <a:pt x="100" y="1705"/>
                    </a:lnTo>
                    <a:lnTo>
                      <a:pt x="77" y="1707"/>
                    </a:lnTo>
                    <a:lnTo>
                      <a:pt x="57" y="1713"/>
                    </a:lnTo>
                    <a:lnTo>
                      <a:pt x="59" y="1731"/>
                    </a:lnTo>
                    <a:lnTo>
                      <a:pt x="50" y="1742"/>
                    </a:lnTo>
                    <a:lnTo>
                      <a:pt x="24" y="1742"/>
                    </a:lnTo>
                    <a:lnTo>
                      <a:pt x="18" y="1741"/>
                    </a:lnTo>
                    <a:lnTo>
                      <a:pt x="13" y="1738"/>
                    </a:lnTo>
                    <a:lnTo>
                      <a:pt x="14" y="1731"/>
                    </a:lnTo>
                    <a:lnTo>
                      <a:pt x="11" y="1722"/>
                    </a:lnTo>
                    <a:lnTo>
                      <a:pt x="4" y="1722"/>
                    </a:lnTo>
                    <a:lnTo>
                      <a:pt x="3" y="1725"/>
                    </a:lnTo>
                    <a:lnTo>
                      <a:pt x="3" y="1726"/>
                    </a:lnTo>
                    <a:lnTo>
                      <a:pt x="0" y="1735"/>
                    </a:lnTo>
                    <a:lnTo>
                      <a:pt x="0" y="1746"/>
                    </a:lnTo>
                    <a:lnTo>
                      <a:pt x="1" y="1754"/>
                    </a:lnTo>
                    <a:lnTo>
                      <a:pt x="17" y="1756"/>
                    </a:lnTo>
                    <a:lnTo>
                      <a:pt x="21" y="1761"/>
                    </a:lnTo>
                    <a:lnTo>
                      <a:pt x="24" y="1772"/>
                    </a:lnTo>
                    <a:lnTo>
                      <a:pt x="24" y="1785"/>
                    </a:lnTo>
                    <a:lnTo>
                      <a:pt x="28" y="1807"/>
                    </a:lnTo>
                    <a:lnTo>
                      <a:pt x="27" y="1827"/>
                    </a:lnTo>
                    <a:lnTo>
                      <a:pt x="31" y="1837"/>
                    </a:lnTo>
                    <a:lnTo>
                      <a:pt x="40" y="1837"/>
                    </a:lnTo>
                    <a:lnTo>
                      <a:pt x="46" y="1834"/>
                    </a:lnTo>
                    <a:lnTo>
                      <a:pt x="63" y="1821"/>
                    </a:lnTo>
                    <a:lnTo>
                      <a:pt x="63" y="1820"/>
                    </a:lnTo>
                    <a:lnTo>
                      <a:pt x="67" y="1814"/>
                    </a:lnTo>
                    <a:lnTo>
                      <a:pt x="78" y="1792"/>
                    </a:lnTo>
                    <a:lnTo>
                      <a:pt x="93" y="1782"/>
                    </a:lnTo>
                    <a:lnTo>
                      <a:pt x="94" y="1782"/>
                    </a:lnTo>
                    <a:lnTo>
                      <a:pt x="97" y="1781"/>
                    </a:lnTo>
                    <a:lnTo>
                      <a:pt x="110" y="1781"/>
                    </a:lnTo>
                    <a:lnTo>
                      <a:pt x="113" y="1784"/>
                    </a:lnTo>
                    <a:lnTo>
                      <a:pt x="137" y="1795"/>
                    </a:lnTo>
                    <a:lnTo>
                      <a:pt x="152" y="1811"/>
                    </a:lnTo>
                    <a:lnTo>
                      <a:pt x="163" y="1814"/>
                    </a:lnTo>
                    <a:lnTo>
                      <a:pt x="165" y="1830"/>
                    </a:lnTo>
                    <a:lnTo>
                      <a:pt x="160" y="1834"/>
                    </a:lnTo>
                    <a:lnTo>
                      <a:pt x="158" y="1839"/>
                    </a:lnTo>
                    <a:lnTo>
                      <a:pt x="153" y="1843"/>
                    </a:lnTo>
                    <a:lnTo>
                      <a:pt x="148" y="1844"/>
                    </a:lnTo>
                    <a:lnTo>
                      <a:pt x="139" y="1849"/>
                    </a:lnTo>
                    <a:lnTo>
                      <a:pt x="136" y="1850"/>
                    </a:lnTo>
                    <a:lnTo>
                      <a:pt x="114" y="1863"/>
                    </a:lnTo>
                    <a:lnTo>
                      <a:pt x="110" y="1867"/>
                    </a:lnTo>
                    <a:lnTo>
                      <a:pt x="110" y="1875"/>
                    </a:lnTo>
                    <a:lnTo>
                      <a:pt x="126" y="1892"/>
                    </a:lnTo>
                    <a:lnTo>
                      <a:pt x="137" y="1892"/>
                    </a:lnTo>
                    <a:lnTo>
                      <a:pt x="162" y="1880"/>
                    </a:lnTo>
                    <a:lnTo>
                      <a:pt x="169" y="1880"/>
                    </a:lnTo>
                    <a:lnTo>
                      <a:pt x="172" y="1882"/>
                    </a:lnTo>
                    <a:lnTo>
                      <a:pt x="173" y="1885"/>
                    </a:lnTo>
                    <a:lnTo>
                      <a:pt x="173" y="1893"/>
                    </a:lnTo>
                    <a:lnTo>
                      <a:pt x="185" y="1905"/>
                    </a:lnTo>
                    <a:lnTo>
                      <a:pt x="205" y="1903"/>
                    </a:lnTo>
                    <a:lnTo>
                      <a:pt x="208" y="1902"/>
                    </a:lnTo>
                    <a:lnTo>
                      <a:pt x="231" y="1903"/>
                    </a:lnTo>
                    <a:lnTo>
                      <a:pt x="247" y="1916"/>
                    </a:lnTo>
                    <a:lnTo>
                      <a:pt x="263" y="1926"/>
                    </a:lnTo>
                    <a:lnTo>
                      <a:pt x="261" y="1942"/>
                    </a:lnTo>
                    <a:lnTo>
                      <a:pt x="261" y="1946"/>
                    </a:lnTo>
                    <a:lnTo>
                      <a:pt x="266" y="1950"/>
                    </a:lnTo>
                    <a:lnTo>
                      <a:pt x="270" y="1952"/>
                    </a:lnTo>
                    <a:lnTo>
                      <a:pt x="274" y="1950"/>
                    </a:lnTo>
                    <a:lnTo>
                      <a:pt x="280" y="1948"/>
                    </a:lnTo>
                    <a:lnTo>
                      <a:pt x="284" y="1949"/>
                    </a:lnTo>
                    <a:lnTo>
                      <a:pt x="291" y="1959"/>
                    </a:lnTo>
                    <a:lnTo>
                      <a:pt x="293" y="1961"/>
                    </a:lnTo>
                    <a:lnTo>
                      <a:pt x="297" y="1981"/>
                    </a:lnTo>
                    <a:lnTo>
                      <a:pt x="293" y="1994"/>
                    </a:lnTo>
                    <a:lnTo>
                      <a:pt x="290" y="1995"/>
                    </a:lnTo>
                    <a:lnTo>
                      <a:pt x="287" y="1998"/>
                    </a:lnTo>
                    <a:lnTo>
                      <a:pt x="276" y="1999"/>
                    </a:lnTo>
                    <a:lnTo>
                      <a:pt x="240" y="2011"/>
                    </a:lnTo>
                    <a:lnTo>
                      <a:pt x="222" y="2014"/>
                    </a:lnTo>
                    <a:lnTo>
                      <a:pt x="204" y="2022"/>
                    </a:lnTo>
                    <a:lnTo>
                      <a:pt x="195" y="2028"/>
                    </a:lnTo>
                    <a:lnTo>
                      <a:pt x="184" y="2031"/>
                    </a:lnTo>
                    <a:lnTo>
                      <a:pt x="175" y="2030"/>
                    </a:lnTo>
                    <a:lnTo>
                      <a:pt x="168" y="2028"/>
                    </a:lnTo>
                    <a:lnTo>
                      <a:pt x="149" y="2033"/>
                    </a:lnTo>
                    <a:lnTo>
                      <a:pt x="109" y="2057"/>
                    </a:lnTo>
                    <a:lnTo>
                      <a:pt x="101" y="2058"/>
                    </a:lnTo>
                    <a:lnTo>
                      <a:pt x="84" y="2066"/>
                    </a:lnTo>
                    <a:lnTo>
                      <a:pt x="73" y="2073"/>
                    </a:lnTo>
                    <a:lnTo>
                      <a:pt x="56" y="2080"/>
                    </a:lnTo>
                    <a:lnTo>
                      <a:pt x="38" y="2077"/>
                    </a:lnTo>
                    <a:lnTo>
                      <a:pt x="31" y="2074"/>
                    </a:lnTo>
                    <a:lnTo>
                      <a:pt x="27" y="2074"/>
                    </a:lnTo>
                    <a:lnTo>
                      <a:pt x="23" y="2076"/>
                    </a:lnTo>
                    <a:lnTo>
                      <a:pt x="15" y="2081"/>
                    </a:lnTo>
                    <a:lnTo>
                      <a:pt x="15" y="2084"/>
                    </a:lnTo>
                    <a:lnTo>
                      <a:pt x="17" y="2087"/>
                    </a:lnTo>
                    <a:lnTo>
                      <a:pt x="31" y="2097"/>
                    </a:lnTo>
                    <a:lnTo>
                      <a:pt x="50" y="2100"/>
                    </a:lnTo>
                    <a:lnTo>
                      <a:pt x="60" y="2094"/>
                    </a:lnTo>
                    <a:lnTo>
                      <a:pt x="74" y="2094"/>
                    </a:lnTo>
                    <a:lnTo>
                      <a:pt x="80" y="2099"/>
                    </a:lnTo>
                    <a:lnTo>
                      <a:pt x="81" y="2100"/>
                    </a:lnTo>
                    <a:lnTo>
                      <a:pt x="80" y="2109"/>
                    </a:lnTo>
                    <a:lnTo>
                      <a:pt x="94" y="2151"/>
                    </a:lnTo>
                    <a:lnTo>
                      <a:pt x="96" y="2152"/>
                    </a:lnTo>
                    <a:lnTo>
                      <a:pt x="100" y="2155"/>
                    </a:lnTo>
                    <a:lnTo>
                      <a:pt x="101" y="2161"/>
                    </a:lnTo>
                    <a:lnTo>
                      <a:pt x="100" y="2176"/>
                    </a:lnTo>
                    <a:lnTo>
                      <a:pt x="96" y="2186"/>
                    </a:lnTo>
                    <a:lnTo>
                      <a:pt x="97" y="2202"/>
                    </a:lnTo>
                    <a:lnTo>
                      <a:pt x="103" y="2209"/>
                    </a:lnTo>
                    <a:lnTo>
                      <a:pt x="101" y="2218"/>
                    </a:lnTo>
                    <a:lnTo>
                      <a:pt x="96" y="2226"/>
                    </a:lnTo>
                    <a:lnTo>
                      <a:pt x="81" y="2231"/>
                    </a:lnTo>
                    <a:lnTo>
                      <a:pt x="73" y="2232"/>
                    </a:lnTo>
                    <a:lnTo>
                      <a:pt x="70" y="2239"/>
                    </a:lnTo>
                    <a:lnTo>
                      <a:pt x="68" y="2242"/>
                    </a:lnTo>
                    <a:lnTo>
                      <a:pt x="68" y="2245"/>
                    </a:lnTo>
                    <a:lnTo>
                      <a:pt x="71" y="2247"/>
                    </a:lnTo>
                    <a:lnTo>
                      <a:pt x="87" y="2249"/>
                    </a:lnTo>
                    <a:lnTo>
                      <a:pt x="96" y="2248"/>
                    </a:lnTo>
                    <a:lnTo>
                      <a:pt x="100" y="2248"/>
                    </a:lnTo>
                    <a:lnTo>
                      <a:pt x="106" y="2244"/>
                    </a:lnTo>
                    <a:lnTo>
                      <a:pt x="116" y="2242"/>
                    </a:lnTo>
                    <a:lnTo>
                      <a:pt x="122" y="2242"/>
                    </a:lnTo>
                    <a:lnTo>
                      <a:pt x="129" y="2249"/>
                    </a:lnTo>
                    <a:lnTo>
                      <a:pt x="129" y="2255"/>
                    </a:lnTo>
                    <a:lnTo>
                      <a:pt x="120" y="2265"/>
                    </a:lnTo>
                    <a:lnTo>
                      <a:pt x="93" y="2284"/>
                    </a:lnTo>
                    <a:lnTo>
                      <a:pt x="87" y="2285"/>
                    </a:lnTo>
                    <a:lnTo>
                      <a:pt x="78" y="2290"/>
                    </a:lnTo>
                    <a:lnTo>
                      <a:pt x="71" y="2296"/>
                    </a:lnTo>
                    <a:lnTo>
                      <a:pt x="71" y="2297"/>
                    </a:lnTo>
                    <a:lnTo>
                      <a:pt x="68" y="2301"/>
                    </a:lnTo>
                    <a:lnTo>
                      <a:pt x="67" y="2310"/>
                    </a:lnTo>
                    <a:lnTo>
                      <a:pt x="71" y="2310"/>
                    </a:lnTo>
                    <a:lnTo>
                      <a:pt x="93" y="2294"/>
                    </a:lnTo>
                    <a:lnTo>
                      <a:pt x="94" y="2293"/>
                    </a:lnTo>
                    <a:lnTo>
                      <a:pt x="97" y="2291"/>
                    </a:lnTo>
                    <a:lnTo>
                      <a:pt x="101" y="2290"/>
                    </a:lnTo>
                    <a:lnTo>
                      <a:pt x="117" y="2293"/>
                    </a:lnTo>
                    <a:lnTo>
                      <a:pt x="126" y="2297"/>
                    </a:lnTo>
                    <a:lnTo>
                      <a:pt x="133" y="2307"/>
                    </a:lnTo>
                    <a:lnTo>
                      <a:pt x="135" y="2309"/>
                    </a:lnTo>
                    <a:lnTo>
                      <a:pt x="135" y="2313"/>
                    </a:lnTo>
                    <a:lnTo>
                      <a:pt x="126" y="2324"/>
                    </a:lnTo>
                    <a:lnTo>
                      <a:pt x="120" y="2330"/>
                    </a:lnTo>
                    <a:lnTo>
                      <a:pt x="119" y="2334"/>
                    </a:lnTo>
                    <a:lnTo>
                      <a:pt x="117" y="2336"/>
                    </a:lnTo>
                    <a:lnTo>
                      <a:pt x="114" y="2345"/>
                    </a:lnTo>
                    <a:lnTo>
                      <a:pt x="116" y="2349"/>
                    </a:lnTo>
                    <a:lnTo>
                      <a:pt x="133" y="2346"/>
                    </a:lnTo>
                    <a:lnTo>
                      <a:pt x="136" y="2346"/>
                    </a:lnTo>
                    <a:lnTo>
                      <a:pt x="140" y="2345"/>
                    </a:lnTo>
                    <a:lnTo>
                      <a:pt x="152" y="2337"/>
                    </a:lnTo>
                    <a:lnTo>
                      <a:pt x="166" y="2332"/>
                    </a:lnTo>
                    <a:lnTo>
                      <a:pt x="171" y="2332"/>
                    </a:lnTo>
                    <a:lnTo>
                      <a:pt x="175" y="2333"/>
                    </a:lnTo>
                    <a:lnTo>
                      <a:pt x="178" y="2336"/>
                    </a:lnTo>
                    <a:lnTo>
                      <a:pt x="181" y="2340"/>
                    </a:lnTo>
                    <a:lnTo>
                      <a:pt x="181" y="2346"/>
                    </a:lnTo>
                    <a:lnTo>
                      <a:pt x="182" y="2347"/>
                    </a:lnTo>
                    <a:lnTo>
                      <a:pt x="184" y="2350"/>
                    </a:lnTo>
                    <a:lnTo>
                      <a:pt x="186" y="2355"/>
                    </a:lnTo>
                    <a:lnTo>
                      <a:pt x="195" y="2360"/>
                    </a:lnTo>
                    <a:lnTo>
                      <a:pt x="204" y="2357"/>
                    </a:lnTo>
                    <a:lnTo>
                      <a:pt x="217" y="2357"/>
                    </a:lnTo>
                    <a:lnTo>
                      <a:pt x="237" y="2360"/>
                    </a:lnTo>
                    <a:lnTo>
                      <a:pt x="238" y="2360"/>
                    </a:lnTo>
                    <a:lnTo>
                      <a:pt x="243" y="2365"/>
                    </a:lnTo>
                    <a:lnTo>
                      <a:pt x="245" y="2370"/>
                    </a:lnTo>
                    <a:lnTo>
                      <a:pt x="257" y="2386"/>
                    </a:lnTo>
                    <a:lnTo>
                      <a:pt x="263" y="2401"/>
                    </a:lnTo>
                    <a:lnTo>
                      <a:pt x="308" y="2391"/>
                    </a:lnTo>
                    <a:lnTo>
                      <a:pt x="317" y="2375"/>
                    </a:lnTo>
                    <a:lnTo>
                      <a:pt x="318" y="2370"/>
                    </a:lnTo>
                    <a:lnTo>
                      <a:pt x="323" y="2369"/>
                    </a:lnTo>
                    <a:lnTo>
                      <a:pt x="340" y="2375"/>
                    </a:lnTo>
                    <a:lnTo>
                      <a:pt x="343" y="2378"/>
                    </a:lnTo>
                    <a:lnTo>
                      <a:pt x="362" y="2420"/>
                    </a:lnTo>
                    <a:lnTo>
                      <a:pt x="366" y="2442"/>
                    </a:lnTo>
                    <a:lnTo>
                      <a:pt x="379" y="2462"/>
                    </a:lnTo>
                    <a:lnTo>
                      <a:pt x="386" y="2481"/>
                    </a:lnTo>
                    <a:lnTo>
                      <a:pt x="386" y="2492"/>
                    </a:lnTo>
                    <a:lnTo>
                      <a:pt x="385" y="2494"/>
                    </a:lnTo>
                    <a:lnTo>
                      <a:pt x="385" y="2497"/>
                    </a:lnTo>
                    <a:lnTo>
                      <a:pt x="396" y="2497"/>
                    </a:lnTo>
                    <a:lnTo>
                      <a:pt x="405" y="2495"/>
                    </a:lnTo>
                    <a:lnTo>
                      <a:pt x="406" y="2494"/>
                    </a:lnTo>
                    <a:lnTo>
                      <a:pt x="409" y="2492"/>
                    </a:lnTo>
                    <a:lnTo>
                      <a:pt x="413" y="2490"/>
                    </a:lnTo>
                    <a:lnTo>
                      <a:pt x="415" y="2488"/>
                    </a:lnTo>
                    <a:lnTo>
                      <a:pt x="419" y="2491"/>
                    </a:lnTo>
                    <a:lnTo>
                      <a:pt x="431" y="2504"/>
                    </a:lnTo>
                    <a:lnTo>
                      <a:pt x="439" y="2527"/>
                    </a:lnTo>
                    <a:lnTo>
                      <a:pt x="439" y="2530"/>
                    </a:lnTo>
                    <a:lnTo>
                      <a:pt x="438" y="2536"/>
                    </a:lnTo>
                    <a:lnTo>
                      <a:pt x="438" y="2538"/>
                    </a:lnTo>
                    <a:lnTo>
                      <a:pt x="436" y="2540"/>
                    </a:lnTo>
                    <a:lnTo>
                      <a:pt x="434" y="2544"/>
                    </a:lnTo>
                    <a:lnTo>
                      <a:pt x="434" y="2546"/>
                    </a:lnTo>
                    <a:lnTo>
                      <a:pt x="431" y="2550"/>
                    </a:lnTo>
                    <a:lnTo>
                      <a:pt x="424" y="2553"/>
                    </a:lnTo>
                    <a:lnTo>
                      <a:pt x="416" y="2551"/>
                    </a:lnTo>
                    <a:lnTo>
                      <a:pt x="405" y="2554"/>
                    </a:lnTo>
                    <a:lnTo>
                      <a:pt x="399" y="2563"/>
                    </a:lnTo>
                    <a:lnTo>
                      <a:pt x="393" y="2575"/>
                    </a:lnTo>
                    <a:lnTo>
                      <a:pt x="382" y="2583"/>
                    </a:lnTo>
                    <a:lnTo>
                      <a:pt x="359" y="2592"/>
                    </a:lnTo>
                    <a:lnTo>
                      <a:pt x="349" y="2592"/>
                    </a:lnTo>
                    <a:lnTo>
                      <a:pt x="326" y="2598"/>
                    </a:lnTo>
                    <a:lnTo>
                      <a:pt x="294" y="2622"/>
                    </a:lnTo>
                    <a:lnTo>
                      <a:pt x="281" y="2635"/>
                    </a:lnTo>
                    <a:lnTo>
                      <a:pt x="279" y="2639"/>
                    </a:lnTo>
                    <a:lnTo>
                      <a:pt x="277" y="2641"/>
                    </a:lnTo>
                    <a:lnTo>
                      <a:pt x="274" y="2653"/>
                    </a:lnTo>
                    <a:lnTo>
                      <a:pt x="273" y="2662"/>
                    </a:lnTo>
                    <a:lnTo>
                      <a:pt x="274" y="2668"/>
                    </a:lnTo>
                    <a:lnTo>
                      <a:pt x="281" y="2684"/>
                    </a:lnTo>
                    <a:lnTo>
                      <a:pt x="284" y="2688"/>
                    </a:lnTo>
                    <a:lnTo>
                      <a:pt x="290" y="2684"/>
                    </a:lnTo>
                    <a:lnTo>
                      <a:pt x="297" y="2681"/>
                    </a:lnTo>
                    <a:lnTo>
                      <a:pt x="300" y="2681"/>
                    </a:lnTo>
                    <a:lnTo>
                      <a:pt x="303" y="2684"/>
                    </a:lnTo>
                    <a:lnTo>
                      <a:pt x="305" y="2696"/>
                    </a:lnTo>
                    <a:lnTo>
                      <a:pt x="305" y="2707"/>
                    </a:lnTo>
                    <a:lnTo>
                      <a:pt x="300" y="2719"/>
                    </a:lnTo>
                    <a:lnTo>
                      <a:pt x="294" y="2724"/>
                    </a:lnTo>
                    <a:lnTo>
                      <a:pt x="277" y="2737"/>
                    </a:lnTo>
                    <a:lnTo>
                      <a:pt x="271" y="2743"/>
                    </a:lnTo>
                    <a:lnTo>
                      <a:pt x="270" y="2745"/>
                    </a:lnTo>
                    <a:lnTo>
                      <a:pt x="267" y="2747"/>
                    </a:lnTo>
                    <a:lnTo>
                      <a:pt x="257" y="2750"/>
                    </a:lnTo>
                    <a:lnTo>
                      <a:pt x="244" y="2750"/>
                    </a:lnTo>
                    <a:lnTo>
                      <a:pt x="232" y="2747"/>
                    </a:lnTo>
                    <a:lnTo>
                      <a:pt x="211" y="2744"/>
                    </a:lnTo>
                    <a:lnTo>
                      <a:pt x="196" y="2748"/>
                    </a:lnTo>
                    <a:lnTo>
                      <a:pt x="178" y="2757"/>
                    </a:lnTo>
                    <a:lnTo>
                      <a:pt x="166" y="2773"/>
                    </a:lnTo>
                    <a:lnTo>
                      <a:pt x="176" y="2786"/>
                    </a:lnTo>
                    <a:lnTo>
                      <a:pt x="188" y="2797"/>
                    </a:lnTo>
                    <a:lnTo>
                      <a:pt x="194" y="2817"/>
                    </a:lnTo>
                    <a:lnTo>
                      <a:pt x="217" y="2822"/>
                    </a:lnTo>
                    <a:lnTo>
                      <a:pt x="219" y="2822"/>
                    </a:lnTo>
                    <a:lnTo>
                      <a:pt x="221" y="2823"/>
                    </a:lnTo>
                    <a:lnTo>
                      <a:pt x="224" y="2826"/>
                    </a:lnTo>
                    <a:lnTo>
                      <a:pt x="227" y="2835"/>
                    </a:lnTo>
                    <a:lnTo>
                      <a:pt x="227" y="2842"/>
                    </a:lnTo>
                    <a:lnTo>
                      <a:pt x="221" y="2861"/>
                    </a:lnTo>
                    <a:lnTo>
                      <a:pt x="215" y="2871"/>
                    </a:lnTo>
                    <a:lnTo>
                      <a:pt x="209" y="2898"/>
                    </a:lnTo>
                    <a:lnTo>
                      <a:pt x="209" y="2908"/>
                    </a:lnTo>
                    <a:lnTo>
                      <a:pt x="214" y="2922"/>
                    </a:lnTo>
                    <a:lnTo>
                      <a:pt x="219" y="2926"/>
                    </a:lnTo>
                    <a:lnTo>
                      <a:pt x="228" y="2919"/>
                    </a:lnTo>
                    <a:lnTo>
                      <a:pt x="247" y="2908"/>
                    </a:lnTo>
                    <a:lnTo>
                      <a:pt x="251" y="2905"/>
                    </a:lnTo>
                    <a:lnTo>
                      <a:pt x="263" y="2898"/>
                    </a:lnTo>
                    <a:lnTo>
                      <a:pt x="264" y="2896"/>
                    </a:lnTo>
                    <a:lnTo>
                      <a:pt x="283" y="2896"/>
                    </a:lnTo>
                    <a:lnTo>
                      <a:pt x="287" y="2898"/>
                    </a:lnTo>
                    <a:lnTo>
                      <a:pt x="307" y="2900"/>
                    </a:lnTo>
                    <a:lnTo>
                      <a:pt x="311" y="2900"/>
                    </a:lnTo>
                    <a:lnTo>
                      <a:pt x="320" y="2903"/>
                    </a:lnTo>
                    <a:lnTo>
                      <a:pt x="333" y="2902"/>
                    </a:lnTo>
                    <a:lnTo>
                      <a:pt x="336" y="2900"/>
                    </a:lnTo>
                    <a:lnTo>
                      <a:pt x="352" y="2893"/>
                    </a:lnTo>
                    <a:lnTo>
                      <a:pt x="357" y="2893"/>
                    </a:lnTo>
                    <a:lnTo>
                      <a:pt x="360" y="2892"/>
                    </a:lnTo>
                    <a:lnTo>
                      <a:pt x="375" y="2892"/>
                    </a:lnTo>
                    <a:lnTo>
                      <a:pt x="382" y="2893"/>
                    </a:lnTo>
                    <a:lnTo>
                      <a:pt x="386" y="2892"/>
                    </a:lnTo>
                    <a:lnTo>
                      <a:pt x="393" y="2892"/>
                    </a:lnTo>
                    <a:lnTo>
                      <a:pt x="398" y="2890"/>
                    </a:lnTo>
                    <a:lnTo>
                      <a:pt x="405" y="2890"/>
                    </a:lnTo>
                    <a:lnTo>
                      <a:pt x="422" y="2882"/>
                    </a:lnTo>
                    <a:lnTo>
                      <a:pt x="426" y="2875"/>
                    </a:lnTo>
                    <a:lnTo>
                      <a:pt x="434" y="2868"/>
                    </a:lnTo>
                    <a:lnTo>
                      <a:pt x="441" y="2868"/>
                    </a:lnTo>
                    <a:lnTo>
                      <a:pt x="447" y="2866"/>
                    </a:lnTo>
                    <a:lnTo>
                      <a:pt x="449" y="2853"/>
                    </a:lnTo>
                    <a:lnTo>
                      <a:pt x="449" y="2846"/>
                    </a:lnTo>
                    <a:lnTo>
                      <a:pt x="448" y="2838"/>
                    </a:lnTo>
                    <a:lnTo>
                      <a:pt x="448" y="2827"/>
                    </a:lnTo>
                    <a:lnTo>
                      <a:pt x="457" y="2822"/>
                    </a:lnTo>
                    <a:lnTo>
                      <a:pt x="465" y="2822"/>
                    </a:lnTo>
                    <a:lnTo>
                      <a:pt x="468" y="2820"/>
                    </a:lnTo>
                    <a:lnTo>
                      <a:pt x="472" y="2820"/>
                    </a:lnTo>
                    <a:lnTo>
                      <a:pt x="474" y="2822"/>
                    </a:lnTo>
                    <a:lnTo>
                      <a:pt x="477" y="2823"/>
                    </a:lnTo>
                    <a:lnTo>
                      <a:pt x="477" y="2826"/>
                    </a:lnTo>
                    <a:lnTo>
                      <a:pt x="478" y="2830"/>
                    </a:lnTo>
                    <a:lnTo>
                      <a:pt x="487" y="2840"/>
                    </a:lnTo>
                    <a:lnTo>
                      <a:pt x="488" y="2842"/>
                    </a:lnTo>
                    <a:lnTo>
                      <a:pt x="490" y="2843"/>
                    </a:lnTo>
                    <a:lnTo>
                      <a:pt x="497" y="2842"/>
                    </a:lnTo>
                    <a:lnTo>
                      <a:pt x="498" y="2839"/>
                    </a:lnTo>
                    <a:lnTo>
                      <a:pt x="498" y="2838"/>
                    </a:lnTo>
                    <a:lnTo>
                      <a:pt x="506" y="2833"/>
                    </a:lnTo>
                    <a:lnTo>
                      <a:pt x="513" y="2833"/>
                    </a:lnTo>
                    <a:lnTo>
                      <a:pt x="516" y="2835"/>
                    </a:lnTo>
                    <a:lnTo>
                      <a:pt x="520" y="2836"/>
                    </a:lnTo>
                    <a:lnTo>
                      <a:pt x="523" y="2838"/>
                    </a:lnTo>
                    <a:lnTo>
                      <a:pt x="524" y="2839"/>
                    </a:lnTo>
                    <a:lnTo>
                      <a:pt x="531" y="2843"/>
                    </a:lnTo>
                    <a:lnTo>
                      <a:pt x="543" y="2855"/>
                    </a:lnTo>
                    <a:lnTo>
                      <a:pt x="558" y="2876"/>
                    </a:lnTo>
                    <a:lnTo>
                      <a:pt x="570" y="2900"/>
                    </a:lnTo>
                    <a:lnTo>
                      <a:pt x="573" y="2908"/>
                    </a:lnTo>
                    <a:lnTo>
                      <a:pt x="574" y="2913"/>
                    </a:lnTo>
                    <a:lnTo>
                      <a:pt x="576" y="2916"/>
                    </a:lnTo>
                    <a:lnTo>
                      <a:pt x="576" y="2921"/>
                    </a:lnTo>
                    <a:lnTo>
                      <a:pt x="574" y="2924"/>
                    </a:lnTo>
                    <a:lnTo>
                      <a:pt x="573" y="2925"/>
                    </a:lnTo>
                    <a:lnTo>
                      <a:pt x="557" y="2937"/>
                    </a:lnTo>
                    <a:lnTo>
                      <a:pt x="540" y="2942"/>
                    </a:lnTo>
                    <a:lnTo>
                      <a:pt x="541" y="2955"/>
                    </a:lnTo>
                    <a:lnTo>
                      <a:pt x="546" y="2971"/>
                    </a:lnTo>
                    <a:lnTo>
                      <a:pt x="547" y="2972"/>
                    </a:lnTo>
                    <a:lnTo>
                      <a:pt x="554" y="2983"/>
                    </a:lnTo>
                    <a:lnTo>
                      <a:pt x="556" y="2985"/>
                    </a:lnTo>
                    <a:lnTo>
                      <a:pt x="558" y="3001"/>
                    </a:lnTo>
                    <a:lnTo>
                      <a:pt x="558" y="3013"/>
                    </a:lnTo>
                    <a:lnTo>
                      <a:pt x="557" y="3019"/>
                    </a:lnTo>
                    <a:lnTo>
                      <a:pt x="554" y="3026"/>
                    </a:lnTo>
                    <a:lnTo>
                      <a:pt x="548" y="3032"/>
                    </a:lnTo>
                    <a:lnTo>
                      <a:pt x="544" y="3034"/>
                    </a:lnTo>
                    <a:lnTo>
                      <a:pt x="527" y="3039"/>
                    </a:lnTo>
                    <a:lnTo>
                      <a:pt x="513" y="3037"/>
                    </a:lnTo>
                    <a:lnTo>
                      <a:pt x="504" y="3037"/>
                    </a:lnTo>
                    <a:lnTo>
                      <a:pt x="500" y="3039"/>
                    </a:lnTo>
                    <a:lnTo>
                      <a:pt x="491" y="3042"/>
                    </a:lnTo>
                    <a:lnTo>
                      <a:pt x="488" y="3052"/>
                    </a:lnTo>
                    <a:lnTo>
                      <a:pt x="498" y="3052"/>
                    </a:lnTo>
                    <a:lnTo>
                      <a:pt x="547" y="3069"/>
                    </a:lnTo>
                    <a:lnTo>
                      <a:pt x="550" y="3072"/>
                    </a:lnTo>
                    <a:lnTo>
                      <a:pt x="550" y="3073"/>
                    </a:lnTo>
                    <a:lnTo>
                      <a:pt x="551" y="3075"/>
                    </a:lnTo>
                    <a:lnTo>
                      <a:pt x="551" y="3078"/>
                    </a:lnTo>
                    <a:lnTo>
                      <a:pt x="546" y="3085"/>
                    </a:lnTo>
                    <a:lnTo>
                      <a:pt x="534" y="3091"/>
                    </a:lnTo>
                    <a:lnTo>
                      <a:pt x="533" y="3093"/>
                    </a:lnTo>
                    <a:lnTo>
                      <a:pt x="533" y="3109"/>
                    </a:lnTo>
                    <a:lnTo>
                      <a:pt x="534" y="3119"/>
                    </a:lnTo>
                    <a:lnTo>
                      <a:pt x="533" y="3122"/>
                    </a:lnTo>
                    <a:lnTo>
                      <a:pt x="529" y="3128"/>
                    </a:lnTo>
                    <a:lnTo>
                      <a:pt x="524" y="3132"/>
                    </a:lnTo>
                    <a:lnTo>
                      <a:pt x="517" y="3133"/>
                    </a:lnTo>
                    <a:lnTo>
                      <a:pt x="514" y="3135"/>
                    </a:lnTo>
                    <a:lnTo>
                      <a:pt x="503" y="3135"/>
                    </a:lnTo>
                    <a:lnTo>
                      <a:pt x="503" y="3133"/>
                    </a:lnTo>
                    <a:lnTo>
                      <a:pt x="496" y="3129"/>
                    </a:lnTo>
                    <a:lnTo>
                      <a:pt x="488" y="3130"/>
                    </a:lnTo>
                    <a:lnTo>
                      <a:pt x="485" y="3132"/>
                    </a:lnTo>
                    <a:lnTo>
                      <a:pt x="475" y="3146"/>
                    </a:lnTo>
                    <a:lnTo>
                      <a:pt x="472" y="3159"/>
                    </a:lnTo>
                    <a:lnTo>
                      <a:pt x="461" y="3166"/>
                    </a:lnTo>
                    <a:lnTo>
                      <a:pt x="449" y="3166"/>
                    </a:lnTo>
                    <a:lnTo>
                      <a:pt x="432" y="3156"/>
                    </a:lnTo>
                    <a:lnTo>
                      <a:pt x="429" y="3153"/>
                    </a:lnTo>
                    <a:lnTo>
                      <a:pt x="419" y="3159"/>
                    </a:lnTo>
                    <a:lnTo>
                      <a:pt x="416" y="3162"/>
                    </a:lnTo>
                    <a:lnTo>
                      <a:pt x="413" y="3166"/>
                    </a:lnTo>
                    <a:lnTo>
                      <a:pt x="413" y="3174"/>
                    </a:lnTo>
                    <a:lnTo>
                      <a:pt x="418" y="3178"/>
                    </a:lnTo>
                    <a:lnTo>
                      <a:pt x="421" y="3178"/>
                    </a:lnTo>
                    <a:lnTo>
                      <a:pt x="435" y="3185"/>
                    </a:lnTo>
                    <a:lnTo>
                      <a:pt x="462" y="3213"/>
                    </a:lnTo>
                    <a:lnTo>
                      <a:pt x="461" y="3214"/>
                    </a:lnTo>
                    <a:lnTo>
                      <a:pt x="458" y="3223"/>
                    </a:lnTo>
                    <a:lnTo>
                      <a:pt x="439" y="3244"/>
                    </a:lnTo>
                    <a:lnTo>
                      <a:pt x="434" y="3254"/>
                    </a:lnTo>
                    <a:lnTo>
                      <a:pt x="419" y="3272"/>
                    </a:lnTo>
                    <a:lnTo>
                      <a:pt x="402" y="3280"/>
                    </a:lnTo>
                    <a:lnTo>
                      <a:pt x="393" y="3290"/>
                    </a:lnTo>
                    <a:lnTo>
                      <a:pt x="380" y="3299"/>
                    </a:lnTo>
                    <a:lnTo>
                      <a:pt x="367" y="3296"/>
                    </a:lnTo>
                    <a:lnTo>
                      <a:pt x="354" y="3289"/>
                    </a:lnTo>
                    <a:lnTo>
                      <a:pt x="344" y="3289"/>
                    </a:lnTo>
                    <a:lnTo>
                      <a:pt x="341" y="3290"/>
                    </a:lnTo>
                    <a:lnTo>
                      <a:pt x="330" y="3305"/>
                    </a:lnTo>
                    <a:lnTo>
                      <a:pt x="329" y="3313"/>
                    </a:lnTo>
                    <a:lnTo>
                      <a:pt x="330" y="3322"/>
                    </a:lnTo>
                    <a:lnTo>
                      <a:pt x="333" y="3325"/>
                    </a:lnTo>
                    <a:lnTo>
                      <a:pt x="339" y="3321"/>
                    </a:lnTo>
                    <a:lnTo>
                      <a:pt x="341" y="3318"/>
                    </a:lnTo>
                    <a:lnTo>
                      <a:pt x="362" y="3315"/>
                    </a:lnTo>
                    <a:lnTo>
                      <a:pt x="370" y="3318"/>
                    </a:lnTo>
                    <a:lnTo>
                      <a:pt x="386" y="3318"/>
                    </a:lnTo>
                    <a:lnTo>
                      <a:pt x="393" y="3316"/>
                    </a:lnTo>
                    <a:lnTo>
                      <a:pt x="399" y="3313"/>
                    </a:lnTo>
                    <a:lnTo>
                      <a:pt x="403" y="3313"/>
                    </a:lnTo>
                    <a:lnTo>
                      <a:pt x="416" y="3318"/>
                    </a:lnTo>
                    <a:lnTo>
                      <a:pt x="421" y="3322"/>
                    </a:lnTo>
                    <a:lnTo>
                      <a:pt x="424" y="3326"/>
                    </a:lnTo>
                    <a:lnTo>
                      <a:pt x="422" y="3328"/>
                    </a:lnTo>
                    <a:lnTo>
                      <a:pt x="421" y="3339"/>
                    </a:lnTo>
                    <a:lnTo>
                      <a:pt x="416" y="3352"/>
                    </a:lnTo>
                    <a:lnTo>
                      <a:pt x="416" y="3355"/>
                    </a:lnTo>
                    <a:lnTo>
                      <a:pt x="419" y="3359"/>
                    </a:lnTo>
                    <a:lnTo>
                      <a:pt x="424" y="3360"/>
                    </a:lnTo>
                    <a:lnTo>
                      <a:pt x="444" y="3360"/>
                    </a:lnTo>
                    <a:lnTo>
                      <a:pt x="452" y="3354"/>
                    </a:lnTo>
                    <a:lnTo>
                      <a:pt x="457" y="3348"/>
                    </a:lnTo>
                    <a:lnTo>
                      <a:pt x="537" y="3306"/>
                    </a:lnTo>
                    <a:lnTo>
                      <a:pt x="546" y="3303"/>
                    </a:lnTo>
                    <a:lnTo>
                      <a:pt x="550" y="3303"/>
                    </a:lnTo>
                    <a:lnTo>
                      <a:pt x="560" y="3308"/>
                    </a:lnTo>
                    <a:lnTo>
                      <a:pt x="563" y="3310"/>
                    </a:lnTo>
                    <a:lnTo>
                      <a:pt x="569" y="3318"/>
                    </a:lnTo>
                    <a:lnTo>
                      <a:pt x="569" y="3319"/>
                    </a:lnTo>
                    <a:lnTo>
                      <a:pt x="570" y="3325"/>
                    </a:lnTo>
                    <a:lnTo>
                      <a:pt x="570" y="3326"/>
                    </a:lnTo>
                    <a:lnTo>
                      <a:pt x="558" y="3354"/>
                    </a:lnTo>
                    <a:lnTo>
                      <a:pt x="551" y="3362"/>
                    </a:lnTo>
                    <a:lnTo>
                      <a:pt x="550" y="3372"/>
                    </a:lnTo>
                    <a:lnTo>
                      <a:pt x="553" y="3379"/>
                    </a:lnTo>
                    <a:lnTo>
                      <a:pt x="564" y="3383"/>
                    </a:lnTo>
                    <a:lnTo>
                      <a:pt x="569" y="3395"/>
                    </a:lnTo>
                    <a:lnTo>
                      <a:pt x="570" y="3407"/>
                    </a:lnTo>
                    <a:lnTo>
                      <a:pt x="570" y="3408"/>
                    </a:lnTo>
                    <a:lnTo>
                      <a:pt x="573" y="3409"/>
                    </a:lnTo>
                    <a:lnTo>
                      <a:pt x="587" y="3407"/>
                    </a:lnTo>
                    <a:lnTo>
                      <a:pt x="589" y="3404"/>
                    </a:lnTo>
                    <a:lnTo>
                      <a:pt x="590" y="3402"/>
                    </a:lnTo>
                    <a:lnTo>
                      <a:pt x="590" y="3401"/>
                    </a:lnTo>
                    <a:lnTo>
                      <a:pt x="592" y="3394"/>
                    </a:lnTo>
                    <a:lnTo>
                      <a:pt x="592" y="3388"/>
                    </a:lnTo>
                    <a:lnTo>
                      <a:pt x="597" y="3382"/>
                    </a:lnTo>
                    <a:lnTo>
                      <a:pt x="605" y="3378"/>
                    </a:lnTo>
                    <a:lnTo>
                      <a:pt x="619" y="3369"/>
                    </a:lnTo>
                    <a:lnTo>
                      <a:pt x="622" y="3368"/>
                    </a:lnTo>
                    <a:lnTo>
                      <a:pt x="626" y="3368"/>
                    </a:lnTo>
                    <a:lnTo>
                      <a:pt x="633" y="3369"/>
                    </a:lnTo>
                    <a:lnTo>
                      <a:pt x="642" y="3373"/>
                    </a:lnTo>
                    <a:lnTo>
                      <a:pt x="661" y="3385"/>
                    </a:lnTo>
                    <a:lnTo>
                      <a:pt x="671" y="3395"/>
                    </a:lnTo>
                    <a:lnTo>
                      <a:pt x="672" y="3398"/>
                    </a:lnTo>
                    <a:lnTo>
                      <a:pt x="682" y="3404"/>
                    </a:lnTo>
                    <a:lnTo>
                      <a:pt x="690" y="3407"/>
                    </a:lnTo>
                    <a:lnTo>
                      <a:pt x="700" y="3408"/>
                    </a:lnTo>
                    <a:lnTo>
                      <a:pt x="751" y="3405"/>
                    </a:lnTo>
                    <a:lnTo>
                      <a:pt x="770" y="3419"/>
                    </a:lnTo>
                    <a:lnTo>
                      <a:pt x="775" y="3419"/>
                    </a:lnTo>
                    <a:lnTo>
                      <a:pt x="794" y="3417"/>
                    </a:lnTo>
                    <a:lnTo>
                      <a:pt x="803" y="3415"/>
                    </a:lnTo>
                    <a:lnTo>
                      <a:pt x="807" y="3412"/>
                    </a:lnTo>
                    <a:lnTo>
                      <a:pt x="822" y="3412"/>
                    </a:lnTo>
                    <a:lnTo>
                      <a:pt x="827" y="3421"/>
                    </a:lnTo>
                    <a:lnTo>
                      <a:pt x="829" y="3430"/>
                    </a:lnTo>
                    <a:lnTo>
                      <a:pt x="829" y="3434"/>
                    </a:lnTo>
                    <a:lnTo>
                      <a:pt x="826" y="3438"/>
                    </a:lnTo>
                    <a:lnTo>
                      <a:pt x="814" y="3448"/>
                    </a:lnTo>
                    <a:lnTo>
                      <a:pt x="804" y="3450"/>
                    </a:lnTo>
                    <a:lnTo>
                      <a:pt x="783" y="3461"/>
                    </a:lnTo>
                    <a:lnTo>
                      <a:pt x="768" y="3464"/>
                    </a:lnTo>
                    <a:lnTo>
                      <a:pt x="765" y="3466"/>
                    </a:lnTo>
                    <a:lnTo>
                      <a:pt x="763" y="3468"/>
                    </a:lnTo>
                    <a:lnTo>
                      <a:pt x="763" y="3470"/>
                    </a:lnTo>
                    <a:lnTo>
                      <a:pt x="760" y="3513"/>
                    </a:lnTo>
                    <a:lnTo>
                      <a:pt x="757" y="3519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1028">
                <a:extLst>
                  <a:ext uri="{FF2B5EF4-FFF2-40B4-BE49-F238E27FC236}">
                    <a16:creationId xmlns:a16="http://schemas.microsoft.com/office/drawing/2014/main" id="{41B731FE-2F7F-4FF8-902A-9F397874B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3" y="3483"/>
                <a:ext cx="196" cy="599"/>
              </a:xfrm>
              <a:custGeom>
                <a:avLst/>
                <a:gdLst>
                  <a:gd name="T0" fmla="*/ 100 w 1368"/>
                  <a:gd name="T1" fmla="*/ 3555 h 4193"/>
                  <a:gd name="T2" fmla="*/ 61 w 1368"/>
                  <a:gd name="T3" fmla="*/ 3575 h 4193"/>
                  <a:gd name="T4" fmla="*/ 4 w 1368"/>
                  <a:gd name="T5" fmla="*/ 3685 h 4193"/>
                  <a:gd name="T6" fmla="*/ 29 w 1368"/>
                  <a:gd name="T7" fmla="*/ 3753 h 4193"/>
                  <a:gd name="T8" fmla="*/ 150 w 1368"/>
                  <a:gd name="T9" fmla="*/ 3796 h 4193"/>
                  <a:gd name="T10" fmla="*/ 146 w 1368"/>
                  <a:gd name="T11" fmla="*/ 3859 h 4193"/>
                  <a:gd name="T12" fmla="*/ 220 w 1368"/>
                  <a:gd name="T13" fmla="*/ 3874 h 4193"/>
                  <a:gd name="T14" fmla="*/ 282 w 1368"/>
                  <a:gd name="T15" fmla="*/ 3877 h 4193"/>
                  <a:gd name="T16" fmla="*/ 332 w 1368"/>
                  <a:gd name="T17" fmla="*/ 3917 h 4193"/>
                  <a:gd name="T18" fmla="*/ 427 w 1368"/>
                  <a:gd name="T19" fmla="*/ 3936 h 4193"/>
                  <a:gd name="T20" fmla="*/ 495 w 1368"/>
                  <a:gd name="T21" fmla="*/ 3973 h 4193"/>
                  <a:gd name="T22" fmla="*/ 525 w 1368"/>
                  <a:gd name="T23" fmla="*/ 3953 h 4193"/>
                  <a:gd name="T24" fmla="*/ 574 w 1368"/>
                  <a:gd name="T25" fmla="*/ 3944 h 4193"/>
                  <a:gd name="T26" fmla="*/ 580 w 1368"/>
                  <a:gd name="T27" fmla="*/ 3980 h 4193"/>
                  <a:gd name="T28" fmla="*/ 629 w 1368"/>
                  <a:gd name="T29" fmla="*/ 4000 h 4193"/>
                  <a:gd name="T30" fmla="*/ 647 w 1368"/>
                  <a:gd name="T31" fmla="*/ 4013 h 4193"/>
                  <a:gd name="T32" fmla="*/ 681 w 1368"/>
                  <a:gd name="T33" fmla="*/ 4031 h 4193"/>
                  <a:gd name="T34" fmla="*/ 644 w 1368"/>
                  <a:gd name="T35" fmla="*/ 4131 h 4193"/>
                  <a:gd name="T36" fmla="*/ 713 w 1368"/>
                  <a:gd name="T37" fmla="*/ 4122 h 4193"/>
                  <a:gd name="T38" fmla="*/ 776 w 1368"/>
                  <a:gd name="T39" fmla="*/ 4138 h 4193"/>
                  <a:gd name="T40" fmla="*/ 894 w 1368"/>
                  <a:gd name="T41" fmla="*/ 4171 h 4193"/>
                  <a:gd name="T42" fmla="*/ 956 w 1368"/>
                  <a:gd name="T43" fmla="*/ 4056 h 4193"/>
                  <a:gd name="T44" fmla="*/ 883 w 1368"/>
                  <a:gd name="T45" fmla="*/ 4086 h 4193"/>
                  <a:gd name="T46" fmla="*/ 891 w 1368"/>
                  <a:gd name="T47" fmla="*/ 4058 h 4193"/>
                  <a:gd name="T48" fmla="*/ 921 w 1368"/>
                  <a:gd name="T49" fmla="*/ 3977 h 4193"/>
                  <a:gd name="T50" fmla="*/ 986 w 1368"/>
                  <a:gd name="T51" fmla="*/ 3841 h 4193"/>
                  <a:gd name="T52" fmla="*/ 965 w 1368"/>
                  <a:gd name="T53" fmla="*/ 3829 h 4193"/>
                  <a:gd name="T54" fmla="*/ 966 w 1368"/>
                  <a:gd name="T55" fmla="*/ 3783 h 4193"/>
                  <a:gd name="T56" fmla="*/ 972 w 1368"/>
                  <a:gd name="T57" fmla="*/ 3762 h 4193"/>
                  <a:gd name="T58" fmla="*/ 1050 w 1368"/>
                  <a:gd name="T59" fmla="*/ 3690 h 4193"/>
                  <a:gd name="T60" fmla="*/ 1093 w 1368"/>
                  <a:gd name="T61" fmla="*/ 3671 h 4193"/>
                  <a:gd name="T62" fmla="*/ 1119 w 1368"/>
                  <a:gd name="T63" fmla="*/ 3585 h 4193"/>
                  <a:gd name="T64" fmla="*/ 1040 w 1368"/>
                  <a:gd name="T65" fmla="*/ 3569 h 4193"/>
                  <a:gd name="T66" fmla="*/ 976 w 1368"/>
                  <a:gd name="T67" fmla="*/ 3559 h 4193"/>
                  <a:gd name="T68" fmla="*/ 1002 w 1368"/>
                  <a:gd name="T69" fmla="*/ 3515 h 4193"/>
                  <a:gd name="T70" fmla="*/ 1044 w 1368"/>
                  <a:gd name="T71" fmla="*/ 3539 h 4193"/>
                  <a:gd name="T72" fmla="*/ 1097 w 1368"/>
                  <a:gd name="T73" fmla="*/ 3532 h 4193"/>
                  <a:gd name="T74" fmla="*/ 1084 w 1368"/>
                  <a:gd name="T75" fmla="*/ 3477 h 4193"/>
                  <a:gd name="T76" fmla="*/ 1123 w 1368"/>
                  <a:gd name="T77" fmla="*/ 3479 h 4193"/>
                  <a:gd name="T78" fmla="*/ 1116 w 1368"/>
                  <a:gd name="T79" fmla="*/ 3378 h 4193"/>
                  <a:gd name="T80" fmla="*/ 1151 w 1368"/>
                  <a:gd name="T81" fmla="*/ 3345 h 4193"/>
                  <a:gd name="T82" fmla="*/ 1164 w 1368"/>
                  <a:gd name="T83" fmla="*/ 3241 h 4193"/>
                  <a:gd name="T84" fmla="*/ 1159 w 1368"/>
                  <a:gd name="T85" fmla="*/ 3133 h 4193"/>
                  <a:gd name="T86" fmla="*/ 1134 w 1368"/>
                  <a:gd name="T87" fmla="*/ 3070 h 4193"/>
                  <a:gd name="T88" fmla="*/ 1134 w 1368"/>
                  <a:gd name="T89" fmla="*/ 2912 h 4193"/>
                  <a:gd name="T90" fmla="*/ 1130 w 1368"/>
                  <a:gd name="T91" fmla="*/ 2813 h 4193"/>
                  <a:gd name="T92" fmla="*/ 1143 w 1368"/>
                  <a:gd name="T93" fmla="*/ 2717 h 4193"/>
                  <a:gd name="T94" fmla="*/ 1213 w 1368"/>
                  <a:gd name="T95" fmla="*/ 2534 h 4193"/>
                  <a:gd name="T96" fmla="*/ 1360 w 1368"/>
                  <a:gd name="T97" fmla="*/ 2278 h 4193"/>
                  <a:gd name="T98" fmla="*/ 1358 w 1368"/>
                  <a:gd name="T99" fmla="*/ 2090 h 4193"/>
                  <a:gd name="T100" fmla="*/ 1343 w 1368"/>
                  <a:gd name="T101" fmla="*/ 1870 h 4193"/>
                  <a:gd name="T102" fmla="*/ 1303 w 1368"/>
                  <a:gd name="T103" fmla="*/ 1707 h 4193"/>
                  <a:gd name="T104" fmla="*/ 1283 w 1368"/>
                  <a:gd name="T105" fmla="*/ 1462 h 4193"/>
                  <a:gd name="T106" fmla="*/ 1245 w 1368"/>
                  <a:gd name="T107" fmla="*/ 1246 h 4193"/>
                  <a:gd name="T108" fmla="*/ 1196 w 1368"/>
                  <a:gd name="T109" fmla="*/ 1062 h 4193"/>
                  <a:gd name="T110" fmla="*/ 1065 w 1368"/>
                  <a:gd name="T111" fmla="*/ 682 h 4193"/>
                  <a:gd name="T112" fmla="*/ 1097 w 1368"/>
                  <a:gd name="T113" fmla="*/ 476 h 4193"/>
                  <a:gd name="T114" fmla="*/ 1070 w 1368"/>
                  <a:gd name="T115" fmla="*/ 346 h 4193"/>
                  <a:gd name="T116" fmla="*/ 1034 w 1368"/>
                  <a:gd name="T117" fmla="*/ 188 h 4193"/>
                  <a:gd name="T118" fmla="*/ 1009 w 1368"/>
                  <a:gd name="T119" fmla="*/ 83 h 4193"/>
                  <a:gd name="T120" fmla="*/ 937 w 1368"/>
                  <a:gd name="T121" fmla="*/ 0 h 4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68" h="4193">
                    <a:moveTo>
                      <a:pt x="180" y="3519"/>
                    </a:moveTo>
                    <a:lnTo>
                      <a:pt x="179" y="3523"/>
                    </a:lnTo>
                    <a:lnTo>
                      <a:pt x="172" y="3530"/>
                    </a:lnTo>
                    <a:lnTo>
                      <a:pt x="169" y="3530"/>
                    </a:lnTo>
                    <a:lnTo>
                      <a:pt x="164" y="3527"/>
                    </a:lnTo>
                    <a:lnTo>
                      <a:pt x="147" y="3529"/>
                    </a:lnTo>
                    <a:lnTo>
                      <a:pt x="136" y="3532"/>
                    </a:lnTo>
                    <a:lnTo>
                      <a:pt x="124" y="3543"/>
                    </a:lnTo>
                    <a:lnTo>
                      <a:pt x="100" y="3555"/>
                    </a:lnTo>
                    <a:lnTo>
                      <a:pt x="89" y="3562"/>
                    </a:lnTo>
                    <a:lnTo>
                      <a:pt x="84" y="3574"/>
                    </a:lnTo>
                    <a:lnTo>
                      <a:pt x="82" y="3576"/>
                    </a:lnTo>
                    <a:lnTo>
                      <a:pt x="82" y="3578"/>
                    </a:lnTo>
                    <a:lnTo>
                      <a:pt x="79" y="3579"/>
                    </a:lnTo>
                    <a:lnTo>
                      <a:pt x="68" y="3579"/>
                    </a:lnTo>
                    <a:lnTo>
                      <a:pt x="65" y="3578"/>
                    </a:lnTo>
                    <a:lnTo>
                      <a:pt x="64" y="3578"/>
                    </a:lnTo>
                    <a:lnTo>
                      <a:pt x="61" y="3575"/>
                    </a:lnTo>
                    <a:lnTo>
                      <a:pt x="61" y="3574"/>
                    </a:lnTo>
                    <a:lnTo>
                      <a:pt x="49" y="3568"/>
                    </a:lnTo>
                    <a:lnTo>
                      <a:pt x="29" y="3588"/>
                    </a:lnTo>
                    <a:lnTo>
                      <a:pt x="23" y="3608"/>
                    </a:lnTo>
                    <a:lnTo>
                      <a:pt x="22" y="3616"/>
                    </a:lnTo>
                    <a:lnTo>
                      <a:pt x="29" y="3638"/>
                    </a:lnTo>
                    <a:lnTo>
                      <a:pt x="16" y="3670"/>
                    </a:lnTo>
                    <a:lnTo>
                      <a:pt x="0" y="3678"/>
                    </a:lnTo>
                    <a:lnTo>
                      <a:pt x="4" y="3685"/>
                    </a:lnTo>
                    <a:lnTo>
                      <a:pt x="15" y="3691"/>
                    </a:lnTo>
                    <a:lnTo>
                      <a:pt x="26" y="3691"/>
                    </a:lnTo>
                    <a:lnTo>
                      <a:pt x="33" y="3701"/>
                    </a:lnTo>
                    <a:lnTo>
                      <a:pt x="36" y="3711"/>
                    </a:lnTo>
                    <a:lnTo>
                      <a:pt x="43" y="3719"/>
                    </a:lnTo>
                    <a:lnTo>
                      <a:pt x="52" y="3720"/>
                    </a:lnTo>
                    <a:lnTo>
                      <a:pt x="51" y="3729"/>
                    </a:lnTo>
                    <a:lnTo>
                      <a:pt x="32" y="3746"/>
                    </a:lnTo>
                    <a:lnTo>
                      <a:pt x="29" y="3753"/>
                    </a:lnTo>
                    <a:lnTo>
                      <a:pt x="36" y="3769"/>
                    </a:lnTo>
                    <a:lnTo>
                      <a:pt x="79" y="3770"/>
                    </a:lnTo>
                    <a:lnTo>
                      <a:pt x="82" y="3782"/>
                    </a:lnTo>
                    <a:lnTo>
                      <a:pt x="88" y="3788"/>
                    </a:lnTo>
                    <a:lnTo>
                      <a:pt x="95" y="3792"/>
                    </a:lnTo>
                    <a:lnTo>
                      <a:pt x="100" y="3793"/>
                    </a:lnTo>
                    <a:lnTo>
                      <a:pt x="121" y="3788"/>
                    </a:lnTo>
                    <a:lnTo>
                      <a:pt x="131" y="3788"/>
                    </a:lnTo>
                    <a:lnTo>
                      <a:pt x="150" y="3796"/>
                    </a:lnTo>
                    <a:lnTo>
                      <a:pt x="154" y="3806"/>
                    </a:lnTo>
                    <a:lnTo>
                      <a:pt x="156" y="3815"/>
                    </a:lnTo>
                    <a:lnTo>
                      <a:pt x="153" y="3822"/>
                    </a:lnTo>
                    <a:lnTo>
                      <a:pt x="138" y="3845"/>
                    </a:lnTo>
                    <a:lnTo>
                      <a:pt x="138" y="3849"/>
                    </a:lnTo>
                    <a:lnTo>
                      <a:pt x="140" y="3855"/>
                    </a:lnTo>
                    <a:lnTo>
                      <a:pt x="140" y="3856"/>
                    </a:lnTo>
                    <a:lnTo>
                      <a:pt x="141" y="3858"/>
                    </a:lnTo>
                    <a:lnTo>
                      <a:pt x="146" y="3859"/>
                    </a:lnTo>
                    <a:lnTo>
                      <a:pt x="159" y="3858"/>
                    </a:lnTo>
                    <a:lnTo>
                      <a:pt x="177" y="3852"/>
                    </a:lnTo>
                    <a:lnTo>
                      <a:pt x="197" y="3842"/>
                    </a:lnTo>
                    <a:lnTo>
                      <a:pt x="213" y="3843"/>
                    </a:lnTo>
                    <a:lnTo>
                      <a:pt x="232" y="3855"/>
                    </a:lnTo>
                    <a:lnTo>
                      <a:pt x="232" y="3862"/>
                    </a:lnTo>
                    <a:lnTo>
                      <a:pt x="223" y="3869"/>
                    </a:lnTo>
                    <a:lnTo>
                      <a:pt x="221" y="3872"/>
                    </a:lnTo>
                    <a:lnTo>
                      <a:pt x="220" y="3874"/>
                    </a:lnTo>
                    <a:lnTo>
                      <a:pt x="220" y="3879"/>
                    </a:lnTo>
                    <a:lnTo>
                      <a:pt x="223" y="3882"/>
                    </a:lnTo>
                    <a:lnTo>
                      <a:pt x="224" y="3887"/>
                    </a:lnTo>
                    <a:lnTo>
                      <a:pt x="229" y="3884"/>
                    </a:lnTo>
                    <a:lnTo>
                      <a:pt x="236" y="3881"/>
                    </a:lnTo>
                    <a:lnTo>
                      <a:pt x="240" y="3878"/>
                    </a:lnTo>
                    <a:lnTo>
                      <a:pt x="255" y="3875"/>
                    </a:lnTo>
                    <a:lnTo>
                      <a:pt x="279" y="3874"/>
                    </a:lnTo>
                    <a:lnTo>
                      <a:pt x="282" y="3877"/>
                    </a:lnTo>
                    <a:lnTo>
                      <a:pt x="285" y="3879"/>
                    </a:lnTo>
                    <a:lnTo>
                      <a:pt x="289" y="3885"/>
                    </a:lnTo>
                    <a:lnTo>
                      <a:pt x="291" y="3887"/>
                    </a:lnTo>
                    <a:lnTo>
                      <a:pt x="294" y="3894"/>
                    </a:lnTo>
                    <a:lnTo>
                      <a:pt x="295" y="3900"/>
                    </a:lnTo>
                    <a:lnTo>
                      <a:pt x="296" y="3901"/>
                    </a:lnTo>
                    <a:lnTo>
                      <a:pt x="298" y="3910"/>
                    </a:lnTo>
                    <a:lnTo>
                      <a:pt x="314" y="3915"/>
                    </a:lnTo>
                    <a:lnTo>
                      <a:pt x="332" y="3917"/>
                    </a:lnTo>
                    <a:lnTo>
                      <a:pt x="334" y="3918"/>
                    </a:lnTo>
                    <a:lnTo>
                      <a:pt x="348" y="3915"/>
                    </a:lnTo>
                    <a:lnTo>
                      <a:pt x="357" y="3908"/>
                    </a:lnTo>
                    <a:lnTo>
                      <a:pt x="361" y="3907"/>
                    </a:lnTo>
                    <a:lnTo>
                      <a:pt x="368" y="3908"/>
                    </a:lnTo>
                    <a:lnTo>
                      <a:pt x="381" y="3913"/>
                    </a:lnTo>
                    <a:lnTo>
                      <a:pt x="381" y="3914"/>
                    </a:lnTo>
                    <a:lnTo>
                      <a:pt x="417" y="3943"/>
                    </a:lnTo>
                    <a:lnTo>
                      <a:pt x="427" y="3936"/>
                    </a:lnTo>
                    <a:lnTo>
                      <a:pt x="434" y="3920"/>
                    </a:lnTo>
                    <a:lnTo>
                      <a:pt x="440" y="3920"/>
                    </a:lnTo>
                    <a:lnTo>
                      <a:pt x="443" y="3923"/>
                    </a:lnTo>
                    <a:lnTo>
                      <a:pt x="444" y="3927"/>
                    </a:lnTo>
                    <a:lnTo>
                      <a:pt x="449" y="3938"/>
                    </a:lnTo>
                    <a:lnTo>
                      <a:pt x="454" y="3943"/>
                    </a:lnTo>
                    <a:lnTo>
                      <a:pt x="464" y="3946"/>
                    </a:lnTo>
                    <a:lnTo>
                      <a:pt x="480" y="3954"/>
                    </a:lnTo>
                    <a:lnTo>
                      <a:pt x="495" y="3973"/>
                    </a:lnTo>
                    <a:lnTo>
                      <a:pt x="496" y="3974"/>
                    </a:lnTo>
                    <a:lnTo>
                      <a:pt x="499" y="3976"/>
                    </a:lnTo>
                    <a:lnTo>
                      <a:pt x="500" y="3976"/>
                    </a:lnTo>
                    <a:lnTo>
                      <a:pt x="505" y="3972"/>
                    </a:lnTo>
                    <a:lnTo>
                      <a:pt x="509" y="3959"/>
                    </a:lnTo>
                    <a:lnTo>
                      <a:pt x="519" y="3950"/>
                    </a:lnTo>
                    <a:lnTo>
                      <a:pt x="521" y="3951"/>
                    </a:lnTo>
                    <a:lnTo>
                      <a:pt x="522" y="3951"/>
                    </a:lnTo>
                    <a:lnTo>
                      <a:pt x="525" y="3953"/>
                    </a:lnTo>
                    <a:lnTo>
                      <a:pt x="525" y="3954"/>
                    </a:lnTo>
                    <a:lnTo>
                      <a:pt x="526" y="3956"/>
                    </a:lnTo>
                    <a:lnTo>
                      <a:pt x="529" y="3964"/>
                    </a:lnTo>
                    <a:lnTo>
                      <a:pt x="528" y="3970"/>
                    </a:lnTo>
                    <a:lnTo>
                      <a:pt x="531" y="3979"/>
                    </a:lnTo>
                    <a:lnTo>
                      <a:pt x="535" y="3982"/>
                    </a:lnTo>
                    <a:lnTo>
                      <a:pt x="557" y="3970"/>
                    </a:lnTo>
                    <a:lnTo>
                      <a:pt x="570" y="3953"/>
                    </a:lnTo>
                    <a:lnTo>
                      <a:pt x="574" y="3944"/>
                    </a:lnTo>
                    <a:lnTo>
                      <a:pt x="582" y="3933"/>
                    </a:lnTo>
                    <a:lnTo>
                      <a:pt x="591" y="3928"/>
                    </a:lnTo>
                    <a:lnTo>
                      <a:pt x="597" y="3930"/>
                    </a:lnTo>
                    <a:lnTo>
                      <a:pt x="598" y="3936"/>
                    </a:lnTo>
                    <a:lnTo>
                      <a:pt x="597" y="3941"/>
                    </a:lnTo>
                    <a:lnTo>
                      <a:pt x="587" y="3954"/>
                    </a:lnTo>
                    <a:lnTo>
                      <a:pt x="584" y="3970"/>
                    </a:lnTo>
                    <a:lnTo>
                      <a:pt x="581" y="3979"/>
                    </a:lnTo>
                    <a:lnTo>
                      <a:pt x="580" y="3980"/>
                    </a:lnTo>
                    <a:lnTo>
                      <a:pt x="580" y="3989"/>
                    </a:lnTo>
                    <a:lnTo>
                      <a:pt x="581" y="3996"/>
                    </a:lnTo>
                    <a:lnTo>
                      <a:pt x="582" y="3999"/>
                    </a:lnTo>
                    <a:lnTo>
                      <a:pt x="590" y="4010"/>
                    </a:lnTo>
                    <a:lnTo>
                      <a:pt x="593" y="4012"/>
                    </a:lnTo>
                    <a:lnTo>
                      <a:pt x="606" y="4016"/>
                    </a:lnTo>
                    <a:lnTo>
                      <a:pt x="617" y="4012"/>
                    </a:lnTo>
                    <a:lnTo>
                      <a:pt x="623" y="4008"/>
                    </a:lnTo>
                    <a:lnTo>
                      <a:pt x="629" y="4000"/>
                    </a:lnTo>
                    <a:lnTo>
                      <a:pt x="630" y="3997"/>
                    </a:lnTo>
                    <a:lnTo>
                      <a:pt x="631" y="3996"/>
                    </a:lnTo>
                    <a:lnTo>
                      <a:pt x="633" y="3995"/>
                    </a:lnTo>
                    <a:lnTo>
                      <a:pt x="636" y="3995"/>
                    </a:lnTo>
                    <a:lnTo>
                      <a:pt x="636" y="4000"/>
                    </a:lnTo>
                    <a:lnTo>
                      <a:pt x="642" y="4010"/>
                    </a:lnTo>
                    <a:lnTo>
                      <a:pt x="643" y="4010"/>
                    </a:lnTo>
                    <a:lnTo>
                      <a:pt x="646" y="4012"/>
                    </a:lnTo>
                    <a:lnTo>
                      <a:pt x="647" y="4013"/>
                    </a:lnTo>
                    <a:lnTo>
                      <a:pt x="661" y="4015"/>
                    </a:lnTo>
                    <a:lnTo>
                      <a:pt x="671" y="4015"/>
                    </a:lnTo>
                    <a:lnTo>
                      <a:pt x="676" y="4013"/>
                    </a:lnTo>
                    <a:lnTo>
                      <a:pt x="680" y="4009"/>
                    </a:lnTo>
                    <a:lnTo>
                      <a:pt x="687" y="4008"/>
                    </a:lnTo>
                    <a:lnTo>
                      <a:pt x="690" y="4012"/>
                    </a:lnTo>
                    <a:lnTo>
                      <a:pt x="689" y="4013"/>
                    </a:lnTo>
                    <a:lnTo>
                      <a:pt x="687" y="4022"/>
                    </a:lnTo>
                    <a:lnTo>
                      <a:pt x="681" y="4031"/>
                    </a:lnTo>
                    <a:lnTo>
                      <a:pt x="663" y="4045"/>
                    </a:lnTo>
                    <a:lnTo>
                      <a:pt x="661" y="4048"/>
                    </a:lnTo>
                    <a:lnTo>
                      <a:pt x="658" y="4054"/>
                    </a:lnTo>
                    <a:lnTo>
                      <a:pt x="658" y="4056"/>
                    </a:lnTo>
                    <a:lnTo>
                      <a:pt x="660" y="4061"/>
                    </a:lnTo>
                    <a:lnTo>
                      <a:pt x="664" y="4062"/>
                    </a:lnTo>
                    <a:lnTo>
                      <a:pt x="640" y="4106"/>
                    </a:lnTo>
                    <a:lnTo>
                      <a:pt x="639" y="4114"/>
                    </a:lnTo>
                    <a:lnTo>
                      <a:pt x="644" y="4131"/>
                    </a:lnTo>
                    <a:lnTo>
                      <a:pt x="656" y="4141"/>
                    </a:lnTo>
                    <a:lnTo>
                      <a:pt x="660" y="4138"/>
                    </a:lnTo>
                    <a:lnTo>
                      <a:pt x="663" y="4135"/>
                    </a:lnTo>
                    <a:lnTo>
                      <a:pt x="667" y="4132"/>
                    </a:lnTo>
                    <a:lnTo>
                      <a:pt x="673" y="4130"/>
                    </a:lnTo>
                    <a:lnTo>
                      <a:pt x="683" y="4128"/>
                    </a:lnTo>
                    <a:lnTo>
                      <a:pt x="702" y="4121"/>
                    </a:lnTo>
                    <a:lnTo>
                      <a:pt x="710" y="4121"/>
                    </a:lnTo>
                    <a:lnTo>
                      <a:pt x="713" y="4122"/>
                    </a:lnTo>
                    <a:lnTo>
                      <a:pt x="713" y="4128"/>
                    </a:lnTo>
                    <a:lnTo>
                      <a:pt x="717" y="4132"/>
                    </a:lnTo>
                    <a:lnTo>
                      <a:pt x="729" y="4138"/>
                    </a:lnTo>
                    <a:lnTo>
                      <a:pt x="739" y="4140"/>
                    </a:lnTo>
                    <a:lnTo>
                      <a:pt x="748" y="4140"/>
                    </a:lnTo>
                    <a:lnTo>
                      <a:pt x="752" y="4138"/>
                    </a:lnTo>
                    <a:lnTo>
                      <a:pt x="758" y="4137"/>
                    </a:lnTo>
                    <a:lnTo>
                      <a:pt x="761" y="4135"/>
                    </a:lnTo>
                    <a:lnTo>
                      <a:pt x="776" y="4138"/>
                    </a:lnTo>
                    <a:lnTo>
                      <a:pt x="797" y="4158"/>
                    </a:lnTo>
                    <a:lnTo>
                      <a:pt x="805" y="4171"/>
                    </a:lnTo>
                    <a:lnTo>
                      <a:pt x="810" y="4190"/>
                    </a:lnTo>
                    <a:lnTo>
                      <a:pt x="812" y="4191"/>
                    </a:lnTo>
                    <a:lnTo>
                      <a:pt x="818" y="4193"/>
                    </a:lnTo>
                    <a:lnTo>
                      <a:pt x="841" y="4193"/>
                    </a:lnTo>
                    <a:lnTo>
                      <a:pt x="873" y="4186"/>
                    </a:lnTo>
                    <a:lnTo>
                      <a:pt x="884" y="4180"/>
                    </a:lnTo>
                    <a:lnTo>
                      <a:pt x="894" y="4171"/>
                    </a:lnTo>
                    <a:lnTo>
                      <a:pt x="904" y="4148"/>
                    </a:lnTo>
                    <a:lnTo>
                      <a:pt x="907" y="4144"/>
                    </a:lnTo>
                    <a:lnTo>
                      <a:pt x="913" y="4132"/>
                    </a:lnTo>
                    <a:lnTo>
                      <a:pt x="914" y="4124"/>
                    </a:lnTo>
                    <a:lnTo>
                      <a:pt x="914" y="4122"/>
                    </a:lnTo>
                    <a:lnTo>
                      <a:pt x="917" y="4114"/>
                    </a:lnTo>
                    <a:lnTo>
                      <a:pt x="923" y="4104"/>
                    </a:lnTo>
                    <a:lnTo>
                      <a:pt x="927" y="4099"/>
                    </a:lnTo>
                    <a:lnTo>
                      <a:pt x="956" y="4056"/>
                    </a:lnTo>
                    <a:lnTo>
                      <a:pt x="962" y="4033"/>
                    </a:lnTo>
                    <a:lnTo>
                      <a:pt x="963" y="4026"/>
                    </a:lnTo>
                    <a:lnTo>
                      <a:pt x="963" y="4023"/>
                    </a:lnTo>
                    <a:lnTo>
                      <a:pt x="957" y="4023"/>
                    </a:lnTo>
                    <a:lnTo>
                      <a:pt x="952" y="4025"/>
                    </a:lnTo>
                    <a:lnTo>
                      <a:pt x="950" y="4025"/>
                    </a:lnTo>
                    <a:lnTo>
                      <a:pt x="901" y="4075"/>
                    </a:lnTo>
                    <a:lnTo>
                      <a:pt x="893" y="4088"/>
                    </a:lnTo>
                    <a:lnTo>
                      <a:pt x="883" y="4086"/>
                    </a:lnTo>
                    <a:lnTo>
                      <a:pt x="874" y="4082"/>
                    </a:lnTo>
                    <a:lnTo>
                      <a:pt x="861" y="4069"/>
                    </a:lnTo>
                    <a:lnTo>
                      <a:pt x="861" y="4068"/>
                    </a:lnTo>
                    <a:lnTo>
                      <a:pt x="863" y="4068"/>
                    </a:lnTo>
                    <a:lnTo>
                      <a:pt x="872" y="4067"/>
                    </a:lnTo>
                    <a:lnTo>
                      <a:pt x="877" y="4065"/>
                    </a:lnTo>
                    <a:lnTo>
                      <a:pt x="884" y="4065"/>
                    </a:lnTo>
                    <a:lnTo>
                      <a:pt x="887" y="4064"/>
                    </a:lnTo>
                    <a:lnTo>
                      <a:pt x="891" y="4058"/>
                    </a:lnTo>
                    <a:lnTo>
                      <a:pt x="891" y="4055"/>
                    </a:lnTo>
                    <a:lnTo>
                      <a:pt x="886" y="4021"/>
                    </a:lnTo>
                    <a:lnTo>
                      <a:pt x="882" y="4013"/>
                    </a:lnTo>
                    <a:lnTo>
                      <a:pt x="880" y="4005"/>
                    </a:lnTo>
                    <a:lnTo>
                      <a:pt x="880" y="3997"/>
                    </a:lnTo>
                    <a:lnTo>
                      <a:pt x="882" y="3995"/>
                    </a:lnTo>
                    <a:lnTo>
                      <a:pt x="894" y="3990"/>
                    </a:lnTo>
                    <a:lnTo>
                      <a:pt x="904" y="3987"/>
                    </a:lnTo>
                    <a:lnTo>
                      <a:pt x="921" y="3977"/>
                    </a:lnTo>
                    <a:lnTo>
                      <a:pt x="940" y="3957"/>
                    </a:lnTo>
                    <a:lnTo>
                      <a:pt x="950" y="3936"/>
                    </a:lnTo>
                    <a:lnTo>
                      <a:pt x="978" y="3911"/>
                    </a:lnTo>
                    <a:lnTo>
                      <a:pt x="989" y="3895"/>
                    </a:lnTo>
                    <a:lnTo>
                      <a:pt x="991" y="3889"/>
                    </a:lnTo>
                    <a:lnTo>
                      <a:pt x="993" y="3856"/>
                    </a:lnTo>
                    <a:lnTo>
                      <a:pt x="991" y="3845"/>
                    </a:lnTo>
                    <a:lnTo>
                      <a:pt x="989" y="3842"/>
                    </a:lnTo>
                    <a:lnTo>
                      <a:pt x="986" y="3841"/>
                    </a:lnTo>
                    <a:lnTo>
                      <a:pt x="982" y="3841"/>
                    </a:lnTo>
                    <a:lnTo>
                      <a:pt x="979" y="3843"/>
                    </a:lnTo>
                    <a:lnTo>
                      <a:pt x="978" y="3846"/>
                    </a:lnTo>
                    <a:lnTo>
                      <a:pt x="969" y="3848"/>
                    </a:lnTo>
                    <a:lnTo>
                      <a:pt x="959" y="3846"/>
                    </a:lnTo>
                    <a:lnTo>
                      <a:pt x="957" y="3845"/>
                    </a:lnTo>
                    <a:lnTo>
                      <a:pt x="956" y="3842"/>
                    </a:lnTo>
                    <a:lnTo>
                      <a:pt x="955" y="3841"/>
                    </a:lnTo>
                    <a:lnTo>
                      <a:pt x="965" y="3829"/>
                    </a:lnTo>
                    <a:lnTo>
                      <a:pt x="972" y="3824"/>
                    </a:lnTo>
                    <a:lnTo>
                      <a:pt x="979" y="3805"/>
                    </a:lnTo>
                    <a:lnTo>
                      <a:pt x="982" y="3799"/>
                    </a:lnTo>
                    <a:lnTo>
                      <a:pt x="982" y="3791"/>
                    </a:lnTo>
                    <a:lnTo>
                      <a:pt x="981" y="3788"/>
                    </a:lnTo>
                    <a:lnTo>
                      <a:pt x="979" y="3786"/>
                    </a:lnTo>
                    <a:lnTo>
                      <a:pt x="972" y="3782"/>
                    </a:lnTo>
                    <a:lnTo>
                      <a:pt x="970" y="3782"/>
                    </a:lnTo>
                    <a:lnTo>
                      <a:pt x="966" y="3783"/>
                    </a:lnTo>
                    <a:lnTo>
                      <a:pt x="963" y="3783"/>
                    </a:lnTo>
                    <a:lnTo>
                      <a:pt x="962" y="3785"/>
                    </a:lnTo>
                    <a:lnTo>
                      <a:pt x="957" y="3780"/>
                    </a:lnTo>
                    <a:lnTo>
                      <a:pt x="957" y="3766"/>
                    </a:lnTo>
                    <a:lnTo>
                      <a:pt x="959" y="3765"/>
                    </a:lnTo>
                    <a:lnTo>
                      <a:pt x="959" y="3763"/>
                    </a:lnTo>
                    <a:lnTo>
                      <a:pt x="962" y="3760"/>
                    </a:lnTo>
                    <a:lnTo>
                      <a:pt x="970" y="3760"/>
                    </a:lnTo>
                    <a:lnTo>
                      <a:pt x="972" y="3762"/>
                    </a:lnTo>
                    <a:lnTo>
                      <a:pt x="975" y="3763"/>
                    </a:lnTo>
                    <a:lnTo>
                      <a:pt x="983" y="3763"/>
                    </a:lnTo>
                    <a:lnTo>
                      <a:pt x="988" y="3760"/>
                    </a:lnTo>
                    <a:lnTo>
                      <a:pt x="993" y="3756"/>
                    </a:lnTo>
                    <a:lnTo>
                      <a:pt x="993" y="3755"/>
                    </a:lnTo>
                    <a:lnTo>
                      <a:pt x="999" y="3739"/>
                    </a:lnTo>
                    <a:lnTo>
                      <a:pt x="1005" y="3732"/>
                    </a:lnTo>
                    <a:lnTo>
                      <a:pt x="1011" y="3723"/>
                    </a:lnTo>
                    <a:lnTo>
                      <a:pt x="1050" y="3690"/>
                    </a:lnTo>
                    <a:lnTo>
                      <a:pt x="1054" y="3685"/>
                    </a:lnTo>
                    <a:lnTo>
                      <a:pt x="1060" y="3683"/>
                    </a:lnTo>
                    <a:lnTo>
                      <a:pt x="1064" y="3681"/>
                    </a:lnTo>
                    <a:lnTo>
                      <a:pt x="1065" y="3680"/>
                    </a:lnTo>
                    <a:lnTo>
                      <a:pt x="1068" y="3680"/>
                    </a:lnTo>
                    <a:lnTo>
                      <a:pt x="1071" y="3681"/>
                    </a:lnTo>
                    <a:lnTo>
                      <a:pt x="1076" y="3681"/>
                    </a:lnTo>
                    <a:lnTo>
                      <a:pt x="1086" y="3678"/>
                    </a:lnTo>
                    <a:lnTo>
                      <a:pt x="1093" y="3671"/>
                    </a:lnTo>
                    <a:lnTo>
                      <a:pt x="1097" y="3661"/>
                    </a:lnTo>
                    <a:lnTo>
                      <a:pt x="1097" y="3660"/>
                    </a:lnTo>
                    <a:lnTo>
                      <a:pt x="1096" y="3652"/>
                    </a:lnTo>
                    <a:lnTo>
                      <a:pt x="1096" y="3636"/>
                    </a:lnTo>
                    <a:lnTo>
                      <a:pt x="1104" y="3618"/>
                    </a:lnTo>
                    <a:lnTo>
                      <a:pt x="1114" y="3603"/>
                    </a:lnTo>
                    <a:lnTo>
                      <a:pt x="1123" y="3600"/>
                    </a:lnTo>
                    <a:lnTo>
                      <a:pt x="1123" y="3589"/>
                    </a:lnTo>
                    <a:lnTo>
                      <a:pt x="1119" y="3585"/>
                    </a:lnTo>
                    <a:lnTo>
                      <a:pt x="1106" y="3585"/>
                    </a:lnTo>
                    <a:lnTo>
                      <a:pt x="1093" y="3591"/>
                    </a:lnTo>
                    <a:lnTo>
                      <a:pt x="1077" y="3592"/>
                    </a:lnTo>
                    <a:lnTo>
                      <a:pt x="1071" y="3589"/>
                    </a:lnTo>
                    <a:lnTo>
                      <a:pt x="1070" y="3585"/>
                    </a:lnTo>
                    <a:lnTo>
                      <a:pt x="1070" y="3582"/>
                    </a:lnTo>
                    <a:lnTo>
                      <a:pt x="1065" y="3576"/>
                    </a:lnTo>
                    <a:lnTo>
                      <a:pt x="1058" y="3572"/>
                    </a:lnTo>
                    <a:lnTo>
                      <a:pt x="1040" y="3569"/>
                    </a:lnTo>
                    <a:lnTo>
                      <a:pt x="1029" y="3569"/>
                    </a:lnTo>
                    <a:lnTo>
                      <a:pt x="1019" y="3581"/>
                    </a:lnTo>
                    <a:lnTo>
                      <a:pt x="1006" y="3608"/>
                    </a:lnTo>
                    <a:lnTo>
                      <a:pt x="991" y="3625"/>
                    </a:lnTo>
                    <a:lnTo>
                      <a:pt x="972" y="3613"/>
                    </a:lnTo>
                    <a:lnTo>
                      <a:pt x="966" y="3602"/>
                    </a:lnTo>
                    <a:lnTo>
                      <a:pt x="966" y="3589"/>
                    </a:lnTo>
                    <a:lnTo>
                      <a:pt x="972" y="3563"/>
                    </a:lnTo>
                    <a:lnTo>
                      <a:pt x="976" y="3559"/>
                    </a:lnTo>
                    <a:lnTo>
                      <a:pt x="982" y="3559"/>
                    </a:lnTo>
                    <a:lnTo>
                      <a:pt x="988" y="3558"/>
                    </a:lnTo>
                    <a:lnTo>
                      <a:pt x="991" y="3555"/>
                    </a:lnTo>
                    <a:lnTo>
                      <a:pt x="1005" y="3543"/>
                    </a:lnTo>
                    <a:lnTo>
                      <a:pt x="1005" y="3542"/>
                    </a:lnTo>
                    <a:lnTo>
                      <a:pt x="1002" y="3538"/>
                    </a:lnTo>
                    <a:lnTo>
                      <a:pt x="998" y="3527"/>
                    </a:lnTo>
                    <a:lnTo>
                      <a:pt x="999" y="3522"/>
                    </a:lnTo>
                    <a:lnTo>
                      <a:pt x="1002" y="3515"/>
                    </a:lnTo>
                    <a:lnTo>
                      <a:pt x="1004" y="3512"/>
                    </a:lnTo>
                    <a:lnTo>
                      <a:pt x="1006" y="3512"/>
                    </a:lnTo>
                    <a:lnTo>
                      <a:pt x="1012" y="3515"/>
                    </a:lnTo>
                    <a:lnTo>
                      <a:pt x="1028" y="3530"/>
                    </a:lnTo>
                    <a:lnTo>
                      <a:pt x="1022" y="3539"/>
                    </a:lnTo>
                    <a:lnTo>
                      <a:pt x="1027" y="3540"/>
                    </a:lnTo>
                    <a:lnTo>
                      <a:pt x="1032" y="3542"/>
                    </a:lnTo>
                    <a:lnTo>
                      <a:pt x="1041" y="3540"/>
                    </a:lnTo>
                    <a:lnTo>
                      <a:pt x="1044" y="3539"/>
                    </a:lnTo>
                    <a:lnTo>
                      <a:pt x="1048" y="3535"/>
                    </a:lnTo>
                    <a:lnTo>
                      <a:pt x="1051" y="3530"/>
                    </a:lnTo>
                    <a:lnTo>
                      <a:pt x="1053" y="3529"/>
                    </a:lnTo>
                    <a:lnTo>
                      <a:pt x="1055" y="3526"/>
                    </a:lnTo>
                    <a:lnTo>
                      <a:pt x="1057" y="3525"/>
                    </a:lnTo>
                    <a:lnTo>
                      <a:pt x="1061" y="3525"/>
                    </a:lnTo>
                    <a:lnTo>
                      <a:pt x="1067" y="3526"/>
                    </a:lnTo>
                    <a:lnTo>
                      <a:pt x="1094" y="3535"/>
                    </a:lnTo>
                    <a:lnTo>
                      <a:pt x="1097" y="3532"/>
                    </a:lnTo>
                    <a:lnTo>
                      <a:pt x="1099" y="3526"/>
                    </a:lnTo>
                    <a:lnTo>
                      <a:pt x="1100" y="3525"/>
                    </a:lnTo>
                    <a:lnTo>
                      <a:pt x="1099" y="3523"/>
                    </a:lnTo>
                    <a:lnTo>
                      <a:pt x="1078" y="3504"/>
                    </a:lnTo>
                    <a:lnTo>
                      <a:pt x="1076" y="3499"/>
                    </a:lnTo>
                    <a:lnTo>
                      <a:pt x="1076" y="3496"/>
                    </a:lnTo>
                    <a:lnTo>
                      <a:pt x="1077" y="3490"/>
                    </a:lnTo>
                    <a:lnTo>
                      <a:pt x="1077" y="3484"/>
                    </a:lnTo>
                    <a:lnTo>
                      <a:pt x="1084" y="3477"/>
                    </a:lnTo>
                    <a:lnTo>
                      <a:pt x="1090" y="3473"/>
                    </a:lnTo>
                    <a:lnTo>
                      <a:pt x="1101" y="3473"/>
                    </a:lnTo>
                    <a:lnTo>
                      <a:pt x="1104" y="3474"/>
                    </a:lnTo>
                    <a:lnTo>
                      <a:pt x="1107" y="3477"/>
                    </a:lnTo>
                    <a:lnTo>
                      <a:pt x="1107" y="3480"/>
                    </a:lnTo>
                    <a:lnTo>
                      <a:pt x="1110" y="3483"/>
                    </a:lnTo>
                    <a:lnTo>
                      <a:pt x="1119" y="3483"/>
                    </a:lnTo>
                    <a:lnTo>
                      <a:pt x="1120" y="3481"/>
                    </a:lnTo>
                    <a:lnTo>
                      <a:pt x="1123" y="3479"/>
                    </a:lnTo>
                    <a:lnTo>
                      <a:pt x="1128" y="3464"/>
                    </a:lnTo>
                    <a:lnTo>
                      <a:pt x="1133" y="3454"/>
                    </a:lnTo>
                    <a:lnTo>
                      <a:pt x="1141" y="3447"/>
                    </a:lnTo>
                    <a:lnTo>
                      <a:pt x="1146" y="3435"/>
                    </a:lnTo>
                    <a:lnTo>
                      <a:pt x="1146" y="3419"/>
                    </a:lnTo>
                    <a:lnTo>
                      <a:pt x="1120" y="3391"/>
                    </a:lnTo>
                    <a:lnTo>
                      <a:pt x="1119" y="3386"/>
                    </a:lnTo>
                    <a:lnTo>
                      <a:pt x="1117" y="3382"/>
                    </a:lnTo>
                    <a:lnTo>
                      <a:pt x="1116" y="3378"/>
                    </a:lnTo>
                    <a:lnTo>
                      <a:pt x="1116" y="3372"/>
                    </a:lnTo>
                    <a:lnTo>
                      <a:pt x="1125" y="3358"/>
                    </a:lnTo>
                    <a:lnTo>
                      <a:pt x="1131" y="3349"/>
                    </a:lnTo>
                    <a:lnTo>
                      <a:pt x="1134" y="3346"/>
                    </a:lnTo>
                    <a:lnTo>
                      <a:pt x="1140" y="3344"/>
                    </a:lnTo>
                    <a:lnTo>
                      <a:pt x="1140" y="3342"/>
                    </a:lnTo>
                    <a:lnTo>
                      <a:pt x="1143" y="3342"/>
                    </a:lnTo>
                    <a:lnTo>
                      <a:pt x="1149" y="3345"/>
                    </a:lnTo>
                    <a:lnTo>
                      <a:pt x="1151" y="3345"/>
                    </a:lnTo>
                    <a:lnTo>
                      <a:pt x="1166" y="3334"/>
                    </a:lnTo>
                    <a:lnTo>
                      <a:pt x="1167" y="3332"/>
                    </a:lnTo>
                    <a:lnTo>
                      <a:pt x="1167" y="3331"/>
                    </a:lnTo>
                    <a:lnTo>
                      <a:pt x="1164" y="3315"/>
                    </a:lnTo>
                    <a:lnTo>
                      <a:pt x="1166" y="3308"/>
                    </a:lnTo>
                    <a:lnTo>
                      <a:pt x="1167" y="3276"/>
                    </a:lnTo>
                    <a:lnTo>
                      <a:pt x="1170" y="3263"/>
                    </a:lnTo>
                    <a:lnTo>
                      <a:pt x="1166" y="3246"/>
                    </a:lnTo>
                    <a:lnTo>
                      <a:pt x="1164" y="3241"/>
                    </a:lnTo>
                    <a:lnTo>
                      <a:pt x="1164" y="3227"/>
                    </a:lnTo>
                    <a:lnTo>
                      <a:pt x="1167" y="3220"/>
                    </a:lnTo>
                    <a:lnTo>
                      <a:pt x="1169" y="3210"/>
                    </a:lnTo>
                    <a:lnTo>
                      <a:pt x="1169" y="3205"/>
                    </a:lnTo>
                    <a:lnTo>
                      <a:pt x="1164" y="3185"/>
                    </a:lnTo>
                    <a:lnTo>
                      <a:pt x="1164" y="3175"/>
                    </a:lnTo>
                    <a:lnTo>
                      <a:pt x="1166" y="3156"/>
                    </a:lnTo>
                    <a:lnTo>
                      <a:pt x="1166" y="3148"/>
                    </a:lnTo>
                    <a:lnTo>
                      <a:pt x="1159" y="3133"/>
                    </a:lnTo>
                    <a:lnTo>
                      <a:pt x="1157" y="3130"/>
                    </a:lnTo>
                    <a:lnTo>
                      <a:pt x="1154" y="3130"/>
                    </a:lnTo>
                    <a:lnTo>
                      <a:pt x="1149" y="3120"/>
                    </a:lnTo>
                    <a:lnTo>
                      <a:pt x="1146" y="3109"/>
                    </a:lnTo>
                    <a:lnTo>
                      <a:pt x="1147" y="3096"/>
                    </a:lnTo>
                    <a:lnTo>
                      <a:pt x="1147" y="3093"/>
                    </a:lnTo>
                    <a:lnTo>
                      <a:pt x="1146" y="3091"/>
                    </a:lnTo>
                    <a:lnTo>
                      <a:pt x="1138" y="3082"/>
                    </a:lnTo>
                    <a:lnTo>
                      <a:pt x="1134" y="3070"/>
                    </a:lnTo>
                    <a:lnTo>
                      <a:pt x="1133" y="3068"/>
                    </a:lnTo>
                    <a:lnTo>
                      <a:pt x="1134" y="3065"/>
                    </a:lnTo>
                    <a:lnTo>
                      <a:pt x="1136" y="3063"/>
                    </a:lnTo>
                    <a:lnTo>
                      <a:pt x="1146" y="3030"/>
                    </a:lnTo>
                    <a:lnTo>
                      <a:pt x="1147" y="3024"/>
                    </a:lnTo>
                    <a:lnTo>
                      <a:pt x="1151" y="3020"/>
                    </a:lnTo>
                    <a:lnTo>
                      <a:pt x="1150" y="2998"/>
                    </a:lnTo>
                    <a:lnTo>
                      <a:pt x="1134" y="2916"/>
                    </a:lnTo>
                    <a:lnTo>
                      <a:pt x="1134" y="2912"/>
                    </a:lnTo>
                    <a:lnTo>
                      <a:pt x="1124" y="2885"/>
                    </a:lnTo>
                    <a:lnTo>
                      <a:pt x="1124" y="2866"/>
                    </a:lnTo>
                    <a:lnTo>
                      <a:pt x="1125" y="2859"/>
                    </a:lnTo>
                    <a:lnTo>
                      <a:pt x="1125" y="2855"/>
                    </a:lnTo>
                    <a:lnTo>
                      <a:pt x="1128" y="2838"/>
                    </a:lnTo>
                    <a:lnTo>
                      <a:pt x="1127" y="2825"/>
                    </a:lnTo>
                    <a:lnTo>
                      <a:pt x="1128" y="2819"/>
                    </a:lnTo>
                    <a:lnTo>
                      <a:pt x="1128" y="2817"/>
                    </a:lnTo>
                    <a:lnTo>
                      <a:pt x="1130" y="2813"/>
                    </a:lnTo>
                    <a:lnTo>
                      <a:pt x="1131" y="2806"/>
                    </a:lnTo>
                    <a:lnTo>
                      <a:pt x="1146" y="2777"/>
                    </a:lnTo>
                    <a:lnTo>
                      <a:pt x="1147" y="2771"/>
                    </a:lnTo>
                    <a:lnTo>
                      <a:pt x="1146" y="2748"/>
                    </a:lnTo>
                    <a:lnTo>
                      <a:pt x="1149" y="2737"/>
                    </a:lnTo>
                    <a:lnTo>
                      <a:pt x="1147" y="2730"/>
                    </a:lnTo>
                    <a:lnTo>
                      <a:pt x="1144" y="2724"/>
                    </a:lnTo>
                    <a:lnTo>
                      <a:pt x="1143" y="2718"/>
                    </a:lnTo>
                    <a:lnTo>
                      <a:pt x="1143" y="2717"/>
                    </a:lnTo>
                    <a:lnTo>
                      <a:pt x="1141" y="2717"/>
                    </a:lnTo>
                    <a:lnTo>
                      <a:pt x="1138" y="2708"/>
                    </a:lnTo>
                    <a:lnTo>
                      <a:pt x="1136" y="2691"/>
                    </a:lnTo>
                    <a:lnTo>
                      <a:pt x="1138" y="2669"/>
                    </a:lnTo>
                    <a:lnTo>
                      <a:pt x="1154" y="2626"/>
                    </a:lnTo>
                    <a:lnTo>
                      <a:pt x="1180" y="2583"/>
                    </a:lnTo>
                    <a:lnTo>
                      <a:pt x="1183" y="2577"/>
                    </a:lnTo>
                    <a:lnTo>
                      <a:pt x="1203" y="2553"/>
                    </a:lnTo>
                    <a:lnTo>
                      <a:pt x="1213" y="2534"/>
                    </a:lnTo>
                    <a:lnTo>
                      <a:pt x="1229" y="2513"/>
                    </a:lnTo>
                    <a:lnTo>
                      <a:pt x="1239" y="2490"/>
                    </a:lnTo>
                    <a:lnTo>
                      <a:pt x="1323" y="2336"/>
                    </a:lnTo>
                    <a:lnTo>
                      <a:pt x="1323" y="2333"/>
                    </a:lnTo>
                    <a:lnTo>
                      <a:pt x="1340" y="2304"/>
                    </a:lnTo>
                    <a:lnTo>
                      <a:pt x="1346" y="2296"/>
                    </a:lnTo>
                    <a:lnTo>
                      <a:pt x="1352" y="2290"/>
                    </a:lnTo>
                    <a:lnTo>
                      <a:pt x="1353" y="2287"/>
                    </a:lnTo>
                    <a:lnTo>
                      <a:pt x="1360" y="2278"/>
                    </a:lnTo>
                    <a:lnTo>
                      <a:pt x="1363" y="2275"/>
                    </a:lnTo>
                    <a:lnTo>
                      <a:pt x="1364" y="2273"/>
                    </a:lnTo>
                    <a:lnTo>
                      <a:pt x="1366" y="2257"/>
                    </a:lnTo>
                    <a:lnTo>
                      <a:pt x="1368" y="2175"/>
                    </a:lnTo>
                    <a:lnTo>
                      <a:pt x="1367" y="2175"/>
                    </a:lnTo>
                    <a:lnTo>
                      <a:pt x="1367" y="2172"/>
                    </a:lnTo>
                    <a:lnTo>
                      <a:pt x="1360" y="2128"/>
                    </a:lnTo>
                    <a:lnTo>
                      <a:pt x="1360" y="2096"/>
                    </a:lnTo>
                    <a:lnTo>
                      <a:pt x="1358" y="2090"/>
                    </a:lnTo>
                    <a:lnTo>
                      <a:pt x="1360" y="2081"/>
                    </a:lnTo>
                    <a:lnTo>
                      <a:pt x="1361" y="2057"/>
                    </a:lnTo>
                    <a:lnTo>
                      <a:pt x="1353" y="2008"/>
                    </a:lnTo>
                    <a:lnTo>
                      <a:pt x="1344" y="1976"/>
                    </a:lnTo>
                    <a:lnTo>
                      <a:pt x="1340" y="1946"/>
                    </a:lnTo>
                    <a:lnTo>
                      <a:pt x="1340" y="1912"/>
                    </a:lnTo>
                    <a:lnTo>
                      <a:pt x="1342" y="1898"/>
                    </a:lnTo>
                    <a:lnTo>
                      <a:pt x="1342" y="1880"/>
                    </a:lnTo>
                    <a:lnTo>
                      <a:pt x="1343" y="1870"/>
                    </a:lnTo>
                    <a:lnTo>
                      <a:pt x="1344" y="1821"/>
                    </a:lnTo>
                    <a:lnTo>
                      <a:pt x="1343" y="1814"/>
                    </a:lnTo>
                    <a:lnTo>
                      <a:pt x="1340" y="1811"/>
                    </a:lnTo>
                    <a:lnTo>
                      <a:pt x="1334" y="1797"/>
                    </a:lnTo>
                    <a:lnTo>
                      <a:pt x="1320" y="1745"/>
                    </a:lnTo>
                    <a:lnTo>
                      <a:pt x="1318" y="1741"/>
                    </a:lnTo>
                    <a:lnTo>
                      <a:pt x="1314" y="1729"/>
                    </a:lnTo>
                    <a:lnTo>
                      <a:pt x="1305" y="1716"/>
                    </a:lnTo>
                    <a:lnTo>
                      <a:pt x="1303" y="1707"/>
                    </a:lnTo>
                    <a:lnTo>
                      <a:pt x="1298" y="1696"/>
                    </a:lnTo>
                    <a:lnTo>
                      <a:pt x="1287" y="1652"/>
                    </a:lnTo>
                    <a:lnTo>
                      <a:pt x="1287" y="1647"/>
                    </a:lnTo>
                    <a:lnTo>
                      <a:pt x="1275" y="1606"/>
                    </a:lnTo>
                    <a:lnTo>
                      <a:pt x="1272" y="1575"/>
                    </a:lnTo>
                    <a:lnTo>
                      <a:pt x="1272" y="1560"/>
                    </a:lnTo>
                    <a:lnTo>
                      <a:pt x="1274" y="1555"/>
                    </a:lnTo>
                    <a:lnTo>
                      <a:pt x="1278" y="1482"/>
                    </a:lnTo>
                    <a:lnTo>
                      <a:pt x="1283" y="1462"/>
                    </a:lnTo>
                    <a:lnTo>
                      <a:pt x="1275" y="1420"/>
                    </a:lnTo>
                    <a:lnTo>
                      <a:pt x="1274" y="1380"/>
                    </a:lnTo>
                    <a:lnTo>
                      <a:pt x="1272" y="1377"/>
                    </a:lnTo>
                    <a:lnTo>
                      <a:pt x="1272" y="1374"/>
                    </a:lnTo>
                    <a:lnTo>
                      <a:pt x="1262" y="1356"/>
                    </a:lnTo>
                    <a:lnTo>
                      <a:pt x="1245" y="1302"/>
                    </a:lnTo>
                    <a:lnTo>
                      <a:pt x="1242" y="1276"/>
                    </a:lnTo>
                    <a:lnTo>
                      <a:pt x="1242" y="1266"/>
                    </a:lnTo>
                    <a:lnTo>
                      <a:pt x="1245" y="1246"/>
                    </a:lnTo>
                    <a:lnTo>
                      <a:pt x="1246" y="1214"/>
                    </a:lnTo>
                    <a:lnTo>
                      <a:pt x="1245" y="1212"/>
                    </a:lnTo>
                    <a:lnTo>
                      <a:pt x="1242" y="1198"/>
                    </a:lnTo>
                    <a:lnTo>
                      <a:pt x="1242" y="1169"/>
                    </a:lnTo>
                    <a:lnTo>
                      <a:pt x="1239" y="1162"/>
                    </a:lnTo>
                    <a:lnTo>
                      <a:pt x="1238" y="1154"/>
                    </a:lnTo>
                    <a:lnTo>
                      <a:pt x="1225" y="1111"/>
                    </a:lnTo>
                    <a:lnTo>
                      <a:pt x="1223" y="1107"/>
                    </a:lnTo>
                    <a:lnTo>
                      <a:pt x="1196" y="1062"/>
                    </a:lnTo>
                    <a:lnTo>
                      <a:pt x="1088" y="935"/>
                    </a:lnTo>
                    <a:lnTo>
                      <a:pt x="1071" y="907"/>
                    </a:lnTo>
                    <a:lnTo>
                      <a:pt x="1058" y="878"/>
                    </a:lnTo>
                    <a:lnTo>
                      <a:pt x="1051" y="851"/>
                    </a:lnTo>
                    <a:lnTo>
                      <a:pt x="1050" y="829"/>
                    </a:lnTo>
                    <a:lnTo>
                      <a:pt x="1060" y="783"/>
                    </a:lnTo>
                    <a:lnTo>
                      <a:pt x="1058" y="762"/>
                    </a:lnTo>
                    <a:lnTo>
                      <a:pt x="1065" y="703"/>
                    </a:lnTo>
                    <a:lnTo>
                      <a:pt x="1065" y="682"/>
                    </a:lnTo>
                    <a:lnTo>
                      <a:pt x="1068" y="660"/>
                    </a:lnTo>
                    <a:lnTo>
                      <a:pt x="1073" y="651"/>
                    </a:lnTo>
                    <a:lnTo>
                      <a:pt x="1073" y="624"/>
                    </a:lnTo>
                    <a:lnTo>
                      <a:pt x="1077" y="605"/>
                    </a:lnTo>
                    <a:lnTo>
                      <a:pt x="1099" y="561"/>
                    </a:lnTo>
                    <a:lnTo>
                      <a:pt x="1109" y="530"/>
                    </a:lnTo>
                    <a:lnTo>
                      <a:pt x="1109" y="514"/>
                    </a:lnTo>
                    <a:lnTo>
                      <a:pt x="1103" y="489"/>
                    </a:lnTo>
                    <a:lnTo>
                      <a:pt x="1097" y="476"/>
                    </a:lnTo>
                    <a:lnTo>
                      <a:pt x="1096" y="472"/>
                    </a:lnTo>
                    <a:lnTo>
                      <a:pt x="1091" y="441"/>
                    </a:lnTo>
                    <a:lnTo>
                      <a:pt x="1090" y="440"/>
                    </a:lnTo>
                    <a:lnTo>
                      <a:pt x="1090" y="439"/>
                    </a:lnTo>
                    <a:lnTo>
                      <a:pt x="1086" y="434"/>
                    </a:lnTo>
                    <a:lnTo>
                      <a:pt x="1080" y="423"/>
                    </a:lnTo>
                    <a:lnTo>
                      <a:pt x="1084" y="400"/>
                    </a:lnTo>
                    <a:lnTo>
                      <a:pt x="1083" y="387"/>
                    </a:lnTo>
                    <a:lnTo>
                      <a:pt x="1070" y="346"/>
                    </a:lnTo>
                    <a:lnTo>
                      <a:pt x="1065" y="339"/>
                    </a:lnTo>
                    <a:lnTo>
                      <a:pt x="1058" y="309"/>
                    </a:lnTo>
                    <a:lnTo>
                      <a:pt x="1055" y="277"/>
                    </a:lnTo>
                    <a:lnTo>
                      <a:pt x="1050" y="266"/>
                    </a:lnTo>
                    <a:lnTo>
                      <a:pt x="1047" y="253"/>
                    </a:lnTo>
                    <a:lnTo>
                      <a:pt x="1050" y="247"/>
                    </a:lnTo>
                    <a:lnTo>
                      <a:pt x="1044" y="220"/>
                    </a:lnTo>
                    <a:lnTo>
                      <a:pt x="1038" y="206"/>
                    </a:lnTo>
                    <a:lnTo>
                      <a:pt x="1034" y="188"/>
                    </a:lnTo>
                    <a:lnTo>
                      <a:pt x="1035" y="178"/>
                    </a:lnTo>
                    <a:lnTo>
                      <a:pt x="1032" y="173"/>
                    </a:lnTo>
                    <a:lnTo>
                      <a:pt x="1031" y="168"/>
                    </a:lnTo>
                    <a:lnTo>
                      <a:pt x="1022" y="160"/>
                    </a:lnTo>
                    <a:lnTo>
                      <a:pt x="1012" y="147"/>
                    </a:lnTo>
                    <a:lnTo>
                      <a:pt x="1005" y="129"/>
                    </a:lnTo>
                    <a:lnTo>
                      <a:pt x="1002" y="114"/>
                    </a:lnTo>
                    <a:lnTo>
                      <a:pt x="1005" y="93"/>
                    </a:lnTo>
                    <a:lnTo>
                      <a:pt x="1009" y="83"/>
                    </a:lnTo>
                    <a:lnTo>
                      <a:pt x="1015" y="75"/>
                    </a:lnTo>
                    <a:lnTo>
                      <a:pt x="1018" y="62"/>
                    </a:lnTo>
                    <a:lnTo>
                      <a:pt x="1008" y="56"/>
                    </a:lnTo>
                    <a:lnTo>
                      <a:pt x="995" y="52"/>
                    </a:lnTo>
                    <a:lnTo>
                      <a:pt x="983" y="44"/>
                    </a:lnTo>
                    <a:lnTo>
                      <a:pt x="968" y="26"/>
                    </a:lnTo>
                    <a:lnTo>
                      <a:pt x="952" y="15"/>
                    </a:lnTo>
                    <a:lnTo>
                      <a:pt x="946" y="6"/>
                    </a:lnTo>
                    <a:lnTo>
                      <a:pt x="937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1029">
                <a:extLst>
                  <a:ext uri="{FF2B5EF4-FFF2-40B4-BE49-F238E27FC236}">
                    <a16:creationId xmlns:a16="http://schemas.microsoft.com/office/drawing/2014/main" id="{5F7D1D0B-82E2-4771-83AF-8E62B03E8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" y="3364"/>
                <a:ext cx="20" cy="19"/>
              </a:xfrm>
              <a:custGeom>
                <a:avLst/>
                <a:gdLst>
                  <a:gd name="T0" fmla="*/ 54 w 142"/>
                  <a:gd name="T1" fmla="*/ 40 h 129"/>
                  <a:gd name="T2" fmla="*/ 52 w 142"/>
                  <a:gd name="T3" fmla="*/ 43 h 129"/>
                  <a:gd name="T4" fmla="*/ 51 w 142"/>
                  <a:gd name="T5" fmla="*/ 47 h 129"/>
                  <a:gd name="T6" fmla="*/ 49 w 142"/>
                  <a:gd name="T7" fmla="*/ 51 h 129"/>
                  <a:gd name="T8" fmla="*/ 51 w 142"/>
                  <a:gd name="T9" fmla="*/ 54 h 129"/>
                  <a:gd name="T10" fmla="*/ 51 w 142"/>
                  <a:gd name="T11" fmla="*/ 57 h 129"/>
                  <a:gd name="T12" fmla="*/ 49 w 142"/>
                  <a:gd name="T13" fmla="*/ 63 h 129"/>
                  <a:gd name="T14" fmla="*/ 26 w 142"/>
                  <a:gd name="T15" fmla="*/ 74 h 129"/>
                  <a:gd name="T16" fmla="*/ 16 w 142"/>
                  <a:gd name="T17" fmla="*/ 76 h 129"/>
                  <a:gd name="T18" fmla="*/ 7 w 142"/>
                  <a:gd name="T19" fmla="*/ 80 h 129"/>
                  <a:gd name="T20" fmla="*/ 0 w 142"/>
                  <a:gd name="T21" fmla="*/ 93 h 129"/>
                  <a:gd name="T22" fmla="*/ 0 w 142"/>
                  <a:gd name="T23" fmla="*/ 116 h 129"/>
                  <a:gd name="T24" fmla="*/ 9 w 142"/>
                  <a:gd name="T25" fmla="*/ 129 h 129"/>
                  <a:gd name="T26" fmla="*/ 26 w 142"/>
                  <a:gd name="T27" fmla="*/ 112 h 129"/>
                  <a:gd name="T28" fmla="*/ 42 w 142"/>
                  <a:gd name="T29" fmla="*/ 100 h 129"/>
                  <a:gd name="T30" fmla="*/ 49 w 142"/>
                  <a:gd name="T31" fmla="*/ 105 h 129"/>
                  <a:gd name="T32" fmla="*/ 67 w 142"/>
                  <a:gd name="T33" fmla="*/ 96 h 129"/>
                  <a:gd name="T34" fmla="*/ 74 w 142"/>
                  <a:gd name="T35" fmla="*/ 85 h 129"/>
                  <a:gd name="T36" fmla="*/ 79 w 142"/>
                  <a:gd name="T37" fmla="*/ 67 h 129"/>
                  <a:gd name="T38" fmla="*/ 91 w 142"/>
                  <a:gd name="T39" fmla="*/ 46 h 129"/>
                  <a:gd name="T40" fmla="*/ 95 w 142"/>
                  <a:gd name="T41" fmla="*/ 34 h 129"/>
                  <a:gd name="T42" fmla="*/ 102 w 142"/>
                  <a:gd name="T43" fmla="*/ 28 h 129"/>
                  <a:gd name="T44" fmla="*/ 125 w 142"/>
                  <a:gd name="T45" fmla="*/ 28 h 129"/>
                  <a:gd name="T46" fmla="*/ 138 w 142"/>
                  <a:gd name="T47" fmla="*/ 21 h 129"/>
                  <a:gd name="T48" fmla="*/ 140 w 142"/>
                  <a:gd name="T49" fmla="*/ 18 h 129"/>
                  <a:gd name="T50" fmla="*/ 141 w 142"/>
                  <a:gd name="T51" fmla="*/ 17 h 129"/>
                  <a:gd name="T52" fmla="*/ 142 w 142"/>
                  <a:gd name="T53" fmla="*/ 15 h 129"/>
                  <a:gd name="T54" fmla="*/ 141 w 142"/>
                  <a:gd name="T55" fmla="*/ 15 h 129"/>
                  <a:gd name="T56" fmla="*/ 141 w 142"/>
                  <a:gd name="T57" fmla="*/ 14 h 129"/>
                  <a:gd name="T58" fmla="*/ 131 w 142"/>
                  <a:gd name="T59" fmla="*/ 1 h 129"/>
                  <a:gd name="T60" fmla="*/ 129 w 142"/>
                  <a:gd name="T61" fmla="*/ 1 h 129"/>
                  <a:gd name="T62" fmla="*/ 128 w 142"/>
                  <a:gd name="T63" fmla="*/ 0 h 129"/>
                  <a:gd name="T64" fmla="*/ 104 w 142"/>
                  <a:gd name="T65" fmla="*/ 11 h 129"/>
                  <a:gd name="T66" fmla="*/ 75 w 142"/>
                  <a:gd name="T67" fmla="*/ 14 h 129"/>
                  <a:gd name="T68" fmla="*/ 54 w 142"/>
                  <a:gd name="T69" fmla="*/ 4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2" h="129">
                    <a:moveTo>
                      <a:pt x="54" y="40"/>
                    </a:moveTo>
                    <a:lnTo>
                      <a:pt x="52" y="43"/>
                    </a:lnTo>
                    <a:lnTo>
                      <a:pt x="51" y="47"/>
                    </a:lnTo>
                    <a:lnTo>
                      <a:pt x="49" y="51"/>
                    </a:lnTo>
                    <a:lnTo>
                      <a:pt x="51" y="54"/>
                    </a:lnTo>
                    <a:lnTo>
                      <a:pt x="51" y="57"/>
                    </a:lnTo>
                    <a:lnTo>
                      <a:pt x="49" y="63"/>
                    </a:lnTo>
                    <a:lnTo>
                      <a:pt x="26" y="74"/>
                    </a:lnTo>
                    <a:lnTo>
                      <a:pt x="16" y="76"/>
                    </a:lnTo>
                    <a:lnTo>
                      <a:pt x="7" y="80"/>
                    </a:lnTo>
                    <a:lnTo>
                      <a:pt x="0" y="93"/>
                    </a:lnTo>
                    <a:lnTo>
                      <a:pt x="0" y="116"/>
                    </a:lnTo>
                    <a:lnTo>
                      <a:pt x="9" y="129"/>
                    </a:lnTo>
                    <a:lnTo>
                      <a:pt x="26" y="112"/>
                    </a:lnTo>
                    <a:lnTo>
                      <a:pt x="42" y="100"/>
                    </a:lnTo>
                    <a:lnTo>
                      <a:pt x="49" y="105"/>
                    </a:lnTo>
                    <a:lnTo>
                      <a:pt x="67" y="96"/>
                    </a:lnTo>
                    <a:lnTo>
                      <a:pt x="74" y="85"/>
                    </a:lnTo>
                    <a:lnTo>
                      <a:pt x="79" y="67"/>
                    </a:lnTo>
                    <a:lnTo>
                      <a:pt x="91" y="46"/>
                    </a:lnTo>
                    <a:lnTo>
                      <a:pt x="95" y="34"/>
                    </a:lnTo>
                    <a:lnTo>
                      <a:pt x="102" y="28"/>
                    </a:lnTo>
                    <a:lnTo>
                      <a:pt x="125" y="28"/>
                    </a:lnTo>
                    <a:lnTo>
                      <a:pt x="138" y="21"/>
                    </a:lnTo>
                    <a:lnTo>
                      <a:pt x="140" y="18"/>
                    </a:lnTo>
                    <a:lnTo>
                      <a:pt x="141" y="17"/>
                    </a:lnTo>
                    <a:lnTo>
                      <a:pt x="142" y="15"/>
                    </a:lnTo>
                    <a:lnTo>
                      <a:pt x="141" y="15"/>
                    </a:lnTo>
                    <a:lnTo>
                      <a:pt x="141" y="14"/>
                    </a:lnTo>
                    <a:lnTo>
                      <a:pt x="131" y="1"/>
                    </a:lnTo>
                    <a:lnTo>
                      <a:pt x="129" y="1"/>
                    </a:lnTo>
                    <a:lnTo>
                      <a:pt x="128" y="0"/>
                    </a:lnTo>
                    <a:lnTo>
                      <a:pt x="104" y="11"/>
                    </a:lnTo>
                    <a:lnTo>
                      <a:pt x="75" y="14"/>
                    </a:lnTo>
                    <a:lnTo>
                      <a:pt x="54" y="4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1030">
                <a:extLst>
                  <a:ext uri="{FF2B5EF4-FFF2-40B4-BE49-F238E27FC236}">
                    <a16:creationId xmlns:a16="http://schemas.microsoft.com/office/drawing/2014/main" id="{53930D1A-F236-4E9C-8E78-ACD969A95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" y="3378"/>
                <a:ext cx="13" cy="10"/>
              </a:xfrm>
              <a:custGeom>
                <a:avLst/>
                <a:gdLst>
                  <a:gd name="T0" fmla="*/ 92 w 92"/>
                  <a:gd name="T1" fmla="*/ 11 h 67"/>
                  <a:gd name="T2" fmla="*/ 91 w 92"/>
                  <a:gd name="T3" fmla="*/ 20 h 67"/>
                  <a:gd name="T4" fmla="*/ 86 w 92"/>
                  <a:gd name="T5" fmla="*/ 30 h 67"/>
                  <a:gd name="T6" fmla="*/ 69 w 92"/>
                  <a:gd name="T7" fmla="*/ 55 h 67"/>
                  <a:gd name="T8" fmla="*/ 62 w 92"/>
                  <a:gd name="T9" fmla="*/ 61 h 67"/>
                  <a:gd name="T10" fmla="*/ 48 w 92"/>
                  <a:gd name="T11" fmla="*/ 67 h 67"/>
                  <a:gd name="T12" fmla="*/ 27 w 92"/>
                  <a:gd name="T13" fmla="*/ 55 h 67"/>
                  <a:gd name="T14" fmla="*/ 4 w 92"/>
                  <a:gd name="T15" fmla="*/ 60 h 67"/>
                  <a:gd name="T16" fmla="*/ 0 w 92"/>
                  <a:gd name="T17" fmla="*/ 50 h 67"/>
                  <a:gd name="T18" fmla="*/ 7 w 92"/>
                  <a:gd name="T19" fmla="*/ 37 h 67"/>
                  <a:gd name="T20" fmla="*/ 22 w 92"/>
                  <a:gd name="T21" fmla="*/ 26 h 67"/>
                  <a:gd name="T22" fmla="*/ 30 w 92"/>
                  <a:gd name="T23" fmla="*/ 17 h 67"/>
                  <a:gd name="T24" fmla="*/ 40 w 92"/>
                  <a:gd name="T25" fmla="*/ 17 h 67"/>
                  <a:gd name="T26" fmla="*/ 69 w 92"/>
                  <a:gd name="T27" fmla="*/ 0 h 67"/>
                  <a:gd name="T28" fmla="*/ 92 w 92"/>
                  <a:gd name="T29" fmla="*/ 1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67">
                    <a:moveTo>
                      <a:pt x="92" y="11"/>
                    </a:moveTo>
                    <a:lnTo>
                      <a:pt x="91" y="20"/>
                    </a:lnTo>
                    <a:lnTo>
                      <a:pt x="86" y="30"/>
                    </a:lnTo>
                    <a:lnTo>
                      <a:pt x="69" y="55"/>
                    </a:lnTo>
                    <a:lnTo>
                      <a:pt x="62" y="61"/>
                    </a:lnTo>
                    <a:lnTo>
                      <a:pt x="48" y="67"/>
                    </a:lnTo>
                    <a:lnTo>
                      <a:pt x="27" y="55"/>
                    </a:lnTo>
                    <a:lnTo>
                      <a:pt x="4" y="60"/>
                    </a:lnTo>
                    <a:lnTo>
                      <a:pt x="0" y="50"/>
                    </a:lnTo>
                    <a:lnTo>
                      <a:pt x="7" y="37"/>
                    </a:lnTo>
                    <a:lnTo>
                      <a:pt x="22" y="26"/>
                    </a:lnTo>
                    <a:lnTo>
                      <a:pt x="30" y="17"/>
                    </a:lnTo>
                    <a:lnTo>
                      <a:pt x="40" y="17"/>
                    </a:lnTo>
                    <a:lnTo>
                      <a:pt x="69" y="0"/>
                    </a:lnTo>
                    <a:lnTo>
                      <a:pt x="92" y="11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1031">
                <a:extLst>
                  <a:ext uri="{FF2B5EF4-FFF2-40B4-BE49-F238E27FC236}">
                    <a16:creationId xmlns:a16="http://schemas.microsoft.com/office/drawing/2014/main" id="{908730FA-0652-4EEB-A46C-2F20A659C9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2" y="3378"/>
                <a:ext cx="24" cy="16"/>
              </a:xfrm>
              <a:custGeom>
                <a:avLst/>
                <a:gdLst>
                  <a:gd name="T0" fmla="*/ 0 w 164"/>
                  <a:gd name="T1" fmla="*/ 65 h 112"/>
                  <a:gd name="T2" fmla="*/ 13 w 164"/>
                  <a:gd name="T3" fmla="*/ 53 h 112"/>
                  <a:gd name="T4" fmla="*/ 27 w 164"/>
                  <a:gd name="T5" fmla="*/ 46 h 112"/>
                  <a:gd name="T6" fmla="*/ 35 w 164"/>
                  <a:gd name="T7" fmla="*/ 49 h 112"/>
                  <a:gd name="T8" fmla="*/ 62 w 164"/>
                  <a:gd name="T9" fmla="*/ 62 h 112"/>
                  <a:gd name="T10" fmla="*/ 72 w 164"/>
                  <a:gd name="T11" fmla="*/ 65 h 112"/>
                  <a:gd name="T12" fmla="*/ 94 w 164"/>
                  <a:gd name="T13" fmla="*/ 56 h 112"/>
                  <a:gd name="T14" fmla="*/ 99 w 164"/>
                  <a:gd name="T15" fmla="*/ 43 h 112"/>
                  <a:gd name="T16" fmla="*/ 108 w 164"/>
                  <a:gd name="T17" fmla="*/ 40 h 112"/>
                  <a:gd name="T18" fmla="*/ 120 w 164"/>
                  <a:gd name="T19" fmla="*/ 39 h 112"/>
                  <a:gd name="T20" fmla="*/ 135 w 164"/>
                  <a:gd name="T21" fmla="*/ 28 h 112"/>
                  <a:gd name="T22" fmla="*/ 139 w 164"/>
                  <a:gd name="T23" fmla="*/ 2 h 112"/>
                  <a:gd name="T24" fmla="*/ 145 w 164"/>
                  <a:gd name="T25" fmla="*/ 0 h 112"/>
                  <a:gd name="T26" fmla="*/ 154 w 164"/>
                  <a:gd name="T27" fmla="*/ 15 h 112"/>
                  <a:gd name="T28" fmla="*/ 164 w 164"/>
                  <a:gd name="T29" fmla="*/ 63 h 112"/>
                  <a:gd name="T30" fmla="*/ 154 w 164"/>
                  <a:gd name="T31" fmla="*/ 70 h 112"/>
                  <a:gd name="T32" fmla="*/ 128 w 164"/>
                  <a:gd name="T33" fmla="*/ 76 h 112"/>
                  <a:gd name="T34" fmla="*/ 109 w 164"/>
                  <a:gd name="T35" fmla="*/ 86 h 112"/>
                  <a:gd name="T36" fmla="*/ 85 w 164"/>
                  <a:gd name="T37" fmla="*/ 108 h 112"/>
                  <a:gd name="T38" fmla="*/ 72 w 164"/>
                  <a:gd name="T39" fmla="*/ 112 h 112"/>
                  <a:gd name="T40" fmla="*/ 62 w 164"/>
                  <a:gd name="T41" fmla="*/ 108 h 112"/>
                  <a:gd name="T42" fmla="*/ 56 w 164"/>
                  <a:gd name="T43" fmla="*/ 96 h 112"/>
                  <a:gd name="T44" fmla="*/ 48 w 164"/>
                  <a:gd name="T45" fmla="*/ 88 h 112"/>
                  <a:gd name="T46" fmla="*/ 7 w 164"/>
                  <a:gd name="T47" fmla="*/ 73 h 112"/>
                  <a:gd name="T48" fmla="*/ 0 w 164"/>
                  <a:gd name="T49" fmla="*/ 6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4" h="112">
                    <a:moveTo>
                      <a:pt x="0" y="65"/>
                    </a:moveTo>
                    <a:lnTo>
                      <a:pt x="13" y="53"/>
                    </a:lnTo>
                    <a:lnTo>
                      <a:pt x="27" y="46"/>
                    </a:lnTo>
                    <a:lnTo>
                      <a:pt x="35" y="49"/>
                    </a:lnTo>
                    <a:lnTo>
                      <a:pt x="62" y="62"/>
                    </a:lnTo>
                    <a:lnTo>
                      <a:pt x="72" y="65"/>
                    </a:lnTo>
                    <a:lnTo>
                      <a:pt x="94" y="56"/>
                    </a:lnTo>
                    <a:lnTo>
                      <a:pt x="99" y="43"/>
                    </a:lnTo>
                    <a:lnTo>
                      <a:pt x="108" y="40"/>
                    </a:lnTo>
                    <a:lnTo>
                      <a:pt x="120" y="39"/>
                    </a:lnTo>
                    <a:lnTo>
                      <a:pt x="135" y="28"/>
                    </a:lnTo>
                    <a:lnTo>
                      <a:pt x="139" y="2"/>
                    </a:lnTo>
                    <a:lnTo>
                      <a:pt x="145" y="0"/>
                    </a:lnTo>
                    <a:lnTo>
                      <a:pt x="154" y="15"/>
                    </a:lnTo>
                    <a:lnTo>
                      <a:pt x="164" y="63"/>
                    </a:lnTo>
                    <a:lnTo>
                      <a:pt x="154" y="70"/>
                    </a:lnTo>
                    <a:lnTo>
                      <a:pt x="128" y="76"/>
                    </a:lnTo>
                    <a:lnTo>
                      <a:pt x="109" y="86"/>
                    </a:lnTo>
                    <a:lnTo>
                      <a:pt x="85" y="108"/>
                    </a:lnTo>
                    <a:lnTo>
                      <a:pt x="72" y="112"/>
                    </a:lnTo>
                    <a:lnTo>
                      <a:pt x="62" y="108"/>
                    </a:lnTo>
                    <a:lnTo>
                      <a:pt x="56" y="96"/>
                    </a:lnTo>
                    <a:lnTo>
                      <a:pt x="48" y="88"/>
                    </a:lnTo>
                    <a:lnTo>
                      <a:pt x="7" y="73"/>
                    </a:lnTo>
                    <a:lnTo>
                      <a:pt x="0" y="65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1032">
                <a:extLst>
                  <a:ext uri="{FF2B5EF4-FFF2-40B4-BE49-F238E27FC236}">
                    <a16:creationId xmlns:a16="http://schemas.microsoft.com/office/drawing/2014/main" id="{144757DA-3123-48E1-A358-52C9C4BD6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779"/>
                <a:ext cx="41" cy="41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1033">
                <a:extLst>
                  <a:ext uri="{FF2B5EF4-FFF2-40B4-BE49-F238E27FC236}">
                    <a16:creationId xmlns:a16="http://schemas.microsoft.com/office/drawing/2014/main" id="{5B8B5268-310C-471D-B157-88FF725C5E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779"/>
                <a:ext cx="41" cy="41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1034">
                <a:extLst>
                  <a:ext uri="{FF2B5EF4-FFF2-40B4-BE49-F238E27FC236}">
                    <a16:creationId xmlns:a16="http://schemas.microsoft.com/office/drawing/2014/main" id="{8A891A8A-5007-4C1F-ABDE-DB7F5068F4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5" y="2786"/>
                <a:ext cx="25" cy="25"/>
              </a:xfrm>
              <a:custGeom>
                <a:avLst/>
                <a:gdLst>
                  <a:gd name="T0" fmla="*/ 174 w 179"/>
                  <a:gd name="T1" fmla="*/ 105 h 172"/>
                  <a:gd name="T2" fmla="*/ 97 w 179"/>
                  <a:gd name="T3" fmla="*/ 70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0 h 172"/>
                  <a:gd name="T28" fmla="*/ 5 w 179"/>
                  <a:gd name="T29" fmla="*/ 105 h 172"/>
                  <a:gd name="T30" fmla="*/ 1 w 179"/>
                  <a:gd name="T31" fmla="*/ 110 h 172"/>
                  <a:gd name="T32" fmla="*/ 0 w 179"/>
                  <a:gd name="T33" fmla="*/ 120 h 172"/>
                  <a:gd name="T34" fmla="*/ 83 w 179"/>
                  <a:gd name="T35" fmla="*/ 100 h 172"/>
                  <a:gd name="T36" fmla="*/ 83 w 179"/>
                  <a:gd name="T37" fmla="*/ 118 h 172"/>
                  <a:gd name="T38" fmla="*/ 78 w 179"/>
                  <a:gd name="T39" fmla="*/ 121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1 h 172"/>
                  <a:gd name="T80" fmla="*/ 96 w 179"/>
                  <a:gd name="T81" fmla="*/ 118 h 172"/>
                  <a:gd name="T82" fmla="*/ 96 w 179"/>
                  <a:gd name="T83" fmla="*/ 100 h 172"/>
                  <a:gd name="T84" fmla="*/ 179 w 179"/>
                  <a:gd name="T85" fmla="*/ 120 h 172"/>
                  <a:gd name="T86" fmla="*/ 178 w 179"/>
                  <a:gd name="T87" fmla="*/ 114 h 172"/>
                  <a:gd name="T88" fmla="*/ 178 w 179"/>
                  <a:gd name="T89" fmla="*/ 110 h 172"/>
                  <a:gd name="T90" fmla="*/ 174 w 179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1035">
                <a:extLst>
                  <a:ext uri="{FF2B5EF4-FFF2-40B4-BE49-F238E27FC236}">
                    <a16:creationId xmlns:a16="http://schemas.microsoft.com/office/drawing/2014/main" id="{753C2596-8139-4457-986D-616D77E616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5" y="2695"/>
                <a:ext cx="57" cy="57"/>
              </a:xfrm>
              <a:custGeom>
                <a:avLst/>
                <a:gdLst>
                  <a:gd name="T0" fmla="*/ 74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5 w 403"/>
                  <a:gd name="T15" fmla="*/ 378 h 402"/>
                  <a:gd name="T16" fmla="*/ 312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2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4 h 402"/>
                  <a:gd name="T38" fmla="*/ 328 w 403"/>
                  <a:gd name="T39" fmla="*/ 44 h 402"/>
                  <a:gd name="T40" fmla="*/ 295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4 w 403"/>
                  <a:gd name="T51" fmla="*/ 44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60" y="344"/>
                    </a:move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60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1036">
                <a:extLst>
                  <a:ext uri="{FF2B5EF4-FFF2-40B4-BE49-F238E27FC236}">
                    <a16:creationId xmlns:a16="http://schemas.microsoft.com/office/drawing/2014/main" id="{DCD06067-17F1-4AF5-8394-5639B42761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5" y="2695"/>
                <a:ext cx="57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5 w 403"/>
                  <a:gd name="T7" fmla="*/ 378 h 402"/>
                  <a:gd name="T8" fmla="*/ 312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2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4 h 402"/>
                  <a:gd name="T30" fmla="*/ 328 w 403"/>
                  <a:gd name="T31" fmla="*/ 44 h 402"/>
                  <a:gd name="T32" fmla="*/ 295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4 w 403"/>
                  <a:gd name="T43" fmla="*/ 44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8 h 402"/>
                  <a:gd name="T60" fmla="*/ 74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60" y="344"/>
                    </a:ln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1037">
                <a:extLst>
                  <a:ext uri="{FF2B5EF4-FFF2-40B4-BE49-F238E27FC236}">
                    <a16:creationId xmlns:a16="http://schemas.microsoft.com/office/drawing/2014/main" id="{AEF6B28C-9DDF-4AB1-A296-31F3CB800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5" y="2700"/>
                <a:ext cx="37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8 w 263"/>
                  <a:gd name="T9" fmla="*/ 139 h 306"/>
                  <a:gd name="T10" fmla="*/ 207 w 263"/>
                  <a:gd name="T11" fmla="*/ 125 h 306"/>
                  <a:gd name="T12" fmla="*/ 201 w 263"/>
                  <a:gd name="T13" fmla="*/ 119 h 306"/>
                  <a:gd name="T14" fmla="*/ 190 w 263"/>
                  <a:gd name="T15" fmla="*/ 119 h 306"/>
                  <a:gd name="T16" fmla="*/ 187 w 263"/>
                  <a:gd name="T17" fmla="*/ 130 h 306"/>
                  <a:gd name="T18" fmla="*/ 156 w 263"/>
                  <a:gd name="T19" fmla="*/ 102 h 306"/>
                  <a:gd name="T20" fmla="*/ 156 w 263"/>
                  <a:gd name="T21" fmla="*/ 66 h 306"/>
                  <a:gd name="T22" fmla="*/ 152 w 263"/>
                  <a:gd name="T23" fmla="*/ 30 h 306"/>
                  <a:gd name="T24" fmla="*/ 144 w 263"/>
                  <a:gd name="T25" fmla="*/ 7 h 306"/>
                  <a:gd name="T26" fmla="*/ 139 w 263"/>
                  <a:gd name="T27" fmla="*/ 1 h 306"/>
                  <a:gd name="T28" fmla="*/ 127 w 263"/>
                  <a:gd name="T29" fmla="*/ 1 h 306"/>
                  <a:gd name="T30" fmla="*/ 117 w 263"/>
                  <a:gd name="T31" fmla="*/ 15 h 306"/>
                  <a:gd name="T32" fmla="*/ 111 w 263"/>
                  <a:gd name="T33" fmla="*/ 46 h 306"/>
                  <a:gd name="T34" fmla="*/ 111 w 263"/>
                  <a:gd name="T35" fmla="*/ 91 h 306"/>
                  <a:gd name="T36" fmla="*/ 83 w 263"/>
                  <a:gd name="T37" fmla="*/ 129 h 306"/>
                  <a:gd name="T38" fmla="*/ 80 w 263"/>
                  <a:gd name="T39" fmla="*/ 123 h 306"/>
                  <a:gd name="T40" fmla="*/ 77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7 w 263"/>
                  <a:gd name="T51" fmla="*/ 177 h 306"/>
                  <a:gd name="T52" fmla="*/ 83 w 263"/>
                  <a:gd name="T53" fmla="*/ 263 h 306"/>
                  <a:gd name="T54" fmla="*/ 79 w 263"/>
                  <a:gd name="T55" fmla="*/ 272 h 306"/>
                  <a:gd name="T56" fmla="*/ 80 w 263"/>
                  <a:gd name="T57" fmla="*/ 290 h 306"/>
                  <a:gd name="T58" fmla="*/ 131 w 263"/>
                  <a:gd name="T59" fmla="*/ 294 h 306"/>
                  <a:gd name="T60" fmla="*/ 139 w 263"/>
                  <a:gd name="T61" fmla="*/ 306 h 306"/>
                  <a:gd name="T62" fmla="*/ 148 w 263"/>
                  <a:gd name="T63" fmla="*/ 281 h 306"/>
                  <a:gd name="T64" fmla="*/ 194 w 263"/>
                  <a:gd name="T65" fmla="*/ 288 h 306"/>
                  <a:gd name="T66" fmla="*/ 192 w 263"/>
                  <a:gd name="T67" fmla="*/ 274 h 306"/>
                  <a:gd name="T68" fmla="*/ 152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2" y="140"/>
                    </a:lnTo>
                    <a:lnTo>
                      <a:pt x="208" y="139"/>
                    </a:lnTo>
                    <a:lnTo>
                      <a:pt x="208" y="130"/>
                    </a:lnTo>
                    <a:lnTo>
                      <a:pt x="207" y="125"/>
                    </a:lnTo>
                    <a:lnTo>
                      <a:pt x="204" y="120"/>
                    </a:lnTo>
                    <a:lnTo>
                      <a:pt x="201" y="119"/>
                    </a:lnTo>
                    <a:lnTo>
                      <a:pt x="194" y="117"/>
                    </a:lnTo>
                    <a:lnTo>
                      <a:pt x="190" y="119"/>
                    </a:lnTo>
                    <a:lnTo>
                      <a:pt x="187" y="123"/>
                    </a:lnTo>
                    <a:lnTo>
                      <a:pt x="187" y="130"/>
                    </a:lnTo>
                    <a:lnTo>
                      <a:pt x="157" y="117"/>
                    </a:lnTo>
                    <a:lnTo>
                      <a:pt x="156" y="102"/>
                    </a:lnTo>
                    <a:lnTo>
                      <a:pt x="156" y="89"/>
                    </a:lnTo>
                    <a:lnTo>
                      <a:pt x="156" y="66"/>
                    </a:lnTo>
                    <a:lnTo>
                      <a:pt x="154" y="46"/>
                    </a:lnTo>
                    <a:lnTo>
                      <a:pt x="152" y="30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30"/>
                    </a:lnTo>
                    <a:lnTo>
                      <a:pt x="111" y="46"/>
                    </a:lnTo>
                    <a:lnTo>
                      <a:pt x="111" y="67"/>
                    </a:lnTo>
                    <a:lnTo>
                      <a:pt x="111" y="91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7"/>
                    </a:lnTo>
                    <a:lnTo>
                      <a:pt x="79" y="272"/>
                    </a:lnTo>
                    <a:lnTo>
                      <a:pt x="79" y="279"/>
                    </a:lnTo>
                    <a:lnTo>
                      <a:pt x="80" y="290"/>
                    </a:lnTo>
                    <a:lnTo>
                      <a:pt x="128" y="282"/>
                    </a:lnTo>
                    <a:lnTo>
                      <a:pt x="131" y="294"/>
                    </a:lnTo>
                    <a:lnTo>
                      <a:pt x="135" y="302"/>
                    </a:lnTo>
                    <a:lnTo>
                      <a:pt x="139" y="306"/>
                    </a:lnTo>
                    <a:lnTo>
                      <a:pt x="143" y="306"/>
                    </a:lnTo>
                    <a:lnTo>
                      <a:pt x="148" y="281"/>
                    </a:lnTo>
                    <a:lnTo>
                      <a:pt x="194" y="299"/>
                    </a:lnTo>
                    <a:lnTo>
                      <a:pt x="194" y="288"/>
                    </a:lnTo>
                    <a:lnTo>
                      <a:pt x="194" y="281"/>
                    </a:lnTo>
                    <a:lnTo>
                      <a:pt x="192" y="274"/>
                    </a:lnTo>
                    <a:lnTo>
                      <a:pt x="191" y="271"/>
                    </a:lnTo>
                    <a:lnTo>
                      <a:pt x="152" y="240"/>
                    </a:lnTo>
                    <a:lnTo>
                      <a:pt x="154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1038">
                <a:extLst>
                  <a:ext uri="{FF2B5EF4-FFF2-40B4-BE49-F238E27FC236}">
                    <a16:creationId xmlns:a16="http://schemas.microsoft.com/office/drawing/2014/main" id="{3BFC81AE-E8BD-43A5-88D1-6D6118354C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2712"/>
                <a:ext cx="58" cy="57"/>
              </a:xfrm>
              <a:custGeom>
                <a:avLst/>
                <a:gdLst>
                  <a:gd name="T0" fmla="*/ 73 w 403"/>
                  <a:gd name="T1" fmla="*/ 356 h 401"/>
                  <a:gd name="T2" fmla="*/ 105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4 w 403"/>
                  <a:gd name="T15" fmla="*/ 377 h 401"/>
                  <a:gd name="T16" fmla="*/ 311 w 403"/>
                  <a:gd name="T17" fmla="*/ 368 h 401"/>
                  <a:gd name="T18" fmla="*/ 343 w 403"/>
                  <a:gd name="T19" fmla="*/ 343 h 401"/>
                  <a:gd name="T20" fmla="*/ 368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20 h 401"/>
                  <a:gd name="T28" fmla="*/ 402 w 403"/>
                  <a:gd name="T29" fmla="*/ 205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6 w 403"/>
                  <a:gd name="T37" fmla="*/ 73 h 401"/>
                  <a:gd name="T38" fmla="*/ 327 w 403"/>
                  <a:gd name="T39" fmla="*/ 44 h 401"/>
                  <a:gd name="T40" fmla="*/ 294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5 w 403"/>
                  <a:gd name="T49" fmla="*/ 21 h 401"/>
                  <a:gd name="T50" fmla="*/ 73 w 403"/>
                  <a:gd name="T51" fmla="*/ 44 h 401"/>
                  <a:gd name="T52" fmla="*/ 44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20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4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1039">
                <a:extLst>
                  <a:ext uri="{FF2B5EF4-FFF2-40B4-BE49-F238E27FC236}">
                    <a16:creationId xmlns:a16="http://schemas.microsoft.com/office/drawing/2014/main" id="{AE1DBF30-B135-49CA-B6E2-0CAD0703D6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2712"/>
                <a:ext cx="58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4 w 403"/>
                  <a:gd name="T7" fmla="*/ 377 h 401"/>
                  <a:gd name="T8" fmla="*/ 311 w 403"/>
                  <a:gd name="T9" fmla="*/ 368 h 401"/>
                  <a:gd name="T10" fmla="*/ 343 w 403"/>
                  <a:gd name="T11" fmla="*/ 343 h 401"/>
                  <a:gd name="T12" fmla="*/ 368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20 h 401"/>
                  <a:gd name="T20" fmla="*/ 402 w 403"/>
                  <a:gd name="T21" fmla="*/ 205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6 w 403"/>
                  <a:gd name="T29" fmla="*/ 73 h 401"/>
                  <a:gd name="T30" fmla="*/ 327 w 403"/>
                  <a:gd name="T31" fmla="*/ 44 h 401"/>
                  <a:gd name="T32" fmla="*/ 294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5 w 403"/>
                  <a:gd name="T41" fmla="*/ 21 h 401"/>
                  <a:gd name="T42" fmla="*/ 73 w 403"/>
                  <a:gd name="T43" fmla="*/ 44 h 401"/>
                  <a:gd name="T44" fmla="*/ 44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20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4 w 403"/>
                  <a:gd name="T59" fmla="*/ 327 h 401"/>
                  <a:gd name="T60" fmla="*/ 73 w 403"/>
                  <a:gd name="T61" fmla="*/ 356 h 401"/>
                  <a:gd name="T62" fmla="*/ 105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1040">
                <a:extLst>
                  <a:ext uri="{FF2B5EF4-FFF2-40B4-BE49-F238E27FC236}">
                    <a16:creationId xmlns:a16="http://schemas.microsoft.com/office/drawing/2014/main" id="{452E4E50-E3EC-41D7-A17D-50F4CF49BE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717"/>
                <a:ext cx="38" cy="43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4 w 263"/>
                  <a:gd name="T37" fmla="*/ 128 h 305"/>
                  <a:gd name="T38" fmla="*/ 81 w 263"/>
                  <a:gd name="T39" fmla="*/ 122 h 305"/>
                  <a:gd name="T40" fmla="*/ 78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8 w 263"/>
                  <a:gd name="T51" fmla="*/ 177 h 305"/>
                  <a:gd name="T52" fmla="*/ 84 w 263"/>
                  <a:gd name="T53" fmla="*/ 263 h 305"/>
                  <a:gd name="T54" fmla="*/ 80 w 263"/>
                  <a:gd name="T55" fmla="*/ 271 h 305"/>
                  <a:gd name="T56" fmla="*/ 81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4" y="128"/>
                    </a:lnTo>
                    <a:lnTo>
                      <a:pt x="82" y="124"/>
                    </a:lnTo>
                    <a:lnTo>
                      <a:pt x="81" y="122"/>
                    </a:lnTo>
                    <a:lnTo>
                      <a:pt x="79" y="120"/>
                    </a:lnTo>
                    <a:lnTo>
                      <a:pt x="78" y="120"/>
                    </a:lnTo>
                    <a:lnTo>
                      <a:pt x="71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1041">
                <a:extLst>
                  <a:ext uri="{FF2B5EF4-FFF2-40B4-BE49-F238E27FC236}">
                    <a16:creationId xmlns:a16="http://schemas.microsoft.com/office/drawing/2014/main" id="{8EC313E8-F2B1-40E3-BBB6-89DE92C996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942"/>
                <a:ext cx="58" cy="57"/>
              </a:xfrm>
              <a:custGeom>
                <a:avLst/>
                <a:gdLst>
                  <a:gd name="T0" fmla="*/ 74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2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2 h 402"/>
                  <a:gd name="T22" fmla="*/ 383 w 403"/>
                  <a:gd name="T23" fmla="*/ 286 h 402"/>
                  <a:gd name="T24" fmla="*/ 394 w 403"/>
                  <a:gd name="T25" fmla="*/ 259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4 h 402"/>
                  <a:gd name="T38" fmla="*/ 328 w 403"/>
                  <a:gd name="T39" fmla="*/ 45 h 402"/>
                  <a:gd name="T40" fmla="*/ 294 w 403"/>
                  <a:gd name="T41" fmla="*/ 22 h 402"/>
                  <a:gd name="T42" fmla="*/ 259 w 403"/>
                  <a:gd name="T43" fmla="*/ 8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2 h 402"/>
                  <a:gd name="T50" fmla="*/ 74 w 403"/>
                  <a:gd name="T51" fmla="*/ 45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9 h 402"/>
                  <a:gd name="T64" fmla="*/ 21 w 403"/>
                  <a:gd name="T65" fmla="*/ 295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9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5"/>
                    </a:lnTo>
                    <a:lnTo>
                      <a:pt x="312" y="33"/>
                    </a:lnTo>
                    <a:lnTo>
                      <a:pt x="294" y="22"/>
                    </a:lnTo>
                    <a:lnTo>
                      <a:pt x="278" y="15"/>
                    </a:lnTo>
                    <a:lnTo>
                      <a:pt x="259" y="8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5"/>
                    </a:lnTo>
                    <a:lnTo>
                      <a:pt x="106" y="22"/>
                    </a:lnTo>
                    <a:lnTo>
                      <a:pt x="90" y="33"/>
                    </a:lnTo>
                    <a:lnTo>
                      <a:pt x="74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9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1042">
                <a:extLst>
                  <a:ext uri="{FF2B5EF4-FFF2-40B4-BE49-F238E27FC236}">
                    <a16:creationId xmlns:a16="http://schemas.microsoft.com/office/drawing/2014/main" id="{62CCE30F-BBA1-4421-AA98-E6D841CD9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942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2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2 h 402"/>
                  <a:gd name="T14" fmla="*/ 383 w 403"/>
                  <a:gd name="T15" fmla="*/ 286 h 402"/>
                  <a:gd name="T16" fmla="*/ 394 w 403"/>
                  <a:gd name="T17" fmla="*/ 259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4 h 402"/>
                  <a:gd name="T30" fmla="*/ 328 w 403"/>
                  <a:gd name="T31" fmla="*/ 45 h 402"/>
                  <a:gd name="T32" fmla="*/ 294 w 403"/>
                  <a:gd name="T33" fmla="*/ 22 h 402"/>
                  <a:gd name="T34" fmla="*/ 259 w 403"/>
                  <a:gd name="T35" fmla="*/ 8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2 h 402"/>
                  <a:gd name="T42" fmla="*/ 74 w 403"/>
                  <a:gd name="T43" fmla="*/ 45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9 h 402"/>
                  <a:gd name="T56" fmla="*/ 21 w 403"/>
                  <a:gd name="T57" fmla="*/ 295 h 402"/>
                  <a:gd name="T58" fmla="*/ 44 w 403"/>
                  <a:gd name="T59" fmla="*/ 328 h 402"/>
                  <a:gd name="T60" fmla="*/ 74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9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5"/>
                    </a:lnTo>
                    <a:lnTo>
                      <a:pt x="312" y="33"/>
                    </a:lnTo>
                    <a:lnTo>
                      <a:pt x="294" y="22"/>
                    </a:lnTo>
                    <a:lnTo>
                      <a:pt x="278" y="15"/>
                    </a:lnTo>
                    <a:lnTo>
                      <a:pt x="259" y="8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5"/>
                    </a:lnTo>
                    <a:lnTo>
                      <a:pt x="106" y="22"/>
                    </a:lnTo>
                    <a:lnTo>
                      <a:pt x="90" y="33"/>
                    </a:lnTo>
                    <a:lnTo>
                      <a:pt x="74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9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1043">
                <a:extLst>
                  <a:ext uri="{FF2B5EF4-FFF2-40B4-BE49-F238E27FC236}">
                    <a16:creationId xmlns:a16="http://schemas.microsoft.com/office/drawing/2014/main" id="{43E665B1-72B8-493D-B314-642EABF3BF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6" y="2947"/>
                <a:ext cx="38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7 w 263"/>
                  <a:gd name="T7" fmla="*/ 141 h 305"/>
                  <a:gd name="T8" fmla="*/ 208 w 263"/>
                  <a:gd name="T9" fmla="*/ 138 h 305"/>
                  <a:gd name="T10" fmla="*/ 207 w 263"/>
                  <a:gd name="T11" fmla="*/ 124 h 305"/>
                  <a:gd name="T12" fmla="*/ 201 w 263"/>
                  <a:gd name="T13" fmla="*/ 118 h 305"/>
                  <a:gd name="T14" fmla="*/ 190 w 263"/>
                  <a:gd name="T15" fmla="*/ 118 h 305"/>
                  <a:gd name="T16" fmla="*/ 187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7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4 w 263"/>
                  <a:gd name="T65" fmla="*/ 287 h 305"/>
                  <a:gd name="T66" fmla="*/ 192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6" y="145"/>
                    </a:lnTo>
                    <a:lnTo>
                      <a:pt x="217" y="141"/>
                    </a:lnTo>
                    <a:lnTo>
                      <a:pt x="212" y="139"/>
                    </a:lnTo>
                    <a:lnTo>
                      <a:pt x="208" y="138"/>
                    </a:lnTo>
                    <a:lnTo>
                      <a:pt x="208" y="129"/>
                    </a:lnTo>
                    <a:lnTo>
                      <a:pt x="207" y="124"/>
                    </a:lnTo>
                    <a:lnTo>
                      <a:pt x="204" y="119"/>
                    </a:lnTo>
                    <a:lnTo>
                      <a:pt x="201" y="118"/>
                    </a:lnTo>
                    <a:lnTo>
                      <a:pt x="194" y="116"/>
                    </a:lnTo>
                    <a:lnTo>
                      <a:pt x="190" y="118"/>
                    </a:lnTo>
                    <a:lnTo>
                      <a:pt x="187" y="122"/>
                    </a:lnTo>
                    <a:lnTo>
                      <a:pt x="187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7" y="176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4" y="298"/>
                    </a:lnTo>
                    <a:lnTo>
                      <a:pt x="194" y="287"/>
                    </a:lnTo>
                    <a:lnTo>
                      <a:pt x="194" y="280"/>
                    </a:lnTo>
                    <a:lnTo>
                      <a:pt x="192" y="273"/>
                    </a:lnTo>
                    <a:lnTo>
                      <a:pt x="191" y="270"/>
                    </a:lnTo>
                    <a:lnTo>
                      <a:pt x="152" y="240"/>
                    </a:lnTo>
                    <a:lnTo>
                      <a:pt x="154" y="174"/>
                    </a:lnTo>
                    <a:lnTo>
                      <a:pt x="263" y="200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1044">
                <a:extLst>
                  <a:ext uri="{FF2B5EF4-FFF2-40B4-BE49-F238E27FC236}">
                    <a16:creationId xmlns:a16="http://schemas.microsoft.com/office/drawing/2014/main" id="{EFCD8DE7-10E5-47FB-8314-7872FE4DF9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0" y="3220"/>
                <a:ext cx="57" cy="57"/>
              </a:xfrm>
              <a:custGeom>
                <a:avLst/>
                <a:gdLst>
                  <a:gd name="T0" fmla="*/ 73 w 403"/>
                  <a:gd name="T1" fmla="*/ 356 h 401"/>
                  <a:gd name="T2" fmla="*/ 105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4 w 403"/>
                  <a:gd name="T15" fmla="*/ 377 h 401"/>
                  <a:gd name="T16" fmla="*/ 311 w 403"/>
                  <a:gd name="T17" fmla="*/ 368 h 401"/>
                  <a:gd name="T18" fmla="*/ 343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20 h 401"/>
                  <a:gd name="T28" fmla="*/ 402 w 403"/>
                  <a:gd name="T29" fmla="*/ 205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6 w 403"/>
                  <a:gd name="T37" fmla="*/ 73 h 401"/>
                  <a:gd name="T38" fmla="*/ 327 w 403"/>
                  <a:gd name="T39" fmla="*/ 44 h 401"/>
                  <a:gd name="T40" fmla="*/ 294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5 w 403"/>
                  <a:gd name="T49" fmla="*/ 21 h 401"/>
                  <a:gd name="T50" fmla="*/ 73 w 403"/>
                  <a:gd name="T51" fmla="*/ 44 h 401"/>
                  <a:gd name="T52" fmla="*/ 44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20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4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1045">
                <a:extLst>
                  <a:ext uri="{FF2B5EF4-FFF2-40B4-BE49-F238E27FC236}">
                    <a16:creationId xmlns:a16="http://schemas.microsoft.com/office/drawing/2014/main" id="{3B7548EF-B142-4117-A0FB-5DEDABE763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0" y="3220"/>
                <a:ext cx="57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4 w 403"/>
                  <a:gd name="T7" fmla="*/ 377 h 401"/>
                  <a:gd name="T8" fmla="*/ 311 w 403"/>
                  <a:gd name="T9" fmla="*/ 368 h 401"/>
                  <a:gd name="T10" fmla="*/ 343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20 h 401"/>
                  <a:gd name="T20" fmla="*/ 402 w 403"/>
                  <a:gd name="T21" fmla="*/ 205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6 w 403"/>
                  <a:gd name="T29" fmla="*/ 73 h 401"/>
                  <a:gd name="T30" fmla="*/ 327 w 403"/>
                  <a:gd name="T31" fmla="*/ 44 h 401"/>
                  <a:gd name="T32" fmla="*/ 294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5 w 403"/>
                  <a:gd name="T41" fmla="*/ 21 h 401"/>
                  <a:gd name="T42" fmla="*/ 73 w 403"/>
                  <a:gd name="T43" fmla="*/ 44 h 401"/>
                  <a:gd name="T44" fmla="*/ 44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20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4 w 403"/>
                  <a:gd name="T59" fmla="*/ 327 h 401"/>
                  <a:gd name="T60" fmla="*/ 73 w 403"/>
                  <a:gd name="T61" fmla="*/ 356 h 401"/>
                  <a:gd name="T62" fmla="*/ 105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1046">
                <a:extLst>
                  <a:ext uri="{FF2B5EF4-FFF2-40B4-BE49-F238E27FC236}">
                    <a16:creationId xmlns:a16="http://schemas.microsoft.com/office/drawing/2014/main" id="{E8DA7E67-AE5D-4C7B-A4BC-64B6B9BF8B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0" y="3225"/>
                <a:ext cx="38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4 w 263"/>
                  <a:gd name="T37" fmla="*/ 128 h 305"/>
                  <a:gd name="T38" fmla="*/ 81 w 263"/>
                  <a:gd name="T39" fmla="*/ 122 h 305"/>
                  <a:gd name="T40" fmla="*/ 78 w 263"/>
                  <a:gd name="T41" fmla="*/ 120 h 305"/>
                  <a:gd name="T42" fmla="*/ 67 w 263"/>
                  <a:gd name="T43" fmla="*/ 121 h 305"/>
                  <a:gd name="T44" fmla="*/ 64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6 h 305"/>
                  <a:gd name="T50" fmla="*/ 118 w 263"/>
                  <a:gd name="T51" fmla="*/ 177 h 305"/>
                  <a:gd name="T52" fmla="*/ 84 w 263"/>
                  <a:gd name="T53" fmla="*/ 263 h 305"/>
                  <a:gd name="T54" fmla="*/ 80 w 263"/>
                  <a:gd name="T55" fmla="*/ 271 h 305"/>
                  <a:gd name="T56" fmla="*/ 81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4" y="128"/>
                    </a:lnTo>
                    <a:lnTo>
                      <a:pt x="82" y="124"/>
                    </a:lnTo>
                    <a:lnTo>
                      <a:pt x="81" y="122"/>
                    </a:lnTo>
                    <a:lnTo>
                      <a:pt x="79" y="120"/>
                    </a:lnTo>
                    <a:lnTo>
                      <a:pt x="78" y="120"/>
                    </a:lnTo>
                    <a:lnTo>
                      <a:pt x="71" y="119"/>
                    </a:lnTo>
                    <a:lnTo>
                      <a:pt x="67" y="121"/>
                    </a:lnTo>
                    <a:lnTo>
                      <a:pt x="64" y="126"/>
                    </a:lnTo>
                    <a:lnTo>
                      <a:pt x="64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1047">
                <a:extLst>
                  <a:ext uri="{FF2B5EF4-FFF2-40B4-BE49-F238E27FC236}">
                    <a16:creationId xmlns:a16="http://schemas.microsoft.com/office/drawing/2014/main" id="{3FFC0F3D-FCF3-4502-8239-8E8772F20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1" y="3177"/>
                <a:ext cx="57" cy="58"/>
              </a:xfrm>
              <a:custGeom>
                <a:avLst/>
                <a:gdLst>
                  <a:gd name="T0" fmla="*/ 74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5 w 403"/>
                  <a:gd name="T15" fmla="*/ 378 h 402"/>
                  <a:gd name="T16" fmla="*/ 312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2 h 402"/>
                  <a:gd name="T22" fmla="*/ 383 w 403"/>
                  <a:gd name="T23" fmla="*/ 286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4 h 402"/>
                  <a:gd name="T38" fmla="*/ 328 w 403"/>
                  <a:gd name="T39" fmla="*/ 45 h 402"/>
                  <a:gd name="T40" fmla="*/ 295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4 w 403"/>
                  <a:gd name="T51" fmla="*/ 45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5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60" y="344"/>
                    </a:move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5"/>
                    </a:lnTo>
                    <a:lnTo>
                      <a:pt x="312" y="33"/>
                    </a:lnTo>
                    <a:lnTo>
                      <a:pt x="295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3"/>
                    </a:lnTo>
                    <a:lnTo>
                      <a:pt x="74" y="45"/>
                    </a:lnTo>
                    <a:lnTo>
                      <a:pt x="60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60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1048">
                <a:extLst>
                  <a:ext uri="{FF2B5EF4-FFF2-40B4-BE49-F238E27FC236}">
                    <a16:creationId xmlns:a16="http://schemas.microsoft.com/office/drawing/2014/main" id="{15B3C79B-AA17-4117-8426-D8FEFBB96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1" y="3177"/>
                <a:ext cx="57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5 w 403"/>
                  <a:gd name="T7" fmla="*/ 378 h 402"/>
                  <a:gd name="T8" fmla="*/ 312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2 h 402"/>
                  <a:gd name="T14" fmla="*/ 383 w 403"/>
                  <a:gd name="T15" fmla="*/ 286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4 h 402"/>
                  <a:gd name="T30" fmla="*/ 328 w 403"/>
                  <a:gd name="T31" fmla="*/ 45 h 402"/>
                  <a:gd name="T32" fmla="*/ 295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4 w 403"/>
                  <a:gd name="T43" fmla="*/ 45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5 h 402"/>
                  <a:gd name="T58" fmla="*/ 44 w 403"/>
                  <a:gd name="T59" fmla="*/ 328 h 402"/>
                  <a:gd name="T60" fmla="*/ 74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5"/>
                    </a:lnTo>
                    <a:lnTo>
                      <a:pt x="312" y="33"/>
                    </a:lnTo>
                    <a:lnTo>
                      <a:pt x="295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3"/>
                    </a:lnTo>
                    <a:lnTo>
                      <a:pt x="74" y="45"/>
                    </a:lnTo>
                    <a:lnTo>
                      <a:pt x="60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60" y="344"/>
                    </a:ln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1049">
                <a:extLst>
                  <a:ext uri="{FF2B5EF4-FFF2-40B4-BE49-F238E27FC236}">
                    <a16:creationId xmlns:a16="http://schemas.microsoft.com/office/drawing/2014/main" id="{3AADD116-8C17-4BC2-814A-A4671A5E97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1" y="3183"/>
                <a:ext cx="38" cy="43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8 w 263"/>
                  <a:gd name="T9" fmla="*/ 138 h 305"/>
                  <a:gd name="T10" fmla="*/ 207 w 263"/>
                  <a:gd name="T11" fmla="*/ 124 h 305"/>
                  <a:gd name="T12" fmla="*/ 201 w 263"/>
                  <a:gd name="T13" fmla="*/ 118 h 305"/>
                  <a:gd name="T14" fmla="*/ 190 w 263"/>
                  <a:gd name="T15" fmla="*/ 118 h 305"/>
                  <a:gd name="T16" fmla="*/ 187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7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4 w 263"/>
                  <a:gd name="T65" fmla="*/ 287 h 305"/>
                  <a:gd name="T66" fmla="*/ 192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2" y="139"/>
                    </a:lnTo>
                    <a:lnTo>
                      <a:pt x="208" y="138"/>
                    </a:lnTo>
                    <a:lnTo>
                      <a:pt x="208" y="129"/>
                    </a:lnTo>
                    <a:lnTo>
                      <a:pt x="207" y="124"/>
                    </a:lnTo>
                    <a:lnTo>
                      <a:pt x="204" y="119"/>
                    </a:lnTo>
                    <a:lnTo>
                      <a:pt x="201" y="118"/>
                    </a:lnTo>
                    <a:lnTo>
                      <a:pt x="194" y="116"/>
                    </a:lnTo>
                    <a:lnTo>
                      <a:pt x="190" y="118"/>
                    </a:lnTo>
                    <a:lnTo>
                      <a:pt x="187" y="122"/>
                    </a:lnTo>
                    <a:lnTo>
                      <a:pt x="187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7" y="176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4" y="298"/>
                    </a:lnTo>
                    <a:lnTo>
                      <a:pt x="194" y="287"/>
                    </a:lnTo>
                    <a:lnTo>
                      <a:pt x="194" y="280"/>
                    </a:lnTo>
                    <a:lnTo>
                      <a:pt x="192" y="273"/>
                    </a:lnTo>
                    <a:lnTo>
                      <a:pt x="191" y="270"/>
                    </a:lnTo>
                    <a:lnTo>
                      <a:pt x="152" y="240"/>
                    </a:lnTo>
                    <a:lnTo>
                      <a:pt x="154" y="174"/>
                    </a:lnTo>
                    <a:lnTo>
                      <a:pt x="263" y="200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1050">
                <a:extLst>
                  <a:ext uri="{FF2B5EF4-FFF2-40B4-BE49-F238E27FC236}">
                    <a16:creationId xmlns:a16="http://schemas.microsoft.com/office/drawing/2014/main" id="{2BECAC17-3ADF-4FF5-8829-5928EC3CB0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3295"/>
                <a:ext cx="58" cy="57"/>
              </a:xfrm>
              <a:custGeom>
                <a:avLst/>
                <a:gdLst>
                  <a:gd name="T0" fmla="*/ 73 w 403"/>
                  <a:gd name="T1" fmla="*/ 356 h 402"/>
                  <a:gd name="T2" fmla="*/ 106 w 403"/>
                  <a:gd name="T3" fmla="*/ 377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7 h 402"/>
                  <a:gd name="T16" fmla="*/ 312 w 403"/>
                  <a:gd name="T17" fmla="*/ 368 h 402"/>
                  <a:gd name="T18" fmla="*/ 344 w 403"/>
                  <a:gd name="T19" fmla="*/ 343 h 402"/>
                  <a:gd name="T20" fmla="*/ 369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0 h 402"/>
                  <a:gd name="T34" fmla="*/ 379 w 403"/>
                  <a:gd name="T35" fmla="*/ 105 h 402"/>
                  <a:gd name="T36" fmla="*/ 357 w 403"/>
                  <a:gd name="T37" fmla="*/ 73 h 402"/>
                  <a:gd name="T38" fmla="*/ 328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5 h 402"/>
                  <a:gd name="T56" fmla="*/ 7 w 403"/>
                  <a:gd name="T57" fmla="*/ 140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3"/>
                    </a:moveTo>
                    <a:lnTo>
                      <a:pt x="73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1051">
                <a:extLst>
                  <a:ext uri="{FF2B5EF4-FFF2-40B4-BE49-F238E27FC236}">
                    <a16:creationId xmlns:a16="http://schemas.microsoft.com/office/drawing/2014/main" id="{CC1E0981-1780-416C-8415-499E68107E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3295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7 h 402"/>
                  <a:gd name="T8" fmla="*/ 312 w 403"/>
                  <a:gd name="T9" fmla="*/ 368 h 402"/>
                  <a:gd name="T10" fmla="*/ 344 w 403"/>
                  <a:gd name="T11" fmla="*/ 343 h 402"/>
                  <a:gd name="T12" fmla="*/ 369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0 h 402"/>
                  <a:gd name="T26" fmla="*/ 379 w 403"/>
                  <a:gd name="T27" fmla="*/ 105 h 402"/>
                  <a:gd name="T28" fmla="*/ 357 w 403"/>
                  <a:gd name="T29" fmla="*/ 73 h 402"/>
                  <a:gd name="T30" fmla="*/ 328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5 h 402"/>
                  <a:gd name="T48" fmla="*/ 7 w 403"/>
                  <a:gd name="T49" fmla="*/ 140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7 h 402"/>
                  <a:gd name="T60" fmla="*/ 73 w 403"/>
                  <a:gd name="T61" fmla="*/ 356 h 402"/>
                  <a:gd name="T62" fmla="*/ 106 w 403"/>
                  <a:gd name="T63" fmla="*/ 377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1052">
                <a:extLst>
                  <a:ext uri="{FF2B5EF4-FFF2-40B4-BE49-F238E27FC236}">
                    <a16:creationId xmlns:a16="http://schemas.microsoft.com/office/drawing/2014/main" id="{E5549361-F215-4888-B51F-EC807806D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8" y="3300"/>
                <a:ext cx="38" cy="44"/>
              </a:xfrm>
              <a:custGeom>
                <a:avLst/>
                <a:gdLst>
                  <a:gd name="T0" fmla="*/ 253 w 264"/>
                  <a:gd name="T1" fmla="*/ 158 h 305"/>
                  <a:gd name="T2" fmla="*/ 248 w 264"/>
                  <a:gd name="T3" fmla="*/ 155 h 305"/>
                  <a:gd name="T4" fmla="*/ 235 w 264"/>
                  <a:gd name="T5" fmla="*/ 149 h 305"/>
                  <a:gd name="T6" fmla="*/ 218 w 264"/>
                  <a:gd name="T7" fmla="*/ 142 h 305"/>
                  <a:gd name="T8" fmla="*/ 209 w 264"/>
                  <a:gd name="T9" fmla="*/ 139 h 305"/>
                  <a:gd name="T10" fmla="*/ 208 w 264"/>
                  <a:gd name="T11" fmla="*/ 125 h 305"/>
                  <a:gd name="T12" fmla="*/ 202 w 264"/>
                  <a:gd name="T13" fmla="*/ 119 h 305"/>
                  <a:gd name="T14" fmla="*/ 191 w 264"/>
                  <a:gd name="T15" fmla="*/ 119 h 305"/>
                  <a:gd name="T16" fmla="*/ 188 w 264"/>
                  <a:gd name="T17" fmla="*/ 130 h 305"/>
                  <a:gd name="T18" fmla="*/ 157 w 264"/>
                  <a:gd name="T19" fmla="*/ 101 h 305"/>
                  <a:gd name="T20" fmla="*/ 157 w 264"/>
                  <a:gd name="T21" fmla="*/ 65 h 305"/>
                  <a:gd name="T22" fmla="*/ 153 w 264"/>
                  <a:gd name="T23" fmla="*/ 29 h 305"/>
                  <a:gd name="T24" fmla="*/ 145 w 264"/>
                  <a:gd name="T25" fmla="*/ 7 h 305"/>
                  <a:gd name="T26" fmla="*/ 140 w 264"/>
                  <a:gd name="T27" fmla="*/ 1 h 305"/>
                  <a:gd name="T28" fmla="*/ 128 w 264"/>
                  <a:gd name="T29" fmla="*/ 1 h 305"/>
                  <a:gd name="T30" fmla="*/ 118 w 264"/>
                  <a:gd name="T31" fmla="*/ 15 h 305"/>
                  <a:gd name="T32" fmla="*/ 112 w 264"/>
                  <a:gd name="T33" fmla="*/ 45 h 305"/>
                  <a:gd name="T34" fmla="*/ 112 w 264"/>
                  <a:gd name="T35" fmla="*/ 90 h 305"/>
                  <a:gd name="T36" fmla="*/ 84 w 264"/>
                  <a:gd name="T37" fmla="*/ 129 h 305"/>
                  <a:gd name="T38" fmla="*/ 81 w 264"/>
                  <a:gd name="T39" fmla="*/ 123 h 305"/>
                  <a:gd name="T40" fmla="*/ 78 w 264"/>
                  <a:gd name="T41" fmla="*/ 121 h 305"/>
                  <a:gd name="T42" fmla="*/ 67 w 264"/>
                  <a:gd name="T43" fmla="*/ 122 h 305"/>
                  <a:gd name="T44" fmla="*/ 64 w 264"/>
                  <a:gd name="T45" fmla="*/ 135 h 305"/>
                  <a:gd name="T46" fmla="*/ 4 w 264"/>
                  <a:gd name="T47" fmla="*/ 157 h 305"/>
                  <a:gd name="T48" fmla="*/ 0 w 264"/>
                  <a:gd name="T49" fmla="*/ 176 h 305"/>
                  <a:gd name="T50" fmla="*/ 118 w 264"/>
                  <a:gd name="T51" fmla="*/ 177 h 305"/>
                  <a:gd name="T52" fmla="*/ 84 w 264"/>
                  <a:gd name="T53" fmla="*/ 263 h 305"/>
                  <a:gd name="T54" fmla="*/ 80 w 264"/>
                  <a:gd name="T55" fmla="*/ 271 h 305"/>
                  <a:gd name="T56" fmla="*/ 81 w 264"/>
                  <a:gd name="T57" fmla="*/ 289 h 305"/>
                  <a:gd name="T58" fmla="*/ 132 w 264"/>
                  <a:gd name="T59" fmla="*/ 293 h 305"/>
                  <a:gd name="T60" fmla="*/ 140 w 264"/>
                  <a:gd name="T61" fmla="*/ 305 h 305"/>
                  <a:gd name="T62" fmla="*/ 149 w 264"/>
                  <a:gd name="T63" fmla="*/ 280 h 305"/>
                  <a:gd name="T64" fmla="*/ 195 w 264"/>
                  <a:gd name="T65" fmla="*/ 287 h 305"/>
                  <a:gd name="T66" fmla="*/ 193 w 264"/>
                  <a:gd name="T67" fmla="*/ 273 h 305"/>
                  <a:gd name="T68" fmla="*/ 153 w 264"/>
                  <a:gd name="T69" fmla="*/ 240 h 305"/>
                  <a:gd name="T70" fmla="*/ 264 w 264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4" h="305">
                    <a:moveTo>
                      <a:pt x="259" y="162"/>
                    </a:moveTo>
                    <a:lnTo>
                      <a:pt x="253" y="158"/>
                    </a:lnTo>
                    <a:lnTo>
                      <a:pt x="250" y="156"/>
                    </a:lnTo>
                    <a:lnTo>
                      <a:pt x="248" y="155"/>
                    </a:lnTo>
                    <a:lnTo>
                      <a:pt x="243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1" y="120"/>
                    </a:lnTo>
                    <a:lnTo>
                      <a:pt x="67" y="122"/>
                    </a:lnTo>
                    <a:lnTo>
                      <a:pt x="64" y="127"/>
                    </a:lnTo>
                    <a:lnTo>
                      <a:pt x="64" y="135"/>
                    </a:lnTo>
                    <a:lnTo>
                      <a:pt x="11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4" y="201"/>
                    </a:lnTo>
                    <a:lnTo>
                      <a:pt x="259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1053">
                <a:extLst>
                  <a:ext uri="{FF2B5EF4-FFF2-40B4-BE49-F238E27FC236}">
                    <a16:creationId xmlns:a16="http://schemas.microsoft.com/office/drawing/2014/main" id="{410A5CC9-1F82-47F0-B6FA-FC9F706035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" y="3139"/>
                <a:ext cx="58" cy="57"/>
              </a:xfrm>
              <a:custGeom>
                <a:avLst/>
                <a:gdLst>
                  <a:gd name="T0" fmla="*/ 73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2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4 h 402"/>
                  <a:gd name="T38" fmla="*/ 328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3 w 403"/>
                  <a:gd name="T51" fmla="*/ 44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5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1054">
                <a:extLst>
                  <a:ext uri="{FF2B5EF4-FFF2-40B4-BE49-F238E27FC236}">
                    <a16:creationId xmlns:a16="http://schemas.microsoft.com/office/drawing/2014/main" id="{44E8CB19-FE1F-45CB-A9B4-F9EDD1CEE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" y="3139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2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4 h 402"/>
                  <a:gd name="T30" fmla="*/ 328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3 w 403"/>
                  <a:gd name="T43" fmla="*/ 44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5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1055">
                <a:extLst>
                  <a:ext uri="{FF2B5EF4-FFF2-40B4-BE49-F238E27FC236}">
                    <a16:creationId xmlns:a16="http://schemas.microsoft.com/office/drawing/2014/main" id="{1BA3902D-1F6C-417D-A320-C19AE5D45C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3" y="3144"/>
                <a:ext cx="38" cy="44"/>
              </a:xfrm>
              <a:custGeom>
                <a:avLst/>
                <a:gdLst>
                  <a:gd name="T0" fmla="*/ 252 w 264"/>
                  <a:gd name="T1" fmla="*/ 158 h 306"/>
                  <a:gd name="T2" fmla="*/ 247 w 264"/>
                  <a:gd name="T3" fmla="*/ 155 h 306"/>
                  <a:gd name="T4" fmla="*/ 235 w 264"/>
                  <a:gd name="T5" fmla="*/ 149 h 306"/>
                  <a:gd name="T6" fmla="*/ 218 w 264"/>
                  <a:gd name="T7" fmla="*/ 142 h 306"/>
                  <a:gd name="T8" fmla="*/ 209 w 264"/>
                  <a:gd name="T9" fmla="*/ 139 h 306"/>
                  <a:gd name="T10" fmla="*/ 208 w 264"/>
                  <a:gd name="T11" fmla="*/ 125 h 306"/>
                  <a:gd name="T12" fmla="*/ 202 w 264"/>
                  <a:gd name="T13" fmla="*/ 119 h 306"/>
                  <a:gd name="T14" fmla="*/ 191 w 264"/>
                  <a:gd name="T15" fmla="*/ 119 h 306"/>
                  <a:gd name="T16" fmla="*/ 188 w 264"/>
                  <a:gd name="T17" fmla="*/ 130 h 306"/>
                  <a:gd name="T18" fmla="*/ 157 w 264"/>
                  <a:gd name="T19" fmla="*/ 102 h 306"/>
                  <a:gd name="T20" fmla="*/ 157 w 264"/>
                  <a:gd name="T21" fmla="*/ 66 h 306"/>
                  <a:gd name="T22" fmla="*/ 153 w 264"/>
                  <a:gd name="T23" fmla="*/ 30 h 306"/>
                  <a:gd name="T24" fmla="*/ 145 w 264"/>
                  <a:gd name="T25" fmla="*/ 7 h 306"/>
                  <a:gd name="T26" fmla="*/ 140 w 264"/>
                  <a:gd name="T27" fmla="*/ 1 h 306"/>
                  <a:gd name="T28" fmla="*/ 128 w 264"/>
                  <a:gd name="T29" fmla="*/ 1 h 306"/>
                  <a:gd name="T30" fmla="*/ 118 w 264"/>
                  <a:gd name="T31" fmla="*/ 15 h 306"/>
                  <a:gd name="T32" fmla="*/ 112 w 264"/>
                  <a:gd name="T33" fmla="*/ 46 h 306"/>
                  <a:gd name="T34" fmla="*/ 112 w 264"/>
                  <a:gd name="T35" fmla="*/ 91 h 306"/>
                  <a:gd name="T36" fmla="*/ 84 w 264"/>
                  <a:gd name="T37" fmla="*/ 129 h 306"/>
                  <a:gd name="T38" fmla="*/ 81 w 264"/>
                  <a:gd name="T39" fmla="*/ 123 h 306"/>
                  <a:gd name="T40" fmla="*/ 78 w 264"/>
                  <a:gd name="T41" fmla="*/ 121 h 306"/>
                  <a:gd name="T42" fmla="*/ 67 w 264"/>
                  <a:gd name="T43" fmla="*/ 122 h 306"/>
                  <a:gd name="T44" fmla="*/ 64 w 264"/>
                  <a:gd name="T45" fmla="*/ 135 h 306"/>
                  <a:gd name="T46" fmla="*/ 4 w 264"/>
                  <a:gd name="T47" fmla="*/ 157 h 306"/>
                  <a:gd name="T48" fmla="*/ 0 w 264"/>
                  <a:gd name="T49" fmla="*/ 176 h 306"/>
                  <a:gd name="T50" fmla="*/ 118 w 264"/>
                  <a:gd name="T51" fmla="*/ 177 h 306"/>
                  <a:gd name="T52" fmla="*/ 84 w 264"/>
                  <a:gd name="T53" fmla="*/ 264 h 306"/>
                  <a:gd name="T54" fmla="*/ 80 w 264"/>
                  <a:gd name="T55" fmla="*/ 272 h 306"/>
                  <a:gd name="T56" fmla="*/ 81 w 264"/>
                  <a:gd name="T57" fmla="*/ 290 h 306"/>
                  <a:gd name="T58" fmla="*/ 132 w 264"/>
                  <a:gd name="T59" fmla="*/ 294 h 306"/>
                  <a:gd name="T60" fmla="*/ 140 w 264"/>
                  <a:gd name="T61" fmla="*/ 306 h 306"/>
                  <a:gd name="T62" fmla="*/ 149 w 264"/>
                  <a:gd name="T63" fmla="*/ 281 h 306"/>
                  <a:gd name="T64" fmla="*/ 195 w 264"/>
                  <a:gd name="T65" fmla="*/ 288 h 306"/>
                  <a:gd name="T66" fmla="*/ 193 w 264"/>
                  <a:gd name="T67" fmla="*/ 274 h 306"/>
                  <a:gd name="T68" fmla="*/ 153 w 264"/>
                  <a:gd name="T69" fmla="*/ 240 h 306"/>
                  <a:gd name="T70" fmla="*/ 264 w 264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4" h="306">
                    <a:moveTo>
                      <a:pt x="259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6"/>
                    </a:lnTo>
                    <a:lnTo>
                      <a:pt x="153" y="30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30"/>
                    </a:lnTo>
                    <a:lnTo>
                      <a:pt x="112" y="46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1" y="120"/>
                    </a:lnTo>
                    <a:lnTo>
                      <a:pt x="67" y="122"/>
                    </a:lnTo>
                    <a:lnTo>
                      <a:pt x="64" y="127"/>
                    </a:lnTo>
                    <a:lnTo>
                      <a:pt x="64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4"/>
                    </a:lnTo>
                    <a:lnTo>
                      <a:pt x="81" y="267"/>
                    </a:lnTo>
                    <a:lnTo>
                      <a:pt x="80" y="272"/>
                    </a:lnTo>
                    <a:lnTo>
                      <a:pt x="80" y="279"/>
                    </a:lnTo>
                    <a:lnTo>
                      <a:pt x="81" y="290"/>
                    </a:lnTo>
                    <a:lnTo>
                      <a:pt x="129" y="282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1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1"/>
                    </a:lnTo>
                    <a:lnTo>
                      <a:pt x="193" y="274"/>
                    </a:lnTo>
                    <a:lnTo>
                      <a:pt x="192" y="271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4" y="201"/>
                    </a:lnTo>
                    <a:lnTo>
                      <a:pt x="259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1056">
                <a:extLst>
                  <a:ext uri="{FF2B5EF4-FFF2-40B4-BE49-F238E27FC236}">
                    <a16:creationId xmlns:a16="http://schemas.microsoft.com/office/drawing/2014/main" id="{5B6B23F7-C007-4579-A800-15FCE2DFB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8" y="3176"/>
                <a:ext cx="57" cy="57"/>
              </a:xfrm>
              <a:custGeom>
                <a:avLst/>
                <a:gdLst>
                  <a:gd name="T0" fmla="*/ 74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60 w 403"/>
                  <a:gd name="T13" fmla="*/ 393 h 402"/>
                  <a:gd name="T14" fmla="*/ 295 w 403"/>
                  <a:gd name="T15" fmla="*/ 378 h 402"/>
                  <a:gd name="T16" fmla="*/ 312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2 h 402"/>
                  <a:gd name="T22" fmla="*/ 383 w 403"/>
                  <a:gd name="T23" fmla="*/ 286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4 h 402"/>
                  <a:gd name="T38" fmla="*/ 328 w 403"/>
                  <a:gd name="T39" fmla="*/ 45 h 402"/>
                  <a:gd name="T40" fmla="*/ 295 w 403"/>
                  <a:gd name="T41" fmla="*/ 21 h 402"/>
                  <a:gd name="T42" fmla="*/ 260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4 w 403"/>
                  <a:gd name="T51" fmla="*/ 45 h 402"/>
                  <a:gd name="T52" fmla="*/ 45 w 403"/>
                  <a:gd name="T53" fmla="*/ 74 h 402"/>
                  <a:gd name="T54" fmla="*/ 22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2 w 403"/>
                  <a:gd name="T65" fmla="*/ 295 h 402"/>
                  <a:gd name="T66" fmla="*/ 45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60" y="344"/>
                    </a:move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60" y="393"/>
                    </a:lnTo>
                    <a:lnTo>
                      <a:pt x="279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5"/>
                    </a:lnTo>
                    <a:lnTo>
                      <a:pt x="312" y="33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3"/>
                    </a:lnTo>
                    <a:lnTo>
                      <a:pt x="74" y="45"/>
                    </a:lnTo>
                    <a:lnTo>
                      <a:pt x="60" y="60"/>
                    </a:lnTo>
                    <a:lnTo>
                      <a:pt x="45" y="74"/>
                    </a:lnTo>
                    <a:lnTo>
                      <a:pt x="33" y="90"/>
                    </a:lnTo>
                    <a:lnTo>
                      <a:pt x="22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2" y="295"/>
                    </a:lnTo>
                    <a:lnTo>
                      <a:pt x="33" y="312"/>
                    </a:lnTo>
                    <a:lnTo>
                      <a:pt x="45" y="328"/>
                    </a:lnTo>
                    <a:lnTo>
                      <a:pt x="60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1057">
                <a:extLst>
                  <a:ext uri="{FF2B5EF4-FFF2-40B4-BE49-F238E27FC236}">
                    <a16:creationId xmlns:a16="http://schemas.microsoft.com/office/drawing/2014/main" id="{C294A4EF-9C8D-4A22-B272-6D945842F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8" y="3176"/>
                <a:ext cx="57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60 w 403"/>
                  <a:gd name="T5" fmla="*/ 393 h 402"/>
                  <a:gd name="T6" fmla="*/ 295 w 403"/>
                  <a:gd name="T7" fmla="*/ 378 h 402"/>
                  <a:gd name="T8" fmla="*/ 312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2 h 402"/>
                  <a:gd name="T14" fmla="*/ 383 w 403"/>
                  <a:gd name="T15" fmla="*/ 286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4 h 402"/>
                  <a:gd name="T30" fmla="*/ 328 w 403"/>
                  <a:gd name="T31" fmla="*/ 45 h 402"/>
                  <a:gd name="T32" fmla="*/ 295 w 403"/>
                  <a:gd name="T33" fmla="*/ 21 h 402"/>
                  <a:gd name="T34" fmla="*/ 260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4 w 403"/>
                  <a:gd name="T43" fmla="*/ 45 h 402"/>
                  <a:gd name="T44" fmla="*/ 45 w 403"/>
                  <a:gd name="T45" fmla="*/ 74 h 402"/>
                  <a:gd name="T46" fmla="*/ 22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2 w 403"/>
                  <a:gd name="T57" fmla="*/ 295 h 402"/>
                  <a:gd name="T58" fmla="*/ 45 w 403"/>
                  <a:gd name="T59" fmla="*/ 328 h 402"/>
                  <a:gd name="T60" fmla="*/ 74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60" y="393"/>
                    </a:lnTo>
                    <a:lnTo>
                      <a:pt x="279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5"/>
                    </a:lnTo>
                    <a:lnTo>
                      <a:pt x="312" y="33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3"/>
                    </a:lnTo>
                    <a:lnTo>
                      <a:pt x="74" y="45"/>
                    </a:lnTo>
                    <a:lnTo>
                      <a:pt x="60" y="60"/>
                    </a:lnTo>
                    <a:lnTo>
                      <a:pt x="45" y="74"/>
                    </a:lnTo>
                    <a:lnTo>
                      <a:pt x="33" y="90"/>
                    </a:lnTo>
                    <a:lnTo>
                      <a:pt x="22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2" y="295"/>
                    </a:lnTo>
                    <a:lnTo>
                      <a:pt x="33" y="312"/>
                    </a:lnTo>
                    <a:lnTo>
                      <a:pt x="45" y="328"/>
                    </a:lnTo>
                    <a:lnTo>
                      <a:pt x="60" y="344"/>
                    </a:ln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1058">
                <a:extLst>
                  <a:ext uri="{FF2B5EF4-FFF2-40B4-BE49-F238E27FC236}">
                    <a16:creationId xmlns:a16="http://schemas.microsoft.com/office/drawing/2014/main" id="{7A043634-D390-4D60-A5D0-0C6D15B71A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8" y="3181"/>
                <a:ext cx="38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7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7" y="176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2" y="240"/>
                    </a:lnTo>
                    <a:lnTo>
                      <a:pt x="154" y="174"/>
                    </a:lnTo>
                    <a:lnTo>
                      <a:pt x="263" y="200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1059">
                <a:extLst>
                  <a:ext uri="{FF2B5EF4-FFF2-40B4-BE49-F238E27FC236}">
                    <a16:creationId xmlns:a16="http://schemas.microsoft.com/office/drawing/2014/main" id="{D8606687-7E27-404E-BF1D-DB8A517D50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0" y="3295"/>
                <a:ext cx="57" cy="57"/>
              </a:xfrm>
              <a:custGeom>
                <a:avLst/>
                <a:gdLst>
                  <a:gd name="T0" fmla="*/ 74 w 403"/>
                  <a:gd name="T1" fmla="*/ 356 h 402"/>
                  <a:gd name="T2" fmla="*/ 106 w 403"/>
                  <a:gd name="T3" fmla="*/ 377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60 w 403"/>
                  <a:gd name="T13" fmla="*/ 393 h 402"/>
                  <a:gd name="T14" fmla="*/ 295 w 403"/>
                  <a:gd name="T15" fmla="*/ 377 h 402"/>
                  <a:gd name="T16" fmla="*/ 312 w 403"/>
                  <a:gd name="T17" fmla="*/ 368 h 402"/>
                  <a:gd name="T18" fmla="*/ 344 w 403"/>
                  <a:gd name="T19" fmla="*/ 343 h 402"/>
                  <a:gd name="T20" fmla="*/ 369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0 h 402"/>
                  <a:gd name="T34" fmla="*/ 379 w 403"/>
                  <a:gd name="T35" fmla="*/ 105 h 402"/>
                  <a:gd name="T36" fmla="*/ 357 w 403"/>
                  <a:gd name="T37" fmla="*/ 73 h 402"/>
                  <a:gd name="T38" fmla="*/ 328 w 403"/>
                  <a:gd name="T39" fmla="*/ 44 h 402"/>
                  <a:gd name="T40" fmla="*/ 295 w 403"/>
                  <a:gd name="T41" fmla="*/ 21 h 402"/>
                  <a:gd name="T42" fmla="*/ 260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4 w 403"/>
                  <a:gd name="T51" fmla="*/ 44 h 402"/>
                  <a:gd name="T52" fmla="*/ 45 w 403"/>
                  <a:gd name="T53" fmla="*/ 73 h 402"/>
                  <a:gd name="T54" fmla="*/ 22 w 403"/>
                  <a:gd name="T55" fmla="*/ 105 h 402"/>
                  <a:gd name="T56" fmla="*/ 8 w 403"/>
                  <a:gd name="T57" fmla="*/ 140 h 402"/>
                  <a:gd name="T58" fmla="*/ 0 w 403"/>
                  <a:gd name="T59" fmla="*/ 180 h 402"/>
                  <a:gd name="T60" fmla="*/ 0 w 403"/>
                  <a:gd name="T61" fmla="*/ 220 h 402"/>
                  <a:gd name="T62" fmla="*/ 8 w 403"/>
                  <a:gd name="T63" fmla="*/ 258 h 402"/>
                  <a:gd name="T64" fmla="*/ 22 w 403"/>
                  <a:gd name="T65" fmla="*/ 294 h 402"/>
                  <a:gd name="T66" fmla="*/ 45 w 403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60" y="343"/>
                    </a:move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2" y="398"/>
                    </a:lnTo>
                    <a:lnTo>
                      <a:pt x="260" y="393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2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5" y="123"/>
                    </a:lnTo>
                    <a:lnTo>
                      <a:pt x="8" y="140"/>
                    </a:lnTo>
                    <a:lnTo>
                      <a:pt x="4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4" y="240"/>
                    </a:lnTo>
                    <a:lnTo>
                      <a:pt x="8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1060">
                <a:extLst>
                  <a:ext uri="{FF2B5EF4-FFF2-40B4-BE49-F238E27FC236}">
                    <a16:creationId xmlns:a16="http://schemas.microsoft.com/office/drawing/2014/main" id="{B8718B0B-36B4-43F7-8389-94A62E6475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0" y="3295"/>
                <a:ext cx="57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60 w 403"/>
                  <a:gd name="T5" fmla="*/ 393 h 402"/>
                  <a:gd name="T6" fmla="*/ 295 w 403"/>
                  <a:gd name="T7" fmla="*/ 377 h 402"/>
                  <a:gd name="T8" fmla="*/ 312 w 403"/>
                  <a:gd name="T9" fmla="*/ 368 h 402"/>
                  <a:gd name="T10" fmla="*/ 344 w 403"/>
                  <a:gd name="T11" fmla="*/ 343 h 402"/>
                  <a:gd name="T12" fmla="*/ 369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0 h 402"/>
                  <a:gd name="T26" fmla="*/ 379 w 403"/>
                  <a:gd name="T27" fmla="*/ 105 h 402"/>
                  <a:gd name="T28" fmla="*/ 357 w 403"/>
                  <a:gd name="T29" fmla="*/ 73 h 402"/>
                  <a:gd name="T30" fmla="*/ 328 w 403"/>
                  <a:gd name="T31" fmla="*/ 44 h 402"/>
                  <a:gd name="T32" fmla="*/ 295 w 403"/>
                  <a:gd name="T33" fmla="*/ 21 h 402"/>
                  <a:gd name="T34" fmla="*/ 260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4 w 403"/>
                  <a:gd name="T43" fmla="*/ 44 h 402"/>
                  <a:gd name="T44" fmla="*/ 45 w 403"/>
                  <a:gd name="T45" fmla="*/ 73 h 402"/>
                  <a:gd name="T46" fmla="*/ 22 w 403"/>
                  <a:gd name="T47" fmla="*/ 105 h 402"/>
                  <a:gd name="T48" fmla="*/ 8 w 403"/>
                  <a:gd name="T49" fmla="*/ 140 h 402"/>
                  <a:gd name="T50" fmla="*/ 0 w 403"/>
                  <a:gd name="T51" fmla="*/ 180 h 402"/>
                  <a:gd name="T52" fmla="*/ 0 w 403"/>
                  <a:gd name="T53" fmla="*/ 220 h 402"/>
                  <a:gd name="T54" fmla="*/ 8 w 403"/>
                  <a:gd name="T55" fmla="*/ 258 h 402"/>
                  <a:gd name="T56" fmla="*/ 22 w 403"/>
                  <a:gd name="T57" fmla="*/ 294 h 402"/>
                  <a:gd name="T58" fmla="*/ 45 w 403"/>
                  <a:gd name="T59" fmla="*/ 327 h 402"/>
                  <a:gd name="T60" fmla="*/ 74 w 403"/>
                  <a:gd name="T61" fmla="*/ 356 h 402"/>
                  <a:gd name="T62" fmla="*/ 106 w 403"/>
                  <a:gd name="T63" fmla="*/ 377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2" y="398"/>
                    </a:lnTo>
                    <a:lnTo>
                      <a:pt x="260" y="393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2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5" y="123"/>
                    </a:lnTo>
                    <a:lnTo>
                      <a:pt x="8" y="140"/>
                    </a:lnTo>
                    <a:lnTo>
                      <a:pt x="4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4" y="240"/>
                    </a:lnTo>
                    <a:lnTo>
                      <a:pt x="8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1061">
                <a:extLst>
                  <a:ext uri="{FF2B5EF4-FFF2-40B4-BE49-F238E27FC236}">
                    <a16:creationId xmlns:a16="http://schemas.microsoft.com/office/drawing/2014/main" id="{46695F6A-2E1A-4DE8-8EBD-6187CD20E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3300"/>
                <a:ext cx="38" cy="44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9 h 305"/>
                  <a:gd name="T38" fmla="*/ 80 w 263"/>
                  <a:gd name="T39" fmla="*/ 123 h 305"/>
                  <a:gd name="T40" fmla="*/ 77 w 263"/>
                  <a:gd name="T41" fmla="*/ 121 h 305"/>
                  <a:gd name="T42" fmla="*/ 66 w 263"/>
                  <a:gd name="T43" fmla="*/ 122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7" y="117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2" y="240"/>
                    </a:lnTo>
                    <a:lnTo>
                      <a:pt x="154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1062">
                <a:extLst>
                  <a:ext uri="{FF2B5EF4-FFF2-40B4-BE49-F238E27FC236}">
                    <a16:creationId xmlns:a16="http://schemas.microsoft.com/office/drawing/2014/main" id="{AB397D43-00C5-408F-9DF2-7BF8D958C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8" y="3261"/>
                <a:ext cx="57" cy="58"/>
              </a:xfrm>
              <a:custGeom>
                <a:avLst/>
                <a:gdLst>
                  <a:gd name="T0" fmla="*/ 73 w 403"/>
                  <a:gd name="T1" fmla="*/ 356 h 402"/>
                  <a:gd name="T2" fmla="*/ 105 w 403"/>
                  <a:gd name="T3" fmla="*/ 377 h 402"/>
                  <a:gd name="T4" fmla="*/ 141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7 h 402"/>
                  <a:gd name="T16" fmla="*/ 311 w 403"/>
                  <a:gd name="T17" fmla="*/ 368 h 402"/>
                  <a:gd name="T18" fmla="*/ 343 w 403"/>
                  <a:gd name="T19" fmla="*/ 343 h 402"/>
                  <a:gd name="T20" fmla="*/ 368 w 403"/>
                  <a:gd name="T21" fmla="*/ 311 h 402"/>
                  <a:gd name="T22" fmla="*/ 382 w 403"/>
                  <a:gd name="T23" fmla="*/ 285 h 402"/>
                  <a:gd name="T24" fmla="*/ 393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3 w 403"/>
                  <a:gd name="T33" fmla="*/ 140 h 402"/>
                  <a:gd name="T34" fmla="*/ 378 w 403"/>
                  <a:gd name="T35" fmla="*/ 105 h 402"/>
                  <a:gd name="T36" fmla="*/ 356 w 403"/>
                  <a:gd name="T37" fmla="*/ 73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0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5 h 402"/>
                  <a:gd name="T56" fmla="*/ 7 w 403"/>
                  <a:gd name="T57" fmla="*/ 140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3" y="140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1063">
                <a:extLst>
                  <a:ext uri="{FF2B5EF4-FFF2-40B4-BE49-F238E27FC236}">
                    <a16:creationId xmlns:a16="http://schemas.microsoft.com/office/drawing/2014/main" id="{237FC6A2-1A40-4043-A71A-2808FF96A3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8" y="3261"/>
                <a:ext cx="57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7 h 402"/>
                  <a:gd name="T8" fmla="*/ 311 w 403"/>
                  <a:gd name="T9" fmla="*/ 368 h 402"/>
                  <a:gd name="T10" fmla="*/ 343 w 403"/>
                  <a:gd name="T11" fmla="*/ 343 h 402"/>
                  <a:gd name="T12" fmla="*/ 368 w 403"/>
                  <a:gd name="T13" fmla="*/ 311 h 402"/>
                  <a:gd name="T14" fmla="*/ 382 w 403"/>
                  <a:gd name="T15" fmla="*/ 285 h 402"/>
                  <a:gd name="T16" fmla="*/ 393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3 w 403"/>
                  <a:gd name="T25" fmla="*/ 140 h 402"/>
                  <a:gd name="T26" fmla="*/ 378 w 403"/>
                  <a:gd name="T27" fmla="*/ 105 h 402"/>
                  <a:gd name="T28" fmla="*/ 356 w 403"/>
                  <a:gd name="T29" fmla="*/ 73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0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5 h 402"/>
                  <a:gd name="T48" fmla="*/ 7 w 403"/>
                  <a:gd name="T49" fmla="*/ 140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7 h 402"/>
                  <a:gd name="T60" fmla="*/ 73 w 403"/>
                  <a:gd name="T61" fmla="*/ 356 h 402"/>
                  <a:gd name="T62" fmla="*/ 105 w 403"/>
                  <a:gd name="T63" fmla="*/ 377 h 402"/>
                  <a:gd name="T64" fmla="*/ 141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3" y="140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1064">
                <a:extLst>
                  <a:ext uri="{FF2B5EF4-FFF2-40B4-BE49-F238E27FC236}">
                    <a16:creationId xmlns:a16="http://schemas.microsoft.com/office/drawing/2014/main" id="{C3D343A9-D544-424B-8DCC-1B7AA0BA8D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3267"/>
                <a:ext cx="37" cy="43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3 w 263"/>
                  <a:gd name="T37" fmla="*/ 129 h 305"/>
                  <a:gd name="T38" fmla="*/ 80 w 263"/>
                  <a:gd name="T39" fmla="*/ 123 h 305"/>
                  <a:gd name="T40" fmla="*/ 77 w 263"/>
                  <a:gd name="T41" fmla="*/ 121 h 305"/>
                  <a:gd name="T42" fmla="*/ 66 w 263"/>
                  <a:gd name="T43" fmla="*/ 122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8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1065">
                <a:extLst>
                  <a:ext uri="{FF2B5EF4-FFF2-40B4-BE49-F238E27FC236}">
                    <a16:creationId xmlns:a16="http://schemas.microsoft.com/office/drawing/2014/main" id="{B3477762-62A0-4BE4-8086-7EE8C6E5EC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4" y="3165"/>
                <a:ext cx="57" cy="58"/>
              </a:xfrm>
              <a:custGeom>
                <a:avLst/>
                <a:gdLst>
                  <a:gd name="T0" fmla="*/ 74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60 w 403"/>
                  <a:gd name="T13" fmla="*/ 393 h 402"/>
                  <a:gd name="T14" fmla="*/ 295 w 403"/>
                  <a:gd name="T15" fmla="*/ 378 h 402"/>
                  <a:gd name="T16" fmla="*/ 312 w 403"/>
                  <a:gd name="T17" fmla="*/ 369 h 402"/>
                  <a:gd name="T18" fmla="*/ 344 w 403"/>
                  <a:gd name="T19" fmla="*/ 343 h 402"/>
                  <a:gd name="T20" fmla="*/ 369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5 h 402"/>
                  <a:gd name="T36" fmla="*/ 357 w 403"/>
                  <a:gd name="T37" fmla="*/ 73 h 402"/>
                  <a:gd name="T38" fmla="*/ 328 w 403"/>
                  <a:gd name="T39" fmla="*/ 44 h 402"/>
                  <a:gd name="T40" fmla="*/ 295 w 403"/>
                  <a:gd name="T41" fmla="*/ 21 h 402"/>
                  <a:gd name="T42" fmla="*/ 260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4 w 403"/>
                  <a:gd name="T51" fmla="*/ 44 h 402"/>
                  <a:gd name="T52" fmla="*/ 45 w 403"/>
                  <a:gd name="T53" fmla="*/ 73 h 402"/>
                  <a:gd name="T54" fmla="*/ 22 w 403"/>
                  <a:gd name="T55" fmla="*/ 105 h 402"/>
                  <a:gd name="T56" fmla="*/ 8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8 w 403"/>
                  <a:gd name="T63" fmla="*/ 258 h 402"/>
                  <a:gd name="T64" fmla="*/ 22 w 403"/>
                  <a:gd name="T65" fmla="*/ 294 h 402"/>
                  <a:gd name="T66" fmla="*/ 45 w 403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60" y="343"/>
                    </a:move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2" y="398"/>
                    </a:lnTo>
                    <a:lnTo>
                      <a:pt x="260" y="393"/>
                    </a:lnTo>
                    <a:lnTo>
                      <a:pt x="279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2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5" y="124"/>
                    </a:lnTo>
                    <a:lnTo>
                      <a:pt x="8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8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1066">
                <a:extLst>
                  <a:ext uri="{FF2B5EF4-FFF2-40B4-BE49-F238E27FC236}">
                    <a16:creationId xmlns:a16="http://schemas.microsoft.com/office/drawing/2014/main" id="{BD96B52B-B249-41E2-8194-08FD71DAF6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4" y="3165"/>
                <a:ext cx="57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60 w 403"/>
                  <a:gd name="T5" fmla="*/ 393 h 402"/>
                  <a:gd name="T6" fmla="*/ 295 w 403"/>
                  <a:gd name="T7" fmla="*/ 378 h 402"/>
                  <a:gd name="T8" fmla="*/ 312 w 403"/>
                  <a:gd name="T9" fmla="*/ 369 h 402"/>
                  <a:gd name="T10" fmla="*/ 344 w 403"/>
                  <a:gd name="T11" fmla="*/ 343 h 402"/>
                  <a:gd name="T12" fmla="*/ 369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5 h 402"/>
                  <a:gd name="T28" fmla="*/ 357 w 403"/>
                  <a:gd name="T29" fmla="*/ 73 h 402"/>
                  <a:gd name="T30" fmla="*/ 328 w 403"/>
                  <a:gd name="T31" fmla="*/ 44 h 402"/>
                  <a:gd name="T32" fmla="*/ 295 w 403"/>
                  <a:gd name="T33" fmla="*/ 21 h 402"/>
                  <a:gd name="T34" fmla="*/ 260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4 w 403"/>
                  <a:gd name="T43" fmla="*/ 44 h 402"/>
                  <a:gd name="T44" fmla="*/ 45 w 403"/>
                  <a:gd name="T45" fmla="*/ 73 h 402"/>
                  <a:gd name="T46" fmla="*/ 22 w 403"/>
                  <a:gd name="T47" fmla="*/ 105 h 402"/>
                  <a:gd name="T48" fmla="*/ 8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8 w 403"/>
                  <a:gd name="T55" fmla="*/ 258 h 402"/>
                  <a:gd name="T56" fmla="*/ 22 w 403"/>
                  <a:gd name="T57" fmla="*/ 294 h 402"/>
                  <a:gd name="T58" fmla="*/ 45 w 403"/>
                  <a:gd name="T59" fmla="*/ 327 h 402"/>
                  <a:gd name="T60" fmla="*/ 74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2" y="398"/>
                    </a:lnTo>
                    <a:lnTo>
                      <a:pt x="260" y="393"/>
                    </a:lnTo>
                    <a:lnTo>
                      <a:pt x="279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2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5" y="124"/>
                    </a:lnTo>
                    <a:lnTo>
                      <a:pt x="8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8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1067">
                <a:extLst>
                  <a:ext uri="{FF2B5EF4-FFF2-40B4-BE49-F238E27FC236}">
                    <a16:creationId xmlns:a16="http://schemas.microsoft.com/office/drawing/2014/main" id="{EA7A99FE-7E0F-4C6E-A4E7-2DD7973595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4" y="3170"/>
                <a:ext cx="38" cy="44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6 w 263"/>
                  <a:gd name="T19" fmla="*/ 102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1 h 305"/>
                  <a:gd name="T36" fmla="*/ 83 w 263"/>
                  <a:gd name="T37" fmla="*/ 129 h 305"/>
                  <a:gd name="T38" fmla="*/ 80 w 263"/>
                  <a:gd name="T39" fmla="*/ 123 h 305"/>
                  <a:gd name="T40" fmla="*/ 77 w 263"/>
                  <a:gd name="T41" fmla="*/ 121 h 305"/>
                  <a:gd name="T42" fmla="*/ 66 w 263"/>
                  <a:gd name="T43" fmla="*/ 122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7" y="117"/>
                    </a:lnTo>
                    <a:lnTo>
                      <a:pt x="156" y="102"/>
                    </a:lnTo>
                    <a:lnTo>
                      <a:pt x="156" y="89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1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2" y="240"/>
                    </a:lnTo>
                    <a:lnTo>
                      <a:pt x="154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1068">
                <a:extLst>
                  <a:ext uri="{FF2B5EF4-FFF2-40B4-BE49-F238E27FC236}">
                    <a16:creationId xmlns:a16="http://schemas.microsoft.com/office/drawing/2014/main" id="{90C165F9-3394-480F-95C2-214C835020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4" y="3101"/>
                <a:ext cx="58" cy="57"/>
              </a:xfrm>
              <a:custGeom>
                <a:avLst/>
                <a:gdLst>
                  <a:gd name="T0" fmla="*/ 73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3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1069">
                <a:extLst>
                  <a:ext uri="{FF2B5EF4-FFF2-40B4-BE49-F238E27FC236}">
                    <a16:creationId xmlns:a16="http://schemas.microsoft.com/office/drawing/2014/main" id="{CA8BB7F1-CC67-4D9D-85FD-514C6D665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4" y="3101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3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1070">
                <a:extLst>
                  <a:ext uri="{FF2B5EF4-FFF2-40B4-BE49-F238E27FC236}">
                    <a16:creationId xmlns:a16="http://schemas.microsoft.com/office/drawing/2014/main" id="{78AA3DD6-3C1F-4A1E-A3F8-382FCE0340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" y="3106"/>
                <a:ext cx="37" cy="44"/>
              </a:xfrm>
              <a:custGeom>
                <a:avLst/>
                <a:gdLst>
                  <a:gd name="T0" fmla="*/ 252 w 264"/>
                  <a:gd name="T1" fmla="*/ 158 h 306"/>
                  <a:gd name="T2" fmla="*/ 247 w 264"/>
                  <a:gd name="T3" fmla="*/ 155 h 306"/>
                  <a:gd name="T4" fmla="*/ 235 w 264"/>
                  <a:gd name="T5" fmla="*/ 149 h 306"/>
                  <a:gd name="T6" fmla="*/ 218 w 264"/>
                  <a:gd name="T7" fmla="*/ 142 h 306"/>
                  <a:gd name="T8" fmla="*/ 209 w 264"/>
                  <a:gd name="T9" fmla="*/ 139 h 306"/>
                  <a:gd name="T10" fmla="*/ 208 w 264"/>
                  <a:gd name="T11" fmla="*/ 125 h 306"/>
                  <a:gd name="T12" fmla="*/ 202 w 264"/>
                  <a:gd name="T13" fmla="*/ 119 h 306"/>
                  <a:gd name="T14" fmla="*/ 191 w 264"/>
                  <a:gd name="T15" fmla="*/ 119 h 306"/>
                  <a:gd name="T16" fmla="*/ 188 w 264"/>
                  <a:gd name="T17" fmla="*/ 130 h 306"/>
                  <a:gd name="T18" fmla="*/ 157 w 264"/>
                  <a:gd name="T19" fmla="*/ 102 h 306"/>
                  <a:gd name="T20" fmla="*/ 157 w 264"/>
                  <a:gd name="T21" fmla="*/ 66 h 306"/>
                  <a:gd name="T22" fmla="*/ 153 w 264"/>
                  <a:gd name="T23" fmla="*/ 29 h 306"/>
                  <a:gd name="T24" fmla="*/ 145 w 264"/>
                  <a:gd name="T25" fmla="*/ 7 h 306"/>
                  <a:gd name="T26" fmla="*/ 140 w 264"/>
                  <a:gd name="T27" fmla="*/ 1 h 306"/>
                  <a:gd name="T28" fmla="*/ 128 w 264"/>
                  <a:gd name="T29" fmla="*/ 1 h 306"/>
                  <a:gd name="T30" fmla="*/ 118 w 264"/>
                  <a:gd name="T31" fmla="*/ 15 h 306"/>
                  <a:gd name="T32" fmla="*/ 112 w 264"/>
                  <a:gd name="T33" fmla="*/ 45 h 306"/>
                  <a:gd name="T34" fmla="*/ 112 w 264"/>
                  <a:gd name="T35" fmla="*/ 91 h 306"/>
                  <a:gd name="T36" fmla="*/ 84 w 264"/>
                  <a:gd name="T37" fmla="*/ 129 h 306"/>
                  <a:gd name="T38" fmla="*/ 81 w 264"/>
                  <a:gd name="T39" fmla="*/ 123 h 306"/>
                  <a:gd name="T40" fmla="*/ 78 w 264"/>
                  <a:gd name="T41" fmla="*/ 121 h 306"/>
                  <a:gd name="T42" fmla="*/ 67 w 264"/>
                  <a:gd name="T43" fmla="*/ 122 h 306"/>
                  <a:gd name="T44" fmla="*/ 64 w 264"/>
                  <a:gd name="T45" fmla="*/ 135 h 306"/>
                  <a:gd name="T46" fmla="*/ 4 w 264"/>
                  <a:gd name="T47" fmla="*/ 157 h 306"/>
                  <a:gd name="T48" fmla="*/ 0 w 264"/>
                  <a:gd name="T49" fmla="*/ 176 h 306"/>
                  <a:gd name="T50" fmla="*/ 118 w 264"/>
                  <a:gd name="T51" fmla="*/ 177 h 306"/>
                  <a:gd name="T52" fmla="*/ 84 w 264"/>
                  <a:gd name="T53" fmla="*/ 263 h 306"/>
                  <a:gd name="T54" fmla="*/ 80 w 264"/>
                  <a:gd name="T55" fmla="*/ 271 h 306"/>
                  <a:gd name="T56" fmla="*/ 81 w 264"/>
                  <a:gd name="T57" fmla="*/ 290 h 306"/>
                  <a:gd name="T58" fmla="*/ 132 w 264"/>
                  <a:gd name="T59" fmla="*/ 294 h 306"/>
                  <a:gd name="T60" fmla="*/ 140 w 264"/>
                  <a:gd name="T61" fmla="*/ 306 h 306"/>
                  <a:gd name="T62" fmla="*/ 149 w 264"/>
                  <a:gd name="T63" fmla="*/ 280 h 306"/>
                  <a:gd name="T64" fmla="*/ 195 w 264"/>
                  <a:gd name="T65" fmla="*/ 288 h 306"/>
                  <a:gd name="T66" fmla="*/ 193 w 264"/>
                  <a:gd name="T67" fmla="*/ 273 h 306"/>
                  <a:gd name="T68" fmla="*/ 153 w 264"/>
                  <a:gd name="T69" fmla="*/ 240 h 306"/>
                  <a:gd name="T70" fmla="*/ 264 w 264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4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1" y="120"/>
                    </a:lnTo>
                    <a:lnTo>
                      <a:pt x="67" y="122"/>
                    </a:lnTo>
                    <a:lnTo>
                      <a:pt x="64" y="127"/>
                    </a:lnTo>
                    <a:lnTo>
                      <a:pt x="64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90"/>
                    </a:lnTo>
                    <a:lnTo>
                      <a:pt x="129" y="281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0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4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1071">
                <a:extLst>
                  <a:ext uri="{FF2B5EF4-FFF2-40B4-BE49-F238E27FC236}">
                    <a16:creationId xmlns:a16="http://schemas.microsoft.com/office/drawing/2014/main" id="{59EF45B9-F041-46A8-A1D4-1C07208FF3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3329"/>
                <a:ext cx="58" cy="57"/>
              </a:xfrm>
              <a:custGeom>
                <a:avLst/>
                <a:gdLst>
                  <a:gd name="T0" fmla="*/ 73 w 403"/>
                  <a:gd name="T1" fmla="*/ 356 h 402"/>
                  <a:gd name="T2" fmla="*/ 105 w 403"/>
                  <a:gd name="T3" fmla="*/ 377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7 h 402"/>
                  <a:gd name="T16" fmla="*/ 311 w 403"/>
                  <a:gd name="T17" fmla="*/ 368 h 402"/>
                  <a:gd name="T18" fmla="*/ 344 w 403"/>
                  <a:gd name="T19" fmla="*/ 343 h 402"/>
                  <a:gd name="T20" fmla="*/ 369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0 h 402"/>
                  <a:gd name="T34" fmla="*/ 379 w 403"/>
                  <a:gd name="T35" fmla="*/ 105 h 402"/>
                  <a:gd name="T36" fmla="*/ 357 w 403"/>
                  <a:gd name="T37" fmla="*/ 73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5 h 402"/>
                  <a:gd name="T56" fmla="*/ 7 w 403"/>
                  <a:gd name="T57" fmla="*/ 140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4" y="386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1072">
                <a:extLst>
                  <a:ext uri="{FF2B5EF4-FFF2-40B4-BE49-F238E27FC236}">
                    <a16:creationId xmlns:a16="http://schemas.microsoft.com/office/drawing/2014/main" id="{BF9DEA06-A2F2-4DA1-B8CC-391A9F0C96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3329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7 h 402"/>
                  <a:gd name="T8" fmla="*/ 311 w 403"/>
                  <a:gd name="T9" fmla="*/ 368 h 402"/>
                  <a:gd name="T10" fmla="*/ 344 w 403"/>
                  <a:gd name="T11" fmla="*/ 343 h 402"/>
                  <a:gd name="T12" fmla="*/ 369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0 h 402"/>
                  <a:gd name="T26" fmla="*/ 379 w 403"/>
                  <a:gd name="T27" fmla="*/ 105 h 402"/>
                  <a:gd name="T28" fmla="*/ 357 w 403"/>
                  <a:gd name="T29" fmla="*/ 73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5 h 402"/>
                  <a:gd name="T48" fmla="*/ 7 w 403"/>
                  <a:gd name="T49" fmla="*/ 140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7 h 402"/>
                  <a:gd name="T60" fmla="*/ 73 w 403"/>
                  <a:gd name="T61" fmla="*/ 356 h 402"/>
                  <a:gd name="T62" fmla="*/ 105 w 403"/>
                  <a:gd name="T63" fmla="*/ 377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4" y="386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1073">
                <a:extLst>
                  <a:ext uri="{FF2B5EF4-FFF2-40B4-BE49-F238E27FC236}">
                    <a16:creationId xmlns:a16="http://schemas.microsoft.com/office/drawing/2014/main" id="{0A09BAD7-464C-4214-AA45-FDCE56700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1" y="3334"/>
                <a:ext cx="37" cy="44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4 w 263"/>
                  <a:gd name="T37" fmla="*/ 129 h 305"/>
                  <a:gd name="T38" fmla="*/ 81 w 263"/>
                  <a:gd name="T39" fmla="*/ 123 h 305"/>
                  <a:gd name="T40" fmla="*/ 78 w 263"/>
                  <a:gd name="T41" fmla="*/ 121 h 305"/>
                  <a:gd name="T42" fmla="*/ 67 w 263"/>
                  <a:gd name="T43" fmla="*/ 122 h 305"/>
                  <a:gd name="T44" fmla="*/ 64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8 w 263"/>
                  <a:gd name="T51" fmla="*/ 177 h 305"/>
                  <a:gd name="T52" fmla="*/ 84 w 263"/>
                  <a:gd name="T53" fmla="*/ 263 h 305"/>
                  <a:gd name="T54" fmla="*/ 80 w 263"/>
                  <a:gd name="T55" fmla="*/ 271 h 305"/>
                  <a:gd name="T56" fmla="*/ 81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1" y="120"/>
                    </a:lnTo>
                    <a:lnTo>
                      <a:pt x="67" y="122"/>
                    </a:lnTo>
                    <a:lnTo>
                      <a:pt x="64" y="127"/>
                    </a:lnTo>
                    <a:lnTo>
                      <a:pt x="64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1074">
                <a:extLst>
                  <a:ext uri="{FF2B5EF4-FFF2-40B4-BE49-F238E27FC236}">
                    <a16:creationId xmlns:a16="http://schemas.microsoft.com/office/drawing/2014/main" id="{139D81C6-805D-4A59-A871-CAA3B10E91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9" y="3042"/>
                <a:ext cx="57" cy="57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1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4 h 402"/>
                  <a:gd name="T20" fmla="*/ 368 w 403"/>
                  <a:gd name="T21" fmla="*/ 312 h 402"/>
                  <a:gd name="T22" fmla="*/ 382 w 403"/>
                  <a:gd name="T23" fmla="*/ 286 h 402"/>
                  <a:gd name="T24" fmla="*/ 393 w 403"/>
                  <a:gd name="T25" fmla="*/ 259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3 w 403"/>
                  <a:gd name="T33" fmla="*/ 141 h 402"/>
                  <a:gd name="T34" fmla="*/ 378 w 403"/>
                  <a:gd name="T35" fmla="*/ 106 h 402"/>
                  <a:gd name="T36" fmla="*/ 356 w 403"/>
                  <a:gd name="T37" fmla="*/ 74 h 402"/>
                  <a:gd name="T38" fmla="*/ 327 w 403"/>
                  <a:gd name="T39" fmla="*/ 45 h 402"/>
                  <a:gd name="T40" fmla="*/ 294 w 403"/>
                  <a:gd name="T41" fmla="*/ 22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0 w 403"/>
                  <a:gd name="T47" fmla="*/ 3 h 402"/>
                  <a:gd name="T48" fmla="*/ 105 w 403"/>
                  <a:gd name="T49" fmla="*/ 22 h 402"/>
                  <a:gd name="T50" fmla="*/ 73 w 403"/>
                  <a:gd name="T51" fmla="*/ 45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9 h 402"/>
                  <a:gd name="T64" fmla="*/ 21 w 403"/>
                  <a:gd name="T65" fmla="*/ 295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5"/>
                    </a:lnTo>
                    <a:lnTo>
                      <a:pt x="382" y="286"/>
                    </a:lnTo>
                    <a:lnTo>
                      <a:pt x="387" y="278"/>
                    </a:lnTo>
                    <a:lnTo>
                      <a:pt x="393" y="259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2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2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9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1075">
                <a:extLst>
                  <a:ext uri="{FF2B5EF4-FFF2-40B4-BE49-F238E27FC236}">
                    <a16:creationId xmlns:a16="http://schemas.microsoft.com/office/drawing/2014/main" id="{A2244F0A-34C8-4546-B0D5-881309C1B2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9" y="3042"/>
                <a:ext cx="57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4 h 402"/>
                  <a:gd name="T12" fmla="*/ 368 w 403"/>
                  <a:gd name="T13" fmla="*/ 312 h 402"/>
                  <a:gd name="T14" fmla="*/ 382 w 403"/>
                  <a:gd name="T15" fmla="*/ 286 h 402"/>
                  <a:gd name="T16" fmla="*/ 393 w 403"/>
                  <a:gd name="T17" fmla="*/ 259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3 w 403"/>
                  <a:gd name="T25" fmla="*/ 141 h 402"/>
                  <a:gd name="T26" fmla="*/ 378 w 403"/>
                  <a:gd name="T27" fmla="*/ 106 h 402"/>
                  <a:gd name="T28" fmla="*/ 356 w 403"/>
                  <a:gd name="T29" fmla="*/ 74 h 402"/>
                  <a:gd name="T30" fmla="*/ 327 w 403"/>
                  <a:gd name="T31" fmla="*/ 45 h 402"/>
                  <a:gd name="T32" fmla="*/ 294 w 403"/>
                  <a:gd name="T33" fmla="*/ 22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0 w 403"/>
                  <a:gd name="T39" fmla="*/ 3 h 402"/>
                  <a:gd name="T40" fmla="*/ 105 w 403"/>
                  <a:gd name="T41" fmla="*/ 22 h 402"/>
                  <a:gd name="T42" fmla="*/ 73 w 403"/>
                  <a:gd name="T43" fmla="*/ 45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9 h 402"/>
                  <a:gd name="T56" fmla="*/ 21 w 403"/>
                  <a:gd name="T57" fmla="*/ 295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1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5"/>
                    </a:lnTo>
                    <a:lnTo>
                      <a:pt x="382" y="286"/>
                    </a:lnTo>
                    <a:lnTo>
                      <a:pt x="387" y="278"/>
                    </a:lnTo>
                    <a:lnTo>
                      <a:pt x="393" y="259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2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2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9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1076">
                <a:extLst>
                  <a:ext uri="{FF2B5EF4-FFF2-40B4-BE49-F238E27FC236}">
                    <a16:creationId xmlns:a16="http://schemas.microsoft.com/office/drawing/2014/main" id="{B167B4C7-BA76-48A4-B210-3BD391CEF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9" y="3047"/>
                <a:ext cx="37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8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8" y="176"/>
                    </a:lnTo>
                    <a:lnTo>
                      <a:pt x="122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4"/>
                    </a:lnTo>
                    <a:lnTo>
                      <a:pt x="263" y="200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1077">
                <a:extLst>
                  <a:ext uri="{FF2B5EF4-FFF2-40B4-BE49-F238E27FC236}">
                    <a16:creationId xmlns:a16="http://schemas.microsoft.com/office/drawing/2014/main" id="{646A54F3-2ABF-4DCE-AA60-B4BA7269CA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04"/>
                <a:ext cx="58" cy="57"/>
              </a:xfrm>
              <a:custGeom>
                <a:avLst/>
                <a:gdLst>
                  <a:gd name="T0" fmla="*/ 73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2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4 h 402"/>
                  <a:gd name="T38" fmla="*/ 328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3 w 403"/>
                  <a:gd name="T51" fmla="*/ 44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1078">
                <a:extLst>
                  <a:ext uri="{FF2B5EF4-FFF2-40B4-BE49-F238E27FC236}">
                    <a16:creationId xmlns:a16="http://schemas.microsoft.com/office/drawing/2014/main" id="{6BFBEA9D-9D62-4EFB-98B7-B8C0B2AE4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04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2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4 h 402"/>
                  <a:gd name="T30" fmla="*/ 328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3 w 403"/>
                  <a:gd name="T43" fmla="*/ 44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1079">
                <a:extLst>
                  <a:ext uri="{FF2B5EF4-FFF2-40B4-BE49-F238E27FC236}">
                    <a16:creationId xmlns:a16="http://schemas.microsoft.com/office/drawing/2014/main" id="{31317111-1D58-4523-82CA-8FE5292F8B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0" y="3109"/>
                <a:ext cx="38" cy="44"/>
              </a:xfrm>
              <a:custGeom>
                <a:avLst/>
                <a:gdLst>
                  <a:gd name="T0" fmla="*/ 252 w 264"/>
                  <a:gd name="T1" fmla="*/ 158 h 306"/>
                  <a:gd name="T2" fmla="*/ 247 w 264"/>
                  <a:gd name="T3" fmla="*/ 155 h 306"/>
                  <a:gd name="T4" fmla="*/ 235 w 264"/>
                  <a:gd name="T5" fmla="*/ 149 h 306"/>
                  <a:gd name="T6" fmla="*/ 218 w 264"/>
                  <a:gd name="T7" fmla="*/ 142 h 306"/>
                  <a:gd name="T8" fmla="*/ 209 w 264"/>
                  <a:gd name="T9" fmla="*/ 139 h 306"/>
                  <a:gd name="T10" fmla="*/ 208 w 264"/>
                  <a:gd name="T11" fmla="*/ 125 h 306"/>
                  <a:gd name="T12" fmla="*/ 202 w 264"/>
                  <a:gd name="T13" fmla="*/ 119 h 306"/>
                  <a:gd name="T14" fmla="*/ 191 w 264"/>
                  <a:gd name="T15" fmla="*/ 119 h 306"/>
                  <a:gd name="T16" fmla="*/ 188 w 264"/>
                  <a:gd name="T17" fmla="*/ 130 h 306"/>
                  <a:gd name="T18" fmla="*/ 157 w 264"/>
                  <a:gd name="T19" fmla="*/ 102 h 306"/>
                  <a:gd name="T20" fmla="*/ 157 w 264"/>
                  <a:gd name="T21" fmla="*/ 66 h 306"/>
                  <a:gd name="T22" fmla="*/ 153 w 264"/>
                  <a:gd name="T23" fmla="*/ 30 h 306"/>
                  <a:gd name="T24" fmla="*/ 145 w 264"/>
                  <a:gd name="T25" fmla="*/ 7 h 306"/>
                  <a:gd name="T26" fmla="*/ 140 w 264"/>
                  <a:gd name="T27" fmla="*/ 1 h 306"/>
                  <a:gd name="T28" fmla="*/ 128 w 264"/>
                  <a:gd name="T29" fmla="*/ 1 h 306"/>
                  <a:gd name="T30" fmla="*/ 118 w 264"/>
                  <a:gd name="T31" fmla="*/ 15 h 306"/>
                  <a:gd name="T32" fmla="*/ 112 w 264"/>
                  <a:gd name="T33" fmla="*/ 46 h 306"/>
                  <a:gd name="T34" fmla="*/ 112 w 264"/>
                  <a:gd name="T35" fmla="*/ 91 h 306"/>
                  <a:gd name="T36" fmla="*/ 84 w 264"/>
                  <a:gd name="T37" fmla="*/ 129 h 306"/>
                  <a:gd name="T38" fmla="*/ 81 w 264"/>
                  <a:gd name="T39" fmla="*/ 123 h 306"/>
                  <a:gd name="T40" fmla="*/ 78 w 264"/>
                  <a:gd name="T41" fmla="*/ 121 h 306"/>
                  <a:gd name="T42" fmla="*/ 67 w 264"/>
                  <a:gd name="T43" fmla="*/ 122 h 306"/>
                  <a:gd name="T44" fmla="*/ 64 w 264"/>
                  <a:gd name="T45" fmla="*/ 135 h 306"/>
                  <a:gd name="T46" fmla="*/ 4 w 264"/>
                  <a:gd name="T47" fmla="*/ 157 h 306"/>
                  <a:gd name="T48" fmla="*/ 0 w 264"/>
                  <a:gd name="T49" fmla="*/ 176 h 306"/>
                  <a:gd name="T50" fmla="*/ 118 w 264"/>
                  <a:gd name="T51" fmla="*/ 177 h 306"/>
                  <a:gd name="T52" fmla="*/ 84 w 264"/>
                  <a:gd name="T53" fmla="*/ 264 h 306"/>
                  <a:gd name="T54" fmla="*/ 80 w 264"/>
                  <a:gd name="T55" fmla="*/ 272 h 306"/>
                  <a:gd name="T56" fmla="*/ 81 w 264"/>
                  <a:gd name="T57" fmla="*/ 290 h 306"/>
                  <a:gd name="T58" fmla="*/ 132 w 264"/>
                  <a:gd name="T59" fmla="*/ 294 h 306"/>
                  <a:gd name="T60" fmla="*/ 140 w 264"/>
                  <a:gd name="T61" fmla="*/ 306 h 306"/>
                  <a:gd name="T62" fmla="*/ 149 w 264"/>
                  <a:gd name="T63" fmla="*/ 281 h 306"/>
                  <a:gd name="T64" fmla="*/ 195 w 264"/>
                  <a:gd name="T65" fmla="*/ 288 h 306"/>
                  <a:gd name="T66" fmla="*/ 193 w 264"/>
                  <a:gd name="T67" fmla="*/ 274 h 306"/>
                  <a:gd name="T68" fmla="*/ 153 w 264"/>
                  <a:gd name="T69" fmla="*/ 240 h 306"/>
                  <a:gd name="T70" fmla="*/ 264 w 264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4" h="306">
                    <a:moveTo>
                      <a:pt x="259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6"/>
                    </a:lnTo>
                    <a:lnTo>
                      <a:pt x="153" y="30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30"/>
                    </a:lnTo>
                    <a:lnTo>
                      <a:pt x="112" y="46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1" y="120"/>
                    </a:lnTo>
                    <a:lnTo>
                      <a:pt x="67" y="122"/>
                    </a:lnTo>
                    <a:lnTo>
                      <a:pt x="64" y="127"/>
                    </a:lnTo>
                    <a:lnTo>
                      <a:pt x="64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4"/>
                    </a:lnTo>
                    <a:lnTo>
                      <a:pt x="81" y="267"/>
                    </a:lnTo>
                    <a:lnTo>
                      <a:pt x="80" y="272"/>
                    </a:lnTo>
                    <a:lnTo>
                      <a:pt x="80" y="279"/>
                    </a:lnTo>
                    <a:lnTo>
                      <a:pt x="81" y="290"/>
                    </a:lnTo>
                    <a:lnTo>
                      <a:pt x="129" y="282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1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1"/>
                    </a:lnTo>
                    <a:lnTo>
                      <a:pt x="193" y="274"/>
                    </a:lnTo>
                    <a:lnTo>
                      <a:pt x="192" y="271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4" y="201"/>
                    </a:lnTo>
                    <a:lnTo>
                      <a:pt x="259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1080">
                <a:extLst>
                  <a:ext uri="{FF2B5EF4-FFF2-40B4-BE49-F238E27FC236}">
                    <a16:creationId xmlns:a16="http://schemas.microsoft.com/office/drawing/2014/main" id="{D3CC84F3-CE3B-46FF-B385-C41A4663B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9" y="2624"/>
                <a:ext cx="57" cy="57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1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4 h 402"/>
                  <a:gd name="T20" fmla="*/ 368 w 403"/>
                  <a:gd name="T21" fmla="*/ 311 h 402"/>
                  <a:gd name="T22" fmla="*/ 382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8 w 403"/>
                  <a:gd name="T35" fmla="*/ 106 h 402"/>
                  <a:gd name="T36" fmla="*/ 356 w 403"/>
                  <a:gd name="T37" fmla="*/ 73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1081">
                <a:extLst>
                  <a:ext uri="{FF2B5EF4-FFF2-40B4-BE49-F238E27FC236}">
                    <a16:creationId xmlns:a16="http://schemas.microsoft.com/office/drawing/2014/main" id="{03636EA8-5667-4E0F-AD9E-3652B013E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9" y="2624"/>
                <a:ext cx="57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4 h 402"/>
                  <a:gd name="T12" fmla="*/ 368 w 403"/>
                  <a:gd name="T13" fmla="*/ 311 h 402"/>
                  <a:gd name="T14" fmla="*/ 382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8 w 403"/>
                  <a:gd name="T27" fmla="*/ 106 h 402"/>
                  <a:gd name="T28" fmla="*/ 356 w 403"/>
                  <a:gd name="T29" fmla="*/ 73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1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1082">
                <a:extLst>
                  <a:ext uri="{FF2B5EF4-FFF2-40B4-BE49-F238E27FC236}">
                    <a16:creationId xmlns:a16="http://schemas.microsoft.com/office/drawing/2014/main" id="{7DFFBAB3-939F-46B9-A369-AFC868EF91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9" y="2629"/>
                <a:ext cx="37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1 w 263"/>
                  <a:gd name="T15" fmla="*/ 119 h 306"/>
                  <a:gd name="T16" fmla="*/ 188 w 263"/>
                  <a:gd name="T17" fmla="*/ 130 h 306"/>
                  <a:gd name="T18" fmla="*/ 157 w 263"/>
                  <a:gd name="T19" fmla="*/ 102 h 306"/>
                  <a:gd name="T20" fmla="*/ 157 w 263"/>
                  <a:gd name="T21" fmla="*/ 66 h 306"/>
                  <a:gd name="T22" fmla="*/ 153 w 263"/>
                  <a:gd name="T23" fmla="*/ 29 h 306"/>
                  <a:gd name="T24" fmla="*/ 145 w 263"/>
                  <a:gd name="T25" fmla="*/ 7 h 306"/>
                  <a:gd name="T26" fmla="*/ 140 w 263"/>
                  <a:gd name="T27" fmla="*/ 1 h 306"/>
                  <a:gd name="T28" fmla="*/ 128 w 263"/>
                  <a:gd name="T29" fmla="*/ 1 h 306"/>
                  <a:gd name="T30" fmla="*/ 118 w 263"/>
                  <a:gd name="T31" fmla="*/ 15 h 306"/>
                  <a:gd name="T32" fmla="*/ 112 w 263"/>
                  <a:gd name="T33" fmla="*/ 45 h 306"/>
                  <a:gd name="T34" fmla="*/ 112 w 263"/>
                  <a:gd name="T35" fmla="*/ 91 h 306"/>
                  <a:gd name="T36" fmla="*/ 83 w 263"/>
                  <a:gd name="T37" fmla="*/ 129 h 306"/>
                  <a:gd name="T38" fmla="*/ 80 w 263"/>
                  <a:gd name="T39" fmla="*/ 123 h 306"/>
                  <a:gd name="T40" fmla="*/ 77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8 w 263"/>
                  <a:gd name="T51" fmla="*/ 177 h 306"/>
                  <a:gd name="T52" fmla="*/ 83 w 263"/>
                  <a:gd name="T53" fmla="*/ 263 h 306"/>
                  <a:gd name="T54" fmla="*/ 79 w 263"/>
                  <a:gd name="T55" fmla="*/ 271 h 306"/>
                  <a:gd name="T56" fmla="*/ 80 w 263"/>
                  <a:gd name="T57" fmla="*/ 289 h 306"/>
                  <a:gd name="T58" fmla="*/ 132 w 263"/>
                  <a:gd name="T59" fmla="*/ 294 h 306"/>
                  <a:gd name="T60" fmla="*/ 140 w 263"/>
                  <a:gd name="T61" fmla="*/ 306 h 306"/>
                  <a:gd name="T62" fmla="*/ 149 w 263"/>
                  <a:gd name="T63" fmla="*/ 280 h 306"/>
                  <a:gd name="T64" fmla="*/ 195 w 263"/>
                  <a:gd name="T65" fmla="*/ 287 h 306"/>
                  <a:gd name="T66" fmla="*/ 193 w 263"/>
                  <a:gd name="T67" fmla="*/ 273 h 306"/>
                  <a:gd name="T68" fmla="*/ 153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9" y="281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0"/>
                    </a:lnTo>
                    <a:lnTo>
                      <a:pt x="195" y="299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1083">
                <a:extLst>
                  <a:ext uri="{FF2B5EF4-FFF2-40B4-BE49-F238E27FC236}">
                    <a16:creationId xmlns:a16="http://schemas.microsoft.com/office/drawing/2014/main" id="{D77CC2B7-18D3-4849-9E11-502F35D21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4" y="2460"/>
                <a:ext cx="58" cy="57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1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4 h 402"/>
                  <a:gd name="T20" fmla="*/ 368 w 403"/>
                  <a:gd name="T21" fmla="*/ 312 h 402"/>
                  <a:gd name="T22" fmla="*/ 383 w 403"/>
                  <a:gd name="T23" fmla="*/ 286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6 w 403"/>
                  <a:gd name="T37" fmla="*/ 74 h 402"/>
                  <a:gd name="T38" fmla="*/ 327 w 403"/>
                  <a:gd name="T39" fmla="*/ 45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5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5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1084">
                <a:extLst>
                  <a:ext uri="{FF2B5EF4-FFF2-40B4-BE49-F238E27FC236}">
                    <a16:creationId xmlns:a16="http://schemas.microsoft.com/office/drawing/2014/main" id="{C03ADD29-96D1-40D1-9F68-74217F7E5B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4" y="2460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4 h 402"/>
                  <a:gd name="T12" fmla="*/ 368 w 403"/>
                  <a:gd name="T13" fmla="*/ 312 h 402"/>
                  <a:gd name="T14" fmla="*/ 383 w 403"/>
                  <a:gd name="T15" fmla="*/ 286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6 w 403"/>
                  <a:gd name="T29" fmla="*/ 74 h 402"/>
                  <a:gd name="T30" fmla="*/ 327 w 403"/>
                  <a:gd name="T31" fmla="*/ 45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5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5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1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1085">
                <a:extLst>
                  <a:ext uri="{FF2B5EF4-FFF2-40B4-BE49-F238E27FC236}">
                    <a16:creationId xmlns:a16="http://schemas.microsoft.com/office/drawing/2014/main" id="{38ABF399-5246-4F28-B0D5-A180EE8C36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4" y="2465"/>
                <a:ext cx="38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1 w 263"/>
                  <a:gd name="T15" fmla="*/ 119 h 306"/>
                  <a:gd name="T16" fmla="*/ 188 w 263"/>
                  <a:gd name="T17" fmla="*/ 130 h 306"/>
                  <a:gd name="T18" fmla="*/ 157 w 263"/>
                  <a:gd name="T19" fmla="*/ 102 h 306"/>
                  <a:gd name="T20" fmla="*/ 157 w 263"/>
                  <a:gd name="T21" fmla="*/ 66 h 306"/>
                  <a:gd name="T22" fmla="*/ 153 w 263"/>
                  <a:gd name="T23" fmla="*/ 30 h 306"/>
                  <a:gd name="T24" fmla="*/ 145 w 263"/>
                  <a:gd name="T25" fmla="*/ 8 h 306"/>
                  <a:gd name="T26" fmla="*/ 140 w 263"/>
                  <a:gd name="T27" fmla="*/ 1 h 306"/>
                  <a:gd name="T28" fmla="*/ 128 w 263"/>
                  <a:gd name="T29" fmla="*/ 1 h 306"/>
                  <a:gd name="T30" fmla="*/ 118 w 263"/>
                  <a:gd name="T31" fmla="*/ 16 h 306"/>
                  <a:gd name="T32" fmla="*/ 112 w 263"/>
                  <a:gd name="T33" fmla="*/ 46 h 306"/>
                  <a:gd name="T34" fmla="*/ 112 w 263"/>
                  <a:gd name="T35" fmla="*/ 91 h 306"/>
                  <a:gd name="T36" fmla="*/ 84 w 263"/>
                  <a:gd name="T37" fmla="*/ 129 h 306"/>
                  <a:gd name="T38" fmla="*/ 81 w 263"/>
                  <a:gd name="T39" fmla="*/ 123 h 306"/>
                  <a:gd name="T40" fmla="*/ 78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8 w 263"/>
                  <a:gd name="T51" fmla="*/ 177 h 306"/>
                  <a:gd name="T52" fmla="*/ 84 w 263"/>
                  <a:gd name="T53" fmla="*/ 264 h 306"/>
                  <a:gd name="T54" fmla="*/ 80 w 263"/>
                  <a:gd name="T55" fmla="*/ 272 h 306"/>
                  <a:gd name="T56" fmla="*/ 81 w 263"/>
                  <a:gd name="T57" fmla="*/ 290 h 306"/>
                  <a:gd name="T58" fmla="*/ 132 w 263"/>
                  <a:gd name="T59" fmla="*/ 294 h 306"/>
                  <a:gd name="T60" fmla="*/ 140 w 263"/>
                  <a:gd name="T61" fmla="*/ 306 h 306"/>
                  <a:gd name="T62" fmla="*/ 149 w 263"/>
                  <a:gd name="T63" fmla="*/ 281 h 306"/>
                  <a:gd name="T64" fmla="*/ 195 w 263"/>
                  <a:gd name="T65" fmla="*/ 288 h 306"/>
                  <a:gd name="T66" fmla="*/ 193 w 263"/>
                  <a:gd name="T67" fmla="*/ 274 h 306"/>
                  <a:gd name="T68" fmla="*/ 153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6"/>
                    </a:lnTo>
                    <a:lnTo>
                      <a:pt x="153" y="30"/>
                    </a:lnTo>
                    <a:lnTo>
                      <a:pt x="149" y="16"/>
                    </a:lnTo>
                    <a:lnTo>
                      <a:pt x="145" y="8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8"/>
                    </a:lnTo>
                    <a:lnTo>
                      <a:pt x="118" y="16"/>
                    </a:lnTo>
                    <a:lnTo>
                      <a:pt x="115" y="30"/>
                    </a:lnTo>
                    <a:lnTo>
                      <a:pt x="112" y="46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4"/>
                    </a:lnTo>
                    <a:lnTo>
                      <a:pt x="81" y="267"/>
                    </a:lnTo>
                    <a:lnTo>
                      <a:pt x="80" y="272"/>
                    </a:lnTo>
                    <a:lnTo>
                      <a:pt x="80" y="279"/>
                    </a:lnTo>
                    <a:lnTo>
                      <a:pt x="81" y="290"/>
                    </a:lnTo>
                    <a:lnTo>
                      <a:pt x="129" y="282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1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1"/>
                    </a:lnTo>
                    <a:lnTo>
                      <a:pt x="193" y="274"/>
                    </a:lnTo>
                    <a:lnTo>
                      <a:pt x="192" y="271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1086">
                <a:extLst>
                  <a:ext uri="{FF2B5EF4-FFF2-40B4-BE49-F238E27FC236}">
                    <a16:creationId xmlns:a16="http://schemas.microsoft.com/office/drawing/2014/main" id="{46F14BFB-F5A8-4C68-87A7-BAC29F104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2515"/>
                <a:ext cx="58" cy="57"/>
              </a:xfrm>
              <a:custGeom>
                <a:avLst/>
                <a:gdLst>
                  <a:gd name="T0" fmla="*/ 73 w 402"/>
                  <a:gd name="T1" fmla="*/ 356 h 402"/>
                  <a:gd name="T2" fmla="*/ 105 w 402"/>
                  <a:gd name="T3" fmla="*/ 378 h 402"/>
                  <a:gd name="T4" fmla="*/ 141 w 402"/>
                  <a:gd name="T5" fmla="*/ 393 h 402"/>
                  <a:gd name="T6" fmla="*/ 180 w 402"/>
                  <a:gd name="T7" fmla="*/ 401 h 402"/>
                  <a:gd name="T8" fmla="*/ 206 w 402"/>
                  <a:gd name="T9" fmla="*/ 401 h 402"/>
                  <a:gd name="T10" fmla="*/ 221 w 402"/>
                  <a:gd name="T11" fmla="*/ 401 h 402"/>
                  <a:gd name="T12" fmla="*/ 259 w 402"/>
                  <a:gd name="T13" fmla="*/ 393 h 402"/>
                  <a:gd name="T14" fmla="*/ 294 w 402"/>
                  <a:gd name="T15" fmla="*/ 378 h 402"/>
                  <a:gd name="T16" fmla="*/ 311 w 402"/>
                  <a:gd name="T17" fmla="*/ 368 h 402"/>
                  <a:gd name="T18" fmla="*/ 343 w 402"/>
                  <a:gd name="T19" fmla="*/ 343 h 402"/>
                  <a:gd name="T20" fmla="*/ 368 w 402"/>
                  <a:gd name="T21" fmla="*/ 311 h 402"/>
                  <a:gd name="T22" fmla="*/ 382 w 402"/>
                  <a:gd name="T23" fmla="*/ 285 h 402"/>
                  <a:gd name="T24" fmla="*/ 393 w 402"/>
                  <a:gd name="T25" fmla="*/ 258 h 402"/>
                  <a:gd name="T26" fmla="*/ 401 w 402"/>
                  <a:gd name="T27" fmla="*/ 220 h 402"/>
                  <a:gd name="T28" fmla="*/ 401 w 402"/>
                  <a:gd name="T29" fmla="*/ 205 h 402"/>
                  <a:gd name="T30" fmla="*/ 401 w 402"/>
                  <a:gd name="T31" fmla="*/ 180 h 402"/>
                  <a:gd name="T32" fmla="*/ 393 w 402"/>
                  <a:gd name="T33" fmla="*/ 141 h 402"/>
                  <a:gd name="T34" fmla="*/ 378 w 402"/>
                  <a:gd name="T35" fmla="*/ 105 h 402"/>
                  <a:gd name="T36" fmla="*/ 356 w 402"/>
                  <a:gd name="T37" fmla="*/ 73 h 402"/>
                  <a:gd name="T38" fmla="*/ 327 w 402"/>
                  <a:gd name="T39" fmla="*/ 44 h 402"/>
                  <a:gd name="T40" fmla="*/ 294 w 402"/>
                  <a:gd name="T41" fmla="*/ 21 h 402"/>
                  <a:gd name="T42" fmla="*/ 259 w 402"/>
                  <a:gd name="T43" fmla="*/ 7 h 402"/>
                  <a:gd name="T44" fmla="*/ 221 w 402"/>
                  <a:gd name="T45" fmla="*/ 0 h 402"/>
                  <a:gd name="T46" fmla="*/ 160 w 402"/>
                  <a:gd name="T47" fmla="*/ 3 h 402"/>
                  <a:gd name="T48" fmla="*/ 105 w 402"/>
                  <a:gd name="T49" fmla="*/ 21 h 402"/>
                  <a:gd name="T50" fmla="*/ 73 w 402"/>
                  <a:gd name="T51" fmla="*/ 44 h 402"/>
                  <a:gd name="T52" fmla="*/ 44 w 402"/>
                  <a:gd name="T53" fmla="*/ 73 h 402"/>
                  <a:gd name="T54" fmla="*/ 21 w 402"/>
                  <a:gd name="T55" fmla="*/ 105 h 402"/>
                  <a:gd name="T56" fmla="*/ 7 w 402"/>
                  <a:gd name="T57" fmla="*/ 141 h 402"/>
                  <a:gd name="T58" fmla="*/ 0 w 402"/>
                  <a:gd name="T59" fmla="*/ 180 h 402"/>
                  <a:gd name="T60" fmla="*/ 0 w 402"/>
                  <a:gd name="T61" fmla="*/ 220 h 402"/>
                  <a:gd name="T62" fmla="*/ 7 w 402"/>
                  <a:gd name="T63" fmla="*/ 258 h 402"/>
                  <a:gd name="T64" fmla="*/ 21 w 402"/>
                  <a:gd name="T65" fmla="*/ 294 h 402"/>
                  <a:gd name="T66" fmla="*/ 44 w 402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1087">
                <a:extLst>
                  <a:ext uri="{FF2B5EF4-FFF2-40B4-BE49-F238E27FC236}">
                    <a16:creationId xmlns:a16="http://schemas.microsoft.com/office/drawing/2014/main" id="{346AC55A-70D2-403F-8A0E-AE7FAEBACF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2515"/>
                <a:ext cx="58" cy="57"/>
              </a:xfrm>
              <a:custGeom>
                <a:avLst/>
                <a:gdLst>
                  <a:gd name="T0" fmla="*/ 206 w 402"/>
                  <a:gd name="T1" fmla="*/ 401 h 402"/>
                  <a:gd name="T2" fmla="*/ 221 w 402"/>
                  <a:gd name="T3" fmla="*/ 401 h 402"/>
                  <a:gd name="T4" fmla="*/ 259 w 402"/>
                  <a:gd name="T5" fmla="*/ 393 h 402"/>
                  <a:gd name="T6" fmla="*/ 294 w 402"/>
                  <a:gd name="T7" fmla="*/ 378 h 402"/>
                  <a:gd name="T8" fmla="*/ 311 w 402"/>
                  <a:gd name="T9" fmla="*/ 368 h 402"/>
                  <a:gd name="T10" fmla="*/ 343 w 402"/>
                  <a:gd name="T11" fmla="*/ 343 h 402"/>
                  <a:gd name="T12" fmla="*/ 368 w 402"/>
                  <a:gd name="T13" fmla="*/ 311 h 402"/>
                  <a:gd name="T14" fmla="*/ 382 w 402"/>
                  <a:gd name="T15" fmla="*/ 285 h 402"/>
                  <a:gd name="T16" fmla="*/ 393 w 402"/>
                  <a:gd name="T17" fmla="*/ 258 h 402"/>
                  <a:gd name="T18" fmla="*/ 401 w 402"/>
                  <a:gd name="T19" fmla="*/ 220 h 402"/>
                  <a:gd name="T20" fmla="*/ 401 w 402"/>
                  <a:gd name="T21" fmla="*/ 205 h 402"/>
                  <a:gd name="T22" fmla="*/ 401 w 402"/>
                  <a:gd name="T23" fmla="*/ 180 h 402"/>
                  <a:gd name="T24" fmla="*/ 393 w 402"/>
                  <a:gd name="T25" fmla="*/ 141 h 402"/>
                  <a:gd name="T26" fmla="*/ 378 w 402"/>
                  <a:gd name="T27" fmla="*/ 105 h 402"/>
                  <a:gd name="T28" fmla="*/ 356 w 402"/>
                  <a:gd name="T29" fmla="*/ 73 h 402"/>
                  <a:gd name="T30" fmla="*/ 327 w 402"/>
                  <a:gd name="T31" fmla="*/ 44 h 402"/>
                  <a:gd name="T32" fmla="*/ 294 w 402"/>
                  <a:gd name="T33" fmla="*/ 21 h 402"/>
                  <a:gd name="T34" fmla="*/ 259 w 402"/>
                  <a:gd name="T35" fmla="*/ 7 h 402"/>
                  <a:gd name="T36" fmla="*/ 221 w 402"/>
                  <a:gd name="T37" fmla="*/ 0 h 402"/>
                  <a:gd name="T38" fmla="*/ 160 w 402"/>
                  <a:gd name="T39" fmla="*/ 3 h 402"/>
                  <a:gd name="T40" fmla="*/ 105 w 402"/>
                  <a:gd name="T41" fmla="*/ 21 h 402"/>
                  <a:gd name="T42" fmla="*/ 73 w 402"/>
                  <a:gd name="T43" fmla="*/ 44 h 402"/>
                  <a:gd name="T44" fmla="*/ 44 w 402"/>
                  <a:gd name="T45" fmla="*/ 73 h 402"/>
                  <a:gd name="T46" fmla="*/ 21 w 402"/>
                  <a:gd name="T47" fmla="*/ 105 h 402"/>
                  <a:gd name="T48" fmla="*/ 7 w 402"/>
                  <a:gd name="T49" fmla="*/ 141 h 402"/>
                  <a:gd name="T50" fmla="*/ 0 w 402"/>
                  <a:gd name="T51" fmla="*/ 180 h 402"/>
                  <a:gd name="T52" fmla="*/ 0 w 402"/>
                  <a:gd name="T53" fmla="*/ 220 h 402"/>
                  <a:gd name="T54" fmla="*/ 7 w 402"/>
                  <a:gd name="T55" fmla="*/ 258 h 402"/>
                  <a:gd name="T56" fmla="*/ 21 w 402"/>
                  <a:gd name="T57" fmla="*/ 294 h 402"/>
                  <a:gd name="T58" fmla="*/ 44 w 402"/>
                  <a:gd name="T59" fmla="*/ 327 h 402"/>
                  <a:gd name="T60" fmla="*/ 73 w 402"/>
                  <a:gd name="T61" fmla="*/ 356 h 402"/>
                  <a:gd name="T62" fmla="*/ 105 w 402"/>
                  <a:gd name="T63" fmla="*/ 378 h 402"/>
                  <a:gd name="T64" fmla="*/ 141 w 402"/>
                  <a:gd name="T65" fmla="*/ 393 h 402"/>
                  <a:gd name="T66" fmla="*/ 180 w 402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1088">
                <a:extLst>
                  <a:ext uri="{FF2B5EF4-FFF2-40B4-BE49-F238E27FC236}">
                    <a16:creationId xmlns:a16="http://schemas.microsoft.com/office/drawing/2014/main" id="{BF805538-3635-4655-BE7C-93687F121C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6" y="2520"/>
                <a:ext cx="38" cy="43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7 w 263"/>
                  <a:gd name="T19" fmla="*/ 102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3 w 263"/>
                  <a:gd name="T37" fmla="*/ 129 h 305"/>
                  <a:gd name="T38" fmla="*/ 80 w 263"/>
                  <a:gd name="T39" fmla="*/ 123 h 305"/>
                  <a:gd name="T40" fmla="*/ 77 w 263"/>
                  <a:gd name="T41" fmla="*/ 121 h 305"/>
                  <a:gd name="T42" fmla="*/ 66 w 263"/>
                  <a:gd name="T43" fmla="*/ 122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8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1089">
                <a:extLst>
                  <a:ext uri="{FF2B5EF4-FFF2-40B4-BE49-F238E27FC236}">
                    <a16:creationId xmlns:a16="http://schemas.microsoft.com/office/drawing/2014/main" id="{AAB7BBF6-C5B0-4FB6-9CE5-88033ACC0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2411"/>
                <a:ext cx="58" cy="58"/>
              </a:xfrm>
              <a:custGeom>
                <a:avLst/>
                <a:gdLst>
                  <a:gd name="T0" fmla="*/ 73 w 403"/>
                  <a:gd name="T1" fmla="*/ 356 h 402"/>
                  <a:gd name="T2" fmla="*/ 105 w 403"/>
                  <a:gd name="T3" fmla="*/ 377 h 402"/>
                  <a:gd name="T4" fmla="*/ 141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7 h 402"/>
                  <a:gd name="T16" fmla="*/ 311 w 403"/>
                  <a:gd name="T17" fmla="*/ 368 h 402"/>
                  <a:gd name="T18" fmla="*/ 343 w 403"/>
                  <a:gd name="T19" fmla="*/ 343 h 402"/>
                  <a:gd name="T20" fmla="*/ 368 w 403"/>
                  <a:gd name="T21" fmla="*/ 311 h 402"/>
                  <a:gd name="T22" fmla="*/ 382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0 h 402"/>
                  <a:gd name="T34" fmla="*/ 378 w 403"/>
                  <a:gd name="T35" fmla="*/ 105 h 402"/>
                  <a:gd name="T36" fmla="*/ 356 w 403"/>
                  <a:gd name="T37" fmla="*/ 73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5 h 402"/>
                  <a:gd name="T56" fmla="*/ 7 w 403"/>
                  <a:gd name="T57" fmla="*/ 140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0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1090">
                <a:extLst>
                  <a:ext uri="{FF2B5EF4-FFF2-40B4-BE49-F238E27FC236}">
                    <a16:creationId xmlns:a16="http://schemas.microsoft.com/office/drawing/2014/main" id="{CAA8CD72-C59C-404E-BA45-84734BA6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2411"/>
                <a:ext cx="58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7 h 402"/>
                  <a:gd name="T8" fmla="*/ 311 w 403"/>
                  <a:gd name="T9" fmla="*/ 368 h 402"/>
                  <a:gd name="T10" fmla="*/ 343 w 403"/>
                  <a:gd name="T11" fmla="*/ 343 h 402"/>
                  <a:gd name="T12" fmla="*/ 368 w 403"/>
                  <a:gd name="T13" fmla="*/ 311 h 402"/>
                  <a:gd name="T14" fmla="*/ 382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0 h 402"/>
                  <a:gd name="T26" fmla="*/ 378 w 403"/>
                  <a:gd name="T27" fmla="*/ 105 h 402"/>
                  <a:gd name="T28" fmla="*/ 356 w 403"/>
                  <a:gd name="T29" fmla="*/ 73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5 h 402"/>
                  <a:gd name="T48" fmla="*/ 7 w 403"/>
                  <a:gd name="T49" fmla="*/ 140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7 h 402"/>
                  <a:gd name="T60" fmla="*/ 73 w 403"/>
                  <a:gd name="T61" fmla="*/ 356 h 402"/>
                  <a:gd name="T62" fmla="*/ 105 w 403"/>
                  <a:gd name="T63" fmla="*/ 377 h 402"/>
                  <a:gd name="T64" fmla="*/ 141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0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1091">
                <a:extLst>
                  <a:ext uri="{FF2B5EF4-FFF2-40B4-BE49-F238E27FC236}">
                    <a16:creationId xmlns:a16="http://schemas.microsoft.com/office/drawing/2014/main" id="{DC8616E6-C4AF-4514-934D-B39E158193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3" y="2417"/>
                <a:ext cx="38" cy="43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3 w 263"/>
                  <a:gd name="T37" fmla="*/ 129 h 305"/>
                  <a:gd name="T38" fmla="*/ 80 w 263"/>
                  <a:gd name="T39" fmla="*/ 123 h 305"/>
                  <a:gd name="T40" fmla="*/ 77 w 263"/>
                  <a:gd name="T41" fmla="*/ 121 h 305"/>
                  <a:gd name="T42" fmla="*/ 66 w 263"/>
                  <a:gd name="T43" fmla="*/ 122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8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1092">
                <a:extLst>
                  <a:ext uri="{FF2B5EF4-FFF2-40B4-BE49-F238E27FC236}">
                    <a16:creationId xmlns:a16="http://schemas.microsoft.com/office/drawing/2014/main" id="{F22576B6-485F-4305-B0C6-89D933D78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1" y="2384"/>
                <a:ext cx="57" cy="57"/>
              </a:xfrm>
              <a:custGeom>
                <a:avLst/>
                <a:gdLst>
                  <a:gd name="T0" fmla="*/ 73 w 402"/>
                  <a:gd name="T1" fmla="*/ 357 h 402"/>
                  <a:gd name="T2" fmla="*/ 105 w 402"/>
                  <a:gd name="T3" fmla="*/ 378 h 402"/>
                  <a:gd name="T4" fmla="*/ 141 w 402"/>
                  <a:gd name="T5" fmla="*/ 393 h 402"/>
                  <a:gd name="T6" fmla="*/ 181 w 402"/>
                  <a:gd name="T7" fmla="*/ 401 h 402"/>
                  <a:gd name="T8" fmla="*/ 206 w 402"/>
                  <a:gd name="T9" fmla="*/ 401 h 402"/>
                  <a:gd name="T10" fmla="*/ 221 w 402"/>
                  <a:gd name="T11" fmla="*/ 401 h 402"/>
                  <a:gd name="T12" fmla="*/ 259 w 402"/>
                  <a:gd name="T13" fmla="*/ 393 h 402"/>
                  <a:gd name="T14" fmla="*/ 294 w 402"/>
                  <a:gd name="T15" fmla="*/ 378 h 402"/>
                  <a:gd name="T16" fmla="*/ 311 w 402"/>
                  <a:gd name="T17" fmla="*/ 369 h 402"/>
                  <a:gd name="T18" fmla="*/ 343 w 402"/>
                  <a:gd name="T19" fmla="*/ 344 h 402"/>
                  <a:gd name="T20" fmla="*/ 368 w 402"/>
                  <a:gd name="T21" fmla="*/ 311 h 402"/>
                  <a:gd name="T22" fmla="*/ 382 w 402"/>
                  <a:gd name="T23" fmla="*/ 285 h 402"/>
                  <a:gd name="T24" fmla="*/ 393 w 402"/>
                  <a:gd name="T25" fmla="*/ 258 h 402"/>
                  <a:gd name="T26" fmla="*/ 401 w 402"/>
                  <a:gd name="T27" fmla="*/ 220 h 402"/>
                  <a:gd name="T28" fmla="*/ 401 w 402"/>
                  <a:gd name="T29" fmla="*/ 205 h 402"/>
                  <a:gd name="T30" fmla="*/ 401 w 402"/>
                  <a:gd name="T31" fmla="*/ 180 h 402"/>
                  <a:gd name="T32" fmla="*/ 393 w 402"/>
                  <a:gd name="T33" fmla="*/ 141 h 402"/>
                  <a:gd name="T34" fmla="*/ 378 w 402"/>
                  <a:gd name="T35" fmla="*/ 106 h 402"/>
                  <a:gd name="T36" fmla="*/ 356 w 402"/>
                  <a:gd name="T37" fmla="*/ 73 h 402"/>
                  <a:gd name="T38" fmla="*/ 327 w 402"/>
                  <a:gd name="T39" fmla="*/ 44 h 402"/>
                  <a:gd name="T40" fmla="*/ 294 w 402"/>
                  <a:gd name="T41" fmla="*/ 21 h 402"/>
                  <a:gd name="T42" fmla="*/ 259 w 402"/>
                  <a:gd name="T43" fmla="*/ 7 h 402"/>
                  <a:gd name="T44" fmla="*/ 221 w 402"/>
                  <a:gd name="T45" fmla="*/ 0 h 402"/>
                  <a:gd name="T46" fmla="*/ 160 w 402"/>
                  <a:gd name="T47" fmla="*/ 3 h 402"/>
                  <a:gd name="T48" fmla="*/ 105 w 402"/>
                  <a:gd name="T49" fmla="*/ 21 h 402"/>
                  <a:gd name="T50" fmla="*/ 73 w 402"/>
                  <a:gd name="T51" fmla="*/ 44 h 402"/>
                  <a:gd name="T52" fmla="*/ 44 w 402"/>
                  <a:gd name="T53" fmla="*/ 73 h 402"/>
                  <a:gd name="T54" fmla="*/ 21 w 402"/>
                  <a:gd name="T55" fmla="*/ 106 h 402"/>
                  <a:gd name="T56" fmla="*/ 7 w 402"/>
                  <a:gd name="T57" fmla="*/ 141 h 402"/>
                  <a:gd name="T58" fmla="*/ 0 w 402"/>
                  <a:gd name="T59" fmla="*/ 180 h 402"/>
                  <a:gd name="T60" fmla="*/ 0 w 402"/>
                  <a:gd name="T61" fmla="*/ 220 h 402"/>
                  <a:gd name="T62" fmla="*/ 7 w 402"/>
                  <a:gd name="T63" fmla="*/ 258 h 402"/>
                  <a:gd name="T64" fmla="*/ 21 w 402"/>
                  <a:gd name="T65" fmla="*/ 294 h 402"/>
                  <a:gd name="T66" fmla="*/ 44 w 402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1093">
                <a:extLst>
                  <a:ext uri="{FF2B5EF4-FFF2-40B4-BE49-F238E27FC236}">
                    <a16:creationId xmlns:a16="http://schemas.microsoft.com/office/drawing/2014/main" id="{46E91D02-D265-4EE9-8828-CE9D92D9B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1" y="2384"/>
                <a:ext cx="57" cy="57"/>
              </a:xfrm>
              <a:custGeom>
                <a:avLst/>
                <a:gdLst>
                  <a:gd name="T0" fmla="*/ 206 w 402"/>
                  <a:gd name="T1" fmla="*/ 401 h 402"/>
                  <a:gd name="T2" fmla="*/ 221 w 402"/>
                  <a:gd name="T3" fmla="*/ 401 h 402"/>
                  <a:gd name="T4" fmla="*/ 259 w 402"/>
                  <a:gd name="T5" fmla="*/ 393 h 402"/>
                  <a:gd name="T6" fmla="*/ 294 w 402"/>
                  <a:gd name="T7" fmla="*/ 378 h 402"/>
                  <a:gd name="T8" fmla="*/ 311 w 402"/>
                  <a:gd name="T9" fmla="*/ 369 h 402"/>
                  <a:gd name="T10" fmla="*/ 343 w 402"/>
                  <a:gd name="T11" fmla="*/ 344 h 402"/>
                  <a:gd name="T12" fmla="*/ 368 w 402"/>
                  <a:gd name="T13" fmla="*/ 311 h 402"/>
                  <a:gd name="T14" fmla="*/ 382 w 402"/>
                  <a:gd name="T15" fmla="*/ 285 h 402"/>
                  <a:gd name="T16" fmla="*/ 393 w 402"/>
                  <a:gd name="T17" fmla="*/ 258 h 402"/>
                  <a:gd name="T18" fmla="*/ 401 w 402"/>
                  <a:gd name="T19" fmla="*/ 220 h 402"/>
                  <a:gd name="T20" fmla="*/ 401 w 402"/>
                  <a:gd name="T21" fmla="*/ 205 h 402"/>
                  <a:gd name="T22" fmla="*/ 401 w 402"/>
                  <a:gd name="T23" fmla="*/ 180 h 402"/>
                  <a:gd name="T24" fmla="*/ 393 w 402"/>
                  <a:gd name="T25" fmla="*/ 141 h 402"/>
                  <a:gd name="T26" fmla="*/ 378 w 402"/>
                  <a:gd name="T27" fmla="*/ 106 h 402"/>
                  <a:gd name="T28" fmla="*/ 356 w 402"/>
                  <a:gd name="T29" fmla="*/ 73 h 402"/>
                  <a:gd name="T30" fmla="*/ 327 w 402"/>
                  <a:gd name="T31" fmla="*/ 44 h 402"/>
                  <a:gd name="T32" fmla="*/ 294 w 402"/>
                  <a:gd name="T33" fmla="*/ 21 h 402"/>
                  <a:gd name="T34" fmla="*/ 259 w 402"/>
                  <a:gd name="T35" fmla="*/ 7 h 402"/>
                  <a:gd name="T36" fmla="*/ 221 w 402"/>
                  <a:gd name="T37" fmla="*/ 0 h 402"/>
                  <a:gd name="T38" fmla="*/ 160 w 402"/>
                  <a:gd name="T39" fmla="*/ 3 h 402"/>
                  <a:gd name="T40" fmla="*/ 105 w 402"/>
                  <a:gd name="T41" fmla="*/ 21 h 402"/>
                  <a:gd name="T42" fmla="*/ 73 w 402"/>
                  <a:gd name="T43" fmla="*/ 44 h 402"/>
                  <a:gd name="T44" fmla="*/ 44 w 402"/>
                  <a:gd name="T45" fmla="*/ 73 h 402"/>
                  <a:gd name="T46" fmla="*/ 21 w 402"/>
                  <a:gd name="T47" fmla="*/ 106 h 402"/>
                  <a:gd name="T48" fmla="*/ 7 w 402"/>
                  <a:gd name="T49" fmla="*/ 141 h 402"/>
                  <a:gd name="T50" fmla="*/ 0 w 402"/>
                  <a:gd name="T51" fmla="*/ 180 h 402"/>
                  <a:gd name="T52" fmla="*/ 0 w 402"/>
                  <a:gd name="T53" fmla="*/ 220 h 402"/>
                  <a:gd name="T54" fmla="*/ 7 w 402"/>
                  <a:gd name="T55" fmla="*/ 258 h 402"/>
                  <a:gd name="T56" fmla="*/ 21 w 402"/>
                  <a:gd name="T57" fmla="*/ 294 h 402"/>
                  <a:gd name="T58" fmla="*/ 44 w 402"/>
                  <a:gd name="T59" fmla="*/ 327 h 402"/>
                  <a:gd name="T60" fmla="*/ 73 w 402"/>
                  <a:gd name="T61" fmla="*/ 357 h 402"/>
                  <a:gd name="T62" fmla="*/ 105 w 402"/>
                  <a:gd name="T63" fmla="*/ 378 h 402"/>
                  <a:gd name="T64" fmla="*/ 141 w 402"/>
                  <a:gd name="T65" fmla="*/ 393 h 402"/>
                  <a:gd name="T66" fmla="*/ 181 w 402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1094">
                <a:extLst>
                  <a:ext uri="{FF2B5EF4-FFF2-40B4-BE49-F238E27FC236}">
                    <a16:creationId xmlns:a16="http://schemas.microsoft.com/office/drawing/2014/main" id="{C04BFBB3-2FC2-4E16-B31F-E83C5107C5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1" y="2389"/>
                <a:ext cx="38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1 w 263"/>
                  <a:gd name="T15" fmla="*/ 119 h 306"/>
                  <a:gd name="T16" fmla="*/ 188 w 263"/>
                  <a:gd name="T17" fmla="*/ 130 h 306"/>
                  <a:gd name="T18" fmla="*/ 157 w 263"/>
                  <a:gd name="T19" fmla="*/ 102 h 306"/>
                  <a:gd name="T20" fmla="*/ 157 w 263"/>
                  <a:gd name="T21" fmla="*/ 66 h 306"/>
                  <a:gd name="T22" fmla="*/ 153 w 263"/>
                  <a:gd name="T23" fmla="*/ 29 h 306"/>
                  <a:gd name="T24" fmla="*/ 145 w 263"/>
                  <a:gd name="T25" fmla="*/ 7 h 306"/>
                  <a:gd name="T26" fmla="*/ 140 w 263"/>
                  <a:gd name="T27" fmla="*/ 1 h 306"/>
                  <a:gd name="T28" fmla="*/ 128 w 263"/>
                  <a:gd name="T29" fmla="*/ 1 h 306"/>
                  <a:gd name="T30" fmla="*/ 118 w 263"/>
                  <a:gd name="T31" fmla="*/ 15 h 306"/>
                  <a:gd name="T32" fmla="*/ 112 w 263"/>
                  <a:gd name="T33" fmla="*/ 45 h 306"/>
                  <a:gd name="T34" fmla="*/ 112 w 263"/>
                  <a:gd name="T35" fmla="*/ 91 h 306"/>
                  <a:gd name="T36" fmla="*/ 83 w 263"/>
                  <a:gd name="T37" fmla="*/ 129 h 306"/>
                  <a:gd name="T38" fmla="*/ 80 w 263"/>
                  <a:gd name="T39" fmla="*/ 123 h 306"/>
                  <a:gd name="T40" fmla="*/ 77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8 w 263"/>
                  <a:gd name="T51" fmla="*/ 177 h 306"/>
                  <a:gd name="T52" fmla="*/ 83 w 263"/>
                  <a:gd name="T53" fmla="*/ 263 h 306"/>
                  <a:gd name="T54" fmla="*/ 79 w 263"/>
                  <a:gd name="T55" fmla="*/ 271 h 306"/>
                  <a:gd name="T56" fmla="*/ 80 w 263"/>
                  <a:gd name="T57" fmla="*/ 289 h 306"/>
                  <a:gd name="T58" fmla="*/ 132 w 263"/>
                  <a:gd name="T59" fmla="*/ 293 h 306"/>
                  <a:gd name="T60" fmla="*/ 140 w 263"/>
                  <a:gd name="T61" fmla="*/ 306 h 306"/>
                  <a:gd name="T62" fmla="*/ 149 w 263"/>
                  <a:gd name="T63" fmla="*/ 280 h 306"/>
                  <a:gd name="T64" fmla="*/ 195 w 263"/>
                  <a:gd name="T65" fmla="*/ 287 h 306"/>
                  <a:gd name="T66" fmla="*/ 193 w 263"/>
                  <a:gd name="T67" fmla="*/ 273 h 306"/>
                  <a:gd name="T68" fmla="*/ 153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1095">
                <a:extLst>
                  <a:ext uri="{FF2B5EF4-FFF2-40B4-BE49-F238E27FC236}">
                    <a16:creationId xmlns:a16="http://schemas.microsoft.com/office/drawing/2014/main" id="{18B14985-C8A3-4D05-BDAC-9B6C19A8B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" y="2371"/>
                <a:ext cx="58" cy="57"/>
              </a:xfrm>
              <a:custGeom>
                <a:avLst/>
                <a:gdLst>
                  <a:gd name="T0" fmla="*/ 73 w 403"/>
                  <a:gd name="T1" fmla="*/ 356 h 401"/>
                  <a:gd name="T2" fmla="*/ 106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4 w 403"/>
                  <a:gd name="T15" fmla="*/ 377 h 401"/>
                  <a:gd name="T16" fmla="*/ 311 w 403"/>
                  <a:gd name="T17" fmla="*/ 368 h 401"/>
                  <a:gd name="T18" fmla="*/ 344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20 h 401"/>
                  <a:gd name="T28" fmla="*/ 402 w 403"/>
                  <a:gd name="T29" fmla="*/ 205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8 w 403"/>
                  <a:gd name="T39" fmla="*/ 44 h 401"/>
                  <a:gd name="T40" fmla="*/ 294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6 w 403"/>
                  <a:gd name="T49" fmla="*/ 21 h 401"/>
                  <a:gd name="T50" fmla="*/ 73 w 403"/>
                  <a:gd name="T51" fmla="*/ 44 h 401"/>
                  <a:gd name="T52" fmla="*/ 44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20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4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59" y="343"/>
                    </a:moveTo>
                    <a:lnTo>
                      <a:pt x="73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1096">
                <a:extLst>
                  <a:ext uri="{FF2B5EF4-FFF2-40B4-BE49-F238E27FC236}">
                    <a16:creationId xmlns:a16="http://schemas.microsoft.com/office/drawing/2014/main" id="{2E122E13-4865-475E-8AF4-C778E5590D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" y="2371"/>
                <a:ext cx="58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4 w 403"/>
                  <a:gd name="T7" fmla="*/ 377 h 401"/>
                  <a:gd name="T8" fmla="*/ 311 w 403"/>
                  <a:gd name="T9" fmla="*/ 368 h 401"/>
                  <a:gd name="T10" fmla="*/ 344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20 h 401"/>
                  <a:gd name="T20" fmla="*/ 402 w 403"/>
                  <a:gd name="T21" fmla="*/ 205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8 w 403"/>
                  <a:gd name="T31" fmla="*/ 44 h 401"/>
                  <a:gd name="T32" fmla="*/ 294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6 w 403"/>
                  <a:gd name="T41" fmla="*/ 21 h 401"/>
                  <a:gd name="T42" fmla="*/ 73 w 403"/>
                  <a:gd name="T43" fmla="*/ 44 h 401"/>
                  <a:gd name="T44" fmla="*/ 44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20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4 w 403"/>
                  <a:gd name="T59" fmla="*/ 327 h 401"/>
                  <a:gd name="T60" fmla="*/ 73 w 403"/>
                  <a:gd name="T61" fmla="*/ 356 h 401"/>
                  <a:gd name="T62" fmla="*/ 106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1097">
                <a:extLst>
                  <a:ext uri="{FF2B5EF4-FFF2-40B4-BE49-F238E27FC236}">
                    <a16:creationId xmlns:a16="http://schemas.microsoft.com/office/drawing/2014/main" id="{4B9095D8-B632-4D9A-A9B3-A7D0FE702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3" y="2376"/>
                <a:ext cx="38" cy="44"/>
              </a:xfrm>
              <a:custGeom>
                <a:avLst/>
                <a:gdLst>
                  <a:gd name="T0" fmla="*/ 253 w 264"/>
                  <a:gd name="T1" fmla="*/ 158 h 305"/>
                  <a:gd name="T2" fmla="*/ 248 w 264"/>
                  <a:gd name="T3" fmla="*/ 155 h 305"/>
                  <a:gd name="T4" fmla="*/ 235 w 264"/>
                  <a:gd name="T5" fmla="*/ 148 h 305"/>
                  <a:gd name="T6" fmla="*/ 218 w 264"/>
                  <a:gd name="T7" fmla="*/ 141 h 305"/>
                  <a:gd name="T8" fmla="*/ 209 w 264"/>
                  <a:gd name="T9" fmla="*/ 138 h 305"/>
                  <a:gd name="T10" fmla="*/ 208 w 264"/>
                  <a:gd name="T11" fmla="*/ 124 h 305"/>
                  <a:gd name="T12" fmla="*/ 202 w 264"/>
                  <a:gd name="T13" fmla="*/ 118 h 305"/>
                  <a:gd name="T14" fmla="*/ 191 w 264"/>
                  <a:gd name="T15" fmla="*/ 118 h 305"/>
                  <a:gd name="T16" fmla="*/ 188 w 264"/>
                  <a:gd name="T17" fmla="*/ 129 h 305"/>
                  <a:gd name="T18" fmla="*/ 157 w 264"/>
                  <a:gd name="T19" fmla="*/ 101 h 305"/>
                  <a:gd name="T20" fmla="*/ 157 w 264"/>
                  <a:gd name="T21" fmla="*/ 65 h 305"/>
                  <a:gd name="T22" fmla="*/ 153 w 264"/>
                  <a:gd name="T23" fmla="*/ 29 h 305"/>
                  <a:gd name="T24" fmla="*/ 145 w 264"/>
                  <a:gd name="T25" fmla="*/ 7 h 305"/>
                  <a:gd name="T26" fmla="*/ 140 w 264"/>
                  <a:gd name="T27" fmla="*/ 1 h 305"/>
                  <a:gd name="T28" fmla="*/ 128 w 264"/>
                  <a:gd name="T29" fmla="*/ 1 h 305"/>
                  <a:gd name="T30" fmla="*/ 118 w 264"/>
                  <a:gd name="T31" fmla="*/ 15 h 305"/>
                  <a:gd name="T32" fmla="*/ 112 w 264"/>
                  <a:gd name="T33" fmla="*/ 45 h 305"/>
                  <a:gd name="T34" fmla="*/ 112 w 264"/>
                  <a:gd name="T35" fmla="*/ 90 h 305"/>
                  <a:gd name="T36" fmla="*/ 84 w 264"/>
                  <a:gd name="T37" fmla="*/ 128 h 305"/>
                  <a:gd name="T38" fmla="*/ 81 w 264"/>
                  <a:gd name="T39" fmla="*/ 122 h 305"/>
                  <a:gd name="T40" fmla="*/ 78 w 264"/>
                  <a:gd name="T41" fmla="*/ 120 h 305"/>
                  <a:gd name="T42" fmla="*/ 67 w 264"/>
                  <a:gd name="T43" fmla="*/ 121 h 305"/>
                  <a:gd name="T44" fmla="*/ 64 w 264"/>
                  <a:gd name="T45" fmla="*/ 134 h 305"/>
                  <a:gd name="T46" fmla="*/ 4 w 264"/>
                  <a:gd name="T47" fmla="*/ 157 h 305"/>
                  <a:gd name="T48" fmla="*/ 0 w 264"/>
                  <a:gd name="T49" fmla="*/ 176 h 305"/>
                  <a:gd name="T50" fmla="*/ 118 w 264"/>
                  <a:gd name="T51" fmla="*/ 177 h 305"/>
                  <a:gd name="T52" fmla="*/ 84 w 264"/>
                  <a:gd name="T53" fmla="*/ 263 h 305"/>
                  <a:gd name="T54" fmla="*/ 80 w 264"/>
                  <a:gd name="T55" fmla="*/ 271 h 305"/>
                  <a:gd name="T56" fmla="*/ 81 w 264"/>
                  <a:gd name="T57" fmla="*/ 289 h 305"/>
                  <a:gd name="T58" fmla="*/ 132 w 264"/>
                  <a:gd name="T59" fmla="*/ 293 h 305"/>
                  <a:gd name="T60" fmla="*/ 140 w 264"/>
                  <a:gd name="T61" fmla="*/ 305 h 305"/>
                  <a:gd name="T62" fmla="*/ 149 w 264"/>
                  <a:gd name="T63" fmla="*/ 280 h 305"/>
                  <a:gd name="T64" fmla="*/ 195 w 264"/>
                  <a:gd name="T65" fmla="*/ 287 h 305"/>
                  <a:gd name="T66" fmla="*/ 193 w 264"/>
                  <a:gd name="T67" fmla="*/ 273 h 305"/>
                  <a:gd name="T68" fmla="*/ 153 w 264"/>
                  <a:gd name="T69" fmla="*/ 240 h 305"/>
                  <a:gd name="T70" fmla="*/ 264 w 264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4" h="305">
                    <a:moveTo>
                      <a:pt x="259" y="162"/>
                    </a:moveTo>
                    <a:lnTo>
                      <a:pt x="253" y="158"/>
                    </a:lnTo>
                    <a:lnTo>
                      <a:pt x="250" y="156"/>
                    </a:lnTo>
                    <a:lnTo>
                      <a:pt x="248" y="155"/>
                    </a:lnTo>
                    <a:lnTo>
                      <a:pt x="243" y="153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4" y="128"/>
                    </a:lnTo>
                    <a:lnTo>
                      <a:pt x="82" y="124"/>
                    </a:lnTo>
                    <a:lnTo>
                      <a:pt x="81" y="122"/>
                    </a:lnTo>
                    <a:lnTo>
                      <a:pt x="79" y="120"/>
                    </a:lnTo>
                    <a:lnTo>
                      <a:pt x="78" y="120"/>
                    </a:lnTo>
                    <a:lnTo>
                      <a:pt x="71" y="119"/>
                    </a:lnTo>
                    <a:lnTo>
                      <a:pt x="67" y="121"/>
                    </a:lnTo>
                    <a:lnTo>
                      <a:pt x="64" y="126"/>
                    </a:lnTo>
                    <a:lnTo>
                      <a:pt x="64" y="134"/>
                    </a:lnTo>
                    <a:lnTo>
                      <a:pt x="11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4" y="201"/>
                    </a:lnTo>
                    <a:lnTo>
                      <a:pt x="259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1098">
                <a:extLst>
                  <a:ext uri="{FF2B5EF4-FFF2-40B4-BE49-F238E27FC236}">
                    <a16:creationId xmlns:a16="http://schemas.microsoft.com/office/drawing/2014/main" id="{8C2EFDCD-ACB8-41A4-ABF1-05B6013FAA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1" y="2338"/>
                <a:ext cx="57" cy="57"/>
              </a:xfrm>
              <a:custGeom>
                <a:avLst/>
                <a:gdLst>
                  <a:gd name="T0" fmla="*/ 73 w 403"/>
                  <a:gd name="T1" fmla="*/ 356 h 401"/>
                  <a:gd name="T2" fmla="*/ 106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4 w 403"/>
                  <a:gd name="T15" fmla="*/ 377 h 401"/>
                  <a:gd name="T16" fmla="*/ 311 w 403"/>
                  <a:gd name="T17" fmla="*/ 368 h 401"/>
                  <a:gd name="T18" fmla="*/ 344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20 h 401"/>
                  <a:gd name="T28" fmla="*/ 402 w 403"/>
                  <a:gd name="T29" fmla="*/ 205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8 w 403"/>
                  <a:gd name="T39" fmla="*/ 44 h 401"/>
                  <a:gd name="T40" fmla="*/ 294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6 w 403"/>
                  <a:gd name="T49" fmla="*/ 21 h 401"/>
                  <a:gd name="T50" fmla="*/ 73 w 403"/>
                  <a:gd name="T51" fmla="*/ 44 h 401"/>
                  <a:gd name="T52" fmla="*/ 44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20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4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59" y="343"/>
                    </a:moveTo>
                    <a:lnTo>
                      <a:pt x="73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1099">
                <a:extLst>
                  <a:ext uri="{FF2B5EF4-FFF2-40B4-BE49-F238E27FC236}">
                    <a16:creationId xmlns:a16="http://schemas.microsoft.com/office/drawing/2014/main" id="{417DA66C-9598-44C6-9A5A-8662775507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1" y="2338"/>
                <a:ext cx="57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4 w 403"/>
                  <a:gd name="T7" fmla="*/ 377 h 401"/>
                  <a:gd name="T8" fmla="*/ 311 w 403"/>
                  <a:gd name="T9" fmla="*/ 368 h 401"/>
                  <a:gd name="T10" fmla="*/ 344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20 h 401"/>
                  <a:gd name="T20" fmla="*/ 402 w 403"/>
                  <a:gd name="T21" fmla="*/ 205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8 w 403"/>
                  <a:gd name="T31" fmla="*/ 44 h 401"/>
                  <a:gd name="T32" fmla="*/ 294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6 w 403"/>
                  <a:gd name="T41" fmla="*/ 21 h 401"/>
                  <a:gd name="T42" fmla="*/ 73 w 403"/>
                  <a:gd name="T43" fmla="*/ 44 h 401"/>
                  <a:gd name="T44" fmla="*/ 44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20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4 w 403"/>
                  <a:gd name="T59" fmla="*/ 327 h 401"/>
                  <a:gd name="T60" fmla="*/ 73 w 403"/>
                  <a:gd name="T61" fmla="*/ 356 h 401"/>
                  <a:gd name="T62" fmla="*/ 106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1100">
                <a:extLst>
                  <a:ext uri="{FF2B5EF4-FFF2-40B4-BE49-F238E27FC236}">
                    <a16:creationId xmlns:a16="http://schemas.microsoft.com/office/drawing/2014/main" id="{1FB485D5-1610-49D6-BF99-178E3BC528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1" y="2343"/>
                <a:ext cx="38" cy="44"/>
              </a:xfrm>
              <a:custGeom>
                <a:avLst/>
                <a:gdLst>
                  <a:gd name="T0" fmla="*/ 253 w 264"/>
                  <a:gd name="T1" fmla="*/ 158 h 305"/>
                  <a:gd name="T2" fmla="*/ 247 w 264"/>
                  <a:gd name="T3" fmla="*/ 155 h 305"/>
                  <a:gd name="T4" fmla="*/ 235 w 264"/>
                  <a:gd name="T5" fmla="*/ 149 h 305"/>
                  <a:gd name="T6" fmla="*/ 218 w 264"/>
                  <a:gd name="T7" fmla="*/ 141 h 305"/>
                  <a:gd name="T8" fmla="*/ 209 w 264"/>
                  <a:gd name="T9" fmla="*/ 138 h 305"/>
                  <a:gd name="T10" fmla="*/ 208 w 264"/>
                  <a:gd name="T11" fmla="*/ 124 h 305"/>
                  <a:gd name="T12" fmla="*/ 202 w 264"/>
                  <a:gd name="T13" fmla="*/ 118 h 305"/>
                  <a:gd name="T14" fmla="*/ 191 w 264"/>
                  <a:gd name="T15" fmla="*/ 118 h 305"/>
                  <a:gd name="T16" fmla="*/ 188 w 264"/>
                  <a:gd name="T17" fmla="*/ 129 h 305"/>
                  <a:gd name="T18" fmla="*/ 157 w 264"/>
                  <a:gd name="T19" fmla="*/ 101 h 305"/>
                  <a:gd name="T20" fmla="*/ 157 w 264"/>
                  <a:gd name="T21" fmla="*/ 65 h 305"/>
                  <a:gd name="T22" fmla="*/ 153 w 264"/>
                  <a:gd name="T23" fmla="*/ 29 h 305"/>
                  <a:gd name="T24" fmla="*/ 145 w 264"/>
                  <a:gd name="T25" fmla="*/ 7 h 305"/>
                  <a:gd name="T26" fmla="*/ 140 w 264"/>
                  <a:gd name="T27" fmla="*/ 1 h 305"/>
                  <a:gd name="T28" fmla="*/ 128 w 264"/>
                  <a:gd name="T29" fmla="*/ 1 h 305"/>
                  <a:gd name="T30" fmla="*/ 118 w 264"/>
                  <a:gd name="T31" fmla="*/ 15 h 305"/>
                  <a:gd name="T32" fmla="*/ 112 w 264"/>
                  <a:gd name="T33" fmla="*/ 45 h 305"/>
                  <a:gd name="T34" fmla="*/ 112 w 264"/>
                  <a:gd name="T35" fmla="*/ 90 h 305"/>
                  <a:gd name="T36" fmla="*/ 84 w 264"/>
                  <a:gd name="T37" fmla="*/ 128 h 305"/>
                  <a:gd name="T38" fmla="*/ 81 w 264"/>
                  <a:gd name="T39" fmla="*/ 122 h 305"/>
                  <a:gd name="T40" fmla="*/ 78 w 264"/>
                  <a:gd name="T41" fmla="*/ 120 h 305"/>
                  <a:gd name="T42" fmla="*/ 67 w 264"/>
                  <a:gd name="T43" fmla="*/ 121 h 305"/>
                  <a:gd name="T44" fmla="*/ 64 w 264"/>
                  <a:gd name="T45" fmla="*/ 134 h 305"/>
                  <a:gd name="T46" fmla="*/ 4 w 264"/>
                  <a:gd name="T47" fmla="*/ 157 h 305"/>
                  <a:gd name="T48" fmla="*/ 0 w 264"/>
                  <a:gd name="T49" fmla="*/ 176 h 305"/>
                  <a:gd name="T50" fmla="*/ 118 w 264"/>
                  <a:gd name="T51" fmla="*/ 177 h 305"/>
                  <a:gd name="T52" fmla="*/ 84 w 264"/>
                  <a:gd name="T53" fmla="*/ 263 h 305"/>
                  <a:gd name="T54" fmla="*/ 80 w 264"/>
                  <a:gd name="T55" fmla="*/ 271 h 305"/>
                  <a:gd name="T56" fmla="*/ 81 w 264"/>
                  <a:gd name="T57" fmla="*/ 289 h 305"/>
                  <a:gd name="T58" fmla="*/ 132 w 264"/>
                  <a:gd name="T59" fmla="*/ 293 h 305"/>
                  <a:gd name="T60" fmla="*/ 140 w 264"/>
                  <a:gd name="T61" fmla="*/ 305 h 305"/>
                  <a:gd name="T62" fmla="*/ 149 w 264"/>
                  <a:gd name="T63" fmla="*/ 280 h 305"/>
                  <a:gd name="T64" fmla="*/ 195 w 264"/>
                  <a:gd name="T65" fmla="*/ 287 h 305"/>
                  <a:gd name="T66" fmla="*/ 193 w 264"/>
                  <a:gd name="T67" fmla="*/ 273 h 305"/>
                  <a:gd name="T68" fmla="*/ 153 w 264"/>
                  <a:gd name="T69" fmla="*/ 240 h 305"/>
                  <a:gd name="T70" fmla="*/ 264 w 264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4" h="305">
                    <a:moveTo>
                      <a:pt x="259" y="162"/>
                    </a:moveTo>
                    <a:lnTo>
                      <a:pt x="253" y="158"/>
                    </a:lnTo>
                    <a:lnTo>
                      <a:pt x="250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4" y="128"/>
                    </a:lnTo>
                    <a:lnTo>
                      <a:pt x="82" y="124"/>
                    </a:lnTo>
                    <a:lnTo>
                      <a:pt x="81" y="122"/>
                    </a:lnTo>
                    <a:lnTo>
                      <a:pt x="79" y="120"/>
                    </a:lnTo>
                    <a:lnTo>
                      <a:pt x="78" y="120"/>
                    </a:lnTo>
                    <a:lnTo>
                      <a:pt x="71" y="119"/>
                    </a:lnTo>
                    <a:lnTo>
                      <a:pt x="67" y="121"/>
                    </a:lnTo>
                    <a:lnTo>
                      <a:pt x="64" y="126"/>
                    </a:lnTo>
                    <a:lnTo>
                      <a:pt x="64" y="134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4" y="201"/>
                    </a:lnTo>
                    <a:lnTo>
                      <a:pt x="259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1101">
                <a:extLst>
                  <a:ext uri="{FF2B5EF4-FFF2-40B4-BE49-F238E27FC236}">
                    <a16:creationId xmlns:a16="http://schemas.microsoft.com/office/drawing/2014/main" id="{89380617-CF17-4031-85CA-995CC85C28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" y="2575"/>
                <a:ext cx="57" cy="57"/>
              </a:xfrm>
              <a:custGeom>
                <a:avLst/>
                <a:gdLst>
                  <a:gd name="T0" fmla="*/ 74 w 403"/>
                  <a:gd name="T1" fmla="*/ 356 h 401"/>
                  <a:gd name="T2" fmla="*/ 106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5 w 403"/>
                  <a:gd name="T15" fmla="*/ 377 h 401"/>
                  <a:gd name="T16" fmla="*/ 312 w 403"/>
                  <a:gd name="T17" fmla="*/ 368 h 401"/>
                  <a:gd name="T18" fmla="*/ 344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20 h 401"/>
                  <a:gd name="T28" fmla="*/ 402 w 403"/>
                  <a:gd name="T29" fmla="*/ 205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8 w 403"/>
                  <a:gd name="T39" fmla="*/ 44 h 401"/>
                  <a:gd name="T40" fmla="*/ 295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6 w 403"/>
                  <a:gd name="T49" fmla="*/ 21 h 401"/>
                  <a:gd name="T50" fmla="*/ 74 w 403"/>
                  <a:gd name="T51" fmla="*/ 44 h 401"/>
                  <a:gd name="T52" fmla="*/ 44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20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4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60" y="343"/>
                    </a:move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60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1102">
                <a:extLst>
                  <a:ext uri="{FF2B5EF4-FFF2-40B4-BE49-F238E27FC236}">
                    <a16:creationId xmlns:a16="http://schemas.microsoft.com/office/drawing/2014/main" id="{B07B75F9-B6AB-494F-97FA-4B24E28B7B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" y="2575"/>
                <a:ext cx="57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5 w 403"/>
                  <a:gd name="T7" fmla="*/ 377 h 401"/>
                  <a:gd name="T8" fmla="*/ 312 w 403"/>
                  <a:gd name="T9" fmla="*/ 368 h 401"/>
                  <a:gd name="T10" fmla="*/ 344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20 h 401"/>
                  <a:gd name="T20" fmla="*/ 402 w 403"/>
                  <a:gd name="T21" fmla="*/ 205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8 w 403"/>
                  <a:gd name="T31" fmla="*/ 44 h 401"/>
                  <a:gd name="T32" fmla="*/ 295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6 w 403"/>
                  <a:gd name="T41" fmla="*/ 21 h 401"/>
                  <a:gd name="T42" fmla="*/ 74 w 403"/>
                  <a:gd name="T43" fmla="*/ 44 h 401"/>
                  <a:gd name="T44" fmla="*/ 44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20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4 w 403"/>
                  <a:gd name="T59" fmla="*/ 327 h 401"/>
                  <a:gd name="T60" fmla="*/ 74 w 403"/>
                  <a:gd name="T61" fmla="*/ 356 h 401"/>
                  <a:gd name="T62" fmla="*/ 106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60" y="343"/>
                    </a:ln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1103">
                <a:extLst>
                  <a:ext uri="{FF2B5EF4-FFF2-40B4-BE49-F238E27FC236}">
                    <a16:creationId xmlns:a16="http://schemas.microsoft.com/office/drawing/2014/main" id="{212B0847-6AA5-4494-B9CE-63BE480713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5" y="2580"/>
                <a:ext cx="38" cy="44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8 h 305"/>
                  <a:gd name="T6" fmla="*/ 217 w 263"/>
                  <a:gd name="T7" fmla="*/ 141 h 305"/>
                  <a:gd name="T8" fmla="*/ 208 w 263"/>
                  <a:gd name="T9" fmla="*/ 138 h 305"/>
                  <a:gd name="T10" fmla="*/ 207 w 263"/>
                  <a:gd name="T11" fmla="*/ 124 h 305"/>
                  <a:gd name="T12" fmla="*/ 201 w 263"/>
                  <a:gd name="T13" fmla="*/ 118 h 305"/>
                  <a:gd name="T14" fmla="*/ 190 w 263"/>
                  <a:gd name="T15" fmla="*/ 118 h 305"/>
                  <a:gd name="T16" fmla="*/ 187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4 w 263"/>
                  <a:gd name="T65" fmla="*/ 287 h 305"/>
                  <a:gd name="T66" fmla="*/ 192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7" y="141"/>
                    </a:lnTo>
                    <a:lnTo>
                      <a:pt x="212" y="139"/>
                    </a:lnTo>
                    <a:lnTo>
                      <a:pt x="208" y="138"/>
                    </a:lnTo>
                    <a:lnTo>
                      <a:pt x="208" y="129"/>
                    </a:lnTo>
                    <a:lnTo>
                      <a:pt x="207" y="124"/>
                    </a:lnTo>
                    <a:lnTo>
                      <a:pt x="204" y="119"/>
                    </a:lnTo>
                    <a:lnTo>
                      <a:pt x="201" y="118"/>
                    </a:lnTo>
                    <a:lnTo>
                      <a:pt x="194" y="116"/>
                    </a:lnTo>
                    <a:lnTo>
                      <a:pt x="190" y="118"/>
                    </a:lnTo>
                    <a:lnTo>
                      <a:pt x="187" y="122"/>
                    </a:lnTo>
                    <a:lnTo>
                      <a:pt x="187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4" y="298"/>
                    </a:lnTo>
                    <a:lnTo>
                      <a:pt x="194" y="287"/>
                    </a:lnTo>
                    <a:lnTo>
                      <a:pt x="194" y="280"/>
                    </a:lnTo>
                    <a:lnTo>
                      <a:pt x="192" y="273"/>
                    </a:lnTo>
                    <a:lnTo>
                      <a:pt x="191" y="270"/>
                    </a:lnTo>
                    <a:lnTo>
                      <a:pt x="152" y="240"/>
                    </a:lnTo>
                    <a:lnTo>
                      <a:pt x="154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1104">
                <a:extLst>
                  <a:ext uri="{FF2B5EF4-FFF2-40B4-BE49-F238E27FC236}">
                    <a16:creationId xmlns:a16="http://schemas.microsoft.com/office/drawing/2014/main" id="{8303B494-97F7-4663-BB66-7B21A3FA8E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1" y="2068"/>
                <a:ext cx="58" cy="58"/>
              </a:xfrm>
              <a:custGeom>
                <a:avLst/>
                <a:gdLst>
                  <a:gd name="T0" fmla="*/ 73 w 403"/>
                  <a:gd name="T1" fmla="*/ 356 h 401"/>
                  <a:gd name="T2" fmla="*/ 105 w 403"/>
                  <a:gd name="T3" fmla="*/ 377 h 401"/>
                  <a:gd name="T4" fmla="*/ 141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4 w 403"/>
                  <a:gd name="T15" fmla="*/ 377 h 401"/>
                  <a:gd name="T16" fmla="*/ 311 w 403"/>
                  <a:gd name="T17" fmla="*/ 368 h 401"/>
                  <a:gd name="T18" fmla="*/ 343 w 403"/>
                  <a:gd name="T19" fmla="*/ 343 h 401"/>
                  <a:gd name="T20" fmla="*/ 368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20 h 401"/>
                  <a:gd name="T28" fmla="*/ 402 w 403"/>
                  <a:gd name="T29" fmla="*/ 205 h 401"/>
                  <a:gd name="T30" fmla="*/ 402 w 403"/>
                  <a:gd name="T31" fmla="*/ 180 h 401"/>
                  <a:gd name="T32" fmla="*/ 394 w 403"/>
                  <a:gd name="T33" fmla="*/ 140 h 401"/>
                  <a:gd name="T34" fmla="*/ 378 w 403"/>
                  <a:gd name="T35" fmla="*/ 105 h 401"/>
                  <a:gd name="T36" fmla="*/ 356 w 403"/>
                  <a:gd name="T37" fmla="*/ 73 h 401"/>
                  <a:gd name="T38" fmla="*/ 327 w 403"/>
                  <a:gd name="T39" fmla="*/ 44 h 401"/>
                  <a:gd name="T40" fmla="*/ 294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5 w 403"/>
                  <a:gd name="T49" fmla="*/ 21 h 401"/>
                  <a:gd name="T50" fmla="*/ 73 w 403"/>
                  <a:gd name="T51" fmla="*/ 44 h 401"/>
                  <a:gd name="T52" fmla="*/ 44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80 h 401"/>
                  <a:gd name="T60" fmla="*/ 0 w 403"/>
                  <a:gd name="T61" fmla="*/ 220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4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1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1105">
                <a:extLst>
                  <a:ext uri="{FF2B5EF4-FFF2-40B4-BE49-F238E27FC236}">
                    <a16:creationId xmlns:a16="http://schemas.microsoft.com/office/drawing/2014/main" id="{3B22D85B-470C-4C08-BE54-2D4A5E2134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1" y="2068"/>
                <a:ext cx="58" cy="58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4 w 403"/>
                  <a:gd name="T7" fmla="*/ 377 h 401"/>
                  <a:gd name="T8" fmla="*/ 311 w 403"/>
                  <a:gd name="T9" fmla="*/ 368 h 401"/>
                  <a:gd name="T10" fmla="*/ 343 w 403"/>
                  <a:gd name="T11" fmla="*/ 343 h 401"/>
                  <a:gd name="T12" fmla="*/ 368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20 h 401"/>
                  <a:gd name="T20" fmla="*/ 402 w 403"/>
                  <a:gd name="T21" fmla="*/ 205 h 401"/>
                  <a:gd name="T22" fmla="*/ 402 w 403"/>
                  <a:gd name="T23" fmla="*/ 180 h 401"/>
                  <a:gd name="T24" fmla="*/ 394 w 403"/>
                  <a:gd name="T25" fmla="*/ 140 h 401"/>
                  <a:gd name="T26" fmla="*/ 378 w 403"/>
                  <a:gd name="T27" fmla="*/ 105 h 401"/>
                  <a:gd name="T28" fmla="*/ 356 w 403"/>
                  <a:gd name="T29" fmla="*/ 73 h 401"/>
                  <a:gd name="T30" fmla="*/ 327 w 403"/>
                  <a:gd name="T31" fmla="*/ 44 h 401"/>
                  <a:gd name="T32" fmla="*/ 294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5 w 403"/>
                  <a:gd name="T41" fmla="*/ 21 h 401"/>
                  <a:gd name="T42" fmla="*/ 73 w 403"/>
                  <a:gd name="T43" fmla="*/ 44 h 401"/>
                  <a:gd name="T44" fmla="*/ 44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80 h 401"/>
                  <a:gd name="T52" fmla="*/ 0 w 403"/>
                  <a:gd name="T53" fmla="*/ 220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4 w 403"/>
                  <a:gd name="T59" fmla="*/ 327 h 401"/>
                  <a:gd name="T60" fmla="*/ 73 w 403"/>
                  <a:gd name="T61" fmla="*/ 356 h 401"/>
                  <a:gd name="T62" fmla="*/ 105 w 403"/>
                  <a:gd name="T63" fmla="*/ 377 h 401"/>
                  <a:gd name="T64" fmla="*/ 141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1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1106">
                <a:extLst>
                  <a:ext uri="{FF2B5EF4-FFF2-40B4-BE49-F238E27FC236}">
                    <a16:creationId xmlns:a16="http://schemas.microsoft.com/office/drawing/2014/main" id="{3EE30264-3ACA-495B-A9C8-CB947C79A6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2" y="2074"/>
                <a:ext cx="37" cy="43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30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4 w 263"/>
                  <a:gd name="T37" fmla="*/ 129 h 305"/>
                  <a:gd name="T38" fmla="*/ 81 w 263"/>
                  <a:gd name="T39" fmla="*/ 122 h 305"/>
                  <a:gd name="T40" fmla="*/ 78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8 w 263"/>
                  <a:gd name="T51" fmla="*/ 177 h 305"/>
                  <a:gd name="T52" fmla="*/ 84 w 263"/>
                  <a:gd name="T53" fmla="*/ 263 h 305"/>
                  <a:gd name="T54" fmla="*/ 80 w 263"/>
                  <a:gd name="T55" fmla="*/ 271 h 305"/>
                  <a:gd name="T56" fmla="*/ 81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30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4" y="129"/>
                    </a:lnTo>
                    <a:lnTo>
                      <a:pt x="82" y="124"/>
                    </a:lnTo>
                    <a:lnTo>
                      <a:pt x="81" y="122"/>
                    </a:lnTo>
                    <a:lnTo>
                      <a:pt x="79" y="120"/>
                    </a:lnTo>
                    <a:lnTo>
                      <a:pt x="78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1107">
                <a:extLst>
                  <a:ext uri="{FF2B5EF4-FFF2-40B4-BE49-F238E27FC236}">
                    <a16:creationId xmlns:a16="http://schemas.microsoft.com/office/drawing/2014/main" id="{9A3DD7DE-47CB-4B94-BE98-DF513184D7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2" y="1767"/>
                <a:ext cx="57" cy="58"/>
              </a:xfrm>
              <a:custGeom>
                <a:avLst/>
                <a:gdLst>
                  <a:gd name="T0" fmla="*/ 73 w 403"/>
                  <a:gd name="T1" fmla="*/ 356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2 w 403"/>
                  <a:gd name="T17" fmla="*/ 368 h 402"/>
                  <a:gd name="T18" fmla="*/ 344 w 403"/>
                  <a:gd name="T19" fmla="*/ 343 h 402"/>
                  <a:gd name="T20" fmla="*/ 369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5 h 402"/>
                  <a:gd name="T36" fmla="*/ 357 w 403"/>
                  <a:gd name="T37" fmla="*/ 73 h 402"/>
                  <a:gd name="T38" fmla="*/ 328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5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3"/>
                    </a:moveTo>
                    <a:lnTo>
                      <a:pt x="73" y="356"/>
                    </a:lnTo>
                    <a:lnTo>
                      <a:pt x="90" y="368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1108">
                <a:extLst>
                  <a:ext uri="{FF2B5EF4-FFF2-40B4-BE49-F238E27FC236}">
                    <a16:creationId xmlns:a16="http://schemas.microsoft.com/office/drawing/2014/main" id="{EEA73977-A3DF-4979-B1A6-7FD60DEB3E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2" y="1767"/>
                <a:ext cx="57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2 w 403"/>
                  <a:gd name="T9" fmla="*/ 368 h 402"/>
                  <a:gd name="T10" fmla="*/ 344 w 403"/>
                  <a:gd name="T11" fmla="*/ 343 h 402"/>
                  <a:gd name="T12" fmla="*/ 369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5 h 402"/>
                  <a:gd name="T28" fmla="*/ 357 w 403"/>
                  <a:gd name="T29" fmla="*/ 73 h 402"/>
                  <a:gd name="T30" fmla="*/ 328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5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7 h 402"/>
                  <a:gd name="T60" fmla="*/ 73 w 403"/>
                  <a:gd name="T61" fmla="*/ 356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90" y="368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1109">
                <a:extLst>
                  <a:ext uri="{FF2B5EF4-FFF2-40B4-BE49-F238E27FC236}">
                    <a16:creationId xmlns:a16="http://schemas.microsoft.com/office/drawing/2014/main" id="{5562D908-6058-4F7B-B92A-27CAAECFBC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2" y="1772"/>
                <a:ext cx="38" cy="44"/>
              </a:xfrm>
              <a:custGeom>
                <a:avLst/>
                <a:gdLst>
                  <a:gd name="T0" fmla="*/ 253 w 264"/>
                  <a:gd name="T1" fmla="*/ 158 h 305"/>
                  <a:gd name="T2" fmla="*/ 248 w 264"/>
                  <a:gd name="T3" fmla="*/ 155 h 305"/>
                  <a:gd name="T4" fmla="*/ 235 w 264"/>
                  <a:gd name="T5" fmla="*/ 149 h 305"/>
                  <a:gd name="T6" fmla="*/ 218 w 264"/>
                  <a:gd name="T7" fmla="*/ 142 h 305"/>
                  <a:gd name="T8" fmla="*/ 209 w 264"/>
                  <a:gd name="T9" fmla="*/ 139 h 305"/>
                  <a:gd name="T10" fmla="*/ 208 w 264"/>
                  <a:gd name="T11" fmla="*/ 125 h 305"/>
                  <a:gd name="T12" fmla="*/ 202 w 264"/>
                  <a:gd name="T13" fmla="*/ 119 h 305"/>
                  <a:gd name="T14" fmla="*/ 191 w 264"/>
                  <a:gd name="T15" fmla="*/ 119 h 305"/>
                  <a:gd name="T16" fmla="*/ 188 w 264"/>
                  <a:gd name="T17" fmla="*/ 130 h 305"/>
                  <a:gd name="T18" fmla="*/ 157 w 264"/>
                  <a:gd name="T19" fmla="*/ 102 h 305"/>
                  <a:gd name="T20" fmla="*/ 157 w 264"/>
                  <a:gd name="T21" fmla="*/ 65 h 305"/>
                  <a:gd name="T22" fmla="*/ 153 w 264"/>
                  <a:gd name="T23" fmla="*/ 29 h 305"/>
                  <a:gd name="T24" fmla="*/ 145 w 264"/>
                  <a:gd name="T25" fmla="*/ 7 h 305"/>
                  <a:gd name="T26" fmla="*/ 140 w 264"/>
                  <a:gd name="T27" fmla="*/ 1 h 305"/>
                  <a:gd name="T28" fmla="*/ 128 w 264"/>
                  <a:gd name="T29" fmla="*/ 1 h 305"/>
                  <a:gd name="T30" fmla="*/ 118 w 264"/>
                  <a:gd name="T31" fmla="*/ 15 h 305"/>
                  <a:gd name="T32" fmla="*/ 112 w 264"/>
                  <a:gd name="T33" fmla="*/ 45 h 305"/>
                  <a:gd name="T34" fmla="*/ 112 w 264"/>
                  <a:gd name="T35" fmla="*/ 90 h 305"/>
                  <a:gd name="T36" fmla="*/ 84 w 264"/>
                  <a:gd name="T37" fmla="*/ 129 h 305"/>
                  <a:gd name="T38" fmla="*/ 81 w 264"/>
                  <a:gd name="T39" fmla="*/ 123 h 305"/>
                  <a:gd name="T40" fmla="*/ 78 w 264"/>
                  <a:gd name="T41" fmla="*/ 121 h 305"/>
                  <a:gd name="T42" fmla="*/ 67 w 264"/>
                  <a:gd name="T43" fmla="*/ 122 h 305"/>
                  <a:gd name="T44" fmla="*/ 64 w 264"/>
                  <a:gd name="T45" fmla="*/ 135 h 305"/>
                  <a:gd name="T46" fmla="*/ 4 w 264"/>
                  <a:gd name="T47" fmla="*/ 157 h 305"/>
                  <a:gd name="T48" fmla="*/ 0 w 264"/>
                  <a:gd name="T49" fmla="*/ 176 h 305"/>
                  <a:gd name="T50" fmla="*/ 118 w 264"/>
                  <a:gd name="T51" fmla="*/ 177 h 305"/>
                  <a:gd name="T52" fmla="*/ 84 w 264"/>
                  <a:gd name="T53" fmla="*/ 263 h 305"/>
                  <a:gd name="T54" fmla="*/ 80 w 264"/>
                  <a:gd name="T55" fmla="*/ 271 h 305"/>
                  <a:gd name="T56" fmla="*/ 81 w 264"/>
                  <a:gd name="T57" fmla="*/ 289 h 305"/>
                  <a:gd name="T58" fmla="*/ 132 w 264"/>
                  <a:gd name="T59" fmla="*/ 293 h 305"/>
                  <a:gd name="T60" fmla="*/ 140 w 264"/>
                  <a:gd name="T61" fmla="*/ 305 h 305"/>
                  <a:gd name="T62" fmla="*/ 149 w 264"/>
                  <a:gd name="T63" fmla="*/ 280 h 305"/>
                  <a:gd name="T64" fmla="*/ 195 w 264"/>
                  <a:gd name="T65" fmla="*/ 287 h 305"/>
                  <a:gd name="T66" fmla="*/ 193 w 264"/>
                  <a:gd name="T67" fmla="*/ 273 h 305"/>
                  <a:gd name="T68" fmla="*/ 153 w 264"/>
                  <a:gd name="T69" fmla="*/ 240 h 305"/>
                  <a:gd name="T70" fmla="*/ 264 w 264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4" h="305">
                    <a:moveTo>
                      <a:pt x="259" y="162"/>
                    </a:moveTo>
                    <a:lnTo>
                      <a:pt x="253" y="158"/>
                    </a:lnTo>
                    <a:lnTo>
                      <a:pt x="250" y="156"/>
                    </a:lnTo>
                    <a:lnTo>
                      <a:pt x="248" y="155"/>
                    </a:lnTo>
                    <a:lnTo>
                      <a:pt x="243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1" y="120"/>
                    </a:lnTo>
                    <a:lnTo>
                      <a:pt x="67" y="122"/>
                    </a:lnTo>
                    <a:lnTo>
                      <a:pt x="64" y="127"/>
                    </a:lnTo>
                    <a:lnTo>
                      <a:pt x="64" y="135"/>
                    </a:lnTo>
                    <a:lnTo>
                      <a:pt x="11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4" y="201"/>
                    </a:lnTo>
                    <a:lnTo>
                      <a:pt x="259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1110">
                <a:extLst>
                  <a:ext uri="{FF2B5EF4-FFF2-40B4-BE49-F238E27FC236}">
                    <a16:creationId xmlns:a16="http://schemas.microsoft.com/office/drawing/2014/main" id="{0CFE0426-2362-4793-86C6-11F956CE07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1842"/>
                <a:ext cx="58" cy="57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4 h 402"/>
                  <a:gd name="T20" fmla="*/ 368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6 w 403"/>
                  <a:gd name="T37" fmla="*/ 73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8" y="90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1111">
                <a:extLst>
                  <a:ext uri="{FF2B5EF4-FFF2-40B4-BE49-F238E27FC236}">
                    <a16:creationId xmlns:a16="http://schemas.microsoft.com/office/drawing/2014/main" id="{2CDF973F-9163-4780-837A-88DDE4EDC9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1842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4 h 402"/>
                  <a:gd name="T12" fmla="*/ 368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6 w 403"/>
                  <a:gd name="T29" fmla="*/ 73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8" y="90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1112">
                <a:extLst>
                  <a:ext uri="{FF2B5EF4-FFF2-40B4-BE49-F238E27FC236}">
                    <a16:creationId xmlns:a16="http://schemas.microsoft.com/office/drawing/2014/main" id="{8170956B-2233-46E0-9BF1-D37A9766BD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1847"/>
                <a:ext cx="38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1 w 263"/>
                  <a:gd name="T15" fmla="*/ 119 h 306"/>
                  <a:gd name="T16" fmla="*/ 188 w 263"/>
                  <a:gd name="T17" fmla="*/ 130 h 306"/>
                  <a:gd name="T18" fmla="*/ 157 w 263"/>
                  <a:gd name="T19" fmla="*/ 102 h 306"/>
                  <a:gd name="T20" fmla="*/ 157 w 263"/>
                  <a:gd name="T21" fmla="*/ 66 h 306"/>
                  <a:gd name="T22" fmla="*/ 153 w 263"/>
                  <a:gd name="T23" fmla="*/ 29 h 306"/>
                  <a:gd name="T24" fmla="*/ 145 w 263"/>
                  <a:gd name="T25" fmla="*/ 7 h 306"/>
                  <a:gd name="T26" fmla="*/ 140 w 263"/>
                  <a:gd name="T27" fmla="*/ 1 h 306"/>
                  <a:gd name="T28" fmla="*/ 128 w 263"/>
                  <a:gd name="T29" fmla="*/ 1 h 306"/>
                  <a:gd name="T30" fmla="*/ 118 w 263"/>
                  <a:gd name="T31" fmla="*/ 15 h 306"/>
                  <a:gd name="T32" fmla="*/ 112 w 263"/>
                  <a:gd name="T33" fmla="*/ 45 h 306"/>
                  <a:gd name="T34" fmla="*/ 112 w 263"/>
                  <a:gd name="T35" fmla="*/ 91 h 306"/>
                  <a:gd name="T36" fmla="*/ 84 w 263"/>
                  <a:gd name="T37" fmla="*/ 129 h 306"/>
                  <a:gd name="T38" fmla="*/ 81 w 263"/>
                  <a:gd name="T39" fmla="*/ 123 h 306"/>
                  <a:gd name="T40" fmla="*/ 78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8 w 263"/>
                  <a:gd name="T51" fmla="*/ 177 h 306"/>
                  <a:gd name="T52" fmla="*/ 84 w 263"/>
                  <a:gd name="T53" fmla="*/ 263 h 306"/>
                  <a:gd name="T54" fmla="*/ 80 w 263"/>
                  <a:gd name="T55" fmla="*/ 271 h 306"/>
                  <a:gd name="T56" fmla="*/ 81 w 263"/>
                  <a:gd name="T57" fmla="*/ 290 h 306"/>
                  <a:gd name="T58" fmla="*/ 132 w 263"/>
                  <a:gd name="T59" fmla="*/ 294 h 306"/>
                  <a:gd name="T60" fmla="*/ 140 w 263"/>
                  <a:gd name="T61" fmla="*/ 306 h 306"/>
                  <a:gd name="T62" fmla="*/ 149 w 263"/>
                  <a:gd name="T63" fmla="*/ 280 h 306"/>
                  <a:gd name="T64" fmla="*/ 195 w 263"/>
                  <a:gd name="T65" fmla="*/ 288 h 306"/>
                  <a:gd name="T66" fmla="*/ 193 w 263"/>
                  <a:gd name="T67" fmla="*/ 273 h 306"/>
                  <a:gd name="T68" fmla="*/ 153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1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90"/>
                    </a:lnTo>
                    <a:lnTo>
                      <a:pt x="129" y="281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0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1113">
                <a:extLst>
                  <a:ext uri="{FF2B5EF4-FFF2-40B4-BE49-F238E27FC236}">
                    <a16:creationId xmlns:a16="http://schemas.microsoft.com/office/drawing/2014/main" id="{23ED9E4C-C025-4514-97F7-C96EF5FEB4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9" y="2195"/>
                <a:ext cx="58" cy="58"/>
              </a:xfrm>
              <a:custGeom>
                <a:avLst/>
                <a:gdLst>
                  <a:gd name="T0" fmla="*/ 74 w 403"/>
                  <a:gd name="T1" fmla="*/ 356 h 401"/>
                  <a:gd name="T2" fmla="*/ 106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60 w 403"/>
                  <a:gd name="T13" fmla="*/ 392 h 401"/>
                  <a:gd name="T14" fmla="*/ 295 w 403"/>
                  <a:gd name="T15" fmla="*/ 377 h 401"/>
                  <a:gd name="T16" fmla="*/ 312 w 403"/>
                  <a:gd name="T17" fmla="*/ 368 h 401"/>
                  <a:gd name="T18" fmla="*/ 344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19 h 401"/>
                  <a:gd name="T28" fmla="*/ 402 w 403"/>
                  <a:gd name="T29" fmla="*/ 204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8 w 403"/>
                  <a:gd name="T39" fmla="*/ 44 h 401"/>
                  <a:gd name="T40" fmla="*/ 295 w 403"/>
                  <a:gd name="T41" fmla="*/ 21 h 401"/>
                  <a:gd name="T42" fmla="*/ 260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6 w 403"/>
                  <a:gd name="T49" fmla="*/ 21 h 401"/>
                  <a:gd name="T50" fmla="*/ 74 w 403"/>
                  <a:gd name="T51" fmla="*/ 44 h 401"/>
                  <a:gd name="T52" fmla="*/ 45 w 403"/>
                  <a:gd name="T53" fmla="*/ 73 h 401"/>
                  <a:gd name="T54" fmla="*/ 22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19 h 401"/>
                  <a:gd name="T62" fmla="*/ 7 w 403"/>
                  <a:gd name="T63" fmla="*/ 258 h 401"/>
                  <a:gd name="T64" fmla="*/ 22 w 403"/>
                  <a:gd name="T65" fmla="*/ 294 h 401"/>
                  <a:gd name="T66" fmla="*/ 45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60" y="343"/>
                    </a:move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60" y="392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19"/>
                    </a:lnTo>
                    <a:lnTo>
                      <a:pt x="402" y="209"/>
                    </a:lnTo>
                    <a:lnTo>
                      <a:pt x="402" y="204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1114">
                <a:extLst>
                  <a:ext uri="{FF2B5EF4-FFF2-40B4-BE49-F238E27FC236}">
                    <a16:creationId xmlns:a16="http://schemas.microsoft.com/office/drawing/2014/main" id="{12188C49-87C6-47D5-A5FE-6935064A95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9" y="2195"/>
                <a:ext cx="58" cy="58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60 w 403"/>
                  <a:gd name="T5" fmla="*/ 392 h 401"/>
                  <a:gd name="T6" fmla="*/ 295 w 403"/>
                  <a:gd name="T7" fmla="*/ 377 h 401"/>
                  <a:gd name="T8" fmla="*/ 312 w 403"/>
                  <a:gd name="T9" fmla="*/ 368 h 401"/>
                  <a:gd name="T10" fmla="*/ 344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19 h 401"/>
                  <a:gd name="T20" fmla="*/ 402 w 403"/>
                  <a:gd name="T21" fmla="*/ 204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8 w 403"/>
                  <a:gd name="T31" fmla="*/ 44 h 401"/>
                  <a:gd name="T32" fmla="*/ 295 w 403"/>
                  <a:gd name="T33" fmla="*/ 21 h 401"/>
                  <a:gd name="T34" fmla="*/ 260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6 w 403"/>
                  <a:gd name="T41" fmla="*/ 21 h 401"/>
                  <a:gd name="T42" fmla="*/ 74 w 403"/>
                  <a:gd name="T43" fmla="*/ 44 h 401"/>
                  <a:gd name="T44" fmla="*/ 45 w 403"/>
                  <a:gd name="T45" fmla="*/ 73 h 401"/>
                  <a:gd name="T46" fmla="*/ 22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19 h 401"/>
                  <a:gd name="T54" fmla="*/ 7 w 403"/>
                  <a:gd name="T55" fmla="*/ 258 h 401"/>
                  <a:gd name="T56" fmla="*/ 22 w 403"/>
                  <a:gd name="T57" fmla="*/ 294 h 401"/>
                  <a:gd name="T58" fmla="*/ 45 w 403"/>
                  <a:gd name="T59" fmla="*/ 327 h 401"/>
                  <a:gd name="T60" fmla="*/ 74 w 403"/>
                  <a:gd name="T61" fmla="*/ 356 h 401"/>
                  <a:gd name="T62" fmla="*/ 106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60" y="392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19"/>
                    </a:lnTo>
                    <a:lnTo>
                      <a:pt x="402" y="209"/>
                    </a:lnTo>
                    <a:lnTo>
                      <a:pt x="402" y="204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1115">
                <a:extLst>
                  <a:ext uri="{FF2B5EF4-FFF2-40B4-BE49-F238E27FC236}">
                    <a16:creationId xmlns:a16="http://schemas.microsoft.com/office/drawing/2014/main" id="{D47E6C1E-A7F8-47DE-8986-C17EDAB15F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9" y="2201"/>
                <a:ext cx="38" cy="43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7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7" y="176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2" y="240"/>
                    </a:lnTo>
                    <a:lnTo>
                      <a:pt x="154" y="174"/>
                    </a:lnTo>
                    <a:lnTo>
                      <a:pt x="263" y="201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1116">
                <a:extLst>
                  <a:ext uri="{FF2B5EF4-FFF2-40B4-BE49-F238E27FC236}">
                    <a16:creationId xmlns:a16="http://schemas.microsoft.com/office/drawing/2014/main" id="{2AFE2CE1-2451-4175-8915-C925D2DBC7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1909"/>
                <a:ext cx="57" cy="58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3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1117">
                <a:extLst>
                  <a:ext uri="{FF2B5EF4-FFF2-40B4-BE49-F238E27FC236}">
                    <a16:creationId xmlns:a16="http://schemas.microsoft.com/office/drawing/2014/main" id="{DFF3B39B-2B89-4EB7-B6DD-11C40BC52C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1909"/>
                <a:ext cx="57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3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1118">
                <a:extLst>
                  <a:ext uri="{FF2B5EF4-FFF2-40B4-BE49-F238E27FC236}">
                    <a16:creationId xmlns:a16="http://schemas.microsoft.com/office/drawing/2014/main" id="{D7BEAC99-E290-433D-8F3E-722E037801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7" y="1914"/>
                <a:ext cx="37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1 w 263"/>
                  <a:gd name="T15" fmla="*/ 119 h 306"/>
                  <a:gd name="T16" fmla="*/ 188 w 263"/>
                  <a:gd name="T17" fmla="*/ 130 h 306"/>
                  <a:gd name="T18" fmla="*/ 157 w 263"/>
                  <a:gd name="T19" fmla="*/ 102 h 306"/>
                  <a:gd name="T20" fmla="*/ 157 w 263"/>
                  <a:gd name="T21" fmla="*/ 66 h 306"/>
                  <a:gd name="T22" fmla="*/ 153 w 263"/>
                  <a:gd name="T23" fmla="*/ 29 h 306"/>
                  <a:gd name="T24" fmla="*/ 145 w 263"/>
                  <a:gd name="T25" fmla="*/ 7 h 306"/>
                  <a:gd name="T26" fmla="*/ 140 w 263"/>
                  <a:gd name="T27" fmla="*/ 1 h 306"/>
                  <a:gd name="T28" fmla="*/ 128 w 263"/>
                  <a:gd name="T29" fmla="*/ 1 h 306"/>
                  <a:gd name="T30" fmla="*/ 118 w 263"/>
                  <a:gd name="T31" fmla="*/ 15 h 306"/>
                  <a:gd name="T32" fmla="*/ 112 w 263"/>
                  <a:gd name="T33" fmla="*/ 45 h 306"/>
                  <a:gd name="T34" fmla="*/ 112 w 263"/>
                  <a:gd name="T35" fmla="*/ 91 h 306"/>
                  <a:gd name="T36" fmla="*/ 84 w 263"/>
                  <a:gd name="T37" fmla="*/ 129 h 306"/>
                  <a:gd name="T38" fmla="*/ 81 w 263"/>
                  <a:gd name="T39" fmla="*/ 123 h 306"/>
                  <a:gd name="T40" fmla="*/ 78 w 263"/>
                  <a:gd name="T41" fmla="*/ 121 h 306"/>
                  <a:gd name="T42" fmla="*/ 67 w 263"/>
                  <a:gd name="T43" fmla="*/ 122 h 306"/>
                  <a:gd name="T44" fmla="*/ 64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8 w 263"/>
                  <a:gd name="T51" fmla="*/ 177 h 306"/>
                  <a:gd name="T52" fmla="*/ 84 w 263"/>
                  <a:gd name="T53" fmla="*/ 263 h 306"/>
                  <a:gd name="T54" fmla="*/ 80 w 263"/>
                  <a:gd name="T55" fmla="*/ 271 h 306"/>
                  <a:gd name="T56" fmla="*/ 81 w 263"/>
                  <a:gd name="T57" fmla="*/ 289 h 306"/>
                  <a:gd name="T58" fmla="*/ 132 w 263"/>
                  <a:gd name="T59" fmla="*/ 294 h 306"/>
                  <a:gd name="T60" fmla="*/ 140 w 263"/>
                  <a:gd name="T61" fmla="*/ 306 h 306"/>
                  <a:gd name="T62" fmla="*/ 149 w 263"/>
                  <a:gd name="T63" fmla="*/ 280 h 306"/>
                  <a:gd name="T64" fmla="*/ 195 w 263"/>
                  <a:gd name="T65" fmla="*/ 287 h 306"/>
                  <a:gd name="T66" fmla="*/ 193 w 263"/>
                  <a:gd name="T67" fmla="*/ 273 h 306"/>
                  <a:gd name="T68" fmla="*/ 153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1" y="120"/>
                    </a:lnTo>
                    <a:lnTo>
                      <a:pt x="67" y="122"/>
                    </a:lnTo>
                    <a:lnTo>
                      <a:pt x="64" y="127"/>
                    </a:lnTo>
                    <a:lnTo>
                      <a:pt x="64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0"/>
                    </a:lnTo>
                    <a:lnTo>
                      <a:pt x="195" y="299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1119">
                <a:extLst>
                  <a:ext uri="{FF2B5EF4-FFF2-40B4-BE49-F238E27FC236}">
                    <a16:creationId xmlns:a16="http://schemas.microsoft.com/office/drawing/2014/main" id="{ADE11068-5E97-4054-AA86-C343782EE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5" y="1829"/>
                <a:ext cx="58" cy="57"/>
              </a:xfrm>
              <a:custGeom>
                <a:avLst/>
                <a:gdLst>
                  <a:gd name="T0" fmla="*/ 74 w 403"/>
                  <a:gd name="T1" fmla="*/ 356 h 401"/>
                  <a:gd name="T2" fmla="*/ 106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5 w 403"/>
                  <a:gd name="T15" fmla="*/ 377 h 401"/>
                  <a:gd name="T16" fmla="*/ 312 w 403"/>
                  <a:gd name="T17" fmla="*/ 368 h 401"/>
                  <a:gd name="T18" fmla="*/ 344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20 h 401"/>
                  <a:gd name="T28" fmla="*/ 402 w 403"/>
                  <a:gd name="T29" fmla="*/ 205 h 401"/>
                  <a:gd name="T30" fmla="*/ 402 w 403"/>
                  <a:gd name="T31" fmla="*/ 180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8 w 403"/>
                  <a:gd name="T39" fmla="*/ 44 h 401"/>
                  <a:gd name="T40" fmla="*/ 295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6 w 403"/>
                  <a:gd name="T49" fmla="*/ 21 h 401"/>
                  <a:gd name="T50" fmla="*/ 74 w 403"/>
                  <a:gd name="T51" fmla="*/ 44 h 401"/>
                  <a:gd name="T52" fmla="*/ 44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80 h 401"/>
                  <a:gd name="T60" fmla="*/ 0 w 403"/>
                  <a:gd name="T61" fmla="*/ 220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4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60" y="343"/>
                    </a:move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60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1120">
                <a:extLst>
                  <a:ext uri="{FF2B5EF4-FFF2-40B4-BE49-F238E27FC236}">
                    <a16:creationId xmlns:a16="http://schemas.microsoft.com/office/drawing/2014/main" id="{3960277D-C0CF-44B7-BE0A-47AD6A8533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5" y="1829"/>
                <a:ext cx="58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5 w 403"/>
                  <a:gd name="T7" fmla="*/ 377 h 401"/>
                  <a:gd name="T8" fmla="*/ 312 w 403"/>
                  <a:gd name="T9" fmla="*/ 368 h 401"/>
                  <a:gd name="T10" fmla="*/ 344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20 h 401"/>
                  <a:gd name="T20" fmla="*/ 402 w 403"/>
                  <a:gd name="T21" fmla="*/ 205 h 401"/>
                  <a:gd name="T22" fmla="*/ 402 w 403"/>
                  <a:gd name="T23" fmla="*/ 180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8 w 403"/>
                  <a:gd name="T31" fmla="*/ 44 h 401"/>
                  <a:gd name="T32" fmla="*/ 295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6 w 403"/>
                  <a:gd name="T41" fmla="*/ 21 h 401"/>
                  <a:gd name="T42" fmla="*/ 74 w 403"/>
                  <a:gd name="T43" fmla="*/ 44 h 401"/>
                  <a:gd name="T44" fmla="*/ 44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80 h 401"/>
                  <a:gd name="T52" fmla="*/ 0 w 403"/>
                  <a:gd name="T53" fmla="*/ 220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4 w 403"/>
                  <a:gd name="T59" fmla="*/ 327 h 401"/>
                  <a:gd name="T60" fmla="*/ 74 w 403"/>
                  <a:gd name="T61" fmla="*/ 356 h 401"/>
                  <a:gd name="T62" fmla="*/ 106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60" y="343"/>
                    </a:ln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1121">
                <a:extLst>
                  <a:ext uri="{FF2B5EF4-FFF2-40B4-BE49-F238E27FC236}">
                    <a16:creationId xmlns:a16="http://schemas.microsoft.com/office/drawing/2014/main" id="{0A4F4A2C-19EF-4567-8AD6-194B9F7A4C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5" y="1834"/>
                <a:ext cx="38" cy="44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8 w 263"/>
                  <a:gd name="T9" fmla="*/ 139 h 305"/>
                  <a:gd name="T10" fmla="*/ 207 w 263"/>
                  <a:gd name="T11" fmla="*/ 124 h 305"/>
                  <a:gd name="T12" fmla="*/ 201 w 263"/>
                  <a:gd name="T13" fmla="*/ 118 h 305"/>
                  <a:gd name="T14" fmla="*/ 190 w 263"/>
                  <a:gd name="T15" fmla="*/ 118 h 305"/>
                  <a:gd name="T16" fmla="*/ 187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4 w 263"/>
                  <a:gd name="T65" fmla="*/ 287 h 305"/>
                  <a:gd name="T66" fmla="*/ 192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8" y="139"/>
                    </a:lnTo>
                    <a:lnTo>
                      <a:pt x="208" y="129"/>
                    </a:lnTo>
                    <a:lnTo>
                      <a:pt x="207" y="124"/>
                    </a:lnTo>
                    <a:lnTo>
                      <a:pt x="204" y="119"/>
                    </a:lnTo>
                    <a:lnTo>
                      <a:pt x="201" y="118"/>
                    </a:lnTo>
                    <a:lnTo>
                      <a:pt x="194" y="116"/>
                    </a:lnTo>
                    <a:lnTo>
                      <a:pt x="190" y="118"/>
                    </a:lnTo>
                    <a:lnTo>
                      <a:pt x="187" y="122"/>
                    </a:lnTo>
                    <a:lnTo>
                      <a:pt x="187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4" y="298"/>
                    </a:lnTo>
                    <a:lnTo>
                      <a:pt x="194" y="287"/>
                    </a:lnTo>
                    <a:lnTo>
                      <a:pt x="194" y="280"/>
                    </a:lnTo>
                    <a:lnTo>
                      <a:pt x="192" y="273"/>
                    </a:lnTo>
                    <a:lnTo>
                      <a:pt x="191" y="270"/>
                    </a:lnTo>
                    <a:lnTo>
                      <a:pt x="152" y="240"/>
                    </a:lnTo>
                    <a:lnTo>
                      <a:pt x="154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1122">
                <a:extLst>
                  <a:ext uri="{FF2B5EF4-FFF2-40B4-BE49-F238E27FC236}">
                    <a16:creationId xmlns:a16="http://schemas.microsoft.com/office/drawing/2014/main" id="{ED89C3D0-9336-4EA9-81C0-C21D96D5CD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3" y="1681"/>
                <a:ext cx="58" cy="57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4 h 402"/>
                  <a:gd name="T20" fmla="*/ 368 w 403"/>
                  <a:gd name="T21" fmla="*/ 312 h 402"/>
                  <a:gd name="T22" fmla="*/ 383 w 403"/>
                  <a:gd name="T23" fmla="*/ 286 h 402"/>
                  <a:gd name="T24" fmla="*/ 394 w 403"/>
                  <a:gd name="T25" fmla="*/ 259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6 w 403"/>
                  <a:gd name="T37" fmla="*/ 74 h 402"/>
                  <a:gd name="T38" fmla="*/ 327 w 403"/>
                  <a:gd name="T39" fmla="*/ 45 h 402"/>
                  <a:gd name="T40" fmla="*/ 294 w 403"/>
                  <a:gd name="T41" fmla="*/ 22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2 h 402"/>
                  <a:gd name="T50" fmla="*/ 73 w 403"/>
                  <a:gd name="T51" fmla="*/ 45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9 h 402"/>
                  <a:gd name="T64" fmla="*/ 21 w 403"/>
                  <a:gd name="T65" fmla="*/ 295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9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2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2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9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1123">
                <a:extLst>
                  <a:ext uri="{FF2B5EF4-FFF2-40B4-BE49-F238E27FC236}">
                    <a16:creationId xmlns:a16="http://schemas.microsoft.com/office/drawing/2014/main" id="{D8B1C4EA-B1A6-46B1-B1F1-BD94829DA2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3" y="1681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4 h 402"/>
                  <a:gd name="T12" fmla="*/ 368 w 403"/>
                  <a:gd name="T13" fmla="*/ 312 h 402"/>
                  <a:gd name="T14" fmla="*/ 383 w 403"/>
                  <a:gd name="T15" fmla="*/ 286 h 402"/>
                  <a:gd name="T16" fmla="*/ 394 w 403"/>
                  <a:gd name="T17" fmla="*/ 259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6 w 403"/>
                  <a:gd name="T29" fmla="*/ 74 h 402"/>
                  <a:gd name="T30" fmla="*/ 327 w 403"/>
                  <a:gd name="T31" fmla="*/ 45 h 402"/>
                  <a:gd name="T32" fmla="*/ 294 w 403"/>
                  <a:gd name="T33" fmla="*/ 22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2 h 402"/>
                  <a:gd name="T42" fmla="*/ 73 w 403"/>
                  <a:gd name="T43" fmla="*/ 45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9 h 402"/>
                  <a:gd name="T56" fmla="*/ 21 w 403"/>
                  <a:gd name="T57" fmla="*/ 295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9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2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2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9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1124">
                <a:extLst>
                  <a:ext uri="{FF2B5EF4-FFF2-40B4-BE49-F238E27FC236}">
                    <a16:creationId xmlns:a16="http://schemas.microsoft.com/office/drawing/2014/main" id="{4F130A07-0B3C-4429-8332-BF90C738B6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4" y="1686"/>
                <a:ext cx="37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4 w 263"/>
                  <a:gd name="T37" fmla="*/ 128 h 305"/>
                  <a:gd name="T38" fmla="*/ 81 w 263"/>
                  <a:gd name="T39" fmla="*/ 122 h 305"/>
                  <a:gd name="T40" fmla="*/ 78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8 w 263"/>
                  <a:gd name="T51" fmla="*/ 176 h 305"/>
                  <a:gd name="T52" fmla="*/ 84 w 263"/>
                  <a:gd name="T53" fmla="*/ 263 h 305"/>
                  <a:gd name="T54" fmla="*/ 80 w 263"/>
                  <a:gd name="T55" fmla="*/ 271 h 305"/>
                  <a:gd name="T56" fmla="*/ 81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4" y="128"/>
                    </a:lnTo>
                    <a:lnTo>
                      <a:pt x="82" y="124"/>
                    </a:lnTo>
                    <a:lnTo>
                      <a:pt x="81" y="122"/>
                    </a:lnTo>
                    <a:lnTo>
                      <a:pt x="79" y="120"/>
                    </a:lnTo>
                    <a:lnTo>
                      <a:pt x="78" y="120"/>
                    </a:lnTo>
                    <a:lnTo>
                      <a:pt x="71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8" y="176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4"/>
                    </a:lnTo>
                    <a:lnTo>
                      <a:pt x="263" y="200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1125">
                <a:extLst>
                  <a:ext uri="{FF2B5EF4-FFF2-40B4-BE49-F238E27FC236}">
                    <a16:creationId xmlns:a16="http://schemas.microsoft.com/office/drawing/2014/main" id="{79E54E65-A4BD-40B6-A4C8-C337028EF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344"/>
                <a:ext cx="58" cy="57"/>
              </a:xfrm>
              <a:custGeom>
                <a:avLst/>
                <a:gdLst>
                  <a:gd name="T0" fmla="*/ 74 w 403"/>
                  <a:gd name="T1" fmla="*/ 356 h 401"/>
                  <a:gd name="T2" fmla="*/ 106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4 w 403"/>
                  <a:gd name="T15" fmla="*/ 377 h 401"/>
                  <a:gd name="T16" fmla="*/ 312 w 403"/>
                  <a:gd name="T17" fmla="*/ 368 h 401"/>
                  <a:gd name="T18" fmla="*/ 344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19 h 401"/>
                  <a:gd name="T28" fmla="*/ 402 w 403"/>
                  <a:gd name="T29" fmla="*/ 204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8 w 403"/>
                  <a:gd name="T39" fmla="*/ 44 h 401"/>
                  <a:gd name="T40" fmla="*/ 294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6 w 403"/>
                  <a:gd name="T49" fmla="*/ 21 h 401"/>
                  <a:gd name="T50" fmla="*/ 74 w 403"/>
                  <a:gd name="T51" fmla="*/ 44 h 401"/>
                  <a:gd name="T52" fmla="*/ 44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19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4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59" y="343"/>
                    </a:move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19"/>
                    </a:lnTo>
                    <a:lnTo>
                      <a:pt x="402" y="209"/>
                    </a:lnTo>
                    <a:lnTo>
                      <a:pt x="402" y="204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1126">
                <a:extLst>
                  <a:ext uri="{FF2B5EF4-FFF2-40B4-BE49-F238E27FC236}">
                    <a16:creationId xmlns:a16="http://schemas.microsoft.com/office/drawing/2014/main" id="{666FC0CC-B0AE-4FDD-991A-96B2EBBCD4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344"/>
                <a:ext cx="58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4 w 403"/>
                  <a:gd name="T7" fmla="*/ 377 h 401"/>
                  <a:gd name="T8" fmla="*/ 312 w 403"/>
                  <a:gd name="T9" fmla="*/ 368 h 401"/>
                  <a:gd name="T10" fmla="*/ 344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19 h 401"/>
                  <a:gd name="T20" fmla="*/ 402 w 403"/>
                  <a:gd name="T21" fmla="*/ 204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8 w 403"/>
                  <a:gd name="T31" fmla="*/ 44 h 401"/>
                  <a:gd name="T32" fmla="*/ 294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6 w 403"/>
                  <a:gd name="T41" fmla="*/ 21 h 401"/>
                  <a:gd name="T42" fmla="*/ 74 w 403"/>
                  <a:gd name="T43" fmla="*/ 44 h 401"/>
                  <a:gd name="T44" fmla="*/ 44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19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4 w 403"/>
                  <a:gd name="T59" fmla="*/ 327 h 401"/>
                  <a:gd name="T60" fmla="*/ 74 w 403"/>
                  <a:gd name="T61" fmla="*/ 356 h 401"/>
                  <a:gd name="T62" fmla="*/ 106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19"/>
                    </a:lnTo>
                    <a:lnTo>
                      <a:pt x="402" y="209"/>
                    </a:lnTo>
                    <a:lnTo>
                      <a:pt x="402" y="204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1127">
                <a:extLst>
                  <a:ext uri="{FF2B5EF4-FFF2-40B4-BE49-F238E27FC236}">
                    <a16:creationId xmlns:a16="http://schemas.microsoft.com/office/drawing/2014/main" id="{69D9CF33-824C-4201-84A9-97A4F81F4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4" y="1349"/>
                <a:ext cx="37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7 w 263"/>
                  <a:gd name="T7" fmla="*/ 141 h 305"/>
                  <a:gd name="T8" fmla="*/ 208 w 263"/>
                  <a:gd name="T9" fmla="*/ 138 h 305"/>
                  <a:gd name="T10" fmla="*/ 207 w 263"/>
                  <a:gd name="T11" fmla="*/ 124 h 305"/>
                  <a:gd name="T12" fmla="*/ 201 w 263"/>
                  <a:gd name="T13" fmla="*/ 118 h 305"/>
                  <a:gd name="T14" fmla="*/ 190 w 263"/>
                  <a:gd name="T15" fmla="*/ 118 h 305"/>
                  <a:gd name="T16" fmla="*/ 187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7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4 w 263"/>
                  <a:gd name="T65" fmla="*/ 287 h 305"/>
                  <a:gd name="T66" fmla="*/ 192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6" y="145"/>
                    </a:lnTo>
                    <a:lnTo>
                      <a:pt x="217" y="141"/>
                    </a:lnTo>
                    <a:lnTo>
                      <a:pt x="212" y="139"/>
                    </a:lnTo>
                    <a:lnTo>
                      <a:pt x="208" y="138"/>
                    </a:lnTo>
                    <a:lnTo>
                      <a:pt x="208" y="129"/>
                    </a:lnTo>
                    <a:lnTo>
                      <a:pt x="207" y="124"/>
                    </a:lnTo>
                    <a:lnTo>
                      <a:pt x="204" y="119"/>
                    </a:lnTo>
                    <a:lnTo>
                      <a:pt x="201" y="118"/>
                    </a:lnTo>
                    <a:lnTo>
                      <a:pt x="194" y="116"/>
                    </a:lnTo>
                    <a:lnTo>
                      <a:pt x="190" y="118"/>
                    </a:lnTo>
                    <a:lnTo>
                      <a:pt x="187" y="122"/>
                    </a:lnTo>
                    <a:lnTo>
                      <a:pt x="187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7" y="176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4" y="298"/>
                    </a:lnTo>
                    <a:lnTo>
                      <a:pt x="194" y="287"/>
                    </a:lnTo>
                    <a:lnTo>
                      <a:pt x="194" y="280"/>
                    </a:lnTo>
                    <a:lnTo>
                      <a:pt x="192" y="273"/>
                    </a:lnTo>
                    <a:lnTo>
                      <a:pt x="191" y="270"/>
                    </a:lnTo>
                    <a:lnTo>
                      <a:pt x="152" y="240"/>
                    </a:lnTo>
                    <a:lnTo>
                      <a:pt x="154" y="174"/>
                    </a:lnTo>
                    <a:lnTo>
                      <a:pt x="263" y="201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1128">
                <a:extLst>
                  <a:ext uri="{FF2B5EF4-FFF2-40B4-BE49-F238E27FC236}">
                    <a16:creationId xmlns:a16="http://schemas.microsoft.com/office/drawing/2014/main" id="{69CC940B-E112-4955-90CA-CB294BF95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9" y="1200"/>
                <a:ext cx="58" cy="57"/>
              </a:xfrm>
              <a:custGeom>
                <a:avLst/>
                <a:gdLst>
                  <a:gd name="T0" fmla="*/ 74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2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2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4 h 402"/>
                  <a:gd name="T38" fmla="*/ 328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4 w 403"/>
                  <a:gd name="T51" fmla="*/ 44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5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1129">
                <a:extLst>
                  <a:ext uri="{FF2B5EF4-FFF2-40B4-BE49-F238E27FC236}">
                    <a16:creationId xmlns:a16="http://schemas.microsoft.com/office/drawing/2014/main" id="{3DC9585D-EBD9-45E6-B996-9396A2131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9" y="1200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2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2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4 h 402"/>
                  <a:gd name="T30" fmla="*/ 328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4 w 403"/>
                  <a:gd name="T43" fmla="*/ 44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5 h 402"/>
                  <a:gd name="T58" fmla="*/ 44 w 403"/>
                  <a:gd name="T59" fmla="*/ 328 h 402"/>
                  <a:gd name="T60" fmla="*/ 74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1130">
                <a:extLst>
                  <a:ext uri="{FF2B5EF4-FFF2-40B4-BE49-F238E27FC236}">
                    <a16:creationId xmlns:a16="http://schemas.microsoft.com/office/drawing/2014/main" id="{80377D53-B186-4509-A1CA-959ADCFFB1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9" y="1205"/>
                <a:ext cx="38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7 w 263"/>
                  <a:gd name="T7" fmla="*/ 142 h 306"/>
                  <a:gd name="T8" fmla="*/ 208 w 263"/>
                  <a:gd name="T9" fmla="*/ 139 h 306"/>
                  <a:gd name="T10" fmla="*/ 207 w 263"/>
                  <a:gd name="T11" fmla="*/ 125 h 306"/>
                  <a:gd name="T12" fmla="*/ 201 w 263"/>
                  <a:gd name="T13" fmla="*/ 119 h 306"/>
                  <a:gd name="T14" fmla="*/ 190 w 263"/>
                  <a:gd name="T15" fmla="*/ 119 h 306"/>
                  <a:gd name="T16" fmla="*/ 187 w 263"/>
                  <a:gd name="T17" fmla="*/ 130 h 306"/>
                  <a:gd name="T18" fmla="*/ 156 w 263"/>
                  <a:gd name="T19" fmla="*/ 102 h 306"/>
                  <a:gd name="T20" fmla="*/ 156 w 263"/>
                  <a:gd name="T21" fmla="*/ 66 h 306"/>
                  <a:gd name="T22" fmla="*/ 152 w 263"/>
                  <a:gd name="T23" fmla="*/ 30 h 306"/>
                  <a:gd name="T24" fmla="*/ 144 w 263"/>
                  <a:gd name="T25" fmla="*/ 7 h 306"/>
                  <a:gd name="T26" fmla="*/ 139 w 263"/>
                  <a:gd name="T27" fmla="*/ 1 h 306"/>
                  <a:gd name="T28" fmla="*/ 127 w 263"/>
                  <a:gd name="T29" fmla="*/ 1 h 306"/>
                  <a:gd name="T30" fmla="*/ 117 w 263"/>
                  <a:gd name="T31" fmla="*/ 15 h 306"/>
                  <a:gd name="T32" fmla="*/ 111 w 263"/>
                  <a:gd name="T33" fmla="*/ 46 h 306"/>
                  <a:gd name="T34" fmla="*/ 111 w 263"/>
                  <a:gd name="T35" fmla="*/ 91 h 306"/>
                  <a:gd name="T36" fmla="*/ 83 w 263"/>
                  <a:gd name="T37" fmla="*/ 129 h 306"/>
                  <a:gd name="T38" fmla="*/ 80 w 263"/>
                  <a:gd name="T39" fmla="*/ 123 h 306"/>
                  <a:gd name="T40" fmla="*/ 77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7 w 263"/>
                  <a:gd name="T51" fmla="*/ 177 h 306"/>
                  <a:gd name="T52" fmla="*/ 83 w 263"/>
                  <a:gd name="T53" fmla="*/ 264 h 306"/>
                  <a:gd name="T54" fmla="*/ 79 w 263"/>
                  <a:gd name="T55" fmla="*/ 272 h 306"/>
                  <a:gd name="T56" fmla="*/ 80 w 263"/>
                  <a:gd name="T57" fmla="*/ 290 h 306"/>
                  <a:gd name="T58" fmla="*/ 131 w 263"/>
                  <a:gd name="T59" fmla="*/ 294 h 306"/>
                  <a:gd name="T60" fmla="*/ 139 w 263"/>
                  <a:gd name="T61" fmla="*/ 306 h 306"/>
                  <a:gd name="T62" fmla="*/ 148 w 263"/>
                  <a:gd name="T63" fmla="*/ 281 h 306"/>
                  <a:gd name="T64" fmla="*/ 194 w 263"/>
                  <a:gd name="T65" fmla="*/ 288 h 306"/>
                  <a:gd name="T66" fmla="*/ 192 w 263"/>
                  <a:gd name="T67" fmla="*/ 274 h 306"/>
                  <a:gd name="T68" fmla="*/ 152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6" y="146"/>
                    </a:lnTo>
                    <a:lnTo>
                      <a:pt x="217" y="142"/>
                    </a:lnTo>
                    <a:lnTo>
                      <a:pt x="212" y="140"/>
                    </a:lnTo>
                    <a:lnTo>
                      <a:pt x="208" y="139"/>
                    </a:lnTo>
                    <a:lnTo>
                      <a:pt x="208" y="130"/>
                    </a:lnTo>
                    <a:lnTo>
                      <a:pt x="207" y="125"/>
                    </a:lnTo>
                    <a:lnTo>
                      <a:pt x="204" y="120"/>
                    </a:lnTo>
                    <a:lnTo>
                      <a:pt x="201" y="119"/>
                    </a:lnTo>
                    <a:lnTo>
                      <a:pt x="194" y="117"/>
                    </a:lnTo>
                    <a:lnTo>
                      <a:pt x="190" y="119"/>
                    </a:lnTo>
                    <a:lnTo>
                      <a:pt x="187" y="123"/>
                    </a:lnTo>
                    <a:lnTo>
                      <a:pt x="187" y="130"/>
                    </a:lnTo>
                    <a:lnTo>
                      <a:pt x="157" y="117"/>
                    </a:lnTo>
                    <a:lnTo>
                      <a:pt x="156" y="102"/>
                    </a:lnTo>
                    <a:lnTo>
                      <a:pt x="156" y="89"/>
                    </a:lnTo>
                    <a:lnTo>
                      <a:pt x="156" y="66"/>
                    </a:lnTo>
                    <a:lnTo>
                      <a:pt x="154" y="46"/>
                    </a:lnTo>
                    <a:lnTo>
                      <a:pt x="152" y="30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30"/>
                    </a:lnTo>
                    <a:lnTo>
                      <a:pt x="111" y="46"/>
                    </a:lnTo>
                    <a:lnTo>
                      <a:pt x="111" y="67"/>
                    </a:lnTo>
                    <a:lnTo>
                      <a:pt x="111" y="91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4"/>
                    </a:lnTo>
                    <a:lnTo>
                      <a:pt x="80" y="267"/>
                    </a:lnTo>
                    <a:lnTo>
                      <a:pt x="79" y="272"/>
                    </a:lnTo>
                    <a:lnTo>
                      <a:pt x="79" y="279"/>
                    </a:lnTo>
                    <a:lnTo>
                      <a:pt x="80" y="290"/>
                    </a:lnTo>
                    <a:lnTo>
                      <a:pt x="128" y="282"/>
                    </a:lnTo>
                    <a:lnTo>
                      <a:pt x="131" y="294"/>
                    </a:lnTo>
                    <a:lnTo>
                      <a:pt x="135" y="302"/>
                    </a:lnTo>
                    <a:lnTo>
                      <a:pt x="139" y="306"/>
                    </a:lnTo>
                    <a:lnTo>
                      <a:pt x="143" y="306"/>
                    </a:lnTo>
                    <a:lnTo>
                      <a:pt x="148" y="281"/>
                    </a:lnTo>
                    <a:lnTo>
                      <a:pt x="194" y="299"/>
                    </a:lnTo>
                    <a:lnTo>
                      <a:pt x="194" y="288"/>
                    </a:lnTo>
                    <a:lnTo>
                      <a:pt x="194" y="281"/>
                    </a:lnTo>
                    <a:lnTo>
                      <a:pt x="192" y="274"/>
                    </a:lnTo>
                    <a:lnTo>
                      <a:pt x="191" y="271"/>
                    </a:lnTo>
                    <a:lnTo>
                      <a:pt x="152" y="240"/>
                    </a:lnTo>
                    <a:lnTo>
                      <a:pt x="154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1131">
                <a:extLst>
                  <a:ext uri="{FF2B5EF4-FFF2-40B4-BE49-F238E27FC236}">
                    <a16:creationId xmlns:a16="http://schemas.microsoft.com/office/drawing/2014/main" id="{3DF16904-7791-46C1-B914-A9911D95A5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3" y="1290"/>
                <a:ext cx="57" cy="57"/>
              </a:xfrm>
              <a:custGeom>
                <a:avLst/>
                <a:gdLst>
                  <a:gd name="T0" fmla="*/ 73 w 402"/>
                  <a:gd name="T1" fmla="*/ 356 h 402"/>
                  <a:gd name="T2" fmla="*/ 105 w 402"/>
                  <a:gd name="T3" fmla="*/ 378 h 402"/>
                  <a:gd name="T4" fmla="*/ 141 w 402"/>
                  <a:gd name="T5" fmla="*/ 393 h 402"/>
                  <a:gd name="T6" fmla="*/ 180 w 402"/>
                  <a:gd name="T7" fmla="*/ 401 h 402"/>
                  <a:gd name="T8" fmla="*/ 206 w 402"/>
                  <a:gd name="T9" fmla="*/ 401 h 402"/>
                  <a:gd name="T10" fmla="*/ 221 w 402"/>
                  <a:gd name="T11" fmla="*/ 401 h 402"/>
                  <a:gd name="T12" fmla="*/ 259 w 402"/>
                  <a:gd name="T13" fmla="*/ 393 h 402"/>
                  <a:gd name="T14" fmla="*/ 294 w 402"/>
                  <a:gd name="T15" fmla="*/ 378 h 402"/>
                  <a:gd name="T16" fmla="*/ 311 w 402"/>
                  <a:gd name="T17" fmla="*/ 368 h 402"/>
                  <a:gd name="T18" fmla="*/ 343 w 402"/>
                  <a:gd name="T19" fmla="*/ 343 h 402"/>
                  <a:gd name="T20" fmla="*/ 368 w 402"/>
                  <a:gd name="T21" fmla="*/ 311 h 402"/>
                  <a:gd name="T22" fmla="*/ 382 w 402"/>
                  <a:gd name="T23" fmla="*/ 285 h 402"/>
                  <a:gd name="T24" fmla="*/ 393 w 402"/>
                  <a:gd name="T25" fmla="*/ 258 h 402"/>
                  <a:gd name="T26" fmla="*/ 401 w 402"/>
                  <a:gd name="T27" fmla="*/ 220 h 402"/>
                  <a:gd name="T28" fmla="*/ 401 w 402"/>
                  <a:gd name="T29" fmla="*/ 205 h 402"/>
                  <a:gd name="T30" fmla="*/ 401 w 402"/>
                  <a:gd name="T31" fmla="*/ 180 h 402"/>
                  <a:gd name="T32" fmla="*/ 393 w 402"/>
                  <a:gd name="T33" fmla="*/ 141 h 402"/>
                  <a:gd name="T34" fmla="*/ 378 w 402"/>
                  <a:gd name="T35" fmla="*/ 105 h 402"/>
                  <a:gd name="T36" fmla="*/ 356 w 402"/>
                  <a:gd name="T37" fmla="*/ 73 h 402"/>
                  <a:gd name="T38" fmla="*/ 327 w 402"/>
                  <a:gd name="T39" fmla="*/ 44 h 402"/>
                  <a:gd name="T40" fmla="*/ 294 w 402"/>
                  <a:gd name="T41" fmla="*/ 21 h 402"/>
                  <a:gd name="T42" fmla="*/ 259 w 402"/>
                  <a:gd name="T43" fmla="*/ 7 h 402"/>
                  <a:gd name="T44" fmla="*/ 221 w 402"/>
                  <a:gd name="T45" fmla="*/ 0 h 402"/>
                  <a:gd name="T46" fmla="*/ 160 w 402"/>
                  <a:gd name="T47" fmla="*/ 3 h 402"/>
                  <a:gd name="T48" fmla="*/ 105 w 402"/>
                  <a:gd name="T49" fmla="*/ 21 h 402"/>
                  <a:gd name="T50" fmla="*/ 73 w 402"/>
                  <a:gd name="T51" fmla="*/ 44 h 402"/>
                  <a:gd name="T52" fmla="*/ 44 w 402"/>
                  <a:gd name="T53" fmla="*/ 73 h 402"/>
                  <a:gd name="T54" fmla="*/ 21 w 402"/>
                  <a:gd name="T55" fmla="*/ 105 h 402"/>
                  <a:gd name="T56" fmla="*/ 7 w 402"/>
                  <a:gd name="T57" fmla="*/ 141 h 402"/>
                  <a:gd name="T58" fmla="*/ 0 w 402"/>
                  <a:gd name="T59" fmla="*/ 180 h 402"/>
                  <a:gd name="T60" fmla="*/ 0 w 402"/>
                  <a:gd name="T61" fmla="*/ 220 h 402"/>
                  <a:gd name="T62" fmla="*/ 7 w 402"/>
                  <a:gd name="T63" fmla="*/ 258 h 402"/>
                  <a:gd name="T64" fmla="*/ 21 w 402"/>
                  <a:gd name="T65" fmla="*/ 294 h 402"/>
                  <a:gd name="T66" fmla="*/ 44 w 402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1132">
                <a:extLst>
                  <a:ext uri="{FF2B5EF4-FFF2-40B4-BE49-F238E27FC236}">
                    <a16:creationId xmlns:a16="http://schemas.microsoft.com/office/drawing/2014/main" id="{A81AF8F3-E0F7-43B2-A2EB-F69E39D330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3" y="1290"/>
                <a:ext cx="57" cy="57"/>
              </a:xfrm>
              <a:custGeom>
                <a:avLst/>
                <a:gdLst>
                  <a:gd name="T0" fmla="*/ 206 w 402"/>
                  <a:gd name="T1" fmla="*/ 401 h 402"/>
                  <a:gd name="T2" fmla="*/ 221 w 402"/>
                  <a:gd name="T3" fmla="*/ 401 h 402"/>
                  <a:gd name="T4" fmla="*/ 259 w 402"/>
                  <a:gd name="T5" fmla="*/ 393 h 402"/>
                  <a:gd name="T6" fmla="*/ 294 w 402"/>
                  <a:gd name="T7" fmla="*/ 378 h 402"/>
                  <a:gd name="T8" fmla="*/ 311 w 402"/>
                  <a:gd name="T9" fmla="*/ 368 h 402"/>
                  <a:gd name="T10" fmla="*/ 343 w 402"/>
                  <a:gd name="T11" fmla="*/ 343 h 402"/>
                  <a:gd name="T12" fmla="*/ 368 w 402"/>
                  <a:gd name="T13" fmla="*/ 311 h 402"/>
                  <a:gd name="T14" fmla="*/ 382 w 402"/>
                  <a:gd name="T15" fmla="*/ 285 h 402"/>
                  <a:gd name="T16" fmla="*/ 393 w 402"/>
                  <a:gd name="T17" fmla="*/ 258 h 402"/>
                  <a:gd name="T18" fmla="*/ 401 w 402"/>
                  <a:gd name="T19" fmla="*/ 220 h 402"/>
                  <a:gd name="T20" fmla="*/ 401 w 402"/>
                  <a:gd name="T21" fmla="*/ 205 h 402"/>
                  <a:gd name="T22" fmla="*/ 401 w 402"/>
                  <a:gd name="T23" fmla="*/ 180 h 402"/>
                  <a:gd name="T24" fmla="*/ 393 w 402"/>
                  <a:gd name="T25" fmla="*/ 141 h 402"/>
                  <a:gd name="T26" fmla="*/ 378 w 402"/>
                  <a:gd name="T27" fmla="*/ 105 h 402"/>
                  <a:gd name="T28" fmla="*/ 356 w 402"/>
                  <a:gd name="T29" fmla="*/ 73 h 402"/>
                  <a:gd name="T30" fmla="*/ 327 w 402"/>
                  <a:gd name="T31" fmla="*/ 44 h 402"/>
                  <a:gd name="T32" fmla="*/ 294 w 402"/>
                  <a:gd name="T33" fmla="*/ 21 h 402"/>
                  <a:gd name="T34" fmla="*/ 259 w 402"/>
                  <a:gd name="T35" fmla="*/ 7 h 402"/>
                  <a:gd name="T36" fmla="*/ 221 w 402"/>
                  <a:gd name="T37" fmla="*/ 0 h 402"/>
                  <a:gd name="T38" fmla="*/ 160 w 402"/>
                  <a:gd name="T39" fmla="*/ 3 h 402"/>
                  <a:gd name="T40" fmla="*/ 105 w 402"/>
                  <a:gd name="T41" fmla="*/ 21 h 402"/>
                  <a:gd name="T42" fmla="*/ 73 w 402"/>
                  <a:gd name="T43" fmla="*/ 44 h 402"/>
                  <a:gd name="T44" fmla="*/ 44 w 402"/>
                  <a:gd name="T45" fmla="*/ 73 h 402"/>
                  <a:gd name="T46" fmla="*/ 21 w 402"/>
                  <a:gd name="T47" fmla="*/ 105 h 402"/>
                  <a:gd name="T48" fmla="*/ 7 w 402"/>
                  <a:gd name="T49" fmla="*/ 141 h 402"/>
                  <a:gd name="T50" fmla="*/ 0 w 402"/>
                  <a:gd name="T51" fmla="*/ 180 h 402"/>
                  <a:gd name="T52" fmla="*/ 0 w 402"/>
                  <a:gd name="T53" fmla="*/ 220 h 402"/>
                  <a:gd name="T54" fmla="*/ 7 w 402"/>
                  <a:gd name="T55" fmla="*/ 258 h 402"/>
                  <a:gd name="T56" fmla="*/ 21 w 402"/>
                  <a:gd name="T57" fmla="*/ 294 h 402"/>
                  <a:gd name="T58" fmla="*/ 44 w 402"/>
                  <a:gd name="T59" fmla="*/ 327 h 402"/>
                  <a:gd name="T60" fmla="*/ 73 w 402"/>
                  <a:gd name="T61" fmla="*/ 356 h 402"/>
                  <a:gd name="T62" fmla="*/ 105 w 402"/>
                  <a:gd name="T63" fmla="*/ 378 h 402"/>
                  <a:gd name="T64" fmla="*/ 141 w 402"/>
                  <a:gd name="T65" fmla="*/ 393 h 402"/>
                  <a:gd name="T66" fmla="*/ 180 w 402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1133">
                <a:extLst>
                  <a:ext uri="{FF2B5EF4-FFF2-40B4-BE49-F238E27FC236}">
                    <a16:creationId xmlns:a16="http://schemas.microsoft.com/office/drawing/2014/main" id="{60048063-EE3A-4FDA-A7EA-04D69537F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3" y="1295"/>
                <a:ext cx="38" cy="44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7 w 263"/>
                  <a:gd name="T19" fmla="*/ 102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9 h 305"/>
                  <a:gd name="T38" fmla="*/ 80 w 263"/>
                  <a:gd name="T39" fmla="*/ 123 h 305"/>
                  <a:gd name="T40" fmla="*/ 77 w 263"/>
                  <a:gd name="T41" fmla="*/ 121 h 305"/>
                  <a:gd name="T42" fmla="*/ 66 w 263"/>
                  <a:gd name="T43" fmla="*/ 122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1134">
                <a:extLst>
                  <a:ext uri="{FF2B5EF4-FFF2-40B4-BE49-F238E27FC236}">
                    <a16:creationId xmlns:a16="http://schemas.microsoft.com/office/drawing/2014/main" id="{727C28F3-D18B-42A4-BC09-FA2A2798D2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1" y="1204"/>
                <a:ext cx="58" cy="57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4 h 402"/>
                  <a:gd name="T20" fmla="*/ 368 w 403"/>
                  <a:gd name="T21" fmla="*/ 312 h 402"/>
                  <a:gd name="T22" fmla="*/ 383 w 403"/>
                  <a:gd name="T23" fmla="*/ 286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6 w 403"/>
                  <a:gd name="T37" fmla="*/ 74 h 402"/>
                  <a:gd name="T38" fmla="*/ 327 w 403"/>
                  <a:gd name="T39" fmla="*/ 45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5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5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1135">
                <a:extLst>
                  <a:ext uri="{FF2B5EF4-FFF2-40B4-BE49-F238E27FC236}">
                    <a16:creationId xmlns:a16="http://schemas.microsoft.com/office/drawing/2014/main" id="{70408E47-25DE-4803-91AE-52A340974C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1" y="1204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4 h 402"/>
                  <a:gd name="T12" fmla="*/ 368 w 403"/>
                  <a:gd name="T13" fmla="*/ 312 h 402"/>
                  <a:gd name="T14" fmla="*/ 383 w 403"/>
                  <a:gd name="T15" fmla="*/ 286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6 w 403"/>
                  <a:gd name="T29" fmla="*/ 74 h 402"/>
                  <a:gd name="T30" fmla="*/ 327 w 403"/>
                  <a:gd name="T31" fmla="*/ 45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5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5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1136">
                <a:extLst>
                  <a:ext uri="{FF2B5EF4-FFF2-40B4-BE49-F238E27FC236}">
                    <a16:creationId xmlns:a16="http://schemas.microsoft.com/office/drawing/2014/main" id="{80559C99-EEFA-4B6B-8CC0-4A3C3B92B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1" y="1209"/>
                <a:ext cx="38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4 w 263"/>
                  <a:gd name="T37" fmla="*/ 128 h 305"/>
                  <a:gd name="T38" fmla="*/ 81 w 263"/>
                  <a:gd name="T39" fmla="*/ 122 h 305"/>
                  <a:gd name="T40" fmla="*/ 78 w 263"/>
                  <a:gd name="T41" fmla="*/ 120 h 305"/>
                  <a:gd name="T42" fmla="*/ 67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8 w 263"/>
                  <a:gd name="T51" fmla="*/ 176 h 305"/>
                  <a:gd name="T52" fmla="*/ 84 w 263"/>
                  <a:gd name="T53" fmla="*/ 263 h 305"/>
                  <a:gd name="T54" fmla="*/ 80 w 263"/>
                  <a:gd name="T55" fmla="*/ 271 h 305"/>
                  <a:gd name="T56" fmla="*/ 81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4" y="128"/>
                    </a:lnTo>
                    <a:lnTo>
                      <a:pt x="82" y="124"/>
                    </a:lnTo>
                    <a:lnTo>
                      <a:pt x="81" y="122"/>
                    </a:lnTo>
                    <a:lnTo>
                      <a:pt x="79" y="120"/>
                    </a:lnTo>
                    <a:lnTo>
                      <a:pt x="78" y="120"/>
                    </a:lnTo>
                    <a:lnTo>
                      <a:pt x="71" y="119"/>
                    </a:lnTo>
                    <a:lnTo>
                      <a:pt x="67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8" y="176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4"/>
                    </a:lnTo>
                    <a:lnTo>
                      <a:pt x="263" y="200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1137">
                <a:extLst>
                  <a:ext uri="{FF2B5EF4-FFF2-40B4-BE49-F238E27FC236}">
                    <a16:creationId xmlns:a16="http://schemas.microsoft.com/office/drawing/2014/main" id="{9EB0648F-49CD-41EC-A0B3-FE3EA43FD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2" y="1312"/>
                <a:ext cx="58" cy="57"/>
              </a:xfrm>
              <a:custGeom>
                <a:avLst/>
                <a:gdLst>
                  <a:gd name="T0" fmla="*/ 74 w 403"/>
                  <a:gd name="T1" fmla="*/ 356 h 401"/>
                  <a:gd name="T2" fmla="*/ 106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60 w 403"/>
                  <a:gd name="T13" fmla="*/ 392 h 401"/>
                  <a:gd name="T14" fmla="*/ 295 w 403"/>
                  <a:gd name="T15" fmla="*/ 377 h 401"/>
                  <a:gd name="T16" fmla="*/ 312 w 403"/>
                  <a:gd name="T17" fmla="*/ 368 h 401"/>
                  <a:gd name="T18" fmla="*/ 344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19 h 401"/>
                  <a:gd name="T28" fmla="*/ 402 w 403"/>
                  <a:gd name="T29" fmla="*/ 204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8 w 403"/>
                  <a:gd name="T39" fmla="*/ 44 h 401"/>
                  <a:gd name="T40" fmla="*/ 295 w 403"/>
                  <a:gd name="T41" fmla="*/ 21 h 401"/>
                  <a:gd name="T42" fmla="*/ 260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6 w 403"/>
                  <a:gd name="T49" fmla="*/ 21 h 401"/>
                  <a:gd name="T50" fmla="*/ 74 w 403"/>
                  <a:gd name="T51" fmla="*/ 44 h 401"/>
                  <a:gd name="T52" fmla="*/ 45 w 403"/>
                  <a:gd name="T53" fmla="*/ 73 h 401"/>
                  <a:gd name="T54" fmla="*/ 22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19 h 401"/>
                  <a:gd name="T62" fmla="*/ 7 w 403"/>
                  <a:gd name="T63" fmla="*/ 258 h 401"/>
                  <a:gd name="T64" fmla="*/ 22 w 403"/>
                  <a:gd name="T65" fmla="*/ 294 h 401"/>
                  <a:gd name="T66" fmla="*/ 45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60" y="343"/>
                    </a:move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60" y="392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19"/>
                    </a:lnTo>
                    <a:lnTo>
                      <a:pt x="402" y="209"/>
                    </a:lnTo>
                    <a:lnTo>
                      <a:pt x="402" y="204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5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1138">
                <a:extLst>
                  <a:ext uri="{FF2B5EF4-FFF2-40B4-BE49-F238E27FC236}">
                    <a16:creationId xmlns:a16="http://schemas.microsoft.com/office/drawing/2014/main" id="{C55E6EB0-A9E8-46F2-A077-E4F400C0DE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2" y="1312"/>
                <a:ext cx="58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60 w 403"/>
                  <a:gd name="T5" fmla="*/ 392 h 401"/>
                  <a:gd name="T6" fmla="*/ 295 w 403"/>
                  <a:gd name="T7" fmla="*/ 377 h 401"/>
                  <a:gd name="T8" fmla="*/ 312 w 403"/>
                  <a:gd name="T9" fmla="*/ 368 h 401"/>
                  <a:gd name="T10" fmla="*/ 344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19 h 401"/>
                  <a:gd name="T20" fmla="*/ 402 w 403"/>
                  <a:gd name="T21" fmla="*/ 204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8 w 403"/>
                  <a:gd name="T31" fmla="*/ 44 h 401"/>
                  <a:gd name="T32" fmla="*/ 295 w 403"/>
                  <a:gd name="T33" fmla="*/ 21 h 401"/>
                  <a:gd name="T34" fmla="*/ 260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6 w 403"/>
                  <a:gd name="T41" fmla="*/ 21 h 401"/>
                  <a:gd name="T42" fmla="*/ 74 w 403"/>
                  <a:gd name="T43" fmla="*/ 44 h 401"/>
                  <a:gd name="T44" fmla="*/ 45 w 403"/>
                  <a:gd name="T45" fmla="*/ 73 h 401"/>
                  <a:gd name="T46" fmla="*/ 22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19 h 401"/>
                  <a:gd name="T54" fmla="*/ 7 w 403"/>
                  <a:gd name="T55" fmla="*/ 258 h 401"/>
                  <a:gd name="T56" fmla="*/ 22 w 403"/>
                  <a:gd name="T57" fmla="*/ 294 h 401"/>
                  <a:gd name="T58" fmla="*/ 45 w 403"/>
                  <a:gd name="T59" fmla="*/ 327 h 401"/>
                  <a:gd name="T60" fmla="*/ 74 w 403"/>
                  <a:gd name="T61" fmla="*/ 356 h 401"/>
                  <a:gd name="T62" fmla="*/ 106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60" y="392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19"/>
                    </a:lnTo>
                    <a:lnTo>
                      <a:pt x="402" y="209"/>
                    </a:lnTo>
                    <a:lnTo>
                      <a:pt x="402" y="204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5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1139">
                <a:extLst>
                  <a:ext uri="{FF2B5EF4-FFF2-40B4-BE49-F238E27FC236}">
                    <a16:creationId xmlns:a16="http://schemas.microsoft.com/office/drawing/2014/main" id="{1DD893CA-5E63-47FF-8AFC-94F3F29B46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3" y="1317"/>
                <a:ext cx="37" cy="43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7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90"/>
                    </a:lnTo>
                    <a:lnTo>
                      <a:pt x="117" y="176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2" y="240"/>
                    </a:lnTo>
                    <a:lnTo>
                      <a:pt x="154" y="174"/>
                    </a:lnTo>
                    <a:lnTo>
                      <a:pt x="263" y="201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1140">
                <a:extLst>
                  <a:ext uri="{FF2B5EF4-FFF2-40B4-BE49-F238E27FC236}">
                    <a16:creationId xmlns:a16="http://schemas.microsoft.com/office/drawing/2014/main" id="{0498B532-A83C-4887-9D8D-F476A06766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0" y="1043"/>
                <a:ext cx="57" cy="57"/>
              </a:xfrm>
              <a:custGeom>
                <a:avLst/>
                <a:gdLst>
                  <a:gd name="T0" fmla="*/ 73 w 402"/>
                  <a:gd name="T1" fmla="*/ 356 h 401"/>
                  <a:gd name="T2" fmla="*/ 105 w 402"/>
                  <a:gd name="T3" fmla="*/ 377 h 401"/>
                  <a:gd name="T4" fmla="*/ 141 w 402"/>
                  <a:gd name="T5" fmla="*/ 392 h 401"/>
                  <a:gd name="T6" fmla="*/ 180 w 402"/>
                  <a:gd name="T7" fmla="*/ 400 h 401"/>
                  <a:gd name="T8" fmla="*/ 205 w 402"/>
                  <a:gd name="T9" fmla="*/ 400 h 401"/>
                  <a:gd name="T10" fmla="*/ 221 w 402"/>
                  <a:gd name="T11" fmla="*/ 400 h 401"/>
                  <a:gd name="T12" fmla="*/ 259 w 402"/>
                  <a:gd name="T13" fmla="*/ 392 h 401"/>
                  <a:gd name="T14" fmla="*/ 294 w 402"/>
                  <a:gd name="T15" fmla="*/ 377 h 401"/>
                  <a:gd name="T16" fmla="*/ 311 w 402"/>
                  <a:gd name="T17" fmla="*/ 368 h 401"/>
                  <a:gd name="T18" fmla="*/ 343 w 402"/>
                  <a:gd name="T19" fmla="*/ 343 h 401"/>
                  <a:gd name="T20" fmla="*/ 368 w 402"/>
                  <a:gd name="T21" fmla="*/ 311 h 401"/>
                  <a:gd name="T22" fmla="*/ 382 w 402"/>
                  <a:gd name="T23" fmla="*/ 285 h 401"/>
                  <a:gd name="T24" fmla="*/ 393 w 402"/>
                  <a:gd name="T25" fmla="*/ 258 h 401"/>
                  <a:gd name="T26" fmla="*/ 401 w 402"/>
                  <a:gd name="T27" fmla="*/ 220 h 401"/>
                  <a:gd name="T28" fmla="*/ 401 w 402"/>
                  <a:gd name="T29" fmla="*/ 205 h 401"/>
                  <a:gd name="T30" fmla="*/ 401 w 402"/>
                  <a:gd name="T31" fmla="*/ 179 h 401"/>
                  <a:gd name="T32" fmla="*/ 393 w 402"/>
                  <a:gd name="T33" fmla="*/ 140 h 401"/>
                  <a:gd name="T34" fmla="*/ 378 w 402"/>
                  <a:gd name="T35" fmla="*/ 105 h 401"/>
                  <a:gd name="T36" fmla="*/ 356 w 402"/>
                  <a:gd name="T37" fmla="*/ 73 h 401"/>
                  <a:gd name="T38" fmla="*/ 327 w 402"/>
                  <a:gd name="T39" fmla="*/ 44 h 401"/>
                  <a:gd name="T40" fmla="*/ 294 w 402"/>
                  <a:gd name="T41" fmla="*/ 21 h 401"/>
                  <a:gd name="T42" fmla="*/ 259 w 402"/>
                  <a:gd name="T43" fmla="*/ 7 h 401"/>
                  <a:gd name="T44" fmla="*/ 221 w 402"/>
                  <a:gd name="T45" fmla="*/ 0 h 401"/>
                  <a:gd name="T46" fmla="*/ 160 w 402"/>
                  <a:gd name="T47" fmla="*/ 3 h 401"/>
                  <a:gd name="T48" fmla="*/ 105 w 402"/>
                  <a:gd name="T49" fmla="*/ 21 h 401"/>
                  <a:gd name="T50" fmla="*/ 73 w 402"/>
                  <a:gd name="T51" fmla="*/ 44 h 401"/>
                  <a:gd name="T52" fmla="*/ 44 w 402"/>
                  <a:gd name="T53" fmla="*/ 73 h 401"/>
                  <a:gd name="T54" fmla="*/ 21 w 402"/>
                  <a:gd name="T55" fmla="*/ 105 h 401"/>
                  <a:gd name="T56" fmla="*/ 7 w 402"/>
                  <a:gd name="T57" fmla="*/ 140 h 401"/>
                  <a:gd name="T58" fmla="*/ 0 w 402"/>
                  <a:gd name="T59" fmla="*/ 179 h 401"/>
                  <a:gd name="T60" fmla="*/ 0 w 402"/>
                  <a:gd name="T61" fmla="*/ 220 h 401"/>
                  <a:gd name="T62" fmla="*/ 7 w 402"/>
                  <a:gd name="T63" fmla="*/ 258 h 401"/>
                  <a:gd name="T64" fmla="*/ 21 w 402"/>
                  <a:gd name="T65" fmla="*/ 294 h 401"/>
                  <a:gd name="T66" fmla="*/ 44 w 402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1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1" y="392"/>
                    </a:lnTo>
                    <a:lnTo>
                      <a:pt x="160" y="397"/>
                    </a:lnTo>
                    <a:lnTo>
                      <a:pt x="180" y="400"/>
                    </a:lnTo>
                    <a:lnTo>
                      <a:pt x="201" y="401"/>
                    </a:lnTo>
                    <a:lnTo>
                      <a:pt x="205" y="400"/>
                    </a:lnTo>
                    <a:lnTo>
                      <a:pt x="210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0"/>
                    </a:lnTo>
                    <a:lnTo>
                      <a:pt x="401" y="179"/>
                    </a:lnTo>
                    <a:lnTo>
                      <a:pt x="398" y="159"/>
                    </a:lnTo>
                    <a:lnTo>
                      <a:pt x="393" y="140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1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1141">
                <a:extLst>
                  <a:ext uri="{FF2B5EF4-FFF2-40B4-BE49-F238E27FC236}">
                    <a16:creationId xmlns:a16="http://schemas.microsoft.com/office/drawing/2014/main" id="{AF9222DA-5044-4067-8532-610E9DACA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0" y="1043"/>
                <a:ext cx="57" cy="57"/>
              </a:xfrm>
              <a:custGeom>
                <a:avLst/>
                <a:gdLst>
                  <a:gd name="T0" fmla="*/ 205 w 402"/>
                  <a:gd name="T1" fmla="*/ 400 h 401"/>
                  <a:gd name="T2" fmla="*/ 221 w 402"/>
                  <a:gd name="T3" fmla="*/ 400 h 401"/>
                  <a:gd name="T4" fmla="*/ 259 w 402"/>
                  <a:gd name="T5" fmla="*/ 392 h 401"/>
                  <a:gd name="T6" fmla="*/ 294 w 402"/>
                  <a:gd name="T7" fmla="*/ 377 h 401"/>
                  <a:gd name="T8" fmla="*/ 311 w 402"/>
                  <a:gd name="T9" fmla="*/ 368 h 401"/>
                  <a:gd name="T10" fmla="*/ 343 w 402"/>
                  <a:gd name="T11" fmla="*/ 343 h 401"/>
                  <a:gd name="T12" fmla="*/ 368 w 402"/>
                  <a:gd name="T13" fmla="*/ 311 h 401"/>
                  <a:gd name="T14" fmla="*/ 382 w 402"/>
                  <a:gd name="T15" fmla="*/ 285 h 401"/>
                  <a:gd name="T16" fmla="*/ 393 w 402"/>
                  <a:gd name="T17" fmla="*/ 258 h 401"/>
                  <a:gd name="T18" fmla="*/ 401 w 402"/>
                  <a:gd name="T19" fmla="*/ 220 h 401"/>
                  <a:gd name="T20" fmla="*/ 401 w 402"/>
                  <a:gd name="T21" fmla="*/ 205 h 401"/>
                  <a:gd name="T22" fmla="*/ 401 w 402"/>
                  <a:gd name="T23" fmla="*/ 179 h 401"/>
                  <a:gd name="T24" fmla="*/ 393 w 402"/>
                  <a:gd name="T25" fmla="*/ 140 h 401"/>
                  <a:gd name="T26" fmla="*/ 378 w 402"/>
                  <a:gd name="T27" fmla="*/ 105 h 401"/>
                  <a:gd name="T28" fmla="*/ 356 w 402"/>
                  <a:gd name="T29" fmla="*/ 73 h 401"/>
                  <a:gd name="T30" fmla="*/ 327 w 402"/>
                  <a:gd name="T31" fmla="*/ 44 h 401"/>
                  <a:gd name="T32" fmla="*/ 294 w 402"/>
                  <a:gd name="T33" fmla="*/ 21 h 401"/>
                  <a:gd name="T34" fmla="*/ 259 w 402"/>
                  <a:gd name="T35" fmla="*/ 7 h 401"/>
                  <a:gd name="T36" fmla="*/ 221 w 402"/>
                  <a:gd name="T37" fmla="*/ 0 h 401"/>
                  <a:gd name="T38" fmla="*/ 160 w 402"/>
                  <a:gd name="T39" fmla="*/ 3 h 401"/>
                  <a:gd name="T40" fmla="*/ 105 w 402"/>
                  <a:gd name="T41" fmla="*/ 21 h 401"/>
                  <a:gd name="T42" fmla="*/ 73 w 402"/>
                  <a:gd name="T43" fmla="*/ 44 h 401"/>
                  <a:gd name="T44" fmla="*/ 44 w 402"/>
                  <a:gd name="T45" fmla="*/ 73 h 401"/>
                  <a:gd name="T46" fmla="*/ 21 w 402"/>
                  <a:gd name="T47" fmla="*/ 105 h 401"/>
                  <a:gd name="T48" fmla="*/ 7 w 402"/>
                  <a:gd name="T49" fmla="*/ 140 h 401"/>
                  <a:gd name="T50" fmla="*/ 0 w 402"/>
                  <a:gd name="T51" fmla="*/ 179 h 401"/>
                  <a:gd name="T52" fmla="*/ 0 w 402"/>
                  <a:gd name="T53" fmla="*/ 220 h 401"/>
                  <a:gd name="T54" fmla="*/ 7 w 402"/>
                  <a:gd name="T55" fmla="*/ 258 h 401"/>
                  <a:gd name="T56" fmla="*/ 21 w 402"/>
                  <a:gd name="T57" fmla="*/ 294 h 401"/>
                  <a:gd name="T58" fmla="*/ 44 w 402"/>
                  <a:gd name="T59" fmla="*/ 327 h 401"/>
                  <a:gd name="T60" fmla="*/ 73 w 402"/>
                  <a:gd name="T61" fmla="*/ 356 h 401"/>
                  <a:gd name="T62" fmla="*/ 105 w 402"/>
                  <a:gd name="T63" fmla="*/ 377 h 401"/>
                  <a:gd name="T64" fmla="*/ 141 w 402"/>
                  <a:gd name="T65" fmla="*/ 392 h 401"/>
                  <a:gd name="T66" fmla="*/ 180 w 402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1">
                    <a:moveTo>
                      <a:pt x="201" y="401"/>
                    </a:moveTo>
                    <a:lnTo>
                      <a:pt x="205" y="400"/>
                    </a:lnTo>
                    <a:lnTo>
                      <a:pt x="210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0"/>
                    </a:lnTo>
                    <a:lnTo>
                      <a:pt x="401" y="179"/>
                    </a:lnTo>
                    <a:lnTo>
                      <a:pt x="398" y="159"/>
                    </a:lnTo>
                    <a:lnTo>
                      <a:pt x="393" y="140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1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1" y="392"/>
                    </a:lnTo>
                    <a:lnTo>
                      <a:pt x="160" y="397"/>
                    </a:lnTo>
                    <a:lnTo>
                      <a:pt x="180" y="400"/>
                    </a:lnTo>
                    <a:lnTo>
                      <a:pt x="201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1142">
                <a:extLst>
                  <a:ext uri="{FF2B5EF4-FFF2-40B4-BE49-F238E27FC236}">
                    <a16:creationId xmlns:a16="http://schemas.microsoft.com/office/drawing/2014/main" id="{6D12C1CF-1DBD-4946-818F-AA836A5A4B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" y="1048"/>
                <a:ext cx="38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1143">
                <a:extLst>
                  <a:ext uri="{FF2B5EF4-FFF2-40B4-BE49-F238E27FC236}">
                    <a16:creationId xmlns:a16="http://schemas.microsoft.com/office/drawing/2014/main" id="{E67A5A4A-4615-4D97-A732-E6EB6638AE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5" y="1004"/>
                <a:ext cx="58" cy="57"/>
              </a:xfrm>
              <a:custGeom>
                <a:avLst/>
                <a:gdLst>
                  <a:gd name="T0" fmla="*/ 74 w 403"/>
                  <a:gd name="T1" fmla="*/ 356 h 401"/>
                  <a:gd name="T2" fmla="*/ 106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5 w 403"/>
                  <a:gd name="T15" fmla="*/ 377 h 401"/>
                  <a:gd name="T16" fmla="*/ 312 w 403"/>
                  <a:gd name="T17" fmla="*/ 368 h 401"/>
                  <a:gd name="T18" fmla="*/ 344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19 h 401"/>
                  <a:gd name="T28" fmla="*/ 402 w 403"/>
                  <a:gd name="T29" fmla="*/ 204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8 w 403"/>
                  <a:gd name="T39" fmla="*/ 44 h 401"/>
                  <a:gd name="T40" fmla="*/ 295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6 w 403"/>
                  <a:gd name="T49" fmla="*/ 21 h 401"/>
                  <a:gd name="T50" fmla="*/ 74 w 403"/>
                  <a:gd name="T51" fmla="*/ 44 h 401"/>
                  <a:gd name="T52" fmla="*/ 45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19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5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60" y="343"/>
                    </a:move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19"/>
                    </a:lnTo>
                    <a:lnTo>
                      <a:pt x="402" y="209"/>
                    </a:lnTo>
                    <a:lnTo>
                      <a:pt x="402" y="204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1144">
                <a:extLst>
                  <a:ext uri="{FF2B5EF4-FFF2-40B4-BE49-F238E27FC236}">
                    <a16:creationId xmlns:a16="http://schemas.microsoft.com/office/drawing/2014/main" id="{3B763A5C-792C-41B7-AFEB-BE7B8F31E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5" y="1004"/>
                <a:ext cx="58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5 w 403"/>
                  <a:gd name="T7" fmla="*/ 377 h 401"/>
                  <a:gd name="T8" fmla="*/ 312 w 403"/>
                  <a:gd name="T9" fmla="*/ 368 h 401"/>
                  <a:gd name="T10" fmla="*/ 344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19 h 401"/>
                  <a:gd name="T20" fmla="*/ 402 w 403"/>
                  <a:gd name="T21" fmla="*/ 204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8 w 403"/>
                  <a:gd name="T31" fmla="*/ 44 h 401"/>
                  <a:gd name="T32" fmla="*/ 295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6 w 403"/>
                  <a:gd name="T41" fmla="*/ 21 h 401"/>
                  <a:gd name="T42" fmla="*/ 74 w 403"/>
                  <a:gd name="T43" fmla="*/ 44 h 401"/>
                  <a:gd name="T44" fmla="*/ 45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19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5 w 403"/>
                  <a:gd name="T59" fmla="*/ 327 h 401"/>
                  <a:gd name="T60" fmla="*/ 74 w 403"/>
                  <a:gd name="T61" fmla="*/ 356 h 401"/>
                  <a:gd name="T62" fmla="*/ 106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19"/>
                    </a:lnTo>
                    <a:lnTo>
                      <a:pt x="402" y="209"/>
                    </a:lnTo>
                    <a:lnTo>
                      <a:pt x="402" y="204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1145">
                <a:extLst>
                  <a:ext uri="{FF2B5EF4-FFF2-40B4-BE49-F238E27FC236}">
                    <a16:creationId xmlns:a16="http://schemas.microsoft.com/office/drawing/2014/main" id="{0601E86A-ECAD-4C2D-A541-CC7465D7E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009"/>
                <a:ext cx="38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0 w 263"/>
                  <a:gd name="T15" fmla="*/ 118 h 305"/>
                  <a:gd name="T16" fmla="*/ 187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7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0" y="118"/>
                    </a:lnTo>
                    <a:lnTo>
                      <a:pt x="187" y="122"/>
                    </a:lnTo>
                    <a:lnTo>
                      <a:pt x="187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7" y="176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2" y="240"/>
                    </a:lnTo>
                    <a:lnTo>
                      <a:pt x="154" y="174"/>
                    </a:lnTo>
                    <a:lnTo>
                      <a:pt x="263" y="201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1146">
                <a:extLst>
                  <a:ext uri="{FF2B5EF4-FFF2-40B4-BE49-F238E27FC236}">
                    <a16:creationId xmlns:a16="http://schemas.microsoft.com/office/drawing/2014/main" id="{0D38FEE6-E414-4B87-B992-FA109CADDE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1" y="1067"/>
                <a:ext cx="58" cy="57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1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4 h 402"/>
                  <a:gd name="T20" fmla="*/ 368 w 403"/>
                  <a:gd name="T21" fmla="*/ 312 h 402"/>
                  <a:gd name="T22" fmla="*/ 383 w 403"/>
                  <a:gd name="T23" fmla="*/ 286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8 w 403"/>
                  <a:gd name="T35" fmla="*/ 106 h 402"/>
                  <a:gd name="T36" fmla="*/ 356 w 403"/>
                  <a:gd name="T37" fmla="*/ 74 h 402"/>
                  <a:gd name="T38" fmla="*/ 327 w 403"/>
                  <a:gd name="T39" fmla="*/ 45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5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5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1147">
                <a:extLst>
                  <a:ext uri="{FF2B5EF4-FFF2-40B4-BE49-F238E27FC236}">
                    <a16:creationId xmlns:a16="http://schemas.microsoft.com/office/drawing/2014/main" id="{23A8C7AC-77A0-4F58-8E0D-12316BC59C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1" y="1067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4 h 402"/>
                  <a:gd name="T12" fmla="*/ 368 w 403"/>
                  <a:gd name="T13" fmla="*/ 312 h 402"/>
                  <a:gd name="T14" fmla="*/ 383 w 403"/>
                  <a:gd name="T15" fmla="*/ 286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8 w 403"/>
                  <a:gd name="T27" fmla="*/ 106 h 402"/>
                  <a:gd name="T28" fmla="*/ 356 w 403"/>
                  <a:gd name="T29" fmla="*/ 74 h 402"/>
                  <a:gd name="T30" fmla="*/ 327 w 403"/>
                  <a:gd name="T31" fmla="*/ 45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5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5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1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1148">
                <a:extLst>
                  <a:ext uri="{FF2B5EF4-FFF2-40B4-BE49-F238E27FC236}">
                    <a16:creationId xmlns:a16="http://schemas.microsoft.com/office/drawing/2014/main" id="{4FD70561-A82C-48B6-BE0B-78163F7E4F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2" y="1072"/>
                <a:ext cx="37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4 w 263"/>
                  <a:gd name="T37" fmla="*/ 128 h 305"/>
                  <a:gd name="T38" fmla="*/ 81 w 263"/>
                  <a:gd name="T39" fmla="*/ 122 h 305"/>
                  <a:gd name="T40" fmla="*/ 78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8 w 263"/>
                  <a:gd name="T51" fmla="*/ 176 h 305"/>
                  <a:gd name="T52" fmla="*/ 84 w 263"/>
                  <a:gd name="T53" fmla="*/ 263 h 305"/>
                  <a:gd name="T54" fmla="*/ 80 w 263"/>
                  <a:gd name="T55" fmla="*/ 271 h 305"/>
                  <a:gd name="T56" fmla="*/ 81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4" y="128"/>
                    </a:lnTo>
                    <a:lnTo>
                      <a:pt x="82" y="124"/>
                    </a:lnTo>
                    <a:lnTo>
                      <a:pt x="81" y="122"/>
                    </a:lnTo>
                    <a:lnTo>
                      <a:pt x="79" y="120"/>
                    </a:lnTo>
                    <a:lnTo>
                      <a:pt x="78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8" y="176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4"/>
                    </a:lnTo>
                    <a:lnTo>
                      <a:pt x="263" y="200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1149">
                <a:extLst>
                  <a:ext uri="{FF2B5EF4-FFF2-40B4-BE49-F238E27FC236}">
                    <a16:creationId xmlns:a16="http://schemas.microsoft.com/office/drawing/2014/main" id="{61CD4DD3-1C35-417D-8173-57772E9E9D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1130"/>
                <a:ext cx="58" cy="58"/>
              </a:xfrm>
              <a:custGeom>
                <a:avLst/>
                <a:gdLst>
                  <a:gd name="T0" fmla="*/ 74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60 w 403"/>
                  <a:gd name="T13" fmla="*/ 393 h 402"/>
                  <a:gd name="T14" fmla="*/ 295 w 403"/>
                  <a:gd name="T15" fmla="*/ 378 h 402"/>
                  <a:gd name="T16" fmla="*/ 312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2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4 h 402"/>
                  <a:gd name="T38" fmla="*/ 328 w 403"/>
                  <a:gd name="T39" fmla="*/ 44 h 402"/>
                  <a:gd name="T40" fmla="*/ 295 w 403"/>
                  <a:gd name="T41" fmla="*/ 21 h 402"/>
                  <a:gd name="T42" fmla="*/ 260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4 w 403"/>
                  <a:gd name="T51" fmla="*/ 44 h 402"/>
                  <a:gd name="T52" fmla="*/ 45 w 403"/>
                  <a:gd name="T53" fmla="*/ 74 h 402"/>
                  <a:gd name="T54" fmla="*/ 22 w 403"/>
                  <a:gd name="T55" fmla="*/ 106 h 402"/>
                  <a:gd name="T56" fmla="*/ 8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8 w 403"/>
                  <a:gd name="T63" fmla="*/ 258 h 402"/>
                  <a:gd name="T64" fmla="*/ 22 w 403"/>
                  <a:gd name="T65" fmla="*/ 294 h 402"/>
                  <a:gd name="T66" fmla="*/ 45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60" y="344"/>
                    </a:move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2" y="398"/>
                    </a:lnTo>
                    <a:lnTo>
                      <a:pt x="260" y="393"/>
                    </a:lnTo>
                    <a:lnTo>
                      <a:pt x="279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2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4"/>
                    </a:lnTo>
                    <a:lnTo>
                      <a:pt x="33" y="90"/>
                    </a:lnTo>
                    <a:lnTo>
                      <a:pt x="22" y="106"/>
                    </a:lnTo>
                    <a:lnTo>
                      <a:pt x="15" y="124"/>
                    </a:lnTo>
                    <a:lnTo>
                      <a:pt x="8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8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2"/>
                    </a:lnTo>
                    <a:lnTo>
                      <a:pt x="45" y="328"/>
                    </a:lnTo>
                    <a:lnTo>
                      <a:pt x="60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1150">
                <a:extLst>
                  <a:ext uri="{FF2B5EF4-FFF2-40B4-BE49-F238E27FC236}">
                    <a16:creationId xmlns:a16="http://schemas.microsoft.com/office/drawing/2014/main" id="{577648BA-D0F4-403A-91E4-8C74957CB5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1130"/>
                <a:ext cx="58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60 w 403"/>
                  <a:gd name="T5" fmla="*/ 393 h 402"/>
                  <a:gd name="T6" fmla="*/ 295 w 403"/>
                  <a:gd name="T7" fmla="*/ 378 h 402"/>
                  <a:gd name="T8" fmla="*/ 312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2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4 h 402"/>
                  <a:gd name="T30" fmla="*/ 328 w 403"/>
                  <a:gd name="T31" fmla="*/ 44 h 402"/>
                  <a:gd name="T32" fmla="*/ 295 w 403"/>
                  <a:gd name="T33" fmla="*/ 21 h 402"/>
                  <a:gd name="T34" fmla="*/ 260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4 w 403"/>
                  <a:gd name="T43" fmla="*/ 44 h 402"/>
                  <a:gd name="T44" fmla="*/ 45 w 403"/>
                  <a:gd name="T45" fmla="*/ 74 h 402"/>
                  <a:gd name="T46" fmla="*/ 22 w 403"/>
                  <a:gd name="T47" fmla="*/ 106 h 402"/>
                  <a:gd name="T48" fmla="*/ 8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8 w 403"/>
                  <a:gd name="T55" fmla="*/ 258 h 402"/>
                  <a:gd name="T56" fmla="*/ 22 w 403"/>
                  <a:gd name="T57" fmla="*/ 294 h 402"/>
                  <a:gd name="T58" fmla="*/ 45 w 403"/>
                  <a:gd name="T59" fmla="*/ 328 h 402"/>
                  <a:gd name="T60" fmla="*/ 74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2" y="398"/>
                    </a:lnTo>
                    <a:lnTo>
                      <a:pt x="260" y="393"/>
                    </a:lnTo>
                    <a:lnTo>
                      <a:pt x="279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2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4"/>
                    </a:lnTo>
                    <a:lnTo>
                      <a:pt x="33" y="90"/>
                    </a:lnTo>
                    <a:lnTo>
                      <a:pt x="22" y="106"/>
                    </a:lnTo>
                    <a:lnTo>
                      <a:pt x="15" y="124"/>
                    </a:lnTo>
                    <a:lnTo>
                      <a:pt x="8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8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2"/>
                    </a:lnTo>
                    <a:lnTo>
                      <a:pt x="45" y="328"/>
                    </a:lnTo>
                    <a:lnTo>
                      <a:pt x="60" y="344"/>
                    </a:ln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1151">
                <a:extLst>
                  <a:ext uri="{FF2B5EF4-FFF2-40B4-BE49-F238E27FC236}">
                    <a16:creationId xmlns:a16="http://schemas.microsoft.com/office/drawing/2014/main" id="{17B0CD25-8100-4FCD-B7F4-A58D6781AD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5" y="1135"/>
                <a:ext cx="38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1 w 263"/>
                  <a:gd name="T15" fmla="*/ 119 h 306"/>
                  <a:gd name="T16" fmla="*/ 188 w 263"/>
                  <a:gd name="T17" fmla="*/ 130 h 306"/>
                  <a:gd name="T18" fmla="*/ 156 w 263"/>
                  <a:gd name="T19" fmla="*/ 102 h 306"/>
                  <a:gd name="T20" fmla="*/ 156 w 263"/>
                  <a:gd name="T21" fmla="*/ 66 h 306"/>
                  <a:gd name="T22" fmla="*/ 152 w 263"/>
                  <a:gd name="T23" fmla="*/ 30 h 306"/>
                  <a:gd name="T24" fmla="*/ 144 w 263"/>
                  <a:gd name="T25" fmla="*/ 7 h 306"/>
                  <a:gd name="T26" fmla="*/ 139 w 263"/>
                  <a:gd name="T27" fmla="*/ 1 h 306"/>
                  <a:gd name="T28" fmla="*/ 127 w 263"/>
                  <a:gd name="T29" fmla="*/ 1 h 306"/>
                  <a:gd name="T30" fmla="*/ 117 w 263"/>
                  <a:gd name="T31" fmla="*/ 15 h 306"/>
                  <a:gd name="T32" fmla="*/ 111 w 263"/>
                  <a:gd name="T33" fmla="*/ 46 h 306"/>
                  <a:gd name="T34" fmla="*/ 111 w 263"/>
                  <a:gd name="T35" fmla="*/ 91 h 306"/>
                  <a:gd name="T36" fmla="*/ 83 w 263"/>
                  <a:gd name="T37" fmla="*/ 129 h 306"/>
                  <a:gd name="T38" fmla="*/ 80 w 263"/>
                  <a:gd name="T39" fmla="*/ 123 h 306"/>
                  <a:gd name="T40" fmla="*/ 77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7 w 263"/>
                  <a:gd name="T51" fmla="*/ 177 h 306"/>
                  <a:gd name="T52" fmla="*/ 83 w 263"/>
                  <a:gd name="T53" fmla="*/ 263 h 306"/>
                  <a:gd name="T54" fmla="*/ 79 w 263"/>
                  <a:gd name="T55" fmla="*/ 272 h 306"/>
                  <a:gd name="T56" fmla="*/ 80 w 263"/>
                  <a:gd name="T57" fmla="*/ 290 h 306"/>
                  <a:gd name="T58" fmla="*/ 131 w 263"/>
                  <a:gd name="T59" fmla="*/ 294 h 306"/>
                  <a:gd name="T60" fmla="*/ 139 w 263"/>
                  <a:gd name="T61" fmla="*/ 306 h 306"/>
                  <a:gd name="T62" fmla="*/ 148 w 263"/>
                  <a:gd name="T63" fmla="*/ 281 h 306"/>
                  <a:gd name="T64" fmla="*/ 195 w 263"/>
                  <a:gd name="T65" fmla="*/ 288 h 306"/>
                  <a:gd name="T66" fmla="*/ 193 w 263"/>
                  <a:gd name="T67" fmla="*/ 274 h 306"/>
                  <a:gd name="T68" fmla="*/ 152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7" y="117"/>
                    </a:lnTo>
                    <a:lnTo>
                      <a:pt x="156" y="102"/>
                    </a:lnTo>
                    <a:lnTo>
                      <a:pt x="156" y="89"/>
                    </a:lnTo>
                    <a:lnTo>
                      <a:pt x="156" y="66"/>
                    </a:lnTo>
                    <a:lnTo>
                      <a:pt x="154" y="46"/>
                    </a:lnTo>
                    <a:lnTo>
                      <a:pt x="152" y="30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30"/>
                    </a:lnTo>
                    <a:lnTo>
                      <a:pt x="111" y="46"/>
                    </a:lnTo>
                    <a:lnTo>
                      <a:pt x="111" y="67"/>
                    </a:lnTo>
                    <a:lnTo>
                      <a:pt x="111" y="91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2"/>
                    </a:lnTo>
                    <a:lnTo>
                      <a:pt x="79" y="279"/>
                    </a:lnTo>
                    <a:lnTo>
                      <a:pt x="80" y="290"/>
                    </a:lnTo>
                    <a:lnTo>
                      <a:pt x="128" y="282"/>
                    </a:lnTo>
                    <a:lnTo>
                      <a:pt x="131" y="294"/>
                    </a:lnTo>
                    <a:lnTo>
                      <a:pt x="135" y="302"/>
                    </a:lnTo>
                    <a:lnTo>
                      <a:pt x="139" y="306"/>
                    </a:lnTo>
                    <a:lnTo>
                      <a:pt x="143" y="306"/>
                    </a:lnTo>
                    <a:lnTo>
                      <a:pt x="148" y="281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1"/>
                    </a:lnTo>
                    <a:lnTo>
                      <a:pt x="193" y="274"/>
                    </a:lnTo>
                    <a:lnTo>
                      <a:pt x="192" y="271"/>
                    </a:lnTo>
                    <a:lnTo>
                      <a:pt x="152" y="240"/>
                    </a:lnTo>
                    <a:lnTo>
                      <a:pt x="154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1152">
                <a:extLst>
                  <a:ext uri="{FF2B5EF4-FFF2-40B4-BE49-F238E27FC236}">
                    <a16:creationId xmlns:a16="http://schemas.microsoft.com/office/drawing/2014/main" id="{B8A896F9-8208-459B-850E-B5F6FD891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647"/>
                <a:ext cx="57" cy="57"/>
              </a:xfrm>
              <a:custGeom>
                <a:avLst/>
                <a:gdLst>
                  <a:gd name="T0" fmla="*/ 73 w 402"/>
                  <a:gd name="T1" fmla="*/ 357 h 402"/>
                  <a:gd name="T2" fmla="*/ 105 w 402"/>
                  <a:gd name="T3" fmla="*/ 378 h 402"/>
                  <a:gd name="T4" fmla="*/ 141 w 402"/>
                  <a:gd name="T5" fmla="*/ 393 h 402"/>
                  <a:gd name="T6" fmla="*/ 180 w 402"/>
                  <a:gd name="T7" fmla="*/ 401 h 402"/>
                  <a:gd name="T8" fmla="*/ 205 w 402"/>
                  <a:gd name="T9" fmla="*/ 401 h 402"/>
                  <a:gd name="T10" fmla="*/ 221 w 402"/>
                  <a:gd name="T11" fmla="*/ 401 h 402"/>
                  <a:gd name="T12" fmla="*/ 259 w 402"/>
                  <a:gd name="T13" fmla="*/ 393 h 402"/>
                  <a:gd name="T14" fmla="*/ 294 w 402"/>
                  <a:gd name="T15" fmla="*/ 378 h 402"/>
                  <a:gd name="T16" fmla="*/ 311 w 402"/>
                  <a:gd name="T17" fmla="*/ 369 h 402"/>
                  <a:gd name="T18" fmla="*/ 343 w 402"/>
                  <a:gd name="T19" fmla="*/ 343 h 402"/>
                  <a:gd name="T20" fmla="*/ 368 w 402"/>
                  <a:gd name="T21" fmla="*/ 311 h 402"/>
                  <a:gd name="T22" fmla="*/ 382 w 402"/>
                  <a:gd name="T23" fmla="*/ 285 h 402"/>
                  <a:gd name="T24" fmla="*/ 393 w 402"/>
                  <a:gd name="T25" fmla="*/ 258 h 402"/>
                  <a:gd name="T26" fmla="*/ 401 w 402"/>
                  <a:gd name="T27" fmla="*/ 220 h 402"/>
                  <a:gd name="T28" fmla="*/ 401 w 402"/>
                  <a:gd name="T29" fmla="*/ 205 h 402"/>
                  <a:gd name="T30" fmla="*/ 401 w 402"/>
                  <a:gd name="T31" fmla="*/ 180 h 402"/>
                  <a:gd name="T32" fmla="*/ 393 w 402"/>
                  <a:gd name="T33" fmla="*/ 141 h 402"/>
                  <a:gd name="T34" fmla="*/ 378 w 402"/>
                  <a:gd name="T35" fmla="*/ 105 h 402"/>
                  <a:gd name="T36" fmla="*/ 356 w 402"/>
                  <a:gd name="T37" fmla="*/ 73 h 402"/>
                  <a:gd name="T38" fmla="*/ 327 w 402"/>
                  <a:gd name="T39" fmla="*/ 44 h 402"/>
                  <a:gd name="T40" fmla="*/ 294 w 402"/>
                  <a:gd name="T41" fmla="*/ 21 h 402"/>
                  <a:gd name="T42" fmla="*/ 259 w 402"/>
                  <a:gd name="T43" fmla="*/ 7 h 402"/>
                  <a:gd name="T44" fmla="*/ 221 w 402"/>
                  <a:gd name="T45" fmla="*/ 0 h 402"/>
                  <a:gd name="T46" fmla="*/ 160 w 402"/>
                  <a:gd name="T47" fmla="*/ 3 h 402"/>
                  <a:gd name="T48" fmla="*/ 105 w 402"/>
                  <a:gd name="T49" fmla="*/ 21 h 402"/>
                  <a:gd name="T50" fmla="*/ 73 w 402"/>
                  <a:gd name="T51" fmla="*/ 44 h 402"/>
                  <a:gd name="T52" fmla="*/ 44 w 402"/>
                  <a:gd name="T53" fmla="*/ 73 h 402"/>
                  <a:gd name="T54" fmla="*/ 21 w 402"/>
                  <a:gd name="T55" fmla="*/ 105 h 402"/>
                  <a:gd name="T56" fmla="*/ 7 w 402"/>
                  <a:gd name="T57" fmla="*/ 141 h 402"/>
                  <a:gd name="T58" fmla="*/ 0 w 402"/>
                  <a:gd name="T59" fmla="*/ 180 h 402"/>
                  <a:gd name="T60" fmla="*/ 0 w 402"/>
                  <a:gd name="T61" fmla="*/ 220 h 402"/>
                  <a:gd name="T62" fmla="*/ 7 w 402"/>
                  <a:gd name="T63" fmla="*/ 258 h 402"/>
                  <a:gd name="T64" fmla="*/ 21 w 402"/>
                  <a:gd name="T65" fmla="*/ 294 h 402"/>
                  <a:gd name="T66" fmla="*/ 44 w 402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59" y="343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1" y="402"/>
                    </a:lnTo>
                    <a:lnTo>
                      <a:pt x="205" y="401"/>
                    </a:lnTo>
                    <a:lnTo>
                      <a:pt x="210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1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1153">
                <a:extLst>
                  <a:ext uri="{FF2B5EF4-FFF2-40B4-BE49-F238E27FC236}">
                    <a16:creationId xmlns:a16="http://schemas.microsoft.com/office/drawing/2014/main" id="{54F60C45-E8CB-4A3C-9682-D439340A0A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647"/>
                <a:ext cx="57" cy="57"/>
              </a:xfrm>
              <a:custGeom>
                <a:avLst/>
                <a:gdLst>
                  <a:gd name="T0" fmla="*/ 205 w 402"/>
                  <a:gd name="T1" fmla="*/ 401 h 402"/>
                  <a:gd name="T2" fmla="*/ 221 w 402"/>
                  <a:gd name="T3" fmla="*/ 401 h 402"/>
                  <a:gd name="T4" fmla="*/ 259 w 402"/>
                  <a:gd name="T5" fmla="*/ 393 h 402"/>
                  <a:gd name="T6" fmla="*/ 294 w 402"/>
                  <a:gd name="T7" fmla="*/ 378 h 402"/>
                  <a:gd name="T8" fmla="*/ 311 w 402"/>
                  <a:gd name="T9" fmla="*/ 369 h 402"/>
                  <a:gd name="T10" fmla="*/ 343 w 402"/>
                  <a:gd name="T11" fmla="*/ 343 h 402"/>
                  <a:gd name="T12" fmla="*/ 368 w 402"/>
                  <a:gd name="T13" fmla="*/ 311 h 402"/>
                  <a:gd name="T14" fmla="*/ 382 w 402"/>
                  <a:gd name="T15" fmla="*/ 285 h 402"/>
                  <a:gd name="T16" fmla="*/ 393 w 402"/>
                  <a:gd name="T17" fmla="*/ 258 h 402"/>
                  <a:gd name="T18" fmla="*/ 401 w 402"/>
                  <a:gd name="T19" fmla="*/ 220 h 402"/>
                  <a:gd name="T20" fmla="*/ 401 w 402"/>
                  <a:gd name="T21" fmla="*/ 205 h 402"/>
                  <a:gd name="T22" fmla="*/ 401 w 402"/>
                  <a:gd name="T23" fmla="*/ 180 h 402"/>
                  <a:gd name="T24" fmla="*/ 393 w 402"/>
                  <a:gd name="T25" fmla="*/ 141 h 402"/>
                  <a:gd name="T26" fmla="*/ 378 w 402"/>
                  <a:gd name="T27" fmla="*/ 105 h 402"/>
                  <a:gd name="T28" fmla="*/ 356 w 402"/>
                  <a:gd name="T29" fmla="*/ 73 h 402"/>
                  <a:gd name="T30" fmla="*/ 327 w 402"/>
                  <a:gd name="T31" fmla="*/ 44 h 402"/>
                  <a:gd name="T32" fmla="*/ 294 w 402"/>
                  <a:gd name="T33" fmla="*/ 21 h 402"/>
                  <a:gd name="T34" fmla="*/ 259 w 402"/>
                  <a:gd name="T35" fmla="*/ 7 h 402"/>
                  <a:gd name="T36" fmla="*/ 221 w 402"/>
                  <a:gd name="T37" fmla="*/ 0 h 402"/>
                  <a:gd name="T38" fmla="*/ 160 w 402"/>
                  <a:gd name="T39" fmla="*/ 3 h 402"/>
                  <a:gd name="T40" fmla="*/ 105 w 402"/>
                  <a:gd name="T41" fmla="*/ 21 h 402"/>
                  <a:gd name="T42" fmla="*/ 73 w 402"/>
                  <a:gd name="T43" fmla="*/ 44 h 402"/>
                  <a:gd name="T44" fmla="*/ 44 w 402"/>
                  <a:gd name="T45" fmla="*/ 73 h 402"/>
                  <a:gd name="T46" fmla="*/ 21 w 402"/>
                  <a:gd name="T47" fmla="*/ 105 h 402"/>
                  <a:gd name="T48" fmla="*/ 7 w 402"/>
                  <a:gd name="T49" fmla="*/ 141 h 402"/>
                  <a:gd name="T50" fmla="*/ 0 w 402"/>
                  <a:gd name="T51" fmla="*/ 180 h 402"/>
                  <a:gd name="T52" fmla="*/ 0 w 402"/>
                  <a:gd name="T53" fmla="*/ 220 h 402"/>
                  <a:gd name="T54" fmla="*/ 7 w 402"/>
                  <a:gd name="T55" fmla="*/ 258 h 402"/>
                  <a:gd name="T56" fmla="*/ 21 w 402"/>
                  <a:gd name="T57" fmla="*/ 294 h 402"/>
                  <a:gd name="T58" fmla="*/ 44 w 402"/>
                  <a:gd name="T59" fmla="*/ 327 h 402"/>
                  <a:gd name="T60" fmla="*/ 73 w 402"/>
                  <a:gd name="T61" fmla="*/ 357 h 402"/>
                  <a:gd name="T62" fmla="*/ 105 w 402"/>
                  <a:gd name="T63" fmla="*/ 378 h 402"/>
                  <a:gd name="T64" fmla="*/ 141 w 402"/>
                  <a:gd name="T65" fmla="*/ 393 h 402"/>
                  <a:gd name="T66" fmla="*/ 180 w 402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201" y="402"/>
                    </a:moveTo>
                    <a:lnTo>
                      <a:pt x="205" y="401"/>
                    </a:lnTo>
                    <a:lnTo>
                      <a:pt x="210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1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1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1154">
                <a:extLst>
                  <a:ext uri="{FF2B5EF4-FFF2-40B4-BE49-F238E27FC236}">
                    <a16:creationId xmlns:a16="http://schemas.microsoft.com/office/drawing/2014/main" id="{B5EADE2D-8DEE-4B1E-8CD2-D827ADC62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4" y="652"/>
                <a:ext cx="38" cy="44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7 w 263"/>
                  <a:gd name="T19" fmla="*/ 102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1 h 305"/>
                  <a:gd name="T36" fmla="*/ 83 w 263"/>
                  <a:gd name="T37" fmla="*/ 129 h 305"/>
                  <a:gd name="T38" fmla="*/ 80 w 263"/>
                  <a:gd name="T39" fmla="*/ 123 h 305"/>
                  <a:gd name="T40" fmla="*/ 77 w 263"/>
                  <a:gd name="T41" fmla="*/ 121 h 305"/>
                  <a:gd name="T42" fmla="*/ 66 w 263"/>
                  <a:gd name="T43" fmla="*/ 122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1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1155">
                <a:extLst>
                  <a:ext uri="{FF2B5EF4-FFF2-40B4-BE49-F238E27FC236}">
                    <a16:creationId xmlns:a16="http://schemas.microsoft.com/office/drawing/2014/main" id="{F1C6BFEF-660D-4E30-B930-C2F6FF0EAE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3" y="1318"/>
                <a:ext cx="58" cy="58"/>
              </a:xfrm>
              <a:custGeom>
                <a:avLst/>
                <a:gdLst>
                  <a:gd name="T0" fmla="*/ 74 w 403"/>
                  <a:gd name="T1" fmla="*/ 356 h 401"/>
                  <a:gd name="T2" fmla="*/ 106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60 w 403"/>
                  <a:gd name="T13" fmla="*/ 392 h 401"/>
                  <a:gd name="T14" fmla="*/ 295 w 403"/>
                  <a:gd name="T15" fmla="*/ 377 h 401"/>
                  <a:gd name="T16" fmla="*/ 312 w 403"/>
                  <a:gd name="T17" fmla="*/ 368 h 401"/>
                  <a:gd name="T18" fmla="*/ 344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20 h 401"/>
                  <a:gd name="T28" fmla="*/ 402 w 403"/>
                  <a:gd name="T29" fmla="*/ 205 h 401"/>
                  <a:gd name="T30" fmla="*/ 402 w 403"/>
                  <a:gd name="T31" fmla="*/ 180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8 w 403"/>
                  <a:gd name="T39" fmla="*/ 44 h 401"/>
                  <a:gd name="T40" fmla="*/ 295 w 403"/>
                  <a:gd name="T41" fmla="*/ 21 h 401"/>
                  <a:gd name="T42" fmla="*/ 260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6 w 403"/>
                  <a:gd name="T49" fmla="*/ 21 h 401"/>
                  <a:gd name="T50" fmla="*/ 74 w 403"/>
                  <a:gd name="T51" fmla="*/ 44 h 401"/>
                  <a:gd name="T52" fmla="*/ 45 w 403"/>
                  <a:gd name="T53" fmla="*/ 73 h 401"/>
                  <a:gd name="T54" fmla="*/ 22 w 403"/>
                  <a:gd name="T55" fmla="*/ 105 h 401"/>
                  <a:gd name="T56" fmla="*/ 7 w 403"/>
                  <a:gd name="T57" fmla="*/ 140 h 401"/>
                  <a:gd name="T58" fmla="*/ 0 w 403"/>
                  <a:gd name="T59" fmla="*/ 180 h 401"/>
                  <a:gd name="T60" fmla="*/ 0 w 403"/>
                  <a:gd name="T61" fmla="*/ 220 h 401"/>
                  <a:gd name="T62" fmla="*/ 7 w 403"/>
                  <a:gd name="T63" fmla="*/ 258 h 401"/>
                  <a:gd name="T64" fmla="*/ 22 w 403"/>
                  <a:gd name="T65" fmla="*/ 294 h 401"/>
                  <a:gd name="T66" fmla="*/ 45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60" y="343"/>
                    </a:move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60" y="392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5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1156">
                <a:extLst>
                  <a:ext uri="{FF2B5EF4-FFF2-40B4-BE49-F238E27FC236}">
                    <a16:creationId xmlns:a16="http://schemas.microsoft.com/office/drawing/2014/main" id="{E6363B03-FF18-41E1-9581-7B261DF553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3" y="1318"/>
                <a:ext cx="58" cy="58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60 w 403"/>
                  <a:gd name="T5" fmla="*/ 392 h 401"/>
                  <a:gd name="T6" fmla="*/ 295 w 403"/>
                  <a:gd name="T7" fmla="*/ 377 h 401"/>
                  <a:gd name="T8" fmla="*/ 312 w 403"/>
                  <a:gd name="T9" fmla="*/ 368 h 401"/>
                  <a:gd name="T10" fmla="*/ 344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20 h 401"/>
                  <a:gd name="T20" fmla="*/ 402 w 403"/>
                  <a:gd name="T21" fmla="*/ 205 h 401"/>
                  <a:gd name="T22" fmla="*/ 402 w 403"/>
                  <a:gd name="T23" fmla="*/ 180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8 w 403"/>
                  <a:gd name="T31" fmla="*/ 44 h 401"/>
                  <a:gd name="T32" fmla="*/ 295 w 403"/>
                  <a:gd name="T33" fmla="*/ 21 h 401"/>
                  <a:gd name="T34" fmla="*/ 260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6 w 403"/>
                  <a:gd name="T41" fmla="*/ 21 h 401"/>
                  <a:gd name="T42" fmla="*/ 74 w 403"/>
                  <a:gd name="T43" fmla="*/ 44 h 401"/>
                  <a:gd name="T44" fmla="*/ 45 w 403"/>
                  <a:gd name="T45" fmla="*/ 73 h 401"/>
                  <a:gd name="T46" fmla="*/ 22 w 403"/>
                  <a:gd name="T47" fmla="*/ 105 h 401"/>
                  <a:gd name="T48" fmla="*/ 7 w 403"/>
                  <a:gd name="T49" fmla="*/ 140 h 401"/>
                  <a:gd name="T50" fmla="*/ 0 w 403"/>
                  <a:gd name="T51" fmla="*/ 180 h 401"/>
                  <a:gd name="T52" fmla="*/ 0 w 403"/>
                  <a:gd name="T53" fmla="*/ 220 h 401"/>
                  <a:gd name="T54" fmla="*/ 7 w 403"/>
                  <a:gd name="T55" fmla="*/ 258 h 401"/>
                  <a:gd name="T56" fmla="*/ 22 w 403"/>
                  <a:gd name="T57" fmla="*/ 294 h 401"/>
                  <a:gd name="T58" fmla="*/ 45 w 403"/>
                  <a:gd name="T59" fmla="*/ 327 h 401"/>
                  <a:gd name="T60" fmla="*/ 74 w 403"/>
                  <a:gd name="T61" fmla="*/ 356 h 401"/>
                  <a:gd name="T62" fmla="*/ 106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60" y="392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5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1157">
                <a:extLst>
                  <a:ext uri="{FF2B5EF4-FFF2-40B4-BE49-F238E27FC236}">
                    <a16:creationId xmlns:a16="http://schemas.microsoft.com/office/drawing/2014/main" id="{31FCAF9C-A283-4112-A683-381117569F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4" y="1324"/>
                <a:ext cx="37" cy="43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2" y="240"/>
                    </a:lnTo>
                    <a:lnTo>
                      <a:pt x="154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1158">
                <a:extLst>
                  <a:ext uri="{FF2B5EF4-FFF2-40B4-BE49-F238E27FC236}">
                    <a16:creationId xmlns:a16="http://schemas.microsoft.com/office/drawing/2014/main" id="{4091B64F-4477-49F2-A5B1-22A8EB0B8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9" y="1509"/>
                <a:ext cx="58" cy="58"/>
              </a:xfrm>
              <a:custGeom>
                <a:avLst/>
                <a:gdLst>
                  <a:gd name="T0" fmla="*/ 73 w 402"/>
                  <a:gd name="T1" fmla="*/ 357 h 402"/>
                  <a:gd name="T2" fmla="*/ 105 w 402"/>
                  <a:gd name="T3" fmla="*/ 378 h 402"/>
                  <a:gd name="T4" fmla="*/ 141 w 402"/>
                  <a:gd name="T5" fmla="*/ 393 h 402"/>
                  <a:gd name="T6" fmla="*/ 181 w 402"/>
                  <a:gd name="T7" fmla="*/ 401 h 402"/>
                  <a:gd name="T8" fmla="*/ 206 w 402"/>
                  <a:gd name="T9" fmla="*/ 401 h 402"/>
                  <a:gd name="T10" fmla="*/ 221 w 402"/>
                  <a:gd name="T11" fmla="*/ 401 h 402"/>
                  <a:gd name="T12" fmla="*/ 259 w 402"/>
                  <a:gd name="T13" fmla="*/ 393 h 402"/>
                  <a:gd name="T14" fmla="*/ 294 w 402"/>
                  <a:gd name="T15" fmla="*/ 378 h 402"/>
                  <a:gd name="T16" fmla="*/ 311 w 402"/>
                  <a:gd name="T17" fmla="*/ 369 h 402"/>
                  <a:gd name="T18" fmla="*/ 343 w 402"/>
                  <a:gd name="T19" fmla="*/ 344 h 402"/>
                  <a:gd name="T20" fmla="*/ 368 w 402"/>
                  <a:gd name="T21" fmla="*/ 312 h 402"/>
                  <a:gd name="T22" fmla="*/ 382 w 402"/>
                  <a:gd name="T23" fmla="*/ 286 h 402"/>
                  <a:gd name="T24" fmla="*/ 393 w 402"/>
                  <a:gd name="T25" fmla="*/ 258 h 402"/>
                  <a:gd name="T26" fmla="*/ 401 w 402"/>
                  <a:gd name="T27" fmla="*/ 220 h 402"/>
                  <a:gd name="T28" fmla="*/ 401 w 402"/>
                  <a:gd name="T29" fmla="*/ 205 h 402"/>
                  <a:gd name="T30" fmla="*/ 401 w 402"/>
                  <a:gd name="T31" fmla="*/ 180 h 402"/>
                  <a:gd name="T32" fmla="*/ 393 w 402"/>
                  <a:gd name="T33" fmla="*/ 141 h 402"/>
                  <a:gd name="T34" fmla="*/ 378 w 402"/>
                  <a:gd name="T35" fmla="*/ 106 h 402"/>
                  <a:gd name="T36" fmla="*/ 356 w 402"/>
                  <a:gd name="T37" fmla="*/ 74 h 402"/>
                  <a:gd name="T38" fmla="*/ 327 w 402"/>
                  <a:gd name="T39" fmla="*/ 45 h 402"/>
                  <a:gd name="T40" fmla="*/ 294 w 402"/>
                  <a:gd name="T41" fmla="*/ 21 h 402"/>
                  <a:gd name="T42" fmla="*/ 259 w 402"/>
                  <a:gd name="T43" fmla="*/ 7 h 402"/>
                  <a:gd name="T44" fmla="*/ 221 w 402"/>
                  <a:gd name="T45" fmla="*/ 0 h 402"/>
                  <a:gd name="T46" fmla="*/ 160 w 402"/>
                  <a:gd name="T47" fmla="*/ 3 h 402"/>
                  <a:gd name="T48" fmla="*/ 105 w 402"/>
                  <a:gd name="T49" fmla="*/ 21 h 402"/>
                  <a:gd name="T50" fmla="*/ 73 w 402"/>
                  <a:gd name="T51" fmla="*/ 45 h 402"/>
                  <a:gd name="T52" fmla="*/ 44 w 402"/>
                  <a:gd name="T53" fmla="*/ 74 h 402"/>
                  <a:gd name="T54" fmla="*/ 21 w 402"/>
                  <a:gd name="T55" fmla="*/ 106 h 402"/>
                  <a:gd name="T56" fmla="*/ 7 w 402"/>
                  <a:gd name="T57" fmla="*/ 141 h 402"/>
                  <a:gd name="T58" fmla="*/ 0 w 402"/>
                  <a:gd name="T59" fmla="*/ 180 h 402"/>
                  <a:gd name="T60" fmla="*/ 0 w 402"/>
                  <a:gd name="T61" fmla="*/ 220 h 402"/>
                  <a:gd name="T62" fmla="*/ 7 w 402"/>
                  <a:gd name="T63" fmla="*/ 258 h 402"/>
                  <a:gd name="T64" fmla="*/ 21 w 402"/>
                  <a:gd name="T65" fmla="*/ 295 h 402"/>
                  <a:gd name="T66" fmla="*/ 44 w 402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5"/>
                    </a:lnTo>
                    <a:lnTo>
                      <a:pt x="382" y="286"/>
                    </a:lnTo>
                    <a:lnTo>
                      <a:pt x="387" y="278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1159">
                <a:extLst>
                  <a:ext uri="{FF2B5EF4-FFF2-40B4-BE49-F238E27FC236}">
                    <a16:creationId xmlns:a16="http://schemas.microsoft.com/office/drawing/2014/main" id="{8D8EE63D-B5FC-468D-AA94-9E8B6848B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9" y="1509"/>
                <a:ext cx="58" cy="58"/>
              </a:xfrm>
              <a:custGeom>
                <a:avLst/>
                <a:gdLst>
                  <a:gd name="T0" fmla="*/ 206 w 402"/>
                  <a:gd name="T1" fmla="*/ 401 h 402"/>
                  <a:gd name="T2" fmla="*/ 221 w 402"/>
                  <a:gd name="T3" fmla="*/ 401 h 402"/>
                  <a:gd name="T4" fmla="*/ 259 w 402"/>
                  <a:gd name="T5" fmla="*/ 393 h 402"/>
                  <a:gd name="T6" fmla="*/ 294 w 402"/>
                  <a:gd name="T7" fmla="*/ 378 h 402"/>
                  <a:gd name="T8" fmla="*/ 311 w 402"/>
                  <a:gd name="T9" fmla="*/ 369 h 402"/>
                  <a:gd name="T10" fmla="*/ 343 w 402"/>
                  <a:gd name="T11" fmla="*/ 344 h 402"/>
                  <a:gd name="T12" fmla="*/ 368 w 402"/>
                  <a:gd name="T13" fmla="*/ 312 h 402"/>
                  <a:gd name="T14" fmla="*/ 382 w 402"/>
                  <a:gd name="T15" fmla="*/ 286 h 402"/>
                  <a:gd name="T16" fmla="*/ 393 w 402"/>
                  <a:gd name="T17" fmla="*/ 258 h 402"/>
                  <a:gd name="T18" fmla="*/ 401 w 402"/>
                  <a:gd name="T19" fmla="*/ 220 h 402"/>
                  <a:gd name="T20" fmla="*/ 401 w 402"/>
                  <a:gd name="T21" fmla="*/ 205 h 402"/>
                  <a:gd name="T22" fmla="*/ 401 w 402"/>
                  <a:gd name="T23" fmla="*/ 180 h 402"/>
                  <a:gd name="T24" fmla="*/ 393 w 402"/>
                  <a:gd name="T25" fmla="*/ 141 h 402"/>
                  <a:gd name="T26" fmla="*/ 378 w 402"/>
                  <a:gd name="T27" fmla="*/ 106 h 402"/>
                  <a:gd name="T28" fmla="*/ 356 w 402"/>
                  <a:gd name="T29" fmla="*/ 74 h 402"/>
                  <a:gd name="T30" fmla="*/ 327 w 402"/>
                  <a:gd name="T31" fmla="*/ 45 h 402"/>
                  <a:gd name="T32" fmla="*/ 294 w 402"/>
                  <a:gd name="T33" fmla="*/ 21 h 402"/>
                  <a:gd name="T34" fmla="*/ 259 w 402"/>
                  <a:gd name="T35" fmla="*/ 7 h 402"/>
                  <a:gd name="T36" fmla="*/ 221 w 402"/>
                  <a:gd name="T37" fmla="*/ 0 h 402"/>
                  <a:gd name="T38" fmla="*/ 160 w 402"/>
                  <a:gd name="T39" fmla="*/ 3 h 402"/>
                  <a:gd name="T40" fmla="*/ 105 w 402"/>
                  <a:gd name="T41" fmla="*/ 21 h 402"/>
                  <a:gd name="T42" fmla="*/ 73 w 402"/>
                  <a:gd name="T43" fmla="*/ 45 h 402"/>
                  <a:gd name="T44" fmla="*/ 44 w 402"/>
                  <a:gd name="T45" fmla="*/ 74 h 402"/>
                  <a:gd name="T46" fmla="*/ 21 w 402"/>
                  <a:gd name="T47" fmla="*/ 106 h 402"/>
                  <a:gd name="T48" fmla="*/ 7 w 402"/>
                  <a:gd name="T49" fmla="*/ 141 h 402"/>
                  <a:gd name="T50" fmla="*/ 0 w 402"/>
                  <a:gd name="T51" fmla="*/ 180 h 402"/>
                  <a:gd name="T52" fmla="*/ 0 w 402"/>
                  <a:gd name="T53" fmla="*/ 220 h 402"/>
                  <a:gd name="T54" fmla="*/ 7 w 402"/>
                  <a:gd name="T55" fmla="*/ 258 h 402"/>
                  <a:gd name="T56" fmla="*/ 21 w 402"/>
                  <a:gd name="T57" fmla="*/ 295 h 402"/>
                  <a:gd name="T58" fmla="*/ 44 w 402"/>
                  <a:gd name="T59" fmla="*/ 328 h 402"/>
                  <a:gd name="T60" fmla="*/ 73 w 402"/>
                  <a:gd name="T61" fmla="*/ 357 h 402"/>
                  <a:gd name="T62" fmla="*/ 105 w 402"/>
                  <a:gd name="T63" fmla="*/ 378 h 402"/>
                  <a:gd name="T64" fmla="*/ 141 w 402"/>
                  <a:gd name="T65" fmla="*/ 393 h 402"/>
                  <a:gd name="T66" fmla="*/ 181 w 402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5"/>
                    </a:lnTo>
                    <a:lnTo>
                      <a:pt x="382" y="286"/>
                    </a:lnTo>
                    <a:lnTo>
                      <a:pt x="387" y="278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1160">
                <a:extLst>
                  <a:ext uri="{FF2B5EF4-FFF2-40B4-BE49-F238E27FC236}">
                    <a16:creationId xmlns:a16="http://schemas.microsoft.com/office/drawing/2014/main" id="{53CA5817-1C50-4196-AE86-F798B0E2A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0" y="1515"/>
                <a:ext cx="37" cy="43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8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8" y="176"/>
                    </a:lnTo>
                    <a:lnTo>
                      <a:pt x="122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4"/>
                    </a:lnTo>
                    <a:lnTo>
                      <a:pt x="263" y="200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1161">
                <a:extLst>
                  <a:ext uri="{FF2B5EF4-FFF2-40B4-BE49-F238E27FC236}">
                    <a16:creationId xmlns:a16="http://schemas.microsoft.com/office/drawing/2014/main" id="{A765318B-06A3-4FBE-AAA4-38E541CDD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6" y="1237"/>
                <a:ext cx="58" cy="57"/>
              </a:xfrm>
              <a:custGeom>
                <a:avLst/>
                <a:gdLst>
                  <a:gd name="T0" fmla="*/ 73 w 402"/>
                  <a:gd name="T1" fmla="*/ 357 h 402"/>
                  <a:gd name="T2" fmla="*/ 105 w 402"/>
                  <a:gd name="T3" fmla="*/ 378 h 402"/>
                  <a:gd name="T4" fmla="*/ 141 w 402"/>
                  <a:gd name="T5" fmla="*/ 393 h 402"/>
                  <a:gd name="T6" fmla="*/ 180 w 402"/>
                  <a:gd name="T7" fmla="*/ 401 h 402"/>
                  <a:gd name="T8" fmla="*/ 206 w 402"/>
                  <a:gd name="T9" fmla="*/ 401 h 402"/>
                  <a:gd name="T10" fmla="*/ 221 w 402"/>
                  <a:gd name="T11" fmla="*/ 401 h 402"/>
                  <a:gd name="T12" fmla="*/ 259 w 402"/>
                  <a:gd name="T13" fmla="*/ 393 h 402"/>
                  <a:gd name="T14" fmla="*/ 294 w 402"/>
                  <a:gd name="T15" fmla="*/ 378 h 402"/>
                  <a:gd name="T16" fmla="*/ 311 w 402"/>
                  <a:gd name="T17" fmla="*/ 369 h 402"/>
                  <a:gd name="T18" fmla="*/ 343 w 402"/>
                  <a:gd name="T19" fmla="*/ 344 h 402"/>
                  <a:gd name="T20" fmla="*/ 368 w 402"/>
                  <a:gd name="T21" fmla="*/ 312 h 402"/>
                  <a:gd name="T22" fmla="*/ 382 w 402"/>
                  <a:gd name="T23" fmla="*/ 286 h 402"/>
                  <a:gd name="T24" fmla="*/ 393 w 402"/>
                  <a:gd name="T25" fmla="*/ 258 h 402"/>
                  <a:gd name="T26" fmla="*/ 401 w 402"/>
                  <a:gd name="T27" fmla="*/ 220 h 402"/>
                  <a:gd name="T28" fmla="*/ 401 w 402"/>
                  <a:gd name="T29" fmla="*/ 205 h 402"/>
                  <a:gd name="T30" fmla="*/ 401 w 402"/>
                  <a:gd name="T31" fmla="*/ 180 h 402"/>
                  <a:gd name="T32" fmla="*/ 393 w 402"/>
                  <a:gd name="T33" fmla="*/ 141 h 402"/>
                  <a:gd name="T34" fmla="*/ 378 w 402"/>
                  <a:gd name="T35" fmla="*/ 106 h 402"/>
                  <a:gd name="T36" fmla="*/ 356 w 402"/>
                  <a:gd name="T37" fmla="*/ 74 h 402"/>
                  <a:gd name="T38" fmla="*/ 327 w 402"/>
                  <a:gd name="T39" fmla="*/ 45 h 402"/>
                  <a:gd name="T40" fmla="*/ 294 w 402"/>
                  <a:gd name="T41" fmla="*/ 21 h 402"/>
                  <a:gd name="T42" fmla="*/ 259 w 402"/>
                  <a:gd name="T43" fmla="*/ 7 h 402"/>
                  <a:gd name="T44" fmla="*/ 221 w 402"/>
                  <a:gd name="T45" fmla="*/ 0 h 402"/>
                  <a:gd name="T46" fmla="*/ 160 w 402"/>
                  <a:gd name="T47" fmla="*/ 3 h 402"/>
                  <a:gd name="T48" fmla="*/ 105 w 402"/>
                  <a:gd name="T49" fmla="*/ 21 h 402"/>
                  <a:gd name="T50" fmla="*/ 73 w 402"/>
                  <a:gd name="T51" fmla="*/ 45 h 402"/>
                  <a:gd name="T52" fmla="*/ 44 w 402"/>
                  <a:gd name="T53" fmla="*/ 74 h 402"/>
                  <a:gd name="T54" fmla="*/ 21 w 402"/>
                  <a:gd name="T55" fmla="*/ 106 h 402"/>
                  <a:gd name="T56" fmla="*/ 7 w 402"/>
                  <a:gd name="T57" fmla="*/ 141 h 402"/>
                  <a:gd name="T58" fmla="*/ 0 w 402"/>
                  <a:gd name="T59" fmla="*/ 180 h 402"/>
                  <a:gd name="T60" fmla="*/ 0 w 402"/>
                  <a:gd name="T61" fmla="*/ 220 h 402"/>
                  <a:gd name="T62" fmla="*/ 7 w 402"/>
                  <a:gd name="T63" fmla="*/ 258 h 402"/>
                  <a:gd name="T64" fmla="*/ 21 w 402"/>
                  <a:gd name="T65" fmla="*/ 295 h 402"/>
                  <a:gd name="T66" fmla="*/ 44 w 402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5"/>
                    </a:lnTo>
                    <a:lnTo>
                      <a:pt x="382" y="286"/>
                    </a:lnTo>
                    <a:lnTo>
                      <a:pt x="387" y="278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1162">
                <a:extLst>
                  <a:ext uri="{FF2B5EF4-FFF2-40B4-BE49-F238E27FC236}">
                    <a16:creationId xmlns:a16="http://schemas.microsoft.com/office/drawing/2014/main" id="{19B8257A-E404-4786-81CD-0AEF872DB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6" y="1237"/>
                <a:ext cx="58" cy="57"/>
              </a:xfrm>
              <a:custGeom>
                <a:avLst/>
                <a:gdLst>
                  <a:gd name="T0" fmla="*/ 206 w 402"/>
                  <a:gd name="T1" fmla="*/ 401 h 402"/>
                  <a:gd name="T2" fmla="*/ 221 w 402"/>
                  <a:gd name="T3" fmla="*/ 401 h 402"/>
                  <a:gd name="T4" fmla="*/ 259 w 402"/>
                  <a:gd name="T5" fmla="*/ 393 h 402"/>
                  <a:gd name="T6" fmla="*/ 294 w 402"/>
                  <a:gd name="T7" fmla="*/ 378 h 402"/>
                  <a:gd name="T8" fmla="*/ 311 w 402"/>
                  <a:gd name="T9" fmla="*/ 369 h 402"/>
                  <a:gd name="T10" fmla="*/ 343 w 402"/>
                  <a:gd name="T11" fmla="*/ 344 h 402"/>
                  <a:gd name="T12" fmla="*/ 368 w 402"/>
                  <a:gd name="T13" fmla="*/ 312 h 402"/>
                  <a:gd name="T14" fmla="*/ 382 w 402"/>
                  <a:gd name="T15" fmla="*/ 286 h 402"/>
                  <a:gd name="T16" fmla="*/ 393 w 402"/>
                  <a:gd name="T17" fmla="*/ 258 h 402"/>
                  <a:gd name="T18" fmla="*/ 401 w 402"/>
                  <a:gd name="T19" fmla="*/ 220 h 402"/>
                  <a:gd name="T20" fmla="*/ 401 w 402"/>
                  <a:gd name="T21" fmla="*/ 205 h 402"/>
                  <a:gd name="T22" fmla="*/ 401 w 402"/>
                  <a:gd name="T23" fmla="*/ 180 h 402"/>
                  <a:gd name="T24" fmla="*/ 393 w 402"/>
                  <a:gd name="T25" fmla="*/ 141 h 402"/>
                  <a:gd name="T26" fmla="*/ 378 w 402"/>
                  <a:gd name="T27" fmla="*/ 106 h 402"/>
                  <a:gd name="T28" fmla="*/ 356 w 402"/>
                  <a:gd name="T29" fmla="*/ 74 h 402"/>
                  <a:gd name="T30" fmla="*/ 327 w 402"/>
                  <a:gd name="T31" fmla="*/ 45 h 402"/>
                  <a:gd name="T32" fmla="*/ 294 w 402"/>
                  <a:gd name="T33" fmla="*/ 21 h 402"/>
                  <a:gd name="T34" fmla="*/ 259 w 402"/>
                  <a:gd name="T35" fmla="*/ 7 h 402"/>
                  <a:gd name="T36" fmla="*/ 221 w 402"/>
                  <a:gd name="T37" fmla="*/ 0 h 402"/>
                  <a:gd name="T38" fmla="*/ 160 w 402"/>
                  <a:gd name="T39" fmla="*/ 3 h 402"/>
                  <a:gd name="T40" fmla="*/ 105 w 402"/>
                  <a:gd name="T41" fmla="*/ 21 h 402"/>
                  <a:gd name="T42" fmla="*/ 73 w 402"/>
                  <a:gd name="T43" fmla="*/ 45 h 402"/>
                  <a:gd name="T44" fmla="*/ 44 w 402"/>
                  <a:gd name="T45" fmla="*/ 74 h 402"/>
                  <a:gd name="T46" fmla="*/ 21 w 402"/>
                  <a:gd name="T47" fmla="*/ 106 h 402"/>
                  <a:gd name="T48" fmla="*/ 7 w 402"/>
                  <a:gd name="T49" fmla="*/ 141 h 402"/>
                  <a:gd name="T50" fmla="*/ 0 w 402"/>
                  <a:gd name="T51" fmla="*/ 180 h 402"/>
                  <a:gd name="T52" fmla="*/ 0 w 402"/>
                  <a:gd name="T53" fmla="*/ 220 h 402"/>
                  <a:gd name="T54" fmla="*/ 7 w 402"/>
                  <a:gd name="T55" fmla="*/ 258 h 402"/>
                  <a:gd name="T56" fmla="*/ 21 w 402"/>
                  <a:gd name="T57" fmla="*/ 295 h 402"/>
                  <a:gd name="T58" fmla="*/ 44 w 402"/>
                  <a:gd name="T59" fmla="*/ 328 h 402"/>
                  <a:gd name="T60" fmla="*/ 73 w 402"/>
                  <a:gd name="T61" fmla="*/ 357 h 402"/>
                  <a:gd name="T62" fmla="*/ 105 w 402"/>
                  <a:gd name="T63" fmla="*/ 378 h 402"/>
                  <a:gd name="T64" fmla="*/ 141 w 402"/>
                  <a:gd name="T65" fmla="*/ 393 h 402"/>
                  <a:gd name="T66" fmla="*/ 180 w 402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5"/>
                    </a:lnTo>
                    <a:lnTo>
                      <a:pt x="382" y="286"/>
                    </a:lnTo>
                    <a:lnTo>
                      <a:pt x="387" y="278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5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1163">
                <a:extLst>
                  <a:ext uri="{FF2B5EF4-FFF2-40B4-BE49-F238E27FC236}">
                    <a16:creationId xmlns:a16="http://schemas.microsoft.com/office/drawing/2014/main" id="{F26C4D1B-090E-4590-B503-F68AC8A890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7" y="1242"/>
                <a:ext cx="37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7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7" y="176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4"/>
                    </a:lnTo>
                    <a:lnTo>
                      <a:pt x="263" y="200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1164">
                <a:extLst>
                  <a:ext uri="{FF2B5EF4-FFF2-40B4-BE49-F238E27FC236}">
                    <a16:creationId xmlns:a16="http://schemas.microsoft.com/office/drawing/2014/main" id="{38E3D651-41F9-4769-AE0F-ED18AFEA35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5" y="1324"/>
                <a:ext cx="58" cy="57"/>
              </a:xfrm>
              <a:custGeom>
                <a:avLst/>
                <a:gdLst>
                  <a:gd name="T0" fmla="*/ 74 w 403"/>
                  <a:gd name="T1" fmla="*/ 356 h 402"/>
                  <a:gd name="T2" fmla="*/ 106 w 403"/>
                  <a:gd name="T3" fmla="*/ 377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60 w 403"/>
                  <a:gd name="T13" fmla="*/ 393 h 402"/>
                  <a:gd name="T14" fmla="*/ 295 w 403"/>
                  <a:gd name="T15" fmla="*/ 377 h 402"/>
                  <a:gd name="T16" fmla="*/ 312 w 403"/>
                  <a:gd name="T17" fmla="*/ 368 h 402"/>
                  <a:gd name="T18" fmla="*/ 344 w 403"/>
                  <a:gd name="T19" fmla="*/ 343 h 402"/>
                  <a:gd name="T20" fmla="*/ 369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5 h 402"/>
                  <a:gd name="T36" fmla="*/ 357 w 403"/>
                  <a:gd name="T37" fmla="*/ 73 h 402"/>
                  <a:gd name="T38" fmla="*/ 328 w 403"/>
                  <a:gd name="T39" fmla="*/ 44 h 402"/>
                  <a:gd name="T40" fmla="*/ 295 w 403"/>
                  <a:gd name="T41" fmla="*/ 21 h 402"/>
                  <a:gd name="T42" fmla="*/ 260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4 w 403"/>
                  <a:gd name="T51" fmla="*/ 44 h 402"/>
                  <a:gd name="T52" fmla="*/ 45 w 403"/>
                  <a:gd name="T53" fmla="*/ 73 h 402"/>
                  <a:gd name="T54" fmla="*/ 22 w 403"/>
                  <a:gd name="T55" fmla="*/ 105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2 w 403"/>
                  <a:gd name="T65" fmla="*/ 294 h 402"/>
                  <a:gd name="T66" fmla="*/ 45 w 403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60" y="343"/>
                    </a:move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60" y="393"/>
                    </a:lnTo>
                    <a:lnTo>
                      <a:pt x="279" y="387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5" y="123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1165">
                <a:extLst>
                  <a:ext uri="{FF2B5EF4-FFF2-40B4-BE49-F238E27FC236}">
                    <a16:creationId xmlns:a16="http://schemas.microsoft.com/office/drawing/2014/main" id="{E0293D00-C4E9-43B2-9418-D98E459780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5" y="1324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60 w 403"/>
                  <a:gd name="T5" fmla="*/ 393 h 402"/>
                  <a:gd name="T6" fmla="*/ 295 w 403"/>
                  <a:gd name="T7" fmla="*/ 377 h 402"/>
                  <a:gd name="T8" fmla="*/ 312 w 403"/>
                  <a:gd name="T9" fmla="*/ 368 h 402"/>
                  <a:gd name="T10" fmla="*/ 344 w 403"/>
                  <a:gd name="T11" fmla="*/ 343 h 402"/>
                  <a:gd name="T12" fmla="*/ 369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5 h 402"/>
                  <a:gd name="T28" fmla="*/ 357 w 403"/>
                  <a:gd name="T29" fmla="*/ 73 h 402"/>
                  <a:gd name="T30" fmla="*/ 328 w 403"/>
                  <a:gd name="T31" fmla="*/ 44 h 402"/>
                  <a:gd name="T32" fmla="*/ 295 w 403"/>
                  <a:gd name="T33" fmla="*/ 21 h 402"/>
                  <a:gd name="T34" fmla="*/ 260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4 w 403"/>
                  <a:gd name="T43" fmla="*/ 44 h 402"/>
                  <a:gd name="T44" fmla="*/ 45 w 403"/>
                  <a:gd name="T45" fmla="*/ 73 h 402"/>
                  <a:gd name="T46" fmla="*/ 22 w 403"/>
                  <a:gd name="T47" fmla="*/ 105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2 w 403"/>
                  <a:gd name="T57" fmla="*/ 294 h 402"/>
                  <a:gd name="T58" fmla="*/ 45 w 403"/>
                  <a:gd name="T59" fmla="*/ 327 h 402"/>
                  <a:gd name="T60" fmla="*/ 74 w 403"/>
                  <a:gd name="T61" fmla="*/ 356 h 402"/>
                  <a:gd name="T62" fmla="*/ 106 w 403"/>
                  <a:gd name="T63" fmla="*/ 377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60" y="393"/>
                    </a:lnTo>
                    <a:lnTo>
                      <a:pt x="279" y="387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60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2" y="105"/>
                    </a:lnTo>
                    <a:lnTo>
                      <a:pt x="15" y="123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5" y="277"/>
                    </a:lnTo>
                    <a:lnTo>
                      <a:pt x="22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1166">
                <a:extLst>
                  <a:ext uri="{FF2B5EF4-FFF2-40B4-BE49-F238E27FC236}">
                    <a16:creationId xmlns:a16="http://schemas.microsoft.com/office/drawing/2014/main" id="{2FFD2B3F-F045-4567-BCF0-5F4488F28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6" y="1329"/>
                <a:ext cx="37" cy="43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9 h 305"/>
                  <a:gd name="T38" fmla="*/ 80 w 263"/>
                  <a:gd name="T39" fmla="*/ 123 h 305"/>
                  <a:gd name="T40" fmla="*/ 77 w 263"/>
                  <a:gd name="T41" fmla="*/ 121 h 305"/>
                  <a:gd name="T42" fmla="*/ 66 w 263"/>
                  <a:gd name="T43" fmla="*/ 122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7" y="117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2" y="240"/>
                    </a:lnTo>
                    <a:lnTo>
                      <a:pt x="154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1167">
                <a:extLst>
                  <a:ext uri="{FF2B5EF4-FFF2-40B4-BE49-F238E27FC236}">
                    <a16:creationId xmlns:a16="http://schemas.microsoft.com/office/drawing/2014/main" id="{07EAB911-1A61-4C9A-98E9-FFE841C74D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4" y="1501"/>
                <a:ext cx="58" cy="58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4 h 402"/>
                  <a:gd name="T20" fmla="*/ 368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6 w 403"/>
                  <a:gd name="T37" fmla="*/ 73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8" y="90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1168">
                <a:extLst>
                  <a:ext uri="{FF2B5EF4-FFF2-40B4-BE49-F238E27FC236}">
                    <a16:creationId xmlns:a16="http://schemas.microsoft.com/office/drawing/2014/main" id="{DCA3D72E-270F-48F5-B245-598734FD59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4" y="1501"/>
                <a:ext cx="58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4 h 402"/>
                  <a:gd name="T12" fmla="*/ 368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6 w 403"/>
                  <a:gd name="T29" fmla="*/ 73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8" y="90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1169">
                <a:extLst>
                  <a:ext uri="{FF2B5EF4-FFF2-40B4-BE49-F238E27FC236}">
                    <a16:creationId xmlns:a16="http://schemas.microsoft.com/office/drawing/2014/main" id="{814C9976-CCC5-40E9-B340-6BD11B870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4" y="1507"/>
                <a:ext cx="38" cy="43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1 w 263"/>
                  <a:gd name="T15" fmla="*/ 119 h 306"/>
                  <a:gd name="T16" fmla="*/ 188 w 263"/>
                  <a:gd name="T17" fmla="*/ 130 h 306"/>
                  <a:gd name="T18" fmla="*/ 157 w 263"/>
                  <a:gd name="T19" fmla="*/ 102 h 306"/>
                  <a:gd name="T20" fmla="*/ 157 w 263"/>
                  <a:gd name="T21" fmla="*/ 66 h 306"/>
                  <a:gd name="T22" fmla="*/ 153 w 263"/>
                  <a:gd name="T23" fmla="*/ 29 h 306"/>
                  <a:gd name="T24" fmla="*/ 145 w 263"/>
                  <a:gd name="T25" fmla="*/ 7 h 306"/>
                  <a:gd name="T26" fmla="*/ 140 w 263"/>
                  <a:gd name="T27" fmla="*/ 1 h 306"/>
                  <a:gd name="T28" fmla="*/ 128 w 263"/>
                  <a:gd name="T29" fmla="*/ 1 h 306"/>
                  <a:gd name="T30" fmla="*/ 118 w 263"/>
                  <a:gd name="T31" fmla="*/ 15 h 306"/>
                  <a:gd name="T32" fmla="*/ 112 w 263"/>
                  <a:gd name="T33" fmla="*/ 45 h 306"/>
                  <a:gd name="T34" fmla="*/ 112 w 263"/>
                  <a:gd name="T35" fmla="*/ 91 h 306"/>
                  <a:gd name="T36" fmla="*/ 84 w 263"/>
                  <a:gd name="T37" fmla="*/ 129 h 306"/>
                  <a:gd name="T38" fmla="*/ 81 w 263"/>
                  <a:gd name="T39" fmla="*/ 123 h 306"/>
                  <a:gd name="T40" fmla="*/ 78 w 263"/>
                  <a:gd name="T41" fmla="*/ 121 h 306"/>
                  <a:gd name="T42" fmla="*/ 67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8 w 263"/>
                  <a:gd name="T51" fmla="*/ 177 h 306"/>
                  <a:gd name="T52" fmla="*/ 84 w 263"/>
                  <a:gd name="T53" fmla="*/ 263 h 306"/>
                  <a:gd name="T54" fmla="*/ 80 w 263"/>
                  <a:gd name="T55" fmla="*/ 271 h 306"/>
                  <a:gd name="T56" fmla="*/ 81 w 263"/>
                  <a:gd name="T57" fmla="*/ 290 h 306"/>
                  <a:gd name="T58" fmla="*/ 132 w 263"/>
                  <a:gd name="T59" fmla="*/ 294 h 306"/>
                  <a:gd name="T60" fmla="*/ 140 w 263"/>
                  <a:gd name="T61" fmla="*/ 306 h 306"/>
                  <a:gd name="T62" fmla="*/ 149 w 263"/>
                  <a:gd name="T63" fmla="*/ 280 h 306"/>
                  <a:gd name="T64" fmla="*/ 195 w 263"/>
                  <a:gd name="T65" fmla="*/ 288 h 306"/>
                  <a:gd name="T66" fmla="*/ 193 w 263"/>
                  <a:gd name="T67" fmla="*/ 273 h 306"/>
                  <a:gd name="T68" fmla="*/ 153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1" y="120"/>
                    </a:lnTo>
                    <a:lnTo>
                      <a:pt x="67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90"/>
                    </a:lnTo>
                    <a:lnTo>
                      <a:pt x="129" y="281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0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1170">
                <a:extLst>
                  <a:ext uri="{FF2B5EF4-FFF2-40B4-BE49-F238E27FC236}">
                    <a16:creationId xmlns:a16="http://schemas.microsoft.com/office/drawing/2014/main" id="{33EB4A65-D1A9-4988-AB80-F7B3908B54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3" y="1589"/>
                <a:ext cx="58" cy="57"/>
              </a:xfrm>
              <a:custGeom>
                <a:avLst/>
                <a:gdLst>
                  <a:gd name="T0" fmla="*/ 73 w 403"/>
                  <a:gd name="T1" fmla="*/ 356 h 401"/>
                  <a:gd name="T2" fmla="*/ 105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4 w 403"/>
                  <a:gd name="T15" fmla="*/ 377 h 401"/>
                  <a:gd name="T16" fmla="*/ 311 w 403"/>
                  <a:gd name="T17" fmla="*/ 368 h 401"/>
                  <a:gd name="T18" fmla="*/ 343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20 h 401"/>
                  <a:gd name="T28" fmla="*/ 402 w 403"/>
                  <a:gd name="T29" fmla="*/ 205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7 w 403"/>
                  <a:gd name="T39" fmla="*/ 44 h 401"/>
                  <a:gd name="T40" fmla="*/ 294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5 w 403"/>
                  <a:gd name="T49" fmla="*/ 21 h 401"/>
                  <a:gd name="T50" fmla="*/ 73 w 403"/>
                  <a:gd name="T51" fmla="*/ 44 h 401"/>
                  <a:gd name="T52" fmla="*/ 44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20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4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1171">
                <a:extLst>
                  <a:ext uri="{FF2B5EF4-FFF2-40B4-BE49-F238E27FC236}">
                    <a16:creationId xmlns:a16="http://schemas.microsoft.com/office/drawing/2014/main" id="{90D6268C-7AF2-4221-8B9A-6C2209C4E2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3" y="1589"/>
                <a:ext cx="58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4 w 403"/>
                  <a:gd name="T7" fmla="*/ 377 h 401"/>
                  <a:gd name="T8" fmla="*/ 311 w 403"/>
                  <a:gd name="T9" fmla="*/ 368 h 401"/>
                  <a:gd name="T10" fmla="*/ 343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20 h 401"/>
                  <a:gd name="T20" fmla="*/ 402 w 403"/>
                  <a:gd name="T21" fmla="*/ 205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7 w 403"/>
                  <a:gd name="T31" fmla="*/ 44 h 401"/>
                  <a:gd name="T32" fmla="*/ 294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5 w 403"/>
                  <a:gd name="T41" fmla="*/ 21 h 401"/>
                  <a:gd name="T42" fmla="*/ 73 w 403"/>
                  <a:gd name="T43" fmla="*/ 44 h 401"/>
                  <a:gd name="T44" fmla="*/ 44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20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4 w 403"/>
                  <a:gd name="T59" fmla="*/ 327 h 401"/>
                  <a:gd name="T60" fmla="*/ 73 w 403"/>
                  <a:gd name="T61" fmla="*/ 356 h 401"/>
                  <a:gd name="T62" fmla="*/ 105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1172">
                <a:extLst>
                  <a:ext uri="{FF2B5EF4-FFF2-40B4-BE49-F238E27FC236}">
                    <a16:creationId xmlns:a16="http://schemas.microsoft.com/office/drawing/2014/main" id="{D91BD4E0-87EE-45A0-B47A-8C8B44B8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4" y="1594"/>
                <a:ext cx="37" cy="44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4 w 263"/>
                  <a:gd name="T37" fmla="*/ 128 h 305"/>
                  <a:gd name="T38" fmla="*/ 81 w 263"/>
                  <a:gd name="T39" fmla="*/ 122 h 305"/>
                  <a:gd name="T40" fmla="*/ 78 w 263"/>
                  <a:gd name="T41" fmla="*/ 120 h 305"/>
                  <a:gd name="T42" fmla="*/ 67 w 263"/>
                  <a:gd name="T43" fmla="*/ 121 h 305"/>
                  <a:gd name="T44" fmla="*/ 64 w 263"/>
                  <a:gd name="T45" fmla="*/ 134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8 w 263"/>
                  <a:gd name="T51" fmla="*/ 177 h 305"/>
                  <a:gd name="T52" fmla="*/ 84 w 263"/>
                  <a:gd name="T53" fmla="*/ 263 h 305"/>
                  <a:gd name="T54" fmla="*/ 80 w 263"/>
                  <a:gd name="T55" fmla="*/ 271 h 305"/>
                  <a:gd name="T56" fmla="*/ 81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4" y="128"/>
                    </a:lnTo>
                    <a:lnTo>
                      <a:pt x="82" y="124"/>
                    </a:lnTo>
                    <a:lnTo>
                      <a:pt x="81" y="122"/>
                    </a:lnTo>
                    <a:lnTo>
                      <a:pt x="79" y="120"/>
                    </a:lnTo>
                    <a:lnTo>
                      <a:pt x="78" y="120"/>
                    </a:lnTo>
                    <a:lnTo>
                      <a:pt x="71" y="119"/>
                    </a:lnTo>
                    <a:lnTo>
                      <a:pt x="67" y="121"/>
                    </a:lnTo>
                    <a:lnTo>
                      <a:pt x="64" y="126"/>
                    </a:lnTo>
                    <a:lnTo>
                      <a:pt x="64" y="134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1173">
                <a:extLst>
                  <a:ext uri="{FF2B5EF4-FFF2-40B4-BE49-F238E27FC236}">
                    <a16:creationId xmlns:a16="http://schemas.microsoft.com/office/drawing/2014/main" id="{E7DA2F6B-817E-4F9D-9990-99161B17F5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1710"/>
                <a:ext cx="57" cy="57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1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4 h 402"/>
                  <a:gd name="T20" fmla="*/ 368 w 403"/>
                  <a:gd name="T21" fmla="*/ 312 h 402"/>
                  <a:gd name="T22" fmla="*/ 382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8 w 403"/>
                  <a:gd name="T35" fmla="*/ 106 h 402"/>
                  <a:gd name="T36" fmla="*/ 356 w 403"/>
                  <a:gd name="T37" fmla="*/ 74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1174">
                <a:extLst>
                  <a:ext uri="{FF2B5EF4-FFF2-40B4-BE49-F238E27FC236}">
                    <a16:creationId xmlns:a16="http://schemas.microsoft.com/office/drawing/2014/main" id="{0D05A6AE-64F0-4747-A5E9-DF1800823F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1710"/>
                <a:ext cx="57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4 h 402"/>
                  <a:gd name="T12" fmla="*/ 368 w 403"/>
                  <a:gd name="T13" fmla="*/ 312 h 402"/>
                  <a:gd name="T14" fmla="*/ 382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8 w 403"/>
                  <a:gd name="T27" fmla="*/ 106 h 402"/>
                  <a:gd name="T28" fmla="*/ 356 w 403"/>
                  <a:gd name="T29" fmla="*/ 74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1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1175">
                <a:extLst>
                  <a:ext uri="{FF2B5EF4-FFF2-40B4-BE49-F238E27FC236}">
                    <a16:creationId xmlns:a16="http://schemas.microsoft.com/office/drawing/2014/main" id="{7BBB1C8C-EFC2-4717-8CE7-4CAC380A2E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7" y="1715"/>
                <a:ext cx="37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1 w 263"/>
                  <a:gd name="T15" fmla="*/ 119 h 306"/>
                  <a:gd name="T16" fmla="*/ 188 w 263"/>
                  <a:gd name="T17" fmla="*/ 130 h 306"/>
                  <a:gd name="T18" fmla="*/ 157 w 263"/>
                  <a:gd name="T19" fmla="*/ 102 h 306"/>
                  <a:gd name="T20" fmla="*/ 157 w 263"/>
                  <a:gd name="T21" fmla="*/ 66 h 306"/>
                  <a:gd name="T22" fmla="*/ 153 w 263"/>
                  <a:gd name="T23" fmla="*/ 30 h 306"/>
                  <a:gd name="T24" fmla="*/ 145 w 263"/>
                  <a:gd name="T25" fmla="*/ 7 h 306"/>
                  <a:gd name="T26" fmla="*/ 140 w 263"/>
                  <a:gd name="T27" fmla="*/ 1 h 306"/>
                  <a:gd name="T28" fmla="*/ 128 w 263"/>
                  <a:gd name="T29" fmla="*/ 1 h 306"/>
                  <a:gd name="T30" fmla="*/ 118 w 263"/>
                  <a:gd name="T31" fmla="*/ 15 h 306"/>
                  <a:gd name="T32" fmla="*/ 112 w 263"/>
                  <a:gd name="T33" fmla="*/ 46 h 306"/>
                  <a:gd name="T34" fmla="*/ 112 w 263"/>
                  <a:gd name="T35" fmla="*/ 91 h 306"/>
                  <a:gd name="T36" fmla="*/ 83 w 263"/>
                  <a:gd name="T37" fmla="*/ 129 h 306"/>
                  <a:gd name="T38" fmla="*/ 80 w 263"/>
                  <a:gd name="T39" fmla="*/ 123 h 306"/>
                  <a:gd name="T40" fmla="*/ 77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8 w 263"/>
                  <a:gd name="T51" fmla="*/ 177 h 306"/>
                  <a:gd name="T52" fmla="*/ 83 w 263"/>
                  <a:gd name="T53" fmla="*/ 264 h 306"/>
                  <a:gd name="T54" fmla="*/ 79 w 263"/>
                  <a:gd name="T55" fmla="*/ 272 h 306"/>
                  <a:gd name="T56" fmla="*/ 80 w 263"/>
                  <a:gd name="T57" fmla="*/ 290 h 306"/>
                  <a:gd name="T58" fmla="*/ 132 w 263"/>
                  <a:gd name="T59" fmla="*/ 294 h 306"/>
                  <a:gd name="T60" fmla="*/ 140 w 263"/>
                  <a:gd name="T61" fmla="*/ 306 h 306"/>
                  <a:gd name="T62" fmla="*/ 149 w 263"/>
                  <a:gd name="T63" fmla="*/ 281 h 306"/>
                  <a:gd name="T64" fmla="*/ 195 w 263"/>
                  <a:gd name="T65" fmla="*/ 288 h 306"/>
                  <a:gd name="T66" fmla="*/ 193 w 263"/>
                  <a:gd name="T67" fmla="*/ 274 h 306"/>
                  <a:gd name="T68" fmla="*/ 153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6"/>
                    </a:lnTo>
                    <a:lnTo>
                      <a:pt x="153" y="30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30"/>
                    </a:lnTo>
                    <a:lnTo>
                      <a:pt x="112" y="46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3" y="264"/>
                    </a:lnTo>
                    <a:lnTo>
                      <a:pt x="80" y="267"/>
                    </a:lnTo>
                    <a:lnTo>
                      <a:pt x="79" y="272"/>
                    </a:lnTo>
                    <a:lnTo>
                      <a:pt x="79" y="279"/>
                    </a:lnTo>
                    <a:lnTo>
                      <a:pt x="80" y="290"/>
                    </a:lnTo>
                    <a:lnTo>
                      <a:pt x="129" y="282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1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1"/>
                    </a:lnTo>
                    <a:lnTo>
                      <a:pt x="193" y="274"/>
                    </a:lnTo>
                    <a:lnTo>
                      <a:pt x="192" y="271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1176">
                <a:extLst>
                  <a:ext uri="{FF2B5EF4-FFF2-40B4-BE49-F238E27FC236}">
                    <a16:creationId xmlns:a16="http://schemas.microsoft.com/office/drawing/2014/main" id="{6C8259C4-2FB1-4BFD-B55E-6485105D6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6" y="2688"/>
                <a:ext cx="58" cy="58"/>
              </a:xfrm>
              <a:custGeom>
                <a:avLst/>
                <a:gdLst>
                  <a:gd name="T0" fmla="*/ 73 w 402"/>
                  <a:gd name="T1" fmla="*/ 357 h 402"/>
                  <a:gd name="T2" fmla="*/ 105 w 402"/>
                  <a:gd name="T3" fmla="*/ 378 h 402"/>
                  <a:gd name="T4" fmla="*/ 141 w 402"/>
                  <a:gd name="T5" fmla="*/ 393 h 402"/>
                  <a:gd name="T6" fmla="*/ 180 w 402"/>
                  <a:gd name="T7" fmla="*/ 401 h 402"/>
                  <a:gd name="T8" fmla="*/ 205 w 402"/>
                  <a:gd name="T9" fmla="*/ 401 h 402"/>
                  <a:gd name="T10" fmla="*/ 221 w 402"/>
                  <a:gd name="T11" fmla="*/ 401 h 402"/>
                  <a:gd name="T12" fmla="*/ 259 w 402"/>
                  <a:gd name="T13" fmla="*/ 393 h 402"/>
                  <a:gd name="T14" fmla="*/ 294 w 402"/>
                  <a:gd name="T15" fmla="*/ 378 h 402"/>
                  <a:gd name="T16" fmla="*/ 311 w 402"/>
                  <a:gd name="T17" fmla="*/ 369 h 402"/>
                  <a:gd name="T18" fmla="*/ 343 w 402"/>
                  <a:gd name="T19" fmla="*/ 343 h 402"/>
                  <a:gd name="T20" fmla="*/ 368 w 402"/>
                  <a:gd name="T21" fmla="*/ 311 h 402"/>
                  <a:gd name="T22" fmla="*/ 382 w 402"/>
                  <a:gd name="T23" fmla="*/ 285 h 402"/>
                  <a:gd name="T24" fmla="*/ 393 w 402"/>
                  <a:gd name="T25" fmla="*/ 258 h 402"/>
                  <a:gd name="T26" fmla="*/ 401 w 402"/>
                  <a:gd name="T27" fmla="*/ 220 h 402"/>
                  <a:gd name="T28" fmla="*/ 401 w 402"/>
                  <a:gd name="T29" fmla="*/ 205 h 402"/>
                  <a:gd name="T30" fmla="*/ 401 w 402"/>
                  <a:gd name="T31" fmla="*/ 180 h 402"/>
                  <a:gd name="T32" fmla="*/ 393 w 402"/>
                  <a:gd name="T33" fmla="*/ 141 h 402"/>
                  <a:gd name="T34" fmla="*/ 378 w 402"/>
                  <a:gd name="T35" fmla="*/ 105 h 402"/>
                  <a:gd name="T36" fmla="*/ 356 w 402"/>
                  <a:gd name="T37" fmla="*/ 73 h 402"/>
                  <a:gd name="T38" fmla="*/ 327 w 402"/>
                  <a:gd name="T39" fmla="*/ 44 h 402"/>
                  <a:gd name="T40" fmla="*/ 294 w 402"/>
                  <a:gd name="T41" fmla="*/ 21 h 402"/>
                  <a:gd name="T42" fmla="*/ 259 w 402"/>
                  <a:gd name="T43" fmla="*/ 7 h 402"/>
                  <a:gd name="T44" fmla="*/ 221 w 402"/>
                  <a:gd name="T45" fmla="*/ 0 h 402"/>
                  <a:gd name="T46" fmla="*/ 160 w 402"/>
                  <a:gd name="T47" fmla="*/ 3 h 402"/>
                  <a:gd name="T48" fmla="*/ 105 w 402"/>
                  <a:gd name="T49" fmla="*/ 21 h 402"/>
                  <a:gd name="T50" fmla="*/ 73 w 402"/>
                  <a:gd name="T51" fmla="*/ 44 h 402"/>
                  <a:gd name="T52" fmla="*/ 44 w 402"/>
                  <a:gd name="T53" fmla="*/ 73 h 402"/>
                  <a:gd name="T54" fmla="*/ 21 w 402"/>
                  <a:gd name="T55" fmla="*/ 105 h 402"/>
                  <a:gd name="T56" fmla="*/ 7 w 402"/>
                  <a:gd name="T57" fmla="*/ 141 h 402"/>
                  <a:gd name="T58" fmla="*/ 0 w 402"/>
                  <a:gd name="T59" fmla="*/ 180 h 402"/>
                  <a:gd name="T60" fmla="*/ 0 w 402"/>
                  <a:gd name="T61" fmla="*/ 220 h 402"/>
                  <a:gd name="T62" fmla="*/ 7 w 402"/>
                  <a:gd name="T63" fmla="*/ 258 h 402"/>
                  <a:gd name="T64" fmla="*/ 21 w 402"/>
                  <a:gd name="T65" fmla="*/ 294 h 402"/>
                  <a:gd name="T66" fmla="*/ 44 w 402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59" y="343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1" y="402"/>
                    </a:lnTo>
                    <a:lnTo>
                      <a:pt x="205" y="401"/>
                    </a:lnTo>
                    <a:lnTo>
                      <a:pt x="210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1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1177">
                <a:extLst>
                  <a:ext uri="{FF2B5EF4-FFF2-40B4-BE49-F238E27FC236}">
                    <a16:creationId xmlns:a16="http://schemas.microsoft.com/office/drawing/2014/main" id="{A4B1B8FE-3E6F-4058-A0C3-3A3BC77C1C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6" y="2688"/>
                <a:ext cx="58" cy="58"/>
              </a:xfrm>
              <a:custGeom>
                <a:avLst/>
                <a:gdLst>
                  <a:gd name="T0" fmla="*/ 205 w 402"/>
                  <a:gd name="T1" fmla="*/ 401 h 402"/>
                  <a:gd name="T2" fmla="*/ 221 w 402"/>
                  <a:gd name="T3" fmla="*/ 401 h 402"/>
                  <a:gd name="T4" fmla="*/ 259 w 402"/>
                  <a:gd name="T5" fmla="*/ 393 h 402"/>
                  <a:gd name="T6" fmla="*/ 294 w 402"/>
                  <a:gd name="T7" fmla="*/ 378 h 402"/>
                  <a:gd name="T8" fmla="*/ 311 w 402"/>
                  <a:gd name="T9" fmla="*/ 369 h 402"/>
                  <a:gd name="T10" fmla="*/ 343 w 402"/>
                  <a:gd name="T11" fmla="*/ 343 h 402"/>
                  <a:gd name="T12" fmla="*/ 368 w 402"/>
                  <a:gd name="T13" fmla="*/ 311 h 402"/>
                  <a:gd name="T14" fmla="*/ 382 w 402"/>
                  <a:gd name="T15" fmla="*/ 285 h 402"/>
                  <a:gd name="T16" fmla="*/ 393 w 402"/>
                  <a:gd name="T17" fmla="*/ 258 h 402"/>
                  <a:gd name="T18" fmla="*/ 401 w 402"/>
                  <a:gd name="T19" fmla="*/ 220 h 402"/>
                  <a:gd name="T20" fmla="*/ 401 w 402"/>
                  <a:gd name="T21" fmla="*/ 205 h 402"/>
                  <a:gd name="T22" fmla="*/ 401 w 402"/>
                  <a:gd name="T23" fmla="*/ 180 h 402"/>
                  <a:gd name="T24" fmla="*/ 393 w 402"/>
                  <a:gd name="T25" fmla="*/ 141 h 402"/>
                  <a:gd name="T26" fmla="*/ 378 w 402"/>
                  <a:gd name="T27" fmla="*/ 105 h 402"/>
                  <a:gd name="T28" fmla="*/ 356 w 402"/>
                  <a:gd name="T29" fmla="*/ 73 h 402"/>
                  <a:gd name="T30" fmla="*/ 327 w 402"/>
                  <a:gd name="T31" fmla="*/ 44 h 402"/>
                  <a:gd name="T32" fmla="*/ 294 w 402"/>
                  <a:gd name="T33" fmla="*/ 21 h 402"/>
                  <a:gd name="T34" fmla="*/ 259 w 402"/>
                  <a:gd name="T35" fmla="*/ 7 h 402"/>
                  <a:gd name="T36" fmla="*/ 221 w 402"/>
                  <a:gd name="T37" fmla="*/ 0 h 402"/>
                  <a:gd name="T38" fmla="*/ 160 w 402"/>
                  <a:gd name="T39" fmla="*/ 3 h 402"/>
                  <a:gd name="T40" fmla="*/ 105 w 402"/>
                  <a:gd name="T41" fmla="*/ 21 h 402"/>
                  <a:gd name="T42" fmla="*/ 73 w 402"/>
                  <a:gd name="T43" fmla="*/ 44 h 402"/>
                  <a:gd name="T44" fmla="*/ 44 w 402"/>
                  <a:gd name="T45" fmla="*/ 73 h 402"/>
                  <a:gd name="T46" fmla="*/ 21 w 402"/>
                  <a:gd name="T47" fmla="*/ 105 h 402"/>
                  <a:gd name="T48" fmla="*/ 7 w 402"/>
                  <a:gd name="T49" fmla="*/ 141 h 402"/>
                  <a:gd name="T50" fmla="*/ 0 w 402"/>
                  <a:gd name="T51" fmla="*/ 180 h 402"/>
                  <a:gd name="T52" fmla="*/ 0 w 402"/>
                  <a:gd name="T53" fmla="*/ 220 h 402"/>
                  <a:gd name="T54" fmla="*/ 7 w 402"/>
                  <a:gd name="T55" fmla="*/ 258 h 402"/>
                  <a:gd name="T56" fmla="*/ 21 w 402"/>
                  <a:gd name="T57" fmla="*/ 294 h 402"/>
                  <a:gd name="T58" fmla="*/ 44 w 402"/>
                  <a:gd name="T59" fmla="*/ 327 h 402"/>
                  <a:gd name="T60" fmla="*/ 73 w 402"/>
                  <a:gd name="T61" fmla="*/ 357 h 402"/>
                  <a:gd name="T62" fmla="*/ 105 w 402"/>
                  <a:gd name="T63" fmla="*/ 378 h 402"/>
                  <a:gd name="T64" fmla="*/ 141 w 402"/>
                  <a:gd name="T65" fmla="*/ 393 h 402"/>
                  <a:gd name="T66" fmla="*/ 180 w 402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201" y="402"/>
                    </a:moveTo>
                    <a:lnTo>
                      <a:pt x="205" y="401"/>
                    </a:lnTo>
                    <a:lnTo>
                      <a:pt x="210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1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1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1178">
                <a:extLst>
                  <a:ext uri="{FF2B5EF4-FFF2-40B4-BE49-F238E27FC236}">
                    <a16:creationId xmlns:a16="http://schemas.microsoft.com/office/drawing/2014/main" id="{662D522A-5FAB-46CB-B82F-3E348A5FE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7" y="2693"/>
                <a:ext cx="37" cy="44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7 w 263"/>
                  <a:gd name="T19" fmla="*/ 102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1 h 305"/>
                  <a:gd name="T36" fmla="*/ 83 w 263"/>
                  <a:gd name="T37" fmla="*/ 129 h 305"/>
                  <a:gd name="T38" fmla="*/ 80 w 263"/>
                  <a:gd name="T39" fmla="*/ 123 h 305"/>
                  <a:gd name="T40" fmla="*/ 77 w 263"/>
                  <a:gd name="T41" fmla="*/ 121 h 305"/>
                  <a:gd name="T42" fmla="*/ 66 w 263"/>
                  <a:gd name="T43" fmla="*/ 122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1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1179">
                <a:extLst>
                  <a:ext uri="{FF2B5EF4-FFF2-40B4-BE49-F238E27FC236}">
                    <a16:creationId xmlns:a16="http://schemas.microsoft.com/office/drawing/2014/main" id="{5894BE43-6479-4DBA-8B18-876F7B4A84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2866"/>
                <a:ext cx="58" cy="57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1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4 h 402"/>
                  <a:gd name="T20" fmla="*/ 368 w 403"/>
                  <a:gd name="T21" fmla="*/ 312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8 w 403"/>
                  <a:gd name="T35" fmla="*/ 106 h 402"/>
                  <a:gd name="T36" fmla="*/ 356 w 403"/>
                  <a:gd name="T37" fmla="*/ 74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1180">
                <a:extLst>
                  <a:ext uri="{FF2B5EF4-FFF2-40B4-BE49-F238E27FC236}">
                    <a16:creationId xmlns:a16="http://schemas.microsoft.com/office/drawing/2014/main" id="{6676B31C-0A6C-4AED-8FF2-30ED512B0D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2866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4 h 402"/>
                  <a:gd name="T12" fmla="*/ 368 w 403"/>
                  <a:gd name="T13" fmla="*/ 312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8 w 403"/>
                  <a:gd name="T27" fmla="*/ 106 h 402"/>
                  <a:gd name="T28" fmla="*/ 356 w 403"/>
                  <a:gd name="T29" fmla="*/ 74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1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60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1181">
                <a:extLst>
                  <a:ext uri="{FF2B5EF4-FFF2-40B4-BE49-F238E27FC236}">
                    <a16:creationId xmlns:a16="http://schemas.microsoft.com/office/drawing/2014/main" id="{7C589F02-0FF3-45CA-8866-3F0DC25548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7" y="2871"/>
                <a:ext cx="37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1 w 263"/>
                  <a:gd name="T15" fmla="*/ 119 h 306"/>
                  <a:gd name="T16" fmla="*/ 188 w 263"/>
                  <a:gd name="T17" fmla="*/ 130 h 306"/>
                  <a:gd name="T18" fmla="*/ 157 w 263"/>
                  <a:gd name="T19" fmla="*/ 102 h 306"/>
                  <a:gd name="T20" fmla="*/ 157 w 263"/>
                  <a:gd name="T21" fmla="*/ 66 h 306"/>
                  <a:gd name="T22" fmla="*/ 153 w 263"/>
                  <a:gd name="T23" fmla="*/ 30 h 306"/>
                  <a:gd name="T24" fmla="*/ 145 w 263"/>
                  <a:gd name="T25" fmla="*/ 7 h 306"/>
                  <a:gd name="T26" fmla="*/ 140 w 263"/>
                  <a:gd name="T27" fmla="*/ 1 h 306"/>
                  <a:gd name="T28" fmla="*/ 128 w 263"/>
                  <a:gd name="T29" fmla="*/ 1 h 306"/>
                  <a:gd name="T30" fmla="*/ 118 w 263"/>
                  <a:gd name="T31" fmla="*/ 15 h 306"/>
                  <a:gd name="T32" fmla="*/ 112 w 263"/>
                  <a:gd name="T33" fmla="*/ 46 h 306"/>
                  <a:gd name="T34" fmla="*/ 112 w 263"/>
                  <a:gd name="T35" fmla="*/ 91 h 306"/>
                  <a:gd name="T36" fmla="*/ 84 w 263"/>
                  <a:gd name="T37" fmla="*/ 129 h 306"/>
                  <a:gd name="T38" fmla="*/ 81 w 263"/>
                  <a:gd name="T39" fmla="*/ 123 h 306"/>
                  <a:gd name="T40" fmla="*/ 78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8 w 263"/>
                  <a:gd name="T51" fmla="*/ 177 h 306"/>
                  <a:gd name="T52" fmla="*/ 84 w 263"/>
                  <a:gd name="T53" fmla="*/ 264 h 306"/>
                  <a:gd name="T54" fmla="*/ 80 w 263"/>
                  <a:gd name="T55" fmla="*/ 272 h 306"/>
                  <a:gd name="T56" fmla="*/ 81 w 263"/>
                  <a:gd name="T57" fmla="*/ 290 h 306"/>
                  <a:gd name="T58" fmla="*/ 132 w 263"/>
                  <a:gd name="T59" fmla="*/ 294 h 306"/>
                  <a:gd name="T60" fmla="*/ 140 w 263"/>
                  <a:gd name="T61" fmla="*/ 306 h 306"/>
                  <a:gd name="T62" fmla="*/ 149 w 263"/>
                  <a:gd name="T63" fmla="*/ 281 h 306"/>
                  <a:gd name="T64" fmla="*/ 195 w 263"/>
                  <a:gd name="T65" fmla="*/ 288 h 306"/>
                  <a:gd name="T66" fmla="*/ 193 w 263"/>
                  <a:gd name="T67" fmla="*/ 274 h 306"/>
                  <a:gd name="T68" fmla="*/ 153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6"/>
                    </a:lnTo>
                    <a:lnTo>
                      <a:pt x="153" y="30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30"/>
                    </a:lnTo>
                    <a:lnTo>
                      <a:pt x="112" y="46"/>
                    </a:lnTo>
                    <a:lnTo>
                      <a:pt x="112" y="67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4"/>
                    </a:lnTo>
                    <a:lnTo>
                      <a:pt x="81" y="267"/>
                    </a:lnTo>
                    <a:lnTo>
                      <a:pt x="80" y="272"/>
                    </a:lnTo>
                    <a:lnTo>
                      <a:pt x="80" y="279"/>
                    </a:lnTo>
                    <a:lnTo>
                      <a:pt x="81" y="290"/>
                    </a:lnTo>
                    <a:lnTo>
                      <a:pt x="129" y="282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1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1"/>
                    </a:lnTo>
                    <a:lnTo>
                      <a:pt x="193" y="274"/>
                    </a:lnTo>
                    <a:lnTo>
                      <a:pt x="192" y="271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1182">
                <a:extLst>
                  <a:ext uri="{FF2B5EF4-FFF2-40B4-BE49-F238E27FC236}">
                    <a16:creationId xmlns:a16="http://schemas.microsoft.com/office/drawing/2014/main" id="{FDB6BF68-113F-46F5-A4D8-0B87B96922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3" y="3215"/>
                <a:ext cx="57" cy="58"/>
              </a:xfrm>
              <a:custGeom>
                <a:avLst/>
                <a:gdLst>
                  <a:gd name="T0" fmla="*/ 73 w 402"/>
                  <a:gd name="T1" fmla="*/ 356 h 401"/>
                  <a:gd name="T2" fmla="*/ 105 w 402"/>
                  <a:gd name="T3" fmla="*/ 377 h 401"/>
                  <a:gd name="T4" fmla="*/ 141 w 402"/>
                  <a:gd name="T5" fmla="*/ 392 h 401"/>
                  <a:gd name="T6" fmla="*/ 180 w 402"/>
                  <a:gd name="T7" fmla="*/ 400 h 401"/>
                  <a:gd name="T8" fmla="*/ 205 w 402"/>
                  <a:gd name="T9" fmla="*/ 400 h 401"/>
                  <a:gd name="T10" fmla="*/ 221 w 402"/>
                  <a:gd name="T11" fmla="*/ 400 h 401"/>
                  <a:gd name="T12" fmla="*/ 259 w 402"/>
                  <a:gd name="T13" fmla="*/ 392 h 401"/>
                  <a:gd name="T14" fmla="*/ 294 w 402"/>
                  <a:gd name="T15" fmla="*/ 377 h 401"/>
                  <a:gd name="T16" fmla="*/ 311 w 402"/>
                  <a:gd name="T17" fmla="*/ 368 h 401"/>
                  <a:gd name="T18" fmla="*/ 343 w 402"/>
                  <a:gd name="T19" fmla="*/ 343 h 401"/>
                  <a:gd name="T20" fmla="*/ 368 w 402"/>
                  <a:gd name="T21" fmla="*/ 311 h 401"/>
                  <a:gd name="T22" fmla="*/ 382 w 402"/>
                  <a:gd name="T23" fmla="*/ 285 h 401"/>
                  <a:gd name="T24" fmla="*/ 393 w 402"/>
                  <a:gd name="T25" fmla="*/ 258 h 401"/>
                  <a:gd name="T26" fmla="*/ 401 w 402"/>
                  <a:gd name="T27" fmla="*/ 219 h 401"/>
                  <a:gd name="T28" fmla="*/ 401 w 402"/>
                  <a:gd name="T29" fmla="*/ 204 h 401"/>
                  <a:gd name="T30" fmla="*/ 401 w 402"/>
                  <a:gd name="T31" fmla="*/ 179 h 401"/>
                  <a:gd name="T32" fmla="*/ 393 w 402"/>
                  <a:gd name="T33" fmla="*/ 140 h 401"/>
                  <a:gd name="T34" fmla="*/ 378 w 402"/>
                  <a:gd name="T35" fmla="*/ 105 h 401"/>
                  <a:gd name="T36" fmla="*/ 356 w 402"/>
                  <a:gd name="T37" fmla="*/ 73 h 401"/>
                  <a:gd name="T38" fmla="*/ 327 w 402"/>
                  <a:gd name="T39" fmla="*/ 44 h 401"/>
                  <a:gd name="T40" fmla="*/ 294 w 402"/>
                  <a:gd name="T41" fmla="*/ 21 h 401"/>
                  <a:gd name="T42" fmla="*/ 259 w 402"/>
                  <a:gd name="T43" fmla="*/ 7 h 401"/>
                  <a:gd name="T44" fmla="*/ 221 w 402"/>
                  <a:gd name="T45" fmla="*/ 0 h 401"/>
                  <a:gd name="T46" fmla="*/ 160 w 402"/>
                  <a:gd name="T47" fmla="*/ 3 h 401"/>
                  <a:gd name="T48" fmla="*/ 105 w 402"/>
                  <a:gd name="T49" fmla="*/ 21 h 401"/>
                  <a:gd name="T50" fmla="*/ 73 w 402"/>
                  <a:gd name="T51" fmla="*/ 44 h 401"/>
                  <a:gd name="T52" fmla="*/ 44 w 402"/>
                  <a:gd name="T53" fmla="*/ 73 h 401"/>
                  <a:gd name="T54" fmla="*/ 21 w 402"/>
                  <a:gd name="T55" fmla="*/ 105 h 401"/>
                  <a:gd name="T56" fmla="*/ 7 w 402"/>
                  <a:gd name="T57" fmla="*/ 140 h 401"/>
                  <a:gd name="T58" fmla="*/ 0 w 402"/>
                  <a:gd name="T59" fmla="*/ 179 h 401"/>
                  <a:gd name="T60" fmla="*/ 0 w 402"/>
                  <a:gd name="T61" fmla="*/ 219 h 401"/>
                  <a:gd name="T62" fmla="*/ 7 w 402"/>
                  <a:gd name="T63" fmla="*/ 258 h 401"/>
                  <a:gd name="T64" fmla="*/ 21 w 402"/>
                  <a:gd name="T65" fmla="*/ 294 h 401"/>
                  <a:gd name="T66" fmla="*/ 44 w 402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1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1" y="392"/>
                    </a:lnTo>
                    <a:lnTo>
                      <a:pt x="160" y="397"/>
                    </a:lnTo>
                    <a:lnTo>
                      <a:pt x="180" y="400"/>
                    </a:lnTo>
                    <a:lnTo>
                      <a:pt x="201" y="401"/>
                    </a:lnTo>
                    <a:lnTo>
                      <a:pt x="205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19"/>
                    </a:lnTo>
                    <a:lnTo>
                      <a:pt x="401" y="209"/>
                    </a:lnTo>
                    <a:lnTo>
                      <a:pt x="401" y="204"/>
                    </a:lnTo>
                    <a:lnTo>
                      <a:pt x="402" y="200"/>
                    </a:lnTo>
                    <a:lnTo>
                      <a:pt x="401" y="179"/>
                    </a:lnTo>
                    <a:lnTo>
                      <a:pt x="398" y="159"/>
                    </a:lnTo>
                    <a:lnTo>
                      <a:pt x="393" y="140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1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1183">
                <a:extLst>
                  <a:ext uri="{FF2B5EF4-FFF2-40B4-BE49-F238E27FC236}">
                    <a16:creationId xmlns:a16="http://schemas.microsoft.com/office/drawing/2014/main" id="{26AB1711-63A0-487A-8019-EF90EDBD1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3" y="3215"/>
                <a:ext cx="57" cy="58"/>
              </a:xfrm>
              <a:custGeom>
                <a:avLst/>
                <a:gdLst>
                  <a:gd name="T0" fmla="*/ 205 w 402"/>
                  <a:gd name="T1" fmla="*/ 400 h 401"/>
                  <a:gd name="T2" fmla="*/ 221 w 402"/>
                  <a:gd name="T3" fmla="*/ 400 h 401"/>
                  <a:gd name="T4" fmla="*/ 259 w 402"/>
                  <a:gd name="T5" fmla="*/ 392 h 401"/>
                  <a:gd name="T6" fmla="*/ 294 w 402"/>
                  <a:gd name="T7" fmla="*/ 377 h 401"/>
                  <a:gd name="T8" fmla="*/ 311 w 402"/>
                  <a:gd name="T9" fmla="*/ 368 h 401"/>
                  <a:gd name="T10" fmla="*/ 343 w 402"/>
                  <a:gd name="T11" fmla="*/ 343 h 401"/>
                  <a:gd name="T12" fmla="*/ 368 w 402"/>
                  <a:gd name="T13" fmla="*/ 311 h 401"/>
                  <a:gd name="T14" fmla="*/ 382 w 402"/>
                  <a:gd name="T15" fmla="*/ 285 h 401"/>
                  <a:gd name="T16" fmla="*/ 393 w 402"/>
                  <a:gd name="T17" fmla="*/ 258 h 401"/>
                  <a:gd name="T18" fmla="*/ 401 w 402"/>
                  <a:gd name="T19" fmla="*/ 219 h 401"/>
                  <a:gd name="T20" fmla="*/ 401 w 402"/>
                  <a:gd name="T21" fmla="*/ 204 h 401"/>
                  <a:gd name="T22" fmla="*/ 401 w 402"/>
                  <a:gd name="T23" fmla="*/ 179 h 401"/>
                  <a:gd name="T24" fmla="*/ 393 w 402"/>
                  <a:gd name="T25" fmla="*/ 140 h 401"/>
                  <a:gd name="T26" fmla="*/ 378 w 402"/>
                  <a:gd name="T27" fmla="*/ 105 h 401"/>
                  <a:gd name="T28" fmla="*/ 356 w 402"/>
                  <a:gd name="T29" fmla="*/ 73 h 401"/>
                  <a:gd name="T30" fmla="*/ 327 w 402"/>
                  <a:gd name="T31" fmla="*/ 44 h 401"/>
                  <a:gd name="T32" fmla="*/ 294 w 402"/>
                  <a:gd name="T33" fmla="*/ 21 h 401"/>
                  <a:gd name="T34" fmla="*/ 259 w 402"/>
                  <a:gd name="T35" fmla="*/ 7 h 401"/>
                  <a:gd name="T36" fmla="*/ 221 w 402"/>
                  <a:gd name="T37" fmla="*/ 0 h 401"/>
                  <a:gd name="T38" fmla="*/ 160 w 402"/>
                  <a:gd name="T39" fmla="*/ 3 h 401"/>
                  <a:gd name="T40" fmla="*/ 105 w 402"/>
                  <a:gd name="T41" fmla="*/ 21 h 401"/>
                  <a:gd name="T42" fmla="*/ 73 w 402"/>
                  <a:gd name="T43" fmla="*/ 44 h 401"/>
                  <a:gd name="T44" fmla="*/ 44 w 402"/>
                  <a:gd name="T45" fmla="*/ 73 h 401"/>
                  <a:gd name="T46" fmla="*/ 21 w 402"/>
                  <a:gd name="T47" fmla="*/ 105 h 401"/>
                  <a:gd name="T48" fmla="*/ 7 w 402"/>
                  <a:gd name="T49" fmla="*/ 140 h 401"/>
                  <a:gd name="T50" fmla="*/ 0 w 402"/>
                  <a:gd name="T51" fmla="*/ 179 h 401"/>
                  <a:gd name="T52" fmla="*/ 0 w 402"/>
                  <a:gd name="T53" fmla="*/ 219 h 401"/>
                  <a:gd name="T54" fmla="*/ 7 w 402"/>
                  <a:gd name="T55" fmla="*/ 258 h 401"/>
                  <a:gd name="T56" fmla="*/ 21 w 402"/>
                  <a:gd name="T57" fmla="*/ 294 h 401"/>
                  <a:gd name="T58" fmla="*/ 44 w 402"/>
                  <a:gd name="T59" fmla="*/ 327 h 401"/>
                  <a:gd name="T60" fmla="*/ 73 w 402"/>
                  <a:gd name="T61" fmla="*/ 356 h 401"/>
                  <a:gd name="T62" fmla="*/ 105 w 402"/>
                  <a:gd name="T63" fmla="*/ 377 h 401"/>
                  <a:gd name="T64" fmla="*/ 141 w 402"/>
                  <a:gd name="T65" fmla="*/ 392 h 401"/>
                  <a:gd name="T66" fmla="*/ 180 w 402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1">
                    <a:moveTo>
                      <a:pt x="201" y="401"/>
                    </a:moveTo>
                    <a:lnTo>
                      <a:pt x="205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19"/>
                    </a:lnTo>
                    <a:lnTo>
                      <a:pt x="401" y="209"/>
                    </a:lnTo>
                    <a:lnTo>
                      <a:pt x="401" y="204"/>
                    </a:lnTo>
                    <a:lnTo>
                      <a:pt x="402" y="200"/>
                    </a:lnTo>
                    <a:lnTo>
                      <a:pt x="401" y="179"/>
                    </a:lnTo>
                    <a:lnTo>
                      <a:pt x="398" y="159"/>
                    </a:lnTo>
                    <a:lnTo>
                      <a:pt x="393" y="140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1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1" y="392"/>
                    </a:lnTo>
                    <a:lnTo>
                      <a:pt x="160" y="397"/>
                    </a:lnTo>
                    <a:lnTo>
                      <a:pt x="180" y="400"/>
                    </a:lnTo>
                    <a:lnTo>
                      <a:pt x="201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1184">
                <a:extLst>
                  <a:ext uri="{FF2B5EF4-FFF2-40B4-BE49-F238E27FC236}">
                    <a16:creationId xmlns:a16="http://schemas.microsoft.com/office/drawing/2014/main" id="{1A632BEB-A21D-43B4-8925-90F399A81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3" y="3221"/>
                <a:ext cx="37" cy="43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7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7" y="176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4"/>
                    </a:lnTo>
                    <a:lnTo>
                      <a:pt x="263" y="201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1185">
                <a:extLst>
                  <a:ext uri="{FF2B5EF4-FFF2-40B4-BE49-F238E27FC236}">
                    <a16:creationId xmlns:a16="http://schemas.microsoft.com/office/drawing/2014/main" id="{D8545C27-223F-4036-80F0-1F484B5E2B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2638"/>
                <a:ext cx="58" cy="57"/>
              </a:xfrm>
              <a:custGeom>
                <a:avLst/>
                <a:gdLst>
                  <a:gd name="T0" fmla="*/ 74 w 403"/>
                  <a:gd name="T1" fmla="*/ 356 h 401"/>
                  <a:gd name="T2" fmla="*/ 106 w 403"/>
                  <a:gd name="T3" fmla="*/ 377 h 401"/>
                  <a:gd name="T4" fmla="*/ 142 w 403"/>
                  <a:gd name="T5" fmla="*/ 392 h 401"/>
                  <a:gd name="T6" fmla="*/ 181 w 403"/>
                  <a:gd name="T7" fmla="*/ 400 h 401"/>
                  <a:gd name="T8" fmla="*/ 206 w 403"/>
                  <a:gd name="T9" fmla="*/ 400 h 401"/>
                  <a:gd name="T10" fmla="*/ 221 w 403"/>
                  <a:gd name="T11" fmla="*/ 400 h 401"/>
                  <a:gd name="T12" fmla="*/ 259 w 403"/>
                  <a:gd name="T13" fmla="*/ 392 h 401"/>
                  <a:gd name="T14" fmla="*/ 295 w 403"/>
                  <a:gd name="T15" fmla="*/ 377 h 401"/>
                  <a:gd name="T16" fmla="*/ 312 w 403"/>
                  <a:gd name="T17" fmla="*/ 368 h 401"/>
                  <a:gd name="T18" fmla="*/ 344 w 403"/>
                  <a:gd name="T19" fmla="*/ 343 h 401"/>
                  <a:gd name="T20" fmla="*/ 369 w 403"/>
                  <a:gd name="T21" fmla="*/ 311 h 401"/>
                  <a:gd name="T22" fmla="*/ 383 w 403"/>
                  <a:gd name="T23" fmla="*/ 285 h 401"/>
                  <a:gd name="T24" fmla="*/ 394 w 403"/>
                  <a:gd name="T25" fmla="*/ 258 h 401"/>
                  <a:gd name="T26" fmla="*/ 402 w 403"/>
                  <a:gd name="T27" fmla="*/ 219 h 401"/>
                  <a:gd name="T28" fmla="*/ 402 w 403"/>
                  <a:gd name="T29" fmla="*/ 204 h 401"/>
                  <a:gd name="T30" fmla="*/ 402 w 403"/>
                  <a:gd name="T31" fmla="*/ 179 h 401"/>
                  <a:gd name="T32" fmla="*/ 394 w 403"/>
                  <a:gd name="T33" fmla="*/ 140 h 401"/>
                  <a:gd name="T34" fmla="*/ 379 w 403"/>
                  <a:gd name="T35" fmla="*/ 105 h 401"/>
                  <a:gd name="T36" fmla="*/ 357 w 403"/>
                  <a:gd name="T37" fmla="*/ 73 h 401"/>
                  <a:gd name="T38" fmla="*/ 328 w 403"/>
                  <a:gd name="T39" fmla="*/ 44 h 401"/>
                  <a:gd name="T40" fmla="*/ 295 w 403"/>
                  <a:gd name="T41" fmla="*/ 21 h 401"/>
                  <a:gd name="T42" fmla="*/ 259 w 403"/>
                  <a:gd name="T43" fmla="*/ 7 h 401"/>
                  <a:gd name="T44" fmla="*/ 221 w 403"/>
                  <a:gd name="T45" fmla="*/ 0 h 401"/>
                  <a:gd name="T46" fmla="*/ 161 w 403"/>
                  <a:gd name="T47" fmla="*/ 3 h 401"/>
                  <a:gd name="T48" fmla="*/ 106 w 403"/>
                  <a:gd name="T49" fmla="*/ 21 h 401"/>
                  <a:gd name="T50" fmla="*/ 74 w 403"/>
                  <a:gd name="T51" fmla="*/ 44 h 401"/>
                  <a:gd name="T52" fmla="*/ 45 w 403"/>
                  <a:gd name="T53" fmla="*/ 73 h 401"/>
                  <a:gd name="T54" fmla="*/ 21 w 403"/>
                  <a:gd name="T55" fmla="*/ 105 h 401"/>
                  <a:gd name="T56" fmla="*/ 7 w 403"/>
                  <a:gd name="T57" fmla="*/ 140 h 401"/>
                  <a:gd name="T58" fmla="*/ 0 w 403"/>
                  <a:gd name="T59" fmla="*/ 179 h 401"/>
                  <a:gd name="T60" fmla="*/ 0 w 403"/>
                  <a:gd name="T61" fmla="*/ 219 h 401"/>
                  <a:gd name="T62" fmla="*/ 7 w 403"/>
                  <a:gd name="T63" fmla="*/ 258 h 401"/>
                  <a:gd name="T64" fmla="*/ 21 w 403"/>
                  <a:gd name="T65" fmla="*/ 294 h 401"/>
                  <a:gd name="T66" fmla="*/ 45 w 403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60" y="343"/>
                    </a:move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19"/>
                    </a:lnTo>
                    <a:lnTo>
                      <a:pt x="402" y="209"/>
                    </a:lnTo>
                    <a:lnTo>
                      <a:pt x="402" y="204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1186">
                <a:extLst>
                  <a:ext uri="{FF2B5EF4-FFF2-40B4-BE49-F238E27FC236}">
                    <a16:creationId xmlns:a16="http://schemas.microsoft.com/office/drawing/2014/main" id="{2478DA46-276A-45B5-9E17-3A4126635C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2638"/>
                <a:ext cx="58" cy="57"/>
              </a:xfrm>
              <a:custGeom>
                <a:avLst/>
                <a:gdLst>
                  <a:gd name="T0" fmla="*/ 206 w 403"/>
                  <a:gd name="T1" fmla="*/ 400 h 401"/>
                  <a:gd name="T2" fmla="*/ 221 w 403"/>
                  <a:gd name="T3" fmla="*/ 400 h 401"/>
                  <a:gd name="T4" fmla="*/ 259 w 403"/>
                  <a:gd name="T5" fmla="*/ 392 h 401"/>
                  <a:gd name="T6" fmla="*/ 295 w 403"/>
                  <a:gd name="T7" fmla="*/ 377 h 401"/>
                  <a:gd name="T8" fmla="*/ 312 w 403"/>
                  <a:gd name="T9" fmla="*/ 368 h 401"/>
                  <a:gd name="T10" fmla="*/ 344 w 403"/>
                  <a:gd name="T11" fmla="*/ 343 h 401"/>
                  <a:gd name="T12" fmla="*/ 369 w 403"/>
                  <a:gd name="T13" fmla="*/ 311 h 401"/>
                  <a:gd name="T14" fmla="*/ 383 w 403"/>
                  <a:gd name="T15" fmla="*/ 285 h 401"/>
                  <a:gd name="T16" fmla="*/ 394 w 403"/>
                  <a:gd name="T17" fmla="*/ 258 h 401"/>
                  <a:gd name="T18" fmla="*/ 402 w 403"/>
                  <a:gd name="T19" fmla="*/ 219 h 401"/>
                  <a:gd name="T20" fmla="*/ 402 w 403"/>
                  <a:gd name="T21" fmla="*/ 204 h 401"/>
                  <a:gd name="T22" fmla="*/ 402 w 403"/>
                  <a:gd name="T23" fmla="*/ 179 h 401"/>
                  <a:gd name="T24" fmla="*/ 394 w 403"/>
                  <a:gd name="T25" fmla="*/ 140 h 401"/>
                  <a:gd name="T26" fmla="*/ 379 w 403"/>
                  <a:gd name="T27" fmla="*/ 105 h 401"/>
                  <a:gd name="T28" fmla="*/ 357 w 403"/>
                  <a:gd name="T29" fmla="*/ 73 h 401"/>
                  <a:gd name="T30" fmla="*/ 328 w 403"/>
                  <a:gd name="T31" fmla="*/ 44 h 401"/>
                  <a:gd name="T32" fmla="*/ 295 w 403"/>
                  <a:gd name="T33" fmla="*/ 21 h 401"/>
                  <a:gd name="T34" fmla="*/ 259 w 403"/>
                  <a:gd name="T35" fmla="*/ 7 h 401"/>
                  <a:gd name="T36" fmla="*/ 221 w 403"/>
                  <a:gd name="T37" fmla="*/ 0 h 401"/>
                  <a:gd name="T38" fmla="*/ 161 w 403"/>
                  <a:gd name="T39" fmla="*/ 3 h 401"/>
                  <a:gd name="T40" fmla="*/ 106 w 403"/>
                  <a:gd name="T41" fmla="*/ 21 h 401"/>
                  <a:gd name="T42" fmla="*/ 74 w 403"/>
                  <a:gd name="T43" fmla="*/ 44 h 401"/>
                  <a:gd name="T44" fmla="*/ 45 w 403"/>
                  <a:gd name="T45" fmla="*/ 73 h 401"/>
                  <a:gd name="T46" fmla="*/ 21 w 403"/>
                  <a:gd name="T47" fmla="*/ 105 h 401"/>
                  <a:gd name="T48" fmla="*/ 7 w 403"/>
                  <a:gd name="T49" fmla="*/ 140 h 401"/>
                  <a:gd name="T50" fmla="*/ 0 w 403"/>
                  <a:gd name="T51" fmla="*/ 179 h 401"/>
                  <a:gd name="T52" fmla="*/ 0 w 403"/>
                  <a:gd name="T53" fmla="*/ 219 h 401"/>
                  <a:gd name="T54" fmla="*/ 7 w 403"/>
                  <a:gd name="T55" fmla="*/ 258 h 401"/>
                  <a:gd name="T56" fmla="*/ 21 w 403"/>
                  <a:gd name="T57" fmla="*/ 294 h 401"/>
                  <a:gd name="T58" fmla="*/ 45 w 403"/>
                  <a:gd name="T59" fmla="*/ 327 h 401"/>
                  <a:gd name="T60" fmla="*/ 74 w 403"/>
                  <a:gd name="T61" fmla="*/ 356 h 401"/>
                  <a:gd name="T62" fmla="*/ 106 w 403"/>
                  <a:gd name="T63" fmla="*/ 377 h 401"/>
                  <a:gd name="T64" fmla="*/ 142 w 403"/>
                  <a:gd name="T65" fmla="*/ 392 h 401"/>
                  <a:gd name="T66" fmla="*/ 181 w 403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9" y="386"/>
                    </a:lnTo>
                    <a:lnTo>
                      <a:pt x="295" y="377"/>
                    </a:lnTo>
                    <a:lnTo>
                      <a:pt x="303" y="372"/>
                    </a:lnTo>
                    <a:lnTo>
                      <a:pt x="312" y="368"/>
                    </a:lnTo>
                    <a:lnTo>
                      <a:pt x="328" y="356"/>
                    </a:lnTo>
                    <a:lnTo>
                      <a:pt x="344" y="343"/>
                    </a:lnTo>
                    <a:lnTo>
                      <a:pt x="357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19"/>
                    </a:lnTo>
                    <a:lnTo>
                      <a:pt x="402" y="209"/>
                    </a:lnTo>
                    <a:lnTo>
                      <a:pt x="402" y="204"/>
                    </a:lnTo>
                    <a:lnTo>
                      <a:pt x="403" y="200"/>
                    </a:lnTo>
                    <a:lnTo>
                      <a:pt x="402" y="179"/>
                    </a:lnTo>
                    <a:lnTo>
                      <a:pt x="399" y="159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7" y="73"/>
                    </a:lnTo>
                    <a:lnTo>
                      <a:pt x="344" y="59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59"/>
                    </a:lnTo>
                    <a:lnTo>
                      <a:pt x="45" y="73"/>
                    </a:lnTo>
                    <a:lnTo>
                      <a:pt x="33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0"/>
                    </a:lnTo>
                    <a:lnTo>
                      <a:pt x="0" y="219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3" y="311"/>
                    </a:lnTo>
                    <a:lnTo>
                      <a:pt x="45" y="327"/>
                    </a:lnTo>
                    <a:lnTo>
                      <a:pt x="60" y="343"/>
                    </a:lnTo>
                    <a:lnTo>
                      <a:pt x="74" y="356"/>
                    </a:lnTo>
                    <a:lnTo>
                      <a:pt x="90" y="368"/>
                    </a:lnTo>
                    <a:lnTo>
                      <a:pt x="106" y="377"/>
                    </a:lnTo>
                    <a:lnTo>
                      <a:pt x="124" y="386"/>
                    </a:lnTo>
                    <a:lnTo>
                      <a:pt x="142" y="392"/>
                    </a:lnTo>
                    <a:lnTo>
                      <a:pt x="161" y="397"/>
                    </a:lnTo>
                    <a:lnTo>
                      <a:pt x="181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1187">
                <a:extLst>
                  <a:ext uri="{FF2B5EF4-FFF2-40B4-BE49-F238E27FC236}">
                    <a16:creationId xmlns:a16="http://schemas.microsoft.com/office/drawing/2014/main" id="{0B403BF0-C1CF-40BA-9488-BE23B20B4B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6" y="2643"/>
                <a:ext cx="37" cy="44"/>
              </a:xfrm>
              <a:custGeom>
                <a:avLst/>
                <a:gdLst>
                  <a:gd name="T0" fmla="*/ 252 w 263"/>
                  <a:gd name="T1" fmla="*/ 157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0 w 263"/>
                  <a:gd name="T15" fmla="*/ 118 h 305"/>
                  <a:gd name="T16" fmla="*/ 187 w 263"/>
                  <a:gd name="T17" fmla="*/ 129 h 305"/>
                  <a:gd name="T18" fmla="*/ 156 w 263"/>
                  <a:gd name="T19" fmla="*/ 101 h 305"/>
                  <a:gd name="T20" fmla="*/ 156 w 263"/>
                  <a:gd name="T21" fmla="*/ 65 h 305"/>
                  <a:gd name="T22" fmla="*/ 152 w 263"/>
                  <a:gd name="T23" fmla="*/ 29 h 305"/>
                  <a:gd name="T24" fmla="*/ 144 w 263"/>
                  <a:gd name="T25" fmla="*/ 7 h 305"/>
                  <a:gd name="T26" fmla="*/ 139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6 h 305"/>
                  <a:gd name="T48" fmla="*/ 0 w 263"/>
                  <a:gd name="T49" fmla="*/ 175 h 305"/>
                  <a:gd name="T50" fmla="*/ 117 w 263"/>
                  <a:gd name="T51" fmla="*/ 176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1 w 263"/>
                  <a:gd name="T59" fmla="*/ 293 h 305"/>
                  <a:gd name="T60" fmla="*/ 139 w 263"/>
                  <a:gd name="T61" fmla="*/ 305 h 305"/>
                  <a:gd name="T62" fmla="*/ 148 w 263"/>
                  <a:gd name="T63" fmla="*/ 280 h 305"/>
                  <a:gd name="T64" fmla="*/ 195 w 263"/>
                  <a:gd name="T65" fmla="*/ 287 h 305"/>
                  <a:gd name="T66" fmla="*/ 192 w 263"/>
                  <a:gd name="T67" fmla="*/ 273 h 305"/>
                  <a:gd name="T68" fmla="*/ 152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0" y="118"/>
                    </a:lnTo>
                    <a:lnTo>
                      <a:pt x="187" y="122"/>
                    </a:lnTo>
                    <a:lnTo>
                      <a:pt x="187" y="129"/>
                    </a:lnTo>
                    <a:lnTo>
                      <a:pt x="157" y="116"/>
                    </a:lnTo>
                    <a:lnTo>
                      <a:pt x="156" y="101"/>
                    </a:lnTo>
                    <a:lnTo>
                      <a:pt x="156" y="88"/>
                    </a:lnTo>
                    <a:lnTo>
                      <a:pt x="156" y="65"/>
                    </a:lnTo>
                    <a:lnTo>
                      <a:pt x="154" y="45"/>
                    </a:lnTo>
                    <a:lnTo>
                      <a:pt x="152" y="29"/>
                    </a:lnTo>
                    <a:lnTo>
                      <a:pt x="148" y="15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7" y="176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1" y="293"/>
                    </a:lnTo>
                    <a:lnTo>
                      <a:pt x="135" y="301"/>
                    </a:lnTo>
                    <a:lnTo>
                      <a:pt x="139" y="305"/>
                    </a:lnTo>
                    <a:lnTo>
                      <a:pt x="143" y="305"/>
                    </a:lnTo>
                    <a:lnTo>
                      <a:pt x="148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2" y="273"/>
                    </a:lnTo>
                    <a:lnTo>
                      <a:pt x="191" y="270"/>
                    </a:lnTo>
                    <a:lnTo>
                      <a:pt x="152" y="240"/>
                    </a:lnTo>
                    <a:lnTo>
                      <a:pt x="154" y="174"/>
                    </a:lnTo>
                    <a:lnTo>
                      <a:pt x="263" y="201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1188">
                <a:extLst>
                  <a:ext uri="{FF2B5EF4-FFF2-40B4-BE49-F238E27FC236}">
                    <a16:creationId xmlns:a16="http://schemas.microsoft.com/office/drawing/2014/main" id="{A211B0A4-274D-4E73-BBC6-D621DBF3E7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9" y="1305"/>
                <a:ext cx="58" cy="58"/>
              </a:xfrm>
              <a:custGeom>
                <a:avLst/>
                <a:gdLst>
                  <a:gd name="T0" fmla="*/ 73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2 h 402"/>
                  <a:gd name="T22" fmla="*/ 383 w 403"/>
                  <a:gd name="T23" fmla="*/ 286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4 h 402"/>
                  <a:gd name="T38" fmla="*/ 327 w 403"/>
                  <a:gd name="T39" fmla="*/ 45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3 w 403"/>
                  <a:gd name="T51" fmla="*/ 45 h 402"/>
                  <a:gd name="T52" fmla="*/ 44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5 h 402"/>
                  <a:gd name="T66" fmla="*/ 44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1189">
                <a:extLst>
                  <a:ext uri="{FF2B5EF4-FFF2-40B4-BE49-F238E27FC236}">
                    <a16:creationId xmlns:a16="http://schemas.microsoft.com/office/drawing/2014/main" id="{D2D04BD6-7675-49A9-A571-B533D565A4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9" y="1305"/>
                <a:ext cx="58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2 h 402"/>
                  <a:gd name="T14" fmla="*/ 383 w 403"/>
                  <a:gd name="T15" fmla="*/ 286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4 h 402"/>
                  <a:gd name="T30" fmla="*/ 327 w 403"/>
                  <a:gd name="T31" fmla="*/ 45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3 w 403"/>
                  <a:gd name="T43" fmla="*/ 45 h 402"/>
                  <a:gd name="T44" fmla="*/ 44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5 h 402"/>
                  <a:gd name="T58" fmla="*/ 44 w 403"/>
                  <a:gd name="T59" fmla="*/ 328 h 402"/>
                  <a:gd name="T60" fmla="*/ 73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8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7" y="45"/>
                    </a:lnTo>
                    <a:lnTo>
                      <a:pt x="311" y="33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89" y="33"/>
                    </a:lnTo>
                    <a:lnTo>
                      <a:pt x="73" y="45"/>
                    </a:lnTo>
                    <a:lnTo>
                      <a:pt x="59" y="60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8"/>
                    </a:lnTo>
                    <a:lnTo>
                      <a:pt x="21" y="295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1190">
                <a:extLst>
                  <a:ext uri="{FF2B5EF4-FFF2-40B4-BE49-F238E27FC236}">
                    <a16:creationId xmlns:a16="http://schemas.microsoft.com/office/drawing/2014/main" id="{EB449BF4-BBE4-40F1-AA7A-B427FE6B5F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9" y="1311"/>
                <a:ext cx="38" cy="43"/>
              </a:xfrm>
              <a:custGeom>
                <a:avLst/>
                <a:gdLst>
                  <a:gd name="T0" fmla="*/ 252 w 264"/>
                  <a:gd name="T1" fmla="*/ 157 h 305"/>
                  <a:gd name="T2" fmla="*/ 247 w 264"/>
                  <a:gd name="T3" fmla="*/ 154 h 305"/>
                  <a:gd name="T4" fmla="*/ 235 w 264"/>
                  <a:gd name="T5" fmla="*/ 148 h 305"/>
                  <a:gd name="T6" fmla="*/ 218 w 264"/>
                  <a:gd name="T7" fmla="*/ 141 h 305"/>
                  <a:gd name="T8" fmla="*/ 209 w 264"/>
                  <a:gd name="T9" fmla="*/ 138 h 305"/>
                  <a:gd name="T10" fmla="*/ 208 w 264"/>
                  <a:gd name="T11" fmla="*/ 124 h 305"/>
                  <a:gd name="T12" fmla="*/ 202 w 264"/>
                  <a:gd name="T13" fmla="*/ 118 h 305"/>
                  <a:gd name="T14" fmla="*/ 191 w 264"/>
                  <a:gd name="T15" fmla="*/ 118 h 305"/>
                  <a:gd name="T16" fmla="*/ 188 w 264"/>
                  <a:gd name="T17" fmla="*/ 129 h 305"/>
                  <a:gd name="T18" fmla="*/ 157 w 264"/>
                  <a:gd name="T19" fmla="*/ 101 h 305"/>
                  <a:gd name="T20" fmla="*/ 157 w 264"/>
                  <a:gd name="T21" fmla="*/ 65 h 305"/>
                  <a:gd name="T22" fmla="*/ 153 w 264"/>
                  <a:gd name="T23" fmla="*/ 29 h 305"/>
                  <a:gd name="T24" fmla="*/ 145 w 264"/>
                  <a:gd name="T25" fmla="*/ 7 h 305"/>
                  <a:gd name="T26" fmla="*/ 140 w 264"/>
                  <a:gd name="T27" fmla="*/ 1 h 305"/>
                  <a:gd name="T28" fmla="*/ 128 w 264"/>
                  <a:gd name="T29" fmla="*/ 1 h 305"/>
                  <a:gd name="T30" fmla="*/ 118 w 264"/>
                  <a:gd name="T31" fmla="*/ 15 h 305"/>
                  <a:gd name="T32" fmla="*/ 112 w 264"/>
                  <a:gd name="T33" fmla="*/ 45 h 305"/>
                  <a:gd name="T34" fmla="*/ 112 w 264"/>
                  <a:gd name="T35" fmla="*/ 90 h 305"/>
                  <a:gd name="T36" fmla="*/ 84 w 264"/>
                  <a:gd name="T37" fmla="*/ 128 h 305"/>
                  <a:gd name="T38" fmla="*/ 81 w 264"/>
                  <a:gd name="T39" fmla="*/ 122 h 305"/>
                  <a:gd name="T40" fmla="*/ 78 w 264"/>
                  <a:gd name="T41" fmla="*/ 120 h 305"/>
                  <a:gd name="T42" fmla="*/ 67 w 264"/>
                  <a:gd name="T43" fmla="*/ 121 h 305"/>
                  <a:gd name="T44" fmla="*/ 64 w 264"/>
                  <a:gd name="T45" fmla="*/ 134 h 305"/>
                  <a:gd name="T46" fmla="*/ 4 w 264"/>
                  <a:gd name="T47" fmla="*/ 156 h 305"/>
                  <a:gd name="T48" fmla="*/ 0 w 264"/>
                  <a:gd name="T49" fmla="*/ 175 h 305"/>
                  <a:gd name="T50" fmla="*/ 118 w 264"/>
                  <a:gd name="T51" fmla="*/ 176 h 305"/>
                  <a:gd name="T52" fmla="*/ 84 w 264"/>
                  <a:gd name="T53" fmla="*/ 263 h 305"/>
                  <a:gd name="T54" fmla="*/ 80 w 264"/>
                  <a:gd name="T55" fmla="*/ 271 h 305"/>
                  <a:gd name="T56" fmla="*/ 81 w 264"/>
                  <a:gd name="T57" fmla="*/ 289 h 305"/>
                  <a:gd name="T58" fmla="*/ 132 w 264"/>
                  <a:gd name="T59" fmla="*/ 293 h 305"/>
                  <a:gd name="T60" fmla="*/ 140 w 264"/>
                  <a:gd name="T61" fmla="*/ 305 h 305"/>
                  <a:gd name="T62" fmla="*/ 149 w 264"/>
                  <a:gd name="T63" fmla="*/ 280 h 305"/>
                  <a:gd name="T64" fmla="*/ 195 w 264"/>
                  <a:gd name="T65" fmla="*/ 287 h 305"/>
                  <a:gd name="T66" fmla="*/ 193 w 264"/>
                  <a:gd name="T67" fmla="*/ 273 h 305"/>
                  <a:gd name="T68" fmla="*/ 153 w 264"/>
                  <a:gd name="T69" fmla="*/ 240 h 305"/>
                  <a:gd name="T70" fmla="*/ 264 w 264"/>
                  <a:gd name="T71" fmla="*/ 20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4" h="305">
                    <a:moveTo>
                      <a:pt x="258" y="161"/>
                    </a:moveTo>
                    <a:lnTo>
                      <a:pt x="252" y="157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8"/>
                    </a:lnTo>
                    <a:lnTo>
                      <a:pt x="84" y="128"/>
                    </a:lnTo>
                    <a:lnTo>
                      <a:pt x="82" y="124"/>
                    </a:lnTo>
                    <a:lnTo>
                      <a:pt x="81" y="122"/>
                    </a:lnTo>
                    <a:lnTo>
                      <a:pt x="79" y="120"/>
                    </a:lnTo>
                    <a:lnTo>
                      <a:pt x="78" y="120"/>
                    </a:lnTo>
                    <a:lnTo>
                      <a:pt x="71" y="119"/>
                    </a:lnTo>
                    <a:lnTo>
                      <a:pt x="67" y="121"/>
                    </a:lnTo>
                    <a:lnTo>
                      <a:pt x="64" y="126"/>
                    </a:lnTo>
                    <a:lnTo>
                      <a:pt x="64" y="134"/>
                    </a:lnTo>
                    <a:lnTo>
                      <a:pt x="10" y="152"/>
                    </a:lnTo>
                    <a:lnTo>
                      <a:pt x="4" y="156"/>
                    </a:lnTo>
                    <a:lnTo>
                      <a:pt x="1" y="164"/>
                    </a:lnTo>
                    <a:lnTo>
                      <a:pt x="0" y="175"/>
                    </a:lnTo>
                    <a:lnTo>
                      <a:pt x="1" y="189"/>
                    </a:lnTo>
                    <a:lnTo>
                      <a:pt x="118" y="176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4"/>
                    </a:lnTo>
                    <a:lnTo>
                      <a:pt x="264" y="200"/>
                    </a:lnTo>
                    <a:lnTo>
                      <a:pt x="258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1191">
                <a:extLst>
                  <a:ext uri="{FF2B5EF4-FFF2-40B4-BE49-F238E27FC236}">
                    <a16:creationId xmlns:a16="http://schemas.microsoft.com/office/drawing/2014/main" id="{77EF19E9-874F-411D-95F0-E9E35C311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6" y="3470"/>
                <a:ext cx="58" cy="57"/>
              </a:xfrm>
              <a:custGeom>
                <a:avLst/>
                <a:gdLst>
                  <a:gd name="T0" fmla="*/ 73 w 403"/>
                  <a:gd name="T1" fmla="*/ 357 h 402"/>
                  <a:gd name="T2" fmla="*/ 105 w 403"/>
                  <a:gd name="T3" fmla="*/ 378 h 402"/>
                  <a:gd name="T4" fmla="*/ 141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8 h 402"/>
                  <a:gd name="T16" fmla="*/ 311 w 403"/>
                  <a:gd name="T17" fmla="*/ 369 h 402"/>
                  <a:gd name="T18" fmla="*/ 343 w 403"/>
                  <a:gd name="T19" fmla="*/ 343 h 402"/>
                  <a:gd name="T20" fmla="*/ 368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8 w 403"/>
                  <a:gd name="T35" fmla="*/ 105 h 402"/>
                  <a:gd name="T36" fmla="*/ 356 w 403"/>
                  <a:gd name="T37" fmla="*/ 73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5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3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1192">
                <a:extLst>
                  <a:ext uri="{FF2B5EF4-FFF2-40B4-BE49-F238E27FC236}">
                    <a16:creationId xmlns:a16="http://schemas.microsoft.com/office/drawing/2014/main" id="{BA54CE7F-AF88-4261-9FEE-1FF2BAFEEF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6" y="3470"/>
                <a:ext cx="58" cy="57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8 h 402"/>
                  <a:gd name="T8" fmla="*/ 311 w 403"/>
                  <a:gd name="T9" fmla="*/ 369 h 402"/>
                  <a:gd name="T10" fmla="*/ 343 w 403"/>
                  <a:gd name="T11" fmla="*/ 343 h 402"/>
                  <a:gd name="T12" fmla="*/ 368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8 w 403"/>
                  <a:gd name="T27" fmla="*/ 105 h 402"/>
                  <a:gd name="T28" fmla="*/ 356 w 403"/>
                  <a:gd name="T29" fmla="*/ 73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5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7 h 402"/>
                  <a:gd name="T60" fmla="*/ 73 w 403"/>
                  <a:gd name="T61" fmla="*/ 357 h 402"/>
                  <a:gd name="T62" fmla="*/ 105 w 403"/>
                  <a:gd name="T63" fmla="*/ 378 h 402"/>
                  <a:gd name="T64" fmla="*/ 141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1193">
                <a:extLst>
                  <a:ext uri="{FF2B5EF4-FFF2-40B4-BE49-F238E27FC236}">
                    <a16:creationId xmlns:a16="http://schemas.microsoft.com/office/drawing/2014/main" id="{2C9B66D1-6E08-4E13-87C4-AFF4ED6343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7" y="3475"/>
                <a:ext cx="37" cy="44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7 w 263"/>
                  <a:gd name="T19" fmla="*/ 102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1 h 305"/>
                  <a:gd name="T36" fmla="*/ 84 w 263"/>
                  <a:gd name="T37" fmla="*/ 129 h 305"/>
                  <a:gd name="T38" fmla="*/ 81 w 263"/>
                  <a:gd name="T39" fmla="*/ 123 h 305"/>
                  <a:gd name="T40" fmla="*/ 78 w 263"/>
                  <a:gd name="T41" fmla="*/ 121 h 305"/>
                  <a:gd name="T42" fmla="*/ 66 w 263"/>
                  <a:gd name="T43" fmla="*/ 122 h 305"/>
                  <a:gd name="T44" fmla="*/ 63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8 w 263"/>
                  <a:gd name="T51" fmla="*/ 177 h 305"/>
                  <a:gd name="T52" fmla="*/ 84 w 263"/>
                  <a:gd name="T53" fmla="*/ 263 h 305"/>
                  <a:gd name="T54" fmla="*/ 80 w 263"/>
                  <a:gd name="T55" fmla="*/ 271 h 305"/>
                  <a:gd name="T56" fmla="*/ 81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1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1194">
                <a:extLst>
                  <a:ext uri="{FF2B5EF4-FFF2-40B4-BE49-F238E27FC236}">
                    <a16:creationId xmlns:a16="http://schemas.microsoft.com/office/drawing/2014/main" id="{0C916F40-F502-4121-AD41-989A9FA5F7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5" y="2681"/>
                <a:ext cx="41" cy="40"/>
              </a:xfrm>
              <a:custGeom>
                <a:avLst/>
                <a:gdLst>
                  <a:gd name="T0" fmla="*/ 41 w 282"/>
                  <a:gd name="T1" fmla="*/ 240 h 281"/>
                  <a:gd name="T2" fmla="*/ 52 w 282"/>
                  <a:gd name="T3" fmla="*/ 249 h 281"/>
                  <a:gd name="T4" fmla="*/ 63 w 282"/>
                  <a:gd name="T5" fmla="*/ 257 h 281"/>
                  <a:gd name="T6" fmla="*/ 74 w 282"/>
                  <a:gd name="T7" fmla="*/ 264 h 281"/>
                  <a:gd name="T8" fmla="*/ 87 w 282"/>
                  <a:gd name="T9" fmla="*/ 270 h 281"/>
                  <a:gd name="T10" fmla="*/ 112 w 282"/>
                  <a:gd name="T11" fmla="*/ 278 h 281"/>
                  <a:gd name="T12" fmla="*/ 126 w 282"/>
                  <a:gd name="T13" fmla="*/ 280 h 281"/>
                  <a:gd name="T14" fmla="*/ 141 w 282"/>
                  <a:gd name="T15" fmla="*/ 281 h 281"/>
                  <a:gd name="T16" fmla="*/ 147 w 282"/>
                  <a:gd name="T17" fmla="*/ 280 h 281"/>
                  <a:gd name="T18" fmla="*/ 154 w 282"/>
                  <a:gd name="T19" fmla="*/ 280 h 281"/>
                  <a:gd name="T20" fmla="*/ 168 w 282"/>
                  <a:gd name="T21" fmla="*/ 278 h 281"/>
                  <a:gd name="T22" fmla="*/ 194 w 282"/>
                  <a:gd name="T23" fmla="*/ 270 h 281"/>
                  <a:gd name="T24" fmla="*/ 205 w 282"/>
                  <a:gd name="T25" fmla="*/ 264 h 281"/>
                  <a:gd name="T26" fmla="*/ 217 w 282"/>
                  <a:gd name="T27" fmla="*/ 257 h 281"/>
                  <a:gd name="T28" fmla="*/ 228 w 282"/>
                  <a:gd name="T29" fmla="*/ 249 h 281"/>
                  <a:gd name="T30" fmla="*/ 240 w 282"/>
                  <a:gd name="T31" fmla="*/ 240 h 281"/>
                  <a:gd name="T32" fmla="*/ 249 w 282"/>
                  <a:gd name="T33" fmla="*/ 228 h 281"/>
                  <a:gd name="T34" fmla="*/ 257 w 282"/>
                  <a:gd name="T35" fmla="*/ 217 h 281"/>
                  <a:gd name="T36" fmla="*/ 264 w 282"/>
                  <a:gd name="T37" fmla="*/ 205 h 281"/>
                  <a:gd name="T38" fmla="*/ 270 w 282"/>
                  <a:gd name="T39" fmla="*/ 194 h 281"/>
                  <a:gd name="T40" fmla="*/ 278 w 282"/>
                  <a:gd name="T41" fmla="*/ 168 h 281"/>
                  <a:gd name="T42" fmla="*/ 281 w 282"/>
                  <a:gd name="T43" fmla="*/ 153 h 281"/>
                  <a:gd name="T44" fmla="*/ 281 w 282"/>
                  <a:gd name="T45" fmla="*/ 146 h 281"/>
                  <a:gd name="T46" fmla="*/ 282 w 282"/>
                  <a:gd name="T47" fmla="*/ 140 h 281"/>
                  <a:gd name="T48" fmla="*/ 281 w 282"/>
                  <a:gd name="T49" fmla="*/ 125 h 281"/>
                  <a:gd name="T50" fmla="*/ 278 w 282"/>
                  <a:gd name="T51" fmla="*/ 111 h 281"/>
                  <a:gd name="T52" fmla="*/ 270 w 282"/>
                  <a:gd name="T53" fmla="*/ 86 h 281"/>
                  <a:gd name="T54" fmla="*/ 264 w 282"/>
                  <a:gd name="T55" fmla="*/ 73 h 281"/>
                  <a:gd name="T56" fmla="*/ 257 w 282"/>
                  <a:gd name="T57" fmla="*/ 62 h 281"/>
                  <a:gd name="T58" fmla="*/ 249 w 282"/>
                  <a:gd name="T59" fmla="*/ 51 h 281"/>
                  <a:gd name="T60" fmla="*/ 240 w 282"/>
                  <a:gd name="T61" fmla="*/ 41 h 281"/>
                  <a:gd name="T62" fmla="*/ 228 w 282"/>
                  <a:gd name="T63" fmla="*/ 30 h 281"/>
                  <a:gd name="T64" fmla="*/ 217 w 282"/>
                  <a:gd name="T65" fmla="*/ 22 h 281"/>
                  <a:gd name="T66" fmla="*/ 205 w 282"/>
                  <a:gd name="T67" fmla="*/ 15 h 281"/>
                  <a:gd name="T68" fmla="*/ 194 w 282"/>
                  <a:gd name="T69" fmla="*/ 10 h 281"/>
                  <a:gd name="T70" fmla="*/ 168 w 282"/>
                  <a:gd name="T71" fmla="*/ 2 h 281"/>
                  <a:gd name="T72" fmla="*/ 154 w 282"/>
                  <a:gd name="T73" fmla="*/ 0 h 281"/>
                  <a:gd name="T74" fmla="*/ 141 w 282"/>
                  <a:gd name="T75" fmla="*/ 0 h 281"/>
                  <a:gd name="T76" fmla="*/ 112 w 282"/>
                  <a:gd name="T77" fmla="*/ 2 h 281"/>
                  <a:gd name="T78" fmla="*/ 87 w 282"/>
                  <a:gd name="T79" fmla="*/ 10 h 281"/>
                  <a:gd name="T80" fmla="*/ 74 w 282"/>
                  <a:gd name="T81" fmla="*/ 15 h 281"/>
                  <a:gd name="T82" fmla="*/ 63 w 282"/>
                  <a:gd name="T83" fmla="*/ 22 h 281"/>
                  <a:gd name="T84" fmla="*/ 41 w 282"/>
                  <a:gd name="T85" fmla="*/ 41 h 281"/>
                  <a:gd name="T86" fmla="*/ 22 w 282"/>
                  <a:gd name="T87" fmla="*/ 62 h 281"/>
                  <a:gd name="T88" fmla="*/ 15 w 282"/>
                  <a:gd name="T89" fmla="*/ 73 h 281"/>
                  <a:gd name="T90" fmla="*/ 10 w 282"/>
                  <a:gd name="T91" fmla="*/ 86 h 281"/>
                  <a:gd name="T92" fmla="*/ 2 w 282"/>
                  <a:gd name="T93" fmla="*/ 111 h 281"/>
                  <a:gd name="T94" fmla="*/ 0 w 282"/>
                  <a:gd name="T95" fmla="*/ 140 h 281"/>
                  <a:gd name="T96" fmla="*/ 0 w 282"/>
                  <a:gd name="T97" fmla="*/ 153 h 281"/>
                  <a:gd name="T98" fmla="*/ 2 w 282"/>
                  <a:gd name="T99" fmla="*/ 168 h 281"/>
                  <a:gd name="T100" fmla="*/ 10 w 282"/>
                  <a:gd name="T101" fmla="*/ 194 h 281"/>
                  <a:gd name="T102" fmla="*/ 15 w 282"/>
                  <a:gd name="T103" fmla="*/ 205 h 281"/>
                  <a:gd name="T104" fmla="*/ 22 w 282"/>
                  <a:gd name="T105" fmla="*/ 217 h 281"/>
                  <a:gd name="T106" fmla="*/ 30 w 282"/>
                  <a:gd name="T107" fmla="*/ 228 h 281"/>
                  <a:gd name="T108" fmla="*/ 41 w 282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41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1" y="153"/>
                    </a:lnTo>
                    <a:lnTo>
                      <a:pt x="281" y="146"/>
                    </a:lnTo>
                    <a:lnTo>
                      <a:pt x="282" y="140"/>
                    </a:lnTo>
                    <a:lnTo>
                      <a:pt x="281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1195">
                <a:extLst>
                  <a:ext uri="{FF2B5EF4-FFF2-40B4-BE49-F238E27FC236}">
                    <a16:creationId xmlns:a16="http://schemas.microsoft.com/office/drawing/2014/main" id="{745574B4-E787-44E4-B676-5329C01FDB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5" y="2681"/>
                <a:ext cx="41" cy="40"/>
              </a:xfrm>
              <a:custGeom>
                <a:avLst/>
                <a:gdLst>
                  <a:gd name="T0" fmla="*/ 141 w 282"/>
                  <a:gd name="T1" fmla="*/ 281 h 281"/>
                  <a:gd name="T2" fmla="*/ 147 w 282"/>
                  <a:gd name="T3" fmla="*/ 280 h 281"/>
                  <a:gd name="T4" fmla="*/ 154 w 282"/>
                  <a:gd name="T5" fmla="*/ 280 h 281"/>
                  <a:gd name="T6" fmla="*/ 168 w 282"/>
                  <a:gd name="T7" fmla="*/ 278 h 281"/>
                  <a:gd name="T8" fmla="*/ 194 w 282"/>
                  <a:gd name="T9" fmla="*/ 270 h 281"/>
                  <a:gd name="T10" fmla="*/ 205 w 282"/>
                  <a:gd name="T11" fmla="*/ 264 h 281"/>
                  <a:gd name="T12" fmla="*/ 217 w 282"/>
                  <a:gd name="T13" fmla="*/ 257 h 281"/>
                  <a:gd name="T14" fmla="*/ 228 w 282"/>
                  <a:gd name="T15" fmla="*/ 249 h 281"/>
                  <a:gd name="T16" fmla="*/ 240 w 282"/>
                  <a:gd name="T17" fmla="*/ 240 h 281"/>
                  <a:gd name="T18" fmla="*/ 249 w 282"/>
                  <a:gd name="T19" fmla="*/ 228 h 281"/>
                  <a:gd name="T20" fmla="*/ 257 w 282"/>
                  <a:gd name="T21" fmla="*/ 217 h 281"/>
                  <a:gd name="T22" fmla="*/ 264 w 282"/>
                  <a:gd name="T23" fmla="*/ 205 h 281"/>
                  <a:gd name="T24" fmla="*/ 270 w 282"/>
                  <a:gd name="T25" fmla="*/ 194 h 281"/>
                  <a:gd name="T26" fmla="*/ 278 w 282"/>
                  <a:gd name="T27" fmla="*/ 168 h 281"/>
                  <a:gd name="T28" fmla="*/ 281 w 282"/>
                  <a:gd name="T29" fmla="*/ 153 h 281"/>
                  <a:gd name="T30" fmla="*/ 281 w 282"/>
                  <a:gd name="T31" fmla="*/ 146 h 281"/>
                  <a:gd name="T32" fmla="*/ 282 w 282"/>
                  <a:gd name="T33" fmla="*/ 140 h 281"/>
                  <a:gd name="T34" fmla="*/ 281 w 282"/>
                  <a:gd name="T35" fmla="*/ 125 h 281"/>
                  <a:gd name="T36" fmla="*/ 278 w 282"/>
                  <a:gd name="T37" fmla="*/ 111 h 281"/>
                  <a:gd name="T38" fmla="*/ 270 w 282"/>
                  <a:gd name="T39" fmla="*/ 86 h 281"/>
                  <a:gd name="T40" fmla="*/ 264 w 282"/>
                  <a:gd name="T41" fmla="*/ 73 h 281"/>
                  <a:gd name="T42" fmla="*/ 257 w 282"/>
                  <a:gd name="T43" fmla="*/ 62 h 281"/>
                  <a:gd name="T44" fmla="*/ 249 w 282"/>
                  <a:gd name="T45" fmla="*/ 51 h 281"/>
                  <a:gd name="T46" fmla="*/ 240 w 282"/>
                  <a:gd name="T47" fmla="*/ 41 h 281"/>
                  <a:gd name="T48" fmla="*/ 228 w 282"/>
                  <a:gd name="T49" fmla="*/ 30 h 281"/>
                  <a:gd name="T50" fmla="*/ 217 w 282"/>
                  <a:gd name="T51" fmla="*/ 22 h 281"/>
                  <a:gd name="T52" fmla="*/ 205 w 282"/>
                  <a:gd name="T53" fmla="*/ 15 h 281"/>
                  <a:gd name="T54" fmla="*/ 194 w 282"/>
                  <a:gd name="T55" fmla="*/ 10 h 281"/>
                  <a:gd name="T56" fmla="*/ 168 w 282"/>
                  <a:gd name="T57" fmla="*/ 2 h 281"/>
                  <a:gd name="T58" fmla="*/ 154 w 282"/>
                  <a:gd name="T59" fmla="*/ 0 h 281"/>
                  <a:gd name="T60" fmla="*/ 141 w 282"/>
                  <a:gd name="T61" fmla="*/ 0 h 281"/>
                  <a:gd name="T62" fmla="*/ 112 w 282"/>
                  <a:gd name="T63" fmla="*/ 2 h 281"/>
                  <a:gd name="T64" fmla="*/ 87 w 282"/>
                  <a:gd name="T65" fmla="*/ 10 h 281"/>
                  <a:gd name="T66" fmla="*/ 74 w 282"/>
                  <a:gd name="T67" fmla="*/ 15 h 281"/>
                  <a:gd name="T68" fmla="*/ 63 w 282"/>
                  <a:gd name="T69" fmla="*/ 22 h 281"/>
                  <a:gd name="T70" fmla="*/ 41 w 282"/>
                  <a:gd name="T71" fmla="*/ 41 h 281"/>
                  <a:gd name="T72" fmla="*/ 22 w 282"/>
                  <a:gd name="T73" fmla="*/ 62 h 281"/>
                  <a:gd name="T74" fmla="*/ 15 w 282"/>
                  <a:gd name="T75" fmla="*/ 73 h 281"/>
                  <a:gd name="T76" fmla="*/ 10 w 282"/>
                  <a:gd name="T77" fmla="*/ 86 h 281"/>
                  <a:gd name="T78" fmla="*/ 2 w 282"/>
                  <a:gd name="T79" fmla="*/ 111 h 281"/>
                  <a:gd name="T80" fmla="*/ 0 w 282"/>
                  <a:gd name="T81" fmla="*/ 140 h 281"/>
                  <a:gd name="T82" fmla="*/ 0 w 282"/>
                  <a:gd name="T83" fmla="*/ 153 h 281"/>
                  <a:gd name="T84" fmla="*/ 2 w 282"/>
                  <a:gd name="T85" fmla="*/ 168 h 281"/>
                  <a:gd name="T86" fmla="*/ 10 w 282"/>
                  <a:gd name="T87" fmla="*/ 194 h 281"/>
                  <a:gd name="T88" fmla="*/ 15 w 282"/>
                  <a:gd name="T89" fmla="*/ 205 h 281"/>
                  <a:gd name="T90" fmla="*/ 22 w 282"/>
                  <a:gd name="T91" fmla="*/ 217 h 281"/>
                  <a:gd name="T92" fmla="*/ 30 w 282"/>
                  <a:gd name="T93" fmla="*/ 228 h 281"/>
                  <a:gd name="T94" fmla="*/ 41 w 282"/>
                  <a:gd name="T95" fmla="*/ 240 h 281"/>
                  <a:gd name="T96" fmla="*/ 52 w 282"/>
                  <a:gd name="T97" fmla="*/ 249 h 281"/>
                  <a:gd name="T98" fmla="*/ 63 w 282"/>
                  <a:gd name="T99" fmla="*/ 257 h 281"/>
                  <a:gd name="T100" fmla="*/ 74 w 282"/>
                  <a:gd name="T101" fmla="*/ 264 h 281"/>
                  <a:gd name="T102" fmla="*/ 87 w 282"/>
                  <a:gd name="T103" fmla="*/ 270 h 281"/>
                  <a:gd name="T104" fmla="*/ 112 w 282"/>
                  <a:gd name="T105" fmla="*/ 278 h 281"/>
                  <a:gd name="T106" fmla="*/ 126 w 282"/>
                  <a:gd name="T107" fmla="*/ 280 h 281"/>
                  <a:gd name="T108" fmla="*/ 141 w 282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1" y="153"/>
                    </a:lnTo>
                    <a:lnTo>
                      <a:pt x="281" y="146"/>
                    </a:lnTo>
                    <a:lnTo>
                      <a:pt x="282" y="140"/>
                    </a:lnTo>
                    <a:lnTo>
                      <a:pt x="281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1196">
                <a:extLst>
                  <a:ext uri="{FF2B5EF4-FFF2-40B4-BE49-F238E27FC236}">
                    <a16:creationId xmlns:a16="http://schemas.microsoft.com/office/drawing/2014/main" id="{6D7E26D1-722D-4811-AE8B-CA9D58FA7A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3" y="2688"/>
                <a:ext cx="25" cy="25"/>
              </a:xfrm>
              <a:custGeom>
                <a:avLst/>
                <a:gdLst>
                  <a:gd name="T0" fmla="*/ 173 w 178"/>
                  <a:gd name="T1" fmla="*/ 105 h 172"/>
                  <a:gd name="T2" fmla="*/ 97 w 178"/>
                  <a:gd name="T3" fmla="*/ 70 h 172"/>
                  <a:gd name="T4" fmla="*/ 97 w 178"/>
                  <a:gd name="T5" fmla="*/ 24 h 172"/>
                  <a:gd name="T6" fmla="*/ 96 w 178"/>
                  <a:gd name="T7" fmla="*/ 18 h 172"/>
                  <a:gd name="T8" fmla="*/ 96 w 178"/>
                  <a:gd name="T9" fmla="*/ 14 h 172"/>
                  <a:gd name="T10" fmla="*/ 95 w 178"/>
                  <a:gd name="T11" fmla="*/ 7 h 172"/>
                  <a:gd name="T12" fmla="*/ 92 w 178"/>
                  <a:gd name="T13" fmla="*/ 2 h 172"/>
                  <a:gd name="T14" fmla="*/ 90 w 178"/>
                  <a:gd name="T15" fmla="*/ 0 h 172"/>
                  <a:gd name="T16" fmla="*/ 89 w 178"/>
                  <a:gd name="T17" fmla="*/ 0 h 172"/>
                  <a:gd name="T18" fmla="*/ 85 w 178"/>
                  <a:gd name="T19" fmla="*/ 2 h 172"/>
                  <a:gd name="T20" fmla="*/ 83 w 178"/>
                  <a:gd name="T21" fmla="*/ 7 h 172"/>
                  <a:gd name="T22" fmla="*/ 82 w 178"/>
                  <a:gd name="T23" fmla="*/ 14 h 172"/>
                  <a:gd name="T24" fmla="*/ 82 w 178"/>
                  <a:gd name="T25" fmla="*/ 24 h 172"/>
                  <a:gd name="T26" fmla="*/ 82 w 178"/>
                  <a:gd name="T27" fmla="*/ 70 h 172"/>
                  <a:gd name="T28" fmla="*/ 5 w 178"/>
                  <a:gd name="T29" fmla="*/ 105 h 172"/>
                  <a:gd name="T30" fmla="*/ 1 w 178"/>
                  <a:gd name="T31" fmla="*/ 110 h 172"/>
                  <a:gd name="T32" fmla="*/ 0 w 178"/>
                  <a:gd name="T33" fmla="*/ 121 h 172"/>
                  <a:gd name="T34" fmla="*/ 83 w 178"/>
                  <a:gd name="T35" fmla="*/ 100 h 172"/>
                  <a:gd name="T36" fmla="*/ 83 w 178"/>
                  <a:gd name="T37" fmla="*/ 119 h 172"/>
                  <a:gd name="T38" fmla="*/ 78 w 178"/>
                  <a:gd name="T39" fmla="*/ 122 h 172"/>
                  <a:gd name="T40" fmla="*/ 78 w 178"/>
                  <a:gd name="T41" fmla="*/ 141 h 172"/>
                  <a:gd name="T42" fmla="*/ 77 w 178"/>
                  <a:gd name="T43" fmla="*/ 142 h 172"/>
                  <a:gd name="T44" fmla="*/ 78 w 178"/>
                  <a:gd name="T45" fmla="*/ 144 h 172"/>
                  <a:gd name="T46" fmla="*/ 81 w 178"/>
                  <a:gd name="T47" fmla="*/ 146 h 172"/>
                  <a:gd name="T48" fmla="*/ 83 w 178"/>
                  <a:gd name="T49" fmla="*/ 146 h 172"/>
                  <a:gd name="T50" fmla="*/ 84 w 178"/>
                  <a:gd name="T51" fmla="*/ 148 h 172"/>
                  <a:gd name="T52" fmla="*/ 84 w 178"/>
                  <a:gd name="T53" fmla="*/ 150 h 172"/>
                  <a:gd name="T54" fmla="*/ 83 w 178"/>
                  <a:gd name="T55" fmla="*/ 152 h 172"/>
                  <a:gd name="T56" fmla="*/ 68 w 178"/>
                  <a:gd name="T57" fmla="*/ 164 h 172"/>
                  <a:gd name="T58" fmla="*/ 66 w 178"/>
                  <a:gd name="T59" fmla="*/ 172 h 172"/>
                  <a:gd name="T60" fmla="*/ 86 w 178"/>
                  <a:gd name="T61" fmla="*/ 166 h 172"/>
                  <a:gd name="T62" fmla="*/ 89 w 178"/>
                  <a:gd name="T63" fmla="*/ 172 h 172"/>
                  <a:gd name="T64" fmla="*/ 93 w 178"/>
                  <a:gd name="T65" fmla="*/ 166 h 172"/>
                  <a:gd name="T66" fmla="*/ 113 w 178"/>
                  <a:gd name="T67" fmla="*/ 172 h 172"/>
                  <a:gd name="T68" fmla="*/ 111 w 178"/>
                  <a:gd name="T69" fmla="*/ 164 h 172"/>
                  <a:gd name="T70" fmla="*/ 96 w 178"/>
                  <a:gd name="T71" fmla="*/ 152 h 172"/>
                  <a:gd name="T72" fmla="*/ 93 w 178"/>
                  <a:gd name="T73" fmla="*/ 148 h 172"/>
                  <a:gd name="T74" fmla="*/ 98 w 178"/>
                  <a:gd name="T75" fmla="*/ 146 h 172"/>
                  <a:gd name="T76" fmla="*/ 101 w 178"/>
                  <a:gd name="T77" fmla="*/ 141 h 172"/>
                  <a:gd name="T78" fmla="*/ 101 w 178"/>
                  <a:gd name="T79" fmla="*/ 122 h 172"/>
                  <a:gd name="T80" fmla="*/ 96 w 178"/>
                  <a:gd name="T81" fmla="*/ 119 h 172"/>
                  <a:gd name="T82" fmla="*/ 96 w 178"/>
                  <a:gd name="T83" fmla="*/ 100 h 172"/>
                  <a:gd name="T84" fmla="*/ 178 w 178"/>
                  <a:gd name="T85" fmla="*/ 121 h 172"/>
                  <a:gd name="T86" fmla="*/ 177 w 178"/>
                  <a:gd name="T87" fmla="*/ 115 h 172"/>
                  <a:gd name="T88" fmla="*/ 177 w 178"/>
                  <a:gd name="T89" fmla="*/ 110 h 172"/>
                  <a:gd name="T90" fmla="*/ 173 w 178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2">
                    <a:moveTo>
                      <a:pt x="173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1"/>
                    </a:lnTo>
                    <a:lnTo>
                      <a:pt x="83" y="100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0"/>
                    </a:lnTo>
                    <a:lnTo>
                      <a:pt x="178" y="121"/>
                    </a:lnTo>
                    <a:lnTo>
                      <a:pt x="177" y="115"/>
                    </a:lnTo>
                    <a:lnTo>
                      <a:pt x="177" y="110"/>
                    </a:lnTo>
                    <a:lnTo>
                      <a:pt x="173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1197">
                <a:extLst>
                  <a:ext uri="{FF2B5EF4-FFF2-40B4-BE49-F238E27FC236}">
                    <a16:creationId xmlns:a16="http://schemas.microsoft.com/office/drawing/2014/main" id="{C1934769-E116-4721-A2F2-9FF1F05CB8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1" y="2388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3 w 281"/>
                  <a:gd name="T23" fmla="*/ 270 h 281"/>
                  <a:gd name="T24" fmla="*/ 204 w 281"/>
                  <a:gd name="T25" fmla="*/ 264 h 281"/>
                  <a:gd name="T26" fmla="*/ 216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7 h 281"/>
                  <a:gd name="T54" fmla="*/ 264 w 281"/>
                  <a:gd name="T55" fmla="*/ 74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6 w 281"/>
                  <a:gd name="T65" fmla="*/ 22 h 281"/>
                  <a:gd name="T66" fmla="*/ 204 w 281"/>
                  <a:gd name="T67" fmla="*/ 15 h 281"/>
                  <a:gd name="T68" fmla="*/ 193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4 h 281"/>
                  <a:gd name="T90" fmla="*/ 10 w 281"/>
                  <a:gd name="T91" fmla="*/ 87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3" y="270"/>
                    </a:lnTo>
                    <a:lnTo>
                      <a:pt x="204" y="264"/>
                    </a:lnTo>
                    <a:lnTo>
                      <a:pt x="216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6" y="22"/>
                    </a:lnTo>
                    <a:lnTo>
                      <a:pt x="204" y="15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1198">
                <a:extLst>
                  <a:ext uri="{FF2B5EF4-FFF2-40B4-BE49-F238E27FC236}">
                    <a16:creationId xmlns:a16="http://schemas.microsoft.com/office/drawing/2014/main" id="{67120716-36EC-46A8-A209-A8526E915F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1" y="2388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3 w 281"/>
                  <a:gd name="T9" fmla="*/ 270 h 281"/>
                  <a:gd name="T10" fmla="*/ 204 w 281"/>
                  <a:gd name="T11" fmla="*/ 264 h 281"/>
                  <a:gd name="T12" fmla="*/ 216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7 h 281"/>
                  <a:gd name="T40" fmla="*/ 264 w 281"/>
                  <a:gd name="T41" fmla="*/ 74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6 w 281"/>
                  <a:gd name="T51" fmla="*/ 22 h 281"/>
                  <a:gd name="T52" fmla="*/ 204 w 281"/>
                  <a:gd name="T53" fmla="*/ 15 h 281"/>
                  <a:gd name="T54" fmla="*/ 193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4 h 281"/>
                  <a:gd name="T76" fmla="*/ 10 w 281"/>
                  <a:gd name="T77" fmla="*/ 87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3" y="270"/>
                    </a:lnTo>
                    <a:lnTo>
                      <a:pt x="204" y="264"/>
                    </a:lnTo>
                    <a:lnTo>
                      <a:pt x="216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6" y="22"/>
                    </a:lnTo>
                    <a:lnTo>
                      <a:pt x="204" y="15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1199">
                <a:extLst>
                  <a:ext uri="{FF2B5EF4-FFF2-40B4-BE49-F238E27FC236}">
                    <a16:creationId xmlns:a16="http://schemas.microsoft.com/office/drawing/2014/main" id="{F2274F7A-7633-43D0-803B-59FE3F0828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2395"/>
                <a:ext cx="26" cy="25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1 h 172"/>
                  <a:gd name="T4" fmla="*/ 97 w 179"/>
                  <a:gd name="T5" fmla="*/ 25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5 h 172"/>
                  <a:gd name="T26" fmla="*/ 82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1"/>
                    </a:lnTo>
                    <a:lnTo>
                      <a:pt x="97" y="25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5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1200">
                <a:extLst>
                  <a:ext uri="{FF2B5EF4-FFF2-40B4-BE49-F238E27FC236}">
                    <a16:creationId xmlns:a16="http://schemas.microsoft.com/office/drawing/2014/main" id="{E7B010B6-90DB-45A5-9CC6-9E88ABFBB4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2496"/>
                <a:ext cx="40" cy="40"/>
              </a:xfrm>
              <a:custGeom>
                <a:avLst/>
                <a:gdLst>
                  <a:gd name="T0" fmla="*/ 41 w 281"/>
                  <a:gd name="T1" fmla="*/ 240 h 282"/>
                  <a:gd name="T2" fmla="*/ 51 w 281"/>
                  <a:gd name="T3" fmla="*/ 249 h 282"/>
                  <a:gd name="T4" fmla="*/ 62 w 281"/>
                  <a:gd name="T5" fmla="*/ 257 h 282"/>
                  <a:gd name="T6" fmla="*/ 73 w 281"/>
                  <a:gd name="T7" fmla="*/ 264 h 282"/>
                  <a:gd name="T8" fmla="*/ 86 w 281"/>
                  <a:gd name="T9" fmla="*/ 271 h 282"/>
                  <a:gd name="T10" fmla="*/ 111 w 281"/>
                  <a:gd name="T11" fmla="*/ 279 h 282"/>
                  <a:gd name="T12" fmla="*/ 125 w 281"/>
                  <a:gd name="T13" fmla="*/ 281 h 282"/>
                  <a:gd name="T14" fmla="*/ 140 w 281"/>
                  <a:gd name="T15" fmla="*/ 282 h 282"/>
                  <a:gd name="T16" fmla="*/ 146 w 281"/>
                  <a:gd name="T17" fmla="*/ 281 h 282"/>
                  <a:gd name="T18" fmla="*/ 153 w 281"/>
                  <a:gd name="T19" fmla="*/ 281 h 282"/>
                  <a:gd name="T20" fmla="*/ 168 w 281"/>
                  <a:gd name="T21" fmla="*/ 279 h 282"/>
                  <a:gd name="T22" fmla="*/ 194 w 281"/>
                  <a:gd name="T23" fmla="*/ 271 h 282"/>
                  <a:gd name="T24" fmla="*/ 205 w 281"/>
                  <a:gd name="T25" fmla="*/ 264 h 282"/>
                  <a:gd name="T26" fmla="*/ 217 w 281"/>
                  <a:gd name="T27" fmla="*/ 257 h 282"/>
                  <a:gd name="T28" fmla="*/ 228 w 281"/>
                  <a:gd name="T29" fmla="*/ 249 h 282"/>
                  <a:gd name="T30" fmla="*/ 240 w 281"/>
                  <a:gd name="T31" fmla="*/ 240 h 282"/>
                  <a:gd name="T32" fmla="*/ 249 w 281"/>
                  <a:gd name="T33" fmla="*/ 228 h 282"/>
                  <a:gd name="T34" fmla="*/ 257 w 281"/>
                  <a:gd name="T35" fmla="*/ 217 h 282"/>
                  <a:gd name="T36" fmla="*/ 264 w 281"/>
                  <a:gd name="T37" fmla="*/ 205 h 282"/>
                  <a:gd name="T38" fmla="*/ 270 w 281"/>
                  <a:gd name="T39" fmla="*/ 194 h 282"/>
                  <a:gd name="T40" fmla="*/ 278 w 281"/>
                  <a:gd name="T41" fmla="*/ 168 h 282"/>
                  <a:gd name="T42" fmla="*/ 280 w 281"/>
                  <a:gd name="T43" fmla="*/ 154 h 282"/>
                  <a:gd name="T44" fmla="*/ 280 w 281"/>
                  <a:gd name="T45" fmla="*/ 147 h 282"/>
                  <a:gd name="T46" fmla="*/ 281 w 281"/>
                  <a:gd name="T47" fmla="*/ 141 h 282"/>
                  <a:gd name="T48" fmla="*/ 280 w 281"/>
                  <a:gd name="T49" fmla="*/ 126 h 282"/>
                  <a:gd name="T50" fmla="*/ 278 w 281"/>
                  <a:gd name="T51" fmla="*/ 112 h 282"/>
                  <a:gd name="T52" fmla="*/ 270 w 281"/>
                  <a:gd name="T53" fmla="*/ 87 h 282"/>
                  <a:gd name="T54" fmla="*/ 264 w 281"/>
                  <a:gd name="T55" fmla="*/ 74 h 282"/>
                  <a:gd name="T56" fmla="*/ 257 w 281"/>
                  <a:gd name="T57" fmla="*/ 63 h 282"/>
                  <a:gd name="T58" fmla="*/ 249 w 281"/>
                  <a:gd name="T59" fmla="*/ 52 h 282"/>
                  <a:gd name="T60" fmla="*/ 240 w 281"/>
                  <a:gd name="T61" fmla="*/ 42 h 282"/>
                  <a:gd name="T62" fmla="*/ 228 w 281"/>
                  <a:gd name="T63" fmla="*/ 31 h 282"/>
                  <a:gd name="T64" fmla="*/ 217 w 281"/>
                  <a:gd name="T65" fmla="*/ 22 h 282"/>
                  <a:gd name="T66" fmla="*/ 205 w 281"/>
                  <a:gd name="T67" fmla="*/ 15 h 282"/>
                  <a:gd name="T68" fmla="*/ 194 w 281"/>
                  <a:gd name="T69" fmla="*/ 10 h 282"/>
                  <a:gd name="T70" fmla="*/ 168 w 281"/>
                  <a:gd name="T71" fmla="*/ 2 h 282"/>
                  <a:gd name="T72" fmla="*/ 153 w 281"/>
                  <a:gd name="T73" fmla="*/ 0 h 282"/>
                  <a:gd name="T74" fmla="*/ 140 w 281"/>
                  <a:gd name="T75" fmla="*/ 0 h 282"/>
                  <a:gd name="T76" fmla="*/ 111 w 281"/>
                  <a:gd name="T77" fmla="*/ 2 h 282"/>
                  <a:gd name="T78" fmla="*/ 86 w 281"/>
                  <a:gd name="T79" fmla="*/ 10 h 282"/>
                  <a:gd name="T80" fmla="*/ 73 w 281"/>
                  <a:gd name="T81" fmla="*/ 15 h 282"/>
                  <a:gd name="T82" fmla="*/ 62 w 281"/>
                  <a:gd name="T83" fmla="*/ 22 h 282"/>
                  <a:gd name="T84" fmla="*/ 41 w 281"/>
                  <a:gd name="T85" fmla="*/ 42 h 282"/>
                  <a:gd name="T86" fmla="*/ 22 w 281"/>
                  <a:gd name="T87" fmla="*/ 63 h 282"/>
                  <a:gd name="T88" fmla="*/ 15 w 281"/>
                  <a:gd name="T89" fmla="*/ 74 h 282"/>
                  <a:gd name="T90" fmla="*/ 10 w 281"/>
                  <a:gd name="T91" fmla="*/ 87 h 282"/>
                  <a:gd name="T92" fmla="*/ 2 w 281"/>
                  <a:gd name="T93" fmla="*/ 112 h 282"/>
                  <a:gd name="T94" fmla="*/ 0 w 281"/>
                  <a:gd name="T95" fmla="*/ 141 h 282"/>
                  <a:gd name="T96" fmla="*/ 0 w 281"/>
                  <a:gd name="T97" fmla="*/ 154 h 282"/>
                  <a:gd name="T98" fmla="*/ 2 w 281"/>
                  <a:gd name="T99" fmla="*/ 168 h 282"/>
                  <a:gd name="T100" fmla="*/ 10 w 281"/>
                  <a:gd name="T101" fmla="*/ 194 h 282"/>
                  <a:gd name="T102" fmla="*/ 15 w 281"/>
                  <a:gd name="T103" fmla="*/ 205 h 282"/>
                  <a:gd name="T104" fmla="*/ 22 w 281"/>
                  <a:gd name="T105" fmla="*/ 217 h 282"/>
                  <a:gd name="T106" fmla="*/ 30 w 281"/>
                  <a:gd name="T107" fmla="*/ 228 h 282"/>
                  <a:gd name="T108" fmla="*/ 41 w 281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1"/>
                    </a:lnTo>
                    <a:lnTo>
                      <a:pt x="111" y="279"/>
                    </a:lnTo>
                    <a:lnTo>
                      <a:pt x="125" y="281"/>
                    </a:lnTo>
                    <a:lnTo>
                      <a:pt x="140" y="282"/>
                    </a:lnTo>
                    <a:lnTo>
                      <a:pt x="146" y="281"/>
                    </a:lnTo>
                    <a:lnTo>
                      <a:pt x="153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1201">
                <a:extLst>
                  <a:ext uri="{FF2B5EF4-FFF2-40B4-BE49-F238E27FC236}">
                    <a16:creationId xmlns:a16="http://schemas.microsoft.com/office/drawing/2014/main" id="{4286077D-C8F9-46E9-822D-96E2BD3DD5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2496"/>
                <a:ext cx="40" cy="40"/>
              </a:xfrm>
              <a:custGeom>
                <a:avLst/>
                <a:gdLst>
                  <a:gd name="T0" fmla="*/ 140 w 281"/>
                  <a:gd name="T1" fmla="*/ 282 h 282"/>
                  <a:gd name="T2" fmla="*/ 146 w 281"/>
                  <a:gd name="T3" fmla="*/ 281 h 282"/>
                  <a:gd name="T4" fmla="*/ 153 w 281"/>
                  <a:gd name="T5" fmla="*/ 281 h 282"/>
                  <a:gd name="T6" fmla="*/ 168 w 281"/>
                  <a:gd name="T7" fmla="*/ 279 h 282"/>
                  <a:gd name="T8" fmla="*/ 194 w 281"/>
                  <a:gd name="T9" fmla="*/ 271 h 282"/>
                  <a:gd name="T10" fmla="*/ 205 w 281"/>
                  <a:gd name="T11" fmla="*/ 264 h 282"/>
                  <a:gd name="T12" fmla="*/ 217 w 281"/>
                  <a:gd name="T13" fmla="*/ 257 h 282"/>
                  <a:gd name="T14" fmla="*/ 228 w 281"/>
                  <a:gd name="T15" fmla="*/ 249 h 282"/>
                  <a:gd name="T16" fmla="*/ 240 w 281"/>
                  <a:gd name="T17" fmla="*/ 240 h 282"/>
                  <a:gd name="T18" fmla="*/ 249 w 281"/>
                  <a:gd name="T19" fmla="*/ 228 h 282"/>
                  <a:gd name="T20" fmla="*/ 257 w 281"/>
                  <a:gd name="T21" fmla="*/ 217 h 282"/>
                  <a:gd name="T22" fmla="*/ 264 w 281"/>
                  <a:gd name="T23" fmla="*/ 205 h 282"/>
                  <a:gd name="T24" fmla="*/ 270 w 281"/>
                  <a:gd name="T25" fmla="*/ 194 h 282"/>
                  <a:gd name="T26" fmla="*/ 278 w 281"/>
                  <a:gd name="T27" fmla="*/ 168 h 282"/>
                  <a:gd name="T28" fmla="*/ 280 w 281"/>
                  <a:gd name="T29" fmla="*/ 154 h 282"/>
                  <a:gd name="T30" fmla="*/ 280 w 281"/>
                  <a:gd name="T31" fmla="*/ 147 h 282"/>
                  <a:gd name="T32" fmla="*/ 281 w 281"/>
                  <a:gd name="T33" fmla="*/ 141 h 282"/>
                  <a:gd name="T34" fmla="*/ 280 w 281"/>
                  <a:gd name="T35" fmla="*/ 126 h 282"/>
                  <a:gd name="T36" fmla="*/ 278 w 281"/>
                  <a:gd name="T37" fmla="*/ 112 h 282"/>
                  <a:gd name="T38" fmla="*/ 270 w 281"/>
                  <a:gd name="T39" fmla="*/ 87 h 282"/>
                  <a:gd name="T40" fmla="*/ 264 w 281"/>
                  <a:gd name="T41" fmla="*/ 74 h 282"/>
                  <a:gd name="T42" fmla="*/ 257 w 281"/>
                  <a:gd name="T43" fmla="*/ 63 h 282"/>
                  <a:gd name="T44" fmla="*/ 249 w 281"/>
                  <a:gd name="T45" fmla="*/ 52 h 282"/>
                  <a:gd name="T46" fmla="*/ 240 w 281"/>
                  <a:gd name="T47" fmla="*/ 42 h 282"/>
                  <a:gd name="T48" fmla="*/ 228 w 281"/>
                  <a:gd name="T49" fmla="*/ 31 h 282"/>
                  <a:gd name="T50" fmla="*/ 217 w 281"/>
                  <a:gd name="T51" fmla="*/ 22 h 282"/>
                  <a:gd name="T52" fmla="*/ 205 w 281"/>
                  <a:gd name="T53" fmla="*/ 15 h 282"/>
                  <a:gd name="T54" fmla="*/ 194 w 281"/>
                  <a:gd name="T55" fmla="*/ 10 h 282"/>
                  <a:gd name="T56" fmla="*/ 168 w 281"/>
                  <a:gd name="T57" fmla="*/ 2 h 282"/>
                  <a:gd name="T58" fmla="*/ 153 w 281"/>
                  <a:gd name="T59" fmla="*/ 0 h 282"/>
                  <a:gd name="T60" fmla="*/ 140 w 281"/>
                  <a:gd name="T61" fmla="*/ 0 h 282"/>
                  <a:gd name="T62" fmla="*/ 111 w 281"/>
                  <a:gd name="T63" fmla="*/ 2 h 282"/>
                  <a:gd name="T64" fmla="*/ 86 w 281"/>
                  <a:gd name="T65" fmla="*/ 10 h 282"/>
                  <a:gd name="T66" fmla="*/ 73 w 281"/>
                  <a:gd name="T67" fmla="*/ 15 h 282"/>
                  <a:gd name="T68" fmla="*/ 62 w 281"/>
                  <a:gd name="T69" fmla="*/ 22 h 282"/>
                  <a:gd name="T70" fmla="*/ 41 w 281"/>
                  <a:gd name="T71" fmla="*/ 42 h 282"/>
                  <a:gd name="T72" fmla="*/ 22 w 281"/>
                  <a:gd name="T73" fmla="*/ 63 h 282"/>
                  <a:gd name="T74" fmla="*/ 15 w 281"/>
                  <a:gd name="T75" fmla="*/ 74 h 282"/>
                  <a:gd name="T76" fmla="*/ 10 w 281"/>
                  <a:gd name="T77" fmla="*/ 87 h 282"/>
                  <a:gd name="T78" fmla="*/ 2 w 281"/>
                  <a:gd name="T79" fmla="*/ 112 h 282"/>
                  <a:gd name="T80" fmla="*/ 0 w 281"/>
                  <a:gd name="T81" fmla="*/ 141 h 282"/>
                  <a:gd name="T82" fmla="*/ 0 w 281"/>
                  <a:gd name="T83" fmla="*/ 154 h 282"/>
                  <a:gd name="T84" fmla="*/ 2 w 281"/>
                  <a:gd name="T85" fmla="*/ 168 h 282"/>
                  <a:gd name="T86" fmla="*/ 10 w 281"/>
                  <a:gd name="T87" fmla="*/ 194 h 282"/>
                  <a:gd name="T88" fmla="*/ 15 w 281"/>
                  <a:gd name="T89" fmla="*/ 205 h 282"/>
                  <a:gd name="T90" fmla="*/ 22 w 281"/>
                  <a:gd name="T91" fmla="*/ 217 h 282"/>
                  <a:gd name="T92" fmla="*/ 30 w 281"/>
                  <a:gd name="T93" fmla="*/ 228 h 282"/>
                  <a:gd name="T94" fmla="*/ 41 w 281"/>
                  <a:gd name="T95" fmla="*/ 240 h 282"/>
                  <a:gd name="T96" fmla="*/ 51 w 281"/>
                  <a:gd name="T97" fmla="*/ 249 h 282"/>
                  <a:gd name="T98" fmla="*/ 62 w 281"/>
                  <a:gd name="T99" fmla="*/ 257 h 282"/>
                  <a:gd name="T100" fmla="*/ 73 w 281"/>
                  <a:gd name="T101" fmla="*/ 264 h 282"/>
                  <a:gd name="T102" fmla="*/ 86 w 281"/>
                  <a:gd name="T103" fmla="*/ 271 h 282"/>
                  <a:gd name="T104" fmla="*/ 111 w 281"/>
                  <a:gd name="T105" fmla="*/ 279 h 282"/>
                  <a:gd name="T106" fmla="*/ 125 w 281"/>
                  <a:gd name="T107" fmla="*/ 281 h 282"/>
                  <a:gd name="T108" fmla="*/ 140 w 281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140" y="282"/>
                    </a:moveTo>
                    <a:lnTo>
                      <a:pt x="146" y="281"/>
                    </a:lnTo>
                    <a:lnTo>
                      <a:pt x="153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1"/>
                    </a:lnTo>
                    <a:lnTo>
                      <a:pt x="111" y="279"/>
                    </a:lnTo>
                    <a:lnTo>
                      <a:pt x="125" y="281"/>
                    </a:lnTo>
                    <a:lnTo>
                      <a:pt x="140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1202">
                <a:extLst>
                  <a:ext uri="{FF2B5EF4-FFF2-40B4-BE49-F238E27FC236}">
                    <a16:creationId xmlns:a16="http://schemas.microsoft.com/office/drawing/2014/main" id="{96AC4248-3D63-4AC1-A6A5-E329F4AA7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0" y="2503"/>
                <a:ext cx="26" cy="24"/>
              </a:xfrm>
              <a:custGeom>
                <a:avLst/>
                <a:gdLst>
                  <a:gd name="T0" fmla="*/ 174 w 179"/>
                  <a:gd name="T1" fmla="*/ 105 h 171"/>
                  <a:gd name="T2" fmla="*/ 97 w 179"/>
                  <a:gd name="T3" fmla="*/ 70 h 171"/>
                  <a:gd name="T4" fmla="*/ 97 w 179"/>
                  <a:gd name="T5" fmla="*/ 24 h 171"/>
                  <a:gd name="T6" fmla="*/ 96 w 179"/>
                  <a:gd name="T7" fmla="*/ 18 h 171"/>
                  <a:gd name="T8" fmla="*/ 96 w 179"/>
                  <a:gd name="T9" fmla="*/ 14 h 171"/>
                  <a:gd name="T10" fmla="*/ 95 w 179"/>
                  <a:gd name="T11" fmla="*/ 7 h 171"/>
                  <a:gd name="T12" fmla="*/ 92 w 179"/>
                  <a:gd name="T13" fmla="*/ 2 h 171"/>
                  <a:gd name="T14" fmla="*/ 90 w 179"/>
                  <a:gd name="T15" fmla="*/ 0 h 171"/>
                  <a:gd name="T16" fmla="*/ 89 w 179"/>
                  <a:gd name="T17" fmla="*/ 0 h 171"/>
                  <a:gd name="T18" fmla="*/ 85 w 179"/>
                  <a:gd name="T19" fmla="*/ 2 h 171"/>
                  <a:gd name="T20" fmla="*/ 83 w 179"/>
                  <a:gd name="T21" fmla="*/ 7 h 171"/>
                  <a:gd name="T22" fmla="*/ 82 w 179"/>
                  <a:gd name="T23" fmla="*/ 14 h 171"/>
                  <a:gd name="T24" fmla="*/ 82 w 179"/>
                  <a:gd name="T25" fmla="*/ 24 h 171"/>
                  <a:gd name="T26" fmla="*/ 82 w 179"/>
                  <a:gd name="T27" fmla="*/ 70 h 171"/>
                  <a:gd name="T28" fmla="*/ 5 w 179"/>
                  <a:gd name="T29" fmla="*/ 105 h 171"/>
                  <a:gd name="T30" fmla="*/ 1 w 179"/>
                  <a:gd name="T31" fmla="*/ 110 h 171"/>
                  <a:gd name="T32" fmla="*/ 0 w 179"/>
                  <a:gd name="T33" fmla="*/ 120 h 171"/>
                  <a:gd name="T34" fmla="*/ 83 w 179"/>
                  <a:gd name="T35" fmla="*/ 100 h 171"/>
                  <a:gd name="T36" fmla="*/ 83 w 179"/>
                  <a:gd name="T37" fmla="*/ 118 h 171"/>
                  <a:gd name="T38" fmla="*/ 78 w 179"/>
                  <a:gd name="T39" fmla="*/ 121 h 171"/>
                  <a:gd name="T40" fmla="*/ 78 w 179"/>
                  <a:gd name="T41" fmla="*/ 140 h 171"/>
                  <a:gd name="T42" fmla="*/ 77 w 179"/>
                  <a:gd name="T43" fmla="*/ 141 h 171"/>
                  <a:gd name="T44" fmla="*/ 78 w 179"/>
                  <a:gd name="T45" fmla="*/ 143 h 171"/>
                  <a:gd name="T46" fmla="*/ 81 w 179"/>
                  <a:gd name="T47" fmla="*/ 145 h 171"/>
                  <a:gd name="T48" fmla="*/ 83 w 179"/>
                  <a:gd name="T49" fmla="*/ 145 h 171"/>
                  <a:gd name="T50" fmla="*/ 84 w 179"/>
                  <a:gd name="T51" fmla="*/ 147 h 171"/>
                  <a:gd name="T52" fmla="*/ 84 w 179"/>
                  <a:gd name="T53" fmla="*/ 149 h 171"/>
                  <a:gd name="T54" fmla="*/ 83 w 179"/>
                  <a:gd name="T55" fmla="*/ 151 h 171"/>
                  <a:gd name="T56" fmla="*/ 68 w 179"/>
                  <a:gd name="T57" fmla="*/ 163 h 171"/>
                  <a:gd name="T58" fmla="*/ 66 w 179"/>
                  <a:gd name="T59" fmla="*/ 171 h 171"/>
                  <a:gd name="T60" fmla="*/ 86 w 179"/>
                  <a:gd name="T61" fmla="*/ 165 h 171"/>
                  <a:gd name="T62" fmla="*/ 89 w 179"/>
                  <a:gd name="T63" fmla="*/ 171 h 171"/>
                  <a:gd name="T64" fmla="*/ 93 w 179"/>
                  <a:gd name="T65" fmla="*/ 165 h 171"/>
                  <a:gd name="T66" fmla="*/ 114 w 179"/>
                  <a:gd name="T67" fmla="*/ 171 h 171"/>
                  <a:gd name="T68" fmla="*/ 111 w 179"/>
                  <a:gd name="T69" fmla="*/ 163 h 171"/>
                  <a:gd name="T70" fmla="*/ 96 w 179"/>
                  <a:gd name="T71" fmla="*/ 151 h 171"/>
                  <a:gd name="T72" fmla="*/ 93 w 179"/>
                  <a:gd name="T73" fmla="*/ 147 h 171"/>
                  <a:gd name="T74" fmla="*/ 98 w 179"/>
                  <a:gd name="T75" fmla="*/ 145 h 171"/>
                  <a:gd name="T76" fmla="*/ 101 w 179"/>
                  <a:gd name="T77" fmla="*/ 140 h 171"/>
                  <a:gd name="T78" fmla="*/ 101 w 179"/>
                  <a:gd name="T79" fmla="*/ 121 h 171"/>
                  <a:gd name="T80" fmla="*/ 96 w 179"/>
                  <a:gd name="T81" fmla="*/ 118 h 171"/>
                  <a:gd name="T82" fmla="*/ 96 w 179"/>
                  <a:gd name="T83" fmla="*/ 100 h 171"/>
                  <a:gd name="T84" fmla="*/ 179 w 179"/>
                  <a:gd name="T85" fmla="*/ 120 h 171"/>
                  <a:gd name="T86" fmla="*/ 178 w 179"/>
                  <a:gd name="T87" fmla="*/ 114 h 171"/>
                  <a:gd name="T88" fmla="*/ 178 w 179"/>
                  <a:gd name="T89" fmla="*/ 110 h 171"/>
                  <a:gd name="T90" fmla="*/ 174 w 179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1">
                    <a:moveTo>
                      <a:pt x="174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4" y="171"/>
                    </a:lnTo>
                    <a:lnTo>
                      <a:pt x="111" y="163"/>
                    </a:lnTo>
                    <a:lnTo>
                      <a:pt x="96" y="151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1203">
                <a:extLst>
                  <a:ext uri="{FF2B5EF4-FFF2-40B4-BE49-F238E27FC236}">
                    <a16:creationId xmlns:a16="http://schemas.microsoft.com/office/drawing/2014/main" id="{C1500A15-6802-4BF6-8D1E-D37A85FCC4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7" y="2213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1204">
                <a:extLst>
                  <a:ext uri="{FF2B5EF4-FFF2-40B4-BE49-F238E27FC236}">
                    <a16:creationId xmlns:a16="http://schemas.microsoft.com/office/drawing/2014/main" id="{F1A473E6-893B-4B74-AB48-0B00262159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7" y="2213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1205">
                <a:extLst>
                  <a:ext uri="{FF2B5EF4-FFF2-40B4-BE49-F238E27FC236}">
                    <a16:creationId xmlns:a16="http://schemas.microsoft.com/office/drawing/2014/main" id="{E03BE617-D6FE-40D9-A4F3-741841ECA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" y="2220"/>
                <a:ext cx="26" cy="24"/>
              </a:xfrm>
              <a:custGeom>
                <a:avLst/>
                <a:gdLst>
                  <a:gd name="T0" fmla="*/ 174 w 179"/>
                  <a:gd name="T1" fmla="*/ 106 h 172"/>
                  <a:gd name="T2" fmla="*/ 98 w 179"/>
                  <a:gd name="T3" fmla="*/ 71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4 w 179"/>
                  <a:gd name="T35" fmla="*/ 101 h 172"/>
                  <a:gd name="T36" fmla="*/ 84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8" y="71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4" y="101"/>
                    </a:lnTo>
                    <a:lnTo>
                      <a:pt x="84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1206">
                <a:extLst>
                  <a:ext uri="{FF2B5EF4-FFF2-40B4-BE49-F238E27FC236}">
                    <a16:creationId xmlns:a16="http://schemas.microsoft.com/office/drawing/2014/main" id="{09DB23F2-0D73-48B1-98A6-0BD0961D4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7" y="2310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1207">
                <a:extLst>
                  <a:ext uri="{FF2B5EF4-FFF2-40B4-BE49-F238E27FC236}">
                    <a16:creationId xmlns:a16="http://schemas.microsoft.com/office/drawing/2014/main" id="{15AFFA34-7DCD-4E33-8C82-DEFEBEE6FA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7" y="2310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1208">
                <a:extLst>
                  <a:ext uri="{FF2B5EF4-FFF2-40B4-BE49-F238E27FC236}">
                    <a16:creationId xmlns:a16="http://schemas.microsoft.com/office/drawing/2014/main" id="{19AEFBD4-354F-40A4-9C42-82CB5ADF2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4" y="2317"/>
                <a:ext cx="26" cy="25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0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0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1209">
                <a:extLst>
                  <a:ext uri="{FF2B5EF4-FFF2-40B4-BE49-F238E27FC236}">
                    <a16:creationId xmlns:a16="http://schemas.microsoft.com/office/drawing/2014/main" id="{9C5AB7A3-4689-45CE-B052-BC8C2BB50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3" y="2281"/>
                <a:ext cx="40" cy="41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2" name="Group 1411">
              <a:extLst>
                <a:ext uri="{FF2B5EF4-FFF2-40B4-BE49-F238E27FC236}">
                  <a16:creationId xmlns:a16="http://schemas.microsoft.com/office/drawing/2014/main" id="{3CF0DC80-BBFA-4DED-98C1-DDF15E4E05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32" y="507"/>
              <a:ext cx="3181" cy="3554"/>
              <a:chOff x="2232" y="507"/>
              <a:chExt cx="3181" cy="3554"/>
            </a:xfrm>
          </p:grpSpPr>
          <p:sp>
            <p:nvSpPr>
              <p:cNvPr id="112" name="Freeform 1211">
                <a:extLst>
                  <a:ext uri="{FF2B5EF4-FFF2-40B4-BE49-F238E27FC236}">
                    <a16:creationId xmlns:a16="http://schemas.microsoft.com/office/drawing/2014/main" id="{DF3D57AF-A9C2-4F62-B15B-DBCBC93286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3" y="2281"/>
                <a:ext cx="40" cy="41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1212">
                <a:extLst>
                  <a:ext uri="{FF2B5EF4-FFF2-40B4-BE49-F238E27FC236}">
                    <a16:creationId xmlns:a16="http://schemas.microsoft.com/office/drawing/2014/main" id="{E720B877-853A-43ED-9DD1-6AC489E69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2288"/>
                <a:ext cx="26" cy="25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1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1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1213">
                <a:extLst>
                  <a:ext uri="{FF2B5EF4-FFF2-40B4-BE49-F238E27FC236}">
                    <a16:creationId xmlns:a16="http://schemas.microsoft.com/office/drawing/2014/main" id="{88FC83A7-45B3-4AE9-957C-5A7EAE7E88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4" y="2150"/>
                <a:ext cx="41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7 h 281"/>
                  <a:gd name="T54" fmla="*/ 264 w 281"/>
                  <a:gd name="T55" fmla="*/ 74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4 h 281"/>
                  <a:gd name="T90" fmla="*/ 10 w 281"/>
                  <a:gd name="T91" fmla="*/ 87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1214">
                <a:extLst>
                  <a:ext uri="{FF2B5EF4-FFF2-40B4-BE49-F238E27FC236}">
                    <a16:creationId xmlns:a16="http://schemas.microsoft.com/office/drawing/2014/main" id="{D2F6F005-13CF-413E-8884-0A3278BF89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4" y="2150"/>
                <a:ext cx="41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7 h 281"/>
                  <a:gd name="T40" fmla="*/ 264 w 281"/>
                  <a:gd name="T41" fmla="*/ 74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4 h 281"/>
                  <a:gd name="T76" fmla="*/ 10 w 281"/>
                  <a:gd name="T77" fmla="*/ 87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1215">
                <a:extLst>
                  <a:ext uri="{FF2B5EF4-FFF2-40B4-BE49-F238E27FC236}">
                    <a16:creationId xmlns:a16="http://schemas.microsoft.com/office/drawing/2014/main" id="{F13FFAE9-D24B-4B18-8700-D65D8BA163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" y="2157"/>
                <a:ext cx="25" cy="25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1 h 172"/>
                  <a:gd name="T4" fmla="*/ 97 w 179"/>
                  <a:gd name="T5" fmla="*/ 25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5 h 172"/>
                  <a:gd name="T26" fmla="*/ 82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4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1"/>
                    </a:lnTo>
                    <a:lnTo>
                      <a:pt x="97" y="25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5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4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1216">
                <a:extLst>
                  <a:ext uri="{FF2B5EF4-FFF2-40B4-BE49-F238E27FC236}">
                    <a16:creationId xmlns:a16="http://schemas.microsoft.com/office/drawing/2014/main" id="{505CF668-0FE2-49BE-9E44-2B217A6FC9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109"/>
                <a:ext cx="40" cy="40"/>
              </a:xfrm>
              <a:custGeom>
                <a:avLst/>
                <a:gdLst>
                  <a:gd name="T0" fmla="*/ 41 w 282"/>
                  <a:gd name="T1" fmla="*/ 240 h 281"/>
                  <a:gd name="T2" fmla="*/ 52 w 282"/>
                  <a:gd name="T3" fmla="*/ 249 h 281"/>
                  <a:gd name="T4" fmla="*/ 63 w 282"/>
                  <a:gd name="T5" fmla="*/ 257 h 281"/>
                  <a:gd name="T6" fmla="*/ 74 w 282"/>
                  <a:gd name="T7" fmla="*/ 264 h 281"/>
                  <a:gd name="T8" fmla="*/ 87 w 282"/>
                  <a:gd name="T9" fmla="*/ 270 h 281"/>
                  <a:gd name="T10" fmla="*/ 112 w 282"/>
                  <a:gd name="T11" fmla="*/ 278 h 281"/>
                  <a:gd name="T12" fmla="*/ 126 w 282"/>
                  <a:gd name="T13" fmla="*/ 280 h 281"/>
                  <a:gd name="T14" fmla="*/ 141 w 282"/>
                  <a:gd name="T15" fmla="*/ 281 h 281"/>
                  <a:gd name="T16" fmla="*/ 147 w 282"/>
                  <a:gd name="T17" fmla="*/ 280 h 281"/>
                  <a:gd name="T18" fmla="*/ 154 w 282"/>
                  <a:gd name="T19" fmla="*/ 280 h 281"/>
                  <a:gd name="T20" fmla="*/ 168 w 282"/>
                  <a:gd name="T21" fmla="*/ 278 h 281"/>
                  <a:gd name="T22" fmla="*/ 194 w 282"/>
                  <a:gd name="T23" fmla="*/ 270 h 281"/>
                  <a:gd name="T24" fmla="*/ 205 w 282"/>
                  <a:gd name="T25" fmla="*/ 264 h 281"/>
                  <a:gd name="T26" fmla="*/ 217 w 282"/>
                  <a:gd name="T27" fmla="*/ 257 h 281"/>
                  <a:gd name="T28" fmla="*/ 228 w 282"/>
                  <a:gd name="T29" fmla="*/ 249 h 281"/>
                  <a:gd name="T30" fmla="*/ 240 w 282"/>
                  <a:gd name="T31" fmla="*/ 240 h 281"/>
                  <a:gd name="T32" fmla="*/ 249 w 282"/>
                  <a:gd name="T33" fmla="*/ 228 h 281"/>
                  <a:gd name="T34" fmla="*/ 257 w 282"/>
                  <a:gd name="T35" fmla="*/ 217 h 281"/>
                  <a:gd name="T36" fmla="*/ 264 w 282"/>
                  <a:gd name="T37" fmla="*/ 205 h 281"/>
                  <a:gd name="T38" fmla="*/ 270 w 282"/>
                  <a:gd name="T39" fmla="*/ 194 h 281"/>
                  <a:gd name="T40" fmla="*/ 279 w 282"/>
                  <a:gd name="T41" fmla="*/ 168 h 281"/>
                  <a:gd name="T42" fmla="*/ 281 w 282"/>
                  <a:gd name="T43" fmla="*/ 154 h 281"/>
                  <a:gd name="T44" fmla="*/ 281 w 282"/>
                  <a:gd name="T45" fmla="*/ 147 h 281"/>
                  <a:gd name="T46" fmla="*/ 282 w 282"/>
                  <a:gd name="T47" fmla="*/ 141 h 281"/>
                  <a:gd name="T48" fmla="*/ 281 w 282"/>
                  <a:gd name="T49" fmla="*/ 126 h 281"/>
                  <a:gd name="T50" fmla="*/ 279 w 282"/>
                  <a:gd name="T51" fmla="*/ 111 h 281"/>
                  <a:gd name="T52" fmla="*/ 270 w 282"/>
                  <a:gd name="T53" fmla="*/ 86 h 281"/>
                  <a:gd name="T54" fmla="*/ 264 w 282"/>
                  <a:gd name="T55" fmla="*/ 73 h 281"/>
                  <a:gd name="T56" fmla="*/ 257 w 282"/>
                  <a:gd name="T57" fmla="*/ 62 h 281"/>
                  <a:gd name="T58" fmla="*/ 249 w 282"/>
                  <a:gd name="T59" fmla="*/ 51 h 281"/>
                  <a:gd name="T60" fmla="*/ 240 w 282"/>
                  <a:gd name="T61" fmla="*/ 41 h 281"/>
                  <a:gd name="T62" fmla="*/ 228 w 282"/>
                  <a:gd name="T63" fmla="*/ 30 h 281"/>
                  <a:gd name="T64" fmla="*/ 217 w 282"/>
                  <a:gd name="T65" fmla="*/ 22 h 281"/>
                  <a:gd name="T66" fmla="*/ 205 w 282"/>
                  <a:gd name="T67" fmla="*/ 15 h 281"/>
                  <a:gd name="T68" fmla="*/ 194 w 282"/>
                  <a:gd name="T69" fmla="*/ 10 h 281"/>
                  <a:gd name="T70" fmla="*/ 168 w 282"/>
                  <a:gd name="T71" fmla="*/ 2 h 281"/>
                  <a:gd name="T72" fmla="*/ 154 w 282"/>
                  <a:gd name="T73" fmla="*/ 0 h 281"/>
                  <a:gd name="T74" fmla="*/ 141 w 282"/>
                  <a:gd name="T75" fmla="*/ 0 h 281"/>
                  <a:gd name="T76" fmla="*/ 112 w 282"/>
                  <a:gd name="T77" fmla="*/ 2 h 281"/>
                  <a:gd name="T78" fmla="*/ 87 w 282"/>
                  <a:gd name="T79" fmla="*/ 10 h 281"/>
                  <a:gd name="T80" fmla="*/ 74 w 282"/>
                  <a:gd name="T81" fmla="*/ 15 h 281"/>
                  <a:gd name="T82" fmla="*/ 63 w 282"/>
                  <a:gd name="T83" fmla="*/ 22 h 281"/>
                  <a:gd name="T84" fmla="*/ 41 w 282"/>
                  <a:gd name="T85" fmla="*/ 41 h 281"/>
                  <a:gd name="T86" fmla="*/ 22 w 282"/>
                  <a:gd name="T87" fmla="*/ 62 h 281"/>
                  <a:gd name="T88" fmla="*/ 15 w 282"/>
                  <a:gd name="T89" fmla="*/ 73 h 281"/>
                  <a:gd name="T90" fmla="*/ 10 w 282"/>
                  <a:gd name="T91" fmla="*/ 86 h 281"/>
                  <a:gd name="T92" fmla="*/ 2 w 282"/>
                  <a:gd name="T93" fmla="*/ 111 h 281"/>
                  <a:gd name="T94" fmla="*/ 0 w 282"/>
                  <a:gd name="T95" fmla="*/ 141 h 281"/>
                  <a:gd name="T96" fmla="*/ 0 w 282"/>
                  <a:gd name="T97" fmla="*/ 154 h 281"/>
                  <a:gd name="T98" fmla="*/ 2 w 282"/>
                  <a:gd name="T99" fmla="*/ 168 h 281"/>
                  <a:gd name="T100" fmla="*/ 10 w 282"/>
                  <a:gd name="T101" fmla="*/ 194 h 281"/>
                  <a:gd name="T102" fmla="*/ 15 w 282"/>
                  <a:gd name="T103" fmla="*/ 205 h 281"/>
                  <a:gd name="T104" fmla="*/ 22 w 282"/>
                  <a:gd name="T105" fmla="*/ 217 h 281"/>
                  <a:gd name="T106" fmla="*/ 30 w 282"/>
                  <a:gd name="T107" fmla="*/ 228 h 281"/>
                  <a:gd name="T108" fmla="*/ 41 w 282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41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1217">
                <a:extLst>
                  <a:ext uri="{FF2B5EF4-FFF2-40B4-BE49-F238E27FC236}">
                    <a16:creationId xmlns:a16="http://schemas.microsoft.com/office/drawing/2014/main" id="{9472FADC-26CA-4488-B476-C67D40791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109"/>
                <a:ext cx="40" cy="40"/>
              </a:xfrm>
              <a:custGeom>
                <a:avLst/>
                <a:gdLst>
                  <a:gd name="T0" fmla="*/ 141 w 282"/>
                  <a:gd name="T1" fmla="*/ 281 h 281"/>
                  <a:gd name="T2" fmla="*/ 147 w 282"/>
                  <a:gd name="T3" fmla="*/ 280 h 281"/>
                  <a:gd name="T4" fmla="*/ 154 w 282"/>
                  <a:gd name="T5" fmla="*/ 280 h 281"/>
                  <a:gd name="T6" fmla="*/ 168 w 282"/>
                  <a:gd name="T7" fmla="*/ 278 h 281"/>
                  <a:gd name="T8" fmla="*/ 194 w 282"/>
                  <a:gd name="T9" fmla="*/ 270 h 281"/>
                  <a:gd name="T10" fmla="*/ 205 w 282"/>
                  <a:gd name="T11" fmla="*/ 264 h 281"/>
                  <a:gd name="T12" fmla="*/ 217 w 282"/>
                  <a:gd name="T13" fmla="*/ 257 h 281"/>
                  <a:gd name="T14" fmla="*/ 228 w 282"/>
                  <a:gd name="T15" fmla="*/ 249 h 281"/>
                  <a:gd name="T16" fmla="*/ 240 w 282"/>
                  <a:gd name="T17" fmla="*/ 240 h 281"/>
                  <a:gd name="T18" fmla="*/ 249 w 282"/>
                  <a:gd name="T19" fmla="*/ 228 h 281"/>
                  <a:gd name="T20" fmla="*/ 257 w 282"/>
                  <a:gd name="T21" fmla="*/ 217 h 281"/>
                  <a:gd name="T22" fmla="*/ 264 w 282"/>
                  <a:gd name="T23" fmla="*/ 205 h 281"/>
                  <a:gd name="T24" fmla="*/ 270 w 282"/>
                  <a:gd name="T25" fmla="*/ 194 h 281"/>
                  <a:gd name="T26" fmla="*/ 279 w 282"/>
                  <a:gd name="T27" fmla="*/ 168 h 281"/>
                  <a:gd name="T28" fmla="*/ 281 w 282"/>
                  <a:gd name="T29" fmla="*/ 154 h 281"/>
                  <a:gd name="T30" fmla="*/ 281 w 282"/>
                  <a:gd name="T31" fmla="*/ 147 h 281"/>
                  <a:gd name="T32" fmla="*/ 282 w 282"/>
                  <a:gd name="T33" fmla="*/ 141 h 281"/>
                  <a:gd name="T34" fmla="*/ 281 w 282"/>
                  <a:gd name="T35" fmla="*/ 126 h 281"/>
                  <a:gd name="T36" fmla="*/ 279 w 282"/>
                  <a:gd name="T37" fmla="*/ 111 h 281"/>
                  <a:gd name="T38" fmla="*/ 270 w 282"/>
                  <a:gd name="T39" fmla="*/ 86 h 281"/>
                  <a:gd name="T40" fmla="*/ 264 w 282"/>
                  <a:gd name="T41" fmla="*/ 73 h 281"/>
                  <a:gd name="T42" fmla="*/ 257 w 282"/>
                  <a:gd name="T43" fmla="*/ 62 h 281"/>
                  <a:gd name="T44" fmla="*/ 249 w 282"/>
                  <a:gd name="T45" fmla="*/ 51 h 281"/>
                  <a:gd name="T46" fmla="*/ 240 w 282"/>
                  <a:gd name="T47" fmla="*/ 41 h 281"/>
                  <a:gd name="T48" fmla="*/ 228 w 282"/>
                  <a:gd name="T49" fmla="*/ 30 h 281"/>
                  <a:gd name="T50" fmla="*/ 217 w 282"/>
                  <a:gd name="T51" fmla="*/ 22 h 281"/>
                  <a:gd name="T52" fmla="*/ 205 w 282"/>
                  <a:gd name="T53" fmla="*/ 15 h 281"/>
                  <a:gd name="T54" fmla="*/ 194 w 282"/>
                  <a:gd name="T55" fmla="*/ 10 h 281"/>
                  <a:gd name="T56" fmla="*/ 168 w 282"/>
                  <a:gd name="T57" fmla="*/ 2 h 281"/>
                  <a:gd name="T58" fmla="*/ 154 w 282"/>
                  <a:gd name="T59" fmla="*/ 0 h 281"/>
                  <a:gd name="T60" fmla="*/ 141 w 282"/>
                  <a:gd name="T61" fmla="*/ 0 h 281"/>
                  <a:gd name="T62" fmla="*/ 112 w 282"/>
                  <a:gd name="T63" fmla="*/ 2 h 281"/>
                  <a:gd name="T64" fmla="*/ 87 w 282"/>
                  <a:gd name="T65" fmla="*/ 10 h 281"/>
                  <a:gd name="T66" fmla="*/ 74 w 282"/>
                  <a:gd name="T67" fmla="*/ 15 h 281"/>
                  <a:gd name="T68" fmla="*/ 63 w 282"/>
                  <a:gd name="T69" fmla="*/ 22 h 281"/>
                  <a:gd name="T70" fmla="*/ 41 w 282"/>
                  <a:gd name="T71" fmla="*/ 41 h 281"/>
                  <a:gd name="T72" fmla="*/ 22 w 282"/>
                  <a:gd name="T73" fmla="*/ 62 h 281"/>
                  <a:gd name="T74" fmla="*/ 15 w 282"/>
                  <a:gd name="T75" fmla="*/ 73 h 281"/>
                  <a:gd name="T76" fmla="*/ 10 w 282"/>
                  <a:gd name="T77" fmla="*/ 86 h 281"/>
                  <a:gd name="T78" fmla="*/ 2 w 282"/>
                  <a:gd name="T79" fmla="*/ 111 h 281"/>
                  <a:gd name="T80" fmla="*/ 0 w 282"/>
                  <a:gd name="T81" fmla="*/ 141 h 281"/>
                  <a:gd name="T82" fmla="*/ 0 w 282"/>
                  <a:gd name="T83" fmla="*/ 154 h 281"/>
                  <a:gd name="T84" fmla="*/ 2 w 282"/>
                  <a:gd name="T85" fmla="*/ 168 h 281"/>
                  <a:gd name="T86" fmla="*/ 10 w 282"/>
                  <a:gd name="T87" fmla="*/ 194 h 281"/>
                  <a:gd name="T88" fmla="*/ 15 w 282"/>
                  <a:gd name="T89" fmla="*/ 205 h 281"/>
                  <a:gd name="T90" fmla="*/ 22 w 282"/>
                  <a:gd name="T91" fmla="*/ 217 h 281"/>
                  <a:gd name="T92" fmla="*/ 30 w 282"/>
                  <a:gd name="T93" fmla="*/ 228 h 281"/>
                  <a:gd name="T94" fmla="*/ 41 w 282"/>
                  <a:gd name="T95" fmla="*/ 240 h 281"/>
                  <a:gd name="T96" fmla="*/ 52 w 282"/>
                  <a:gd name="T97" fmla="*/ 249 h 281"/>
                  <a:gd name="T98" fmla="*/ 63 w 282"/>
                  <a:gd name="T99" fmla="*/ 257 h 281"/>
                  <a:gd name="T100" fmla="*/ 74 w 282"/>
                  <a:gd name="T101" fmla="*/ 264 h 281"/>
                  <a:gd name="T102" fmla="*/ 87 w 282"/>
                  <a:gd name="T103" fmla="*/ 270 h 281"/>
                  <a:gd name="T104" fmla="*/ 112 w 282"/>
                  <a:gd name="T105" fmla="*/ 278 h 281"/>
                  <a:gd name="T106" fmla="*/ 126 w 282"/>
                  <a:gd name="T107" fmla="*/ 280 h 281"/>
                  <a:gd name="T108" fmla="*/ 141 w 282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1218">
                <a:extLst>
                  <a:ext uri="{FF2B5EF4-FFF2-40B4-BE49-F238E27FC236}">
                    <a16:creationId xmlns:a16="http://schemas.microsoft.com/office/drawing/2014/main" id="{95275539-FA3D-4067-A442-FE1C0316B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2116"/>
                <a:ext cx="26" cy="24"/>
              </a:xfrm>
              <a:custGeom>
                <a:avLst/>
                <a:gdLst>
                  <a:gd name="T0" fmla="*/ 173 w 178"/>
                  <a:gd name="T1" fmla="*/ 106 h 172"/>
                  <a:gd name="T2" fmla="*/ 97 w 178"/>
                  <a:gd name="T3" fmla="*/ 70 h 172"/>
                  <a:gd name="T4" fmla="*/ 97 w 178"/>
                  <a:gd name="T5" fmla="*/ 24 h 172"/>
                  <a:gd name="T6" fmla="*/ 96 w 178"/>
                  <a:gd name="T7" fmla="*/ 18 h 172"/>
                  <a:gd name="T8" fmla="*/ 96 w 178"/>
                  <a:gd name="T9" fmla="*/ 14 h 172"/>
                  <a:gd name="T10" fmla="*/ 95 w 178"/>
                  <a:gd name="T11" fmla="*/ 7 h 172"/>
                  <a:gd name="T12" fmla="*/ 92 w 178"/>
                  <a:gd name="T13" fmla="*/ 2 h 172"/>
                  <a:gd name="T14" fmla="*/ 90 w 178"/>
                  <a:gd name="T15" fmla="*/ 0 h 172"/>
                  <a:gd name="T16" fmla="*/ 89 w 178"/>
                  <a:gd name="T17" fmla="*/ 0 h 172"/>
                  <a:gd name="T18" fmla="*/ 85 w 178"/>
                  <a:gd name="T19" fmla="*/ 2 h 172"/>
                  <a:gd name="T20" fmla="*/ 83 w 178"/>
                  <a:gd name="T21" fmla="*/ 7 h 172"/>
                  <a:gd name="T22" fmla="*/ 82 w 178"/>
                  <a:gd name="T23" fmla="*/ 14 h 172"/>
                  <a:gd name="T24" fmla="*/ 82 w 178"/>
                  <a:gd name="T25" fmla="*/ 24 h 172"/>
                  <a:gd name="T26" fmla="*/ 82 w 178"/>
                  <a:gd name="T27" fmla="*/ 70 h 172"/>
                  <a:gd name="T28" fmla="*/ 5 w 178"/>
                  <a:gd name="T29" fmla="*/ 106 h 172"/>
                  <a:gd name="T30" fmla="*/ 1 w 178"/>
                  <a:gd name="T31" fmla="*/ 111 h 172"/>
                  <a:gd name="T32" fmla="*/ 0 w 178"/>
                  <a:gd name="T33" fmla="*/ 121 h 172"/>
                  <a:gd name="T34" fmla="*/ 83 w 178"/>
                  <a:gd name="T35" fmla="*/ 101 h 172"/>
                  <a:gd name="T36" fmla="*/ 83 w 178"/>
                  <a:gd name="T37" fmla="*/ 119 h 172"/>
                  <a:gd name="T38" fmla="*/ 78 w 178"/>
                  <a:gd name="T39" fmla="*/ 122 h 172"/>
                  <a:gd name="T40" fmla="*/ 78 w 178"/>
                  <a:gd name="T41" fmla="*/ 141 h 172"/>
                  <a:gd name="T42" fmla="*/ 77 w 178"/>
                  <a:gd name="T43" fmla="*/ 142 h 172"/>
                  <a:gd name="T44" fmla="*/ 78 w 178"/>
                  <a:gd name="T45" fmla="*/ 144 h 172"/>
                  <a:gd name="T46" fmla="*/ 81 w 178"/>
                  <a:gd name="T47" fmla="*/ 146 h 172"/>
                  <a:gd name="T48" fmla="*/ 83 w 178"/>
                  <a:gd name="T49" fmla="*/ 146 h 172"/>
                  <a:gd name="T50" fmla="*/ 84 w 178"/>
                  <a:gd name="T51" fmla="*/ 148 h 172"/>
                  <a:gd name="T52" fmla="*/ 84 w 178"/>
                  <a:gd name="T53" fmla="*/ 150 h 172"/>
                  <a:gd name="T54" fmla="*/ 83 w 178"/>
                  <a:gd name="T55" fmla="*/ 152 h 172"/>
                  <a:gd name="T56" fmla="*/ 68 w 178"/>
                  <a:gd name="T57" fmla="*/ 164 h 172"/>
                  <a:gd name="T58" fmla="*/ 66 w 178"/>
                  <a:gd name="T59" fmla="*/ 172 h 172"/>
                  <a:gd name="T60" fmla="*/ 86 w 178"/>
                  <a:gd name="T61" fmla="*/ 166 h 172"/>
                  <a:gd name="T62" fmla="*/ 89 w 178"/>
                  <a:gd name="T63" fmla="*/ 172 h 172"/>
                  <a:gd name="T64" fmla="*/ 93 w 178"/>
                  <a:gd name="T65" fmla="*/ 166 h 172"/>
                  <a:gd name="T66" fmla="*/ 113 w 178"/>
                  <a:gd name="T67" fmla="*/ 172 h 172"/>
                  <a:gd name="T68" fmla="*/ 111 w 178"/>
                  <a:gd name="T69" fmla="*/ 164 h 172"/>
                  <a:gd name="T70" fmla="*/ 96 w 178"/>
                  <a:gd name="T71" fmla="*/ 152 h 172"/>
                  <a:gd name="T72" fmla="*/ 93 w 178"/>
                  <a:gd name="T73" fmla="*/ 148 h 172"/>
                  <a:gd name="T74" fmla="*/ 98 w 178"/>
                  <a:gd name="T75" fmla="*/ 146 h 172"/>
                  <a:gd name="T76" fmla="*/ 101 w 178"/>
                  <a:gd name="T77" fmla="*/ 141 h 172"/>
                  <a:gd name="T78" fmla="*/ 101 w 178"/>
                  <a:gd name="T79" fmla="*/ 122 h 172"/>
                  <a:gd name="T80" fmla="*/ 96 w 178"/>
                  <a:gd name="T81" fmla="*/ 119 h 172"/>
                  <a:gd name="T82" fmla="*/ 96 w 178"/>
                  <a:gd name="T83" fmla="*/ 101 h 172"/>
                  <a:gd name="T84" fmla="*/ 178 w 178"/>
                  <a:gd name="T85" fmla="*/ 121 h 172"/>
                  <a:gd name="T86" fmla="*/ 177 w 178"/>
                  <a:gd name="T87" fmla="*/ 115 h 172"/>
                  <a:gd name="T88" fmla="*/ 177 w 178"/>
                  <a:gd name="T89" fmla="*/ 111 h 172"/>
                  <a:gd name="T90" fmla="*/ 173 w 178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2">
                    <a:moveTo>
                      <a:pt x="173" y="106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8" y="121"/>
                    </a:lnTo>
                    <a:lnTo>
                      <a:pt x="177" y="115"/>
                    </a:lnTo>
                    <a:lnTo>
                      <a:pt x="177" y="111"/>
                    </a:lnTo>
                    <a:lnTo>
                      <a:pt x="173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1219">
                <a:extLst>
                  <a:ext uri="{FF2B5EF4-FFF2-40B4-BE49-F238E27FC236}">
                    <a16:creationId xmlns:a16="http://schemas.microsoft.com/office/drawing/2014/main" id="{2616CA8B-8D08-41C5-90DB-55C8B36BC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1" y="2235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4 w 281"/>
                  <a:gd name="T7" fmla="*/ 264 h 281"/>
                  <a:gd name="T8" fmla="*/ 87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7 w 281"/>
                  <a:gd name="T79" fmla="*/ 10 h 281"/>
                  <a:gd name="T80" fmla="*/ 74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1220">
                <a:extLst>
                  <a:ext uri="{FF2B5EF4-FFF2-40B4-BE49-F238E27FC236}">
                    <a16:creationId xmlns:a16="http://schemas.microsoft.com/office/drawing/2014/main" id="{BBA90651-B416-4401-AAF1-A667188F86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1" y="2235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7 w 281"/>
                  <a:gd name="T65" fmla="*/ 10 h 281"/>
                  <a:gd name="T66" fmla="*/ 74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4 w 281"/>
                  <a:gd name="T101" fmla="*/ 264 h 281"/>
                  <a:gd name="T102" fmla="*/ 87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1221">
                <a:extLst>
                  <a:ext uri="{FF2B5EF4-FFF2-40B4-BE49-F238E27FC236}">
                    <a16:creationId xmlns:a16="http://schemas.microsoft.com/office/drawing/2014/main" id="{9A60B7B7-8D90-4C02-BDAB-DBA07E00AE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8" y="2242"/>
                <a:ext cx="26" cy="24"/>
              </a:xfrm>
              <a:custGeom>
                <a:avLst/>
                <a:gdLst>
                  <a:gd name="T0" fmla="*/ 174 w 179"/>
                  <a:gd name="T1" fmla="*/ 105 h 172"/>
                  <a:gd name="T2" fmla="*/ 98 w 179"/>
                  <a:gd name="T3" fmla="*/ 70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0 h 172"/>
                  <a:gd name="T28" fmla="*/ 5 w 179"/>
                  <a:gd name="T29" fmla="*/ 105 h 172"/>
                  <a:gd name="T30" fmla="*/ 1 w 179"/>
                  <a:gd name="T31" fmla="*/ 110 h 172"/>
                  <a:gd name="T32" fmla="*/ 0 w 179"/>
                  <a:gd name="T33" fmla="*/ 120 h 172"/>
                  <a:gd name="T34" fmla="*/ 84 w 179"/>
                  <a:gd name="T35" fmla="*/ 100 h 172"/>
                  <a:gd name="T36" fmla="*/ 84 w 179"/>
                  <a:gd name="T37" fmla="*/ 118 h 172"/>
                  <a:gd name="T38" fmla="*/ 79 w 179"/>
                  <a:gd name="T39" fmla="*/ 121 h 172"/>
                  <a:gd name="T40" fmla="*/ 79 w 179"/>
                  <a:gd name="T41" fmla="*/ 140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0 h 172"/>
                  <a:gd name="T78" fmla="*/ 102 w 179"/>
                  <a:gd name="T79" fmla="*/ 121 h 172"/>
                  <a:gd name="T80" fmla="*/ 97 w 179"/>
                  <a:gd name="T81" fmla="*/ 118 h 172"/>
                  <a:gd name="T82" fmla="*/ 97 w 179"/>
                  <a:gd name="T83" fmla="*/ 100 h 172"/>
                  <a:gd name="T84" fmla="*/ 179 w 179"/>
                  <a:gd name="T85" fmla="*/ 120 h 172"/>
                  <a:gd name="T86" fmla="*/ 178 w 179"/>
                  <a:gd name="T87" fmla="*/ 114 h 172"/>
                  <a:gd name="T88" fmla="*/ 178 w 179"/>
                  <a:gd name="T89" fmla="*/ 110 h 172"/>
                  <a:gd name="T90" fmla="*/ 174 w 179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4" y="100"/>
                    </a:lnTo>
                    <a:lnTo>
                      <a:pt x="84" y="118"/>
                    </a:lnTo>
                    <a:lnTo>
                      <a:pt x="79" y="121"/>
                    </a:lnTo>
                    <a:lnTo>
                      <a:pt x="79" y="140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0"/>
                    </a:lnTo>
                    <a:lnTo>
                      <a:pt x="102" y="121"/>
                    </a:lnTo>
                    <a:lnTo>
                      <a:pt x="97" y="118"/>
                    </a:lnTo>
                    <a:lnTo>
                      <a:pt x="97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1222">
                <a:extLst>
                  <a:ext uri="{FF2B5EF4-FFF2-40B4-BE49-F238E27FC236}">
                    <a16:creationId xmlns:a16="http://schemas.microsoft.com/office/drawing/2014/main" id="{16E59000-C5CD-4B97-BE35-111E18D787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1919"/>
                <a:ext cx="40" cy="40"/>
              </a:xfrm>
              <a:custGeom>
                <a:avLst/>
                <a:gdLst>
                  <a:gd name="T0" fmla="*/ 42 w 282"/>
                  <a:gd name="T1" fmla="*/ 240 h 282"/>
                  <a:gd name="T2" fmla="*/ 52 w 282"/>
                  <a:gd name="T3" fmla="*/ 249 h 282"/>
                  <a:gd name="T4" fmla="*/ 63 w 282"/>
                  <a:gd name="T5" fmla="*/ 257 h 282"/>
                  <a:gd name="T6" fmla="*/ 74 w 282"/>
                  <a:gd name="T7" fmla="*/ 265 h 282"/>
                  <a:gd name="T8" fmla="*/ 87 w 282"/>
                  <a:gd name="T9" fmla="*/ 271 h 282"/>
                  <a:gd name="T10" fmla="*/ 112 w 282"/>
                  <a:gd name="T11" fmla="*/ 279 h 282"/>
                  <a:gd name="T12" fmla="*/ 126 w 282"/>
                  <a:gd name="T13" fmla="*/ 281 h 282"/>
                  <a:gd name="T14" fmla="*/ 141 w 282"/>
                  <a:gd name="T15" fmla="*/ 282 h 282"/>
                  <a:gd name="T16" fmla="*/ 147 w 282"/>
                  <a:gd name="T17" fmla="*/ 281 h 282"/>
                  <a:gd name="T18" fmla="*/ 154 w 282"/>
                  <a:gd name="T19" fmla="*/ 281 h 282"/>
                  <a:gd name="T20" fmla="*/ 168 w 282"/>
                  <a:gd name="T21" fmla="*/ 279 h 282"/>
                  <a:gd name="T22" fmla="*/ 194 w 282"/>
                  <a:gd name="T23" fmla="*/ 271 h 282"/>
                  <a:gd name="T24" fmla="*/ 205 w 282"/>
                  <a:gd name="T25" fmla="*/ 265 h 282"/>
                  <a:gd name="T26" fmla="*/ 217 w 282"/>
                  <a:gd name="T27" fmla="*/ 257 h 282"/>
                  <a:gd name="T28" fmla="*/ 228 w 282"/>
                  <a:gd name="T29" fmla="*/ 249 h 282"/>
                  <a:gd name="T30" fmla="*/ 240 w 282"/>
                  <a:gd name="T31" fmla="*/ 240 h 282"/>
                  <a:gd name="T32" fmla="*/ 250 w 282"/>
                  <a:gd name="T33" fmla="*/ 228 h 282"/>
                  <a:gd name="T34" fmla="*/ 258 w 282"/>
                  <a:gd name="T35" fmla="*/ 217 h 282"/>
                  <a:gd name="T36" fmla="*/ 265 w 282"/>
                  <a:gd name="T37" fmla="*/ 205 h 282"/>
                  <a:gd name="T38" fmla="*/ 271 w 282"/>
                  <a:gd name="T39" fmla="*/ 194 h 282"/>
                  <a:gd name="T40" fmla="*/ 279 w 282"/>
                  <a:gd name="T41" fmla="*/ 168 h 282"/>
                  <a:gd name="T42" fmla="*/ 281 w 282"/>
                  <a:gd name="T43" fmla="*/ 154 h 282"/>
                  <a:gd name="T44" fmla="*/ 281 w 282"/>
                  <a:gd name="T45" fmla="*/ 147 h 282"/>
                  <a:gd name="T46" fmla="*/ 282 w 282"/>
                  <a:gd name="T47" fmla="*/ 141 h 282"/>
                  <a:gd name="T48" fmla="*/ 281 w 282"/>
                  <a:gd name="T49" fmla="*/ 126 h 282"/>
                  <a:gd name="T50" fmla="*/ 279 w 282"/>
                  <a:gd name="T51" fmla="*/ 112 h 282"/>
                  <a:gd name="T52" fmla="*/ 271 w 282"/>
                  <a:gd name="T53" fmla="*/ 87 h 282"/>
                  <a:gd name="T54" fmla="*/ 265 w 282"/>
                  <a:gd name="T55" fmla="*/ 74 h 282"/>
                  <a:gd name="T56" fmla="*/ 258 w 282"/>
                  <a:gd name="T57" fmla="*/ 63 h 282"/>
                  <a:gd name="T58" fmla="*/ 250 w 282"/>
                  <a:gd name="T59" fmla="*/ 52 h 282"/>
                  <a:gd name="T60" fmla="*/ 240 w 282"/>
                  <a:gd name="T61" fmla="*/ 42 h 282"/>
                  <a:gd name="T62" fmla="*/ 228 w 282"/>
                  <a:gd name="T63" fmla="*/ 31 h 282"/>
                  <a:gd name="T64" fmla="*/ 217 w 282"/>
                  <a:gd name="T65" fmla="*/ 23 h 282"/>
                  <a:gd name="T66" fmla="*/ 205 w 282"/>
                  <a:gd name="T67" fmla="*/ 15 h 282"/>
                  <a:gd name="T68" fmla="*/ 194 w 282"/>
                  <a:gd name="T69" fmla="*/ 10 h 282"/>
                  <a:gd name="T70" fmla="*/ 168 w 282"/>
                  <a:gd name="T71" fmla="*/ 2 h 282"/>
                  <a:gd name="T72" fmla="*/ 154 w 282"/>
                  <a:gd name="T73" fmla="*/ 0 h 282"/>
                  <a:gd name="T74" fmla="*/ 141 w 282"/>
                  <a:gd name="T75" fmla="*/ 0 h 282"/>
                  <a:gd name="T76" fmla="*/ 112 w 282"/>
                  <a:gd name="T77" fmla="*/ 2 h 282"/>
                  <a:gd name="T78" fmla="*/ 87 w 282"/>
                  <a:gd name="T79" fmla="*/ 10 h 282"/>
                  <a:gd name="T80" fmla="*/ 74 w 282"/>
                  <a:gd name="T81" fmla="*/ 15 h 282"/>
                  <a:gd name="T82" fmla="*/ 63 w 282"/>
                  <a:gd name="T83" fmla="*/ 23 h 282"/>
                  <a:gd name="T84" fmla="*/ 42 w 282"/>
                  <a:gd name="T85" fmla="*/ 42 h 282"/>
                  <a:gd name="T86" fmla="*/ 23 w 282"/>
                  <a:gd name="T87" fmla="*/ 63 h 282"/>
                  <a:gd name="T88" fmla="*/ 16 w 282"/>
                  <a:gd name="T89" fmla="*/ 74 h 282"/>
                  <a:gd name="T90" fmla="*/ 11 w 282"/>
                  <a:gd name="T91" fmla="*/ 87 h 282"/>
                  <a:gd name="T92" fmla="*/ 2 w 282"/>
                  <a:gd name="T93" fmla="*/ 112 h 282"/>
                  <a:gd name="T94" fmla="*/ 0 w 282"/>
                  <a:gd name="T95" fmla="*/ 141 h 282"/>
                  <a:gd name="T96" fmla="*/ 0 w 282"/>
                  <a:gd name="T97" fmla="*/ 154 h 282"/>
                  <a:gd name="T98" fmla="*/ 2 w 282"/>
                  <a:gd name="T99" fmla="*/ 168 h 282"/>
                  <a:gd name="T100" fmla="*/ 11 w 282"/>
                  <a:gd name="T101" fmla="*/ 194 h 282"/>
                  <a:gd name="T102" fmla="*/ 16 w 282"/>
                  <a:gd name="T103" fmla="*/ 205 h 282"/>
                  <a:gd name="T104" fmla="*/ 23 w 282"/>
                  <a:gd name="T105" fmla="*/ 217 h 282"/>
                  <a:gd name="T106" fmla="*/ 31 w 282"/>
                  <a:gd name="T107" fmla="*/ 228 h 282"/>
                  <a:gd name="T108" fmla="*/ 42 w 282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2">
                    <a:moveTo>
                      <a:pt x="42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5"/>
                    </a:lnTo>
                    <a:lnTo>
                      <a:pt x="87" y="271"/>
                    </a:lnTo>
                    <a:lnTo>
                      <a:pt x="112" y="279"/>
                    </a:lnTo>
                    <a:lnTo>
                      <a:pt x="126" y="281"/>
                    </a:lnTo>
                    <a:lnTo>
                      <a:pt x="141" y="282"/>
                    </a:ln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50" y="228"/>
                    </a:lnTo>
                    <a:lnTo>
                      <a:pt x="258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2"/>
                    </a:lnTo>
                    <a:lnTo>
                      <a:pt x="271" y="87"/>
                    </a:lnTo>
                    <a:lnTo>
                      <a:pt x="265" y="74"/>
                    </a:lnTo>
                    <a:lnTo>
                      <a:pt x="258" y="63"/>
                    </a:lnTo>
                    <a:lnTo>
                      <a:pt x="250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3"/>
                    </a:lnTo>
                    <a:lnTo>
                      <a:pt x="42" y="42"/>
                    </a:lnTo>
                    <a:lnTo>
                      <a:pt x="23" y="63"/>
                    </a:lnTo>
                    <a:lnTo>
                      <a:pt x="16" y="74"/>
                    </a:lnTo>
                    <a:lnTo>
                      <a:pt x="11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1" y="194"/>
                    </a:lnTo>
                    <a:lnTo>
                      <a:pt x="16" y="205"/>
                    </a:lnTo>
                    <a:lnTo>
                      <a:pt x="23" y="217"/>
                    </a:lnTo>
                    <a:lnTo>
                      <a:pt x="31" y="228"/>
                    </a:lnTo>
                    <a:lnTo>
                      <a:pt x="42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1223">
                <a:extLst>
                  <a:ext uri="{FF2B5EF4-FFF2-40B4-BE49-F238E27FC236}">
                    <a16:creationId xmlns:a16="http://schemas.microsoft.com/office/drawing/2014/main" id="{8C22CDC9-2A08-4BA5-A7DF-32B1EF1D64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1919"/>
                <a:ext cx="40" cy="40"/>
              </a:xfrm>
              <a:custGeom>
                <a:avLst/>
                <a:gdLst>
                  <a:gd name="T0" fmla="*/ 141 w 282"/>
                  <a:gd name="T1" fmla="*/ 282 h 282"/>
                  <a:gd name="T2" fmla="*/ 147 w 282"/>
                  <a:gd name="T3" fmla="*/ 281 h 282"/>
                  <a:gd name="T4" fmla="*/ 154 w 282"/>
                  <a:gd name="T5" fmla="*/ 281 h 282"/>
                  <a:gd name="T6" fmla="*/ 168 w 282"/>
                  <a:gd name="T7" fmla="*/ 279 h 282"/>
                  <a:gd name="T8" fmla="*/ 194 w 282"/>
                  <a:gd name="T9" fmla="*/ 271 h 282"/>
                  <a:gd name="T10" fmla="*/ 205 w 282"/>
                  <a:gd name="T11" fmla="*/ 265 h 282"/>
                  <a:gd name="T12" fmla="*/ 217 w 282"/>
                  <a:gd name="T13" fmla="*/ 257 h 282"/>
                  <a:gd name="T14" fmla="*/ 228 w 282"/>
                  <a:gd name="T15" fmla="*/ 249 h 282"/>
                  <a:gd name="T16" fmla="*/ 240 w 282"/>
                  <a:gd name="T17" fmla="*/ 240 h 282"/>
                  <a:gd name="T18" fmla="*/ 250 w 282"/>
                  <a:gd name="T19" fmla="*/ 228 h 282"/>
                  <a:gd name="T20" fmla="*/ 258 w 282"/>
                  <a:gd name="T21" fmla="*/ 217 h 282"/>
                  <a:gd name="T22" fmla="*/ 265 w 282"/>
                  <a:gd name="T23" fmla="*/ 205 h 282"/>
                  <a:gd name="T24" fmla="*/ 271 w 282"/>
                  <a:gd name="T25" fmla="*/ 194 h 282"/>
                  <a:gd name="T26" fmla="*/ 279 w 282"/>
                  <a:gd name="T27" fmla="*/ 168 h 282"/>
                  <a:gd name="T28" fmla="*/ 281 w 282"/>
                  <a:gd name="T29" fmla="*/ 154 h 282"/>
                  <a:gd name="T30" fmla="*/ 281 w 282"/>
                  <a:gd name="T31" fmla="*/ 147 h 282"/>
                  <a:gd name="T32" fmla="*/ 282 w 282"/>
                  <a:gd name="T33" fmla="*/ 141 h 282"/>
                  <a:gd name="T34" fmla="*/ 281 w 282"/>
                  <a:gd name="T35" fmla="*/ 126 h 282"/>
                  <a:gd name="T36" fmla="*/ 279 w 282"/>
                  <a:gd name="T37" fmla="*/ 112 h 282"/>
                  <a:gd name="T38" fmla="*/ 271 w 282"/>
                  <a:gd name="T39" fmla="*/ 87 h 282"/>
                  <a:gd name="T40" fmla="*/ 265 w 282"/>
                  <a:gd name="T41" fmla="*/ 74 h 282"/>
                  <a:gd name="T42" fmla="*/ 258 w 282"/>
                  <a:gd name="T43" fmla="*/ 63 h 282"/>
                  <a:gd name="T44" fmla="*/ 250 w 282"/>
                  <a:gd name="T45" fmla="*/ 52 h 282"/>
                  <a:gd name="T46" fmla="*/ 240 w 282"/>
                  <a:gd name="T47" fmla="*/ 42 h 282"/>
                  <a:gd name="T48" fmla="*/ 228 w 282"/>
                  <a:gd name="T49" fmla="*/ 31 h 282"/>
                  <a:gd name="T50" fmla="*/ 217 w 282"/>
                  <a:gd name="T51" fmla="*/ 23 h 282"/>
                  <a:gd name="T52" fmla="*/ 205 w 282"/>
                  <a:gd name="T53" fmla="*/ 15 h 282"/>
                  <a:gd name="T54" fmla="*/ 194 w 282"/>
                  <a:gd name="T55" fmla="*/ 10 h 282"/>
                  <a:gd name="T56" fmla="*/ 168 w 282"/>
                  <a:gd name="T57" fmla="*/ 2 h 282"/>
                  <a:gd name="T58" fmla="*/ 154 w 282"/>
                  <a:gd name="T59" fmla="*/ 0 h 282"/>
                  <a:gd name="T60" fmla="*/ 141 w 282"/>
                  <a:gd name="T61" fmla="*/ 0 h 282"/>
                  <a:gd name="T62" fmla="*/ 112 w 282"/>
                  <a:gd name="T63" fmla="*/ 2 h 282"/>
                  <a:gd name="T64" fmla="*/ 87 w 282"/>
                  <a:gd name="T65" fmla="*/ 10 h 282"/>
                  <a:gd name="T66" fmla="*/ 74 w 282"/>
                  <a:gd name="T67" fmla="*/ 15 h 282"/>
                  <a:gd name="T68" fmla="*/ 63 w 282"/>
                  <a:gd name="T69" fmla="*/ 23 h 282"/>
                  <a:gd name="T70" fmla="*/ 42 w 282"/>
                  <a:gd name="T71" fmla="*/ 42 h 282"/>
                  <a:gd name="T72" fmla="*/ 23 w 282"/>
                  <a:gd name="T73" fmla="*/ 63 h 282"/>
                  <a:gd name="T74" fmla="*/ 16 w 282"/>
                  <a:gd name="T75" fmla="*/ 74 h 282"/>
                  <a:gd name="T76" fmla="*/ 11 w 282"/>
                  <a:gd name="T77" fmla="*/ 87 h 282"/>
                  <a:gd name="T78" fmla="*/ 2 w 282"/>
                  <a:gd name="T79" fmla="*/ 112 h 282"/>
                  <a:gd name="T80" fmla="*/ 0 w 282"/>
                  <a:gd name="T81" fmla="*/ 141 h 282"/>
                  <a:gd name="T82" fmla="*/ 0 w 282"/>
                  <a:gd name="T83" fmla="*/ 154 h 282"/>
                  <a:gd name="T84" fmla="*/ 2 w 282"/>
                  <a:gd name="T85" fmla="*/ 168 h 282"/>
                  <a:gd name="T86" fmla="*/ 11 w 282"/>
                  <a:gd name="T87" fmla="*/ 194 h 282"/>
                  <a:gd name="T88" fmla="*/ 16 w 282"/>
                  <a:gd name="T89" fmla="*/ 205 h 282"/>
                  <a:gd name="T90" fmla="*/ 23 w 282"/>
                  <a:gd name="T91" fmla="*/ 217 h 282"/>
                  <a:gd name="T92" fmla="*/ 31 w 282"/>
                  <a:gd name="T93" fmla="*/ 228 h 282"/>
                  <a:gd name="T94" fmla="*/ 42 w 282"/>
                  <a:gd name="T95" fmla="*/ 240 h 282"/>
                  <a:gd name="T96" fmla="*/ 52 w 282"/>
                  <a:gd name="T97" fmla="*/ 249 h 282"/>
                  <a:gd name="T98" fmla="*/ 63 w 282"/>
                  <a:gd name="T99" fmla="*/ 257 h 282"/>
                  <a:gd name="T100" fmla="*/ 74 w 282"/>
                  <a:gd name="T101" fmla="*/ 265 h 282"/>
                  <a:gd name="T102" fmla="*/ 87 w 282"/>
                  <a:gd name="T103" fmla="*/ 271 h 282"/>
                  <a:gd name="T104" fmla="*/ 112 w 282"/>
                  <a:gd name="T105" fmla="*/ 279 h 282"/>
                  <a:gd name="T106" fmla="*/ 126 w 282"/>
                  <a:gd name="T107" fmla="*/ 281 h 282"/>
                  <a:gd name="T108" fmla="*/ 141 w 282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2">
                    <a:moveTo>
                      <a:pt x="141" y="282"/>
                    </a:move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50" y="228"/>
                    </a:lnTo>
                    <a:lnTo>
                      <a:pt x="258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2"/>
                    </a:lnTo>
                    <a:lnTo>
                      <a:pt x="271" y="87"/>
                    </a:lnTo>
                    <a:lnTo>
                      <a:pt x="265" y="74"/>
                    </a:lnTo>
                    <a:lnTo>
                      <a:pt x="258" y="63"/>
                    </a:lnTo>
                    <a:lnTo>
                      <a:pt x="250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3"/>
                    </a:lnTo>
                    <a:lnTo>
                      <a:pt x="42" y="42"/>
                    </a:lnTo>
                    <a:lnTo>
                      <a:pt x="23" y="63"/>
                    </a:lnTo>
                    <a:lnTo>
                      <a:pt x="16" y="74"/>
                    </a:lnTo>
                    <a:lnTo>
                      <a:pt x="11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1" y="194"/>
                    </a:lnTo>
                    <a:lnTo>
                      <a:pt x="16" y="205"/>
                    </a:lnTo>
                    <a:lnTo>
                      <a:pt x="23" y="217"/>
                    </a:lnTo>
                    <a:lnTo>
                      <a:pt x="31" y="228"/>
                    </a:lnTo>
                    <a:lnTo>
                      <a:pt x="42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5"/>
                    </a:lnTo>
                    <a:lnTo>
                      <a:pt x="87" y="271"/>
                    </a:lnTo>
                    <a:lnTo>
                      <a:pt x="112" y="279"/>
                    </a:lnTo>
                    <a:lnTo>
                      <a:pt x="126" y="281"/>
                    </a:lnTo>
                    <a:lnTo>
                      <a:pt x="141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1224">
                <a:extLst>
                  <a:ext uri="{FF2B5EF4-FFF2-40B4-BE49-F238E27FC236}">
                    <a16:creationId xmlns:a16="http://schemas.microsoft.com/office/drawing/2014/main" id="{EA94D91C-55AD-40ED-BD1B-4D9609834C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" y="1926"/>
                <a:ext cx="26" cy="24"/>
              </a:xfrm>
              <a:custGeom>
                <a:avLst/>
                <a:gdLst>
                  <a:gd name="T0" fmla="*/ 173 w 178"/>
                  <a:gd name="T1" fmla="*/ 105 h 171"/>
                  <a:gd name="T2" fmla="*/ 97 w 178"/>
                  <a:gd name="T3" fmla="*/ 70 h 171"/>
                  <a:gd name="T4" fmla="*/ 97 w 178"/>
                  <a:gd name="T5" fmla="*/ 24 h 171"/>
                  <a:gd name="T6" fmla="*/ 96 w 178"/>
                  <a:gd name="T7" fmla="*/ 18 h 171"/>
                  <a:gd name="T8" fmla="*/ 96 w 178"/>
                  <a:gd name="T9" fmla="*/ 14 h 171"/>
                  <a:gd name="T10" fmla="*/ 95 w 178"/>
                  <a:gd name="T11" fmla="*/ 7 h 171"/>
                  <a:gd name="T12" fmla="*/ 92 w 178"/>
                  <a:gd name="T13" fmla="*/ 2 h 171"/>
                  <a:gd name="T14" fmla="*/ 90 w 178"/>
                  <a:gd name="T15" fmla="*/ 0 h 171"/>
                  <a:gd name="T16" fmla="*/ 89 w 178"/>
                  <a:gd name="T17" fmla="*/ 0 h 171"/>
                  <a:gd name="T18" fmla="*/ 85 w 178"/>
                  <a:gd name="T19" fmla="*/ 2 h 171"/>
                  <a:gd name="T20" fmla="*/ 83 w 178"/>
                  <a:gd name="T21" fmla="*/ 7 h 171"/>
                  <a:gd name="T22" fmla="*/ 82 w 178"/>
                  <a:gd name="T23" fmla="*/ 14 h 171"/>
                  <a:gd name="T24" fmla="*/ 82 w 178"/>
                  <a:gd name="T25" fmla="*/ 24 h 171"/>
                  <a:gd name="T26" fmla="*/ 82 w 178"/>
                  <a:gd name="T27" fmla="*/ 70 h 171"/>
                  <a:gd name="T28" fmla="*/ 5 w 178"/>
                  <a:gd name="T29" fmla="*/ 105 h 171"/>
                  <a:gd name="T30" fmla="*/ 1 w 178"/>
                  <a:gd name="T31" fmla="*/ 110 h 171"/>
                  <a:gd name="T32" fmla="*/ 0 w 178"/>
                  <a:gd name="T33" fmla="*/ 120 h 171"/>
                  <a:gd name="T34" fmla="*/ 83 w 178"/>
                  <a:gd name="T35" fmla="*/ 100 h 171"/>
                  <a:gd name="T36" fmla="*/ 83 w 178"/>
                  <a:gd name="T37" fmla="*/ 118 h 171"/>
                  <a:gd name="T38" fmla="*/ 78 w 178"/>
                  <a:gd name="T39" fmla="*/ 121 h 171"/>
                  <a:gd name="T40" fmla="*/ 78 w 178"/>
                  <a:gd name="T41" fmla="*/ 140 h 171"/>
                  <a:gd name="T42" fmla="*/ 77 w 178"/>
                  <a:gd name="T43" fmla="*/ 141 h 171"/>
                  <a:gd name="T44" fmla="*/ 78 w 178"/>
                  <a:gd name="T45" fmla="*/ 143 h 171"/>
                  <a:gd name="T46" fmla="*/ 81 w 178"/>
                  <a:gd name="T47" fmla="*/ 145 h 171"/>
                  <a:gd name="T48" fmla="*/ 83 w 178"/>
                  <a:gd name="T49" fmla="*/ 145 h 171"/>
                  <a:gd name="T50" fmla="*/ 84 w 178"/>
                  <a:gd name="T51" fmla="*/ 147 h 171"/>
                  <a:gd name="T52" fmla="*/ 84 w 178"/>
                  <a:gd name="T53" fmla="*/ 149 h 171"/>
                  <a:gd name="T54" fmla="*/ 83 w 178"/>
                  <a:gd name="T55" fmla="*/ 151 h 171"/>
                  <a:gd name="T56" fmla="*/ 68 w 178"/>
                  <a:gd name="T57" fmla="*/ 163 h 171"/>
                  <a:gd name="T58" fmla="*/ 66 w 178"/>
                  <a:gd name="T59" fmla="*/ 171 h 171"/>
                  <a:gd name="T60" fmla="*/ 86 w 178"/>
                  <a:gd name="T61" fmla="*/ 165 h 171"/>
                  <a:gd name="T62" fmla="*/ 89 w 178"/>
                  <a:gd name="T63" fmla="*/ 171 h 171"/>
                  <a:gd name="T64" fmla="*/ 93 w 178"/>
                  <a:gd name="T65" fmla="*/ 165 h 171"/>
                  <a:gd name="T66" fmla="*/ 113 w 178"/>
                  <a:gd name="T67" fmla="*/ 171 h 171"/>
                  <a:gd name="T68" fmla="*/ 111 w 178"/>
                  <a:gd name="T69" fmla="*/ 163 h 171"/>
                  <a:gd name="T70" fmla="*/ 96 w 178"/>
                  <a:gd name="T71" fmla="*/ 151 h 171"/>
                  <a:gd name="T72" fmla="*/ 93 w 178"/>
                  <a:gd name="T73" fmla="*/ 147 h 171"/>
                  <a:gd name="T74" fmla="*/ 98 w 178"/>
                  <a:gd name="T75" fmla="*/ 145 h 171"/>
                  <a:gd name="T76" fmla="*/ 101 w 178"/>
                  <a:gd name="T77" fmla="*/ 140 h 171"/>
                  <a:gd name="T78" fmla="*/ 101 w 178"/>
                  <a:gd name="T79" fmla="*/ 121 h 171"/>
                  <a:gd name="T80" fmla="*/ 96 w 178"/>
                  <a:gd name="T81" fmla="*/ 118 h 171"/>
                  <a:gd name="T82" fmla="*/ 96 w 178"/>
                  <a:gd name="T83" fmla="*/ 100 h 171"/>
                  <a:gd name="T84" fmla="*/ 178 w 178"/>
                  <a:gd name="T85" fmla="*/ 120 h 171"/>
                  <a:gd name="T86" fmla="*/ 177 w 178"/>
                  <a:gd name="T87" fmla="*/ 114 h 171"/>
                  <a:gd name="T88" fmla="*/ 177 w 178"/>
                  <a:gd name="T89" fmla="*/ 110 h 171"/>
                  <a:gd name="T90" fmla="*/ 173 w 178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1">
                    <a:moveTo>
                      <a:pt x="173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3" y="171"/>
                    </a:lnTo>
                    <a:lnTo>
                      <a:pt x="111" y="163"/>
                    </a:lnTo>
                    <a:lnTo>
                      <a:pt x="96" y="151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8" y="120"/>
                    </a:lnTo>
                    <a:lnTo>
                      <a:pt x="177" y="114"/>
                    </a:lnTo>
                    <a:lnTo>
                      <a:pt x="177" y="110"/>
                    </a:lnTo>
                    <a:lnTo>
                      <a:pt x="173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1225">
                <a:extLst>
                  <a:ext uri="{FF2B5EF4-FFF2-40B4-BE49-F238E27FC236}">
                    <a16:creationId xmlns:a16="http://schemas.microsoft.com/office/drawing/2014/main" id="{1671A102-9820-4391-9C32-B026EBC0E6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1" y="1938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1226">
                <a:extLst>
                  <a:ext uri="{FF2B5EF4-FFF2-40B4-BE49-F238E27FC236}">
                    <a16:creationId xmlns:a16="http://schemas.microsoft.com/office/drawing/2014/main" id="{440AC243-2682-4215-A972-A8E18B223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1" y="1938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1227">
                <a:extLst>
                  <a:ext uri="{FF2B5EF4-FFF2-40B4-BE49-F238E27FC236}">
                    <a16:creationId xmlns:a16="http://schemas.microsoft.com/office/drawing/2014/main" id="{7CBB47AA-54CF-486E-8881-91F00CF84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" y="1945"/>
                <a:ext cx="25" cy="24"/>
              </a:xfrm>
              <a:custGeom>
                <a:avLst/>
                <a:gdLst>
                  <a:gd name="T0" fmla="*/ 174 w 179"/>
                  <a:gd name="T1" fmla="*/ 106 h 172"/>
                  <a:gd name="T2" fmla="*/ 98 w 179"/>
                  <a:gd name="T3" fmla="*/ 70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0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4 w 179"/>
                  <a:gd name="T35" fmla="*/ 101 h 172"/>
                  <a:gd name="T36" fmla="*/ 84 w 179"/>
                  <a:gd name="T37" fmla="*/ 119 h 172"/>
                  <a:gd name="T38" fmla="*/ 79 w 179"/>
                  <a:gd name="T39" fmla="*/ 122 h 172"/>
                  <a:gd name="T40" fmla="*/ 79 w 179"/>
                  <a:gd name="T41" fmla="*/ 141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4" y="101"/>
                    </a:lnTo>
                    <a:lnTo>
                      <a:pt x="84" y="119"/>
                    </a:lnTo>
                    <a:lnTo>
                      <a:pt x="79" y="122"/>
                    </a:lnTo>
                    <a:lnTo>
                      <a:pt x="79" y="141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1228">
                <a:extLst>
                  <a:ext uri="{FF2B5EF4-FFF2-40B4-BE49-F238E27FC236}">
                    <a16:creationId xmlns:a16="http://schemas.microsoft.com/office/drawing/2014/main" id="{F61F4B3E-4C60-48B7-B3DD-4696D4AA8B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" y="1989"/>
                <a:ext cx="40" cy="40"/>
              </a:xfrm>
              <a:custGeom>
                <a:avLst/>
                <a:gdLst>
                  <a:gd name="T0" fmla="*/ 41 w 281"/>
                  <a:gd name="T1" fmla="*/ 240 h 282"/>
                  <a:gd name="T2" fmla="*/ 51 w 281"/>
                  <a:gd name="T3" fmla="*/ 250 h 282"/>
                  <a:gd name="T4" fmla="*/ 62 w 281"/>
                  <a:gd name="T5" fmla="*/ 258 h 282"/>
                  <a:gd name="T6" fmla="*/ 73 w 281"/>
                  <a:gd name="T7" fmla="*/ 265 h 282"/>
                  <a:gd name="T8" fmla="*/ 86 w 281"/>
                  <a:gd name="T9" fmla="*/ 271 h 282"/>
                  <a:gd name="T10" fmla="*/ 111 w 281"/>
                  <a:gd name="T11" fmla="*/ 279 h 282"/>
                  <a:gd name="T12" fmla="*/ 125 w 281"/>
                  <a:gd name="T13" fmla="*/ 281 h 282"/>
                  <a:gd name="T14" fmla="*/ 140 w 281"/>
                  <a:gd name="T15" fmla="*/ 282 h 282"/>
                  <a:gd name="T16" fmla="*/ 146 w 281"/>
                  <a:gd name="T17" fmla="*/ 281 h 282"/>
                  <a:gd name="T18" fmla="*/ 153 w 281"/>
                  <a:gd name="T19" fmla="*/ 281 h 282"/>
                  <a:gd name="T20" fmla="*/ 167 w 281"/>
                  <a:gd name="T21" fmla="*/ 279 h 282"/>
                  <a:gd name="T22" fmla="*/ 194 w 281"/>
                  <a:gd name="T23" fmla="*/ 271 h 282"/>
                  <a:gd name="T24" fmla="*/ 205 w 281"/>
                  <a:gd name="T25" fmla="*/ 265 h 282"/>
                  <a:gd name="T26" fmla="*/ 217 w 281"/>
                  <a:gd name="T27" fmla="*/ 258 h 282"/>
                  <a:gd name="T28" fmla="*/ 228 w 281"/>
                  <a:gd name="T29" fmla="*/ 250 h 282"/>
                  <a:gd name="T30" fmla="*/ 240 w 281"/>
                  <a:gd name="T31" fmla="*/ 240 h 282"/>
                  <a:gd name="T32" fmla="*/ 249 w 281"/>
                  <a:gd name="T33" fmla="*/ 228 h 282"/>
                  <a:gd name="T34" fmla="*/ 257 w 281"/>
                  <a:gd name="T35" fmla="*/ 217 h 282"/>
                  <a:gd name="T36" fmla="*/ 264 w 281"/>
                  <a:gd name="T37" fmla="*/ 205 h 282"/>
                  <a:gd name="T38" fmla="*/ 270 w 281"/>
                  <a:gd name="T39" fmla="*/ 194 h 282"/>
                  <a:gd name="T40" fmla="*/ 278 w 281"/>
                  <a:gd name="T41" fmla="*/ 168 h 282"/>
                  <a:gd name="T42" fmla="*/ 280 w 281"/>
                  <a:gd name="T43" fmla="*/ 154 h 282"/>
                  <a:gd name="T44" fmla="*/ 280 w 281"/>
                  <a:gd name="T45" fmla="*/ 147 h 282"/>
                  <a:gd name="T46" fmla="*/ 281 w 281"/>
                  <a:gd name="T47" fmla="*/ 141 h 282"/>
                  <a:gd name="T48" fmla="*/ 280 w 281"/>
                  <a:gd name="T49" fmla="*/ 126 h 282"/>
                  <a:gd name="T50" fmla="*/ 278 w 281"/>
                  <a:gd name="T51" fmla="*/ 112 h 282"/>
                  <a:gd name="T52" fmla="*/ 270 w 281"/>
                  <a:gd name="T53" fmla="*/ 87 h 282"/>
                  <a:gd name="T54" fmla="*/ 264 w 281"/>
                  <a:gd name="T55" fmla="*/ 74 h 282"/>
                  <a:gd name="T56" fmla="*/ 257 w 281"/>
                  <a:gd name="T57" fmla="*/ 63 h 282"/>
                  <a:gd name="T58" fmla="*/ 249 w 281"/>
                  <a:gd name="T59" fmla="*/ 52 h 282"/>
                  <a:gd name="T60" fmla="*/ 240 w 281"/>
                  <a:gd name="T61" fmla="*/ 42 h 282"/>
                  <a:gd name="T62" fmla="*/ 228 w 281"/>
                  <a:gd name="T63" fmla="*/ 31 h 282"/>
                  <a:gd name="T64" fmla="*/ 217 w 281"/>
                  <a:gd name="T65" fmla="*/ 23 h 282"/>
                  <a:gd name="T66" fmla="*/ 205 w 281"/>
                  <a:gd name="T67" fmla="*/ 16 h 282"/>
                  <a:gd name="T68" fmla="*/ 194 w 281"/>
                  <a:gd name="T69" fmla="*/ 11 h 282"/>
                  <a:gd name="T70" fmla="*/ 167 w 281"/>
                  <a:gd name="T71" fmla="*/ 2 h 282"/>
                  <a:gd name="T72" fmla="*/ 153 w 281"/>
                  <a:gd name="T73" fmla="*/ 0 h 282"/>
                  <a:gd name="T74" fmla="*/ 140 w 281"/>
                  <a:gd name="T75" fmla="*/ 0 h 282"/>
                  <a:gd name="T76" fmla="*/ 111 w 281"/>
                  <a:gd name="T77" fmla="*/ 2 h 282"/>
                  <a:gd name="T78" fmla="*/ 86 w 281"/>
                  <a:gd name="T79" fmla="*/ 11 h 282"/>
                  <a:gd name="T80" fmla="*/ 73 w 281"/>
                  <a:gd name="T81" fmla="*/ 16 h 282"/>
                  <a:gd name="T82" fmla="*/ 62 w 281"/>
                  <a:gd name="T83" fmla="*/ 23 h 282"/>
                  <a:gd name="T84" fmla="*/ 41 w 281"/>
                  <a:gd name="T85" fmla="*/ 42 h 282"/>
                  <a:gd name="T86" fmla="*/ 22 w 281"/>
                  <a:gd name="T87" fmla="*/ 63 h 282"/>
                  <a:gd name="T88" fmla="*/ 15 w 281"/>
                  <a:gd name="T89" fmla="*/ 74 h 282"/>
                  <a:gd name="T90" fmla="*/ 10 w 281"/>
                  <a:gd name="T91" fmla="*/ 87 h 282"/>
                  <a:gd name="T92" fmla="*/ 2 w 281"/>
                  <a:gd name="T93" fmla="*/ 112 h 282"/>
                  <a:gd name="T94" fmla="*/ 0 w 281"/>
                  <a:gd name="T95" fmla="*/ 141 h 282"/>
                  <a:gd name="T96" fmla="*/ 0 w 281"/>
                  <a:gd name="T97" fmla="*/ 154 h 282"/>
                  <a:gd name="T98" fmla="*/ 2 w 281"/>
                  <a:gd name="T99" fmla="*/ 168 h 282"/>
                  <a:gd name="T100" fmla="*/ 10 w 281"/>
                  <a:gd name="T101" fmla="*/ 194 h 282"/>
                  <a:gd name="T102" fmla="*/ 15 w 281"/>
                  <a:gd name="T103" fmla="*/ 205 h 282"/>
                  <a:gd name="T104" fmla="*/ 22 w 281"/>
                  <a:gd name="T105" fmla="*/ 217 h 282"/>
                  <a:gd name="T106" fmla="*/ 30 w 281"/>
                  <a:gd name="T107" fmla="*/ 228 h 282"/>
                  <a:gd name="T108" fmla="*/ 41 w 281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41" y="240"/>
                    </a:moveTo>
                    <a:lnTo>
                      <a:pt x="51" y="250"/>
                    </a:lnTo>
                    <a:lnTo>
                      <a:pt x="62" y="258"/>
                    </a:lnTo>
                    <a:lnTo>
                      <a:pt x="73" y="265"/>
                    </a:lnTo>
                    <a:lnTo>
                      <a:pt x="86" y="271"/>
                    </a:lnTo>
                    <a:lnTo>
                      <a:pt x="111" y="279"/>
                    </a:lnTo>
                    <a:lnTo>
                      <a:pt x="125" y="281"/>
                    </a:lnTo>
                    <a:lnTo>
                      <a:pt x="140" y="282"/>
                    </a:lnTo>
                    <a:lnTo>
                      <a:pt x="146" y="281"/>
                    </a:lnTo>
                    <a:lnTo>
                      <a:pt x="153" y="281"/>
                    </a:lnTo>
                    <a:lnTo>
                      <a:pt x="167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8"/>
                    </a:lnTo>
                    <a:lnTo>
                      <a:pt x="228" y="250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5" y="16"/>
                    </a:lnTo>
                    <a:lnTo>
                      <a:pt x="194" y="11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1"/>
                    </a:lnTo>
                    <a:lnTo>
                      <a:pt x="73" y="16"/>
                    </a:lnTo>
                    <a:lnTo>
                      <a:pt x="62" y="23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1229">
                <a:extLst>
                  <a:ext uri="{FF2B5EF4-FFF2-40B4-BE49-F238E27FC236}">
                    <a16:creationId xmlns:a16="http://schemas.microsoft.com/office/drawing/2014/main" id="{65567EF4-20D5-4ACF-9839-CDDDB1B64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" y="1989"/>
                <a:ext cx="40" cy="40"/>
              </a:xfrm>
              <a:custGeom>
                <a:avLst/>
                <a:gdLst>
                  <a:gd name="T0" fmla="*/ 140 w 281"/>
                  <a:gd name="T1" fmla="*/ 282 h 282"/>
                  <a:gd name="T2" fmla="*/ 146 w 281"/>
                  <a:gd name="T3" fmla="*/ 281 h 282"/>
                  <a:gd name="T4" fmla="*/ 153 w 281"/>
                  <a:gd name="T5" fmla="*/ 281 h 282"/>
                  <a:gd name="T6" fmla="*/ 167 w 281"/>
                  <a:gd name="T7" fmla="*/ 279 h 282"/>
                  <a:gd name="T8" fmla="*/ 194 w 281"/>
                  <a:gd name="T9" fmla="*/ 271 h 282"/>
                  <a:gd name="T10" fmla="*/ 205 w 281"/>
                  <a:gd name="T11" fmla="*/ 265 h 282"/>
                  <a:gd name="T12" fmla="*/ 217 w 281"/>
                  <a:gd name="T13" fmla="*/ 258 h 282"/>
                  <a:gd name="T14" fmla="*/ 228 w 281"/>
                  <a:gd name="T15" fmla="*/ 250 h 282"/>
                  <a:gd name="T16" fmla="*/ 240 w 281"/>
                  <a:gd name="T17" fmla="*/ 240 h 282"/>
                  <a:gd name="T18" fmla="*/ 249 w 281"/>
                  <a:gd name="T19" fmla="*/ 228 h 282"/>
                  <a:gd name="T20" fmla="*/ 257 w 281"/>
                  <a:gd name="T21" fmla="*/ 217 h 282"/>
                  <a:gd name="T22" fmla="*/ 264 w 281"/>
                  <a:gd name="T23" fmla="*/ 205 h 282"/>
                  <a:gd name="T24" fmla="*/ 270 w 281"/>
                  <a:gd name="T25" fmla="*/ 194 h 282"/>
                  <a:gd name="T26" fmla="*/ 278 w 281"/>
                  <a:gd name="T27" fmla="*/ 168 h 282"/>
                  <a:gd name="T28" fmla="*/ 280 w 281"/>
                  <a:gd name="T29" fmla="*/ 154 h 282"/>
                  <a:gd name="T30" fmla="*/ 280 w 281"/>
                  <a:gd name="T31" fmla="*/ 147 h 282"/>
                  <a:gd name="T32" fmla="*/ 281 w 281"/>
                  <a:gd name="T33" fmla="*/ 141 h 282"/>
                  <a:gd name="T34" fmla="*/ 280 w 281"/>
                  <a:gd name="T35" fmla="*/ 126 h 282"/>
                  <a:gd name="T36" fmla="*/ 278 w 281"/>
                  <a:gd name="T37" fmla="*/ 112 h 282"/>
                  <a:gd name="T38" fmla="*/ 270 w 281"/>
                  <a:gd name="T39" fmla="*/ 87 h 282"/>
                  <a:gd name="T40" fmla="*/ 264 w 281"/>
                  <a:gd name="T41" fmla="*/ 74 h 282"/>
                  <a:gd name="T42" fmla="*/ 257 w 281"/>
                  <a:gd name="T43" fmla="*/ 63 h 282"/>
                  <a:gd name="T44" fmla="*/ 249 w 281"/>
                  <a:gd name="T45" fmla="*/ 52 h 282"/>
                  <a:gd name="T46" fmla="*/ 240 w 281"/>
                  <a:gd name="T47" fmla="*/ 42 h 282"/>
                  <a:gd name="T48" fmla="*/ 228 w 281"/>
                  <a:gd name="T49" fmla="*/ 31 h 282"/>
                  <a:gd name="T50" fmla="*/ 217 w 281"/>
                  <a:gd name="T51" fmla="*/ 23 h 282"/>
                  <a:gd name="T52" fmla="*/ 205 w 281"/>
                  <a:gd name="T53" fmla="*/ 16 h 282"/>
                  <a:gd name="T54" fmla="*/ 194 w 281"/>
                  <a:gd name="T55" fmla="*/ 11 h 282"/>
                  <a:gd name="T56" fmla="*/ 167 w 281"/>
                  <a:gd name="T57" fmla="*/ 2 h 282"/>
                  <a:gd name="T58" fmla="*/ 153 w 281"/>
                  <a:gd name="T59" fmla="*/ 0 h 282"/>
                  <a:gd name="T60" fmla="*/ 140 w 281"/>
                  <a:gd name="T61" fmla="*/ 0 h 282"/>
                  <a:gd name="T62" fmla="*/ 111 w 281"/>
                  <a:gd name="T63" fmla="*/ 2 h 282"/>
                  <a:gd name="T64" fmla="*/ 86 w 281"/>
                  <a:gd name="T65" fmla="*/ 11 h 282"/>
                  <a:gd name="T66" fmla="*/ 73 w 281"/>
                  <a:gd name="T67" fmla="*/ 16 h 282"/>
                  <a:gd name="T68" fmla="*/ 62 w 281"/>
                  <a:gd name="T69" fmla="*/ 23 h 282"/>
                  <a:gd name="T70" fmla="*/ 41 w 281"/>
                  <a:gd name="T71" fmla="*/ 42 h 282"/>
                  <a:gd name="T72" fmla="*/ 22 w 281"/>
                  <a:gd name="T73" fmla="*/ 63 h 282"/>
                  <a:gd name="T74" fmla="*/ 15 w 281"/>
                  <a:gd name="T75" fmla="*/ 74 h 282"/>
                  <a:gd name="T76" fmla="*/ 10 w 281"/>
                  <a:gd name="T77" fmla="*/ 87 h 282"/>
                  <a:gd name="T78" fmla="*/ 2 w 281"/>
                  <a:gd name="T79" fmla="*/ 112 h 282"/>
                  <a:gd name="T80" fmla="*/ 0 w 281"/>
                  <a:gd name="T81" fmla="*/ 141 h 282"/>
                  <a:gd name="T82" fmla="*/ 0 w 281"/>
                  <a:gd name="T83" fmla="*/ 154 h 282"/>
                  <a:gd name="T84" fmla="*/ 2 w 281"/>
                  <a:gd name="T85" fmla="*/ 168 h 282"/>
                  <a:gd name="T86" fmla="*/ 10 w 281"/>
                  <a:gd name="T87" fmla="*/ 194 h 282"/>
                  <a:gd name="T88" fmla="*/ 15 w 281"/>
                  <a:gd name="T89" fmla="*/ 205 h 282"/>
                  <a:gd name="T90" fmla="*/ 22 w 281"/>
                  <a:gd name="T91" fmla="*/ 217 h 282"/>
                  <a:gd name="T92" fmla="*/ 30 w 281"/>
                  <a:gd name="T93" fmla="*/ 228 h 282"/>
                  <a:gd name="T94" fmla="*/ 41 w 281"/>
                  <a:gd name="T95" fmla="*/ 240 h 282"/>
                  <a:gd name="T96" fmla="*/ 51 w 281"/>
                  <a:gd name="T97" fmla="*/ 250 h 282"/>
                  <a:gd name="T98" fmla="*/ 62 w 281"/>
                  <a:gd name="T99" fmla="*/ 258 h 282"/>
                  <a:gd name="T100" fmla="*/ 73 w 281"/>
                  <a:gd name="T101" fmla="*/ 265 h 282"/>
                  <a:gd name="T102" fmla="*/ 86 w 281"/>
                  <a:gd name="T103" fmla="*/ 271 h 282"/>
                  <a:gd name="T104" fmla="*/ 111 w 281"/>
                  <a:gd name="T105" fmla="*/ 279 h 282"/>
                  <a:gd name="T106" fmla="*/ 125 w 281"/>
                  <a:gd name="T107" fmla="*/ 281 h 282"/>
                  <a:gd name="T108" fmla="*/ 140 w 281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140" y="282"/>
                    </a:moveTo>
                    <a:lnTo>
                      <a:pt x="146" y="281"/>
                    </a:lnTo>
                    <a:lnTo>
                      <a:pt x="153" y="281"/>
                    </a:lnTo>
                    <a:lnTo>
                      <a:pt x="167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8"/>
                    </a:lnTo>
                    <a:lnTo>
                      <a:pt x="228" y="250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5" y="16"/>
                    </a:lnTo>
                    <a:lnTo>
                      <a:pt x="194" y="11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1"/>
                    </a:lnTo>
                    <a:lnTo>
                      <a:pt x="73" y="16"/>
                    </a:lnTo>
                    <a:lnTo>
                      <a:pt x="62" y="23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50"/>
                    </a:lnTo>
                    <a:lnTo>
                      <a:pt x="62" y="258"/>
                    </a:lnTo>
                    <a:lnTo>
                      <a:pt x="73" y="265"/>
                    </a:lnTo>
                    <a:lnTo>
                      <a:pt x="86" y="271"/>
                    </a:lnTo>
                    <a:lnTo>
                      <a:pt x="111" y="279"/>
                    </a:lnTo>
                    <a:lnTo>
                      <a:pt x="125" y="281"/>
                    </a:lnTo>
                    <a:lnTo>
                      <a:pt x="140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1230">
                <a:extLst>
                  <a:ext uri="{FF2B5EF4-FFF2-40B4-BE49-F238E27FC236}">
                    <a16:creationId xmlns:a16="http://schemas.microsoft.com/office/drawing/2014/main" id="{505D2565-B536-475E-AA98-59D32C282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1996"/>
                <a:ext cx="26" cy="25"/>
              </a:xfrm>
              <a:custGeom>
                <a:avLst/>
                <a:gdLst>
                  <a:gd name="T0" fmla="*/ 174 w 179"/>
                  <a:gd name="T1" fmla="*/ 105 h 171"/>
                  <a:gd name="T2" fmla="*/ 97 w 179"/>
                  <a:gd name="T3" fmla="*/ 70 h 171"/>
                  <a:gd name="T4" fmla="*/ 97 w 179"/>
                  <a:gd name="T5" fmla="*/ 24 h 171"/>
                  <a:gd name="T6" fmla="*/ 96 w 179"/>
                  <a:gd name="T7" fmla="*/ 18 h 171"/>
                  <a:gd name="T8" fmla="*/ 96 w 179"/>
                  <a:gd name="T9" fmla="*/ 14 h 171"/>
                  <a:gd name="T10" fmla="*/ 95 w 179"/>
                  <a:gd name="T11" fmla="*/ 7 h 171"/>
                  <a:gd name="T12" fmla="*/ 92 w 179"/>
                  <a:gd name="T13" fmla="*/ 2 h 171"/>
                  <a:gd name="T14" fmla="*/ 90 w 179"/>
                  <a:gd name="T15" fmla="*/ 0 h 171"/>
                  <a:gd name="T16" fmla="*/ 89 w 179"/>
                  <a:gd name="T17" fmla="*/ 0 h 171"/>
                  <a:gd name="T18" fmla="*/ 85 w 179"/>
                  <a:gd name="T19" fmla="*/ 2 h 171"/>
                  <a:gd name="T20" fmla="*/ 83 w 179"/>
                  <a:gd name="T21" fmla="*/ 7 h 171"/>
                  <a:gd name="T22" fmla="*/ 82 w 179"/>
                  <a:gd name="T23" fmla="*/ 14 h 171"/>
                  <a:gd name="T24" fmla="*/ 82 w 179"/>
                  <a:gd name="T25" fmla="*/ 24 h 171"/>
                  <a:gd name="T26" fmla="*/ 82 w 179"/>
                  <a:gd name="T27" fmla="*/ 70 h 171"/>
                  <a:gd name="T28" fmla="*/ 5 w 179"/>
                  <a:gd name="T29" fmla="*/ 105 h 171"/>
                  <a:gd name="T30" fmla="*/ 1 w 179"/>
                  <a:gd name="T31" fmla="*/ 110 h 171"/>
                  <a:gd name="T32" fmla="*/ 0 w 179"/>
                  <a:gd name="T33" fmla="*/ 120 h 171"/>
                  <a:gd name="T34" fmla="*/ 83 w 179"/>
                  <a:gd name="T35" fmla="*/ 100 h 171"/>
                  <a:gd name="T36" fmla="*/ 83 w 179"/>
                  <a:gd name="T37" fmla="*/ 118 h 171"/>
                  <a:gd name="T38" fmla="*/ 78 w 179"/>
                  <a:gd name="T39" fmla="*/ 121 h 171"/>
                  <a:gd name="T40" fmla="*/ 78 w 179"/>
                  <a:gd name="T41" fmla="*/ 140 h 171"/>
                  <a:gd name="T42" fmla="*/ 77 w 179"/>
                  <a:gd name="T43" fmla="*/ 141 h 171"/>
                  <a:gd name="T44" fmla="*/ 78 w 179"/>
                  <a:gd name="T45" fmla="*/ 143 h 171"/>
                  <a:gd name="T46" fmla="*/ 81 w 179"/>
                  <a:gd name="T47" fmla="*/ 145 h 171"/>
                  <a:gd name="T48" fmla="*/ 83 w 179"/>
                  <a:gd name="T49" fmla="*/ 145 h 171"/>
                  <a:gd name="T50" fmla="*/ 84 w 179"/>
                  <a:gd name="T51" fmla="*/ 147 h 171"/>
                  <a:gd name="T52" fmla="*/ 84 w 179"/>
                  <a:gd name="T53" fmla="*/ 149 h 171"/>
                  <a:gd name="T54" fmla="*/ 83 w 179"/>
                  <a:gd name="T55" fmla="*/ 151 h 171"/>
                  <a:gd name="T56" fmla="*/ 68 w 179"/>
                  <a:gd name="T57" fmla="*/ 163 h 171"/>
                  <a:gd name="T58" fmla="*/ 66 w 179"/>
                  <a:gd name="T59" fmla="*/ 171 h 171"/>
                  <a:gd name="T60" fmla="*/ 86 w 179"/>
                  <a:gd name="T61" fmla="*/ 165 h 171"/>
                  <a:gd name="T62" fmla="*/ 89 w 179"/>
                  <a:gd name="T63" fmla="*/ 171 h 171"/>
                  <a:gd name="T64" fmla="*/ 93 w 179"/>
                  <a:gd name="T65" fmla="*/ 165 h 171"/>
                  <a:gd name="T66" fmla="*/ 113 w 179"/>
                  <a:gd name="T67" fmla="*/ 171 h 171"/>
                  <a:gd name="T68" fmla="*/ 111 w 179"/>
                  <a:gd name="T69" fmla="*/ 163 h 171"/>
                  <a:gd name="T70" fmla="*/ 96 w 179"/>
                  <a:gd name="T71" fmla="*/ 151 h 171"/>
                  <a:gd name="T72" fmla="*/ 93 w 179"/>
                  <a:gd name="T73" fmla="*/ 147 h 171"/>
                  <a:gd name="T74" fmla="*/ 98 w 179"/>
                  <a:gd name="T75" fmla="*/ 145 h 171"/>
                  <a:gd name="T76" fmla="*/ 101 w 179"/>
                  <a:gd name="T77" fmla="*/ 140 h 171"/>
                  <a:gd name="T78" fmla="*/ 101 w 179"/>
                  <a:gd name="T79" fmla="*/ 121 h 171"/>
                  <a:gd name="T80" fmla="*/ 96 w 179"/>
                  <a:gd name="T81" fmla="*/ 118 h 171"/>
                  <a:gd name="T82" fmla="*/ 96 w 179"/>
                  <a:gd name="T83" fmla="*/ 100 h 171"/>
                  <a:gd name="T84" fmla="*/ 179 w 179"/>
                  <a:gd name="T85" fmla="*/ 120 h 171"/>
                  <a:gd name="T86" fmla="*/ 178 w 179"/>
                  <a:gd name="T87" fmla="*/ 114 h 171"/>
                  <a:gd name="T88" fmla="*/ 178 w 179"/>
                  <a:gd name="T89" fmla="*/ 110 h 171"/>
                  <a:gd name="T90" fmla="*/ 174 w 179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1">
                    <a:moveTo>
                      <a:pt x="174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3" y="171"/>
                    </a:lnTo>
                    <a:lnTo>
                      <a:pt x="111" y="163"/>
                    </a:lnTo>
                    <a:lnTo>
                      <a:pt x="96" y="151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1231">
                <a:extLst>
                  <a:ext uri="{FF2B5EF4-FFF2-40B4-BE49-F238E27FC236}">
                    <a16:creationId xmlns:a16="http://schemas.microsoft.com/office/drawing/2014/main" id="{F8A9B4D3-B2ED-4BEC-A40B-57AEFBE83E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9" y="1996"/>
                <a:ext cx="40" cy="41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3 w 281"/>
                  <a:gd name="T23" fmla="*/ 270 h 281"/>
                  <a:gd name="T24" fmla="*/ 204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4 w 281"/>
                  <a:gd name="T67" fmla="*/ 15 h 281"/>
                  <a:gd name="T68" fmla="*/ 193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3" y="270"/>
                    </a:lnTo>
                    <a:lnTo>
                      <a:pt x="204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4" y="15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1232">
                <a:extLst>
                  <a:ext uri="{FF2B5EF4-FFF2-40B4-BE49-F238E27FC236}">
                    <a16:creationId xmlns:a16="http://schemas.microsoft.com/office/drawing/2014/main" id="{40300914-018C-4839-9CF8-EAB679D7F3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9" y="1996"/>
                <a:ext cx="40" cy="41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3 w 281"/>
                  <a:gd name="T9" fmla="*/ 270 h 281"/>
                  <a:gd name="T10" fmla="*/ 204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4 w 281"/>
                  <a:gd name="T53" fmla="*/ 15 h 281"/>
                  <a:gd name="T54" fmla="*/ 193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3" y="270"/>
                    </a:lnTo>
                    <a:lnTo>
                      <a:pt x="204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4" y="15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1233">
                <a:extLst>
                  <a:ext uri="{FF2B5EF4-FFF2-40B4-BE49-F238E27FC236}">
                    <a16:creationId xmlns:a16="http://schemas.microsoft.com/office/drawing/2014/main" id="{F3A33E59-6409-4E5F-9B29-CE3DE5A6FA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2003"/>
                <a:ext cx="26" cy="25"/>
              </a:xfrm>
              <a:custGeom>
                <a:avLst/>
                <a:gdLst>
                  <a:gd name="T0" fmla="*/ 174 w 179"/>
                  <a:gd name="T1" fmla="*/ 105 h 172"/>
                  <a:gd name="T2" fmla="*/ 97 w 179"/>
                  <a:gd name="T3" fmla="*/ 70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0 h 172"/>
                  <a:gd name="T28" fmla="*/ 5 w 179"/>
                  <a:gd name="T29" fmla="*/ 105 h 172"/>
                  <a:gd name="T30" fmla="*/ 1 w 179"/>
                  <a:gd name="T31" fmla="*/ 110 h 172"/>
                  <a:gd name="T32" fmla="*/ 0 w 179"/>
                  <a:gd name="T33" fmla="*/ 120 h 172"/>
                  <a:gd name="T34" fmla="*/ 83 w 179"/>
                  <a:gd name="T35" fmla="*/ 100 h 172"/>
                  <a:gd name="T36" fmla="*/ 83 w 179"/>
                  <a:gd name="T37" fmla="*/ 118 h 172"/>
                  <a:gd name="T38" fmla="*/ 78 w 179"/>
                  <a:gd name="T39" fmla="*/ 121 h 172"/>
                  <a:gd name="T40" fmla="*/ 78 w 179"/>
                  <a:gd name="T41" fmla="*/ 140 h 172"/>
                  <a:gd name="T42" fmla="*/ 77 w 179"/>
                  <a:gd name="T43" fmla="*/ 141 h 172"/>
                  <a:gd name="T44" fmla="*/ 78 w 179"/>
                  <a:gd name="T45" fmla="*/ 143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0 h 172"/>
                  <a:gd name="T78" fmla="*/ 101 w 179"/>
                  <a:gd name="T79" fmla="*/ 121 h 172"/>
                  <a:gd name="T80" fmla="*/ 96 w 179"/>
                  <a:gd name="T81" fmla="*/ 118 h 172"/>
                  <a:gd name="T82" fmla="*/ 96 w 179"/>
                  <a:gd name="T83" fmla="*/ 100 h 172"/>
                  <a:gd name="T84" fmla="*/ 179 w 179"/>
                  <a:gd name="T85" fmla="*/ 120 h 172"/>
                  <a:gd name="T86" fmla="*/ 178 w 179"/>
                  <a:gd name="T87" fmla="*/ 114 h 172"/>
                  <a:gd name="T88" fmla="*/ 178 w 179"/>
                  <a:gd name="T89" fmla="*/ 110 h 172"/>
                  <a:gd name="T90" fmla="*/ 174 w 179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1234">
                <a:extLst>
                  <a:ext uri="{FF2B5EF4-FFF2-40B4-BE49-F238E27FC236}">
                    <a16:creationId xmlns:a16="http://schemas.microsoft.com/office/drawing/2014/main" id="{445E191D-9C38-4E00-89CC-6141BDB4D9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1846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7 h 281"/>
                  <a:gd name="T54" fmla="*/ 264 w 281"/>
                  <a:gd name="T55" fmla="*/ 74 h 281"/>
                  <a:gd name="T56" fmla="*/ 257 w 281"/>
                  <a:gd name="T57" fmla="*/ 63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3 h 281"/>
                  <a:gd name="T88" fmla="*/ 15 w 281"/>
                  <a:gd name="T89" fmla="*/ 74 h 281"/>
                  <a:gd name="T90" fmla="*/ 10 w 281"/>
                  <a:gd name="T91" fmla="*/ 87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1235">
                <a:extLst>
                  <a:ext uri="{FF2B5EF4-FFF2-40B4-BE49-F238E27FC236}">
                    <a16:creationId xmlns:a16="http://schemas.microsoft.com/office/drawing/2014/main" id="{D4174F8E-E636-454C-81EB-79DD370D3D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1846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7 h 281"/>
                  <a:gd name="T40" fmla="*/ 264 w 281"/>
                  <a:gd name="T41" fmla="*/ 74 h 281"/>
                  <a:gd name="T42" fmla="*/ 257 w 281"/>
                  <a:gd name="T43" fmla="*/ 63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3 h 281"/>
                  <a:gd name="T74" fmla="*/ 15 w 281"/>
                  <a:gd name="T75" fmla="*/ 74 h 281"/>
                  <a:gd name="T76" fmla="*/ 10 w 281"/>
                  <a:gd name="T77" fmla="*/ 87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1236">
                <a:extLst>
                  <a:ext uri="{FF2B5EF4-FFF2-40B4-BE49-F238E27FC236}">
                    <a16:creationId xmlns:a16="http://schemas.microsoft.com/office/drawing/2014/main" id="{B0D36A23-1BA6-4054-B19D-443B4A722A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5" y="1853"/>
                <a:ext cx="26" cy="25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1 h 172"/>
                  <a:gd name="T4" fmla="*/ 97 w 179"/>
                  <a:gd name="T5" fmla="*/ 25 h 172"/>
                  <a:gd name="T6" fmla="*/ 96 w 179"/>
                  <a:gd name="T7" fmla="*/ 19 h 172"/>
                  <a:gd name="T8" fmla="*/ 96 w 179"/>
                  <a:gd name="T9" fmla="*/ 15 h 172"/>
                  <a:gd name="T10" fmla="*/ 95 w 179"/>
                  <a:gd name="T11" fmla="*/ 8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8 h 172"/>
                  <a:gd name="T22" fmla="*/ 82 w 179"/>
                  <a:gd name="T23" fmla="*/ 15 h 172"/>
                  <a:gd name="T24" fmla="*/ 82 w 179"/>
                  <a:gd name="T25" fmla="*/ 25 h 172"/>
                  <a:gd name="T26" fmla="*/ 82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1"/>
                    </a:lnTo>
                    <a:lnTo>
                      <a:pt x="97" y="25"/>
                    </a:lnTo>
                    <a:lnTo>
                      <a:pt x="96" y="19"/>
                    </a:lnTo>
                    <a:lnTo>
                      <a:pt x="96" y="15"/>
                    </a:lnTo>
                    <a:lnTo>
                      <a:pt x="95" y="8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8"/>
                    </a:lnTo>
                    <a:lnTo>
                      <a:pt x="82" y="15"/>
                    </a:lnTo>
                    <a:lnTo>
                      <a:pt x="82" y="25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1237">
                <a:extLst>
                  <a:ext uri="{FF2B5EF4-FFF2-40B4-BE49-F238E27FC236}">
                    <a16:creationId xmlns:a16="http://schemas.microsoft.com/office/drawing/2014/main" id="{C1216859-D99A-4D12-A4DB-D53C7D1CC3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2216"/>
                <a:ext cx="40" cy="40"/>
              </a:xfrm>
              <a:custGeom>
                <a:avLst/>
                <a:gdLst>
                  <a:gd name="T0" fmla="*/ 42 w 282"/>
                  <a:gd name="T1" fmla="*/ 240 h 281"/>
                  <a:gd name="T2" fmla="*/ 52 w 282"/>
                  <a:gd name="T3" fmla="*/ 249 h 281"/>
                  <a:gd name="T4" fmla="*/ 63 w 282"/>
                  <a:gd name="T5" fmla="*/ 257 h 281"/>
                  <a:gd name="T6" fmla="*/ 74 w 282"/>
                  <a:gd name="T7" fmla="*/ 264 h 281"/>
                  <a:gd name="T8" fmla="*/ 87 w 282"/>
                  <a:gd name="T9" fmla="*/ 270 h 281"/>
                  <a:gd name="T10" fmla="*/ 112 w 282"/>
                  <a:gd name="T11" fmla="*/ 278 h 281"/>
                  <a:gd name="T12" fmla="*/ 126 w 282"/>
                  <a:gd name="T13" fmla="*/ 280 h 281"/>
                  <a:gd name="T14" fmla="*/ 141 w 282"/>
                  <a:gd name="T15" fmla="*/ 281 h 281"/>
                  <a:gd name="T16" fmla="*/ 147 w 282"/>
                  <a:gd name="T17" fmla="*/ 280 h 281"/>
                  <a:gd name="T18" fmla="*/ 154 w 282"/>
                  <a:gd name="T19" fmla="*/ 280 h 281"/>
                  <a:gd name="T20" fmla="*/ 168 w 282"/>
                  <a:gd name="T21" fmla="*/ 278 h 281"/>
                  <a:gd name="T22" fmla="*/ 194 w 282"/>
                  <a:gd name="T23" fmla="*/ 270 h 281"/>
                  <a:gd name="T24" fmla="*/ 205 w 282"/>
                  <a:gd name="T25" fmla="*/ 264 h 281"/>
                  <a:gd name="T26" fmla="*/ 217 w 282"/>
                  <a:gd name="T27" fmla="*/ 257 h 281"/>
                  <a:gd name="T28" fmla="*/ 228 w 282"/>
                  <a:gd name="T29" fmla="*/ 249 h 281"/>
                  <a:gd name="T30" fmla="*/ 240 w 282"/>
                  <a:gd name="T31" fmla="*/ 240 h 281"/>
                  <a:gd name="T32" fmla="*/ 250 w 282"/>
                  <a:gd name="T33" fmla="*/ 228 h 281"/>
                  <a:gd name="T34" fmla="*/ 258 w 282"/>
                  <a:gd name="T35" fmla="*/ 217 h 281"/>
                  <a:gd name="T36" fmla="*/ 265 w 282"/>
                  <a:gd name="T37" fmla="*/ 205 h 281"/>
                  <a:gd name="T38" fmla="*/ 271 w 282"/>
                  <a:gd name="T39" fmla="*/ 194 h 281"/>
                  <a:gd name="T40" fmla="*/ 279 w 282"/>
                  <a:gd name="T41" fmla="*/ 168 h 281"/>
                  <a:gd name="T42" fmla="*/ 281 w 282"/>
                  <a:gd name="T43" fmla="*/ 154 h 281"/>
                  <a:gd name="T44" fmla="*/ 281 w 282"/>
                  <a:gd name="T45" fmla="*/ 147 h 281"/>
                  <a:gd name="T46" fmla="*/ 282 w 282"/>
                  <a:gd name="T47" fmla="*/ 141 h 281"/>
                  <a:gd name="T48" fmla="*/ 281 w 282"/>
                  <a:gd name="T49" fmla="*/ 126 h 281"/>
                  <a:gd name="T50" fmla="*/ 279 w 282"/>
                  <a:gd name="T51" fmla="*/ 112 h 281"/>
                  <a:gd name="T52" fmla="*/ 271 w 282"/>
                  <a:gd name="T53" fmla="*/ 87 h 281"/>
                  <a:gd name="T54" fmla="*/ 265 w 282"/>
                  <a:gd name="T55" fmla="*/ 73 h 281"/>
                  <a:gd name="T56" fmla="*/ 258 w 282"/>
                  <a:gd name="T57" fmla="*/ 62 h 281"/>
                  <a:gd name="T58" fmla="*/ 250 w 282"/>
                  <a:gd name="T59" fmla="*/ 51 h 281"/>
                  <a:gd name="T60" fmla="*/ 240 w 282"/>
                  <a:gd name="T61" fmla="*/ 41 h 281"/>
                  <a:gd name="T62" fmla="*/ 228 w 282"/>
                  <a:gd name="T63" fmla="*/ 30 h 281"/>
                  <a:gd name="T64" fmla="*/ 217 w 282"/>
                  <a:gd name="T65" fmla="*/ 22 h 281"/>
                  <a:gd name="T66" fmla="*/ 205 w 282"/>
                  <a:gd name="T67" fmla="*/ 15 h 281"/>
                  <a:gd name="T68" fmla="*/ 194 w 282"/>
                  <a:gd name="T69" fmla="*/ 10 h 281"/>
                  <a:gd name="T70" fmla="*/ 168 w 282"/>
                  <a:gd name="T71" fmla="*/ 2 h 281"/>
                  <a:gd name="T72" fmla="*/ 154 w 282"/>
                  <a:gd name="T73" fmla="*/ 0 h 281"/>
                  <a:gd name="T74" fmla="*/ 141 w 282"/>
                  <a:gd name="T75" fmla="*/ 0 h 281"/>
                  <a:gd name="T76" fmla="*/ 112 w 282"/>
                  <a:gd name="T77" fmla="*/ 2 h 281"/>
                  <a:gd name="T78" fmla="*/ 87 w 282"/>
                  <a:gd name="T79" fmla="*/ 10 h 281"/>
                  <a:gd name="T80" fmla="*/ 74 w 282"/>
                  <a:gd name="T81" fmla="*/ 15 h 281"/>
                  <a:gd name="T82" fmla="*/ 63 w 282"/>
                  <a:gd name="T83" fmla="*/ 22 h 281"/>
                  <a:gd name="T84" fmla="*/ 42 w 282"/>
                  <a:gd name="T85" fmla="*/ 41 h 281"/>
                  <a:gd name="T86" fmla="*/ 23 w 282"/>
                  <a:gd name="T87" fmla="*/ 62 h 281"/>
                  <a:gd name="T88" fmla="*/ 16 w 282"/>
                  <a:gd name="T89" fmla="*/ 73 h 281"/>
                  <a:gd name="T90" fmla="*/ 11 w 282"/>
                  <a:gd name="T91" fmla="*/ 87 h 281"/>
                  <a:gd name="T92" fmla="*/ 2 w 282"/>
                  <a:gd name="T93" fmla="*/ 112 h 281"/>
                  <a:gd name="T94" fmla="*/ 0 w 282"/>
                  <a:gd name="T95" fmla="*/ 141 h 281"/>
                  <a:gd name="T96" fmla="*/ 0 w 282"/>
                  <a:gd name="T97" fmla="*/ 154 h 281"/>
                  <a:gd name="T98" fmla="*/ 2 w 282"/>
                  <a:gd name="T99" fmla="*/ 168 h 281"/>
                  <a:gd name="T100" fmla="*/ 11 w 282"/>
                  <a:gd name="T101" fmla="*/ 194 h 281"/>
                  <a:gd name="T102" fmla="*/ 16 w 282"/>
                  <a:gd name="T103" fmla="*/ 205 h 281"/>
                  <a:gd name="T104" fmla="*/ 23 w 282"/>
                  <a:gd name="T105" fmla="*/ 217 h 281"/>
                  <a:gd name="T106" fmla="*/ 31 w 282"/>
                  <a:gd name="T107" fmla="*/ 228 h 281"/>
                  <a:gd name="T108" fmla="*/ 42 w 282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42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50" y="228"/>
                    </a:lnTo>
                    <a:lnTo>
                      <a:pt x="258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2"/>
                    </a:lnTo>
                    <a:lnTo>
                      <a:pt x="271" y="87"/>
                    </a:lnTo>
                    <a:lnTo>
                      <a:pt x="265" y="73"/>
                    </a:lnTo>
                    <a:lnTo>
                      <a:pt x="258" y="62"/>
                    </a:lnTo>
                    <a:lnTo>
                      <a:pt x="250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3" y="62"/>
                    </a:lnTo>
                    <a:lnTo>
                      <a:pt x="16" y="73"/>
                    </a:lnTo>
                    <a:lnTo>
                      <a:pt x="11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1" y="194"/>
                    </a:lnTo>
                    <a:lnTo>
                      <a:pt x="16" y="205"/>
                    </a:lnTo>
                    <a:lnTo>
                      <a:pt x="23" y="217"/>
                    </a:lnTo>
                    <a:lnTo>
                      <a:pt x="31" y="228"/>
                    </a:lnTo>
                    <a:lnTo>
                      <a:pt x="42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1238">
                <a:extLst>
                  <a:ext uri="{FF2B5EF4-FFF2-40B4-BE49-F238E27FC236}">
                    <a16:creationId xmlns:a16="http://schemas.microsoft.com/office/drawing/2014/main" id="{F0149394-933B-4C46-8881-5BAF374BC2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2216"/>
                <a:ext cx="40" cy="40"/>
              </a:xfrm>
              <a:custGeom>
                <a:avLst/>
                <a:gdLst>
                  <a:gd name="T0" fmla="*/ 141 w 282"/>
                  <a:gd name="T1" fmla="*/ 281 h 281"/>
                  <a:gd name="T2" fmla="*/ 147 w 282"/>
                  <a:gd name="T3" fmla="*/ 280 h 281"/>
                  <a:gd name="T4" fmla="*/ 154 w 282"/>
                  <a:gd name="T5" fmla="*/ 280 h 281"/>
                  <a:gd name="T6" fmla="*/ 168 w 282"/>
                  <a:gd name="T7" fmla="*/ 278 h 281"/>
                  <a:gd name="T8" fmla="*/ 194 w 282"/>
                  <a:gd name="T9" fmla="*/ 270 h 281"/>
                  <a:gd name="T10" fmla="*/ 205 w 282"/>
                  <a:gd name="T11" fmla="*/ 264 h 281"/>
                  <a:gd name="T12" fmla="*/ 217 w 282"/>
                  <a:gd name="T13" fmla="*/ 257 h 281"/>
                  <a:gd name="T14" fmla="*/ 228 w 282"/>
                  <a:gd name="T15" fmla="*/ 249 h 281"/>
                  <a:gd name="T16" fmla="*/ 240 w 282"/>
                  <a:gd name="T17" fmla="*/ 240 h 281"/>
                  <a:gd name="T18" fmla="*/ 250 w 282"/>
                  <a:gd name="T19" fmla="*/ 228 h 281"/>
                  <a:gd name="T20" fmla="*/ 258 w 282"/>
                  <a:gd name="T21" fmla="*/ 217 h 281"/>
                  <a:gd name="T22" fmla="*/ 265 w 282"/>
                  <a:gd name="T23" fmla="*/ 205 h 281"/>
                  <a:gd name="T24" fmla="*/ 271 w 282"/>
                  <a:gd name="T25" fmla="*/ 194 h 281"/>
                  <a:gd name="T26" fmla="*/ 279 w 282"/>
                  <a:gd name="T27" fmla="*/ 168 h 281"/>
                  <a:gd name="T28" fmla="*/ 281 w 282"/>
                  <a:gd name="T29" fmla="*/ 154 h 281"/>
                  <a:gd name="T30" fmla="*/ 281 w 282"/>
                  <a:gd name="T31" fmla="*/ 147 h 281"/>
                  <a:gd name="T32" fmla="*/ 282 w 282"/>
                  <a:gd name="T33" fmla="*/ 141 h 281"/>
                  <a:gd name="T34" fmla="*/ 281 w 282"/>
                  <a:gd name="T35" fmla="*/ 126 h 281"/>
                  <a:gd name="T36" fmla="*/ 279 w 282"/>
                  <a:gd name="T37" fmla="*/ 112 h 281"/>
                  <a:gd name="T38" fmla="*/ 271 w 282"/>
                  <a:gd name="T39" fmla="*/ 87 h 281"/>
                  <a:gd name="T40" fmla="*/ 265 w 282"/>
                  <a:gd name="T41" fmla="*/ 73 h 281"/>
                  <a:gd name="T42" fmla="*/ 258 w 282"/>
                  <a:gd name="T43" fmla="*/ 62 h 281"/>
                  <a:gd name="T44" fmla="*/ 250 w 282"/>
                  <a:gd name="T45" fmla="*/ 51 h 281"/>
                  <a:gd name="T46" fmla="*/ 240 w 282"/>
                  <a:gd name="T47" fmla="*/ 41 h 281"/>
                  <a:gd name="T48" fmla="*/ 228 w 282"/>
                  <a:gd name="T49" fmla="*/ 30 h 281"/>
                  <a:gd name="T50" fmla="*/ 217 w 282"/>
                  <a:gd name="T51" fmla="*/ 22 h 281"/>
                  <a:gd name="T52" fmla="*/ 205 w 282"/>
                  <a:gd name="T53" fmla="*/ 15 h 281"/>
                  <a:gd name="T54" fmla="*/ 194 w 282"/>
                  <a:gd name="T55" fmla="*/ 10 h 281"/>
                  <a:gd name="T56" fmla="*/ 168 w 282"/>
                  <a:gd name="T57" fmla="*/ 2 h 281"/>
                  <a:gd name="T58" fmla="*/ 154 w 282"/>
                  <a:gd name="T59" fmla="*/ 0 h 281"/>
                  <a:gd name="T60" fmla="*/ 141 w 282"/>
                  <a:gd name="T61" fmla="*/ 0 h 281"/>
                  <a:gd name="T62" fmla="*/ 112 w 282"/>
                  <a:gd name="T63" fmla="*/ 2 h 281"/>
                  <a:gd name="T64" fmla="*/ 87 w 282"/>
                  <a:gd name="T65" fmla="*/ 10 h 281"/>
                  <a:gd name="T66" fmla="*/ 74 w 282"/>
                  <a:gd name="T67" fmla="*/ 15 h 281"/>
                  <a:gd name="T68" fmla="*/ 63 w 282"/>
                  <a:gd name="T69" fmla="*/ 22 h 281"/>
                  <a:gd name="T70" fmla="*/ 42 w 282"/>
                  <a:gd name="T71" fmla="*/ 41 h 281"/>
                  <a:gd name="T72" fmla="*/ 23 w 282"/>
                  <a:gd name="T73" fmla="*/ 62 h 281"/>
                  <a:gd name="T74" fmla="*/ 16 w 282"/>
                  <a:gd name="T75" fmla="*/ 73 h 281"/>
                  <a:gd name="T76" fmla="*/ 11 w 282"/>
                  <a:gd name="T77" fmla="*/ 87 h 281"/>
                  <a:gd name="T78" fmla="*/ 2 w 282"/>
                  <a:gd name="T79" fmla="*/ 112 h 281"/>
                  <a:gd name="T80" fmla="*/ 0 w 282"/>
                  <a:gd name="T81" fmla="*/ 141 h 281"/>
                  <a:gd name="T82" fmla="*/ 0 w 282"/>
                  <a:gd name="T83" fmla="*/ 154 h 281"/>
                  <a:gd name="T84" fmla="*/ 2 w 282"/>
                  <a:gd name="T85" fmla="*/ 168 h 281"/>
                  <a:gd name="T86" fmla="*/ 11 w 282"/>
                  <a:gd name="T87" fmla="*/ 194 h 281"/>
                  <a:gd name="T88" fmla="*/ 16 w 282"/>
                  <a:gd name="T89" fmla="*/ 205 h 281"/>
                  <a:gd name="T90" fmla="*/ 23 w 282"/>
                  <a:gd name="T91" fmla="*/ 217 h 281"/>
                  <a:gd name="T92" fmla="*/ 31 w 282"/>
                  <a:gd name="T93" fmla="*/ 228 h 281"/>
                  <a:gd name="T94" fmla="*/ 42 w 282"/>
                  <a:gd name="T95" fmla="*/ 240 h 281"/>
                  <a:gd name="T96" fmla="*/ 52 w 282"/>
                  <a:gd name="T97" fmla="*/ 249 h 281"/>
                  <a:gd name="T98" fmla="*/ 63 w 282"/>
                  <a:gd name="T99" fmla="*/ 257 h 281"/>
                  <a:gd name="T100" fmla="*/ 74 w 282"/>
                  <a:gd name="T101" fmla="*/ 264 h 281"/>
                  <a:gd name="T102" fmla="*/ 87 w 282"/>
                  <a:gd name="T103" fmla="*/ 270 h 281"/>
                  <a:gd name="T104" fmla="*/ 112 w 282"/>
                  <a:gd name="T105" fmla="*/ 278 h 281"/>
                  <a:gd name="T106" fmla="*/ 126 w 282"/>
                  <a:gd name="T107" fmla="*/ 280 h 281"/>
                  <a:gd name="T108" fmla="*/ 141 w 282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50" y="228"/>
                    </a:lnTo>
                    <a:lnTo>
                      <a:pt x="258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2"/>
                    </a:lnTo>
                    <a:lnTo>
                      <a:pt x="271" y="87"/>
                    </a:lnTo>
                    <a:lnTo>
                      <a:pt x="265" y="73"/>
                    </a:lnTo>
                    <a:lnTo>
                      <a:pt x="258" y="62"/>
                    </a:lnTo>
                    <a:lnTo>
                      <a:pt x="250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3" y="62"/>
                    </a:lnTo>
                    <a:lnTo>
                      <a:pt x="16" y="73"/>
                    </a:lnTo>
                    <a:lnTo>
                      <a:pt x="11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1" y="194"/>
                    </a:lnTo>
                    <a:lnTo>
                      <a:pt x="16" y="205"/>
                    </a:lnTo>
                    <a:lnTo>
                      <a:pt x="23" y="217"/>
                    </a:lnTo>
                    <a:lnTo>
                      <a:pt x="31" y="228"/>
                    </a:lnTo>
                    <a:lnTo>
                      <a:pt x="42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1239">
                <a:extLst>
                  <a:ext uri="{FF2B5EF4-FFF2-40B4-BE49-F238E27FC236}">
                    <a16:creationId xmlns:a16="http://schemas.microsoft.com/office/drawing/2014/main" id="{B9163663-3B7A-420E-82C4-083A114681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" y="2223"/>
                <a:ext cx="26" cy="25"/>
              </a:xfrm>
              <a:custGeom>
                <a:avLst/>
                <a:gdLst>
                  <a:gd name="T0" fmla="*/ 173 w 178"/>
                  <a:gd name="T1" fmla="*/ 106 h 172"/>
                  <a:gd name="T2" fmla="*/ 97 w 178"/>
                  <a:gd name="T3" fmla="*/ 71 h 172"/>
                  <a:gd name="T4" fmla="*/ 97 w 178"/>
                  <a:gd name="T5" fmla="*/ 24 h 172"/>
                  <a:gd name="T6" fmla="*/ 96 w 178"/>
                  <a:gd name="T7" fmla="*/ 18 h 172"/>
                  <a:gd name="T8" fmla="*/ 96 w 178"/>
                  <a:gd name="T9" fmla="*/ 14 h 172"/>
                  <a:gd name="T10" fmla="*/ 95 w 178"/>
                  <a:gd name="T11" fmla="*/ 7 h 172"/>
                  <a:gd name="T12" fmla="*/ 92 w 178"/>
                  <a:gd name="T13" fmla="*/ 2 h 172"/>
                  <a:gd name="T14" fmla="*/ 90 w 178"/>
                  <a:gd name="T15" fmla="*/ 0 h 172"/>
                  <a:gd name="T16" fmla="*/ 89 w 178"/>
                  <a:gd name="T17" fmla="*/ 0 h 172"/>
                  <a:gd name="T18" fmla="*/ 85 w 178"/>
                  <a:gd name="T19" fmla="*/ 2 h 172"/>
                  <a:gd name="T20" fmla="*/ 83 w 178"/>
                  <a:gd name="T21" fmla="*/ 7 h 172"/>
                  <a:gd name="T22" fmla="*/ 82 w 178"/>
                  <a:gd name="T23" fmla="*/ 14 h 172"/>
                  <a:gd name="T24" fmla="*/ 82 w 178"/>
                  <a:gd name="T25" fmla="*/ 24 h 172"/>
                  <a:gd name="T26" fmla="*/ 82 w 178"/>
                  <a:gd name="T27" fmla="*/ 71 h 172"/>
                  <a:gd name="T28" fmla="*/ 5 w 178"/>
                  <a:gd name="T29" fmla="*/ 106 h 172"/>
                  <a:gd name="T30" fmla="*/ 1 w 178"/>
                  <a:gd name="T31" fmla="*/ 111 h 172"/>
                  <a:gd name="T32" fmla="*/ 0 w 178"/>
                  <a:gd name="T33" fmla="*/ 121 h 172"/>
                  <a:gd name="T34" fmla="*/ 83 w 178"/>
                  <a:gd name="T35" fmla="*/ 101 h 172"/>
                  <a:gd name="T36" fmla="*/ 83 w 178"/>
                  <a:gd name="T37" fmla="*/ 119 h 172"/>
                  <a:gd name="T38" fmla="*/ 78 w 178"/>
                  <a:gd name="T39" fmla="*/ 122 h 172"/>
                  <a:gd name="T40" fmla="*/ 78 w 178"/>
                  <a:gd name="T41" fmla="*/ 141 h 172"/>
                  <a:gd name="T42" fmla="*/ 77 w 178"/>
                  <a:gd name="T43" fmla="*/ 142 h 172"/>
                  <a:gd name="T44" fmla="*/ 78 w 178"/>
                  <a:gd name="T45" fmla="*/ 144 h 172"/>
                  <a:gd name="T46" fmla="*/ 81 w 178"/>
                  <a:gd name="T47" fmla="*/ 146 h 172"/>
                  <a:gd name="T48" fmla="*/ 83 w 178"/>
                  <a:gd name="T49" fmla="*/ 146 h 172"/>
                  <a:gd name="T50" fmla="*/ 84 w 178"/>
                  <a:gd name="T51" fmla="*/ 148 h 172"/>
                  <a:gd name="T52" fmla="*/ 84 w 178"/>
                  <a:gd name="T53" fmla="*/ 150 h 172"/>
                  <a:gd name="T54" fmla="*/ 83 w 178"/>
                  <a:gd name="T55" fmla="*/ 152 h 172"/>
                  <a:gd name="T56" fmla="*/ 68 w 178"/>
                  <a:gd name="T57" fmla="*/ 164 h 172"/>
                  <a:gd name="T58" fmla="*/ 66 w 178"/>
                  <a:gd name="T59" fmla="*/ 172 h 172"/>
                  <a:gd name="T60" fmla="*/ 86 w 178"/>
                  <a:gd name="T61" fmla="*/ 166 h 172"/>
                  <a:gd name="T62" fmla="*/ 89 w 178"/>
                  <a:gd name="T63" fmla="*/ 172 h 172"/>
                  <a:gd name="T64" fmla="*/ 93 w 178"/>
                  <a:gd name="T65" fmla="*/ 166 h 172"/>
                  <a:gd name="T66" fmla="*/ 113 w 178"/>
                  <a:gd name="T67" fmla="*/ 172 h 172"/>
                  <a:gd name="T68" fmla="*/ 111 w 178"/>
                  <a:gd name="T69" fmla="*/ 164 h 172"/>
                  <a:gd name="T70" fmla="*/ 96 w 178"/>
                  <a:gd name="T71" fmla="*/ 152 h 172"/>
                  <a:gd name="T72" fmla="*/ 93 w 178"/>
                  <a:gd name="T73" fmla="*/ 148 h 172"/>
                  <a:gd name="T74" fmla="*/ 98 w 178"/>
                  <a:gd name="T75" fmla="*/ 146 h 172"/>
                  <a:gd name="T76" fmla="*/ 101 w 178"/>
                  <a:gd name="T77" fmla="*/ 141 h 172"/>
                  <a:gd name="T78" fmla="*/ 101 w 178"/>
                  <a:gd name="T79" fmla="*/ 122 h 172"/>
                  <a:gd name="T80" fmla="*/ 96 w 178"/>
                  <a:gd name="T81" fmla="*/ 119 h 172"/>
                  <a:gd name="T82" fmla="*/ 96 w 178"/>
                  <a:gd name="T83" fmla="*/ 101 h 172"/>
                  <a:gd name="T84" fmla="*/ 178 w 178"/>
                  <a:gd name="T85" fmla="*/ 121 h 172"/>
                  <a:gd name="T86" fmla="*/ 177 w 178"/>
                  <a:gd name="T87" fmla="*/ 115 h 172"/>
                  <a:gd name="T88" fmla="*/ 177 w 178"/>
                  <a:gd name="T89" fmla="*/ 111 h 172"/>
                  <a:gd name="T90" fmla="*/ 173 w 178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2">
                    <a:moveTo>
                      <a:pt x="173" y="106"/>
                    </a:moveTo>
                    <a:lnTo>
                      <a:pt x="97" y="71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8" y="121"/>
                    </a:lnTo>
                    <a:lnTo>
                      <a:pt x="177" y="115"/>
                    </a:lnTo>
                    <a:lnTo>
                      <a:pt x="177" y="111"/>
                    </a:lnTo>
                    <a:lnTo>
                      <a:pt x="173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1240">
                <a:extLst>
                  <a:ext uri="{FF2B5EF4-FFF2-40B4-BE49-F238E27FC236}">
                    <a16:creationId xmlns:a16="http://schemas.microsoft.com/office/drawing/2014/main" id="{093E71D9-8374-4758-88EF-6DB96D82B1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384"/>
                <a:ext cx="41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7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7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1241">
                <a:extLst>
                  <a:ext uri="{FF2B5EF4-FFF2-40B4-BE49-F238E27FC236}">
                    <a16:creationId xmlns:a16="http://schemas.microsoft.com/office/drawing/2014/main" id="{7FA36C78-6236-43C5-A029-0950CAC4C0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384"/>
                <a:ext cx="41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7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7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1242">
                <a:extLst>
                  <a:ext uri="{FF2B5EF4-FFF2-40B4-BE49-F238E27FC236}">
                    <a16:creationId xmlns:a16="http://schemas.microsoft.com/office/drawing/2014/main" id="{B9229719-E34F-4A43-A216-54529D2ABB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5" y="2391"/>
                <a:ext cx="25" cy="25"/>
              </a:xfrm>
              <a:custGeom>
                <a:avLst/>
                <a:gdLst>
                  <a:gd name="T0" fmla="*/ 174 w 179"/>
                  <a:gd name="T1" fmla="*/ 106 h 172"/>
                  <a:gd name="T2" fmla="*/ 98 w 179"/>
                  <a:gd name="T3" fmla="*/ 71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4 w 179"/>
                  <a:gd name="T35" fmla="*/ 101 h 172"/>
                  <a:gd name="T36" fmla="*/ 84 w 179"/>
                  <a:gd name="T37" fmla="*/ 119 h 172"/>
                  <a:gd name="T38" fmla="*/ 79 w 179"/>
                  <a:gd name="T39" fmla="*/ 122 h 172"/>
                  <a:gd name="T40" fmla="*/ 79 w 179"/>
                  <a:gd name="T41" fmla="*/ 141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8" y="71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4" y="101"/>
                    </a:lnTo>
                    <a:lnTo>
                      <a:pt x="84" y="119"/>
                    </a:lnTo>
                    <a:lnTo>
                      <a:pt x="79" y="122"/>
                    </a:lnTo>
                    <a:lnTo>
                      <a:pt x="79" y="141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1243">
                <a:extLst>
                  <a:ext uri="{FF2B5EF4-FFF2-40B4-BE49-F238E27FC236}">
                    <a16:creationId xmlns:a16="http://schemas.microsoft.com/office/drawing/2014/main" id="{6194B674-C1A3-4896-A372-79083585D4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0" y="1738"/>
                <a:ext cx="40" cy="41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1244">
                <a:extLst>
                  <a:ext uri="{FF2B5EF4-FFF2-40B4-BE49-F238E27FC236}">
                    <a16:creationId xmlns:a16="http://schemas.microsoft.com/office/drawing/2014/main" id="{7DDF6CE5-0DDC-4E68-8F7B-B6833DC050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0" y="1738"/>
                <a:ext cx="40" cy="41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1245">
                <a:extLst>
                  <a:ext uri="{FF2B5EF4-FFF2-40B4-BE49-F238E27FC236}">
                    <a16:creationId xmlns:a16="http://schemas.microsoft.com/office/drawing/2014/main" id="{61B29329-15FB-4F08-B7F0-F4974FBAD8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8" y="1745"/>
                <a:ext cx="25" cy="25"/>
              </a:xfrm>
              <a:custGeom>
                <a:avLst/>
                <a:gdLst>
                  <a:gd name="T0" fmla="*/ 174 w 179"/>
                  <a:gd name="T1" fmla="*/ 106 h 172"/>
                  <a:gd name="T2" fmla="*/ 98 w 179"/>
                  <a:gd name="T3" fmla="*/ 71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4 w 179"/>
                  <a:gd name="T35" fmla="*/ 101 h 172"/>
                  <a:gd name="T36" fmla="*/ 84 w 179"/>
                  <a:gd name="T37" fmla="*/ 119 h 172"/>
                  <a:gd name="T38" fmla="*/ 79 w 179"/>
                  <a:gd name="T39" fmla="*/ 122 h 172"/>
                  <a:gd name="T40" fmla="*/ 79 w 179"/>
                  <a:gd name="T41" fmla="*/ 141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8" y="71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4" y="101"/>
                    </a:lnTo>
                    <a:lnTo>
                      <a:pt x="84" y="119"/>
                    </a:lnTo>
                    <a:lnTo>
                      <a:pt x="79" y="122"/>
                    </a:lnTo>
                    <a:lnTo>
                      <a:pt x="79" y="141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1246">
                <a:extLst>
                  <a:ext uri="{FF2B5EF4-FFF2-40B4-BE49-F238E27FC236}">
                    <a16:creationId xmlns:a16="http://schemas.microsoft.com/office/drawing/2014/main" id="{EAD866BE-9C1B-46E6-AC38-92B3B9632C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3" y="1504"/>
                <a:ext cx="41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7 h 281"/>
                  <a:gd name="T54" fmla="*/ 264 w 281"/>
                  <a:gd name="T55" fmla="*/ 74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4 h 281"/>
                  <a:gd name="T90" fmla="*/ 10 w 281"/>
                  <a:gd name="T91" fmla="*/ 87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1247">
                <a:extLst>
                  <a:ext uri="{FF2B5EF4-FFF2-40B4-BE49-F238E27FC236}">
                    <a16:creationId xmlns:a16="http://schemas.microsoft.com/office/drawing/2014/main" id="{E98D048F-39A5-4945-BE65-D4DBD3B3AC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3" y="1504"/>
                <a:ext cx="41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7 h 281"/>
                  <a:gd name="T40" fmla="*/ 264 w 281"/>
                  <a:gd name="T41" fmla="*/ 74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4 h 281"/>
                  <a:gd name="T76" fmla="*/ 10 w 281"/>
                  <a:gd name="T77" fmla="*/ 87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1248">
                <a:extLst>
                  <a:ext uri="{FF2B5EF4-FFF2-40B4-BE49-F238E27FC236}">
                    <a16:creationId xmlns:a16="http://schemas.microsoft.com/office/drawing/2014/main" id="{6A91657C-49C3-4B9D-BCBF-3C7A648E63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1" y="1511"/>
                <a:ext cx="25" cy="24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1 h 172"/>
                  <a:gd name="T4" fmla="*/ 97 w 179"/>
                  <a:gd name="T5" fmla="*/ 25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5 h 172"/>
                  <a:gd name="T26" fmla="*/ 82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1"/>
                    </a:lnTo>
                    <a:lnTo>
                      <a:pt x="97" y="25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5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1249">
                <a:extLst>
                  <a:ext uri="{FF2B5EF4-FFF2-40B4-BE49-F238E27FC236}">
                    <a16:creationId xmlns:a16="http://schemas.microsoft.com/office/drawing/2014/main" id="{61672A0F-95B8-41A5-9CEE-EF45E9A2B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7" y="1617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7 h 281"/>
                  <a:gd name="T34" fmla="*/ 257 w 281"/>
                  <a:gd name="T35" fmla="*/ 216 h 281"/>
                  <a:gd name="T36" fmla="*/ 264 w 281"/>
                  <a:gd name="T37" fmla="*/ 204 h 281"/>
                  <a:gd name="T38" fmla="*/ 270 w 281"/>
                  <a:gd name="T39" fmla="*/ 193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3 h 281"/>
                  <a:gd name="T102" fmla="*/ 15 w 281"/>
                  <a:gd name="T103" fmla="*/ 204 h 281"/>
                  <a:gd name="T104" fmla="*/ 22 w 281"/>
                  <a:gd name="T105" fmla="*/ 216 h 281"/>
                  <a:gd name="T106" fmla="*/ 30 w 281"/>
                  <a:gd name="T107" fmla="*/ 227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7"/>
                    </a:lnTo>
                    <a:lnTo>
                      <a:pt x="257" y="216"/>
                    </a:lnTo>
                    <a:lnTo>
                      <a:pt x="264" y="204"/>
                    </a:lnTo>
                    <a:lnTo>
                      <a:pt x="270" y="193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4"/>
                    </a:lnTo>
                    <a:lnTo>
                      <a:pt x="22" y="216"/>
                    </a:lnTo>
                    <a:lnTo>
                      <a:pt x="30" y="227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1250">
                <a:extLst>
                  <a:ext uri="{FF2B5EF4-FFF2-40B4-BE49-F238E27FC236}">
                    <a16:creationId xmlns:a16="http://schemas.microsoft.com/office/drawing/2014/main" id="{0A7C8A37-DB8E-4DFC-99D9-F233CE0F28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7" y="1617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7 h 281"/>
                  <a:gd name="T20" fmla="*/ 257 w 281"/>
                  <a:gd name="T21" fmla="*/ 216 h 281"/>
                  <a:gd name="T22" fmla="*/ 264 w 281"/>
                  <a:gd name="T23" fmla="*/ 204 h 281"/>
                  <a:gd name="T24" fmla="*/ 270 w 281"/>
                  <a:gd name="T25" fmla="*/ 193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3 h 281"/>
                  <a:gd name="T88" fmla="*/ 15 w 281"/>
                  <a:gd name="T89" fmla="*/ 204 h 281"/>
                  <a:gd name="T90" fmla="*/ 22 w 281"/>
                  <a:gd name="T91" fmla="*/ 216 h 281"/>
                  <a:gd name="T92" fmla="*/ 30 w 281"/>
                  <a:gd name="T93" fmla="*/ 227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7"/>
                    </a:lnTo>
                    <a:lnTo>
                      <a:pt x="257" y="216"/>
                    </a:lnTo>
                    <a:lnTo>
                      <a:pt x="264" y="204"/>
                    </a:lnTo>
                    <a:lnTo>
                      <a:pt x="270" y="193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4"/>
                    </a:lnTo>
                    <a:lnTo>
                      <a:pt x="22" y="216"/>
                    </a:lnTo>
                    <a:lnTo>
                      <a:pt x="30" y="227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1251">
                <a:extLst>
                  <a:ext uri="{FF2B5EF4-FFF2-40B4-BE49-F238E27FC236}">
                    <a16:creationId xmlns:a16="http://schemas.microsoft.com/office/drawing/2014/main" id="{8217FB32-2C4F-4012-A000-0F4477CDA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5" y="1624"/>
                <a:ext cx="25" cy="24"/>
              </a:xfrm>
              <a:custGeom>
                <a:avLst/>
                <a:gdLst>
                  <a:gd name="T0" fmla="*/ 174 w 179"/>
                  <a:gd name="T1" fmla="*/ 105 h 171"/>
                  <a:gd name="T2" fmla="*/ 98 w 179"/>
                  <a:gd name="T3" fmla="*/ 70 h 171"/>
                  <a:gd name="T4" fmla="*/ 98 w 179"/>
                  <a:gd name="T5" fmla="*/ 24 h 171"/>
                  <a:gd name="T6" fmla="*/ 97 w 179"/>
                  <a:gd name="T7" fmla="*/ 18 h 171"/>
                  <a:gd name="T8" fmla="*/ 97 w 179"/>
                  <a:gd name="T9" fmla="*/ 14 h 171"/>
                  <a:gd name="T10" fmla="*/ 96 w 179"/>
                  <a:gd name="T11" fmla="*/ 7 h 171"/>
                  <a:gd name="T12" fmla="*/ 93 w 179"/>
                  <a:gd name="T13" fmla="*/ 2 h 171"/>
                  <a:gd name="T14" fmla="*/ 91 w 179"/>
                  <a:gd name="T15" fmla="*/ 0 h 171"/>
                  <a:gd name="T16" fmla="*/ 90 w 179"/>
                  <a:gd name="T17" fmla="*/ 0 h 171"/>
                  <a:gd name="T18" fmla="*/ 86 w 179"/>
                  <a:gd name="T19" fmla="*/ 2 h 171"/>
                  <a:gd name="T20" fmla="*/ 84 w 179"/>
                  <a:gd name="T21" fmla="*/ 7 h 171"/>
                  <a:gd name="T22" fmla="*/ 83 w 179"/>
                  <a:gd name="T23" fmla="*/ 14 h 171"/>
                  <a:gd name="T24" fmla="*/ 83 w 179"/>
                  <a:gd name="T25" fmla="*/ 24 h 171"/>
                  <a:gd name="T26" fmla="*/ 83 w 179"/>
                  <a:gd name="T27" fmla="*/ 70 h 171"/>
                  <a:gd name="T28" fmla="*/ 5 w 179"/>
                  <a:gd name="T29" fmla="*/ 105 h 171"/>
                  <a:gd name="T30" fmla="*/ 1 w 179"/>
                  <a:gd name="T31" fmla="*/ 110 h 171"/>
                  <a:gd name="T32" fmla="*/ 0 w 179"/>
                  <a:gd name="T33" fmla="*/ 120 h 171"/>
                  <a:gd name="T34" fmla="*/ 84 w 179"/>
                  <a:gd name="T35" fmla="*/ 100 h 171"/>
                  <a:gd name="T36" fmla="*/ 84 w 179"/>
                  <a:gd name="T37" fmla="*/ 118 h 171"/>
                  <a:gd name="T38" fmla="*/ 79 w 179"/>
                  <a:gd name="T39" fmla="*/ 121 h 171"/>
                  <a:gd name="T40" fmla="*/ 79 w 179"/>
                  <a:gd name="T41" fmla="*/ 140 h 171"/>
                  <a:gd name="T42" fmla="*/ 78 w 179"/>
                  <a:gd name="T43" fmla="*/ 141 h 171"/>
                  <a:gd name="T44" fmla="*/ 79 w 179"/>
                  <a:gd name="T45" fmla="*/ 143 h 171"/>
                  <a:gd name="T46" fmla="*/ 82 w 179"/>
                  <a:gd name="T47" fmla="*/ 145 h 171"/>
                  <a:gd name="T48" fmla="*/ 84 w 179"/>
                  <a:gd name="T49" fmla="*/ 145 h 171"/>
                  <a:gd name="T50" fmla="*/ 85 w 179"/>
                  <a:gd name="T51" fmla="*/ 147 h 171"/>
                  <a:gd name="T52" fmla="*/ 85 w 179"/>
                  <a:gd name="T53" fmla="*/ 149 h 171"/>
                  <a:gd name="T54" fmla="*/ 84 w 179"/>
                  <a:gd name="T55" fmla="*/ 151 h 171"/>
                  <a:gd name="T56" fmla="*/ 69 w 179"/>
                  <a:gd name="T57" fmla="*/ 163 h 171"/>
                  <a:gd name="T58" fmla="*/ 67 w 179"/>
                  <a:gd name="T59" fmla="*/ 171 h 171"/>
                  <a:gd name="T60" fmla="*/ 87 w 179"/>
                  <a:gd name="T61" fmla="*/ 165 h 171"/>
                  <a:gd name="T62" fmla="*/ 90 w 179"/>
                  <a:gd name="T63" fmla="*/ 171 h 171"/>
                  <a:gd name="T64" fmla="*/ 94 w 179"/>
                  <a:gd name="T65" fmla="*/ 165 h 171"/>
                  <a:gd name="T66" fmla="*/ 114 w 179"/>
                  <a:gd name="T67" fmla="*/ 171 h 171"/>
                  <a:gd name="T68" fmla="*/ 112 w 179"/>
                  <a:gd name="T69" fmla="*/ 163 h 171"/>
                  <a:gd name="T70" fmla="*/ 97 w 179"/>
                  <a:gd name="T71" fmla="*/ 151 h 171"/>
                  <a:gd name="T72" fmla="*/ 94 w 179"/>
                  <a:gd name="T73" fmla="*/ 147 h 171"/>
                  <a:gd name="T74" fmla="*/ 99 w 179"/>
                  <a:gd name="T75" fmla="*/ 145 h 171"/>
                  <a:gd name="T76" fmla="*/ 102 w 179"/>
                  <a:gd name="T77" fmla="*/ 140 h 171"/>
                  <a:gd name="T78" fmla="*/ 102 w 179"/>
                  <a:gd name="T79" fmla="*/ 121 h 171"/>
                  <a:gd name="T80" fmla="*/ 97 w 179"/>
                  <a:gd name="T81" fmla="*/ 118 h 171"/>
                  <a:gd name="T82" fmla="*/ 97 w 179"/>
                  <a:gd name="T83" fmla="*/ 100 h 171"/>
                  <a:gd name="T84" fmla="*/ 179 w 179"/>
                  <a:gd name="T85" fmla="*/ 120 h 171"/>
                  <a:gd name="T86" fmla="*/ 178 w 179"/>
                  <a:gd name="T87" fmla="*/ 114 h 171"/>
                  <a:gd name="T88" fmla="*/ 178 w 179"/>
                  <a:gd name="T89" fmla="*/ 110 h 171"/>
                  <a:gd name="T90" fmla="*/ 174 w 179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1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4" y="100"/>
                    </a:lnTo>
                    <a:lnTo>
                      <a:pt x="84" y="118"/>
                    </a:lnTo>
                    <a:lnTo>
                      <a:pt x="79" y="121"/>
                    </a:lnTo>
                    <a:lnTo>
                      <a:pt x="79" y="140"/>
                    </a:lnTo>
                    <a:lnTo>
                      <a:pt x="78" y="141"/>
                    </a:lnTo>
                    <a:lnTo>
                      <a:pt x="79" y="143"/>
                    </a:lnTo>
                    <a:lnTo>
                      <a:pt x="82" y="145"/>
                    </a:lnTo>
                    <a:lnTo>
                      <a:pt x="84" y="145"/>
                    </a:lnTo>
                    <a:lnTo>
                      <a:pt x="85" y="147"/>
                    </a:lnTo>
                    <a:lnTo>
                      <a:pt x="85" y="149"/>
                    </a:lnTo>
                    <a:lnTo>
                      <a:pt x="84" y="151"/>
                    </a:lnTo>
                    <a:lnTo>
                      <a:pt x="69" y="163"/>
                    </a:lnTo>
                    <a:lnTo>
                      <a:pt x="67" y="171"/>
                    </a:lnTo>
                    <a:lnTo>
                      <a:pt x="87" y="165"/>
                    </a:lnTo>
                    <a:lnTo>
                      <a:pt x="90" y="171"/>
                    </a:lnTo>
                    <a:lnTo>
                      <a:pt x="94" y="165"/>
                    </a:lnTo>
                    <a:lnTo>
                      <a:pt x="114" y="171"/>
                    </a:lnTo>
                    <a:lnTo>
                      <a:pt x="112" y="163"/>
                    </a:lnTo>
                    <a:lnTo>
                      <a:pt x="97" y="151"/>
                    </a:lnTo>
                    <a:lnTo>
                      <a:pt x="94" y="147"/>
                    </a:lnTo>
                    <a:lnTo>
                      <a:pt x="99" y="145"/>
                    </a:lnTo>
                    <a:lnTo>
                      <a:pt x="102" y="140"/>
                    </a:lnTo>
                    <a:lnTo>
                      <a:pt x="102" y="121"/>
                    </a:lnTo>
                    <a:lnTo>
                      <a:pt x="97" y="118"/>
                    </a:lnTo>
                    <a:lnTo>
                      <a:pt x="97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1252">
                <a:extLst>
                  <a:ext uri="{FF2B5EF4-FFF2-40B4-BE49-F238E27FC236}">
                    <a16:creationId xmlns:a16="http://schemas.microsoft.com/office/drawing/2014/main" id="{4F1AFA48-33C3-4442-84DF-A179A7226B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2" y="1584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6 h 281"/>
                  <a:gd name="T36" fmla="*/ 264 w 281"/>
                  <a:gd name="T37" fmla="*/ 204 h 281"/>
                  <a:gd name="T38" fmla="*/ 270 w 281"/>
                  <a:gd name="T39" fmla="*/ 193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3 h 281"/>
                  <a:gd name="T102" fmla="*/ 15 w 281"/>
                  <a:gd name="T103" fmla="*/ 204 h 281"/>
                  <a:gd name="T104" fmla="*/ 22 w 281"/>
                  <a:gd name="T105" fmla="*/ 216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6"/>
                    </a:lnTo>
                    <a:lnTo>
                      <a:pt x="264" y="204"/>
                    </a:lnTo>
                    <a:lnTo>
                      <a:pt x="270" y="193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4"/>
                    </a:lnTo>
                    <a:lnTo>
                      <a:pt x="22" y="216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1253">
                <a:extLst>
                  <a:ext uri="{FF2B5EF4-FFF2-40B4-BE49-F238E27FC236}">
                    <a16:creationId xmlns:a16="http://schemas.microsoft.com/office/drawing/2014/main" id="{BC8361BA-71E7-46AA-9B90-2DF3C3F379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2" y="1584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6 h 281"/>
                  <a:gd name="T22" fmla="*/ 264 w 281"/>
                  <a:gd name="T23" fmla="*/ 204 h 281"/>
                  <a:gd name="T24" fmla="*/ 270 w 281"/>
                  <a:gd name="T25" fmla="*/ 193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3 h 281"/>
                  <a:gd name="T88" fmla="*/ 15 w 281"/>
                  <a:gd name="T89" fmla="*/ 204 h 281"/>
                  <a:gd name="T90" fmla="*/ 22 w 281"/>
                  <a:gd name="T91" fmla="*/ 216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6"/>
                    </a:lnTo>
                    <a:lnTo>
                      <a:pt x="264" y="204"/>
                    </a:lnTo>
                    <a:lnTo>
                      <a:pt x="270" y="193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4"/>
                    </a:lnTo>
                    <a:lnTo>
                      <a:pt x="22" y="216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1254">
                <a:extLst>
                  <a:ext uri="{FF2B5EF4-FFF2-40B4-BE49-F238E27FC236}">
                    <a16:creationId xmlns:a16="http://schemas.microsoft.com/office/drawing/2014/main" id="{2FD21D3A-DD4F-42A7-A3DA-44AC0A5A46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" y="1591"/>
                <a:ext cx="26" cy="24"/>
              </a:xfrm>
              <a:custGeom>
                <a:avLst/>
                <a:gdLst>
                  <a:gd name="T0" fmla="*/ 174 w 179"/>
                  <a:gd name="T1" fmla="*/ 105 h 171"/>
                  <a:gd name="T2" fmla="*/ 98 w 179"/>
                  <a:gd name="T3" fmla="*/ 70 h 171"/>
                  <a:gd name="T4" fmla="*/ 98 w 179"/>
                  <a:gd name="T5" fmla="*/ 24 h 171"/>
                  <a:gd name="T6" fmla="*/ 97 w 179"/>
                  <a:gd name="T7" fmla="*/ 18 h 171"/>
                  <a:gd name="T8" fmla="*/ 97 w 179"/>
                  <a:gd name="T9" fmla="*/ 14 h 171"/>
                  <a:gd name="T10" fmla="*/ 96 w 179"/>
                  <a:gd name="T11" fmla="*/ 7 h 171"/>
                  <a:gd name="T12" fmla="*/ 92 w 179"/>
                  <a:gd name="T13" fmla="*/ 2 h 171"/>
                  <a:gd name="T14" fmla="*/ 90 w 179"/>
                  <a:gd name="T15" fmla="*/ 0 h 171"/>
                  <a:gd name="T16" fmla="*/ 89 w 179"/>
                  <a:gd name="T17" fmla="*/ 0 h 171"/>
                  <a:gd name="T18" fmla="*/ 85 w 179"/>
                  <a:gd name="T19" fmla="*/ 2 h 171"/>
                  <a:gd name="T20" fmla="*/ 83 w 179"/>
                  <a:gd name="T21" fmla="*/ 7 h 171"/>
                  <a:gd name="T22" fmla="*/ 82 w 179"/>
                  <a:gd name="T23" fmla="*/ 14 h 171"/>
                  <a:gd name="T24" fmla="*/ 82 w 179"/>
                  <a:gd name="T25" fmla="*/ 24 h 171"/>
                  <a:gd name="T26" fmla="*/ 82 w 179"/>
                  <a:gd name="T27" fmla="*/ 70 h 171"/>
                  <a:gd name="T28" fmla="*/ 5 w 179"/>
                  <a:gd name="T29" fmla="*/ 105 h 171"/>
                  <a:gd name="T30" fmla="*/ 1 w 179"/>
                  <a:gd name="T31" fmla="*/ 110 h 171"/>
                  <a:gd name="T32" fmla="*/ 0 w 179"/>
                  <a:gd name="T33" fmla="*/ 120 h 171"/>
                  <a:gd name="T34" fmla="*/ 83 w 179"/>
                  <a:gd name="T35" fmla="*/ 100 h 171"/>
                  <a:gd name="T36" fmla="*/ 83 w 179"/>
                  <a:gd name="T37" fmla="*/ 118 h 171"/>
                  <a:gd name="T38" fmla="*/ 78 w 179"/>
                  <a:gd name="T39" fmla="*/ 121 h 171"/>
                  <a:gd name="T40" fmla="*/ 78 w 179"/>
                  <a:gd name="T41" fmla="*/ 140 h 171"/>
                  <a:gd name="T42" fmla="*/ 77 w 179"/>
                  <a:gd name="T43" fmla="*/ 141 h 171"/>
                  <a:gd name="T44" fmla="*/ 78 w 179"/>
                  <a:gd name="T45" fmla="*/ 143 h 171"/>
                  <a:gd name="T46" fmla="*/ 81 w 179"/>
                  <a:gd name="T47" fmla="*/ 145 h 171"/>
                  <a:gd name="T48" fmla="*/ 83 w 179"/>
                  <a:gd name="T49" fmla="*/ 145 h 171"/>
                  <a:gd name="T50" fmla="*/ 84 w 179"/>
                  <a:gd name="T51" fmla="*/ 147 h 171"/>
                  <a:gd name="T52" fmla="*/ 84 w 179"/>
                  <a:gd name="T53" fmla="*/ 149 h 171"/>
                  <a:gd name="T54" fmla="*/ 83 w 179"/>
                  <a:gd name="T55" fmla="*/ 151 h 171"/>
                  <a:gd name="T56" fmla="*/ 68 w 179"/>
                  <a:gd name="T57" fmla="*/ 163 h 171"/>
                  <a:gd name="T58" fmla="*/ 66 w 179"/>
                  <a:gd name="T59" fmla="*/ 171 h 171"/>
                  <a:gd name="T60" fmla="*/ 86 w 179"/>
                  <a:gd name="T61" fmla="*/ 165 h 171"/>
                  <a:gd name="T62" fmla="*/ 89 w 179"/>
                  <a:gd name="T63" fmla="*/ 171 h 171"/>
                  <a:gd name="T64" fmla="*/ 93 w 179"/>
                  <a:gd name="T65" fmla="*/ 165 h 171"/>
                  <a:gd name="T66" fmla="*/ 114 w 179"/>
                  <a:gd name="T67" fmla="*/ 171 h 171"/>
                  <a:gd name="T68" fmla="*/ 112 w 179"/>
                  <a:gd name="T69" fmla="*/ 163 h 171"/>
                  <a:gd name="T70" fmla="*/ 97 w 179"/>
                  <a:gd name="T71" fmla="*/ 151 h 171"/>
                  <a:gd name="T72" fmla="*/ 93 w 179"/>
                  <a:gd name="T73" fmla="*/ 147 h 171"/>
                  <a:gd name="T74" fmla="*/ 99 w 179"/>
                  <a:gd name="T75" fmla="*/ 145 h 171"/>
                  <a:gd name="T76" fmla="*/ 102 w 179"/>
                  <a:gd name="T77" fmla="*/ 140 h 171"/>
                  <a:gd name="T78" fmla="*/ 102 w 179"/>
                  <a:gd name="T79" fmla="*/ 121 h 171"/>
                  <a:gd name="T80" fmla="*/ 97 w 179"/>
                  <a:gd name="T81" fmla="*/ 118 h 171"/>
                  <a:gd name="T82" fmla="*/ 97 w 179"/>
                  <a:gd name="T83" fmla="*/ 100 h 171"/>
                  <a:gd name="T84" fmla="*/ 179 w 179"/>
                  <a:gd name="T85" fmla="*/ 120 h 171"/>
                  <a:gd name="T86" fmla="*/ 178 w 179"/>
                  <a:gd name="T87" fmla="*/ 114 h 171"/>
                  <a:gd name="T88" fmla="*/ 178 w 179"/>
                  <a:gd name="T89" fmla="*/ 110 h 171"/>
                  <a:gd name="T90" fmla="*/ 174 w 179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1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4" y="171"/>
                    </a:lnTo>
                    <a:lnTo>
                      <a:pt x="112" y="163"/>
                    </a:lnTo>
                    <a:lnTo>
                      <a:pt x="97" y="151"/>
                    </a:lnTo>
                    <a:lnTo>
                      <a:pt x="93" y="147"/>
                    </a:lnTo>
                    <a:lnTo>
                      <a:pt x="99" y="145"/>
                    </a:lnTo>
                    <a:lnTo>
                      <a:pt x="102" y="140"/>
                    </a:lnTo>
                    <a:lnTo>
                      <a:pt x="102" y="121"/>
                    </a:lnTo>
                    <a:lnTo>
                      <a:pt x="97" y="118"/>
                    </a:lnTo>
                    <a:lnTo>
                      <a:pt x="97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1255">
                <a:extLst>
                  <a:ext uri="{FF2B5EF4-FFF2-40B4-BE49-F238E27FC236}">
                    <a16:creationId xmlns:a16="http://schemas.microsoft.com/office/drawing/2014/main" id="{210ED66A-6B99-4255-809C-AF179D0A0E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1630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1256">
                <a:extLst>
                  <a:ext uri="{FF2B5EF4-FFF2-40B4-BE49-F238E27FC236}">
                    <a16:creationId xmlns:a16="http://schemas.microsoft.com/office/drawing/2014/main" id="{FEF93AE7-FE08-46A6-ADD7-6CD021065F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1630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1257">
                <a:extLst>
                  <a:ext uri="{FF2B5EF4-FFF2-40B4-BE49-F238E27FC236}">
                    <a16:creationId xmlns:a16="http://schemas.microsoft.com/office/drawing/2014/main" id="{E0D3CD27-A47D-4B08-A02C-679F299710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1637"/>
                <a:ext cx="25" cy="25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0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0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1258">
                <a:extLst>
                  <a:ext uri="{FF2B5EF4-FFF2-40B4-BE49-F238E27FC236}">
                    <a16:creationId xmlns:a16="http://schemas.microsoft.com/office/drawing/2014/main" id="{56A94F26-9C99-42AD-8601-2397F9C81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7" y="1225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1259">
                <a:extLst>
                  <a:ext uri="{FF2B5EF4-FFF2-40B4-BE49-F238E27FC236}">
                    <a16:creationId xmlns:a16="http://schemas.microsoft.com/office/drawing/2014/main" id="{7232F1E6-0F6E-4474-8CA3-C31C243BAD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7" y="1225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1260">
                <a:extLst>
                  <a:ext uri="{FF2B5EF4-FFF2-40B4-BE49-F238E27FC236}">
                    <a16:creationId xmlns:a16="http://schemas.microsoft.com/office/drawing/2014/main" id="{5E9FEAFC-810E-4518-AE6F-778598BA9C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4" y="1232"/>
                <a:ext cx="26" cy="24"/>
              </a:xfrm>
              <a:custGeom>
                <a:avLst/>
                <a:gdLst>
                  <a:gd name="T0" fmla="*/ 174 w 179"/>
                  <a:gd name="T1" fmla="*/ 106 h 172"/>
                  <a:gd name="T2" fmla="*/ 98 w 179"/>
                  <a:gd name="T3" fmla="*/ 71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8" y="71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1261">
                <a:extLst>
                  <a:ext uri="{FF2B5EF4-FFF2-40B4-BE49-F238E27FC236}">
                    <a16:creationId xmlns:a16="http://schemas.microsoft.com/office/drawing/2014/main" id="{714FF199-BF8B-4820-9020-3C00B2DE9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6" y="1299"/>
                <a:ext cx="40" cy="41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7 h 281"/>
                  <a:gd name="T54" fmla="*/ 264 w 281"/>
                  <a:gd name="T55" fmla="*/ 74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4 h 281"/>
                  <a:gd name="T90" fmla="*/ 10 w 281"/>
                  <a:gd name="T91" fmla="*/ 87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1262">
                <a:extLst>
                  <a:ext uri="{FF2B5EF4-FFF2-40B4-BE49-F238E27FC236}">
                    <a16:creationId xmlns:a16="http://schemas.microsoft.com/office/drawing/2014/main" id="{9E507DF8-F0CC-43AF-9C36-CF7CD21A3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6" y="1299"/>
                <a:ext cx="40" cy="41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7 h 281"/>
                  <a:gd name="T40" fmla="*/ 264 w 281"/>
                  <a:gd name="T41" fmla="*/ 74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4 h 281"/>
                  <a:gd name="T76" fmla="*/ 10 w 281"/>
                  <a:gd name="T77" fmla="*/ 87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1263">
                <a:extLst>
                  <a:ext uri="{FF2B5EF4-FFF2-40B4-BE49-F238E27FC236}">
                    <a16:creationId xmlns:a16="http://schemas.microsoft.com/office/drawing/2014/main" id="{EE3D4610-971D-479D-906C-C70F683663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4" y="1306"/>
                <a:ext cx="25" cy="25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1 h 172"/>
                  <a:gd name="T4" fmla="*/ 97 w 179"/>
                  <a:gd name="T5" fmla="*/ 25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5 h 172"/>
                  <a:gd name="T26" fmla="*/ 82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1"/>
                    </a:lnTo>
                    <a:lnTo>
                      <a:pt x="97" y="25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5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1264">
                <a:extLst>
                  <a:ext uri="{FF2B5EF4-FFF2-40B4-BE49-F238E27FC236}">
                    <a16:creationId xmlns:a16="http://schemas.microsoft.com/office/drawing/2014/main" id="{0CF1FF9D-67E4-46D3-93F7-CD4159705D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" y="1464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3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3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3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1265">
                <a:extLst>
                  <a:ext uri="{FF2B5EF4-FFF2-40B4-BE49-F238E27FC236}">
                    <a16:creationId xmlns:a16="http://schemas.microsoft.com/office/drawing/2014/main" id="{20D458FA-98DD-4152-95E9-1716DFE14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" y="1464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3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3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3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1266">
                <a:extLst>
                  <a:ext uri="{FF2B5EF4-FFF2-40B4-BE49-F238E27FC236}">
                    <a16:creationId xmlns:a16="http://schemas.microsoft.com/office/drawing/2014/main" id="{CE884039-AD7C-412A-9BEB-A9C7E3CACC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7" y="1471"/>
                <a:ext cx="26" cy="24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1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1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1267">
                <a:extLst>
                  <a:ext uri="{FF2B5EF4-FFF2-40B4-BE49-F238E27FC236}">
                    <a16:creationId xmlns:a16="http://schemas.microsoft.com/office/drawing/2014/main" id="{B06B64A0-1E60-474A-8E1F-579164D78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1" y="1356"/>
                <a:ext cx="41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1268">
                <a:extLst>
                  <a:ext uri="{FF2B5EF4-FFF2-40B4-BE49-F238E27FC236}">
                    <a16:creationId xmlns:a16="http://schemas.microsoft.com/office/drawing/2014/main" id="{1A28FDD7-EF08-40D1-8C5F-CCE919B37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1" y="1356"/>
                <a:ext cx="41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1269">
                <a:extLst>
                  <a:ext uri="{FF2B5EF4-FFF2-40B4-BE49-F238E27FC236}">
                    <a16:creationId xmlns:a16="http://schemas.microsoft.com/office/drawing/2014/main" id="{FFA9AFD7-45CC-4FB0-A0CE-6C29428BE7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9" y="1363"/>
                <a:ext cx="25" cy="25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0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0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0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0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0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0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1270">
                <a:extLst>
                  <a:ext uri="{FF2B5EF4-FFF2-40B4-BE49-F238E27FC236}">
                    <a16:creationId xmlns:a16="http://schemas.microsoft.com/office/drawing/2014/main" id="{CAFB2615-8B70-4790-BC82-B3EB98661A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4" y="1138"/>
                <a:ext cx="40" cy="40"/>
              </a:xfrm>
              <a:custGeom>
                <a:avLst/>
                <a:gdLst>
                  <a:gd name="T0" fmla="*/ 42 w 282"/>
                  <a:gd name="T1" fmla="*/ 240 h 282"/>
                  <a:gd name="T2" fmla="*/ 52 w 282"/>
                  <a:gd name="T3" fmla="*/ 249 h 282"/>
                  <a:gd name="T4" fmla="*/ 63 w 282"/>
                  <a:gd name="T5" fmla="*/ 258 h 282"/>
                  <a:gd name="T6" fmla="*/ 74 w 282"/>
                  <a:gd name="T7" fmla="*/ 265 h 282"/>
                  <a:gd name="T8" fmla="*/ 87 w 282"/>
                  <a:gd name="T9" fmla="*/ 271 h 282"/>
                  <a:gd name="T10" fmla="*/ 112 w 282"/>
                  <a:gd name="T11" fmla="*/ 279 h 282"/>
                  <a:gd name="T12" fmla="*/ 126 w 282"/>
                  <a:gd name="T13" fmla="*/ 281 h 282"/>
                  <a:gd name="T14" fmla="*/ 141 w 282"/>
                  <a:gd name="T15" fmla="*/ 282 h 282"/>
                  <a:gd name="T16" fmla="*/ 147 w 282"/>
                  <a:gd name="T17" fmla="*/ 281 h 282"/>
                  <a:gd name="T18" fmla="*/ 154 w 282"/>
                  <a:gd name="T19" fmla="*/ 281 h 282"/>
                  <a:gd name="T20" fmla="*/ 168 w 282"/>
                  <a:gd name="T21" fmla="*/ 279 h 282"/>
                  <a:gd name="T22" fmla="*/ 194 w 282"/>
                  <a:gd name="T23" fmla="*/ 271 h 282"/>
                  <a:gd name="T24" fmla="*/ 205 w 282"/>
                  <a:gd name="T25" fmla="*/ 265 h 282"/>
                  <a:gd name="T26" fmla="*/ 217 w 282"/>
                  <a:gd name="T27" fmla="*/ 258 h 282"/>
                  <a:gd name="T28" fmla="*/ 228 w 282"/>
                  <a:gd name="T29" fmla="*/ 249 h 282"/>
                  <a:gd name="T30" fmla="*/ 240 w 282"/>
                  <a:gd name="T31" fmla="*/ 240 h 282"/>
                  <a:gd name="T32" fmla="*/ 249 w 282"/>
                  <a:gd name="T33" fmla="*/ 228 h 282"/>
                  <a:gd name="T34" fmla="*/ 257 w 282"/>
                  <a:gd name="T35" fmla="*/ 217 h 282"/>
                  <a:gd name="T36" fmla="*/ 265 w 282"/>
                  <a:gd name="T37" fmla="*/ 205 h 282"/>
                  <a:gd name="T38" fmla="*/ 271 w 282"/>
                  <a:gd name="T39" fmla="*/ 194 h 282"/>
                  <a:gd name="T40" fmla="*/ 279 w 282"/>
                  <a:gd name="T41" fmla="*/ 168 h 282"/>
                  <a:gd name="T42" fmla="*/ 281 w 282"/>
                  <a:gd name="T43" fmla="*/ 154 h 282"/>
                  <a:gd name="T44" fmla="*/ 281 w 282"/>
                  <a:gd name="T45" fmla="*/ 147 h 282"/>
                  <a:gd name="T46" fmla="*/ 282 w 282"/>
                  <a:gd name="T47" fmla="*/ 141 h 282"/>
                  <a:gd name="T48" fmla="*/ 281 w 282"/>
                  <a:gd name="T49" fmla="*/ 126 h 282"/>
                  <a:gd name="T50" fmla="*/ 279 w 282"/>
                  <a:gd name="T51" fmla="*/ 112 h 282"/>
                  <a:gd name="T52" fmla="*/ 271 w 282"/>
                  <a:gd name="T53" fmla="*/ 87 h 282"/>
                  <a:gd name="T54" fmla="*/ 265 w 282"/>
                  <a:gd name="T55" fmla="*/ 74 h 282"/>
                  <a:gd name="T56" fmla="*/ 257 w 282"/>
                  <a:gd name="T57" fmla="*/ 63 h 282"/>
                  <a:gd name="T58" fmla="*/ 249 w 282"/>
                  <a:gd name="T59" fmla="*/ 52 h 282"/>
                  <a:gd name="T60" fmla="*/ 240 w 282"/>
                  <a:gd name="T61" fmla="*/ 42 h 282"/>
                  <a:gd name="T62" fmla="*/ 228 w 282"/>
                  <a:gd name="T63" fmla="*/ 31 h 282"/>
                  <a:gd name="T64" fmla="*/ 217 w 282"/>
                  <a:gd name="T65" fmla="*/ 23 h 282"/>
                  <a:gd name="T66" fmla="*/ 205 w 282"/>
                  <a:gd name="T67" fmla="*/ 16 h 282"/>
                  <a:gd name="T68" fmla="*/ 194 w 282"/>
                  <a:gd name="T69" fmla="*/ 10 h 282"/>
                  <a:gd name="T70" fmla="*/ 168 w 282"/>
                  <a:gd name="T71" fmla="*/ 2 h 282"/>
                  <a:gd name="T72" fmla="*/ 154 w 282"/>
                  <a:gd name="T73" fmla="*/ 0 h 282"/>
                  <a:gd name="T74" fmla="*/ 141 w 282"/>
                  <a:gd name="T75" fmla="*/ 0 h 282"/>
                  <a:gd name="T76" fmla="*/ 112 w 282"/>
                  <a:gd name="T77" fmla="*/ 2 h 282"/>
                  <a:gd name="T78" fmla="*/ 87 w 282"/>
                  <a:gd name="T79" fmla="*/ 10 h 282"/>
                  <a:gd name="T80" fmla="*/ 74 w 282"/>
                  <a:gd name="T81" fmla="*/ 16 h 282"/>
                  <a:gd name="T82" fmla="*/ 63 w 282"/>
                  <a:gd name="T83" fmla="*/ 23 h 282"/>
                  <a:gd name="T84" fmla="*/ 42 w 282"/>
                  <a:gd name="T85" fmla="*/ 42 h 282"/>
                  <a:gd name="T86" fmla="*/ 22 w 282"/>
                  <a:gd name="T87" fmla="*/ 63 h 282"/>
                  <a:gd name="T88" fmla="*/ 15 w 282"/>
                  <a:gd name="T89" fmla="*/ 74 h 282"/>
                  <a:gd name="T90" fmla="*/ 10 w 282"/>
                  <a:gd name="T91" fmla="*/ 87 h 282"/>
                  <a:gd name="T92" fmla="*/ 2 w 282"/>
                  <a:gd name="T93" fmla="*/ 112 h 282"/>
                  <a:gd name="T94" fmla="*/ 0 w 282"/>
                  <a:gd name="T95" fmla="*/ 141 h 282"/>
                  <a:gd name="T96" fmla="*/ 0 w 282"/>
                  <a:gd name="T97" fmla="*/ 154 h 282"/>
                  <a:gd name="T98" fmla="*/ 2 w 282"/>
                  <a:gd name="T99" fmla="*/ 168 h 282"/>
                  <a:gd name="T100" fmla="*/ 10 w 282"/>
                  <a:gd name="T101" fmla="*/ 194 h 282"/>
                  <a:gd name="T102" fmla="*/ 15 w 282"/>
                  <a:gd name="T103" fmla="*/ 205 h 282"/>
                  <a:gd name="T104" fmla="*/ 22 w 282"/>
                  <a:gd name="T105" fmla="*/ 217 h 282"/>
                  <a:gd name="T106" fmla="*/ 31 w 282"/>
                  <a:gd name="T107" fmla="*/ 228 h 282"/>
                  <a:gd name="T108" fmla="*/ 42 w 282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2">
                    <a:moveTo>
                      <a:pt x="42" y="240"/>
                    </a:moveTo>
                    <a:lnTo>
                      <a:pt x="52" y="249"/>
                    </a:lnTo>
                    <a:lnTo>
                      <a:pt x="63" y="258"/>
                    </a:lnTo>
                    <a:lnTo>
                      <a:pt x="74" y="265"/>
                    </a:lnTo>
                    <a:lnTo>
                      <a:pt x="87" y="271"/>
                    </a:lnTo>
                    <a:lnTo>
                      <a:pt x="112" y="279"/>
                    </a:lnTo>
                    <a:lnTo>
                      <a:pt x="126" y="281"/>
                    </a:lnTo>
                    <a:lnTo>
                      <a:pt x="141" y="282"/>
                    </a:ln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8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2"/>
                    </a:lnTo>
                    <a:lnTo>
                      <a:pt x="271" y="87"/>
                    </a:lnTo>
                    <a:lnTo>
                      <a:pt x="265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5" y="16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6"/>
                    </a:lnTo>
                    <a:lnTo>
                      <a:pt x="63" y="23"/>
                    </a:lnTo>
                    <a:lnTo>
                      <a:pt x="42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1" y="228"/>
                    </a:lnTo>
                    <a:lnTo>
                      <a:pt x="42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1271">
                <a:extLst>
                  <a:ext uri="{FF2B5EF4-FFF2-40B4-BE49-F238E27FC236}">
                    <a16:creationId xmlns:a16="http://schemas.microsoft.com/office/drawing/2014/main" id="{99D18A13-3D80-44B0-A89D-A7BADCD8B5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4" y="1138"/>
                <a:ext cx="40" cy="40"/>
              </a:xfrm>
              <a:custGeom>
                <a:avLst/>
                <a:gdLst>
                  <a:gd name="T0" fmla="*/ 141 w 282"/>
                  <a:gd name="T1" fmla="*/ 282 h 282"/>
                  <a:gd name="T2" fmla="*/ 147 w 282"/>
                  <a:gd name="T3" fmla="*/ 281 h 282"/>
                  <a:gd name="T4" fmla="*/ 154 w 282"/>
                  <a:gd name="T5" fmla="*/ 281 h 282"/>
                  <a:gd name="T6" fmla="*/ 168 w 282"/>
                  <a:gd name="T7" fmla="*/ 279 h 282"/>
                  <a:gd name="T8" fmla="*/ 194 w 282"/>
                  <a:gd name="T9" fmla="*/ 271 h 282"/>
                  <a:gd name="T10" fmla="*/ 205 w 282"/>
                  <a:gd name="T11" fmla="*/ 265 h 282"/>
                  <a:gd name="T12" fmla="*/ 217 w 282"/>
                  <a:gd name="T13" fmla="*/ 258 h 282"/>
                  <a:gd name="T14" fmla="*/ 228 w 282"/>
                  <a:gd name="T15" fmla="*/ 249 h 282"/>
                  <a:gd name="T16" fmla="*/ 240 w 282"/>
                  <a:gd name="T17" fmla="*/ 240 h 282"/>
                  <a:gd name="T18" fmla="*/ 249 w 282"/>
                  <a:gd name="T19" fmla="*/ 228 h 282"/>
                  <a:gd name="T20" fmla="*/ 257 w 282"/>
                  <a:gd name="T21" fmla="*/ 217 h 282"/>
                  <a:gd name="T22" fmla="*/ 265 w 282"/>
                  <a:gd name="T23" fmla="*/ 205 h 282"/>
                  <a:gd name="T24" fmla="*/ 271 w 282"/>
                  <a:gd name="T25" fmla="*/ 194 h 282"/>
                  <a:gd name="T26" fmla="*/ 279 w 282"/>
                  <a:gd name="T27" fmla="*/ 168 h 282"/>
                  <a:gd name="T28" fmla="*/ 281 w 282"/>
                  <a:gd name="T29" fmla="*/ 154 h 282"/>
                  <a:gd name="T30" fmla="*/ 281 w 282"/>
                  <a:gd name="T31" fmla="*/ 147 h 282"/>
                  <a:gd name="T32" fmla="*/ 282 w 282"/>
                  <a:gd name="T33" fmla="*/ 141 h 282"/>
                  <a:gd name="T34" fmla="*/ 281 w 282"/>
                  <a:gd name="T35" fmla="*/ 126 h 282"/>
                  <a:gd name="T36" fmla="*/ 279 w 282"/>
                  <a:gd name="T37" fmla="*/ 112 h 282"/>
                  <a:gd name="T38" fmla="*/ 271 w 282"/>
                  <a:gd name="T39" fmla="*/ 87 h 282"/>
                  <a:gd name="T40" fmla="*/ 265 w 282"/>
                  <a:gd name="T41" fmla="*/ 74 h 282"/>
                  <a:gd name="T42" fmla="*/ 257 w 282"/>
                  <a:gd name="T43" fmla="*/ 63 h 282"/>
                  <a:gd name="T44" fmla="*/ 249 w 282"/>
                  <a:gd name="T45" fmla="*/ 52 h 282"/>
                  <a:gd name="T46" fmla="*/ 240 w 282"/>
                  <a:gd name="T47" fmla="*/ 42 h 282"/>
                  <a:gd name="T48" fmla="*/ 228 w 282"/>
                  <a:gd name="T49" fmla="*/ 31 h 282"/>
                  <a:gd name="T50" fmla="*/ 217 w 282"/>
                  <a:gd name="T51" fmla="*/ 23 h 282"/>
                  <a:gd name="T52" fmla="*/ 205 w 282"/>
                  <a:gd name="T53" fmla="*/ 16 h 282"/>
                  <a:gd name="T54" fmla="*/ 194 w 282"/>
                  <a:gd name="T55" fmla="*/ 10 h 282"/>
                  <a:gd name="T56" fmla="*/ 168 w 282"/>
                  <a:gd name="T57" fmla="*/ 2 h 282"/>
                  <a:gd name="T58" fmla="*/ 154 w 282"/>
                  <a:gd name="T59" fmla="*/ 0 h 282"/>
                  <a:gd name="T60" fmla="*/ 141 w 282"/>
                  <a:gd name="T61" fmla="*/ 0 h 282"/>
                  <a:gd name="T62" fmla="*/ 112 w 282"/>
                  <a:gd name="T63" fmla="*/ 2 h 282"/>
                  <a:gd name="T64" fmla="*/ 87 w 282"/>
                  <a:gd name="T65" fmla="*/ 10 h 282"/>
                  <a:gd name="T66" fmla="*/ 74 w 282"/>
                  <a:gd name="T67" fmla="*/ 16 h 282"/>
                  <a:gd name="T68" fmla="*/ 63 w 282"/>
                  <a:gd name="T69" fmla="*/ 23 h 282"/>
                  <a:gd name="T70" fmla="*/ 42 w 282"/>
                  <a:gd name="T71" fmla="*/ 42 h 282"/>
                  <a:gd name="T72" fmla="*/ 22 w 282"/>
                  <a:gd name="T73" fmla="*/ 63 h 282"/>
                  <a:gd name="T74" fmla="*/ 15 w 282"/>
                  <a:gd name="T75" fmla="*/ 74 h 282"/>
                  <a:gd name="T76" fmla="*/ 10 w 282"/>
                  <a:gd name="T77" fmla="*/ 87 h 282"/>
                  <a:gd name="T78" fmla="*/ 2 w 282"/>
                  <a:gd name="T79" fmla="*/ 112 h 282"/>
                  <a:gd name="T80" fmla="*/ 0 w 282"/>
                  <a:gd name="T81" fmla="*/ 141 h 282"/>
                  <a:gd name="T82" fmla="*/ 0 w 282"/>
                  <a:gd name="T83" fmla="*/ 154 h 282"/>
                  <a:gd name="T84" fmla="*/ 2 w 282"/>
                  <a:gd name="T85" fmla="*/ 168 h 282"/>
                  <a:gd name="T86" fmla="*/ 10 w 282"/>
                  <a:gd name="T87" fmla="*/ 194 h 282"/>
                  <a:gd name="T88" fmla="*/ 15 w 282"/>
                  <a:gd name="T89" fmla="*/ 205 h 282"/>
                  <a:gd name="T90" fmla="*/ 22 w 282"/>
                  <a:gd name="T91" fmla="*/ 217 h 282"/>
                  <a:gd name="T92" fmla="*/ 31 w 282"/>
                  <a:gd name="T93" fmla="*/ 228 h 282"/>
                  <a:gd name="T94" fmla="*/ 42 w 282"/>
                  <a:gd name="T95" fmla="*/ 240 h 282"/>
                  <a:gd name="T96" fmla="*/ 52 w 282"/>
                  <a:gd name="T97" fmla="*/ 249 h 282"/>
                  <a:gd name="T98" fmla="*/ 63 w 282"/>
                  <a:gd name="T99" fmla="*/ 258 h 282"/>
                  <a:gd name="T100" fmla="*/ 74 w 282"/>
                  <a:gd name="T101" fmla="*/ 265 h 282"/>
                  <a:gd name="T102" fmla="*/ 87 w 282"/>
                  <a:gd name="T103" fmla="*/ 271 h 282"/>
                  <a:gd name="T104" fmla="*/ 112 w 282"/>
                  <a:gd name="T105" fmla="*/ 279 h 282"/>
                  <a:gd name="T106" fmla="*/ 126 w 282"/>
                  <a:gd name="T107" fmla="*/ 281 h 282"/>
                  <a:gd name="T108" fmla="*/ 141 w 282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2">
                    <a:moveTo>
                      <a:pt x="141" y="282"/>
                    </a:move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8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2"/>
                    </a:lnTo>
                    <a:lnTo>
                      <a:pt x="271" y="87"/>
                    </a:lnTo>
                    <a:lnTo>
                      <a:pt x="265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5" y="16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6"/>
                    </a:lnTo>
                    <a:lnTo>
                      <a:pt x="63" y="23"/>
                    </a:lnTo>
                    <a:lnTo>
                      <a:pt x="42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1" y="228"/>
                    </a:lnTo>
                    <a:lnTo>
                      <a:pt x="42" y="240"/>
                    </a:lnTo>
                    <a:lnTo>
                      <a:pt x="52" y="249"/>
                    </a:lnTo>
                    <a:lnTo>
                      <a:pt x="63" y="258"/>
                    </a:lnTo>
                    <a:lnTo>
                      <a:pt x="74" y="265"/>
                    </a:lnTo>
                    <a:lnTo>
                      <a:pt x="87" y="271"/>
                    </a:lnTo>
                    <a:lnTo>
                      <a:pt x="112" y="279"/>
                    </a:lnTo>
                    <a:lnTo>
                      <a:pt x="126" y="281"/>
                    </a:lnTo>
                    <a:lnTo>
                      <a:pt x="141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1272">
                <a:extLst>
                  <a:ext uri="{FF2B5EF4-FFF2-40B4-BE49-F238E27FC236}">
                    <a16:creationId xmlns:a16="http://schemas.microsoft.com/office/drawing/2014/main" id="{EA2119F1-79ED-49DE-A2C2-A76B6D7A71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1" y="1145"/>
                <a:ext cx="26" cy="24"/>
              </a:xfrm>
              <a:custGeom>
                <a:avLst/>
                <a:gdLst>
                  <a:gd name="T0" fmla="*/ 173 w 178"/>
                  <a:gd name="T1" fmla="*/ 105 h 171"/>
                  <a:gd name="T2" fmla="*/ 97 w 178"/>
                  <a:gd name="T3" fmla="*/ 70 h 171"/>
                  <a:gd name="T4" fmla="*/ 97 w 178"/>
                  <a:gd name="T5" fmla="*/ 24 h 171"/>
                  <a:gd name="T6" fmla="*/ 96 w 178"/>
                  <a:gd name="T7" fmla="*/ 18 h 171"/>
                  <a:gd name="T8" fmla="*/ 96 w 178"/>
                  <a:gd name="T9" fmla="*/ 14 h 171"/>
                  <a:gd name="T10" fmla="*/ 95 w 178"/>
                  <a:gd name="T11" fmla="*/ 7 h 171"/>
                  <a:gd name="T12" fmla="*/ 92 w 178"/>
                  <a:gd name="T13" fmla="*/ 2 h 171"/>
                  <a:gd name="T14" fmla="*/ 90 w 178"/>
                  <a:gd name="T15" fmla="*/ 0 h 171"/>
                  <a:gd name="T16" fmla="*/ 89 w 178"/>
                  <a:gd name="T17" fmla="*/ 0 h 171"/>
                  <a:gd name="T18" fmla="*/ 85 w 178"/>
                  <a:gd name="T19" fmla="*/ 2 h 171"/>
                  <a:gd name="T20" fmla="*/ 83 w 178"/>
                  <a:gd name="T21" fmla="*/ 7 h 171"/>
                  <a:gd name="T22" fmla="*/ 82 w 178"/>
                  <a:gd name="T23" fmla="*/ 14 h 171"/>
                  <a:gd name="T24" fmla="*/ 82 w 178"/>
                  <a:gd name="T25" fmla="*/ 24 h 171"/>
                  <a:gd name="T26" fmla="*/ 82 w 178"/>
                  <a:gd name="T27" fmla="*/ 70 h 171"/>
                  <a:gd name="T28" fmla="*/ 5 w 178"/>
                  <a:gd name="T29" fmla="*/ 105 h 171"/>
                  <a:gd name="T30" fmla="*/ 1 w 178"/>
                  <a:gd name="T31" fmla="*/ 110 h 171"/>
                  <a:gd name="T32" fmla="*/ 0 w 178"/>
                  <a:gd name="T33" fmla="*/ 120 h 171"/>
                  <a:gd name="T34" fmla="*/ 83 w 178"/>
                  <a:gd name="T35" fmla="*/ 100 h 171"/>
                  <a:gd name="T36" fmla="*/ 83 w 178"/>
                  <a:gd name="T37" fmla="*/ 118 h 171"/>
                  <a:gd name="T38" fmla="*/ 78 w 178"/>
                  <a:gd name="T39" fmla="*/ 121 h 171"/>
                  <a:gd name="T40" fmla="*/ 78 w 178"/>
                  <a:gd name="T41" fmla="*/ 140 h 171"/>
                  <a:gd name="T42" fmla="*/ 77 w 178"/>
                  <a:gd name="T43" fmla="*/ 141 h 171"/>
                  <a:gd name="T44" fmla="*/ 78 w 178"/>
                  <a:gd name="T45" fmla="*/ 143 h 171"/>
                  <a:gd name="T46" fmla="*/ 81 w 178"/>
                  <a:gd name="T47" fmla="*/ 145 h 171"/>
                  <a:gd name="T48" fmla="*/ 83 w 178"/>
                  <a:gd name="T49" fmla="*/ 145 h 171"/>
                  <a:gd name="T50" fmla="*/ 84 w 178"/>
                  <a:gd name="T51" fmla="*/ 147 h 171"/>
                  <a:gd name="T52" fmla="*/ 84 w 178"/>
                  <a:gd name="T53" fmla="*/ 149 h 171"/>
                  <a:gd name="T54" fmla="*/ 83 w 178"/>
                  <a:gd name="T55" fmla="*/ 151 h 171"/>
                  <a:gd name="T56" fmla="*/ 68 w 178"/>
                  <a:gd name="T57" fmla="*/ 163 h 171"/>
                  <a:gd name="T58" fmla="*/ 66 w 178"/>
                  <a:gd name="T59" fmla="*/ 171 h 171"/>
                  <a:gd name="T60" fmla="*/ 86 w 178"/>
                  <a:gd name="T61" fmla="*/ 165 h 171"/>
                  <a:gd name="T62" fmla="*/ 89 w 178"/>
                  <a:gd name="T63" fmla="*/ 171 h 171"/>
                  <a:gd name="T64" fmla="*/ 93 w 178"/>
                  <a:gd name="T65" fmla="*/ 165 h 171"/>
                  <a:gd name="T66" fmla="*/ 113 w 178"/>
                  <a:gd name="T67" fmla="*/ 171 h 171"/>
                  <a:gd name="T68" fmla="*/ 111 w 178"/>
                  <a:gd name="T69" fmla="*/ 163 h 171"/>
                  <a:gd name="T70" fmla="*/ 96 w 178"/>
                  <a:gd name="T71" fmla="*/ 151 h 171"/>
                  <a:gd name="T72" fmla="*/ 93 w 178"/>
                  <a:gd name="T73" fmla="*/ 147 h 171"/>
                  <a:gd name="T74" fmla="*/ 98 w 178"/>
                  <a:gd name="T75" fmla="*/ 145 h 171"/>
                  <a:gd name="T76" fmla="*/ 101 w 178"/>
                  <a:gd name="T77" fmla="*/ 140 h 171"/>
                  <a:gd name="T78" fmla="*/ 101 w 178"/>
                  <a:gd name="T79" fmla="*/ 121 h 171"/>
                  <a:gd name="T80" fmla="*/ 96 w 178"/>
                  <a:gd name="T81" fmla="*/ 118 h 171"/>
                  <a:gd name="T82" fmla="*/ 96 w 178"/>
                  <a:gd name="T83" fmla="*/ 100 h 171"/>
                  <a:gd name="T84" fmla="*/ 178 w 178"/>
                  <a:gd name="T85" fmla="*/ 120 h 171"/>
                  <a:gd name="T86" fmla="*/ 177 w 178"/>
                  <a:gd name="T87" fmla="*/ 114 h 171"/>
                  <a:gd name="T88" fmla="*/ 177 w 178"/>
                  <a:gd name="T89" fmla="*/ 110 h 171"/>
                  <a:gd name="T90" fmla="*/ 173 w 178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1">
                    <a:moveTo>
                      <a:pt x="173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3" y="171"/>
                    </a:lnTo>
                    <a:lnTo>
                      <a:pt x="111" y="163"/>
                    </a:lnTo>
                    <a:lnTo>
                      <a:pt x="96" y="151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8" y="120"/>
                    </a:lnTo>
                    <a:lnTo>
                      <a:pt x="177" y="114"/>
                    </a:lnTo>
                    <a:lnTo>
                      <a:pt x="177" y="110"/>
                    </a:lnTo>
                    <a:lnTo>
                      <a:pt x="173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1273">
                <a:extLst>
                  <a:ext uri="{FF2B5EF4-FFF2-40B4-BE49-F238E27FC236}">
                    <a16:creationId xmlns:a16="http://schemas.microsoft.com/office/drawing/2014/main" id="{7F247A5A-184D-4C31-A36D-D88D2CED3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" y="1312"/>
                <a:ext cx="40" cy="40"/>
              </a:xfrm>
              <a:custGeom>
                <a:avLst/>
                <a:gdLst>
                  <a:gd name="T0" fmla="*/ 41 w 282"/>
                  <a:gd name="T1" fmla="*/ 240 h 281"/>
                  <a:gd name="T2" fmla="*/ 52 w 282"/>
                  <a:gd name="T3" fmla="*/ 249 h 281"/>
                  <a:gd name="T4" fmla="*/ 63 w 282"/>
                  <a:gd name="T5" fmla="*/ 257 h 281"/>
                  <a:gd name="T6" fmla="*/ 74 w 282"/>
                  <a:gd name="T7" fmla="*/ 264 h 281"/>
                  <a:gd name="T8" fmla="*/ 87 w 282"/>
                  <a:gd name="T9" fmla="*/ 270 h 281"/>
                  <a:gd name="T10" fmla="*/ 112 w 282"/>
                  <a:gd name="T11" fmla="*/ 278 h 281"/>
                  <a:gd name="T12" fmla="*/ 126 w 282"/>
                  <a:gd name="T13" fmla="*/ 280 h 281"/>
                  <a:gd name="T14" fmla="*/ 141 w 282"/>
                  <a:gd name="T15" fmla="*/ 281 h 281"/>
                  <a:gd name="T16" fmla="*/ 147 w 282"/>
                  <a:gd name="T17" fmla="*/ 280 h 281"/>
                  <a:gd name="T18" fmla="*/ 154 w 282"/>
                  <a:gd name="T19" fmla="*/ 280 h 281"/>
                  <a:gd name="T20" fmla="*/ 168 w 282"/>
                  <a:gd name="T21" fmla="*/ 278 h 281"/>
                  <a:gd name="T22" fmla="*/ 194 w 282"/>
                  <a:gd name="T23" fmla="*/ 270 h 281"/>
                  <a:gd name="T24" fmla="*/ 205 w 282"/>
                  <a:gd name="T25" fmla="*/ 264 h 281"/>
                  <a:gd name="T26" fmla="*/ 217 w 282"/>
                  <a:gd name="T27" fmla="*/ 257 h 281"/>
                  <a:gd name="T28" fmla="*/ 228 w 282"/>
                  <a:gd name="T29" fmla="*/ 249 h 281"/>
                  <a:gd name="T30" fmla="*/ 240 w 282"/>
                  <a:gd name="T31" fmla="*/ 240 h 281"/>
                  <a:gd name="T32" fmla="*/ 249 w 282"/>
                  <a:gd name="T33" fmla="*/ 228 h 281"/>
                  <a:gd name="T34" fmla="*/ 257 w 282"/>
                  <a:gd name="T35" fmla="*/ 216 h 281"/>
                  <a:gd name="T36" fmla="*/ 264 w 282"/>
                  <a:gd name="T37" fmla="*/ 204 h 281"/>
                  <a:gd name="T38" fmla="*/ 270 w 282"/>
                  <a:gd name="T39" fmla="*/ 193 h 281"/>
                  <a:gd name="T40" fmla="*/ 279 w 282"/>
                  <a:gd name="T41" fmla="*/ 167 h 281"/>
                  <a:gd name="T42" fmla="*/ 281 w 282"/>
                  <a:gd name="T43" fmla="*/ 153 h 281"/>
                  <a:gd name="T44" fmla="*/ 281 w 282"/>
                  <a:gd name="T45" fmla="*/ 146 h 281"/>
                  <a:gd name="T46" fmla="*/ 282 w 282"/>
                  <a:gd name="T47" fmla="*/ 140 h 281"/>
                  <a:gd name="T48" fmla="*/ 281 w 282"/>
                  <a:gd name="T49" fmla="*/ 125 h 281"/>
                  <a:gd name="T50" fmla="*/ 279 w 282"/>
                  <a:gd name="T51" fmla="*/ 111 h 281"/>
                  <a:gd name="T52" fmla="*/ 270 w 282"/>
                  <a:gd name="T53" fmla="*/ 86 h 281"/>
                  <a:gd name="T54" fmla="*/ 264 w 282"/>
                  <a:gd name="T55" fmla="*/ 73 h 281"/>
                  <a:gd name="T56" fmla="*/ 257 w 282"/>
                  <a:gd name="T57" fmla="*/ 62 h 281"/>
                  <a:gd name="T58" fmla="*/ 249 w 282"/>
                  <a:gd name="T59" fmla="*/ 51 h 281"/>
                  <a:gd name="T60" fmla="*/ 240 w 282"/>
                  <a:gd name="T61" fmla="*/ 41 h 281"/>
                  <a:gd name="T62" fmla="*/ 228 w 282"/>
                  <a:gd name="T63" fmla="*/ 30 h 281"/>
                  <a:gd name="T64" fmla="*/ 217 w 282"/>
                  <a:gd name="T65" fmla="*/ 22 h 281"/>
                  <a:gd name="T66" fmla="*/ 205 w 282"/>
                  <a:gd name="T67" fmla="*/ 15 h 281"/>
                  <a:gd name="T68" fmla="*/ 194 w 282"/>
                  <a:gd name="T69" fmla="*/ 10 h 281"/>
                  <a:gd name="T70" fmla="*/ 168 w 282"/>
                  <a:gd name="T71" fmla="*/ 2 h 281"/>
                  <a:gd name="T72" fmla="*/ 154 w 282"/>
                  <a:gd name="T73" fmla="*/ 0 h 281"/>
                  <a:gd name="T74" fmla="*/ 141 w 282"/>
                  <a:gd name="T75" fmla="*/ 0 h 281"/>
                  <a:gd name="T76" fmla="*/ 112 w 282"/>
                  <a:gd name="T77" fmla="*/ 2 h 281"/>
                  <a:gd name="T78" fmla="*/ 87 w 282"/>
                  <a:gd name="T79" fmla="*/ 10 h 281"/>
                  <a:gd name="T80" fmla="*/ 74 w 282"/>
                  <a:gd name="T81" fmla="*/ 15 h 281"/>
                  <a:gd name="T82" fmla="*/ 63 w 282"/>
                  <a:gd name="T83" fmla="*/ 22 h 281"/>
                  <a:gd name="T84" fmla="*/ 41 w 282"/>
                  <a:gd name="T85" fmla="*/ 41 h 281"/>
                  <a:gd name="T86" fmla="*/ 22 w 282"/>
                  <a:gd name="T87" fmla="*/ 62 h 281"/>
                  <a:gd name="T88" fmla="*/ 15 w 282"/>
                  <a:gd name="T89" fmla="*/ 73 h 281"/>
                  <a:gd name="T90" fmla="*/ 10 w 282"/>
                  <a:gd name="T91" fmla="*/ 86 h 281"/>
                  <a:gd name="T92" fmla="*/ 2 w 282"/>
                  <a:gd name="T93" fmla="*/ 111 h 281"/>
                  <a:gd name="T94" fmla="*/ 0 w 282"/>
                  <a:gd name="T95" fmla="*/ 140 h 281"/>
                  <a:gd name="T96" fmla="*/ 0 w 282"/>
                  <a:gd name="T97" fmla="*/ 153 h 281"/>
                  <a:gd name="T98" fmla="*/ 2 w 282"/>
                  <a:gd name="T99" fmla="*/ 167 h 281"/>
                  <a:gd name="T100" fmla="*/ 10 w 282"/>
                  <a:gd name="T101" fmla="*/ 193 h 281"/>
                  <a:gd name="T102" fmla="*/ 15 w 282"/>
                  <a:gd name="T103" fmla="*/ 204 h 281"/>
                  <a:gd name="T104" fmla="*/ 22 w 282"/>
                  <a:gd name="T105" fmla="*/ 216 h 281"/>
                  <a:gd name="T106" fmla="*/ 30 w 282"/>
                  <a:gd name="T107" fmla="*/ 228 h 281"/>
                  <a:gd name="T108" fmla="*/ 41 w 282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41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6"/>
                    </a:lnTo>
                    <a:lnTo>
                      <a:pt x="264" y="204"/>
                    </a:lnTo>
                    <a:lnTo>
                      <a:pt x="270" y="193"/>
                    </a:lnTo>
                    <a:lnTo>
                      <a:pt x="279" y="167"/>
                    </a:lnTo>
                    <a:lnTo>
                      <a:pt x="281" y="153"/>
                    </a:lnTo>
                    <a:lnTo>
                      <a:pt x="281" y="146"/>
                    </a:lnTo>
                    <a:lnTo>
                      <a:pt x="282" y="140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4"/>
                    </a:lnTo>
                    <a:lnTo>
                      <a:pt x="22" y="216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1274">
                <a:extLst>
                  <a:ext uri="{FF2B5EF4-FFF2-40B4-BE49-F238E27FC236}">
                    <a16:creationId xmlns:a16="http://schemas.microsoft.com/office/drawing/2014/main" id="{89D59800-AC56-4EE5-A151-510B0327C4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3" y="1312"/>
                <a:ext cx="40" cy="40"/>
              </a:xfrm>
              <a:custGeom>
                <a:avLst/>
                <a:gdLst>
                  <a:gd name="T0" fmla="*/ 141 w 282"/>
                  <a:gd name="T1" fmla="*/ 281 h 281"/>
                  <a:gd name="T2" fmla="*/ 147 w 282"/>
                  <a:gd name="T3" fmla="*/ 280 h 281"/>
                  <a:gd name="T4" fmla="*/ 154 w 282"/>
                  <a:gd name="T5" fmla="*/ 280 h 281"/>
                  <a:gd name="T6" fmla="*/ 168 w 282"/>
                  <a:gd name="T7" fmla="*/ 278 h 281"/>
                  <a:gd name="T8" fmla="*/ 194 w 282"/>
                  <a:gd name="T9" fmla="*/ 270 h 281"/>
                  <a:gd name="T10" fmla="*/ 205 w 282"/>
                  <a:gd name="T11" fmla="*/ 264 h 281"/>
                  <a:gd name="T12" fmla="*/ 217 w 282"/>
                  <a:gd name="T13" fmla="*/ 257 h 281"/>
                  <a:gd name="T14" fmla="*/ 228 w 282"/>
                  <a:gd name="T15" fmla="*/ 249 h 281"/>
                  <a:gd name="T16" fmla="*/ 240 w 282"/>
                  <a:gd name="T17" fmla="*/ 240 h 281"/>
                  <a:gd name="T18" fmla="*/ 249 w 282"/>
                  <a:gd name="T19" fmla="*/ 228 h 281"/>
                  <a:gd name="T20" fmla="*/ 257 w 282"/>
                  <a:gd name="T21" fmla="*/ 216 h 281"/>
                  <a:gd name="T22" fmla="*/ 264 w 282"/>
                  <a:gd name="T23" fmla="*/ 204 h 281"/>
                  <a:gd name="T24" fmla="*/ 270 w 282"/>
                  <a:gd name="T25" fmla="*/ 193 h 281"/>
                  <a:gd name="T26" fmla="*/ 279 w 282"/>
                  <a:gd name="T27" fmla="*/ 167 h 281"/>
                  <a:gd name="T28" fmla="*/ 281 w 282"/>
                  <a:gd name="T29" fmla="*/ 153 h 281"/>
                  <a:gd name="T30" fmla="*/ 281 w 282"/>
                  <a:gd name="T31" fmla="*/ 146 h 281"/>
                  <a:gd name="T32" fmla="*/ 282 w 282"/>
                  <a:gd name="T33" fmla="*/ 140 h 281"/>
                  <a:gd name="T34" fmla="*/ 281 w 282"/>
                  <a:gd name="T35" fmla="*/ 125 h 281"/>
                  <a:gd name="T36" fmla="*/ 279 w 282"/>
                  <a:gd name="T37" fmla="*/ 111 h 281"/>
                  <a:gd name="T38" fmla="*/ 270 w 282"/>
                  <a:gd name="T39" fmla="*/ 86 h 281"/>
                  <a:gd name="T40" fmla="*/ 264 w 282"/>
                  <a:gd name="T41" fmla="*/ 73 h 281"/>
                  <a:gd name="T42" fmla="*/ 257 w 282"/>
                  <a:gd name="T43" fmla="*/ 62 h 281"/>
                  <a:gd name="T44" fmla="*/ 249 w 282"/>
                  <a:gd name="T45" fmla="*/ 51 h 281"/>
                  <a:gd name="T46" fmla="*/ 240 w 282"/>
                  <a:gd name="T47" fmla="*/ 41 h 281"/>
                  <a:gd name="T48" fmla="*/ 228 w 282"/>
                  <a:gd name="T49" fmla="*/ 30 h 281"/>
                  <a:gd name="T50" fmla="*/ 217 w 282"/>
                  <a:gd name="T51" fmla="*/ 22 h 281"/>
                  <a:gd name="T52" fmla="*/ 205 w 282"/>
                  <a:gd name="T53" fmla="*/ 15 h 281"/>
                  <a:gd name="T54" fmla="*/ 194 w 282"/>
                  <a:gd name="T55" fmla="*/ 10 h 281"/>
                  <a:gd name="T56" fmla="*/ 168 w 282"/>
                  <a:gd name="T57" fmla="*/ 2 h 281"/>
                  <a:gd name="T58" fmla="*/ 154 w 282"/>
                  <a:gd name="T59" fmla="*/ 0 h 281"/>
                  <a:gd name="T60" fmla="*/ 141 w 282"/>
                  <a:gd name="T61" fmla="*/ 0 h 281"/>
                  <a:gd name="T62" fmla="*/ 112 w 282"/>
                  <a:gd name="T63" fmla="*/ 2 h 281"/>
                  <a:gd name="T64" fmla="*/ 87 w 282"/>
                  <a:gd name="T65" fmla="*/ 10 h 281"/>
                  <a:gd name="T66" fmla="*/ 74 w 282"/>
                  <a:gd name="T67" fmla="*/ 15 h 281"/>
                  <a:gd name="T68" fmla="*/ 63 w 282"/>
                  <a:gd name="T69" fmla="*/ 22 h 281"/>
                  <a:gd name="T70" fmla="*/ 41 w 282"/>
                  <a:gd name="T71" fmla="*/ 41 h 281"/>
                  <a:gd name="T72" fmla="*/ 22 w 282"/>
                  <a:gd name="T73" fmla="*/ 62 h 281"/>
                  <a:gd name="T74" fmla="*/ 15 w 282"/>
                  <a:gd name="T75" fmla="*/ 73 h 281"/>
                  <a:gd name="T76" fmla="*/ 10 w 282"/>
                  <a:gd name="T77" fmla="*/ 86 h 281"/>
                  <a:gd name="T78" fmla="*/ 2 w 282"/>
                  <a:gd name="T79" fmla="*/ 111 h 281"/>
                  <a:gd name="T80" fmla="*/ 0 w 282"/>
                  <a:gd name="T81" fmla="*/ 140 h 281"/>
                  <a:gd name="T82" fmla="*/ 0 w 282"/>
                  <a:gd name="T83" fmla="*/ 153 h 281"/>
                  <a:gd name="T84" fmla="*/ 2 w 282"/>
                  <a:gd name="T85" fmla="*/ 167 h 281"/>
                  <a:gd name="T86" fmla="*/ 10 w 282"/>
                  <a:gd name="T87" fmla="*/ 193 h 281"/>
                  <a:gd name="T88" fmla="*/ 15 w 282"/>
                  <a:gd name="T89" fmla="*/ 204 h 281"/>
                  <a:gd name="T90" fmla="*/ 22 w 282"/>
                  <a:gd name="T91" fmla="*/ 216 h 281"/>
                  <a:gd name="T92" fmla="*/ 30 w 282"/>
                  <a:gd name="T93" fmla="*/ 228 h 281"/>
                  <a:gd name="T94" fmla="*/ 41 w 282"/>
                  <a:gd name="T95" fmla="*/ 240 h 281"/>
                  <a:gd name="T96" fmla="*/ 52 w 282"/>
                  <a:gd name="T97" fmla="*/ 249 h 281"/>
                  <a:gd name="T98" fmla="*/ 63 w 282"/>
                  <a:gd name="T99" fmla="*/ 257 h 281"/>
                  <a:gd name="T100" fmla="*/ 74 w 282"/>
                  <a:gd name="T101" fmla="*/ 264 h 281"/>
                  <a:gd name="T102" fmla="*/ 87 w 282"/>
                  <a:gd name="T103" fmla="*/ 270 h 281"/>
                  <a:gd name="T104" fmla="*/ 112 w 282"/>
                  <a:gd name="T105" fmla="*/ 278 h 281"/>
                  <a:gd name="T106" fmla="*/ 126 w 282"/>
                  <a:gd name="T107" fmla="*/ 280 h 281"/>
                  <a:gd name="T108" fmla="*/ 141 w 282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6"/>
                    </a:lnTo>
                    <a:lnTo>
                      <a:pt x="264" y="204"/>
                    </a:lnTo>
                    <a:lnTo>
                      <a:pt x="270" y="193"/>
                    </a:lnTo>
                    <a:lnTo>
                      <a:pt x="279" y="167"/>
                    </a:lnTo>
                    <a:lnTo>
                      <a:pt x="281" y="153"/>
                    </a:lnTo>
                    <a:lnTo>
                      <a:pt x="281" y="146"/>
                    </a:lnTo>
                    <a:lnTo>
                      <a:pt x="282" y="140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4"/>
                    </a:lnTo>
                    <a:lnTo>
                      <a:pt x="22" y="216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1275">
                <a:extLst>
                  <a:ext uri="{FF2B5EF4-FFF2-40B4-BE49-F238E27FC236}">
                    <a16:creationId xmlns:a16="http://schemas.microsoft.com/office/drawing/2014/main" id="{62750DC6-D07A-43EB-BB6F-A7887F7EC2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1" y="1319"/>
                <a:ext cx="25" cy="24"/>
              </a:xfrm>
              <a:custGeom>
                <a:avLst/>
                <a:gdLst>
                  <a:gd name="T0" fmla="*/ 173 w 178"/>
                  <a:gd name="T1" fmla="*/ 105 h 171"/>
                  <a:gd name="T2" fmla="*/ 97 w 178"/>
                  <a:gd name="T3" fmla="*/ 70 h 171"/>
                  <a:gd name="T4" fmla="*/ 97 w 178"/>
                  <a:gd name="T5" fmla="*/ 24 h 171"/>
                  <a:gd name="T6" fmla="*/ 96 w 178"/>
                  <a:gd name="T7" fmla="*/ 18 h 171"/>
                  <a:gd name="T8" fmla="*/ 96 w 178"/>
                  <a:gd name="T9" fmla="*/ 14 h 171"/>
                  <a:gd name="T10" fmla="*/ 95 w 178"/>
                  <a:gd name="T11" fmla="*/ 7 h 171"/>
                  <a:gd name="T12" fmla="*/ 92 w 178"/>
                  <a:gd name="T13" fmla="*/ 2 h 171"/>
                  <a:gd name="T14" fmla="*/ 90 w 178"/>
                  <a:gd name="T15" fmla="*/ 0 h 171"/>
                  <a:gd name="T16" fmla="*/ 89 w 178"/>
                  <a:gd name="T17" fmla="*/ 0 h 171"/>
                  <a:gd name="T18" fmla="*/ 85 w 178"/>
                  <a:gd name="T19" fmla="*/ 2 h 171"/>
                  <a:gd name="T20" fmla="*/ 83 w 178"/>
                  <a:gd name="T21" fmla="*/ 7 h 171"/>
                  <a:gd name="T22" fmla="*/ 82 w 178"/>
                  <a:gd name="T23" fmla="*/ 14 h 171"/>
                  <a:gd name="T24" fmla="*/ 82 w 178"/>
                  <a:gd name="T25" fmla="*/ 24 h 171"/>
                  <a:gd name="T26" fmla="*/ 82 w 178"/>
                  <a:gd name="T27" fmla="*/ 70 h 171"/>
                  <a:gd name="T28" fmla="*/ 5 w 178"/>
                  <a:gd name="T29" fmla="*/ 105 h 171"/>
                  <a:gd name="T30" fmla="*/ 1 w 178"/>
                  <a:gd name="T31" fmla="*/ 110 h 171"/>
                  <a:gd name="T32" fmla="*/ 0 w 178"/>
                  <a:gd name="T33" fmla="*/ 120 h 171"/>
                  <a:gd name="T34" fmla="*/ 83 w 178"/>
                  <a:gd name="T35" fmla="*/ 100 h 171"/>
                  <a:gd name="T36" fmla="*/ 83 w 178"/>
                  <a:gd name="T37" fmla="*/ 118 h 171"/>
                  <a:gd name="T38" fmla="*/ 78 w 178"/>
                  <a:gd name="T39" fmla="*/ 121 h 171"/>
                  <a:gd name="T40" fmla="*/ 78 w 178"/>
                  <a:gd name="T41" fmla="*/ 140 h 171"/>
                  <a:gd name="T42" fmla="*/ 77 w 178"/>
                  <a:gd name="T43" fmla="*/ 141 h 171"/>
                  <a:gd name="T44" fmla="*/ 78 w 178"/>
                  <a:gd name="T45" fmla="*/ 143 h 171"/>
                  <a:gd name="T46" fmla="*/ 81 w 178"/>
                  <a:gd name="T47" fmla="*/ 145 h 171"/>
                  <a:gd name="T48" fmla="*/ 83 w 178"/>
                  <a:gd name="T49" fmla="*/ 145 h 171"/>
                  <a:gd name="T50" fmla="*/ 84 w 178"/>
                  <a:gd name="T51" fmla="*/ 147 h 171"/>
                  <a:gd name="T52" fmla="*/ 84 w 178"/>
                  <a:gd name="T53" fmla="*/ 149 h 171"/>
                  <a:gd name="T54" fmla="*/ 83 w 178"/>
                  <a:gd name="T55" fmla="*/ 151 h 171"/>
                  <a:gd name="T56" fmla="*/ 68 w 178"/>
                  <a:gd name="T57" fmla="*/ 163 h 171"/>
                  <a:gd name="T58" fmla="*/ 66 w 178"/>
                  <a:gd name="T59" fmla="*/ 171 h 171"/>
                  <a:gd name="T60" fmla="*/ 86 w 178"/>
                  <a:gd name="T61" fmla="*/ 165 h 171"/>
                  <a:gd name="T62" fmla="*/ 89 w 178"/>
                  <a:gd name="T63" fmla="*/ 171 h 171"/>
                  <a:gd name="T64" fmla="*/ 93 w 178"/>
                  <a:gd name="T65" fmla="*/ 165 h 171"/>
                  <a:gd name="T66" fmla="*/ 113 w 178"/>
                  <a:gd name="T67" fmla="*/ 171 h 171"/>
                  <a:gd name="T68" fmla="*/ 111 w 178"/>
                  <a:gd name="T69" fmla="*/ 163 h 171"/>
                  <a:gd name="T70" fmla="*/ 96 w 178"/>
                  <a:gd name="T71" fmla="*/ 151 h 171"/>
                  <a:gd name="T72" fmla="*/ 93 w 178"/>
                  <a:gd name="T73" fmla="*/ 147 h 171"/>
                  <a:gd name="T74" fmla="*/ 98 w 178"/>
                  <a:gd name="T75" fmla="*/ 145 h 171"/>
                  <a:gd name="T76" fmla="*/ 101 w 178"/>
                  <a:gd name="T77" fmla="*/ 140 h 171"/>
                  <a:gd name="T78" fmla="*/ 101 w 178"/>
                  <a:gd name="T79" fmla="*/ 121 h 171"/>
                  <a:gd name="T80" fmla="*/ 96 w 178"/>
                  <a:gd name="T81" fmla="*/ 118 h 171"/>
                  <a:gd name="T82" fmla="*/ 96 w 178"/>
                  <a:gd name="T83" fmla="*/ 100 h 171"/>
                  <a:gd name="T84" fmla="*/ 178 w 178"/>
                  <a:gd name="T85" fmla="*/ 120 h 171"/>
                  <a:gd name="T86" fmla="*/ 177 w 178"/>
                  <a:gd name="T87" fmla="*/ 114 h 171"/>
                  <a:gd name="T88" fmla="*/ 177 w 178"/>
                  <a:gd name="T89" fmla="*/ 110 h 171"/>
                  <a:gd name="T90" fmla="*/ 173 w 178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1">
                    <a:moveTo>
                      <a:pt x="173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3" y="171"/>
                    </a:lnTo>
                    <a:lnTo>
                      <a:pt x="111" y="163"/>
                    </a:lnTo>
                    <a:lnTo>
                      <a:pt x="96" y="151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8" y="120"/>
                    </a:lnTo>
                    <a:lnTo>
                      <a:pt x="177" y="114"/>
                    </a:lnTo>
                    <a:lnTo>
                      <a:pt x="177" y="110"/>
                    </a:lnTo>
                    <a:lnTo>
                      <a:pt x="173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1276">
                <a:extLst>
                  <a:ext uri="{FF2B5EF4-FFF2-40B4-BE49-F238E27FC236}">
                    <a16:creationId xmlns:a16="http://schemas.microsoft.com/office/drawing/2014/main" id="{0575BBB4-BC4C-431C-9EF9-79D98352BE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0" y="1446"/>
                <a:ext cx="41" cy="41"/>
              </a:xfrm>
              <a:custGeom>
                <a:avLst/>
                <a:gdLst>
                  <a:gd name="T0" fmla="*/ 42 w 282"/>
                  <a:gd name="T1" fmla="*/ 240 h 281"/>
                  <a:gd name="T2" fmla="*/ 52 w 282"/>
                  <a:gd name="T3" fmla="*/ 249 h 281"/>
                  <a:gd name="T4" fmla="*/ 63 w 282"/>
                  <a:gd name="T5" fmla="*/ 257 h 281"/>
                  <a:gd name="T6" fmla="*/ 74 w 282"/>
                  <a:gd name="T7" fmla="*/ 264 h 281"/>
                  <a:gd name="T8" fmla="*/ 87 w 282"/>
                  <a:gd name="T9" fmla="*/ 270 h 281"/>
                  <a:gd name="T10" fmla="*/ 112 w 282"/>
                  <a:gd name="T11" fmla="*/ 278 h 281"/>
                  <a:gd name="T12" fmla="*/ 126 w 282"/>
                  <a:gd name="T13" fmla="*/ 280 h 281"/>
                  <a:gd name="T14" fmla="*/ 141 w 282"/>
                  <a:gd name="T15" fmla="*/ 281 h 281"/>
                  <a:gd name="T16" fmla="*/ 147 w 282"/>
                  <a:gd name="T17" fmla="*/ 280 h 281"/>
                  <a:gd name="T18" fmla="*/ 154 w 282"/>
                  <a:gd name="T19" fmla="*/ 280 h 281"/>
                  <a:gd name="T20" fmla="*/ 168 w 282"/>
                  <a:gd name="T21" fmla="*/ 278 h 281"/>
                  <a:gd name="T22" fmla="*/ 194 w 282"/>
                  <a:gd name="T23" fmla="*/ 270 h 281"/>
                  <a:gd name="T24" fmla="*/ 205 w 282"/>
                  <a:gd name="T25" fmla="*/ 264 h 281"/>
                  <a:gd name="T26" fmla="*/ 217 w 282"/>
                  <a:gd name="T27" fmla="*/ 257 h 281"/>
                  <a:gd name="T28" fmla="*/ 228 w 282"/>
                  <a:gd name="T29" fmla="*/ 249 h 281"/>
                  <a:gd name="T30" fmla="*/ 240 w 282"/>
                  <a:gd name="T31" fmla="*/ 240 h 281"/>
                  <a:gd name="T32" fmla="*/ 249 w 282"/>
                  <a:gd name="T33" fmla="*/ 227 h 281"/>
                  <a:gd name="T34" fmla="*/ 257 w 282"/>
                  <a:gd name="T35" fmla="*/ 216 h 281"/>
                  <a:gd name="T36" fmla="*/ 264 w 282"/>
                  <a:gd name="T37" fmla="*/ 204 h 281"/>
                  <a:gd name="T38" fmla="*/ 270 w 282"/>
                  <a:gd name="T39" fmla="*/ 193 h 281"/>
                  <a:gd name="T40" fmla="*/ 279 w 282"/>
                  <a:gd name="T41" fmla="*/ 167 h 281"/>
                  <a:gd name="T42" fmla="*/ 281 w 282"/>
                  <a:gd name="T43" fmla="*/ 153 h 281"/>
                  <a:gd name="T44" fmla="*/ 281 w 282"/>
                  <a:gd name="T45" fmla="*/ 146 h 281"/>
                  <a:gd name="T46" fmla="*/ 282 w 282"/>
                  <a:gd name="T47" fmla="*/ 140 h 281"/>
                  <a:gd name="T48" fmla="*/ 281 w 282"/>
                  <a:gd name="T49" fmla="*/ 125 h 281"/>
                  <a:gd name="T50" fmla="*/ 279 w 282"/>
                  <a:gd name="T51" fmla="*/ 111 h 281"/>
                  <a:gd name="T52" fmla="*/ 270 w 282"/>
                  <a:gd name="T53" fmla="*/ 86 h 281"/>
                  <a:gd name="T54" fmla="*/ 264 w 282"/>
                  <a:gd name="T55" fmla="*/ 73 h 281"/>
                  <a:gd name="T56" fmla="*/ 257 w 282"/>
                  <a:gd name="T57" fmla="*/ 62 h 281"/>
                  <a:gd name="T58" fmla="*/ 249 w 282"/>
                  <a:gd name="T59" fmla="*/ 51 h 281"/>
                  <a:gd name="T60" fmla="*/ 240 w 282"/>
                  <a:gd name="T61" fmla="*/ 41 h 281"/>
                  <a:gd name="T62" fmla="*/ 228 w 282"/>
                  <a:gd name="T63" fmla="*/ 30 h 281"/>
                  <a:gd name="T64" fmla="*/ 217 w 282"/>
                  <a:gd name="T65" fmla="*/ 22 h 281"/>
                  <a:gd name="T66" fmla="*/ 205 w 282"/>
                  <a:gd name="T67" fmla="*/ 15 h 281"/>
                  <a:gd name="T68" fmla="*/ 194 w 282"/>
                  <a:gd name="T69" fmla="*/ 10 h 281"/>
                  <a:gd name="T70" fmla="*/ 168 w 282"/>
                  <a:gd name="T71" fmla="*/ 2 h 281"/>
                  <a:gd name="T72" fmla="*/ 154 w 282"/>
                  <a:gd name="T73" fmla="*/ 0 h 281"/>
                  <a:gd name="T74" fmla="*/ 141 w 282"/>
                  <a:gd name="T75" fmla="*/ 0 h 281"/>
                  <a:gd name="T76" fmla="*/ 112 w 282"/>
                  <a:gd name="T77" fmla="*/ 2 h 281"/>
                  <a:gd name="T78" fmla="*/ 87 w 282"/>
                  <a:gd name="T79" fmla="*/ 10 h 281"/>
                  <a:gd name="T80" fmla="*/ 74 w 282"/>
                  <a:gd name="T81" fmla="*/ 15 h 281"/>
                  <a:gd name="T82" fmla="*/ 63 w 282"/>
                  <a:gd name="T83" fmla="*/ 22 h 281"/>
                  <a:gd name="T84" fmla="*/ 42 w 282"/>
                  <a:gd name="T85" fmla="*/ 41 h 281"/>
                  <a:gd name="T86" fmla="*/ 22 w 282"/>
                  <a:gd name="T87" fmla="*/ 62 h 281"/>
                  <a:gd name="T88" fmla="*/ 15 w 282"/>
                  <a:gd name="T89" fmla="*/ 73 h 281"/>
                  <a:gd name="T90" fmla="*/ 10 w 282"/>
                  <a:gd name="T91" fmla="*/ 86 h 281"/>
                  <a:gd name="T92" fmla="*/ 2 w 282"/>
                  <a:gd name="T93" fmla="*/ 111 h 281"/>
                  <a:gd name="T94" fmla="*/ 0 w 282"/>
                  <a:gd name="T95" fmla="*/ 140 h 281"/>
                  <a:gd name="T96" fmla="*/ 0 w 282"/>
                  <a:gd name="T97" fmla="*/ 153 h 281"/>
                  <a:gd name="T98" fmla="*/ 2 w 282"/>
                  <a:gd name="T99" fmla="*/ 167 h 281"/>
                  <a:gd name="T100" fmla="*/ 10 w 282"/>
                  <a:gd name="T101" fmla="*/ 193 h 281"/>
                  <a:gd name="T102" fmla="*/ 15 w 282"/>
                  <a:gd name="T103" fmla="*/ 204 h 281"/>
                  <a:gd name="T104" fmla="*/ 22 w 282"/>
                  <a:gd name="T105" fmla="*/ 216 h 281"/>
                  <a:gd name="T106" fmla="*/ 30 w 282"/>
                  <a:gd name="T107" fmla="*/ 227 h 281"/>
                  <a:gd name="T108" fmla="*/ 42 w 282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42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7"/>
                    </a:lnTo>
                    <a:lnTo>
                      <a:pt x="257" y="216"/>
                    </a:lnTo>
                    <a:lnTo>
                      <a:pt x="264" y="204"/>
                    </a:lnTo>
                    <a:lnTo>
                      <a:pt x="270" y="193"/>
                    </a:lnTo>
                    <a:lnTo>
                      <a:pt x="279" y="167"/>
                    </a:lnTo>
                    <a:lnTo>
                      <a:pt x="281" y="153"/>
                    </a:lnTo>
                    <a:lnTo>
                      <a:pt x="281" y="146"/>
                    </a:lnTo>
                    <a:lnTo>
                      <a:pt x="282" y="140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4"/>
                    </a:lnTo>
                    <a:lnTo>
                      <a:pt x="22" y="216"/>
                    </a:lnTo>
                    <a:lnTo>
                      <a:pt x="30" y="227"/>
                    </a:lnTo>
                    <a:lnTo>
                      <a:pt x="42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1277">
                <a:extLst>
                  <a:ext uri="{FF2B5EF4-FFF2-40B4-BE49-F238E27FC236}">
                    <a16:creationId xmlns:a16="http://schemas.microsoft.com/office/drawing/2014/main" id="{5B59A8C8-B520-4294-B01A-3045677A1D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0" y="1446"/>
                <a:ext cx="41" cy="41"/>
              </a:xfrm>
              <a:custGeom>
                <a:avLst/>
                <a:gdLst>
                  <a:gd name="T0" fmla="*/ 141 w 282"/>
                  <a:gd name="T1" fmla="*/ 281 h 281"/>
                  <a:gd name="T2" fmla="*/ 147 w 282"/>
                  <a:gd name="T3" fmla="*/ 280 h 281"/>
                  <a:gd name="T4" fmla="*/ 154 w 282"/>
                  <a:gd name="T5" fmla="*/ 280 h 281"/>
                  <a:gd name="T6" fmla="*/ 168 w 282"/>
                  <a:gd name="T7" fmla="*/ 278 h 281"/>
                  <a:gd name="T8" fmla="*/ 194 w 282"/>
                  <a:gd name="T9" fmla="*/ 270 h 281"/>
                  <a:gd name="T10" fmla="*/ 205 w 282"/>
                  <a:gd name="T11" fmla="*/ 264 h 281"/>
                  <a:gd name="T12" fmla="*/ 217 w 282"/>
                  <a:gd name="T13" fmla="*/ 257 h 281"/>
                  <a:gd name="T14" fmla="*/ 228 w 282"/>
                  <a:gd name="T15" fmla="*/ 249 h 281"/>
                  <a:gd name="T16" fmla="*/ 240 w 282"/>
                  <a:gd name="T17" fmla="*/ 240 h 281"/>
                  <a:gd name="T18" fmla="*/ 249 w 282"/>
                  <a:gd name="T19" fmla="*/ 227 h 281"/>
                  <a:gd name="T20" fmla="*/ 257 w 282"/>
                  <a:gd name="T21" fmla="*/ 216 h 281"/>
                  <a:gd name="T22" fmla="*/ 264 w 282"/>
                  <a:gd name="T23" fmla="*/ 204 h 281"/>
                  <a:gd name="T24" fmla="*/ 270 w 282"/>
                  <a:gd name="T25" fmla="*/ 193 h 281"/>
                  <a:gd name="T26" fmla="*/ 279 w 282"/>
                  <a:gd name="T27" fmla="*/ 167 h 281"/>
                  <a:gd name="T28" fmla="*/ 281 w 282"/>
                  <a:gd name="T29" fmla="*/ 153 h 281"/>
                  <a:gd name="T30" fmla="*/ 281 w 282"/>
                  <a:gd name="T31" fmla="*/ 146 h 281"/>
                  <a:gd name="T32" fmla="*/ 282 w 282"/>
                  <a:gd name="T33" fmla="*/ 140 h 281"/>
                  <a:gd name="T34" fmla="*/ 281 w 282"/>
                  <a:gd name="T35" fmla="*/ 125 h 281"/>
                  <a:gd name="T36" fmla="*/ 279 w 282"/>
                  <a:gd name="T37" fmla="*/ 111 h 281"/>
                  <a:gd name="T38" fmla="*/ 270 w 282"/>
                  <a:gd name="T39" fmla="*/ 86 h 281"/>
                  <a:gd name="T40" fmla="*/ 264 w 282"/>
                  <a:gd name="T41" fmla="*/ 73 h 281"/>
                  <a:gd name="T42" fmla="*/ 257 w 282"/>
                  <a:gd name="T43" fmla="*/ 62 h 281"/>
                  <a:gd name="T44" fmla="*/ 249 w 282"/>
                  <a:gd name="T45" fmla="*/ 51 h 281"/>
                  <a:gd name="T46" fmla="*/ 240 w 282"/>
                  <a:gd name="T47" fmla="*/ 41 h 281"/>
                  <a:gd name="T48" fmla="*/ 228 w 282"/>
                  <a:gd name="T49" fmla="*/ 30 h 281"/>
                  <a:gd name="T50" fmla="*/ 217 w 282"/>
                  <a:gd name="T51" fmla="*/ 22 h 281"/>
                  <a:gd name="T52" fmla="*/ 205 w 282"/>
                  <a:gd name="T53" fmla="*/ 15 h 281"/>
                  <a:gd name="T54" fmla="*/ 194 w 282"/>
                  <a:gd name="T55" fmla="*/ 10 h 281"/>
                  <a:gd name="T56" fmla="*/ 168 w 282"/>
                  <a:gd name="T57" fmla="*/ 2 h 281"/>
                  <a:gd name="T58" fmla="*/ 154 w 282"/>
                  <a:gd name="T59" fmla="*/ 0 h 281"/>
                  <a:gd name="T60" fmla="*/ 141 w 282"/>
                  <a:gd name="T61" fmla="*/ 0 h 281"/>
                  <a:gd name="T62" fmla="*/ 112 w 282"/>
                  <a:gd name="T63" fmla="*/ 2 h 281"/>
                  <a:gd name="T64" fmla="*/ 87 w 282"/>
                  <a:gd name="T65" fmla="*/ 10 h 281"/>
                  <a:gd name="T66" fmla="*/ 74 w 282"/>
                  <a:gd name="T67" fmla="*/ 15 h 281"/>
                  <a:gd name="T68" fmla="*/ 63 w 282"/>
                  <a:gd name="T69" fmla="*/ 22 h 281"/>
                  <a:gd name="T70" fmla="*/ 42 w 282"/>
                  <a:gd name="T71" fmla="*/ 41 h 281"/>
                  <a:gd name="T72" fmla="*/ 22 w 282"/>
                  <a:gd name="T73" fmla="*/ 62 h 281"/>
                  <a:gd name="T74" fmla="*/ 15 w 282"/>
                  <a:gd name="T75" fmla="*/ 73 h 281"/>
                  <a:gd name="T76" fmla="*/ 10 w 282"/>
                  <a:gd name="T77" fmla="*/ 86 h 281"/>
                  <a:gd name="T78" fmla="*/ 2 w 282"/>
                  <a:gd name="T79" fmla="*/ 111 h 281"/>
                  <a:gd name="T80" fmla="*/ 0 w 282"/>
                  <a:gd name="T81" fmla="*/ 140 h 281"/>
                  <a:gd name="T82" fmla="*/ 0 w 282"/>
                  <a:gd name="T83" fmla="*/ 153 h 281"/>
                  <a:gd name="T84" fmla="*/ 2 w 282"/>
                  <a:gd name="T85" fmla="*/ 167 h 281"/>
                  <a:gd name="T86" fmla="*/ 10 w 282"/>
                  <a:gd name="T87" fmla="*/ 193 h 281"/>
                  <a:gd name="T88" fmla="*/ 15 w 282"/>
                  <a:gd name="T89" fmla="*/ 204 h 281"/>
                  <a:gd name="T90" fmla="*/ 22 w 282"/>
                  <a:gd name="T91" fmla="*/ 216 h 281"/>
                  <a:gd name="T92" fmla="*/ 30 w 282"/>
                  <a:gd name="T93" fmla="*/ 227 h 281"/>
                  <a:gd name="T94" fmla="*/ 42 w 282"/>
                  <a:gd name="T95" fmla="*/ 240 h 281"/>
                  <a:gd name="T96" fmla="*/ 52 w 282"/>
                  <a:gd name="T97" fmla="*/ 249 h 281"/>
                  <a:gd name="T98" fmla="*/ 63 w 282"/>
                  <a:gd name="T99" fmla="*/ 257 h 281"/>
                  <a:gd name="T100" fmla="*/ 74 w 282"/>
                  <a:gd name="T101" fmla="*/ 264 h 281"/>
                  <a:gd name="T102" fmla="*/ 87 w 282"/>
                  <a:gd name="T103" fmla="*/ 270 h 281"/>
                  <a:gd name="T104" fmla="*/ 112 w 282"/>
                  <a:gd name="T105" fmla="*/ 278 h 281"/>
                  <a:gd name="T106" fmla="*/ 126 w 282"/>
                  <a:gd name="T107" fmla="*/ 280 h 281"/>
                  <a:gd name="T108" fmla="*/ 141 w 282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7"/>
                    </a:lnTo>
                    <a:lnTo>
                      <a:pt x="257" y="216"/>
                    </a:lnTo>
                    <a:lnTo>
                      <a:pt x="264" y="204"/>
                    </a:lnTo>
                    <a:lnTo>
                      <a:pt x="270" y="193"/>
                    </a:lnTo>
                    <a:lnTo>
                      <a:pt x="279" y="167"/>
                    </a:lnTo>
                    <a:lnTo>
                      <a:pt x="281" y="153"/>
                    </a:lnTo>
                    <a:lnTo>
                      <a:pt x="281" y="146"/>
                    </a:lnTo>
                    <a:lnTo>
                      <a:pt x="282" y="140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4"/>
                    </a:lnTo>
                    <a:lnTo>
                      <a:pt x="22" y="216"/>
                    </a:lnTo>
                    <a:lnTo>
                      <a:pt x="30" y="227"/>
                    </a:lnTo>
                    <a:lnTo>
                      <a:pt x="42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1278">
                <a:extLst>
                  <a:ext uri="{FF2B5EF4-FFF2-40B4-BE49-F238E27FC236}">
                    <a16:creationId xmlns:a16="http://schemas.microsoft.com/office/drawing/2014/main" id="{3CC5183B-8378-41EE-8569-407BF2DEA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8" y="1453"/>
                <a:ext cx="25" cy="25"/>
              </a:xfrm>
              <a:custGeom>
                <a:avLst/>
                <a:gdLst>
                  <a:gd name="T0" fmla="*/ 173 w 178"/>
                  <a:gd name="T1" fmla="*/ 105 h 171"/>
                  <a:gd name="T2" fmla="*/ 97 w 178"/>
                  <a:gd name="T3" fmla="*/ 70 h 171"/>
                  <a:gd name="T4" fmla="*/ 97 w 178"/>
                  <a:gd name="T5" fmla="*/ 24 h 171"/>
                  <a:gd name="T6" fmla="*/ 96 w 178"/>
                  <a:gd name="T7" fmla="*/ 18 h 171"/>
                  <a:gd name="T8" fmla="*/ 96 w 178"/>
                  <a:gd name="T9" fmla="*/ 14 h 171"/>
                  <a:gd name="T10" fmla="*/ 95 w 178"/>
                  <a:gd name="T11" fmla="*/ 7 h 171"/>
                  <a:gd name="T12" fmla="*/ 92 w 178"/>
                  <a:gd name="T13" fmla="*/ 2 h 171"/>
                  <a:gd name="T14" fmla="*/ 90 w 178"/>
                  <a:gd name="T15" fmla="*/ 0 h 171"/>
                  <a:gd name="T16" fmla="*/ 89 w 178"/>
                  <a:gd name="T17" fmla="*/ 0 h 171"/>
                  <a:gd name="T18" fmla="*/ 85 w 178"/>
                  <a:gd name="T19" fmla="*/ 2 h 171"/>
                  <a:gd name="T20" fmla="*/ 83 w 178"/>
                  <a:gd name="T21" fmla="*/ 7 h 171"/>
                  <a:gd name="T22" fmla="*/ 82 w 178"/>
                  <a:gd name="T23" fmla="*/ 14 h 171"/>
                  <a:gd name="T24" fmla="*/ 82 w 178"/>
                  <a:gd name="T25" fmla="*/ 24 h 171"/>
                  <a:gd name="T26" fmla="*/ 82 w 178"/>
                  <a:gd name="T27" fmla="*/ 70 h 171"/>
                  <a:gd name="T28" fmla="*/ 5 w 178"/>
                  <a:gd name="T29" fmla="*/ 105 h 171"/>
                  <a:gd name="T30" fmla="*/ 1 w 178"/>
                  <a:gd name="T31" fmla="*/ 110 h 171"/>
                  <a:gd name="T32" fmla="*/ 0 w 178"/>
                  <a:gd name="T33" fmla="*/ 120 h 171"/>
                  <a:gd name="T34" fmla="*/ 83 w 178"/>
                  <a:gd name="T35" fmla="*/ 100 h 171"/>
                  <a:gd name="T36" fmla="*/ 83 w 178"/>
                  <a:gd name="T37" fmla="*/ 118 h 171"/>
                  <a:gd name="T38" fmla="*/ 78 w 178"/>
                  <a:gd name="T39" fmla="*/ 121 h 171"/>
                  <a:gd name="T40" fmla="*/ 78 w 178"/>
                  <a:gd name="T41" fmla="*/ 140 h 171"/>
                  <a:gd name="T42" fmla="*/ 77 w 178"/>
                  <a:gd name="T43" fmla="*/ 141 h 171"/>
                  <a:gd name="T44" fmla="*/ 78 w 178"/>
                  <a:gd name="T45" fmla="*/ 143 h 171"/>
                  <a:gd name="T46" fmla="*/ 81 w 178"/>
                  <a:gd name="T47" fmla="*/ 145 h 171"/>
                  <a:gd name="T48" fmla="*/ 83 w 178"/>
                  <a:gd name="T49" fmla="*/ 145 h 171"/>
                  <a:gd name="T50" fmla="*/ 84 w 178"/>
                  <a:gd name="T51" fmla="*/ 147 h 171"/>
                  <a:gd name="T52" fmla="*/ 84 w 178"/>
                  <a:gd name="T53" fmla="*/ 149 h 171"/>
                  <a:gd name="T54" fmla="*/ 83 w 178"/>
                  <a:gd name="T55" fmla="*/ 151 h 171"/>
                  <a:gd name="T56" fmla="*/ 68 w 178"/>
                  <a:gd name="T57" fmla="*/ 163 h 171"/>
                  <a:gd name="T58" fmla="*/ 66 w 178"/>
                  <a:gd name="T59" fmla="*/ 171 h 171"/>
                  <a:gd name="T60" fmla="*/ 86 w 178"/>
                  <a:gd name="T61" fmla="*/ 165 h 171"/>
                  <a:gd name="T62" fmla="*/ 89 w 178"/>
                  <a:gd name="T63" fmla="*/ 171 h 171"/>
                  <a:gd name="T64" fmla="*/ 93 w 178"/>
                  <a:gd name="T65" fmla="*/ 165 h 171"/>
                  <a:gd name="T66" fmla="*/ 113 w 178"/>
                  <a:gd name="T67" fmla="*/ 171 h 171"/>
                  <a:gd name="T68" fmla="*/ 111 w 178"/>
                  <a:gd name="T69" fmla="*/ 163 h 171"/>
                  <a:gd name="T70" fmla="*/ 96 w 178"/>
                  <a:gd name="T71" fmla="*/ 151 h 171"/>
                  <a:gd name="T72" fmla="*/ 93 w 178"/>
                  <a:gd name="T73" fmla="*/ 147 h 171"/>
                  <a:gd name="T74" fmla="*/ 98 w 178"/>
                  <a:gd name="T75" fmla="*/ 145 h 171"/>
                  <a:gd name="T76" fmla="*/ 101 w 178"/>
                  <a:gd name="T77" fmla="*/ 140 h 171"/>
                  <a:gd name="T78" fmla="*/ 101 w 178"/>
                  <a:gd name="T79" fmla="*/ 121 h 171"/>
                  <a:gd name="T80" fmla="*/ 96 w 178"/>
                  <a:gd name="T81" fmla="*/ 118 h 171"/>
                  <a:gd name="T82" fmla="*/ 96 w 178"/>
                  <a:gd name="T83" fmla="*/ 100 h 171"/>
                  <a:gd name="T84" fmla="*/ 178 w 178"/>
                  <a:gd name="T85" fmla="*/ 120 h 171"/>
                  <a:gd name="T86" fmla="*/ 177 w 178"/>
                  <a:gd name="T87" fmla="*/ 114 h 171"/>
                  <a:gd name="T88" fmla="*/ 177 w 178"/>
                  <a:gd name="T89" fmla="*/ 110 h 171"/>
                  <a:gd name="T90" fmla="*/ 173 w 178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1">
                    <a:moveTo>
                      <a:pt x="173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3" y="171"/>
                    </a:lnTo>
                    <a:lnTo>
                      <a:pt x="111" y="163"/>
                    </a:lnTo>
                    <a:lnTo>
                      <a:pt x="96" y="151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8" y="120"/>
                    </a:lnTo>
                    <a:lnTo>
                      <a:pt x="177" y="114"/>
                    </a:lnTo>
                    <a:lnTo>
                      <a:pt x="177" y="110"/>
                    </a:lnTo>
                    <a:lnTo>
                      <a:pt x="173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1279">
                <a:extLst>
                  <a:ext uri="{FF2B5EF4-FFF2-40B4-BE49-F238E27FC236}">
                    <a16:creationId xmlns:a16="http://schemas.microsoft.com/office/drawing/2014/main" id="{563A197B-9E07-4BB2-BCDE-6712081A1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" y="738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3 w 281"/>
                  <a:gd name="T23" fmla="*/ 270 h 281"/>
                  <a:gd name="T24" fmla="*/ 204 w 281"/>
                  <a:gd name="T25" fmla="*/ 264 h 281"/>
                  <a:gd name="T26" fmla="*/ 216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6 w 281"/>
                  <a:gd name="T65" fmla="*/ 22 h 281"/>
                  <a:gd name="T66" fmla="*/ 204 w 281"/>
                  <a:gd name="T67" fmla="*/ 15 h 281"/>
                  <a:gd name="T68" fmla="*/ 193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3" y="270"/>
                    </a:lnTo>
                    <a:lnTo>
                      <a:pt x="204" y="264"/>
                    </a:lnTo>
                    <a:lnTo>
                      <a:pt x="216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6" y="22"/>
                    </a:lnTo>
                    <a:lnTo>
                      <a:pt x="204" y="15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1280">
                <a:extLst>
                  <a:ext uri="{FF2B5EF4-FFF2-40B4-BE49-F238E27FC236}">
                    <a16:creationId xmlns:a16="http://schemas.microsoft.com/office/drawing/2014/main" id="{DCAD8E38-FF1B-4B55-AAA8-802E0E4C82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" y="738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3 w 281"/>
                  <a:gd name="T9" fmla="*/ 270 h 281"/>
                  <a:gd name="T10" fmla="*/ 204 w 281"/>
                  <a:gd name="T11" fmla="*/ 264 h 281"/>
                  <a:gd name="T12" fmla="*/ 216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6 w 281"/>
                  <a:gd name="T51" fmla="*/ 22 h 281"/>
                  <a:gd name="T52" fmla="*/ 204 w 281"/>
                  <a:gd name="T53" fmla="*/ 15 h 281"/>
                  <a:gd name="T54" fmla="*/ 193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3" y="270"/>
                    </a:lnTo>
                    <a:lnTo>
                      <a:pt x="204" y="264"/>
                    </a:lnTo>
                    <a:lnTo>
                      <a:pt x="216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6" y="22"/>
                    </a:lnTo>
                    <a:lnTo>
                      <a:pt x="204" y="15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1281">
                <a:extLst>
                  <a:ext uri="{FF2B5EF4-FFF2-40B4-BE49-F238E27FC236}">
                    <a16:creationId xmlns:a16="http://schemas.microsoft.com/office/drawing/2014/main" id="{7F3DFB61-7844-4FED-8C3E-1B020332B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745"/>
                <a:ext cx="26" cy="24"/>
              </a:xfrm>
              <a:custGeom>
                <a:avLst/>
                <a:gdLst>
                  <a:gd name="T0" fmla="*/ 174 w 179"/>
                  <a:gd name="T1" fmla="*/ 105 h 172"/>
                  <a:gd name="T2" fmla="*/ 97 w 179"/>
                  <a:gd name="T3" fmla="*/ 70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0 h 172"/>
                  <a:gd name="T28" fmla="*/ 5 w 179"/>
                  <a:gd name="T29" fmla="*/ 105 h 172"/>
                  <a:gd name="T30" fmla="*/ 1 w 179"/>
                  <a:gd name="T31" fmla="*/ 110 h 172"/>
                  <a:gd name="T32" fmla="*/ 0 w 179"/>
                  <a:gd name="T33" fmla="*/ 120 h 172"/>
                  <a:gd name="T34" fmla="*/ 83 w 179"/>
                  <a:gd name="T35" fmla="*/ 100 h 172"/>
                  <a:gd name="T36" fmla="*/ 83 w 179"/>
                  <a:gd name="T37" fmla="*/ 118 h 172"/>
                  <a:gd name="T38" fmla="*/ 78 w 179"/>
                  <a:gd name="T39" fmla="*/ 121 h 172"/>
                  <a:gd name="T40" fmla="*/ 78 w 179"/>
                  <a:gd name="T41" fmla="*/ 140 h 172"/>
                  <a:gd name="T42" fmla="*/ 77 w 179"/>
                  <a:gd name="T43" fmla="*/ 141 h 172"/>
                  <a:gd name="T44" fmla="*/ 78 w 179"/>
                  <a:gd name="T45" fmla="*/ 143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0 h 172"/>
                  <a:gd name="T78" fmla="*/ 101 w 179"/>
                  <a:gd name="T79" fmla="*/ 121 h 172"/>
                  <a:gd name="T80" fmla="*/ 96 w 179"/>
                  <a:gd name="T81" fmla="*/ 118 h 172"/>
                  <a:gd name="T82" fmla="*/ 96 w 179"/>
                  <a:gd name="T83" fmla="*/ 100 h 172"/>
                  <a:gd name="T84" fmla="*/ 179 w 179"/>
                  <a:gd name="T85" fmla="*/ 120 h 172"/>
                  <a:gd name="T86" fmla="*/ 178 w 179"/>
                  <a:gd name="T87" fmla="*/ 114 h 172"/>
                  <a:gd name="T88" fmla="*/ 178 w 179"/>
                  <a:gd name="T89" fmla="*/ 110 h 172"/>
                  <a:gd name="T90" fmla="*/ 174 w 179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1282">
                <a:extLst>
                  <a:ext uri="{FF2B5EF4-FFF2-40B4-BE49-F238E27FC236}">
                    <a16:creationId xmlns:a16="http://schemas.microsoft.com/office/drawing/2014/main" id="{A66E460A-FE5D-4746-BFCE-C7794F825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5" y="864"/>
                <a:ext cx="40" cy="40"/>
              </a:xfrm>
              <a:custGeom>
                <a:avLst/>
                <a:gdLst>
                  <a:gd name="T0" fmla="*/ 41 w 281"/>
                  <a:gd name="T1" fmla="*/ 240 h 282"/>
                  <a:gd name="T2" fmla="*/ 51 w 281"/>
                  <a:gd name="T3" fmla="*/ 249 h 282"/>
                  <a:gd name="T4" fmla="*/ 62 w 281"/>
                  <a:gd name="T5" fmla="*/ 257 h 282"/>
                  <a:gd name="T6" fmla="*/ 73 w 281"/>
                  <a:gd name="T7" fmla="*/ 265 h 282"/>
                  <a:gd name="T8" fmla="*/ 86 w 281"/>
                  <a:gd name="T9" fmla="*/ 271 h 282"/>
                  <a:gd name="T10" fmla="*/ 111 w 281"/>
                  <a:gd name="T11" fmla="*/ 279 h 282"/>
                  <a:gd name="T12" fmla="*/ 125 w 281"/>
                  <a:gd name="T13" fmla="*/ 281 h 282"/>
                  <a:gd name="T14" fmla="*/ 141 w 281"/>
                  <a:gd name="T15" fmla="*/ 282 h 282"/>
                  <a:gd name="T16" fmla="*/ 147 w 281"/>
                  <a:gd name="T17" fmla="*/ 281 h 282"/>
                  <a:gd name="T18" fmla="*/ 154 w 281"/>
                  <a:gd name="T19" fmla="*/ 281 h 282"/>
                  <a:gd name="T20" fmla="*/ 168 w 281"/>
                  <a:gd name="T21" fmla="*/ 279 h 282"/>
                  <a:gd name="T22" fmla="*/ 194 w 281"/>
                  <a:gd name="T23" fmla="*/ 271 h 282"/>
                  <a:gd name="T24" fmla="*/ 205 w 281"/>
                  <a:gd name="T25" fmla="*/ 265 h 282"/>
                  <a:gd name="T26" fmla="*/ 217 w 281"/>
                  <a:gd name="T27" fmla="*/ 257 h 282"/>
                  <a:gd name="T28" fmla="*/ 228 w 281"/>
                  <a:gd name="T29" fmla="*/ 249 h 282"/>
                  <a:gd name="T30" fmla="*/ 240 w 281"/>
                  <a:gd name="T31" fmla="*/ 240 h 282"/>
                  <a:gd name="T32" fmla="*/ 249 w 281"/>
                  <a:gd name="T33" fmla="*/ 228 h 282"/>
                  <a:gd name="T34" fmla="*/ 257 w 281"/>
                  <a:gd name="T35" fmla="*/ 217 h 282"/>
                  <a:gd name="T36" fmla="*/ 264 w 281"/>
                  <a:gd name="T37" fmla="*/ 205 h 282"/>
                  <a:gd name="T38" fmla="*/ 270 w 281"/>
                  <a:gd name="T39" fmla="*/ 194 h 282"/>
                  <a:gd name="T40" fmla="*/ 278 w 281"/>
                  <a:gd name="T41" fmla="*/ 168 h 282"/>
                  <a:gd name="T42" fmla="*/ 280 w 281"/>
                  <a:gd name="T43" fmla="*/ 154 h 282"/>
                  <a:gd name="T44" fmla="*/ 280 w 281"/>
                  <a:gd name="T45" fmla="*/ 147 h 282"/>
                  <a:gd name="T46" fmla="*/ 281 w 281"/>
                  <a:gd name="T47" fmla="*/ 141 h 282"/>
                  <a:gd name="T48" fmla="*/ 280 w 281"/>
                  <a:gd name="T49" fmla="*/ 126 h 282"/>
                  <a:gd name="T50" fmla="*/ 278 w 281"/>
                  <a:gd name="T51" fmla="*/ 112 h 282"/>
                  <a:gd name="T52" fmla="*/ 270 w 281"/>
                  <a:gd name="T53" fmla="*/ 87 h 282"/>
                  <a:gd name="T54" fmla="*/ 264 w 281"/>
                  <a:gd name="T55" fmla="*/ 74 h 282"/>
                  <a:gd name="T56" fmla="*/ 257 w 281"/>
                  <a:gd name="T57" fmla="*/ 63 h 282"/>
                  <a:gd name="T58" fmla="*/ 249 w 281"/>
                  <a:gd name="T59" fmla="*/ 52 h 282"/>
                  <a:gd name="T60" fmla="*/ 240 w 281"/>
                  <a:gd name="T61" fmla="*/ 42 h 282"/>
                  <a:gd name="T62" fmla="*/ 228 w 281"/>
                  <a:gd name="T63" fmla="*/ 31 h 282"/>
                  <a:gd name="T64" fmla="*/ 217 w 281"/>
                  <a:gd name="T65" fmla="*/ 22 h 282"/>
                  <a:gd name="T66" fmla="*/ 205 w 281"/>
                  <a:gd name="T67" fmla="*/ 15 h 282"/>
                  <a:gd name="T68" fmla="*/ 194 w 281"/>
                  <a:gd name="T69" fmla="*/ 10 h 282"/>
                  <a:gd name="T70" fmla="*/ 168 w 281"/>
                  <a:gd name="T71" fmla="*/ 2 h 282"/>
                  <a:gd name="T72" fmla="*/ 154 w 281"/>
                  <a:gd name="T73" fmla="*/ 0 h 282"/>
                  <a:gd name="T74" fmla="*/ 141 w 281"/>
                  <a:gd name="T75" fmla="*/ 0 h 282"/>
                  <a:gd name="T76" fmla="*/ 111 w 281"/>
                  <a:gd name="T77" fmla="*/ 2 h 282"/>
                  <a:gd name="T78" fmla="*/ 86 w 281"/>
                  <a:gd name="T79" fmla="*/ 10 h 282"/>
                  <a:gd name="T80" fmla="*/ 73 w 281"/>
                  <a:gd name="T81" fmla="*/ 15 h 282"/>
                  <a:gd name="T82" fmla="*/ 62 w 281"/>
                  <a:gd name="T83" fmla="*/ 22 h 282"/>
                  <a:gd name="T84" fmla="*/ 41 w 281"/>
                  <a:gd name="T85" fmla="*/ 42 h 282"/>
                  <a:gd name="T86" fmla="*/ 22 w 281"/>
                  <a:gd name="T87" fmla="*/ 63 h 282"/>
                  <a:gd name="T88" fmla="*/ 15 w 281"/>
                  <a:gd name="T89" fmla="*/ 74 h 282"/>
                  <a:gd name="T90" fmla="*/ 10 w 281"/>
                  <a:gd name="T91" fmla="*/ 87 h 282"/>
                  <a:gd name="T92" fmla="*/ 2 w 281"/>
                  <a:gd name="T93" fmla="*/ 112 h 282"/>
                  <a:gd name="T94" fmla="*/ 0 w 281"/>
                  <a:gd name="T95" fmla="*/ 141 h 282"/>
                  <a:gd name="T96" fmla="*/ 0 w 281"/>
                  <a:gd name="T97" fmla="*/ 154 h 282"/>
                  <a:gd name="T98" fmla="*/ 2 w 281"/>
                  <a:gd name="T99" fmla="*/ 168 h 282"/>
                  <a:gd name="T100" fmla="*/ 10 w 281"/>
                  <a:gd name="T101" fmla="*/ 194 h 282"/>
                  <a:gd name="T102" fmla="*/ 15 w 281"/>
                  <a:gd name="T103" fmla="*/ 205 h 282"/>
                  <a:gd name="T104" fmla="*/ 22 w 281"/>
                  <a:gd name="T105" fmla="*/ 217 h 282"/>
                  <a:gd name="T106" fmla="*/ 30 w 281"/>
                  <a:gd name="T107" fmla="*/ 228 h 282"/>
                  <a:gd name="T108" fmla="*/ 41 w 281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5"/>
                    </a:lnTo>
                    <a:lnTo>
                      <a:pt x="86" y="271"/>
                    </a:lnTo>
                    <a:lnTo>
                      <a:pt x="111" y="279"/>
                    </a:lnTo>
                    <a:lnTo>
                      <a:pt x="125" y="281"/>
                    </a:lnTo>
                    <a:lnTo>
                      <a:pt x="141" y="282"/>
                    </a:ln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1283">
                <a:extLst>
                  <a:ext uri="{FF2B5EF4-FFF2-40B4-BE49-F238E27FC236}">
                    <a16:creationId xmlns:a16="http://schemas.microsoft.com/office/drawing/2014/main" id="{3204A71E-D619-40E1-93F9-0C10D5F90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5" y="864"/>
                <a:ext cx="40" cy="40"/>
              </a:xfrm>
              <a:custGeom>
                <a:avLst/>
                <a:gdLst>
                  <a:gd name="T0" fmla="*/ 141 w 281"/>
                  <a:gd name="T1" fmla="*/ 282 h 282"/>
                  <a:gd name="T2" fmla="*/ 147 w 281"/>
                  <a:gd name="T3" fmla="*/ 281 h 282"/>
                  <a:gd name="T4" fmla="*/ 154 w 281"/>
                  <a:gd name="T5" fmla="*/ 281 h 282"/>
                  <a:gd name="T6" fmla="*/ 168 w 281"/>
                  <a:gd name="T7" fmla="*/ 279 h 282"/>
                  <a:gd name="T8" fmla="*/ 194 w 281"/>
                  <a:gd name="T9" fmla="*/ 271 h 282"/>
                  <a:gd name="T10" fmla="*/ 205 w 281"/>
                  <a:gd name="T11" fmla="*/ 265 h 282"/>
                  <a:gd name="T12" fmla="*/ 217 w 281"/>
                  <a:gd name="T13" fmla="*/ 257 h 282"/>
                  <a:gd name="T14" fmla="*/ 228 w 281"/>
                  <a:gd name="T15" fmla="*/ 249 h 282"/>
                  <a:gd name="T16" fmla="*/ 240 w 281"/>
                  <a:gd name="T17" fmla="*/ 240 h 282"/>
                  <a:gd name="T18" fmla="*/ 249 w 281"/>
                  <a:gd name="T19" fmla="*/ 228 h 282"/>
                  <a:gd name="T20" fmla="*/ 257 w 281"/>
                  <a:gd name="T21" fmla="*/ 217 h 282"/>
                  <a:gd name="T22" fmla="*/ 264 w 281"/>
                  <a:gd name="T23" fmla="*/ 205 h 282"/>
                  <a:gd name="T24" fmla="*/ 270 w 281"/>
                  <a:gd name="T25" fmla="*/ 194 h 282"/>
                  <a:gd name="T26" fmla="*/ 278 w 281"/>
                  <a:gd name="T27" fmla="*/ 168 h 282"/>
                  <a:gd name="T28" fmla="*/ 280 w 281"/>
                  <a:gd name="T29" fmla="*/ 154 h 282"/>
                  <a:gd name="T30" fmla="*/ 280 w 281"/>
                  <a:gd name="T31" fmla="*/ 147 h 282"/>
                  <a:gd name="T32" fmla="*/ 281 w 281"/>
                  <a:gd name="T33" fmla="*/ 141 h 282"/>
                  <a:gd name="T34" fmla="*/ 280 w 281"/>
                  <a:gd name="T35" fmla="*/ 126 h 282"/>
                  <a:gd name="T36" fmla="*/ 278 w 281"/>
                  <a:gd name="T37" fmla="*/ 112 h 282"/>
                  <a:gd name="T38" fmla="*/ 270 w 281"/>
                  <a:gd name="T39" fmla="*/ 87 h 282"/>
                  <a:gd name="T40" fmla="*/ 264 w 281"/>
                  <a:gd name="T41" fmla="*/ 74 h 282"/>
                  <a:gd name="T42" fmla="*/ 257 w 281"/>
                  <a:gd name="T43" fmla="*/ 63 h 282"/>
                  <a:gd name="T44" fmla="*/ 249 w 281"/>
                  <a:gd name="T45" fmla="*/ 52 h 282"/>
                  <a:gd name="T46" fmla="*/ 240 w 281"/>
                  <a:gd name="T47" fmla="*/ 42 h 282"/>
                  <a:gd name="T48" fmla="*/ 228 w 281"/>
                  <a:gd name="T49" fmla="*/ 31 h 282"/>
                  <a:gd name="T50" fmla="*/ 217 w 281"/>
                  <a:gd name="T51" fmla="*/ 22 h 282"/>
                  <a:gd name="T52" fmla="*/ 205 w 281"/>
                  <a:gd name="T53" fmla="*/ 15 h 282"/>
                  <a:gd name="T54" fmla="*/ 194 w 281"/>
                  <a:gd name="T55" fmla="*/ 10 h 282"/>
                  <a:gd name="T56" fmla="*/ 168 w 281"/>
                  <a:gd name="T57" fmla="*/ 2 h 282"/>
                  <a:gd name="T58" fmla="*/ 154 w 281"/>
                  <a:gd name="T59" fmla="*/ 0 h 282"/>
                  <a:gd name="T60" fmla="*/ 141 w 281"/>
                  <a:gd name="T61" fmla="*/ 0 h 282"/>
                  <a:gd name="T62" fmla="*/ 111 w 281"/>
                  <a:gd name="T63" fmla="*/ 2 h 282"/>
                  <a:gd name="T64" fmla="*/ 86 w 281"/>
                  <a:gd name="T65" fmla="*/ 10 h 282"/>
                  <a:gd name="T66" fmla="*/ 73 w 281"/>
                  <a:gd name="T67" fmla="*/ 15 h 282"/>
                  <a:gd name="T68" fmla="*/ 62 w 281"/>
                  <a:gd name="T69" fmla="*/ 22 h 282"/>
                  <a:gd name="T70" fmla="*/ 41 w 281"/>
                  <a:gd name="T71" fmla="*/ 42 h 282"/>
                  <a:gd name="T72" fmla="*/ 22 w 281"/>
                  <a:gd name="T73" fmla="*/ 63 h 282"/>
                  <a:gd name="T74" fmla="*/ 15 w 281"/>
                  <a:gd name="T75" fmla="*/ 74 h 282"/>
                  <a:gd name="T76" fmla="*/ 10 w 281"/>
                  <a:gd name="T77" fmla="*/ 87 h 282"/>
                  <a:gd name="T78" fmla="*/ 2 w 281"/>
                  <a:gd name="T79" fmla="*/ 112 h 282"/>
                  <a:gd name="T80" fmla="*/ 0 w 281"/>
                  <a:gd name="T81" fmla="*/ 141 h 282"/>
                  <a:gd name="T82" fmla="*/ 0 w 281"/>
                  <a:gd name="T83" fmla="*/ 154 h 282"/>
                  <a:gd name="T84" fmla="*/ 2 w 281"/>
                  <a:gd name="T85" fmla="*/ 168 h 282"/>
                  <a:gd name="T86" fmla="*/ 10 w 281"/>
                  <a:gd name="T87" fmla="*/ 194 h 282"/>
                  <a:gd name="T88" fmla="*/ 15 w 281"/>
                  <a:gd name="T89" fmla="*/ 205 h 282"/>
                  <a:gd name="T90" fmla="*/ 22 w 281"/>
                  <a:gd name="T91" fmla="*/ 217 h 282"/>
                  <a:gd name="T92" fmla="*/ 30 w 281"/>
                  <a:gd name="T93" fmla="*/ 228 h 282"/>
                  <a:gd name="T94" fmla="*/ 41 w 281"/>
                  <a:gd name="T95" fmla="*/ 240 h 282"/>
                  <a:gd name="T96" fmla="*/ 51 w 281"/>
                  <a:gd name="T97" fmla="*/ 249 h 282"/>
                  <a:gd name="T98" fmla="*/ 62 w 281"/>
                  <a:gd name="T99" fmla="*/ 257 h 282"/>
                  <a:gd name="T100" fmla="*/ 73 w 281"/>
                  <a:gd name="T101" fmla="*/ 265 h 282"/>
                  <a:gd name="T102" fmla="*/ 86 w 281"/>
                  <a:gd name="T103" fmla="*/ 271 h 282"/>
                  <a:gd name="T104" fmla="*/ 111 w 281"/>
                  <a:gd name="T105" fmla="*/ 279 h 282"/>
                  <a:gd name="T106" fmla="*/ 125 w 281"/>
                  <a:gd name="T107" fmla="*/ 281 h 282"/>
                  <a:gd name="T108" fmla="*/ 141 w 281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141" y="282"/>
                    </a:move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5"/>
                    </a:lnTo>
                    <a:lnTo>
                      <a:pt x="86" y="271"/>
                    </a:lnTo>
                    <a:lnTo>
                      <a:pt x="111" y="279"/>
                    </a:lnTo>
                    <a:lnTo>
                      <a:pt x="125" y="281"/>
                    </a:lnTo>
                    <a:lnTo>
                      <a:pt x="141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1284">
                <a:extLst>
                  <a:ext uri="{FF2B5EF4-FFF2-40B4-BE49-F238E27FC236}">
                    <a16:creationId xmlns:a16="http://schemas.microsoft.com/office/drawing/2014/main" id="{363B5218-0815-493B-BF2D-614D7F7BC9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2" y="871"/>
                <a:ext cx="26" cy="24"/>
              </a:xfrm>
              <a:custGeom>
                <a:avLst/>
                <a:gdLst>
                  <a:gd name="T0" fmla="*/ 174 w 179"/>
                  <a:gd name="T1" fmla="*/ 105 h 171"/>
                  <a:gd name="T2" fmla="*/ 98 w 179"/>
                  <a:gd name="T3" fmla="*/ 70 h 171"/>
                  <a:gd name="T4" fmla="*/ 98 w 179"/>
                  <a:gd name="T5" fmla="*/ 24 h 171"/>
                  <a:gd name="T6" fmla="*/ 97 w 179"/>
                  <a:gd name="T7" fmla="*/ 18 h 171"/>
                  <a:gd name="T8" fmla="*/ 97 w 179"/>
                  <a:gd name="T9" fmla="*/ 14 h 171"/>
                  <a:gd name="T10" fmla="*/ 96 w 179"/>
                  <a:gd name="T11" fmla="*/ 7 h 171"/>
                  <a:gd name="T12" fmla="*/ 93 w 179"/>
                  <a:gd name="T13" fmla="*/ 2 h 171"/>
                  <a:gd name="T14" fmla="*/ 91 w 179"/>
                  <a:gd name="T15" fmla="*/ 0 h 171"/>
                  <a:gd name="T16" fmla="*/ 90 w 179"/>
                  <a:gd name="T17" fmla="*/ 0 h 171"/>
                  <a:gd name="T18" fmla="*/ 86 w 179"/>
                  <a:gd name="T19" fmla="*/ 2 h 171"/>
                  <a:gd name="T20" fmla="*/ 84 w 179"/>
                  <a:gd name="T21" fmla="*/ 7 h 171"/>
                  <a:gd name="T22" fmla="*/ 82 w 179"/>
                  <a:gd name="T23" fmla="*/ 14 h 171"/>
                  <a:gd name="T24" fmla="*/ 82 w 179"/>
                  <a:gd name="T25" fmla="*/ 24 h 171"/>
                  <a:gd name="T26" fmla="*/ 82 w 179"/>
                  <a:gd name="T27" fmla="*/ 70 h 171"/>
                  <a:gd name="T28" fmla="*/ 5 w 179"/>
                  <a:gd name="T29" fmla="*/ 105 h 171"/>
                  <a:gd name="T30" fmla="*/ 1 w 179"/>
                  <a:gd name="T31" fmla="*/ 110 h 171"/>
                  <a:gd name="T32" fmla="*/ 0 w 179"/>
                  <a:gd name="T33" fmla="*/ 120 h 171"/>
                  <a:gd name="T34" fmla="*/ 84 w 179"/>
                  <a:gd name="T35" fmla="*/ 100 h 171"/>
                  <a:gd name="T36" fmla="*/ 84 w 179"/>
                  <a:gd name="T37" fmla="*/ 118 h 171"/>
                  <a:gd name="T38" fmla="*/ 78 w 179"/>
                  <a:gd name="T39" fmla="*/ 121 h 171"/>
                  <a:gd name="T40" fmla="*/ 78 w 179"/>
                  <a:gd name="T41" fmla="*/ 140 h 171"/>
                  <a:gd name="T42" fmla="*/ 77 w 179"/>
                  <a:gd name="T43" fmla="*/ 141 h 171"/>
                  <a:gd name="T44" fmla="*/ 78 w 179"/>
                  <a:gd name="T45" fmla="*/ 143 h 171"/>
                  <a:gd name="T46" fmla="*/ 81 w 179"/>
                  <a:gd name="T47" fmla="*/ 145 h 171"/>
                  <a:gd name="T48" fmla="*/ 84 w 179"/>
                  <a:gd name="T49" fmla="*/ 145 h 171"/>
                  <a:gd name="T50" fmla="*/ 85 w 179"/>
                  <a:gd name="T51" fmla="*/ 147 h 171"/>
                  <a:gd name="T52" fmla="*/ 85 w 179"/>
                  <a:gd name="T53" fmla="*/ 149 h 171"/>
                  <a:gd name="T54" fmla="*/ 84 w 179"/>
                  <a:gd name="T55" fmla="*/ 151 h 171"/>
                  <a:gd name="T56" fmla="*/ 68 w 179"/>
                  <a:gd name="T57" fmla="*/ 163 h 171"/>
                  <a:gd name="T58" fmla="*/ 66 w 179"/>
                  <a:gd name="T59" fmla="*/ 171 h 171"/>
                  <a:gd name="T60" fmla="*/ 87 w 179"/>
                  <a:gd name="T61" fmla="*/ 165 h 171"/>
                  <a:gd name="T62" fmla="*/ 90 w 179"/>
                  <a:gd name="T63" fmla="*/ 171 h 171"/>
                  <a:gd name="T64" fmla="*/ 94 w 179"/>
                  <a:gd name="T65" fmla="*/ 165 h 171"/>
                  <a:gd name="T66" fmla="*/ 114 w 179"/>
                  <a:gd name="T67" fmla="*/ 171 h 171"/>
                  <a:gd name="T68" fmla="*/ 112 w 179"/>
                  <a:gd name="T69" fmla="*/ 163 h 171"/>
                  <a:gd name="T70" fmla="*/ 97 w 179"/>
                  <a:gd name="T71" fmla="*/ 151 h 171"/>
                  <a:gd name="T72" fmla="*/ 94 w 179"/>
                  <a:gd name="T73" fmla="*/ 147 h 171"/>
                  <a:gd name="T74" fmla="*/ 99 w 179"/>
                  <a:gd name="T75" fmla="*/ 145 h 171"/>
                  <a:gd name="T76" fmla="*/ 102 w 179"/>
                  <a:gd name="T77" fmla="*/ 140 h 171"/>
                  <a:gd name="T78" fmla="*/ 102 w 179"/>
                  <a:gd name="T79" fmla="*/ 121 h 171"/>
                  <a:gd name="T80" fmla="*/ 97 w 179"/>
                  <a:gd name="T81" fmla="*/ 118 h 171"/>
                  <a:gd name="T82" fmla="*/ 97 w 179"/>
                  <a:gd name="T83" fmla="*/ 100 h 171"/>
                  <a:gd name="T84" fmla="*/ 179 w 179"/>
                  <a:gd name="T85" fmla="*/ 120 h 171"/>
                  <a:gd name="T86" fmla="*/ 178 w 179"/>
                  <a:gd name="T87" fmla="*/ 114 h 171"/>
                  <a:gd name="T88" fmla="*/ 178 w 179"/>
                  <a:gd name="T89" fmla="*/ 110 h 171"/>
                  <a:gd name="T90" fmla="*/ 174 w 179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1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4" y="100"/>
                    </a:lnTo>
                    <a:lnTo>
                      <a:pt x="84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4" y="145"/>
                    </a:lnTo>
                    <a:lnTo>
                      <a:pt x="85" y="147"/>
                    </a:lnTo>
                    <a:lnTo>
                      <a:pt x="85" y="149"/>
                    </a:lnTo>
                    <a:lnTo>
                      <a:pt x="84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7" y="165"/>
                    </a:lnTo>
                    <a:lnTo>
                      <a:pt x="90" y="171"/>
                    </a:lnTo>
                    <a:lnTo>
                      <a:pt x="94" y="165"/>
                    </a:lnTo>
                    <a:lnTo>
                      <a:pt x="114" y="171"/>
                    </a:lnTo>
                    <a:lnTo>
                      <a:pt x="112" y="163"/>
                    </a:lnTo>
                    <a:lnTo>
                      <a:pt x="97" y="151"/>
                    </a:lnTo>
                    <a:lnTo>
                      <a:pt x="94" y="147"/>
                    </a:lnTo>
                    <a:lnTo>
                      <a:pt x="99" y="145"/>
                    </a:lnTo>
                    <a:lnTo>
                      <a:pt x="102" y="140"/>
                    </a:lnTo>
                    <a:lnTo>
                      <a:pt x="102" y="121"/>
                    </a:lnTo>
                    <a:lnTo>
                      <a:pt x="97" y="118"/>
                    </a:lnTo>
                    <a:lnTo>
                      <a:pt x="97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1285">
                <a:extLst>
                  <a:ext uri="{FF2B5EF4-FFF2-40B4-BE49-F238E27FC236}">
                    <a16:creationId xmlns:a16="http://schemas.microsoft.com/office/drawing/2014/main" id="{692801DE-5358-42A2-A0EC-1849E83004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669"/>
                <a:ext cx="41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3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3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3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1286">
                <a:extLst>
                  <a:ext uri="{FF2B5EF4-FFF2-40B4-BE49-F238E27FC236}">
                    <a16:creationId xmlns:a16="http://schemas.microsoft.com/office/drawing/2014/main" id="{98EF05BC-DA9D-44E8-8A06-11ACF9DCB3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669"/>
                <a:ext cx="41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3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3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3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1287">
                <a:extLst>
                  <a:ext uri="{FF2B5EF4-FFF2-40B4-BE49-F238E27FC236}">
                    <a16:creationId xmlns:a16="http://schemas.microsoft.com/office/drawing/2014/main" id="{FA1460AA-ADE9-4ADE-9013-3623D23BD5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5" y="676"/>
                <a:ext cx="25" cy="24"/>
              </a:xfrm>
              <a:custGeom>
                <a:avLst/>
                <a:gdLst>
                  <a:gd name="T0" fmla="*/ 174 w 179"/>
                  <a:gd name="T1" fmla="*/ 105 h 172"/>
                  <a:gd name="T2" fmla="*/ 97 w 179"/>
                  <a:gd name="T3" fmla="*/ 70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0 h 172"/>
                  <a:gd name="T28" fmla="*/ 5 w 179"/>
                  <a:gd name="T29" fmla="*/ 105 h 172"/>
                  <a:gd name="T30" fmla="*/ 1 w 179"/>
                  <a:gd name="T31" fmla="*/ 110 h 172"/>
                  <a:gd name="T32" fmla="*/ 0 w 179"/>
                  <a:gd name="T33" fmla="*/ 120 h 172"/>
                  <a:gd name="T34" fmla="*/ 83 w 179"/>
                  <a:gd name="T35" fmla="*/ 100 h 172"/>
                  <a:gd name="T36" fmla="*/ 83 w 179"/>
                  <a:gd name="T37" fmla="*/ 118 h 172"/>
                  <a:gd name="T38" fmla="*/ 78 w 179"/>
                  <a:gd name="T39" fmla="*/ 121 h 172"/>
                  <a:gd name="T40" fmla="*/ 78 w 179"/>
                  <a:gd name="T41" fmla="*/ 140 h 172"/>
                  <a:gd name="T42" fmla="*/ 77 w 179"/>
                  <a:gd name="T43" fmla="*/ 141 h 172"/>
                  <a:gd name="T44" fmla="*/ 78 w 179"/>
                  <a:gd name="T45" fmla="*/ 143 h 172"/>
                  <a:gd name="T46" fmla="*/ 81 w 179"/>
                  <a:gd name="T47" fmla="*/ 145 h 172"/>
                  <a:gd name="T48" fmla="*/ 83 w 179"/>
                  <a:gd name="T49" fmla="*/ 145 h 172"/>
                  <a:gd name="T50" fmla="*/ 84 w 179"/>
                  <a:gd name="T51" fmla="*/ 147 h 172"/>
                  <a:gd name="T52" fmla="*/ 84 w 179"/>
                  <a:gd name="T53" fmla="*/ 149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7 h 172"/>
                  <a:gd name="T74" fmla="*/ 98 w 179"/>
                  <a:gd name="T75" fmla="*/ 145 h 172"/>
                  <a:gd name="T76" fmla="*/ 101 w 179"/>
                  <a:gd name="T77" fmla="*/ 140 h 172"/>
                  <a:gd name="T78" fmla="*/ 101 w 179"/>
                  <a:gd name="T79" fmla="*/ 121 h 172"/>
                  <a:gd name="T80" fmla="*/ 96 w 179"/>
                  <a:gd name="T81" fmla="*/ 118 h 172"/>
                  <a:gd name="T82" fmla="*/ 96 w 179"/>
                  <a:gd name="T83" fmla="*/ 100 h 172"/>
                  <a:gd name="T84" fmla="*/ 179 w 179"/>
                  <a:gd name="T85" fmla="*/ 120 h 172"/>
                  <a:gd name="T86" fmla="*/ 178 w 179"/>
                  <a:gd name="T87" fmla="*/ 114 h 172"/>
                  <a:gd name="T88" fmla="*/ 178 w 179"/>
                  <a:gd name="T89" fmla="*/ 110 h 172"/>
                  <a:gd name="T90" fmla="*/ 174 w 179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6" y="152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1288">
                <a:extLst>
                  <a:ext uri="{FF2B5EF4-FFF2-40B4-BE49-F238E27FC236}">
                    <a16:creationId xmlns:a16="http://schemas.microsoft.com/office/drawing/2014/main" id="{E9861A8E-72AC-4448-BCDE-9AACF018F3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2" y="507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1289">
                <a:extLst>
                  <a:ext uri="{FF2B5EF4-FFF2-40B4-BE49-F238E27FC236}">
                    <a16:creationId xmlns:a16="http://schemas.microsoft.com/office/drawing/2014/main" id="{7DD437C1-69C0-4E10-ADE1-F89E01AFCA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2" y="507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1290">
                <a:extLst>
                  <a:ext uri="{FF2B5EF4-FFF2-40B4-BE49-F238E27FC236}">
                    <a16:creationId xmlns:a16="http://schemas.microsoft.com/office/drawing/2014/main" id="{A38E19E8-B937-4815-B982-C32A10CCCA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9" y="514"/>
                <a:ext cx="26" cy="24"/>
              </a:xfrm>
              <a:custGeom>
                <a:avLst/>
                <a:gdLst>
                  <a:gd name="T0" fmla="*/ 174 w 179"/>
                  <a:gd name="T1" fmla="*/ 106 h 172"/>
                  <a:gd name="T2" fmla="*/ 98 w 179"/>
                  <a:gd name="T3" fmla="*/ 70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0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4 w 179"/>
                  <a:gd name="T35" fmla="*/ 101 h 172"/>
                  <a:gd name="T36" fmla="*/ 84 w 179"/>
                  <a:gd name="T37" fmla="*/ 119 h 172"/>
                  <a:gd name="T38" fmla="*/ 79 w 179"/>
                  <a:gd name="T39" fmla="*/ 122 h 172"/>
                  <a:gd name="T40" fmla="*/ 79 w 179"/>
                  <a:gd name="T41" fmla="*/ 141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4" y="101"/>
                    </a:lnTo>
                    <a:lnTo>
                      <a:pt x="84" y="119"/>
                    </a:lnTo>
                    <a:lnTo>
                      <a:pt x="79" y="122"/>
                    </a:lnTo>
                    <a:lnTo>
                      <a:pt x="79" y="141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1291">
                <a:extLst>
                  <a:ext uri="{FF2B5EF4-FFF2-40B4-BE49-F238E27FC236}">
                    <a16:creationId xmlns:a16="http://schemas.microsoft.com/office/drawing/2014/main" id="{0C3F4E39-344E-42F4-86BA-02A0234E8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7" y="904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6 h 281"/>
                  <a:gd name="T36" fmla="*/ 264 w 281"/>
                  <a:gd name="T37" fmla="*/ 204 h 281"/>
                  <a:gd name="T38" fmla="*/ 270 w 281"/>
                  <a:gd name="T39" fmla="*/ 193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3 h 281"/>
                  <a:gd name="T102" fmla="*/ 15 w 281"/>
                  <a:gd name="T103" fmla="*/ 204 h 281"/>
                  <a:gd name="T104" fmla="*/ 22 w 281"/>
                  <a:gd name="T105" fmla="*/ 216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6"/>
                    </a:lnTo>
                    <a:lnTo>
                      <a:pt x="264" y="204"/>
                    </a:lnTo>
                    <a:lnTo>
                      <a:pt x="270" y="193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4"/>
                    </a:lnTo>
                    <a:lnTo>
                      <a:pt x="22" y="216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1292">
                <a:extLst>
                  <a:ext uri="{FF2B5EF4-FFF2-40B4-BE49-F238E27FC236}">
                    <a16:creationId xmlns:a16="http://schemas.microsoft.com/office/drawing/2014/main" id="{E013280E-DE17-4E1B-8E5C-B784D6785B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7" y="904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6 h 281"/>
                  <a:gd name="T22" fmla="*/ 264 w 281"/>
                  <a:gd name="T23" fmla="*/ 204 h 281"/>
                  <a:gd name="T24" fmla="*/ 270 w 281"/>
                  <a:gd name="T25" fmla="*/ 193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3 h 281"/>
                  <a:gd name="T88" fmla="*/ 15 w 281"/>
                  <a:gd name="T89" fmla="*/ 204 h 281"/>
                  <a:gd name="T90" fmla="*/ 22 w 281"/>
                  <a:gd name="T91" fmla="*/ 216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6"/>
                    </a:lnTo>
                    <a:lnTo>
                      <a:pt x="264" y="204"/>
                    </a:lnTo>
                    <a:lnTo>
                      <a:pt x="270" y="193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3"/>
                    </a:lnTo>
                    <a:lnTo>
                      <a:pt x="15" y="204"/>
                    </a:lnTo>
                    <a:lnTo>
                      <a:pt x="22" y="216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1293">
                <a:extLst>
                  <a:ext uri="{FF2B5EF4-FFF2-40B4-BE49-F238E27FC236}">
                    <a16:creationId xmlns:a16="http://schemas.microsoft.com/office/drawing/2014/main" id="{26D74FA0-EFE6-4CBB-95B7-1301FF149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4" y="911"/>
                <a:ext cx="26" cy="24"/>
              </a:xfrm>
              <a:custGeom>
                <a:avLst/>
                <a:gdLst>
                  <a:gd name="T0" fmla="*/ 174 w 179"/>
                  <a:gd name="T1" fmla="*/ 105 h 171"/>
                  <a:gd name="T2" fmla="*/ 98 w 179"/>
                  <a:gd name="T3" fmla="*/ 70 h 171"/>
                  <a:gd name="T4" fmla="*/ 98 w 179"/>
                  <a:gd name="T5" fmla="*/ 24 h 171"/>
                  <a:gd name="T6" fmla="*/ 97 w 179"/>
                  <a:gd name="T7" fmla="*/ 18 h 171"/>
                  <a:gd name="T8" fmla="*/ 97 w 179"/>
                  <a:gd name="T9" fmla="*/ 14 h 171"/>
                  <a:gd name="T10" fmla="*/ 96 w 179"/>
                  <a:gd name="T11" fmla="*/ 7 h 171"/>
                  <a:gd name="T12" fmla="*/ 93 w 179"/>
                  <a:gd name="T13" fmla="*/ 2 h 171"/>
                  <a:gd name="T14" fmla="*/ 90 w 179"/>
                  <a:gd name="T15" fmla="*/ 0 h 171"/>
                  <a:gd name="T16" fmla="*/ 89 w 179"/>
                  <a:gd name="T17" fmla="*/ 0 h 171"/>
                  <a:gd name="T18" fmla="*/ 85 w 179"/>
                  <a:gd name="T19" fmla="*/ 2 h 171"/>
                  <a:gd name="T20" fmla="*/ 83 w 179"/>
                  <a:gd name="T21" fmla="*/ 7 h 171"/>
                  <a:gd name="T22" fmla="*/ 82 w 179"/>
                  <a:gd name="T23" fmla="*/ 14 h 171"/>
                  <a:gd name="T24" fmla="*/ 82 w 179"/>
                  <a:gd name="T25" fmla="*/ 24 h 171"/>
                  <a:gd name="T26" fmla="*/ 82 w 179"/>
                  <a:gd name="T27" fmla="*/ 70 h 171"/>
                  <a:gd name="T28" fmla="*/ 5 w 179"/>
                  <a:gd name="T29" fmla="*/ 105 h 171"/>
                  <a:gd name="T30" fmla="*/ 1 w 179"/>
                  <a:gd name="T31" fmla="*/ 110 h 171"/>
                  <a:gd name="T32" fmla="*/ 0 w 179"/>
                  <a:gd name="T33" fmla="*/ 120 h 171"/>
                  <a:gd name="T34" fmla="*/ 83 w 179"/>
                  <a:gd name="T35" fmla="*/ 100 h 171"/>
                  <a:gd name="T36" fmla="*/ 83 w 179"/>
                  <a:gd name="T37" fmla="*/ 118 h 171"/>
                  <a:gd name="T38" fmla="*/ 78 w 179"/>
                  <a:gd name="T39" fmla="*/ 121 h 171"/>
                  <a:gd name="T40" fmla="*/ 78 w 179"/>
                  <a:gd name="T41" fmla="*/ 140 h 171"/>
                  <a:gd name="T42" fmla="*/ 77 w 179"/>
                  <a:gd name="T43" fmla="*/ 141 h 171"/>
                  <a:gd name="T44" fmla="*/ 78 w 179"/>
                  <a:gd name="T45" fmla="*/ 143 h 171"/>
                  <a:gd name="T46" fmla="*/ 81 w 179"/>
                  <a:gd name="T47" fmla="*/ 145 h 171"/>
                  <a:gd name="T48" fmla="*/ 83 w 179"/>
                  <a:gd name="T49" fmla="*/ 145 h 171"/>
                  <a:gd name="T50" fmla="*/ 84 w 179"/>
                  <a:gd name="T51" fmla="*/ 147 h 171"/>
                  <a:gd name="T52" fmla="*/ 84 w 179"/>
                  <a:gd name="T53" fmla="*/ 149 h 171"/>
                  <a:gd name="T54" fmla="*/ 83 w 179"/>
                  <a:gd name="T55" fmla="*/ 151 h 171"/>
                  <a:gd name="T56" fmla="*/ 68 w 179"/>
                  <a:gd name="T57" fmla="*/ 163 h 171"/>
                  <a:gd name="T58" fmla="*/ 66 w 179"/>
                  <a:gd name="T59" fmla="*/ 171 h 171"/>
                  <a:gd name="T60" fmla="*/ 86 w 179"/>
                  <a:gd name="T61" fmla="*/ 165 h 171"/>
                  <a:gd name="T62" fmla="*/ 89 w 179"/>
                  <a:gd name="T63" fmla="*/ 171 h 171"/>
                  <a:gd name="T64" fmla="*/ 94 w 179"/>
                  <a:gd name="T65" fmla="*/ 165 h 171"/>
                  <a:gd name="T66" fmla="*/ 114 w 179"/>
                  <a:gd name="T67" fmla="*/ 171 h 171"/>
                  <a:gd name="T68" fmla="*/ 112 w 179"/>
                  <a:gd name="T69" fmla="*/ 163 h 171"/>
                  <a:gd name="T70" fmla="*/ 97 w 179"/>
                  <a:gd name="T71" fmla="*/ 151 h 171"/>
                  <a:gd name="T72" fmla="*/ 94 w 179"/>
                  <a:gd name="T73" fmla="*/ 147 h 171"/>
                  <a:gd name="T74" fmla="*/ 99 w 179"/>
                  <a:gd name="T75" fmla="*/ 145 h 171"/>
                  <a:gd name="T76" fmla="*/ 102 w 179"/>
                  <a:gd name="T77" fmla="*/ 140 h 171"/>
                  <a:gd name="T78" fmla="*/ 102 w 179"/>
                  <a:gd name="T79" fmla="*/ 121 h 171"/>
                  <a:gd name="T80" fmla="*/ 97 w 179"/>
                  <a:gd name="T81" fmla="*/ 118 h 171"/>
                  <a:gd name="T82" fmla="*/ 97 w 179"/>
                  <a:gd name="T83" fmla="*/ 100 h 171"/>
                  <a:gd name="T84" fmla="*/ 179 w 179"/>
                  <a:gd name="T85" fmla="*/ 120 h 171"/>
                  <a:gd name="T86" fmla="*/ 178 w 179"/>
                  <a:gd name="T87" fmla="*/ 114 h 171"/>
                  <a:gd name="T88" fmla="*/ 178 w 179"/>
                  <a:gd name="T89" fmla="*/ 110 h 171"/>
                  <a:gd name="T90" fmla="*/ 174 w 179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1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4" y="165"/>
                    </a:lnTo>
                    <a:lnTo>
                      <a:pt x="114" y="171"/>
                    </a:lnTo>
                    <a:lnTo>
                      <a:pt x="112" y="163"/>
                    </a:lnTo>
                    <a:lnTo>
                      <a:pt x="97" y="151"/>
                    </a:lnTo>
                    <a:lnTo>
                      <a:pt x="94" y="147"/>
                    </a:lnTo>
                    <a:lnTo>
                      <a:pt x="99" y="145"/>
                    </a:lnTo>
                    <a:lnTo>
                      <a:pt x="102" y="140"/>
                    </a:lnTo>
                    <a:lnTo>
                      <a:pt x="102" y="121"/>
                    </a:lnTo>
                    <a:lnTo>
                      <a:pt x="97" y="118"/>
                    </a:lnTo>
                    <a:lnTo>
                      <a:pt x="97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1294">
                <a:extLst>
                  <a:ext uri="{FF2B5EF4-FFF2-40B4-BE49-F238E27FC236}">
                    <a16:creationId xmlns:a16="http://schemas.microsoft.com/office/drawing/2014/main" id="{9754D465-A21F-45B2-AACE-90A2F8DB1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9" y="954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1295">
                <a:extLst>
                  <a:ext uri="{FF2B5EF4-FFF2-40B4-BE49-F238E27FC236}">
                    <a16:creationId xmlns:a16="http://schemas.microsoft.com/office/drawing/2014/main" id="{B1F43176-F396-48ED-8BAC-0484261ED2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9" y="954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1296">
                <a:extLst>
                  <a:ext uri="{FF2B5EF4-FFF2-40B4-BE49-F238E27FC236}">
                    <a16:creationId xmlns:a16="http://schemas.microsoft.com/office/drawing/2014/main" id="{33814834-AB4E-4C01-A2DA-9AE231E07D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6" y="961"/>
                <a:ext cx="26" cy="24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1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1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1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1297">
                <a:extLst>
                  <a:ext uri="{FF2B5EF4-FFF2-40B4-BE49-F238E27FC236}">
                    <a16:creationId xmlns:a16="http://schemas.microsoft.com/office/drawing/2014/main" id="{DF3A2761-9226-44FD-9AAB-DC44FC7B3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1070"/>
                <a:ext cx="40" cy="40"/>
              </a:xfrm>
              <a:custGeom>
                <a:avLst/>
                <a:gdLst>
                  <a:gd name="T0" fmla="*/ 42 w 282"/>
                  <a:gd name="T1" fmla="*/ 240 h 282"/>
                  <a:gd name="T2" fmla="*/ 52 w 282"/>
                  <a:gd name="T3" fmla="*/ 249 h 282"/>
                  <a:gd name="T4" fmla="*/ 63 w 282"/>
                  <a:gd name="T5" fmla="*/ 258 h 282"/>
                  <a:gd name="T6" fmla="*/ 74 w 282"/>
                  <a:gd name="T7" fmla="*/ 265 h 282"/>
                  <a:gd name="T8" fmla="*/ 87 w 282"/>
                  <a:gd name="T9" fmla="*/ 271 h 282"/>
                  <a:gd name="T10" fmla="*/ 112 w 282"/>
                  <a:gd name="T11" fmla="*/ 279 h 282"/>
                  <a:gd name="T12" fmla="*/ 126 w 282"/>
                  <a:gd name="T13" fmla="*/ 281 h 282"/>
                  <a:gd name="T14" fmla="*/ 141 w 282"/>
                  <a:gd name="T15" fmla="*/ 282 h 282"/>
                  <a:gd name="T16" fmla="*/ 147 w 282"/>
                  <a:gd name="T17" fmla="*/ 281 h 282"/>
                  <a:gd name="T18" fmla="*/ 154 w 282"/>
                  <a:gd name="T19" fmla="*/ 281 h 282"/>
                  <a:gd name="T20" fmla="*/ 168 w 282"/>
                  <a:gd name="T21" fmla="*/ 279 h 282"/>
                  <a:gd name="T22" fmla="*/ 194 w 282"/>
                  <a:gd name="T23" fmla="*/ 271 h 282"/>
                  <a:gd name="T24" fmla="*/ 205 w 282"/>
                  <a:gd name="T25" fmla="*/ 265 h 282"/>
                  <a:gd name="T26" fmla="*/ 217 w 282"/>
                  <a:gd name="T27" fmla="*/ 258 h 282"/>
                  <a:gd name="T28" fmla="*/ 228 w 282"/>
                  <a:gd name="T29" fmla="*/ 249 h 282"/>
                  <a:gd name="T30" fmla="*/ 240 w 282"/>
                  <a:gd name="T31" fmla="*/ 240 h 282"/>
                  <a:gd name="T32" fmla="*/ 249 w 282"/>
                  <a:gd name="T33" fmla="*/ 228 h 282"/>
                  <a:gd name="T34" fmla="*/ 257 w 282"/>
                  <a:gd name="T35" fmla="*/ 217 h 282"/>
                  <a:gd name="T36" fmla="*/ 264 w 282"/>
                  <a:gd name="T37" fmla="*/ 205 h 282"/>
                  <a:gd name="T38" fmla="*/ 270 w 282"/>
                  <a:gd name="T39" fmla="*/ 194 h 282"/>
                  <a:gd name="T40" fmla="*/ 279 w 282"/>
                  <a:gd name="T41" fmla="*/ 168 h 282"/>
                  <a:gd name="T42" fmla="*/ 281 w 282"/>
                  <a:gd name="T43" fmla="*/ 154 h 282"/>
                  <a:gd name="T44" fmla="*/ 281 w 282"/>
                  <a:gd name="T45" fmla="*/ 147 h 282"/>
                  <a:gd name="T46" fmla="*/ 282 w 282"/>
                  <a:gd name="T47" fmla="*/ 141 h 282"/>
                  <a:gd name="T48" fmla="*/ 281 w 282"/>
                  <a:gd name="T49" fmla="*/ 126 h 282"/>
                  <a:gd name="T50" fmla="*/ 279 w 282"/>
                  <a:gd name="T51" fmla="*/ 112 h 282"/>
                  <a:gd name="T52" fmla="*/ 270 w 282"/>
                  <a:gd name="T53" fmla="*/ 87 h 282"/>
                  <a:gd name="T54" fmla="*/ 264 w 282"/>
                  <a:gd name="T55" fmla="*/ 74 h 282"/>
                  <a:gd name="T56" fmla="*/ 257 w 282"/>
                  <a:gd name="T57" fmla="*/ 63 h 282"/>
                  <a:gd name="T58" fmla="*/ 249 w 282"/>
                  <a:gd name="T59" fmla="*/ 52 h 282"/>
                  <a:gd name="T60" fmla="*/ 240 w 282"/>
                  <a:gd name="T61" fmla="*/ 42 h 282"/>
                  <a:gd name="T62" fmla="*/ 228 w 282"/>
                  <a:gd name="T63" fmla="*/ 31 h 282"/>
                  <a:gd name="T64" fmla="*/ 217 w 282"/>
                  <a:gd name="T65" fmla="*/ 23 h 282"/>
                  <a:gd name="T66" fmla="*/ 205 w 282"/>
                  <a:gd name="T67" fmla="*/ 16 h 282"/>
                  <a:gd name="T68" fmla="*/ 194 w 282"/>
                  <a:gd name="T69" fmla="*/ 10 h 282"/>
                  <a:gd name="T70" fmla="*/ 168 w 282"/>
                  <a:gd name="T71" fmla="*/ 2 h 282"/>
                  <a:gd name="T72" fmla="*/ 154 w 282"/>
                  <a:gd name="T73" fmla="*/ 0 h 282"/>
                  <a:gd name="T74" fmla="*/ 141 w 282"/>
                  <a:gd name="T75" fmla="*/ 0 h 282"/>
                  <a:gd name="T76" fmla="*/ 112 w 282"/>
                  <a:gd name="T77" fmla="*/ 2 h 282"/>
                  <a:gd name="T78" fmla="*/ 87 w 282"/>
                  <a:gd name="T79" fmla="*/ 10 h 282"/>
                  <a:gd name="T80" fmla="*/ 74 w 282"/>
                  <a:gd name="T81" fmla="*/ 16 h 282"/>
                  <a:gd name="T82" fmla="*/ 63 w 282"/>
                  <a:gd name="T83" fmla="*/ 23 h 282"/>
                  <a:gd name="T84" fmla="*/ 42 w 282"/>
                  <a:gd name="T85" fmla="*/ 42 h 282"/>
                  <a:gd name="T86" fmla="*/ 22 w 282"/>
                  <a:gd name="T87" fmla="*/ 63 h 282"/>
                  <a:gd name="T88" fmla="*/ 15 w 282"/>
                  <a:gd name="T89" fmla="*/ 74 h 282"/>
                  <a:gd name="T90" fmla="*/ 10 w 282"/>
                  <a:gd name="T91" fmla="*/ 87 h 282"/>
                  <a:gd name="T92" fmla="*/ 2 w 282"/>
                  <a:gd name="T93" fmla="*/ 112 h 282"/>
                  <a:gd name="T94" fmla="*/ 0 w 282"/>
                  <a:gd name="T95" fmla="*/ 141 h 282"/>
                  <a:gd name="T96" fmla="*/ 0 w 282"/>
                  <a:gd name="T97" fmla="*/ 154 h 282"/>
                  <a:gd name="T98" fmla="*/ 2 w 282"/>
                  <a:gd name="T99" fmla="*/ 168 h 282"/>
                  <a:gd name="T100" fmla="*/ 10 w 282"/>
                  <a:gd name="T101" fmla="*/ 194 h 282"/>
                  <a:gd name="T102" fmla="*/ 15 w 282"/>
                  <a:gd name="T103" fmla="*/ 205 h 282"/>
                  <a:gd name="T104" fmla="*/ 22 w 282"/>
                  <a:gd name="T105" fmla="*/ 217 h 282"/>
                  <a:gd name="T106" fmla="*/ 30 w 282"/>
                  <a:gd name="T107" fmla="*/ 228 h 282"/>
                  <a:gd name="T108" fmla="*/ 42 w 282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2">
                    <a:moveTo>
                      <a:pt x="42" y="240"/>
                    </a:moveTo>
                    <a:lnTo>
                      <a:pt x="52" y="249"/>
                    </a:lnTo>
                    <a:lnTo>
                      <a:pt x="63" y="258"/>
                    </a:lnTo>
                    <a:lnTo>
                      <a:pt x="74" y="265"/>
                    </a:lnTo>
                    <a:lnTo>
                      <a:pt x="87" y="271"/>
                    </a:lnTo>
                    <a:lnTo>
                      <a:pt x="112" y="279"/>
                    </a:lnTo>
                    <a:lnTo>
                      <a:pt x="126" y="281"/>
                    </a:lnTo>
                    <a:lnTo>
                      <a:pt x="141" y="282"/>
                    </a:ln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8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5" y="16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6"/>
                    </a:lnTo>
                    <a:lnTo>
                      <a:pt x="63" y="23"/>
                    </a:lnTo>
                    <a:lnTo>
                      <a:pt x="42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2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1298">
                <a:extLst>
                  <a:ext uri="{FF2B5EF4-FFF2-40B4-BE49-F238E27FC236}">
                    <a16:creationId xmlns:a16="http://schemas.microsoft.com/office/drawing/2014/main" id="{CD695788-D0DD-4206-BD96-5B53983406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1070"/>
                <a:ext cx="40" cy="40"/>
              </a:xfrm>
              <a:custGeom>
                <a:avLst/>
                <a:gdLst>
                  <a:gd name="T0" fmla="*/ 141 w 282"/>
                  <a:gd name="T1" fmla="*/ 282 h 282"/>
                  <a:gd name="T2" fmla="*/ 147 w 282"/>
                  <a:gd name="T3" fmla="*/ 281 h 282"/>
                  <a:gd name="T4" fmla="*/ 154 w 282"/>
                  <a:gd name="T5" fmla="*/ 281 h 282"/>
                  <a:gd name="T6" fmla="*/ 168 w 282"/>
                  <a:gd name="T7" fmla="*/ 279 h 282"/>
                  <a:gd name="T8" fmla="*/ 194 w 282"/>
                  <a:gd name="T9" fmla="*/ 271 h 282"/>
                  <a:gd name="T10" fmla="*/ 205 w 282"/>
                  <a:gd name="T11" fmla="*/ 265 h 282"/>
                  <a:gd name="T12" fmla="*/ 217 w 282"/>
                  <a:gd name="T13" fmla="*/ 258 h 282"/>
                  <a:gd name="T14" fmla="*/ 228 w 282"/>
                  <a:gd name="T15" fmla="*/ 249 h 282"/>
                  <a:gd name="T16" fmla="*/ 240 w 282"/>
                  <a:gd name="T17" fmla="*/ 240 h 282"/>
                  <a:gd name="T18" fmla="*/ 249 w 282"/>
                  <a:gd name="T19" fmla="*/ 228 h 282"/>
                  <a:gd name="T20" fmla="*/ 257 w 282"/>
                  <a:gd name="T21" fmla="*/ 217 h 282"/>
                  <a:gd name="T22" fmla="*/ 264 w 282"/>
                  <a:gd name="T23" fmla="*/ 205 h 282"/>
                  <a:gd name="T24" fmla="*/ 270 w 282"/>
                  <a:gd name="T25" fmla="*/ 194 h 282"/>
                  <a:gd name="T26" fmla="*/ 279 w 282"/>
                  <a:gd name="T27" fmla="*/ 168 h 282"/>
                  <a:gd name="T28" fmla="*/ 281 w 282"/>
                  <a:gd name="T29" fmla="*/ 154 h 282"/>
                  <a:gd name="T30" fmla="*/ 281 w 282"/>
                  <a:gd name="T31" fmla="*/ 147 h 282"/>
                  <a:gd name="T32" fmla="*/ 282 w 282"/>
                  <a:gd name="T33" fmla="*/ 141 h 282"/>
                  <a:gd name="T34" fmla="*/ 281 w 282"/>
                  <a:gd name="T35" fmla="*/ 126 h 282"/>
                  <a:gd name="T36" fmla="*/ 279 w 282"/>
                  <a:gd name="T37" fmla="*/ 112 h 282"/>
                  <a:gd name="T38" fmla="*/ 270 w 282"/>
                  <a:gd name="T39" fmla="*/ 87 h 282"/>
                  <a:gd name="T40" fmla="*/ 264 w 282"/>
                  <a:gd name="T41" fmla="*/ 74 h 282"/>
                  <a:gd name="T42" fmla="*/ 257 w 282"/>
                  <a:gd name="T43" fmla="*/ 63 h 282"/>
                  <a:gd name="T44" fmla="*/ 249 w 282"/>
                  <a:gd name="T45" fmla="*/ 52 h 282"/>
                  <a:gd name="T46" fmla="*/ 240 w 282"/>
                  <a:gd name="T47" fmla="*/ 42 h 282"/>
                  <a:gd name="T48" fmla="*/ 228 w 282"/>
                  <a:gd name="T49" fmla="*/ 31 h 282"/>
                  <a:gd name="T50" fmla="*/ 217 w 282"/>
                  <a:gd name="T51" fmla="*/ 23 h 282"/>
                  <a:gd name="T52" fmla="*/ 205 w 282"/>
                  <a:gd name="T53" fmla="*/ 16 h 282"/>
                  <a:gd name="T54" fmla="*/ 194 w 282"/>
                  <a:gd name="T55" fmla="*/ 10 h 282"/>
                  <a:gd name="T56" fmla="*/ 168 w 282"/>
                  <a:gd name="T57" fmla="*/ 2 h 282"/>
                  <a:gd name="T58" fmla="*/ 154 w 282"/>
                  <a:gd name="T59" fmla="*/ 0 h 282"/>
                  <a:gd name="T60" fmla="*/ 141 w 282"/>
                  <a:gd name="T61" fmla="*/ 0 h 282"/>
                  <a:gd name="T62" fmla="*/ 112 w 282"/>
                  <a:gd name="T63" fmla="*/ 2 h 282"/>
                  <a:gd name="T64" fmla="*/ 87 w 282"/>
                  <a:gd name="T65" fmla="*/ 10 h 282"/>
                  <a:gd name="T66" fmla="*/ 74 w 282"/>
                  <a:gd name="T67" fmla="*/ 16 h 282"/>
                  <a:gd name="T68" fmla="*/ 63 w 282"/>
                  <a:gd name="T69" fmla="*/ 23 h 282"/>
                  <a:gd name="T70" fmla="*/ 42 w 282"/>
                  <a:gd name="T71" fmla="*/ 42 h 282"/>
                  <a:gd name="T72" fmla="*/ 22 w 282"/>
                  <a:gd name="T73" fmla="*/ 63 h 282"/>
                  <a:gd name="T74" fmla="*/ 15 w 282"/>
                  <a:gd name="T75" fmla="*/ 74 h 282"/>
                  <a:gd name="T76" fmla="*/ 10 w 282"/>
                  <a:gd name="T77" fmla="*/ 87 h 282"/>
                  <a:gd name="T78" fmla="*/ 2 w 282"/>
                  <a:gd name="T79" fmla="*/ 112 h 282"/>
                  <a:gd name="T80" fmla="*/ 0 w 282"/>
                  <a:gd name="T81" fmla="*/ 141 h 282"/>
                  <a:gd name="T82" fmla="*/ 0 w 282"/>
                  <a:gd name="T83" fmla="*/ 154 h 282"/>
                  <a:gd name="T84" fmla="*/ 2 w 282"/>
                  <a:gd name="T85" fmla="*/ 168 h 282"/>
                  <a:gd name="T86" fmla="*/ 10 w 282"/>
                  <a:gd name="T87" fmla="*/ 194 h 282"/>
                  <a:gd name="T88" fmla="*/ 15 w 282"/>
                  <a:gd name="T89" fmla="*/ 205 h 282"/>
                  <a:gd name="T90" fmla="*/ 22 w 282"/>
                  <a:gd name="T91" fmla="*/ 217 h 282"/>
                  <a:gd name="T92" fmla="*/ 30 w 282"/>
                  <a:gd name="T93" fmla="*/ 228 h 282"/>
                  <a:gd name="T94" fmla="*/ 42 w 282"/>
                  <a:gd name="T95" fmla="*/ 240 h 282"/>
                  <a:gd name="T96" fmla="*/ 52 w 282"/>
                  <a:gd name="T97" fmla="*/ 249 h 282"/>
                  <a:gd name="T98" fmla="*/ 63 w 282"/>
                  <a:gd name="T99" fmla="*/ 258 h 282"/>
                  <a:gd name="T100" fmla="*/ 74 w 282"/>
                  <a:gd name="T101" fmla="*/ 265 h 282"/>
                  <a:gd name="T102" fmla="*/ 87 w 282"/>
                  <a:gd name="T103" fmla="*/ 271 h 282"/>
                  <a:gd name="T104" fmla="*/ 112 w 282"/>
                  <a:gd name="T105" fmla="*/ 279 h 282"/>
                  <a:gd name="T106" fmla="*/ 126 w 282"/>
                  <a:gd name="T107" fmla="*/ 281 h 282"/>
                  <a:gd name="T108" fmla="*/ 141 w 282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2">
                    <a:moveTo>
                      <a:pt x="141" y="282"/>
                    </a:move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8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5" y="16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6"/>
                    </a:lnTo>
                    <a:lnTo>
                      <a:pt x="63" y="23"/>
                    </a:lnTo>
                    <a:lnTo>
                      <a:pt x="42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2" y="240"/>
                    </a:lnTo>
                    <a:lnTo>
                      <a:pt x="52" y="249"/>
                    </a:lnTo>
                    <a:lnTo>
                      <a:pt x="63" y="258"/>
                    </a:lnTo>
                    <a:lnTo>
                      <a:pt x="74" y="265"/>
                    </a:lnTo>
                    <a:lnTo>
                      <a:pt x="87" y="271"/>
                    </a:lnTo>
                    <a:lnTo>
                      <a:pt x="112" y="279"/>
                    </a:lnTo>
                    <a:lnTo>
                      <a:pt x="126" y="281"/>
                    </a:lnTo>
                    <a:lnTo>
                      <a:pt x="141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1299">
                <a:extLst>
                  <a:ext uri="{FF2B5EF4-FFF2-40B4-BE49-F238E27FC236}">
                    <a16:creationId xmlns:a16="http://schemas.microsoft.com/office/drawing/2014/main" id="{23034351-3067-4D3D-AD29-2ADD6FCBF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" y="1077"/>
                <a:ext cx="25" cy="24"/>
              </a:xfrm>
              <a:custGeom>
                <a:avLst/>
                <a:gdLst>
                  <a:gd name="T0" fmla="*/ 173 w 178"/>
                  <a:gd name="T1" fmla="*/ 105 h 171"/>
                  <a:gd name="T2" fmla="*/ 97 w 178"/>
                  <a:gd name="T3" fmla="*/ 70 h 171"/>
                  <a:gd name="T4" fmla="*/ 97 w 178"/>
                  <a:gd name="T5" fmla="*/ 24 h 171"/>
                  <a:gd name="T6" fmla="*/ 96 w 178"/>
                  <a:gd name="T7" fmla="*/ 18 h 171"/>
                  <a:gd name="T8" fmla="*/ 96 w 178"/>
                  <a:gd name="T9" fmla="*/ 14 h 171"/>
                  <a:gd name="T10" fmla="*/ 95 w 178"/>
                  <a:gd name="T11" fmla="*/ 7 h 171"/>
                  <a:gd name="T12" fmla="*/ 92 w 178"/>
                  <a:gd name="T13" fmla="*/ 2 h 171"/>
                  <a:gd name="T14" fmla="*/ 90 w 178"/>
                  <a:gd name="T15" fmla="*/ 0 h 171"/>
                  <a:gd name="T16" fmla="*/ 89 w 178"/>
                  <a:gd name="T17" fmla="*/ 0 h 171"/>
                  <a:gd name="T18" fmla="*/ 85 w 178"/>
                  <a:gd name="T19" fmla="*/ 2 h 171"/>
                  <a:gd name="T20" fmla="*/ 83 w 178"/>
                  <a:gd name="T21" fmla="*/ 7 h 171"/>
                  <a:gd name="T22" fmla="*/ 82 w 178"/>
                  <a:gd name="T23" fmla="*/ 14 h 171"/>
                  <a:gd name="T24" fmla="*/ 82 w 178"/>
                  <a:gd name="T25" fmla="*/ 24 h 171"/>
                  <a:gd name="T26" fmla="*/ 82 w 178"/>
                  <a:gd name="T27" fmla="*/ 70 h 171"/>
                  <a:gd name="T28" fmla="*/ 5 w 178"/>
                  <a:gd name="T29" fmla="*/ 105 h 171"/>
                  <a:gd name="T30" fmla="*/ 1 w 178"/>
                  <a:gd name="T31" fmla="*/ 110 h 171"/>
                  <a:gd name="T32" fmla="*/ 0 w 178"/>
                  <a:gd name="T33" fmla="*/ 120 h 171"/>
                  <a:gd name="T34" fmla="*/ 83 w 178"/>
                  <a:gd name="T35" fmla="*/ 100 h 171"/>
                  <a:gd name="T36" fmla="*/ 83 w 178"/>
                  <a:gd name="T37" fmla="*/ 118 h 171"/>
                  <a:gd name="T38" fmla="*/ 78 w 178"/>
                  <a:gd name="T39" fmla="*/ 121 h 171"/>
                  <a:gd name="T40" fmla="*/ 78 w 178"/>
                  <a:gd name="T41" fmla="*/ 140 h 171"/>
                  <a:gd name="T42" fmla="*/ 77 w 178"/>
                  <a:gd name="T43" fmla="*/ 141 h 171"/>
                  <a:gd name="T44" fmla="*/ 78 w 178"/>
                  <a:gd name="T45" fmla="*/ 143 h 171"/>
                  <a:gd name="T46" fmla="*/ 81 w 178"/>
                  <a:gd name="T47" fmla="*/ 145 h 171"/>
                  <a:gd name="T48" fmla="*/ 83 w 178"/>
                  <a:gd name="T49" fmla="*/ 145 h 171"/>
                  <a:gd name="T50" fmla="*/ 84 w 178"/>
                  <a:gd name="T51" fmla="*/ 147 h 171"/>
                  <a:gd name="T52" fmla="*/ 84 w 178"/>
                  <a:gd name="T53" fmla="*/ 149 h 171"/>
                  <a:gd name="T54" fmla="*/ 83 w 178"/>
                  <a:gd name="T55" fmla="*/ 151 h 171"/>
                  <a:gd name="T56" fmla="*/ 68 w 178"/>
                  <a:gd name="T57" fmla="*/ 163 h 171"/>
                  <a:gd name="T58" fmla="*/ 66 w 178"/>
                  <a:gd name="T59" fmla="*/ 171 h 171"/>
                  <a:gd name="T60" fmla="*/ 86 w 178"/>
                  <a:gd name="T61" fmla="*/ 165 h 171"/>
                  <a:gd name="T62" fmla="*/ 89 w 178"/>
                  <a:gd name="T63" fmla="*/ 171 h 171"/>
                  <a:gd name="T64" fmla="*/ 93 w 178"/>
                  <a:gd name="T65" fmla="*/ 165 h 171"/>
                  <a:gd name="T66" fmla="*/ 113 w 178"/>
                  <a:gd name="T67" fmla="*/ 171 h 171"/>
                  <a:gd name="T68" fmla="*/ 111 w 178"/>
                  <a:gd name="T69" fmla="*/ 163 h 171"/>
                  <a:gd name="T70" fmla="*/ 96 w 178"/>
                  <a:gd name="T71" fmla="*/ 151 h 171"/>
                  <a:gd name="T72" fmla="*/ 93 w 178"/>
                  <a:gd name="T73" fmla="*/ 147 h 171"/>
                  <a:gd name="T74" fmla="*/ 98 w 178"/>
                  <a:gd name="T75" fmla="*/ 145 h 171"/>
                  <a:gd name="T76" fmla="*/ 101 w 178"/>
                  <a:gd name="T77" fmla="*/ 140 h 171"/>
                  <a:gd name="T78" fmla="*/ 101 w 178"/>
                  <a:gd name="T79" fmla="*/ 121 h 171"/>
                  <a:gd name="T80" fmla="*/ 96 w 178"/>
                  <a:gd name="T81" fmla="*/ 118 h 171"/>
                  <a:gd name="T82" fmla="*/ 96 w 178"/>
                  <a:gd name="T83" fmla="*/ 100 h 171"/>
                  <a:gd name="T84" fmla="*/ 178 w 178"/>
                  <a:gd name="T85" fmla="*/ 120 h 171"/>
                  <a:gd name="T86" fmla="*/ 177 w 178"/>
                  <a:gd name="T87" fmla="*/ 114 h 171"/>
                  <a:gd name="T88" fmla="*/ 177 w 178"/>
                  <a:gd name="T89" fmla="*/ 110 h 171"/>
                  <a:gd name="T90" fmla="*/ 173 w 178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1">
                    <a:moveTo>
                      <a:pt x="173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3" y="171"/>
                    </a:lnTo>
                    <a:lnTo>
                      <a:pt x="111" y="163"/>
                    </a:lnTo>
                    <a:lnTo>
                      <a:pt x="96" y="151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8" y="120"/>
                    </a:lnTo>
                    <a:lnTo>
                      <a:pt x="177" y="114"/>
                    </a:lnTo>
                    <a:lnTo>
                      <a:pt x="177" y="110"/>
                    </a:lnTo>
                    <a:lnTo>
                      <a:pt x="173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1300">
                <a:extLst>
                  <a:ext uri="{FF2B5EF4-FFF2-40B4-BE49-F238E27FC236}">
                    <a16:creationId xmlns:a16="http://schemas.microsoft.com/office/drawing/2014/main" id="{D33F696D-E6B5-4088-9810-6A4ED23755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4" y="1294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4 w 281"/>
                  <a:gd name="T7" fmla="*/ 264 h 281"/>
                  <a:gd name="T8" fmla="*/ 87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7 w 281"/>
                  <a:gd name="T79" fmla="*/ 10 h 281"/>
                  <a:gd name="T80" fmla="*/ 74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1301">
                <a:extLst>
                  <a:ext uri="{FF2B5EF4-FFF2-40B4-BE49-F238E27FC236}">
                    <a16:creationId xmlns:a16="http://schemas.microsoft.com/office/drawing/2014/main" id="{E0C89291-4447-4751-A2F3-FF168A91AD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4" y="1294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7 w 281"/>
                  <a:gd name="T65" fmla="*/ 10 h 281"/>
                  <a:gd name="T66" fmla="*/ 74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4 w 281"/>
                  <a:gd name="T101" fmla="*/ 264 h 281"/>
                  <a:gd name="T102" fmla="*/ 87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1302">
                <a:extLst>
                  <a:ext uri="{FF2B5EF4-FFF2-40B4-BE49-F238E27FC236}">
                    <a16:creationId xmlns:a16="http://schemas.microsoft.com/office/drawing/2014/main" id="{E2C3A7AC-4CBE-4786-B1B0-AF6A161D0F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2" y="1301"/>
                <a:ext cx="25" cy="25"/>
              </a:xfrm>
              <a:custGeom>
                <a:avLst/>
                <a:gdLst>
                  <a:gd name="T0" fmla="*/ 174 w 179"/>
                  <a:gd name="T1" fmla="*/ 106 h 172"/>
                  <a:gd name="T2" fmla="*/ 98 w 179"/>
                  <a:gd name="T3" fmla="*/ 71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4 w 179"/>
                  <a:gd name="T35" fmla="*/ 101 h 172"/>
                  <a:gd name="T36" fmla="*/ 84 w 179"/>
                  <a:gd name="T37" fmla="*/ 119 h 172"/>
                  <a:gd name="T38" fmla="*/ 79 w 179"/>
                  <a:gd name="T39" fmla="*/ 122 h 172"/>
                  <a:gd name="T40" fmla="*/ 79 w 179"/>
                  <a:gd name="T41" fmla="*/ 141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8" y="71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4" y="101"/>
                    </a:lnTo>
                    <a:lnTo>
                      <a:pt x="84" y="119"/>
                    </a:lnTo>
                    <a:lnTo>
                      <a:pt x="79" y="122"/>
                    </a:lnTo>
                    <a:lnTo>
                      <a:pt x="79" y="141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1303">
                <a:extLst>
                  <a:ext uri="{FF2B5EF4-FFF2-40B4-BE49-F238E27FC236}">
                    <a16:creationId xmlns:a16="http://schemas.microsoft.com/office/drawing/2014/main" id="{B105B29A-EBE1-46AA-8312-A83ED24CF6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2" y="1324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1304">
                <a:extLst>
                  <a:ext uri="{FF2B5EF4-FFF2-40B4-BE49-F238E27FC236}">
                    <a16:creationId xmlns:a16="http://schemas.microsoft.com/office/drawing/2014/main" id="{26EE8B7B-8BE0-475C-9A9C-BBC4BCE281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2" y="1324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1305">
                <a:extLst>
                  <a:ext uri="{FF2B5EF4-FFF2-40B4-BE49-F238E27FC236}">
                    <a16:creationId xmlns:a16="http://schemas.microsoft.com/office/drawing/2014/main" id="{A24384F9-6ED8-40A9-AB34-B6D4CB80E7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0" y="1331"/>
                <a:ext cx="25" cy="24"/>
              </a:xfrm>
              <a:custGeom>
                <a:avLst/>
                <a:gdLst>
                  <a:gd name="T0" fmla="*/ 174 w 179"/>
                  <a:gd name="T1" fmla="*/ 106 h 172"/>
                  <a:gd name="T2" fmla="*/ 98 w 179"/>
                  <a:gd name="T3" fmla="*/ 70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0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4 w 179"/>
                  <a:gd name="T35" fmla="*/ 101 h 172"/>
                  <a:gd name="T36" fmla="*/ 84 w 179"/>
                  <a:gd name="T37" fmla="*/ 119 h 172"/>
                  <a:gd name="T38" fmla="*/ 79 w 179"/>
                  <a:gd name="T39" fmla="*/ 122 h 172"/>
                  <a:gd name="T40" fmla="*/ 79 w 179"/>
                  <a:gd name="T41" fmla="*/ 141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4" y="101"/>
                    </a:lnTo>
                    <a:lnTo>
                      <a:pt x="84" y="119"/>
                    </a:lnTo>
                    <a:lnTo>
                      <a:pt x="79" y="122"/>
                    </a:lnTo>
                    <a:lnTo>
                      <a:pt x="79" y="141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1306">
                <a:extLst>
                  <a:ext uri="{FF2B5EF4-FFF2-40B4-BE49-F238E27FC236}">
                    <a16:creationId xmlns:a16="http://schemas.microsoft.com/office/drawing/2014/main" id="{8BFA0085-B962-4C7F-9161-3756971B2D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5" y="1624"/>
                <a:ext cx="40" cy="40"/>
              </a:xfrm>
              <a:custGeom>
                <a:avLst/>
                <a:gdLst>
                  <a:gd name="T0" fmla="*/ 42 w 282"/>
                  <a:gd name="T1" fmla="*/ 240 h 281"/>
                  <a:gd name="T2" fmla="*/ 52 w 282"/>
                  <a:gd name="T3" fmla="*/ 249 h 281"/>
                  <a:gd name="T4" fmla="*/ 63 w 282"/>
                  <a:gd name="T5" fmla="*/ 257 h 281"/>
                  <a:gd name="T6" fmla="*/ 74 w 282"/>
                  <a:gd name="T7" fmla="*/ 264 h 281"/>
                  <a:gd name="T8" fmla="*/ 87 w 282"/>
                  <a:gd name="T9" fmla="*/ 270 h 281"/>
                  <a:gd name="T10" fmla="*/ 112 w 282"/>
                  <a:gd name="T11" fmla="*/ 278 h 281"/>
                  <a:gd name="T12" fmla="*/ 126 w 282"/>
                  <a:gd name="T13" fmla="*/ 280 h 281"/>
                  <a:gd name="T14" fmla="*/ 141 w 282"/>
                  <a:gd name="T15" fmla="*/ 281 h 281"/>
                  <a:gd name="T16" fmla="*/ 147 w 282"/>
                  <a:gd name="T17" fmla="*/ 280 h 281"/>
                  <a:gd name="T18" fmla="*/ 154 w 282"/>
                  <a:gd name="T19" fmla="*/ 280 h 281"/>
                  <a:gd name="T20" fmla="*/ 168 w 282"/>
                  <a:gd name="T21" fmla="*/ 278 h 281"/>
                  <a:gd name="T22" fmla="*/ 194 w 282"/>
                  <a:gd name="T23" fmla="*/ 270 h 281"/>
                  <a:gd name="T24" fmla="*/ 205 w 282"/>
                  <a:gd name="T25" fmla="*/ 264 h 281"/>
                  <a:gd name="T26" fmla="*/ 217 w 282"/>
                  <a:gd name="T27" fmla="*/ 257 h 281"/>
                  <a:gd name="T28" fmla="*/ 228 w 282"/>
                  <a:gd name="T29" fmla="*/ 249 h 281"/>
                  <a:gd name="T30" fmla="*/ 240 w 282"/>
                  <a:gd name="T31" fmla="*/ 240 h 281"/>
                  <a:gd name="T32" fmla="*/ 249 w 282"/>
                  <a:gd name="T33" fmla="*/ 228 h 281"/>
                  <a:gd name="T34" fmla="*/ 258 w 282"/>
                  <a:gd name="T35" fmla="*/ 217 h 281"/>
                  <a:gd name="T36" fmla="*/ 265 w 282"/>
                  <a:gd name="T37" fmla="*/ 205 h 281"/>
                  <a:gd name="T38" fmla="*/ 271 w 282"/>
                  <a:gd name="T39" fmla="*/ 194 h 281"/>
                  <a:gd name="T40" fmla="*/ 279 w 282"/>
                  <a:gd name="T41" fmla="*/ 167 h 281"/>
                  <a:gd name="T42" fmla="*/ 281 w 282"/>
                  <a:gd name="T43" fmla="*/ 153 h 281"/>
                  <a:gd name="T44" fmla="*/ 281 w 282"/>
                  <a:gd name="T45" fmla="*/ 146 h 281"/>
                  <a:gd name="T46" fmla="*/ 282 w 282"/>
                  <a:gd name="T47" fmla="*/ 140 h 281"/>
                  <a:gd name="T48" fmla="*/ 281 w 282"/>
                  <a:gd name="T49" fmla="*/ 125 h 281"/>
                  <a:gd name="T50" fmla="*/ 279 w 282"/>
                  <a:gd name="T51" fmla="*/ 111 h 281"/>
                  <a:gd name="T52" fmla="*/ 271 w 282"/>
                  <a:gd name="T53" fmla="*/ 86 h 281"/>
                  <a:gd name="T54" fmla="*/ 265 w 282"/>
                  <a:gd name="T55" fmla="*/ 73 h 281"/>
                  <a:gd name="T56" fmla="*/ 258 w 282"/>
                  <a:gd name="T57" fmla="*/ 62 h 281"/>
                  <a:gd name="T58" fmla="*/ 249 w 282"/>
                  <a:gd name="T59" fmla="*/ 51 h 281"/>
                  <a:gd name="T60" fmla="*/ 240 w 282"/>
                  <a:gd name="T61" fmla="*/ 41 h 281"/>
                  <a:gd name="T62" fmla="*/ 228 w 282"/>
                  <a:gd name="T63" fmla="*/ 30 h 281"/>
                  <a:gd name="T64" fmla="*/ 217 w 282"/>
                  <a:gd name="T65" fmla="*/ 22 h 281"/>
                  <a:gd name="T66" fmla="*/ 205 w 282"/>
                  <a:gd name="T67" fmla="*/ 15 h 281"/>
                  <a:gd name="T68" fmla="*/ 194 w 282"/>
                  <a:gd name="T69" fmla="*/ 10 h 281"/>
                  <a:gd name="T70" fmla="*/ 168 w 282"/>
                  <a:gd name="T71" fmla="*/ 2 h 281"/>
                  <a:gd name="T72" fmla="*/ 154 w 282"/>
                  <a:gd name="T73" fmla="*/ 0 h 281"/>
                  <a:gd name="T74" fmla="*/ 141 w 282"/>
                  <a:gd name="T75" fmla="*/ 0 h 281"/>
                  <a:gd name="T76" fmla="*/ 112 w 282"/>
                  <a:gd name="T77" fmla="*/ 2 h 281"/>
                  <a:gd name="T78" fmla="*/ 87 w 282"/>
                  <a:gd name="T79" fmla="*/ 10 h 281"/>
                  <a:gd name="T80" fmla="*/ 74 w 282"/>
                  <a:gd name="T81" fmla="*/ 15 h 281"/>
                  <a:gd name="T82" fmla="*/ 63 w 282"/>
                  <a:gd name="T83" fmla="*/ 22 h 281"/>
                  <a:gd name="T84" fmla="*/ 42 w 282"/>
                  <a:gd name="T85" fmla="*/ 41 h 281"/>
                  <a:gd name="T86" fmla="*/ 23 w 282"/>
                  <a:gd name="T87" fmla="*/ 62 h 281"/>
                  <a:gd name="T88" fmla="*/ 15 w 282"/>
                  <a:gd name="T89" fmla="*/ 73 h 281"/>
                  <a:gd name="T90" fmla="*/ 10 w 282"/>
                  <a:gd name="T91" fmla="*/ 86 h 281"/>
                  <a:gd name="T92" fmla="*/ 2 w 282"/>
                  <a:gd name="T93" fmla="*/ 111 h 281"/>
                  <a:gd name="T94" fmla="*/ 0 w 282"/>
                  <a:gd name="T95" fmla="*/ 140 h 281"/>
                  <a:gd name="T96" fmla="*/ 0 w 282"/>
                  <a:gd name="T97" fmla="*/ 153 h 281"/>
                  <a:gd name="T98" fmla="*/ 2 w 282"/>
                  <a:gd name="T99" fmla="*/ 167 h 281"/>
                  <a:gd name="T100" fmla="*/ 10 w 282"/>
                  <a:gd name="T101" fmla="*/ 194 h 281"/>
                  <a:gd name="T102" fmla="*/ 15 w 282"/>
                  <a:gd name="T103" fmla="*/ 205 h 281"/>
                  <a:gd name="T104" fmla="*/ 23 w 282"/>
                  <a:gd name="T105" fmla="*/ 217 h 281"/>
                  <a:gd name="T106" fmla="*/ 31 w 282"/>
                  <a:gd name="T107" fmla="*/ 228 h 281"/>
                  <a:gd name="T108" fmla="*/ 42 w 282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42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8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7"/>
                    </a:lnTo>
                    <a:lnTo>
                      <a:pt x="281" y="153"/>
                    </a:lnTo>
                    <a:lnTo>
                      <a:pt x="281" y="146"/>
                    </a:lnTo>
                    <a:lnTo>
                      <a:pt x="282" y="140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1" y="86"/>
                    </a:lnTo>
                    <a:lnTo>
                      <a:pt x="265" y="73"/>
                    </a:lnTo>
                    <a:lnTo>
                      <a:pt x="258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3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3" y="217"/>
                    </a:lnTo>
                    <a:lnTo>
                      <a:pt x="31" y="228"/>
                    </a:lnTo>
                    <a:lnTo>
                      <a:pt x="42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1307">
                <a:extLst>
                  <a:ext uri="{FF2B5EF4-FFF2-40B4-BE49-F238E27FC236}">
                    <a16:creationId xmlns:a16="http://schemas.microsoft.com/office/drawing/2014/main" id="{D3274BD0-F651-4454-B7CA-C89021C97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5" y="1624"/>
                <a:ext cx="40" cy="40"/>
              </a:xfrm>
              <a:custGeom>
                <a:avLst/>
                <a:gdLst>
                  <a:gd name="T0" fmla="*/ 141 w 282"/>
                  <a:gd name="T1" fmla="*/ 281 h 281"/>
                  <a:gd name="T2" fmla="*/ 147 w 282"/>
                  <a:gd name="T3" fmla="*/ 280 h 281"/>
                  <a:gd name="T4" fmla="*/ 154 w 282"/>
                  <a:gd name="T5" fmla="*/ 280 h 281"/>
                  <a:gd name="T6" fmla="*/ 168 w 282"/>
                  <a:gd name="T7" fmla="*/ 278 h 281"/>
                  <a:gd name="T8" fmla="*/ 194 w 282"/>
                  <a:gd name="T9" fmla="*/ 270 h 281"/>
                  <a:gd name="T10" fmla="*/ 205 w 282"/>
                  <a:gd name="T11" fmla="*/ 264 h 281"/>
                  <a:gd name="T12" fmla="*/ 217 w 282"/>
                  <a:gd name="T13" fmla="*/ 257 h 281"/>
                  <a:gd name="T14" fmla="*/ 228 w 282"/>
                  <a:gd name="T15" fmla="*/ 249 h 281"/>
                  <a:gd name="T16" fmla="*/ 240 w 282"/>
                  <a:gd name="T17" fmla="*/ 240 h 281"/>
                  <a:gd name="T18" fmla="*/ 249 w 282"/>
                  <a:gd name="T19" fmla="*/ 228 h 281"/>
                  <a:gd name="T20" fmla="*/ 258 w 282"/>
                  <a:gd name="T21" fmla="*/ 217 h 281"/>
                  <a:gd name="T22" fmla="*/ 265 w 282"/>
                  <a:gd name="T23" fmla="*/ 205 h 281"/>
                  <a:gd name="T24" fmla="*/ 271 w 282"/>
                  <a:gd name="T25" fmla="*/ 194 h 281"/>
                  <a:gd name="T26" fmla="*/ 279 w 282"/>
                  <a:gd name="T27" fmla="*/ 167 h 281"/>
                  <a:gd name="T28" fmla="*/ 281 w 282"/>
                  <a:gd name="T29" fmla="*/ 153 h 281"/>
                  <a:gd name="T30" fmla="*/ 281 w 282"/>
                  <a:gd name="T31" fmla="*/ 146 h 281"/>
                  <a:gd name="T32" fmla="*/ 282 w 282"/>
                  <a:gd name="T33" fmla="*/ 140 h 281"/>
                  <a:gd name="T34" fmla="*/ 281 w 282"/>
                  <a:gd name="T35" fmla="*/ 125 h 281"/>
                  <a:gd name="T36" fmla="*/ 279 w 282"/>
                  <a:gd name="T37" fmla="*/ 111 h 281"/>
                  <a:gd name="T38" fmla="*/ 271 w 282"/>
                  <a:gd name="T39" fmla="*/ 86 h 281"/>
                  <a:gd name="T40" fmla="*/ 265 w 282"/>
                  <a:gd name="T41" fmla="*/ 73 h 281"/>
                  <a:gd name="T42" fmla="*/ 258 w 282"/>
                  <a:gd name="T43" fmla="*/ 62 h 281"/>
                  <a:gd name="T44" fmla="*/ 249 w 282"/>
                  <a:gd name="T45" fmla="*/ 51 h 281"/>
                  <a:gd name="T46" fmla="*/ 240 w 282"/>
                  <a:gd name="T47" fmla="*/ 41 h 281"/>
                  <a:gd name="T48" fmla="*/ 228 w 282"/>
                  <a:gd name="T49" fmla="*/ 30 h 281"/>
                  <a:gd name="T50" fmla="*/ 217 w 282"/>
                  <a:gd name="T51" fmla="*/ 22 h 281"/>
                  <a:gd name="T52" fmla="*/ 205 w 282"/>
                  <a:gd name="T53" fmla="*/ 15 h 281"/>
                  <a:gd name="T54" fmla="*/ 194 w 282"/>
                  <a:gd name="T55" fmla="*/ 10 h 281"/>
                  <a:gd name="T56" fmla="*/ 168 w 282"/>
                  <a:gd name="T57" fmla="*/ 2 h 281"/>
                  <a:gd name="T58" fmla="*/ 154 w 282"/>
                  <a:gd name="T59" fmla="*/ 0 h 281"/>
                  <a:gd name="T60" fmla="*/ 141 w 282"/>
                  <a:gd name="T61" fmla="*/ 0 h 281"/>
                  <a:gd name="T62" fmla="*/ 112 w 282"/>
                  <a:gd name="T63" fmla="*/ 2 h 281"/>
                  <a:gd name="T64" fmla="*/ 87 w 282"/>
                  <a:gd name="T65" fmla="*/ 10 h 281"/>
                  <a:gd name="T66" fmla="*/ 74 w 282"/>
                  <a:gd name="T67" fmla="*/ 15 h 281"/>
                  <a:gd name="T68" fmla="*/ 63 w 282"/>
                  <a:gd name="T69" fmla="*/ 22 h 281"/>
                  <a:gd name="T70" fmla="*/ 42 w 282"/>
                  <a:gd name="T71" fmla="*/ 41 h 281"/>
                  <a:gd name="T72" fmla="*/ 23 w 282"/>
                  <a:gd name="T73" fmla="*/ 62 h 281"/>
                  <a:gd name="T74" fmla="*/ 15 w 282"/>
                  <a:gd name="T75" fmla="*/ 73 h 281"/>
                  <a:gd name="T76" fmla="*/ 10 w 282"/>
                  <a:gd name="T77" fmla="*/ 86 h 281"/>
                  <a:gd name="T78" fmla="*/ 2 w 282"/>
                  <a:gd name="T79" fmla="*/ 111 h 281"/>
                  <a:gd name="T80" fmla="*/ 0 w 282"/>
                  <a:gd name="T81" fmla="*/ 140 h 281"/>
                  <a:gd name="T82" fmla="*/ 0 w 282"/>
                  <a:gd name="T83" fmla="*/ 153 h 281"/>
                  <a:gd name="T84" fmla="*/ 2 w 282"/>
                  <a:gd name="T85" fmla="*/ 167 h 281"/>
                  <a:gd name="T86" fmla="*/ 10 w 282"/>
                  <a:gd name="T87" fmla="*/ 194 h 281"/>
                  <a:gd name="T88" fmla="*/ 15 w 282"/>
                  <a:gd name="T89" fmla="*/ 205 h 281"/>
                  <a:gd name="T90" fmla="*/ 23 w 282"/>
                  <a:gd name="T91" fmla="*/ 217 h 281"/>
                  <a:gd name="T92" fmla="*/ 31 w 282"/>
                  <a:gd name="T93" fmla="*/ 228 h 281"/>
                  <a:gd name="T94" fmla="*/ 42 w 282"/>
                  <a:gd name="T95" fmla="*/ 240 h 281"/>
                  <a:gd name="T96" fmla="*/ 52 w 282"/>
                  <a:gd name="T97" fmla="*/ 249 h 281"/>
                  <a:gd name="T98" fmla="*/ 63 w 282"/>
                  <a:gd name="T99" fmla="*/ 257 h 281"/>
                  <a:gd name="T100" fmla="*/ 74 w 282"/>
                  <a:gd name="T101" fmla="*/ 264 h 281"/>
                  <a:gd name="T102" fmla="*/ 87 w 282"/>
                  <a:gd name="T103" fmla="*/ 270 h 281"/>
                  <a:gd name="T104" fmla="*/ 112 w 282"/>
                  <a:gd name="T105" fmla="*/ 278 h 281"/>
                  <a:gd name="T106" fmla="*/ 126 w 282"/>
                  <a:gd name="T107" fmla="*/ 280 h 281"/>
                  <a:gd name="T108" fmla="*/ 141 w 282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8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7"/>
                    </a:lnTo>
                    <a:lnTo>
                      <a:pt x="281" y="153"/>
                    </a:lnTo>
                    <a:lnTo>
                      <a:pt x="281" y="146"/>
                    </a:lnTo>
                    <a:lnTo>
                      <a:pt x="282" y="140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1" y="86"/>
                    </a:lnTo>
                    <a:lnTo>
                      <a:pt x="265" y="73"/>
                    </a:lnTo>
                    <a:lnTo>
                      <a:pt x="258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3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3" y="217"/>
                    </a:lnTo>
                    <a:lnTo>
                      <a:pt x="31" y="228"/>
                    </a:lnTo>
                    <a:lnTo>
                      <a:pt x="42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1308">
                <a:extLst>
                  <a:ext uri="{FF2B5EF4-FFF2-40B4-BE49-F238E27FC236}">
                    <a16:creationId xmlns:a16="http://schemas.microsoft.com/office/drawing/2014/main" id="{22CBF897-57C1-42ED-AD57-DE7D98AD71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3" y="1631"/>
                <a:ext cx="25" cy="25"/>
              </a:xfrm>
              <a:custGeom>
                <a:avLst/>
                <a:gdLst>
                  <a:gd name="T0" fmla="*/ 173 w 178"/>
                  <a:gd name="T1" fmla="*/ 105 h 172"/>
                  <a:gd name="T2" fmla="*/ 97 w 178"/>
                  <a:gd name="T3" fmla="*/ 70 h 172"/>
                  <a:gd name="T4" fmla="*/ 97 w 178"/>
                  <a:gd name="T5" fmla="*/ 24 h 172"/>
                  <a:gd name="T6" fmla="*/ 96 w 178"/>
                  <a:gd name="T7" fmla="*/ 18 h 172"/>
                  <a:gd name="T8" fmla="*/ 96 w 178"/>
                  <a:gd name="T9" fmla="*/ 14 h 172"/>
                  <a:gd name="T10" fmla="*/ 95 w 178"/>
                  <a:gd name="T11" fmla="*/ 7 h 172"/>
                  <a:gd name="T12" fmla="*/ 92 w 178"/>
                  <a:gd name="T13" fmla="*/ 2 h 172"/>
                  <a:gd name="T14" fmla="*/ 90 w 178"/>
                  <a:gd name="T15" fmla="*/ 0 h 172"/>
                  <a:gd name="T16" fmla="*/ 89 w 178"/>
                  <a:gd name="T17" fmla="*/ 0 h 172"/>
                  <a:gd name="T18" fmla="*/ 85 w 178"/>
                  <a:gd name="T19" fmla="*/ 2 h 172"/>
                  <a:gd name="T20" fmla="*/ 83 w 178"/>
                  <a:gd name="T21" fmla="*/ 7 h 172"/>
                  <a:gd name="T22" fmla="*/ 82 w 178"/>
                  <a:gd name="T23" fmla="*/ 14 h 172"/>
                  <a:gd name="T24" fmla="*/ 82 w 178"/>
                  <a:gd name="T25" fmla="*/ 24 h 172"/>
                  <a:gd name="T26" fmla="*/ 82 w 178"/>
                  <a:gd name="T27" fmla="*/ 70 h 172"/>
                  <a:gd name="T28" fmla="*/ 5 w 178"/>
                  <a:gd name="T29" fmla="*/ 105 h 172"/>
                  <a:gd name="T30" fmla="*/ 1 w 178"/>
                  <a:gd name="T31" fmla="*/ 110 h 172"/>
                  <a:gd name="T32" fmla="*/ 0 w 178"/>
                  <a:gd name="T33" fmla="*/ 120 h 172"/>
                  <a:gd name="T34" fmla="*/ 83 w 178"/>
                  <a:gd name="T35" fmla="*/ 100 h 172"/>
                  <a:gd name="T36" fmla="*/ 83 w 178"/>
                  <a:gd name="T37" fmla="*/ 118 h 172"/>
                  <a:gd name="T38" fmla="*/ 78 w 178"/>
                  <a:gd name="T39" fmla="*/ 121 h 172"/>
                  <a:gd name="T40" fmla="*/ 78 w 178"/>
                  <a:gd name="T41" fmla="*/ 141 h 172"/>
                  <a:gd name="T42" fmla="*/ 77 w 178"/>
                  <a:gd name="T43" fmla="*/ 142 h 172"/>
                  <a:gd name="T44" fmla="*/ 78 w 178"/>
                  <a:gd name="T45" fmla="*/ 144 h 172"/>
                  <a:gd name="T46" fmla="*/ 81 w 178"/>
                  <a:gd name="T47" fmla="*/ 146 h 172"/>
                  <a:gd name="T48" fmla="*/ 83 w 178"/>
                  <a:gd name="T49" fmla="*/ 146 h 172"/>
                  <a:gd name="T50" fmla="*/ 84 w 178"/>
                  <a:gd name="T51" fmla="*/ 148 h 172"/>
                  <a:gd name="T52" fmla="*/ 84 w 178"/>
                  <a:gd name="T53" fmla="*/ 150 h 172"/>
                  <a:gd name="T54" fmla="*/ 83 w 178"/>
                  <a:gd name="T55" fmla="*/ 152 h 172"/>
                  <a:gd name="T56" fmla="*/ 68 w 178"/>
                  <a:gd name="T57" fmla="*/ 164 h 172"/>
                  <a:gd name="T58" fmla="*/ 66 w 178"/>
                  <a:gd name="T59" fmla="*/ 172 h 172"/>
                  <a:gd name="T60" fmla="*/ 86 w 178"/>
                  <a:gd name="T61" fmla="*/ 166 h 172"/>
                  <a:gd name="T62" fmla="*/ 89 w 178"/>
                  <a:gd name="T63" fmla="*/ 172 h 172"/>
                  <a:gd name="T64" fmla="*/ 93 w 178"/>
                  <a:gd name="T65" fmla="*/ 166 h 172"/>
                  <a:gd name="T66" fmla="*/ 113 w 178"/>
                  <a:gd name="T67" fmla="*/ 172 h 172"/>
                  <a:gd name="T68" fmla="*/ 111 w 178"/>
                  <a:gd name="T69" fmla="*/ 164 h 172"/>
                  <a:gd name="T70" fmla="*/ 96 w 178"/>
                  <a:gd name="T71" fmla="*/ 152 h 172"/>
                  <a:gd name="T72" fmla="*/ 93 w 178"/>
                  <a:gd name="T73" fmla="*/ 148 h 172"/>
                  <a:gd name="T74" fmla="*/ 98 w 178"/>
                  <a:gd name="T75" fmla="*/ 146 h 172"/>
                  <a:gd name="T76" fmla="*/ 101 w 178"/>
                  <a:gd name="T77" fmla="*/ 141 h 172"/>
                  <a:gd name="T78" fmla="*/ 101 w 178"/>
                  <a:gd name="T79" fmla="*/ 121 h 172"/>
                  <a:gd name="T80" fmla="*/ 96 w 178"/>
                  <a:gd name="T81" fmla="*/ 118 h 172"/>
                  <a:gd name="T82" fmla="*/ 96 w 178"/>
                  <a:gd name="T83" fmla="*/ 100 h 172"/>
                  <a:gd name="T84" fmla="*/ 178 w 178"/>
                  <a:gd name="T85" fmla="*/ 120 h 172"/>
                  <a:gd name="T86" fmla="*/ 177 w 178"/>
                  <a:gd name="T87" fmla="*/ 114 h 172"/>
                  <a:gd name="T88" fmla="*/ 177 w 178"/>
                  <a:gd name="T89" fmla="*/ 110 h 172"/>
                  <a:gd name="T90" fmla="*/ 173 w 178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2">
                    <a:moveTo>
                      <a:pt x="173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8" y="120"/>
                    </a:lnTo>
                    <a:lnTo>
                      <a:pt x="177" y="114"/>
                    </a:lnTo>
                    <a:lnTo>
                      <a:pt x="177" y="110"/>
                    </a:lnTo>
                    <a:lnTo>
                      <a:pt x="173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1309">
                <a:extLst>
                  <a:ext uri="{FF2B5EF4-FFF2-40B4-BE49-F238E27FC236}">
                    <a16:creationId xmlns:a16="http://schemas.microsoft.com/office/drawing/2014/main" id="{E0D76BF4-D107-450D-B658-ADE17DE5A8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2" y="1544"/>
                <a:ext cx="40" cy="40"/>
              </a:xfrm>
              <a:custGeom>
                <a:avLst/>
                <a:gdLst>
                  <a:gd name="T0" fmla="*/ 41 w 281"/>
                  <a:gd name="T1" fmla="*/ 240 h 282"/>
                  <a:gd name="T2" fmla="*/ 51 w 281"/>
                  <a:gd name="T3" fmla="*/ 249 h 282"/>
                  <a:gd name="T4" fmla="*/ 62 w 281"/>
                  <a:gd name="T5" fmla="*/ 257 h 282"/>
                  <a:gd name="T6" fmla="*/ 73 w 281"/>
                  <a:gd name="T7" fmla="*/ 264 h 282"/>
                  <a:gd name="T8" fmla="*/ 86 w 281"/>
                  <a:gd name="T9" fmla="*/ 271 h 282"/>
                  <a:gd name="T10" fmla="*/ 111 w 281"/>
                  <a:gd name="T11" fmla="*/ 279 h 282"/>
                  <a:gd name="T12" fmla="*/ 126 w 281"/>
                  <a:gd name="T13" fmla="*/ 281 h 282"/>
                  <a:gd name="T14" fmla="*/ 141 w 281"/>
                  <a:gd name="T15" fmla="*/ 282 h 282"/>
                  <a:gd name="T16" fmla="*/ 147 w 281"/>
                  <a:gd name="T17" fmla="*/ 281 h 282"/>
                  <a:gd name="T18" fmla="*/ 154 w 281"/>
                  <a:gd name="T19" fmla="*/ 281 h 282"/>
                  <a:gd name="T20" fmla="*/ 168 w 281"/>
                  <a:gd name="T21" fmla="*/ 279 h 282"/>
                  <a:gd name="T22" fmla="*/ 194 w 281"/>
                  <a:gd name="T23" fmla="*/ 271 h 282"/>
                  <a:gd name="T24" fmla="*/ 205 w 281"/>
                  <a:gd name="T25" fmla="*/ 264 h 282"/>
                  <a:gd name="T26" fmla="*/ 217 w 281"/>
                  <a:gd name="T27" fmla="*/ 257 h 282"/>
                  <a:gd name="T28" fmla="*/ 228 w 281"/>
                  <a:gd name="T29" fmla="*/ 249 h 282"/>
                  <a:gd name="T30" fmla="*/ 240 w 281"/>
                  <a:gd name="T31" fmla="*/ 240 h 282"/>
                  <a:gd name="T32" fmla="*/ 249 w 281"/>
                  <a:gd name="T33" fmla="*/ 228 h 282"/>
                  <a:gd name="T34" fmla="*/ 257 w 281"/>
                  <a:gd name="T35" fmla="*/ 217 h 282"/>
                  <a:gd name="T36" fmla="*/ 264 w 281"/>
                  <a:gd name="T37" fmla="*/ 205 h 282"/>
                  <a:gd name="T38" fmla="*/ 270 w 281"/>
                  <a:gd name="T39" fmla="*/ 194 h 282"/>
                  <a:gd name="T40" fmla="*/ 278 w 281"/>
                  <a:gd name="T41" fmla="*/ 168 h 282"/>
                  <a:gd name="T42" fmla="*/ 280 w 281"/>
                  <a:gd name="T43" fmla="*/ 154 h 282"/>
                  <a:gd name="T44" fmla="*/ 280 w 281"/>
                  <a:gd name="T45" fmla="*/ 147 h 282"/>
                  <a:gd name="T46" fmla="*/ 281 w 281"/>
                  <a:gd name="T47" fmla="*/ 141 h 282"/>
                  <a:gd name="T48" fmla="*/ 280 w 281"/>
                  <a:gd name="T49" fmla="*/ 126 h 282"/>
                  <a:gd name="T50" fmla="*/ 278 w 281"/>
                  <a:gd name="T51" fmla="*/ 112 h 282"/>
                  <a:gd name="T52" fmla="*/ 270 w 281"/>
                  <a:gd name="T53" fmla="*/ 87 h 282"/>
                  <a:gd name="T54" fmla="*/ 264 w 281"/>
                  <a:gd name="T55" fmla="*/ 74 h 282"/>
                  <a:gd name="T56" fmla="*/ 257 w 281"/>
                  <a:gd name="T57" fmla="*/ 63 h 282"/>
                  <a:gd name="T58" fmla="*/ 249 w 281"/>
                  <a:gd name="T59" fmla="*/ 52 h 282"/>
                  <a:gd name="T60" fmla="*/ 240 w 281"/>
                  <a:gd name="T61" fmla="*/ 42 h 282"/>
                  <a:gd name="T62" fmla="*/ 228 w 281"/>
                  <a:gd name="T63" fmla="*/ 31 h 282"/>
                  <a:gd name="T64" fmla="*/ 217 w 281"/>
                  <a:gd name="T65" fmla="*/ 22 h 282"/>
                  <a:gd name="T66" fmla="*/ 205 w 281"/>
                  <a:gd name="T67" fmla="*/ 15 h 282"/>
                  <a:gd name="T68" fmla="*/ 194 w 281"/>
                  <a:gd name="T69" fmla="*/ 10 h 282"/>
                  <a:gd name="T70" fmla="*/ 168 w 281"/>
                  <a:gd name="T71" fmla="*/ 2 h 282"/>
                  <a:gd name="T72" fmla="*/ 154 w 281"/>
                  <a:gd name="T73" fmla="*/ 0 h 282"/>
                  <a:gd name="T74" fmla="*/ 141 w 281"/>
                  <a:gd name="T75" fmla="*/ 0 h 282"/>
                  <a:gd name="T76" fmla="*/ 111 w 281"/>
                  <a:gd name="T77" fmla="*/ 2 h 282"/>
                  <a:gd name="T78" fmla="*/ 86 w 281"/>
                  <a:gd name="T79" fmla="*/ 10 h 282"/>
                  <a:gd name="T80" fmla="*/ 73 w 281"/>
                  <a:gd name="T81" fmla="*/ 15 h 282"/>
                  <a:gd name="T82" fmla="*/ 62 w 281"/>
                  <a:gd name="T83" fmla="*/ 22 h 282"/>
                  <a:gd name="T84" fmla="*/ 41 w 281"/>
                  <a:gd name="T85" fmla="*/ 42 h 282"/>
                  <a:gd name="T86" fmla="*/ 22 w 281"/>
                  <a:gd name="T87" fmla="*/ 63 h 282"/>
                  <a:gd name="T88" fmla="*/ 15 w 281"/>
                  <a:gd name="T89" fmla="*/ 74 h 282"/>
                  <a:gd name="T90" fmla="*/ 10 w 281"/>
                  <a:gd name="T91" fmla="*/ 87 h 282"/>
                  <a:gd name="T92" fmla="*/ 2 w 281"/>
                  <a:gd name="T93" fmla="*/ 112 h 282"/>
                  <a:gd name="T94" fmla="*/ 0 w 281"/>
                  <a:gd name="T95" fmla="*/ 141 h 282"/>
                  <a:gd name="T96" fmla="*/ 0 w 281"/>
                  <a:gd name="T97" fmla="*/ 154 h 282"/>
                  <a:gd name="T98" fmla="*/ 2 w 281"/>
                  <a:gd name="T99" fmla="*/ 168 h 282"/>
                  <a:gd name="T100" fmla="*/ 10 w 281"/>
                  <a:gd name="T101" fmla="*/ 194 h 282"/>
                  <a:gd name="T102" fmla="*/ 15 w 281"/>
                  <a:gd name="T103" fmla="*/ 205 h 282"/>
                  <a:gd name="T104" fmla="*/ 22 w 281"/>
                  <a:gd name="T105" fmla="*/ 217 h 282"/>
                  <a:gd name="T106" fmla="*/ 30 w 281"/>
                  <a:gd name="T107" fmla="*/ 228 h 282"/>
                  <a:gd name="T108" fmla="*/ 41 w 281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1"/>
                    </a:lnTo>
                    <a:lnTo>
                      <a:pt x="111" y="279"/>
                    </a:lnTo>
                    <a:lnTo>
                      <a:pt x="126" y="281"/>
                    </a:lnTo>
                    <a:lnTo>
                      <a:pt x="141" y="282"/>
                    </a:ln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1310">
                <a:extLst>
                  <a:ext uri="{FF2B5EF4-FFF2-40B4-BE49-F238E27FC236}">
                    <a16:creationId xmlns:a16="http://schemas.microsoft.com/office/drawing/2014/main" id="{662AB89E-A2D1-440F-A9D5-C9CDDBD03F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2" y="1544"/>
                <a:ext cx="40" cy="40"/>
              </a:xfrm>
              <a:custGeom>
                <a:avLst/>
                <a:gdLst>
                  <a:gd name="T0" fmla="*/ 141 w 281"/>
                  <a:gd name="T1" fmla="*/ 282 h 282"/>
                  <a:gd name="T2" fmla="*/ 147 w 281"/>
                  <a:gd name="T3" fmla="*/ 281 h 282"/>
                  <a:gd name="T4" fmla="*/ 154 w 281"/>
                  <a:gd name="T5" fmla="*/ 281 h 282"/>
                  <a:gd name="T6" fmla="*/ 168 w 281"/>
                  <a:gd name="T7" fmla="*/ 279 h 282"/>
                  <a:gd name="T8" fmla="*/ 194 w 281"/>
                  <a:gd name="T9" fmla="*/ 271 h 282"/>
                  <a:gd name="T10" fmla="*/ 205 w 281"/>
                  <a:gd name="T11" fmla="*/ 264 h 282"/>
                  <a:gd name="T12" fmla="*/ 217 w 281"/>
                  <a:gd name="T13" fmla="*/ 257 h 282"/>
                  <a:gd name="T14" fmla="*/ 228 w 281"/>
                  <a:gd name="T15" fmla="*/ 249 h 282"/>
                  <a:gd name="T16" fmla="*/ 240 w 281"/>
                  <a:gd name="T17" fmla="*/ 240 h 282"/>
                  <a:gd name="T18" fmla="*/ 249 w 281"/>
                  <a:gd name="T19" fmla="*/ 228 h 282"/>
                  <a:gd name="T20" fmla="*/ 257 w 281"/>
                  <a:gd name="T21" fmla="*/ 217 h 282"/>
                  <a:gd name="T22" fmla="*/ 264 w 281"/>
                  <a:gd name="T23" fmla="*/ 205 h 282"/>
                  <a:gd name="T24" fmla="*/ 270 w 281"/>
                  <a:gd name="T25" fmla="*/ 194 h 282"/>
                  <a:gd name="T26" fmla="*/ 278 w 281"/>
                  <a:gd name="T27" fmla="*/ 168 h 282"/>
                  <a:gd name="T28" fmla="*/ 280 w 281"/>
                  <a:gd name="T29" fmla="*/ 154 h 282"/>
                  <a:gd name="T30" fmla="*/ 280 w 281"/>
                  <a:gd name="T31" fmla="*/ 147 h 282"/>
                  <a:gd name="T32" fmla="*/ 281 w 281"/>
                  <a:gd name="T33" fmla="*/ 141 h 282"/>
                  <a:gd name="T34" fmla="*/ 280 w 281"/>
                  <a:gd name="T35" fmla="*/ 126 h 282"/>
                  <a:gd name="T36" fmla="*/ 278 w 281"/>
                  <a:gd name="T37" fmla="*/ 112 h 282"/>
                  <a:gd name="T38" fmla="*/ 270 w 281"/>
                  <a:gd name="T39" fmla="*/ 87 h 282"/>
                  <a:gd name="T40" fmla="*/ 264 w 281"/>
                  <a:gd name="T41" fmla="*/ 74 h 282"/>
                  <a:gd name="T42" fmla="*/ 257 w 281"/>
                  <a:gd name="T43" fmla="*/ 63 h 282"/>
                  <a:gd name="T44" fmla="*/ 249 w 281"/>
                  <a:gd name="T45" fmla="*/ 52 h 282"/>
                  <a:gd name="T46" fmla="*/ 240 w 281"/>
                  <a:gd name="T47" fmla="*/ 42 h 282"/>
                  <a:gd name="T48" fmla="*/ 228 w 281"/>
                  <a:gd name="T49" fmla="*/ 31 h 282"/>
                  <a:gd name="T50" fmla="*/ 217 w 281"/>
                  <a:gd name="T51" fmla="*/ 22 h 282"/>
                  <a:gd name="T52" fmla="*/ 205 w 281"/>
                  <a:gd name="T53" fmla="*/ 15 h 282"/>
                  <a:gd name="T54" fmla="*/ 194 w 281"/>
                  <a:gd name="T55" fmla="*/ 10 h 282"/>
                  <a:gd name="T56" fmla="*/ 168 w 281"/>
                  <a:gd name="T57" fmla="*/ 2 h 282"/>
                  <a:gd name="T58" fmla="*/ 154 w 281"/>
                  <a:gd name="T59" fmla="*/ 0 h 282"/>
                  <a:gd name="T60" fmla="*/ 141 w 281"/>
                  <a:gd name="T61" fmla="*/ 0 h 282"/>
                  <a:gd name="T62" fmla="*/ 111 w 281"/>
                  <a:gd name="T63" fmla="*/ 2 h 282"/>
                  <a:gd name="T64" fmla="*/ 86 w 281"/>
                  <a:gd name="T65" fmla="*/ 10 h 282"/>
                  <a:gd name="T66" fmla="*/ 73 w 281"/>
                  <a:gd name="T67" fmla="*/ 15 h 282"/>
                  <a:gd name="T68" fmla="*/ 62 w 281"/>
                  <a:gd name="T69" fmla="*/ 22 h 282"/>
                  <a:gd name="T70" fmla="*/ 41 w 281"/>
                  <a:gd name="T71" fmla="*/ 42 h 282"/>
                  <a:gd name="T72" fmla="*/ 22 w 281"/>
                  <a:gd name="T73" fmla="*/ 63 h 282"/>
                  <a:gd name="T74" fmla="*/ 15 w 281"/>
                  <a:gd name="T75" fmla="*/ 74 h 282"/>
                  <a:gd name="T76" fmla="*/ 10 w 281"/>
                  <a:gd name="T77" fmla="*/ 87 h 282"/>
                  <a:gd name="T78" fmla="*/ 2 w 281"/>
                  <a:gd name="T79" fmla="*/ 112 h 282"/>
                  <a:gd name="T80" fmla="*/ 0 w 281"/>
                  <a:gd name="T81" fmla="*/ 141 h 282"/>
                  <a:gd name="T82" fmla="*/ 0 w 281"/>
                  <a:gd name="T83" fmla="*/ 154 h 282"/>
                  <a:gd name="T84" fmla="*/ 2 w 281"/>
                  <a:gd name="T85" fmla="*/ 168 h 282"/>
                  <a:gd name="T86" fmla="*/ 10 w 281"/>
                  <a:gd name="T87" fmla="*/ 194 h 282"/>
                  <a:gd name="T88" fmla="*/ 15 w 281"/>
                  <a:gd name="T89" fmla="*/ 205 h 282"/>
                  <a:gd name="T90" fmla="*/ 22 w 281"/>
                  <a:gd name="T91" fmla="*/ 217 h 282"/>
                  <a:gd name="T92" fmla="*/ 30 w 281"/>
                  <a:gd name="T93" fmla="*/ 228 h 282"/>
                  <a:gd name="T94" fmla="*/ 41 w 281"/>
                  <a:gd name="T95" fmla="*/ 240 h 282"/>
                  <a:gd name="T96" fmla="*/ 51 w 281"/>
                  <a:gd name="T97" fmla="*/ 249 h 282"/>
                  <a:gd name="T98" fmla="*/ 62 w 281"/>
                  <a:gd name="T99" fmla="*/ 257 h 282"/>
                  <a:gd name="T100" fmla="*/ 73 w 281"/>
                  <a:gd name="T101" fmla="*/ 264 h 282"/>
                  <a:gd name="T102" fmla="*/ 86 w 281"/>
                  <a:gd name="T103" fmla="*/ 271 h 282"/>
                  <a:gd name="T104" fmla="*/ 111 w 281"/>
                  <a:gd name="T105" fmla="*/ 279 h 282"/>
                  <a:gd name="T106" fmla="*/ 126 w 281"/>
                  <a:gd name="T107" fmla="*/ 281 h 282"/>
                  <a:gd name="T108" fmla="*/ 141 w 281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141" y="282"/>
                    </a:move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1"/>
                    </a:lnTo>
                    <a:lnTo>
                      <a:pt x="111" y="279"/>
                    </a:lnTo>
                    <a:lnTo>
                      <a:pt x="126" y="281"/>
                    </a:lnTo>
                    <a:lnTo>
                      <a:pt x="141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1311">
                <a:extLst>
                  <a:ext uri="{FF2B5EF4-FFF2-40B4-BE49-F238E27FC236}">
                    <a16:creationId xmlns:a16="http://schemas.microsoft.com/office/drawing/2014/main" id="{48612B4A-07BD-4208-A76D-52D7DA9C51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0" y="1551"/>
                <a:ext cx="25" cy="24"/>
              </a:xfrm>
              <a:custGeom>
                <a:avLst/>
                <a:gdLst>
                  <a:gd name="T0" fmla="*/ 174 w 179"/>
                  <a:gd name="T1" fmla="*/ 105 h 171"/>
                  <a:gd name="T2" fmla="*/ 98 w 179"/>
                  <a:gd name="T3" fmla="*/ 70 h 171"/>
                  <a:gd name="T4" fmla="*/ 98 w 179"/>
                  <a:gd name="T5" fmla="*/ 24 h 171"/>
                  <a:gd name="T6" fmla="*/ 97 w 179"/>
                  <a:gd name="T7" fmla="*/ 18 h 171"/>
                  <a:gd name="T8" fmla="*/ 97 w 179"/>
                  <a:gd name="T9" fmla="*/ 14 h 171"/>
                  <a:gd name="T10" fmla="*/ 96 w 179"/>
                  <a:gd name="T11" fmla="*/ 7 h 171"/>
                  <a:gd name="T12" fmla="*/ 93 w 179"/>
                  <a:gd name="T13" fmla="*/ 2 h 171"/>
                  <a:gd name="T14" fmla="*/ 91 w 179"/>
                  <a:gd name="T15" fmla="*/ 0 h 171"/>
                  <a:gd name="T16" fmla="*/ 90 w 179"/>
                  <a:gd name="T17" fmla="*/ 0 h 171"/>
                  <a:gd name="T18" fmla="*/ 86 w 179"/>
                  <a:gd name="T19" fmla="*/ 2 h 171"/>
                  <a:gd name="T20" fmla="*/ 84 w 179"/>
                  <a:gd name="T21" fmla="*/ 7 h 171"/>
                  <a:gd name="T22" fmla="*/ 83 w 179"/>
                  <a:gd name="T23" fmla="*/ 14 h 171"/>
                  <a:gd name="T24" fmla="*/ 83 w 179"/>
                  <a:gd name="T25" fmla="*/ 24 h 171"/>
                  <a:gd name="T26" fmla="*/ 83 w 179"/>
                  <a:gd name="T27" fmla="*/ 70 h 171"/>
                  <a:gd name="T28" fmla="*/ 5 w 179"/>
                  <a:gd name="T29" fmla="*/ 105 h 171"/>
                  <a:gd name="T30" fmla="*/ 1 w 179"/>
                  <a:gd name="T31" fmla="*/ 110 h 171"/>
                  <a:gd name="T32" fmla="*/ 0 w 179"/>
                  <a:gd name="T33" fmla="*/ 120 h 171"/>
                  <a:gd name="T34" fmla="*/ 84 w 179"/>
                  <a:gd name="T35" fmla="*/ 100 h 171"/>
                  <a:gd name="T36" fmla="*/ 84 w 179"/>
                  <a:gd name="T37" fmla="*/ 118 h 171"/>
                  <a:gd name="T38" fmla="*/ 79 w 179"/>
                  <a:gd name="T39" fmla="*/ 121 h 171"/>
                  <a:gd name="T40" fmla="*/ 79 w 179"/>
                  <a:gd name="T41" fmla="*/ 140 h 171"/>
                  <a:gd name="T42" fmla="*/ 78 w 179"/>
                  <a:gd name="T43" fmla="*/ 141 h 171"/>
                  <a:gd name="T44" fmla="*/ 79 w 179"/>
                  <a:gd name="T45" fmla="*/ 143 h 171"/>
                  <a:gd name="T46" fmla="*/ 82 w 179"/>
                  <a:gd name="T47" fmla="*/ 145 h 171"/>
                  <a:gd name="T48" fmla="*/ 84 w 179"/>
                  <a:gd name="T49" fmla="*/ 145 h 171"/>
                  <a:gd name="T50" fmla="*/ 85 w 179"/>
                  <a:gd name="T51" fmla="*/ 147 h 171"/>
                  <a:gd name="T52" fmla="*/ 85 w 179"/>
                  <a:gd name="T53" fmla="*/ 149 h 171"/>
                  <a:gd name="T54" fmla="*/ 84 w 179"/>
                  <a:gd name="T55" fmla="*/ 151 h 171"/>
                  <a:gd name="T56" fmla="*/ 69 w 179"/>
                  <a:gd name="T57" fmla="*/ 163 h 171"/>
                  <a:gd name="T58" fmla="*/ 67 w 179"/>
                  <a:gd name="T59" fmla="*/ 171 h 171"/>
                  <a:gd name="T60" fmla="*/ 87 w 179"/>
                  <a:gd name="T61" fmla="*/ 165 h 171"/>
                  <a:gd name="T62" fmla="*/ 90 w 179"/>
                  <a:gd name="T63" fmla="*/ 171 h 171"/>
                  <a:gd name="T64" fmla="*/ 94 w 179"/>
                  <a:gd name="T65" fmla="*/ 165 h 171"/>
                  <a:gd name="T66" fmla="*/ 114 w 179"/>
                  <a:gd name="T67" fmla="*/ 171 h 171"/>
                  <a:gd name="T68" fmla="*/ 112 w 179"/>
                  <a:gd name="T69" fmla="*/ 163 h 171"/>
                  <a:gd name="T70" fmla="*/ 97 w 179"/>
                  <a:gd name="T71" fmla="*/ 151 h 171"/>
                  <a:gd name="T72" fmla="*/ 94 w 179"/>
                  <a:gd name="T73" fmla="*/ 147 h 171"/>
                  <a:gd name="T74" fmla="*/ 99 w 179"/>
                  <a:gd name="T75" fmla="*/ 145 h 171"/>
                  <a:gd name="T76" fmla="*/ 102 w 179"/>
                  <a:gd name="T77" fmla="*/ 140 h 171"/>
                  <a:gd name="T78" fmla="*/ 102 w 179"/>
                  <a:gd name="T79" fmla="*/ 121 h 171"/>
                  <a:gd name="T80" fmla="*/ 97 w 179"/>
                  <a:gd name="T81" fmla="*/ 118 h 171"/>
                  <a:gd name="T82" fmla="*/ 97 w 179"/>
                  <a:gd name="T83" fmla="*/ 100 h 171"/>
                  <a:gd name="T84" fmla="*/ 179 w 179"/>
                  <a:gd name="T85" fmla="*/ 120 h 171"/>
                  <a:gd name="T86" fmla="*/ 178 w 179"/>
                  <a:gd name="T87" fmla="*/ 114 h 171"/>
                  <a:gd name="T88" fmla="*/ 178 w 179"/>
                  <a:gd name="T89" fmla="*/ 110 h 171"/>
                  <a:gd name="T90" fmla="*/ 174 w 179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1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4" y="100"/>
                    </a:lnTo>
                    <a:lnTo>
                      <a:pt x="84" y="118"/>
                    </a:lnTo>
                    <a:lnTo>
                      <a:pt x="79" y="121"/>
                    </a:lnTo>
                    <a:lnTo>
                      <a:pt x="79" y="140"/>
                    </a:lnTo>
                    <a:lnTo>
                      <a:pt x="78" y="141"/>
                    </a:lnTo>
                    <a:lnTo>
                      <a:pt x="79" y="143"/>
                    </a:lnTo>
                    <a:lnTo>
                      <a:pt x="82" y="145"/>
                    </a:lnTo>
                    <a:lnTo>
                      <a:pt x="84" y="145"/>
                    </a:lnTo>
                    <a:lnTo>
                      <a:pt x="85" y="147"/>
                    </a:lnTo>
                    <a:lnTo>
                      <a:pt x="85" y="149"/>
                    </a:lnTo>
                    <a:lnTo>
                      <a:pt x="84" y="151"/>
                    </a:lnTo>
                    <a:lnTo>
                      <a:pt x="69" y="163"/>
                    </a:lnTo>
                    <a:lnTo>
                      <a:pt x="67" y="171"/>
                    </a:lnTo>
                    <a:lnTo>
                      <a:pt x="87" y="165"/>
                    </a:lnTo>
                    <a:lnTo>
                      <a:pt x="90" y="171"/>
                    </a:lnTo>
                    <a:lnTo>
                      <a:pt x="94" y="165"/>
                    </a:lnTo>
                    <a:lnTo>
                      <a:pt x="114" y="171"/>
                    </a:lnTo>
                    <a:lnTo>
                      <a:pt x="112" y="163"/>
                    </a:lnTo>
                    <a:lnTo>
                      <a:pt x="97" y="151"/>
                    </a:lnTo>
                    <a:lnTo>
                      <a:pt x="94" y="147"/>
                    </a:lnTo>
                    <a:lnTo>
                      <a:pt x="99" y="145"/>
                    </a:lnTo>
                    <a:lnTo>
                      <a:pt x="102" y="140"/>
                    </a:lnTo>
                    <a:lnTo>
                      <a:pt x="102" y="121"/>
                    </a:lnTo>
                    <a:lnTo>
                      <a:pt x="97" y="118"/>
                    </a:lnTo>
                    <a:lnTo>
                      <a:pt x="97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1312">
                <a:extLst>
                  <a:ext uri="{FF2B5EF4-FFF2-40B4-BE49-F238E27FC236}">
                    <a16:creationId xmlns:a16="http://schemas.microsoft.com/office/drawing/2014/main" id="{DB6F58E4-CB5E-4557-AE84-A7AA0CA8F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5" y="1692"/>
                <a:ext cx="41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7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7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1313">
                <a:extLst>
                  <a:ext uri="{FF2B5EF4-FFF2-40B4-BE49-F238E27FC236}">
                    <a16:creationId xmlns:a16="http://schemas.microsoft.com/office/drawing/2014/main" id="{222166F9-89E4-4601-A87C-FEF705D9E4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5" y="1692"/>
                <a:ext cx="41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7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7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1314">
                <a:extLst>
                  <a:ext uri="{FF2B5EF4-FFF2-40B4-BE49-F238E27FC236}">
                    <a16:creationId xmlns:a16="http://schemas.microsoft.com/office/drawing/2014/main" id="{0F9C9500-47A2-4DBB-899D-D0BEE53790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3" y="1699"/>
                <a:ext cx="25" cy="24"/>
              </a:xfrm>
              <a:custGeom>
                <a:avLst/>
                <a:gdLst>
                  <a:gd name="T0" fmla="*/ 174 w 179"/>
                  <a:gd name="T1" fmla="*/ 105 h 172"/>
                  <a:gd name="T2" fmla="*/ 98 w 179"/>
                  <a:gd name="T3" fmla="*/ 70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0 h 172"/>
                  <a:gd name="T28" fmla="*/ 5 w 179"/>
                  <a:gd name="T29" fmla="*/ 105 h 172"/>
                  <a:gd name="T30" fmla="*/ 1 w 179"/>
                  <a:gd name="T31" fmla="*/ 110 h 172"/>
                  <a:gd name="T32" fmla="*/ 0 w 179"/>
                  <a:gd name="T33" fmla="*/ 120 h 172"/>
                  <a:gd name="T34" fmla="*/ 84 w 179"/>
                  <a:gd name="T35" fmla="*/ 100 h 172"/>
                  <a:gd name="T36" fmla="*/ 84 w 179"/>
                  <a:gd name="T37" fmla="*/ 118 h 172"/>
                  <a:gd name="T38" fmla="*/ 79 w 179"/>
                  <a:gd name="T39" fmla="*/ 121 h 172"/>
                  <a:gd name="T40" fmla="*/ 79 w 179"/>
                  <a:gd name="T41" fmla="*/ 141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1 h 172"/>
                  <a:gd name="T80" fmla="*/ 97 w 179"/>
                  <a:gd name="T81" fmla="*/ 118 h 172"/>
                  <a:gd name="T82" fmla="*/ 97 w 179"/>
                  <a:gd name="T83" fmla="*/ 100 h 172"/>
                  <a:gd name="T84" fmla="*/ 179 w 179"/>
                  <a:gd name="T85" fmla="*/ 120 h 172"/>
                  <a:gd name="T86" fmla="*/ 178 w 179"/>
                  <a:gd name="T87" fmla="*/ 114 h 172"/>
                  <a:gd name="T88" fmla="*/ 178 w 179"/>
                  <a:gd name="T89" fmla="*/ 110 h 172"/>
                  <a:gd name="T90" fmla="*/ 174 w 179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4" y="100"/>
                    </a:lnTo>
                    <a:lnTo>
                      <a:pt x="84" y="118"/>
                    </a:lnTo>
                    <a:lnTo>
                      <a:pt x="79" y="121"/>
                    </a:lnTo>
                    <a:lnTo>
                      <a:pt x="79" y="141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1"/>
                    </a:lnTo>
                    <a:lnTo>
                      <a:pt x="97" y="118"/>
                    </a:lnTo>
                    <a:lnTo>
                      <a:pt x="97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1315">
                <a:extLst>
                  <a:ext uri="{FF2B5EF4-FFF2-40B4-BE49-F238E27FC236}">
                    <a16:creationId xmlns:a16="http://schemas.microsoft.com/office/drawing/2014/main" id="{69022026-0049-49C5-85B4-982EAA2B8E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767"/>
                <a:ext cx="41" cy="40"/>
              </a:xfrm>
              <a:custGeom>
                <a:avLst/>
                <a:gdLst>
                  <a:gd name="T0" fmla="*/ 42 w 282"/>
                  <a:gd name="T1" fmla="*/ 240 h 281"/>
                  <a:gd name="T2" fmla="*/ 52 w 282"/>
                  <a:gd name="T3" fmla="*/ 249 h 281"/>
                  <a:gd name="T4" fmla="*/ 63 w 282"/>
                  <a:gd name="T5" fmla="*/ 257 h 281"/>
                  <a:gd name="T6" fmla="*/ 74 w 282"/>
                  <a:gd name="T7" fmla="*/ 264 h 281"/>
                  <a:gd name="T8" fmla="*/ 87 w 282"/>
                  <a:gd name="T9" fmla="*/ 270 h 281"/>
                  <a:gd name="T10" fmla="*/ 112 w 282"/>
                  <a:gd name="T11" fmla="*/ 278 h 281"/>
                  <a:gd name="T12" fmla="*/ 126 w 282"/>
                  <a:gd name="T13" fmla="*/ 280 h 281"/>
                  <a:gd name="T14" fmla="*/ 141 w 282"/>
                  <a:gd name="T15" fmla="*/ 281 h 281"/>
                  <a:gd name="T16" fmla="*/ 147 w 282"/>
                  <a:gd name="T17" fmla="*/ 280 h 281"/>
                  <a:gd name="T18" fmla="*/ 154 w 282"/>
                  <a:gd name="T19" fmla="*/ 280 h 281"/>
                  <a:gd name="T20" fmla="*/ 168 w 282"/>
                  <a:gd name="T21" fmla="*/ 278 h 281"/>
                  <a:gd name="T22" fmla="*/ 194 w 282"/>
                  <a:gd name="T23" fmla="*/ 270 h 281"/>
                  <a:gd name="T24" fmla="*/ 205 w 282"/>
                  <a:gd name="T25" fmla="*/ 264 h 281"/>
                  <a:gd name="T26" fmla="*/ 217 w 282"/>
                  <a:gd name="T27" fmla="*/ 257 h 281"/>
                  <a:gd name="T28" fmla="*/ 228 w 282"/>
                  <a:gd name="T29" fmla="*/ 249 h 281"/>
                  <a:gd name="T30" fmla="*/ 241 w 282"/>
                  <a:gd name="T31" fmla="*/ 240 h 281"/>
                  <a:gd name="T32" fmla="*/ 250 w 282"/>
                  <a:gd name="T33" fmla="*/ 228 h 281"/>
                  <a:gd name="T34" fmla="*/ 258 w 282"/>
                  <a:gd name="T35" fmla="*/ 217 h 281"/>
                  <a:gd name="T36" fmla="*/ 265 w 282"/>
                  <a:gd name="T37" fmla="*/ 205 h 281"/>
                  <a:gd name="T38" fmla="*/ 271 w 282"/>
                  <a:gd name="T39" fmla="*/ 194 h 281"/>
                  <a:gd name="T40" fmla="*/ 279 w 282"/>
                  <a:gd name="T41" fmla="*/ 168 h 281"/>
                  <a:gd name="T42" fmla="*/ 281 w 282"/>
                  <a:gd name="T43" fmla="*/ 154 h 281"/>
                  <a:gd name="T44" fmla="*/ 281 w 282"/>
                  <a:gd name="T45" fmla="*/ 147 h 281"/>
                  <a:gd name="T46" fmla="*/ 282 w 282"/>
                  <a:gd name="T47" fmla="*/ 141 h 281"/>
                  <a:gd name="T48" fmla="*/ 281 w 282"/>
                  <a:gd name="T49" fmla="*/ 125 h 281"/>
                  <a:gd name="T50" fmla="*/ 279 w 282"/>
                  <a:gd name="T51" fmla="*/ 111 h 281"/>
                  <a:gd name="T52" fmla="*/ 271 w 282"/>
                  <a:gd name="T53" fmla="*/ 86 h 281"/>
                  <a:gd name="T54" fmla="*/ 265 w 282"/>
                  <a:gd name="T55" fmla="*/ 73 h 281"/>
                  <a:gd name="T56" fmla="*/ 258 w 282"/>
                  <a:gd name="T57" fmla="*/ 62 h 281"/>
                  <a:gd name="T58" fmla="*/ 250 w 282"/>
                  <a:gd name="T59" fmla="*/ 51 h 281"/>
                  <a:gd name="T60" fmla="*/ 241 w 282"/>
                  <a:gd name="T61" fmla="*/ 41 h 281"/>
                  <a:gd name="T62" fmla="*/ 228 w 282"/>
                  <a:gd name="T63" fmla="*/ 30 h 281"/>
                  <a:gd name="T64" fmla="*/ 217 w 282"/>
                  <a:gd name="T65" fmla="*/ 22 h 281"/>
                  <a:gd name="T66" fmla="*/ 205 w 282"/>
                  <a:gd name="T67" fmla="*/ 15 h 281"/>
                  <a:gd name="T68" fmla="*/ 194 w 282"/>
                  <a:gd name="T69" fmla="*/ 10 h 281"/>
                  <a:gd name="T70" fmla="*/ 168 w 282"/>
                  <a:gd name="T71" fmla="*/ 2 h 281"/>
                  <a:gd name="T72" fmla="*/ 154 w 282"/>
                  <a:gd name="T73" fmla="*/ 0 h 281"/>
                  <a:gd name="T74" fmla="*/ 141 w 282"/>
                  <a:gd name="T75" fmla="*/ 0 h 281"/>
                  <a:gd name="T76" fmla="*/ 112 w 282"/>
                  <a:gd name="T77" fmla="*/ 2 h 281"/>
                  <a:gd name="T78" fmla="*/ 87 w 282"/>
                  <a:gd name="T79" fmla="*/ 10 h 281"/>
                  <a:gd name="T80" fmla="*/ 74 w 282"/>
                  <a:gd name="T81" fmla="*/ 15 h 281"/>
                  <a:gd name="T82" fmla="*/ 63 w 282"/>
                  <a:gd name="T83" fmla="*/ 22 h 281"/>
                  <a:gd name="T84" fmla="*/ 42 w 282"/>
                  <a:gd name="T85" fmla="*/ 41 h 281"/>
                  <a:gd name="T86" fmla="*/ 23 w 282"/>
                  <a:gd name="T87" fmla="*/ 62 h 281"/>
                  <a:gd name="T88" fmla="*/ 16 w 282"/>
                  <a:gd name="T89" fmla="*/ 73 h 281"/>
                  <a:gd name="T90" fmla="*/ 11 w 282"/>
                  <a:gd name="T91" fmla="*/ 86 h 281"/>
                  <a:gd name="T92" fmla="*/ 2 w 282"/>
                  <a:gd name="T93" fmla="*/ 111 h 281"/>
                  <a:gd name="T94" fmla="*/ 0 w 282"/>
                  <a:gd name="T95" fmla="*/ 141 h 281"/>
                  <a:gd name="T96" fmla="*/ 0 w 282"/>
                  <a:gd name="T97" fmla="*/ 154 h 281"/>
                  <a:gd name="T98" fmla="*/ 2 w 282"/>
                  <a:gd name="T99" fmla="*/ 168 h 281"/>
                  <a:gd name="T100" fmla="*/ 11 w 282"/>
                  <a:gd name="T101" fmla="*/ 194 h 281"/>
                  <a:gd name="T102" fmla="*/ 16 w 282"/>
                  <a:gd name="T103" fmla="*/ 205 h 281"/>
                  <a:gd name="T104" fmla="*/ 23 w 282"/>
                  <a:gd name="T105" fmla="*/ 217 h 281"/>
                  <a:gd name="T106" fmla="*/ 31 w 282"/>
                  <a:gd name="T107" fmla="*/ 228 h 281"/>
                  <a:gd name="T108" fmla="*/ 42 w 282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42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1" y="240"/>
                    </a:lnTo>
                    <a:lnTo>
                      <a:pt x="250" y="228"/>
                    </a:lnTo>
                    <a:lnTo>
                      <a:pt x="258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1" y="86"/>
                    </a:lnTo>
                    <a:lnTo>
                      <a:pt x="265" y="73"/>
                    </a:lnTo>
                    <a:lnTo>
                      <a:pt x="258" y="62"/>
                    </a:lnTo>
                    <a:lnTo>
                      <a:pt x="250" y="51"/>
                    </a:lnTo>
                    <a:lnTo>
                      <a:pt x="241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3" y="62"/>
                    </a:lnTo>
                    <a:lnTo>
                      <a:pt x="16" y="73"/>
                    </a:lnTo>
                    <a:lnTo>
                      <a:pt x="11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1" y="194"/>
                    </a:lnTo>
                    <a:lnTo>
                      <a:pt x="16" y="205"/>
                    </a:lnTo>
                    <a:lnTo>
                      <a:pt x="23" y="217"/>
                    </a:lnTo>
                    <a:lnTo>
                      <a:pt x="31" y="228"/>
                    </a:lnTo>
                    <a:lnTo>
                      <a:pt x="42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1316">
                <a:extLst>
                  <a:ext uri="{FF2B5EF4-FFF2-40B4-BE49-F238E27FC236}">
                    <a16:creationId xmlns:a16="http://schemas.microsoft.com/office/drawing/2014/main" id="{05BAE075-0BA0-4ACA-9B84-3B8439BD2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767"/>
                <a:ext cx="41" cy="40"/>
              </a:xfrm>
              <a:custGeom>
                <a:avLst/>
                <a:gdLst>
                  <a:gd name="T0" fmla="*/ 141 w 282"/>
                  <a:gd name="T1" fmla="*/ 281 h 281"/>
                  <a:gd name="T2" fmla="*/ 147 w 282"/>
                  <a:gd name="T3" fmla="*/ 280 h 281"/>
                  <a:gd name="T4" fmla="*/ 154 w 282"/>
                  <a:gd name="T5" fmla="*/ 280 h 281"/>
                  <a:gd name="T6" fmla="*/ 168 w 282"/>
                  <a:gd name="T7" fmla="*/ 278 h 281"/>
                  <a:gd name="T8" fmla="*/ 194 w 282"/>
                  <a:gd name="T9" fmla="*/ 270 h 281"/>
                  <a:gd name="T10" fmla="*/ 205 w 282"/>
                  <a:gd name="T11" fmla="*/ 264 h 281"/>
                  <a:gd name="T12" fmla="*/ 217 w 282"/>
                  <a:gd name="T13" fmla="*/ 257 h 281"/>
                  <a:gd name="T14" fmla="*/ 228 w 282"/>
                  <a:gd name="T15" fmla="*/ 249 h 281"/>
                  <a:gd name="T16" fmla="*/ 241 w 282"/>
                  <a:gd name="T17" fmla="*/ 240 h 281"/>
                  <a:gd name="T18" fmla="*/ 250 w 282"/>
                  <a:gd name="T19" fmla="*/ 228 h 281"/>
                  <a:gd name="T20" fmla="*/ 258 w 282"/>
                  <a:gd name="T21" fmla="*/ 217 h 281"/>
                  <a:gd name="T22" fmla="*/ 265 w 282"/>
                  <a:gd name="T23" fmla="*/ 205 h 281"/>
                  <a:gd name="T24" fmla="*/ 271 w 282"/>
                  <a:gd name="T25" fmla="*/ 194 h 281"/>
                  <a:gd name="T26" fmla="*/ 279 w 282"/>
                  <a:gd name="T27" fmla="*/ 168 h 281"/>
                  <a:gd name="T28" fmla="*/ 281 w 282"/>
                  <a:gd name="T29" fmla="*/ 154 h 281"/>
                  <a:gd name="T30" fmla="*/ 281 w 282"/>
                  <a:gd name="T31" fmla="*/ 147 h 281"/>
                  <a:gd name="T32" fmla="*/ 282 w 282"/>
                  <a:gd name="T33" fmla="*/ 141 h 281"/>
                  <a:gd name="T34" fmla="*/ 281 w 282"/>
                  <a:gd name="T35" fmla="*/ 125 h 281"/>
                  <a:gd name="T36" fmla="*/ 279 w 282"/>
                  <a:gd name="T37" fmla="*/ 111 h 281"/>
                  <a:gd name="T38" fmla="*/ 271 w 282"/>
                  <a:gd name="T39" fmla="*/ 86 h 281"/>
                  <a:gd name="T40" fmla="*/ 265 w 282"/>
                  <a:gd name="T41" fmla="*/ 73 h 281"/>
                  <a:gd name="T42" fmla="*/ 258 w 282"/>
                  <a:gd name="T43" fmla="*/ 62 h 281"/>
                  <a:gd name="T44" fmla="*/ 250 w 282"/>
                  <a:gd name="T45" fmla="*/ 51 h 281"/>
                  <a:gd name="T46" fmla="*/ 241 w 282"/>
                  <a:gd name="T47" fmla="*/ 41 h 281"/>
                  <a:gd name="T48" fmla="*/ 228 w 282"/>
                  <a:gd name="T49" fmla="*/ 30 h 281"/>
                  <a:gd name="T50" fmla="*/ 217 w 282"/>
                  <a:gd name="T51" fmla="*/ 22 h 281"/>
                  <a:gd name="T52" fmla="*/ 205 w 282"/>
                  <a:gd name="T53" fmla="*/ 15 h 281"/>
                  <a:gd name="T54" fmla="*/ 194 w 282"/>
                  <a:gd name="T55" fmla="*/ 10 h 281"/>
                  <a:gd name="T56" fmla="*/ 168 w 282"/>
                  <a:gd name="T57" fmla="*/ 2 h 281"/>
                  <a:gd name="T58" fmla="*/ 154 w 282"/>
                  <a:gd name="T59" fmla="*/ 0 h 281"/>
                  <a:gd name="T60" fmla="*/ 141 w 282"/>
                  <a:gd name="T61" fmla="*/ 0 h 281"/>
                  <a:gd name="T62" fmla="*/ 112 w 282"/>
                  <a:gd name="T63" fmla="*/ 2 h 281"/>
                  <a:gd name="T64" fmla="*/ 87 w 282"/>
                  <a:gd name="T65" fmla="*/ 10 h 281"/>
                  <a:gd name="T66" fmla="*/ 74 w 282"/>
                  <a:gd name="T67" fmla="*/ 15 h 281"/>
                  <a:gd name="T68" fmla="*/ 63 w 282"/>
                  <a:gd name="T69" fmla="*/ 22 h 281"/>
                  <a:gd name="T70" fmla="*/ 42 w 282"/>
                  <a:gd name="T71" fmla="*/ 41 h 281"/>
                  <a:gd name="T72" fmla="*/ 23 w 282"/>
                  <a:gd name="T73" fmla="*/ 62 h 281"/>
                  <a:gd name="T74" fmla="*/ 16 w 282"/>
                  <a:gd name="T75" fmla="*/ 73 h 281"/>
                  <a:gd name="T76" fmla="*/ 11 w 282"/>
                  <a:gd name="T77" fmla="*/ 86 h 281"/>
                  <a:gd name="T78" fmla="*/ 2 w 282"/>
                  <a:gd name="T79" fmla="*/ 111 h 281"/>
                  <a:gd name="T80" fmla="*/ 0 w 282"/>
                  <a:gd name="T81" fmla="*/ 141 h 281"/>
                  <a:gd name="T82" fmla="*/ 0 w 282"/>
                  <a:gd name="T83" fmla="*/ 154 h 281"/>
                  <a:gd name="T84" fmla="*/ 2 w 282"/>
                  <a:gd name="T85" fmla="*/ 168 h 281"/>
                  <a:gd name="T86" fmla="*/ 11 w 282"/>
                  <a:gd name="T87" fmla="*/ 194 h 281"/>
                  <a:gd name="T88" fmla="*/ 16 w 282"/>
                  <a:gd name="T89" fmla="*/ 205 h 281"/>
                  <a:gd name="T90" fmla="*/ 23 w 282"/>
                  <a:gd name="T91" fmla="*/ 217 h 281"/>
                  <a:gd name="T92" fmla="*/ 31 w 282"/>
                  <a:gd name="T93" fmla="*/ 228 h 281"/>
                  <a:gd name="T94" fmla="*/ 42 w 282"/>
                  <a:gd name="T95" fmla="*/ 240 h 281"/>
                  <a:gd name="T96" fmla="*/ 52 w 282"/>
                  <a:gd name="T97" fmla="*/ 249 h 281"/>
                  <a:gd name="T98" fmla="*/ 63 w 282"/>
                  <a:gd name="T99" fmla="*/ 257 h 281"/>
                  <a:gd name="T100" fmla="*/ 74 w 282"/>
                  <a:gd name="T101" fmla="*/ 264 h 281"/>
                  <a:gd name="T102" fmla="*/ 87 w 282"/>
                  <a:gd name="T103" fmla="*/ 270 h 281"/>
                  <a:gd name="T104" fmla="*/ 112 w 282"/>
                  <a:gd name="T105" fmla="*/ 278 h 281"/>
                  <a:gd name="T106" fmla="*/ 126 w 282"/>
                  <a:gd name="T107" fmla="*/ 280 h 281"/>
                  <a:gd name="T108" fmla="*/ 141 w 282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1" y="240"/>
                    </a:lnTo>
                    <a:lnTo>
                      <a:pt x="250" y="228"/>
                    </a:lnTo>
                    <a:lnTo>
                      <a:pt x="258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1" y="86"/>
                    </a:lnTo>
                    <a:lnTo>
                      <a:pt x="265" y="73"/>
                    </a:lnTo>
                    <a:lnTo>
                      <a:pt x="258" y="62"/>
                    </a:lnTo>
                    <a:lnTo>
                      <a:pt x="250" y="51"/>
                    </a:lnTo>
                    <a:lnTo>
                      <a:pt x="241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3" y="62"/>
                    </a:lnTo>
                    <a:lnTo>
                      <a:pt x="16" y="73"/>
                    </a:lnTo>
                    <a:lnTo>
                      <a:pt x="11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1" y="194"/>
                    </a:lnTo>
                    <a:lnTo>
                      <a:pt x="16" y="205"/>
                    </a:lnTo>
                    <a:lnTo>
                      <a:pt x="23" y="217"/>
                    </a:lnTo>
                    <a:lnTo>
                      <a:pt x="31" y="228"/>
                    </a:lnTo>
                    <a:lnTo>
                      <a:pt x="42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1317">
                <a:extLst>
                  <a:ext uri="{FF2B5EF4-FFF2-40B4-BE49-F238E27FC236}">
                    <a16:creationId xmlns:a16="http://schemas.microsoft.com/office/drawing/2014/main" id="{8E38BF26-DF8B-4227-8205-885E1C7F1B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2" y="1774"/>
                <a:ext cx="25" cy="25"/>
              </a:xfrm>
              <a:custGeom>
                <a:avLst/>
                <a:gdLst>
                  <a:gd name="T0" fmla="*/ 173 w 178"/>
                  <a:gd name="T1" fmla="*/ 106 h 172"/>
                  <a:gd name="T2" fmla="*/ 97 w 178"/>
                  <a:gd name="T3" fmla="*/ 70 h 172"/>
                  <a:gd name="T4" fmla="*/ 97 w 178"/>
                  <a:gd name="T5" fmla="*/ 24 h 172"/>
                  <a:gd name="T6" fmla="*/ 96 w 178"/>
                  <a:gd name="T7" fmla="*/ 18 h 172"/>
                  <a:gd name="T8" fmla="*/ 96 w 178"/>
                  <a:gd name="T9" fmla="*/ 14 h 172"/>
                  <a:gd name="T10" fmla="*/ 95 w 178"/>
                  <a:gd name="T11" fmla="*/ 7 h 172"/>
                  <a:gd name="T12" fmla="*/ 92 w 178"/>
                  <a:gd name="T13" fmla="*/ 2 h 172"/>
                  <a:gd name="T14" fmla="*/ 90 w 178"/>
                  <a:gd name="T15" fmla="*/ 0 h 172"/>
                  <a:gd name="T16" fmla="*/ 89 w 178"/>
                  <a:gd name="T17" fmla="*/ 0 h 172"/>
                  <a:gd name="T18" fmla="*/ 85 w 178"/>
                  <a:gd name="T19" fmla="*/ 2 h 172"/>
                  <a:gd name="T20" fmla="*/ 83 w 178"/>
                  <a:gd name="T21" fmla="*/ 7 h 172"/>
                  <a:gd name="T22" fmla="*/ 82 w 178"/>
                  <a:gd name="T23" fmla="*/ 14 h 172"/>
                  <a:gd name="T24" fmla="*/ 82 w 178"/>
                  <a:gd name="T25" fmla="*/ 24 h 172"/>
                  <a:gd name="T26" fmla="*/ 82 w 178"/>
                  <a:gd name="T27" fmla="*/ 70 h 172"/>
                  <a:gd name="T28" fmla="*/ 5 w 178"/>
                  <a:gd name="T29" fmla="*/ 106 h 172"/>
                  <a:gd name="T30" fmla="*/ 1 w 178"/>
                  <a:gd name="T31" fmla="*/ 111 h 172"/>
                  <a:gd name="T32" fmla="*/ 0 w 178"/>
                  <a:gd name="T33" fmla="*/ 121 h 172"/>
                  <a:gd name="T34" fmla="*/ 83 w 178"/>
                  <a:gd name="T35" fmla="*/ 101 h 172"/>
                  <a:gd name="T36" fmla="*/ 83 w 178"/>
                  <a:gd name="T37" fmla="*/ 119 h 172"/>
                  <a:gd name="T38" fmla="*/ 78 w 178"/>
                  <a:gd name="T39" fmla="*/ 122 h 172"/>
                  <a:gd name="T40" fmla="*/ 78 w 178"/>
                  <a:gd name="T41" fmla="*/ 141 h 172"/>
                  <a:gd name="T42" fmla="*/ 77 w 178"/>
                  <a:gd name="T43" fmla="*/ 142 h 172"/>
                  <a:gd name="T44" fmla="*/ 78 w 178"/>
                  <a:gd name="T45" fmla="*/ 144 h 172"/>
                  <a:gd name="T46" fmla="*/ 81 w 178"/>
                  <a:gd name="T47" fmla="*/ 146 h 172"/>
                  <a:gd name="T48" fmla="*/ 83 w 178"/>
                  <a:gd name="T49" fmla="*/ 146 h 172"/>
                  <a:gd name="T50" fmla="*/ 84 w 178"/>
                  <a:gd name="T51" fmla="*/ 148 h 172"/>
                  <a:gd name="T52" fmla="*/ 84 w 178"/>
                  <a:gd name="T53" fmla="*/ 150 h 172"/>
                  <a:gd name="T54" fmla="*/ 83 w 178"/>
                  <a:gd name="T55" fmla="*/ 152 h 172"/>
                  <a:gd name="T56" fmla="*/ 68 w 178"/>
                  <a:gd name="T57" fmla="*/ 164 h 172"/>
                  <a:gd name="T58" fmla="*/ 66 w 178"/>
                  <a:gd name="T59" fmla="*/ 172 h 172"/>
                  <a:gd name="T60" fmla="*/ 86 w 178"/>
                  <a:gd name="T61" fmla="*/ 166 h 172"/>
                  <a:gd name="T62" fmla="*/ 89 w 178"/>
                  <a:gd name="T63" fmla="*/ 172 h 172"/>
                  <a:gd name="T64" fmla="*/ 93 w 178"/>
                  <a:gd name="T65" fmla="*/ 166 h 172"/>
                  <a:gd name="T66" fmla="*/ 113 w 178"/>
                  <a:gd name="T67" fmla="*/ 172 h 172"/>
                  <a:gd name="T68" fmla="*/ 111 w 178"/>
                  <a:gd name="T69" fmla="*/ 164 h 172"/>
                  <a:gd name="T70" fmla="*/ 96 w 178"/>
                  <a:gd name="T71" fmla="*/ 152 h 172"/>
                  <a:gd name="T72" fmla="*/ 93 w 178"/>
                  <a:gd name="T73" fmla="*/ 148 h 172"/>
                  <a:gd name="T74" fmla="*/ 98 w 178"/>
                  <a:gd name="T75" fmla="*/ 146 h 172"/>
                  <a:gd name="T76" fmla="*/ 101 w 178"/>
                  <a:gd name="T77" fmla="*/ 141 h 172"/>
                  <a:gd name="T78" fmla="*/ 101 w 178"/>
                  <a:gd name="T79" fmla="*/ 122 h 172"/>
                  <a:gd name="T80" fmla="*/ 96 w 178"/>
                  <a:gd name="T81" fmla="*/ 119 h 172"/>
                  <a:gd name="T82" fmla="*/ 96 w 178"/>
                  <a:gd name="T83" fmla="*/ 101 h 172"/>
                  <a:gd name="T84" fmla="*/ 178 w 178"/>
                  <a:gd name="T85" fmla="*/ 121 h 172"/>
                  <a:gd name="T86" fmla="*/ 177 w 178"/>
                  <a:gd name="T87" fmla="*/ 115 h 172"/>
                  <a:gd name="T88" fmla="*/ 177 w 178"/>
                  <a:gd name="T89" fmla="*/ 111 h 172"/>
                  <a:gd name="T90" fmla="*/ 173 w 178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2">
                    <a:moveTo>
                      <a:pt x="173" y="106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8" y="121"/>
                    </a:lnTo>
                    <a:lnTo>
                      <a:pt x="177" y="115"/>
                    </a:lnTo>
                    <a:lnTo>
                      <a:pt x="177" y="111"/>
                    </a:lnTo>
                    <a:lnTo>
                      <a:pt x="173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1318">
                <a:extLst>
                  <a:ext uri="{FF2B5EF4-FFF2-40B4-BE49-F238E27FC236}">
                    <a16:creationId xmlns:a16="http://schemas.microsoft.com/office/drawing/2014/main" id="{8CDD6659-BFF5-46D1-B06D-088431D056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6" y="1886"/>
                <a:ext cx="40" cy="40"/>
              </a:xfrm>
              <a:custGeom>
                <a:avLst/>
                <a:gdLst>
                  <a:gd name="T0" fmla="*/ 41 w 281"/>
                  <a:gd name="T1" fmla="*/ 240 h 282"/>
                  <a:gd name="T2" fmla="*/ 51 w 281"/>
                  <a:gd name="T3" fmla="*/ 249 h 282"/>
                  <a:gd name="T4" fmla="*/ 62 w 281"/>
                  <a:gd name="T5" fmla="*/ 258 h 282"/>
                  <a:gd name="T6" fmla="*/ 73 w 281"/>
                  <a:gd name="T7" fmla="*/ 265 h 282"/>
                  <a:gd name="T8" fmla="*/ 86 w 281"/>
                  <a:gd name="T9" fmla="*/ 271 h 282"/>
                  <a:gd name="T10" fmla="*/ 111 w 281"/>
                  <a:gd name="T11" fmla="*/ 279 h 282"/>
                  <a:gd name="T12" fmla="*/ 125 w 281"/>
                  <a:gd name="T13" fmla="*/ 281 h 282"/>
                  <a:gd name="T14" fmla="*/ 140 w 281"/>
                  <a:gd name="T15" fmla="*/ 282 h 282"/>
                  <a:gd name="T16" fmla="*/ 146 w 281"/>
                  <a:gd name="T17" fmla="*/ 281 h 282"/>
                  <a:gd name="T18" fmla="*/ 153 w 281"/>
                  <a:gd name="T19" fmla="*/ 281 h 282"/>
                  <a:gd name="T20" fmla="*/ 167 w 281"/>
                  <a:gd name="T21" fmla="*/ 279 h 282"/>
                  <a:gd name="T22" fmla="*/ 193 w 281"/>
                  <a:gd name="T23" fmla="*/ 271 h 282"/>
                  <a:gd name="T24" fmla="*/ 204 w 281"/>
                  <a:gd name="T25" fmla="*/ 265 h 282"/>
                  <a:gd name="T26" fmla="*/ 217 w 281"/>
                  <a:gd name="T27" fmla="*/ 258 h 282"/>
                  <a:gd name="T28" fmla="*/ 228 w 281"/>
                  <a:gd name="T29" fmla="*/ 249 h 282"/>
                  <a:gd name="T30" fmla="*/ 240 w 281"/>
                  <a:gd name="T31" fmla="*/ 240 h 282"/>
                  <a:gd name="T32" fmla="*/ 249 w 281"/>
                  <a:gd name="T33" fmla="*/ 228 h 282"/>
                  <a:gd name="T34" fmla="*/ 257 w 281"/>
                  <a:gd name="T35" fmla="*/ 217 h 282"/>
                  <a:gd name="T36" fmla="*/ 264 w 281"/>
                  <a:gd name="T37" fmla="*/ 205 h 282"/>
                  <a:gd name="T38" fmla="*/ 270 w 281"/>
                  <a:gd name="T39" fmla="*/ 194 h 282"/>
                  <a:gd name="T40" fmla="*/ 278 w 281"/>
                  <a:gd name="T41" fmla="*/ 168 h 282"/>
                  <a:gd name="T42" fmla="*/ 280 w 281"/>
                  <a:gd name="T43" fmla="*/ 154 h 282"/>
                  <a:gd name="T44" fmla="*/ 280 w 281"/>
                  <a:gd name="T45" fmla="*/ 147 h 282"/>
                  <a:gd name="T46" fmla="*/ 281 w 281"/>
                  <a:gd name="T47" fmla="*/ 141 h 282"/>
                  <a:gd name="T48" fmla="*/ 280 w 281"/>
                  <a:gd name="T49" fmla="*/ 126 h 282"/>
                  <a:gd name="T50" fmla="*/ 278 w 281"/>
                  <a:gd name="T51" fmla="*/ 112 h 282"/>
                  <a:gd name="T52" fmla="*/ 270 w 281"/>
                  <a:gd name="T53" fmla="*/ 87 h 282"/>
                  <a:gd name="T54" fmla="*/ 264 w 281"/>
                  <a:gd name="T55" fmla="*/ 74 h 282"/>
                  <a:gd name="T56" fmla="*/ 257 w 281"/>
                  <a:gd name="T57" fmla="*/ 63 h 282"/>
                  <a:gd name="T58" fmla="*/ 249 w 281"/>
                  <a:gd name="T59" fmla="*/ 52 h 282"/>
                  <a:gd name="T60" fmla="*/ 240 w 281"/>
                  <a:gd name="T61" fmla="*/ 42 h 282"/>
                  <a:gd name="T62" fmla="*/ 228 w 281"/>
                  <a:gd name="T63" fmla="*/ 31 h 282"/>
                  <a:gd name="T64" fmla="*/ 217 w 281"/>
                  <a:gd name="T65" fmla="*/ 23 h 282"/>
                  <a:gd name="T66" fmla="*/ 204 w 281"/>
                  <a:gd name="T67" fmla="*/ 16 h 282"/>
                  <a:gd name="T68" fmla="*/ 193 w 281"/>
                  <a:gd name="T69" fmla="*/ 10 h 282"/>
                  <a:gd name="T70" fmla="*/ 167 w 281"/>
                  <a:gd name="T71" fmla="*/ 2 h 282"/>
                  <a:gd name="T72" fmla="*/ 153 w 281"/>
                  <a:gd name="T73" fmla="*/ 0 h 282"/>
                  <a:gd name="T74" fmla="*/ 140 w 281"/>
                  <a:gd name="T75" fmla="*/ 0 h 282"/>
                  <a:gd name="T76" fmla="*/ 111 w 281"/>
                  <a:gd name="T77" fmla="*/ 2 h 282"/>
                  <a:gd name="T78" fmla="*/ 86 w 281"/>
                  <a:gd name="T79" fmla="*/ 10 h 282"/>
                  <a:gd name="T80" fmla="*/ 73 w 281"/>
                  <a:gd name="T81" fmla="*/ 16 h 282"/>
                  <a:gd name="T82" fmla="*/ 62 w 281"/>
                  <a:gd name="T83" fmla="*/ 23 h 282"/>
                  <a:gd name="T84" fmla="*/ 41 w 281"/>
                  <a:gd name="T85" fmla="*/ 42 h 282"/>
                  <a:gd name="T86" fmla="*/ 22 w 281"/>
                  <a:gd name="T87" fmla="*/ 63 h 282"/>
                  <a:gd name="T88" fmla="*/ 15 w 281"/>
                  <a:gd name="T89" fmla="*/ 74 h 282"/>
                  <a:gd name="T90" fmla="*/ 10 w 281"/>
                  <a:gd name="T91" fmla="*/ 87 h 282"/>
                  <a:gd name="T92" fmla="*/ 2 w 281"/>
                  <a:gd name="T93" fmla="*/ 112 h 282"/>
                  <a:gd name="T94" fmla="*/ 0 w 281"/>
                  <a:gd name="T95" fmla="*/ 141 h 282"/>
                  <a:gd name="T96" fmla="*/ 0 w 281"/>
                  <a:gd name="T97" fmla="*/ 154 h 282"/>
                  <a:gd name="T98" fmla="*/ 2 w 281"/>
                  <a:gd name="T99" fmla="*/ 168 h 282"/>
                  <a:gd name="T100" fmla="*/ 10 w 281"/>
                  <a:gd name="T101" fmla="*/ 194 h 282"/>
                  <a:gd name="T102" fmla="*/ 15 w 281"/>
                  <a:gd name="T103" fmla="*/ 205 h 282"/>
                  <a:gd name="T104" fmla="*/ 22 w 281"/>
                  <a:gd name="T105" fmla="*/ 217 h 282"/>
                  <a:gd name="T106" fmla="*/ 30 w 281"/>
                  <a:gd name="T107" fmla="*/ 228 h 282"/>
                  <a:gd name="T108" fmla="*/ 41 w 281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8"/>
                    </a:lnTo>
                    <a:lnTo>
                      <a:pt x="73" y="265"/>
                    </a:lnTo>
                    <a:lnTo>
                      <a:pt x="86" y="271"/>
                    </a:lnTo>
                    <a:lnTo>
                      <a:pt x="111" y="279"/>
                    </a:lnTo>
                    <a:lnTo>
                      <a:pt x="125" y="281"/>
                    </a:lnTo>
                    <a:lnTo>
                      <a:pt x="140" y="282"/>
                    </a:lnTo>
                    <a:lnTo>
                      <a:pt x="146" y="281"/>
                    </a:lnTo>
                    <a:lnTo>
                      <a:pt x="153" y="281"/>
                    </a:lnTo>
                    <a:lnTo>
                      <a:pt x="167" y="279"/>
                    </a:lnTo>
                    <a:lnTo>
                      <a:pt x="193" y="271"/>
                    </a:lnTo>
                    <a:lnTo>
                      <a:pt x="204" y="265"/>
                    </a:lnTo>
                    <a:lnTo>
                      <a:pt x="217" y="258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4" y="16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6"/>
                    </a:lnTo>
                    <a:lnTo>
                      <a:pt x="62" y="23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1319">
                <a:extLst>
                  <a:ext uri="{FF2B5EF4-FFF2-40B4-BE49-F238E27FC236}">
                    <a16:creationId xmlns:a16="http://schemas.microsoft.com/office/drawing/2014/main" id="{786398A8-B5D0-40E5-BE6C-6A2D598735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6" y="1886"/>
                <a:ext cx="40" cy="40"/>
              </a:xfrm>
              <a:custGeom>
                <a:avLst/>
                <a:gdLst>
                  <a:gd name="T0" fmla="*/ 140 w 281"/>
                  <a:gd name="T1" fmla="*/ 282 h 282"/>
                  <a:gd name="T2" fmla="*/ 146 w 281"/>
                  <a:gd name="T3" fmla="*/ 281 h 282"/>
                  <a:gd name="T4" fmla="*/ 153 w 281"/>
                  <a:gd name="T5" fmla="*/ 281 h 282"/>
                  <a:gd name="T6" fmla="*/ 167 w 281"/>
                  <a:gd name="T7" fmla="*/ 279 h 282"/>
                  <a:gd name="T8" fmla="*/ 193 w 281"/>
                  <a:gd name="T9" fmla="*/ 271 h 282"/>
                  <a:gd name="T10" fmla="*/ 204 w 281"/>
                  <a:gd name="T11" fmla="*/ 265 h 282"/>
                  <a:gd name="T12" fmla="*/ 217 w 281"/>
                  <a:gd name="T13" fmla="*/ 258 h 282"/>
                  <a:gd name="T14" fmla="*/ 228 w 281"/>
                  <a:gd name="T15" fmla="*/ 249 h 282"/>
                  <a:gd name="T16" fmla="*/ 240 w 281"/>
                  <a:gd name="T17" fmla="*/ 240 h 282"/>
                  <a:gd name="T18" fmla="*/ 249 w 281"/>
                  <a:gd name="T19" fmla="*/ 228 h 282"/>
                  <a:gd name="T20" fmla="*/ 257 w 281"/>
                  <a:gd name="T21" fmla="*/ 217 h 282"/>
                  <a:gd name="T22" fmla="*/ 264 w 281"/>
                  <a:gd name="T23" fmla="*/ 205 h 282"/>
                  <a:gd name="T24" fmla="*/ 270 w 281"/>
                  <a:gd name="T25" fmla="*/ 194 h 282"/>
                  <a:gd name="T26" fmla="*/ 278 w 281"/>
                  <a:gd name="T27" fmla="*/ 168 h 282"/>
                  <a:gd name="T28" fmla="*/ 280 w 281"/>
                  <a:gd name="T29" fmla="*/ 154 h 282"/>
                  <a:gd name="T30" fmla="*/ 280 w 281"/>
                  <a:gd name="T31" fmla="*/ 147 h 282"/>
                  <a:gd name="T32" fmla="*/ 281 w 281"/>
                  <a:gd name="T33" fmla="*/ 141 h 282"/>
                  <a:gd name="T34" fmla="*/ 280 w 281"/>
                  <a:gd name="T35" fmla="*/ 126 h 282"/>
                  <a:gd name="T36" fmla="*/ 278 w 281"/>
                  <a:gd name="T37" fmla="*/ 112 h 282"/>
                  <a:gd name="T38" fmla="*/ 270 w 281"/>
                  <a:gd name="T39" fmla="*/ 87 h 282"/>
                  <a:gd name="T40" fmla="*/ 264 w 281"/>
                  <a:gd name="T41" fmla="*/ 74 h 282"/>
                  <a:gd name="T42" fmla="*/ 257 w 281"/>
                  <a:gd name="T43" fmla="*/ 63 h 282"/>
                  <a:gd name="T44" fmla="*/ 249 w 281"/>
                  <a:gd name="T45" fmla="*/ 52 h 282"/>
                  <a:gd name="T46" fmla="*/ 240 w 281"/>
                  <a:gd name="T47" fmla="*/ 42 h 282"/>
                  <a:gd name="T48" fmla="*/ 228 w 281"/>
                  <a:gd name="T49" fmla="*/ 31 h 282"/>
                  <a:gd name="T50" fmla="*/ 217 w 281"/>
                  <a:gd name="T51" fmla="*/ 23 h 282"/>
                  <a:gd name="T52" fmla="*/ 204 w 281"/>
                  <a:gd name="T53" fmla="*/ 16 h 282"/>
                  <a:gd name="T54" fmla="*/ 193 w 281"/>
                  <a:gd name="T55" fmla="*/ 10 h 282"/>
                  <a:gd name="T56" fmla="*/ 167 w 281"/>
                  <a:gd name="T57" fmla="*/ 2 h 282"/>
                  <a:gd name="T58" fmla="*/ 153 w 281"/>
                  <a:gd name="T59" fmla="*/ 0 h 282"/>
                  <a:gd name="T60" fmla="*/ 140 w 281"/>
                  <a:gd name="T61" fmla="*/ 0 h 282"/>
                  <a:gd name="T62" fmla="*/ 111 w 281"/>
                  <a:gd name="T63" fmla="*/ 2 h 282"/>
                  <a:gd name="T64" fmla="*/ 86 w 281"/>
                  <a:gd name="T65" fmla="*/ 10 h 282"/>
                  <a:gd name="T66" fmla="*/ 73 w 281"/>
                  <a:gd name="T67" fmla="*/ 16 h 282"/>
                  <a:gd name="T68" fmla="*/ 62 w 281"/>
                  <a:gd name="T69" fmla="*/ 23 h 282"/>
                  <a:gd name="T70" fmla="*/ 41 w 281"/>
                  <a:gd name="T71" fmla="*/ 42 h 282"/>
                  <a:gd name="T72" fmla="*/ 22 w 281"/>
                  <a:gd name="T73" fmla="*/ 63 h 282"/>
                  <a:gd name="T74" fmla="*/ 15 w 281"/>
                  <a:gd name="T75" fmla="*/ 74 h 282"/>
                  <a:gd name="T76" fmla="*/ 10 w 281"/>
                  <a:gd name="T77" fmla="*/ 87 h 282"/>
                  <a:gd name="T78" fmla="*/ 2 w 281"/>
                  <a:gd name="T79" fmla="*/ 112 h 282"/>
                  <a:gd name="T80" fmla="*/ 0 w 281"/>
                  <a:gd name="T81" fmla="*/ 141 h 282"/>
                  <a:gd name="T82" fmla="*/ 0 w 281"/>
                  <a:gd name="T83" fmla="*/ 154 h 282"/>
                  <a:gd name="T84" fmla="*/ 2 w 281"/>
                  <a:gd name="T85" fmla="*/ 168 h 282"/>
                  <a:gd name="T86" fmla="*/ 10 w 281"/>
                  <a:gd name="T87" fmla="*/ 194 h 282"/>
                  <a:gd name="T88" fmla="*/ 15 w 281"/>
                  <a:gd name="T89" fmla="*/ 205 h 282"/>
                  <a:gd name="T90" fmla="*/ 22 w 281"/>
                  <a:gd name="T91" fmla="*/ 217 h 282"/>
                  <a:gd name="T92" fmla="*/ 30 w 281"/>
                  <a:gd name="T93" fmla="*/ 228 h 282"/>
                  <a:gd name="T94" fmla="*/ 41 w 281"/>
                  <a:gd name="T95" fmla="*/ 240 h 282"/>
                  <a:gd name="T96" fmla="*/ 51 w 281"/>
                  <a:gd name="T97" fmla="*/ 249 h 282"/>
                  <a:gd name="T98" fmla="*/ 62 w 281"/>
                  <a:gd name="T99" fmla="*/ 258 h 282"/>
                  <a:gd name="T100" fmla="*/ 73 w 281"/>
                  <a:gd name="T101" fmla="*/ 265 h 282"/>
                  <a:gd name="T102" fmla="*/ 86 w 281"/>
                  <a:gd name="T103" fmla="*/ 271 h 282"/>
                  <a:gd name="T104" fmla="*/ 111 w 281"/>
                  <a:gd name="T105" fmla="*/ 279 h 282"/>
                  <a:gd name="T106" fmla="*/ 125 w 281"/>
                  <a:gd name="T107" fmla="*/ 281 h 282"/>
                  <a:gd name="T108" fmla="*/ 140 w 281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140" y="282"/>
                    </a:moveTo>
                    <a:lnTo>
                      <a:pt x="146" y="281"/>
                    </a:lnTo>
                    <a:lnTo>
                      <a:pt x="153" y="281"/>
                    </a:lnTo>
                    <a:lnTo>
                      <a:pt x="167" y="279"/>
                    </a:lnTo>
                    <a:lnTo>
                      <a:pt x="193" y="271"/>
                    </a:lnTo>
                    <a:lnTo>
                      <a:pt x="204" y="265"/>
                    </a:lnTo>
                    <a:lnTo>
                      <a:pt x="217" y="258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4" y="16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6"/>
                    </a:lnTo>
                    <a:lnTo>
                      <a:pt x="62" y="23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8"/>
                    </a:lnTo>
                    <a:lnTo>
                      <a:pt x="73" y="265"/>
                    </a:lnTo>
                    <a:lnTo>
                      <a:pt x="86" y="271"/>
                    </a:lnTo>
                    <a:lnTo>
                      <a:pt x="111" y="279"/>
                    </a:lnTo>
                    <a:lnTo>
                      <a:pt x="125" y="281"/>
                    </a:lnTo>
                    <a:lnTo>
                      <a:pt x="140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1320">
                <a:extLst>
                  <a:ext uri="{FF2B5EF4-FFF2-40B4-BE49-F238E27FC236}">
                    <a16:creationId xmlns:a16="http://schemas.microsoft.com/office/drawing/2014/main" id="{7EC283B0-3683-432E-B568-0955CE70B8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3" y="1893"/>
                <a:ext cx="26" cy="25"/>
              </a:xfrm>
              <a:custGeom>
                <a:avLst/>
                <a:gdLst>
                  <a:gd name="T0" fmla="*/ 174 w 179"/>
                  <a:gd name="T1" fmla="*/ 105 h 171"/>
                  <a:gd name="T2" fmla="*/ 97 w 179"/>
                  <a:gd name="T3" fmla="*/ 70 h 171"/>
                  <a:gd name="T4" fmla="*/ 97 w 179"/>
                  <a:gd name="T5" fmla="*/ 24 h 171"/>
                  <a:gd name="T6" fmla="*/ 96 w 179"/>
                  <a:gd name="T7" fmla="*/ 18 h 171"/>
                  <a:gd name="T8" fmla="*/ 96 w 179"/>
                  <a:gd name="T9" fmla="*/ 14 h 171"/>
                  <a:gd name="T10" fmla="*/ 95 w 179"/>
                  <a:gd name="T11" fmla="*/ 7 h 171"/>
                  <a:gd name="T12" fmla="*/ 92 w 179"/>
                  <a:gd name="T13" fmla="*/ 2 h 171"/>
                  <a:gd name="T14" fmla="*/ 90 w 179"/>
                  <a:gd name="T15" fmla="*/ 0 h 171"/>
                  <a:gd name="T16" fmla="*/ 89 w 179"/>
                  <a:gd name="T17" fmla="*/ 0 h 171"/>
                  <a:gd name="T18" fmla="*/ 85 w 179"/>
                  <a:gd name="T19" fmla="*/ 2 h 171"/>
                  <a:gd name="T20" fmla="*/ 83 w 179"/>
                  <a:gd name="T21" fmla="*/ 7 h 171"/>
                  <a:gd name="T22" fmla="*/ 82 w 179"/>
                  <a:gd name="T23" fmla="*/ 14 h 171"/>
                  <a:gd name="T24" fmla="*/ 82 w 179"/>
                  <a:gd name="T25" fmla="*/ 24 h 171"/>
                  <a:gd name="T26" fmla="*/ 82 w 179"/>
                  <a:gd name="T27" fmla="*/ 70 h 171"/>
                  <a:gd name="T28" fmla="*/ 5 w 179"/>
                  <a:gd name="T29" fmla="*/ 105 h 171"/>
                  <a:gd name="T30" fmla="*/ 1 w 179"/>
                  <a:gd name="T31" fmla="*/ 110 h 171"/>
                  <a:gd name="T32" fmla="*/ 0 w 179"/>
                  <a:gd name="T33" fmla="*/ 120 h 171"/>
                  <a:gd name="T34" fmla="*/ 83 w 179"/>
                  <a:gd name="T35" fmla="*/ 100 h 171"/>
                  <a:gd name="T36" fmla="*/ 83 w 179"/>
                  <a:gd name="T37" fmla="*/ 118 h 171"/>
                  <a:gd name="T38" fmla="*/ 78 w 179"/>
                  <a:gd name="T39" fmla="*/ 121 h 171"/>
                  <a:gd name="T40" fmla="*/ 78 w 179"/>
                  <a:gd name="T41" fmla="*/ 140 h 171"/>
                  <a:gd name="T42" fmla="*/ 77 w 179"/>
                  <a:gd name="T43" fmla="*/ 141 h 171"/>
                  <a:gd name="T44" fmla="*/ 78 w 179"/>
                  <a:gd name="T45" fmla="*/ 143 h 171"/>
                  <a:gd name="T46" fmla="*/ 81 w 179"/>
                  <a:gd name="T47" fmla="*/ 145 h 171"/>
                  <a:gd name="T48" fmla="*/ 83 w 179"/>
                  <a:gd name="T49" fmla="*/ 145 h 171"/>
                  <a:gd name="T50" fmla="*/ 84 w 179"/>
                  <a:gd name="T51" fmla="*/ 147 h 171"/>
                  <a:gd name="T52" fmla="*/ 84 w 179"/>
                  <a:gd name="T53" fmla="*/ 149 h 171"/>
                  <a:gd name="T54" fmla="*/ 83 w 179"/>
                  <a:gd name="T55" fmla="*/ 151 h 171"/>
                  <a:gd name="T56" fmla="*/ 68 w 179"/>
                  <a:gd name="T57" fmla="*/ 163 h 171"/>
                  <a:gd name="T58" fmla="*/ 66 w 179"/>
                  <a:gd name="T59" fmla="*/ 171 h 171"/>
                  <a:gd name="T60" fmla="*/ 86 w 179"/>
                  <a:gd name="T61" fmla="*/ 165 h 171"/>
                  <a:gd name="T62" fmla="*/ 89 w 179"/>
                  <a:gd name="T63" fmla="*/ 171 h 171"/>
                  <a:gd name="T64" fmla="*/ 93 w 179"/>
                  <a:gd name="T65" fmla="*/ 165 h 171"/>
                  <a:gd name="T66" fmla="*/ 113 w 179"/>
                  <a:gd name="T67" fmla="*/ 171 h 171"/>
                  <a:gd name="T68" fmla="*/ 111 w 179"/>
                  <a:gd name="T69" fmla="*/ 163 h 171"/>
                  <a:gd name="T70" fmla="*/ 96 w 179"/>
                  <a:gd name="T71" fmla="*/ 151 h 171"/>
                  <a:gd name="T72" fmla="*/ 93 w 179"/>
                  <a:gd name="T73" fmla="*/ 147 h 171"/>
                  <a:gd name="T74" fmla="*/ 98 w 179"/>
                  <a:gd name="T75" fmla="*/ 145 h 171"/>
                  <a:gd name="T76" fmla="*/ 101 w 179"/>
                  <a:gd name="T77" fmla="*/ 140 h 171"/>
                  <a:gd name="T78" fmla="*/ 101 w 179"/>
                  <a:gd name="T79" fmla="*/ 121 h 171"/>
                  <a:gd name="T80" fmla="*/ 96 w 179"/>
                  <a:gd name="T81" fmla="*/ 118 h 171"/>
                  <a:gd name="T82" fmla="*/ 96 w 179"/>
                  <a:gd name="T83" fmla="*/ 100 h 171"/>
                  <a:gd name="T84" fmla="*/ 179 w 179"/>
                  <a:gd name="T85" fmla="*/ 120 h 171"/>
                  <a:gd name="T86" fmla="*/ 178 w 179"/>
                  <a:gd name="T87" fmla="*/ 114 h 171"/>
                  <a:gd name="T88" fmla="*/ 178 w 179"/>
                  <a:gd name="T89" fmla="*/ 110 h 171"/>
                  <a:gd name="T90" fmla="*/ 174 w 179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1">
                    <a:moveTo>
                      <a:pt x="174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3" y="171"/>
                    </a:lnTo>
                    <a:lnTo>
                      <a:pt x="111" y="163"/>
                    </a:lnTo>
                    <a:lnTo>
                      <a:pt x="96" y="151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1321">
                <a:extLst>
                  <a:ext uri="{FF2B5EF4-FFF2-40B4-BE49-F238E27FC236}">
                    <a16:creationId xmlns:a16="http://schemas.microsoft.com/office/drawing/2014/main" id="{18BC0166-DB9A-4D55-ADCD-3E1E3FB42D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8" y="1784"/>
                <a:ext cx="41" cy="41"/>
              </a:xfrm>
              <a:custGeom>
                <a:avLst/>
                <a:gdLst>
                  <a:gd name="T0" fmla="*/ 41 w 281"/>
                  <a:gd name="T1" fmla="*/ 240 h 282"/>
                  <a:gd name="T2" fmla="*/ 51 w 281"/>
                  <a:gd name="T3" fmla="*/ 250 h 282"/>
                  <a:gd name="T4" fmla="*/ 62 w 281"/>
                  <a:gd name="T5" fmla="*/ 258 h 282"/>
                  <a:gd name="T6" fmla="*/ 73 w 281"/>
                  <a:gd name="T7" fmla="*/ 265 h 282"/>
                  <a:gd name="T8" fmla="*/ 86 w 281"/>
                  <a:gd name="T9" fmla="*/ 271 h 282"/>
                  <a:gd name="T10" fmla="*/ 112 w 281"/>
                  <a:gd name="T11" fmla="*/ 279 h 282"/>
                  <a:gd name="T12" fmla="*/ 126 w 281"/>
                  <a:gd name="T13" fmla="*/ 281 h 282"/>
                  <a:gd name="T14" fmla="*/ 141 w 281"/>
                  <a:gd name="T15" fmla="*/ 282 h 282"/>
                  <a:gd name="T16" fmla="*/ 147 w 281"/>
                  <a:gd name="T17" fmla="*/ 281 h 282"/>
                  <a:gd name="T18" fmla="*/ 154 w 281"/>
                  <a:gd name="T19" fmla="*/ 281 h 282"/>
                  <a:gd name="T20" fmla="*/ 168 w 281"/>
                  <a:gd name="T21" fmla="*/ 279 h 282"/>
                  <a:gd name="T22" fmla="*/ 194 w 281"/>
                  <a:gd name="T23" fmla="*/ 271 h 282"/>
                  <a:gd name="T24" fmla="*/ 205 w 281"/>
                  <a:gd name="T25" fmla="*/ 265 h 282"/>
                  <a:gd name="T26" fmla="*/ 217 w 281"/>
                  <a:gd name="T27" fmla="*/ 258 h 282"/>
                  <a:gd name="T28" fmla="*/ 228 w 281"/>
                  <a:gd name="T29" fmla="*/ 250 h 282"/>
                  <a:gd name="T30" fmla="*/ 240 w 281"/>
                  <a:gd name="T31" fmla="*/ 240 h 282"/>
                  <a:gd name="T32" fmla="*/ 249 w 281"/>
                  <a:gd name="T33" fmla="*/ 228 h 282"/>
                  <a:gd name="T34" fmla="*/ 257 w 281"/>
                  <a:gd name="T35" fmla="*/ 217 h 282"/>
                  <a:gd name="T36" fmla="*/ 264 w 281"/>
                  <a:gd name="T37" fmla="*/ 205 h 282"/>
                  <a:gd name="T38" fmla="*/ 270 w 281"/>
                  <a:gd name="T39" fmla="*/ 194 h 282"/>
                  <a:gd name="T40" fmla="*/ 278 w 281"/>
                  <a:gd name="T41" fmla="*/ 168 h 282"/>
                  <a:gd name="T42" fmla="*/ 280 w 281"/>
                  <a:gd name="T43" fmla="*/ 154 h 282"/>
                  <a:gd name="T44" fmla="*/ 280 w 281"/>
                  <a:gd name="T45" fmla="*/ 147 h 282"/>
                  <a:gd name="T46" fmla="*/ 281 w 281"/>
                  <a:gd name="T47" fmla="*/ 141 h 282"/>
                  <a:gd name="T48" fmla="*/ 280 w 281"/>
                  <a:gd name="T49" fmla="*/ 126 h 282"/>
                  <a:gd name="T50" fmla="*/ 278 w 281"/>
                  <a:gd name="T51" fmla="*/ 112 h 282"/>
                  <a:gd name="T52" fmla="*/ 270 w 281"/>
                  <a:gd name="T53" fmla="*/ 87 h 282"/>
                  <a:gd name="T54" fmla="*/ 264 w 281"/>
                  <a:gd name="T55" fmla="*/ 74 h 282"/>
                  <a:gd name="T56" fmla="*/ 257 w 281"/>
                  <a:gd name="T57" fmla="*/ 63 h 282"/>
                  <a:gd name="T58" fmla="*/ 249 w 281"/>
                  <a:gd name="T59" fmla="*/ 52 h 282"/>
                  <a:gd name="T60" fmla="*/ 240 w 281"/>
                  <a:gd name="T61" fmla="*/ 42 h 282"/>
                  <a:gd name="T62" fmla="*/ 228 w 281"/>
                  <a:gd name="T63" fmla="*/ 31 h 282"/>
                  <a:gd name="T64" fmla="*/ 217 w 281"/>
                  <a:gd name="T65" fmla="*/ 23 h 282"/>
                  <a:gd name="T66" fmla="*/ 205 w 281"/>
                  <a:gd name="T67" fmla="*/ 16 h 282"/>
                  <a:gd name="T68" fmla="*/ 194 w 281"/>
                  <a:gd name="T69" fmla="*/ 10 h 282"/>
                  <a:gd name="T70" fmla="*/ 168 w 281"/>
                  <a:gd name="T71" fmla="*/ 2 h 282"/>
                  <a:gd name="T72" fmla="*/ 154 w 281"/>
                  <a:gd name="T73" fmla="*/ 0 h 282"/>
                  <a:gd name="T74" fmla="*/ 141 w 281"/>
                  <a:gd name="T75" fmla="*/ 0 h 282"/>
                  <a:gd name="T76" fmla="*/ 112 w 281"/>
                  <a:gd name="T77" fmla="*/ 2 h 282"/>
                  <a:gd name="T78" fmla="*/ 86 w 281"/>
                  <a:gd name="T79" fmla="*/ 10 h 282"/>
                  <a:gd name="T80" fmla="*/ 73 w 281"/>
                  <a:gd name="T81" fmla="*/ 16 h 282"/>
                  <a:gd name="T82" fmla="*/ 62 w 281"/>
                  <a:gd name="T83" fmla="*/ 23 h 282"/>
                  <a:gd name="T84" fmla="*/ 41 w 281"/>
                  <a:gd name="T85" fmla="*/ 42 h 282"/>
                  <a:gd name="T86" fmla="*/ 22 w 281"/>
                  <a:gd name="T87" fmla="*/ 63 h 282"/>
                  <a:gd name="T88" fmla="*/ 15 w 281"/>
                  <a:gd name="T89" fmla="*/ 74 h 282"/>
                  <a:gd name="T90" fmla="*/ 10 w 281"/>
                  <a:gd name="T91" fmla="*/ 87 h 282"/>
                  <a:gd name="T92" fmla="*/ 2 w 281"/>
                  <a:gd name="T93" fmla="*/ 112 h 282"/>
                  <a:gd name="T94" fmla="*/ 0 w 281"/>
                  <a:gd name="T95" fmla="*/ 141 h 282"/>
                  <a:gd name="T96" fmla="*/ 0 w 281"/>
                  <a:gd name="T97" fmla="*/ 154 h 282"/>
                  <a:gd name="T98" fmla="*/ 2 w 281"/>
                  <a:gd name="T99" fmla="*/ 168 h 282"/>
                  <a:gd name="T100" fmla="*/ 10 w 281"/>
                  <a:gd name="T101" fmla="*/ 194 h 282"/>
                  <a:gd name="T102" fmla="*/ 15 w 281"/>
                  <a:gd name="T103" fmla="*/ 205 h 282"/>
                  <a:gd name="T104" fmla="*/ 22 w 281"/>
                  <a:gd name="T105" fmla="*/ 217 h 282"/>
                  <a:gd name="T106" fmla="*/ 30 w 281"/>
                  <a:gd name="T107" fmla="*/ 228 h 282"/>
                  <a:gd name="T108" fmla="*/ 41 w 281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41" y="240"/>
                    </a:moveTo>
                    <a:lnTo>
                      <a:pt x="51" y="250"/>
                    </a:lnTo>
                    <a:lnTo>
                      <a:pt x="62" y="258"/>
                    </a:lnTo>
                    <a:lnTo>
                      <a:pt x="73" y="265"/>
                    </a:lnTo>
                    <a:lnTo>
                      <a:pt x="86" y="271"/>
                    </a:lnTo>
                    <a:lnTo>
                      <a:pt x="112" y="279"/>
                    </a:lnTo>
                    <a:lnTo>
                      <a:pt x="126" y="281"/>
                    </a:lnTo>
                    <a:lnTo>
                      <a:pt x="141" y="282"/>
                    </a:ln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8"/>
                    </a:lnTo>
                    <a:lnTo>
                      <a:pt x="228" y="250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5" y="16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6"/>
                    </a:lnTo>
                    <a:lnTo>
                      <a:pt x="62" y="23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1322">
                <a:extLst>
                  <a:ext uri="{FF2B5EF4-FFF2-40B4-BE49-F238E27FC236}">
                    <a16:creationId xmlns:a16="http://schemas.microsoft.com/office/drawing/2014/main" id="{AAAD16BE-D809-483B-890F-A99669D135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8" y="1784"/>
                <a:ext cx="41" cy="41"/>
              </a:xfrm>
              <a:custGeom>
                <a:avLst/>
                <a:gdLst>
                  <a:gd name="T0" fmla="*/ 141 w 281"/>
                  <a:gd name="T1" fmla="*/ 282 h 282"/>
                  <a:gd name="T2" fmla="*/ 147 w 281"/>
                  <a:gd name="T3" fmla="*/ 281 h 282"/>
                  <a:gd name="T4" fmla="*/ 154 w 281"/>
                  <a:gd name="T5" fmla="*/ 281 h 282"/>
                  <a:gd name="T6" fmla="*/ 168 w 281"/>
                  <a:gd name="T7" fmla="*/ 279 h 282"/>
                  <a:gd name="T8" fmla="*/ 194 w 281"/>
                  <a:gd name="T9" fmla="*/ 271 h 282"/>
                  <a:gd name="T10" fmla="*/ 205 w 281"/>
                  <a:gd name="T11" fmla="*/ 265 h 282"/>
                  <a:gd name="T12" fmla="*/ 217 w 281"/>
                  <a:gd name="T13" fmla="*/ 258 h 282"/>
                  <a:gd name="T14" fmla="*/ 228 w 281"/>
                  <a:gd name="T15" fmla="*/ 250 h 282"/>
                  <a:gd name="T16" fmla="*/ 240 w 281"/>
                  <a:gd name="T17" fmla="*/ 240 h 282"/>
                  <a:gd name="T18" fmla="*/ 249 w 281"/>
                  <a:gd name="T19" fmla="*/ 228 h 282"/>
                  <a:gd name="T20" fmla="*/ 257 w 281"/>
                  <a:gd name="T21" fmla="*/ 217 h 282"/>
                  <a:gd name="T22" fmla="*/ 264 w 281"/>
                  <a:gd name="T23" fmla="*/ 205 h 282"/>
                  <a:gd name="T24" fmla="*/ 270 w 281"/>
                  <a:gd name="T25" fmla="*/ 194 h 282"/>
                  <a:gd name="T26" fmla="*/ 278 w 281"/>
                  <a:gd name="T27" fmla="*/ 168 h 282"/>
                  <a:gd name="T28" fmla="*/ 280 w 281"/>
                  <a:gd name="T29" fmla="*/ 154 h 282"/>
                  <a:gd name="T30" fmla="*/ 280 w 281"/>
                  <a:gd name="T31" fmla="*/ 147 h 282"/>
                  <a:gd name="T32" fmla="*/ 281 w 281"/>
                  <a:gd name="T33" fmla="*/ 141 h 282"/>
                  <a:gd name="T34" fmla="*/ 280 w 281"/>
                  <a:gd name="T35" fmla="*/ 126 h 282"/>
                  <a:gd name="T36" fmla="*/ 278 w 281"/>
                  <a:gd name="T37" fmla="*/ 112 h 282"/>
                  <a:gd name="T38" fmla="*/ 270 w 281"/>
                  <a:gd name="T39" fmla="*/ 87 h 282"/>
                  <a:gd name="T40" fmla="*/ 264 w 281"/>
                  <a:gd name="T41" fmla="*/ 74 h 282"/>
                  <a:gd name="T42" fmla="*/ 257 w 281"/>
                  <a:gd name="T43" fmla="*/ 63 h 282"/>
                  <a:gd name="T44" fmla="*/ 249 w 281"/>
                  <a:gd name="T45" fmla="*/ 52 h 282"/>
                  <a:gd name="T46" fmla="*/ 240 w 281"/>
                  <a:gd name="T47" fmla="*/ 42 h 282"/>
                  <a:gd name="T48" fmla="*/ 228 w 281"/>
                  <a:gd name="T49" fmla="*/ 31 h 282"/>
                  <a:gd name="T50" fmla="*/ 217 w 281"/>
                  <a:gd name="T51" fmla="*/ 23 h 282"/>
                  <a:gd name="T52" fmla="*/ 205 w 281"/>
                  <a:gd name="T53" fmla="*/ 16 h 282"/>
                  <a:gd name="T54" fmla="*/ 194 w 281"/>
                  <a:gd name="T55" fmla="*/ 10 h 282"/>
                  <a:gd name="T56" fmla="*/ 168 w 281"/>
                  <a:gd name="T57" fmla="*/ 2 h 282"/>
                  <a:gd name="T58" fmla="*/ 154 w 281"/>
                  <a:gd name="T59" fmla="*/ 0 h 282"/>
                  <a:gd name="T60" fmla="*/ 141 w 281"/>
                  <a:gd name="T61" fmla="*/ 0 h 282"/>
                  <a:gd name="T62" fmla="*/ 112 w 281"/>
                  <a:gd name="T63" fmla="*/ 2 h 282"/>
                  <a:gd name="T64" fmla="*/ 86 w 281"/>
                  <a:gd name="T65" fmla="*/ 10 h 282"/>
                  <a:gd name="T66" fmla="*/ 73 w 281"/>
                  <a:gd name="T67" fmla="*/ 16 h 282"/>
                  <a:gd name="T68" fmla="*/ 62 w 281"/>
                  <a:gd name="T69" fmla="*/ 23 h 282"/>
                  <a:gd name="T70" fmla="*/ 41 w 281"/>
                  <a:gd name="T71" fmla="*/ 42 h 282"/>
                  <a:gd name="T72" fmla="*/ 22 w 281"/>
                  <a:gd name="T73" fmla="*/ 63 h 282"/>
                  <a:gd name="T74" fmla="*/ 15 w 281"/>
                  <a:gd name="T75" fmla="*/ 74 h 282"/>
                  <a:gd name="T76" fmla="*/ 10 w 281"/>
                  <a:gd name="T77" fmla="*/ 87 h 282"/>
                  <a:gd name="T78" fmla="*/ 2 w 281"/>
                  <a:gd name="T79" fmla="*/ 112 h 282"/>
                  <a:gd name="T80" fmla="*/ 0 w 281"/>
                  <a:gd name="T81" fmla="*/ 141 h 282"/>
                  <a:gd name="T82" fmla="*/ 0 w 281"/>
                  <a:gd name="T83" fmla="*/ 154 h 282"/>
                  <a:gd name="T84" fmla="*/ 2 w 281"/>
                  <a:gd name="T85" fmla="*/ 168 h 282"/>
                  <a:gd name="T86" fmla="*/ 10 w 281"/>
                  <a:gd name="T87" fmla="*/ 194 h 282"/>
                  <a:gd name="T88" fmla="*/ 15 w 281"/>
                  <a:gd name="T89" fmla="*/ 205 h 282"/>
                  <a:gd name="T90" fmla="*/ 22 w 281"/>
                  <a:gd name="T91" fmla="*/ 217 h 282"/>
                  <a:gd name="T92" fmla="*/ 30 w 281"/>
                  <a:gd name="T93" fmla="*/ 228 h 282"/>
                  <a:gd name="T94" fmla="*/ 41 w 281"/>
                  <a:gd name="T95" fmla="*/ 240 h 282"/>
                  <a:gd name="T96" fmla="*/ 51 w 281"/>
                  <a:gd name="T97" fmla="*/ 250 h 282"/>
                  <a:gd name="T98" fmla="*/ 62 w 281"/>
                  <a:gd name="T99" fmla="*/ 258 h 282"/>
                  <a:gd name="T100" fmla="*/ 73 w 281"/>
                  <a:gd name="T101" fmla="*/ 265 h 282"/>
                  <a:gd name="T102" fmla="*/ 86 w 281"/>
                  <a:gd name="T103" fmla="*/ 271 h 282"/>
                  <a:gd name="T104" fmla="*/ 112 w 281"/>
                  <a:gd name="T105" fmla="*/ 279 h 282"/>
                  <a:gd name="T106" fmla="*/ 126 w 281"/>
                  <a:gd name="T107" fmla="*/ 281 h 282"/>
                  <a:gd name="T108" fmla="*/ 141 w 281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141" y="282"/>
                    </a:move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5"/>
                    </a:lnTo>
                    <a:lnTo>
                      <a:pt x="217" y="258"/>
                    </a:lnTo>
                    <a:lnTo>
                      <a:pt x="228" y="250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3"/>
                    </a:lnTo>
                    <a:lnTo>
                      <a:pt x="205" y="16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6"/>
                    </a:lnTo>
                    <a:lnTo>
                      <a:pt x="62" y="23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50"/>
                    </a:lnTo>
                    <a:lnTo>
                      <a:pt x="62" y="258"/>
                    </a:lnTo>
                    <a:lnTo>
                      <a:pt x="73" y="265"/>
                    </a:lnTo>
                    <a:lnTo>
                      <a:pt x="86" y="271"/>
                    </a:lnTo>
                    <a:lnTo>
                      <a:pt x="112" y="279"/>
                    </a:lnTo>
                    <a:lnTo>
                      <a:pt x="126" y="281"/>
                    </a:lnTo>
                    <a:lnTo>
                      <a:pt x="141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1323">
                <a:extLst>
                  <a:ext uri="{FF2B5EF4-FFF2-40B4-BE49-F238E27FC236}">
                    <a16:creationId xmlns:a16="http://schemas.microsoft.com/office/drawing/2014/main" id="{6A4DD4ED-4749-46BD-9DD9-F091E54EF6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791"/>
                <a:ext cx="25" cy="25"/>
              </a:xfrm>
              <a:custGeom>
                <a:avLst/>
                <a:gdLst>
                  <a:gd name="T0" fmla="*/ 174 w 179"/>
                  <a:gd name="T1" fmla="*/ 105 h 171"/>
                  <a:gd name="T2" fmla="*/ 98 w 179"/>
                  <a:gd name="T3" fmla="*/ 70 h 171"/>
                  <a:gd name="T4" fmla="*/ 98 w 179"/>
                  <a:gd name="T5" fmla="*/ 24 h 171"/>
                  <a:gd name="T6" fmla="*/ 97 w 179"/>
                  <a:gd name="T7" fmla="*/ 18 h 171"/>
                  <a:gd name="T8" fmla="*/ 97 w 179"/>
                  <a:gd name="T9" fmla="*/ 14 h 171"/>
                  <a:gd name="T10" fmla="*/ 96 w 179"/>
                  <a:gd name="T11" fmla="*/ 7 h 171"/>
                  <a:gd name="T12" fmla="*/ 93 w 179"/>
                  <a:gd name="T13" fmla="*/ 2 h 171"/>
                  <a:gd name="T14" fmla="*/ 91 w 179"/>
                  <a:gd name="T15" fmla="*/ 0 h 171"/>
                  <a:gd name="T16" fmla="*/ 90 w 179"/>
                  <a:gd name="T17" fmla="*/ 0 h 171"/>
                  <a:gd name="T18" fmla="*/ 86 w 179"/>
                  <a:gd name="T19" fmla="*/ 2 h 171"/>
                  <a:gd name="T20" fmla="*/ 84 w 179"/>
                  <a:gd name="T21" fmla="*/ 7 h 171"/>
                  <a:gd name="T22" fmla="*/ 83 w 179"/>
                  <a:gd name="T23" fmla="*/ 14 h 171"/>
                  <a:gd name="T24" fmla="*/ 83 w 179"/>
                  <a:gd name="T25" fmla="*/ 24 h 171"/>
                  <a:gd name="T26" fmla="*/ 83 w 179"/>
                  <a:gd name="T27" fmla="*/ 70 h 171"/>
                  <a:gd name="T28" fmla="*/ 5 w 179"/>
                  <a:gd name="T29" fmla="*/ 105 h 171"/>
                  <a:gd name="T30" fmla="*/ 1 w 179"/>
                  <a:gd name="T31" fmla="*/ 110 h 171"/>
                  <a:gd name="T32" fmla="*/ 0 w 179"/>
                  <a:gd name="T33" fmla="*/ 120 h 171"/>
                  <a:gd name="T34" fmla="*/ 84 w 179"/>
                  <a:gd name="T35" fmla="*/ 100 h 171"/>
                  <a:gd name="T36" fmla="*/ 84 w 179"/>
                  <a:gd name="T37" fmla="*/ 118 h 171"/>
                  <a:gd name="T38" fmla="*/ 79 w 179"/>
                  <a:gd name="T39" fmla="*/ 121 h 171"/>
                  <a:gd name="T40" fmla="*/ 79 w 179"/>
                  <a:gd name="T41" fmla="*/ 140 h 171"/>
                  <a:gd name="T42" fmla="*/ 78 w 179"/>
                  <a:gd name="T43" fmla="*/ 141 h 171"/>
                  <a:gd name="T44" fmla="*/ 79 w 179"/>
                  <a:gd name="T45" fmla="*/ 143 h 171"/>
                  <a:gd name="T46" fmla="*/ 82 w 179"/>
                  <a:gd name="T47" fmla="*/ 145 h 171"/>
                  <a:gd name="T48" fmla="*/ 84 w 179"/>
                  <a:gd name="T49" fmla="*/ 145 h 171"/>
                  <a:gd name="T50" fmla="*/ 85 w 179"/>
                  <a:gd name="T51" fmla="*/ 147 h 171"/>
                  <a:gd name="T52" fmla="*/ 85 w 179"/>
                  <a:gd name="T53" fmla="*/ 149 h 171"/>
                  <a:gd name="T54" fmla="*/ 84 w 179"/>
                  <a:gd name="T55" fmla="*/ 151 h 171"/>
                  <a:gd name="T56" fmla="*/ 69 w 179"/>
                  <a:gd name="T57" fmla="*/ 163 h 171"/>
                  <a:gd name="T58" fmla="*/ 67 w 179"/>
                  <a:gd name="T59" fmla="*/ 171 h 171"/>
                  <a:gd name="T60" fmla="*/ 87 w 179"/>
                  <a:gd name="T61" fmla="*/ 165 h 171"/>
                  <a:gd name="T62" fmla="*/ 90 w 179"/>
                  <a:gd name="T63" fmla="*/ 171 h 171"/>
                  <a:gd name="T64" fmla="*/ 94 w 179"/>
                  <a:gd name="T65" fmla="*/ 165 h 171"/>
                  <a:gd name="T66" fmla="*/ 114 w 179"/>
                  <a:gd name="T67" fmla="*/ 171 h 171"/>
                  <a:gd name="T68" fmla="*/ 112 w 179"/>
                  <a:gd name="T69" fmla="*/ 163 h 171"/>
                  <a:gd name="T70" fmla="*/ 97 w 179"/>
                  <a:gd name="T71" fmla="*/ 151 h 171"/>
                  <a:gd name="T72" fmla="*/ 94 w 179"/>
                  <a:gd name="T73" fmla="*/ 147 h 171"/>
                  <a:gd name="T74" fmla="*/ 99 w 179"/>
                  <a:gd name="T75" fmla="*/ 145 h 171"/>
                  <a:gd name="T76" fmla="*/ 102 w 179"/>
                  <a:gd name="T77" fmla="*/ 140 h 171"/>
                  <a:gd name="T78" fmla="*/ 102 w 179"/>
                  <a:gd name="T79" fmla="*/ 121 h 171"/>
                  <a:gd name="T80" fmla="*/ 97 w 179"/>
                  <a:gd name="T81" fmla="*/ 118 h 171"/>
                  <a:gd name="T82" fmla="*/ 97 w 179"/>
                  <a:gd name="T83" fmla="*/ 100 h 171"/>
                  <a:gd name="T84" fmla="*/ 179 w 179"/>
                  <a:gd name="T85" fmla="*/ 120 h 171"/>
                  <a:gd name="T86" fmla="*/ 178 w 179"/>
                  <a:gd name="T87" fmla="*/ 114 h 171"/>
                  <a:gd name="T88" fmla="*/ 178 w 179"/>
                  <a:gd name="T89" fmla="*/ 110 h 171"/>
                  <a:gd name="T90" fmla="*/ 174 w 179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1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4" y="100"/>
                    </a:lnTo>
                    <a:lnTo>
                      <a:pt x="84" y="118"/>
                    </a:lnTo>
                    <a:lnTo>
                      <a:pt x="79" y="121"/>
                    </a:lnTo>
                    <a:lnTo>
                      <a:pt x="79" y="140"/>
                    </a:lnTo>
                    <a:lnTo>
                      <a:pt x="78" y="141"/>
                    </a:lnTo>
                    <a:lnTo>
                      <a:pt x="79" y="143"/>
                    </a:lnTo>
                    <a:lnTo>
                      <a:pt x="82" y="145"/>
                    </a:lnTo>
                    <a:lnTo>
                      <a:pt x="84" y="145"/>
                    </a:lnTo>
                    <a:lnTo>
                      <a:pt x="85" y="147"/>
                    </a:lnTo>
                    <a:lnTo>
                      <a:pt x="85" y="149"/>
                    </a:lnTo>
                    <a:lnTo>
                      <a:pt x="84" y="151"/>
                    </a:lnTo>
                    <a:lnTo>
                      <a:pt x="69" y="163"/>
                    </a:lnTo>
                    <a:lnTo>
                      <a:pt x="67" y="171"/>
                    </a:lnTo>
                    <a:lnTo>
                      <a:pt x="87" y="165"/>
                    </a:lnTo>
                    <a:lnTo>
                      <a:pt x="90" y="171"/>
                    </a:lnTo>
                    <a:lnTo>
                      <a:pt x="94" y="165"/>
                    </a:lnTo>
                    <a:lnTo>
                      <a:pt x="114" y="171"/>
                    </a:lnTo>
                    <a:lnTo>
                      <a:pt x="112" y="163"/>
                    </a:lnTo>
                    <a:lnTo>
                      <a:pt x="97" y="151"/>
                    </a:lnTo>
                    <a:lnTo>
                      <a:pt x="94" y="147"/>
                    </a:lnTo>
                    <a:lnTo>
                      <a:pt x="99" y="145"/>
                    </a:lnTo>
                    <a:lnTo>
                      <a:pt x="102" y="140"/>
                    </a:lnTo>
                    <a:lnTo>
                      <a:pt x="102" y="121"/>
                    </a:lnTo>
                    <a:lnTo>
                      <a:pt x="97" y="118"/>
                    </a:lnTo>
                    <a:lnTo>
                      <a:pt x="97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1324">
                <a:extLst>
                  <a:ext uri="{FF2B5EF4-FFF2-40B4-BE49-F238E27FC236}">
                    <a16:creationId xmlns:a16="http://schemas.microsoft.com/office/drawing/2014/main" id="{18194A74-5EF9-42A6-87F9-8636DC1AF3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9" y="1996"/>
                <a:ext cx="40" cy="41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1325">
                <a:extLst>
                  <a:ext uri="{FF2B5EF4-FFF2-40B4-BE49-F238E27FC236}">
                    <a16:creationId xmlns:a16="http://schemas.microsoft.com/office/drawing/2014/main" id="{EC2002AA-B4FC-46C9-9967-0C326CA848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9" y="1996"/>
                <a:ext cx="40" cy="41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1326">
                <a:extLst>
                  <a:ext uri="{FF2B5EF4-FFF2-40B4-BE49-F238E27FC236}">
                    <a16:creationId xmlns:a16="http://schemas.microsoft.com/office/drawing/2014/main" id="{212E0FE1-001A-426D-B92A-751B92D56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6" y="2003"/>
                <a:ext cx="26" cy="25"/>
              </a:xfrm>
              <a:custGeom>
                <a:avLst/>
                <a:gdLst>
                  <a:gd name="T0" fmla="*/ 174 w 179"/>
                  <a:gd name="T1" fmla="*/ 105 h 172"/>
                  <a:gd name="T2" fmla="*/ 98 w 179"/>
                  <a:gd name="T3" fmla="*/ 70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0 h 172"/>
                  <a:gd name="T28" fmla="*/ 5 w 179"/>
                  <a:gd name="T29" fmla="*/ 105 h 172"/>
                  <a:gd name="T30" fmla="*/ 1 w 179"/>
                  <a:gd name="T31" fmla="*/ 110 h 172"/>
                  <a:gd name="T32" fmla="*/ 0 w 179"/>
                  <a:gd name="T33" fmla="*/ 120 h 172"/>
                  <a:gd name="T34" fmla="*/ 84 w 179"/>
                  <a:gd name="T35" fmla="*/ 100 h 172"/>
                  <a:gd name="T36" fmla="*/ 84 w 179"/>
                  <a:gd name="T37" fmla="*/ 118 h 172"/>
                  <a:gd name="T38" fmla="*/ 79 w 179"/>
                  <a:gd name="T39" fmla="*/ 121 h 172"/>
                  <a:gd name="T40" fmla="*/ 79 w 179"/>
                  <a:gd name="T41" fmla="*/ 140 h 172"/>
                  <a:gd name="T42" fmla="*/ 78 w 179"/>
                  <a:gd name="T43" fmla="*/ 141 h 172"/>
                  <a:gd name="T44" fmla="*/ 79 w 179"/>
                  <a:gd name="T45" fmla="*/ 143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0 h 172"/>
                  <a:gd name="T78" fmla="*/ 102 w 179"/>
                  <a:gd name="T79" fmla="*/ 121 h 172"/>
                  <a:gd name="T80" fmla="*/ 97 w 179"/>
                  <a:gd name="T81" fmla="*/ 118 h 172"/>
                  <a:gd name="T82" fmla="*/ 97 w 179"/>
                  <a:gd name="T83" fmla="*/ 100 h 172"/>
                  <a:gd name="T84" fmla="*/ 179 w 179"/>
                  <a:gd name="T85" fmla="*/ 120 h 172"/>
                  <a:gd name="T86" fmla="*/ 178 w 179"/>
                  <a:gd name="T87" fmla="*/ 114 h 172"/>
                  <a:gd name="T88" fmla="*/ 178 w 179"/>
                  <a:gd name="T89" fmla="*/ 110 h 172"/>
                  <a:gd name="T90" fmla="*/ 174 w 179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4" y="100"/>
                    </a:lnTo>
                    <a:lnTo>
                      <a:pt x="84" y="118"/>
                    </a:lnTo>
                    <a:lnTo>
                      <a:pt x="79" y="121"/>
                    </a:lnTo>
                    <a:lnTo>
                      <a:pt x="79" y="140"/>
                    </a:lnTo>
                    <a:lnTo>
                      <a:pt x="78" y="141"/>
                    </a:lnTo>
                    <a:lnTo>
                      <a:pt x="79" y="143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0"/>
                    </a:lnTo>
                    <a:lnTo>
                      <a:pt x="102" y="121"/>
                    </a:lnTo>
                    <a:lnTo>
                      <a:pt x="97" y="118"/>
                    </a:lnTo>
                    <a:lnTo>
                      <a:pt x="97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1327">
                <a:extLst>
                  <a:ext uri="{FF2B5EF4-FFF2-40B4-BE49-F238E27FC236}">
                    <a16:creationId xmlns:a16="http://schemas.microsoft.com/office/drawing/2014/main" id="{8CC0892F-0D8F-4214-8459-BBAB2E1D2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4" y="2019"/>
                <a:ext cx="41" cy="41"/>
              </a:xfrm>
              <a:custGeom>
                <a:avLst/>
                <a:gdLst>
                  <a:gd name="T0" fmla="*/ 41 w 281"/>
                  <a:gd name="T1" fmla="*/ 240 h 282"/>
                  <a:gd name="T2" fmla="*/ 51 w 281"/>
                  <a:gd name="T3" fmla="*/ 249 h 282"/>
                  <a:gd name="T4" fmla="*/ 62 w 281"/>
                  <a:gd name="T5" fmla="*/ 257 h 282"/>
                  <a:gd name="T6" fmla="*/ 73 w 281"/>
                  <a:gd name="T7" fmla="*/ 264 h 282"/>
                  <a:gd name="T8" fmla="*/ 86 w 281"/>
                  <a:gd name="T9" fmla="*/ 270 h 282"/>
                  <a:gd name="T10" fmla="*/ 111 w 281"/>
                  <a:gd name="T11" fmla="*/ 279 h 282"/>
                  <a:gd name="T12" fmla="*/ 125 w 281"/>
                  <a:gd name="T13" fmla="*/ 281 h 282"/>
                  <a:gd name="T14" fmla="*/ 140 w 281"/>
                  <a:gd name="T15" fmla="*/ 282 h 282"/>
                  <a:gd name="T16" fmla="*/ 146 w 281"/>
                  <a:gd name="T17" fmla="*/ 281 h 282"/>
                  <a:gd name="T18" fmla="*/ 153 w 281"/>
                  <a:gd name="T19" fmla="*/ 281 h 282"/>
                  <a:gd name="T20" fmla="*/ 167 w 281"/>
                  <a:gd name="T21" fmla="*/ 279 h 282"/>
                  <a:gd name="T22" fmla="*/ 194 w 281"/>
                  <a:gd name="T23" fmla="*/ 270 h 282"/>
                  <a:gd name="T24" fmla="*/ 205 w 281"/>
                  <a:gd name="T25" fmla="*/ 264 h 282"/>
                  <a:gd name="T26" fmla="*/ 217 w 281"/>
                  <a:gd name="T27" fmla="*/ 257 h 282"/>
                  <a:gd name="T28" fmla="*/ 228 w 281"/>
                  <a:gd name="T29" fmla="*/ 249 h 282"/>
                  <a:gd name="T30" fmla="*/ 240 w 281"/>
                  <a:gd name="T31" fmla="*/ 240 h 282"/>
                  <a:gd name="T32" fmla="*/ 249 w 281"/>
                  <a:gd name="T33" fmla="*/ 228 h 282"/>
                  <a:gd name="T34" fmla="*/ 257 w 281"/>
                  <a:gd name="T35" fmla="*/ 217 h 282"/>
                  <a:gd name="T36" fmla="*/ 264 w 281"/>
                  <a:gd name="T37" fmla="*/ 205 h 282"/>
                  <a:gd name="T38" fmla="*/ 270 w 281"/>
                  <a:gd name="T39" fmla="*/ 194 h 282"/>
                  <a:gd name="T40" fmla="*/ 278 w 281"/>
                  <a:gd name="T41" fmla="*/ 168 h 282"/>
                  <a:gd name="T42" fmla="*/ 280 w 281"/>
                  <a:gd name="T43" fmla="*/ 154 h 282"/>
                  <a:gd name="T44" fmla="*/ 280 w 281"/>
                  <a:gd name="T45" fmla="*/ 147 h 282"/>
                  <a:gd name="T46" fmla="*/ 281 w 281"/>
                  <a:gd name="T47" fmla="*/ 141 h 282"/>
                  <a:gd name="T48" fmla="*/ 280 w 281"/>
                  <a:gd name="T49" fmla="*/ 126 h 282"/>
                  <a:gd name="T50" fmla="*/ 278 w 281"/>
                  <a:gd name="T51" fmla="*/ 112 h 282"/>
                  <a:gd name="T52" fmla="*/ 270 w 281"/>
                  <a:gd name="T53" fmla="*/ 87 h 282"/>
                  <a:gd name="T54" fmla="*/ 264 w 281"/>
                  <a:gd name="T55" fmla="*/ 74 h 282"/>
                  <a:gd name="T56" fmla="*/ 257 w 281"/>
                  <a:gd name="T57" fmla="*/ 63 h 282"/>
                  <a:gd name="T58" fmla="*/ 249 w 281"/>
                  <a:gd name="T59" fmla="*/ 52 h 282"/>
                  <a:gd name="T60" fmla="*/ 240 w 281"/>
                  <a:gd name="T61" fmla="*/ 42 h 282"/>
                  <a:gd name="T62" fmla="*/ 228 w 281"/>
                  <a:gd name="T63" fmla="*/ 30 h 282"/>
                  <a:gd name="T64" fmla="*/ 217 w 281"/>
                  <a:gd name="T65" fmla="*/ 22 h 282"/>
                  <a:gd name="T66" fmla="*/ 205 w 281"/>
                  <a:gd name="T67" fmla="*/ 15 h 282"/>
                  <a:gd name="T68" fmla="*/ 194 w 281"/>
                  <a:gd name="T69" fmla="*/ 10 h 282"/>
                  <a:gd name="T70" fmla="*/ 167 w 281"/>
                  <a:gd name="T71" fmla="*/ 2 h 282"/>
                  <a:gd name="T72" fmla="*/ 153 w 281"/>
                  <a:gd name="T73" fmla="*/ 0 h 282"/>
                  <a:gd name="T74" fmla="*/ 140 w 281"/>
                  <a:gd name="T75" fmla="*/ 0 h 282"/>
                  <a:gd name="T76" fmla="*/ 111 w 281"/>
                  <a:gd name="T77" fmla="*/ 2 h 282"/>
                  <a:gd name="T78" fmla="*/ 86 w 281"/>
                  <a:gd name="T79" fmla="*/ 10 h 282"/>
                  <a:gd name="T80" fmla="*/ 73 w 281"/>
                  <a:gd name="T81" fmla="*/ 15 h 282"/>
                  <a:gd name="T82" fmla="*/ 62 w 281"/>
                  <a:gd name="T83" fmla="*/ 22 h 282"/>
                  <a:gd name="T84" fmla="*/ 41 w 281"/>
                  <a:gd name="T85" fmla="*/ 42 h 282"/>
                  <a:gd name="T86" fmla="*/ 22 w 281"/>
                  <a:gd name="T87" fmla="*/ 63 h 282"/>
                  <a:gd name="T88" fmla="*/ 15 w 281"/>
                  <a:gd name="T89" fmla="*/ 74 h 282"/>
                  <a:gd name="T90" fmla="*/ 10 w 281"/>
                  <a:gd name="T91" fmla="*/ 87 h 282"/>
                  <a:gd name="T92" fmla="*/ 2 w 281"/>
                  <a:gd name="T93" fmla="*/ 112 h 282"/>
                  <a:gd name="T94" fmla="*/ 0 w 281"/>
                  <a:gd name="T95" fmla="*/ 141 h 282"/>
                  <a:gd name="T96" fmla="*/ 0 w 281"/>
                  <a:gd name="T97" fmla="*/ 154 h 282"/>
                  <a:gd name="T98" fmla="*/ 2 w 281"/>
                  <a:gd name="T99" fmla="*/ 168 h 282"/>
                  <a:gd name="T100" fmla="*/ 10 w 281"/>
                  <a:gd name="T101" fmla="*/ 194 h 282"/>
                  <a:gd name="T102" fmla="*/ 15 w 281"/>
                  <a:gd name="T103" fmla="*/ 205 h 282"/>
                  <a:gd name="T104" fmla="*/ 22 w 281"/>
                  <a:gd name="T105" fmla="*/ 217 h 282"/>
                  <a:gd name="T106" fmla="*/ 30 w 281"/>
                  <a:gd name="T107" fmla="*/ 228 h 282"/>
                  <a:gd name="T108" fmla="*/ 41 w 281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9"/>
                    </a:lnTo>
                    <a:lnTo>
                      <a:pt x="125" y="281"/>
                    </a:lnTo>
                    <a:lnTo>
                      <a:pt x="140" y="282"/>
                    </a:lnTo>
                    <a:lnTo>
                      <a:pt x="146" y="281"/>
                    </a:lnTo>
                    <a:lnTo>
                      <a:pt x="153" y="281"/>
                    </a:lnTo>
                    <a:lnTo>
                      <a:pt x="167" y="279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1328">
                <a:extLst>
                  <a:ext uri="{FF2B5EF4-FFF2-40B4-BE49-F238E27FC236}">
                    <a16:creationId xmlns:a16="http://schemas.microsoft.com/office/drawing/2014/main" id="{244BE876-464A-4093-AFC2-D1C9208F7A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4" y="2019"/>
                <a:ext cx="41" cy="41"/>
              </a:xfrm>
              <a:custGeom>
                <a:avLst/>
                <a:gdLst>
                  <a:gd name="T0" fmla="*/ 140 w 281"/>
                  <a:gd name="T1" fmla="*/ 282 h 282"/>
                  <a:gd name="T2" fmla="*/ 146 w 281"/>
                  <a:gd name="T3" fmla="*/ 281 h 282"/>
                  <a:gd name="T4" fmla="*/ 153 w 281"/>
                  <a:gd name="T5" fmla="*/ 281 h 282"/>
                  <a:gd name="T6" fmla="*/ 167 w 281"/>
                  <a:gd name="T7" fmla="*/ 279 h 282"/>
                  <a:gd name="T8" fmla="*/ 194 w 281"/>
                  <a:gd name="T9" fmla="*/ 270 h 282"/>
                  <a:gd name="T10" fmla="*/ 205 w 281"/>
                  <a:gd name="T11" fmla="*/ 264 h 282"/>
                  <a:gd name="T12" fmla="*/ 217 w 281"/>
                  <a:gd name="T13" fmla="*/ 257 h 282"/>
                  <a:gd name="T14" fmla="*/ 228 w 281"/>
                  <a:gd name="T15" fmla="*/ 249 h 282"/>
                  <a:gd name="T16" fmla="*/ 240 w 281"/>
                  <a:gd name="T17" fmla="*/ 240 h 282"/>
                  <a:gd name="T18" fmla="*/ 249 w 281"/>
                  <a:gd name="T19" fmla="*/ 228 h 282"/>
                  <a:gd name="T20" fmla="*/ 257 w 281"/>
                  <a:gd name="T21" fmla="*/ 217 h 282"/>
                  <a:gd name="T22" fmla="*/ 264 w 281"/>
                  <a:gd name="T23" fmla="*/ 205 h 282"/>
                  <a:gd name="T24" fmla="*/ 270 w 281"/>
                  <a:gd name="T25" fmla="*/ 194 h 282"/>
                  <a:gd name="T26" fmla="*/ 278 w 281"/>
                  <a:gd name="T27" fmla="*/ 168 h 282"/>
                  <a:gd name="T28" fmla="*/ 280 w 281"/>
                  <a:gd name="T29" fmla="*/ 154 h 282"/>
                  <a:gd name="T30" fmla="*/ 280 w 281"/>
                  <a:gd name="T31" fmla="*/ 147 h 282"/>
                  <a:gd name="T32" fmla="*/ 281 w 281"/>
                  <a:gd name="T33" fmla="*/ 141 h 282"/>
                  <a:gd name="T34" fmla="*/ 280 w 281"/>
                  <a:gd name="T35" fmla="*/ 126 h 282"/>
                  <a:gd name="T36" fmla="*/ 278 w 281"/>
                  <a:gd name="T37" fmla="*/ 112 h 282"/>
                  <a:gd name="T38" fmla="*/ 270 w 281"/>
                  <a:gd name="T39" fmla="*/ 87 h 282"/>
                  <a:gd name="T40" fmla="*/ 264 w 281"/>
                  <a:gd name="T41" fmla="*/ 74 h 282"/>
                  <a:gd name="T42" fmla="*/ 257 w 281"/>
                  <a:gd name="T43" fmla="*/ 63 h 282"/>
                  <a:gd name="T44" fmla="*/ 249 w 281"/>
                  <a:gd name="T45" fmla="*/ 52 h 282"/>
                  <a:gd name="T46" fmla="*/ 240 w 281"/>
                  <a:gd name="T47" fmla="*/ 42 h 282"/>
                  <a:gd name="T48" fmla="*/ 228 w 281"/>
                  <a:gd name="T49" fmla="*/ 30 h 282"/>
                  <a:gd name="T50" fmla="*/ 217 w 281"/>
                  <a:gd name="T51" fmla="*/ 22 h 282"/>
                  <a:gd name="T52" fmla="*/ 205 w 281"/>
                  <a:gd name="T53" fmla="*/ 15 h 282"/>
                  <a:gd name="T54" fmla="*/ 194 w 281"/>
                  <a:gd name="T55" fmla="*/ 10 h 282"/>
                  <a:gd name="T56" fmla="*/ 167 w 281"/>
                  <a:gd name="T57" fmla="*/ 2 h 282"/>
                  <a:gd name="T58" fmla="*/ 153 w 281"/>
                  <a:gd name="T59" fmla="*/ 0 h 282"/>
                  <a:gd name="T60" fmla="*/ 140 w 281"/>
                  <a:gd name="T61" fmla="*/ 0 h 282"/>
                  <a:gd name="T62" fmla="*/ 111 w 281"/>
                  <a:gd name="T63" fmla="*/ 2 h 282"/>
                  <a:gd name="T64" fmla="*/ 86 w 281"/>
                  <a:gd name="T65" fmla="*/ 10 h 282"/>
                  <a:gd name="T66" fmla="*/ 73 w 281"/>
                  <a:gd name="T67" fmla="*/ 15 h 282"/>
                  <a:gd name="T68" fmla="*/ 62 w 281"/>
                  <a:gd name="T69" fmla="*/ 22 h 282"/>
                  <a:gd name="T70" fmla="*/ 41 w 281"/>
                  <a:gd name="T71" fmla="*/ 42 h 282"/>
                  <a:gd name="T72" fmla="*/ 22 w 281"/>
                  <a:gd name="T73" fmla="*/ 63 h 282"/>
                  <a:gd name="T74" fmla="*/ 15 w 281"/>
                  <a:gd name="T75" fmla="*/ 74 h 282"/>
                  <a:gd name="T76" fmla="*/ 10 w 281"/>
                  <a:gd name="T77" fmla="*/ 87 h 282"/>
                  <a:gd name="T78" fmla="*/ 2 w 281"/>
                  <a:gd name="T79" fmla="*/ 112 h 282"/>
                  <a:gd name="T80" fmla="*/ 0 w 281"/>
                  <a:gd name="T81" fmla="*/ 141 h 282"/>
                  <a:gd name="T82" fmla="*/ 0 w 281"/>
                  <a:gd name="T83" fmla="*/ 154 h 282"/>
                  <a:gd name="T84" fmla="*/ 2 w 281"/>
                  <a:gd name="T85" fmla="*/ 168 h 282"/>
                  <a:gd name="T86" fmla="*/ 10 w 281"/>
                  <a:gd name="T87" fmla="*/ 194 h 282"/>
                  <a:gd name="T88" fmla="*/ 15 w 281"/>
                  <a:gd name="T89" fmla="*/ 205 h 282"/>
                  <a:gd name="T90" fmla="*/ 22 w 281"/>
                  <a:gd name="T91" fmla="*/ 217 h 282"/>
                  <a:gd name="T92" fmla="*/ 30 w 281"/>
                  <a:gd name="T93" fmla="*/ 228 h 282"/>
                  <a:gd name="T94" fmla="*/ 41 w 281"/>
                  <a:gd name="T95" fmla="*/ 240 h 282"/>
                  <a:gd name="T96" fmla="*/ 51 w 281"/>
                  <a:gd name="T97" fmla="*/ 249 h 282"/>
                  <a:gd name="T98" fmla="*/ 62 w 281"/>
                  <a:gd name="T99" fmla="*/ 257 h 282"/>
                  <a:gd name="T100" fmla="*/ 73 w 281"/>
                  <a:gd name="T101" fmla="*/ 264 h 282"/>
                  <a:gd name="T102" fmla="*/ 86 w 281"/>
                  <a:gd name="T103" fmla="*/ 270 h 282"/>
                  <a:gd name="T104" fmla="*/ 111 w 281"/>
                  <a:gd name="T105" fmla="*/ 279 h 282"/>
                  <a:gd name="T106" fmla="*/ 125 w 281"/>
                  <a:gd name="T107" fmla="*/ 281 h 282"/>
                  <a:gd name="T108" fmla="*/ 140 w 281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2">
                    <a:moveTo>
                      <a:pt x="140" y="282"/>
                    </a:moveTo>
                    <a:lnTo>
                      <a:pt x="146" y="281"/>
                    </a:lnTo>
                    <a:lnTo>
                      <a:pt x="153" y="281"/>
                    </a:lnTo>
                    <a:lnTo>
                      <a:pt x="167" y="279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9"/>
                    </a:lnTo>
                    <a:lnTo>
                      <a:pt x="125" y="281"/>
                    </a:lnTo>
                    <a:lnTo>
                      <a:pt x="140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1329">
                <a:extLst>
                  <a:ext uri="{FF2B5EF4-FFF2-40B4-BE49-F238E27FC236}">
                    <a16:creationId xmlns:a16="http://schemas.microsoft.com/office/drawing/2014/main" id="{7C427FD4-70D5-4E3B-9930-21C4AF2C4C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026"/>
                <a:ext cx="25" cy="25"/>
              </a:xfrm>
              <a:custGeom>
                <a:avLst/>
                <a:gdLst>
                  <a:gd name="T0" fmla="*/ 174 w 179"/>
                  <a:gd name="T1" fmla="*/ 105 h 171"/>
                  <a:gd name="T2" fmla="*/ 97 w 179"/>
                  <a:gd name="T3" fmla="*/ 70 h 171"/>
                  <a:gd name="T4" fmla="*/ 97 w 179"/>
                  <a:gd name="T5" fmla="*/ 24 h 171"/>
                  <a:gd name="T6" fmla="*/ 96 w 179"/>
                  <a:gd name="T7" fmla="*/ 18 h 171"/>
                  <a:gd name="T8" fmla="*/ 96 w 179"/>
                  <a:gd name="T9" fmla="*/ 14 h 171"/>
                  <a:gd name="T10" fmla="*/ 95 w 179"/>
                  <a:gd name="T11" fmla="*/ 7 h 171"/>
                  <a:gd name="T12" fmla="*/ 92 w 179"/>
                  <a:gd name="T13" fmla="*/ 2 h 171"/>
                  <a:gd name="T14" fmla="*/ 90 w 179"/>
                  <a:gd name="T15" fmla="*/ 0 h 171"/>
                  <a:gd name="T16" fmla="*/ 89 w 179"/>
                  <a:gd name="T17" fmla="*/ 0 h 171"/>
                  <a:gd name="T18" fmla="*/ 85 w 179"/>
                  <a:gd name="T19" fmla="*/ 2 h 171"/>
                  <a:gd name="T20" fmla="*/ 83 w 179"/>
                  <a:gd name="T21" fmla="*/ 7 h 171"/>
                  <a:gd name="T22" fmla="*/ 82 w 179"/>
                  <a:gd name="T23" fmla="*/ 14 h 171"/>
                  <a:gd name="T24" fmla="*/ 82 w 179"/>
                  <a:gd name="T25" fmla="*/ 24 h 171"/>
                  <a:gd name="T26" fmla="*/ 82 w 179"/>
                  <a:gd name="T27" fmla="*/ 70 h 171"/>
                  <a:gd name="T28" fmla="*/ 5 w 179"/>
                  <a:gd name="T29" fmla="*/ 105 h 171"/>
                  <a:gd name="T30" fmla="*/ 1 w 179"/>
                  <a:gd name="T31" fmla="*/ 110 h 171"/>
                  <a:gd name="T32" fmla="*/ 0 w 179"/>
                  <a:gd name="T33" fmla="*/ 120 h 171"/>
                  <a:gd name="T34" fmla="*/ 83 w 179"/>
                  <a:gd name="T35" fmla="*/ 100 h 171"/>
                  <a:gd name="T36" fmla="*/ 83 w 179"/>
                  <a:gd name="T37" fmla="*/ 118 h 171"/>
                  <a:gd name="T38" fmla="*/ 78 w 179"/>
                  <a:gd name="T39" fmla="*/ 121 h 171"/>
                  <a:gd name="T40" fmla="*/ 78 w 179"/>
                  <a:gd name="T41" fmla="*/ 140 h 171"/>
                  <a:gd name="T42" fmla="*/ 77 w 179"/>
                  <a:gd name="T43" fmla="*/ 141 h 171"/>
                  <a:gd name="T44" fmla="*/ 78 w 179"/>
                  <a:gd name="T45" fmla="*/ 143 h 171"/>
                  <a:gd name="T46" fmla="*/ 81 w 179"/>
                  <a:gd name="T47" fmla="*/ 145 h 171"/>
                  <a:gd name="T48" fmla="*/ 83 w 179"/>
                  <a:gd name="T49" fmla="*/ 145 h 171"/>
                  <a:gd name="T50" fmla="*/ 84 w 179"/>
                  <a:gd name="T51" fmla="*/ 147 h 171"/>
                  <a:gd name="T52" fmla="*/ 84 w 179"/>
                  <a:gd name="T53" fmla="*/ 149 h 171"/>
                  <a:gd name="T54" fmla="*/ 83 w 179"/>
                  <a:gd name="T55" fmla="*/ 151 h 171"/>
                  <a:gd name="T56" fmla="*/ 68 w 179"/>
                  <a:gd name="T57" fmla="*/ 163 h 171"/>
                  <a:gd name="T58" fmla="*/ 66 w 179"/>
                  <a:gd name="T59" fmla="*/ 171 h 171"/>
                  <a:gd name="T60" fmla="*/ 86 w 179"/>
                  <a:gd name="T61" fmla="*/ 165 h 171"/>
                  <a:gd name="T62" fmla="*/ 89 w 179"/>
                  <a:gd name="T63" fmla="*/ 171 h 171"/>
                  <a:gd name="T64" fmla="*/ 93 w 179"/>
                  <a:gd name="T65" fmla="*/ 165 h 171"/>
                  <a:gd name="T66" fmla="*/ 113 w 179"/>
                  <a:gd name="T67" fmla="*/ 171 h 171"/>
                  <a:gd name="T68" fmla="*/ 111 w 179"/>
                  <a:gd name="T69" fmla="*/ 163 h 171"/>
                  <a:gd name="T70" fmla="*/ 96 w 179"/>
                  <a:gd name="T71" fmla="*/ 151 h 171"/>
                  <a:gd name="T72" fmla="*/ 93 w 179"/>
                  <a:gd name="T73" fmla="*/ 147 h 171"/>
                  <a:gd name="T74" fmla="*/ 98 w 179"/>
                  <a:gd name="T75" fmla="*/ 145 h 171"/>
                  <a:gd name="T76" fmla="*/ 101 w 179"/>
                  <a:gd name="T77" fmla="*/ 140 h 171"/>
                  <a:gd name="T78" fmla="*/ 101 w 179"/>
                  <a:gd name="T79" fmla="*/ 121 h 171"/>
                  <a:gd name="T80" fmla="*/ 96 w 179"/>
                  <a:gd name="T81" fmla="*/ 118 h 171"/>
                  <a:gd name="T82" fmla="*/ 96 w 179"/>
                  <a:gd name="T83" fmla="*/ 100 h 171"/>
                  <a:gd name="T84" fmla="*/ 179 w 179"/>
                  <a:gd name="T85" fmla="*/ 120 h 171"/>
                  <a:gd name="T86" fmla="*/ 178 w 179"/>
                  <a:gd name="T87" fmla="*/ 114 h 171"/>
                  <a:gd name="T88" fmla="*/ 178 w 179"/>
                  <a:gd name="T89" fmla="*/ 110 h 171"/>
                  <a:gd name="T90" fmla="*/ 174 w 179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1">
                    <a:moveTo>
                      <a:pt x="174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3" y="171"/>
                    </a:lnTo>
                    <a:lnTo>
                      <a:pt x="111" y="163"/>
                    </a:lnTo>
                    <a:lnTo>
                      <a:pt x="96" y="151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1330">
                <a:extLst>
                  <a:ext uri="{FF2B5EF4-FFF2-40B4-BE49-F238E27FC236}">
                    <a16:creationId xmlns:a16="http://schemas.microsoft.com/office/drawing/2014/main" id="{E8C0B348-7DC6-48AD-9B83-C422A18202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4" y="2169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1331">
                <a:extLst>
                  <a:ext uri="{FF2B5EF4-FFF2-40B4-BE49-F238E27FC236}">
                    <a16:creationId xmlns:a16="http://schemas.microsoft.com/office/drawing/2014/main" id="{8DA6FE57-7C19-4E2D-87B2-73E1C89AEF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4" y="2169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1332">
                <a:extLst>
                  <a:ext uri="{FF2B5EF4-FFF2-40B4-BE49-F238E27FC236}">
                    <a16:creationId xmlns:a16="http://schemas.microsoft.com/office/drawing/2014/main" id="{BE7201CE-DA26-4169-889C-35F0ED20CD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1" y="2176"/>
                <a:ext cx="26" cy="24"/>
              </a:xfrm>
              <a:custGeom>
                <a:avLst/>
                <a:gdLst>
                  <a:gd name="T0" fmla="*/ 174 w 179"/>
                  <a:gd name="T1" fmla="*/ 105 h 172"/>
                  <a:gd name="T2" fmla="*/ 97 w 179"/>
                  <a:gd name="T3" fmla="*/ 70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0 h 172"/>
                  <a:gd name="T28" fmla="*/ 5 w 179"/>
                  <a:gd name="T29" fmla="*/ 105 h 172"/>
                  <a:gd name="T30" fmla="*/ 1 w 179"/>
                  <a:gd name="T31" fmla="*/ 110 h 172"/>
                  <a:gd name="T32" fmla="*/ 0 w 179"/>
                  <a:gd name="T33" fmla="*/ 120 h 172"/>
                  <a:gd name="T34" fmla="*/ 83 w 179"/>
                  <a:gd name="T35" fmla="*/ 100 h 172"/>
                  <a:gd name="T36" fmla="*/ 83 w 179"/>
                  <a:gd name="T37" fmla="*/ 118 h 172"/>
                  <a:gd name="T38" fmla="*/ 78 w 179"/>
                  <a:gd name="T39" fmla="*/ 121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1 h 172"/>
                  <a:gd name="T80" fmla="*/ 96 w 179"/>
                  <a:gd name="T81" fmla="*/ 118 h 172"/>
                  <a:gd name="T82" fmla="*/ 96 w 179"/>
                  <a:gd name="T83" fmla="*/ 100 h 172"/>
                  <a:gd name="T84" fmla="*/ 179 w 179"/>
                  <a:gd name="T85" fmla="*/ 120 h 172"/>
                  <a:gd name="T86" fmla="*/ 178 w 179"/>
                  <a:gd name="T87" fmla="*/ 114 h 172"/>
                  <a:gd name="T88" fmla="*/ 178 w 179"/>
                  <a:gd name="T89" fmla="*/ 110 h 172"/>
                  <a:gd name="T90" fmla="*/ 174 w 179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2" y="141"/>
                    </a:lnTo>
                    <a:lnTo>
                      <a:pt x="102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9" y="120"/>
                    </a:lnTo>
                    <a:lnTo>
                      <a:pt x="178" y="114"/>
                    </a:lnTo>
                    <a:lnTo>
                      <a:pt x="178" y="110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1333">
                <a:extLst>
                  <a:ext uri="{FF2B5EF4-FFF2-40B4-BE49-F238E27FC236}">
                    <a16:creationId xmlns:a16="http://schemas.microsoft.com/office/drawing/2014/main" id="{6E878B65-C935-4E21-BF1C-A226382AF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" y="2319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7 h 281"/>
                  <a:gd name="T46" fmla="*/ 281 w 281"/>
                  <a:gd name="T47" fmla="*/ 141 h 281"/>
                  <a:gd name="T48" fmla="*/ 280 w 281"/>
                  <a:gd name="T49" fmla="*/ 126 h 281"/>
                  <a:gd name="T50" fmla="*/ 278 w 281"/>
                  <a:gd name="T51" fmla="*/ 112 h 281"/>
                  <a:gd name="T52" fmla="*/ 270 w 281"/>
                  <a:gd name="T53" fmla="*/ 87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7 h 281"/>
                  <a:gd name="T92" fmla="*/ 2 w 281"/>
                  <a:gd name="T93" fmla="*/ 112 h 281"/>
                  <a:gd name="T94" fmla="*/ 0 w 281"/>
                  <a:gd name="T95" fmla="*/ 141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1334">
                <a:extLst>
                  <a:ext uri="{FF2B5EF4-FFF2-40B4-BE49-F238E27FC236}">
                    <a16:creationId xmlns:a16="http://schemas.microsoft.com/office/drawing/2014/main" id="{61584D7A-0E1F-4DB5-868A-4C1EF3D6ED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" y="2319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7 h 281"/>
                  <a:gd name="T32" fmla="*/ 281 w 281"/>
                  <a:gd name="T33" fmla="*/ 141 h 281"/>
                  <a:gd name="T34" fmla="*/ 280 w 281"/>
                  <a:gd name="T35" fmla="*/ 126 h 281"/>
                  <a:gd name="T36" fmla="*/ 278 w 281"/>
                  <a:gd name="T37" fmla="*/ 112 h 281"/>
                  <a:gd name="T38" fmla="*/ 270 w 281"/>
                  <a:gd name="T39" fmla="*/ 87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7 h 281"/>
                  <a:gd name="T78" fmla="*/ 2 w 281"/>
                  <a:gd name="T79" fmla="*/ 112 h 281"/>
                  <a:gd name="T80" fmla="*/ 0 w 281"/>
                  <a:gd name="T81" fmla="*/ 141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7"/>
                    </a:lnTo>
                    <a:lnTo>
                      <a:pt x="281" y="141"/>
                    </a:lnTo>
                    <a:lnTo>
                      <a:pt x="280" y="126"/>
                    </a:lnTo>
                    <a:lnTo>
                      <a:pt x="278" y="112"/>
                    </a:lnTo>
                    <a:lnTo>
                      <a:pt x="270" y="87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1335">
                <a:extLst>
                  <a:ext uri="{FF2B5EF4-FFF2-40B4-BE49-F238E27FC236}">
                    <a16:creationId xmlns:a16="http://schemas.microsoft.com/office/drawing/2014/main" id="{F053BE57-7AEA-401A-B805-75B7CACC0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2" y="2326"/>
                <a:ext cx="26" cy="25"/>
              </a:xfrm>
              <a:custGeom>
                <a:avLst/>
                <a:gdLst>
                  <a:gd name="T0" fmla="*/ 174 w 179"/>
                  <a:gd name="T1" fmla="*/ 106 h 172"/>
                  <a:gd name="T2" fmla="*/ 98 w 179"/>
                  <a:gd name="T3" fmla="*/ 71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1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4 w 179"/>
                  <a:gd name="T35" fmla="*/ 101 h 172"/>
                  <a:gd name="T36" fmla="*/ 84 w 179"/>
                  <a:gd name="T37" fmla="*/ 119 h 172"/>
                  <a:gd name="T38" fmla="*/ 79 w 179"/>
                  <a:gd name="T39" fmla="*/ 122 h 172"/>
                  <a:gd name="T40" fmla="*/ 79 w 179"/>
                  <a:gd name="T41" fmla="*/ 141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1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8" y="71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1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4" y="101"/>
                    </a:lnTo>
                    <a:lnTo>
                      <a:pt x="84" y="119"/>
                    </a:lnTo>
                    <a:lnTo>
                      <a:pt x="79" y="122"/>
                    </a:lnTo>
                    <a:lnTo>
                      <a:pt x="79" y="141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1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1336">
                <a:extLst>
                  <a:ext uri="{FF2B5EF4-FFF2-40B4-BE49-F238E27FC236}">
                    <a16:creationId xmlns:a16="http://schemas.microsoft.com/office/drawing/2014/main" id="{ACABE08C-5103-4B9C-A7C3-FD571C1994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0" y="3279"/>
                <a:ext cx="41" cy="40"/>
              </a:xfrm>
              <a:custGeom>
                <a:avLst/>
                <a:gdLst>
                  <a:gd name="T0" fmla="*/ 42 w 282"/>
                  <a:gd name="T1" fmla="*/ 240 h 282"/>
                  <a:gd name="T2" fmla="*/ 52 w 282"/>
                  <a:gd name="T3" fmla="*/ 249 h 282"/>
                  <a:gd name="T4" fmla="*/ 63 w 282"/>
                  <a:gd name="T5" fmla="*/ 257 h 282"/>
                  <a:gd name="T6" fmla="*/ 74 w 282"/>
                  <a:gd name="T7" fmla="*/ 264 h 282"/>
                  <a:gd name="T8" fmla="*/ 87 w 282"/>
                  <a:gd name="T9" fmla="*/ 271 h 282"/>
                  <a:gd name="T10" fmla="*/ 112 w 282"/>
                  <a:gd name="T11" fmla="*/ 279 h 282"/>
                  <a:gd name="T12" fmla="*/ 126 w 282"/>
                  <a:gd name="T13" fmla="*/ 281 h 282"/>
                  <a:gd name="T14" fmla="*/ 141 w 282"/>
                  <a:gd name="T15" fmla="*/ 282 h 282"/>
                  <a:gd name="T16" fmla="*/ 147 w 282"/>
                  <a:gd name="T17" fmla="*/ 281 h 282"/>
                  <a:gd name="T18" fmla="*/ 154 w 282"/>
                  <a:gd name="T19" fmla="*/ 281 h 282"/>
                  <a:gd name="T20" fmla="*/ 168 w 282"/>
                  <a:gd name="T21" fmla="*/ 279 h 282"/>
                  <a:gd name="T22" fmla="*/ 194 w 282"/>
                  <a:gd name="T23" fmla="*/ 271 h 282"/>
                  <a:gd name="T24" fmla="*/ 205 w 282"/>
                  <a:gd name="T25" fmla="*/ 264 h 282"/>
                  <a:gd name="T26" fmla="*/ 217 w 282"/>
                  <a:gd name="T27" fmla="*/ 257 h 282"/>
                  <a:gd name="T28" fmla="*/ 228 w 282"/>
                  <a:gd name="T29" fmla="*/ 249 h 282"/>
                  <a:gd name="T30" fmla="*/ 240 w 282"/>
                  <a:gd name="T31" fmla="*/ 240 h 282"/>
                  <a:gd name="T32" fmla="*/ 249 w 282"/>
                  <a:gd name="T33" fmla="*/ 228 h 282"/>
                  <a:gd name="T34" fmla="*/ 257 w 282"/>
                  <a:gd name="T35" fmla="*/ 217 h 282"/>
                  <a:gd name="T36" fmla="*/ 264 w 282"/>
                  <a:gd name="T37" fmla="*/ 205 h 282"/>
                  <a:gd name="T38" fmla="*/ 270 w 282"/>
                  <a:gd name="T39" fmla="*/ 194 h 282"/>
                  <a:gd name="T40" fmla="*/ 279 w 282"/>
                  <a:gd name="T41" fmla="*/ 168 h 282"/>
                  <a:gd name="T42" fmla="*/ 281 w 282"/>
                  <a:gd name="T43" fmla="*/ 154 h 282"/>
                  <a:gd name="T44" fmla="*/ 281 w 282"/>
                  <a:gd name="T45" fmla="*/ 147 h 282"/>
                  <a:gd name="T46" fmla="*/ 282 w 282"/>
                  <a:gd name="T47" fmla="*/ 141 h 282"/>
                  <a:gd name="T48" fmla="*/ 281 w 282"/>
                  <a:gd name="T49" fmla="*/ 126 h 282"/>
                  <a:gd name="T50" fmla="*/ 279 w 282"/>
                  <a:gd name="T51" fmla="*/ 112 h 282"/>
                  <a:gd name="T52" fmla="*/ 270 w 282"/>
                  <a:gd name="T53" fmla="*/ 87 h 282"/>
                  <a:gd name="T54" fmla="*/ 264 w 282"/>
                  <a:gd name="T55" fmla="*/ 74 h 282"/>
                  <a:gd name="T56" fmla="*/ 257 w 282"/>
                  <a:gd name="T57" fmla="*/ 63 h 282"/>
                  <a:gd name="T58" fmla="*/ 249 w 282"/>
                  <a:gd name="T59" fmla="*/ 52 h 282"/>
                  <a:gd name="T60" fmla="*/ 240 w 282"/>
                  <a:gd name="T61" fmla="*/ 42 h 282"/>
                  <a:gd name="T62" fmla="*/ 228 w 282"/>
                  <a:gd name="T63" fmla="*/ 31 h 282"/>
                  <a:gd name="T64" fmla="*/ 217 w 282"/>
                  <a:gd name="T65" fmla="*/ 22 h 282"/>
                  <a:gd name="T66" fmla="*/ 205 w 282"/>
                  <a:gd name="T67" fmla="*/ 15 h 282"/>
                  <a:gd name="T68" fmla="*/ 194 w 282"/>
                  <a:gd name="T69" fmla="*/ 10 h 282"/>
                  <a:gd name="T70" fmla="*/ 168 w 282"/>
                  <a:gd name="T71" fmla="*/ 2 h 282"/>
                  <a:gd name="T72" fmla="*/ 154 w 282"/>
                  <a:gd name="T73" fmla="*/ 0 h 282"/>
                  <a:gd name="T74" fmla="*/ 141 w 282"/>
                  <a:gd name="T75" fmla="*/ 0 h 282"/>
                  <a:gd name="T76" fmla="*/ 112 w 282"/>
                  <a:gd name="T77" fmla="*/ 2 h 282"/>
                  <a:gd name="T78" fmla="*/ 87 w 282"/>
                  <a:gd name="T79" fmla="*/ 10 h 282"/>
                  <a:gd name="T80" fmla="*/ 74 w 282"/>
                  <a:gd name="T81" fmla="*/ 15 h 282"/>
                  <a:gd name="T82" fmla="*/ 63 w 282"/>
                  <a:gd name="T83" fmla="*/ 22 h 282"/>
                  <a:gd name="T84" fmla="*/ 42 w 282"/>
                  <a:gd name="T85" fmla="*/ 42 h 282"/>
                  <a:gd name="T86" fmla="*/ 22 w 282"/>
                  <a:gd name="T87" fmla="*/ 63 h 282"/>
                  <a:gd name="T88" fmla="*/ 15 w 282"/>
                  <a:gd name="T89" fmla="*/ 74 h 282"/>
                  <a:gd name="T90" fmla="*/ 10 w 282"/>
                  <a:gd name="T91" fmla="*/ 87 h 282"/>
                  <a:gd name="T92" fmla="*/ 2 w 282"/>
                  <a:gd name="T93" fmla="*/ 112 h 282"/>
                  <a:gd name="T94" fmla="*/ 0 w 282"/>
                  <a:gd name="T95" fmla="*/ 141 h 282"/>
                  <a:gd name="T96" fmla="*/ 0 w 282"/>
                  <a:gd name="T97" fmla="*/ 154 h 282"/>
                  <a:gd name="T98" fmla="*/ 2 w 282"/>
                  <a:gd name="T99" fmla="*/ 168 h 282"/>
                  <a:gd name="T100" fmla="*/ 10 w 282"/>
                  <a:gd name="T101" fmla="*/ 194 h 282"/>
                  <a:gd name="T102" fmla="*/ 15 w 282"/>
                  <a:gd name="T103" fmla="*/ 205 h 282"/>
                  <a:gd name="T104" fmla="*/ 22 w 282"/>
                  <a:gd name="T105" fmla="*/ 217 h 282"/>
                  <a:gd name="T106" fmla="*/ 30 w 282"/>
                  <a:gd name="T107" fmla="*/ 228 h 282"/>
                  <a:gd name="T108" fmla="*/ 42 w 282"/>
                  <a:gd name="T109" fmla="*/ 24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2">
                    <a:moveTo>
                      <a:pt x="42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1"/>
                    </a:lnTo>
                    <a:lnTo>
                      <a:pt x="112" y="279"/>
                    </a:lnTo>
                    <a:lnTo>
                      <a:pt x="126" y="281"/>
                    </a:lnTo>
                    <a:lnTo>
                      <a:pt x="141" y="282"/>
                    </a:ln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2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1337">
                <a:extLst>
                  <a:ext uri="{FF2B5EF4-FFF2-40B4-BE49-F238E27FC236}">
                    <a16:creationId xmlns:a16="http://schemas.microsoft.com/office/drawing/2014/main" id="{EA16CB9A-ADD1-4E9A-B379-E6394696CB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0" y="3279"/>
                <a:ext cx="41" cy="40"/>
              </a:xfrm>
              <a:custGeom>
                <a:avLst/>
                <a:gdLst>
                  <a:gd name="T0" fmla="*/ 141 w 282"/>
                  <a:gd name="T1" fmla="*/ 282 h 282"/>
                  <a:gd name="T2" fmla="*/ 147 w 282"/>
                  <a:gd name="T3" fmla="*/ 281 h 282"/>
                  <a:gd name="T4" fmla="*/ 154 w 282"/>
                  <a:gd name="T5" fmla="*/ 281 h 282"/>
                  <a:gd name="T6" fmla="*/ 168 w 282"/>
                  <a:gd name="T7" fmla="*/ 279 h 282"/>
                  <a:gd name="T8" fmla="*/ 194 w 282"/>
                  <a:gd name="T9" fmla="*/ 271 h 282"/>
                  <a:gd name="T10" fmla="*/ 205 w 282"/>
                  <a:gd name="T11" fmla="*/ 264 h 282"/>
                  <a:gd name="T12" fmla="*/ 217 w 282"/>
                  <a:gd name="T13" fmla="*/ 257 h 282"/>
                  <a:gd name="T14" fmla="*/ 228 w 282"/>
                  <a:gd name="T15" fmla="*/ 249 h 282"/>
                  <a:gd name="T16" fmla="*/ 240 w 282"/>
                  <a:gd name="T17" fmla="*/ 240 h 282"/>
                  <a:gd name="T18" fmla="*/ 249 w 282"/>
                  <a:gd name="T19" fmla="*/ 228 h 282"/>
                  <a:gd name="T20" fmla="*/ 257 w 282"/>
                  <a:gd name="T21" fmla="*/ 217 h 282"/>
                  <a:gd name="T22" fmla="*/ 264 w 282"/>
                  <a:gd name="T23" fmla="*/ 205 h 282"/>
                  <a:gd name="T24" fmla="*/ 270 w 282"/>
                  <a:gd name="T25" fmla="*/ 194 h 282"/>
                  <a:gd name="T26" fmla="*/ 279 w 282"/>
                  <a:gd name="T27" fmla="*/ 168 h 282"/>
                  <a:gd name="T28" fmla="*/ 281 w 282"/>
                  <a:gd name="T29" fmla="*/ 154 h 282"/>
                  <a:gd name="T30" fmla="*/ 281 w 282"/>
                  <a:gd name="T31" fmla="*/ 147 h 282"/>
                  <a:gd name="T32" fmla="*/ 282 w 282"/>
                  <a:gd name="T33" fmla="*/ 141 h 282"/>
                  <a:gd name="T34" fmla="*/ 281 w 282"/>
                  <a:gd name="T35" fmla="*/ 126 h 282"/>
                  <a:gd name="T36" fmla="*/ 279 w 282"/>
                  <a:gd name="T37" fmla="*/ 112 h 282"/>
                  <a:gd name="T38" fmla="*/ 270 w 282"/>
                  <a:gd name="T39" fmla="*/ 87 h 282"/>
                  <a:gd name="T40" fmla="*/ 264 w 282"/>
                  <a:gd name="T41" fmla="*/ 74 h 282"/>
                  <a:gd name="T42" fmla="*/ 257 w 282"/>
                  <a:gd name="T43" fmla="*/ 63 h 282"/>
                  <a:gd name="T44" fmla="*/ 249 w 282"/>
                  <a:gd name="T45" fmla="*/ 52 h 282"/>
                  <a:gd name="T46" fmla="*/ 240 w 282"/>
                  <a:gd name="T47" fmla="*/ 42 h 282"/>
                  <a:gd name="T48" fmla="*/ 228 w 282"/>
                  <a:gd name="T49" fmla="*/ 31 h 282"/>
                  <a:gd name="T50" fmla="*/ 217 w 282"/>
                  <a:gd name="T51" fmla="*/ 22 h 282"/>
                  <a:gd name="T52" fmla="*/ 205 w 282"/>
                  <a:gd name="T53" fmla="*/ 15 h 282"/>
                  <a:gd name="T54" fmla="*/ 194 w 282"/>
                  <a:gd name="T55" fmla="*/ 10 h 282"/>
                  <a:gd name="T56" fmla="*/ 168 w 282"/>
                  <a:gd name="T57" fmla="*/ 2 h 282"/>
                  <a:gd name="T58" fmla="*/ 154 w 282"/>
                  <a:gd name="T59" fmla="*/ 0 h 282"/>
                  <a:gd name="T60" fmla="*/ 141 w 282"/>
                  <a:gd name="T61" fmla="*/ 0 h 282"/>
                  <a:gd name="T62" fmla="*/ 112 w 282"/>
                  <a:gd name="T63" fmla="*/ 2 h 282"/>
                  <a:gd name="T64" fmla="*/ 87 w 282"/>
                  <a:gd name="T65" fmla="*/ 10 h 282"/>
                  <a:gd name="T66" fmla="*/ 74 w 282"/>
                  <a:gd name="T67" fmla="*/ 15 h 282"/>
                  <a:gd name="T68" fmla="*/ 63 w 282"/>
                  <a:gd name="T69" fmla="*/ 22 h 282"/>
                  <a:gd name="T70" fmla="*/ 42 w 282"/>
                  <a:gd name="T71" fmla="*/ 42 h 282"/>
                  <a:gd name="T72" fmla="*/ 22 w 282"/>
                  <a:gd name="T73" fmla="*/ 63 h 282"/>
                  <a:gd name="T74" fmla="*/ 15 w 282"/>
                  <a:gd name="T75" fmla="*/ 74 h 282"/>
                  <a:gd name="T76" fmla="*/ 10 w 282"/>
                  <a:gd name="T77" fmla="*/ 87 h 282"/>
                  <a:gd name="T78" fmla="*/ 2 w 282"/>
                  <a:gd name="T79" fmla="*/ 112 h 282"/>
                  <a:gd name="T80" fmla="*/ 0 w 282"/>
                  <a:gd name="T81" fmla="*/ 141 h 282"/>
                  <a:gd name="T82" fmla="*/ 0 w 282"/>
                  <a:gd name="T83" fmla="*/ 154 h 282"/>
                  <a:gd name="T84" fmla="*/ 2 w 282"/>
                  <a:gd name="T85" fmla="*/ 168 h 282"/>
                  <a:gd name="T86" fmla="*/ 10 w 282"/>
                  <a:gd name="T87" fmla="*/ 194 h 282"/>
                  <a:gd name="T88" fmla="*/ 15 w 282"/>
                  <a:gd name="T89" fmla="*/ 205 h 282"/>
                  <a:gd name="T90" fmla="*/ 22 w 282"/>
                  <a:gd name="T91" fmla="*/ 217 h 282"/>
                  <a:gd name="T92" fmla="*/ 30 w 282"/>
                  <a:gd name="T93" fmla="*/ 228 h 282"/>
                  <a:gd name="T94" fmla="*/ 42 w 282"/>
                  <a:gd name="T95" fmla="*/ 240 h 282"/>
                  <a:gd name="T96" fmla="*/ 52 w 282"/>
                  <a:gd name="T97" fmla="*/ 249 h 282"/>
                  <a:gd name="T98" fmla="*/ 63 w 282"/>
                  <a:gd name="T99" fmla="*/ 257 h 282"/>
                  <a:gd name="T100" fmla="*/ 74 w 282"/>
                  <a:gd name="T101" fmla="*/ 264 h 282"/>
                  <a:gd name="T102" fmla="*/ 87 w 282"/>
                  <a:gd name="T103" fmla="*/ 271 h 282"/>
                  <a:gd name="T104" fmla="*/ 112 w 282"/>
                  <a:gd name="T105" fmla="*/ 279 h 282"/>
                  <a:gd name="T106" fmla="*/ 126 w 282"/>
                  <a:gd name="T107" fmla="*/ 281 h 282"/>
                  <a:gd name="T108" fmla="*/ 141 w 282"/>
                  <a:gd name="T10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2">
                    <a:moveTo>
                      <a:pt x="141" y="282"/>
                    </a:moveTo>
                    <a:lnTo>
                      <a:pt x="147" y="281"/>
                    </a:lnTo>
                    <a:lnTo>
                      <a:pt x="154" y="281"/>
                    </a:lnTo>
                    <a:lnTo>
                      <a:pt x="168" y="279"/>
                    </a:lnTo>
                    <a:lnTo>
                      <a:pt x="194" y="271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6"/>
                    </a:lnTo>
                    <a:lnTo>
                      <a:pt x="279" y="112"/>
                    </a:lnTo>
                    <a:lnTo>
                      <a:pt x="270" y="87"/>
                    </a:lnTo>
                    <a:lnTo>
                      <a:pt x="264" y="74"/>
                    </a:lnTo>
                    <a:lnTo>
                      <a:pt x="257" y="63"/>
                    </a:lnTo>
                    <a:lnTo>
                      <a:pt x="249" y="52"/>
                    </a:lnTo>
                    <a:lnTo>
                      <a:pt x="240" y="42"/>
                    </a:lnTo>
                    <a:lnTo>
                      <a:pt x="228" y="31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2"/>
                    </a:lnTo>
                    <a:lnTo>
                      <a:pt x="22" y="63"/>
                    </a:lnTo>
                    <a:lnTo>
                      <a:pt x="15" y="74"/>
                    </a:lnTo>
                    <a:lnTo>
                      <a:pt x="10" y="87"/>
                    </a:lnTo>
                    <a:lnTo>
                      <a:pt x="2" y="112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2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1"/>
                    </a:lnTo>
                    <a:lnTo>
                      <a:pt x="112" y="279"/>
                    </a:lnTo>
                    <a:lnTo>
                      <a:pt x="126" y="281"/>
                    </a:lnTo>
                    <a:lnTo>
                      <a:pt x="141" y="282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1338">
                <a:extLst>
                  <a:ext uri="{FF2B5EF4-FFF2-40B4-BE49-F238E27FC236}">
                    <a16:creationId xmlns:a16="http://schemas.microsoft.com/office/drawing/2014/main" id="{B17C262C-099E-4AA4-97D5-CF87786006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8" y="3286"/>
                <a:ext cx="25" cy="24"/>
              </a:xfrm>
              <a:custGeom>
                <a:avLst/>
                <a:gdLst>
                  <a:gd name="T0" fmla="*/ 173 w 178"/>
                  <a:gd name="T1" fmla="*/ 105 h 171"/>
                  <a:gd name="T2" fmla="*/ 97 w 178"/>
                  <a:gd name="T3" fmla="*/ 70 h 171"/>
                  <a:gd name="T4" fmla="*/ 97 w 178"/>
                  <a:gd name="T5" fmla="*/ 24 h 171"/>
                  <a:gd name="T6" fmla="*/ 96 w 178"/>
                  <a:gd name="T7" fmla="*/ 18 h 171"/>
                  <a:gd name="T8" fmla="*/ 96 w 178"/>
                  <a:gd name="T9" fmla="*/ 14 h 171"/>
                  <a:gd name="T10" fmla="*/ 95 w 178"/>
                  <a:gd name="T11" fmla="*/ 7 h 171"/>
                  <a:gd name="T12" fmla="*/ 92 w 178"/>
                  <a:gd name="T13" fmla="*/ 2 h 171"/>
                  <a:gd name="T14" fmla="*/ 90 w 178"/>
                  <a:gd name="T15" fmla="*/ 0 h 171"/>
                  <a:gd name="T16" fmla="*/ 89 w 178"/>
                  <a:gd name="T17" fmla="*/ 0 h 171"/>
                  <a:gd name="T18" fmla="*/ 85 w 178"/>
                  <a:gd name="T19" fmla="*/ 2 h 171"/>
                  <a:gd name="T20" fmla="*/ 83 w 178"/>
                  <a:gd name="T21" fmla="*/ 7 h 171"/>
                  <a:gd name="T22" fmla="*/ 82 w 178"/>
                  <a:gd name="T23" fmla="*/ 14 h 171"/>
                  <a:gd name="T24" fmla="*/ 82 w 178"/>
                  <a:gd name="T25" fmla="*/ 24 h 171"/>
                  <a:gd name="T26" fmla="*/ 82 w 178"/>
                  <a:gd name="T27" fmla="*/ 70 h 171"/>
                  <a:gd name="T28" fmla="*/ 5 w 178"/>
                  <a:gd name="T29" fmla="*/ 105 h 171"/>
                  <a:gd name="T30" fmla="*/ 1 w 178"/>
                  <a:gd name="T31" fmla="*/ 110 h 171"/>
                  <a:gd name="T32" fmla="*/ 0 w 178"/>
                  <a:gd name="T33" fmla="*/ 120 h 171"/>
                  <a:gd name="T34" fmla="*/ 83 w 178"/>
                  <a:gd name="T35" fmla="*/ 100 h 171"/>
                  <a:gd name="T36" fmla="*/ 83 w 178"/>
                  <a:gd name="T37" fmla="*/ 118 h 171"/>
                  <a:gd name="T38" fmla="*/ 78 w 178"/>
                  <a:gd name="T39" fmla="*/ 121 h 171"/>
                  <a:gd name="T40" fmla="*/ 78 w 178"/>
                  <a:gd name="T41" fmla="*/ 140 h 171"/>
                  <a:gd name="T42" fmla="*/ 77 w 178"/>
                  <a:gd name="T43" fmla="*/ 141 h 171"/>
                  <a:gd name="T44" fmla="*/ 78 w 178"/>
                  <a:gd name="T45" fmla="*/ 143 h 171"/>
                  <a:gd name="T46" fmla="*/ 81 w 178"/>
                  <a:gd name="T47" fmla="*/ 145 h 171"/>
                  <a:gd name="T48" fmla="*/ 83 w 178"/>
                  <a:gd name="T49" fmla="*/ 145 h 171"/>
                  <a:gd name="T50" fmla="*/ 84 w 178"/>
                  <a:gd name="T51" fmla="*/ 147 h 171"/>
                  <a:gd name="T52" fmla="*/ 84 w 178"/>
                  <a:gd name="T53" fmla="*/ 149 h 171"/>
                  <a:gd name="T54" fmla="*/ 83 w 178"/>
                  <a:gd name="T55" fmla="*/ 151 h 171"/>
                  <a:gd name="T56" fmla="*/ 68 w 178"/>
                  <a:gd name="T57" fmla="*/ 163 h 171"/>
                  <a:gd name="T58" fmla="*/ 66 w 178"/>
                  <a:gd name="T59" fmla="*/ 171 h 171"/>
                  <a:gd name="T60" fmla="*/ 86 w 178"/>
                  <a:gd name="T61" fmla="*/ 165 h 171"/>
                  <a:gd name="T62" fmla="*/ 89 w 178"/>
                  <a:gd name="T63" fmla="*/ 171 h 171"/>
                  <a:gd name="T64" fmla="*/ 93 w 178"/>
                  <a:gd name="T65" fmla="*/ 165 h 171"/>
                  <a:gd name="T66" fmla="*/ 113 w 178"/>
                  <a:gd name="T67" fmla="*/ 171 h 171"/>
                  <a:gd name="T68" fmla="*/ 111 w 178"/>
                  <a:gd name="T69" fmla="*/ 163 h 171"/>
                  <a:gd name="T70" fmla="*/ 96 w 178"/>
                  <a:gd name="T71" fmla="*/ 151 h 171"/>
                  <a:gd name="T72" fmla="*/ 93 w 178"/>
                  <a:gd name="T73" fmla="*/ 147 h 171"/>
                  <a:gd name="T74" fmla="*/ 98 w 178"/>
                  <a:gd name="T75" fmla="*/ 145 h 171"/>
                  <a:gd name="T76" fmla="*/ 101 w 178"/>
                  <a:gd name="T77" fmla="*/ 140 h 171"/>
                  <a:gd name="T78" fmla="*/ 101 w 178"/>
                  <a:gd name="T79" fmla="*/ 121 h 171"/>
                  <a:gd name="T80" fmla="*/ 96 w 178"/>
                  <a:gd name="T81" fmla="*/ 118 h 171"/>
                  <a:gd name="T82" fmla="*/ 96 w 178"/>
                  <a:gd name="T83" fmla="*/ 100 h 171"/>
                  <a:gd name="T84" fmla="*/ 178 w 178"/>
                  <a:gd name="T85" fmla="*/ 120 h 171"/>
                  <a:gd name="T86" fmla="*/ 177 w 178"/>
                  <a:gd name="T87" fmla="*/ 114 h 171"/>
                  <a:gd name="T88" fmla="*/ 177 w 178"/>
                  <a:gd name="T89" fmla="*/ 110 h 171"/>
                  <a:gd name="T90" fmla="*/ 173 w 178"/>
                  <a:gd name="T91" fmla="*/ 10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1">
                    <a:moveTo>
                      <a:pt x="173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0"/>
                    </a:lnTo>
                    <a:lnTo>
                      <a:pt x="77" y="141"/>
                    </a:lnTo>
                    <a:lnTo>
                      <a:pt x="78" y="143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84" y="147"/>
                    </a:lnTo>
                    <a:lnTo>
                      <a:pt x="84" y="149"/>
                    </a:lnTo>
                    <a:lnTo>
                      <a:pt x="83" y="151"/>
                    </a:lnTo>
                    <a:lnTo>
                      <a:pt x="68" y="163"/>
                    </a:lnTo>
                    <a:lnTo>
                      <a:pt x="66" y="171"/>
                    </a:lnTo>
                    <a:lnTo>
                      <a:pt x="86" y="165"/>
                    </a:lnTo>
                    <a:lnTo>
                      <a:pt x="89" y="171"/>
                    </a:lnTo>
                    <a:lnTo>
                      <a:pt x="93" y="165"/>
                    </a:lnTo>
                    <a:lnTo>
                      <a:pt x="113" y="171"/>
                    </a:lnTo>
                    <a:lnTo>
                      <a:pt x="111" y="163"/>
                    </a:lnTo>
                    <a:lnTo>
                      <a:pt x="96" y="151"/>
                    </a:lnTo>
                    <a:lnTo>
                      <a:pt x="93" y="147"/>
                    </a:lnTo>
                    <a:lnTo>
                      <a:pt x="98" y="145"/>
                    </a:lnTo>
                    <a:lnTo>
                      <a:pt x="101" y="140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8" y="120"/>
                    </a:lnTo>
                    <a:lnTo>
                      <a:pt x="177" y="114"/>
                    </a:lnTo>
                    <a:lnTo>
                      <a:pt x="177" y="110"/>
                    </a:lnTo>
                    <a:lnTo>
                      <a:pt x="173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1339">
                <a:extLst>
                  <a:ext uri="{FF2B5EF4-FFF2-40B4-BE49-F238E27FC236}">
                    <a16:creationId xmlns:a16="http://schemas.microsoft.com/office/drawing/2014/main" id="{D5FE7D2D-E9CF-4963-B801-2A535B3FF2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" y="3295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1 w 281"/>
                  <a:gd name="T11" fmla="*/ 278 h 281"/>
                  <a:gd name="T12" fmla="*/ 125 w 281"/>
                  <a:gd name="T13" fmla="*/ 280 h 281"/>
                  <a:gd name="T14" fmla="*/ 140 w 281"/>
                  <a:gd name="T15" fmla="*/ 281 h 281"/>
                  <a:gd name="T16" fmla="*/ 146 w 281"/>
                  <a:gd name="T17" fmla="*/ 280 h 281"/>
                  <a:gd name="T18" fmla="*/ 153 w 281"/>
                  <a:gd name="T19" fmla="*/ 280 h 281"/>
                  <a:gd name="T20" fmla="*/ 167 w 281"/>
                  <a:gd name="T21" fmla="*/ 278 h 281"/>
                  <a:gd name="T22" fmla="*/ 193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4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3 w 281"/>
                  <a:gd name="T69" fmla="*/ 10 h 281"/>
                  <a:gd name="T70" fmla="*/ 167 w 281"/>
                  <a:gd name="T71" fmla="*/ 2 h 281"/>
                  <a:gd name="T72" fmla="*/ 153 w 281"/>
                  <a:gd name="T73" fmla="*/ 0 h 281"/>
                  <a:gd name="T74" fmla="*/ 140 w 281"/>
                  <a:gd name="T75" fmla="*/ 0 h 281"/>
                  <a:gd name="T76" fmla="*/ 111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4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3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1340">
                <a:extLst>
                  <a:ext uri="{FF2B5EF4-FFF2-40B4-BE49-F238E27FC236}">
                    <a16:creationId xmlns:a16="http://schemas.microsoft.com/office/drawing/2014/main" id="{ECAA27A1-8BE9-4562-8EC6-DD7D9C7FC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" y="3295"/>
                <a:ext cx="40" cy="40"/>
              </a:xfrm>
              <a:custGeom>
                <a:avLst/>
                <a:gdLst>
                  <a:gd name="T0" fmla="*/ 140 w 281"/>
                  <a:gd name="T1" fmla="*/ 281 h 281"/>
                  <a:gd name="T2" fmla="*/ 146 w 281"/>
                  <a:gd name="T3" fmla="*/ 280 h 281"/>
                  <a:gd name="T4" fmla="*/ 153 w 281"/>
                  <a:gd name="T5" fmla="*/ 280 h 281"/>
                  <a:gd name="T6" fmla="*/ 167 w 281"/>
                  <a:gd name="T7" fmla="*/ 278 h 281"/>
                  <a:gd name="T8" fmla="*/ 193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4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3 w 281"/>
                  <a:gd name="T55" fmla="*/ 10 h 281"/>
                  <a:gd name="T56" fmla="*/ 167 w 281"/>
                  <a:gd name="T57" fmla="*/ 2 h 281"/>
                  <a:gd name="T58" fmla="*/ 153 w 281"/>
                  <a:gd name="T59" fmla="*/ 0 h 281"/>
                  <a:gd name="T60" fmla="*/ 140 w 281"/>
                  <a:gd name="T61" fmla="*/ 0 h 281"/>
                  <a:gd name="T62" fmla="*/ 111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4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1 w 281"/>
                  <a:gd name="T105" fmla="*/ 278 h 281"/>
                  <a:gd name="T106" fmla="*/ 125 w 281"/>
                  <a:gd name="T107" fmla="*/ 280 h 281"/>
                  <a:gd name="T108" fmla="*/ 140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0" y="281"/>
                    </a:moveTo>
                    <a:lnTo>
                      <a:pt x="146" y="280"/>
                    </a:lnTo>
                    <a:lnTo>
                      <a:pt x="153" y="280"/>
                    </a:lnTo>
                    <a:lnTo>
                      <a:pt x="167" y="278"/>
                    </a:lnTo>
                    <a:lnTo>
                      <a:pt x="193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4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3" y="10"/>
                    </a:lnTo>
                    <a:lnTo>
                      <a:pt x="167" y="2"/>
                    </a:lnTo>
                    <a:lnTo>
                      <a:pt x="153" y="0"/>
                    </a:lnTo>
                    <a:lnTo>
                      <a:pt x="140" y="0"/>
                    </a:lnTo>
                    <a:lnTo>
                      <a:pt x="111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1" y="278"/>
                    </a:lnTo>
                    <a:lnTo>
                      <a:pt x="125" y="280"/>
                    </a:lnTo>
                    <a:lnTo>
                      <a:pt x="140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1341">
                <a:extLst>
                  <a:ext uri="{FF2B5EF4-FFF2-40B4-BE49-F238E27FC236}">
                    <a16:creationId xmlns:a16="http://schemas.microsoft.com/office/drawing/2014/main" id="{C94317B9-C021-4849-81C9-9CACA83A0C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3302"/>
                <a:ext cx="25" cy="25"/>
              </a:xfrm>
              <a:custGeom>
                <a:avLst/>
                <a:gdLst>
                  <a:gd name="T0" fmla="*/ 174 w 179"/>
                  <a:gd name="T1" fmla="*/ 106 h 172"/>
                  <a:gd name="T2" fmla="*/ 97 w 179"/>
                  <a:gd name="T3" fmla="*/ 70 h 172"/>
                  <a:gd name="T4" fmla="*/ 97 w 179"/>
                  <a:gd name="T5" fmla="*/ 24 h 172"/>
                  <a:gd name="T6" fmla="*/ 96 w 179"/>
                  <a:gd name="T7" fmla="*/ 18 h 172"/>
                  <a:gd name="T8" fmla="*/ 96 w 179"/>
                  <a:gd name="T9" fmla="*/ 14 h 172"/>
                  <a:gd name="T10" fmla="*/ 95 w 179"/>
                  <a:gd name="T11" fmla="*/ 7 h 172"/>
                  <a:gd name="T12" fmla="*/ 92 w 179"/>
                  <a:gd name="T13" fmla="*/ 2 h 172"/>
                  <a:gd name="T14" fmla="*/ 90 w 179"/>
                  <a:gd name="T15" fmla="*/ 0 h 172"/>
                  <a:gd name="T16" fmla="*/ 89 w 179"/>
                  <a:gd name="T17" fmla="*/ 0 h 172"/>
                  <a:gd name="T18" fmla="*/ 85 w 179"/>
                  <a:gd name="T19" fmla="*/ 2 h 172"/>
                  <a:gd name="T20" fmla="*/ 83 w 179"/>
                  <a:gd name="T21" fmla="*/ 7 h 172"/>
                  <a:gd name="T22" fmla="*/ 82 w 179"/>
                  <a:gd name="T23" fmla="*/ 14 h 172"/>
                  <a:gd name="T24" fmla="*/ 82 w 179"/>
                  <a:gd name="T25" fmla="*/ 24 h 172"/>
                  <a:gd name="T26" fmla="*/ 82 w 179"/>
                  <a:gd name="T27" fmla="*/ 70 h 172"/>
                  <a:gd name="T28" fmla="*/ 5 w 179"/>
                  <a:gd name="T29" fmla="*/ 106 h 172"/>
                  <a:gd name="T30" fmla="*/ 1 w 179"/>
                  <a:gd name="T31" fmla="*/ 111 h 172"/>
                  <a:gd name="T32" fmla="*/ 0 w 179"/>
                  <a:gd name="T33" fmla="*/ 121 h 172"/>
                  <a:gd name="T34" fmla="*/ 83 w 179"/>
                  <a:gd name="T35" fmla="*/ 100 h 172"/>
                  <a:gd name="T36" fmla="*/ 83 w 179"/>
                  <a:gd name="T37" fmla="*/ 119 h 172"/>
                  <a:gd name="T38" fmla="*/ 78 w 179"/>
                  <a:gd name="T39" fmla="*/ 122 h 172"/>
                  <a:gd name="T40" fmla="*/ 78 w 179"/>
                  <a:gd name="T41" fmla="*/ 141 h 172"/>
                  <a:gd name="T42" fmla="*/ 77 w 179"/>
                  <a:gd name="T43" fmla="*/ 142 h 172"/>
                  <a:gd name="T44" fmla="*/ 78 w 179"/>
                  <a:gd name="T45" fmla="*/ 144 h 172"/>
                  <a:gd name="T46" fmla="*/ 81 w 179"/>
                  <a:gd name="T47" fmla="*/ 146 h 172"/>
                  <a:gd name="T48" fmla="*/ 83 w 179"/>
                  <a:gd name="T49" fmla="*/ 146 h 172"/>
                  <a:gd name="T50" fmla="*/ 84 w 179"/>
                  <a:gd name="T51" fmla="*/ 148 h 172"/>
                  <a:gd name="T52" fmla="*/ 84 w 179"/>
                  <a:gd name="T53" fmla="*/ 150 h 172"/>
                  <a:gd name="T54" fmla="*/ 83 w 179"/>
                  <a:gd name="T55" fmla="*/ 152 h 172"/>
                  <a:gd name="T56" fmla="*/ 68 w 179"/>
                  <a:gd name="T57" fmla="*/ 164 h 172"/>
                  <a:gd name="T58" fmla="*/ 66 w 179"/>
                  <a:gd name="T59" fmla="*/ 172 h 172"/>
                  <a:gd name="T60" fmla="*/ 86 w 179"/>
                  <a:gd name="T61" fmla="*/ 166 h 172"/>
                  <a:gd name="T62" fmla="*/ 89 w 179"/>
                  <a:gd name="T63" fmla="*/ 172 h 172"/>
                  <a:gd name="T64" fmla="*/ 93 w 179"/>
                  <a:gd name="T65" fmla="*/ 166 h 172"/>
                  <a:gd name="T66" fmla="*/ 113 w 179"/>
                  <a:gd name="T67" fmla="*/ 172 h 172"/>
                  <a:gd name="T68" fmla="*/ 111 w 179"/>
                  <a:gd name="T69" fmla="*/ 164 h 172"/>
                  <a:gd name="T70" fmla="*/ 96 w 179"/>
                  <a:gd name="T71" fmla="*/ 152 h 172"/>
                  <a:gd name="T72" fmla="*/ 93 w 179"/>
                  <a:gd name="T73" fmla="*/ 148 h 172"/>
                  <a:gd name="T74" fmla="*/ 98 w 179"/>
                  <a:gd name="T75" fmla="*/ 146 h 172"/>
                  <a:gd name="T76" fmla="*/ 101 w 179"/>
                  <a:gd name="T77" fmla="*/ 141 h 172"/>
                  <a:gd name="T78" fmla="*/ 101 w 179"/>
                  <a:gd name="T79" fmla="*/ 122 h 172"/>
                  <a:gd name="T80" fmla="*/ 96 w 179"/>
                  <a:gd name="T81" fmla="*/ 119 h 172"/>
                  <a:gd name="T82" fmla="*/ 96 w 179"/>
                  <a:gd name="T83" fmla="*/ 100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6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0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0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1342">
                <a:extLst>
                  <a:ext uri="{FF2B5EF4-FFF2-40B4-BE49-F238E27FC236}">
                    <a16:creationId xmlns:a16="http://schemas.microsoft.com/office/drawing/2014/main" id="{4A8B378C-41B4-4275-996A-8993AD4B6B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7" y="3260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4 w 281"/>
                  <a:gd name="T7" fmla="*/ 264 h 281"/>
                  <a:gd name="T8" fmla="*/ 87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7 w 281"/>
                  <a:gd name="T79" fmla="*/ 10 h 281"/>
                  <a:gd name="T80" fmla="*/ 74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1343">
                <a:extLst>
                  <a:ext uri="{FF2B5EF4-FFF2-40B4-BE49-F238E27FC236}">
                    <a16:creationId xmlns:a16="http://schemas.microsoft.com/office/drawing/2014/main" id="{127DBBAE-72A0-4196-B606-02F6DBB174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7" y="3260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7 w 281"/>
                  <a:gd name="T65" fmla="*/ 10 h 281"/>
                  <a:gd name="T66" fmla="*/ 74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4 w 281"/>
                  <a:gd name="T101" fmla="*/ 264 h 281"/>
                  <a:gd name="T102" fmla="*/ 87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1344">
                <a:extLst>
                  <a:ext uri="{FF2B5EF4-FFF2-40B4-BE49-F238E27FC236}">
                    <a16:creationId xmlns:a16="http://schemas.microsoft.com/office/drawing/2014/main" id="{B27A2294-A96B-4B67-B7E0-A5E291377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5" y="3267"/>
                <a:ext cx="25" cy="24"/>
              </a:xfrm>
              <a:custGeom>
                <a:avLst/>
                <a:gdLst>
                  <a:gd name="T0" fmla="*/ 174 w 179"/>
                  <a:gd name="T1" fmla="*/ 105 h 172"/>
                  <a:gd name="T2" fmla="*/ 98 w 179"/>
                  <a:gd name="T3" fmla="*/ 70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0 h 172"/>
                  <a:gd name="T28" fmla="*/ 5 w 179"/>
                  <a:gd name="T29" fmla="*/ 105 h 172"/>
                  <a:gd name="T30" fmla="*/ 1 w 179"/>
                  <a:gd name="T31" fmla="*/ 111 h 172"/>
                  <a:gd name="T32" fmla="*/ 0 w 179"/>
                  <a:gd name="T33" fmla="*/ 121 h 172"/>
                  <a:gd name="T34" fmla="*/ 84 w 179"/>
                  <a:gd name="T35" fmla="*/ 100 h 172"/>
                  <a:gd name="T36" fmla="*/ 84 w 179"/>
                  <a:gd name="T37" fmla="*/ 119 h 172"/>
                  <a:gd name="T38" fmla="*/ 79 w 179"/>
                  <a:gd name="T39" fmla="*/ 122 h 172"/>
                  <a:gd name="T40" fmla="*/ 79 w 179"/>
                  <a:gd name="T41" fmla="*/ 141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0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5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4" y="100"/>
                    </a:lnTo>
                    <a:lnTo>
                      <a:pt x="84" y="119"/>
                    </a:lnTo>
                    <a:lnTo>
                      <a:pt x="79" y="122"/>
                    </a:lnTo>
                    <a:lnTo>
                      <a:pt x="79" y="141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0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1345">
                <a:extLst>
                  <a:ext uri="{FF2B5EF4-FFF2-40B4-BE49-F238E27FC236}">
                    <a16:creationId xmlns:a16="http://schemas.microsoft.com/office/drawing/2014/main" id="{8994CC17-9E68-4437-B53E-F1EF9AD80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4" y="3158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1 w 281"/>
                  <a:gd name="T3" fmla="*/ 249 h 281"/>
                  <a:gd name="T4" fmla="*/ 62 w 281"/>
                  <a:gd name="T5" fmla="*/ 257 h 281"/>
                  <a:gd name="T6" fmla="*/ 73 w 281"/>
                  <a:gd name="T7" fmla="*/ 264 h 281"/>
                  <a:gd name="T8" fmla="*/ 86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8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6 w 281"/>
                  <a:gd name="T79" fmla="*/ 10 h 281"/>
                  <a:gd name="T80" fmla="*/ 73 w 281"/>
                  <a:gd name="T81" fmla="*/ 15 h 281"/>
                  <a:gd name="T82" fmla="*/ 62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8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1346">
                <a:extLst>
                  <a:ext uri="{FF2B5EF4-FFF2-40B4-BE49-F238E27FC236}">
                    <a16:creationId xmlns:a16="http://schemas.microsoft.com/office/drawing/2014/main" id="{1B5B456A-2858-4850-A401-EB12EB7C5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4" y="3158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8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6 w 281"/>
                  <a:gd name="T65" fmla="*/ 10 h 281"/>
                  <a:gd name="T66" fmla="*/ 73 w 281"/>
                  <a:gd name="T67" fmla="*/ 15 h 281"/>
                  <a:gd name="T68" fmla="*/ 62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8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1 w 281"/>
                  <a:gd name="T97" fmla="*/ 249 h 281"/>
                  <a:gd name="T98" fmla="*/ 62 w 281"/>
                  <a:gd name="T99" fmla="*/ 257 h 281"/>
                  <a:gd name="T100" fmla="*/ 73 w 281"/>
                  <a:gd name="T101" fmla="*/ 264 h 281"/>
                  <a:gd name="T102" fmla="*/ 86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8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6" y="10"/>
                    </a:lnTo>
                    <a:lnTo>
                      <a:pt x="73" y="15"/>
                    </a:lnTo>
                    <a:lnTo>
                      <a:pt x="62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1" y="249"/>
                    </a:lnTo>
                    <a:lnTo>
                      <a:pt x="62" y="257"/>
                    </a:lnTo>
                    <a:lnTo>
                      <a:pt x="73" y="264"/>
                    </a:lnTo>
                    <a:lnTo>
                      <a:pt x="86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1347">
                <a:extLst>
                  <a:ext uri="{FF2B5EF4-FFF2-40B4-BE49-F238E27FC236}">
                    <a16:creationId xmlns:a16="http://schemas.microsoft.com/office/drawing/2014/main" id="{01D13C68-C571-488D-BE16-9B036563E4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3165"/>
                <a:ext cx="26" cy="25"/>
              </a:xfrm>
              <a:custGeom>
                <a:avLst/>
                <a:gdLst>
                  <a:gd name="T0" fmla="*/ 174 w 179"/>
                  <a:gd name="T1" fmla="*/ 105 h 172"/>
                  <a:gd name="T2" fmla="*/ 98 w 179"/>
                  <a:gd name="T3" fmla="*/ 70 h 172"/>
                  <a:gd name="T4" fmla="*/ 98 w 179"/>
                  <a:gd name="T5" fmla="*/ 24 h 172"/>
                  <a:gd name="T6" fmla="*/ 97 w 179"/>
                  <a:gd name="T7" fmla="*/ 18 h 172"/>
                  <a:gd name="T8" fmla="*/ 97 w 179"/>
                  <a:gd name="T9" fmla="*/ 14 h 172"/>
                  <a:gd name="T10" fmla="*/ 96 w 179"/>
                  <a:gd name="T11" fmla="*/ 7 h 172"/>
                  <a:gd name="T12" fmla="*/ 93 w 179"/>
                  <a:gd name="T13" fmla="*/ 2 h 172"/>
                  <a:gd name="T14" fmla="*/ 91 w 179"/>
                  <a:gd name="T15" fmla="*/ 0 h 172"/>
                  <a:gd name="T16" fmla="*/ 90 w 179"/>
                  <a:gd name="T17" fmla="*/ 0 h 172"/>
                  <a:gd name="T18" fmla="*/ 86 w 179"/>
                  <a:gd name="T19" fmla="*/ 2 h 172"/>
                  <a:gd name="T20" fmla="*/ 84 w 179"/>
                  <a:gd name="T21" fmla="*/ 7 h 172"/>
                  <a:gd name="T22" fmla="*/ 83 w 179"/>
                  <a:gd name="T23" fmla="*/ 14 h 172"/>
                  <a:gd name="T24" fmla="*/ 83 w 179"/>
                  <a:gd name="T25" fmla="*/ 24 h 172"/>
                  <a:gd name="T26" fmla="*/ 83 w 179"/>
                  <a:gd name="T27" fmla="*/ 70 h 172"/>
                  <a:gd name="T28" fmla="*/ 5 w 179"/>
                  <a:gd name="T29" fmla="*/ 105 h 172"/>
                  <a:gd name="T30" fmla="*/ 1 w 179"/>
                  <a:gd name="T31" fmla="*/ 111 h 172"/>
                  <a:gd name="T32" fmla="*/ 0 w 179"/>
                  <a:gd name="T33" fmla="*/ 121 h 172"/>
                  <a:gd name="T34" fmla="*/ 84 w 179"/>
                  <a:gd name="T35" fmla="*/ 100 h 172"/>
                  <a:gd name="T36" fmla="*/ 84 w 179"/>
                  <a:gd name="T37" fmla="*/ 119 h 172"/>
                  <a:gd name="T38" fmla="*/ 79 w 179"/>
                  <a:gd name="T39" fmla="*/ 122 h 172"/>
                  <a:gd name="T40" fmla="*/ 79 w 179"/>
                  <a:gd name="T41" fmla="*/ 141 h 172"/>
                  <a:gd name="T42" fmla="*/ 78 w 179"/>
                  <a:gd name="T43" fmla="*/ 142 h 172"/>
                  <a:gd name="T44" fmla="*/ 79 w 179"/>
                  <a:gd name="T45" fmla="*/ 144 h 172"/>
                  <a:gd name="T46" fmla="*/ 82 w 179"/>
                  <a:gd name="T47" fmla="*/ 146 h 172"/>
                  <a:gd name="T48" fmla="*/ 84 w 179"/>
                  <a:gd name="T49" fmla="*/ 146 h 172"/>
                  <a:gd name="T50" fmla="*/ 85 w 179"/>
                  <a:gd name="T51" fmla="*/ 148 h 172"/>
                  <a:gd name="T52" fmla="*/ 85 w 179"/>
                  <a:gd name="T53" fmla="*/ 150 h 172"/>
                  <a:gd name="T54" fmla="*/ 84 w 179"/>
                  <a:gd name="T55" fmla="*/ 152 h 172"/>
                  <a:gd name="T56" fmla="*/ 69 w 179"/>
                  <a:gd name="T57" fmla="*/ 164 h 172"/>
                  <a:gd name="T58" fmla="*/ 67 w 179"/>
                  <a:gd name="T59" fmla="*/ 172 h 172"/>
                  <a:gd name="T60" fmla="*/ 87 w 179"/>
                  <a:gd name="T61" fmla="*/ 166 h 172"/>
                  <a:gd name="T62" fmla="*/ 90 w 179"/>
                  <a:gd name="T63" fmla="*/ 172 h 172"/>
                  <a:gd name="T64" fmla="*/ 94 w 179"/>
                  <a:gd name="T65" fmla="*/ 166 h 172"/>
                  <a:gd name="T66" fmla="*/ 114 w 179"/>
                  <a:gd name="T67" fmla="*/ 172 h 172"/>
                  <a:gd name="T68" fmla="*/ 112 w 179"/>
                  <a:gd name="T69" fmla="*/ 164 h 172"/>
                  <a:gd name="T70" fmla="*/ 97 w 179"/>
                  <a:gd name="T71" fmla="*/ 152 h 172"/>
                  <a:gd name="T72" fmla="*/ 94 w 179"/>
                  <a:gd name="T73" fmla="*/ 148 h 172"/>
                  <a:gd name="T74" fmla="*/ 99 w 179"/>
                  <a:gd name="T75" fmla="*/ 146 h 172"/>
                  <a:gd name="T76" fmla="*/ 102 w 179"/>
                  <a:gd name="T77" fmla="*/ 141 h 172"/>
                  <a:gd name="T78" fmla="*/ 102 w 179"/>
                  <a:gd name="T79" fmla="*/ 122 h 172"/>
                  <a:gd name="T80" fmla="*/ 97 w 179"/>
                  <a:gd name="T81" fmla="*/ 119 h 172"/>
                  <a:gd name="T82" fmla="*/ 97 w 179"/>
                  <a:gd name="T83" fmla="*/ 100 h 172"/>
                  <a:gd name="T84" fmla="*/ 179 w 179"/>
                  <a:gd name="T85" fmla="*/ 121 h 172"/>
                  <a:gd name="T86" fmla="*/ 178 w 179"/>
                  <a:gd name="T87" fmla="*/ 115 h 172"/>
                  <a:gd name="T88" fmla="*/ 178 w 179"/>
                  <a:gd name="T89" fmla="*/ 111 h 172"/>
                  <a:gd name="T90" fmla="*/ 174 w 179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2">
                    <a:moveTo>
                      <a:pt x="174" y="105"/>
                    </a:moveTo>
                    <a:lnTo>
                      <a:pt x="98" y="70"/>
                    </a:lnTo>
                    <a:lnTo>
                      <a:pt x="98" y="24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6" y="7"/>
                    </a:lnTo>
                    <a:lnTo>
                      <a:pt x="93" y="2"/>
                    </a:lnTo>
                    <a:lnTo>
                      <a:pt x="91" y="0"/>
                    </a:lnTo>
                    <a:lnTo>
                      <a:pt x="90" y="0"/>
                    </a:lnTo>
                    <a:lnTo>
                      <a:pt x="86" y="2"/>
                    </a:lnTo>
                    <a:lnTo>
                      <a:pt x="84" y="7"/>
                    </a:lnTo>
                    <a:lnTo>
                      <a:pt x="83" y="14"/>
                    </a:lnTo>
                    <a:lnTo>
                      <a:pt x="83" y="24"/>
                    </a:lnTo>
                    <a:lnTo>
                      <a:pt x="83" y="70"/>
                    </a:lnTo>
                    <a:lnTo>
                      <a:pt x="5" y="105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4" y="100"/>
                    </a:lnTo>
                    <a:lnTo>
                      <a:pt x="84" y="119"/>
                    </a:lnTo>
                    <a:lnTo>
                      <a:pt x="79" y="122"/>
                    </a:lnTo>
                    <a:lnTo>
                      <a:pt x="79" y="141"/>
                    </a:lnTo>
                    <a:lnTo>
                      <a:pt x="78" y="142"/>
                    </a:lnTo>
                    <a:lnTo>
                      <a:pt x="79" y="144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5" y="148"/>
                    </a:lnTo>
                    <a:lnTo>
                      <a:pt x="85" y="150"/>
                    </a:lnTo>
                    <a:lnTo>
                      <a:pt x="84" y="152"/>
                    </a:lnTo>
                    <a:lnTo>
                      <a:pt x="69" y="164"/>
                    </a:lnTo>
                    <a:lnTo>
                      <a:pt x="67" y="172"/>
                    </a:lnTo>
                    <a:lnTo>
                      <a:pt x="87" y="166"/>
                    </a:lnTo>
                    <a:lnTo>
                      <a:pt x="90" y="172"/>
                    </a:lnTo>
                    <a:lnTo>
                      <a:pt x="94" y="166"/>
                    </a:lnTo>
                    <a:lnTo>
                      <a:pt x="114" y="172"/>
                    </a:lnTo>
                    <a:lnTo>
                      <a:pt x="112" y="164"/>
                    </a:lnTo>
                    <a:lnTo>
                      <a:pt x="97" y="152"/>
                    </a:lnTo>
                    <a:lnTo>
                      <a:pt x="94" y="148"/>
                    </a:lnTo>
                    <a:lnTo>
                      <a:pt x="99" y="146"/>
                    </a:lnTo>
                    <a:lnTo>
                      <a:pt x="102" y="141"/>
                    </a:lnTo>
                    <a:lnTo>
                      <a:pt x="102" y="122"/>
                    </a:lnTo>
                    <a:lnTo>
                      <a:pt x="97" y="119"/>
                    </a:lnTo>
                    <a:lnTo>
                      <a:pt x="97" y="100"/>
                    </a:lnTo>
                    <a:lnTo>
                      <a:pt x="179" y="121"/>
                    </a:lnTo>
                    <a:lnTo>
                      <a:pt x="178" y="115"/>
                    </a:lnTo>
                    <a:lnTo>
                      <a:pt x="178" y="111"/>
                    </a:lnTo>
                    <a:lnTo>
                      <a:pt x="17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1348">
                <a:extLst>
                  <a:ext uri="{FF2B5EF4-FFF2-40B4-BE49-F238E27FC236}">
                    <a16:creationId xmlns:a16="http://schemas.microsoft.com/office/drawing/2014/main" id="{1B257015-3220-4486-AC27-04BBC6DAF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0" y="3053"/>
                <a:ext cx="40" cy="40"/>
              </a:xfrm>
              <a:custGeom>
                <a:avLst/>
                <a:gdLst>
                  <a:gd name="T0" fmla="*/ 41 w 281"/>
                  <a:gd name="T1" fmla="*/ 240 h 281"/>
                  <a:gd name="T2" fmla="*/ 52 w 281"/>
                  <a:gd name="T3" fmla="*/ 249 h 281"/>
                  <a:gd name="T4" fmla="*/ 63 w 281"/>
                  <a:gd name="T5" fmla="*/ 257 h 281"/>
                  <a:gd name="T6" fmla="*/ 74 w 281"/>
                  <a:gd name="T7" fmla="*/ 264 h 281"/>
                  <a:gd name="T8" fmla="*/ 87 w 281"/>
                  <a:gd name="T9" fmla="*/ 270 h 281"/>
                  <a:gd name="T10" fmla="*/ 112 w 281"/>
                  <a:gd name="T11" fmla="*/ 278 h 281"/>
                  <a:gd name="T12" fmla="*/ 126 w 281"/>
                  <a:gd name="T13" fmla="*/ 280 h 281"/>
                  <a:gd name="T14" fmla="*/ 141 w 281"/>
                  <a:gd name="T15" fmla="*/ 281 h 281"/>
                  <a:gd name="T16" fmla="*/ 147 w 281"/>
                  <a:gd name="T17" fmla="*/ 280 h 281"/>
                  <a:gd name="T18" fmla="*/ 154 w 281"/>
                  <a:gd name="T19" fmla="*/ 280 h 281"/>
                  <a:gd name="T20" fmla="*/ 168 w 281"/>
                  <a:gd name="T21" fmla="*/ 278 h 281"/>
                  <a:gd name="T22" fmla="*/ 194 w 281"/>
                  <a:gd name="T23" fmla="*/ 270 h 281"/>
                  <a:gd name="T24" fmla="*/ 205 w 281"/>
                  <a:gd name="T25" fmla="*/ 264 h 281"/>
                  <a:gd name="T26" fmla="*/ 217 w 281"/>
                  <a:gd name="T27" fmla="*/ 257 h 281"/>
                  <a:gd name="T28" fmla="*/ 228 w 281"/>
                  <a:gd name="T29" fmla="*/ 249 h 281"/>
                  <a:gd name="T30" fmla="*/ 240 w 281"/>
                  <a:gd name="T31" fmla="*/ 240 h 281"/>
                  <a:gd name="T32" fmla="*/ 249 w 281"/>
                  <a:gd name="T33" fmla="*/ 228 h 281"/>
                  <a:gd name="T34" fmla="*/ 257 w 281"/>
                  <a:gd name="T35" fmla="*/ 217 h 281"/>
                  <a:gd name="T36" fmla="*/ 264 w 281"/>
                  <a:gd name="T37" fmla="*/ 205 h 281"/>
                  <a:gd name="T38" fmla="*/ 270 w 281"/>
                  <a:gd name="T39" fmla="*/ 194 h 281"/>
                  <a:gd name="T40" fmla="*/ 278 w 281"/>
                  <a:gd name="T41" fmla="*/ 167 h 281"/>
                  <a:gd name="T42" fmla="*/ 280 w 281"/>
                  <a:gd name="T43" fmla="*/ 153 h 281"/>
                  <a:gd name="T44" fmla="*/ 280 w 281"/>
                  <a:gd name="T45" fmla="*/ 146 h 281"/>
                  <a:gd name="T46" fmla="*/ 281 w 281"/>
                  <a:gd name="T47" fmla="*/ 140 h 281"/>
                  <a:gd name="T48" fmla="*/ 280 w 281"/>
                  <a:gd name="T49" fmla="*/ 125 h 281"/>
                  <a:gd name="T50" fmla="*/ 278 w 281"/>
                  <a:gd name="T51" fmla="*/ 111 h 281"/>
                  <a:gd name="T52" fmla="*/ 270 w 281"/>
                  <a:gd name="T53" fmla="*/ 86 h 281"/>
                  <a:gd name="T54" fmla="*/ 264 w 281"/>
                  <a:gd name="T55" fmla="*/ 73 h 281"/>
                  <a:gd name="T56" fmla="*/ 257 w 281"/>
                  <a:gd name="T57" fmla="*/ 62 h 281"/>
                  <a:gd name="T58" fmla="*/ 249 w 281"/>
                  <a:gd name="T59" fmla="*/ 51 h 281"/>
                  <a:gd name="T60" fmla="*/ 240 w 281"/>
                  <a:gd name="T61" fmla="*/ 41 h 281"/>
                  <a:gd name="T62" fmla="*/ 228 w 281"/>
                  <a:gd name="T63" fmla="*/ 30 h 281"/>
                  <a:gd name="T64" fmla="*/ 217 w 281"/>
                  <a:gd name="T65" fmla="*/ 22 h 281"/>
                  <a:gd name="T66" fmla="*/ 205 w 281"/>
                  <a:gd name="T67" fmla="*/ 15 h 281"/>
                  <a:gd name="T68" fmla="*/ 194 w 281"/>
                  <a:gd name="T69" fmla="*/ 10 h 281"/>
                  <a:gd name="T70" fmla="*/ 168 w 281"/>
                  <a:gd name="T71" fmla="*/ 2 h 281"/>
                  <a:gd name="T72" fmla="*/ 154 w 281"/>
                  <a:gd name="T73" fmla="*/ 0 h 281"/>
                  <a:gd name="T74" fmla="*/ 141 w 281"/>
                  <a:gd name="T75" fmla="*/ 0 h 281"/>
                  <a:gd name="T76" fmla="*/ 112 w 281"/>
                  <a:gd name="T77" fmla="*/ 2 h 281"/>
                  <a:gd name="T78" fmla="*/ 87 w 281"/>
                  <a:gd name="T79" fmla="*/ 10 h 281"/>
                  <a:gd name="T80" fmla="*/ 74 w 281"/>
                  <a:gd name="T81" fmla="*/ 15 h 281"/>
                  <a:gd name="T82" fmla="*/ 63 w 281"/>
                  <a:gd name="T83" fmla="*/ 22 h 281"/>
                  <a:gd name="T84" fmla="*/ 41 w 281"/>
                  <a:gd name="T85" fmla="*/ 41 h 281"/>
                  <a:gd name="T86" fmla="*/ 22 w 281"/>
                  <a:gd name="T87" fmla="*/ 62 h 281"/>
                  <a:gd name="T88" fmla="*/ 15 w 281"/>
                  <a:gd name="T89" fmla="*/ 73 h 281"/>
                  <a:gd name="T90" fmla="*/ 10 w 281"/>
                  <a:gd name="T91" fmla="*/ 86 h 281"/>
                  <a:gd name="T92" fmla="*/ 2 w 281"/>
                  <a:gd name="T93" fmla="*/ 111 h 281"/>
                  <a:gd name="T94" fmla="*/ 0 w 281"/>
                  <a:gd name="T95" fmla="*/ 140 h 281"/>
                  <a:gd name="T96" fmla="*/ 0 w 281"/>
                  <a:gd name="T97" fmla="*/ 153 h 281"/>
                  <a:gd name="T98" fmla="*/ 2 w 281"/>
                  <a:gd name="T99" fmla="*/ 167 h 281"/>
                  <a:gd name="T100" fmla="*/ 10 w 281"/>
                  <a:gd name="T101" fmla="*/ 194 h 281"/>
                  <a:gd name="T102" fmla="*/ 15 w 281"/>
                  <a:gd name="T103" fmla="*/ 205 h 281"/>
                  <a:gd name="T104" fmla="*/ 22 w 281"/>
                  <a:gd name="T105" fmla="*/ 217 h 281"/>
                  <a:gd name="T106" fmla="*/ 30 w 281"/>
                  <a:gd name="T107" fmla="*/ 228 h 281"/>
                  <a:gd name="T108" fmla="*/ 41 w 281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41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1349">
                <a:extLst>
                  <a:ext uri="{FF2B5EF4-FFF2-40B4-BE49-F238E27FC236}">
                    <a16:creationId xmlns:a16="http://schemas.microsoft.com/office/drawing/2014/main" id="{903AF8E5-7DE2-45B2-A633-C4F04C15FB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0" y="3053"/>
                <a:ext cx="40" cy="40"/>
              </a:xfrm>
              <a:custGeom>
                <a:avLst/>
                <a:gdLst>
                  <a:gd name="T0" fmla="*/ 141 w 281"/>
                  <a:gd name="T1" fmla="*/ 281 h 281"/>
                  <a:gd name="T2" fmla="*/ 147 w 281"/>
                  <a:gd name="T3" fmla="*/ 280 h 281"/>
                  <a:gd name="T4" fmla="*/ 154 w 281"/>
                  <a:gd name="T5" fmla="*/ 280 h 281"/>
                  <a:gd name="T6" fmla="*/ 168 w 281"/>
                  <a:gd name="T7" fmla="*/ 278 h 281"/>
                  <a:gd name="T8" fmla="*/ 194 w 281"/>
                  <a:gd name="T9" fmla="*/ 270 h 281"/>
                  <a:gd name="T10" fmla="*/ 205 w 281"/>
                  <a:gd name="T11" fmla="*/ 264 h 281"/>
                  <a:gd name="T12" fmla="*/ 217 w 281"/>
                  <a:gd name="T13" fmla="*/ 257 h 281"/>
                  <a:gd name="T14" fmla="*/ 228 w 281"/>
                  <a:gd name="T15" fmla="*/ 249 h 281"/>
                  <a:gd name="T16" fmla="*/ 240 w 281"/>
                  <a:gd name="T17" fmla="*/ 240 h 281"/>
                  <a:gd name="T18" fmla="*/ 249 w 281"/>
                  <a:gd name="T19" fmla="*/ 228 h 281"/>
                  <a:gd name="T20" fmla="*/ 257 w 281"/>
                  <a:gd name="T21" fmla="*/ 217 h 281"/>
                  <a:gd name="T22" fmla="*/ 264 w 281"/>
                  <a:gd name="T23" fmla="*/ 205 h 281"/>
                  <a:gd name="T24" fmla="*/ 270 w 281"/>
                  <a:gd name="T25" fmla="*/ 194 h 281"/>
                  <a:gd name="T26" fmla="*/ 278 w 281"/>
                  <a:gd name="T27" fmla="*/ 167 h 281"/>
                  <a:gd name="T28" fmla="*/ 280 w 281"/>
                  <a:gd name="T29" fmla="*/ 153 h 281"/>
                  <a:gd name="T30" fmla="*/ 280 w 281"/>
                  <a:gd name="T31" fmla="*/ 146 h 281"/>
                  <a:gd name="T32" fmla="*/ 281 w 281"/>
                  <a:gd name="T33" fmla="*/ 140 h 281"/>
                  <a:gd name="T34" fmla="*/ 280 w 281"/>
                  <a:gd name="T35" fmla="*/ 125 h 281"/>
                  <a:gd name="T36" fmla="*/ 278 w 281"/>
                  <a:gd name="T37" fmla="*/ 111 h 281"/>
                  <a:gd name="T38" fmla="*/ 270 w 281"/>
                  <a:gd name="T39" fmla="*/ 86 h 281"/>
                  <a:gd name="T40" fmla="*/ 264 w 281"/>
                  <a:gd name="T41" fmla="*/ 73 h 281"/>
                  <a:gd name="T42" fmla="*/ 257 w 281"/>
                  <a:gd name="T43" fmla="*/ 62 h 281"/>
                  <a:gd name="T44" fmla="*/ 249 w 281"/>
                  <a:gd name="T45" fmla="*/ 51 h 281"/>
                  <a:gd name="T46" fmla="*/ 240 w 281"/>
                  <a:gd name="T47" fmla="*/ 41 h 281"/>
                  <a:gd name="T48" fmla="*/ 228 w 281"/>
                  <a:gd name="T49" fmla="*/ 30 h 281"/>
                  <a:gd name="T50" fmla="*/ 217 w 281"/>
                  <a:gd name="T51" fmla="*/ 22 h 281"/>
                  <a:gd name="T52" fmla="*/ 205 w 281"/>
                  <a:gd name="T53" fmla="*/ 15 h 281"/>
                  <a:gd name="T54" fmla="*/ 194 w 281"/>
                  <a:gd name="T55" fmla="*/ 10 h 281"/>
                  <a:gd name="T56" fmla="*/ 168 w 281"/>
                  <a:gd name="T57" fmla="*/ 2 h 281"/>
                  <a:gd name="T58" fmla="*/ 154 w 281"/>
                  <a:gd name="T59" fmla="*/ 0 h 281"/>
                  <a:gd name="T60" fmla="*/ 141 w 281"/>
                  <a:gd name="T61" fmla="*/ 0 h 281"/>
                  <a:gd name="T62" fmla="*/ 112 w 281"/>
                  <a:gd name="T63" fmla="*/ 2 h 281"/>
                  <a:gd name="T64" fmla="*/ 87 w 281"/>
                  <a:gd name="T65" fmla="*/ 10 h 281"/>
                  <a:gd name="T66" fmla="*/ 74 w 281"/>
                  <a:gd name="T67" fmla="*/ 15 h 281"/>
                  <a:gd name="T68" fmla="*/ 63 w 281"/>
                  <a:gd name="T69" fmla="*/ 22 h 281"/>
                  <a:gd name="T70" fmla="*/ 41 w 281"/>
                  <a:gd name="T71" fmla="*/ 41 h 281"/>
                  <a:gd name="T72" fmla="*/ 22 w 281"/>
                  <a:gd name="T73" fmla="*/ 62 h 281"/>
                  <a:gd name="T74" fmla="*/ 15 w 281"/>
                  <a:gd name="T75" fmla="*/ 73 h 281"/>
                  <a:gd name="T76" fmla="*/ 10 w 281"/>
                  <a:gd name="T77" fmla="*/ 86 h 281"/>
                  <a:gd name="T78" fmla="*/ 2 w 281"/>
                  <a:gd name="T79" fmla="*/ 111 h 281"/>
                  <a:gd name="T80" fmla="*/ 0 w 281"/>
                  <a:gd name="T81" fmla="*/ 140 h 281"/>
                  <a:gd name="T82" fmla="*/ 0 w 281"/>
                  <a:gd name="T83" fmla="*/ 153 h 281"/>
                  <a:gd name="T84" fmla="*/ 2 w 281"/>
                  <a:gd name="T85" fmla="*/ 167 h 281"/>
                  <a:gd name="T86" fmla="*/ 10 w 281"/>
                  <a:gd name="T87" fmla="*/ 194 h 281"/>
                  <a:gd name="T88" fmla="*/ 15 w 281"/>
                  <a:gd name="T89" fmla="*/ 205 h 281"/>
                  <a:gd name="T90" fmla="*/ 22 w 281"/>
                  <a:gd name="T91" fmla="*/ 217 h 281"/>
                  <a:gd name="T92" fmla="*/ 30 w 281"/>
                  <a:gd name="T93" fmla="*/ 228 h 281"/>
                  <a:gd name="T94" fmla="*/ 41 w 281"/>
                  <a:gd name="T95" fmla="*/ 240 h 281"/>
                  <a:gd name="T96" fmla="*/ 52 w 281"/>
                  <a:gd name="T97" fmla="*/ 249 h 281"/>
                  <a:gd name="T98" fmla="*/ 63 w 281"/>
                  <a:gd name="T99" fmla="*/ 257 h 281"/>
                  <a:gd name="T100" fmla="*/ 74 w 281"/>
                  <a:gd name="T101" fmla="*/ 264 h 281"/>
                  <a:gd name="T102" fmla="*/ 87 w 281"/>
                  <a:gd name="T103" fmla="*/ 270 h 281"/>
                  <a:gd name="T104" fmla="*/ 112 w 281"/>
                  <a:gd name="T105" fmla="*/ 278 h 281"/>
                  <a:gd name="T106" fmla="*/ 126 w 281"/>
                  <a:gd name="T107" fmla="*/ 280 h 281"/>
                  <a:gd name="T108" fmla="*/ 141 w 281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1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8" y="167"/>
                    </a:lnTo>
                    <a:lnTo>
                      <a:pt x="280" y="153"/>
                    </a:lnTo>
                    <a:lnTo>
                      <a:pt x="280" y="146"/>
                    </a:lnTo>
                    <a:lnTo>
                      <a:pt x="281" y="140"/>
                    </a:lnTo>
                    <a:lnTo>
                      <a:pt x="280" y="125"/>
                    </a:lnTo>
                    <a:lnTo>
                      <a:pt x="278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1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3"/>
                    </a:lnTo>
                    <a:lnTo>
                      <a:pt x="2" y="167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1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1350">
                <a:extLst>
                  <a:ext uri="{FF2B5EF4-FFF2-40B4-BE49-F238E27FC236}">
                    <a16:creationId xmlns:a16="http://schemas.microsoft.com/office/drawing/2014/main" id="{197F82C1-53BA-4855-BB03-0A898B7EEE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7" y="3060"/>
                <a:ext cx="26" cy="25"/>
              </a:xfrm>
              <a:custGeom>
                <a:avLst/>
                <a:gdLst>
                  <a:gd name="T0" fmla="*/ 173 w 178"/>
                  <a:gd name="T1" fmla="*/ 105 h 172"/>
                  <a:gd name="T2" fmla="*/ 97 w 178"/>
                  <a:gd name="T3" fmla="*/ 70 h 172"/>
                  <a:gd name="T4" fmla="*/ 97 w 178"/>
                  <a:gd name="T5" fmla="*/ 24 h 172"/>
                  <a:gd name="T6" fmla="*/ 96 w 178"/>
                  <a:gd name="T7" fmla="*/ 18 h 172"/>
                  <a:gd name="T8" fmla="*/ 96 w 178"/>
                  <a:gd name="T9" fmla="*/ 14 h 172"/>
                  <a:gd name="T10" fmla="*/ 95 w 178"/>
                  <a:gd name="T11" fmla="*/ 7 h 172"/>
                  <a:gd name="T12" fmla="*/ 92 w 178"/>
                  <a:gd name="T13" fmla="*/ 2 h 172"/>
                  <a:gd name="T14" fmla="*/ 90 w 178"/>
                  <a:gd name="T15" fmla="*/ 0 h 172"/>
                  <a:gd name="T16" fmla="*/ 89 w 178"/>
                  <a:gd name="T17" fmla="*/ 0 h 172"/>
                  <a:gd name="T18" fmla="*/ 85 w 178"/>
                  <a:gd name="T19" fmla="*/ 2 h 172"/>
                  <a:gd name="T20" fmla="*/ 83 w 178"/>
                  <a:gd name="T21" fmla="*/ 7 h 172"/>
                  <a:gd name="T22" fmla="*/ 82 w 178"/>
                  <a:gd name="T23" fmla="*/ 14 h 172"/>
                  <a:gd name="T24" fmla="*/ 82 w 178"/>
                  <a:gd name="T25" fmla="*/ 24 h 172"/>
                  <a:gd name="T26" fmla="*/ 82 w 178"/>
                  <a:gd name="T27" fmla="*/ 70 h 172"/>
                  <a:gd name="T28" fmla="*/ 5 w 178"/>
                  <a:gd name="T29" fmla="*/ 105 h 172"/>
                  <a:gd name="T30" fmla="*/ 1 w 178"/>
                  <a:gd name="T31" fmla="*/ 110 h 172"/>
                  <a:gd name="T32" fmla="*/ 0 w 178"/>
                  <a:gd name="T33" fmla="*/ 120 h 172"/>
                  <a:gd name="T34" fmla="*/ 83 w 178"/>
                  <a:gd name="T35" fmla="*/ 100 h 172"/>
                  <a:gd name="T36" fmla="*/ 83 w 178"/>
                  <a:gd name="T37" fmla="*/ 118 h 172"/>
                  <a:gd name="T38" fmla="*/ 78 w 178"/>
                  <a:gd name="T39" fmla="*/ 121 h 172"/>
                  <a:gd name="T40" fmla="*/ 78 w 178"/>
                  <a:gd name="T41" fmla="*/ 141 h 172"/>
                  <a:gd name="T42" fmla="*/ 77 w 178"/>
                  <a:gd name="T43" fmla="*/ 142 h 172"/>
                  <a:gd name="T44" fmla="*/ 78 w 178"/>
                  <a:gd name="T45" fmla="*/ 144 h 172"/>
                  <a:gd name="T46" fmla="*/ 81 w 178"/>
                  <a:gd name="T47" fmla="*/ 146 h 172"/>
                  <a:gd name="T48" fmla="*/ 83 w 178"/>
                  <a:gd name="T49" fmla="*/ 146 h 172"/>
                  <a:gd name="T50" fmla="*/ 84 w 178"/>
                  <a:gd name="T51" fmla="*/ 148 h 172"/>
                  <a:gd name="T52" fmla="*/ 84 w 178"/>
                  <a:gd name="T53" fmla="*/ 150 h 172"/>
                  <a:gd name="T54" fmla="*/ 83 w 178"/>
                  <a:gd name="T55" fmla="*/ 152 h 172"/>
                  <a:gd name="T56" fmla="*/ 68 w 178"/>
                  <a:gd name="T57" fmla="*/ 164 h 172"/>
                  <a:gd name="T58" fmla="*/ 66 w 178"/>
                  <a:gd name="T59" fmla="*/ 172 h 172"/>
                  <a:gd name="T60" fmla="*/ 86 w 178"/>
                  <a:gd name="T61" fmla="*/ 166 h 172"/>
                  <a:gd name="T62" fmla="*/ 89 w 178"/>
                  <a:gd name="T63" fmla="*/ 172 h 172"/>
                  <a:gd name="T64" fmla="*/ 93 w 178"/>
                  <a:gd name="T65" fmla="*/ 166 h 172"/>
                  <a:gd name="T66" fmla="*/ 113 w 178"/>
                  <a:gd name="T67" fmla="*/ 172 h 172"/>
                  <a:gd name="T68" fmla="*/ 111 w 178"/>
                  <a:gd name="T69" fmla="*/ 164 h 172"/>
                  <a:gd name="T70" fmla="*/ 96 w 178"/>
                  <a:gd name="T71" fmla="*/ 152 h 172"/>
                  <a:gd name="T72" fmla="*/ 93 w 178"/>
                  <a:gd name="T73" fmla="*/ 148 h 172"/>
                  <a:gd name="T74" fmla="*/ 98 w 178"/>
                  <a:gd name="T75" fmla="*/ 146 h 172"/>
                  <a:gd name="T76" fmla="*/ 101 w 178"/>
                  <a:gd name="T77" fmla="*/ 141 h 172"/>
                  <a:gd name="T78" fmla="*/ 101 w 178"/>
                  <a:gd name="T79" fmla="*/ 121 h 172"/>
                  <a:gd name="T80" fmla="*/ 96 w 178"/>
                  <a:gd name="T81" fmla="*/ 118 h 172"/>
                  <a:gd name="T82" fmla="*/ 96 w 178"/>
                  <a:gd name="T83" fmla="*/ 100 h 172"/>
                  <a:gd name="T84" fmla="*/ 178 w 178"/>
                  <a:gd name="T85" fmla="*/ 120 h 172"/>
                  <a:gd name="T86" fmla="*/ 177 w 178"/>
                  <a:gd name="T87" fmla="*/ 114 h 172"/>
                  <a:gd name="T88" fmla="*/ 177 w 178"/>
                  <a:gd name="T89" fmla="*/ 110 h 172"/>
                  <a:gd name="T90" fmla="*/ 173 w 178"/>
                  <a:gd name="T91" fmla="*/ 10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2">
                    <a:moveTo>
                      <a:pt x="173" y="105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5"/>
                    </a:lnTo>
                    <a:lnTo>
                      <a:pt x="1" y="110"/>
                    </a:lnTo>
                    <a:lnTo>
                      <a:pt x="0" y="120"/>
                    </a:lnTo>
                    <a:lnTo>
                      <a:pt x="83" y="100"/>
                    </a:lnTo>
                    <a:lnTo>
                      <a:pt x="83" y="118"/>
                    </a:lnTo>
                    <a:lnTo>
                      <a:pt x="78" y="121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1"/>
                    </a:lnTo>
                    <a:lnTo>
                      <a:pt x="96" y="118"/>
                    </a:lnTo>
                    <a:lnTo>
                      <a:pt x="96" y="100"/>
                    </a:lnTo>
                    <a:lnTo>
                      <a:pt x="178" y="120"/>
                    </a:lnTo>
                    <a:lnTo>
                      <a:pt x="177" y="114"/>
                    </a:lnTo>
                    <a:lnTo>
                      <a:pt x="177" y="110"/>
                    </a:lnTo>
                    <a:lnTo>
                      <a:pt x="173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1351">
                <a:extLst>
                  <a:ext uri="{FF2B5EF4-FFF2-40B4-BE49-F238E27FC236}">
                    <a16:creationId xmlns:a16="http://schemas.microsoft.com/office/drawing/2014/main" id="{E8268CAD-07D5-4EA8-9E2D-A2ACE4145A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3195"/>
                <a:ext cx="40" cy="40"/>
              </a:xfrm>
              <a:custGeom>
                <a:avLst/>
                <a:gdLst>
                  <a:gd name="T0" fmla="*/ 42 w 282"/>
                  <a:gd name="T1" fmla="*/ 240 h 281"/>
                  <a:gd name="T2" fmla="*/ 52 w 282"/>
                  <a:gd name="T3" fmla="*/ 249 h 281"/>
                  <a:gd name="T4" fmla="*/ 63 w 282"/>
                  <a:gd name="T5" fmla="*/ 257 h 281"/>
                  <a:gd name="T6" fmla="*/ 74 w 282"/>
                  <a:gd name="T7" fmla="*/ 264 h 281"/>
                  <a:gd name="T8" fmla="*/ 87 w 282"/>
                  <a:gd name="T9" fmla="*/ 270 h 281"/>
                  <a:gd name="T10" fmla="*/ 112 w 282"/>
                  <a:gd name="T11" fmla="*/ 278 h 281"/>
                  <a:gd name="T12" fmla="*/ 126 w 282"/>
                  <a:gd name="T13" fmla="*/ 280 h 281"/>
                  <a:gd name="T14" fmla="*/ 141 w 282"/>
                  <a:gd name="T15" fmla="*/ 281 h 281"/>
                  <a:gd name="T16" fmla="*/ 147 w 282"/>
                  <a:gd name="T17" fmla="*/ 280 h 281"/>
                  <a:gd name="T18" fmla="*/ 154 w 282"/>
                  <a:gd name="T19" fmla="*/ 280 h 281"/>
                  <a:gd name="T20" fmla="*/ 168 w 282"/>
                  <a:gd name="T21" fmla="*/ 278 h 281"/>
                  <a:gd name="T22" fmla="*/ 194 w 282"/>
                  <a:gd name="T23" fmla="*/ 270 h 281"/>
                  <a:gd name="T24" fmla="*/ 205 w 282"/>
                  <a:gd name="T25" fmla="*/ 264 h 281"/>
                  <a:gd name="T26" fmla="*/ 217 w 282"/>
                  <a:gd name="T27" fmla="*/ 257 h 281"/>
                  <a:gd name="T28" fmla="*/ 228 w 282"/>
                  <a:gd name="T29" fmla="*/ 249 h 281"/>
                  <a:gd name="T30" fmla="*/ 240 w 282"/>
                  <a:gd name="T31" fmla="*/ 240 h 281"/>
                  <a:gd name="T32" fmla="*/ 249 w 282"/>
                  <a:gd name="T33" fmla="*/ 228 h 281"/>
                  <a:gd name="T34" fmla="*/ 257 w 282"/>
                  <a:gd name="T35" fmla="*/ 217 h 281"/>
                  <a:gd name="T36" fmla="*/ 264 w 282"/>
                  <a:gd name="T37" fmla="*/ 205 h 281"/>
                  <a:gd name="T38" fmla="*/ 270 w 282"/>
                  <a:gd name="T39" fmla="*/ 194 h 281"/>
                  <a:gd name="T40" fmla="*/ 279 w 282"/>
                  <a:gd name="T41" fmla="*/ 168 h 281"/>
                  <a:gd name="T42" fmla="*/ 281 w 282"/>
                  <a:gd name="T43" fmla="*/ 154 h 281"/>
                  <a:gd name="T44" fmla="*/ 281 w 282"/>
                  <a:gd name="T45" fmla="*/ 147 h 281"/>
                  <a:gd name="T46" fmla="*/ 282 w 282"/>
                  <a:gd name="T47" fmla="*/ 141 h 281"/>
                  <a:gd name="T48" fmla="*/ 281 w 282"/>
                  <a:gd name="T49" fmla="*/ 125 h 281"/>
                  <a:gd name="T50" fmla="*/ 279 w 282"/>
                  <a:gd name="T51" fmla="*/ 111 h 281"/>
                  <a:gd name="T52" fmla="*/ 270 w 282"/>
                  <a:gd name="T53" fmla="*/ 86 h 281"/>
                  <a:gd name="T54" fmla="*/ 264 w 282"/>
                  <a:gd name="T55" fmla="*/ 73 h 281"/>
                  <a:gd name="T56" fmla="*/ 257 w 282"/>
                  <a:gd name="T57" fmla="*/ 62 h 281"/>
                  <a:gd name="T58" fmla="*/ 249 w 282"/>
                  <a:gd name="T59" fmla="*/ 51 h 281"/>
                  <a:gd name="T60" fmla="*/ 240 w 282"/>
                  <a:gd name="T61" fmla="*/ 41 h 281"/>
                  <a:gd name="T62" fmla="*/ 228 w 282"/>
                  <a:gd name="T63" fmla="*/ 30 h 281"/>
                  <a:gd name="T64" fmla="*/ 217 w 282"/>
                  <a:gd name="T65" fmla="*/ 22 h 281"/>
                  <a:gd name="T66" fmla="*/ 205 w 282"/>
                  <a:gd name="T67" fmla="*/ 15 h 281"/>
                  <a:gd name="T68" fmla="*/ 194 w 282"/>
                  <a:gd name="T69" fmla="*/ 10 h 281"/>
                  <a:gd name="T70" fmla="*/ 168 w 282"/>
                  <a:gd name="T71" fmla="*/ 2 h 281"/>
                  <a:gd name="T72" fmla="*/ 154 w 282"/>
                  <a:gd name="T73" fmla="*/ 0 h 281"/>
                  <a:gd name="T74" fmla="*/ 141 w 282"/>
                  <a:gd name="T75" fmla="*/ 0 h 281"/>
                  <a:gd name="T76" fmla="*/ 112 w 282"/>
                  <a:gd name="T77" fmla="*/ 2 h 281"/>
                  <a:gd name="T78" fmla="*/ 87 w 282"/>
                  <a:gd name="T79" fmla="*/ 10 h 281"/>
                  <a:gd name="T80" fmla="*/ 74 w 282"/>
                  <a:gd name="T81" fmla="*/ 15 h 281"/>
                  <a:gd name="T82" fmla="*/ 63 w 282"/>
                  <a:gd name="T83" fmla="*/ 22 h 281"/>
                  <a:gd name="T84" fmla="*/ 42 w 282"/>
                  <a:gd name="T85" fmla="*/ 41 h 281"/>
                  <a:gd name="T86" fmla="*/ 22 w 282"/>
                  <a:gd name="T87" fmla="*/ 62 h 281"/>
                  <a:gd name="T88" fmla="*/ 15 w 282"/>
                  <a:gd name="T89" fmla="*/ 73 h 281"/>
                  <a:gd name="T90" fmla="*/ 10 w 282"/>
                  <a:gd name="T91" fmla="*/ 86 h 281"/>
                  <a:gd name="T92" fmla="*/ 2 w 282"/>
                  <a:gd name="T93" fmla="*/ 111 h 281"/>
                  <a:gd name="T94" fmla="*/ 0 w 282"/>
                  <a:gd name="T95" fmla="*/ 141 h 281"/>
                  <a:gd name="T96" fmla="*/ 0 w 282"/>
                  <a:gd name="T97" fmla="*/ 154 h 281"/>
                  <a:gd name="T98" fmla="*/ 2 w 282"/>
                  <a:gd name="T99" fmla="*/ 168 h 281"/>
                  <a:gd name="T100" fmla="*/ 10 w 282"/>
                  <a:gd name="T101" fmla="*/ 194 h 281"/>
                  <a:gd name="T102" fmla="*/ 15 w 282"/>
                  <a:gd name="T103" fmla="*/ 205 h 281"/>
                  <a:gd name="T104" fmla="*/ 22 w 282"/>
                  <a:gd name="T105" fmla="*/ 217 h 281"/>
                  <a:gd name="T106" fmla="*/ 30 w 282"/>
                  <a:gd name="T107" fmla="*/ 228 h 281"/>
                  <a:gd name="T108" fmla="*/ 42 w 282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42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2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1352">
                <a:extLst>
                  <a:ext uri="{FF2B5EF4-FFF2-40B4-BE49-F238E27FC236}">
                    <a16:creationId xmlns:a16="http://schemas.microsoft.com/office/drawing/2014/main" id="{ECC32B84-83CF-4974-B104-EB9B57DF8C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3195"/>
                <a:ext cx="40" cy="40"/>
              </a:xfrm>
              <a:custGeom>
                <a:avLst/>
                <a:gdLst>
                  <a:gd name="T0" fmla="*/ 141 w 282"/>
                  <a:gd name="T1" fmla="*/ 281 h 281"/>
                  <a:gd name="T2" fmla="*/ 147 w 282"/>
                  <a:gd name="T3" fmla="*/ 280 h 281"/>
                  <a:gd name="T4" fmla="*/ 154 w 282"/>
                  <a:gd name="T5" fmla="*/ 280 h 281"/>
                  <a:gd name="T6" fmla="*/ 168 w 282"/>
                  <a:gd name="T7" fmla="*/ 278 h 281"/>
                  <a:gd name="T8" fmla="*/ 194 w 282"/>
                  <a:gd name="T9" fmla="*/ 270 h 281"/>
                  <a:gd name="T10" fmla="*/ 205 w 282"/>
                  <a:gd name="T11" fmla="*/ 264 h 281"/>
                  <a:gd name="T12" fmla="*/ 217 w 282"/>
                  <a:gd name="T13" fmla="*/ 257 h 281"/>
                  <a:gd name="T14" fmla="*/ 228 w 282"/>
                  <a:gd name="T15" fmla="*/ 249 h 281"/>
                  <a:gd name="T16" fmla="*/ 240 w 282"/>
                  <a:gd name="T17" fmla="*/ 240 h 281"/>
                  <a:gd name="T18" fmla="*/ 249 w 282"/>
                  <a:gd name="T19" fmla="*/ 228 h 281"/>
                  <a:gd name="T20" fmla="*/ 257 w 282"/>
                  <a:gd name="T21" fmla="*/ 217 h 281"/>
                  <a:gd name="T22" fmla="*/ 264 w 282"/>
                  <a:gd name="T23" fmla="*/ 205 h 281"/>
                  <a:gd name="T24" fmla="*/ 270 w 282"/>
                  <a:gd name="T25" fmla="*/ 194 h 281"/>
                  <a:gd name="T26" fmla="*/ 279 w 282"/>
                  <a:gd name="T27" fmla="*/ 168 h 281"/>
                  <a:gd name="T28" fmla="*/ 281 w 282"/>
                  <a:gd name="T29" fmla="*/ 154 h 281"/>
                  <a:gd name="T30" fmla="*/ 281 w 282"/>
                  <a:gd name="T31" fmla="*/ 147 h 281"/>
                  <a:gd name="T32" fmla="*/ 282 w 282"/>
                  <a:gd name="T33" fmla="*/ 141 h 281"/>
                  <a:gd name="T34" fmla="*/ 281 w 282"/>
                  <a:gd name="T35" fmla="*/ 125 h 281"/>
                  <a:gd name="T36" fmla="*/ 279 w 282"/>
                  <a:gd name="T37" fmla="*/ 111 h 281"/>
                  <a:gd name="T38" fmla="*/ 270 w 282"/>
                  <a:gd name="T39" fmla="*/ 86 h 281"/>
                  <a:gd name="T40" fmla="*/ 264 w 282"/>
                  <a:gd name="T41" fmla="*/ 73 h 281"/>
                  <a:gd name="T42" fmla="*/ 257 w 282"/>
                  <a:gd name="T43" fmla="*/ 62 h 281"/>
                  <a:gd name="T44" fmla="*/ 249 w 282"/>
                  <a:gd name="T45" fmla="*/ 51 h 281"/>
                  <a:gd name="T46" fmla="*/ 240 w 282"/>
                  <a:gd name="T47" fmla="*/ 41 h 281"/>
                  <a:gd name="T48" fmla="*/ 228 w 282"/>
                  <a:gd name="T49" fmla="*/ 30 h 281"/>
                  <a:gd name="T50" fmla="*/ 217 w 282"/>
                  <a:gd name="T51" fmla="*/ 22 h 281"/>
                  <a:gd name="T52" fmla="*/ 205 w 282"/>
                  <a:gd name="T53" fmla="*/ 15 h 281"/>
                  <a:gd name="T54" fmla="*/ 194 w 282"/>
                  <a:gd name="T55" fmla="*/ 10 h 281"/>
                  <a:gd name="T56" fmla="*/ 168 w 282"/>
                  <a:gd name="T57" fmla="*/ 2 h 281"/>
                  <a:gd name="T58" fmla="*/ 154 w 282"/>
                  <a:gd name="T59" fmla="*/ 0 h 281"/>
                  <a:gd name="T60" fmla="*/ 141 w 282"/>
                  <a:gd name="T61" fmla="*/ 0 h 281"/>
                  <a:gd name="T62" fmla="*/ 112 w 282"/>
                  <a:gd name="T63" fmla="*/ 2 h 281"/>
                  <a:gd name="T64" fmla="*/ 87 w 282"/>
                  <a:gd name="T65" fmla="*/ 10 h 281"/>
                  <a:gd name="T66" fmla="*/ 74 w 282"/>
                  <a:gd name="T67" fmla="*/ 15 h 281"/>
                  <a:gd name="T68" fmla="*/ 63 w 282"/>
                  <a:gd name="T69" fmla="*/ 22 h 281"/>
                  <a:gd name="T70" fmla="*/ 42 w 282"/>
                  <a:gd name="T71" fmla="*/ 41 h 281"/>
                  <a:gd name="T72" fmla="*/ 22 w 282"/>
                  <a:gd name="T73" fmla="*/ 62 h 281"/>
                  <a:gd name="T74" fmla="*/ 15 w 282"/>
                  <a:gd name="T75" fmla="*/ 73 h 281"/>
                  <a:gd name="T76" fmla="*/ 10 w 282"/>
                  <a:gd name="T77" fmla="*/ 86 h 281"/>
                  <a:gd name="T78" fmla="*/ 2 w 282"/>
                  <a:gd name="T79" fmla="*/ 111 h 281"/>
                  <a:gd name="T80" fmla="*/ 0 w 282"/>
                  <a:gd name="T81" fmla="*/ 141 h 281"/>
                  <a:gd name="T82" fmla="*/ 0 w 282"/>
                  <a:gd name="T83" fmla="*/ 154 h 281"/>
                  <a:gd name="T84" fmla="*/ 2 w 282"/>
                  <a:gd name="T85" fmla="*/ 168 h 281"/>
                  <a:gd name="T86" fmla="*/ 10 w 282"/>
                  <a:gd name="T87" fmla="*/ 194 h 281"/>
                  <a:gd name="T88" fmla="*/ 15 w 282"/>
                  <a:gd name="T89" fmla="*/ 205 h 281"/>
                  <a:gd name="T90" fmla="*/ 22 w 282"/>
                  <a:gd name="T91" fmla="*/ 217 h 281"/>
                  <a:gd name="T92" fmla="*/ 30 w 282"/>
                  <a:gd name="T93" fmla="*/ 228 h 281"/>
                  <a:gd name="T94" fmla="*/ 42 w 282"/>
                  <a:gd name="T95" fmla="*/ 240 h 281"/>
                  <a:gd name="T96" fmla="*/ 52 w 282"/>
                  <a:gd name="T97" fmla="*/ 249 h 281"/>
                  <a:gd name="T98" fmla="*/ 63 w 282"/>
                  <a:gd name="T99" fmla="*/ 257 h 281"/>
                  <a:gd name="T100" fmla="*/ 74 w 282"/>
                  <a:gd name="T101" fmla="*/ 264 h 281"/>
                  <a:gd name="T102" fmla="*/ 87 w 282"/>
                  <a:gd name="T103" fmla="*/ 270 h 281"/>
                  <a:gd name="T104" fmla="*/ 112 w 282"/>
                  <a:gd name="T105" fmla="*/ 278 h 281"/>
                  <a:gd name="T106" fmla="*/ 126 w 282"/>
                  <a:gd name="T107" fmla="*/ 280 h 281"/>
                  <a:gd name="T108" fmla="*/ 141 w 282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7" y="217"/>
                    </a:lnTo>
                    <a:lnTo>
                      <a:pt x="264" y="205"/>
                    </a:lnTo>
                    <a:lnTo>
                      <a:pt x="270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7"/>
                    </a:lnTo>
                    <a:lnTo>
                      <a:pt x="282" y="141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0" y="86"/>
                    </a:lnTo>
                    <a:lnTo>
                      <a:pt x="264" y="73"/>
                    </a:lnTo>
                    <a:lnTo>
                      <a:pt x="257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2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1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2" y="217"/>
                    </a:lnTo>
                    <a:lnTo>
                      <a:pt x="30" y="228"/>
                    </a:lnTo>
                    <a:lnTo>
                      <a:pt x="42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1353">
                <a:extLst>
                  <a:ext uri="{FF2B5EF4-FFF2-40B4-BE49-F238E27FC236}">
                    <a16:creationId xmlns:a16="http://schemas.microsoft.com/office/drawing/2014/main" id="{2FE06473-761F-49FD-8E3D-C7923CF8E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" y="3202"/>
                <a:ext cx="25" cy="24"/>
              </a:xfrm>
              <a:custGeom>
                <a:avLst/>
                <a:gdLst>
                  <a:gd name="T0" fmla="*/ 173 w 178"/>
                  <a:gd name="T1" fmla="*/ 106 h 172"/>
                  <a:gd name="T2" fmla="*/ 97 w 178"/>
                  <a:gd name="T3" fmla="*/ 70 h 172"/>
                  <a:gd name="T4" fmla="*/ 97 w 178"/>
                  <a:gd name="T5" fmla="*/ 24 h 172"/>
                  <a:gd name="T6" fmla="*/ 96 w 178"/>
                  <a:gd name="T7" fmla="*/ 18 h 172"/>
                  <a:gd name="T8" fmla="*/ 96 w 178"/>
                  <a:gd name="T9" fmla="*/ 14 h 172"/>
                  <a:gd name="T10" fmla="*/ 95 w 178"/>
                  <a:gd name="T11" fmla="*/ 7 h 172"/>
                  <a:gd name="T12" fmla="*/ 92 w 178"/>
                  <a:gd name="T13" fmla="*/ 2 h 172"/>
                  <a:gd name="T14" fmla="*/ 90 w 178"/>
                  <a:gd name="T15" fmla="*/ 0 h 172"/>
                  <a:gd name="T16" fmla="*/ 89 w 178"/>
                  <a:gd name="T17" fmla="*/ 0 h 172"/>
                  <a:gd name="T18" fmla="*/ 85 w 178"/>
                  <a:gd name="T19" fmla="*/ 2 h 172"/>
                  <a:gd name="T20" fmla="*/ 83 w 178"/>
                  <a:gd name="T21" fmla="*/ 7 h 172"/>
                  <a:gd name="T22" fmla="*/ 82 w 178"/>
                  <a:gd name="T23" fmla="*/ 14 h 172"/>
                  <a:gd name="T24" fmla="*/ 82 w 178"/>
                  <a:gd name="T25" fmla="*/ 24 h 172"/>
                  <a:gd name="T26" fmla="*/ 82 w 178"/>
                  <a:gd name="T27" fmla="*/ 70 h 172"/>
                  <a:gd name="T28" fmla="*/ 5 w 178"/>
                  <a:gd name="T29" fmla="*/ 106 h 172"/>
                  <a:gd name="T30" fmla="*/ 1 w 178"/>
                  <a:gd name="T31" fmla="*/ 111 h 172"/>
                  <a:gd name="T32" fmla="*/ 0 w 178"/>
                  <a:gd name="T33" fmla="*/ 121 h 172"/>
                  <a:gd name="T34" fmla="*/ 83 w 178"/>
                  <a:gd name="T35" fmla="*/ 101 h 172"/>
                  <a:gd name="T36" fmla="*/ 83 w 178"/>
                  <a:gd name="T37" fmla="*/ 119 h 172"/>
                  <a:gd name="T38" fmla="*/ 78 w 178"/>
                  <a:gd name="T39" fmla="*/ 122 h 172"/>
                  <a:gd name="T40" fmla="*/ 78 w 178"/>
                  <a:gd name="T41" fmla="*/ 141 h 172"/>
                  <a:gd name="T42" fmla="*/ 77 w 178"/>
                  <a:gd name="T43" fmla="*/ 142 h 172"/>
                  <a:gd name="T44" fmla="*/ 78 w 178"/>
                  <a:gd name="T45" fmla="*/ 144 h 172"/>
                  <a:gd name="T46" fmla="*/ 81 w 178"/>
                  <a:gd name="T47" fmla="*/ 146 h 172"/>
                  <a:gd name="T48" fmla="*/ 83 w 178"/>
                  <a:gd name="T49" fmla="*/ 146 h 172"/>
                  <a:gd name="T50" fmla="*/ 84 w 178"/>
                  <a:gd name="T51" fmla="*/ 148 h 172"/>
                  <a:gd name="T52" fmla="*/ 84 w 178"/>
                  <a:gd name="T53" fmla="*/ 150 h 172"/>
                  <a:gd name="T54" fmla="*/ 83 w 178"/>
                  <a:gd name="T55" fmla="*/ 152 h 172"/>
                  <a:gd name="T56" fmla="*/ 68 w 178"/>
                  <a:gd name="T57" fmla="*/ 164 h 172"/>
                  <a:gd name="T58" fmla="*/ 66 w 178"/>
                  <a:gd name="T59" fmla="*/ 172 h 172"/>
                  <a:gd name="T60" fmla="*/ 86 w 178"/>
                  <a:gd name="T61" fmla="*/ 166 h 172"/>
                  <a:gd name="T62" fmla="*/ 89 w 178"/>
                  <a:gd name="T63" fmla="*/ 172 h 172"/>
                  <a:gd name="T64" fmla="*/ 93 w 178"/>
                  <a:gd name="T65" fmla="*/ 166 h 172"/>
                  <a:gd name="T66" fmla="*/ 113 w 178"/>
                  <a:gd name="T67" fmla="*/ 172 h 172"/>
                  <a:gd name="T68" fmla="*/ 111 w 178"/>
                  <a:gd name="T69" fmla="*/ 164 h 172"/>
                  <a:gd name="T70" fmla="*/ 96 w 178"/>
                  <a:gd name="T71" fmla="*/ 152 h 172"/>
                  <a:gd name="T72" fmla="*/ 93 w 178"/>
                  <a:gd name="T73" fmla="*/ 148 h 172"/>
                  <a:gd name="T74" fmla="*/ 98 w 178"/>
                  <a:gd name="T75" fmla="*/ 146 h 172"/>
                  <a:gd name="T76" fmla="*/ 101 w 178"/>
                  <a:gd name="T77" fmla="*/ 141 h 172"/>
                  <a:gd name="T78" fmla="*/ 101 w 178"/>
                  <a:gd name="T79" fmla="*/ 122 h 172"/>
                  <a:gd name="T80" fmla="*/ 96 w 178"/>
                  <a:gd name="T81" fmla="*/ 119 h 172"/>
                  <a:gd name="T82" fmla="*/ 96 w 178"/>
                  <a:gd name="T83" fmla="*/ 101 h 172"/>
                  <a:gd name="T84" fmla="*/ 178 w 178"/>
                  <a:gd name="T85" fmla="*/ 121 h 172"/>
                  <a:gd name="T86" fmla="*/ 177 w 178"/>
                  <a:gd name="T87" fmla="*/ 115 h 172"/>
                  <a:gd name="T88" fmla="*/ 177 w 178"/>
                  <a:gd name="T89" fmla="*/ 111 h 172"/>
                  <a:gd name="T90" fmla="*/ 173 w 178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2">
                    <a:moveTo>
                      <a:pt x="173" y="106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1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1"/>
                    </a:lnTo>
                    <a:lnTo>
                      <a:pt x="178" y="121"/>
                    </a:lnTo>
                    <a:lnTo>
                      <a:pt x="177" y="115"/>
                    </a:lnTo>
                    <a:lnTo>
                      <a:pt x="177" y="111"/>
                    </a:lnTo>
                    <a:lnTo>
                      <a:pt x="173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1354">
                <a:extLst>
                  <a:ext uri="{FF2B5EF4-FFF2-40B4-BE49-F238E27FC236}">
                    <a16:creationId xmlns:a16="http://schemas.microsoft.com/office/drawing/2014/main" id="{441439BB-4272-4F68-A79C-9E66EA9B8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3" y="3125"/>
                <a:ext cx="41" cy="40"/>
              </a:xfrm>
              <a:custGeom>
                <a:avLst/>
                <a:gdLst>
                  <a:gd name="T0" fmla="*/ 42 w 282"/>
                  <a:gd name="T1" fmla="*/ 240 h 281"/>
                  <a:gd name="T2" fmla="*/ 52 w 282"/>
                  <a:gd name="T3" fmla="*/ 249 h 281"/>
                  <a:gd name="T4" fmla="*/ 63 w 282"/>
                  <a:gd name="T5" fmla="*/ 257 h 281"/>
                  <a:gd name="T6" fmla="*/ 74 w 282"/>
                  <a:gd name="T7" fmla="*/ 264 h 281"/>
                  <a:gd name="T8" fmla="*/ 87 w 282"/>
                  <a:gd name="T9" fmla="*/ 270 h 281"/>
                  <a:gd name="T10" fmla="*/ 112 w 282"/>
                  <a:gd name="T11" fmla="*/ 278 h 281"/>
                  <a:gd name="T12" fmla="*/ 126 w 282"/>
                  <a:gd name="T13" fmla="*/ 280 h 281"/>
                  <a:gd name="T14" fmla="*/ 141 w 282"/>
                  <a:gd name="T15" fmla="*/ 281 h 281"/>
                  <a:gd name="T16" fmla="*/ 147 w 282"/>
                  <a:gd name="T17" fmla="*/ 280 h 281"/>
                  <a:gd name="T18" fmla="*/ 154 w 282"/>
                  <a:gd name="T19" fmla="*/ 280 h 281"/>
                  <a:gd name="T20" fmla="*/ 168 w 282"/>
                  <a:gd name="T21" fmla="*/ 278 h 281"/>
                  <a:gd name="T22" fmla="*/ 194 w 282"/>
                  <a:gd name="T23" fmla="*/ 270 h 281"/>
                  <a:gd name="T24" fmla="*/ 205 w 282"/>
                  <a:gd name="T25" fmla="*/ 264 h 281"/>
                  <a:gd name="T26" fmla="*/ 217 w 282"/>
                  <a:gd name="T27" fmla="*/ 257 h 281"/>
                  <a:gd name="T28" fmla="*/ 228 w 282"/>
                  <a:gd name="T29" fmla="*/ 249 h 281"/>
                  <a:gd name="T30" fmla="*/ 240 w 282"/>
                  <a:gd name="T31" fmla="*/ 240 h 281"/>
                  <a:gd name="T32" fmla="*/ 249 w 282"/>
                  <a:gd name="T33" fmla="*/ 228 h 281"/>
                  <a:gd name="T34" fmla="*/ 258 w 282"/>
                  <a:gd name="T35" fmla="*/ 217 h 281"/>
                  <a:gd name="T36" fmla="*/ 265 w 282"/>
                  <a:gd name="T37" fmla="*/ 205 h 281"/>
                  <a:gd name="T38" fmla="*/ 271 w 282"/>
                  <a:gd name="T39" fmla="*/ 194 h 281"/>
                  <a:gd name="T40" fmla="*/ 279 w 282"/>
                  <a:gd name="T41" fmla="*/ 168 h 281"/>
                  <a:gd name="T42" fmla="*/ 281 w 282"/>
                  <a:gd name="T43" fmla="*/ 154 h 281"/>
                  <a:gd name="T44" fmla="*/ 281 w 282"/>
                  <a:gd name="T45" fmla="*/ 146 h 281"/>
                  <a:gd name="T46" fmla="*/ 282 w 282"/>
                  <a:gd name="T47" fmla="*/ 140 h 281"/>
                  <a:gd name="T48" fmla="*/ 281 w 282"/>
                  <a:gd name="T49" fmla="*/ 125 h 281"/>
                  <a:gd name="T50" fmla="*/ 279 w 282"/>
                  <a:gd name="T51" fmla="*/ 111 h 281"/>
                  <a:gd name="T52" fmla="*/ 271 w 282"/>
                  <a:gd name="T53" fmla="*/ 86 h 281"/>
                  <a:gd name="T54" fmla="*/ 265 w 282"/>
                  <a:gd name="T55" fmla="*/ 73 h 281"/>
                  <a:gd name="T56" fmla="*/ 258 w 282"/>
                  <a:gd name="T57" fmla="*/ 62 h 281"/>
                  <a:gd name="T58" fmla="*/ 249 w 282"/>
                  <a:gd name="T59" fmla="*/ 51 h 281"/>
                  <a:gd name="T60" fmla="*/ 240 w 282"/>
                  <a:gd name="T61" fmla="*/ 41 h 281"/>
                  <a:gd name="T62" fmla="*/ 228 w 282"/>
                  <a:gd name="T63" fmla="*/ 30 h 281"/>
                  <a:gd name="T64" fmla="*/ 217 w 282"/>
                  <a:gd name="T65" fmla="*/ 22 h 281"/>
                  <a:gd name="T66" fmla="*/ 205 w 282"/>
                  <a:gd name="T67" fmla="*/ 15 h 281"/>
                  <a:gd name="T68" fmla="*/ 194 w 282"/>
                  <a:gd name="T69" fmla="*/ 10 h 281"/>
                  <a:gd name="T70" fmla="*/ 168 w 282"/>
                  <a:gd name="T71" fmla="*/ 2 h 281"/>
                  <a:gd name="T72" fmla="*/ 154 w 282"/>
                  <a:gd name="T73" fmla="*/ 0 h 281"/>
                  <a:gd name="T74" fmla="*/ 141 w 282"/>
                  <a:gd name="T75" fmla="*/ 0 h 281"/>
                  <a:gd name="T76" fmla="*/ 112 w 282"/>
                  <a:gd name="T77" fmla="*/ 2 h 281"/>
                  <a:gd name="T78" fmla="*/ 87 w 282"/>
                  <a:gd name="T79" fmla="*/ 10 h 281"/>
                  <a:gd name="T80" fmla="*/ 74 w 282"/>
                  <a:gd name="T81" fmla="*/ 15 h 281"/>
                  <a:gd name="T82" fmla="*/ 63 w 282"/>
                  <a:gd name="T83" fmla="*/ 22 h 281"/>
                  <a:gd name="T84" fmla="*/ 42 w 282"/>
                  <a:gd name="T85" fmla="*/ 41 h 281"/>
                  <a:gd name="T86" fmla="*/ 23 w 282"/>
                  <a:gd name="T87" fmla="*/ 62 h 281"/>
                  <a:gd name="T88" fmla="*/ 15 w 282"/>
                  <a:gd name="T89" fmla="*/ 73 h 281"/>
                  <a:gd name="T90" fmla="*/ 10 w 282"/>
                  <a:gd name="T91" fmla="*/ 86 h 281"/>
                  <a:gd name="T92" fmla="*/ 2 w 282"/>
                  <a:gd name="T93" fmla="*/ 111 h 281"/>
                  <a:gd name="T94" fmla="*/ 0 w 282"/>
                  <a:gd name="T95" fmla="*/ 140 h 281"/>
                  <a:gd name="T96" fmla="*/ 0 w 282"/>
                  <a:gd name="T97" fmla="*/ 154 h 281"/>
                  <a:gd name="T98" fmla="*/ 2 w 282"/>
                  <a:gd name="T99" fmla="*/ 168 h 281"/>
                  <a:gd name="T100" fmla="*/ 10 w 282"/>
                  <a:gd name="T101" fmla="*/ 194 h 281"/>
                  <a:gd name="T102" fmla="*/ 15 w 282"/>
                  <a:gd name="T103" fmla="*/ 205 h 281"/>
                  <a:gd name="T104" fmla="*/ 23 w 282"/>
                  <a:gd name="T105" fmla="*/ 217 h 281"/>
                  <a:gd name="T106" fmla="*/ 31 w 282"/>
                  <a:gd name="T107" fmla="*/ 228 h 281"/>
                  <a:gd name="T108" fmla="*/ 42 w 282"/>
                  <a:gd name="T109" fmla="*/ 24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42" y="240"/>
                    </a:move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8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6"/>
                    </a:lnTo>
                    <a:lnTo>
                      <a:pt x="282" y="140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1" y="86"/>
                    </a:lnTo>
                    <a:lnTo>
                      <a:pt x="265" y="73"/>
                    </a:lnTo>
                    <a:lnTo>
                      <a:pt x="258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3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3" y="217"/>
                    </a:lnTo>
                    <a:lnTo>
                      <a:pt x="31" y="228"/>
                    </a:lnTo>
                    <a:lnTo>
                      <a:pt x="42" y="240"/>
                    </a:lnTo>
                    <a:close/>
                  </a:path>
                </a:pathLst>
              </a:cu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1355">
                <a:extLst>
                  <a:ext uri="{FF2B5EF4-FFF2-40B4-BE49-F238E27FC236}">
                    <a16:creationId xmlns:a16="http://schemas.microsoft.com/office/drawing/2014/main" id="{8BF34848-2176-407C-BC88-05B486AA5E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3" y="3125"/>
                <a:ext cx="41" cy="40"/>
              </a:xfrm>
              <a:custGeom>
                <a:avLst/>
                <a:gdLst>
                  <a:gd name="T0" fmla="*/ 141 w 282"/>
                  <a:gd name="T1" fmla="*/ 281 h 281"/>
                  <a:gd name="T2" fmla="*/ 147 w 282"/>
                  <a:gd name="T3" fmla="*/ 280 h 281"/>
                  <a:gd name="T4" fmla="*/ 154 w 282"/>
                  <a:gd name="T5" fmla="*/ 280 h 281"/>
                  <a:gd name="T6" fmla="*/ 168 w 282"/>
                  <a:gd name="T7" fmla="*/ 278 h 281"/>
                  <a:gd name="T8" fmla="*/ 194 w 282"/>
                  <a:gd name="T9" fmla="*/ 270 h 281"/>
                  <a:gd name="T10" fmla="*/ 205 w 282"/>
                  <a:gd name="T11" fmla="*/ 264 h 281"/>
                  <a:gd name="T12" fmla="*/ 217 w 282"/>
                  <a:gd name="T13" fmla="*/ 257 h 281"/>
                  <a:gd name="T14" fmla="*/ 228 w 282"/>
                  <a:gd name="T15" fmla="*/ 249 h 281"/>
                  <a:gd name="T16" fmla="*/ 240 w 282"/>
                  <a:gd name="T17" fmla="*/ 240 h 281"/>
                  <a:gd name="T18" fmla="*/ 249 w 282"/>
                  <a:gd name="T19" fmla="*/ 228 h 281"/>
                  <a:gd name="T20" fmla="*/ 258 w 282"/>
                  <a:gd name="T21" fmla="*/ 217 h 281"/>
                  <a:gd name="T22" fmla="*/ 265 w 282"/>
                  <a:gd name="T23" fmla="*/ 205 h 281"/>
                  <a:gd name="T24" fmla="*/ 271 w 282"/>
                  <a:gd name="T25" fmla="*/ 194 h 281"/>
                  <a:gd name="T26" fmla="*/ 279 w 282"/>
                  <a:gd name="T27" fmla="*/ 168 h 281"/>
                  <a:gd name="T28" fmla="*/ 281 w 282"/>
                  <a:gd name="T29" fmla="*/ 154 h 281"/>
                  <a:gd name="T30" fmla="*/ 281 w 282"/>
                  <a:gd name="T31" fmla="*/ 146 h 281"/>
                  <a:gd name="T32" fmla="*/ 282 w 282"/>
                  <a:gd name="T33" fmla="*/ 140 h 281"/>
                  <a:gd name="T34" fmla="*/ 281 w 282"/>
                  <a:gd name="T35" fmla="*/ 125 h 281"/>
                  <a:gd name="T36" fmla="*/ 279 w 282"/>
                  <a:gd name="T37" fmla="*/ 111 h 281"/>
                  <a:gd name="T38" fmla="*/ 271 w 282"/>
                  <a:gd name="T39" fmla="*/ 86 h 281"/>
                  <a:gd name="T40" fmla="*/ 265 w 282"/>
                  <a:gd name="T41" fmla="*/ 73 h 281"/>
                  <a:gd name="T42" fmla="*/ 258 w 282"/>
                  <a:gd name="T43" fmla="*/ 62 h 281"/>
                  <a:gd name="T44" fmla="*/ 249 w 282"/>
                  <a:gd name="T45" fmla="*/ 51 h 281"/>
                  <a:gd name="T46" fmla="*/ 240 w 282"/>
                  <a:gd name="T47" fmla="*/ 41 h 281"/>
                  <a:gd name="T48" fmla="*/ 228 w 282"/>
                  <a:gd name="T49" fmla="*/ 30 h 281"/>
                  <a:gd name="T50" fmla="*/ 217 w 282"/>
                  <a:gd name="T51" fmla="*/ 22 h 281"/>
                  <a:gd name="T52" fmla="*/ 205 w 282"/>
                  <a:gd name="T53" fmla="*/ 15 h 281"/>
                  <a:gd name="T54" fmla="*/ 194 w 282"/>
                  <a:gd name="T55" fmla="*/ 10 h 281"/>
                  <a:gd name="T56" fmla="*/ 168 w 282"/>
                  <a:gd name="T57" fmla="*/ 2 h 281"/>
                  <a:gd name="T58" fmla="*/ 154 w 282"/>
                  <a:gd name="T59" fmla="*/ 0 h 281"/>
                  <a:gd name="T60" fmla="*/ 141 w 282"/>
                  <a:gd name="T61" fmla="*/ 0 h 281"/>
                  <a:gd name="T62" fmla="*/ 112 w 282"/>
                  <a:gd name="T63" fmla="*/ 2 h 281"/>
                  <a:gd name="T64" fmla="*/ 87 w 282"/>
                  <a:gd name="T65" fmla="*/ 10 h 281"/>
                  <a:gd name="T66" fmla="*/ 74 w 282"/>
                  <a:gd name="T67" fmla="*/ 15 h 281"/>
                  <a:gd name="T68" fmla="*/ 63 w 282"/>
                  <a:gd name="T69" fmla="*/ 22 h 281"/>
                  <a:gd name="T70" fmla="*/ 42 w 282"/>
                  <a:gd name="T71" fmla="*/ 41 h 281"/>
                  <a:gd name="T72" fmla="*/ 23 w 282"/>
                  <a:gd name="T73" fmla="*/ 62 h 281"/>
                  <a:gd name="T74" fmla="*/ 15 w 282"/>
                  <a:gd name="T75" fmla="*/ 73 h 281"/>
                  <a:gd name="T76" fmla="*/ 10 w 282"/>
                  <a:gd name="T77" fmla="*/ 86 h 281"/>
                  <a:gd name="T78" fmla="*/ 2 w 282"/>
                  <a:gd name="T79" fmla="*/ 111 h 281"/>
                  <a:gd name="T80" fmla="*/ 0 w 282"/>
                  <a:gd name="T81" fmla="*/ 140 h 281"/>
                  <a:gd name="T82" fmla="*/ 0 w 282"/>
                  <a:gd name="T83" fmla="*/ 154 h 281"/>
                  <a:gd name="T84" fmla="*/ 2 w 282"/>
                  <a:gd name="T85" fmla="*/ 168 h 281"/>
                  <a:gd name="T86" fmla="*/ 10 w 282"/>
                  <a:gd name="T87" fmla="*/ 194 h 281"/>
                  <a:gd name="T88" fmla="*/ 15 w 282"/>
                  <a:gd name="T89" fmla="*/ 205 h 281"/>
                  <a:gd name="T90" fmla="*/ 23 w 282"/>
                  <a:gd name="T91" fmla="*/ 217 h 281"/>
                  <a:gd name="T92" fmla="*/ 31 w 282"/>
                  <a:gd name="T93" fmla="*/ 228 h 281"/>
                  <a:gd name="T94" fmla="*/ 42 w 282"/>
                  <a:gd name="T95" fmla="*/ 240 h 281"/>
                  <a:gd name="T96" fmla="*/ 52 w 282"/>
                  <a:gd name="T97" fmla="*/ 249 h 281"/>
                  <a:gd name="T98" fmla="*/ 63 w 282"/>
                  <a:gd name="T99" fmla="*/ 257 h 281"/>
                  <a:gd name="T100" fmla="*/ 74 w 282"/>
                  <a:gd name="T101" fmla="*/ 264 h 281"/>
                  <a:gd name="T102" fmla="*/ 87 w 282"/>
                  <a:gd name="T103" fmla="*/ 270 h 281"/>
                  <a:gd name="T104" fmla="*/ 112 w 282"/>
                  <a:gd name="T105" fmla="*/ 278 h 281"/>
                  <a:gd name="T106" fmla="*/ 126 w 282"/>
                  <a:gd name="T107" fmla="*/ 280 h 281"/>
                  <a:gd name="T108" fmla="*/ 141 w 282"/>
                  <a:gd name="T109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2" h="281">
                    <a:moveTo>
                      <a:pt x="141" y="281"/>
                    </a:moveTo>
                    <a:lnTo>
                      <a:pt x="147" y="280"/>
                    </a:lnTo>
                    <a:lnTo>
                      <a:pt x="154" y="280"/>
                    </a:lnTo>
                    <a:lnTo>
                      <a:pt x="168" y="278"/>
                    </a:lnTo>
                    <a:lnTo>
                      <a:pt x="194" y="270"/>
                    </a:lnTo>
                    <a:lnTo>
                      <a:pt x="205" y="264"/>
                    </a:lnTo>
                    <a:lnTo>
                      <a:pt x="217" y="257"/>
                    </a:lnTo>
                    <a:lnTo>
                      <a:pt x="228" y="249"/>
                    </a:lnTo>
                    <a:lnTo>
                      <a:pt x="240" y="240"/>
                    </a:lnTo>
                    <a:lnTo>
                      <a:pt x="249" y="228"/>
                    </a:lnTo>
                    <a:lnTo>
                      <a:pt x="258" y="217"/>
                    </a:lnTo>
                    <a:lnTo>
                      <a:pt x="265" y="205"/>
                    </a:lnTo>
                    <a:lnTo>
                      <a:pt x="271" y="194"/>
                    </a:lnTo>
                    <a:lnTo>
                      <a:pt x="279" y="168"/>
                    </a:lnTo>
                    <a:lnTo>
                      <a:pt x="281" y="154"/>
                    </a:lnTo>
                    <a:lnTo>
                      <a:pt x="281" y="146"/>
                    </a:lnTo>
                    <a:lnTo>
                      <a:pt x="282" y="140"/>
                    </a:lnTo>
                    <a:lnTo>
                      <a:pt x="281" y="125"/>
                    </a:lnTo>
                    <a:lnTo>
                      <a:pt x="279" y="111"/>
                    </a:lnTo>
                    <a:lnTo>
                      <a:pt x="271" y="86"/>
                    </a:lnTo>
                    <a:lnTo>
                      <a:pt x="265" y="73"/>
                    </a:lnTo>
                    <a:lnTo>
                      <a:pt x="258" y="62"/>
                    </a:lnTo>
                    <a:lnTo>
                      <a:pt x="249" y="51"/>
                    </a:lnTo>
                    <a:lnTo>
                      <a:pt x="240" y="41"/>
                    </a:lnTo>
                    <a:lnTo>
                      <a:pt x="228" y="30"/>
                    </a:lnTo>
                    <a:lnTo>
                      <a:pt x="217" y="22"/>
                    </a:lnTo>
                    <a:lnTo>
                      <a:pt x="205" y="15"/>
                    </a:lnTo>
                    <a:lnTo>
                      <a:pt x="194" y="10"/>
                    </a:lnTo>
                    <a:lnTo>
                      <a:pt x="168" y="2"/>
                    </a:lnTo>
                    <a:lnTo>
                      <a:pt x="154" y="0"/>
                    </a:lnTo>
                    <a:lnTo>
                      <a:pt x="141" y="0"/>
                    </a:lnTo>
                    <a:lnTo>
                      <a:pt x="112" y="2"/>
                    </a:lnTo>
                    <a:lnTo>
                      <a:pt x="87" y="10"/>
                    </a:lnTo>
                    <a:lnTo>
                      <a:pt x="74" y="15"/>
                    </a:lnTo>
                    <a:lnTo>
                      <a:pt x="63" y="22"/>
                    </a:lnTo>
                    <a:lnTo>
                      <a:pt x="42" y="41"/>
                    </a:lnTo>
                    <a:lnTo>
                      <a:pt x="23" y="62"/>
                    </a:lnTo>
                    <a:lnTo>
                      <a:pt x="15" y="73"/>
                    </a:lnTo>
                    <a:lnTo>
                      <a:pt x="10" y="86"/>
                    </a:lnTo>
                    <a:lnTo>
                      <a:pt x="2" y="111"/>
                    </a:lnTo>
                    <a:lnTo>
                      <a:pt x="0" y="140"/>
                    </a:lnTo>
                    <a:lnTo>
                      <a:pt x="0" y="154"/>
                    </a:lnTo>
                    <a:lnTo>
                      <a:pt x="2" y="168"/>
                    </a:lnTo>
                    <a:lnTo>
                      <a:pt x="10" y="194"/>
                    </a:lnTo>
                    <a:lnTo>
                      <a:pt x="15" y="205"/>
                    </a:lnTo>
                    <a:lnTo>
                      <a:pt x="23" y="217"/>
                    </a:lnTo>
                    <a:lnTo>
                      <a:pt x="31" y="228"/>
                    </a:lnTo>
                    <a:lnTo>
                      <a:pt x="42" y="240"/>
                    </a:lnTo>
                    <a:lnTo>
                      <a:pt x="52" y="249"/>
                    </a:lnTo>
                    <a:lnTo>
                      <a:pt x="63" y="257"/>
                    </a:lnTo>
                    <a:lnTo>
                      <a:pt x="74" y="264"/>
                    </a:lnTo>
                    <a:lnTo>
                      <a:pt x="87" y="270"/>
                    </a:lnTo>
                    <a:lnTo>
                      <a:pt x="112" y="278"/>
                    </a:lnTo>
                    <a:lnTo>
                      <a:pt x="126" y="280"/>
                    </a:lnTo>
                    <a:lnTo>
                      <a:pt x="141" y="281"/>
                    </a:lnTo>
                  </a:path>
                </a:pathLst>
              </a:custGeom>
              <a:noFill/>
              <a:ln w="4763">
                <a:solidFill>
                  <a:srgbClr val="FF99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1356">
                <a:extLst>
                  <a:ext uri="{FF2B5EF4-FFF2-40B4-BE49-F238E27FC236}">
                    <a16:creationId xmlns:a16="http://schemas.microsoft.com/office/drawing/2014/main" id="{2CDD4ECD-CB23-41BD-A784-9BB2BAF63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3132"/>
                <a:ext cx="25" cy="25"/>
              </a:xfrm>
              <a:custGeom>
                <a:avLst/>
                <a:gdLst>
                  <a:gd name="T0" fmla="*/ 173 w 178"/>
                  <a:gd name="T1" fmla="*/ 106 h 172"/>
                  <a:gd name="T2" fmla="*/ 97 w 178"/>
                  <a:gd name="T3" fmla="*/ 70 h 172"/>
                  <a:gd name="T4" fmla="*/ 97 w 178"/>
                  <a:gd name="T5" fmla="*/ 24 h 172"/>
                  <a:gd name="T6" fmla="*/ 96 w 178"/>
                  <a:gd name="T7" fmla="*/ 18 h 172"/>
                  <a:gd name="T8" fmla="*/ 96 w 178"/>
                  <a:gd name="T9" fmla="*/ 14 h 172"/>
                  <a:gd name="T10" fmla="*/ 95 w 178"/>
                  <a:gd name="T11" fmla="*/ 7 h 172"/>
                  <a:gd name="T12" fmla="*/ 92 w 178"/>
                  <a:gd name="T13" fmla="*/ 2 h 172"/>
                  <a:gd name="T14" fmla="*/ 90 w 178"/>
                  <a:gd name="T15" fmla="*/ 0 h 172"/>
                  <a:gd name="T16" fmla="*/ 89 w 178"/>
                  <a:gd name="T17" fmla="*/ 0 h 172"/>
                  <a:gd name="T18" fmla="*/ 85 w 178"/>
                  <a:gd name="T19" fmla="*/ 2 h 172"/>
                  <a:gd name="T20" fmla="*/ 83 w 178"/>
                  <a:gd name="T21" fmla="*/ 7 h 172"/>
                  <a:gd name="T22" fmla="*/ 82 w 178"/>
                  <a:gd name="T23" fmla="*/ 14 h 172"/>
                  <a:gd name="T24" fmla="*/ 82 w 178"/>
                  <a:gd name="T25" fmla="*/ 24 h 172"/>
                  <a:gd name="T26" fmla="*/ 82 w 178"/>
                  <a:gd name="T27" fmla="*/ 70 h 172"/>
                  <a:gd name="T28" fmla="*/ 5 w 178"/>
                  <a:gd name="T29" fmla="*/ 106 h 172"/>
                  <a:gd name="T30" fmla="*/ 1 w 178"/>
                  <a:gd name="T31" fmla="*/ 111 h 172"/>
                  <a:gd name="T32" fmla="*/ 0 w 178"/>
                  <a:gd name="T33" fmla="*/ 121 h 172"/>
                  <a:gd name="T34" fmla="*/ 83 w 178"/>
                  <a:gd name="T35" fmla="*/ 100 h 172"/>
                  <a:gd name="T36" fmla="*/ 83 w 178"/>
                  <a:gd name="T37" fmla="*/ 119 h 172"/>
                  <a:gd name="T38" fmla="*/ 78 w 178"/>
                  <a:gd name="T39" fmla="*/ 122 h 172"/>
                  <a:gd name="T40" fmla="*/ 78 w 178"/>
                  <a:gd name="T41" fmla="*/ 141 h 172"/>
                  <a:gd name="T42" fmla="*/ 77 w 178"/>
                  <a:gd name="T43" fmla="*/ 142 h 172"/>
                  <a:gd name="T44" fmla="*/ 78 w 178"/>
                  <a:gd name="T45" fmla="*/ 144 h 172"/>
                  <a:gd name="T46" fmla="*/ 81 w 178"/>
                  <a:gd name="T47" fmla="*/ 146 h 172"/>
                  <a:gd name="T48" fmla="*/ 83 w 178"/>
                  <a:gd name="T49" fmla="*/ 146 h 172"/>
                  <a:gd name="T50" fmla="*/ 84 w 178"/>
                  <a:gd name="T51" fmla="*/ 148 h 172"/>
                  <a:gd name="T52" fmla="*/ 84 w 178"/>
                  <a:gd name="T53" fmla="*/ 150 h 172"/>
                  <a:gd name="T54" fmla="*/ 83 w 178"/>
                  <a:gd name="T55" fmla="*/ 152 h 172"/>
                  <a:gd name="T56" fmla="*/ 68 w 178"/>
                  <a:gd name="T57" fmla="*/ 164 h 172"/>
                  <a:gd name="T58" fmla="*/ 66 w 178"/>
                  <a:gd name="T59" fmla="*/ 172 h 172"/>
                  <a:gd name="T60" fmla="*/ 86 w 178"/>
                  <a:gd name="T61" fmla="*/ 166 h 172"/>
                  <a:gd name="T62" fmla="*/ 89 w 178"/>
                  <a:gd name="T63" fmla="*/ 172 h 172"/>
                  <a:gd name="T64" fmla="*/ 93 w 178"/>
                  <a:gd name="T65" fmla="*/ 166 h 172"/>
                  <a:gd name="T66" fmla="*/ 113 w 178"/>
                  <a:gd name="T67" fmla="*/ 172 h 172"/>
                  <a:gd name="T68" fmla="*/ 111 w 178"/>
                  <a:gd name="T69" fmla="*/ 164 h 172"/>
                  <a:gd name="T70" fmla="*/ 96 w 178"/>
                  <a:gd name="T71" fmla="*/ 152 h 172"/>
                  <a:gd name="T72" fmla="*/ 93 w 178"/>
                  <a:gd name="T73" fmla="*/ 148 h 172"/>
                  <a:gd name="T74" fmla="*/ 98 w 178"/>
                  <a:gd name="T75" fmla="*/ 146 h 172"/>
                  <a:gd name="T76" fmla="*/ 101 w 178"/>
                  <a:gd name="T77" fmla="*/ 141 h 172"/>
                  <a:gd name="T78" fmla="*/ 101 w 178"/>
                  <a:gd name="T79" fmla="*/ 122 h 172"/>
                  <a:gd name="T80" fmla="*/ 96 w 178"/>
                  <a:gd name="T81" fmla="*/ 119 h 172"/>
                  <a:gd name="T82" fmla="*/ 96 w 178"/>
                  <a:gd name="T83" fmla="*/ 100 h 172"/>
                  <a:gd name="T84" fmla="*/ 178 w 178"/>
                  <a:gd name="T85" fmla="*/ 121 h 172"/>
                  <a:gd name="T86" fmla="*/ 177 w 178"/>
                  <a:gd name="T87" fmla="*/ 115 h 172"/>
                  <a:gd name="T88" fmla="*/ 177 w 178"/>
                  <a:gd name="T89" fmla="*/ 111 h 172"/>
                  <a:gd name="T90" fmla="*/ 173 w 178"/>
                  <a:gd name="T91" fmla="*/ 10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2">
                    <a:moveTo>
                      <a:pt x="173" y="106"/>
                    </a:moveTo>
                    <a:lnTo>
                      <a:pt x="97" y="70"/>
                    </a:lnTo>
                    <a:lnTo>
                      <a:pt x="97" y="24"/>
                    </a:lnTo>
                    <a:lnTo>
                      <a:pt x="96" y="18"/>
                    </a:lnTo>
                    <a:lnTo>
                      <a:pt x="96" y="14"/>
                    </a:lnTo>
                    <a:lnTo>
                      <a:pt x="95" y="7"/>
                    </a:lnTo>
                    <a:lnTo>
                      <a:pt x="92" y="2"/>
                    </a:lnTo>
                    <a:lnTo>
                      <a:pt x="90" y="0"/>
                    </a:lnTo>
                    <a:lnTo>
                      <a:pt x="89" y="0"/>
                    </a:lnTo>
                    <a:lnTo>
                      <a:pt x="85" y="2"/>
                    </a:lnTo>
                    <a:lnTo>
                      <a:pt x="83" y="7"/>
                    </a:lnTo>
                    <a:lnTo>
                      <a:pt x="82" y="14"/>
                    </a:lnTo>
                    <a:lnTo>
                      <a:pt x="82" y="24"/>
                    </a:lnTo>
                    <a:lnTo>
                      <a:pt x="82" y="70"/>
                    </a:lnTo>
                    <a:lnTo>
                      <a:pt x="5" y="106"/>
                    </a:lnTo>
                    <a:lnTo>
                      <a:pt x="1" y="111"/>
                    </a:lnTo>
                    <a:lnTo>
                      <a:pt x="0" y="121"/>
                    </a:lnTo>
                    <a:lnTo>
                      <a:pt x="83" y="100"/>
                    </a:lnTo>
                    <a:lnTo>
                      <a:pt x="83" y="119"/>
                    </a:lnTo>
                    <a:lnTo>
                      <a:pt x="78" y="122"/>
                    </a:lnTo>
                    <a:lnTo>
                      <a:pt x="78" y="141"/>
                    </a:lnTo>
                    <a:lnTo>
                      <a:pt x="77" y="142"/>
                    </a:lnTo>
                    <a:lnTo>
                      <a:pt x="78" y="144"/>
                    </a:lnTo>
                    <a:lnTo>
                      <a:pt x="81" y="146"/>
                    </a:lnTo>
                    <a:lnTo>
                      <a:pt x="83" y="146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83" y="152"/>
                    </a:lnTo>
                    <a:lnTo>
                      <a:pt x="68" y="164"/>
                    </a:lnTo>
                    <a:lnTo>
                      <a:pt x="66" y="172"/>
                    </a:lnTo>
                    <a:lnTo>
                      <a:pt x="86" y="166"/>
                    </a:lnTo>
                    <a:lnTo>
                      <a:pt x="89" y="172"/>
                    </a:lnTo>
                    <a:lnTo>
                      <a:pt x="93" y="166"/>
                    </a:lnTo>
                    <a:lnTo>
                      <a:pt x="113" y="172"/>
                    </a:lnTo>
                    <a:lnTo>
                      <a:pt x="111" y="164"/>
                    </a:lnTo>
                    <a:lnTo>
                      <a:pt x="96" y="152"/>
                    </a:lnTo>
                    <a:lnTo>
                      <a:pt x="93" y="148"/>
                    </a:lnTo>
                    <a:lnTo>
                      <a:pt x="98" y="146"/>
                    </a:lnTo>
                    <a:lnTo>
                      <a:pt x="101" y="141"/>
                    </a:lnTo>
                    <a:lnTo>
                      <a:pt x="101" y="122"/>
                    </a:lnTo>
                    <a:lnTo>
                      <a:pt x="96" y="119"/>
                    </a:lnTo>
                    <a:lnTo>
                      <a:pt x="96" y="100"/>
                    </a:lnTo>
                    <a:lnTo>
                      <a:pt x="178" y="121"/>
                    </a:lnTo>
                    <a:lnTo>
                      <a:pt x="177" y="115"/>
                    </a:lnTo>
                    <a:lnTo>
                      <a:pt x="177" y="111"/>
                    </a:lnTo>
                    <a:lnTo>
                      <a:pt x="173" y="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1357">
                <a:extLst>
                  <a:ext uri="{FF2B5EF4-FFF2-40B4-BE49-F238E27FC236}">
                    <a16:creationId xmlns:a16="http://schemas.microsoft.com/office/drawing/2014/main" id="{3AA83E50-FB41-45DC-B27C-057641CBC3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5" y="3616"/>
                <a:ext cx="58" cy="58"/>
              </a:xfrm>
              <a:custGeom>
                <a:avLst/>
                <a:gdLst>
                  <a:gd name="T0" fmla="*/ 74 w 403"/>
                  <a:gd name="T1" fmla="*/ 357 h 402"/>
                  <a:gd name="T2" fmla="*/ 106 w 403"/>
                  <a:gd name="T3" fmla="*/ 378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5 w 403"/>
                  <a:gd name="T15" fmla="*/ 378 h 402"/>
                  <a:gd name="T16" fmla="*/ 312 w 403"/>
                  <a:gd name="T17" fmla="*/ 369 h 402"/>
                  <a:gd name="T18" fmla="*/ 344 w 403"/>
                  <a:gd name="T19" fmla="*/ 344 h 402"/>
                  <a:gd name="T20" fmla="*/ 369 w 403"/>
                  <a:gd name="T21" fmla="*/ 312 h 402"/>
                  <a:gd name="T22" fmla="*/ 383 w 403"/>
                  <a:gd name="T23" fmla="*/ 286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1 h 402"/>
                  <a:gd name="T34" fmla="*/ 379 w 403"/>
                  <a:gd name="T35" fmla="*/ 106 h 402"/>
                  <a:gd name="T36" fmla="*/ 357 w 403"/>
                  <a:gd name="T37" fmla="*/ 74 h 402"/>
                  <a:gd name="T38" fmla="*/ 328 w 403"/>
                  <a:gd name="T39" fmla="*/ 44 h 402"/>
                  <a:gd name="T40" fmla="*/ 295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6 w 403"/>
                  <a:gd name="T49" fmla="*/ 21 h 402"/>
                  <a:gd name="T50" fmla="*/ 74 w 403"/>
                  <a:gd name="T51" fmla="*/ 44 h 402"/>
                  <a:gd name="T52" fmla="*/ 45 w 403"/>
                  <a:gd name="T53" fmla="*/ 74 h 402"/>
                  <a:gd name="T54" fmla="*/ 21 w 403"/>
                  <a:gd name="T55" fmla="*/ 106 h 402"/>
                  <a:gd name="T56" fmla="*/ 7 w 403"/>
                  <a:gd name="T57" fmla="*/ 141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5 h 402"/>
                  <a:gd name="T66" fmla="*/ 45 w 403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60" y="344"/>
                    </a:move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9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60"/>
                    </a:lnTo>
                    <a:lnTo>
                      <a:pt x="45" y="74"/>
                    </a:lnTo>
                    <a:lnTo>
                      <a:pt x="33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5"/>
                    </a:lnTo>
                    <a:lnTo>
                      <a:pt x="33" y="312"/>
                    </a:lnTo>
                    <a:lnTo>
                      <a:pt x="45" y="328"/>
                    </a:lnTo>
                    <a:lnTo>
                      <a:pt x="60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1358">
                <a:extLst>
                  <a:ext uri="{FF2B5EF4-FFF2-40B4-BE49-F238E27FC236}">
                    <a16:creationId xmlns:a16="http://schemas.microsoft.com/office/drawing/2014/main" id="{24624C56-F73D-4C37-BBCC-402364C5A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5" y="3616"/>
                <a:ext cx="58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5 w 403"/>
                  <a:gd name="T7" fmla="*/ 378 h 402"/>
                  <a:gd name="T8" fmla="*/ 312 w 403"/>
                  <a:gd name="T9" fmla="*/ 369 h 402"/>
                  <a:gd name="T10" fmla="*/ 344 w 403"/>
                  <a:gd name="T11" fmla="*/ 344 h 402"/>
                  <a:gd name="T12" fmla="*/ 369 w 403"/>
                  <a:gd name="T13" fmla="*/ 312 h 402"/>
                  <a:gd name="T14" fmla="*/ 383 w 403"/>
                  <a:gd name="T15" fmla="*/ 286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1 h 402"/>
                  <a:gd name="T26" fmla="*/ 379 w 403"/>
                  <a:gd name="T27" fmla="*/ 106 h 402"/>
                  <a:gd name="T28" fmla="*/ 357 w 403"/>
                  <a:gd name="T29" fmla="*/ 74 h 402"/>
                  <a:gd name="T30" fmla="*/ 328 w 403"/>
                  <a:gd name="T31" fmla="*/ 44 h 402"/>
                  <a:gd name="T32" fmla="*/ 295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6 w 403"/>
                  <a:gd name="T41" fmla="*/ 21 h 402"/>
                  <a:gd name="T42" fmla="*/ 74 w 403"/>
                  <a:gd name="T43" fmla="*/ 44 h 402"/>
                  <a:gd name="T44" fmla="*/ 45 w 403"/>
                  <a:gd name="T45" fmla="*/ 74 h 402"/>
                  <a:gd name="T46" fmla="*/ 21 w 403"/>
                  <a:gd name="T47" fmla="*/ 106 h 402"/>
                  <a:gd name="T48" fmla="*/ 7 w 403"/>
                  <a:gd name="T49" fmla="*/ 141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5 h 402"/>
                  <a:gd name="T58" fmla="*/ 45 w 403"/>
                  <a:gd name="T59" fmla="*/ 328 h 402"/>
                  <a:gd name="T60" fmla="*/ 74 w 403"/>
                  <a:gd name="T61" fmla="*/ 357 h 402"/>
                  <a:gd name="T62" fmla="*/ 106 w 403"/>
                  <a:gd name="T63" fmla="*/ 378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9" y="387"/>
                    </a:lnTo>
                    <a:lnTo>
                      <a:pt x="295" y="378"/>
                    </a:lnTo>
                    <a:lnTo>
                      <a:pt x="303" y="373"/>
                    </a:lnTo>
                    <a:lnTo>
                      <a:pt x="312" y="369"/>
                    </a:lnTo>
                    <a:lnTo>
                      <a:pt x="328" y="357"/>
                    </a:lnTo>
                    <a:lnTo>
                      <a:pt x="344" y="344"/>
                    </a:lnTo>
                    <a:lnTo>
                      <a:pt x="357" y="328"/>
                    </a:lnTo>
                    <a:lnTo>
                      <a:pt x="369" y="312"/>
                    </a:lnTo>
                    <a:lnTo>
                      <a:pt x="379" y="295"/>
                    </a:lnTo>
                    <a:lnTo>
                      <a:pt x="383" y="286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1"/>
                    </a:lnTo>
                    <a:lnTo>
                      <a:pt x="388" y="124"/>
                    </a:lnTo>
                    <a:lnTo>
                      <a:pt x="379" y="106"/>
                    </a:lnTo>
                    <a:lnTo>
                      <a:pt x="369" y="90"/>
                    </a:lnTo>
                    <a:lnTo>
                      <a:pt x="357" y="74"/>
                    </a:lnTo>
                    <a:lnTo>
                      <a:pt x="344" y="60"/>
                    </a:lnTo>
                    <a:lnTo>
                      <a:pt x="328" y="44"/>
                    </a:lnTo>
                    <a:lnTo>
                      <a:pt x="312" y="32"/>
                    </a:lnTo>
                    <a:lnTo>
                      <a:pt x="295" y="21"/>
                    </a:lnTo>
                    <a:lnTo>
                      <a:pt x="279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4" y="14"/>
                    </a:lnTo>
                    <a:lnTo>
                      <a:pt x="106" y="21"/>
                    </a:lnTo>
                    <a:lnTo>
                      <a:pt x="90" y="32"/>
                    </a:lnTo>
                    <a:lnTo>
                      <a:pt x="74" y="44"/>
                    </a:lnTo>
                    <a:lnTo>
                      <a:pt x="60" y="60"/>
                    </a:lnTo>
                    <a:lnTo>
                      <a:pt x="45" y="74"/>
                    </a:lnTo>
                    <a:lnTo>
                      <a:pt x="33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5"/>
                    </a:lnTo>
                    <a:lnTo>
                      <a:pt x="33" y="312"/>
                    </a:lnTo>
                    <a:lnTo>
                      <a:pt x="45" y="328"/>
                    </a:lnTo>
                    <a:lnTo>
                      <a:pt x="60" y="344"/>
                    </a:lnTo>
                    <a:lnTo>
                      <a:pt x="74" y="357"/>
                    </a:lnTo>
                    <a:lnTo>
                      <a:pt x="90" y="369"/>
                    </a:lnTo>
                    <a:lnTo>
                      <a:pt x="106" y="378"/>
                    </a:lnTo>
                    <a:lnTo>
                      <a:pt x="124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1359">
                <a:extLst>
                  <a:ext uri="{FF2B5EF4-FFF2-40B4-BE49-F238E27FC236}">
                    <a16:creationId xmlns:a16="http://schemas.microsoft.com/office/drawing/2014/main" id="{F2F06BB5-6F22-4304-8566-C636C58728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6" y="3621"/>
                <a:ext cx="37" cy="44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0 w 263"/>
                  <a:gd name="T15" fmla="*/ 119 h 306"/>
                  <a:gd name="T16" fmla="*/ 187 w 263"/>
                  <a:gd name="T17" fmla="*/ 130 h 306"/>
                  <a:gd name="T18" fmla="*/ 156 w 263"/>
                  <a:gd name="T19" fmla="*/ 102 h 306"/>
                  <a:gd name="T20" fmla="*/ 156 w 263"/>
                  <a:gd name="T21" fmla="*/ 66 h 306"/>
                  <a:gd name="T22" fmla="*/ 152 w 263"/>
                  <a:gd name="T23" fmla="*/ 30 h 306"/>
                  <a:gd name="T24" fmla="*/ 144 w 263"/>
                  <a:gd name="T25" fmla="*/ 7 h 306"/>
                  <a:gd name="T26" fmla="*/ 139 w 263"/>
                  <a:gd name="T27" fmla="*/ 1 h 306"/>
                  <a:gd name="T28" fmla="*/ 127 w 263"/>
                  <a:gd name="T29" fmla="*/ 1 h 306"/>
                  <a:gd name="T30" fmla="*/ 117 w 263"/>
                  <a:gd name="T31" fmla="*/ 16 h 306"/>
                  <a:gd name="T32" fmla="*/ 111 w 263"/>
                  <a:gd name="T33" fmla="*/ 46 h 306"/>
                  <a:gd name="T34" fmla="*/ 111 w 263"/>
                  <a:gd name="T35" fmla="*/ 91 h 306"/>
                  <a:gd name="T36" fmla="*/ 83 w 263"/>
                  <a:gd name="T37" fmla="*/ 129 h 306"/>
                  <a:gd name="T38" fmla="*/ 80 w 263"/>
                  <a:gd name="T39" fmla="*/ 123 h 306"/>
                  <a:gd name="T40" fmla="*/ 77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7 w 263"/>
                  <a:gd name="T51" fmla="*/ 177 h 306"/>
                  <a:gd name="T52" fmla="*/ 83 w 263"/>
                  <a:gd name="T53" fmla="*/ 264 h 306"/>
                  <a:gd name="T54" fmla="*/ 79 w 263"/>
                  <a:gd name="T55" fmla="*/ 272 h 306"/>
                  <a:gd name="T56" fmla="*/ 80 w 263"/>
                  <a:gd name="T57" fmla="*/ 290 h 306"/>
                  <a:gd name="T58" fmla="*/ 131 w 263"/>
                  <a:gd name="T59" fmla="*/ 294 h 306"/>
                  <a:gd name="T60" fmla="*/ 139 w 263"/>
                  <a:gd name="T61" fmla="*/ 306 h 306"/>
                  <a:gd name="T62" fmla="*/ 148 w 263"/>
                  <a:gd name="T63" fmla="*/ 281 h 306"/>
                  <a:gd name="T64" fmla="*/ 195 w 263"/>
                  <a:gd name="T65" fmla="*/ 288 h 306"/>
                  <a:gd name="T66" fmla="*/ 192 w 263"/>
                  <a:gd name="T67" fmla="*/ 274 h 306"/>
                  <a:gd name="T68" fmla="*/ 152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0" y="119"/>
                    </a:lnTo>
                    <a:lnTo>
                      <a:pt x="187" y="123"/>
                    </a:lnTo>
                    <a:lnTo>
                      <a:pt x="187" y="130"/>
                    </a:lnTo>
                    <a:lnTo>
                      <a:pt x="157" y="117"/>
                    </a:lnTo>
                    <a:lnTo>
                      <a:pt x="156" y="102"/>
                    </a:lnTo>
                    <a:lnTo>
                      <a:pt x="156" y="89"/>
                    </a:lnTo>
                    <a:lnTo>
                      <a:pt x="156" y="66"/>
                    </a:lnTo>
                    <a:lnTo>
                      <a:pt x="154" y="46"/>
                    </a:lnTo>
                    <a:lnTo>
                      <a:pt x="152" y="30"/>
                    </a:lnTo>
                    <a:lnTo>
                      <a:pt x="148" y="16"/>
                    </a:lnTo>
                    <a:lnTo>
                      <a:pt x="144" y="7"/>
                    </a:lnTo>
                    <a:lnTo>
                      <a:pt x="141" y="3"/>
                    </a:lnTo>
                    <a:lnTo>
                      <a:pt x="139" y="1"/>
                    </a:lnTo>
                    <a:lnTo>
                      <a:pt x="134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6"/>
                    </a:lnTo>
                    <a:lnTo>
                      <a:pt x="114" y="30"/>
                    </a:lnTo>
                    <a:lnTo>
                      <a:pt x="111" y="46"/>
                    </a:lnTo>
                    <a:lnTo>
                      <a:pt x="111" y="67"/>
                    </a:lnTo>
                    <a:lnTo>
                      <a:pt x="111" y="91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4"/>
                    </a:lnTo>
                    <a:lnTo>
                      <a:pt x="80" y="267"/>
                    </a:lnTo>
                    <a:lnTo>
                      <a:pt x="79" y="272"/>
                    </a:lnTo>
                    <a:lnTo>
                      <a:pt x="79" y="279"/>
                    </a:lnTo>
                    <a:lnTo>
                      <a:pt x="80" y="290"/>
                    </a:lnTo>
                    <a:lnTo>
                      <a:pt x="128" y="282"/>
                    </a:lnTo>
                    <a:lnTo>
                      <a:pt x="131" y="294"/>
                    </a:lnTo>
                    <a:lnTo>
                      <a:pt x="135" y="302"/>
                    </a:lnTo>
                    <a:lnTo>
                      <a:pt x="139" y="306"/>
                    </a:lnTo>
                    <a:lnTo>
                      <a:pt x="143" y="306"/>
                    </a:lnTo>
                    <a:lnTo>
                      <a:pt x="148" y="281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1"/>
                    </a:lnTo>
                    <a:lnTo>
                      <a:pt x="192" y="274"/>
                    </a:lnTo>
                    <a:lnTo>
                      <a:pt x="191" y="271"/>
                    </a:lnTo>
                    <a:lnTo>
                      <a:pt x="152" y="240"/>
                    </a:lnTo>
                    <a:lnTo>
                      <a:pt x="154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1360">
                <a:extLst>
                  <a:ext uri="{FF2B5EF4-FFF2-40B4-BE49-F238E27FC236}">
                    <a16:creationId xmlns:a16="http://schemas.microsoft.com/office/drawing/2014/main" id="{CA90D5F6-61EA-499F-A6E0-7BD67EFC6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5" y="3636"/>
                <a:ext cx="57" cy="58"/>
              </a:xfrm>
              <a:custGeom>
                <a:avLst/>
                <a:gdLst>
                  <a:gd name="T0" fmla="*/ 73 w 403"/>
                  <a:gd name="T1" fmla="*/ 356 h 402"/>
                  <a:gd name="T2" fmla="*/ 105 w 403"/>
                  <a:gd name="T3" fmla="*/ 377 h 402"/>
                  <a:gd name="T4" fmla="*/ 142 w 403"/>
                  <a:gd name="T5" fmla="*/ 393 h 402"/>
                  <a:gd name="T6" fmla="*/ 181 w 403"/>
                  <a:gd name="T7" fmla="*/ 401 h 402"/>
                  <a:gd name="T8" fmla="*/ 206 w 403"/>
                  <a:gd name="T9" fmla="*/ 401 h 402"/>
                  <a:gd name="T10" fmla="*/ 221 w 403"/>
                  <a:gd name="T11" fmla="*/ 401 h 402"/>
                  <a:gd name="T12" fmla="*/ 259 w 403"/>
                  <a:gd name="T13" fmla="*/ 393 h 402"/>
                  <a:gd name="T14" fmla="*/ 294 w 403"/>
                  <a:gd name="T15" fmla="*/ 377 h 402"/>
                  <a:gd name="T16" fmla="*/ 311 w 403"/>
                  <a:gd name="T17" fmla="*/ 368 h 402"/>
                  <a:gd name="T18" fmla="*/ 343 w 403"/>
                  <a:gd name="T19" fmla="*/ 343 h 402"/>
                  <a:gd name="T20" fmla="*/ 369 w 403"/>
                  <a:gd name="T21" fmla="*/ 311 h 402"/>
                  <a:gd name="T22" fmla="*/ 383 w 403"/>
                  <a:gd name="T23" fmla="*/ 285 h 402"/>
                  <a:gd name="T24" fmla="*/ 394 w 403"/>
                  <a:gd name="T25" fmla="*/ 258 h 402"/>
                  <a:gd name="T26" fmla="*/ 402 w 403"/>
                  <a:gd name="T27" fmla="*/ 220 h 402"/>
                  <a:gd name="T28" fmla="*/ 402 w 403"/>
                  <a:gd name="T29" fmla="*/ 205 h 402"/>
                  <a:gd name="T30" fmla="*/ 402 w 403"/>
                  <a:gd name="T31" fmla="*/ 180 h 402"/>
                  <a:gd name="T32" fmla="*/ 394 w 403"/>
                  <a:gd name="T33" fmla="*/ 140 h 402"/>
                  <a:gd name="T34" fmla="*/ 379 w 403"/>
                  <a:gd name="T35" fmla="*/ 105 h 402"/>
                  <a:gd name="T36" fmla="*/ 356 w 403"/>
                  <a:gd name="T37" fmla="*/ 73 h 402"/>
                  <a:gd name="T38" fmla="*/ 327 w 403"/>
                  <a:gd name="T39" fmla="*/ 44 h 402"/>
                  <a:gd name="T40" fmla="*/ 294 w 403"/>
                  <a:gd name="T41" fmla="*/ 21 h 402"/>
                  <a:gd name="T42" fmla="*/ 259 w 403"/>
                  <a:gd name="T43" fmla="*/ 7 h 402"/>
                  <a:gd name="T44" fmla="*/ 221 w 403"/>
                  <a:gd name="T45" fmla="*/ 0 h 402"/>
                  <a:gd name="T46" fmla="*/ 161 w 403"/>
                  <a:gd name="T47" fmla="*/ 3 h 402"/>
                  <a:gd name="T48" fmla="*/ 105 w 403"/>
                  <a:gd name="T49" fmla="*/ 21 h 402"/>
                  <a:gd name="T50" fmla="*/ 73 w 403"/>
                  <a:gd name="T51" fmla="*/ 44 h 402"/>
                  <a:gd name="T52" fmla="*/ 44 w 403"/>
                  <a:gd name="T53" fmla="*/ 73 h 402"/>
                  <a:gd name="T54" fmla="*/ 21 w 403"/>
                  <a:gd name="T55" fmla="*/ 105 h 402"/>
                  <a:gd name="T56" fmla="*/ 7 w 403"/>
                  <a:gd name="T57" fmla="*/ 140 h 402"/>
                  <a:gd name="T58" fmla="*/ 0 w 403"/>
                  <a:gd name="T59" fmla="*/ 180 h 402"/>
                  <a:gd name="T60" fmla="*/ 0 w 403"/>
                  <a:gd name="T61" fmla="*/ 220 h 402"/>
                  <a:gd name="T62" fmla="*/ 7 w 403"/>
                  <a:gd name="T63" fmla="*/ 258 h 402"/>
                  <a:gd name="T64" fmla="*/ 21 w 403"/>
                  <a:gd name="T65" fmla="*/ 294 h 402"/>
                  <a:gd name="T66" fmla="*/ 44 w 403"/>
                  <a:gd name="T67" fmla="*/ 327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1361">
                <a:extLst>
                  <a:ext uri="{FF2B5EF4-FFF2-40B4-BE49-F238E27FC236}">
                    <a16:creationId xmlns:a16="http://schemas.microsoft.com/office/drawing/2014/main" id="{76B7EA5D-F584-4B65-BB39-A82F159BD4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5" y="3636"/>
                <a:ext cx="57" cy="58"/>
              </a:xfrm>
              <a:custGeom>
                <a:avLst/>
                <a:gdLst>
                  <a:gd name="T0" fmla="*/ 206 w 403"/>
                  <a:gd name="T1" fmla="*/ 401 h 402"/>
                  <a:gd name="T2" fmla="*/ 221 w 403"/>
                  <a:gd name="T3" fmla="*/ 401 h 402"/>
                  <a:gd name="T4" fmla="*/ 259 w 403"/>
                  <a:gd name="T5" fmla="*/ 393 h 402"/>
                  <a:gd name="T6" fmla="*/ 294 w 403"/>
                  <a:gd name="T7" fmla="*/ 377 h 402"/>
                  <a:gd name="T8" fmla="*/ 311 w 403"/>
                  <a:gd name="T9" fmla="*/ 368 h 402"/>
                  <a:gd name="T10" fmla="*/ 343 w 403"/>
                  <a:gd name="T11" fmla="*/ 343 h 402"/>
                  <a:gd name="T12" fmla="*/ 369 w 403"/>
                  <a:gd name="T13" fmla="*/ 311 h 402"/>
                  <a:gd name="T14" fmla="*/ 383 w 403"/>
                  <a:gd name="T15" fmla="*/ 285 h 402"/>
                  <a:gd name="T16" fmla="*/ 394 w 403"/>
                  <a:gd name="T17" fmla="*/ 258 h 402"/>
                  <a:gd name="T18" fmla="*/ 402 w 403"/>
                  <a:gd name="T19" fmla="*/ 220 h 402"/>
                  <a:gd name="T20" fmla="*/ 402 w 403"/>
                  <a:gd name="T21" fmla="*/ 205 h 402"/>
                  <a:gd name="T22" fmla="*/ 402 w 403"/>
                  <a:gd name="T23" fmla="*/ 180 h 402"/>
                  <a:gd name="T24" fmla="*/ 394 w 403"/>
                  <a:gd name="T25" fmla="*/ 140 h 402"/>
                  <a:gd name="T26" fmla="*/ 379 w 403"/>
                  <a:gd name="T27" fmla="*/ 105 h 402"/>
                  <a:gd name="T28" fmla="*/ 356 w 403"/>
                  <a:gd name="T29" fmla="*/ 73 h 402"/>
                  <a:gd name="T30" fmla="*/ 327 w 403"/>
                  <a:gd name="T31" fmla="*/ 44 h 402"/>
                  <a:gd name="T32" fmla="*/ 294 w 403"/>
                  <a:gd name="T33" fmla="*/ 21 h 402"/>
                  <a:gd name="T34" fmla="*/ 259 w 403"/>
                  <a:gd name="T35" fmla="*/ 7 h 402"/>
                  <a:gd name="T36" fmla="*/ 221 w 403"/>
                  <a:gd name="T37" fmla="*/ 0 h 402"/>
                  <a:gd name="T38" fmla="*/ 161 w 403"/>
                  <a:gd name="T39" fmla="*/ 3 h 402"/>
                  <a:gd name="T40" fmla="*/ 105 w 403"/>
                  <a:gd name="T41" fmla="*/ 21 h 402"/>
                  <a:gd name="T42" fmla="*/ 73 w 403"/>
                  <a:gd name="T43" fmla="*/ 44 h 402"/>
                  <a:gd name="T44" fmla="*/ 44 w 403"/>
                  <a:gd name="T45" fmla="*/ 73 h 402"/>
                  <a:gd name="T46" fmla="*/ 21 w 403"/>
                  <a:gd name="T47" fmla="*/ 105 h 402"/>
                  <a:gd name="T48" fmla="*/ 7 w 403"/>
                  <a:gd name="T49" fmla="*/ 140 h 402"/>
                  <a:gd name="T50" fmla="*/ 0 w 403"/>
                  <a:gd name="T51" fmla="*/ 180 h 402"/>
                  <a:gd name="T52" fmla="*/ 0 w 403"/>
                  <a:gd name="T53" fmla="*/ 220 h 402"/>
                  <a:gd name="T54" fmla="*/ 7 w 403"/>
                  <a:gd name="T55" fmla="*/ 258 h 402"/>
                  <a:gd name="T56" fmla="*/ 21 w 403"/>
                  <a:gd name="T57" fmla="*/ 294 h 402"/>
                  <a:gd name="T58" fmla="*/ 44 w 403"/>
                  <a:gd name="T59" fmla="*/ 327 h 402"/>
                  <a:gd name="T60" fmla="*/ 73 w 403"/>
                  <a:gd name="T61" fmla="*/ 356 h 402"/>
                  <a:gd name="T62" fmla="*/ 105 w 403"/>
                  <a:gd name="T63" fmla="*/ 377 h 402"/>
                  <a:gd name="T64" fmla="*/ 142 w 403"/>
                  <a:gd name="T65" fmla="*/ 393 h 402"/>
                  <a:gd name="T66" fmla="*/ 181 w 403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3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9" y="311"/>
                    </a:lnTo>
                    <a:lnTo>
                      <a:pt x="379" y="294"/>
                    </a:lnTo>
                    <a:lnTo>
                      <a:pt x="383" y="285"/>
                    </a:lnTo>
                    <a:lnTo>
                      <a:pt x="388" y="277"/>
                    </a:lnTo>
                    <a:lnTo>
                      <a:pt x="394" y="258"/>
                    </a:lnTo>
                    <a:lnTo>
                      <a:pt x="399" y="240"/>
                    </a:lnTo>
                    <a:lnTo>
                      <a:pt x="402" y="220"/>
                    </a:lnTo>
                    <a:lnTo>
                      <a:pt x="402" y="210"/>
                    </a:lnTo>
                    <a:lnTo>
                      <a:pt x="402" y="205"/>
                    </a:lnTo>
                    <a:lnTo>
                      <a:pt x="403" y="201"/>
                    </a:lnTo>
                    <a:lnTo>
                      <a:pt x="402" y="180"/>
                    </a:lnTo>
                    <a:lnTo>
                      <a:pt x="399" y="160"/>
                    </a:lnTo>
                    <a:lnTo>
                      <a:pt x="394" y="140"/>
                    </a:lnTo>
                    <a:lnTo>
                      <a:pt x="388" y="123"/>
                    </a:lnTo>
                    <a:lnTo>
                      <a:pt x="379" y="105"/>
                    </a:lnTo>
                    <a:lnTo>
                      <a:pt x="369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1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7"/>
                    </a:lnTo>
                    <a:lnTo>
                      <a:pt x="142" y="393"/>
                    </a:lnTo>
                    <a:lnTo>
                      <a:pt x="161" y="398"/>
                    </a:lnTo>
                    <a:lnTo>
                      <a:pt x="181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1362">
                <a:extLst>
                  <a:ext uri="{FF2B5EF4-FFF2-40B4-BE49-F238E27FC236}">
                    <a16:creationId xmlns:a16="http://schemas.microsoft.com/office/drawing/2014/main" id="{A0E657FE-03D8-4858-B8F0-ED87A4F74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5" y="3642"/>
                <a:ext cx="37" cy="43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5 h 305"/>
                  <a:gd name="T4" fmla="*/ 235 w 263"/>
                  <a:gd name="T5" fmla="*/ 149 h 305"/>
                  <a:gd name="T6" fmla="*/ 218 w 263"/>
                  <a:gd name="T7" fmla="*/ 142 h 305"/>
                  <a:gd name="T8" fmla="*/ 209 w 263"/>
                  <a:gd name="T9" fmla="*/ 139 h 305"/>
                  <a:gd name="T10" fmla="*/ 208 w 263"/>
                  <a:gd name="T11" fmla="*/ 125 h 305"/>
                  <a:gd name="T12" fmla="*/ 202 w 263"/>
                  <a:gd name="T13" fmla="*/ 119 h 305"/>
                  <a:gd name="T14" fmla="*/ 191 w 263"/>
                  <a:gd name="T15" fmla="*/ 119 h 305"/>
                  <a:gd name="T16" fmla="*/ 188 w 263"/>
                  <a:gd name="T17" fmla="*/ 130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8 w 263"/>
                  <a:gd name="T29" fmla="*/ 1 h 305"/>
                  <a:gd name="T30" fmla="*/ 118 w 263"/>
                  <a:gd name="T31" fmla="*/ 15 h 305"/>
                  <a:gd name="T32" fmla="*/ 112 w 263"/>
                  <a:gd name="T33" fmla="*/ 45 h 305"/>
                  <a:gd name="T34" fmla="*/ 112 w 263"/>
                  <a:gd name="T35" fmla="*/ 90 h 305"/>
                  <a:gd name="T36" fmla="*/ 84 w 263"/>
                  <a:gd name="T37" fmla="*/ 129 h 305"/>
                  <a:gd name="T38" fmla="*/ 81 w 263"/>
                  <a:gd name="T39" fmla="*/ 123 h 305"/>
                  <a:gd name="T40" fmla="*/ 78 w 263"/>
                  <a:gd name="T41" fmla="*/ 121 h 305"/>
                  <a:gd name="T42" fmla="*/ 67 w 263"/>
                  <a:gd name="T43" fmla="*/ 122 h 305"/>
                  <a:gd name="T44" fmla="*/ 64 w 263"/>
                  <a:gd name="T45" fmla="*/ 135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8 w 263"/>
                  <a:gd name="T51" fmla="*/ 177 h 305"/>
                  <a:gd name="T52" fmla="*/ 84 w 263"/>
                  <a:gd name="T53" fmla="*/ 263 h 305"/>
                  <a:gd name="T54" fmla="*/ 80 w 263"/>
                  <a:gd name="T55" fmla="*/ 271 h 305"/>
                  <a:gd name="T56" fmla="*/ 81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8" y="1"/>
                    </a:lnTo>
                    <a:lnTo>
                      <a:pt x="123" y="7"/>
                    </a:lnTo>
                    <a:lnTo>
                      <a:pt x="118" y="15"/>
                    </a:lnTo>
                    <a:lnTo>
                      <a:pt x="115" y="29"/>
                    </a:lnTo>
                    <a:lnTo>
                      <a:pt x="112" y="45"/>
                    </a:lnTo>
                    <a:lnTo>
                      <a:pt x="112" y="66"/>
                    </a:lnTo>
                    <a:lnTo>
                      <a:pt x="112" y="90"/>
                    </a:lnTo>
                    <a:lnTo>
                      <a:pt x="114" y="119"/>
                    </a:lnTo>
                    <a:lnTo>
                      <a:pt x="84" y="129"/>
                    </a:lnTo>
                    <a:lnTo>
                      <a:pt x="82" y="125"/>
                    </a:lnTo>
                    <a:lnTo>
                      <a:pt x="81" y="123"/>
                    </a:lnTo>
                    <a:lnTo>
                      <a:pt x="79" y="121"/>
                    </a:lnTo>
                    <a:lnTo>
                      <a:pt x="78" y="121"/>
                    </a:lnTo>
                    <a:lnTo>
                      <a:pt x="71" y="120"/>
                    </a:lnTo>
                    <a:lnTo>
                      <a:pt x="67" y="122"/>
                    </a:lnTo>
                    <a:lnTo>
                      <a:pt x="64" y="127"/>
                    </a:lnTo>
                    <a:lnTo>
                      <a:pt x="64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8" y="177"/>
                    </a:lnTo>
                    <a:lnTo>
                      <a:pt x="122" y="243"/>
                    </a:lnTo>
                    <a:lnTo>
                      <a:pt x="84" y="263"/>
                    </a:lnTo>
                    <a:lnTo>
                      <a:pt x="81" y="266"/>
                    </a:lnTo>
                    <a:lnTo>
                      <a:pt x="80" y="271"/>
                    </a:lnTo>
                    <a:lnTo>
                      <a:pt x="80" y="278"/>
                    </a:lnTo>
                    <a:lnTo>
                      <a:pt x="81" y="289"/>
                    </a:lnTo>
                    <a:lnTo>
                      <a:pt x="129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1363">
                <a:extLst>
                  <a:ext uri="{FF2B5EF4-FFF2-40B4-BE49-F238E27FC236}">
                    <a16:creationId xmlns:a16="http://schemas.microsoft.com/office/drawing/2014/main" id="{4AF12281-42D4-4525-B940-CA165D02B4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8" y="3851"/>
                <a:ext cx="57" cy="58"/>
              </a:xfrm>
              <a:custGeom>
                <a:avLst/>
                <a:gdLst>
                  <a:gd name="T0" fmla="*/ 73 w 402"/>
                  <a:gd name="T1" fmla="*/ 357 h 402"/>
                  <a:gd name="T2" fmla="*/ 105 w 402"/>
                  <a:gd name="T3" fmla="*/ 378 h 402"/>
                  <a:gd name="T4" fmla="*/ 141 w 402"/>
                  <a:gd name="T5" fmla="*/ 393 h 402"/>
                  <a:gd name="T6" fmla="*/ 180 w 402"/>
                  <a:gd name="T7" fmla="*/ 401 h 402"/>
                  <a:gd name="T8" fmla="*/ 206 w 402"/>
                  <a:gd name="T9" fmla="*/ 401 h 402"/>
                  <a:gd name="T10" fmla="*/ 221 w 402"/>
                  <a:gd name="T11" fmla="*/ 401 h 402"/>
                  <a:gd name="T12" fmla="*/ 259 w 402"/>
                  <a:gd name="T13" fmla="*/ 393 h 402"/>
                  <a:gd name="T14" fmla="*/ 294 w 402"/>
                  <a:gd name="T15" fmla="*/ 378 h 402"/>
                  <a:gd name="T16" fmla="*/ 311 w 402"/>
                  <a:gd name="T17" fmla="*/ 369 h 402"/>
                  <a:gd name="T18" fmla="*/ 343 w 402"/>
                  <a:gd name="T19" fmla="*/ 344 h 402"/>
                  <a:gd name="T20" fmla="*/ 368 w 402"/>
                  <a:gd name="T21" fmla="*/ 312 h 402"/>
                  <a:gd name="T22" fmla="*/ 382 w 402"/>
                  <a:gd name="T23" fmla="*/ 285 h 402"/>
                  <a:gd name="T24" fmla="*/ 393 w 402"/>
                  <a:gd name="T25" fmla="*/ 258 h 402"/>
                  <a:gd name="T26" fmla="*/ 401 w 402"/>
                  <a:gd name="T27" fmla="*/ 220 h 402"/>
                  <a:gd name="T28" fmla="*/ 401 w 402"/>
                  <a:gd name="T29" fmla="*/ 205 h 402"/>
                  <a:gd name="T30" fmla="*/ 401 w 402"/>
                  <a:gd name="T31" fmla="*/ 180 h 402"/>
                  <a:gd name="T32" fmla="*/ 393 w 402"/>
                  <a:gd name="T33" fmla="*/ 141 h 402"/>
                  <a:gd name="T34" fmla="*/ 378 w 402"/>
                  <a:gd name="T35" fmla="*/ 106 h 402"/>
                  <a:gd name="T36" fmla="*/ 356 w 402"/>
                  <a:gd name="T37" fmla="*/ 74 h 402"/>
                  <a:gd name="T38" fmla="*/ 327 w 402"/>
                  <a:gd name="T39" fmla="*/ 44 h 402"/>
                  <a:gd name="T40" fmla="*/ 294 w 402"/>
                  <a:gd name="T41" fmla="*/ 21 h 402"/>
                  <a:gd name="T42" fmla="*/ 259 w 402"/>
                  <a:gd name="T43" fmla="*/ 7 h 402"/>
                  <a:gd name="T44" fmla="*/ 221 w 402"/>
                  <a:gd name="T45" fmla="*/ 0 h 402"/>
                  <a:gd name="T46" fmla="*/ 160 w 402"/>
                  <a:gd name="T47" fmla="*/ 3 h 402"/>
                  <a:gd name="T48" fmla="*/ 105 w 402"/>
                  <a:gd name="T49" fmla="*/ 21 h 402"/>
                  <a:gd name="T50" fmla="*/ 73 w 402"/>
                  <a:gd name="T51" fmla="*/ 44 h 402"/>
                  <a:gd name="T52" fmla="*/ 44 w 402"/>
                  <a:gd name="T53" fmla="*/ 74 h 402"/>
                  <a:gd name="T54" fmla="*/ 21 w 402"/>
                  <a:gd name="T55" fmla="*/ 106 h 402"/>
                  <a:gd name="T56" fmla="*/ 7 w 402"/>
                  <a:gd name="T57" fmla="*/ 141 h 402"/>
                  <a:gd name="T58" fmla="*/ 0 w 402"/>
                  <a:gd name="T59" fmla="*/ 180 h 402"/>
                  <a:gd name="T60" fmla="*/ 0 w 402"/>
                  <a:gd name="T61" fmla="*/ 220 h 402"/>
                  <a:gd name="T62" fmla="*/ 7 w 402"/>
                  <a:gd name="T63" fmla="*/ 258 h 402"/>
                  <a:gd name="T64" fmla="*/ 21 w 402"/>
                  <a:gd name="T65" fmla="*/ 294 h 402"/>
                  <a:gd name="T66" fmla="*/ 44 w 402"/>
                  <a:gd name="T67" fmla="*/ 328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59" y="344"/>
                    </a:move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2" y="402"/>
                    </a:ln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1364">
                <a:extLst>
                  <a:ext uri="{FF2B5EF4-FFF2-40B4-BE49-F238E27FC236}">
                    <a16:creationId xmlns:a16="http://schemas.microsoft.com/office/drawing/2014/main" id="{4239F029-2BBC-4FFD-A1AF-23C6B270B0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8" y="3851"/>
                <a:ext cx="57" cy="58"/>
              </a:xfrm>
              <a:custGeom>
                <a:avLst/>
                <a:gdLst>
                  <a:gd name="T0" fmla="*/ 206 w 402"/>
                  <a:gd name="T1" fmla="*/ 401 h 402"/>
                  <a:gd name="T2" fmla="*/ 221 w 402"/>
                  <a:gd name="T3" fmla="*/ 401 h 402"/>
                  <a:gd name="T4" fmla="*/ 259 w 402"/>
                  <a:gd name="T5" fmla="*/ 393 h 402"/>
                  <a:gd name="T6" fmla="*/ 294 w 402"/>
                  <a:gd name="T7" fmla="*/ 378 h 402"/>
                  <a:gd name="T8" fmla="*/ 311 w 402"/>
                  <a:gd name="T9" fmla="*/ 369 h 402"/>
                  <a:gd name="T10" fmla="*/ 343 w 402"/>
                  <a:gd name="T11" fmla="*/ 344 h 402"/>
                  <a:gd name="T12" fmla="*/ 368 w 402"/>
                  <a:gd name="T13" fmla="*/ 312 h 402"/>
                  <a:gd name="T14" fmla="*/ 382 w 402"/>
                  <a:gd name="T15" fmla="*/ 285 h 402"/>
                  <a:gd name="T16" fmla="*/ 393 w 402"/>
                  <a:gd name="T17" fmla="*/ 258 h 402"/>
                  <a:gd name="T18" fmla="*/ 401 w 402"/>
                  <a:gd name="T19" fmla="*/ 220 h 402"/>
                  <a:gd name="T20" fmla="*/ 401 w 402"/>
                  <a:gd name="T21" fmla="*/ 205 h 402"/>
                  <a:gd name="T22" fmla="*/ 401 w 402"/>
                  <a:gd name="T23" fmla="*/ 180 h 402"/>
                  <a:gd name="T24" fmla="*/ 393 w 402"/>
                  <a:gd name="T25" fmla="*/ 141 h 402"/>
                  <a:gd name="T26" fmla="*/ 378 w 402"/>
                  <a:gd name="T27" fmla="*/ 106 h 402"/>
                  <a:gd name="T28" fmla="*/ 356 w 402"/>
                  <a:gd name="T29" fmla="*/ 74 h 402"/>
                  <a:gd name="T30" fmla="*/ 327 w 402"/>
                  <a:gd name="T31" fmla="*/ 44 h 402"/>
                  <a:gd name="T32" fmla="*/ 294 w 402"/>
                  <a:gd name="T33" fmla="*/ 21 h 402"/>
                  <a:gd name="T34" fmla="*/ 259 w 402"/>
                  <a:gd name="T35" fmla="*/ 7 h 402"/>
                  <a:gd name="T36" fmla="*/ 221 w 402"/>
                  <a:gd name="T37" fmla="*/ 0 h 402"/>
                  <a:gd name="T38" fmla="*/ 160 w 402"/>
                  <a:gd name="T39" fmla="*/ 3 h 402"/>
                  <a:gd name="T40" fmla="*/ 105 w 402"/>
                  <a:gd name="T41" fmla="*/ 21 h 402"/>
                  <a:gd name="T42" fmla="*/ 73 w 402"/>
                  <a:gd name="T43" fmla="*/ 44 h 402"/>
                  <a:gd name="T44" fmla="*/ 44 w 402"/>
                  <a:gd name="T45" fmla="*/ 74 h 402"/>
                  <a:gd name="T46" fmla="*/ 21 w 402"/>
                  <a:gd name="T47" fmla="*/ 106 h 402"/>
                  <a:gd name="T48" fmla="*/ 7 w 402"/>
                  <a:gd name="T49" fmla="*/ 141 h 402"/>
                  <a:gd name="T50" fmla="*/ 0 w 402"/>
                  <a:gd name="T51" fmla="*/ 180 h 402"/>
                  <a:gd name="T52" fmla="*/ 0 w 402"/>
                  <a:gd name="T53" fmla="*/ 220 h 402"/>
                  <a:gd name="T54" fmla="*/ 7 w 402"/>
                  <a:gd name="T55" fmla="*/ 258 h 402"/>
                  <a:gd name="T56" fmla="*/ 21 w 402"/>
                  <a:gd name="T57" fmla="*/ 294 h 402"/>
                  <a:gd name="T58" fmla="*/ 44 w 402"/>
                  <a:gd name="T59" fmla="*/ 328 h 402"/>
                  <a:gd name="T60" fmla="*/ 73 w 402"/>
                  <a:gd name="T61" fmla="*/ 357 h 402"/>
                  <a:gd name="T62" fmla="*/ 105 w 402"/>
                  <a:gd name="T63" fmla="*/ 378 h 402"/>
                  <a:gd name="T64" fmla="*/ 141 w 402"/>
                  <a:gd name="T65" fmla="*/ 393 h 402"/>
                  <a:gd name="T66" fmla="*/ 180 w 402"/>
                  <a:gd name="T67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2">
                    <a:moveTo>
                      <a:pt x="202" y="402"/>
                    </a:moveTo>
                    <a:lnTo>
                      <a:pt x="206" y="401"/>
                    </a:lnTo>
                    <a:lnTo>
                      <a:pt x="211" y="401"/>
                    </a:lnTo>
                    <a:lnTo>
                      <a:pt x="221" y="401"/>
                    </a:lnTo>
                    <a:lnTo>
                      <a:pt x="241" y="398"/>
                    </a:lnTo>
                    <a:lnTo>
                      <a:pt x="259" y="393"/>
                    </a:lnTo>
                    <a:lnTo>
                      <a:pt x="278" y="387"/>
                    </a:lnTo>
                    <a:lnTo>
                      <a:pt x="294" y="378"/>
                    </a:lnTo>
                    <a:lnTo>
                      <a:pt x="302" y="373"/>
                    </a:lnTo>
                    <a:lnTo>
                      <a:pt x="311" y="369"/>
                    </a:lnTo>
                    <a:lnTo>
                      <a:pt x="327" y="357"/>
                    </a:lnTo>
                    <a:lnTo>
                      <a:pt x="343" y="344"/>
                    </a:lnTo>
                    <a:lnTo>
                      <a:pt x="356" y="328"/>
                    </a:lnTo>
                    <a:lnTo>
                      <a:pt x="368" y="312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80"/>
                    </a:lnTo>
                    <a:lnTo>
                      <a:pt x="398" y="160"/>
                    </a:lnTo>
                    <a:lnTo>
                      <a:pt x="393" y="141"/>
                    </a:lnTo>
                    <a:lnTo>
                      <a:pt x="387" y="124"/>
                    </a:lnTo>
                    <a:lnTo>
                      <a:pt x="378" y="106"/>
                    </a:lnTo>
                    <a:lnTo>
                      <a:pt x="368" y="90"/>
                    </a:lnTo>
                    <a:lnTo>
                      <a:pt x="356" y="74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4"/>
                    </a:lnTo>
                    <a:lnTo>
                      <a:pt x="32" y="90"/>
                    </a:lnTo>
                    <a:lnTo>
                      <a:pt x="21" y="106"/>
                    </a:lnTo>
                    <a:lnTo>
                      <a:pt x="14" y="124"/>
                    </a:lnTo>
                    <a:lnTo>
                      <a:pt x="7" y="141"/>
                    </a:lnTo>
                    <a:lnTo>
                      <a:pt x="3" y="160"/>
                    </a:lnTo>
                    <a:lnTo>
                      <a:pt x="0" y="180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2"/>
                    </a:lnTo>
                    <a:lnTo>
                      <a:pt x="44" y="328"/>
                    </a:lnTo>
                    <a:lnTo>
                      <a:pt x="59" y="344"/>
                    </a:lnTo>
                    <a:lnTo>
                      <a:pt x="73" y="357"/>
                    </a:lnTo>
                    <a:lnTo>
                      <a:pt x="89" y="369"/>
                    </a:lnTo>
                    <a:lnTo>
                      <a:pt x="105" y="378"/>
                    </a:lnTo>
                    <a:lnTo>
                      <a:pt x="123" y="387"/>
                    </a:lnTo>
                    <a:lnTo>
                      <a:pt x="141" y="393"/>
                    </a:lnTo>
                    <a:lnTo>
                      <a:pt x="160" y="398"/>
                    </a:lnTo>
                    <a:lnTo>
                      <a:pt x="180" y="401"/>
                    </a:lnTo>
                    <a:lnTo>
                      <a:pt x="202" y="402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1365">
                <a:extLst>
                  <a:ext uri="{FF2B5EF4-FFF2-40B4-BE49-F238E27FC236}">
                    <a16:creationId xmlns:a16="http://schemas.microsoft.com/office/drawing/2014/main" id="{F8A7BD6C-95E9-49FE-A09A-FEE6C5FA32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8" y="3857"/>
                <a:ext cx="37" cy="43"/>
              </a:xfrm>
              <a:custGeom>
                <a:avLst/>
                <a:gdLst>
                  <a:gd name="T0" fmla="*/ 252 w 263"/>
                  <a:gd name="T1" fmla="*/ 158 h 306"/>
                  <a:gd name="T2" fmla="*/ 247 w 263"/>
                  <a:gd name="T3" fmla="*/ 155 h 306"/>
                  <a:gd name="T4" fmla="*/ 235 w 263"/>
                  <a:gd name="T5" fmla="*/ 149 h 306"/>
                  <a:gd name="T6" fmla="*/ 218 w 263"/>
                  <a:gd name="T7" fmla="*/ 142 h 306"/>
                  <a:gd name="T8" fmla="*/ 209 w 263"/>
                  <a:gd name="T9" fmla="*/ 139 h 306"/>
                  <a:gd name="T10" fmla="*/ 208 w 263"/>
                  <a:gd name="T11" fmla="*/ 125 h 306"/>
                  <a:gd name="T12" fmla="*/ 202 w 263"/>
                  <a:gd name="T13" fmla="*/ 119 h 306"/>
                  <a:gd name="T14" fmla="*/ 191 w 263"/>
                  <a:gd name="T15" fmla="*/ 119 h 306"/>
                  <a:gd name="T16" fmla="*/ 188 w 263"/>
                  <a:gd name="T17" fmla="*/ 130 h 306"/>
                  <a:gd name="T18" fmla="*/ 157 w 263"/>
                  <a:gd name="T19" fmla="*/ 102 h 306"/>
                  <a:gd name="T20" fmla="*/ 157 w 263"/>
                  <a:gd name="T21" fmla="*/ 66 h 306"/>
                  <a:gd name="T22" fmla="*/ 153 w 263"/>
                  <a:gd name="T23" fmla="*/ 29 h 306"/>
                  <a:gd name="T24" fmla="*/ 145 w 263"/>
                  <a:gd name="T25" fmla="*/ 7 h 306"/>
                  <a:gd name="T26" fmla="*/ 140 w 263"/>
                  <a:gd name="T27" fmla="*/ 1 h 306"/>
                  <a:gd name="T28" fmla="*/ 127 w 263"/>
                  <a:gd name="T29" fmla="*/ 1 h 306"/>
                  <a:gd name="T30" fmla="*/ 117 w 263"/>
                  <a:gd name="T31" fmla="*/ 15 h 306"/>
                  <a:gd name="T32" fmla="*/ 111 w 263"/>
                  <a:gd name="T33" fmla="*/ 46 h 306"/>
                  <a:gd name="T34" fmla="*/ 111 w 263"/>
                  <a:gd name="T35" fmla="*/ 91 h 306"/>
                  <a:gd name="T36" fmla="*/ 83 w 263"/>
                  <a:gd name="T37" fmla="*/ 129 h 306"/>
                  <a:gd name="T38" fmla="*/ 80 w 263"/>
                  <a:gd name="T39" fmla="*/ 123 h 306"/>
                  <a:gd name="T40" fmla="*/ 77 w 263"/>
                  <a:gd name="T41" fmla="*/ 121 h 306"/>
                  <a:gd name="T42" fmla="*/ 66 w 263"/>
                  <a:gd name="T43" fmla="*/ 122 h 306"/>
                  <a:gd name="T44" fmla="*/ 63 w 263"/>
                  <a:gd name="T45" fmla="*/ 135 h 306"/>
                  <a:gd name="T46" fmla="*/ 4 w 263"/>
                  <a:gd name="T47" fmla="*/ 157 h 306"/>
                  <a:gd name="T48" fmla="*/ 0 w 263"/>
                  <a:gd name="T49" fmla="*/ 176 h 306"/>
                  <a:gd name="T50" fmla="*/ 117 w 263"/>
                  <a:gd name="T51" fmla="*/ 177 h 306"/>
                  <a:gd name="T52" fmla="*/ 83 w 263"/>
                  <a:gd name="T53" fmla="*/ 263 h 306"/>
                  <a:gd name="T54" fmla="*/ 79 w 263"/>
                  <a:gd name="T55" fmla="*/ 272 h 306"/>
                  <a:gd name="T56" fmla="*/ 80 w 263"/>
                  <a:gd name="T57" fmla="*/ 290 h 306"/>
                  <a:gd name="T58" fmla="*/ 132 w 263"/>
                  <a:gd name="T59" fmla="*/ 294 h 306"/>
                  <a:gd name="T60" fmla="*/ 140 w 263"/>
                  <a:gd name="T61" fmla="*/ 306 h 306"/>
                  <a:gd name="T62" fmla="*/ 149 w 263"/>
                  <a:gd name="T63" fmla="*/ 281 h 306"/>
                  <a:gd name="T64" fmla="*/ 195 w 263"/>
                  <a:gd name="T65" fmla="*/ 288 h 306"/>
                  <a:gd name="T66" fmla="*/ 193 w 263"/>
                  <a:gd name="T67" fmla="*/ 274 h 306"/>
                  <a:gd name="T68" fmla="*/ 153 w 263"/>
                  <a:gd name="T69" fmla="*/ 240 h 306"/>
                  <a:gd name="T70" fmla="*/ 263 w 263"/>
                  <a:gd name="T71" fmla="*/ 20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6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5"/>
                    </a:lnTo>
                    <a:lnTo>
                      <a:pt x="242" y="153"/>
                    </a:lnTo>
                    <a:lnTo>
                      <a:pt x="235" y="149"/>
                    </a:lnTo>
                    <a:lnTo>
                      <a:pt x="227" y="146"/>
                    </a:lnTo>
                    <a:lnTo>
                      <a:pt x="218" y="142"/>
                    </a:lnTo>
                    <a:lnTo>
                      <a:pt x="213" y="140"/>
                    </a:lnTo>
                    <a:lnTo>
                      <a:pt x="209" y="139"/>
                    </a:lnTo>
                    <a:lnTo>
                      <a:pt x="209" y="130"/>
                    </a:lnTo>
                    <a:lnTo>
                      <a:pt x="208" y="125"/>
                    </a:lnTo>
                    <a:lnTo>
                      <a:pt x="205" y="120"/>
                    </a:lnTo>
                    <a:lnTo>
                      <a:pt x="202" y="119"/>
                    </a:lnTo>
                    <a:lnTo>
                      <a:pt x="195" y="117"/>
                    </a:lnTo>
                    <a:lnTo>
                      <a:pt x="191" y="119"/>
                    </a:lnTo>
                    <a:lnTo>
                      <a:pt x="188" y="123"/>
                    </a:lnTo>
                    <a:lnTo>
                      <a:pt x="188" y="130"/>
                    </a:lnTo>
                    <a:lnTo>
                      <a:pt x="158" y="117"/>
                    </a:lnTo>
                    <a:lnTo>
                      <a:pt x="157" y="102"/>
                    </a:lnTo>
                    <a:lnTo>
                      <a:pt x="157" y="89"/>
                    </a:lnTo>
                    <a:lnTo>
                      <a:pt x="157" y="66"/>
                    </a:lnTo>
                    <a:lnTo>
                      <a:pt x="155" y="46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6"/>
                    </a:lnTo>
                    <a:lnTo>
                      <a:pt x="111" y="67"/>
                    </a:lnTo>
                    <a:lnTo>
                      <a:pt x="111" y="91"/>
                    </a:lnTo>
                    <a:lnTo>
                      <a:pt x="113" y="119"/>
                    </a:lnTo>
                    <a:lnTo>
                      <a:pt x="83" y="129"/>
                    </a:lnTo>
                    <a:lnTo>
                      <a:pt x="81" y="125"/>
                    </a:lnTo>
                    <a:lnTo>
                      <a:pt x="80" y="123"/>
                    </a:lnTo>
                    <a:lnTo>
                      <a:pt x="78" y="121"/>
                    </a:lnTo>
                    <a:lnTo>
                      <a:pt x="77" y="121"/>
                    </a:lnTo>
                    <a:lnTo>
                      <a:pt x="70" y="120"/>
                    </a:lnTo>
                    <a:lnTo>
                      <a:pt x="66" y="122"/>
                    </a:lnTo>
                    <a:lnTo>
                      <a:pt x="63" y="127"/>
                    </a:lnTo>
                    <a:lnTo>
                      <a:pt x="63" y="135"/>
                    </a:lnTo>
                    <a:lnTo>
                      <a:pt x="10" y="153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2"/>
                    </a:lnTo>
                    <a:lnTo>
                      <a:pt x="79" y="279"/>
                    </a:lnTo>
                    <a:lnTo>
                      <a:pt x="80" y="290"/>
                    </a:lnTo>
                    <a:lnTo>
                      <a:pt x="128" y="282"/>
                    </a:lnTo>
                    <a:lnTo>
                      <a:pt x="132" y="294"/>
                    </a:lnTo>
                    <a:lnTo>
                      <a:pt x="136" y="302"/>
                    </a:lnTo>
                    <a:lnTo>
                      <a:pt x="140" y="306"/>
                    </a:lnTo>
                    <a:lnTo>
                      <a:pt x="144" y="306"/>
                    </a:lnTo>
                    <a:lnTo>
                      <a:pt x="149" y="281"/>
                    </a:lnTo>
                    <a:lnTo>
                      <a:pt x="195" y="299"/>
                    </a:lnTo>
                    <a:lnTo>
                      <a:pt x="195" y="288"/>
                    </a:lnTo>
                    <a:lnTo>
                      <a:pt x="195" y="281"/>
                    </a:lnTo>
                    <a:lnTo>
                      <a:pt x="193" y="274"/>
                    </a:lnTo>
                    <a:lnTo>
                      <a:pt x="192" y="271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1366">
                <a:extLst>
                  <a:ext uri="{FF2B5EF4-FFF2-40B4-BE49-F238E27FC236}">
                    <a16:creationId xmlns:a16="http://schemas.microsoft.com/office/drawing/2014/main" id="{C0A8AF8C-02F8-410A-841F-2DD899A63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8" y="4003"/>
                <a:ext cx="58" cy="58"/>
              </a:xfrm>
              <a:custGeom>
                <a:avLst/>
                <a:gdLst>
                  <a:gd name="T0" fmla="*/ 73 w 402"/>
                  <a:gd name="T1" fmla="*/ 356 h 401"/>
                  <a:gd name="T2" fmla="*/ 105 w 402"/>
                  <a:gd name="T3" fmla="*/ 377 h 401"/>
                  <a:gd name="T4" fmla="*/ 141 w 402"/>
                  <a:gd name="T5" fmla="*/ 392 h 401"/>
                  <a:gd name="T6" fmla="*/ 180 w 402"/>
                  <a:gd name="T7" fmla="*/ 400 h 401"/>
                  <a:gd name="T8" fmla="*/ 206 w 402"/>
                  <a:gd name="T9" fmla="*/ 400 h 401"/>
                  <a:gd name="T10" fmla="*/ 221 w 402"/>
                  <a:gd name="T11" fmla="*/ 400 h 401"/>
                  <a:gd name="T12" fmla="*/ 259 w 402"/>
                  <a:gd name="T13" fmla="*/ 392 h 401"/>
                  <a:gd name="T14" fmla="*/ 294 w 402"/>
                  <a:gd name="T15" fmla="*/ 377 h 401"/>
                  <a:gd name="T16" fmla="*/ 311 w 402"/>
                  <a:gd name="T17" fmla="*/ 368 h 401"/>
                  <a:gd name="T18" fmla="*/ 343 w 402"/>
                  <a:gd name="T19" fmla="*/ 343 h 401"/>
                  <a:gd name="T20" fmla="*/ 368 w 402"/>
                  <a:gd name="T21" fmla="*/ 311 h 401"/>
                  <a:gd name="T22" fmla="*/ 382 w 402"/>
                  <a:gd name="T23" fmla="*/ 285 h 401"/>
                  <a:gd name="T24" fmla="*/ 393 w 402"/>
                  <a:gd name="T25" fmla="*/ 258 h 401"/>
                  <a:gd name="T26" fmla="*/ 401 w 402"/>
                  <a:gd name="T27" fmla="*/ 220 h 401"/>
                  <a:gd name="T28" fmla="*/ 401 w 402"/>
                  <a:gd name="T29" fmla="*/ 205 h 401"/>
                  <a:gd name="T30" fmla="*/ 401 w 402"/>
                  <a:gd name="T31" fmla="*/ 179 h 401"/>
                  <a:gd name="T32" fmla="*/ 393 w 402"/>
                  <a:gd name="T33" fmla="*/ 140 h 401"/>
                  <a:gd name="T34" fmla="*/ 378 w 402"/>
                  <a:gd name="T35" fmla="*/ 105 h 401"/>
                  <a:gd name="T36" fmla="*/ 356 w 402"/>
                  <a:gd name="T37" fmla="*/ 73 h 401"/>
                  <a:gd name="T38" fmla="*/ 327 w 402"/>
                  <a:gd name="T39" fmla="*/ 44 h 401"/>
                  <a:gd name="T40" fmla="*/ 294 w 402"/>
                  <a:gd name="T41" fmla="*/ 21 h 401"/>
                  <a:gd name="T42" fmla="*/ 259 w 402"/>
                  <a:gd name="T43" fmla="*/ 7 h 401"/>
                  <a:gd name="T44" fmla="*/ 221 w 402"/>
                  <a:gd name="T45" fmla="*/ 0 h 401"/>
                  <a:gd name="T46" fmla="*/ 160 w 402"/>
                  <a:gd name="T47" fmla="*/ 3 h 401"/>
                  <a:gd name="T48" fmla="*/ 105 w 402"/>
                  <a:gd name="T49" fmla="*/ 21 h 401"/>
                  <a:gd name="T50" fmla="*/ 73 w 402"/>
                  <a:gd name="T51" fmla="*/ 44 h 401"/>
                  <a:gd name="T52" fmla="*/ 44 w 402"/>
                  <a:gd name="T53" fmla="*/ 73 h 401"/>
                  <a:gd name="T54" fmla="*/ 21 w 402"/>
                  <a:gd name="T55" fmla="*/ 105 h 401"/>
                  <a:gd name="T56" fmla="*/ 7 w 402"/>
                  <a:gd name="T57" fmla="*/ 140 h 401"/>
                  <a:gd name="T58" fmla="*/ 0 w 402"/>
                  <a:gd name="T59" fmla="*/ 179 h 401"/>
                  <a:gd name="T60" fmla="*/ 0 w 402"/>
                  <a:gd name="T61" fmla="*/ 220 h 401"/>
                  <a:gd name="T62" fmla="*/ 7 w 402"/>
                  <a:gd name="T63" fmla="*/ 258 h 401"/>
                  <a:gd name="T64" fmla="*/ 21 w 402"/>
                  <a:gd name="T65" fmla="*/ 294 h 401"/>
                  <a:gd name="T66" fmla="*/ 44 w 402"/>
                  <a:gd name="T67" fmla="*/ 32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1">
                    <a:moveTo>
                      <a:pt x="59" y="343"/>
                    </a:move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1" y="392"/>
                    </a:lnTo>
                    <a:lnTo>
                      <a:pt x="160" y="397"/>
                    </a:lnTo>
                    <a:lnTo>
                      <a:pt x="180" y="400"/>
                    </a:lnTo>
                    <a:lnTo>
                      <a:pt x="202" y="401"/>
                    </a:ln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79"/>
                    </a:lnTo>
                    <a:lnTo>
                      <a:pt x="398" y="159"/>
                    </a:lnTo>
                    <a:lnTo>
                      <a:pt x="393" y="140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close/>
                  </a:path>
                </a:pathLst>
              </a:custGeom>
              <a:solidFill>
                <a:srgbClr val="5181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1367">
                <a:extLst>
                  <a:ext uri="{FF2B5EF4-FFF2-40B4-BE49-F238E27FC236}">
                    <a16:creationId xmlns:a16="http://schemas.microsoft.com/office/drawing/2014/main" id="{B57277E1-0F7A-43ED-9287-DFE9A7EDB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8" y="4003"/>
                <a:ext cx="58" cy="58"/>
              </a:xfrm>
              <a:custGeom>
                <a:avLst/>
                <a:gdLst>
                  <a:gd name="T0" fmla="*/ 206 w 402"/>
                  <a:gd name="T1" fmla="*/ 400 h 401"/>
                  <a:gd name="T2" fmla="*/ 221 w 402"/>
                  <a:gd name="T3" fmla="*/ 400 h 401"/>
                  <a:gd name="T4" fmla="*/ 259 w 402"/>
                  <a:gd name="T5" fmla="*/ 392 h 401"/>
                  <a:gd name="T6" fmla="*/ 294 w 402"/>
                  <a:gd name="T7" fmla="*/ 377 h 401"/>
                  <a:gd name="T8" fmla="*/ 311 w 402"/>
                  <a:gd name="T9" fmla="*/ 368 h 401"/>
                  <a:gd name="T10" fmla="*/ 343 w 402"/>
                  <a:gd name="T11" fmla="*/ 343 h 401"/>
                  <a:gd name="T12" fmla="*/ 368 w 402"/>
                  <a:gd name="T13" fmla="*/ 311 h 401"/>
                  <a:gd name="T14" fmla="*/ 382 w 402"/>
                  <a:gd name="T15" fmla="*/ 285 h 401"/>
                  <a:gd name="T16" fmla="*/ 393 w 402"/>
                  <a:gd name="T17" fmla="*/ 258 h 401"/>
                  <a:gd name="T18" fmla="*/ 401 w 402"/>
                  <a:gd name="T19" fmla="*/ 220 h 401"/>
                  <a:gd name="T20" fmla="*/ 401 w 402"/>
                  <a:gd name="T21" fmla="*/ 205 h 401"/>
                  <a:gd name="T22" fmla="*/ 401 w 402"/>
                  <a:gd name="T23" fmla="*/ 179 h 401"/>
                  <a:gd name="T24" fmla="*/ 393 w 402"/>
                  <a:gd name="T25" fmla="*/ 140 h 401"/>
                  <a:gd name="T26" fmla="*/ 378 w 402"/>
                  <a:gd name="T27" fmla="*/ 105 h 401"/>
                  <a:gd name="T28" fmla="*/ 356 w 402"/>
                  <a:gd name="T29" fmla="*/ 73 h 401"/>
                  <a:gd name="T30" fmla="*/ 327 w 402"/>
                  <a:gd name="T31" fmla="*/ 44 h 401"/>
                  <a:gd name="T32" fmla="*/ 294 w 402"/>
                  <a:gd name="T33" fmla="*/ 21 h 401"/>
                  <a:gd name="T34" fmla="*/ 259 w 402"/>
                  <a:gd name="T35" fmla="*/ 7 h 401"/>
                  <a:gd name="T36" fmla="*/ 221 w 402"/>
                  <a:gd name="T37" fmla="*/ 0 h 401"/>
                  <a:gd name="T38" fmla="*/ 160 w 402"/>
                  <a:gd name="T39" fmla="*/ 3 h 401"/>
                  <a:gd name="T40" fmla="*/ 105 w 402"/>
                  <a:gd name="T41" fmla="*/ 21 h 401"/>
                  <a:gd name="T42" fmla="*/ 73 w 402"/>
                  <a:gd name="T43" fmla="*/ 44 h 401"/>
                  <a:gd name="T44" fmla="*/ 44 w 402"/>
                  <a:gd name="T45" fmla="*/ 73 h 401"/>
                  <a:gd name="T46" fmla="*/ 21 w 402"/>
                  <a:gd name="T47" fmla="*/ 105 h 401"/>
                  <a:gd name="T48" fmla="*/ 7 w 402"/>
                  <a:gd name="T49" fmla="*/ 140 h 401"/>
                  <a:gd name="T50" fmla="*/ 0 w 402"/>
                  <a:gd name="T51" fmla="*/ 179 h 401"/>
                  <a:gd name="T52" fmla="*/ 0 w 402"/>
                  <a:gd name="T53" fmla="*/ 220 h 401"/>
                  <a:gd name="T54" fmla="*/ 7 w 402"/>
                  <a:gd name="T55" fmla="*/ 258 h 401"/>
                  <a:gd name="T56" fmla="*/ 21 w 402"/>
                  <a:gd name="T57" fmla="*/ 294 h 401"/>
                  <a:gd name="T58" fmla="*/ 44 w 402"/>
                  <a:gd name="T59" fmla="*/ 327 h 401"/>
                  <a:gd name="T60" fmla="*/ 73 w 402"/>
                  <a:gd name="T61" fmla="*/ 356 h 401"/>
                  <a:gd name="T62" fmla="*/ 105 w 402"/>
                  <a:gd name="T63" fmla="*/ 377 h 401"/>
                  <a:gd name="T64" fmla="*/ 141 w 402"/>
                  <a:gd name="T65" fmla="*/ 392 h 401"/>
                  <a:gd name="T66" fmla="*/ 180 w 402"/>
                  <a:gd name="T67" fmla="*/ 40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2" h="401">
                    <a:moveTo>
                      <a:pt x="202" y="401"/>
                    </a:moveTo>
                    <a:lnTo>
                      <a:pt x="206" y="400"/>
                    </a:lnTo>
                    <a:lnTo>
                      <a:pt x="211" y="400"/>
                    </a:lnTo>
                    <a:lnTo>
                      <a:pt x="221" y="400"/>
                    </a:lnTo>
                    <a:lnTo>
                      <a:pt x="241" y="397"/>
                    </a:lnTo>
                    <a:lnTo>
                      <a:pt x="259" y="392"/>
                    </a:lnTo>
                    <a:lnTo>
                      <a:pt x="278" y="386"/>
                    </a:lnTo>
                    <a:lnTo>
                      <a:pt x="294" y="377"/>
                    </a:lnTo>
                    <a:lnTo>
                      <a:pt x="302" y="372"/>
                    </a:lnTo>
                    <a:lnTo>
                      <a:pt x="311" y="368"/>
                    </a:lnTo>
                    <a:lnTo>
                      <a:pt x="327" y="356"/>
                    </a:lnTo>
                    <a:lnTo>
                      <a:pt x="343" y="343"/>
                    </a:lnTo>
                    <a:lnTo>
                      <a:pt x="356" y="327"/>
                    </a:lnTo>
                    <a:lnTo>
                      <a:pt x="368" y="311"/>
                    </a:lnTo>
                    <a:lnTo>
                      <a:pt x="378" y="294"/>
                    </a:lnTo>
                    <a:lnTo>
                      <a:pt x="382" y="285"/>
                    </a:lnTo>
                    <a:lnTo>
                      <a:pt x="387" y="277"/>
                    </a:lnTo>
                    <a:lnTo>
                      <a:pt x="393" y="258"/>
                    </a:lnTo>
                    <a:lnTo>
                      <a:pt x="398" y="240"/>
                    </a:lnTo>
                    <a:lnTo>
                      <a:pt x="401" y="220"/>
                    </a:lnTo>
                    <a:lnTo>
                      <a:pt x="401" y="210"/>
                    </a:lnTo>
                    <a:lnTo>
                      <a:pt x="401" y="205"/>
                    </a:lnTo>
                    <a:lnTo>
                      <a:pt x="402" y="201"/>
                    </a:lnTo>
                    <a:lnTo>
                      <a:pt x="401" y="179"/>
                    </a:lnTo>
                    <a:lnTo>
                      <a:pt x="398" y="159"/>
                    </a:lnTo>
                    <a:lnTo>
                      <a:pt x="393" y="140"/>
                    </a:lnTo>
                    <a:lnTo>
                      <a:pt x="387" y="123"/>
                    </a:lnTo>
                    <a:lnTo>
                      <a:pt x="378" y="105"/>
                    </a:lnTo>
                    <a:lnTo>
                      <a:pt x="368" y="89"/>
                    </a:lnTo>
                    <a:lnTo>
                      <a:pt x="356" y="73"/>
                    </a:lnTo>
                    <a:lnTo>
                      <a:pt x="343" y="59"/>
                    </a:lnTo>
                    <a:lnTo>
                      <a:pt x="327" y="44"/>
                    </a:lnTo>
                    <a:lnTo>
                      <a:pt x="311" y="32"/>
                    </a:lnTo>
                    <a:lnTo>
                      <a:pt x="294" y="21"/>
                    </a:lnTo>
                    <a:lnTo>
                      <a:pt x="278" y="14"/>
                    </a:lnTo>
                    <a:lnTo>
                      <a:pt x="259" y="7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60" y="3"/>
                    </a:lnTo>
                    <a:lnTo>
                      <a:pt x="123" y="14"/>
                    </a:lnTo>
                    <a:lnTo>
                      <a:pt x="105" y="21"/>
                    </a:lnTo>
                    <a:lnTo>
                      <a:pt x="89" y="32"/>
                    </a:lnTo>
                    <a:lnTo>
                      <a:pt x="73" y="44"/>
                    </a:lnTo>
                    <a:lnTo>
                      <a:pt x="59" y="59"/>
                    </a:lnTo>
                    <a:lnTo>
                      <a:pt x="44" y="73"/>
                    </a:lnTo>
                    <a:lnTo>
                      <a:pt x="32" y="89"/>
                    </a:lnTo>
                    <a:lnTo>
                      <a:pt x="21" y="105"/>
                    </a:lnTo>
                    <a:lnTo>
                      <a:pt x="14" y="123"/>
                    </a:lnTo>
                    <a:lnTo>
                      <a:pt x="7" y="140"/>
                    </a:lnTo>
                    <a:lnTo>
                      <a:pt x="3" y="159"/>
                    </a:lnTo>
                    <a:lnTo>
                      <a:pt x="0" y="179"/>
                    </a:lnTo>
                    <a:lnTo>
                      <a:pt x="1" y="201"/>
                    </a:lnTo>
                    <a:lnTo>
                      <a:pt x="0" y="220"/>
                    </a:lnTo>
                    <a:lnTo>
                      <a:pt x="3" y="240"/>
                    </a:lnTo>
                    <a:lnTo>
                      <a:pt x="7" y="258"/>
                    </a:lnTo>
                    <a:lnTo>
                      <a:pt x="14" y="277"/>
                    </a:lnTo>
                    <a:lnTo>
                      <a:pt x="21" y="294"/>
                    </a:lnTo>
                    <a:lnTo>
                      <a:pt x="32" y="311"/>
                    </a:lnTo>
                    <a:lnTo>
                      <a:pt x="44" y="327"/>
                    </a:lnTo>
                    <a:lnTo>
                      <a:pt x="59" y="343"/>
                    </a:lnTo>
                    <a:lnTo>
                      <a:pt x="73" y="356"/>
                    </a:lnTo>
                    <a:lnTo>
                      <a:pt x="89" y="368"/>
                    </a:lnTo>
                    <a:lnTo>
                      <a:pt x="105" y="377"/>
                    </a:lnTo>
                    <a:lnTo>
                      <a:pt x="123" y="386"/>
                    </a:lnTo>
                    <a:lnTo>
                      <a:pt x="141" y="392"/>
                    </a:lnTo>
                    <a:lnTo>
                      <a:pt x="160" y="397"/>
                    </a:lnTo>
                    <a:lnTo>
                      <a:pt x="180" y="400"/>
                    </a:lnTo>
                    <a:lnTo>
                      <a:pt x="202" y="401"/>
                    </a:lnTo>
                  </a:path>
                </a:pathLst>
              </a:custGeom>
              <a:noFill/>
              <a:ln w="4763">
                <a:solidFill>
                  <a:srgbClr val="1453E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1368">
                <a:extLst>
                  <a:ext uri="{FF2B5EF4-FFF2-40B4-BE49-F238E27FC236}">
                    <a16:creationId xmlns:a16="http://schemas.microsoft.com/office/drawing/2014/main" id="{F4886D0A-C998-4194-BD5F-32B6B8305D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8" y="4009"/>
                <a:ext cx="38" cy="43"/>
              </a:xfrm>
              <a:custGeom>
                <a:avLst/>
                <a:gdLst>
                  <a:gd name="T0" fmla="*/ 252 w 263"/>
                  <a:gd name="T1" fmla="*/ 158 h 305"/>
                  <a:gd name="T2" fmla="*/ 247 w 263"/>
                  <a:gd name="T3" fmla="*/ 154 h 305"/>
                  <a:gd name="T4" fmla="*/ 235 w 263"/>
                  <a:gd name="T5" fmla="*/ 148 h 305"/>
                  <a:gd name="T6" fmla="*/ 218 w 263"/>
                  <a:gd name="T7" fmla="*/ 141 h 305"/>
                  <a:gd name="T8" fmla="*/ 209 w 263"/>
                  <a:gd name="T9" fmla="*/ 138 h 305"/>
                  <a:gd name="T10" fmla="*/ 208 w 263"/>
                  <a:gd name="T11" fmla="*/ 124 h 305"/>
                  <a:gd name="T12" fmla="*/ 202 w 263"/>
                  <a:gd name="T13" fmla="*/ 118 h 305"/>
                  <a:gd name="T14" fmla="*/ 191 w 263"/>
                  <a:gd name="T15" fmla="*/ 118 h 305"/>
                  <a:gd name="T16" fmla="*/ 188 w 263"/>
                  <a:gd name="T17" fmla="*/ 129 h 305"/>
                  <a:gd name="T18" fmla="*/ 157 w 263"/>
                  <a:gd name="T19" fmla="*/ 101 h 305"/>
                  <a:gd name="T20" fmla="*/ 157 w 263"/>
                  <a:gd name="T21" fmla="*/ 65 h 305"/>
                  <a:gd name="T22" fmla="*/ 153 w 263"/>
                  <a:gd name="T23" fmla="*/ 29 h 305"/>
                  <a:gd name="T24" fmla="*/ 145 w 263"/>
                  <a:gd name="T25" fmla="*/ 7 h 305"/>
                  <a:gd name="T26" fmla="*/ 140 w 263"/>
                  <a:gd name="T27" fmla="*/ 1 h 305"/>
                  <a:gd name="T28" fmla="*/ 127 w 263"/>
                  <a:gd name="T29" fmla="*/ 1 h 305"/>
                  <a:gd name="T30" fmla="*/ 117 w 263"/>
                  <a:gd name="T31" fmla="*/ 15 h 305"/>
                  <a:gd name="T32" fmla="*/ 111 w 263"/>
                  <a:gd name="T33" fmla="*/ 45 h 305"/>
                  <a:gd name="T34" fmla="*/ 111 w 263"/>
                  <a:gd name="T35" fmla="*/ 90 h 305"/>
                  <a:gd name="T36" fmla="*/ 83 w 263"/>
                  <a:gd name="T37" fmla="*/ 128 h 305"/>
                  <a:gd name="T38" fmla="*/ 80 w 263"/>
                  <a:gd name="T39" fmla="*/ 122 h 305"/>
                  <a:gd name="T40" fmla="*/ 77 w 263"/>
                  <a:gd name="T41" fmla="*/ 120 h 305"/>
                  <a:gd name="T42" fmla="*/ 66 w 263"/>
                  <a:gd name="T43" fmla="*/ 121 h 305"/>
                  <a:gd name="T44" fmla="*/ 63 w 263"/>
                  <a:gd name="T45" fmla="*/ 134 h 305"/>
                  <a:gd name="T46" fmla="*/ 4 w 263"/>
                  <a:gd name="T47" fmla="*/ 157 h 305"/>
                  <a:gd name="T48" fmla="*/ 0 w 263"/>
                  <a:gd name="T49" fmla="*/ 176 h 305"/>
                  <a:gd name="T50" fmla="*/ 117 w 263"/>
                  <a:gd name="T51" fmla="*/ 177 h 305"/>
                  <a:gd name="T52" fmla="*/ 83 w 263"/>
                  <a:gd name="T53" fmla="*/ 263 h 305"/>
                  <a:gd name="T54" fmla="*/ 79 w 263"/>
                  <a:gd name="T55" fmla="*/ 271 h 305"/>
                  <a:gd name="T56" fmla="*/ 80 w 263"/>
                  <a:gd name="T57" fmla="*/ 289 h 305"/>
                  <a:gd name="T58" fmla="*/ 132 w 263"/>
                  <a:gd name="T59" fmla="*/ 293 h 305"/>
                  <a:gd name="T60" fmla="*/ 140 w 263"/>
                  <a:gd name="T61" fmla="*/ 305 h 305"/>
                  <a:gd name="T62" fmla="*/ 149 w 263"/>
                  <a:gd name="T63" fmla="*/ 280 h 305"/>
                  <a:gd name="T64" fmla="*/ 195 w 263"/>
                  <a:gd name="T65" fmla="*/ 287 h 305"/>
                  <a:gd name="T66" fmla="*/ 193 w 263"/>
                  <a:gd name="T67" fmla="*/ 273 h 305"/>
                  <a:gd name="T68" fmla="*/ 153 w 263"/>
                  <a:gd name="T69" fmla="*/ 240 h 305"/>
                  <a:gd name="T70" fmla="*/ 263 w 263"/>
                  <a:gd name="T71" fmla="*/ 201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3" h="305">
                    <a:moveTo>
                      <a:pt x="258" y="162"/>
                    </a:moveTo>
                    <a:lnTo>
                      <a:pt x="252" y="158"/>
                    </a:lnTo>
                    <a:lnTo>
                      <a:pt x="249" y="156"/>
                    </a:lnTo>
                    <a:lnTo>
                      <a:pt x="247" y="154"/>
                    </a:lnTo>
                    <a:lnTo>
                      <a:pt x="242" y="152"/>
                    </a:lnTo>
                    <a:lnTo>
                      <a:pt x="235" y="148"/>
                    </a:lnTo>
                    <a:lnTo>
                      <a:pt x="227" y="145"/>
                    </a:lnTo>
                    <a:lnTo>
                      <a:pt x="218" y="141"/>
                    </a:lnTo>
                    <a:lnTo>
                      <a:pt x="213" y="139"/>
                    </a:lnTo>
                    <a:lnTo>
                      <a:pt x="209" y="138"/>
                    </a:lnTo>
                    <a:lnTo>
                      <a:pt x="209" y="129"/>
                    </a:lnTo>
                    <a:lnTo>
                      <a:pt x="208" y="124"/>
                    </a:lnTo>
                    <a:lnTo>
                      <a:pt x="205" y="119"/>
                    </a:lnTo>
                    <a:lnTo>
                      <a:pt x="202" y="118"/>
                    </a:lnTo>
                    <a:lnTo>
                      <a:pt x="195" y="116"/>
                    </a:lnTo>
                    <a:lnTo>
                      <a:pt x="191" y="118"/>
                    </a:lnTo>
                    <a:lnTo>
                      <a:pt x="188" y="122"/>
                    </a:lnTo>
                    <a:lnTo>
                      <a:pt x="188" y="129"/>
                    </a:lnTo>
                    <a:lnTo>
                      <a:pt x="158" y="116"/>
                    </a:lnTo>
                    <a:lnTo>
                      <a:pt x="157" y="101"/>
                    </a:lnTo>
                    <a:lnTo>
                      <a:pt x="157" y="88"/>
                    </a:lnTo>
                    <a:lnTo>
                      <a:pt x="157" y="65"/>
                    </a:lnTo>
                    <a:lnTo>
                      <a:pt x="155" y="45"/>
                    </a:lnTo>
                    <a:lnTo>
                      <a:pt x="153" y="29"/>
                    </a:lnTo>
                    <a:lnTo>
                      <a:pt x="149" y="15"/>
                    </a:lnTo>
                    <a:lnTo>
                      <a:pt x="145" y="7"/>
                    </a:lnTo>
                    <a:lnTo>
                      <a:pt x="142" y="3"/>
                    </a:lnTo>
                    <a:lnTo>
                      <a:pt x="140" y="1"/>
                    </a:lnTo>
                    <a:lnTo>
                      <a:pt x="135" y="0"/>
                    </a:lnTo>
                    <a:lnTo>
                      <a:pt x="127" y="1"/>
                    </a:lnTo>
                    <a:lnTo>
                      <a:pt x="122" y="7"/>
                    </a:lnTo>
                    <a:lnTo>
                      <a:pt x="117" y="15"/>
                    </a:lnTo>
                    <a:lnTo>
                      <a:pt x="114" y="29"/>
                    </a:lnTo>
                    <a:lnTo>
                      <a:pt x="111" y="45"/>
                    </a:lnTo>
                    <a:lnTo>
                      <a:pt x="111" y="66"/>
                    </a:lnTo>
                    <a:lnTo>
                      <a:pt x="111" y="90"/>
                    </a:lnTo>
                    <a:lnTo>
                      <a:pt x="113" y="118"/>
                    </a:lnTo>
                    <a:lnTo>
                      <a:pt x="83" y="128"/>
                    </a:lnTo>
                    <a:lnTo>
                      <a:pt x="81" y="124"/>
                    </a:lnTo>
                    <a:lnTo>
                      <a:pt x="80" y="122"/>
                    </a:lnTo>
                    <a:lnTo>
                      <a:pt x="78" y="120"/>
                    </a:lnTo>
                    <a:lnTo>
                      <a:pt x="77" y="120"/>
                    </a:lnTo>
                    <a:lnTo>
                      <a:pt x="70" y="119"/>
                    </a:lnTo>
                    <a:lnTo>
                      <a:pt x="66" y="121"/>
                    </a:lnTo>
                    <a:lnTo>
                      <a:pt x="63" y="126"/>
                    </a:lnTo>
                    <a:lnTo>
                      <a:pt x="63" y="134"/>
                    </a:lnTo>
                    <a:lnTo>
                      <a:pt x="10" y="152"/>
                    </a:lnTo>
                    <a:lnTo>
                      <a:pt x="4" y="157"/>
                    </a:lnTo>
                    <a:lnTo>
                      <a:pt x="1" y="165"/>
                    </a:lnTo>
                    <a:lnTo>
                      <a:pt x="0" y="176"/>
                    </a:lnTo>
                    <a:lnTo>
                      <a:pt x="1" y="190"/>
                    </a:lnTo>
                    <a:lnTo>
                      <a:pt x="117" y="177"/>
                    </a:lnTo>
                    <a:lnTo>
                      <a:pt x="121" y="243"/>
                    </a:lnTo>
                    <a:lnTo>
                      <a:pt x="83" y="263"/>
                    </a:lnTo>
                    <a:lnTo>
                      <a:pt x="80" y="266"/>
                    </a:lnTo>
                    <a:lnTo>
                      <a:pt x="79" y="271"/>
                    </a:lnTo>
                    <a:lnTo>
                      <a:pt x="79" y="278"/>
                    </a:lnTo>
                    <a:lnTo>
                      <a:pt x="80" y="289"/>
                    </a:lnTo>
                    <a:lnTo>
                      <a:pt x="128" y="281"/>
                    </a:lnTo>
                    <a:lnTo>
                      <a:pt x="132" y="293"/>
                    </a:lnTo>
                    <a:lnTo>
                      <a:pt x="136" y="301"/>
                    </a:lnTo>
                    <a:lnTo>
                      <a:pt x="140" y="305"/>
                    </a:lnTo>
                    <a:lnTo>
                      <a:pt x="144" y="305"/>
                    </a:lnTo>
                    <a:lnTo>
                      <a:pt x="149" y="280"/>
                    </a:lnTo>
                    <a:lnTo>
                      <a:pt x="195" y="298"/>
                    </a:lnTo>
                    <a:lnTo>
                      <a:pt x="195" y="287"/>
                    </a:lnTo>
                    <a:lnTo>
                      <a:pt x="195" y="280"/>
                    </a:lnTo>
                    <a:lnTo>
                      <a:pt x="193" y="273"/>
                    </a:lnTo>
                    <a:lnTo>
                      <a:pt x="192" y="270"/>
                    </a:lnTo>
                    <a:lnTo>
                      <a:pt x="153" y="240"/>
                    </a:lnTo>
                    <a:lnTo>
                      <a:pt x="155" y="175"/>
                    </a:lnTo>
                    <a:lnTo>
                      <a:pt x="263" y="201"/>
                    </a:lnTo>
                    <a:lnTo>
                      <a:pt x="258" y="1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Rectangle 1369">
                <a:extLst>
                  <a:ext uri="{FF2B5EF4-FFF2-40B4-BE49-F238E27FC236}">
                    <a16:creationId xmlns:a16="http://schemas.microsoft.com/office/drawing/2014/main" id="{2178594C-12C4-477D-8A2C-4476C6206B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7" y="1515"/>
                <a:ext cx="60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UIP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1" name="Rectangle 1370">
                <a:extLst>
                  <a:ext uri="{FF2B5EF4-FFF2-40B4-BE49-F238E27FC236}">
                    <a16:creationId xmlns:a16="http://schemas.microsoft.com/office/drawing/2014/main" id="{4BD036BE-C3ED-4529-B1FC-3428D5611E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12" y="1554"/>
                <a:ext cx="67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LRT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2" name="Rectangle 1371">
                <a:extLst>
                  <a:ext uri="{FF2B5EF4-FFF2-40B4-BE49-F238E27FC236}">
                    <a16:creationId xmlns:a16="http://schemas.microsoft.com/office/drawing/2014/main" id="{FE9EB2F8-6416-4B71-9CAB-7548E20E1B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1324"/>
                <a:ext cx="70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3" name="Rectangle 1372">
                <a:extLst>
                  <a:ext uri="{FF2B5EF4-FFF2-40B4-BE49-F238E27FC236}">
                    <a16:creationId xmlns:a16="http://schemas.microsoft.com/office/drawing/2014/main" id="{B4A8D583-8CEE-4236-91B0-6B66F159FB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43" y="1336"/>
                <a:ext cx="67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mxn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4" name="Rectangle 1373">
                <a:extLst>
                  <a:ext uri="{FF2B5EF4-FFF2-40B4-BE49-F238E27FC236}">
                    <a16:creationId xmlns:a16="http://schemas.microsoft.com/office/drawing/2014/main" id="{AE9678B6-80E6-466D-9CF1-053EE11696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94" y="1262"/>
                <a:ext cx="56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LAI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5" name="Rectangle 1374">
                <a:extLst>
                  <a:ext uri="{FF2B5EF4-FFF2-40B4-BE49-F238E27FC236}">
                    <a16:creationId xmlns:a16="http://schemas.microsoft.com/office/drawing/2014/main" id="{70BF757E-D98E-4684-B4A6-ADCE8D2D84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0" y="1366"/>
                <a:ext cx="57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sbk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6" name="Rectangle 1375">
                <a:extLst>
                  <a:ext uri="{FF2B5EF4-FFF2-40B4-BE49-F238E27FC236}">
                    <a16:creationId xmlns:a16="http://schemas.microsoft.com/office/drawing/2014/main" id="{789D65E0-DBBF-495D-B7B3-5369A1E251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45" y="1389"/>
                <a:ext cx="75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DNR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7" name="Rectangle 1376">
                <a:extLst>
                  <a:ext uri="{FF2B5EF4-FFF2-40B4-BE49-F238E27FC236}">
                    <a16:creationId xmlns:a16="http://schemas.microsoft.com/office/drawing/2014/main" id="{48F6B537-EF71-4780-B1A2-EA9DC20DEC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8" y="1521"/>
                <a:ext cx="73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RNS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8" name="Rectangle 1377">
                <a:extLst>
                  <a:ext uri="{FF2B5EF4-FFF2-40B4-BE49-F238E27FC236}">
                    <a16:creationId xmlns:a16="http://schemas.microsoft.com/office/drawing/2014/main" id="{584AD449-CE39-40AF-9C22-318C91F0FF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4" y="1633"/>
                <a:ext cx="59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vne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9" name="Rectangle 1378">
                <a:extLst>
                  <a:ext uri="{FF2B5EF4-FFF2-40B4-BE49-F238E27FC236}">
                    <a16:creationId xmlns:a16="http://schemas.microsoft.com/office/drawing/2014/main" id="{8A2C2C69-CDE5-4273-A4F8-AB467493A5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21" y="1549"/>
                <a:ext cx="49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lva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0" name="Rectangle 1379">
                <a:extLst>
                  <a:ext uri="{FF2B5EF4-FFF2-40B4-BE49-F238E27FC236}">
                    <a16:creationId xmlns:a16="http://schemas.microsoft.com/office/drawing/2014/main" id="{A332F467-0EB5-48D9-8FDE-97704693AB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32" y="1252"/>
                <a:ext cx="135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Ouessant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1" name="Rectangle 1380">
                <a:extLst>
                  <a:ext uri="{FF2B5EF4-FFF2-40B4-BE49-F238E27FC236}">
                    <a16:creationId xmlns:a16="http://schemas.microsoft.com/office/drawing/2014/main" id="{482C176F-8850-405E-AD05-480CCCB213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24" y="996"/>
                <a:ext cx="52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cer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2" name="Rectangle 1381">
                <a:extLst>
                  <a:ext uri="{FF2B5EF4-FFF2-40B4-BE49-F238E27FC236}">
                    <a16:creationId xmlns:a16="http://schemas.microsoft.com/office/drawing/2014/main" id="{FEF4F3D2-376A-4B27-B826-75C5AEB308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50" y="1204"/>
                <a:ext cx="71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CFR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3" name="Rectangle 1382">
                <a:extLst>
                  <a:ext uri="{FF2B5EF4-FFF2-40B4-BE49-F238E27FC236}">
                    <a16:creationId xmlns:a16="http://schemas.microsoft.com/office/drawing/2014/main" id="{74F6C15A-9AEA-4FAA-A355-292A3BF5F1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65" y="1083"/>
                <a:ext cx="71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DOL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4" name="Rectangle 1383">
                <a:extLst>
                  <a:ext uri="{FF2B5EF4-FFF2-40B4-BE49-F238E27FC236}">
                    <a16:creationId xmlns:a16="http://schemas.microsoft.com/office/drawing/2014/main" id="{3A13949C-A892-4951-A32F-B0EA7D3D8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62" y="966"/>
                <a:ext cx="68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LEH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5" name="Rectangle 1384">
                <a:extLst>
                  <a:ext uri="{FF2B5EF4-FFF2-40B4-BE49-F238E27FC236}">
                    <a16:creationId xmlns:a16="http://schemas.microsoft.com/office/drawing/2014/main" id="{D18E27D6-9363-46B0-87E4-B544428630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46" y="1112"/>
                <a:ext cx="54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uro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6" name="Rectangle 1385">
                <a:extLst>
                  <a:ext uri="{FF2B5EF4-FFF2-40B4-BE49-F238E27FC236}">
                    <a16:creationId xmlns:a16="http://schemas.microsoft.com/office/drawing/2014/main" id="{7DF2FFB9-32A5-4045-910F-F5856513A2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23" y="1059"/>
                <a:ext cx="70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BVA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7" name="Rectangle 1386">
                <a:extLst>
                  <a:ext uri="{FF2B5EF4-FFF2-40B4-BE49-F238E27FC236}">
                    <a16:creationId xmlns:a16="http://schemas.microsoft.com/office/drawing/2014/main" id="{0EC16108-66B0-4391-88BE-52583AC70A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38" y="1222"/>
                <a:ext cx="76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CDG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8" name="Rectangle 1387">
                <a:extLst>
                  <a:ext uri="{FF2B5EF4-FFF2-40B4-BE49-F238E27FC236}">
                    <a16:creationId xmlns:a16="http://schemas.microsoft.com/office/drawing/2014/main" id="{0A58EEF7-D606-4B3D-92C8-4C46022E13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6" y="1185"/>
                <a:ext cx="51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lbg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9" name="Rectangle 1388">
                <a:extLst>
                  <a:ext uri="{FF2B5EF4-FFF2-40B4-BE49-F238E27FC236}">
                    <a16:creationId xmlns:a16="http://schemas.microsoft.com/office/drawing/2014/main" id="{DE0E34E8-2A95-44A3-A713-B1A892D440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3" y="1303"/>
                <a:ext cx="44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tnf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0" name="Rectangle 1389">
                <a:extLst>
                  <a:ext uri="{FF2B5EF4-FFF2-40B4-BE49-F238E27FC236}">
                    <a16:creationId xmlns:a16="http://schemas.microsoft.com/office/drawing/2014/main" id="{C14ECB3F-A6CA-4079-A234-B555CDBF2E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08" y="1374"/>
                <a:ext cx="75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ORY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1" name="Rectangle 1390">
                <a:extLst>
                  <a:ext uri="{FF2B5EF4-FFF2-40B4-BE49-F238E27FC236}">
                    <a16:creationId xmlns:a16="http://schemas.microsoft.com/office/drawing/2014/main" id="{0E877CFD-F89F-4702-88FC-0E7F204577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3" y="1363"/>
                <a:ext cx="62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xwy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2" name="Rectangle 1391">
                <a:extLst>
                  <a:ext uri="{FF2B5EF4-FFF2-40B4-BE49-F238E27FC236}">
                    <a16:creationId xmlns:a16="http://schemas.microsoft.com/office/drawing/2014/main" id="{955C2267-BB04-4CBF-AC6A-4FCB1BF96C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5" y="908"/>
                <a:ext cx="68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qam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3" name="Rectangle 1392">
                <a:extLst>
                  <a:ext uri="{FF2B5EF4-FFF2-40B4-BE49-F238E27FC236}">
                    <a16:creationId xmlns:a16="http://schemas.microsoft.com/office/drawing/2014/main" id="{EA87C2B7-4B41-42F3-A685-D30D912B14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3" y="866"/>
                <a:ext cx="51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byf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4" name="Rectangle 1393">
                <a:extLst>
                  <a:ext uri="{FF2B5EF4-FFF2-40B4-BE49-F238E27FC236}">
                    <a16:creationId xmlns:a16="http://schemas.microsoft.com/office/drawing/2014/main" id="{522BA543-2CEA-4E67-97E6-340FADF302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7" y="673"/>
                <a:ext cx="43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ltq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5" name="Rectangle 1394">
                <a:extLst>
                  <a:ext uri="{FF2B5EF4-FFF2-40B4-BE49-F238E27FC236}">
                    <a16:creationId xmlns:a16="http://schemas.microsoft.com/office/drawing/2014/main" id="{389AA4FE-D07F-46D7-8398-0F6EC8B49E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4" y="552"/>
                <a:ext cx="51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cqf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6" name="Rectangle 1395">
                <a:extLst>
                  <a:ext uri="{FF2B5EF4-FFF2-40B4-BE49-F238E27FC236}">
                    <a16:creationId xmlns:a16="http://schemas.microsoft.com/office/drawing/2014/main" id="{B2996A54-CC5D-4646-B88B-40484F9308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34" y="657"/>
                <a:ext cx="52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LIL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7" name="Rectangle 1396">
                <a:extLst>
                  <a:ext uri="{FF2B5EF4-FFF2-40B4-BE49-F238E27FC236}">
                    <a16:creationId xmlns:a16="http://schemas.microsoft.com/office/drawing/2014/main" id="{CD389C46-7140-4ABE-815C-8E75BD5FBE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88" y="782"/>
                <a:ext cx="56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xvs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8" name="Rectangle 1397">
                <a:extLst>
                  <a:ext uri="{FF2B5EF4-FFF2-40B4-BE49-F238E27FC236}">
                    <a16:creationId xmlns:a16="http://schemas.microsoft.com/office/drawing/2014/main" id="{B645DFED-C18B-47CA-9693-FEF6CA97DB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05" y="1131"/>
                <a:ext cx="103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Reims-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9" name="Rectangle 1398">
                <a:extLst>
                  <a:ext uri="{FF2B5EF4-FFF2-40B4-BE49-F238E27FC236}">
                    <a16:creationId xmlns:a16="http://schemas.microsoft.com/office/drawing/2014/main" id="{5490774D-A630-4237-AC09-7339D8CE87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05" y="1163"/>
                <a:ext cx="103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Prunay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0" name="Rectangle 1399">
                <a:extLst>
                  <a:ext uri="{FF2B5EF4-FFF2-40B4-BE49-F238E27FC236}">
                    <a16:creationId xmlns:a16="http://schemas.microsoft.com/office/drawing/2014/main" id="{2E8D2B28-4DFB-4029-9309-1FB318D528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0" y="1304"/>
                <a:ext cx="73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XCR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1" name="Rectangle 1400">
                <a:extLst>
                  <a:ext uri="{FF2B5EF4-FFF2-40B4-BE49-F238E27FC236}">
                    <a16:creationId xmlns:a16="http://schemas.microsoft.com/office/drawing/2014/main" id="{A0BFAEE5-FA0B-402F-97D8-539C9DF4A9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80" y="1469"/>
                <a:ext cx="52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qyr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2" name="Rectangle 1401">
                <a:extLst>
                  <a:ext uri="{FF2B5EF4-FFF2-40B4-BE49-F238E27FC236}">
                    <a16:creationId xmlns:a16="http://schemas.microsoft.com/office/drawing/2014/main" id="{7B9F89E9-A65F-40F6-A12E-E76A85B433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16" y="1210"/>
                <a:ext cx="67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ETZ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3" name="Rectangle 1402">
                <a:extLst>
                  <a:ext uri="{FF2B5EF4-FFF2-40B4-BE49-F238E27FC236}">
                    <a16:creationId xmlns:a16="http://schemas.microsoft.com/office/drawing/2014/main" id="{A65392C9-FEF5-4C3B-9DDD-F6029000CD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08" y="1314"/>
                <a:ext cx="59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enc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4" name="Rectangle 1403">
                <a:extLst>
                  <a:ext uri="{FF2B5EF4-FFF2-40B4-BE49-F238E27FC236}">
                    <a16:creationId xmlns:a16="http://schemas.microsoft.com/office/drawing/2014/main" id="{CA172C15-523D-408D-815E-FFD555A027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78" y="1450"/>
                <a:ext cx="51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epl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5" name="Rectangle 1404">
                <a:extLst>
                  <a:ext uri="{FF2B5EF4-FFF2-40B4-BE49-F238E27FC236}">
                    <a16:creationId xmlns:a16="http://schemas.microsoft.com/office/drawing/2014/main" id="{95B717DE-03B0-492D-B3B9-549300D398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6" y="1509"/>
                <a:ext cx="60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cmr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6" name="Rectangle 1405">
                <a:extLst>
                  <a:ext uri="{FF2B5EF4-FFF2-40B4-BE49-F238E27FC236}">
                    <a16:creationId xmlns:a16="http://schemas.microsoft.com/office/drawing/2014/main" id="{84EC7B0A-504F-4824-86E6-C205679FFE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17" y="1359"/>
                <a:ext cx="70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SXB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7" name="Rectangle 1406">
                <a:extLst>
                  <a:ext uri="{FF2B5EF4-FFF2-40B4-BE49-F238E27FC236}">
                    <a16:creationId xmlns:a16="http://schemas.microsoft.com/office/drawing/2014/main" id="{365F24FC-D241-41D7-95BB-692804D27F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20" y="1652"/>
                <a:ext cx="73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MLH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8" name="Rectangle 1407">
                <a:extLst>
                  <a:ext uri="{FF2B5EF4-FFF2-40B4-BE49-F238E27FC236}">
                    <a16:creationId xmlns:a16="http://schemas.microsoft.com/office/drawing/2014/main" id="{A5A7FE2D-52CA-4323-8BBC-D133F5103F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49" y="1746"/>
                <a:ext cx="59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xmf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9" name="Rectangle 1408">
                <a:extLst>
                  <a:ext uri="{FF2B5EF4-FFF2-40B4-BE49-F238E27FC236}">
                    <a16:creationId xmlns:a16="http://schemas.microsoft.com/office/drawing/2014/main" id="{53537091-C86A-4AC9-A3B2-14E9D156A0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0" y="1839"/>
                <a:ext cx="149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Besançon-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10" name="Rectangle 1409">
                <a:extLst>
                  <a:ext uri="{FF2B5EF4-FFF2-40B4-BE49-F238E27FC236}">
                    <a16:creationId xmlns:a16="http://schemas.microsoft.com/office/drawing/2014/main" id="{4BDA2E04-91CE-47A8-A488-FF0775B6B0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0" y="1871"/>
                <a:ext cx="118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La Vèze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11" name="Rectangle 1410">
                <a:extLst>
                  <a:ext uri="{FF2B5EF4-FFF2-40B4-BE49-F238E27FC236}">
                    <a16:creationId xmlns:a16="http://schemas.microsoft.com/office/drawing/2014/main" id="{71285611-A2E3-45DE-A38C-5A053BD79F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46" y="1924"/>
                <a:ext cx="68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DLE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3" name="Rectangle 1412">
              <a:extLst>
                <a:ext uri="{FF2B5EF4-FFF2-40B4-BE49-F238E27FC236}">
                  <a16:creationId xmlns:a16="http://schemas.microsoft.com/office/drawing/2014/main" id="{620A6567-F633-48AC-B2C1-FEF9F17E1F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1" y="1787"/>
              <a:ext cx="56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DIJ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Rectangle 1413">
              <a:extLst>
                <a:ext uri="{FF2B5EF4-FFF2-40B4-BE49-F238E27FC236}">
                  <a16:creationId xmlns:a16="http://schemas.microsoft.com/office/drawing/2014/main" id="{9087FC00-A2AD-4256-84BA-F0126EC511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55" y="1635"/>
              <a:ext cx="5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auf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1414">
              <a:extLst>
                <a:ext uri="{FF2B5EF4-FFF2-40B4-BE49-F238E27FC236}">
                  <a16:creationId xmlns:a16="http://schemas.microsoft.com/office/drawing/2014/main" id="{80E03FF6-A3AE-45DE-BF89-D7E301BF37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6" y="1596"/>
              <a:ext cx="12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Orléans-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Rectangle 1415">
              <a:extLst>
                <a:ext uri="{FF2B5EF4-FFF2-40B4-BE49-F238E27FC236}">
                  <a16:creationId xmlns:a16="http://schemas.microsoft.com/office/drawing/2014/main" id="{C5C1136C-074B-47A6-A974-03CB91B9EE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6" y="1628"/>
              <a:ext cx="13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St-Denis-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Rectangle 1416">
              <a:extLst>
                <a:ext uri="{FF2B5EF4-FFF2-40B4-BE49-F238E27FC236}">
                  <a16:creationId xmlns:a16="http://schemas.microsoft.com/office/drawing/2014/main" id="{0E64C06A-85C4-4C01-9E10-081415B9E8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6" y="1660"/>
              <a:ext cx="13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de-l'Hôtel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1417">
              <a:extLst>
                <a:ext uri="{FF2B5EF4-FFF2-40B4-BE49-F238E27FC236}">
                  <a16:creationId xmlns:a16="http://schemas.microsoft.com/office/drawing/2014/main" id="{5B074A33-82F7-41A9-BC2E-370F6275E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1" y="2001"/>
              <a:ext cx="5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xcd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Rectangle 1418">
              <a:extLst>
                <a:ext uri="{FF2B5EF4-FFF2-40B4-BE49-F238E27FC236}">
                  <a16:creationId xmlns:a16="http://schemas.microsoft.com/office/drawing/2014/main" id="{E0C71722-A9C2-4517-B5A8-4E68D7697B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3" y="1941"/>
              <a:ext cx="5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nvs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1419">
              <a:extLst>
                <a:ext uri="{FF2B5EF4-FFF2-40B4-BE49-F238E27FC236}">
                  <a16:creationId xmlns:a16="http://schemas.microsoft.com/office/drawing/2014/main" id="{57D9D69D-CBE0-484B-9ECB-F64C398768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2" y="1924"/>
              <a:ext cx="6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bou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1420">
              <a:extLst>
                <a:ext uri="{FF2B5EF4-FFF2-40B4-BE49-F238E27FC236}">
                  <a16:creationId xmlns:a16="http://schemas.microsoft.com/office/drawing/2014/main" id="{C7297A1B-186B-4C3C-8143-164E79F8CA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" y="2112"/>
              <a:ext cx="6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xmu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1421">
              <a:extLst>
                <a:ext uri="{FF2B5EF4-FFF2-40B4-BE49-F238E27FC236}">
                  <a16:creationId xmlns:a16="http://schemas.microsoft.com/office/drawing/2014/main" id="{01E3913D-F3FC-4567-B4D7-8300392C60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" y="2239"/>
              <a:ext cx="5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vhy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Rectangle 1422">
              <a:extLst>
                <a:ext uri="{FF2B5EF4-FFF2-40B4-BE49-F238E27FC236}">
                  <a16:creationId xmlns:a16="http://schemas.microsoft.com/office/drawing/2014/main" id="{CEB5DF7F-8BCE-45A5-B5E5-E31C22214C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9" y="2222"/>
              <a:ext cx="6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mcu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1423">
              <a:extLst>
                <a:ext uri="{FF2B5EF4-FFF2-40B4-BE49-F238E27FC236}">
                  <a16:creationId xmlns:a16="http://schemas.microsoft.com/office/drawing/2014/main" id="{8F5FE0B7-FB85-4A86-9FE1-EF75BD0760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8" y="1994"/>
              <a:ext cx="5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chr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1424">
              <a:extLst>
                <a:ext uri="{FF2B5EF4-FFF2-40B4-BE49-F238E27FC236}">
                  <a16:creationId xmlns:a16="http://schemas.microsoft.com/office/drawing/2014/main" id="{B03E6385-01A4-4C48-84B1-7568A7576F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3" y="1836"/>
              <a:ext cx="6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TUF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1425">
              <a:extLst>
                <a:ext uri="{FF2B5EF4-FFF2-40B4-BE49-F238E27FC236}">
                  <a16:creationId xmlns:a16="http://schemas.microsoft.com/office/drawing/2014/main" id="{CA16590B-B0A0-4F0F-9673-41F1B07522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7" y="1697"/>
              <a:ext cx="5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xbq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1426">
              <a:extLst>
                <a:ext uri="{FF2B5EF4-FFF2-40B4-BE49-F238E27FC236}">
                  <a16:creationId xmlns:a16="http://schemas.microsoft.com/office/drawing/2014/main" id="{617BCB3F-D39E-4027-8682-C819DB0A5B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1589"/>
              <a:ext cx="5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lme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1427">
              <a:extLst>
                <a:ext uri="{FF2B5EF4-FFF2-40B4-BE49-F238E27FC236}">
                  <a16:creationId xmlns:a16="http://schemas.microsoft.com/office/drawing/2014/main" id="{4C855C36-B709-4F48-AD98-27289759F3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4" y="1776"/>
              <a:ext cx="7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1428">
              <a:extLst>
                <a:ext uri="{FF2B5EF4-FFF2-40B4-BE49-F238E27FC236}">
                  <a16:creationId xmlns:a16="http://schemas.microsoft.com/office/drawing/2014/main" id="{8DBBD4AE-F24E-4CFA-BE2F-927264367E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1891"/>
              <a:ext cx="5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cet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1429">
              <a:extLst>
                <a:ext uri="{FF2B5EF4-FFF2-40B4-BE49-F238E27FC236}">
                  <a16:creationId xmlns:a16="http://schemas.microsoft.com/office/drawing/2014/main" id="{7850E172-CCD3-4155-B01E-999BE9B509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2" y="1729"/>
              <a:ext cx="11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Ancenis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1430">
              <a:extLst>
                <a:ext uri="{FF2B5EF4-FFF2-40B4-BE49-F238E27FC236}">
                  <a16:creationId xmlns:a16="http://schemas.microsoft.com/office/drawing/2014/main" id="{945B6166-6591-4214-BBBA-D3C46CC9A7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4" y="1907"/>
              <a:ext cx="7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NTE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1431">
              <a:extLst>
                <a:ext uri="{FF2B5EF4-FFF2-40B4-BE49-F238E27FC236}">
                  <a16:creationId xmlns:a16="http://schemas.microsoft.com/office/drawing/2014/main" id="{3895DB13-3B8D-4935-BD88-FAC60C1C2B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8" y="2023"/>
              <a:ext cx="6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edm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1432">
              <a:extLst>
                <a:ext uri="{FF2B5EF4-FFF2-40B4-BE49-F238E27FC236}">
                  <a16:creationId xmlns:a16="http://schemas.microsoft.com/office/drawing/2014/main" id="{E6A30611-DB81-4BA9-8C3B-1B73EA50C0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41" y="2043"/>
              <a:ext cx="4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idy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1433">
              <a:extLst>
                <a:ext uri="{FF2B5EF4-FFF2-40B4-BE49-F238E27FC236}">
                  <a16:creationId xmlns:a16="http://schemas.microsoft.com/office/drawing/2014/main" id="{66986175-78A3-48E8-990B-525F71B8B2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3" y="1751"/>
              <a:ext cx="5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snr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1434">
              <a:extLst>
                <a:ext uri="{FF2B5EF4-FFF2-40B4-BE49-F238E27FC236}">
                  <a16:creationId xmlns:a16="http://schemas.microsoft.com/office/drawing/2014/main" id="{2C51633D-CE1F-42B7-B352-D1ECC4BAED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5" y="2175"/>
              <a:ext cx="43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nit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1435">
              <a:extLst>
                <a:ext uri="{FF2B5EF4-FFF2-40B4-BE49-F238E27FC236}">
                  <a16:creationId xmlns:a16="http://schemas.microsoft.com/office/drawing/2014/main" id="{4BF9BC37-6D67-4702-9A87-F3DAB566D0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2" y="2211"/>
              <a:ext cx="7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LRH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1436">
              <a:extLst>
                <a:ext uri="{FF2B5EF4-FFF2-40B4-BE49-F238E27FC236}">
                  <a16:creationId xmlns:a16="http://schemas.microsoft.com/office/drawing/2014/main" id="{8641C1CC-2898-4A5F-9835-D6B14548EA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5" y="2317"/>
              <a:ext cx="5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rco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1437">
              <a:extLst>
                <a:ext uri="{FF2B5EF4-FFF2-40B4-BE49-F238E27FC236}">
                  <a16:creationId xmlns:a16="http://schemas.microsoft.com/office/drawing/2014/main" id="{BF94B90B-99DF-4CC8-906B-F303FCC313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3" y="2386"/>
              <a:ext cx="6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ang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1438">
              <a:extLst>
                <a:ext uri="{FF2B5EF4-FFF2-40B4-BE49-F238E27FC236}">
                  <a16:creationId xmlns:a16="http://schemas.microsoft.com/office/drawing/2014/main" id="{AB4EAFFB-4A07-4C32-A799-2CF07F12BC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2" y="2084"/>
              <a:ext cx="5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PIS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1439">
              <a:extLst>
                <a:ext uri="{FF2B5EF4-FFF2-40B4-BE49-F238E27FC236}">
                  <a16:creationId xmlns:a16="http://schemas.microsoft.com/office/drawing/2014/main" id="{0ABF8923-D03D-4C16-A03F-A71478D45D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4" y="2355"/>
              <a:ext cx="5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LIG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1440">
              <a:extLst>
                <a:ext uri="{FF2B5EF4-FFF2-40B4-BE49-F238E27FC236}">
                  <a16:creationId xmlns:a16="http://schemas.microsoft.com/office/drawing/2014/main" id="{3D66A063-1272-4943-9616-4A141C787E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9" y="2535"/>
              <a:ext cx="73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PGX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1441">
              <a:extLst>
                <a:ext uri="{FF2B5EF4-FFF2-40B4-BE49-F238E27FC236}">
                  <a16:creationId xmlns:a16="http://schemas.microsoft.com/office/drawing/2014/main" id="{284C4164-B364-499B-BDB3-61E97D8E3F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7" y="2710"/>
              <a:ext cx="7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BOD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1442">
              <a:extLst>
                <a:ext uri="{FF2B5EF4-FFF2-40B4-BE49-F238E27FC236}">
                  <a16:creationId xmlns:a16="http://schemas.microsoft.com/office/drawing/2014/main" id="{D60E9149-D8E0-47AC-850D-A1FEDFB149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4" y="2724"/>
              <a:ext cx="7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EGC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4" name="Rectangle 1443">
              <a:extLst>
                <a:ext uri="{FF2B5EF4-FFF2-40B4-BE49-F238E27FC236}">
                  <a16:creationId xmlns:a16="http://schemas.microsoft.com/office/drawing/2014/main" id="{D7845C98-88D7-4F1E-BC0E-36652CD6EC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7" y="2905"/>
              <a:ext cx="7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AGF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5" name="Rectangle 1444">
              <a:extLst>
                <a:ext uri="{FF2B5EF4-FFF2-40B4-BE49-F238E27FC236}">
                  <a16:creationId xmlns:a16="http://schemas.microsoft.com/office/drawing/2014/main" id="{8B697CE2-6CD8-4DF9-9AAC-F310CABC26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5" y="2779"/>
              <a:ext cx="10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Figeac-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1445">
              <a:extLst>
                <a:ext uri="{FF2B5EF4-FFF2-40B4-BE49-F238E27FC236}">
                  <a16:creationId xmlns:a16="http://schemas.microsoft.com/office/drawing/2014/main" id="{BF66B95F-C6E9-4B45-9CA8-6E095CAC7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5" y="2811"/>
              <a:ext cx="12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Livernon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1446">
              <a:extLst>
                <a:ext uri="{FF2B5EF4-FFF2-40B4-BE49-F238E27FC236}">
                  <a16:creationId xmlns:a16="http://schemas.microsoft.com/office/drawing/2014/main" id="{5D94AF86-B4D2-47E3-B387-5D5BE5B41F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8" y="2602"/>
              <a:ext cx="7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BVE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1447">
              <a:extLst>
                <a:ext uri="{FF2B5EF4-FFF2-40B4-BE49-F238E27FC236}">
                  <a16:creationId xmlns:a16="http://schemas.microsoft.com/office/drawing/2014/main" id="{B9069A06-C167-464B-8B87-A8E31CE590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" y="2651"/>
              <a:ext cx="73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AUR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1448">
              <a:extLst>
                <a:ext uri="{FF2B5EF4-FFF2-40B4-BE49-F238E27FC236}">
                  <a16:creationId xmlns:a16="http://schemas.microsoft.com/office/drawing/2014/main" id="{B41A9DC5-56D4-43A2-9C83-99566640F2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8" y="2878"/>
              <a:ext cx="7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RDZ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1449">
              <a:extLst>
                <a:ext uri="{FF2B5EF4-FFF2-40B4-BE49-F238E27FC236}">
                  <a16:creationId xmlns:a16="http://schemas.microsoft.com/office/drawing/2014/main" id="{5C38D2DE-214D-423F-8669-EC71DDF363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1" y="3060"/>
              <a:ext cx="4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lbi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1" name="Rectangle 1450">
              <a:extLst>
                <a:ext uri="{FF2B5EF4-FFF2-40B4-BE49-F238E27FC236}">
                  <a16:creationId xmlns:a16="http://schemas.microsoft.com/office/drawing/2014/main" id="{9C6335E2-CC30-4E6D-BDFA-ACCEFD63A5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7" y="3100"/>
              <a:ext cx="6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TLS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2" name="Rectangle 1451">
              <a:extLst>
                <a:ext uri="{FF2B5EF4-FFF2-40B4-BE49-F238E27FC236}">
                  <a16:creationId xmlns:a16="http://schemas.microsoft.com/office/drawing/2014/main" id="{6FE592CA-368C-4E8B-8FAE-F98B2C6356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2" y="3240"/>
              <a:ext cx="14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Toulouse-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Rectangle 1452">
              <a:extLst>
                <a:ext uri="{FF2B5EF4-FFF2-40B4-BE49-F238E27FC236}">
                  <a16:creationId xmlns:a16="http://schemas.microsoft.com/office/drawing/2014/main" id="{C60F2F86-647E-48F7-89E0-DB500EBB6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2" y="3272"/>
              <a:ext cx="13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Francazal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1453">
              <a:extLst>
                <a:ext uri="{FF2B5EF4-FFF2-40B4-BE49-F238E27FC236}">
                  <a16:creationId xmlns:a16="http://schemas.microsoft.com/office/drawing/2014/main" id="{6E9D5AC3-A1BD-4C73-A95B-7703C6538F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3" y="3171"/>
              <a:ext cx="14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Auch-Gers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1454">
              <a:extLst>
                <a:ext uri="{FF2B5EF4-FFF2-40B4-BE49-F238E27FC236}">
                  <a16:creationId xmlns:a16="http://schemas.microsoft.com/office/drawing/2014/main" id="{DE76D965-ECFA-4DF1-AF1C-217C17EA9B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5" y="3185"/>
              <a:ext cx="7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PUF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1455">
              <a:extLst>
                <a:ext uri="{FF2B5EF4-FFF2-40B4-BE49-F238E27FC236}">
                  <a16:creationId xmlns:a16="http://schemas.microsoft.com/office/drawing/2014/main" id="{24811343-5F3E-4FDC-811B-34E15A11C7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8" y="3309"/>
              <a:ext cx="6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LDE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7" name="Rectangle 1456">
              <a:extLst>
                <a:ext uri="{FF2B5EF4-FFF2-40B4-BE49-F238E27FC236}">
                  <a16:creationId xmlns:a16="http://schemas.microsoft.com/office/drawing/2014/main" id="{8BC5F0B9-ED40-4658-915A-45B36333AD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1" y="3192"/>
              <a:ext cx="6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BIQ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8" name="Rectangle 1457">
              <a:extLst>
                <a:ext uri="{FF2B5EF4-FFF2-40B4-BE49-F238E27FC236}">
                  <a16:creationId xmlns:a16="http://schemas.microsoft.com/office/drawing/2014/main" id="{3CF37ED2-BF12-4CC0-A170-8293D88286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6" y="3185"/>
              <a:ext cx="7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DCM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1458">
              <a:extLst>
                <a:ext uri="{FF2B5EF4-FFF2-40B4-BE49-F238E27FC236}">
                  <a16:creationId xmlns:a16="http://schemas.microsoft.com/office/drawing/2014/main" id="{863FC55C-4A0A-4515-99D1-617B295CA2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8" y="3361"/>
              <a:ext cx="7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CCF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1459">
              <a:extLst>
                <a:ext uri="{FF2B5EF4-FFF2-40B4-BE49-F238E27FC236}">
                  <a16:creationId xmlns:a16="http://schemas.microsoft.com/office/drawing/2014/main" id="{9FC2AEFD-9178-4435-8B5F-BD61DA4E05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8" y="3536"/>
              <a:ext cx="7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PGF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1460">
              <a:extLst>
                <a:ext uri="{FF2B5EF4-FFF2-40B4-BE49-F238E27FC236}">
                  <a16:creationId xmlns:a16="http://schemas.microsoft.com/office/drawing/2014/main" id="{25EE9218-059D-4DF8-BB78-34ACFF0ABE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5" y="3219"/>
              <a:ext cx="7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BZR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1461">
              <a:extLst>
                <a:ext uri="{FF2B5EF4-FFF2-40B4-BE49-F238E27FC236}">
                  <a16:creationId xmlns:a16="http://schemas.microsoft.com/office/drawing/2014/main" id="{C316197B-8C45-4643-979F-E70918029D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9" y="3127"/>
              <a:ext cx="7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MPL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1462">
              <a:extLst>
                <a:ext uri="{FF2B5EF4-FFF2-40B4-BE49-F238E27FC236}">
                  <a16:creationId xmlns:a16="http://schemas.microsoft.com/office/drawing/2014/main" id="{B792261C-9616-4075-A18F-44D33E4BA4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9" y="3064"/>
              <a:ext cx="5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FNI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" name="Rectangle 1463">
              <a:extLst>
                <a:ext uri="{FF2B5EF4-FFF2-40B4-BE49-F238E27FC236}">
                  <a16:creationId xmlns:a16="http://schemas.microsoft.com/office/drawing/2014/main" id="{8CB2EBC3-89FD-43F6-9558-7E122235AF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1" y="3053"/>
              <a:ext cx="7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AVN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" name="Rectangle 1464">
              <a:extLst>
                <a:ext uri="{FF2B5EF4-FFF2-40B4-BE49-F238E27FC236}">
                  <a16:creationId xmlns:a16="http://schemas.microsoft.com/office/drawing/2014/main" id="{7094FE78-DFB8-4701-A28B-DDDF9BD528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0" y="3179"/>
              <a:ext cx="76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MRS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6" name="Rectangle 1465">
              <a:extLst>
                <a:ext uri="{FF2B5EF4-FFF2-40B4-BE49-F238E27FC236}">
                  <a16:creationId xmlns:a16="http://schemas.microsoft.com/office/drawing/2014/main" id="{F897EFA5-8CE5-477A-8FA3-29DA6A6103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2" y="3245"/>
              <a:ext cx="43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ctt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7" name="Rectangle 1466">
              <a:extLst>
                <a:ext uri="{FF2B5EF4-FFF2-40B4-BE49-F238E27FC236}">
                  <a16:creationId xmlns:a16="http://schemas.microsoft.com/office/drawing/2014/main" id="{FCC23AC2-C040-4FAD-B314-979E494795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2" y="3407"/>
              <a:ext cx="6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TLN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8" name="Rectangle 1467">
              <a:extLst>
                <a:ext uri="{FF2B5EF4-FFF2-40B4-BE49-F238E27FC236}">
                  <a16:creationId xmlns:a16="http://schemas.microsoft.com/office/drawing/2014/main" id="{502B576B-0723-4317-BF2D-0A0C4983F5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20" y="3229"/>
              <a:ext cx="3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ltt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9" name="Rectangle 1468">
              <a:extLst>
                <a:ext uri="{FF2B5EF4-FFF2-40B4-BE49-F238E27FC236}">
                  <a16:creationId xmlns:a16="http://schemas.microsoft.com/office/drawing/2014/main" id="{CE252262-0DD3-4898-AE9F-1E847C8771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4" y="3334"/>
              <a:ext cx="12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Grimaud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0" name="Rectangle 1469">
              <a:extLst>
                <a:ext uri="{FF2B5EF4-FFF2-40B4-BE49-F238E27FC236}">
                  <a16:creationId xmlns:a16="http://schemas.microsoft.com/office/drawing/2014/main" id="{7E69DC09-FF96-45E6-8AB4-EA766A3F93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3" y="3119"/>
              <a:ext cx="5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ceq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1" name="Rectangle 1470">
              <a:extLst>
                <a:ext uri="{FF2B5EF4-FFF2-40B4-BE49-F238E27FC236}">
                  <a16:creationId xmlns:a16="http://schemas.microsoft.com/office/drawing/2014/main" id="{30DACAE1-5D1E-45D5-8C9D-441990F6FD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2" y="3123"/>
              <a:ext cx="73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NCE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2" name="Rectangle 1471">
              <a:extLst>
                <a:ext uri="{FF2B5EF4-FFF2-40B4-BE49-F238E27FC236}">
                  <a16:creationId xmlns:a16="http://schemas.microsoft.com/office/drawing/2014/main" id="{F435F7EF-75BD-498B-B28B-878B21C573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9" y="2685"/>
              <a:ext cx="5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vaf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3" name="Rectangle 1472">
              <a:extLst>
                <a:ext uri="{FF2B5EF4-FFF2-40B4-BE49-F238E27FC236}">
                  <a16:creationId xmlns:a16="http://schemas.microsoft.com/office/drawing/2014/main" id="{7DDE2E44-5545-4520-8E43-7FDB651C09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37" y="2634"/>
              <a:ext cx="6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LPY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4" name="Rectangle 1473">
              <a:extLst>
                <a:ext uri="{FF2B5EF4-FFF2-40B4-BE49-F238E27FC236}">
                  <a16:creationId xmlns:a16="http://schemas.microsoft.com/office/drawing/2014/main" id="{52F16D57-8A0E-4D66-B11B-C551F585BA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3" y="2525"/>
              <a:ext cx="7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GNB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5" name="Rectangle 1474">
              <a:extLst>
                <a:ext uri="{FF2B5EF4-FFF2-40B4-BE49-F238E27FC236}">
                  <a16:creationId xmlns:a16="http://schemas.microsoft.com/office/drawing/2014/main" id="{186D19BF-74BF-4D30-81CA-23A35A6348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0" y="2500"/>
              <a:ext cx="4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cvf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6" name="Rectangle 1475">
              <a:extLst>
                <a:ext uri="{FF2B5EF4-FFF2-40B4-BE49-F238E27FC236}">
                  <a16:creationId xmlns:a16="http://schemas.microsoft.com/office/drawing/2014/main" id="{D86AAC2D-B5BA-42E7-B696-E0DEEDD62A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6" y="2426"/>
              <a:ext cx="7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CMF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Rectangle 1476">
              <a:extLst>
                <a:ext uri="{FF2B5EF4-FFF2-40B4-BE49-F238E27FC236}">
                  <a16:creationId xmlns:a16="http://schemas.microsoft.com/office/drawing/2014/main" id="{EF4F8266-DC3B-460F-8391-3EA898805B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3" y="2312"/>
              <a:ext cx="5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ncy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Rectangle 1477">
              <a:extLst>
                <a:ext uri="{FF2B5EF4-FFF2-40B4-BE49-F238E27FC236}">
                  <a16:creationId xmlns:a16="http://schemas.microsoft.com/office/drawing/2014/main" id="{6C9B0F01-6103-4CE5-B5E3-97D4090AAB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5" y="2215"/>
              <a:ext cx="5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qnj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9" name="Rectangle 1478">
              <a:extLst>
                <a:ext uri="{FF2B5EF4-FFF2-40B4-BE49-F238E27FC236}">
                  <a16:creationId xmlns:a16="http://schemas.microsoft.com/office/drawing/2014/main" id="{FABA2FE4-DAFF-4B28-BF16-5669AE946C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8" y="2394"/>
              <a:ext cx="6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LYS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0" name="Rectangle 1479">
              <a:extLst>
                <a:ext uri="{FF2B5EF4-FFF2-40B4-BE49-F238E27FC236}">
                  <a16:creationId xmlns:a16="http://schemas.microsoft.com/office/drawing/2014/main" id="{00DA9029-F506-4EC0-BC55-B1F39E8C40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8" y="2350"/>
              <a:ext cx="4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lyn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1" name="Rectangle 1480">
              <a:extLst>
                <a:ext uri="{FF2B5EF4-FFF2-40B4-BE49-F238E27FC236}">
                  <a16:creationId xmlns:a16="http://schemas.microsoft.com/office/drawing/2014/main" id="{E3D52F10-2D50-4BF7-877F-B8CDED3817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" y="2528"/>
              <a:ext cx="7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EBU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Rectangle 1481">
              <a:extLst>
                <a:ext uri="{FF2B5EF4-FFF2-40B4-BE49-F238E27FC236}">
                  <a16:creationId xmlns:a16="http://schemas.microsoft.com/office/drawing/2014/main" id="{2E8F9D2D-E1ED-4034-84B1-52CDFC7805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32" y="2324"/>
              <a:ext cx="5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rne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Rectangle 1482">
              <a:extLst>
                <a:ext uri="{FF2B5EF4-FFF2-40B4-BE49-F238E27FC236}">
                  <a16:creationId xmlns:a16="http://schemas.microsoft.com/office/drawing/2014/main" id="{07B4D0F0-392D-4753-A7B9-A9AFC4F615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0" y="2439"/>
              <a:ext cx="7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CFE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Rectangle 1483">
              <a:extLst>
                <a:ext uri="{FF2B5EF4-FFF2-40B4-BE49-F238E27FC236}">
                  <a16:creationId xmlns:a16="http://schemas.microsoft.com/office/drawing/2014/main" id="{05F7BB5F-4704-4EAE-8DA3-A087892B5C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6" y="3682"/>
              <a:ext cx="5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BIA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5" name="Rectangle 1484">
              <a:extLst>
                <a:ext uri="{FF2B5EF4-FFF2-40B4-BE49-F238E27FC236}">
                  <a16:creationId xmlns:a16="http://schemas.microsoft.com/office/drawing/2014/main" id="{23B96BCD-9C73-4887-8B60-C526D89F6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" y="3699"/>
              <a:ext cx="6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CLY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6" name="Rectangle 1485">
              <a:extLst>
                <a:ext uri="{FF2B5EF4-FFF2-40B4-BE49-F238E27FC236}">
                  <a16:creationId xmlns:a16="http://schemas.microsoft.com/office/drawing/2014/main" id="{57AE355B-BD0A-46D0-A781-4970434A1F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2" y="3860"/>
              <a:ext cx="6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AJA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7" name="Rectangle 1486">
              <a:extLst>
                <a:ext uri="{FF2B5EF4-FFF2-40B4-BE49-F238E27FC236}">
                  <a16:creationId xmlns:a16="http://schemas.microsoft.com/office/drawing/2014/main" id="{10D68E98-4247-40A5-88CE-C5D7EBD0E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4" y="3965"/>
              <a:ext cx="7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FSC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8" name="Rectangle 1487">
              <a:extLst>
                <a:ext uri="{FF2B5EF4-FFF2-40B4-BE49-F238E27FC236}">
                  <a16:creationId xmlns:a16="http://schemas.microsoft.com/office/drawing/2014/main" id="{7497679C-D136-4BBE-9464-17362D6AD2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0" y="2154"/>
              <a:ext cx="4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syt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9" name="Rectangle 1488">
              <a:extLst>
                <a:ext uri="{FF2B5EF4-FFF2-40B4-BE49-F238E27FC236}">
                  <a16:creationId xmlns:a16="http://schemas.microsoft.com/office/drawing/2014/main" id="{0C5671D1-86C6-416A-B3AF-5BCFA87B3E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5" y="4189"/>
              <a:ext cx="164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Rectangle 1489">
              <a:extLst>
                <a:ext uri="{FF2B5EF4-FFF2-40B4-BE49-F238E27FC236}">
                  <a16:creationId xmlns:a16="http://schemas.microsoft.com/office/drawing/2014/main" id="{0C1C4670-2CAA-439E-9416-AA9391B9EA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5" y="4189"/>
              <a:ext cx="164" cy="16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Rectangle 1490">
              <a:extLst>
                <a:ext uri="{FF2B5EF4-FFF2-40B4-BE49-F238E27FC236}">
                  <a16:creationId xmlns:a16="http://schemas.microsoft.com/office/drawing/2014/main" id="{BF08A661-B84F-4B20-8A68-7917EBCB87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9" y="4189"/>
              <a:ext cx="164" cy="16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Rectangle 1491">
              <a:extLst>
                <a:ext uri="{FF2B5EF4-FFF2-40B4-BE49-F238E27FC236}">
                  <a16:creationId xmlns:a16="http://schemas.microsoft.com/office/drawing/2014/main" id="{1797B82B-B3C9-4B68-B40B-D618CEB0D2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9" y="4189"/>
              <a:ext cx="164" cy="16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Rectangle 1492">
              <a:extLst>
                <a:ext uri="{FF2B5EF4-FFF2-40B4-BE49-F238E27FC236}">
                  <a16:creationId xmlns:a16="http://schemas.microsoft.com/office/drawing/2014/main" id="{E35DE0BC-CE31-4938-896D-6463E1704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3" y="4189"/>
              <a:ext cx="164" cy="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Rectangle 1493">
              <a:extLst>
                <a:ext uri="{FF2B5EF4-FFF2-40B4-BE49-F238E27FC236}">
                  <a16:creationId xmlns:a16="http://schemas.microsoft.com/office/drawing/2014/main" id="{5DC73EBE-0664-48E0-AA23-3F8435ED5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3" y="4189"/>
              <a:ext cx="164" cy="16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Rectangle 1494">
              <a:extLst>
                <a:ext uri="{FF2B5EF4-FFF2-40B4-BE49-F238E27FC236}">
                  <a16:creationId xmlns:a16="http://schemas.microsoft.com/office/drawing/2014/main" id="{126BAFE8-44EE-422F-919C-DD4E5A7F23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28" y="4189"/>
              <a:ext cx="164" cy="16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Rectangle 1495">
              <a:extLst>
                <a:ext uri="{FF2B5EF4-FFF2-40B4-BE49-F238E27FC236}">
                  <a16:creationId xmlns:a16="http://schemas.microsoft.com/office/drawing/2014/main" id="{AC68A237-51C7-4C08-9637-331A8BA06F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28" y="4189"/>
              <a:ext cx="164" cy="16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Line 1496">
              <a:extLst>
                <a:ext uri="{FF2B5EF4-FFF2-40B4-BE49-F238E27FC236}">
                  <a16:creationId xmlns:a16="http://schemas.microsoft.com/office/drawing/2014/main" id="{40408659-57CB-4126-94EF-A76EE5D554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92" y="4181"/>
              <a:ext cx="0" cy="7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Line 1497">
              <a:extLst>
                <a:ext uri="{FF2B5EF4-FFF2-40B4-BE49-F238E27FC236}">
                  <a16:creationId xmlns:a16="http://schemas.microsoft.com/office/drawing/2014/main" id="{3145313F-3B7B-4906-97F8-CA6C1C510A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35" y="4183"/>
              <a:ext cx="0" cy="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Rectangle 1498">
              <a:extLst>
                <a:ext uri="{FF2B5EF4-FFF2-40B4-BE49-F238E27FC236}">
                  <a16:creationId xmlns:a16="http://schemas.microsoft.com/office/drawing/2014/main" id="{48E51B88-791E-41B8-BF35-98B6304A55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1" y="4151"/>
              <a:ext cx="2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3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0" name="Rectangle 1499">
              <a:extLst>
                <a:ext uri="{FF2B5EF4-FFF2-40B4-BE49-F238E27FC236}">
                  <a16:creationId xmlns:a16="http://schemas.microsoft.com/office/drawing/2014/main" id="{2B9D4A01-E348-4099-9ACA-AF1517C83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3" y="4151"/>
              <a:ext cx="53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3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1" name="Rectangle 1500">
              <a:extLst>
                <a:ext uri="{FF2B5EF4-FFF2-40B4-BE49-F238E27FC236}">
                  <a16:creationId xmlns:a16="http://schemas.microsoft.com/office/drawing/2014/main" id="{C918D40A-2BE3-4209-BBA8-17654B307E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0" y="4151"/>
              <a:ext cx="53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3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" name="Rectangle 1501">
              <a:extLst>
                <a:ext uri="{FF2B5EF4-FFF2-40B4-BE49-F238E27FC236}">
                  <a16:creationId xmlns:a16="http://schemas.microsoft.com/office/drawing/2014/main" id="{3B007CC8-CEB0-4F89-B151-2B109452DA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7" y="4182"/>
              <a:ext cx="4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3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" name="Rectangle 1502">
              <a:extLst>
                <a:ext uri="{FF2B5EF4-FFF2-40B4-BE49-F238E27FC236}">
                  <a16:creationId xmlns:a16="http://schemas.microsoft.com/office/drawing/2014/main" id="{2402362A-D859-4345-9E00-B14E135C5D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6" y="4262"/>
              <a:ext cx="495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www.comersis.com ©2020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" name="Freeform 1503">
              <a:extLst>
                <a:ext uri="{FF2B5EF4-FFF2-40B4-BE49-F238E27FC236}">
                  <a16:creationId xmlns:a16="http://schemas.microsoft.com/office/drawing/2014/main" id="{8EBC0648-0DDC-4C8F-8AAF-CA73A655E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4" y="4061"/>
              <a:ext cx="57" cy="57"/>
            </a:xfrm>
            <a:custGeom>
              <a:avLst/>
              <a:gdLst>
                <a:gd name="T0" fmla="*/ 74 w 403"/>
                <a:gd name="T1" fmla="*/ 357 h 402"/>
                <a:gd name="T2" fmla="*/ 106 w 403"/>
                <a:gd name="T3" fmla="*/ 378 h 402"/>
                <a:gd name="T4" fmla="*/ 142 w 403"/>
                <a:gd name="T5" fmla="*/ 393 h 402"/>
                <a:gd name="T6" fmla="*/ 181 w 403"/>
                <a:gd name="T7" fmla="*/ 401 h 402"/>
                <a:gd name="T8" fmla="*/ 206 w 403"/>
                <a:gd name="T9" fmla="*/ 401 h 402"/>
                <a:gd name="T10" fmla="*/ 221 w 403"/>
                <a:gd name="T11" fmla="*/ 401 h 402"/>
                <a:gd name="T12" fmla="*/ 259 w 403"/>
                <a:gd name="T13" fmla="*/ 393 h 402"/>
                <a:gd name="T14" fmla="*/ 294 w 403"/>
                <a:gd name="T15" fmla="*/ 378 h 402"/>
                <a:gd name="T16" fmla="*/ 312 w 403"/>
                <a:gd name="T17" fmla="*/ 369 h 402"/>
                <a:gd name="T18" fmla="*/ 344 w 403"/>
                <a:gd name="T19" fmla="*/ 344 h 402"/>
                <a:gd name="T20" fmla="*/ 369 w 403"/>
                <a:gd name="T21" fmla="*/ 312 h 402"/>
                <a:gd name="T22" fmla="*/ 383 w 403"/>
                <a:gd name="T23" fmla="*/ 286 h 402"/>
                <a:gd name="T24" fmla="*/ 394 w 403"/>
                <a:gd name="T25" fmla="*/ 258 h 402"/>
                <a:gd name="T26" fmla="*/ 402 w 403"/>
                <a:gd name="T27" fmla="*/ 220 h 402"/>
                <a:gd name="T28" fmla="*/ 402 w 403"/>
                <a:gd name="T29" fmla="*/ 205 h 402"/>
                <a:gd name="T30" fmla="*/ 402 w 403"/>
                <a:gd name="T31" fmla="*/ 180 h 402"/>
                <a:gd name="T32" fmla="*/ 394 w 403"/>
                <a:gd name="T33" fmla="*/ 141 h 402"/>
                <a:gd name="T34" fmla="*/ 379 w 403"/>
                <a:gd name="T35" fmla="*/ 106 h 402"/>
                <a:gd name="T36" fmla="*/ 357 w 403"/>
                <a:gd name="T37" fmla="*/ 74 h 402"/>
                <a:gd name="T38" fmla="*/ 328 w 403"/>
                <a:gd name="T39" fmla="*/ 45 h 402"/>
                <a:gd name="T40" fmla="*/ 294 w 403"/>
                <a:gd name="T41" fmla="*/ 21 h 402"/>
                <a:gd name="T42" fmla="*/ 259 w 403"/>
                <a:gd name="T43" fmla="*/ 7 h 402"/>
                <a:gd name="T44" fmla="*/ 221 w 403"/>
                <a:gd name="T45" fmla="*/ 0 h 402"/>
                <a:gd name="T46" fmla="*/ 161 w 403"/>
                <a:gd name="T47" fmla="*/ 3 h 402"/>
                <a:gd name="T48" fmla="*/ 106 w 403"/>
                <a:gd name="T49" fmla="*/ 21 h 402"/>
                <a:gd name="T50" fmla="*/ 74 w 403"/>
                <a:gd name="T51" fmla="*/ 45 h 402"/>
                <a:gd name="T52" fmla="*/ 44 w 403"/>
                <a:gd name="T53" fmla="*/ 74 h 402"/>
                <a:gd name="T54" fmla="*/ 21 w 403"/>
                <a:gd name="T55" fmla="*/ 106 h 402"/>
                <a:gd name="T56" fmla="*/ 7 w 403"/>
                <a:gd name="T57" fmla="*/ 141 h 402"/>
                <a:gd name="T58" fmla="*/ 0 w 403"/>
                <a:gd name="T59" fmla="*/ 180 h 402"/>
                <a:gd name="T60" fmla="*/ 0 w 403"/>
                <a:gd name="T61" fmla="*/ 220 h 402"/>
                <a:gd name="T62" fmla="*/ 7 w 403"/>
                <a:gd name="T63" fmla="*/ 258 h 402"/>
                <a:gd name="T64" fmla="*/ 21 w 403"/>
                <a:gd name="T65" fmla="*/ 295 h 402"/>
                <a:gd name="T66" fmla="*/ 44 w 403"/>
                <a:gd name="T67" fmla="*/ 328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3" h="402">
                  <a:moveTo>
                    <a:pt x="59" y="344"/>
                  </a:moveTo>
                  <a:lnTo>
                    <a:pt x="74" y="357"/>
                  </a:lnTo>
                  <a:lnTo>
                    <a:pt x="90" y="369"/>
                  </a:lnTo>
                  <a:lnTo>
                    <a:pt x="106" y="378"/>
                  </a:lnTo>
                  <a:lnTo>
                    <a:pt x="124" y="387"/>
                  </a:lnTo>
                  <a:lnTo>
                    <a:pt x="142" y="393"/>
                  </a:lnTo>
                  <a:lnTo>
                    <a:pt x="161" y="398"/>
                  </a:lnTo>
                  <a:lnTo>
                    <a:pt x="181" y="401"/>
                  </a:lnTo>
                  <a:lnTo>
                    <a:pt x="202" y="402"/>
                  </a:lnTo>
                  <a:lnTo>
                    <a:pt x="206" y="401"/>
                  </a:lnTo>
                  <a:lnTo>
                    <a:pt x="211" y="401"/>
                  </a:lnTo>
                  <a:lnTo>
                    <a:pt x="221" y="401"/>
                  </a:lnTo>
                  <a:lnTo>
                    <a:pt x="241" y="398"/>
                  </a:lnTo>
                  <a:lnTo>
                    <a:pt x="259" y="393"/>
                  </a:lnTo>
                  <a:lnTo>
                    <a:pt x="278" y="387"/>
                  </a:lnTo>
                  <a:lnTo>
                    <a:pt x="294" y="378"/>
                  </a:lnTo>
                  <a:lnTo>
                    <a:pt x="303" y="373"/>
                  </a:lnTo>
                  <a:lnTo>
                    <a:pt x="312" y="369"/>
                  </a:lnTo>
                  <a:lnTo>
                    <a:pt x="328" y="357"/>
                  </a:lnTo>
                  <a:lnTo>
                    <a:pt x="344" y="344"/>
                  </a:lnTo>
                  <a:lnTo>
                    <a:pt x="357" y="328"/>
                  </a:lnTo>
                  <a:lnTo>
                    <a:pt x="369" y="312"/>
                  </a:lnTo>
                  <a:lnTo>
                    <a:pt x="379" y="295"/>
                  </a:lnTo>
                  <a:lnTo>
                    <a:pt x="383" y="286"/>
                  </a:lnTo>
                  <a:lnTo>
                    <a:pt x="388" y="278"/>
                  </a:lnTo>
                  <a:lnTo>
                    <a:pt x="394" y="258"/>
                  </a:lnTo>
                  <a:lnTo>
                    <a:pt x="399" y="240"/>
                  </a:lnTo>
                  <a:lnTo>
                    <a:pt x="402" y="220"/>
                  </a:lnTo>
                  <a:lnTo>
                    <a:pt x="402" y="210"/>
                  </a:lnTo>
                  <a:lnTo>
                    <a:pt x="402" y="205"/>
                  </a:lnTo>
                  <a:lnTo>
                    <a:pt x="403" y="201"/>
                  </a:lnTo>
                  <a:lnTo>
                    <a:pt x="402" y="180"/>
                  </a:lnTo>
                  <a:lnTo>
                    <a:pt x="399" y="160"/>
                  </a:lnTo>
                  <a:lnTo>
                    <a:pt x="394" y="141"/>
                  </a:lnTo>
                  <a:lnTo>
                    <a:pt x="388" y="124"/>
                  </a:lnTo>
                  <a:lnTo>
                    <a:pt x="379" y="106"/>
                  </a:lnTo>
                  <a:lnTo>
                    <a:pt x="369" y="90"/>
                  </a:lnTo>
                  <a:lnTo>
                    <a:pt x="357" y="74"/>
                  </a:lnTo>
                  <a:lnTo>
                    <a:pt x="344" y="60"/>
                  </a:lnTo>
                  <a:lnTo>
                    <a:pt x="328" y="45"/>
                  </a:lnTo>
                  <a:lnTo>
                    <a:pt x="312" y="33"/>
                  </a:lnTo>
                  <a:lnTo>
                    <a:pt x="294" y="21"/>
                  </a:lnTo>
                  <a:lnTo>
                    <a:pt x="278" y="14"/>
                  </a:lnTo>
                  <a:lnTo>
                    <a:pt x="259" y="7"/>
                  </a:lnTo>
                  <a:lnTo>
                    <a:pt x="241" y="3"/>
                  </a:lnTo>
                  <a:lnTo>
                    <a:pt x="221" y="0"/>
                  </a:lnTo>
                  <a:lnTo>
                    <a:pt x="202" y="0"/>
                  </a:lnTo>
                  <a:lnTo>
                    <a:pt x="161" y="3"/>
                  </a:lnTo>
                  <a:lnTo>
                    <a:pt x="124" y="14"/>
                  </a:lnTo>
                  <a:lnTo>
                    <a:pt x="106" y="21"/>
                  </a:lnTo>
                  <a:lnTo>
                    <a:pt x="90" y="33"/>
                  </a:lnTo>
                  <a:lnTo>
                    <a:pt x="74" y="45"/>
                  </a:lnTo>
                  <a:lnTo>
                    <a:pt x="59" y="60"/>
                  </a:lnTo>
                  <a:lnTo>
                    <a:pt x="44" y="74"/>
                  </a:lnTo>
                  <a:lnTo>
                    <a:pt x="32" y="90"/>
                  </a:lnTo>
                  <a:lnTo>
                    <a:pt x="21" y="106"/>
                  </a:lnTo>
                  <a:lnTo>
                    <a:pt x="14" y="124"/>
                  </a:lnTo>
                  <a:lnTo>
                    <a:pt x="7" y="141"/>
                  </a:lnTo>
                  <a:lnTo>
                    <a:pt x="3" y="160"/>
                  </a:lnTo>
                  <a:lnTo>
                    <a:pt x="0" y="180"/>
                  </a:lnTo>
                  <a:lnTo>
                    <a:pt x="1" y="201"/>
                  </a:lnTo>
                  <a:lnTo>
                    <a:pt x="0" y="220"/>
                  </a:lnTo>
                  <a:lnTo>
                    <a:pt x="3" y="240"/>
                  </a:lnTo>
                  <a:lnTo>
                    <a:pt x="7" y="258"/>
                  </a:lnTo>
                  <a:lnTo>
                    <a:pt x="14" y="278"/>
                  </a:lnTo>
                  <a:lnTo>
                    <a:pt x="21" y="295"/>
                  </a:lnTo>
                  <a:lnTo>
                    <a:pt x="32" y="312"/>
                  </a:lnTo>
                  <a:lnTo>
                    <a:pt x="44" y="328"/>
                  </a:lnTo>
                  <a:lnTo>
                    <a:pt x="59" y="344"/>
                  </a:lnTo>
                  <a:close/>
                </a:path>
              </a:pathLst>
            </a:custGeom>
            <a:solidFill>
              <a:srgbClr val="5181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Freeform 1504">
              <a:extLst>
                <a:ext uri="{FF2B5EF4-FFF2-40B4-BE49-F238E27FC236}">
                  <a16:creationId xmlns:a16="http://schemas.microsoft.com/office/drawing/2014/main" id="{E435A3ED-9469-4813-82B1-7401BA6A5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4" y="4061"/>
              <a:ext cx="57" cy="57"/>
            </a:xfrm>
            <a:custGeom>
              <a:avLst/>
              <a:gdLst>
                <a:gd name="T0" fmla="*/ 206 w 403"/>
                <a:gd name="T1" fmla="*/ 401 h 402"/>
                <a:gd name="T2" fmla="*/ 221 w 403"/>
                <a:gd name="T3" fmla="*/ 401 h 402"/>
                <a:gd name="T4" fmla="*/ 259 w 403"/>
                <a:gd name="T5" fmla="*/ 393 h 402"/>
                <a:gd name="T6" fmla="*/ 294 w 403"/>
                <a:gd name="T7" fmla="*/ 378 h 402"/>
                <a:gd name="T8" fmla="*/ 312 w 403"/>
                <a:gd name="T9" fmla="*/ 369 h 402"/>
                <a:gd name="T10" fmla="*/ 344 w 403"/>
                <a:gd name="T11" fmla="*/ 344 h 402"/>
                <a:gd name="T12" fmla="*/ 369 w 403"/>
                <a:gd name="T13" fmla="*/ 312 h 402"/>
                <a:gd name="T14" fmla="*/ 383 w 403"/>
                <a:gd name="T15" fmla="*/ 286 h 402"/>
                <a:gd name="T16" fmla="*/ 394 w 403"/>
                <a:gd name="T17" fmla="*/ 258 h 402"/>
                <a:gd name="T18" fmla="*/ 402 w 403"/>
                <a:gd name="T19" fmla="*/ 220 h 402"/>
                <a:gd name="T20" fmla="*/ 402 w 403"/>
                <a:gd name="T21" fmla="*/ 205 h 402"/>
                <a:gd name="T22" fmla="*/ 402 w 403"/>
                <a:gd name="T23" fmla="*/ 180 h 402"/>
                <a:gd name="T24" fmla="*/ 394 w 403"/>
                <a:gd name="T25" fmla="*/ 141 h 402"/>
                <a:gd name="T26" fmla="*/ 379 w 403"/>
                <a:gd name="T27" fmla="*/ 106 h 402"/>
                <a:gd name="T28" fmla="*/ 357 w 403"/>
                <a:gd name="T29" fmla="*/ 74 h 402"/>
                <a:gd name="T30" fmla="*/ 328 w 403"/>
                <a:gd name="T31" fmla="*/ 45 h 402"/>
                <a:gd name="T32" fmla="*/ 294 w 403"/>
                <a:gd name="T33" fmla="*/ 21 h 402"/>
                <a:gd name="T34" fmla="*/ 259 w 403"/>
                <a:gd name="T35" fmla="*/ 7 h 402"/>
                <a:gd name="T36" fmla="*/ 221 w 403"/>
                <a:gd name="T37" fmla="*/ 0 h 402"/>
                <a:gd name="T38" fmla="*/ 161 w 403"/>
                <a:gd name="T39" fmla="*/ 3 h 402"/>
                <a:gd name="T40" fmla="*/ 106 w 403"/>
                <a:gd name="T41" fmla="*/ 21 h 402"/>
                <a:gd name="T42" fmla="*/ 74 w 403"/>
                <a:gd name="T43" fmla="*/ 45 h 402"/>
                <a:gd name="T44" fmla="*/ 44 w 403"/>
                <a:gd name="T45" fmla="*/ 74 h 402"/>
                <a:gd name="T46" fmla="*/ 21 w 403"/>
                <a:gd name="T47" fmla="*/ 106 h 402"/>
                <a:gd name="T48" fmla="*/ 7 w 403"/>
                <a:gd name="T49" fmla="*/ 141 h 402"/>
                <a:gd name="T50" fmla="*/ 0 w 403"/>
                <a:gd name="T51" fmla="*/ 180 h 402"/>
                <a:gd name="T52" fmla="*/ 0 w 403"/>
                <a:gd name="T53" fmla="*/ 220 h 402"/>
                <a:gd name="T54" fmla="*/ 7 w 403"/>
                <a:gd name="T55" fmla="*/ 258 h 402"/>
                <a:gd name="T56" fmla="*/ 21 w 403"/>
                <a:gd name="T57" fmla="*/ 295 h 402"/>
                <a:gd name="T58" fmla="*/ 44 w 403"/>
                <a:gd name="T59" fmla="*/ 328 h 402"/>
                <a:gd name="T60" fmla="*/ 74 w 403"/>
                <a:gd name="T61" fmla="*/ 357 h 402"/>
                <a:gd name="T62" fmla="*/ 106 w 403"/>
                <a:gd name="T63" fmla="*/ 378 h 402"/>
                <a:gd name="T64" fmla="*/ 142 w 403"/>
                <a:gd name="T65" fmla="*/ 393 h 402"/>
                <a:gd name="T66" fmla="*/ 181 w 403"/>
                <a:gd name="T67" fmla="*/ 40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3" h="402">
                  <a:moveTo>
                    <a:pt x="202" y="402"/>
                  </a:moveTo>
                  <a:lnTo>
                    <a:pt x="206" y="401"/>
                  </a:lnTo>
                  <a:lnTo>
                    <a:pt x="211" y="401"/>
                  </a:lnTo>
                  <a:lnTo>
                    <a:pt x="221" y="401"/>
                  </a:lnTo>
                  <a:lnTo>
                    <a:pt x="241" y="398"/>
                  </a:lnTo>
                  <a:lnTo>
                    <a:pt x="259" y="393"/>
                  </a:lnTo>
                  <a:lnTo>
                    <a:pt x="278" y="387"/>
                  </a:lnTo>
                  <a:lnTo>
                    <a:pt x="294" y="378"/>
                  </a:lnTo>
                  <a:lnTo>
                    <a:pt x="303" y="373"/>
                  </a:lnTo>
                  <a:lnTo>
                    <a:pt x="312" y="369"/>
                  </a:lnTo>
                  <a:lnTo>
                    <a:pt x="328" y="357"/>
                  </a:lnTo>
                  <a:lnTo>
                    <a:pt x="344" y="344"/>
                  </a:lnTo>
                  <a:lnTo>
                    <a:pt x="357" y="328"/>
                  </a:lnTo>
                  <a:lnTo>
                    <a:pt x="369" y="312"/>
                  </a:lnTo>
                  <a:lnTo>
                    <a:pt x="379" y="295"/>
                  </a:lnTo>
                  <a:lnTo>
                    <a:pt x="383" y="286"/>
                  </a:lnTo>
                  <a:lnTo>
                    <a:pt x="388" y="278"/>
                  </a:lnTo>
                  <a:lnTo>
                    <a:pt x="394" y="258"/>
                  </a:lnTo>
                  <a:lnTo>
                    <a:pt x="399" y="240"/>
                  </a:lnTo>
                  <a:lnTo>
                    <a:pt x="402" y="220"/>
                  </a:lnTo>
                  <a:lnTo>
                    <a:pt x="402" y="210"/>
                  </a:lnTo>
                  <a:lnTo>
                    <a:pt x="402" y="205"/>
                  </a:lnTo>
                  <a:lnTo>
                    <a:pt x="403" y="201"/>
                  </a:lnTo>
                  <a:lnTo>
                    <a:pt x="402" y="180"/>
                  </a:lnTo>
                  <a:lnTo>
                    <a:pt x="399" y="160"/>
                  </a:lnTo>
                  <a:lnTo>
                    <a:pt x="394" y="141"/>
                  </a:lnTo>
                  <a:lnTo>
                    <a:pt x="388" y="124"/>
                  </a:lnTo>
                  <a:lnTo>
                    <a:pt x="379" y="106"/>
                  </a:lnTo>
                  <a:lnTo>
                    <a:pt x="369" y="90"/>
                  </a:lnTo>
                  <a:lnTo>
                    <a:pt x="357" y="74"/>
                  </a:lnTo>
                  <a:lnTo>
                    <a:pt x="344" y="60"/>
                  </a:lnTo>
                  <a:lnTo>
                    <a:pt x="328" y="45"/>
                  </a:lnTo>
                  <a:lnTo>
                    <a:pt x="312" y="33"/>
                  </a:lnTo>
                  <a:lnTo>
                    <a:pt x="294" y="21"/>
                  </a:lnTo>
                  <a:lnTo>
                    <a:pt x="278" y="14"/>
                  </a:lnTo>
                  <a:lnTo>
                    <a:pt x="259" y="7"/>
                  </a:lnTo>
                  <a:lnTo>
                    <a:pt x="241" y="3"/>
                  </a:lnTo>
                  <a:lnTo>
                    <a:pt x="221" y="0"/>
                  </a:lnTo>
                  <a:lnTo>
                    <a:pt x="202" y="0"/>
                  </a:lnTo>
                  <a:lnTo>
                    <a:pt x="161" y="3"/>
                  </a:lnTo>
                  <a:lnTo>
                    <a:pt x="124" y="14"/>
                  </a:lnTo>
                  <a:lnTo>
                    <a:pt x="106" y="21"/>
                  </a:lnTo>
                  <a:lnTo>
                    <a:pt x="90" y="33"/>
                  </a:lnTo>
                  <a:lnTo>
                    <a:pt x="74" y="45"/>
                  </a:lnTo>
                  <a:lnTo>
                    <a:pt x="59" y="60"/>
                  </a:lnTo>
                  <a:lnTo>
                    <a:pt x="44" y="74"/>
                  </a:lnTo>
                  <a:lnTo>
                    <a:pt x="32" y="90"/>
                  </a:lnTo>
                  <a:lnTo>
                    <a:pt x="21" y="106"/>
                  </a:lnTo>
                  <a:lnTo>
                    <a:pt x="14" y="124"/>
                  </a:lnTo>
                  <a:lnTo>
                    <a:pt x="7" y="141"/>
                  </a:lnTo>
                  <a:lnTo>
                    <a:pt x="3" y="160"/>
                  </a:lnTo>
                  <a:lnTo>
                    <a:pt x="0" y="180"/>
                  </a:lnTo>
                  <a:lnTo>
                    <a:pt x="1" y="201"/>
                  </a:lnTo>
                  <a:lnTo>
                    <a:pt x="0" y="220"/>
                  </a:lnTo>
                  <a:lnTo>
                    <a:pt x="3" y="240"/>
                  </a:lnTo>
                  <a:lnTo>
                    <a:pt x="7" y="258"/>
                  </a:lnTo>
                  <a:lnTo>
                    <a:pt x="14" y="278"/>
                  </a:lnTo>
                  <a:lnTo>
                    <a:pt x="21" y="295"/>
                  </a:lnTo>
                  <a:lnTo>
                    <a:pt x="32" y="312"/>
                  </a:lnTo>
                  <a:lnTo>
                    <a:pt x="44" y="328"/>
                  </a:lnTo>
                  <a:lnTo>
                    <a:pt x="59" y="344"/>
                  </a:lnTo>
                  <a:lnTo>
                    <a:pt x="74" y="357"/>
                  </a:lnTo>
                  <a:lnTo>
                    <a:pt x="90" y="369"/>
                  </a:lnTo>
                  <a:lnTo>
                    <a:pt x="106" y="378"/>
                  </a:lnTo>
                  <a:lnTo>
                    <a:pt x="124" y="387"/>
                  </a:lnTo>
                  <a:lnTo>
                    <a:pt x="142" y="393"/>
                  </a:lnTo>
                  <a:lnTo>
                    <a:pt x="161" y="398"/>
                  </a:lnTo>
                  <a:lnTo>
                    <a:pt x="181" y="401"/>
                  </a:lnTo>
                  <a:lnTo>
                    <a:pt x="202" y="402"/>
                  </a:lnTo>
                </a:path>
              </a:pathLst>
            </a:custGeom>
            <a:noFill/>
            <a:ln w="4763">
              <a:solidFill>
                <a:srgbClr val="1453E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Freeform 1505">
              <a:extLst>
                <a:ext uri="{FF2B5EF4-FFF2-40B4-BE49-F238E27FC236}">
                  <a16:creationId xmlns:a16="http://schemas.microsoft.com/office/drawing/2014/main" id="{80E59FD1-3CD6-401F-91C6-9360C727D8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4" y="4066"/>
              <a:ext cx="38" cy="44"/>
            </a:xfrm>
            <a:custGeom>
              <a:avLst/>
              <a:gdLst>
                <a:gd name="T0" fmla="*/ 252 w 263"/>
                <a:gd name="T1" fmla="*/ 157 h 305"/>
                <a:gd name="T2" fmla="*/ 247 w 263"/>
                <a:gd name="T3" fmla="*/ 154 h 305"/>
                <a:gd name="T4" fmla="*/ 235 w 263"/>
                <a:gd name="T5" fmla="*/ 148 h 305"/>
                <a:gd name="T6" fmla="*/ 217 w 263"/>
                <a:gd name="T7" fmla="*/ 141 h 305"/>
                <a:gd name="T8" fmla="*/ 208 w 263"/>
                <a:gd name="T9" fmla="*/ 138 h 305"/>
                <a:gd name="T10" fmla="*/ 207 w 263"/>
                <a:gd name="T11" fmla="*/ 124 h 305"/>
                <a:gd name="T12" fmla="*/ 201 w 263"/>
                <a:gd name="T13" fmla="*/ 118 h 305"/>
                <a:gd name="T14" fmla="*/ 190 w 263"/>
                <a:gd name="T15" fmla="*/ 118 h 305"/>
                <a:gd name="T16" fmla="*/ 187 w 263"/>
                <a:gd name="T17" fmla="*/ 129 h 305"/>
                <a:gd name="T18" fmla="*/ 156 w 263"/>
                <a:gd name="T19" fmla="*/ 101 h 305"/>
                <a:gd name="T20" fmla="*/ 156 w 263"/>
                <a:gd name="T21" fmla="*/ 65 h 305"/>
                <a:gd name="T22" fmla="*/ 152 w 263"/>
                <a:gd name="T23" fmla="*/ 29 h 305"/>
                <a:gd name="T24" fmla="*/ 144 w 263"/>
                <a:gd name="T25" fmla="*/ 7 h 305"/>
                <a:gd name="T26" fmla="*/ 139 w 263"/>
                <a:gd name="T27" fmla="*/ 1 h 305"/>
                <a:gd name="T28" fmla="*/ 127 w 263"/>
                <a:gd name="T29" fmla="*/ 1 h 305"/>
                <a:gd name="T30" fmla="*/ 117 w 263"/>
                <a:gd name="T31" fmla="*/ 15 h 305"/>
                <a:gd name="T32" fmla="*/ 111 w 263"/>
                <a:gd name="T33" fmla="*/ 45 h 305"/>
                <a:gd name="T34" fmla="*/ 111 w 263"/>
                <a:gd name="T35" fmla="*/ 90 h 305"/>
                <a:gd name="T36" fmla="*/ 83 w 263"/>
                <a:gd name="T37" fmla="*/ 128 h 305"/>
                <a:gd name="T38" fmla="*/ 80 w 263"/>
                <a:gd name="T39" fmla="*/ 122 h 305"/>
                <a:gd name="T40" fmla="*/ 77 w 263"/>
                <a:gd name="T41" fmla="*/ 120 h 305"/>
                <a:gd name="T42" fmla="*/ 66 w 263"/>
                <a:gd name="T43" fmla="*/ 121 h 305"/>
                <a:gd name="T44" fmla="*/ 63 w 263"/>
                <a:gd name="T45" fmla="*/ 134 h 305"/>
                <a:gd name="T46" fmla="*/ 4 w 263"/>
                <a:gd name="T47" fmla="*/ 156 h 305"/>
                <a:gd name="T48" fmla="*/ 0 w 263"/>
                <a:gd name="T49" fmla="*/ 175 h 305"/>
                <a:gd name="T50" fmla="*/ 117 w 263"/>
                <a:gd name="T51" fmla="*/ 176 h 305"/>
                <a:gd name="T52" fmla="*/ 83 w 263"/>
                <a:gd name="T53" fmla="*/ 263 h 305"/>
                <a:gd name="T54" fmla="*/ 79 w 263"/>
                <a:gd name="T55" fmla="*/ 271 h 305"/>
                <a:gd name="T56" fmla="*/ 80 w 263"/>
                <a:gd name="T57" fmla="*/ 289 h 305"/>
                <a:gd name="T58" fmla="*/ 131 w 263"/>
                <a:gd name="T59" fmla="*/ 293 h 305"/>
                <a:gd name="T60" fmla="*/ 139 w 263"/>
                <a:gd name="T61" fmla="*/ 305 h 305"/>
                <a:gd name="T62" fmla="*/ 148 w 263"/>
                <a:gd name="T63" fmla="*/ 280 h 305"/>
                <a:gd name="T64" fmla="*/ 194 w 263"/>
                <a:gd name="T65" fmla="*/ 287 h 305"/>
                <a:gd name="T66" fmla="*/ 192 w 263"/>
                <a:gd name="T67" fmla="*/ 273 h 305"/>
                <a:gd name="T68" fmla="*/ 152 w 263"/>
                <a:gd name="T69" fmla="*/ 240 h 305"/>
                <a:gd name="T70" fmla="*/ 263 w 263"/>
                <a:gd name="T71" fmla="*/ 20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3" h="305">
                  <a:moveTo>
                    <a:pt x="258" y="161"/>
                  </a:moveTo>
                  <a:lnTo>
                    <a:pt x="252" y="157"/>
                  </a:lnTo>
                  <a:lnTo>
                    <a:pt x="249" y="155"/>
                  </a:lnTo>
                  <a:lnTo>
                    <a:pt x="247" y="154"/>
                  </a:lnTo>
                  <a:lnTo>
                    <a:pt x="242" y="152"/>
                  </a:lnTo>
                  <a:lnTo>
                    <a:pt x="235" y="148"/>
                  </a:lnTo>
                  <a:lnTo>
                    <a:pt x="226" y="145"/>
                  </a:lnTo>
                  <a:lnTo>
                    <a:pt x="217" y="141"/>
                  </a:lnTo>
                  <a:lnTo>
                    <a:pt x="212" y="139"/>
                  </a:lnTo>
                  <a:lnTo>
                    <a:pt x="208" y="138"/>
                  </a:lnTo>
                  <a:lnTo>
                    <a:pt x="208" y="129"/>
                  </a:lnTo>
                  <a:lnTo>
                    <a:pt x="207" y="124"/>
                  </a:lnTo>
                  <a:lnTo>
                    <a:pt x="204" y="119"/>
                  </a:lnTo>
                  <a:lnTo>
                    <a:pt x="201" y="118"/>
                  </a:lnTo>
                  <a:lnTo>
                    <a:pt x="194" y="116"/>
                  </a:lnTo>
                  <a:lnTo>
                    <a:pt x="190" y="118"/>
                  </a:lnTo>
                  <a:lnTo>
                    <a:pt x="187" y="122"/>
                  </a:lnTo>
                  <a:lnTo>
                    <a:pt x="187" y="129"/>
                  </a:lnTo>
                  <a:lnTo>
                    <a:pt x="157" y="116"/>
                  </a:lnTo>
                  <a:lnTo>
                    <a:pt x="156" y="101"/>
                  </a:lnTo>
                  <a:lnTo>
                    <a:pt x="156" y="88"/>
                  </a:lnTo>
                  <a:lnTo>
                    <a:pt x="156" y="65"/>
                  </a:lnTo>
                  <a:lnTo>
                    <a:pt x="154" y="45"/>
                  </a:lnTo>
                  <a:lnTo>
                    <a:pt x="152" y="29"/>
                  </a:lnTo>
                  <a:lnTo>
                    <a:pt x="148" y="15"/>
                  </a:lnTo>
                  <a:lnTo>
                    <a:pt x="144" y="7"/>
                  </a:lnTo>
                  <a:lnTo>
                    <a:pt x="141" y="3"/>
                  </a:lnTo>
                  <a:lnTo>
                    <a:pt x="139" y="1"/>
                  </a:lnTo>
                  <a:lnTo>
                    <a:pt x="134" y="0"/>
                  </a:lnTo>
                  <a:lnTo>
                    <a:pt x="127" y="1"/>
                  </a:lnTo>
                  <a:lnTo>
                    <a:pt x="122" y="7"/>
                  </a:lnTo>
                  <a:lnTo>
                    <a:pt x="117" y="15"/>
                  </a:lnTo>
                  <a:lnTo>
                    <a:pt x="114" y="29"/>
                  </a:lnTo>
                  <a:lnTo>
                    <a:pt x="111" y="45"/>
                  </a:lnTo>
                  <a:lnTo>
                    <a:pt x="111" y="66"/>
                  </a:lnTo>
                  <a:lnTo>
                    <a:pt x="111" y="90"/>
                  </a:lnTo>
                  <a:lnTo>
                    <a:pt x="113" y="118"/>
                  </a:lnTo>
                  <a:lnTo>
                    <a:pt x="83" y="128"/>
                  </a:lnTo>
                  <a:lnTo>
                    <a:pt x="81" y="124"/>
                  </a:lnTo>
                  <a:lnTo>
                    <a:pt x="80" y="122"/>
                  </a:lnTo>
                  <a:lnTo>
                    <a:pt x="78" y="120"/>
                  </a:lnTo>
                  <a:lnTo>
                    <a:pt x="77" y="120"/>
                  </a:lnTo>
                  <a:lnTo>
                    <a:pt x="70" y="119"/>
                  </a:lnTo>
                  <a:lnTo>
                    <a:pt x="66" y="121"/>
                  </a:lnTo>
                  <a:lnTo>
                    <a:pt x="63" y="126"/>
                  </a:lnTo>
                  <a:lnTo>
                    <a:pt x="63" y="134"/>
                  </a:lnTo>
                  <a:lnTo>
                    <a:pt x="10" y="152"/>
                  </a:lnTo>
                  <a:lnTo>
                    <a:pt x="4" y="156"/>
                  </a:lnTo>
                  <a:lnTo>
                    <a:pt x="1" y="164"/>
                  </a:lnTo>
                  <a:lnTo>
                    <a:pt x="0" y="175"/>
                  </a:lnTo>
                  <a:lnTo>
                    <a:pt x="1" y="189"/>
                  </a:lnTo>
                  <a:lnTo>
                    <a:pt x="117" y="176"/>
                  </a:lnTo>
                  <a:lnTo>
                    <a:pt x="121" y="243"/>
                  </a:lnTo>
                  <a:lnTo>
                    <a:pt x="83" y="263"/>
                  </a:lnTo>
                  <a:lnTo>
                    <a:pt x="80" y="266"/>
                  </a:lnTo>
                  <a:lnTo>
                    <a:pt x="79" y="271"/>
                  </a:lnTo>
                  <a:lnTo>
                    <a:pt x="79" y="278"/>
                  </a:lnTo>
                  <a:lnTo>
                    <a:pt x="80" y="289"/>
                  </a:lnTo>
                  <a:lnTo>
                    <a:pt x="128" y="281"/>
                  </a:lnTo>
                  <a:lnTo>
                    <a:pt x="131" y="293"/>
                  </a:lnTo>
                  <a:lnTo>
                    <a:pt x="135" y="301"/>
                  </a:lnTo>
                  <a:lnTo>
                    <a:pt x="139" y="305"/>
                  </a:lnTo>
                  <a:lnTo>
                    <a:pt x="143" y="305"/>
                  </a:lnTo>
                  <a:lnTo>
                    <a:pt x="148" y="280"/>
                  </a:lnTo>
                  <a:lnTo>
                    <a:pt x="194" y="298"/>
                  </a:lnTo>
                  <a:lnTo>
                    <a:pt x="194" y="287"/>
                  </a:lnTo>
                  <a:lnTo>
                    <a:pt x="194" y="280"/>
                  </a:lnTo>
                  <a:lnTo>
                    <a:pt x="192" y="273"/>
                  </a:lnTo>
                  <a:lnTo>
                    <a:pt x="191" y="270"/>
                  </a:lnTo>
                  <a:lnTo>
                    <a:pt x="152" y="240"/>
                  </a:lnTo>
                  <a:lnTo>
                    <a:pt x="154" y="174"/>
                  </a:lnTo>
                  <a:lnTo>
                    <a:pt x="263" y="200"/>
                  </a:lnTo>
                  <a:lnTo>
                    <a:pt x="258" y="1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Freeform 1506">
              <a:extLst>
                <a:ext uri="{FF2B5EF4-FFF2-40B4-BE49-F238E27FC236}">
                  <a16:creationId xmlns:a16="http://schemas.microsoft.com/office/drawing/2014/main" id="{A1410C8D-1576-4EFB-B331-F17C9D79B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2" y="4164"/>
              <a:ext cx="41" cy="41"/>
            </a:xfrm>
            <a:custGeom>
              <a:avLst/>
              <a:gdLst>
                <a:gd name="T0" fmla="*/ 42 w 282"/>
                <a:gd name="T1" fmla="*/ 240 h 282"/>
                <a:gd name="T2" fmla="*/ 52 w 282"/>
                <a:gd name="T3" fmla="*/ 249 h 282"/>
                <a:gd name="T4" fmla="*/ 63 w 282"/>
                <a:gd name="T5" fmla="*/ 258 h 282"/>
                <a:gd name="T6" fmla="*/ 74 w 282"/>
                <a:gd name="T7" fmla="*/ 265 h 282"/>
                <a:gd name="T8" fmla="*/ 87 w 282"/>
                <a:gd name="T9" fmla="*/ 271 h 282"/>
                <a:gd name="T10" fmla="*/ 112 w 282"/>
                <a:gd name="T11" fmla="*/ 279 h 282"/>
                <a:gd name="T12" fmla="*/ 126 w 282"/>
                <a:gd name="T13" fmla="*/ 281 h 282"/>
                <a:gd name="T14" fmla="*/ 141 w 282"/>
                <a:gd name="T15" fmla="*/ 282 h 282"/>
                <a:gd name="T16" fmla="*/ 147 w 282"/>
                <a:gd name="T17" fmla="*/ 281 h 282"/>
                <a:gd name="T18" fmla="*/ 154 w 282"/>
                <a:gd name="T19" fmla="*/ 281 h 282"/>
                <a:gd name="T20" fmla="*/ 168 w 282"/>
                <a:gd name="T21" fmla="*/ 279 h 282"/>
                <a:gd name="T22" fmla="*/ 194 w 282"/>
                <a:gd name="T23" fmla="*/ 271 h 282"/>
                <a:gd name="T24" fmla="*/ 205 w 282"/>
                <a:gd name="T25" fmla="*/ 265 h 282"/>
                <a:gd name="T26" fmla="*/ 217 w 282"/>
                <a:gd name="T27" fmla="*/ 258 h 282"/>
                <a:gd name="T28" fmla="*/ 228 w 282"/>
                <a:gd name="T29" fmla="*/ 249 h 282"/>
                <a:gd name="T30" fmla="*/ 241 w 282"/>
                <a:gd name="T31" fmla="*/ 240 h 282"/>
                <a:gd name="T32" fmla="*/ 250 w 282"/>
                <a:gd name="T33" fmla="*/ 228 h 282"/>
                <a:gd name="T34" fmla="*/ 258 w 282"/>
                <a:gd name="T35" fmla="*/ 217 h 282"/>
                <a:gd name="T36" fmla="*/ 265 w 282"/>
                <a:gd name="T37" fmla="*/ 205 h 282"/>
                <a:gd name="T38" fmla="*/ 271 w 282"/>
                <a:gd name="T39" fmla="*/ 194 h 282"/>
                <a:gd name="T40" fmla="*/ 279 w 282"/>
                <a:gd name="T41" fmla="*/ 168 h 282"/>
                <a:gd name="T42" fmla="*/ 281 w 282"/>
                <a:gd name="T43" fmla="*/ 154 h 282"/>
                <a:gd name="T44" fmla="*/ 281 w 282"/>
                <a:gd name="T45" fmla="*/ 147 h 282"/>
                <a:gd name="T46" fmla="*/ 282 w 282"/>
                <a:gd name="T47" fmla="*/ 141 h 282"/>
                <a:gd name="T48" fmla="*/ 281 w 282"/>
                <a:gd name="T49" fmla="*/ 126 h 282"/>
                <a:gd name="T50" fmla="*/ 279 w 282"/>
                <a:gd name="T51" fmla="*/ 112 h 282"/>
                <a:gd name="T52" fmla="*/ 271 w 282"/>
                <a:gd name="T53" fmla="*/ 87 h 282"/>
                <a:gd name="T54" fmla="*/ 265 w 282"/>
                <a:gd name="T55" fmla="*/ 74 h 282"/>
                <a:gd name="T56" fmla="*/ 258 w 282"/>
                <a:gd name="T57" fmla="*/ 63 h 282"/>
                <a:gd name="T58" fmla="*/ 250 w 282"/>
                <a:gd name="T59" fmla="*/ 52 h 282"/>
                <a:gd name="T60" fmla="*/ 241 w 282"/>
                <a:gd name="T61" fmla="*/ 42 h 282"/>
                <a:gd name="T62" fmla="*/ 228 w 282"/>
                <a:gd name="T63" fmla="*/ 31 h 282"/>
                <a:gd name="T64" fmla="*/ 217 w 282"/>
                <a:gd name="T65" fmla="*/ 23 h 282"/>
                <a:gd name="T66" fmla="*/ 205 w 282"/>
                <a:gd name="T67" fmla="*/ 15 h 282"/>
                <a:gd name="T68" fmla="*/ 194 w 282"/>
                <a:gd name="T69" fmla="*/ 10 h 282"/>
                <a:gd name="T70" fmla="*/ 168 w 282"/>
                <a:gd name="T71" fmla="*/ 2 h 282"/>
                <a:gd name="T72" fmla="*/ 154 w 282"/>
                <a:gd name="T73" fmla="*/ 0 h 282"/>
                <a:gd name="T74" fmla="*/ 141 w 282"/>
                <a:gd name="T75" fmla="*/ 0 h 282"/>
                <a:gd name="T76" fmla="*/ 112 w 282"/>
                <a:gd name="T77" fmla="*/ 2 h 282"/>
                <a:gd name="T78" fmla="*/ 87 w 282"/>
                <a:gd name="T79" fmla="*/ 10 h 282"/>
                <a:gd name="T80" fmla="*/ 74 w 282"/>
                <a:gd name="T81" fmla="*/ 15 h 282"/>
                <a:gd name="T82" fmla="*/ 63 w 282"/>
                <a:gd name="T83" fmla="*/ 23 h 282"/>
                <a:gd name="T84" fmla="*/ 42 w 282"/>
                <a:gd name="T85" fmla="*/ 42 h 282"/>
                <a:gd name="T86" fmla="*/ 23 w 282"/>
                <a:gd name="T87" fmla="*/ 63 h 282"/>
                <a:gd name="T88" fmla="*/ 16 w 282"/>
                <a:gd name="T89" fmla="*/ 74 h 282"/>
                <a:gd name="T90" fmla="*/ 11 w 282"/>
                <a:gd name="T91" fmla="*/ 87 h 282"/>
                <a:gd name="T92" fmla="*/ 2 w 282"/>
                <a:gd name="T93" fmla="*/ 112 h 282"/>
                <a:gd name="T94" fmla="*/ 0 w 282"/>
                <a:gd name="T95" fmla="*/ 141 h 282"/>
                <a:gd name="T96" fmla="*/ 0 w 282"/>
                <a:gd name="T97" fmla="*/ 154 h 282"/>
                <a:gd name="T98" fmla="*/ 2 w 282"/>
                <a:gd name="T99" fmla="*/ 168 h 282"/>
                <a:gd name="T100" fmla="*/ 11 w 282"/>
                <a:gd name="T101" fmla="*/ 194 h 282"/>
                <a:gd name="T102" fmla="*/ 16 w 282"/>
                <a:gd name="T103" fmla="*/ 205 h 282"/>
                <a:gd name="T104" fmla="*/ 23 w 282"/>
                <a:gd name="T105" fmla="*/ 217 h 282"/>
                <a:gd name="T106" fmla="*/ 31 w 282"/>
                <a:gd name="T107" fmla="*/ 228 h 282"/>
                <a:gd name="T108" fmla="*/ 42 w 282"/>
                <a:gd name="T109" fmla="*/ 24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82" h="282">
                  <a:moveTo>
                    <a:pt x="42" y="240"/>
                  </a:moveTo>
                  <a:lnTo>
                    <a:pt x="52" y="249"/>
                  </a:lnTo>
                  <a:lnTo>
                    <a:pt x="63" y="258"/>
                  </a:lnTo>
                  <a:lnTo>
                    <a:pt x="74" y="265"/>
                  </a:lnTo>
                  <a:lnTo>
                    <a:pt x="87" y="271"/>
                  </a:lnTo>
                  <a:lnTo>
                    <a:pt x="112" y="279"/>
                  </a:lnTo>
                  <a:lnTo>
                    <a:pt x="126" y="281"/>
                  </a:lnTo>
                  <a:lnTo>
                    <a:pt x="141" y="282"/>
                  </a:lnTo>
                  <a:lnTo>
                    <a:pt x="147" y="281"/>
                  </a:lnTo>
                  <a:lnTo>
                    <a:pt x="154" y="281"/>
                  </a:lnTo>
                  <a:lnTo>
                    <a:pt x="168" y="279"/>
                  </a:lnTo>
                  <a:lnTo>
                    <a:pt x="194" y="271"/>
                  </a:lnTo>
                  <a:lnTo>
                    <a:pt x="205" y="265"/>
                  </a:lnTo>
                  <a:lnTo>
                    <a:pt x="217" y="258"/>
                  </a:lnTo>
                  <a:lnTo>
                    <a:pt x="228" y="249"/>
                  </a:lnTo>
                  <a:lnTo>
                    <a:pt x="241" y="240"/>
                  </a:lnTo>
                  <a:lnTo>
                    <a:pt x="250" y="228"/>
                  </a:lnTo>
                  <a:lnTo>
                    <a:pt x="258" y="217"/>
                  </a:lnTo>
                  <a:lnTo>
                    <a:pt x="265" y="205"/>
                  </a:lnTo>
                  <a:lnTo>
                    <a:pt x="271" y="194"/>
                  </a:lnTo>
                  <a:lnTo>
                    <a:pt x="279" y="168"/>
                  </a:lnTo>
                  <a:lnTo>
                    <a:pt x="281" y="154"/>
                  </a:lnTo>
                  <a:lnTo>
                    <a:pt x="281" y="147"/>
                  </a:lnTo>
                  <a:lnTo>
                    <a:pt x="282" y="141"/>
                  </a:lnTo>
                  <a:lnTo>
                    <a:pt x="281" y="126"/>
                  </a:lnTo>
                  <a:lnTo>
                    <a:pt x="279" y="112"/>
                  </a:lnTo>
                  <a:lnTo>
                    <a:pt x="271" y="87"/>
                  </a:lnTo>
                  <a:lnTo>
                    <a:pt x="265" y="74"/>
                  </a:lnTo>
                  <a:lnTo>
                    <a:pt x="258" y="63"/>
                  </a:lnTo>
                  <a:lnTo>
                    <a:pt x="250" y="52"/>
                  </a:lnTo>
                  <a:lnTo>
                    <a:pt x="241" y="42"/>
                  </a:lnTo>
                  <a:lnTo>
                    <a:pt x="228" y="31"/>
                  </a:lnTo>
                  <a:lnTo>
                    <a:pt x="217" y="23"/>
                  </a:lnTo>
                  <a:lnTo>
                    <a:pt x="205" y="15"/>
                  </a:lnTo>
                  <a:lnTo>
                    <a:pt x="194" y="10"/>
                  </a:lnTo>
                  <a:lnTo>
                    <a:pt x="168" y="2"/>
                  </a:lnTo>
                  <a:lnTo>
                    <a:pt x="154" y="0"/>
                  </a:lnTo>
                  <a:lnTo>
                    <a:pt x="141" y="0"/>
                  </a:lnTo>
                  <a:lnTo>
                    <a:pt x="112" y="2"/>
                  </a:lnTo>
                  <a:lnTo>
                    <a:pt x="87" y="10"/>
                  </a:lnTo>
                  <a:lnTo>
                    <a:pt x="74" y="15"/>
                  </a:lnTo>
                  <a:lnTo>
                    <a:pt x="63" y="23"/>
                  </a:lnTo>
                  <a:lnTo>
                    <a:pt x="42" y="42"/>
                  </a:lnTo>
                  <a:lnTo>
                    <a:pt x="23" y="63"/>
                  </a:lnTo>
                  <a:lnTo>
                    <a:pt x="16" y="74"/>
                  </a:lnTo>
                  <a:lnTo>
                    <a:pt x="11" y="87"/>
                  </a:lnTo>
                  <a:lnTo>
                    <a:pt x="2" y="112"/>
                  </a:lnTo>
                  <a:lnTo>
                    <a:pt x="0" y="141"/>
                  </a:lnTo>
                  <a:lnTo>
                    <a:pt x="0" y="154"/>
                  </a:lnTo>
                  <a:lnTo>
                    <a:pt x="2" y="168"/>
                  </a:lnTo>
                  <a:lnTo>
                    <a:pt x="11" y="194"/>
                  </a:lnTo>
                  <a:lnTo>
                    <a:pt x="16" y="205"/>
                  </a:lnTo>
                  <a:lnTo>
                    <a:pt x="23" y="217"/>
                  </a:lnTo>
                  <a:lnTo>
                    <a:pt x="31" y="228"/>
                  </a:lnTo>
                  <a:lnTo>
                    <a:pt x="42" y="240"/>
                  </a:lnTo>
                  <a:close/>
                </a:path>
              </a:pathLst>
            </a:cu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Freeform 1507">
              <a:extLst>
                <a:ext uri="{FF2B5EF4-FFF2-40B4-BE49-F238E27FC236}">
                  <a16:creationId xmlns:a16="http://schemas.microsoft.com/office/drawing/2014/main" id="{249FE242-66B5-42D6-AF33-4D49BEAFE0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2" y="4164"/>
              <a:ext cx="41" cy="41"/>
            </a:xfrm>
            <a:custGeom>
              <a:avLst/>
              <a:gdLst>
                <a:gd name="T0" fmla="*/ 141 w 282"/>
                <a:gd name="T1" fmla="*/ 282 h 282"/>
                <a:gd name="T2" fmla="*/ 147 w 282"/>
                <a:gd name="T3" fmla="*/ 281 h 282"/>
                <a:gd name="T4" fmla="*/ 154 w 282"/>
                <a:gd name="T5" fmla="*/ 281 h 282"/>
                <a:gd name="T6" fmla="*/ 168 w 282"/>
                <a:gd name="T7" fmla="*/ 279 h 282"/>
                <a:gd name="T8" fmla="*/ 194 w 282"/>
                <a:gd name="T9" fmla="*/ 271 h 282"/>
                <a:gd name="T10" fmla="*/ 205 w 282"/>
                <a:gd name="T11" fmla="*/ 265 h 282"/>
                <a:gd name="T12" fmla="*/ 217 w 282"/>
                <a:gd name="T13" fmla="*/ 258 h 282"/>
                <a:gd name="T14" fmla="*/ 228 w 282"/>
                <a:gd name="T15" fmla="*/ 249 h 282"/>
                <a:gd name="T16" fmla="*/ 241 w 282"/>
                <a:gd name="T17" fmla="*/ 240 h 282"/>
                <a:gd name="T18" fmla="*/ 250 w 282"/>
                <a:gd name="T19" fmla="*/ 228 h 282"/>
                <a:gd name="T20" fmla="*/ 258 w 282"/>
                <a:gd name="T21" fmla="*/ 217 h 282"/>
                <a:gd name="T22" fmla="*/ 265 w 282"/>
                <a:gd name="T23" fmla="*/ 205 h 282"/>
                <a:gd name="T24" fmla="*/ 271 w 282"/>
                <a:gd name="T25" fmla="*/ 194 h 282"/>
                <a:gd name="T26" fmla="*/ 279 w 282"/>
                <a:gd name="T27" fmla="*/ 168 h 282"/>
                <a:gd name="T28" fmla="*/ 281 w 282"/>
                <a:gd name="T29" fmla="*/ 154 h 282"/>
                <a:gd name="T30" fmla="*/ 281 w 282"/>
                <a:gd name="T31" fmla="*/ 147 h 282"/>
                <a:gd name="T32" fmla="*/ 282 w 282"/>
                <a:gd name="T33" fmla="*/ 141 h 282"/>
                <a:gd name="T34" fmla="*/ 281 w 282"/>
                <a:gd name="T35" fmla="*/ 126 h 282"/>
                <a:gd name="T36" fmla="*/ 279 w 282"/>
                <a:gd name="T37" fmla="*/ 112 h 282"/>
                <a:gd name="T38" fmla="*/ 271 w 282"/>
                <a:gd name="T39" fmla="*/ 87 h 282"/>
                <a:gd name="T40" fmla="*/ 265 w 282"/>
                <a:gd name="T41" fmla="*/ 74 h 282"/>
                <a:gd name="T42" fmla="*/ 258 w 282"/>
                <a:gd name="T43" fmla="*/ 63 h 282"/>
                <a:gd name="T44" fmla="*/ 250 w 282"/>
                <a:gd name="T45" fmla="*/ 52 h 282"/>
                <a:gd name="T46" fmla="*/ 241 w 282"/>
                <a:gd name="T47" fmla="*/ 42 h 282"/>
                <a:gd name="T48" fmla="*/ 228 w 282"/>
                <a:gd name="T49" fmla="*/ 31 h 282"/>
                <a:gd name="T50" fmla="*/ 217 w 282"/>
                <a:gd name="T51" fmla="*/ 23 h 282"/>
                <a:gd name="T52" fmla="*/ 205 w 282"/>
                <a:gd name="T53" fmla="*/ 15 h 282"/>
                <a:gd name="T54" fmla="*/ 194 w 282"/>
                <a:gd name="T55" fmla="*/ 10 h 282"/>
                <a:gd name="T56" fmla="*/ 168 w 282"/>
                <a:gd name="T57" fmla="*/ 2 h 282"/>
                <a:gd name="T58" fmla="*/ 154 w 282"/>
                <a:gd name="T59" fmla="*/ 0 h 282"/>
                <a:gd name="T60" fmla="*/ 141 w 282"/>
                <a:gd name="T61" fmla="*/ 0 h 282"/>
                <a:gd name="T62" fmla="*/ 112 w 282"/>
                <a:gd name="T63" fmla="*/ 2 h 282"/>
                <a:gd name="T64" fmla="*/ 87 w 282"/>
                <a:gd name="T65" fmla="*/ 10 h 282"/>
                <a:gd name="T66" fmla="*/ 74 w 282"/>
                <a:gd name="T67" fmla="*/ 15 h 282"/>
                <a:gd name="T68" fmla="*/ 63 w 282"/>
                <a:gd name="T69" fmla="*/ 23 h 282"/>
                <a:gd name="T70" fmla="*/ 42 w 282"/>
                <a:gd name="T71" fmla="*/ 42 h 282"/>
                <a:gd name="T72" fmla="*/ 23 w 282"/>
                <a:gd name="T73" fmla="*/ 63 h 282"/>
                <a:gd name="T74" fmla="*/ 16 w 282"/>
                <a:gd name="T75" fmla="*/ 74 h 282"/>
                <a:gd name="T76" fmla="*/ 11 w 282"/>
                <a:gd name="T77" fmla="*/ 87 h 282"/>
                <a:gd name="T78" fmla="*/ 2 w 282"/>
                <a:gd name="T79" fmla="*/ 112 h 282"/>
                <a:gd name="T80" fmla="*/ 0 w 282"/>
                <a:gd name="T81" fmla="*/ 141 h 282"/>
                <a:gd name="T82" fmla="*/ 0 w 282"/>
                <a:gd name="T83" fmla="*/ 154 h 282"/>
                <a:gd name="T84" fmla="*/ 2 w 282"/>
                <a:gd name="T85" fmla="*/ 168 h 282"/>
                <a:gd name="T86" fmla="*/ 11 w 282"/>
                <a:gd name="T87" fmla="*/ 194 h 282"/>
                <a:gd name="T88" fmla="*/ 16 w 282"/>
                <a:gd name="T89" fmla="*/ 205 h 282"/>
                <a:gd name="T90" fmla="*/ 23 w 282"/>
                <a:gd name="T91" fmla="*/ 217 h 282"/>
                <a:gd name="T92" fmla="*/ 31 w 282"/>
                <a:gd name="T93" fmla="*/ 228 h 282"/>
                <a:gd name="T94" fmla="*/ 42 w 282"/>
                <a:gd name="T95" fmla="*/ 240 h 282"/>
                <a:gd name="T96" fmla="*/ 52 w 282"/>
                <a:gd name="T97" fmla="*/ 249 h 282"/>
                <a:gd name="T98" fmla="*/ 63 w 282"/>
                <a:gd name="T99" fmla="*/ 258 h 282"/>
                <a:gd name="T100" fmla="*/ 74 w 282"/>
                <a:gd name="T101" fmla="*/ 265 h 282"/>
                <a:gd name="T102" fmla="*/ 87 w 282"/>
                <a:gd name="T103" fmla="*/ 271 h 282"/>
                <a:gd name="T104" fmla="*/ 112 w 282"/>
                <a:gd name="T105" fmla="*/ 279 h 282"/>
                <a:gd name="T106" fmla="*/ 126 w 282"/>
                <a:gd name="T107" fmla="*/ 281 h 282"/>
                <a:gd name="T108" fmla="*/ 141 w 282"/>
                <a:gd name="T109" fmla="*/ 28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82" h="282">
                  <a:moveTo>
                    <a:pt x="141" y="282"/>
                  </a:moveTo>
                  <a:lnTo>
                    <a:pt x="147" y="281"/>
                  </a:lnTo>
                  <a:lnTo>
                    <a:pt x="154" y="281"/>
                  </a:lnTo>
                  <a:lnTo>
                    <a:pt x="168" y="279"/>
                  </a:lnTo>
                  <a:lnTo>
                    <a:pt x="194" y="271"/>
                  </a:lnTo>
                  <a:lnTo>
                    <a:pt x="205" y="265"/>
                  </a:lnTo>
                  <a:lnTo>
                    <a:pt x="217" y="258"/>
                  </a:lnTo>
                  <a:lnTo>
                    <a:pt x="228" y="249"/>
                  </a:lnTo>
                  <a:lnTo>
                    <a:pt x="241" y="240"/>
                  </a:lnTo>
                  <a:lnTo>
                    <a:pt x="250" y="228"/>
                  </a:lnTo>
                  <a:lnTo>
                    <a:pt x="258" y="217"/>
                  </a:lnTo>
                  <a:lnTo>
                    <a:pt x="265" y="205"/>
                  </a:lnTo>
                  <a:lnTo>
                    <a:pt x="271" y="194"/>
                  </a:lnTo>
                  <a:lnTo>
                    <a:pt x="279" y="168"/>
                  </a:lnTo>
                  <a:lnTo>
                    <a:pt x="281" y="154"/>
                  </a:lnTo>
                  <a:lnTo>
                    <a:pt x="281" y="147"/>
                  </a:lnTo>
                  <a:lnTo>
                    <a:pt x="282" y="141"/>
                  </a:lnTo>
                  <a:lnTo>
                    <a:pt x="281" y="126"/>
                  </a:lnTo>
                  <a:lnTo>
                    <a:pt x="279" y="112"/>
                  </a:lnTo>
                  <a:lnTo>
                    <a:pt x="271" y="87"/>
                  </a:lnTo>
                  <a:lnTo>
                    <a:pt x="265" y="74"/>
                  </a:lnTo>
                  <a:lnTo>
                    <a:pt x="258" y="63"/>
                  </a:lnTo>
                  <a:lnTo>
                    <a:pt x="250" y="52"/>
                  </a:lnTo>
                  <a:lnTo>
                    <a:pt x="241" y="42"/>
                  </a:lnTo>
                  <a:lnTo>
                    <a:pt x="228" y="31"/>
                  </a:lnTo>
                  <a:lnTo>
                    <a:pt x="217" y="23"/>
                  </a:lnTo>
                  <a:lnTo>
                    <a:pt x="205" y="15"/>
                  </a:lnTo>
                  <a:lnTo>
                    <a:pt x="194" y="10"/>
                  </a:lnTo>
                  <a:lnTo>
                    <a:pt x="168" y="2"/>
                  </a:lnTo>
                  <a:lnTo>
                    <a:pt x="154" y="0"/>
                  </a:lnTo>
                  <a:lnTo>
                    <a:pt x="141" y="0"/>
                  </a:lnTo>
                  <a:lnTo>
                    <a:pt x="112" y="2"/>
                  </a:lnTo>
                  <a:lnTo>
                    <a:pt x="87" y="10"/>
                  </a:lnTo>
                  <a:lnTo>
                    <a:pt x="74" y="15"/>
                  </a:lnTo>
                  <a:lnTo>
                    <a:pt x="63" y="23"/>
                  </a:lnTo>
                  <a:lnTo>
                    <a:pt x="42" y="42"/>
                  </a:lnTo>
                  <a:lnTo>
                    <a:pt x="23" y="63"/>
                  </a:lnTo>
                  <a:lnTo>
                    <a:pt x="16" y="74"/>
                  </a:lnTo>
                  <a:lnTo>
                    <a:pt x="11" y="87"/>
                  </a:lnTo>
                  <a:lnTo>
                    <a:pt x="2" y="112"/>
                  </a:lnTo>
                  <a:lnTo>
                    <a:pt x="0" y="141"/>
                  </a:lnTo>
                  <a:lnTo>
                    <a:pt x="0" y="154"/>
                  </a:lnTo>
                  <a:lnTo>
                    <a:pt x="2" y="168"/>
                  </a:lnTo>
                  <a:lnTo>
                    <a:pt x="11" y="194"/>
                  </a:lnTo>
                  <a:lnTo>
                    <a:pt x="16" y="205"/>
                  </a:lnTo>
                  <a:lnTo>
                    <a:pt x="23" y="217"/>
                  </a:lnTo>
                  <a:lnTo>
                    <a:pt x="31" y="228"/>
                  </a:lnTo>
                  <a:lnTo>
                    <a:pt x="42" y="240"/>
                  </a:lnTo>
                  <a:lnTo>
                    <a:pt x="52" y="249"/>
                  </a:lnTo>
                  <a:lnTo>
                    <a:pt x="63" y="258"/>
                  </a:lnTo>
                  <a:lnTo>
                    <a:pt x="74" y="265"/>
                  </a:lnTo>
                  <a:lnTo>
                    <a:pt x="87" y="271"/>
                  </a:lnTo>
                  <a:lnTo>
                    <a:pt x="112" y="279"/>
                  </a:lnTo>
                  <a:lnTo>
                    <a:pt x="126" y="281"/>
                  </a:lnTo>
                  <a:lnTo>
                    <a:pt x="141" y="282"/>
                  </a:lnTo>
                </a:path>
              </a:pathLst>
            </a:custGeom>
            <a:noFill/>
            <a:ln w="4763">
              <a:solidFill>
                <a:srgbClr val="FF99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1508">
              <a:extLst>
                <a:ext uri="{FF2B5EF4-FFF2-40B4-BE49-F238E27FC236}">
                  <a16:creationId xmlns:a16="http://schemas.microsoft.com/office/drawing/2014/main" id="{B20D8BC6-87D1-4718-B481-CDD3F31E21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0" y="4172"/>
              <a:ext cx="25" cy="24"/>
            </a:xfrm>
            <a:custGeom>
              <a:avLst/>
              <a:gdLst>
                <a:gd name="T0" fmla="*/ 173 w 178"/>
                <a:gd name="T1" fmla="*/ 105 h 171"/>
                <a:gd name="T2" fmla="*/ 97 w 178"/>
                <a:gd name="T3" fmla="*/ 70 h 171"/>
                <a:gd name="T4" fmla="*/ 97 w 178"/>
                <a:gd name="T5" fmla="*/ 24 h 171"/>
                <a:gd name="T6" fmla="*/ 96 w 178"/>
                <a:gd name="T7" fmla="*/ 18 h 171"/>
                <a:gd name="T8" fmla="*/ 96 w 178"/>
                <a:gd name="T9" fmla="*/ 14 h 171"/>
                <a:gd name="T10" fmla="*/ 95 w 178"/>
                <a:gd name="T11" fmla="*/ 7 h 171"/>
                <a:gd name="T12" fmla="*/ 92 w 178"/>
                <a:gd name="T13" fmla="*/ 2 h 171"/>
                <a:gd name="T14" fmla="*/ 90 w 178"/>
                <a:gd name="T15" fmla="*/ 0 h 171"/>
                <a:gd name="T16" fmla="*/ 89 w 178"/>
                <a:gd name="T17" fmla="*/ 0 h 171"/>
                <a:gd name="T18" fmla="*/ 85 w 178"/>
                <a:gd name="T19" fmla="*/ 2 h 171"/>
                <a:gd name="T20" fmla="*/ 83 w 178"/>
                <a:gd name="T21" fmla="*/ 7 h 171"/>
                <a:gd name="T22" fmla="*/ 82 w 178"/>
                <a:gd name="T23" fmla="*/ 14 h 171"/>
                <a:gd name="T24" fmla="*/ 82 w 178"/>
                <a:gd name="T25" fmla="*/ 24 h 171"/>
                <a:gd name="T26" fmla="*/ 82 w 178"/>
                <a:gd name="T27" fmla="*/ 70 h 171"/>
                <a:gd name="T28" fmla="*/ 5 w 178"/>
                <a:gd name="T29" fmla="*/ 105 h 171"/>
                <a:gd name="T30" fmla="*/ 1 w 178"/>
                <a:gd name="T31" fmla="*/ 110 h 171"/>
                <a:gd name="T32" fmla="*/ 0 w 178"/>
                <a:gd name="T33" fmla="*/ 120 h 171"/>
                <a:gd name="T34" fmla="*/ 83 w 178"/>
                <a:gd name="T35" fmla="*/ 100 h 171"/>
                <a:gd name="T36" fmla="*/ 83 w 178"/>
                <a:gd name="T37" fmla="*/ 118 h 171"/>
                <a:gd name="T38" fmla="*/ 78 w 178"/>
                <a:gd name="T39" fmla="*/ 121 h 171"/>
                <a:gd name="T40" fmla="*/ 78 w 178"/>
                <a:gd name="T41" fmla="*/ 140 h 171"/>
                <a:gd name="T42" fmla="*/ 77 w 178"/>
                <a:gd name="T43" fmla="*/ 141 h 171"/>
                <a:gd name="T44" fmla="*/ 78 w 178"/>
                <a:gd name="T45" fmla="*/ 143 h 171"/>
                <a:gd name="T46" fmla="*/ 81 w 178"/>
                <a:gd name="T47" fmla="*/ 145 h 171"/>
                <a:gd name="T48" fmla="*/ 83 w 178"/>
                <a:gd name="T49" fmla="*/ 145 h 171"/>
                <a:gd name="T50" fmla="*/ 84 w 178"/>
                <a:gd name="T51" fmla="*/ 147 h 171"/>
                <a:gd name="T52" fmla="*/ 84 w 178"/>
                <a:gd name="T53" fmla="*/ 149 h 171"/>
                <a:gd name="T54" fmla="*/ 83 w 178"/>
                <a:gd name="T55" fmla="*/ 151 h 171"/>
                <a:gd name="T56" fmla="*/ 68 w 178"/>
                <a:gd name="T57" fmla="*/ 163 h 171"/>
                <a:gd name="T58" fmla="*/ 66 w 178"/>
                <a:gd name="T59" fmla="*/ 171 h 171"/>
                <a:gd name="T60" fmla="*/ 86 w 178"/>
                <a:gd name="T61" fmla="*/ 165 h 171"/>
                <a:gd name="T62" fmla="*/ 89 w 178"/>
                <a:gd name="T63" fmla="*/ 171 h 171"/>
                <a:gd name="T64" fmla="*/ 93 w 178"/>
                <a:gd name="T65" fmla="*/ 165 h 171"/>
                <a:gd name="T66" fmla="*/ 113 w 178"/>
                <a:gd name="T67" fmla="*/ 171 h 171"/>
                <a:gd name="T68" fmla="*/ 111 w 178"/>
                <a:gd name="T69" fmla="*/ 163 h 171"/>
                <a:gd name="T70" fmla="*/ 96 w 178"/>
                <a:gd name="T71" fmla="*/ 151 h 171"/>
                <a:gd name="T72" fmla="*/ 93 w 178"/>
                <a:gd name="T73" fmla="*/ 147 h 171"/>
                <a:gd name="T74" fmla="*/ 98 w 178"/>
                <a:gd name="T75" fmla="*/ 145 h 171"/>
                <a:gd name="T76" fmla="*/ 101 w 178"/>
                <a:gd name="T77" fmla="*/ 140 h 171"/>
                <a:gd name="T78" fmla="*/ 101 w 178"/>
                <a:gd name="T79" fmla="*/ 121 h 171"/>
                <a:gd name="T80" fmla="*/ 96 w 178"/>
                <a:gd name="T81" fmla="*/ 118 h 171"/>
                <a:gd name="T82" fmla="*/ 96 w 178"/>
                <a:gd name="T83" fmla="*/ 100 h 171"/>
                <a:gd name="T84" fmla="*/ 178 w 178"/>
                <a:gd name="T85" fmla="*/ 120 h 171"/>
                <a:gd name="T86" fmla="*/ 177 w 178"/>
                <a:gd name="T87" fmla="*/ 114 h 171"/>
                <a:gd name="T88" fmla="*/ 177 w 178"/>
                <a:gd name="T89" fmla="*/ 110 h 171"/>
                <a:gd name="T90" fmla="*/ 173 w 178"/>
                <a:gd name="T91" fmla="*/ 105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8" h="171">
                  <a:moveTo>
                    <a:pt x="173" y="105"/>
                  </a:moveTo>
                  <a:lnTo>
                    <a:pt x="97" y="70"/>
                  </a:lnTo>
                  <a:lnTo>
                    <a:pt x="97" y="24"/>
                  </a:lnTo>
                  <a:lnTo>
                    <a:pt x="96" y="18"/>
                  </a:lnTo>
                  <a:lnTo>
                    <a:pt x="96" y="14"/>
                  </a:lnTo>
                  <a:lnTo>
                    <a:pt x="95" y="7"/>
                  </a:lnTo>
                  <a:lnTo>
                    <a:pt x="92" y="2"/>
                  </a:lnTo>
                  <a:lnTo>
                    <a:pt x="90" y="0"/>
                  </a:lnTo>
                  <a:lnTo>
                    <a:pt x="89" y="0"/>
                  </a:lnTo>
                  <a:lnTo>
                    <a:pt x="85" y="2"/>
                  </a:lnTo>
                  <a:lnTo>
                    <a:pt x="83" y="7"/>
                  </a:lnTo>
                  <a:lnTo>
                    <a:pt x="82" y="14"/>
                  </a:lnTo>
                  <a:lnTo>
                    <a:pt x="82" y="24"/>
                  </a:lnTo>
                  <a:lnTo>
                    <a:pt x="82" y="70"/>
                  </a:lnTo>
                  <a:lnTo>
                    <a:pt x="5" y="105"/>
                  </a:lnTo>
                  <a:lnTo>
                    <a:pt x="1" y="110"/>
                  </a:lnTo>
                  <a:lnTo>
                    <a:pt x="0" y="120"/>
                  </a:lnTo>
                  <a:lnTo>
                    <a:pt x="83" y="100"/>
                  </a:lnTo>
                  <a:lnTo>
                    <a:pt x="83" y="118"/>
                  </a:lnTo>
                  <a:lnTo>
                    <a:pt x="78" y="121"/>
                  </a:lnTo>
                  <a:lnTo>
                    <a:pt x="78" y="140"/>
                  </a:lnTo>
                  <a:lnTo>
                    <a:pt x="77" y="141"/>
                  </a:lnTo>
                  <a:lnTo>
                    <a:pt x="78" y="143"/>
                  </a:lnTo>
                  <a:lnTo>
                    <a:pt x="81" y="145"/>
                  </a:lnTo>
                  <a:lnTo>
                    <a:pt x="83" y="145"/>
                  </a:lnTo>
                  <a:lnTo>
                    <a:pt x="84" y="147"/>
                  </a:lnTo>
                  <a:lnTo>
                    <a:pt x="84" y="149"/>
                  </a:lnTo>
                  <a:lnTo>
                    <a:pt x="83" y="151"/>
                  </a:lnTo>
                  <a:lnTo>
                    <a:pt x="68" y="163"/>
                  </a:lnTo>
                  <a:lnTo>
                    <a:pt x="66" y="171"/>
                  </a:lnTo>
                  <a:lnTo>
                    <a:pt x="86" y="165"/>
                  </a:lnTo>
                  <a:lnTo>
                    <a:pt x="89" y="171"/>
                  </a:lnTo>
                  <a:lnTo>
                    <a:pt x="93" y="165"/>
                  </a:lnTo>
                  <a:lnTo>
                    <a:pt x="113" y="171"/>
                  </a:lnTo>
                  <a:lnTo>
                    <a:pt x="111" y="163"/>
                  </a:lnTo>
                  <a:lnTo>
                    <a:pt x="96" y="151"/>
                  </a:lnTo>
                  <a:lnTo>
                    <a:pt x="93" y="147"/>
                  </a:lnTo>
                  <a:lnTo>
                    <a:pt x="98" y="145"/>
                  </a:lnTo>
                  <a:lnTo>
                    <a:pt x="101" y="140"/>
                  </a:lnTo>
                  <a:lnTo>
                    <a:pt x="101" y="121"/>
                  </a:lnTo>
                  <a:lnTo>
                    <a:pt x="96" y="118"/>
                  </a:lnTo>
                  <a:lnTo>
                    <a:pt x="96" y="100"/>
                  </a:lnTo>
                  <a:lnTo>
                    <a:pt x="178" y="120"/>
                  </a:lnTo>
                  <a:lnTo>
                    <a:pt x="177" y="114"/>
                  </a:lnTo>
                  <a:lnTo>
                    <a:pt x="177" y="110"/>
                  </a:lnTo>
                  <a:lnTo>
                    <a:pt x="173" y="10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Rectangle 1509">
              <a:extLst>
                <a:ext uri="{FF2B5EF4-FFF2-40B4-BE49-F238E27FC236}">
                  <a16:creationId xmlns:a16="http://schemas.microsoft.com/office/drawing/2014/main" id="{0940FC41-D152-4EE2-B9E7-17CB715466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0" y="4073"/>
              <a:ext cx="276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Aéroport commercial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1" name="Rectangle 1510">
              <a:extLst>
                <a:ext uri="{FF2B5EF4-FFF2-40B4-BE49-F238E27FC236}">
                  <a16:creationId xmlns:a16="http://schemas.microsoft.com/office/drawing/2014/main" id="{B76A64A6-32F8-4FAA-8256-BD29344373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0" y="4169"/>
              <a:ext cx="65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Aéroport d'aviation d'affaires et d'aviation générale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6396EBCD-622E-44D0-AB45-0E7C352C3ABF}" vid="{46AB898E-2576-4756-887D-B0EEBDE3AF2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138</Words>
  <Application>Microsoft Office PowerPoint</Application>
  <PresentationFormat>Grand écran</PresentationFormat>
  <Paragraphs>125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Tramp</cp:lastModifiedBy>
  <cp:revision>39</cp:revision>
  <dcterms:created xsi:type="dcterms:W3CDTF">2018-10-12T15:58:02Z</dcterms:created>
  <dcterms:modified xsi:type="dcterms:W3CDTF">2021-01-23T05:45:38Z</dcterms:modified>
</cp:coreProperties>
</file>